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D03604"/>
    <a:srgbClr val="5F94EA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BC61-0D35-44EF-BD3E-5E66D521C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84658-85C6-47A4-84C5-90AF5E4EA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A6C4B-2C33-4761-B508-2859093B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F7B3-E1C8-40E4-BFAB-274D35A70575}" type="datetimeFigureOut">
              <a:rPr lang="de-CH" smtClean="0"/>
              <a:t>10.11.2020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7AD1D-54A5-45D4-A237-4A50895D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2370A-E61C-4C28-B264-4CE72924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A1E7-E45A-46CD-8389-3EA240E9C8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908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D6C4-733C-4AB6-A30E-A148C510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A01C1-2D14-47B1-945B-67050B557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92625-411F-4A2D-A497-E0962CFB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F7B3-E1C8-40E4-BFAB-274D35A70575}" type="datetimeFigureOut">
              <a:rPr lang="de-CH" smtClean="0"/>
              <a:t>10.11.2020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82E26-5A8E-4B19-9D9B-6629BC80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E4965-020F-4D18-A265-B2D6DE7A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A1E7-E45A-46CD-8389-3EA240E9C8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481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C8691-1364-4429-A24E-067BB219F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B05BB-8BB4-4925-BCA2-B930AC6AD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3062E-41D2-4386-BFE7-0AB4195F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F7B3-E1C8-40E4-BFAB-274D35A70575}" type="datetimeFigureOut">
              <a:rPr lang="de-CH" smtClean="0"/>
              <a:t>10.11.2020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19217-6C54-46FB-9DA8-53DFBCCB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DE4A1-5F80-45B9-A4D0-8CC623FB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A1E7-E45A-46CD-8389-3EA240E9C8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927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D8E7-78A7-4E90-96A8-0435ADD5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E376-3518-4F3E-937F-3CDCC335F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FCA27-06C8-4282-BB6A-BB900C52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F7B3-E1C8-40E4-BFAB-274D35A70575}" type="datetimeFigureOut">
              <a:rPr lang="de-CH" smtClean="0"/>
              <a:t>10.11.2020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3E562-6B7E-4E15-BFCB-A80F5C55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03F2E-4855-4507-BC20-D0CD88D6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A1E7-E45A-46CD-8389-3EA240E9C8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204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3E3B-B9B8-45DF-9D20-0AF7302F9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DA687-3FE1-4AF0-A9C5-91E154CA4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C9C38-3143-40EF-94B9-ECE2810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F7B3-E1C8-40E4-BFAB-274D35A70575}" type="datetimeFigureOut">
              <a:rPr lang="de-CH" smtClean="0"/>
              <a:t>10.11.2020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0C67A-18EB-42BD-9332-20A3C4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2348F-58D8-4950-A6A7-5E33A7FF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A1E7-E45A-46CD-8389-3EA240E9C8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691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ED8A-A829-4743-9BA4-AC77B7A8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EC8A-2256-455A-AEB2-132A38A51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3AF80-0453-4CB0-8306-6C905A95B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117D0-2AB6-462F-9E58-E6CF7DD4C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F7B3-E1C8-40E4-BFAB-274D35A70575}" type="datetimeFigureOut">
              <a:rPr lang="de-CH" smtClean="0"/>
              <a:t>10.11.2020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4EDBE-3B8E-47C3-BDA2-54E73D66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39574-D8F3-4448-B8D1-99486AE8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A1E7-E45A-46CD-8389-3EA240E9C8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876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8CF4-4E80-4F8A-9B69-592B5E7E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2307D-2426-4079-8CB2-F686C04CB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DDE6E-AEAA-4E04-9448-EE9961673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51311-3B6A-458B-BB57-22C8013AE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37CB8-8BFC-4BA4-8AEA-AF5EF5737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C9CF0-4C26-4585-9AD5-87576BB7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F7B3-E1C8-40E4-BFAB-274D35A70575}" type="datetimeFigureOut">
              <a:rPr lang="de-CH" smtClean="0"/>
              <a:t>10.11.2020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C5E2E-271C-4BAE-9CDE-4D7C8F71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E8F8DA-EAC4-4331-BE39-5BA09125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A1E7-E45A-46CD-8389-3EA240E9C8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786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B8DA-E195-4FCE-A7D1-C957A7CB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2ED76-924B-47F9-82E5-C786EEEC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F7B3-E1C8-40E4-BFAB-274D35A70575}" type="datetimeFigureOut">
              <a:rPr lang="de-CH" smtClean="0"/>
              <a:t>10.11.2020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6F443-1DDC-4574-8347-186A6E02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40336-5C9B-47B9-BA8F-A2245A92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A1E7-E45A-46CD-8389-3EA240E9C8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091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1CBB4-8FC7-45C7-976C-56EA7EC9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F7B3-E1C8-40E4-BFAB-274D35A70575}" type="datetimeFigureOut">
              <a:rPr lang="de-CH" smtClean="0"/>
              <a:t>10.11.2020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31AB0-6623-4F50-90D1-02A48EFB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D8249-9FDF-419B-9CA6-8FAD295F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A1E7-E45A-46CD-8389-3EA240E9C8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232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4829-BA1E-4298-B400-3421D438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56F90-6880-4015-9B52-27057C73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5A960-DF3E-4675-8F49-3C8A021DD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6D976-5851-4E5A-8ECD-EB2B6C75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F7B3-E1C8-40E4-BFAB-274D35A70575}" type="datetimeFigureOut">
              <a:rPr lang="de-CH" smtClean="0"/>
              <a:t>10.11.2020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9D6C0-56E6-4027-9040-F2E7B615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15854-78F7-4DCC-8404-9C5BC43E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A1E7-E45A-46CD-8389-3EA240E9C8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295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0AA8-89D4-42E2-A743-90DD006F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E8F0C-5458-4639-9263-F3FFD056E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08A5A-7E0F-40C7-ACB8-160F084DB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19533-F14C-4303-B5DA-6AE41FC0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F7B3-E1C8-40E4-BFAB-274D35A70575}" type="datetimeFigureOut">
              <a:rPr lang="de-CH" smtClean="0"/>
              <a:t>10.11.2020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409E3-58BE-4E24-BC1E-68C9111E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38ED5-7C1C-41FD-BE73-380636F7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A1E7-E45A-46CD-8389-3EA240E9C8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114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F19F83-7385-400C-B30D-8CBC8FCB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C6310-B317-4AEE-82D1-414D0A71D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8AD9C-2B08-478A-A379-69EC71898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FF7B3-E1C8-40E4-BFAB-274D35A70575}" type="datetimeFigureOut">
              <a:rPr lang="de-CH" smtClean="0"/>
              <a:t>10.11.2020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FF142-C4D5-4FDF-A982-DEC9669F5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D5E43-229F-4F5B-8BD7-7D9C719E5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8A1E7-E45A-46CD-8389-3EA240E9C8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007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77">
            <a:extLst>
              <a:ext uri="{FF2B5EF4-FFF2-40B4-BE49-F238E27FC236}">
                <a16:creationId xmlns:a16="http://schemas.microsoft.com/office/drawing/2014/main" id="{37142B87-96E9-4626-AF9E-C19CFEAF6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000" y="270968"/>
            <a:ext cx="3600000" cy="265772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6716AC79-B40E-4388-BFAE-C83FB831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000" y="0"/>
            <a:ext cx="3600000" cy="270968"/>
          </a:xfrm>
          <a:prstGeom prst="rect">
            <a:avLst/>
          </a:prstGeom>
        </p:spPr>
      </p:pic>
      <p:grpSp>
        <p:nvGrpSpPr>
          <p:cNvPr id="255" name="Group 254">
            <a:extLst>
              <a:ext uri="{FF2B5EF4-FFF2-40B4-BE49-F238E27FC236}">
                <a16:creationId xmlns:a16="http://schemas.microsoft.com/office/drawing/2014/main" id="{F9466AE7-CD9B-42DC-A4E7-38EA63F50BBB}"/>
              </a:ext>
            </a:extLst>
          </p:cNvPr>
          <p:cNvGrpSpPr/>
          <p:nvPr/>
        </p:nvGrpSpPr>
        <p:grpSpPr>
          <a:xfrm>
            <a:off x="3809692" y="1980621"/>
            <a:ext cx="4572615" cy="2896757"/>
            <a:chOff x="1404448" y="1756325"/>
            <a:chExt cx="4572615" cy="2896757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72C95B7A-0C80-47A3-9631-4BF80F36F23F}"/>
                </a:ext>
              </a:extLst>
            </p:cNvPr>
            <p:cNvSpPr/>
            <p:nvPr/>
          </p:nvSpPr>
          <p:spPr>
            <a:xfrm>
              <a:off x="5111960" y="4291795"/>
              <a:ext cx="710327" cy="180000"/>
            </a:xfrm>
            <a:prstGeom prst="rect">
              <a:avLst/>
            </a:prstGeom>
            <a:solidFill>
              <a:srgbClr val="D036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0E943C9-396E-4004-9B84-24B49D66D00E}"/>
                </a:ext>
              </a:extLst>
            </p:cNvPr>
            <p:cNvSpPr/>
            <p:nvPr/>
          </p:nvSpPr>
          <p:spPr>
            <a:xfrm>
              <a:off x="4394352" y="3749481"/>
              <a:ext cx="709411" cy="180000"/>
            </a:xfrm>
            <a:prstGeom prst="rect">
              <a:avLst/>
            </a:prstGeom>
            <a:solidFill>
              <a:srgbClr val="D036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7F9AB14-9262-4D0B-B8FF-88D96C6D79E3}"/>
                </a:ext>
              </a:extLst>
            </p:cNvPr>
            <p:cNvSpPr/>
            <p:nvPr/>
          </p:nvSpPr>
          <p:spPr>
            <a:xfrm>
              <a:off x="3670624" y="3205411"/>
              <a:ext cx="719876" cy="180000"/>
            </a:xfrm>
            <a:prstGeom prst="rect">
              <a:avLst/>
            </a:prstGeom>
            <a:solidFill>
              <a:srgbClr val="D036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ECAF6A34-C1C8-4772-A39F-555BE0E1893A}"/>
                </a:ext>
              </a:extLst>
            </p:cNvPr>
            <p:cNvSpPr/>
            <p:nvPr/>
          </p:nvSpPr>
          <p:spPr>
            <a:xfrm>
              <a:off x="2949872" y="2664738"/>
              <a:ext cx="720739" cy="180000"/>
            </a:xfrm>
            <a:prstGeom prst="rect">
              <a:avLst/>
            </a:prstGeom>
            <a:solidFill>
              <a:srgbClr val="D036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FCE58B1-8E20-486A-88C9-2B19EB277765}"/>
                </a:ext>
              </a:extLst>
            </p:cNvPr>
            <p:cNvSpPr/>
            <p:nvPr/>
          </p:nvSpPr>
          <p:spPr>
            <a:xfrm>
              <a:off x="2237475" y="2130363"/>
              <a:ext cx="712848" cy="180000"/>
            </a:xfrm>
            <a:prstGeom prst="rect">
              <a:avLst/>
            </a:prstGeom>
            <a:solidFill>
              <a:srgbClr val="D036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A0BD2D52-F331-4076-9CE2-89AE169ECC2A}"/>
                </a:ext>
              </a:extLst>
            </p:cNvPr>
            <p:cNvSpPr/>
            <p:nvPr/>
          </p:nvSpPr>
          <p:spPr>
            <a:xfrm>
              <a:off x="5104230" y="3751122"/>
              <a:ext cx="722352" cy="180000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F3328E86-CF26-406B-A552-A234E2AD3ADB}"/>
                </a:ext>
              </a:extLst>
            </p:cNvPr>
            <p:cNvSpPr/>
            <p:nvPr/>
          </p:nvSpPr>
          <p:spPr>
            <a:xfrm>
              <a:off x="4384370" y="3206305"/>
              <a:ext cx="1442217" cy="180000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76E466EE-1372-4333-9353-72409C3393E5}"/>
                </a:ext>
              </a:extLst>
            </p:cNvPr>
            <p:cNvSpPr/>
            <p:nvPr/>
          </p:nvSpPr>
          <p:spPr>
            <a:xfrm>
              <a:off x="3670626" y="2664738"/>
              <a:ext cx="2156864" cy="180000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0FB1233-9FD6-45F2-B18A-52FD137BA9EA}"/>
                </a:ext>
              </a:extLst>
            </p:cNvPr>
            <p:cNvSpPr/>
            <p:nvPr/>
          </p:nvSpPr>
          <p:spPr>
            <a:xfrm>
              <a:off x="2237026" y="4291795"/>
              <a:ext cx="2870620" cy="180000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E6F48123-F6AC-41AF-897A-9D63F1A7A510}"/>
                </a:ext>
              </a:extLst>
            </p:cNvPr>
            <p:cNvSpPr/>
            <p:nvPr/>
          </p:nvSpPr>
          <p:spPr>
            <a:xfrm>
              <a:off x="2237026" y="3751122"/>
              <a:ext cx="2152560" cy="180000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1A24CED-2B4F-48A2-B569-0C2E46A2A52E}"/>
                </a:ext>
              </a:extLst>
            </p:cNvPr>
            <p:cNvSpPr/>
            <p:nvPr/>
          </p:nvSpPr>
          <p:spPr>
            <a:xfrm>
              <a:off x="2237025" y="3206306"/>
              <a:ext cx="1432700" cy="180000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A427356-E497-4B26-9BE5-1BDDD84A45F2}"/>
                </a:ext>
              </a:extLst>
            </p:cNvPr>
            <p:cNvSpPr/>
            <p:nvPr/>
          </p:nvSpPr>
          <p:spPr>
            <a:xfrm>
              <a:off x="2237026" y="2664416"/>
              <a:ext cx="713746" cy="180000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572F4CD-84D2-4AAC-A86B-A90F6A25CA4E}"/>
                </a:ext>
              </a:extLst>
            </p:cNvPr>
            <p:cNvSpPr/>
            <p:nvPr/>
          </p:nvSpPr>
          <p:spPr>
            <a:xfrm>
              <a:off x="2950787" y="2130685"/>
              <a:ext cx="2875802" cy="180000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200530A-44E9-4BA1-B02A-F7D2F08418EA}"/>
                </a:ext>
              </a:extLst>
            </p:cNvPr>
            <p:cNvGrpSpPr/>
            <p:nvPr/>
          </p:nvGrpSpPr>
          <p:grpSpPr>
            <a:xfrm>
              <a:off x="1404448" y="2128352"/>
              <a:ext cx="4572615" cy="363620"/>
              <a:chOff x="1404448" y="2128352"/>
              <a:chExt cx="4572615" cy="36362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ADC5A9E-506D-4554-B424-817EC10086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2712" y="2130685"/>
                <a:ext cx="0" cy="18000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C6E2FF4-BAD9-4051-AFE3-3B9EDF00C4AB}"/>
                  </a:ext>
                </a:extLst>
              </p:cNvPr>
              <p:cNvCxnSpPr/>
              <p:nvPr/>
            </p:nvCxnSpPr>
            <p:spPr>
              <a:xfrm>
                <a:off x="2228400" y="2220685"/>
                <a:ext cx="3600000" cy="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7B16AB4-5679-44E7-A227-B705644151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7500" y="2130685"/>
                <a:ext cx="0" cy="18000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F7F23DC-A18F-49FC-8276-529EEB910B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1670" y="2130685"/>
                <a:ext cx="0" cy="18000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51909BE-17E4-4817-9F81-64073147BF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0628" y="2130685"/>
                <a:ext cx="0" cy="18000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D612260-5846-493E-9058-4B44D7DD30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9586" y="2130685"/>
                <a:ext cx="0" cy="18000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5CDA94-4602-444E-B489-6F4FAD877FFE}"/>
                  </a:ext>
                </a:extLst>
              </p:cNvPr>
              <p:cNvSpPr txBox="1"/>
              <p:nvPr/>
            </p:nvSpPr>
            <p:spPr>
              <a:xfrm>
                <a:off x="2074511" y="230730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2001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DD6E50-79E1-4FF3-A14E-8FC7C7998241}"/>
                  </a:ext>
                </a:extLst>
              </p:cNvPr>
              <p:cNvSpPr txBox="1"/>
              <p:nvPr/>
            </p:nvSpPr>
            <p:spPr>
              <a:xfrm>
                <a:off x="2793466" y="230730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2005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C5DEC3-1A6D-468D-90B4-D96E3EC1B0FF}"/>
                  </a:ext>
                </a:extLst>
              </p:cNvPr>
              <p:cNvSpPr txBox="1"/>
              <p:nvPr/>
            </p:nvSpPr>
            <p:spPr>
              <a:xfrm>
                <a:off x="3512421" y="230730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2009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07D62B-9F02-4FEA-AA66-1397C65D8305}"/>
                  </a:ext>
                </a:extLst>
              </p:cNvPr>
              <p:cNvSpPr txBox="1"/>
              <p:nvPr/>
            </p:nvSpPr>
            <p:spPr>
              <a:xfrm>
                <a:off x="4231376" y="230730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2013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8FFFD1-9FEF-445C-BD2A-66BAE23A64D9}"/>
                  </a:ext>
                </a:extLst>
              </p:cNvPr>
              <p:cNvSpPr txBox="1"/>
              <p:nvPr/>
            </p:nvSpPr>
            <p:spPr>
              <a:xfrm>
                <a:off x="4950331" y="230730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211A3F-D1FA-426C-A4F4-B59CECC69618}"/>
                  </a:ext>
                </a:extLst>
              </p:cNvPr>
              <p:cNvSpPr txBox="1"/>
              <p:nvPr/>
            </p:nvSpPr>
            <p:spPr>
              <a:xfrm>
                <a:off x="5669286" y="230730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2020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EE2C4F7-A7E1-41C6-9A2F-C8AA17679D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8544" y="2130685"/>
                <a:ext cx="0" cy="18000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253245-D3F4-49CD-A797-39E83AC1DBE9}"/>
                  </a:ext>
                </a:extLst>
              </p:cNvPr>
              <p:cNvSpPr txBox="1"/>
              <p:nvPr/>
            </p:nvSpPr>
            <p:spPr>
              <a:xfrm>
                <a:off x="1404448" y="2128352"/>
                <a:ext cx="5177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1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552A13E-6F36-4E2A-8F8C-DC1EE75DD898}"/>
                </a:ext>
              </a:extLst>
            </p:cNvPr>
            <p:cNvGrpSpPr/>
            <p:nvPr/>
          </p:nvGrpSpPr>
          <p:grpSpPr>
            <a:xfrm>
              <a:off x="1404448" y="2662657"/>
              <a:ext cx="4572615" cy="363620"/>
              <a:chOff x="1404448" y="2128352"/>
              <a:chExt cx="4572615" cy="36362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CD6A61C5-B5F1-4086-8AE5-C42DB6648A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2712" y="2130685"/>
                <a:ext cx="0" cy="18000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8D3D0C66-44AF-4712-8A93-ACA21EF3B550}"/>
                  </a:ext>
                </a:extLst>
              </p:cNvPr>
              <p:cNvCxnSpPr/>
              <p:nvPr/>
            </p:nvCxnSpPr>
            <p:spPr>
              <a:xfrm>
                <a:off x="2228400" y="2220685"/>
                <a:ext cx="3600000" cy="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9146AA80-CF61-4155-9452-7BF9164AE5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7500" y="2130685"/>
                <a:ext cx="0" cy="18000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30C5292-A2DB-4759-9DE6-1B1F5CDC5F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1670" y="2130685"/>
                <a:ext cx="0" cy="18000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F599708-C0C0-48DA-A228-D80B3EBCA8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0628" y="2130685"/>
                <a:ext cx="0" cy="18000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A7D91BC-BBA9-4536-B497-B1880D7B84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9586" y="2130685"/>
                <a:ext cx="0" cy="18000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79CE130-AC1C-45D8-BFF6-9F71D34B4966}"/>
                  </a:ext>
                </a:extLst>
              </p:cNvPr>
              <p:cNvSpPr txBox="1"/>
              <p:nvPr/>
            </p:nvSpPr>
            <p:spPr>
              <a:xfrm>
                <a:off x="2074511" y="230730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2001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3A44394-713E-45C2-8645-895485A7F7FC}"/>
                  </a:ext>
                </a:extLst>
              </p:cNvPr>
              <p:cNvSpPr txBox="1"/>
              <p:nvPr/>
            </p:nvSpPr>
            <p:spPr>
              <a:xfrm>
                <a:off x="2793466" y="230730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2005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328346A-65FA-4B05-9B07-74B1A5116B83}"/>
                  </a:ext>
                </a:extLst>
              </p:cNvPr>
              <p:cNvSpPr txBox="1"/>
              <p:nvPr/>
            </p:nvSpPr>
            <p:spPr>
              <a:xfrm>
                <a:off x="3512421" y="230730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2009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DC4BFA9-0ED3-4D45-8D42-AA1681CB22A2}"/>
                  </a:ext>
                </a:extLst>
              </p:cNvPr>
              <p:cNvSpPr txBox="1"/>
              <p:nvPr/>
            </p:nvSpPr>
            <p:spPr>
              <a:xfrm>
                <a:off x="4231376" y="230730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2013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6002503-3C2B-4142-9E64-23D5CCC41EA0}"/>
                  </a:ext>
                </a:extLst>
              </p:cNvPr>
              <p:cNvSpPr txBox="1"/>
              <p:nvPr/>
            </p:nvSpPr>
            <p:spPr>
              <a:xfrm>
                <a:off x="4950331" y="230730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C58F12D-6102-4845-BE71-63B3F2979B32}"/>
                  </a:ext>
                </a:extLst>
              </p:cNvPr>
              <p:cNvSpPr txBox="1"/>
              <p:nvPr/>
            </p:nvSpPr>
            <p:spPr>
              <a:xfrm>
                <a:off x="5669286" y="230730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2020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AE275A6-371D-419E-8A5B-26844E3E4B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8544" y="2130685"/>
                <a:ext cx="0" cy="18000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54879C6-1034-4D9D-8B1E-1017F464D877}"/>
                  </a:ext>
                </a:extLst>
              </p:cNvPr>
              <p:cNvSpPr txBox="1"/>
              <p:nvPr/>
            </p:nvSpPr>
            <p:spPr>
              <a:xfrm>
                <a:off x="1404448" y="2128352"/>
                <a:ext cx="5177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2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F4C6C63C-625F-4E99-AEDA-91FD48024FB5}"/>
                </a:ext>
              </a:extLst>
            </p:cNvPr>
            <p:cNvGrpSpPr/>
            <p:nvPr/>
          </p:nvGrpSpPr>
          <p:grpSpPr>
            <a:xfrm>
              <a:off x="1404448" y="3203974"/>
              <a:ext cx="4572615" cy="363620"/>
              <a:chOff x="1404448" y="2128352"/>
              <a:chExt cx="4572615" cy="363620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FD315CC3-AA72-498A-B015-8C54B49504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2712" y="2130685"/>
                <a:ext cx="0" cy="18000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AE3D4AF7-FB4B-4A73-A04F-CA46C65C2F49}"/>
                  </a:ext>
                </a:extLst>
              </p:cNvPr>
              <p:cNvCxnSpPr/>
              <p:nvPr/>
            </p:nvCxnSpPr>
            <p:spPr>
              <a:xfrm>
                <a:off x="2228400" y="2220685"/>
                <a:ext cx="3600000" cy="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697473B-65F2-4868-A4AD-BD9145A7F2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7500" y="2130685"/>
                <a:ext cx="0" cy="18000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23B4559-C22F-4DA6-BAEF-769521647C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1670" y="2130685"/>
                <a:ext cx="0" cy="18000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4BAF0A52-5EFD-43F7-AEF1-D300B2C678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0628" y="2130685"/>
                <a:ext cx="0" cy="18000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B6263E8-74E2-42D3-B7EB-34CC9C56C9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9586" y="2130685"/>
                <a:ext cx="0" cy="18000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F8BFD7A-1717-4980-A0F3-53024EA103F4}"/>
                  </a:ext>
                </a:extLst>
              </p:cNvPr>
              <p:cNvSpPr txBox="1"/>
              <p:nvPr/>
            </p:nvSpPr>
            <p:spPr>
              <a:xfrm>
                <a:off x="2074511" y="230730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2001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0006D89-66E2-4E5A-ADF1-19E28F088A03}"/>
                  </a:ext>
                </a:extLst>
              </p:cNvPr>
              <p:cNvSpPr txBox="1"/>
              <p:nvPr/>
            </p:nvSpPr>
            <p:spPr>
              <a:xfrm>
                <a:off x="2793466" y="230730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2005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BF60B49-B25F-49AD-B25B-C9C18359AED6}"/>
                  </a:ext>
                </a:extLst>
              </p:cNvPr>
              <p:cNvSpPr txBox="1"/>
              <p:nvPr/>
            </p:nvSpPr>
            <p:spPr>
              <a:xfrm>
                <a:off x="3512421" y="230730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2009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C887C2A-619B-4713-A91D-8BF48129A52E}"/>
                  </a:ext>
                </a:extLst>
              </p:cNvPr>
              <p:cNvSpPr txBox="1"/>
              <p:nvPr/>
            </p:nvSpPr>
            <p:spPr>
              <a:xfrm>
                <a:off x="4231376" y="230730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2013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363F6F08-6590-44D7-B133-EE95AC740CF5}"/>
                  </a:ext>
                </a:extLst>
              </p:cNvPr>
              <p:cNvSpPr txBox="1"/>
              <p:nvPr/>
            </p:nvSpPr>
            <p:spPr>
              <a:xfrm>
                <a:off x="4950331" y="230730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027539D-1B6F-459E-9702-17F6B7AEAEEE}"/>
                  </a:ext>
                </a:extLst>
              </p:cNvPr>
              <p:cNvSpPr txBox="1"/>
              <p:nvPr/>
            </p:nvSpPr>
            <p:spPr>
              <a:xfrm>
                <a:off x="5669286" y="230730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2020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68E80970-276B-4CE4-8BE3-7431D2012E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8544" y="2130685"/>
                <a:ext cx="0" cy="18000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C80188F-52CC-4203-A662-D3C3BCE4842C}"/>
                  </a:ext>
                </a:extLst>
              </p:cNvPr>
              <p:cNvSpPr txBox="1"/>
              <p:nvPr/>
            </p:nvSpPr>
            <p:spPr>
              <a:xfrm>
                <a:off x="1404448" y="2128352"/>
                <a:ext cx="5177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3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24032628-6776-45E1-B656-4558E6441382}"/>
                </a:ext>
              </a:extLst>
            </p:cNvPr>
            <p:cNvGrpSpPr/>
            <p:nvPr/>
          </p:nvGrpSpPr>
          <p:grpSpPr>
            <a:xfrm>
              <a:off x="1404448" y="3748146"/>
              <a:ext cx="4572615" cy="363620"/>
              <a:chOff x="1404448" y="2128352"/>
              <a:chExt cx="4572615" cy="363620"/>
            </a:xfrm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91AD2A0-25D3-4B62-BD7C-B90B99D311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2712" y="2130685"/>
                <a:ext cx="0" cy="18000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F8B49B64-C73D-4D92-A0A7-6844A8DBA91E}"/>
                  </a:ext>
                </a:extLst>
              </p:cNvPr>
              <p:cNvCxnSpPr/>
              <p:nvPr/>
            </p:nvCxnSpPr>
            <p:spPr>
              <a:xfrm>
                <a:off x="2228400" y="2220685"/>
                <a:ext cx="3600000" cy="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2A644594-46D2-4FF5-B79D-3624620316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7500" y="2130685"/>
                <a:ext cx="0" cy="18000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398A1037-A994-4C11-9F35-F7FF355370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1670" y="2130685"/>
                <a:ext cx="0" cy="18000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7EDB61B-6026-4745-A17E-283BCEF511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0628" y="2130685"/>
                <a:ext cx="0" cy="18000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91022F1-638A-4E0A-8E68-C4C680EC56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9586" y="2130685"/>
                <a:ext cx="0" cy="18000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5A0BE739-D1C4-4E14-9CB2-0B7439AFCE24}"/>
                  </a:ext>
                </a:extLst>
              </p:cNvPr>
              <p:cNvSpPr txBox="1"/>
              <p:nvPr/>
            </p:nvSpPr>
            <p:spPr>
              <a:xfrm>
                <a:off x="2074511" y="230730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2001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C03CA586-4A2F-42F2-9A1C-6D6E8D4B287E}"/>
                  </a:ext>
                </a:extLst>
              </p:cNvPr>
              <p:cNvSpPr txBox="1"/>
              <p:nvPr/>
            </p:nvSpPr>
            <p:spPr>
              <a:xfrm>
                <a:off x="2793466" y="230730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2005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5DC7AA54-7774-43C3-91E2-E8EFF8E6591D}"/>
                  </a:ext>
                </a:extLst>
              </p:cNvPr>
              <p:cNvSpPr txBox="1"/>
              <p:nvPr/>
            </p:nvSpPr>
            <p:spPr>
              <a:xfrm>
                <a:off x="3512421" y="230730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2009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2CD9247-53FC-41AB-8E26-A16313043AFF}"/>
                  </a:ext>
                </a:extLst>
              </p:cNvPr>
              <p:cNvSpPr txBox="1"/>
              <p:nvPr/>
            </p:nvSpPr>
            <p:spPr>
              <a:xfrm>
                <a:off x="4231376" y="230730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2013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A4B8066-D7A8-4F4A-A16B-80F46132CC09}"/>
                  </a:ext>
                </a:extLst>
              </p:cNvPr>
              <p:cNvSpPr txBox="1"/>
              <p:nvPr/>
            </p:nvSpPr>
            <p:spPr>
              <a:xfrm>
                <a:off x="4950331" y="230730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1FE3C42-FDE3-421F-ACD8-F0EF3D085CAA}"/>
                  </a:ext>
                </a:extLst>
              </p:cNvPr>
              <p:cNvSpPr txBox="1"/>
              <p:nvPr/>
            </p:nvSpPr>
            <p:spPr>
              <a:xfrm>
                <a:off x="5669286" y="230730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2020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A4B98BB9-D41E-49E2-B2AF-658BEEE46E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8544" y="2130685"/>
                <a:ext cx="0" cy="18000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514032E-BD6B-4CDC-BAC9-16DF19B949E9}"/>
                  </a:ext>
                </a:extLst>
              </p:cNvPr>
              <p:cNvSpPr txBox="1"/>
              <p:nvPr/>
            </p:nvSpPr>
            <p:spPr>
              <a:xfrm>
                <a:off x="1404448" y="2128352"/>
                <a:ext cx="5177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4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68B1C73-A44B-4587-8C93-ED2C59E072D0}"/>
                </a:ext>
              </a:extLst>
            </p:cNvPr>
            <p:cNvGrpSpPr/>
            <p:nvPr/>
          </p:nvGrpSpPr>
          <p:grpSpPr>
            <a:xfrm>
              <a:off x="1404448" y="4289462"/>
              <a:ext cx="4572615" cy="363620"/>
              <a:chOff x="1404448" y="2128352"/>
              <a:chExt cx="4572615" cy="363620"/>
            </a:xfrm>
          </p:grpSpPr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51EE6C1F-6BB9-4460-A571-C3B7EB00AD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2712" y="2130685"/>
                <a:ext cx="0" cy="18000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D8325A64-A03D-4608-A8F2-4EBC919246BB}"/>
                  </a:ext>
                </a:extLst>
              </p:cNvPr>
              <p:cNvCxnSpPr/>
              <p:nvPr/>
            </p:nvCxnSpPr>
            <p:spPr>
              <a:xfrm>
                <a:off x="2228400" y="2220685"/>
                <a:ext cx="3600000" cy="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1F586674-343C-4A56-BF94-4393590ECB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7500" y="2130685"/>
                <a:ext cx="0" cy="18000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EB2010B7-CB47-4410-9D63-5B5B16674A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1670" y="2130685"/>
                <a:ext cx="0" cy="18000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8C8F1591-DAD8-4F00-9D0A-7D842AC4B0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0628" y="2130685"/>
                <a:ext cx="0" cy="18000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8D79792C-3FFE-4DBF-81D1-832B018900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9586" y="2130685"/>
                <a:ext cx="0" cy="18000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F66B4D8A-6F57-480D-9F24-282C012BBAF3}"/>
                  </a:ext>
                </a:extLst>
              </p:cNvPr>
              <p:cNvSpPr txBox="1"/>
              <p:nvPr/>
            </p:nvSpPr>
            <p:spPr>
              <a:xfrm>
                <a:off x="2074511" y="230730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2001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A6AE296-7153-4200-B08E-3EC40C101AB9}"/>
                  </a:ext>
                </a:extLst>
              </p:cNvPr>
              <p:cNvSpPr txBox="1"/>
              <p:nvPr/>
            </p:nvSpPr>
            <p:spPr>
              <a:xfrm>
                <a:off x="2793466" y="230730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2005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C88EB71-5560-45C1-96AA-6449A12A7F93}"/>
                  </a:ext>
                </a:extLst>
              </p:cNvPr>
              <p:cNvSpPr txBox="1"/>
              <p:nvPr/>
            </p:nvSpPr>
            <p:spPr>
              <a:xfrm>
                <a:off x="3512421" y="230730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2009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77068E6-67DF-454F-A469-40F1254FC859}"/>
                  </a:ext>
                </a:extLst>
              </p:cNvPr>
              <p:cNvSpPr txBox="1"/>
              <p:nvPr/>
            </p:nvSpPr>
            <p:spPr>
              <a:xfrm>
                <a:off x="4231376" y="230730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2013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0C70AC1-C805-4026-8D5A-8AF137762AEA}"/>
                  </a:ext>
                </a:extLst>
              </p:cNvPr>
              <p:cNvSpPr txBox="1"/>
              <p:nvPr/>
            </p:nvSpPr>
            <p:spPr>
              <a:xfrm>
                <a:off x="4950331" y="230730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7FC68E65-0517-467A-8EC5-F9BA54159577}"/>
                  </a:ext>
                </a:extLst>
              </p:cNvPr>
              <p:cNvSpPr txBox="1"/>
              <p:nvPr/>
            </p:nvSpPr>
            <p:spPr>
              <a:xfrm>
                <a:off x="5669286" y="2307306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2020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20CA929-337C-4C1F-90CC-566BD49574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8544" y="2130685"/>
                <a:ext cx="0" cy="18000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0411099-297F-48C3-A652-582045757B09}"/>
                  </a:ext>
                </a:extLst>
              </p:cNvPr>
              <p:cNvSpPr txBox="1"/>
              <p:nvPr/>
            </p:nvSpPr>
            <p:spPr>
              <a:xfrm>
                <a:off x="1404448" y="2128352"/>
                <a:ext cx="5177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H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5</a:t>
                </a:r>
                <a:endParaRPr lang="de-CH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90FA8F14-9689-4BCE-8FFF-90BF213C4E5C}"/>
                </a:ext>
              </a:extLst>
            </p:cNvPr>
            <p:cNvSpPr/>
            <p:nvPr/>
          </p:nvSpPr>
          <p:spPr>
            <a:xfrm>
              <a:off x="3671522" y="1760991"/>
              <a:ext cx="712848" cy="180000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16D6271E-5540-47CC-B9C1-3318E4B14B60}"/>
                </a:ext>
              </a:extLst>
            </p:cNvPr>
            <p:cNvSpPr/>
            <p:nvPr/>
          </p:nvSpPr>
          <p:spPr>
            <a:xfrm>
              <a:off x="2237025" y="1765547"/>
              <a:ext cx="712848" cy="180000"/>
            </a:xfrm>
            <a:prstGeom prst="rect">
              <a:avLst/>
            </a:prstGeom>
            <a:solidFill>
              <a:srgbClr val="D036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0B23171E-BEEA-4362-A16B-B63DD0800999}"/>
                </a:ext>
              </a:extLst>
            </p:cNvPr>
            <p:cNvSpPr txBox="1"/>
            <p:nvPr/>
          </p:nvSpPr>
          <p:spPr>
            <a:xfrm>
              <a:off x="4438849" y="1760566"/>
              <a:ext cx="32964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</a:t>
              </a:r>
              <a:endParaRPr lang="de-CH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183F539B-5863-411C-85E2-9A927B304E1B}"/>
                </a:ext>
              </a:extLst>
            </p:cNvPr>
            <p:cNvSpPr txBox="1"/>
            <p:nvPr/>
          </p:nvSpPr>
          <p:spPr>
            <a:xfrm>
              <a:off x="3004352" y="1762741"/>
              <a:ext cx="25532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</a:t>
              </a:r>
              <a:endParaRPr lang="de-CH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1163BB04-8F0E-4345-8947-3B2174E95C5B}"/>
                </a:ext>
              </a:extLst>
            </p:cNvPr>
            <p:cNvSpPr txBox="1"/>
            <p:nvPr/>
          </p:nvSpPr>
          <p:spPr>
            <a:xfrm>
              <a:off x="1404448" y="1756325"/>
              <a:ext cx="31739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 = 5</a:t>
              </a:r>
              <a:endParaRPr lang="de-CH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F92A2C8-0A66-4E17-991F-B33A15AAF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000" y="536740"/>
            <a:ext cx="3600000" cy="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9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Pascal Aigner</dc:creator>
  <cp:lastModifiedBy>Pascal Aigner</cp:lastModifiedBy>
  <cp:revision>10</cp:revision>
  <dcterms:created xsi:type="dcterms:W3CDTF">2020-11-07T16:10:25Z</dcterms:created>
  <dcterms:modified xsi:type="dcterms:W3CDTF">2020-11-10T10:35:55Z</dcterms:modified>
</cp:coreProperties>
</file>