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1CD359-578B-4E11-9AE7-67326F0C7B29}" v="13" dt="2025-05-26T20:55:20.4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26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sil Singer" userId="a8a2c5b5269e121b" providerId="LiveId" clId="{8F1CD359-578B-4E11-9AE7-67326F0C7B29}"/>
    <pc:docChg chg="custSel addSld modSld">
      <pc:chgData name="Basil Singer" userId="a8a2c5b5269e121b" providerId="LiveId" clId="{8F1CD359-578B-4E11-9AE7-67326F0C7B29}" dt="2025-05-30T18:13:38.128" v="536"/>
      <pc:docMkLst>
        <pc:docMk/>
      </pc:docMkLst>
      <pc:sldChg chg="addSp delSp modSp new mod">
        <pc:chgData name="Basil Singer" userId="a8a2c5b5269e121b" providerId="LiveId" clId="{8F1CD359-578B-4E11-9AE7-67326F0C7B29}" dt="2025-05-26T20:55:29.688" v="535" actId="1076"/>
        <pc:sldMkLst>
          <pc:docMk/>
          <pc:sldMk cId="771028692" sldId="256"/>
        </pc:sldMkLst>
        <pc:spChg chg="add mod">
          <ac:chgData name="Basil Singer" userId="a8a2c5b5269e121b" providerId="LiveId" clId="{8F1CD359-578B-4E11-9AE7-67326F0C7B29}" dt="2025-05-26T20:48:32.484" v="26" actId="1076"/>
          <ac:spMkLst>
            <pc:docMk/>
            <pc:sldMk cId="771028692" sldId="256"/>
            <ac:spMk id="4" creationId="{5BD25FCF-A620-547C-E4DB-9DE25AD8C220}"/>
          </ac:spMkLst>
        </pc:spChg>
        <pc:spChg chg="add mod">
          <ac:chgData name="Basil Singer" userId="a8a2c5b5269e121b" providerId="LiveId" clId="{8F1CD359-578B-4E11-9AE7-67326F0C7B29}" dt="2025-05-26T20:48:29.588" v="25" actId="20577"/>
          <ac:spMkLst>
            <pc:docMk/>
            <pc:sldMk cId="771028692" sldId="256"/>
            <ac:spMk id="5" creationId="{7E4DD5B9-C1CA-9804-7F46-0332C2D45C92}"/>
          </ac:spMkLst>
        </pc:spChg>
        <pc:spChg chg="add mod">
          <ac:chgData name="Basil Singer" userId="a8a2c5b5269e121b" providerId="LiveId" clId="{8F1CD359-578B-4E11-9AE7-67326F0C7B29}" dt="2025-05-26T20:49:54.202" v="78" actId="1076"/>
          <ac:spMkLst>
            <pc:docMk/>
            <pc:sldMk cId="771028692" sldId="256"/>
            <ac:spMk id="6" creationId="{3500BC6E-D066-9402-0E6A-EE7B3B4365F5}"/>
          </ac:spMkLst>
        </pc:spChg>
        <pc:spChg chg="add mod">
          <ac:chgData name="Basil Singer" userId="a8a2c5b5269e121b" providerId="LiveId" clId="{8F1CD359-578B-4E11-9AE7-67326F0C7B29}" dt="2025-05-26T20:52:46.772" v="379" actId="20577"/>
          <ac:spMkLst>
            <pc:docMk/>
            <pc:sldMk cId="771028692" sldId="256"/>
            <ac:spMk id="7" creationId="{90C64E35-5153-3F2D-0110-4AF4B48B3A29}"/>
          </ac:spMkLst>
        </pc:spChg>
        <pc:spChg chg="add mod">
          <ac:chgData name="Basil Singer" userId="a8a2c5b5269e121b" providerId="LiveId" clId="{8F1CD359-578B-4E11-9AE7-67326F0C7B29}" dt="2025-05-26T20:53:50.100" v="492" actId="208"/>
          <ac:spMkLst>
            <pc:docMk/>
            <pc:sldMk cId="771028692" sldId="256"/>
            <ac:spMk id="8" creationId="{753BC2A7-5725-CFDA-C3A7-C21255CB9219}"/>
          </ac:spMkLst>
        </pc:spChg>
        <pc:spChg chg="add mod">
          <ac:chgData name="Basil Singer" userId="a8a2c5b5269e121b" providerId="LiveId" clId="{8F1CD359-578B-4E11-9AE7-67326F0C7B29}" dt="2025-05-26T20:53:34.162" v="491" actId="208"/>
          <ac:spMkLst>
            <pc:docMk/>
            <pc:sldMk cId="771028692" sldId="256"/>
            <ac:spMk id="9" creationId="{B11356D9-2F22-AF43-4D06-AE995D41686B}"/>
          </ac:spMkLst>
        </pc:spChg>
        <pc:spChg chg="add mod">
          <ac:chgData name="Basil Singer" userId="a8a2c5b5269e121b" providerId="LiveId" clId="{8F1CD359-578B-4E11-9AE7-67326F0C7B29}" dt="2025-05-26T20:54:10.235" v="500" actId="20577"/>
          <ac:spMkLst>
            <pc:docMk/>
            <pc:sldMk cId="771028692" sldId="256"/>
            <ac:spMk id="10" creationId="{286F3F84-0623-46E8-7A40-DA2EFB7B5C28}"/>
          </ac:spMkLst>
        </pc:spChg>
        <pc:spChg chg="add mod">
          <ac:chgData name="Basil Singer" userId="a8a2c5b5269e121b" providerId="LiveId" clId="{8F1CD359-578B-4E11-9AE7-67326F0C7B29}" dt="2025-05-26T20:54:38.551" v="510" actId="1076"/>
          <ac:spMkLst>
            <pc:docMk/>
            <pc:sldMk cId="771028692" sldId="256"/>
            <ac:spMk id="18" creationId="{3BF252BE-142B-31EF-89FD-32F9438089AE}"/>
          </ac:spMkLst>
        </pc:spChg>
        <pc:spChg chg="add mod">
          <ac:chgData name="Basil Singer" userId="a8a2c5b5269e121b" providerId="LiveId" clId="{8F1CD359-578B-4E11-9AE7-67326F0C7B29}" dt="2025-05-26T20:54:53.892" v="518" actId="20577"/>
          <ac:spMkLst>
            <pc:docMk/>
            <pc:sldMk cId="771028692" sldId="256"/>
            <ac:spMk id="19" creationId="{9FF592D5-0540-ECA1-77CC-7FE82FF70FDA}"/>
          </ac:spMkLst>
        </pc:spChg>
        <pc:spChg chg="add mod">
          <ac:chgData name="Basil Singer" userId="a8a2c5b5269e121b" providerId="LiveId" clId="{8F1CD359-578B-4E11-9AE7-67326F0C7B29}" dt="2025-05-26T20:55:05.445" v="526" actId="14100"/>
          <ac:spMkLst>
            <pc:docMk/>
            <pc:sldMk cId="771028692" sldId="256"/>
            <ac:spMk id="20" creationId="{AEEDEDFE-AE40-E7E3-6CCA-0DFDBB2E4883}"/>
          </ac:spMkLst>
        </pc:spChg>
        <pc:spChg chg="add mod">
          <ac:chgData name="Basil Singer" userId="a8a2c5b5269e121b" providerId="LiveId" clId="{8F1CD359-578B-4E11-9AE7-67326F0C7B29}" dt="2025-05-26T20:55:29.688" v="535" actId="1076"/>
          <ac:spMkLst>
            <pc:docMk/>
            <pc:sldMk cId="771028692" sldId="256"/>
            <ac:spMk id="22" creationId="{DE98C6F1-AC91-5C25-69AE-CB41A1023DA4}"/>
          </ac:spMkLst>
        </pc:spChg>
        <pc:spChg chg="add mod">
          <ac:chgData name="Basil Singer" userId="a8a2c5b5269e121b" providerId="LiveId" clId="{8F1CD359-578B-4E11-9AE7-67326F0C7B29}" dt="2025-05-26T20:55:22.949" v="534" actId="1076"/>
          <ac:spMkLst>
            <pc:docMk/>
            <pc:sldMk cId="771028692" sldId="256"/>
            <ac:spMk id="23" creationId="{2F459F00-E198-759F-B0E5-34AF4B82CE83}"/>
          </ac:spMkLst>
        </pc:spChg>
        <pc:cxnChg chg="add">
          <ac:chgData name="Basil Singer" userId="a8a2c5b5269e121b" providerId="LiveId" clId="{8F1CD359-578B-4E11-9AE7-67326F0C7B29}" dt="2025-05-26T20:54:15.656" v="501" actId="11529"/>
          <ac:cxnSpMkLst>
            <pc:docMk/>
            <pc:sldMk cId="771028692" sldId="256"/>
            <ac:cxnSpMk id="12" creationId="{E1976343-7A3B-B194-58DF-D51CC64E362F}"/>
          </ac:cxnSpMkLst>
        </pc:cxnChg>
        <pc:cxnChg chg="add">
          <ac:chgData name="Basil Singer" userId="a8a2c5b5269e121b" providerId="LiveId" clId="{8F1CD359-578B-4E11-9AE7-67326F0C7B29}" dt="2025-05-26T20:54:20.137" v="502" actId="11529"/>
          <ac:cxnSpMkLst>
            <pc:docMk/>
            <pc:sldMk cId="771028692" sldId="256"/>
            <ac:cxnSpMk id="14" creationId="{BFF85AC6-B55E-E572-E406-A3861C7E75C9}"/>
          </ac:cxnSpMkLst>
        </pc:cxnChg>
        <pc:cxnChg chg="add mod">
          <ac:chgData name="Basil Singer" userId="a8a2c5b5269e121b" providerId="LiveId" clId="{8F1CD359-578B-4E11-9AE7-67326F0C7B29}" dt="2025-05-26T20:54:24.892" v="504" actId="1076"/>
          <ac:cxnSpMkLst>
            <pc:docMk/>
            <pc:sldMk cId="771028692" sldId="256"/>
            <ac:cxnSpMk id="15" creationId="{D7B89D42-3F01-5396-79FD-5D84365AFE0A}"/>
          </ac:cxnSpMkLst>
        </pc:cxnChg>
        <pc:cxnChg chg="add mod">
          <ac:chgData name="Basil Singer" userId="a8a2c5b5269e121b" providerId="LiveId" clId="{8F1CD359-578B-4E11-9AE7-67326F0C7B29}" dt="2025-05-26T20:54:27.443" v="506" actId="1076"/>
          <ac:cxnSpMkLst>
            <pc:docMk/>
            <pc:sldMk cId="771028692" sldId="256"/>
            <ac:cxnSpMk id="16" creationId="{D04C085B-84F4-141C-3C57-B642C853782E}"/>
          </ac:cxnSpMkLst>
        </pc:cxnChg>
        <pc:cxnChg chg="add mod">
          <ac:chgData name="Basil Singer" userId="a8a2c5b5269e121b" providerId="LiveId" clId="{8F1CD359-578B-4E11-9AE7-67326F0C7B29}" dt="2025-05-26T20:55:10.015" v="528" actId="1076"/>
          <ac:cxnSpMkLst>
            <pc:docMk/>
            <pc:sldMk cId="771028692" sldId="256"/>
            <ac:cxnSpMk id="21" creationId="{C25267B3-9C31-D5CE-2B82-8B9AC3DA4055}"/>
          </ac:cxnSpMkLst>
        </pc:cxnChg>
      </pc:sldChg>
      <pc:sldChg chg="add">
        <pc:chgData name="Basil Singer" userId="a8a2c5b5269e121b" providerId="LiveId" clId="{8F1CD359-578B-4E11-9AE7-67326F0C7B29}" dt="2025-05-30T18:13:38.128" v="536"/>
        <pc:sldMkLst>
          <pc:docMk/>
          <pc:sldMk cId="672218634" sldId="257"/>
        </pc:sldMkLst>
      </pc:sldChg>
      <pc:sldChg chg="add">
        <pc:chgData name="Basil Singer" userId="a8a2c5b5269e121b" providerId="LiveId" clId="{8F1CD359-578B-4E11-9AE7-67326F0C7B29}" dt="2025-05-30T18:13:38.128" v="536"/>
        <pc:sldMkLst>
          <pc:docMk/>
          <pc:sldMk cId="3650413719" sldId="258"/>
        </pc:sldMkLst>
      </pc:sldChg>
      <pc:sldChg chg="add">
        <pc:chgData name="Basil Singer" userId="a8a2c5b5269e121b" providerId="LiveId" clId="{8F1CD359-578B-4E11-9AE7-67326F0C7B29}" dt="2025-05-30T18:13:38.128" v="536"/>
        <pc:sldMkLst>
          <pc:docMk/>
          <pc:sldMk cId="2153425703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368B2-EB03-4A8C-26A4-3170314D5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E2DC5A-7810-5F38-EC69-EE72FD34C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9A433-6939-B1B8-086A-6F798312F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476E-DFAB-4179-9472-7DFBBED955A9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33FCF-2886-7D44-CEE6-359A60852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E03F4-E14D-DFBD-DF9C-6306CEDDA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76C60-92D0-4D61-B615-9DB0DEC78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283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13085-43A0-8BA4-043A-B5954665D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74E1E2-B8B2-3CA9-D7D5-9A13CF099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31E19-3AA3-18DE-77CC-FDAE318F0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476E-DFAB-4179-9472-7DFBBED955A9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9EC6B-667F-DCA0-0DE2-603972A28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05D5D-19B5-1FD7-4587-C7AABCC9C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76C60-92D0-4D61-B615-9DB0DEC78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6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426280-E8E0-3E7B-8AA6-32BA912B99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FF51A1-8200-A746-6538-9ECAD10CC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7C82C-3202-B161-292A-477A9EB29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476E-DFAB-4179-9472-7DFBBED955A9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36E00-BF3A-69B1-51D9-853D10D37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D11BC-3D43-EE3B-5AF8-ED2C42D2A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76C60-92D0-4D61-B615-9DB0DEC78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21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DD22B-D135-9E59-F7AE-5DD3DB80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9D85F-F23E-D577-E0DE-8AFC01202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E18CF-A61F-1D1B-FDFB-3A1F06E5E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476E-DFAB-4179-9472-7DFBBED955A9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63973-6228-B808-373B-E0BD7FDFE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B3A82-A9F9-7A3F-ADE8-C3A156C2C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76C60-92D0-4D61-B615-9DB0DEC78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18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114D8-B530-3EBF-D95A-99C4005E8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2825F-596C-B844-D971-694DDFBA9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502CA-1934-DFBE-2283-17A9945C8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476E-DFAB-4179-9472-7DFBBED955A9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8F90F-DE26-ACBF-011B-FA62315EE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17A87-5FDE-2AC1-EC0B-45DC18F6F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76C60-92D0-4D61-B615-9DB0DEC78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69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855AC-80C5-60D2-EA74-5E9A41E0C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55365-8D95-1637-8329-8F4F3A770E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0A264-E1B0-C731-398D-C06553960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BCEA3-AE17-EA75-8327-368DCD985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476E-DFAB-4179-9472-7DFBBED955A9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9384D6-1906-F46B-3CFA-B45908C03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29DB3-9E80-D15B-304E-B84CAC8D7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76C60-92D0-4D61-B615-9DB0DEC78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83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A666-4C23-4229-8FE1-D8E7825B3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37753-7F61-6737-CEC5-EB7BD2A20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21A90C-CC0B-EF8E-6109-D7FB33DB2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60654-CA3B-945B-6C75-5A65E9CCCC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65F3F3-6D08-8842-DFDF-7555683F62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EA08BE-E107-A638-9153-373995D27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476E-DFAB-4179-9472-7DFBBED955A9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BA2FB5-61D8-63EF-5500-B7F6D0262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574AB2-DDD3-70A0-CE22-310E26566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76C60-92D0-4D61-B615-9DB0DEC78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75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C42B5-8DE9-EE19-65E5-F06A48FC7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E05E38-38DB-04C8-5D72-22C4B8F97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476E-DFAB-4179-9472-7DFBBED955A9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92728F-A2AB-9707-3774-3F1D5BBF9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B58FC0-5008-B75B-FFE4-96CF8F60B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76C60-92D0-4D61-B615-9DB0DEC78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18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47E4B4-A8F4-3171-582D-F65B492F4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476E-DFAB-4179-9472-7DFBBED955A9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635E8C-1B47-89E9-6C20-C2968B95E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5D6EC8-F9D7-39DB-F694-8AA88CEBF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76C60-92D0-4D61-B615-9DB0DEC78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32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1ED4B-D1D1-6045-BA51-2BF03A7B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9C4AC-EC86-0AB7-C409-D4F604237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FE4419-1772-1DD6-8CAD-EF6F9E43F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1353A-F6D5-F2FA-66E0-9DF7C1EF9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476E-DFAB-4179-9472-7DFBBED955A9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BEAD0-D5AE-418C-5270-780004C7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E8766-7BB3-E9EA-03A7-634DC297B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76C60-92D0-4D61-B615-9DB0DEC78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553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B7E51-4D44-4D26-34F7-0FE65FD03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5A0926-0E16-3D04-B993-1C7585C18C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04F637-F0B9-AFAB-EE2F-8A6EA6B57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E5F96-E847-DD13-C0D8-7F952A08A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476E-DFAB-4179-9472-7DFBBED955A9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4FCCC-1E10-5E7D-E594-FA6418524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035C7B-8A42-F1A3-CC48-095473612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76C60-92D0-4D61-B615-9DB0DEC78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109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CF0500-1004-3692-6EF3-04FB346B0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03A06-D66C-852E-3352-ABDC922E1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84211-E766-6A42-A576-7F897113B3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4B476E-DFAB-4179-9472-7DFBBED955A9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DEF0F-2C52-484C-44CB-70493DF92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91C25-E859-3824-1E14-4840D9506F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476C60-92D0-4D61-B615-9DB0DEC78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26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BD25FCF-A620-547C-E4DB-9DE25AD8C220}"/>
              </a:ext>
            </a:extLst>
          </p:cNvPr>
          <p:cNvSpPr/>
          <p:nvPr/>
        </p:nvSpPr>
        <p:spPr>
          <a:xfrm>
            <a:off x="502920" y="685800"/>
            <a:ext cx="3008376" cy="9235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Outer loop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E4DD5B9-C1CA-9804-7F46-0332C2D45C92}"/>
              </a:ext>
            </a:extLst>
          </p:cNvPr>
          <p:cNvSpPr/>
          <p:nvPr/>
        </p:nvSpPr>
        <p:spPr>
          <a:xfrm>
            <a:off x="3297936" y="2301240"/>
            <a:ext cx="3008376" cy="9235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Inner loop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00BC6E-D066-9402-0E6A-EE7B3B4365F5}"/>
              </a:ext>
            </a:extLst>
          </p:cNvPr>
          <p:cNvSpPr txBox="1"/>
          <p:nvPr/>
        </p:nvSpPr>
        <p:spPr>
          <a:xfrm>
            <a:off x="3685032" y="749808"/>
            <a:ext cx="2715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Assumptions of the world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C64E35-5153-3F2D-0110-4AF4B48B3A29}"/>
              </a:ext>
            </a:extLst>
          </p:cNvPr>
          <p:cNvSpPr txBox="1"/>
          <p:nvPr/>
        </p:nvSpPr>
        <p:spPr>
          <a:xfrm>
            <a:off x="6473952" y="667512"/>
            <a:ext cx="4971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scenarios={5%: $1,950, 3%: $2,500, 7%: $1,800}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3BC2A7-5725-CFDA-C3A7-C21255CB9219}"/>
              </a:ext>
            </a:extLst>
          </p:cNvPr>
          <p:cNvSpPr txBox="1"/>
          <p:nvPr/>
        </p:nvSpPr>
        <p:spPr>
          <a:xfrm>
            <a:off x="6690360" y="2578346"/>
            <a:ext cx="500624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Initial capital (up to 100 iterations)= </a:t>
            </a:r>
          </a:p>
          <a:p>
            <a:r>
              <a:rPr lang="en-US"/>
              <a:t>Iteration1 = $100 </a:t>
            </a:r>
            <a:r>
              <a:rPr lang="en-US">
                <a:sym typeface="Wingdings" panose="05000000000000000000" pitchFamily="2" charset="2"/>
              </a:rPr>
              <a:t> Too low, increase by $200</a:t>
            </a:r>
          </a:p>
          <a:p>
            <a:r>
              <a:rPr lang="en-US">
                <a:sym typeface="Wingdings" panose="05000000000000000000" pitchFamily="2" charset="2"/>
              </a:rPr>
              <a:t>Iteration2 = $200  Too low, increase by $200</a:t>
            </a:r>
          </a:p>
          <a:p>
            <a:r>
              <a:rPr lang="en-US">
                <a:sym typeface="Wingdings" panose="05000000000000000000" pitchFamily="2" charset="2"/>
              </a:rPr>
              <a:t>…</a:t>
            </a:r>
          </a:p>
          <a:p>
            <a:r>
              <a:rPr lang="en-US">
                <a:sym typeface="Wingdings" panose="05000000000000000000" pitchFamily="2" charset="2"/>
              </a:rPr>
              <a:t>Iteration 10 = $2000  Too high, decrease by $50</a:t>
            </a:r>
          </a:p>
          <a:p>
            <a:r>
              <a:rPr lang="en-US">
                <a:sym typeface="Wingdings" panose="05000000000000000000" pitchFamily="2" charset="2"/>
              </a:rPr>
              <a:t>Iteration 11 = $1,950  Just right. Stop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1356D9-2F22-AF43-4D06-AE995D41686B}"/>
              </a:ext>
            </a:extLst>
          </p:cNvPr>
          <p:cNvSpPr txBox="1"/>
          <p:nvPr/>
        </p:nvSpPr>
        <p:spPr>
          <a:xfrm>
            <a:off x="3297936" y="5923526"/>
            <a:ext cx="394467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Recommended initial capital = $2,500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86F3F84-0623-46E8-7A40-DA2EFB7B5C28}"/>
              </a:ext>
            </a:extLst>
          </p:cNvPr>
          <p:cNvSpPr/>
          <p:nvPr/>
        </p:nvSpPr>
        <p:spPr>
          <a:xfrm>
            <a:off x="6306312" y="4702641"/>
            <a:ext cx="3008376" cy="9235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Inner </a:t>
            </a:r>
            <a:r>
              <a:rPr lang="en-US" err="1"/>
              <a:t>inner</a:t>
            </a:r>
            <a:r>
              <a:rPr lang="en-US"/>
              <a:t> loop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1976343-7A3B-B194-58DF-D51CC64E362F}"/>
              </a:ext>
            </a:extLst>
          </p:cNvPr>
          <p:cNvCxnSpPr/>
          <p:nvPr/>
        </p:nvCxnSpPr>
        <p:spPr>
          <a:xfrm>
            <a:off x="8202168" y="6190488"/>
            <a:ext cx="36758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FF85AC6-B55E-E572-E406-A3861C7E75C9}"/>
              </a:ext>
            </a:extLst>
          </p:cNvPr>
          <p:cNvCxnSpPr/>
          <p:nvPr/>
        </p:nvCxnSpPr>
        <p:spPr>
          <a:xfrm>
            <a:off x="8503920" y="5923526"/>
            <a:ext cx="0" cy="5595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B89D42-3F01-5396-79FD-5D84365AFE0A}"/>
              </a:ext>
            </a:extLst>
          </p:cNvPr>
          <p:cNvCxnSpPr/>
          <p:nvPr/>
        </p:nvCxnSpPr>
        <p:spPr>
          <a:xfrm>
            <a:off x="9302496" y="5923526"/>
            <a:ext cx="0" cy="5595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04C085B-84F4-141C-3C57-B642C853782E}"/>
              </a:ext>
            </a:extLst>
          </p:cNvPr>
          <p:cNvCxnSpPr/>
          <p:nvPr/>
        </p:nvCxnSpPr>
        <p:spPr>
          <a:xfrm>
            <a:off x="10012680" y="5910703"/>
            <a:ext cx="0" cy="5595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BF252BE-142B-31EF-89FD-32F9438089AE}"/>
              </a:ext>
            </a:extLst>
          </p:cNvPr>
          <p:cNvSpPr txBox="1"/>
          <p:nvPr/>
        </p:nvSpPr>
        <p:spPr>
          <a:xfrm>
            <a:off x="7952789" y="5626822"/>
            <a:ext cx="732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$100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F592D5-0540-ECA1-77CC-7FE82FF70FDA}"/>
              </a:ext>
            </a:extLst>
          </p:cNvPr>
          <p:cNvSpPr txBox="1"/>
          <p:nvPr/>
        </p:nvSpPr>
        <p:spPr>
          <a:xfrm>
            <a:off x="8170927" y="6438322"/>
            <a:ext cx="732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t=0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EDEDFE-AE40-E7E3-6CCA-0DFDBB2E4883}"/>
              </a:ext>
            </a:extLst>
          </p:cNvPr>
          <p:cNvSpPr txBox="1"/>
          <p:nvPr/>
        </p:nvSpPr>
        <p:spPr>
          <a:xfrm>
            <a:off x="10974148" y="6483096"/>
            <a:ext cx="9039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t=120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25267B3-9C31-D5CE-2B82-8B9AC3DA4055}"/>
              </a:ext>
            </a:extLst>
          </p:cNvPr>
          <p:cNvCxnSpPr/>
          <p:nvPr/>
        </p:nvCxnSpPr>
        <p:spPr>
          <a:xfrm>
            <a:off x="11362944" y="5910703"/>
            <a:ext cx="0" cy="5595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E98C6F1-AC91-5C25-69AE-CB41A1023DA4}"/>
              </a:ext>
            </a:extLst>
          </p:cNvPr>
          <p:cNvSpPr txBox="1"/>
          <p:nvPr/>
        </p:nvSpPr>
        <p:spPr>
          <a:xfrm>
            <a:off x="10441570" y="5755468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..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459F00-E198-759F-B0E5-34AF4B82CE83}"/>
              </a:ext>
            </a:extLst>
          </p:cNvPr>
          <p:cNvSpPr txBox="1"/>
          <p:nvPr/>
        </p:nvSpPr>
        <p:spPr>
          <a:xfrm>
            <a:off x="10532132" y="6124800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771028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1D45C5-26F7-BF39-76CD-C3829E14B43B}"/>
              </a:ext>
            </a:extLst>
          </p:cNvPr>
          <p:cNvSpPr txBox="1"/>
          <p:nvPr/>
        </p:nvSpPr>
        <p:spPr>
          <a:xfrm>
            <a:off x="164592" y="1563624"/>
            <a:ext cx="1143000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Def </a:t>
            </a:r>
            <a:r>
              <a:rPr lang="en-US" dirty="0" err="1"/>
              <a:t>run_scenarios</a:t>
            </a:r>
            <a:r>
              <a:rPr lang="en-US" dirty="0"/>
              <a:t>(scenarios: list[Scenario]) -&gt; list[</a:t>
            </a:r>
            <a:r>
              <a:rPr lang="en-US" dirty="0" err="1"/>
              <a:t>dict</a:t>
            </a:r>
            <a:r>
              <a:rPr lang="en-US" dirty="0"/>
              <a:t>[str, Any]]:</a:t>
            </a:r>
          </a:p>
          <a:p>
            <a:r>
              <a:rPr lang="en-US" dirty="0"/>
              <a:t>          </a:t>
            </a:r>
            <a:r>
              <a:rPr lang="en-US" dirty="0" err="1"/>
              <a:t>best_reserves</a:t>
            </a:r>
            <a:r>
              <a:rPr lang="en-US" dirty="0"/>
              <a:t> = []</a:t>
            </a:r>
          </a:p>
          <a:p>
            <a:pPr lvl="1"/>
            <a:r>
              <a:rPr lang="en-US" dirty="0"/>
              <a:t>Parallel(for scenario in scenarios):</a:t>
            </a:r>
          </a:p>
          <a:p>
            <a:pPr lvl="1"/>
            <a:r>
              <a:rPr lang="en-US" dirty="0"/>
              <a:t>	</a:t>
            </a:r>
            <a:r>
              <a:rPr lang="en-US" dirty="0" err="1"/>
              <a:t>portfolio_assets</a:t>
            </a:r>
            <a:r>
              <a:rPr lang="en-US" dirty="0"/>
              <a:t> = </a:t>
            </a:r>
            <a:r>
              <a:rPr lang="en-US" dirty="0" err="1"/>
              <a:t>initialize_portfolio_assets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	</a:t>
            </a:r>
            <a:r>
              <a:rPr lang="en-US" dirty="0" err="1"/>
              <a:t>portfolio_liabilities</a:t>
            </a:r>
            <a:r>
              <a:rPr lang="en-US" dirty="0"/>
              <a:t> = </a:t>
            </a:r>
            <a:r>
              <a:rPr lang="en-US" dirty="0" err="1"/>
              <a:t>initialize_portfolio_liabilities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	</a:t>
            </a:r>
            <a:r>
              <a:rPr lang="en-US" dirty="0" err="1"/>
              <a:t>initial_reserve</a:t>
            </a:r>
            <a:r>
              <a:rPr lang="en-US" dirty="0"/>
              <a:t> = </a:t>
            </a:r>
            <a:r>
              <a:rPr lang="en-US" dirty="0" err="1"/>
              <a:t>portfolio_assets.get_sale_value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	</a:t>
            </a:r>
          </a:p>
          <a:p>
            <a:pPr lvl="1"/>
            <a:r>
              <a:rPr lang="en-US" dirty="0"/>
              <a:t>	</a:t>
            </a:r>
            <a:r>
              <a:rPr lang="en-US" dirty="0" err="1"/>
              <a:t>best_reserve.append</a:t>
            </a:r>
            <a:r>
              <a:rPr lang="en-US" dirty="0"/>
              <a:t>(</a:t>
            </a:r>
            <a:r>
              <a:rPr lang="en-US" dirty="0" err="1"/>
              <a:t>get_best_reserve</a:t>
            </a:r>
            <a:r>
              <a:rPr lang="en-US" dirty="0"/>
              <a:t>(scenario, </a:t>
            </a:r>
            <a:r>
              <a:rPr lang="en-US" dirty="0" err="1"/>
              <a:t>portfolio_assets</a:t>
            </a:r>
            <a:r>
              <a:rPr lang="en-US" dirty="0"/>
              <a:t>, </a:t>
            </a:r>
            <a:r>
              <a:rPr lang="en-US" dirty="0" err="1"/>
              <a:t>portfolio_liabilities</a:t>
            </a:r>
            <a:r>
              <a:rPr lang="en-US" dirty="0"/>
              <a:t>, </a:t>
            </a:r>
            <a:r>
              <a:rPr lang="en-US" dirty="0" err="1"/>
              <a:t>initial_reserve</a:t>
            </a:r>
            <a:r>
              <a:rPr lang="en-US" dirty="0"/>
              <a:t>))</a:t>
            </a:r>
          </a:p>
          <a:p>
            <a:pPr lvl="1"/>
            <a:r>
              <a:rPr lang="en-US" dirty="0"/>
              <a:t>Return </a:t>
            </a:r>
            <a:r>
              <a:rPr lang="en-US" dirty="0" err="1"/>
              <a:t>best_reserves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5E106F-71A9-138C-2DF7-1CB9D53064AE}"/>
              </a:ext>
            </a:extLst>
          </p:cNvPr>
          <p:cNvSpPr txBox="1"/>
          <p:nvPr/>
        </p:nvSpPr>
        <p:spPr>
          <a:xfrm>
            <a:off x="164592" y="536448"/>
            <a:ext cx="1143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Reserves = </a:t>
            </a:r>
            <a:r>
              <a:rPr lang="en-US" dirty="0" err="1"/>
              <a:t>run_scenarios</a:t>
            </a:r>
            <a:r>
              <a:rPr lang="en-US" dirty="0"/>
              <a:t>(scenarios)</a:t>
            </a:r>
          </a:p>
        </p:txBody>
      </p:sp>
    </p:spTree>
    <p:extLst>
      <p:ext uri="{BB962C8B-B14F-4D97-AF65-F5344CB8AC3E}">
        <p14:creationId xmlns:p14="http://schemas.microsoft.com/office/powerpoint/2010/main" val="672218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FADF17-78C9-46B3-3EB3-7A43EEC8A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B0355D2-734B-1FA3-66B5-AE638A248E77}"/>
              </a:ext>
            </a:extLst>
          </p:cNvPr>
          <p:cNvSpPr txBox="1"/>
          <p:nvPr/>
        </p:nvSpPr>
        <p:spPr>
          <a:xfrm>
            <a:off x="568452" y="736163"/>
            <a:ext cx="11055096" cy="3816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Def </a:t>
            </a:r>
            <a:r>
              <a:rPr lang="en-US" sz="1600" dirty="0" err="1"/>
              <a:t>get_best_reserves</a:t>
            </a:r>
            <a:r>
              <a:rPr lang="en-US" sz="1600" dirty="0"/>
              <a:t>(scenario, </a:t>
            </a:r>
            <a:r>
              <a:rPr lang="en-US" sz="1600" dirty="0" err="1"/>
              <a:t>portfolio_assets</a:t>
            </a:r>
            <a:r>
              <a:rPr lang="en-US" sz="1600" dirty="0"/>
              <a:t>, </a:t>
            </a:r>
            <a:r>
              <a:rPr lang="en-US" sz="1600" dirty="0" err="1"/>
              <a:t>portfolio_liabilities</a:t>
            </a:r>
            <a:r>
              <a:rPr lang="en-US" sz="1600" dirty="0"/>
              <a:t>, </a:t>
            </a:r>
            <a:r>
              <a:rPr lang="en-US" sz="1600" dirty="0" err="1"/>
              <a:t>initial_reserve</a:t>
            </a:r>
            <a:r>
              <a:rPr lang="en-US" sz="1600" dirty="0"/>
              <a:t>) -&gt; </a:t>
            </a:r>
            <a:r>
              <a:rPr lang="en-US" sz="1600" dirty="0" err="1"/>
              <a:t>dict</a:t>
            </a:r>
            <a:r>
              <a:rPr lang="en-US" sz="1600" dirty="0"/>
              <a:t>[str, Any]:</a:t>
            </a:r>
          </a:p>
          <a:p>
            <a:r>
              <a:rPr lang="en-US" sz="1600" dirty="0"/>
              <a:t>          </a:t>
            </a:r>
            <a:r>
              <a:rPr lang="en-US" sz="1600" dirty="0" err="1"/>
              <a:t>max_iterations</a:t>
            </a:r>
            <a:r>
              <a:rPr lang="en-US" sz="1600" dirty="0"/>
              <a:t> = 50  # Can also add as an argument.</a:t>
            </a:r>
          </a:p>
          <a:p>
            <a:r>
              <a:rPr lang="en-US" sz="1600" dirty="0"/>
              <a:t>          reserve = </a:t>
            </a:r>
            <a:r>
              <a:rPr lang="en-US" sz="1600" dirty="0" err="1"/>
              <a:t>portfolio_asset.get_sales_value</a:t>
            </a:r>
            <a:r>
              <a:rPr lang="en-US" sz="1600" dirty="0"/>
              <a:t>()</a:t>
            </a:r>
          </a:p>
          <a:p>
            <a:pPr lvl="1"/>
            <a:r>
              <a:rPr lang="en-US" sz="1600" dirty="0"/>
              <a:t>For </a:t>
            </a:r>
            <a:r>
              <a:rPr lang="en-US" sz="1600" dirty="0" err="1"/>
              <a:t>i</a:t>
            </a:r>
            <a:r>
              <a:rPr lang="en-US" sz="1600" dirty="0"/>
              <a:t> in range(</a:t>
            </a:r>
            <a:r>
              <a:rPr lang="en-US" sz="1600" dirty="0" err="1"/>
              <a:t>max_iterations</a:t>
            </a:r>
            <a:r>
              <a:rPr lang="en-US" sz="1600" dirty="0"/>
              <a:t>):</a:t>
            </a:r>
          </a:p>
          <a:p>
            <a:pPr lvl="1"/>
            <a:r>
              <a:rPr lang="en-US" sz="1600" dirty="0"/>
              <a:t>          if </a:t>
            </a:r>
            <a:r>
              <a:rPr lang="en-US" sz="1600" dirty="0" err="1"/>
              <a:t>i</a:t>
            </a:r>
            <a:r>
              <a:rPr lang="en-US" sz="1600" dirty="0"/>
              <a:t> &gt; 0:</a:t>
            </a:r>
          </a:p>
          <a:p>
            <a:pPr lvl="1"/>
            <a:r>
              <a:rPr lang="en-US" sz="1600" dirty="0"/>
              <a:t>                </a:t>
            </a:r>
            <a:r>
              <a:rPr lang="en-US" sz="1600" dirty="0" err="1"/>
              <a:t>portfolio_asset.scale</a:t>
            </a:r>
            <a:r>
              <a:rPr lang="en-US" sz="1600" dirty="0"/>
              <a:t>(reserve)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	</a:t>
            </a:r>
            <a:r>
              <a:rPr lang="en-US" sz="1600" dirty="0" err="1"/>
              <a:t>last_reserve_value</a:t>
            </a:r>
            <a:r>
              <a:rPr lang="en-US" sz="1600" dirty="0"/>
              <a:t> = </a:t>
            </a:r>
            <a:r>
              <a:rPr lang="en-US" sz="1600" dirty="0" err="1"/>
              <a:t>get_last_reserve_value</a:t>
            </a:r>
            <a:r>
              <a:rPr lang="en-US" sz="1600" dirty="0"/>
              <a:t>(scenario, </a:t>
            </a:r>
            <a:r>
              <a:rPr lang="en-US" sz="1600" dirty="0" err="1"/>
              <a:t>portfolio_assets</a:t>
            </a:r>
            <a:r>
              <a:rPr lang="en-US" sz="1600" dirty="0"/>
              <a:t>, </a:t>
            </a:r>
            <a:r>
              <a:rPr lang="en-US" sz="1600" dirty="0" err="1"/>
              <a:t>portfolio_liabilities</a:t>
            </a:r>
            <a:r>
              <a:rPr lang="en-US" sz="1600" dirty="0"/>
              <a:t>, reserve)</a:t>
            </a:r>
          </a:p>
          <a:p>
            <a:pPr lvl="1"/>
            <a:r>
              <a:rPr lang="en-US" sz="1600" dirty="0"/>
              <a:t>	 if </a:t>
            </a:r>
            <a:r>
              <a:rPr lang="en-US" sz="1600" dirty="0" err="1"/>
              <a:t>np.isclose</a:t>
            </a:r>
            <a:r>
              <a:rPr lang="en-US" sz="1600" dirty="0"/>
              <a:t>(</a:t>
            </a:r>
            <a:r>
              <a:rPr lang="en-US" sz="1600" dirty="0" err="1"/>
              <a:t>last_reserve_value</a:t>
            </a:r>
            <a:r>
              <a:rPr lang="en-US" sz="1600" dirty="0"/>
              <a:t>, 0)):</a:t>
            </a:r>
          </a:p>
          <a:p>
            <a:pPr lvl="1"/>
            <a:r>
              <a:rPr lang="en-US" sz="1600" dirty="0"/>
              <a:t>		return {“status”: “Success”, reserve}</a:t>
            </a:r>
          </a:p>
          <a:p>
            <a:pPr lvl="1"/>
            <a:r>
              <a:rPr lang="en-US" sz="1600" dirty="0"/>
              <a:t>	if </a:t>
            </a:r>
            <a:r>
              <a:rPr lang="en-US" sz="1600" dirty="0" err="1"/>
              <a:t>last_reserve_value</a:t>
            </a:r>
            <a:r>
              <a:rPr lang="en-US" sz="1600" dirty="0"/>
              <a:t> &gt; 0:</a:t>
            </a:r>
          </a:p>
          <a:p>
            <a:pPr lvl="1"/>
            <a:r>
              <a:rPr lang="en-US" sz="1600" dirty="0"/>
              <a:t>		reserve = </a:t>
            </a:r>
            <a:r>
              <a:rPr lang="en-US" sz="1600" dirty="0" err="1"/>
              <a:t>decrease_reserve</a:t>
            </a:r>
            <a:r>
              <a:rPr lang="en-US" sz="1600" dirty="0"/>
              <a:t>(reserve, </a:t>
            </a:r>
            <a:r>
              <a:rPr lang="en-US" sz="1600" dirty="0" err="1"/>
              <a:t>last_reserve_value</a:t>
            </a:r>
            <a:r>
              <a:rPr lang="en-US" sz="1600" dirty="0"/>
              <a:t>)</a:t>
            </a:r>
          </a:p>
          <a:p>
            <a:pPr lvl="1"/>
            <a:r>
              <a:rPr lang="en-US" sz="1600" dirty="0"/>
              <a:t>		continue</a:t>
            </a:r>
          </a:p>
          <a:p>
            <a:pPr lvl="1"/>
            <a:r>
              <a:rPr lang="en-US" sz="1600" dirty="0"/>
              <a:t>	reserve = </a:t>
            </a:r>
            <a:r>
              <a:rPr lang="en-US" sz="1600" dirty="0" err="1"/>
              <a:t>increase_reserve</a:t>
            </a:r>
            <a:r>
              <a:rPr lang="en-US" sz="1600" dirty="0"/>
              <a:t>(reserve, </a:t>
            </a:r>
            <a:r>
              <a:rPr lang="en-US" sz="1600" dirty="0" err="1"/>
              <a:t>last_reserve_value</a:t>
            </a:r>
            <a:r>
              <a:rPr lang="en-US" sz="1600" dirty="0"/>
              <a:t>)</a:t>
            </a:r>
          </a:p>
          <a:p>
            <a:pPr lvl="1"/>
            <a:r>
              <a:rPr lang="en-US" sz="1600" dirty="0"/>
              <a:t>return {“status”: “Fail”, reserve}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650413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0A773A-4918-5FC6-8CAF-288572AD0730}"/>
              </a:ext>
            </a:extLst>
          </p:cNvPr>
          <p:cNvSpPr txBox="1"/>
          <p:nvPr/>
        </p:nvSpPr>
        <p:spPr>
          <a:xfrm>
            <a:off x="633222" y="627811"/>
            <a:ext cx="9809226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dirty="0"/>
              <a:t>Def </a:t>
            </a:r>
            <a:r>
              <a:rPr lang="en-US" dirty="0" err="1"/>
              <a:t>get_last_reserve_value</a:t>
            </a:r>
            <a:r>
              <a:rPr lang="en-US" dirty="0"/>
              <a:t>(scenario, </a:t>
            </a:r>
            <a:r>
              <a:rPr lang="en-US" dirty="0" err="1"/>
              <a:t>portfolio_assets</a:t>
            </a:r>
            <a:r>
              <a:rPr lang="en-US" dirty="0"/>
              <a:t>, </a:t>
            </a:r>
            <a:r>
              <a:rPr lang="en-US" dirty="0" err="1"/>
              <a:t>portfolio_liabilities</a:t>
            </a:r>
            <a:r>
              <a:rPr lang="en-US" dirty="0"/>
              <a:t>) -&gt; float:</a:t>
            </a:r>
          </a:p>
          <a:p>
            <a:pPr lvl="1"/>
            <a:r>
              <a:rPr lang="en-US" dirty="0"/>
              <a:t>	</a:t>
            </a:r>
            <a:r>
              <a:rPr lang="en-US" dirty="0" err="1"/>
              <a:t>n_months</a:t>
            </a:r>
            <a:r>
              <a:rPr lang="en-US" dirty="0"/>
              <a:t> = 720  # Can also add as an argument.</a:t>
            </a:r>
          </a:p>
          <a:p>
            <a:pPr lvl="1"/>
            <a:r>
              <a:rPr lang="en-US" dirty="0"/>
              <a:t>	for month in range(</a:t>
            </a:r>
            <a:r>
              <a:rPr lang="en-US" dirty="0" err="1"/>
              <a:t>n_months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	    </a:t>
            </a:r>
            <a:r>
              <a:rPr lang="en-US" dirty="0" err="1"/>
              <a:t>portfolio_asset.evolve_end_of_month</a:t>
            </a:r>
            <a:r>
              <a:rPr lang="en-US" dirty="0"/>
              <a:t>(scenario)</a:t>
            </a:r>
          </a:p>
          <a:p>
            <a:pPr lvl="1"/>
            <a:r>
              <a:rPr lang="en-US" dirty="0"/>
              <a:t>              </a:t>
            </a:r>
            <a:r>
              <a:rPr lang="en-US" dirty="0" err="1"/>
              <a:t>portfolio_liability.evolve_end_month</a:t>
            </a:r>
            <a:r>
              <a:rPr lang="en-US" dirty="0"/>
              <a:t>(scenario)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	    expense = </a:t>
            </a:r>
            <a:r>
              <a:rPr lang="en-US" dirty="0" err="1"/>
              <a:t>portfolio_liability.get_expenses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              </a:t>
            </a:r>
            <a:r>
              <a:rPr lang="en-US" dirty="0" err="1"/>
              <a:t>portfolio_asset.sell</a:t>
            </a:r>
            <a:r>
              <a:rPr lang="en-US" dirty="0"/>
              <a:t>(expense)</a:t>
            </a:r>
          </a:p>
          <a:p>
            <a:pPr lvl="1"/>
            <a:r>
              <a:rPr lang="en-US" dirty="0"/>
              <a:t>         </a:t>
            </a:r>
          </a:p>
          <a:p>
            <a:pPr lvl="1"/>
            <a:r>
              <a:rPr lang="en-US" dirty="0"/>
              <a:t>	return </a:t>
            </a:r>
            <a:r>
              <a:rPr lang="en-US" dirty="0" err="1"/>
              <a:t>portfolio_asset.get_sale_value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153425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506</Words>
  <Application>Microsoft Office PowerPoint</Application>
  <PresentationFormat>Widescreen</PresentationFormat>
  <Paragraphs>53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Basil Singer</dc:creator>
  <cp:lastModifiedBy>Basil Singer</cp:lastModifiedBy>
  <cp:revision>1</cp:revision>
  <dcterms:created xsi:type="dcterms:W3CDTF">2025-05-26T20:47:58Z</dcterms:created>
  <dcterms:modified xsi:type="dcterms:W3CDTF">2025-05-30T18:13:54Z</dcterms:modified>
</cp:coreProperties>
</file>