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377F3-8426-40CC-8214-7D21D279ED73}" v="175" dt="2018-07-25T16:47:57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il Wong" userId="aa9e02ef93fee992" providerId="LiveId" clId="{CB2377F3-8426-40CC-8214-7D21D279ED73}"/>
    <pc:docChg chg="custSel addSld modSld">
      <pc:chgData name="Basil Wong" userId="aa9e02ef93fee992" providerId="LiveId" clId="{CB2377F3-8426-40CC-8214-7D21D279ED73}" dt="2018-07-25T16:47:57.155" v="174" actId="20577"/>
      <pc:docMkLst>
        <pc:docMk/>
      </pc:docMkLst>
      <pc:sldChg chg="modSp add">
        <pc:chgData name="Basil Wong" userId="aa9e02ef93fee992" providerId="LiveId" clId="{CB2377F3-8426-40CC-8214-7D21D279ED73}" dt="2018-07-25T16:47:57.155" v="174" actId="20577"/>
        <pc:sldMkLst>
          <pc:docMk/>
          <pc:sldMk cId="2447489255" sldId="261"/>
        </pc:sldMkLst>
        <pc:spChg chg="mod">
          <ac:chgData name="Basil Wong" userId="aa9e02ef93fee992" providerId="LiveId" clId="{CB2377F3-8426-40CC-8214-7D21D279ED73}" dt="2018-07-25T16:47:09.265" v="33" actId="20577"/>
          <ac:spMkLst>
            <pc:docMk/>
            <pc:sldMk cId="2447489255" sldId="261"/>
            <ac:spMk id="2" creationId="{50B7C342-3D65-42B9-8886-D0CD68B36BF0}"/>
          </ac:spMkLst>
        </pc:spChg>
        <pc:spChg chg="mod">
          <ac:chgData name="Basil Wong" userId="aa9e02ef93fee992" providerId="LiveId" clId="{CB2377F3-8426-40CC-8214-7D21D279ED73}" dt="2018-07-25T16:47:57.155" v="174" actId="20577"/>
          <ac:spMkLst>
            <pc:docMk/>
            <pc:sldMk cId="2447489255" sldId="261"/>
            <ac:spMk id="3" creationId="{EDE62565-9594-4877-BB14-27EAFA2A73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4087-E277-4531-9B41-5D77382CD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Rules for the competition and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348DD-EF42-44C2-98C9-5008F8D62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Get. Hype.</a:t>
            </a:r>
          </a:p>
        </p:txBody>
      </p:sp>
    </p:spTree>
    <p:extLst>
      <p:ext uri="{BB962C8B-B14F-4D97-AF65-F5344CB8AC3E}">
        <p14:creationId xmlns:p14="http://schemas.microsoft.com/office/powerpoint/2010/main" val="242760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1642-281B-4ABB-80F4-C4740B6D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Teams of 2, 3 or 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FE02-3F5E-4986-B95D-A2A2144F7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will allotted time slots for groups to upload their code to the bots.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We have 4 USB sticks. Groups will have an assigned USB stick. 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Groups are allowed to edit their code during the competition, between matches. But unable to test it.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519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AFDE-13E5-475C-85B3-B7A4D918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 for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BA5C-F39E-4BF3-9C7E-69E1AA3B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If your robot drives or is pushed fully out of the mat you lose.</a:t>
            </a:r>
          </a:p>
          <a:p>
            <a:endParaRPr lang="en-CA" dirty="0"/>
          </a:p>
          <a:p>
            <a:r>
              <a:rPr lang="en-CA" dirty="0"/>
              <a:t>The match ends if:</a:t>
            </a:r>
          </a:p>
          <a:p>
            <a:pPr lvl="1"/>
            <a:r>
              <a:rPr lang="en-CA" dirty="0"/>
              <a:t>Robots are in stalemate(stuck) for more than 3 seconds</a:t>
            </a:r>
          </a:p>
          <a:p>
            <a:pPr lvl="1"/>
            <a:r>
              <a:rPr lang="en-CA" dirty="0"/>
              <a:t>After 30 seconds</a:t>
            </a:r>
          </a:p>
          <a:p>
            <a:pPr lvl="1"/>
            <a:r>
              <a:rPr lang="en-CA" dirty="0"/>
              <a:t>One team has 2 false starts</a:t>
            </a:r>
          </a:p>
          <a:p>
            <a:pPr lvl="1"/>
            <a:r>
              <a:rPr lang="en-CA" dirty="0"/>
              <a:t>Robot is pushed/drives outside of the mat</a:t>
            </a:r>
          </a:p>
          <a:p>
            <a:pPr lvl="1"/>
            <a:endParaRPr lang="en-CA" dirty="0"/>
          </a:p>
          <a:p>
            <a:r>
              <a:rPr lang="en-CA" dirty="0"/>
              <a:t>Start position:</a:t>
            </a:r>
          </a:p>
          <a:p>
            <a:pPr lvl="1"/>
            <a:r>
              <a:rPr lang="en-CA" dirty="0"/>
              <a:t>Your robot will start, facing inward, at a random edge of the mat</a:t>
            </a:r>
          </a:p>
          <a:p>
            <a:pPr lvl="1"/>
            <a:r>
              <a:rPr lang="en-CA" dirty="0"/>
              <a:t>Robots must start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86679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91C0-F10F-4490-92AD-C4C43652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 for matches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E9F7-D89E-43B8-83E0-D3E4009E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Ties are decided by: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If one robot was ‘winning’ for example if it was in an advantageous position at the end of time limit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Code complexity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Else: True Tie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336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1393-D275-4524-85D4-E0DBE9CB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Tournament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C6BA-BC6F-4646-AE18-76564048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team will have a match against every other team.</a:t>
            </a:r>
          </a:p>
          <a:p>
            <a:r>
              <a:rPr lang="en-CA" dirty="0"/>
              <a:t>Win: 2 points</a:t>
            </a:r>
          </a:p>
          <a:p>
            <a:r>
              <a:rPr lang="en-CA" dirty="0"/>
              <a:t>True Tie: 1 point</a:t>
            </a:r>
          </a:p>
          <a:p>
            <a:r>
              <a:rPr lang="en-CA" dirty="0"/>
              <a:t>Loss: 0 points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698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C342-3D65-42B9-8886-D0CD68B3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 from Basil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2565-9594-4877-BB14-27EAFA2A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name your rich text files “untitled”</a:t>
            </a:r>
          </a:p>
          <a:p>
            <a:r>
              <a:rPr lang="en-CA" dirty="0"/>
              <a:t>Keep it relatively simple to start</a:t>
            </a:r>
          </a:p>
        </p:txBody>
      </p:sp>
    </p:spTree>
    <p:extLst>
      <p:ext uri="{BB962C8B-B14F-4D97-AF65-F5344CB8AC3E}">
        <p14:creationId xmlns:p14="http://schemas.microsoft.com/office/powerpoint/2010/main" val="24474892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285</TotalTime>
  <Words>226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Rules for the competition and setup</vt:lpstr>
      <vt:lpstr>Teams of 2, 3 or 4 </vt:lpstr>
      <vt:lpstr>Rules for matches</vt:lpstr>
      <vt:lpstr>Rules for matches 2</vt:lpstr>
      <vt:lpstr>Tournament Settings</vt:lpstr>
      <vt:lpstr>Tips from Basil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for the competition and setup</dc:title>
  <dc:creator>Basil Wong</dc:creator>
  <cp:lastModifiedBy>Basil Wong</cp:lastModifiedBy>
  <cp:revision>3</cp:revision>
  <dcterms:created xsi:type="dcterms:W3CDTF">2018-07-24T20:46:06Z</dcterms:created>
  <dcterms:modified xsi:type="dcterms:W3CDTF">2018-07-25T18:06:34Z</dcterms:modified>
</cp:coreProperties>
</file>