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2" r:id="rId2"/>
    <p:sldId id="256" r:id="rId3"/>
    <p:sldId id="257" r:id="rId4"/>
    <p:sldId id="260" r:id="rId5"/>
    <p:sldId id="259" r:id="rId6"/>
    <p:sldId id="274" r:id="rId7"/>
    <p:sldId id="275" r:id="rId8"/>
    <p:sldId id="284" r:id="rId9"/>
    <p:sldId id="283" r:id="rId10"/>
    <p:sldId id="261" r:id="rId11"/>
    <p:sldId id="278" r:id="rId12"/>
    <p:sldId id="276" r:id="rId13"/>
    <p:sldId id="277" r:id="rId14"/>
    <p:sldId id="262" r:id="rId15"/>
    <p:sldId id="285" r:id="rId16"/>
    <p:sldId id="279" r:id="rId17"/>
    <p:sldId id="280" r:id="rId18"/>
    <p:sldId id="286" r:id="rId19"/>
    <p:sldId id="263" r:id="rId20"/>
    <p:sldId id="287" r:id="rId21"/>
    <p:sldId id="288" r:id="rId22"/>
    <p:sldId id="289" r:id="rId23"/>
    <p:sldId id="265" r:id="rId24"/>
    <p:sldId id="273" r:id="rId25"/>
    <p:sldId id="292" r:id="rId26"/>
    <p:sldId id="291" r:id="rId27"/>
    <p:sldId id="290" r:id="rId28"/>
    <p:sldId id="295" r:id="rId29"/>
    <p:sldId id="266" r:id="rId30"/>
    <p:sldId id="268" r:id="rId31"/>
    <p:sldId id="296" r:id="rId32"/>
    <p:sldId id="297" r:id="rId33"/>
    <p:sldId id="267" r:id="rId34"/>
    <p:sldId id="269" r:id="rId35"/>
    <p:sldId id="293" r:id="rId36"/>
    <p:sldId id="270" r:id="rId37"/>
    <p:sldId id="294" r:id="rId38"/>
    <p:sldId id="27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6546-4552-4581-9173-0976758E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for Today: Engineering and Technology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1A7F-8F41-4D2E-90A1-D988D80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Mbot</a:t>
            </a:r>
            <a:r>
              <a:rPr lang="en-CA" dirty="0"/>
              <a:t> component overview</a:t>
            </a:r>
          </a:p>
          <a:p>
            <a:pPr lvl="1"/>
            <a:r>
              <a:rPr lang="en-CA" dirty="0"/>
              <a:t>Technology explanation</a:t>
            </a:r>
          </a:p>
          <a:p>
            <a:pPr lvl="1"/>
            <a:endParaRPr lang="en-CA" dirty="0"/>
          </a:p>
          <a:p>
            <a:r>
              <a:rPr lang="en-CA" dirty="0"/>
              <a:t>Coding overview</a:t>
            </a:r>
          </a:p>
          <a:p>
            <a:pPr lvl="1"/>
            <a:r>
              <a:rPr lang="en-CA" dirty="0"/>
              <a:t>Mission objectives</a:t>
            </a:r>
          </a:p>
        </p:txBody>
      </p:sp>
    </p:spTree>
    <p:extLst>
      <p:ext uri="{BB962C8B-B14F-4D97-AF65-F5344CB8AC3E}">
        <p14:creationId xmlns:p14="http://schemas.microsoft.com/office/powerpoint/2010/main" val="77946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FBD3-BF95-4DC2-9F24-2C664AB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 Following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2776-40C2-4648-8662-DECCF119D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Mbot</a:t>
            </a:r>
            <a:r>
              <a:rPr lang="en-CA" dirty="0"/>
              <a:t> has infrared sensors underneath that it uses to detect if there are lines below it.</a:t>
            </a:r>
          </a:p>
          <a:p>
            <a:r>
              <a:rPr lang="en-CA" dirty="0"/>
              <a:t>They are what determine whether the robot is over the line or not.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27978-8DC9-48CD-88A6-B500A933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79" y="3839182"/>
            <a:ext cx="2228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4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1B04-8F93-480F-B3C0-4441A26B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 fact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B685-AA4A-4CD1-96BB-1F1EEC29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Infrared is what some snakes used to detect their prey.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D6F00-26D1-41D1-BA28-A381EE1D2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323" y="2962882"/>
            <a:ext cx="4448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1B03-3856-4151-8DFC-15B5F72E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they recognize the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63F0-89B7-4130-BCB9-88599C4D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colour is key.</a:t>
            </a:r>
          </a:p>
          <a:p>
            <a:r>
              <a:rPr lang="en-CA" dirty="0"/>
              <a:t>Dark colours are a poor reflectors while light colours are good reflectors</a:t>
            </a:r>
          </a:p>
          <a:p>
            <a:r>
              <a:rPr lang="en-CA" dirty="0"/>
              <a:t>The infrared sensors receive the reflections of </a:t>
            </a:r>
            <a:r>
              <a:rPr lang="en-CA" dirty="0" err="1"/>
              <a:t>infared</a:t>
            </a:r>
            <a:r>
              <a:rPr lang="en-CA" dirty="0"/>
              <a:t> waves off the surface.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196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45D2C-ACD3-4F1C-9DE4-44826447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82731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20D7E59-E5CB-4BBC-B1A8-AD72CD49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26" y="-1"/>
            <a:ext cx="3684104" cy="1151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1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DA3-5692-4DBD-BFF1-1F60C8D3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Bluetooth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241612-D0AF-4933-B289-F5E3BECCD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4712" y="2097088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8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CCE-A272-4962-B572-B85D039F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they communicating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7B4CC3-58E8-4809-882B-8D3399C26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513" y="2653506"/>
            <a:ext cx="67818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ECDB-12DC-4FC2-9812-87FB9969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8AC4-324E-4FE3-A1BA-D004C6E2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Bluetooth technology is a </a:t>
            </a:r>
            <a:r>
              <a:rPr lang="en-CA" i="1" dirty="0"/>
              <a:t>short-range wireless communications technology</a:t>
            </a:r>
          </a:p>
          <a:p>
            <a:pPr marL="0" indent="0">
              <a:buNone/>
            </a:pPr>
            <a:endParaRPr lang="en-CA" i="1" dirty="0"/>
          </a:p>
          <a:p>
            <a:r>
              <a:rPr lang="en-CA" dirty="0"/>
              <a:t>Bluetooth RF transceiver (or physical layer) operates in the unlicensed ISM band centered at 2.4 gigahertz (the same range of frequencies used by </a:t>
            </a:r>
            <a:r>
              <a:rPr lang="en-CA" b="1" dirty="0"/>
              <a:t>microwaves</a:t>
            </a:r>
            <a:r>
              <a:rPr lang="en-CA" dirty="0"/>
              <a:t> and </a:t>
            </a:r>
            <a:r>
              <a:rPr lang="en-CA" b="1" dirty="0"/>
              <a:t>Wi-Fi</a:t>
            </a:r>
            <a:r>
              <a:rPr lang="en-CA" dirty="0"/>
              <a:t>)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3450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6EC7-CC22-4C77-A6F4-62D3E468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they connect?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6897-078A-47F4-895A-43A257A5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RF topology:</a:t>
            </a:r>
          </a:p>
          <a:p>
            <a:pPr lvl="1"/>
            <a:r>
              <a:rPr lang="en-CA" dirty="0"/>
              <a:t>“Master” and up to 7 “slaves”</a:t>
            </a:r>
          </a:p>
          <a:p>
            <a:pPr lvl="1"/>
            <a:r>
              <a:rPr lang="en-CA" dirty="0"/>
              <a:t>Ex: phone(master) connecting to speakers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7AF62-E1C8-4A72-8FF6-82631C6B9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077" y="1810511"/>
            <a:ext cx="4457334" cy="44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9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690A-8875-4BAD-8B17-41799003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B0AB-33B4-4CE9-8751-E70F14E0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They communicate bits with data waves. </a:t>
            </a:r>
          </a:p>
          <a:p>
            <a:r>
              <a:rPr lang="en-CA" dirty="0"/>
              <a:t> Waves are like microwaves. </a:t>
            </a:r>
          </a:p>
          <a:p>
            <a:r>
              <a:rPr lang="en-CA" dirty="0"/>
              <a:t>The master(your phone) dictates when signals are sent back and forth </a:t>
            </a:r>
          </a:p>
        </p:txBody>
      </p:sp>
    </p:spTree>
    <p:extLst>
      <p:ext uri="{BB962C8B-B14F-4D97-AF65-F5344CB8AC3E}">
        <p14:creationId xmlns:p14="http://schemas.microsoft.com/office/powerpoint/2010/main" val="286268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81EF-30C7-4B59-81FE-FD0C3DA5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DC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1DA2-BF75-4E8F-A0A5-B5E625D0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DC motor is a machine that transforms electric energy into mechanical energy in form of rotation</a:t>
            </a:r>
          </a:p>
          <a:p>
            <a:r>
              <a:rPr lang="en-CA" dirty="0"/>
              <a:t>DC motors have inductors inside, which produce the magnetic field used to generate movement. 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E1A0C-213E-4648-B0BD-3E8C758F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03" y="4097019"/>
            <a:ext cx="3840993" cy="214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0302-BCC0-416E-9725-20023F492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MBOT ROVERS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E8AC-638A-455D-A0C0-A560F5768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Basil Wong</a:t>
            </a:r>
          </a:p>
        </p:txBody>
      </p:sp>
    </p:spTree>
    <p:extLst>
      <p:ext uri="{BB962C8B-B14F-4D97-AF65-F5344CB8AC3E}">
        <p14:creationId xmlns:p14="http://schemas.microsoft.com/office/powerpoint/2010/main" val="271097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5000-8FAC-447E-8FEE-D0E49F38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Electromagnet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6F64-041A-43AB-A753-CE0893F5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electromagnet, which is a piece of iron wrapped with a wire coil that has voltage applied in its terminals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4BDBA-6EF6-4D6E-A22D-A59359CA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501" y="3429000"/>
            <a:ext cx="8233117" cy="30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93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988E-C65E-44B5-BF6F-D4896FA5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Torque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F30D-9B01-4C1C-805A-8FC0A680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voltage(electricity) is applied to the electromagnetic, its magnetic field interacts with the fixed magnets.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5B51-9186-4371-998A-736EE34B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06" y="3319608"/>
            <a:ext cx="8236410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51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A024-3A57-4B8E-8E18-DECEAB1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Changing Polarity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98FFD0-6958-4C15-88BB-03CFA1414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490" y="1970230"/>
            <a:ext cx="10555843" cy="426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1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A566-15AC-4F7D-9F10-4D06AB09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80" y="0"/>
            <a:ext cx="9906000" cy="2852737"/>
          </a:xfrm>
        </p:spPr>
        <p:txBody>
          <a:bodyPr/>
          <a:lstStyle/>
          <a:p>
            <a:pPr algn="ctr"/>
            <a:r>
              <a:rPr lang="en-CA" dirty="0"/>
              <a:t>Coding for the </a:t>
            </a:r>
            <a:r>
              <a:rPr lang="en-CA" dirty="0" err="1"/>
              <a:t>mbot</a:t>
            </a:r>
            <a:r>
              <a:rPr lang="en-CA" dirty="0"/>
              <a:t> Rover</a:t>
            </a:r>
          </a:p>
        </p:txBody>
      </p:sp>
    </p:spTree>
    <p:extLst>
      <p:ext uri="{BB962C8B-B14F-4D97-AF65-F5344CB8AC3E}">
        <p14:creationId xmlns:p14="http://schemas.microsoft.com/office/powerpoint/2010/main" val="231339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397A-9C21-42EA-8943-23704524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9C8F-BA4C-4144-96C7-387112FD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Algorithms can be written in either the </a:t>
            </a:r>
            <a:r>
              <a:rPr lang="en-CA" dirty="0" err="1"/>
              <a:t>mblock</a:t>
            </a:r>
            <a:r>
              <a:rPr lang="en-CA" dirty="0"/>
              <a:t> or Arduino environment.</a:t>
            </a:r>
          </a:p>
          <a:p>
            <a:r>
              <a:rPr lang="en-CA" dirty="0"/>
              <a:t>You should all already have the Arduino environment setup.</a:t>
            </a:r>
          </a:p>
          <a:p>
            <a:r>
              <a:rPr lang="en-CA" dirty="0"/>
              <a:t>The </a:t>
            </a:r>
            <a:r>
              <a:rPr lang="en-CA" dirty="0" err="1"/>
              <a:t>mblock</a:t>
            </a:r>
            <a:r>
              <a:rPr lang="en-CA" dirty="0"/>
              <a:t> environment is downloaded, please ask for help with setting it up if you want to use it. </a:t>
            </a:r>
          </a:p>
        </p:txBody>
      </p:sp>
    </p:spTree>
    <p:extLst>
      <p:ext uri="{BB962C8B-B14F-4D97-AF65-F5344CB8AC3E}">
        <p14:creationId xmlns:p14="http://schemas.microsoft.com/office/powerpoint/2010/main" val="182204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C5B8-E810-44D1-8FBD-36DB7DEF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8D8E-F438-410C-8C53-51E14ECA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will be coding in partners/groups of three.</a:t>
            </a:r>
          </a:p>
          <a:p>
            <a:pPr lvl="1"/>
            <a:r>
              <a:rPr lang="en-CA" dirty="0"/>
              <a:t>Two people per computer.</a:t>
            </a:r>
          </a:p>
          <a:p>
            <a:pPr lvl="1"/>
            <a:endParaRPr lang="en-CA" dirty="0"/>
          </a:p>
          <a:p>
            <a:r>
              <a:rPr lang="en-CA" dirty="0"/>
              <a:t>No computer games today.</a:t>
            </a:r>
          </a:p>
        </p:txBody>
      </p:sp>
    </p:spTree>
    <p:extLst>
      <p:ext uri="{BB962C8B-B14F-4D97-AF65-F5344CB8AC3E}">
        <p14:creationId xmlns:p14="http://schemas.microsoft.com/office/powerpoint/2010/main" val="3705873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1B069-B125-4189-8578-EFE53596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030"/>
            <a:ext cx="12192000" cy="646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0659D-7F64-4BFA-B78A-4FC35A3DE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146"/>
            <a:ext cx="12192000" cy="62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64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ECCF-C9F3-4646-A879-6E2F5B33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sensors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CB678-7EF7-455C-ADB8-E4F01C1E9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12" y="306221"/>
            <a:ext cx="2989677" cy="624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0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99DB-F944-42C9-AE23-7A867B39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76263"/>
            <a:ext cx="9906000" cy="2852737"/>
          </a:xfrm>
        </p:spPr>
        <p:txBody>
          <a:bodyPr/>
          <a:lstStyle/>
          <a:p>
            <a:pPr algn="ctr"/>
            <a:r>
              <a:rPr lang="en-CA" dirty="0"/>
              <a:t>Uploading to the </a:t>
            </a:r>
            <a:r>
              <a:rPr lang="en-CA" dirty="0" err="1"/>
              <a:t>mbot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434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7FA6-C488-4A3A-B221-525569ED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EDE29-6273-4041-83CB-05569D050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528" y="46591"/>
            <a:ext cx="10136944" cy="67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4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D2A7-7DC0-40B7-895C-6810B418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School Does not Allow Drivers for Serial Connection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0D60-983F-4497-B01B-2BFC577C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here is our solution:</a:t>
            </a:r>
          </a:p>
          <a:p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Complete the code on your computer.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Copy the code to a </a:t>
            </a:r>
            <a:r>
              <a:rPr lang="en-CA" dirty="0" err="1"/>
              <a:t>usb</a:t>
            </a:r>
            <a:r>
              <a:rPr lang="en-CA" dirty="0"/>
              <a:t> stick.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Bring it to my computer for upload to </a:t>
            </a:r>
            <a:r>
              <a:rPr lang="en-CA" dirty="0" err="1"/>
              <a:t>mbot</a:t>
            </a:r>
            <a:endParaRPr lang="en-CA" dirty="0"/>
          </a:p>
          <a:p>
            <a:pPr marL="914400" lvl="1" indent="-457200">
              <a:buFont typeface="+mj-lt"/>
              <a:buAutoNum type="alphaUcPeriod"/>
            </a:pPr>
            <a:r>
              <a:rPr lang="en-CA" dirty="0"/>
              <a:t>So you can test out your code.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6683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98EF-518A-4206-B352-E86B8928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Copying to </a:t>
            </a:r>
            <a:r>
              <a:rPr lang="en-CA" dirty="0" err="1"/>
              <a:t>usb</a:t>
            </a:r>
            <a:r>
              <a:rPr lang="en-CA" dirty="0"/>
              <a:t> stick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32D25-09F7-4A31-9BEB-BFB2A4413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74" y="1793121"/>
            <a:ext cx="2870435" cy="4446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EC0DC-2C66-496A-8B3F-754C19C5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848" y="1700212"/>
            <a:ext cx="7696200" cy="3457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3CCBC-5A3D-452A-9982-E9E8F6E0B3B0}"/>
              </a:ext>
            </a:extLst>
          </p:cNvPr>
          <p:cNvSpPr txBox="1"/>
          <p:nvPr/>
        </p:nvSpPr>
        <p:spPr>
          <a:xfrm>
            <a:off x="4276578" y="5556738"/>
            <a:ext cx="489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err="1"/>
              <a:t>Textedit</a:t>
            </a:r>
            <a:r>
              <a:rPr lang="en-CA" sz="3200" dirty="0"/>
              <a:t>, under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61415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D17B-351D-48CE-A63B-75D2098C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Bring </a:t>
            </a:r>
            <a:r>
              <a:rPr lang="en-CA" dirty="0" err="1"/>
              <a:t>usb</a:t>
            </a:r>
            <a:r>
              <a:rPr lang="en-CA" dirty="0"/>
              <a:t> to my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6D84-75D5-4D39-9E87-A4EFC7A7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Open </a:t>
            </a:r>
            <a:r>
              <a:rPr lang="en-CA" dirty="0" err="1"/>
              <a:t>arduino</a:t>
            </a:r>
            <a:r>
              <a:rPr lang="en-CA" dirty="0"/>
              <a:t>, open text file.</a:t>
            </a:r>
          </a:p>
          <a:p>
            <a:r>
              <a:rPr lang="en-CA" dirty="0"/>
              <a:t>Copy paste from text file to </a:t>
            </a:r>
            <a:r>
              <a:rPr lang="en-CA" dirty="0" err="1"/>
              <a:t>arduino</a:t>
            </a:r>
            <a:r>
              <a:rPr lang="en-CA" dirty="0"/>
              <a:t>.</a:t>
            </a:r>
          </a:p>
          <a:p>
            <a:r>
              <a:rPr lang="en-CA" dirty="0"/>
              <a:t>Click verify, upload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C5261C-B489-42A2-B1C0-7D8CEBCA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429" y="2097088"/>
            <a:ext cx="33813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64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51F4-54F3-4701-8158-BF36D19E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76263"/>
            <a:ext cx="9906000" cy="2852737"/>
          </a:xfrm>
        </p:spPr>
        <p:txBody>
          <a:bodyPr/>
          <a:lstStyle/>
          <a:p>
            <a:pPr algn="ctr"/>
            <a:r>
              <a:rPr lang="en-CA" dirty="0"/>
              <a:t>Mars rover Missions</a:t>
            </a:r>
          </a:p>
        </p:txBody>
      </p:sp>
    </p:spTree>
    <p:extLst>
      <p:ext uri="{BB962C8B-B14F-4D97-AF65-F5344CB8AC3E}">
        <p14:creationId xmlns:p14="http://schemas.microsoft.com/office/powerpoint/2010/main" val="3748310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1F41-2AB3-4AAD-8BB9-62AFB9D3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Mission 1: Location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0C6B-EFD5-462B-84B0-554E397B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Pieces of Tape in four places. </a:t>
            </a:r>
          </a:p>
          <a:p>
            <a:r>
              <a:rPr lang="en-CA" dirty="0"/>
              <a:t>Rover must start at one piece of tape and roll over all the other pieces of tape and return to the original piece of tape. </a:t>
            </a:r>
          </a:p>
          <a:p>
            <a:r>
              <a:rPr lang="en-CA" dirty="0"/>
              <a:t>Fully automated, only allowed to press the go button, then the robot must be left untouched for the rest of the mission.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256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53F0-185B-427C-A85C-0050CACD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Mission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412FC-C0F7-4435-9A14-D76D36FF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Timing</a:t>
            </a:r>
          </a:p>
          <a:p>
            <a:r>
              <a:rPr lang="en-CA" dirty="0"/>
              <a:t>Directional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6061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DF45-55AE-43D6-93E7-18E00778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Mission 2: terrain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0A885-FE49-4664-B17E-20D4B40C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Robot starts at designated piece </a:t>
            </a:r>
            <a:r>
              <a:rPr lang="en-CA" u="sng" dirty="0"/>
              <a:t>start tape. </a:t>
            </a:r>
            <a:r>
              <a:rPr lang="en-CA" dirty="0"/>
              <a:t> </a:t>
            </a:r>
          </a:p>
          <a:p>
            <a:r>
              <a:rPr lang="en-CA" dirty="0"/>
              <a:t>Drives until gets close to the wall, then turns around and comes back and stops at the </a:t>
            </a:r>
            <a:r>
              <a:rPr lang="en-CA" u="sng" dirty="0"/>
              <a:t>start tape. </a:t>
            </a:r>
          </a:p>
          <a:p>
            <a:pPr lvl="1"/>
            <a:r>
              <a:rPr lang="en-CA" dirty="0"/>
              <a:t>Robot cannot touch the wall or it causes an earthquake.</a:t>
            </a:r>
          </a:p>
        </p:txBody>
      </p:sp>
    </p:spTree>
    <p:extLst>
      <p:ext uri="{BB962C8B-B14F-4D97-AF65-F5344CB8AC3E}">
        <p14:creationId xmlns:p14="http://schemas.microsoft.com/office/powerpoint/2010/main" val="4115402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414F-A2E3-4204-A315-D46FC06C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Mission 2 tips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2A0D-FC4D-47EB-ADC2-8D445C84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Ultrasonic sensing</a:t>
            </a:r>
          </a:p>
          <a:p>
            <a:r>
              <a:rPr lang="en-CA" dirty="0"/>
              <a:t>The toughest part will likely be getting the </a:t>
            </a:r>
            <a:r>
              <a:rPr lang="en-CA" dirty="0" err="1"/>
              <a:t>mbot</a:t>
            </a:r>
            <a:r>
              <a:rPr lang="en-CA" dirty="0"/>
              <a:t> to return right to the tape.</a:t>
            </a:r>
          </a:p>
        </p:txBody>
      </p:sp>
    </p:spTree>
    <p:extLst>
      <p:ext uri="{BB962C8B-B14F-4D97-AF65-F5344CB8AC3E}">
        <p14:creationId xmlns:p14="http://schemas.microsoft.com/office/powerpoint/2010/main" val="221501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3FB2-64FE-4171-817B-6F37C0F7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Sumo wrestling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0792-50FF-42D6-B86A-66ED6231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Teams will have their code compete against each other. </a:t>
            </a:r>
          </a:p>
          <a:p>
            <a:r>
              <a:rPr lang="en-CA" dirty="0"/>
              <a:t>Two teams will upload code to the robot. </a:t>
            </a:r>
          </a:p>
          <a:p>
            <a:pPr lvl="1"/>
            <a:r>
              <a:rPr lang="en-CA" dirty="0"/>
              <a:t>Robots will start at random ends of the mat. </a:t>
            </a:r>
          </a:p>
          <a:p>
            <a:pPr lvl="1"/>
            <a:r>
              <a:rPr lang="en-CA" dirty="0"/>
              <a:t>Robot loses when they are </a:t>
            </a:r>
            <a:r>
              <a:rPr lang="en-CA" b="1" u="sng" dirty="0"/>
              <a:t>fully</a:t>
            </a:r>
            <a:r>
              <a:rPr lang="en-CA" dirty="0"/>
              <a:t> outside of the mat.</a:t>
            </a:r>
          </a:p>
          <a:p>
            <a:pPr lvl="1"/>
            <a:r>
              <a:rPr lang="en-CA" dirty="0"/>
              <a:t>Basil is the referee and makes final decisions. </a:t>
            </a:r>
          </a:p>
          <a:p>
            <a:pPr lvl="1"/>
            <a:r>
              <a:rPr lang="en-CA" dirty="0"/>
              <a:t>Ties will be decided by the level of difficulty of the code. (if similar then results in 1 point tie)</a:t>
            </a:r>
          </a:p>
          <a:p>
            <a:pPr lvl="1"/>
            <a:r>
              <a:rPr lang="en-CA" dirty="0"/>
              <a:t>Each team plays every other team.</a:t>
            </a:r>
          </a:p>
          <a:p>
            <a:pPr lvl="1"/>
            <a:r>
              <a:rPr lang="en-CA" dirty="0"/>
              <a:t>Team with the best record at the end wins</a:t>
            </a:r>
          </a:p>
        </p:txBody>
      </p:sp>
    </p:spTree>
    <p:extLst>
      <p:ext uri="{BB962C8B-B14F-4D97-AF65-F5344CB8AC3E}">
        <p14:creationId xmlns:p14="http://schemas.microsoft.com/office/powerpoint/2010/main" val="7499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8E01-2414-4C0F-AFD5-90F05B3D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76263"/>
            <a:ext cx="9906000" cy="2852737"/>
          </a:xfrm>
        </p:spPr>
        <p:txBody>
          <a:bodyPr/>
          <a:lstStyle/>
          <a:p>
            <a:pPr algn="ctr"/>
            <a:r>
              <a:rPr lang="en-CA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51101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1B25-0B94-4A77-94BC-93E469BF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Ultrasonic Sensor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7ED8A3-2896-4777-8A18-85F9892C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73164"/>
            <a:ext cx="6543675" cy="2162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C201AD-81C0-4F5E-A4EF-978235B628F0}"/>
              </a:ext>
            </a:extLst>
          </p:cNvPr>
          <p:cNvSpPr txBox="1"/>
          <p:nvPr/>
        </p:nvSpPr>
        <p:spPr>
          <a:xfrm>
            <a:off x="1141413" y="4178105"/>
            <a:ext cx="100424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ultrasonic sensors measure distance by using ultrasonic waves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sensor head emits an ultrasonic wave and receives the wave reflected back from the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measuring the time between the emission and reception</a:t>
            </a:r>
          </a:p>
          <a:p>
            <a:endParaRPr lang="en-CA" sz="2400" dirty="0"/>
          </a:p>
          <a:p>
            <a:pPr algn="ctr"/>
            <a:r>
              <a:rPr lang="en-CA" sz="2400" dirty="0"/>
              <a:t>Distance = Speed *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5D397-9CEF-41A8-A2A6-B29C31DD4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534" y="1835678"/>
            <a:ext cx="417002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8D46-9A9E-4308-87F7-7CB2B8A7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Car on the road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489F59-6291-454B-B2AE-C7F7CEC0B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93" y="1607819"/>
            <a:ext cx="8928638" cy="49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A841-7373-4B88-B725-7B60B68E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Calculation used by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19FE-0991-4936-98D1-72CD9326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5400" b="1" dirty="0"/>
              <a:t>Distance L = 1/2 × T × C</a:t>
            </a:r>
          </a:p>
          <a:p>
            <a:pPr marL="0" indent="0" algn="ctr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094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7E1B-EA27-43FD-8730-17B04FB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Ultrasonic Waves?</a:t>
            </a:r>
          </a:p>
        </p:txBody>
      </p:sp>
    </p:spTree>
    <p:extLst>
      <p:ext uri="{BB962C8B-B14F-4D97-AF65-F5344CB8AC3E}">
        <p14:creationId xmlns:p14="http://schemas.microsoft.com/office/powerpoint/2010/main" val="120101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675-AD16-4ECD-AED0-624DD098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ultrasonic Waves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C11D1-BC2F-44E3-8C46-70A5C893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 sound </a:t>
            </a:r>
            <a:r>
              <a:rPr lang="en-CA" b="1" dirty="0"/>
              <a:t>waves</a:t>
            </a:r>
            <a:r>
              <a:rPr lang="en-CA" dirty="0"/>
              <a:t> transmitted at a frequency greater than 20,000 </a:t>
            </a:r>
            <a:r>
              <a:rPr lang="en-CA" dirty="0" err="1"/>
              <a:t>hz</a:t>
            </a:r>
            <a:r>
              <a:rPr lang="en-CA" dirty="0"/>
              <a:t> per second, or beyond the normal hearing range of humans</a:t>
            </a:r>
          </a:p>
        </p:txBody>
      </p:sp>
    </p:spTree>
    <p:extLst>
      <p:ext uri="{BB962C8B-B14F-4D97-AF65-F5344CB8AC3E}">
        <p14:creationId xmlns:p14="http://schemas.microsoft.com/office/powerpoint/2010/main" val="148574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1147</TotalTime>
  <Words>710</Words>
  <Application>Microsoft Office PowerPoint</Application>
  <PresentationFormat>Widescreen</PresentationFormat>
  <Paragraphs>102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Trebuchet MS</vt:lpstr>
      <vt:lpstr>Tw Cen MT</vt:lpstr>
      <vt:lpstr>Circuit</vt:lpstr>
      <vt:lpstr>Summary for Today: Engineering and Technology Day 2</vt:lpstr>
      <vt:lpstr>MBOT ROVERS</vt:lpstr>
      <vt:lpstr>PowerPoint Presentation</vt:lpstr>
      <vt:lpstr>Components</vt:lpstr>
      <vt:lpstr>Ultrasonic Sensor</vt:lpstr>
      <vt:lpstr>Car on the road example</vt:lpstr>
      <vt:lpstr>Calculation used by sensor</vt:lpstr>
      <vt:lpstr>What are Ultrasonic Waves?</vt:lpstr>
      <vt:lpstr>What are ultrasonic Waves </vt:lpstr>
      <vt:lpstr>Line Following Sensor</vt:lpstr>
      <vt:lpstr>Fun fact </vt:lpstr>
      <vt:lpstr>How do they recognize the line</vt:lpstr>
      <vt:lpstr>PowerPoint Presentation</vt:lpstr>
      <vt:lpstr>Bluetooth module</vt:lpstr>
      <vt:lpstr>What are they communicating</vt:lpstr>
      <vt:lpstr>What is Bluetooth</vt:lpstr>
      <vt:lpstr>How do they connect?</vt:lpstr>
      <vt:lpstr>Bluetooth</vt:lpstr>
      <vt:lpstr>DC Motors</vt:lpstr>
      <vt:lpstr>Electromagnet </vt:lpstr>
      <vt:lpstr>Torque</vt:lpstr>
      <vt:lpstr>Changing Polarity</vt:lpstr>
      <vt:lpstr>Coding for the mbot Rover</vt:lpstr>
      <vt:lpstr>Coding environment</vt:lpstr>
      <vt:lpstr>Lab rules</vt:lpstr>
      <vt:lpstr>PowerPoint Presentation</vt:lpstr>
      <vt:lpstr>PowerPoint Presentation</vt:lpstr>
      <vt:lpstr>Programming sensors</vt:lpstr>
      <vt:lpstr>Uploading to the mbot</vt:lpstr>
      <vt:lpstr>School Does not Allow Drivers for Serial Connection </vt:lpstr>
      <vt:lpstr>Copying to usb stick</vt:lpstr>
      <vt:lpstr>Bring usb to my computer</vt:lpstr>
      <vt:lpstr>Mars rover Missions</vt:lpstr>
      <vt:lpstr>Mission 1: Location Recon</vt:lpstr>
      <vt:lpstr>Mission 1 Tips</vt:lpstr>
      <vt:lpstr>Mission 2: terrain navigation</vt:lpstr>
      <vt:lpstr>Mission 2 tips </vt:lpstr>
      <vt:lpstr>Sumo wrestling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MBOT ROVERS</dc:title>
  <dc:creator>Basil Wong</dc:creator>
  <cp:lastModifiedBy>Basil Wong</cp:lastModifiedBy>
  <cp:revision>17</cp:revision>
  <dcterms:created xsi:type="dcterms:W3CDTF">2018-07-23T20:31:11Z</dcterms:created>
  <dcterms:modified xsi:type="dcterms:W3CDTF">2018-07-24T15:38:28Z</dcterms:modified>
</cp:coreProperties>
</file>