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2" r:id="rId7"/>
    <p:sldId id="263" r:id="rId8"/>
    <p:sldId id="264" r:id="rId9"/>
    <p:sldId id="272" r:id="rId10"/>
    <p:sldId id="265" r:id="rId11"/>
    <p:sldId id="266" r:id="rId12"/>
    <p:sldId id="268" r:id="rId13"/>
    <p:sldId id="267" r:id="rId14"/>
    <p:sldId id="269" r:id="rId15"/>
    <p:sldId id="271" r:id="rId16"/>
    <p:sldId id="273" r:id="rId17"/>
    <p:sldId id="274" r:id="rId18"/>
    <p:sldId id="270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Our Layout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Learning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4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B3-451F-B3F5-CE83ACF39C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Applying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B3-451F-B3F5-CE83ACF39C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Executing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B3-451F-B3F5-CE83ACF39C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50602680"/>
        <c:axId val="450604320"/>
      </c:barChart>
      <c:valAx>
        <c:axId val="450604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602680"/>
        <c:crosses val="autoZero"/>
        <c:crossBetween val="between"/>
      </c:valAx>
      <c:catAx>
        <c:axId val="450602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6043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E851-1332-4667-AD60-1A36C5866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Engineering and Technology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6B5AE-38BD-4241-B6B9-B99BCC36F1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Basil Wong</a:t>
            </a:r>
          </a:p>
        </p:txBody>
      </p:sp>
    </p:spTree>
    <p:extLst>
      <p:ext uri="{BB962C8B-B14F-4D97-AF65-F5344CB8AC3E}">
        <p14:creationId xmlns:p14="http://schemas.microsoft.com/office/powerpoint/2010/main" val="3173081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F07A-F82E-4CCD-95CE-18DEDBE0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 am Researching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CDD14-12DA-4168-A916-B67B2115D4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quantum-dot cellular automata (QCA) networks</a:t>
            </a:r>
          </a:p>
          <a:p>
            <a:pPr lvl="1"/>
            <a:r>
              <a:rPr lang="en-CA" dirty="0"/>
              <a:t>a computational nanotechnology</a:t>
            </a:r>
          </a:p>
          <a:p>
            <a:pPr lvl="1"/>
            <a:r>
              <a:rPr lang="en-CA" dirty="0"/>
              <a:t>based on field-coupled arrays of finite-state automata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325DF-27AA-4F66-B3CA-2CF487E95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38" y="3906331"/>
            <a:ext cx="5613178" cy="188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42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87CC-7F40-4714-8CD5-881137A0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DEEP pipelining in clocked </a:t>
            </a:r>
            <a:r>
              <a:rPr lang="en-CA" dirty="0" err="1"/>
              <a:t>qca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C55EDA-5FAB-47EA-8B77-F69D6728BF4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99589" y="1626089"/>
            <a:ext cx="8192822" cy="480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12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53182-4753-4ECC-AD08-0FCCF203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Quantum Computing…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F15A3B-925B-4AB8-92F0-10D78379584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430464" y="1778594"/>
            <a:ext cx="4813203" cy="481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29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873B-77D0-4381-B171-A2F9713C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D-Wave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149D96-6E60-4A4E-900D-3CE9B1A09A9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71344" y="2214694"/>
            <a:ext cx="8921177" cy="190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03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028B-10C6-4AC5-B638-CF41EC7D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Quantum </a:t>
            </a:r>
            <a:r>
              <a:rPr lang="en-CA" dirty="0" err="1"/>
              <a:t>Annealer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A0FC6A-D2FC-4477-A74C-4B66764A15F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72924" y="1762052"/>
            <a:ext cx="9046152" cy="466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33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9BA6-6A75-435B-B206-4C5BF78B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Engineering And technology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5C76D-19EF-4127-B60F-8DAC1C2646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huh</a:t>
            </a:r>
          </a:p>
        </p:txBody>
      </p:sp>
    </p:spTree>
    <p:extLst>
      <p:ext uri="{BB962C8B-B14F-4D97-AF65-F5344CB8AC3E}">
        <p14:creationId xmlns:p14="http://schemas.microsoft.com/office/powerpoint/2010/main" val="1833889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981C-9ECA-4B9F-838D-AC46BAE4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437" y="876379"/>
            <a:ext cx="9302752" cy="2992904"/>
          </a:xfrm>
        </p:spPr>
        <p:txBody>
          <a:bodyPr/>
          <a:lstStyle/>
          <a:p>
            <a:r>
              <a:rPr lang="en-CA" dirty="0"/>
              <a:t>Someone who does precision guesswork based on unreliable data provided by those of questionable knowledge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2ED5D-213F-4717-A9D0-A2A0F4F0C67A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575664" y="4372796"/>
            <a:ext cx="8752299" cy="594788"/>
          </a:xfrm>
        </p:spPr>
        <p:txBody>
          <a:bodyPr/>
          <a:lstStyle/>
          <a:p>
            <a:pPr algn="ctr"/>
            <a:r>
              <a:rPr lang="en-CA" dirty="0"/>
              <a:t>See also Wizard, magician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9966B-6507-4637-AA26-C5C9ABC4C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9587" y="0"/>
            <a:ext cx="10364452" cy="1421053"/>
          </a:xfrm>
        </p:spPr>
        <p:txBody>
          <a:bodyPr>
            <a:normAutofit/>
          </a:bodyPr>
          <a:lstStyle/>
          <a:p>
            <a:r>
              <a:rPr lang="en-CA" sz="40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Engineer: noun.[</a:t>
            </a:r>
            <a:r>
              <a:rPr lang="en-CA" sz="4000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En-juh-neer</a:t>
            </a:r>
            <a:r>
              <a:rPr lang="en-CA" sz="40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16980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5A83-5C60-4AAC-8572-CEA6BDD0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Engineering is essentially using skills to make things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2580D-E226-41E0-B261-F812FF343E82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3B173-93FC-4EE9-AE71-510BBD39D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4433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91C17-B5E1-46E7-B637-E943F8853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1F2AF-203C-42F9-A332-15FA2DD3F21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You guys have been listening for a while, so I </a:t>
            </a:r>
            <a:r>
              <a:rPr lang="en-CA" dirty="0" err="1"/>
              <a:t>wanna</a:t>
            </a:r>
            <a:r>
              <a:rPr lang="en-CA" dirty="0"/>
              <a:t> hear about what you all think about engineering</a:t>
            </a:r>
          </a:p>
          <a:p>
            <a:pPr lvl="1"/>
            <a:r>
              <a:rPr lang="en-CA" dirty="0"/>
              <a:t>What’s something that has been engineered</a:t>
            </a:r>
          </a:p>
          <a:p>
            <a:pPr lvl="1"/>
            <a:r>
              <a:rPr lang="en-CA" dirty="0"/>
              <a:t>What kind of skills does an engineer have</a:t>
            </a: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1876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060A-F37A-4647-BA0F-5D880122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we going to go over in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7D556-38C3-4DEF-92AB-23F2CDD0DB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yep</a:t>
            </a:r>
          </a:p>
        </p:txBody>
      </p:sp>
    </p:spTree>
    <p:extLst>
      <p:ext uri="{BB962C8B-B14F-4D97-AF65-F5344CB8AC3E}">
        <p14:creationId xmlns:p14="http://schemas.microsoft.com/office/powerpoint/2010/main" val="352297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F213-C04B-4073-8365-49A8C6CF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we going Over today (there are Questions/breaks in Between Each thing)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315E0-2A91-4D83-85D6-380AC7F760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A little bit about me</a:t>
            </a:r>
          </a:p>
          <a:p>
            <a:r>
              <a:rPr lang="en-CA" dirty="0"/>
              <a:t>Getting to know you Guys</a:t>
            </a:r>
          </a:p>
          <a:p>
            <a:r>
              <a:rPr lang="en-CA" dirty="0"/>
              <a:t>my Technical Experience and What I am Researching</a:t>
            </a:r>
          </a:p>
          <a:p>
            <a:r>
              <a:rPr lang="en-CA" dirty="0"/>
              <a:t>What is Engineering And Technology</a:t>
            </a:r>
          </a:p>
          <a:p>
            <a:r>
              <a:rPr lang="en-CA" dirty="0"/>
              <a:t>What we are Going to Go Over in Class</a:t>
            </a:r>
          </a:p>
        </p:txBody>
      </p:sp>
    </p:spTree>
    <p:extLst>
      <p:ext uri="{BB962C8B-B14F-4D97-AF65-F5344CB8AC3E}">
        <p14:creationId xmlns:p14="http://schemas.microsoft.com/office/powerpoint/2010/main" val="2706710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F8B0-126E-4006-B592-15096BBF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mBot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F7C6EC-F24E-488D-A8A8-A1B21216144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376759" y="2313585"/>
            <a:ext cx="5741558" cy="374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50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1D33-1591-4F54-8278-4F216D51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035D1B-953A-47D3-8E54-E9E63E05C51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814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4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2527-737C-4B93-81D7-9DE9DFC4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Fundamentals of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D70C0-8F7F-4471-82EA-D3F09803588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Logic </a:t>
            </a:r>
          </a:p>
          <a:p>
            <a:r>
              <a:rPr lang="en-CA" dirty="0"/>
              <a:t>Functions</a:t>
            </a:r>
          </a:p>
          <a:p>
            <a:r>
              <a:rPr lang="en-CA" dirty="0"/>
              <a:t>Memory access</a:t>
            </a:r>
          </a:p>
        </p:txBody>
      </p:sp>
    </p:spTree>
    <p:extLst>
      <p:ext uri="{BB962C8B-B14F-4D97-AF65-F5344CB8AC3E}">
        <p14:creationId xmlns:p14="http://schemas.microsoft.com/office/powerpoint/2010/main" val="4042577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83FF-E84D-4300-ACA7-2453C4C4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Schedule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D82B9DD-B1A1-4F64-830F-6871D83BE73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35322517"/>
              </p:ext>
            </p:extLst>
          </p:nvPr>
        </p:nvGraphicFramePr>
        <p:xfrm>
          <a:off x="914400" y="2366963"/>
          <a:ext cx="10363200" cy="407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3949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5F50-DC65-4289-AD10-15B6EF0E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First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6F3FE-6E80-4C8A-A388-86705BB70EA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First day: </a:t>
            </a:r>
          </a:p>
          <a:p>
            <a:pPr lvl="1"/>
            <a:r>
              <a:rPr lang="en-CA" dirty="0"/>
              <a:t>Learning how to upload code to the </a:t>
            </a:r>
            <a:r>
              <a:rPr lang="en-CA" dirty="0" err="1"/>
              <a:t>mbot</a:t>
            </a:r>
            <a:endParaRPr lang="en-CA" dirty="0"/>
          </a:p>
          <a:p>
            <a:pPr lvl="1"/>
            <a:r>
              <a:rPr lang="en-CA" dirty="0"/>
              <a:t>Learning about </a:t>
            </a:r>
            <a:r>
              <a:rPr lang="en-CA" dirty="0" err="1"/>
              <a:t>github</a:t>
            </a:r>
            <a:r>
              <a:rPr lang="en-CA" dirty="0"/>
              <a:t> and </a:t>
            </a:r>
            <a:r>
              <a:rPr lang="en-CA" dirty="0" err="1"/>
              <a:t>linkedin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6681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4A63-3D44-4D82-BDE9-023DC180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Second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00347-DDF4-4D4A-95AC-8F53B0E9844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Second Day:</a:t>
            </a:r>
          </a:p>
          <a:p>
            <a:pPr lvl="1"/>
            <a:r>
              <a:rPr lang="en-CA" dirty="0"/>
              <a:t>Learning about programming in C</a:t>
            </a:r>
          </a:p>
          <a:p>
            <a:pPr lvl="1"/>
            <a:r>
              <a:rPr lang="en-CA" dirty="0"/>
              <a:t>Obstacle course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4938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EB885-0D3A-4B46-831A-E2AB7E35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Third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253B-5E02-40F8-BFDF-9FB8C7055A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Third Day:</a:t>
            </a:r>
          </a:p>
          <a:p>
            <a:pPr lvl="1"/>
            <a:r>
              <a:rPr lang="en-CA" dirty="0"/>
              <a:t>Obstacle course</a:t>
            </a:r>
          </a:p>
          <a:p>
            <a:pPr lvl="1"/>
            <a:r>
              <a:rPr lang="en-CA" dirty="0"/>
              <a:t>Sensors course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0099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6B0F-4A16-4FF4-B969-B620F54B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Field Trip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836B-8EF2-424B-82B0-4906F7F5EF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Fourth Day:</a:t>
            </a:r>
          </a:p>
          <a:p>
            <a:pPr lvl="1"/>
            <a:r>
              <a:rPr lang="en-CA" dirty="0"/>
              <a:t>Field trip</a:t>
            </a:r>
          </a:p>
          <a:p>
            <a:pPr marL="457200" lvl="1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8613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978F4-BDF2-420D-852F-BFAA61AB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triumf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873E2-0CB6-4683-AB49-AC8AA04E09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Canada’s Particle Accelerator centre</a:t>
            </a:r>
          </a:p>
          <a:p>
            <a:r>
              <a:rPr lang="en-CA" dirty="0"/>
              <a:t>500 MeV Cyclotron &amp; Proton Beam Lines</a:t>
            </a:r>
          </a:p>
          <a:p>
            <a:r>
              <a:rPr lang="en-CA" dirty="0"/>
              <a:t>ARIEL</a:t>
            </a:r>
          </a:p>
          <a:p>
            <a:pPr lvl="1"/>
            <a:r>
              <a:rPr lang="en-CA" dirty="0"/>
              <a:t>high-power superconducting electron linear accelerator</a:t>
            </a:r>
          </a:p>
          <a:p>
            <a:r>
              <a:rPr lang="en-CA" dirty="0"/>
              <a:t>ATLAS</a:t>
            </a:r>
          </a:p>
          <a:p>
            <a:pPr lvl="1"/>
            <a:r>
              <a:rPr lang="en-CA" dirty="0"/>
              <a:t>Large Hadron Collider (LHC) at CERN will use proton-proton collisions at the highest energy ever achieved in the laboratory to look for the Higgs boson</a:t>
            </a:r>
          </a:p>
          <a:p>
            <a:r>
              <a:rPr lang="en-CA" dirty="0"/>
              <a:t>UCN</a:t>
            </a:r>
          </a:p>
          <a:p>
            <a:pPr lvl="1"/>
            <a:r>
              <a:rPr lang="en-CA" dirty="0"/>
              <a:t>Its' goal is to provide the world's highest density of ultra-cold neutrons.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4EF919-18FA-4B7B-94EA-1123C5A72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55" y="1075093"/>
            <a:ext cx="3675615" cy="113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73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BA52E-F6DF-4094-8500-0B410027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Friday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1A356-93C7-4888-A262-8D4A15F667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Working on your fair projects</a:t>
            </a:r>
          </a:p>
          <a:p>
            <a:pPr lvl="1"/>
            <a:r>
              <a:rPr lang="en-CA" dirty="0"/>
              <a:t>cool</a:t>
            </a:r>
          </a:p>
        </p:txBody>
      </p:sp>
    </p:spTree>
    <p:extLst>
      <p:ext uri="{BB962C8B-B14F-4D97-AF65-F5344CB8AC3E}">
        <p14:creationId xmlns:p14="http://schemas.microsoft.com/office/powerpoint/2010/main" val="277452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66696-113B-4CE7-9593-069065CB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UK engineers will design a robot that can retrieve rock samples on Mars so they can be sent to Earth for study.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544FA7-5E64-4D5A-B41C-2A4D91B0D29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598969" y="2815246"/>
            <a:ext cx="4994061" cy="34242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A19330-F99F-4F47-A8E9-78B5943143EF}"/>
              </a:ext>
            </a:extLst>
          </p:cNvPr>
          <p:cNvSpPr/>
          <p:nvPr/>
        </p:nvSpPr>
        <p:spPr>
          <a:xfrm>
            <a:off x="652276" y="2388275"/>
            <a:ext cx="5710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https://www.bbc.com/news/science-environment-44728947</a:t>
            </a:r>
          </a:p>
        </p:txBody>
      </p:sp>
    </p:spTree>
    <p:extLst>
      <p:ext uri="{BB962C8B-B14F-4D97-AF65-F5344CB8AC3E}">
        <p14:creationId xmlns:p14="http://schemas.microsoft.com/office/powerpoint/2010/main" val="196705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2900A-67EF-4B8C-9C67-86F82277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FECBA-F6F1-4C16-95F4-953E4F4D712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Basil Wong</a:t>
            </a:r>
          </a:p>
          <a:p>
            <a:r>
              <a:rPr lang="en-CA" dirty="0"/>
              <a:t>22</a:t>
            </a:r>
          </a:p>
          <a:p>
            <a:r>
              <a:rPr lang="en-CA" dirty="0"/>
              <a:t>5</a:t>
            </a:r>
            <a:r>
              <a:rPr lang="en-CA" baseline="30000" dirty="0"/>
              <a:t>th</a:t>
            </a:r>
            <a:r>
              <a:rPr lang="en-CA" dirty="0"/>
              <a:t> Year Engineering Physics Student at UBC</a:t>
            </a:r>
          </a:p>
          <a:p>
            <a:r>
              <a:rPr lang="en-CA" dirty="0"/>
              <a:t>I like math, Coding, solving problems, sports(hockey, Basketball, Football) and music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81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ECCF-D446-4211-AD36-110CE81A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Getting To Know You guys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120F7-B889-4738-8642-96B02766BB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Everyone say Hi, Say their name and Say something about the shoes they are wearing (size, colour, who makes them)</a:t>
            </a:r>
          </a:p>
          <a:p>
            <a:pPr marL="457200" indent="-457200">
              <a:buFont typeface="+mj-lt"/>
              <a:buAutoNum type="arabicPeriod"/>
            </a:pPr>
            <a:endParaRPr lang="en-CA" dirty="0"/>
          </a:p>
          <a:p>
            <a:pPr marL="457200" indent="-457200">
              <a:buFont typeface="+mj-lt"/>
              <a:buAutoNum type="arabicPeriod"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2FC62B-694B-432B-878E-41E82C0D7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628" y="3429000"/>
            <a:ext cx="29622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8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FD35-E90F-417A-84BF-0700A7E3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My Technical Experience and What I am Researching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5B405-0D68-43B9-8E81-751660121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yay</a:t>
            </a:r>
          </a:p>
        </p:txBody>
      </p:sp>
    </p:spTree>
    <p:extLst>
      <p:ext uri="{BB962C8B-B14F-4D97-AF65-F5344CB8AC3E}">
        <p14:creationId xmlns:p14="http://schemas.microsoft.com/office/powerpoint/2010/main" val="154596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2438-33BE-4D1D-BA2B-392F1A46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Past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95308-2BCB-49A5-A047-D28FB7F093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Intel</a:t>
            </a:r>
          </a:p>
          <a:p>
            <a:r>
              <a:rPr lang="en-CA" dirty="0"/>
              <a:t>Neurio</a:t>
            </a:r>
          </a:p>
          <a:p>
            <a:r>
              <a:rPr lang="en-CA" dirty="0"/>
              <a:t>UBC ORBIT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828031-E1D3-4B6A-AE4D-444F10492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159" y="1772788"/>
            <a:ext cx="3147624" cy="20787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36789A-2AC5-4F2E-98AB-63CE4CA48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54" y="3695323"/>
            <a:ext cx="4264075" cy="2398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6C95EA-66F1-4B44-9D8C-C44D2F8D3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4348" y="4045851"/>
            <a:ext cx="26860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1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39E5-4B22-4B25-B6D6-3AFB16119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More About UBC </a:t>
            </a:r>
            <a:r>
              <a:rPr lang="en-CA" dirty="0" err="1"/>
              <a:t>Oribt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CFC03-27C6-4C07-929F-58395CEB82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Trillium</a:t>
            </a:r>
          </a:p>
          <a:p>
            <a:r>
              <a:rPr lang="en-CA" dirty="0"/>
              <a:t>Canadian Satellite Design Challenge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8E723B-0E2B-4482-85B5-4A7B00B9C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655" y="3429000"/>
            <a:ext cx="3143766" cy="28892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ADE199-0CAF-41CF-8214-C40CF7BA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386" y="1945545"/>
            <a:ext cx="3886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29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5A74-B1ED-412A-B4B6-6DA544E7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1CDDF7-4456-4A70-8816-5F61B8A11B8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4763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7222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753</TotalTime>
  <Words>420</Words>
  <Application>Microsoft Office PowerPoint</Application>
  <PresentationFormat>Widescreen</PresentationFormat>
  <Paragraphs>80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Adobe Heiti Std R</vt:lpstr>
      <vt:lpstr>Arial</vt:lpstr>
      <vt:lpstr>Tw Cen MT</vt:lpstr>
      <vt:lpstr>Droplet</vt:lpstr>
      <vt:lpstr>Engineering and Technology Introduction</vt:lpstr>
      <vt:lpstr>What Are we going Over today (there are Questions/breaks in Between Each thing)</vt:lpstr>
      <vt:lpstr>UK engineers will design a robot that can retrieve rock samples on Mars so they can be sent to Earth for study.</vt:lpstr>
      <vt:lpstr>Who Am I?</vt:lpstr>
      <vt:lpstr>Getting To Know You guys</vt:lpstr>
      <vt:lpstr>My Technical Experience and What I am Researching</vt:lpstr>
      <vt:lpstr>Past Jobs</vt:lpstr>
      <vt:lpstr>More About UBC Oribt</vt:lpstr>
      <vt:lpstr>PowerPoint Presentation</vt:lpstr>
      <vt:lpstr>What I am Researching</vt:lpstr>
      <vt:lpstr>DEEP pipelining in clocked qca</vt:lpstr>
      <vt:lpstr>What is Quantum Computing…</vt:lpstr>
      <vt:lpstr>D-Wave</vt:lpstr>
      <vt:lpstr>Quantum Annealer</vt:lpstr>
      <vt:lpstr>What is Engineering And technology</vt:lpstr>
      <vt:lpstr>Someone who does precision guesswork based on unreliable data provided by those of questionable knowledge</vt:lpstr>
      <vt:lpstr>Engineering is essentially using skills to make things</vt:lpstr>
      <vt:lpstr>Discussion </vt:lpstr>
      <vt:lpstr>What are we going to go over in class</vt:lpstr>
      <vt:lpstr>mBot</vt:lpstr>
      <vt:lpstr>PowerPoint Presentation</vt:lpstr>
      <vt:lpstr>Fundamentals of programming</vt:lpstr>
      <vt:lpstr>Schedule</vt:lpstr>
      <vt:lpstr>First Day</vt:lpstr>
      <vt:lpstr>Second Day</vt:lpstr>
      <vt:lpstr>Third Day</vt:lpstr>
      <vt:lpstr>Field Trip</vt:lpstr>
      <vt:lpstr>triumf</vt:lpstr>
      <vt:lpstr>Friday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and Technology Introduction</dc:title>
  <dc:creator>Basil Wong</dc:creator>
  <cp:lastModifiedBy>Basil Wong</cp:lastModifiedBy>
  <cp:revision>9</cp:revision>
  <dcterms:created xsi:type="dcterms:W3CDTF">2018-07-06T08:41:23Z</dcterms:created>
  <dcterms:modified xsi:type="dcterms:W3CDTF">2018-07-06T21:15:21Z</dcterms:modified>
</cp:coreProperties>
</file>