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069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350" y="-58"/>
      </p:cViewPr>
      <p:guideLst>
        <p:guide orient="horz" pos="2160"/>
        <p:guide pos="38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396A2-4DE5-465C-8B71-FD9BD9C2AFA4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685800"/>
            <a:ext cx="603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1B001-C40B-47E5-A3D7-B63189435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4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685800"/>
            <a:ext cx="603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B001-C40B-47E5-A3D7-B63189435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232" y="2130427"/>
            <a:ext cx="1025929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465" y="3886200"/>
            <a:ext cx="844883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ABC7-2B6E-4F31-8F99-732A29F27F0B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442-AF8B-4F7F-B3D1-E0A87921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ABC7-2B6E-4F31-8F99-732A29F27F0B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442-AF8B-4F7F-B3D1-E0A87921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0578" y="274640"/>
            <a:ext cx="271569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488" y="274640"/>
            <a:ext cx="794592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ABC7-2B6E-4F31-8F99-732A29F27F0B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442-AF8B-4F7F-B3D1-E0A87921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ABC7-2B6E-4F31-8F99-732A29F27F0B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442-AF8B-4F7F-B3D1-E0A87921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428" y="4406902"/>
            <a:ext cx="102592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428" y="2906713"/>
            <a:ext cx="102592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ABC7-2B6E-4F31-8F99-732A29F27F0B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442-AF8B-4F7F-B3D1-E0A87921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5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488" y="1600202"/>
            <a:ext cx="53308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5463" y="1600202"/>
            <a:ext cx="53308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ABC7-2B6E-4F31-8F99-732A29F27F0B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442-AF8B-4F7F-B3D1-E0A87921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9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488" y="1535113"/>
            <a:ext cx="53329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488" y="2174875"/>
            <a:ext cx="53329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31273" y="1535113"/>
            <a:ext cx="533500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1273" y="2174875"/>
            <a:ext cx="53350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ABC7-2B6E-4F31-8F99-732A29F27F0B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442-AF8B-4F7F-B3D1-E0A87921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0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ABC7-2B6E-4F31-8F99-732A29F27F0B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442-AF8B-4F7F-B3D1-E0A87921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5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ABC7-2B6E-4F31-8F99-732A29F27F0B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442-AF8B-4F7F-B3D1-E0A87921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0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90" y="273050"/>
            <a:ext cx="397086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8942" y="273052"/>
            <a:ext cx="674733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490" y="1435102"/>
            <a:ext cx="397086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ABC7-2B6E-4F31-8F99-732A29F27F0B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442-AF8B-4F7F-B3D1-E0A87921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1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758" y="4800600"/>
            <a:ext cx="724185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65758" y="612775"/>
            <a:ext cx="724185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5758" y="5367338"/>
            <a:ext cx="724185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ABC7-2B6E-4F31-8F99-732A29F27F0B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442-AF8B-4F7F-B3D1-E0A87921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9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488" y="274638"/>
            <a:ext cx="108627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488" y="1600202"/>
            <a:ext cx="108627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488" y="6356352"/>
            <a:ext cx="2816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0ABC7-2B6E-4F31-8F99-732A29F27F0B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23836" y="6356352"/>
            <a:ext cx="3822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9997" y="6356352"/>
            <a:ext cx="2816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5D442-AF8B-4F7F-B3D1-E0A87921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4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oud 59"/>
          <p:cNvSpPr/>
          <p:nvPr/>
        </p:nvSpPr>
        <p:spPr>
          <a:xfrm rot="391323">
            <a:off x="3005743" y="721701"/>
            <a:ext cx="8995057" cy="5486400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29" y="4088394"/>
            <a:ext cx="319200" cy="331206"/>
          </a:xfrm>
          <a:prstGeom prst="rect">
            <a:avLst/>
          </a:prstGeom>
        </p:spPr>
      </p:pic>
      <p:sp>
        <p:nvSpPr>
          <p:cNvPr id="135" name="Rectangular Callout 134"/>
          <p:cNvSpPr/>
          <p:nvPr/>
        </p:nvSpPr>
        <p:spPr>
          <a:xfrm>
            <a:off x="3063081" y="1961685"/>
            <a:ext cx="1031781" cy="1124960"/>
          </a:xfrm>
          <a:prstGeom prst="wedgeRectCallout">
            <a:avLst>
              <a:gd name="adj1" fmla="val 50688"/>
              <a:gd name="adj2" fmla="val 6185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6.ClowdFlow triggers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dynamic migration to a suitable target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6" name="Rectangular Callout 135"/>
          <p:cNvSpPr/>
          <p:nvPr/>
        </p:nvSpPr>
        <p:spPr>
          <a:xfrm>
            <a:off x="10225881" y="2467856"/>
            <a:ext cx="990600" cy="826872"/>
          </a:xfrm>
          <a:prstGeom prst="wedgeRectCallout">
            <a:avLst>
              <a:gd name="adj1" fmla="val -64286"/>
              <a:gd name="adj2" fmla="val 2201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Each physical node hosts several VMs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828072" y="314980"/>
            <a:ext cx="2483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Private Cloud</a:t>
            </a:r>
            <a:endParaRPr lang="en-US" sz="2800" b="1" dirty="0"/>
          </a:p>
        </p:txBody>
      </p:sp>
      <p:sp>
        <p:nvSpPr>
          <p:cNvPr id="139" name="Rounded Rectangle 138"/>
          <p:cNvSpPr/>
          <p:nvPr/>
        </p:nvSpPr>
        <p:spPr>
          <a:xfrm>
            <a:off x="6301581" y="1447800"/>
            <a:ext cx="1790700" cy="1246811"/>
          </a:xfrm>
          <a:prstGeom prst="roundRect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9" y="1639197"/>
            <a:ext cx="230982" cy="322488"/>
          </a:xfrm>
          <a:prstGeom prst="rect">
            <a:avLst/>
          </a:prstGeom>
        </p:spPr>
      </p:pic>
      <p:sp>
        <p:nvSpPr>
          <p:cNvPr id="148" name="Rectangular Callout 147"/>
          <p:cNvSpPr/>
          <p:nvPr/>
        </p:nvSpPr>
        <p:spPr>
          <a:xfrm>
            <a:off x="8165825" y="1052947"/>
            <a:ext cx="990600" cy="968699"/>
          </a:xfrm>
          <a:prstGeom prst="wedgeRectCallout">
            <a:avLst>
              <a:gd name="adj1" fmla="val -63260"/>
              <a:gd name="adj2" fmla="val 3181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CF policies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VMs are deployed to each node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9" name="Rectangular Callout 148"/>
          <p:cNvSpPr/>
          <p:nvPr/>
        </p:nvSpPr>
        <p:spPr>
          <a:xfrm>
            <a:off x="10073481" y="4310509"/>
            <a:ext cx="990600" cy="1402001"/>
          </a:xfrm>
          <a:prstGeom prst="wedgeRectCallout">
            <a:avLst>
              <a:gd name="adj1" fmla="val -63261"/>
              <a:gd name="adj2" fmla="val -2770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 VMs on one node are always consistent with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provided CF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policies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96081" y="2599301"/>
            <a:ext cx="1752600" cy="11059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CF Policy # 1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CF Policy # 2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CF Policy # 4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41629" y="2209800"/>
            <a:ext cx="1475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Policy List</a:t>
            </a:r>
            <a:endParaRPr lang="en-US" sz="20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26432" y="3722406"/>
            <a:ext cx="1308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 VMs</a:t>
            </a:r>
            <a:endParaRPr lang="en-US" sz="2000" b="1" dirty="0"/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10" y="4107299"/>
            <a:ext cx="319200" cy="331206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10" y="4469394"/>
            <a:ext cx="319200" cy="331206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29" y="4469394"/>
            <a:ext cx="319200" cy="331206"/>
          </a:xfrm>
          <a:prstGeom prst="rect">
            <a:avLst/>
          </a:prstGeom>
        </p:spPr>
      </p:pic>
      <p:sp>
        <p:nvSpPr>
          <p:cNvPr id="157" name="Rounded Rectangle 156"/>
          <p:cNvSpPr/>
          <p:nvPr/>
        </p:nvSpPr>
        <p:spPr>
          <a:xfrm>
            <a:off x="167481" y="2214007"/>
            <a:ext cx="2186409" cy="2735314"/>
          </a:xfrm>
          <a:prstGeom prst="roundRect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Arrow 157"/>
          <p:cNvSpPr/>
          <p:nvPr/>
        </p:nvSpPr>
        <p:spPr>
          <a:xfrm>
            <a:off x="2453481" y="3331074"/>
            <a:ext cx="650781" cy="51554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400150" y="1517475"/>
            <a:ext cx="552782" cy="616125"/>
            <a:chOff x="7018117" y="1905000"/>
            <a:chExt cx="552782" cy="616125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481" y="1905000"/>
              <a:ext cx="545418" cy="56593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2745">
              <a:off x="7018117" y="2193721"/>
              <a:ext cx="178436" cy="327404"/>
            </a:xfrm>
            <a:prstGeom prst="rect">
              <a:avLst/>
            </a:prstGeom>
          </p:spPr>
        </p:pic>
      </p:grpSp>
      <p:grpSp>
        <p:nvGrpSpPr>
          <p:cNvPr id="86" name="Group 85"/>
          <p:cNvGrpSpPr/>
          <p:nvPr/>
        </p:nvGrpSpPr>
        <p:grpSpPr>
          <a:xfrm>
            <a:off x="6414291" y="2050875"/>
            <a:ext cx="552782" cy="616125"/>
            <a:chOff x="7018117" y="1905000"/>
            <a:chExt cx="552782" cy="616125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481" y="1905000"/>
              <a:ext cx="545418" cy="565932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2745">
              <a:off x="7018117" y="2193721"/>
              <a:ext cx="178436" cy="327404"/>
            </a:xfrm>
            <a:prstGeom prst="rect">
              <a:avLst/>
            </a:prstGeom>
          </p:spPr>
        </p:pic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40" y="1534458"/>
            <a:ext cx="799541" cy="1056342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159" y="2192112"/>
            <a:ext cx="230982" cy="322488"/>
          </a:xfrm>
          <a:prstGeom prst="rect">
            <a:avLst/>
          </a:prstGeom>
        </p:spPr>
      </p:pic>
      <p:sp>
        <p:nvSpPr>
          <p:cNvPr id="91" name="Rounded Rectangle 90"/>
          <p:cNvSpPr/>
          <p:nvPr/>
        </p:nvSpPr>
        <p:spPr>
          <a:xfrm>
            <a:off x="8282781" y="2286000"/>
            <a:ext cx="1790700" cy="1246811"/>
          </a:xfrm>
          <a:prstGeom prst="roundRect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519" y="2477397"/>
            <a:ext cx="230982" cy="322488"/>
          </a:xfrm>
          <a:prstGeom prst="rect">
            <a:avLst/>
          </a:prstGeom>
        </p:spPr>
      </p:pic>
      <p:grpSp>
        <p:nvGrpSpPr>
          <p:cNvPr id="93" name="Group 92"/>
          <p:cNvGrpSpPr/>
          <p:nvPr/>
        </p:nvGrpSpPr>
        <p:grpSpPr>
          <a:xfrm>
            <a:off x="8381350" y="2355675"/>
            <a:ext cx="552782" cy="616125"/>
            <a:chOff x="7018117" y="1905000"/>
            <a:chExt cx="552782" cy="616125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481" y="1905000"/>
              <a:ext cx="545418" cy="565932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2745">
              <a:off x="7018117" y="2193721"/>
              <a:ext cx="178436" cy="327404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8395491" y="2889075"/>
            <a:ext cx="552782" cy="616125"/>
            <a:chOff x="7018117" y="1905000"/>
            <a:chExt cx="552782" cy="616125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481" y="1905000"/>
              <a:ext cx="545418" cy="565932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2745">
              <a:off x="7018117" y="2193721"/>
              <a:ext cx="178436" cy="327404"/>
            </a:xfrm>
            <a:prstGeom prst="rect">
              <a:avLst/>
            </a:prstGeom>
          </p:spPr>
        </p:pic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040" y="2372658"/>
            <a:ext cx="799541" cy="1056342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359" y="3030312"/>
            <a:ext cx="230982" cy="322488"/>
          </a:xfrm>
          <a:prstGeom prst="rect">
            <a:avLst/>
          </a:prstGeom>
        </p:spPr>
      </p:pic>
      <p:sp>
        <p:nvSpPr>
          <p:cNvPr id="101" name="Rounded Rectangle 100"/>
          <p:cNvSpPr/>
          <p:nvPr/>
        </p:nvSpPr>
        <p:spPr>
          <a:xfrm>
            <a:off x="8243143" y="3679982"/>
            <a:ext cx="1790700" cy="1246811"/>
          </a:xfrm>
          <a:prstGeom prst="roundRect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881" y="3871379"/>
            <a:ext cx="230982" cy="322488"/>
          </a:xfrm>
          <a:prstGeom prst="rect">
            <a:avLst/>
          </a:prstGeom>
        </p:spPr>
      </p:pic>
      <p:grpSp>
        <p:nvGrpSpPr>
          <p:cNvPr id="105" name="Group 104"/>
          <p:cNvGrpSpPr/>
          <p:nvPr/>
        </p:nvGrpSpPr>
        <p:grpSpPr>
          <a:xfrm>
            <a:off x="8341712" y="3749657"/>
            <a:ext cx="552782" cy="616125"/>
            <a:chOff x="7018117" y="1905000"/>
            <a:chExt cx="552782" cy="616125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481" y="1905000"/>
              <a:ext cx="545418" cy="565932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2745">
              <a:off x="7018117" y="2193721"/>
              <a:ext cx="178436" cy="327404"/>
            </a:xfrm>
            <a:prstGeom prst="rect">
              <a:avLst/>
            </a:prstGeom>
          </p:spPr>
        </p:pic>
      </p:grpSp>
      <p:grpSp>
        <p:nvGrpSpPr>
          <p:cNvPr id="108" name="Group 107"/>
          <p:cNvGrpSpPr/>
          <p:nvPr/>
        </p:nvGrpSpPr>
        <p:grpSpPr>
          <a:xfrm>
            <a:off x="8355853" y="4283057"/>
            <a:ext cx="552782" cy="616125"/>
            <a:chOff x="7018117" y="1905000"/>
            <a:chExt cx="552782" cy="616125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481" y="1905000"/>
              <a:ext cx="545418" cy="565932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2745">
              <a:off x="7018117" y="2193721"/>
              <a:ext cx="178436" cy="327404"/>
            </a:xfrm>
            <a:prstGeom prst="rect">
              <a:avLst/>
            </a:prstGeom>
          </p:spPr>
        </p:pic>
      </p:grpSp>
      <p:pic>
        <p:nvPicPr>
          <p:cNvPr id="111" name="Picture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402" y="3766640"/>
            <a:ext cx="799541" cy="1056342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721" y="4424294"/>
            <a:ext cx="230982" cy="322488"/>
          </a:xfrm>
          <a:prstGeom prst="rect">
            <a:avLst/>
          </a:prstGeom>
        </p:spPr>
      </p:pic>
      <p:sp>
        <p:nvSpPr>
          <p:cNvPr id="113" name="Rounded Rectangle 112"/>
          <p:cNvSpPr/>
          <p:nvPr/>
        </p:nvSpPr>
        <p:spPr>
          <a:xfrm>
            <a:off x="6301581" y="4548906"/>
            <a:ext cx="1790700" cy="1246811"/>
          </a:xfrm>
          <a:prstGeom prst="roundRect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9" y="4740303"/>
            <a:ext cx="230982" cy="322488"/>
          </a:xfrm>
          <a:prstGeom prst="rect">
            <a:avLst/>
          </a:prstGeom>
        </p:spPr>
      </p:pic>
      <p:grpSp>
        <p:nvGrpSpPr>
          <p:cNvPr id="116" name="Group 115"/>
          <p:cNvGrpSpPr/>
          <p:nvPr/>
        </p:nvGrpSpPr>
        <p:grpSpPr>
          <a:xfrm>
            <a:off x="6400150" y="4618581"/>
            <a:ext cx="552782" cy="616125"/>
            <a:chOff x="7018117" y="1905000"/>
            <a:chExt cx="552782" cy="616125"/>
          </a:xfrm>
        </p:grpSpPr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481" y="1905000"/>
              <a:ext cx="545418" cy="565932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2745">
              <a:off x="7018117" y="2193721"/>
              <a:ext cx="178436" cy="327404"/>
            </a:xfrm>
            <a:prstGeom prst="rect">
              <a:avLst/>
            </a:prstGeom>
          </p:spPr>
        </p:pic>
      </p:grpSp>
      <p:grpSp>
        <p:nvGrpSpPr>
          <p:cNvPr id="161" name="Group 160"/>
          <p:cNvGrpSpPr/>
          <p:nvPr/>
        </p:nvGrpSpPr>
        <p:grpSpPr>
          <a:xfrm>
            <a:off x="6414291" y="5151981"/>
            <a:ext cx="552782" cy="616125"/>
            <a:chOff x="7018117" y="1905000"/>
            <a:chExt cx="552782" cy="616125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481" y="1905000"/>
              <a:ext cx="545418" cy="565932"/>
            </a:xfrm>
            <a:prstGeom prst="rect">
              <a:avLst/>
            </a:prstGeom>
          </p:spPr>
        </p:pic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2745">
              <a:off x="7018117" y="2193721"/>
              <a:ext cx="178436" cy="327404"/>
            </a:xfrm>
            <a:prstGeom prst="rect">
              <a:avLst/>
            </a:prstGeom>
          </p:spPr>
        </p:pic>
      </p:grpSp>
      <p:pic>
        <p:nvPicPr>
          <p:cNvPr id="164" name="Picture 1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40" y="4635564"/>
            <a:ext cx="799541" cy="1056342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159" y="5293218"/>
            <a:ext cx="230982" cy="322488"/>
          </a:xfrm>
          <a:prstGeom prst="rect">
            <a:avLst/>
          </a:prstGeom>
        </p:spPr>
      </p:pic>
      <p:sp>
        <p:nvSpPr>
          <p:cNvPr id="153" name="Rectangular Callout 152"/>
          <p:cNvSpPr/>
          <p:nvPr/>
        </p:nvSpPr>
        <p:spPr>
          <a:xfrm>
            <a:off x="5310981" y="5029200"/>
            <a:ext cx="990600" cy="1402001"/>
          </a:xfrm>
          <a:prstGeom prst="wedgeRectCallout">
            <a:avLst>
              <a:gd name="adj1" fmla="val 61310"/>
              <a:gd name="adj2" fmla="val -4328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4. Each VM dynamically receives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 set of CF labels according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CF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policies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4358481" y="2266463"/>
            <a:ext cx="1790700" cy="1246811"/>
          </a:xfrm>
          <a:prstGeom prst="roundRect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19" y="2457860"/>
            <a:ext cx="230982" cy="322488"/>
          </a:xfrm>
          <a:prstGeom prst="rect">
            <a:avLst/>
          </a:prstGeom>
        </p:spPr>
      </p:pic>
      <p:grpSp>
        <p:nvGrpSpPr>
          <p:cNvPr id="171" name="Group 170"/>
          <p:cNvGrpSpPr/>
          <p:nvPr/>
        </p:nvGrpSpPr>
        <p:grpSpPr>
          <a:xfrm>
            <a:off x="4471191" y="2869538"/>
            <a:ext cx="552782" cy="616125"/>
            <a:chOff x="7018117" y="1905000"/>
            <a:chExt cx="552782" cy="616125"/>
          </a:xfrm>
        </p:grpSpPr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481" y="1905000"/>
              <a:ext cx="545418" cy="565932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2745">
              <a:off x="7018117" y="2193721"/>
              <a:ext cx="178436" cy="327404"/>
            </a:xfrm>
            <a:prstGeom prst="rect">
              <a:avLst/>
            </a:prstGeom>
          </p:spPr>
        </p:pic>
      </p:grpSp>
      <p:pic>
        <p:nvPicPr>
          <p:cNvPr id="174" name="Picture 1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740" y="2353121"/>
            <a:ext cx="799541" cy="1056342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59" y="3010775"/>
            <a:ext cx="230982" cy="322488"/>
          </a:xfrm>
          <a:prstGeom prst="rect">
            <a:avLst/>
          </a:prstGeom>
        </p:spPr>
      </p:pic>
      <p:sp>
        <p:nvSpPr>
          <p:cNvPr id="176" name="Rounded Rectangle 175"/>
          <p:cNvSpPr/>
          <p:nvPr/>
        </p:nvSpPr>
        <p:spPr>
          <a:xfrm>
            <a:off x="4318843" y="3660445"/>
            <a:ext cx="1790700" cy="124681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581" y="3851842"/>
            <a:ext cx="230982" cy="322488"/>
          </a:xfrm>
          <a:prstGeom prst="rect">
            <a:avLst/>
          </a:prstGeom>
        </p:spPr>
      </p:pic>
      <p:grpSp>
        <p:nvGrpSpPr>
          <p:cNvPr id="178" name="Group 177"/>
          <p:cNvGrpSpPr/>
          <p:nvPr/>
        </p:nvGrpSpPr>
        <p:grpSpPr>
          <a:xfrm>
            <a:off x="4417412" y="3730120"/>
            <a:ext cx="552782" cy="616125"/>
            <a:chOff x="7018117" y="1905000"/>
            <a:chExt cx="552782" cy="616125"/>
          </a:xfrm>
        </p:grpSpPr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481" y="1905000"/>
              <a:ext cx="545418" cy="565932"/>
            </a:xfrm>
            <a:prstGeom prst="rect">
              <a:avLst/>
            </a:prstGeom>
          </p:spPr>
        </p:pic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2745">
              <a:off x="7018117" y="2193721"/>
              <a:ext cx="178436" cy="327404"/>
            </a:xfrm>
            <a:prstGeom prst="rect">
              <a:avLst/>
            </a:prstGeom>
          </p:spPr>
        </p:pic>
      </p:grpSp>
      <p:grpSp>
        <p:nvGrpSpPr>
          <p:cNvPr id="181" name="Group 180"/>
          <p:cNvGrpSpPr/>
          <p:nvPr/>
        </p:nvGrpSpPr>
        <p:grpSpPr>
          <a:xfrm>
            <a:off x="4431553" y="4263520"/>
            <a:ext cx="552782" cy="616125"/>
            <a:chOff x="7018117" y="1905000"/>
            <a:chExt cx="552782" cy="616125"/>
          </a:xfrm>
        </p:grpSpPr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481" y="1905000"/>
              <a:ext cx="545418" cy="565932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LightScreen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2745">
              <a:off x="7018117" y="2193721"/>
              <a:ext cx="178436" cy="327404"/>
            </a:xfrm>
            <a:prstGeom prst="rect">
              <a:avLst/>
            </a:prstGeom>
          </p:spPr>
        </p:pic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02" y="3747103"/>
            <a:ext cx="799541" cy="1056342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421" y="4404757"/>
            <a:ext cx="230982" cy="322488"/>
          </a:xfrm>
          <a:prstGeom prst="rect">
            <a:avLst/>
          </a:prstGeom>
        </p:spPr>
      </p:pic>
      <p:sp>
        <p:nvSpPr>
          <p:cNvPr id="134" name="Rectangular Callout 133"/>
          <p:cNvSpPr/>
          <p:nvPr/>
        </p:nvSpPr>
        <p:spPr>
          <a:xfrm>
            <a:off x="3215481" y="4495800"/>
            <a:ext cx="990600" cy="1184052"/>
          </a:xfrm>
          <a:prstGeom prst="wedgeRectCallout">
            <a:avLst>
              <a:gd name="adj1" fmla="val 68022"/>
              <a:gd name="adj2" fmla="val -2701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Policy conflict occurs due to dynamic change in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CF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labels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Curved Connector 15"/>
          <p:cNvCxnSpPr>
            <a:stCxn id="182" idx="1"/>
            <a:endCxn id="166" idx="1"/>
          </p:cNvCxnSpPr>
          <p:nvPr/>
        </p:nvCxnSpPr>
        <p:spPr>
          <a:xfrm rot="10800000">
            <a:off x="4358481" y="2889870"/>
            <a:ext cx="80436" cy="1656617"/>
          </a:xfrm>
          <a:prstGeom prst="curvedConnector3">
            <a:avLst>
              <a:gd name="adj1" fmla="val 510513"/>
            </a:avLst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38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88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Mirza Basim Baig</dc:creator>
  <cp:lastModifiedBy>Mirza Basim Baig</cp:lastModifiedBy>
  <cp:revision>33</cp:revision>
  <dcterms:created xsi:type="dcterms:W3CDTF">2013-04-23T22:28:06Z</dcterms:created>
  <dcterms:modified xsi:type="dcterms:W3CDTF">2013-05-07T22:14:42Z</dcterms:modified>
</cp:coreProperties>
</file>