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notesSlides/notesSlide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elId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0" autoAdjust="0"/>
    <p:restoredTop sz="86410" autoAdjust="0"/>
  </p:normalViewPr>
  <p:slideViewPr>
    <p:cSldViewPr snapToGrid="0" snapToObjects="1">
      <p:cViewPr varScale="1">
        <p:scale>
          <a:sx n="72" d="100"/>
          <a:sy n="72" d="100"/>
        </p:scale>
        <p:origin x="84" y="7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presProps.xml" Id="rId3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tableStyles" Target="tableStyles.xml" Id="rId6" /><Relationship Type="http://schemas.openxmlformats.org/officeDocument/2006/relationships/theme" Target="theme/theme1.xml" Id="rId5" /><Relationship Type="http://schemas.openxmlformats.org/officeDocument/2006/relationships/viewProps" Target="viewProps.xml" Id="rId4" /><Relationship Type="http://schemas.openxmlformats.org/officeDocument/2006/relationships/slide" Target="/ppt/slides/slide2.xml" Id="RelId0" /></Relationships>
</file>

<file path=ppt/notesSlides/notesSlide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clusteredColumnChart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map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actionButton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actionButton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pieChart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image" Target="../media/image1.png" Id="rId2" /><Relationship Type="http://schemas.openxmlformats.org/officeDocument/2006/relationships/slideLayout" Target="../slideLayouts/slideLayout7.xml" Id="rId1" /><Relationship Type="http://schemas.openxmlformats.org/officeDocument/2006/relationships/image" Target="../media/image3.png" Id="rId5" /><Relationship Type="http://schemas.openxmlformats.org/officeDocument/2006/relationships/image" Target="../media/image2.png" Id="rId4" /><Relationship Type="http://schemas.openxmlformats.org/officeDocument/2006/relationships/hyperlink" Target="https://app.powerbi.com/groups/me/reports/abf8514b-eeeb-44fa-935d-8d126f903963?pbi_source=PowerPoint" TargetMode="External" Id="coverSlideHpLink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notesSlide" Target="/ppt/notesSlides/notesSlide.xml" Id="R72adcdfee0d54a3b" /><Relationship Type="http://schemas.openxmlformats.org/officeDocument/2006/relationships/slideLayout" Target="/ppt/slideLayouts/slideLayout8.xml" Id="R17d2677e31c8485c" /><Relationship Type="http://schemas.openxmlformats.org/officeDocument/2006/relationships/hyperlink" Target="https://app.powerbi.com/groups/me/reports/abf8514b-eeeb-44fa-935d-8d126f903963/?pbi_source=PowerPoint" TargetMode="External" Id="RelId0" /><Relationship Type="http://schemas.openxmlformats.org/officeDocument/2006/relationships/image" Target="/ppt/media/image4.png" Id="imgId172269748" /></Relationships>
</file>

<file path=ppt/slides/slide1.xml><?xml version="1.0" encoding="utf-8"?>
<p:sld xmlns:adec="http://schemas.microsoft.com/office/drawing/2017/decorative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Coronivirus analysis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3C910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coverSlideHpLink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9/10/2023 5:47:42 PM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9/10/2023 4:20:03 PM UTC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card ,card ,card ,clusteredColumnChart ,slicer ,slicer ,map ,actionButton ,actionButton ,pieChart ,textbox. Please refer to the notes on this slide for details">
            <a:hlinkClick xmlns:r="http://schemas.openxmlformats.org/officeDocument/2006/relationships" xmlns:a="http://schemas.openxmlformats.org/drawingml/2006/main" r:id="RelId0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172269748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Page 1</a:t>
            </a:r>
          </a:p>
        </p:txBody>
      </p:sp>
    </p:spTree>
    <p:clrMapOvr>
      <a:masterClrMapping xmlns:a="http://schemas.openxmlformats.org/drawingml/2006/main"/>
    </p:clrMapOvr>
  </p:cSld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27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#Name of Power BI report#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Brian Butler</cp:lastModifiedBy>
  <cp:revision>4</cp:revision>
  <dcterms:created xsi:type="dcterms:W3CDTF">2016-09-04T11:54:55Z</dcterms:created>
  <dcterms:modified xsi:type="dcterms:W3CDTF">2020-11-25T15:29:01Z</dcterms:modified>
</cp:coreProperties>
</file>