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cb59684-cfd2-4820-978c-07d5a7ea38a7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00483d8-4f2d-4abe-8db4-0185abac9734/ReportSection?bookmarkGuid=a879fa1c-f446-4781-ae56-69d53c778cdb&amp;bookmarkUsage=1&amp;ctid=de55767a-1422-43c7-9583-f1b281fd2ffd&amp;fromEntryPoint=export&quot;"/>
    <we:property name="reportState" value="&quot;CONNECTED&quot;"/>
    <we:property name="reportEmbeddedTime" value="&quot;2023-09-10T16:35:52.144Z&quot;"/>
    <we:property name="creatorSessionId" value="&quot;1e8bc829-5241-4071-84e2-ba408956a778&quot;"/>
    <we:property name="creatorUserId" value="&quot;10032001CAEA563F&quot;"/>
    <we:property name="creatorTenantId" value="&quot;de55767a-1422-43c7-9583-f1b281fd2ffd&quot;"/>
    <we:property name="reportName" value="&quot;Brand data&quot;"/>
    <we:property name="isFiltersActionButtonVisible" value="true"/>
    <we:property name="initialStateBookmark" value="&quot;H4sIAAAAAAAAA9VWTU8bMRD9K5HPUbVfZLPcIOVE+RCpuFQIzdqzweDYK9sLSVH+e8fe0EIQpa1aQvey9szszHvPY6/vmZCuVbA8hjmyXbZvzM0c7M0gZUOm17aTk8OjvbPDy+O9owMym9ZLox3bvWce7Az9uXQdqJCBjF8uhgyUOoVZmDWgHA5Zi9YZDUp+xT6YXN52uBoyXLTKWAgppx48hrS3FE5zqp1+yKkicC9vcYrc99YzbI31D/Mhc/0oQnrqC8liwYnRHqSmxME2TuusKsZFkmNS1ZyXO2kd7I1Ufh1SLw8WrSU+xHLZBh32xC1ojoJF0BadW1c4QnCdjcgPnjimprMcz7CJLu2lX1KeKSiSZkXcT60hZaLRGw9q0FrTSB99V+ZuYpEEEWw3WV2QxUk9U2v9fhD73IPjYAMwU18T80CAPjBWoN1fRg4fpX2QJBtuwPwH+Akw+XegrJI0r8U4GZVjqIBm25WZm077gWkGURv3Pyr9nEIv9igr8pQUTvJc1GmGO0mevJnYkyvQGtUmVuqHWuGcdjcfcHD43gX/DRq96ElT8LopS05HSVlWVVXg6FXRJ0R9ZqzkRHZT94lR3Vz/Kl7CKDruN/HuW9AinujP5R6+2dojxdKhO8PQrGsJ/2j9VedITBS9NlTO+i33wwvUVhcP/yoKvn70U1qveI/vry8xdSI5i1QkvIY046VIRlVSYVlse/8r6e/A4sB9P8heasat7olXW1AY3fl30Hibem614USZAfVbApDRUFRY8XiJ+qmSHhe+NounMsbnsYXNkS6WYWA671rgeAoaI5m2hyQxxlGjEKywinFsw/uTpH7vS5+D6kLVeA1lsQihkbRdX/kgXE5ZhBW4rr4BwaZzZicLAAA=&quot;"/>
    <we:property name="bookmark" value="&quot;H4sIAAAAAAAAA9VWTW/bMAz9K4HOxuCv2nFva9bbNhTN0MvQAy3RqVpFMiS5TVbkv4+S061J0XUbtmbLJRJJk+89UR/3TEjXK1h/hCWyY3ZizM0S7M0kYwnTuzaR8ikvqxaxzaAq6qKqcooyvZdGO3Z8zzzYBfoL6QZQISEZP18mDJQ6g0WYdaAcJqxH64wGJb/gGEwubwfcJAxXvTIWQsq5B48h7S2F05ygZG8Kqgjcy1ucI/ej9Rx7Y/3DPGFuHEVIu76QLBacGe1BakocbNOszZtyWqYFpk3LeX2UtcHeSeW3Ie36dNVb4kMs132Q5a24Bc1RsAjaonPbCh8Q3GAj8tMdx9wMluM5dtGlvfRryjMHRdJsiPuZNaRMNHrjQU16azrpo+/K3M0skiCCHaebS7I4qRdqq993Yp9GcBxsAGbaa2IeCNAHxgq0J+vI4Z20D5LkyR7Mv4CfAJP/COomzYpWTNOqnkIDNDuszNwM2k9MN4nauP9R6acURrGrvCwyUjgtCtFmOR6lRfpqYs+uQGtU+1ipH1qFS9rdfMLB4b8u+C/QGEVPu5K3XV1zOkrqummaEqsXRZ8R9YWxkhPZfd1nRg1L/bN4CaMYuN/He2JBi3jAP5U7ebW1R4qlQ3eBoVm3Ev7W+qvBkZgoRm2onPUH7odnqG0uH+4qCr5+dCltV3zE98eXmDqRnGVG93ULWc5rkVZN2mBdHnr/K+nvwOLEfTvInmvGg+6JF1tQGD34f6Dx9vU8aMOJOgfqtxQgp6FosOHxEfVDJT2ufGtWuzLG32MLWyI9LMPADN71wPEMNEYy/QhJYoyjRiFYYRXj2Ib/95L6fSx9AWoIVeMzlMUyAfvmKymhGZwGCwAA&quot;"/>
    <we:property name="embedUrl" value="&quot;/reportEmbed?reportId=e00483d8-4f2d-4abe-8db4-0185abac9734&amp;config=eyJjbHVzdGVyVXJsIjoiaHR0cHM6Ly9XQUJJLVdFU1QtRVVST1BFLXJlZGlyZWN0LmFuYWx5c2lzLndpbmRvd3MubmV0IiwiZW1iZWRGZWF0dXJlcyI6eyJtb2Rlcm5FbWJlZCI6dHJ1ZSwidXNhZ2VNZXRyaWNzVk5leHQiOnRydWV9fQ%3D%3D&amp;disableSensitivityBanner=true&quot;"/>
    <we:property name="datasetId" value="&quot;20c94c7c-e547-4ba4-9dba-dcb8b6032a4e&quot;"/>
    <we:property name="pageName" value="&quot;ReportSection&quot;"/>
    <we:property name="pageDisplayName" value="&quot;Page 1&quot;"/>
    <we:property name="backgroundColor" value="&quot;#F2B4F7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Basira Jafarova</cp:lastModifiedBy>
  <cp:revision>3</cp:revision>
  <dcterms:created xsi:type="dcterms:W3CDTF">2018-06-07T21:39:02Z</dcterms:created>
  <dcterms:modified xsi:type="dcterms:W3CDTF">2023-09-10T16:36:20Z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