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24bcf70-f452-4d48-b4d6-ca301f73f50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1d1aed4-f443-4bde-9932-70997d411492/ReportSection?bookmarkGuid=f103ba1e-7d08-4e4d-80b4-8aae55cfa327&amp;bookmarkUsage=1&amp;ctid=de55767a-1422-43c7-9583-f1b281fd2ffd&amp;fromEntryPoint=export&quot;"/>
    <we:property name="reportState" value="&quot;CONNECTED&quot;"/>
    <we:property name="reportEmbeddedTime" value="&quot;2023-09-10T15:44:32.242Z&quot;"/>
    <we:property name="creatorSessionId" value="&quot;9b5ea8e3-b722-493d-ba35-7052ea7b4d20&quot;"/>
    <we:property name="creatorUserId" value="&quot;10032001CAEA563F&quot;"/>
    <we:property name="creatorTenantId" value="&quot;de55767a-1422-43c7-9583-f1b281fd2ffd&quot;"/>
    <we:property name="reportName" value="&quot;Product analysis&quot;"/>
    <we:property name="isFiltersActionButtonVisible" value="true"/>
    <we:property name="initialStateBookmark" value="&quot;H4sIAAAAAAAAA91XTU/jMBD9K1XO0SrfTbiVwnJgKYgiLiuEJvEkNbhx5DhAF/W/r+2EZSmwrUpL0Z6SzDjjN2+ex/ajRWhdMZiNYIrWnrXP+e0UxG3PtWyr7Gynp8cng/Pj69Hg5FCZeSUpL2tr79GSIAqUl7RugOkIyvjzyraAsTMo9FcOrEbbqlDUvARGf2E7WLmkaHBuW/hQMS5AhxxLkKjD3qnh6lvN7X7z1YyQSXqHY8xkaz3Higv59G1bdftmIL306WBmwiEvJdBSBda2IEwyPw/TJMcIApJ4GIXanlMmuyHp7PChEiofleWs0jwMyB2UGRLLgBZY190MJwh1IwzywxeOMW9EhueYG1cpqZypOGNgipq5yv1McMWMMV5wCez62TXh90OBig9i7Tlz+w+IoTIVXNAM2CscQ86aabkqDDU5aTK5CKQzGz28BnKlLDUtC9bV8ZngixZfRe+4vICUoVZKeqPqoOlUv3FBUOzPDKMHVDwVyLUX0G4hi/nVk4aU/eZvsfD72gDawqRXc+2GfhK7UR+z1CPY74MHbv/TlPYOzlEzTVH0eN7rBrwluaWVzkCQFWvsLdZ4i3lo3m3LJ7mfIGRA8siPAi9Nc28p7TteW/by+g+KQmABT63tIwvnzS50JHjdqwTPaYv9e1N2JXTWUQhrasU2kn0QwwkIua5cdpr2u82jk8tsyw3Ey6I8CoIYMpKoLoKul32ukqfccPEaa+v4Emp+F+ZB054tNiBnwstGfhUdr5HwloS8mjxaMWNI3DgkSMLA70cQJiksF/MOz11faRNcAX679zmRQwLw3ThDx0PHSVw/+sSOcYS8EFBNZotY9RFcncDLD+x/m6BsLLn6sXdP5aRXr1v3KVSLZd/00lqZx3ZpJXGAceB5nhNj6EdO7IG50vwzDYkPMuUPL1PR0UickAgB0ihLnDBwQs8h/8H5aRP6GaHsrd0vmCrch7aQTWew09ONkdozDdYURWFS442sK8jwDEo0AKo2DEUzThUVSoKkexf6+YMqYbaMXwJrjLpFY25/tq4B1VfS1cZ34H4D+Lb7zxwRAAA=&quot;"/>
    <we:property name="bookmark" value="&quot;H4sIAAAAAAAAA91X30/bMBD+V6o8R1Pi/OYNCuNlQ4giXqZqutiXNODGkeMUOtT/fY6TjlFgrUpL0Z4S3znn7777fHYeLVbUFYf5BUzROrJOhLibgrwbuJZtlc9t1EuJS3ziROgxL2SRG/l6lqhUIcraOnq0FMgc1U1RN8DbgNr4Y2xbwPkl5O0oA16jbVUoa1ECL35hN1m7lGxwYVv4UHEhoQ05UqCwDTvT0/VYQ3G/eHpFoKqY4Qip6qxXWAmplmPbqrs3A+m5rw1mFhyKUkFR6sCtzQ8S6mVBmmQYgs8SgmHQ2rOCq35KOj97qKTOR2c5r1pajtkMSorMMqAl1nW/wneEupEG+dkzx0g0kuIVZsZVqkLNdZwRcE3NQud+KYVmxhivhQL+88k1EfdDiZoPZh05C/sPiKE25UIWFPgLHEPBm2m5KQy9OGuoWgXSm408XgIZa0tdlDnv6/hE8HWHrypmQl1DyrFVSnqr69DSqT8TkqE8mRtGTwu5LJBrr6DdQxaL8VJD2n77t1jEfW0A7WHR8aJ1Q5TEbhghTQnDKAICbvRhSnsD50UzTVEORDboJ7wmubWVpiDZhjUmqzXeYx4t77blscxLECiwLPRCn6RpRtbSfuC9Za+v/3GeS8xh2dres3Fe7ULnUtSDSoqs6LB/bcq+hM42CuFNrdlGdgJyOAGptpXLQdN+s3n0cpnvuYEQGmah78dAWaK7CLqEfqySp8Jw8RJr5/gUan4T5mnT3S12IGcmykZ9Fh1vkfCehLyZPDoxY8DcOGDIAt+LQgiSFNaL+YD3rs90CG4Avzv7nNBhPnhuTNEh6DiJ64Uf2DHOUeQSqsl8FWt7Bdc38PId598uKBspoT8c3BdqMqi3rfsUqtWy73prbcxjt7WS2MfYJ4Q4MQZe6MQEzC/NP9NQ+KBS8fA8lTYaixMWIkAa0sQJfCcgDvsP7k+70M8FqsHW/YLrwr3rCNl1Bge93RipPdFgTVHmJjXRqLoCipdQogFQdWEKNPN0UaFkyPp32T6/FVqYHeM3wBujbtmYv79+sd+Yr4Qd+xAAAA==&quot;"/>
    <we:property name="embedUrl" value="&quot;/reportEmbed?reportId=11d1aed4-f443-4bde-9932-70997d411492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46dda08b-49e9-40a5-8e1d-d108b18f0f97&quot;"/>
    <we:property name="pageName" value="&quot;ReportSection&quot;"/>
    <we:property name="pageDisplayName" value="&quot;Page 1&quot;"/>
    <we:property name="backgroundColor" value="&quot;#FFE7E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Basira Jafarova</cp:lastModifiedBy>
  <cp:revision>3</cp:revision>
  <dcterms:created xsi:type="dcterms:W3CDTF">2018-06-07T21:39:02Z</dcterms:created>
  <dcterms:modified xsi:type="dcterms:W3CDTF">2023-09-10T15:54:23Z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