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72" d="100"/>
          <a:sy n="72" d="100"/>
        </p:scale>
        <p:origin x="6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bfb2fc45-6618-4ace-8c49-f12716225e79}">
  <we:reference id="WA200003233" version="2.0.0.3" store="en-US" storeType="OMEX"/>
  <we:alternateReferences/>
  <we:properties>
    <we:property name="Microsoft.Office.CampaignId" value="&quot;none&quot;"/>
    <we:property name="reportUrl" value="&quot;/groups/me/reports/abf8514b-eeeb-44fa-935d-8d126f903963/ReportSection?bookmarkGuid=6cf8b369-1739-4fa6-8b35-c65378c3b8ea&amp;bookmarkUsage=1&amp;ctid=de55767a-1422-43c7-9583-f1b281fd2ffd&amp;fromEntryPoint=export&quot;"/>
    <we:property name="reportState" value="&quot;CONNECTED&quot;"/>
    <we:property name="reportEmbeddedTime" value="&quot;2023-09-10T16:32:33.410Z&quot;"/>
    <we:property name="creatorSessionId" value="&quot;bf2149f7-c126-4b8f-a9a3-f906dd4249bb&quot;"/>
    <we:property name="creatorUserId" value="&quot;10032001CAEA563F&quot;"/>
    <we:property name="creatorTenantId" value="&quot;de55767a-1422-43c7-9583-f1b281fd2ffd&quot;"/>
    <we:property name="reportName" value="&quot;Coronivirus analysis&quot;"/>
    <we:property name="isFiltersActionButtonVisible" value="true"/>
    <we:property name="initialStateBookmark" value="&quot;H4sIAAAAAAAAA+1Y32/TMBD+V5BfeKmQ86NJs7et7AkG04Z4QRM625fNkMSR44yVqf87ZycV+8U6tlGKxEvV3Ll33/ed7+z0kindtRUs3kGNbIftGfO1Bvv1RcwmrBlt79+/Odg9evP53e7BPplN67RpOrZzyRzYU3QfdddD5SOQ8dPJhEFVHcKpfyqh6nDCWrSdaaDS33FYTC5ne1xOGF60lbHgQx47cOjDntNyeqbc0auEMoJ0+hyPUbrBeoStsW71PGHd8C1Auu7zwULCuWkc6IYCexsvEwFlFss4KRIVKxVx7u2lrty4RCz2L1pLfIjlovU67KpzaCQqFkBb7LoxwwFC19uAfP+a49j0VuIRlsHVOO0WFEcaS1qca9t3bEkKHFpD+oyuptS2DuYz821ukRRRbIcvT8jS6ea0GgX8yezDgE6C9ciM+ELUPQP6gbEK7d4ikHit7UqTeHID558gQIjJxYspRjnnKUqlCsxTobJtEFqRsGf/rswr+IPISiSxTAvBgXMFKpkBF9sgMilhqJUpxz8r9FUKg9gR8iwuEy7VDHKYcVVscHTMocJGgb3ddnULFl/UY7jbek/WY5mbqq+bp0KpadA+rrOqvnNe6gHH/Ays29AGeLisy5PVaUTLvlw5dubE89TYAdrzKknbjhxZgiWPC574aZpHUQ4Qr913IyotSe+nlfvemd83jpg/ouZdpSXaa1VmNdKdwn9R4CCQaYdcGge/UcGNgesle6uJ/xD7I1S9D/tyDzotX/p6jV17Z83C8u4RFXuQGGPZsiieljybKZ6nUvBMZNPtKFvI9b9mP5UYCial4hEo+iwKkFPAqSy2o2C/7rMHDPetuKPW0N6c6M89TH+jNQWgiECoOE0yERU5FDxM1HspQEC51zsX3jyucPEhZ1kKxQzirOA55jmfYcafGBJQpnEZTadFJhFiVFm+foD8xRv0ZNNNQYsabNzn8Lb6iE3ZatzkXeNBt/oN98UNCYf2QIExvVYomRQCRJymJWRr97LDCyfMxc1tHALedV6Y3nUtSDyEBu84N2jTQKN8Ie89O/xfCSzkIDBaVOvOmtX6geryB6Sd/jIFEQAA&quot;"/>
    <we:property name="bookmark" value="&quot;H4sIAAAAAAAAA+1XTU/cMBD9KygXLqvKcb7W3MqWW1shqLhUqBrbEzAkceQ4lC3iv3fi7AoWWqBAt4vUyyqZmR2/98Yzsa8ibbq2gvlnqDHaiXatPa/BnW/xaBI1q7Y4E1mZiVJBmSe8wDhPCoqyrTe26aKdq8iDO0F/ZLoeqiEhGb8eTyKoqn04Gd5KqDqcRC26zjZQmR84BpPLux6vJxFetpV1MKQ89OBxSHtB4fROUOJ3Ca0IypsLPETlR+sBttb55fsk6sanAGnVNyQLC85s48E0lHiwsTKRRIornohEc61jxgZ7aSq/CJHzvcvWER9iOW8HWd7rC2gU6iiAdth1ixU+IXS9C8j3VhyHtncKD7AMrsYbP6c8yjrS4sK4vouuSYF9Z0mfhaspjauD+dR+nzkkRXS0w66PydKZ5qRaCHjD7MuIToEbkFl5RtQHBvQH6zS63Xkg8cG4pSZ8cgfn3yBAiMnFRIZxwViKSmuBRSp1vglCaxL29O3KvIQ/iqxlwlUqJAPGNOhkCkxugsikhKVWpjXerNC3KYxix8hyXiZM6SkUMGVarHF0zKDCRoO733Z1Cw636kW6+3pPHscys1VfNy+FUtOgfV5nVX3nB6lHHLNTcH5NG+Dpsl4fL79GFHZ267MzI54n1o3QXldJ2nbkyBMsGRcsGaZpEccFAH903y1QGUV6v6zcD878vvHE/Bk17yqj0K1UOaqRzhTDgwYPgUw7rmVw9Fsd3Bi4XkUfDfEfcx9B1Q9pt3ehM2p7qNeia39ZsxDePaNiTxJjUbY85lnJ8qlmRaoky2WebUbZwlr/a3ajxFgwpTSLQdOvEKAywEyJzSjY7/vsCcN9I86oNbR3J/prD9M/aE0JKGOQmqdJLmNRgGBhoj5IAQLK3d77cPO4xWVIOc1TEFPguWAFFgWbYs5emBJQpbyMs0zkCoGjzovHB8g/PEFP1t0UFNRg47+Fy+szNmVrcJ1njSed6tfcF3ckHNsDJXK6VmiVCAmSp2kJ+aN72eOll/by7jYOCVcsPwEUQChXiBAAAA==&quot;"/>
    <we:property name="embedUrl" value="&quot;/reportEmbed?reportId=abf8514b-eeeb-44fa-935d-8d126f903963&amp;config=eyJjbHVzdGVyVXJsIjoiaHR0cHM6Ly9XQUJJLVdFU1QtRVVST1BFLXJlZGlyZWN0LmFuYWx5c2lzLndpbmRvd3MubmV0IiwiZW1iZWRGZWF0dXJlcyI6eyJtb2Rlcm5FbWJlZCI6dHJ1ZSwidXNhZ2VNZXRyaWNzVk5leHQiOnRydWV9fQ%3D%3D&amp;disableSensitivityBanner=true&quot;"/>
    <we:property name="datasetId" value="&quot;3ed36274-1934-4de8-bd1f-6a08d5f8cf50&quot;"/>
    <we:property name="pageName" value="&quot;ReportSection&quot;"/>
    <we:property name="pageDisplayName" value="&quot;Page 1&quot;"/>
    <we:property name="backgroundColor" value="&quot;#FFFFFF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Basira Jafarova</cp:lastModifiedBy>
  <cp:revision>3</cp:revision>
  <dcterms:created xsi:type="dcterms:W3CDTF">2018-06-07T21:39:02Z</dcterms:created>
  <dcterms:modified xsi:type="dcterms:W3CDTF">2023-09-10T16:34:49Z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