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iwzTkp4Xk9hekfGdGyydBtrOUX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59f1883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59f188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9f1883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59f1883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qaIiPrCeUnIQUV2vnvFICUdub9z8U3U4/view?usp=drive_link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39598" l="15803" r="15397" t="38800"/>
          <a:stretch/>
        </p:blipFill>
        <p:spPr>
          <a:xfrm>
            <a:off x="278606" y="128588"/>
            <a:ext cx="1251480" cy="39290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971200" y="1758850"/>
            <a:ext cx="7155300" cy="2100900"/>
          </a:xfrm>
          <a:prstGeom prst="rect">
            <a:avLst/>
          </a:prstGeom>
          <a:solidFill>
            <a:srgbClr val="833C0B"/>
          </a:solidFill>
          <a:ln>
            <a:noFill/>
          </a:ln>
          <a:effectLst>
            <a:outerShdw blurRad="57150" rotWithShape="0" algn="bl" dir="5400000" dist="19050">
              <a:srgbClr val="000000">
                <a:alpha val="40784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Denis Office Supplies and Furnishings</a:t>
            </a:r>
            <a:endParaRPr b="1" i="0" sz="36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(A SQL Case Study)</a:t>
            </a:r>
            <a:endParaRPr b="1" i="0" sz="2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157975" y="4226350"/>
            <a:ext cx="29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Facilitator: Toyin Ademarati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" id="91" name="Google Shape;91;p2"/>
          <p:cNvPicPr preferRelativeResize="0"/>
          <p:nvPr/>
        </p:nvPicPr>
        <p:blipFill rotWithShape="1">
          <a:blip r:embed="rId3">
            <a:alphaModFix/>
          </a:blip>
          <a:srcRect b="39600" l="15800" r="15399" t="38800"/>
          <a:stretch/>
        </p:blipFill>
        <p:spPr>
          <a:xfrm>
            <a:off x="278606" y="128588"/>
            <a:ext cx="1251480" cy="39290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398125" y="813925"/>
            <a:ext cx="4743300" cy="515700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About Case Study</a:t>
            </a:r>
            <a:endParaRPr b="1" i="0" sz="29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41725" y="1482025"/>
            <a:ext cx="47997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Denis sells office supplies, furnishings, maintenance and housekeeping equipments, and public area items to various properties in different cities in the U.S.A. 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has employed you as a data analyst to help him understand how his business has performed over time. He has provided you with data in a sql file.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to extract only data that is relevant to the analysis you are to do.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1275" y="813925"/>
            <a:ext cx="3926525" cy="41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705975" y="1349200"/>
            <a:ext cx="216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Orders Table</a:t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OrderID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OrderDate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PropertyID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ProductID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Quantity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2866575" y="1380850"/>
            <a:ext cx="182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Products Table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ProductID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ProductName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ProductCategory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Price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705975" y="3387825"/>
            <a:ext cx="202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PropertyInfo Table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PropID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PropertyCity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PropertyState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2299335" y="772148"/>
            <a:ext cx="4131900" cy="358800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Dictionary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&#10;&#10;Description automatically generated" id="103" name="Google Shape;103;p3"/>
          <p:cNvPicPr preferRelativeResize="0"/>
          <p:nvPr/>
        </p:nvPicPr>
        <p:blipFill rotWithShape="1">
          <a:blip r:embed="rId3">
            <a:alphaModFix/>
          </a:blip>
          <a:srcRect b="39598" l="15803" r="15397" t="38800"/>
          <a:stretch/>
        </p:blipFill>
        <p:spPr>
          <a:xfrm>
            <a:off x="202406" y="204788"/>
            <a:ext cx="1251480" cy="39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075" y="1349200"/>
            <a:ext cx="3536099" cy="352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730700" y="1309700"/>
            <a:ext cx="69993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sz="185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Download the dataset by clicking here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the zipped file 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PgAdmin, create a new database and name it Denis_DB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the dataset you downloaded in the Denis_DB database</a:t>
            </a: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2299335" y="772148"/>
            <a:ext cx="4131900" cy="358800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Task 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&#10;&#10;Description automatically generated" id="111" name="Google Shape;111;p4"/>
          <p:cNvPicPr preferRelativeResize="0"/>
          <p:nvPr/>
        </p:nvPicPr>
        <p:blipFill rotWithShape="1">
          <a:blip r:embed="rId4">
            <a:alphaModFix/>
          </a:blip>
          <a:srcRect b="39598" l="15803" r="15397" t="38800"/>
          <a:stretch/>
        </p:blipFill>
        <p:spPr>
          <a:xfrm>
            <a:off x="202406" y="204788"/>
            <a:ext cx="1251480" cy="392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509400" y="1018800"/>
            <a:ext cx="795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 the following information from Denis_DB: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all details about properties, orders and products.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the city and state column in propertyinfo table.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dates orders were made and the quantity of orders made.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unique dates orders were made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different product category Denis has in his store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from order table and sort in ascending order of quantity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products and their details and sort in descending order of price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five most expensive products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&#10;&#10;Description automatically generated" id="117" name="Google Shape;117;p5"/>
          <p:cNvPicPr preferRelativeResize="0"/>
          <p:nvPr/>
        </p:nvPicPr>
        <p:blipFill rotWithShape="1">
          <a:blip r:embed="rId3">
            <a:alphaModFix/>
          </a:blip>
          <a:srcRect b="39598" l="15803" r="15397" t="38800"/>
          <a:stretch/>
        </p:blipFill>
        <p:spPr>
          <a:xfrm>
            <a:off x="278606" y="128588"/>
            <a:ext cx="1251480" cy="39290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2299335" y="549098"/>
            <a:ext cx="4131900" cy="358800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Task 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249775" y="307750"/>
            <a:ext cx="84213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name of product whose id is 50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name and category of product whose id is 94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name and category of product whose prices are above $200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name of product whose prices are between $50 and $200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productid of products sold between 07-01-2015 and 10-01-2015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Orders by property 14, 16, and 10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amount all products will be worth if there were just 2 of it in the store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most expensive product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least expensive product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average price of products?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products have names starting with “T”?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/>
        </p:nvSpPr>
        <p:spPr>
          <a:xfrm>
            <a:off x="509400" y="1247400"/>
            <a:ext cx="79578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Extract the following information from Denis_DB: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Find the different properties that have made orders.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Find the five least expensive products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All properties in alphabetical order of their city names.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name and category of the most expensive product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name and category of product whose price is $300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Orders by properties that are not 14, 16, and 10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amount all products will be worth if there were just 5 of it in the store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&#10;&#10;Description automatically generated" id="129" name="Google Shape;129;p7"/>
          <p:cNvPicPr preferRelativeResize="0"/>
          <p:nvPr/>
        </p:nvPicPr>
        <p:blipFill rotWithShape="1">
          <a:blip r:embed="rId3">
            <a:alphaModFix/>
          </a:blip>
          <a:srcRect b="39598" l="15803" r="15397" t="38800"/>
          <a:stretch/>
        </p:blipFill>
        <p:spPr>
          <a:xfrm>
            <a:off x="278606" y="128588"/>
            <a:ext cx="1251480" cy="39290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 txBox="1"/>
          <p:nvPr/>
        </p:nvSpPr>
        <p:spPr>
          <a:xfrm>
            <a:off x="2299335" y="549098"/>
            <a:ext cx="4131900" cy="358800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Take Home Task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59f188383_0_0"/>
          <p:cNvSpPr txBox="1"/>
          <p:nvPr/>
        </p:nvSpPr>
        <p:spPr>
          <a:xfrm>
            <a:off x="765850" y="1002225"/>
            <a:ext cx="6921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most purchased product?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least purchased product?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average price of products for each product category?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products are soaps?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average price of envelopes?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cheapest envelope?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find the the average price of housekeeping products.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559f188383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150" y="228025"/>
            <a:ext cx="48386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