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2" r:id="rId3"/>
    <p:sldMasterId id="2147483714" r:id="rId4"/>
    <p:sldMasterId id="2147483726" r:id="rId5"/>
    <p:sldMasterId id="2147483738" r:id="rId6"/>
  </p:sldMasterIdLst>
  <p:notesMasterIdLst>
    <p:notesMasterId r:id="rId19"/>
  </p:notesMasterIdLst>
  <p:sldIdLst>
    <p:sldId id="257" r:id="rId7"/>
    <p:sldId id="259" r:id="rId8"/>
    <p:sldId id="262" r:id="rId9"/>
    <p:sldId id="300" r:id="rId10"/>
    <p:sldId id="267" r:id="rId11"/>
    <p:sldId id="282" r:id="rId12"/>
    <p:sldId id="279" r:id="rId13"/>
    <p:sldId id="283" r:id="rId14"/>
    <p:sldId id="301" r:id="rId15"/>
    <p:sldId id="256" r:id="rId16"/>
    <p:sldId id="276"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80426-F44E-41B0-A445-96CC386FDC9D}" v="1" dt="2023-10-18T13:06:57.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A1AEA-1CB7-4D8E-937A-F1C407AD0963}"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33134-3F57-4A99-96BB-167C07A9F832}" type="slidenum">
              <a:rPr lang="en-IN" smtClean="0"/>
              <a:t>‹#›</a:t>
            </a:fld>
            <a:endParaRPr lang="en-IN"/>
          </a:p>
        </p:txBody>
      </p:sp>
    </p:spTree>
    <p:extLst>
      <p:ext uri="{BB962C8B-B14F-4D97-AF65-F5344CB8AC3E}">
        <p14:creationId xmlns:p14="http://schemas.microsoft.com/office/powerpoint/2010/main" val="8821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9"/>
        <p:cNvGrpSpPr/>
        <p:nvPr/>
      </p:nvGrpSpPr>
      <p:grpSpPr>
        <a:xfrm>
          <a:off x="0" y="0"/>
          <a:ext cx="0" cy="0"/>
          <a:chOff x="0" y="0"/>
          <a:chExt cx="0" cy="0"/>
        </a:xfrm>
      </p:grpSpPr>
      <p:sp>
        <p:nvSpPr>
          <p:cNvPr id="3120" name="Google Shape;3120;g70bd74dec0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1" name="Google Shape;3121;g70bd74dec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2871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4076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34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60000" y="1147200"/>
            <a:ext cx="4460000" cy="2753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60000" y="3765767"/>
            <a:ext cx="4460000" cy="94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98149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123305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5"/>
          <p:cNvSpPr txBox="1">
            <a:spLocks noGrp="1"/>
          </p:cNvSpPr>
          <p:nvPr>
            <p:ph type="body" idx="1"/>
          </p:nvPr>
        </p:nvSpPr>
        <p:spPr>
          <a:xfrm>
            <a:off x="3701600" y="2019200"/>
            <a:ext cx="4788800" cy="1537600"/>
          </a:xfrm>
          <a:prstGeom prst="rect">
            <a:avLst/>
          </a:prstGeom>
        </p:spPr>
        <p:txBody>
          <a:bodyPr spcFirstLastPara="1" wrap="square" lIns="91425" tIns="91425" rIns="91425" bIns="91425" anchor="t" anchorCtr="0">
            <a:noAutofit/>
          </a:bodyPr>
          <a:lstStyle>
            <a:lvl1pPr marL="609585" lvl="0" indent="-397923" algn="ctr" rtl="0">
              <a:lnSpc>
                <a:spcPct val="100000"/>
              </a:lnSpc>
              <a:spcBef>
                <a:spcPts val="0"/>
              </a:spcBef>
              <a:spcAft>
                <a:spcPts val="0"/>
              </a:spcAft>
              <a:buSzPts val="1100"/>
              <a:buChar char="●"/>
              <a:defRPr sz="1600"/>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22" name="Google Shape;22;p5"/>
          <p:cNvSpPr txBox="1">
            <a:spLocks noGrp="1"/>
          </p:cNvSpPr>
          <p:nvPr>
            <p:ph type="body" idx="2"/>
          </p:nvPr>
        </p:nvSpPr>
        <p:spPr>
          <a:xfrm>
            <a:off x="3701600" y="3916800"/>
            <a:ext cx="4788800" cy="1537600"/>
          </a:xfrm>
          <a:prstGeom prst="rect">
            <a:avLst/>
          </a:prstGeom>
        </p:spPr>
        <p:txBody>
          <a:bodyPr spcFirstLastPara="1" wrap="square" lIns="91425" tIns="91425" rIns="91425" bIns="91425" anchor="t" anchorCtr="0">
            <a:noAutofit/>
          </a:bodyPr>
          <a:lstStyle>
            <a:lvl1pPr marL="609585" lvl="0" indent="-397923" algn="ctr" rtl="0">
              <a:lnSpc>
                <a:spcPct val="100000"/>
              </a:lnSpc>
              <a:spcBef>
                <a:spcPts val="0"/>
              </a:spcBef>
              <a:spcAft>
                <a:spcPts val="0"/>
              </a:spcAft>
              <a:buSzPts val="1100"/>
              <a:buChar char="●"/>
              <a:defRPr sz="1600"/>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23" name="Google Shape;23;p5"/>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8913844" y="838257"/>
            <a:ext cx="2042529" cy="148027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 name="Google Shape;38;p5"/>
          <p:cNvGrpSpPr/>
          <p:nvPr/>
        </p:nvGrpSpPr>
        <p:grpSpPr>
          <a:xfrm>
            <a:off x="592657" y="956121"/>
            <a:ext cx="2295435" cy="1537444"/>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5"/>
          <p:cNvGrpSpPr/>
          <p:nvPr/>
        </p:nvGrpSpPr>
        <p:grpSpPr>
          <a:xfrm>
            <a:off x="1851607" y="5393085"/>
            <a:ext cx="1250975" cy="885191"/>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5"/>
          <p:cNvGrpSpPr/>
          <p:nvPr/>
        </p:nvGrpSpPr>
        <p:grpSpPr>
          <a:xfrm>
            <a:off x="9270938" y="4315062"/>
            <a:ext cx="1116676" cy="1931789"/>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4511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286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7"/>
        <p:cNvGrpSpPr/>
        <p:nvPr/>
      </p:nvGrpSpPr>
      <p:grpSpPr>
        <a:xfrm>
          <a:off x="0" y="0"/>
          <a:ext cx="0" cy="0"/>
          <a:chOff x="0" y="0"/>
          <a:chExt cx="0" cy="0"/>
        </a:xfrm>
      </p:grpSpPr>
      <p:sp>
        <p:nvSpPr>
          <p:cNvPr id="78" name="Google Shape;78;p7"/>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7"/>
          <p:cNvSpPr txBox="1">
            <a:spLocks noGrp="1"/>
          </p:cNvSpPr>
          <p:nvPr>
            <p:ph type="title"/>
          </p:nvPr>
        </p:nvSpPr>
        <p:spPr>
          <a:xfrm>
            <a:off x="1521267" y="3556800"/>
            <a:ext cx="5067200" cy="59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36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0" name="Google Shape;80;p7"/>
          <p:cNvSpPr txBox="1">
            <a:spLocks noGrp="1"/>
          </p:cNvSpPr>
          <p:nvPr>
            <p:ph type="body" idx="1"/>
          </p:nvPr>
        </p:nvSpPr>
        <p:spPr>
          <a:xfrm>
            <a:off x="1521267" y="4282867"/>
            <a:ext cx="5067200" cy="1851600"/>
          </a:xfrm>
          <a:prstGeom prst="rect">
            <a:avLst/>
          </a:prstGeom>
        </p:spPr>
        <p:txBody>
          <a:bodyPr spcFirstLastPara="1" wrap="square" lIns="91425" tIns="91425" rIns="91425" bIns="91425" anchor="t" anchorCtr="0">
            <a:noAutofit/>
          </a:bodyPr>
          <a:lstStyle>
            <a:lvl1pPr marL="609585" lvl="0" indent="-397923" algn="r" rtl="0">
              <a:lnSpc>
                <a:spcPct val="100000"/>
              </a:lnSpc>
              <a:spcBef>
                <a:spcPts val="0"/>
              </a:spcBef>
              <a:spcAft>
                <a:spcPts val="0"/>
              </a:spcAft>
              <a:buSzPts val="1100"/>
              <a:buChar char="●"/>
              <a:defRPr sz="1600"/>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grpSp>
        <p:nvGrpSpPr>
          <p:cNvPr id="81" name="Google Shape;81;p7"/>
          <p:cNvGrpSpPr/>
          <p:nvPr/>
        </p:nvGrpSpPr>
        <p:grpSpPr>
          <a:xfrm>
            <a:off x="7643574" y="1910859"/>
            <a:ext cx="830891" cy="642291"/>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 name="Google Shape;85;p7"/>
          <p:cNvGrpSpPr/>
          <p:nvPr/>
        </p:nvGrpSpPr>
        <p:grpSpPr>
          <a:xfrm>
            <a:off x="10039702" y="1317910"/>
            <a:ext cx="1127365" cy="1458857"/>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7"/>
          <p:cNvGrpSpPr/>
          <p:nvPr/>
        </p:nvGrpSpPr>
        <p:grpSpPr>
          <a:xfrm>
            <a:off x="7112067" y="495657"/>
            <a:ext cx="811607" cy="1049505"/>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7"/>
          <p:cNvGrpSpPr/>
          <p:nvPr/>
        </p:nvGrpSpPr>
        <p:grpSpPr>
          <a:xfrm>
            <a:off x="9573183" y="3068922"/>
            <a:ext cx="811607" cy="1048779"/>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7"/>
          <p:cNvGrpSpPr/>
          <p:nvPr/>
        </p:nvGrpSpPr>
        <p:grpSpPr>
          <a:xfrm>
            <a:off x="6588426" y="2681720"/>
            <a:ext cx="485117" cy="628009"/>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4" name="Google Shape;104;p7"/>
          <p:cNvGrpSpPr/>
          <p:nvPr/>
        </p:nvGrpSpPr>
        <p:grpSpPr>
          <a:xfrm>
            <a:off x="9080242" y="684983"/>
            <a:ext cx="741615" cy="713695"/>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7"/>
          <p:cNvGrpSpPr/>
          <p:nvPr/>
        </p:nvGrpSpPr>
        <p:grpSpPr>
          <a:xfrm>
            <a:off x="6106901" y="1397949"/>
            <a:ext cx="1138097" cy="1094485"/>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6" name="Google Shape;126;p7"/>
          <p:cNvGrpSpPr/>
          <p:nvPr/>
        </p:nvGrpSpPr>
        <p:grpSpPr>
          <a:xfrm>
            <a:off x="3460049" y="1352927"/>
            <a:ext cx="2113932" cy="1536717"/>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 name="Google Shape;140;p7"/>
          <p:cNvGrpSpPr/>
          <p:nvPr/>
        </p:nvGrpSpPr>
        <p:grpSpPr>
          <a:xfrm>
            <a:off x="5229619" y="859986"/>
            <a:ext cx="508676" cy="775905"/>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 name="Google Shape;144;p7"/>
          <p:cNvGrpSpPr/>
          <p:nvPr/>
        </p:nvGrpSpPr>
        <p:grpSpPr>
          <a:xfrm>
            <a:off x="4613069" y="666383"/>
            <a:ext cx="292241" cy="445824"/>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05361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415033" y="2356800"/>
            <a:ext cx="3496400" cy="238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50" name="Google Shape;150;p8"/>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1" name="Google Shape;151;p8"/>
          <p:cNvGrpSpPr/>
          <p:nvPr/>
        </p:nvGrpSpPr>
        <p:grpSpPr>
          <a:xfrm>
            <a:off x="3959423" y="687437"/>
            <a:ext cx="960965" cy="1243531"/>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8"/>
          <p:cNvGrpSpPr/>
          <p:nvPr/>
        </p:nvGrpSpPr>
        <p:grpSpPr>
          <a:xfrm>
            <a:off x="2975743" y="499330"/>
            <a:ext cx="691813" cy="893979"/>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 name="Google Shape;160;p8"/>
          <p:cNvSpPr/>
          <p:nvPr/>
        </p:nvSpPr>
        <p:spPr>
          <a:xfrm>
            <a:off x="5262933" y="550297"/>
            <a:ext cx="6420144" cy="5163387"/>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1" name="Google Shape;161;p8"/>
          <p:cNvGrpSpPr/>
          <p:nvPr/>
        </p:nvGrpSpPr>
        <p:grpSpPr>
          <a:xfrm flipH="1">
            <a:off x="322503" y="4815327"/>
            <a:ext cx="1539047" cy="1417917"/>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5" name="Google Shape;175;p8"/>
          <p:cNvSpPr/>
          <p:nvPr/>
        </p:nvSpPr>
        <p:spPr>
          <a:xfrm>
            <a:off x="5484303" y="870323"/>
            <a:ext cx="5967212" cy="4519875"/>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77499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6"/>
        <p:cNvGrpSpPr/>
        <p:nvPr/>
      </p:nvGrpSpPr>
      <p:grpSpPr>
        <a:xfrm>
          <a:off x="0" y="0"/>
          <a:ext cx="0" cy="0"/>
          <a:chOff x="0" y="0"/>
          <a:chExt cx="0" cy="0"/>
        </a:xfrm>
      </p:grpSpPr>
      <p:sp>
        <p:nvSpPr>
          <p:cNvPr id="177" name="Google Shape;177;p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9"/>
          <p:cNvSpPr txBox="1">
            <a:spLocks noGrp="1"/>
          </p:cNvSpPr>
          <p:nvPr>
            <p:ph type="title"/>
          </p:nvPr>
        </p:nvSpPr>
        <p:spPr>
          <a:xfrm>
            <a:off x="960000" y="1644233"/>
            <a:ext cx="47876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sp>
        <p:nvSpPr>
          <p:cNvPr id="180" name="Google Shape;180;p9"/>
          <p:cNvSpPr txBox="1">
            <a:spLocks noGrp="1"/>
          </p:cNvSpPr>
          <p:nvPr>
            <p:ph type="subTitle" idx="1"/>
          </p:nvPr>
        </p:nvSpPr>
        <p:spPr>
          <a:xfrm>
            <a:off x="960000" y="3737433"/>
            <a:ext cx="47876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81" name="Google Shape;181;p9"/>
          <p:cNvSpPr txBox="1">
            <a:spLocks noGrp="1"/>
          </p:cNvSpPr>
          <p:nvPr>
            <p:ph type="body" idx="2"/>
          </p:nvPr>
        </p:nvSpPr>
        <p:spPr>
          <a:xfrm>
            <a:off x="6586000" y="965433"/>
            <a:ext cx="4646000" cy="4926800"/>
          </a:xfrm>
          <a:prstGeom prst="rect">
            <a:avLst/>
          </a:prstGeom>
        </p:spPr>
        <p:txBody>
          <a:bodyPr spcFirstLastPara="1" wrap="square" lIns="91425" tIns="91425" rIns="91425" bIns="91425" anchor="ctr" anchorCtr="0">
            <a:noAutofit/>
          </a:bodyPr>
          <a:lstStyle>
            <a:lvl1pPr marL="609585" lvl="0" indent="-397923" rtl="0">
              <a:spcBef>
                <a:spcPts val="0"/>
              </a:spcBef>
              <a:spcAft>
                <a:spcPts val="0"/>
              </a:spcAft>
              <a:buSzPts val="11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3022553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2"/>
        <p:cNvGrpSpPr/>
        <p:nvPr/>
      </p:nvGrpSpPr>
      <p:grpSpPr>
        <a:xfrm>
          <a:off x="0" y="0"/>
          <a:ext cx="0" cy="0"/>
          <a:chOff x="0" y="0"/>
          <a:chExt cx="0" cy="0"/>
        </a:xfrm>
      </p:grpSpPr>
      <p:sp>
        <p:nvSpPr>
          <p:cNvPr id="183" name="Google Shape;183;p1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0"/>
          <p:cNvSpPr txBox="1">
            <a:spLocks noGrp="1"/>
          </p:cNvSpPr>
          <p:nvPr>
            <p:ph type="body" idx="1"/>
          </p:nvPr>
        </p:nvSpPr>
        <p:spPr>
          <a:xfrm>
            <a:off x="968800" y="5327600"/>
            <a:ext cx="7998400" cy="806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100"/>
              <a:buNone/>
              <a:defRPr/>
            </a:lvl1pPr>
          </a:lstStyle>
          <a:p>
            <a:endParaRPr/>
          </a:p>
        </p:txBody>
      </p:sp>
    </p:spTree>
    <p:extLst>
      <p:ext uri="{BB962C8B-B14F-4D97-AF65-F5344CB8AC3E}">
        <p14:creationId xmlns:p14="http://schemas.microsoft.com/office/powerpoint/2010/main" val="138580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5486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1"/>
          <p:cNvSpPr txBox="1">
            <a:spLocks noGrp="1"/>
          </p:cNvSpPr>
          <p:nvPr>
            <p:ph type="title" hasCustomPrompt="1"/>
          </p:nvPr>
        </p:nvSpPr>
        <p:spPr>
          <a:xfrm>
            <a:off x="960000" y="1474833"/>
            <a:ext cx="10272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1"/>
          <p:cNvSpPr txBox="1">
            <a:spLocks noGrp="1"/>
          </p:cNvSpPr>
          <p:nvPr>
            <p:ph type="body" idx="1"/>
          </p:nvPr>
        </p:nvSpPr>
        <p:spPr>
          <a:xfrm>
            <a:off x="960000" y="4202967"/>
            <a:ext cx="10272000" cy="1734400"/>
          </a:xfrm>
          <a:prstGeom prst="rect">
            <a:avLst/>
          </a:prstGeom>
        </p:spPr>
        <p:txBody>
          <a:bodyPr spcFirstLastPara="1" wrap="square" lIns="91425" tIns="91425" rIns="91425" bIns="91425" anchor="t" anchorCtr="0">
            <a:noAutofit/>
          </a:bodyPr>
          <a:lstStyle>
            <a:lvl1pPr marL="609585" lvl="0" indent="-397923" algn="ctr" rtl="0">
              <a:spcBef>
                <a:spcPts val="0"/>
              </a:spcBef>
              <a:spcAft>
                <a:spcPts val="0"/>
              </a:spcAft>
              <a:buSzPts val="1100"/>
              <a:buChar char="●"/>
              <a:defRPr/>
            </a:lvl1pPr>
            <a:lvl2pPr marL="1219170" lvl="1" indent="-397923" algn="ctr" rtl="0">
              <a:spcBef>
                <a:spcPts val="2133"/>
              </a:spcBef>
              <a:spcAft>
                <a:spcPts val="0"/>
              </a:spcAft>
              <a:buSzPts val="1100"/>
              <a:buChar char="○"/>
              <a:defRPr/>
            </a:lvl2pPr>
            <a:lvl3pPr marL="1828754" lvl="2" indent="-397923" algn="ctr" rtl="0">
              <a:spcBef>
                <a:spcPts val="2133"/>
              </a:spcBef>
              <a:spcAft>
                <a:spcPts val="0"/>
              </a:spcAft>
              <a:buSzPts val="1100"/>
              <a:buChar char="■"/>
              <a:defRPr/>
            </a:lvl3pPr>
            <a:lvl4pPr marL="2438339" lvl="3" indent="-397923" algn="ctr" rtl="0">
              <a:spcBef>
                <a:spcPts val="2133"/>
              </a:spcBef>
              <a:spcAft>
                <a:spcPts val="0"/>
              </a:spcAft>
              <a:buSzPts val="1100"/>
              <a:buChar char="●"/>
              <a:defRPr/>
            </a:lvl4pPr>
            <a:lvl5pPr marL="3047924" lvl="4" indent="-397923" algn="ctr" rtl="0">
              <a:spcBef>
                <a:spcPts val="2133"/>
              </a:spcBef>
              <a:spcAft>
                <a:spcPts val="0"/>
              </a:spcAft>
              <a:buSzPts val="1100"/>
              <a:buChar char="○"/>
              <a:defRPr/>
            </a:lvl5pPr>
            <a:lvl6pPr marL="3657509" lvl="5" indent="-397923" algn="ctr" rtl="0">
              <a:spcBef>
                <a:spcPts val="2133"/>
              </a:spcBef>
              <a:spcAft>
                <a:spcPts val="0"/>
              </a:spcAft>
              <a:buSzPts val="1100"/>
              <a:buChar char="■"/>
              <a:defRPr/>
            </a:lvl6pPr>
            <a:lvl7pPr marL="4267093" lvl="6" indent="-397923" algn="ctr" rtl="0">
              <a:spcBef>
                <a:spcPts val="2133"/>
              </a:spcBef>
              <a:spcAft>
                <a:spcPts val="0"/>
              </a:spcAft>
              <a:buSzPts val="1100"/>
              <a:buChar char="●"/>
              <a:defRPr/>
            </a:lvl7pPr>
            <a:lvl8pPr marL="4876678" lvl="7" indent="-397923" algn="ctr" rtl="0">
              <a:spcBef>
                <a:spcPts val="2133"/>
              </a:spcBef>
              <a:spcAft>
                <a:spcPts val="0"/>
              </a:spcAft>
              <a:buSzPts val="1100"/>
              <a:buChar char="○"/>
              <a:defRPr/>
            </a:lvl8pPr>
            <a:lvl9pPr marL="5486263" lvl="8" indent="-397923" algn="ctr" rtl="0">
              <a:spcBef>
                <a:spcPts val="2133"/>
              </a:spcBef>
              <a:spcAft>
                <a:spcPts val="2133"/>
              </a:spcAft>
              <a:buSzPts val="1100"/>
              <a:buChar char="■"/>
              <a:defRPr/>
            </a:lvl9pPr>
          </a:lstStyle>
          <a:p>
            <a:endParaRPr/>
          </a:p>
        </p:txBody>
      </p:sp>
    </p:spTree>
    <p:extLst>
      <p:ext uri="{BB962C8B-B14F-4D97-AF65-F5344CB8AC3E}">
        <p14:creationId xmlns:p14="http://schemas.microsoft.com/office/powerpoint/2010/main" val="3604458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extLst>
      <p:ext uri="{BB962C8B-B14F-4D97-AF65-F5344CB8AC3E}">
        <p14:creationId xmlns:p14="http://schemas.microsoft.com/office/powerpoint/2010/main" val="3100937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0"/>
        <p:cNvGrpSpPr/>
        <p:nvPr/>
      </p:nvGrpSpPr>
      <p:grpSpPr>
        <a:xfrm>
          <a:off x="0" y="0"/>
          <a:ext cx="0" cy="0"/>
          <a:chOff x="0" y="0"/>
          <a:chExt cx="0" cy="0"/>
        </a:xfrm>
      </p:grpSpPr>
      <p:sp>
        <p:nvSpPr>
          <p:cNvPr id="191" name="Google Shape;191;p1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3"/>
          <p:cNvSpPr txBox="1">
            <a:spLocks noGrp="1"/>
          </p:cNvSpPr>
          <p:nvPr>
            <p:ph type="subTitle" idx="1"/>
          </p:nvPr>
        </p:nvSpPr>
        <p:spPr>
          <a:xfrm>
            <a:off x="3237767" y="2220800"/>
            <a:ext cx="2726400" cy="8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93" name="Google Shape;193;p13"/>
          <p:cNvSpPr txBox="1">
            <a:spLocks noGrp="1"/>
          </p:cNvSpPr>
          <p:nvPr>
            <p:ph type="subTitle" idx="2"/>
          </p:nvPr>
        </p:nvSpPr>
        <p:spPr>
          <a:xfrm>
            <a:off x="3237752" y="3076200"/>
            <a:ext cx="2726400" cy="2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3237767" y="3595399"/>
            <a:ext cx="2726400" cy="8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95" name="Google Shape;195;p13"/>
          <p:cNvSpPr txBox="1">
            <a:spLocks noGrp="1"/>
          </p:cNvSpPr>
          <p:nvPr>
            <p:ph type="subTitle" idx="4"/>
          </p:nvPr>
        </p:nvSpPr>
        <p:spPr>
          <a:xfrm>
            <a:off x="3237752" y="4450853"/>
            <a:ext cx="2726400" cy="2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3237761" y="4970067"/>
            <a:ext cx="2726400" cy="8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197" name="Google Shape;197;p13"/>
          <p:cNvSpPr txBox="1">
            <a:spLocks noGrp="1"/>
          </p:cNvSpPr>
          <p:nvPr>
            <p:ph type="subTitle" idx="6"/>
          </p:nvPr>
        </p:nvSpPr>
        <p:spPr>
          <a:xfrm>
            <a:off x="3237752" y="5825533"/>
            <a:ext cx="2726400" cy="2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6227967" y="2220800"/>
            <a:ext cx="2726400" cy="85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199" name="Google Shape;199;p13"/>
          <p:cNvSpPr txBox="1">
            <a:spLocks noGrp="1"/>
          </p:cNvSpPr>
          <p:nvPr>
            <p:ph type="subTitle" idx="8"/>
          </p:nvPr>
        </p:nvSpPr>
        <p:spPr>
          <a:xfrm>
            <a:off x="6227952" y="3076200"/>
            <a:ext cx="2726400" cy="24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6227967" y="3595399"/>
            <a:ext cx="2726400" cy="855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201" name="Google Shape;201;p13"/>
          <p:cNvSpPr txBox="1">
            <a:spLocks noGrp="1"/>
          </p:cNvSpPr>
          <p:nvPr>
            <p:ph type="subTitle" idx="13"/>
          </p:nvPr>
        </p:nvSpPr>
        <p:spPr>
          <a:xfrm>
            <a:off x="6227952" y="4450853"/>
            <a:ext cx="2726400" cy="24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6227961" y="4970067"/>
            <a:ext cx="2726400" cy="86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203" name="Google Shape;203;p13"/>
          <p:cNvSpPr txBox="1">
            <a:spLocks noGrp="1"/>
          </p:cNvSpPr>
          <p:nvPr>
            <p:ph type="subTitle" idx="15"/>
          </p:nvPr>
        </p:nvSpPr>
        <p:spPr>
          <a:xfrm>
            <a:off x="6227952" y="5825533"/>
            <a:ext cx="2726400" cy="24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2357933" y="2220800"/>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6" name="Google Shape;206;p13"/>
          <p:cNvSpPr txBox="1">
            <a:spLocks noGrp="1"/>
          </p:cNvSpPr>
          <p:nvPr>
            <p:ph type="title" idx="17" hasCustomPrompt="1"/>
          </p:nvPr>
        </p:nvSpPr>
        <p:spPr>
          <a:xfrm>
            <a:off x="2357767" y="3595400"/>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7" name="Google Shape;207;p13"/>
          <p:cNvSpPr txBox="1">
            <a:spLocks noGrp="1"/>
          </p:cNvSpPr>
          <p:nvPr>
            <p:ph type="title" idx="18" hasCustomPrompt="1"/>
          </p:nvPr>
        </p:nvSpPr>
        <p:spPr>
          <a:xfrm>
            <a:off x="2357900" y="4970067"/>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8" name="Google Shape;208;p13"/>
          <p:cNvSpPr txBox="1">
            <a:spLocks noGrp="1"/>
          </p:cNvSpPr>
          <p:nvPr>
            <p:ph type="title" idx="19" hasCustomPrompt="1"/>
          </p:nvPr>
        </p:nvSpPr>
        <p:spPr>
          <a:xfrm flipH="1">
            <a:off x="8954567" y="2220633"/>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09" name="Google Shape;209;p13"/>
          <p:cNvSpPr txBox="1">
            <a:spLocks noGrp="1"/>
          </p:cNvSpPr>
          <p:nvPr>
            <p:ph type="title" idx="20" hasCustomPrompt="1"/>
          </p:nvPr>
        </p:nvSpPr>
        <p:spPr>
          <a:xfrm flipH="1">
            <a:off x="8954367" y="3595413"/>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10" name="Google Shape;210;p13"/>
          <p:cNvSpPr txBox="1">
            <a:spLocks noGrp="1"/>
          </p:cNvSpPr>
          <p:nvPr>
            <p:ph type="title" idx="21" hasCustomPrompt="1"/>
          </p:nvPr>
        </p:nvSpPr>
        <p:spPr>
          <a:xfrm flipH="1">
            <a:off x="8954367" y="4970067"/>
            <a:ext cx="880000" cy="1095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594086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3" name="Google Shape;213;p14"/>
          <p:cNvGrpSpPr/>
          <p:nvPr/>
        </p:nvGrpSpPr>
        <p:grpSpPr>
          <a:xfrm>
            <a:off x="-158421" y="1539395"/>
            <a:ext cx="1226623" cy="1866011"/>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7" name="Google Shape;217;p14"/>
          <p:cNvGrpSpPr/>
          <p:nvPr/>
        </p:nvGrpSpPr>
        <p:grpSpPr>
          <a:xfrm>
            <a:off x="9469422" y="4619815"/>
            <a:ext cx="1751703" cy="1613837"/>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1" name="Google Shape;231;p14"/>
          <p:cNvSpPr txBox="1">
            <a:spLocks noGrp="1"/>
          </p:cNvSpPr>
          <p:nvPr>
            <p:ph type="title"/>
          </p:nvPr>
        </p:nvSpPr>
        <p:spPr>
          <a:xfrm>
            <a:off x="6588567" y="1815700"/>
            <a:ext cx="4482400" cy="534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3429000" y="3250233"/>
            <a:ext cx="2667200" cy="5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33" name="Google Shape;233;p14"/>
          <p:cNvSpPr txBox="1">
            <a:spLocks noGrp="1"/>
          </p:cNvSpPr>
          <p:nvPr>
            <p:ph type="subTitle" idx="2"/>
          </p:nvPr>
        </p:nvSpPr>
        <p:spPr>
          <a:xfrm>
            <a:off x="6588567" y="2604923"/>
            <a:ext cx="4471600" cy="156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6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3413030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234"/>
        <p:cNvGrpSpPr/>
        <p:nvPr/>
      </p:nvGrpSpPr>
      <p:grpSpPr>
        <a:xfrm>
          <a:off x="0" y="0"/>
          <a:ext cx="0" cy="0"/>
          <a:chOff x="0" y="0"/>
          <a:chExt cx="0" cy="0"/>
        </a:xfrm>
      </p:grpSpPr>
      <p:sp>
        <p:nvSpPr>
          <p:cNvPr id="235" name="Google Shape;235;p15"/>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5"/>
          <p:cNvSpPr txBox="1">
            <a:spLocks noGrp="1"/>
          </p:cNvSpPr>
          <p:nvPr>
            <p:ph type="subTitle" idx="1"/>
          </p:nvPr>
        </p:nvSpPr>
        <p:spPr>
          <a:xfrm>
            <a:off x="2707200" y="2356800"/>
            <a:ext cx="2260800" cy="42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37" name="Google Shape;237;p15"/>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707200" y="2784000"/>
            <a:ext cx="2260800" cy="113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7257600" y="2356800"/>
            <a:ext cx="2260800" cy="4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240" name="Google Shape;240;p15"/>
          <p:cNvSpPr txBox="1">
            <a:spLocks noGrp="1"/>
          </p:cNvSpPr>
          <p:nvPr>
            <p:ph type="subTitle" idx="4"/>
          </p:nvPr>
        </p:nvSpPr>
        <p:spPr>
          <a:xfrm>
            <a:off x="7257600" y="2783933"/>
            <a:ext cx="2260800" cy="113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707200" y="3916733"/>
            <a:ext cx="2260800" cy="42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42" name="Google Shape;242;p15"/>
          <p:cNvSpPr txBox="1">
            <a:spLocks noGrp="1"/>
          </p:cNvSpPr>
          <p:nvPr>
            <p:ph type="subTitle" idx="6"/>
          </p:nvPr>
        </p:nvSpPr>
        <p:spPr>
          <a:xfrm>
            <a:off x="2707200" y="4343867"/>
            <a:ext cx="2260800" cy="113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7257600" y="3916733"/>
            <a:ext cx="2260800" cy="42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sp>
        <p:nvSpPr>
          <p:cNvPr id="244" name="Google Shape;244;p15"/>
          <p:cNvSpPr txBox="1">
            <a:spLocks noGrp="1"/>
          </p:cNvSpPr>
          <p:nvPr>
            <p:ph type="subTitle" idx="8"/>
          </p:nvPr>
        </p:nvSpPr>
        <p:spPr>
          <a:xfrm>
            <a:off x="7257600" y="4343867"/>
            <a:ext cx="2260800" cy="113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752286" y="4443675"/>
            <a:ext cx="761892" cy="1786595"/>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15"/>
          <p:cNvGrpSpPr/>
          <p:nvPr/>
        </p:nvGrpSpPr>
        <p:grpSpPr>
          <a:xfrm>
            <a:off x="10407883" y="5705503"/>
            <a:ext cx="1363792" cy="526261"/>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15"/>
          <p:cNvGrpSpPr/>
          <p:nvPr/>
        </p:nvGrpSpPr>
        <p:grpSpPr>
          <a:xfrm>
            <a:off x="10725324" y="4963887"/>
            <a:ext cx="679801" cy="746167"/>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5"/>
          <p:cNvGrpSpPr/>
          <p:nvPr/>
        </p:nvGrpSpPr>
        <p:grpSpPr>
          <a:xfrm>
            <a:off x="1604090" y="5484871"/>
            <a:ext cx="679801" cy="746167"/>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59510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360"/>
        <p:cNvGrpSpPr/>
        <p:nvPr/>
      </p:nvGrpSpPr>
      <p:grpSpPr>
        <a:xfrm>
          <a:off x="0" y="0"/>
          <a:ext cx="0" cy="0"/>
          <a:chOff x="0" y="0"/>
          <a:chExt cx="0" cy="0"/>
        </a:xfrm>
      </p:grpSpPr>
      <p:sp>
        <p:nvSpPr>
          <p:cNvPr id="361" name="Google Shape;361;p17"/>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17"/>
          <p:cNvSpPr txBox="1">
            <a:spLocks noGrp="1"/>
          </p:cNvSpPr>
          <p:nvPr>
            <p:ph type="title"/>
          </p:nvPr>
        </p:nvSpPr>
        <p:spPr>
          <a:xfrm>
            <a:off x="2707200" y="5452800"/>
            <a:ext cx="4550400" cy="69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63" name="Google Shape;363;p17"/>
          <p:cNvSpPr txBox="1">
            <a:spLocks noGrp="1"/>
          </p:cNvSpPr>
          <p:nvPr>
            <p:ph type="subTitle" idx="1"/>
          </p:nvPr>
        </p:nvSpPr>
        <p:spPr>
          <a:xfrm>
            <a:off x="2707200" y="3916800"/>
            <a:ext cx="4550400" cy="1536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64" name="Google Shape;364;p17"/>
          <p:cNvGrpSpPr/>
          <p:nvPr/>
        </p:nvGrpSpPr>
        <p:grpSpPr>
          <a:xfrm>
            <a:off x="2593447" y="529226"/>
            <a:ext cx="1977869" cy="3180941"/>
            <a:chOff x="1945085" y="396919"/>
            <a:chExt cx="1483402" cy="2385706"/>
          </a:xfrm>
        </p:grpSpPr>
        <p:sp>
          <p:nvSpPr>
            <p:cNvPr id="365" name="Google Shape;365;p17"/>
            <p:cNvSpPr/>
            <p:nvPr/>
          </p:nvSpPr>
          <p:spPr>
            <a:xfrm>
              <a:off x="2062901" y="481499"/>
              <a:ext cx="1272930" cy="2227219"/>
            </a:xfrm>
            <a:custGeom>
              <a:avLst/>
              <a:gdLst/>
              <a:ahLst/>
              <a:cxnLst/>
              <a:rect l="l" t="t" r="r" b="b"/>
              <a:pathLst>
                <a:path w="39717" h="69492" extrusionOk="0">
                  <a:moveTo>
                    <a:pt x="0" y="1"/>
                  </a:moveTo>
                  <a:lnTo>
                    <a:pt x="0"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7"/>
            <p:cNvSpPr/>
            <p:nvPr/>
          </p:nvSpPr>
          <p:spPr>
            <a:xfrm>
              <a:off x="2044151" y="456339"/>
              <a:ext cx="632475" cy="2273787"/>
            </a:xfrm>
            <a:custGeom>
              <a:avLst/>
              <a:gdLst/>
              <a:ahLst/>
              <a:cxnLst/>
              <a:rect l="l" t="t" r="r" b="b"/>
              <a:pathLst>
                <a:path w="19734" h="70945" extrusionOk="0">
                  <a:moveTo>
                    <a:pt x="1" y="1"/>
                  </a:moveTo>
                  <a:lnTo>
                    <a:pt x="1" y="70945"/>
                  </a:lnTo>
                  <a:lnTo>
                    <a:pt x="12966" y="70945"/>
                  </a:lnTo>
                  <a:cubicBezTo>
                    <a:pt x="12966" y="70945"/>
                    <a:pt x="8606"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7"/>
            <p:cNvSpPr/>
            <p:nvPr/>
          </p:nvSpPr>
          <p:spPr>
            <a:xfrm>
              <a:off x="2722105" y="452045"/>
              <a:ext cx="632475" cy="2273819"/>
            </a:xfrm>
            <a:custGeom>
              <a:avLst/>
              <a:gdLst/>
              <a:ahLst/>
              <a:cxnLst/>
              <a:rect l="l" t="t" r="r" b="b"/>
              <a:pathLst>
                <a:path w="19734" h="70946" extrusionOk="0">
                  <a:moveTo>
                    <a:pt x="1" y="1"/>
                  </a:moveTo>
                  <a:cubicBezTo>
                    <a:pt x="402" y="26467"/>
                    <a:pt x="13401" y="36242"/>
                    <a:pt x="13401" y="36242"/>
                  </a:cubicBezTo>
                  <a:cubicBezTo>
                    <a:pt x="11129" y="39684"/>
                    <a:pt x="6768" y="70945"/>
                    <a:pt x="6768"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7"/>
            <p:cNvSpPr/>
            <p:nvPr/>
          </p:nvSpPr>
          <p:spPr>
            <a:xfrm>
              <a:off x="1945085" y="396919"/>
              <a:ext cx="1483402" cy="2385706"/>
            </a:xfrm>
            <a:custGeom>
              <a:avLst/>
              <a:gdLst/>
              <a:ahLst/>
              <a:cxnLst/>
              <a:rect l="l" t="t" r="r" b="b"/>
              <a:pathLst>
                <a:path w="46284" h="74437" extrusionOk="0">
                  <a:moveTo>
                    <a:pt x="11663" y="2640"/>
                  </a:moveTo>
                  <a:lnTo>
                    <a:pt x="11663" y="18747"/>
                  </a:lnTo>
                  <a:lnTo>
                    <a:pt x="3676" y="18747"/>
                  </a:lnTo>
                  <a:lnTo>
                    <a:pt x="3676" y="2640"/>
                  </a:lnTo>
                  <a:close/>
                  <a:moveTo>
                    <a:pt x="22540" y="2640"/>
                  </a:moveTo>
                  <a:lnTo>
                    <a:pt x="22540" y="18747"/>
                  </a:lnTo>
                  <a:lnTo>
                    <a:pt x="12014" y="18747"/>
                  </a:lnTo>
                  <a:lnTo>
                    <a:pt x="12014" y="2640"/>
                  </a:lnTo>
                  <a:close/>
                  <a:moveTo>
                    <a:pt x="33802" y="2640"/>
                  </a:moveTo>
                  <a:lnTo>
                    <a:pt x="33802" y="18747"/>
                  </a:lnTo>
                  <a:lnTo>
                    <a:pt x="23810" y="18747"/>
                  </a:lnTo>
                  <a:lnTo>
                    <a:pt x="23810" y="2640"/>
                  </a:lnTo>
                  <a:close/>
                  <a:moveTo>
                    <a:pt x="42607" y="2640"/>
                  </a:moveTo>
                  <a:lnTo>
                    <a:pt x="42607" y="18747"/>
                  </a:lnTo>
                  <a:lnTo>
                    <a:pt x="34153" y="18747"/>
                  </a:lnTo>
                  <a:lnTo>
                    <a:pt x="34153" y="2640"/>
                  </a:lnTo>
                  <a:close/>
                  <a:moveTo>
                    <a:pt x="11663" y="19064"/>
                  </a:moveTo>
                  <a:lnTo>
                    <a:pt x="11663" y="37394"/>
                  </a:lnTo>
                  <a:lnTo>
                    <a:pt x="3676" y="37394"/>
                  </a:lnTo>
                  <a:lnTo>
                    <a:pt x="3676" y="19064"/>
                  </a:lnTo>
                  <a:close/>
                  <a:moveTo>
                    <a:pt x="22540" y="19064"/>
                  </a:moveTo>
                  <a:lnTo>
                    <a:pt x="22540" y="37394"/>
                  </a:lnTo>
                  <a:lnTo>
                    <a:pt x="12014" y="37394"/>
                  </a:lnTo>
                  <a:lnTo>
                    <a:pt x="12014" y="19064"/>
                  </a:lnTo>
                  <a:close/>
                  <a:moveTo>
                    <a:pt x="33802" y="19064"/>
                  </a:moveTo>
                  <a:lnTo>
                    <a:pt x="33802" y="37394"/>
                  </a:lnTo>
                  <a:lnTo>
                    <a:pt x="23810" y="37394"/>
                  </a:lnTo>
                  <a:lnTo>
                    <a:pt x="23810" y="19064"/>
                  </a:lnTo>
                  <a:close/>
                  <a:moveTo>
                    <a:pt x="42607" y="19064"/>
                  </a:moveTo>
                  <a:lnTo>
                    <a:pt x="42607" y="37394"/>
                  </a:lnTo>
                  <a:lnTo>
                    <a:pt x="34153" y="37394"/>
                  </a:lnTo>
                  <a:lnTo>
                    <a:pt x="34153" y="19064"/>
                  </a:lnTo>
                  <a:close/>
                  <a:moveTo>
                    <a:pt x="11663" y="38663"/>
                  </a:moveTo>
                  <a:lnTo>
                    <a:pt x="11663" y="56374"/>
                  </a:lnTo>
                  <a:lnTo>
                    <a:pt x="3676" y="56374"/>
                  </a:lnTo>
                  <a:lnTo>
                    <a:pt x="3676" y="38663"/>
                  </a:lnTo>
                  <a:close/>
                  <a:moveTo>
                    <a:pt x="22540" y="38663"/>
                  </a:moveTo>
                  <a:lnTo>
                    <a:pt x="22540" y="56374"/>
                  </a:lnTo>
                  <a:lnTo>
                    <a:pt x="12014" y="56374"/>
                  </a:lnTo>
                  <a:lnTo>
                    <a:pt x="12014" y="38663"/>
                  </a:lnTo>
                  <a:close/>
                  <a:moveTo>
                    <a:pt x="33802" y="38663"/>
                  </a:moveTo>
                  <a:lnTo>
                    <a:pt x="33802" y="56374"/>
                  </a:lnTo>
                  <a:lnTo>
                    <a:pt x="23810" y="56374"/>
                  </a:lnTo>
                  <a:lnTo>
                    <a:pt x="23810" y="38663"/>
                  </a:lnTo>
                  <a:close/>
                  <a:moveTo>
                    <a:pt x="42607" y="38663"/>
                  </a:moveTo>
                  <a:lnTo>
                    <a:pt x="42607" y="56374"/>
                  </a:lnTo>
                  <a:lnTo>
                    <a:pt x="34153" y="56374"/>
                  </a:lnTo>
                  <a:lnTo>
                    <a:pt x="34153" y="38663"/>
                  </a:lnTo>
                  <a:close/>
                  <a:moveTo>
                    <a:pt x="11663" y="56692"/>
                  </a:moveTo>
                  <a:lnTo>
                    <a:pt x="11663" y="72147"/>
                  </a:lnTo>
                  <a:lnTo>
                    <a:pt x="3676" y="72147"/>
                  </a:lnTo>
                  <a:lnTo>
                    <a:pt x="3676" y="56692"/>
                  </a:lnTo>
                  <a:close/>
                  <a:moveTo>
                    <a:pt x="22540" y="56692"/>
                  </a:moveTo>
                  <a:lnTo>
                    <a:pt x="22540" y="72147"/>
                  </a:lnTo>
                  <a:lnTo>
                    <a:pt x="12014" y="72147"/>
                  </a:lnTo>
                  <a:lnTo>
                    <a:pt x="12014" y="56692"/>
                  </a:lnTo>
                  <a:close/>
                  <a:moveTo>
                    <a:pt x="33802" y="56692"/>
                  </a:moveTo>
                  <a:lnTo>
                    <a:pt x="33802" y="72147"/>
                  </a:lnTo>
                  <a:lnTo>
                    <a:pt x="23810" y="72147"/>
                  </a:lnTo>
                  <a:lnTo>
                    <a:pt x="23810" y="56692"/>
                  </a:lnTo>
                  <a:close/>
                  <a:moveTo>
                    <a:pt x="42607" y="56692"/>
                  </a:moveTo>
                  <a:lnTo>
                    <a:pt x="42607" y="72147"/>
                  </a:lnTo>
                  <a:lnTo>
                    <a:pt x="34153" y="72147"/>
                  </a:lnTo>
                  <a:lnTo>
                    <a:pt x="34153" y="56692"/>
                  </a:lnTo>
                  <a:close/>
                  <a:moveTo>
                    <a:pt x="1" y="0"/>
                  </a:moveTo>
                  <a:lnTo>
                    <a:pt x="1" y="74436"/>
                  </a:lnTo>
                  <a:lnTo>
                    <a:pt x="46283" y="74436"/>
                  </a:lnTo>
                  <a:lnTo>
                    <a:pt x="462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9" name="Google Shape;369;p17"/>
          <p:cNvGrpSpPr/>
          <p:nvPr/>
        </p:nvGrpSpPr>
        <p:grpSpPr>
          <a:xfrm>
            <a:off x="6127792" y="529226"/>
            <a:ext cx="1977869" cy="3180941"/>
            <a:chOff x="4595844" y="396919"/>
            <a:chExt cx="1483402" cy="2385706"/>
          </a:xfrm>
        </p:grpSpPr>
        <p:sp>
          <p:nvSpPr>
            <p:cNvPr id="370" name="Google Shape;370;p17"/>
            <p:cNvSpPr/>
            <p:nvPr/>
          </p:nvSpPr>
          <p:spPr>
            <a:xfrm>
              <a:off x="4713660" y="481499"/>
              <a:ext cx="1272962" cy="2227219"/>
            </a:xfrm>
            <a:custGeom>
              <a:avLst/>
              <a:gdLst/>
              <a:ahLst/>
              <a:cxnLst/>
              <a:rect l="l" t="t" r="r" b="b"/>
              <a:pathLst>
                <a:path w="39718" h="69492" extrusionOk="0">
                  <a:moveTo>
                    <a:pt x="1" y="1"/>
                  </a:moveTo>
                  <a:lnTo>
                    <a:pt x="1" y="69492"/>
                  </a:lnTo>
                  <a:lnTo>
                    <a:pt x="39717" y="69492"/>
                  </a:lnTo>
                  <a:lnTo>
                    <a:pt x="3971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17"/>
            <p:cNvSpPr/>
            <p:nvPr/>
          </p:nvSpPr>
          <p:spPr>
            <a:xfrm>
              <a:off x="4694943" y="456339"/>
              <a:ext cx="632443" cy="2273787"/>
            </a:xfrm>
            <a:custGeom>
              <a:avLst/>
              <a:gdLst/>
              <a:ahLst/>
              <a:cxnLst/>
              <a:rect l="l" t="t" r="r" b="b"/>
              <a:pathLst>
                <a:path w="19733" h="70945" extrusionOk="0">
                  <a:moveTo>
                    <a:pt x="0" y="1"/>
                  </a:moveTo>
                  <a:lnTo>
                    <a:pt x="0" y="70945"/>
                  </a:lnTo>
                  <a:lnTo>
                    <a:pt x="12966" y="70945"/>
                  </a:lnTo>
                  <a:cubicBezTo>
                    <a:pt x="12966" y="70945"/>
                    <a:pt x="8605" y="39683"/>
                    <a:pt x="6333" y="36241"/>
                  </a:cubicBezTo>
                  <a:cubicBezTo>
                    <a:pt x="6333" y="36241"/>
                    <a:pt x="19349" y="26484"/>
                    <a:pt x="197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7"/>
            <p:cNvSpPr/>
            <p:nvPr/>
          </p:nvSpPr>
          <p:spPr>
            <a:xfrm>
              <a:off x="5372896" y="452045"/>
              <a:ext cx="632443" cy="2273819"/>
            </a:xfrm>
            <a:custGeom>
              <a:avLst/>
              <a:gdLst/>
              <a:ahLst/>
              <a:cxnLst/>
              <a:rect l="l" t="t" r="r" b="b"/>
              <a:pathLst>
                <a:path w="19733" h="70946" extrusionOk="0">
                  <a:moveTo>
                    <a:pt x="0" y="1"/>
                  </a:moveTo>
                  <a:cubicBezTo>
                    <a:pt x="401" y="26467"/>
                    <a:pt x="13400" y="36242"/>
                    <a:pt x="13400" y="36242"/>
                  </a:cubicBezTo>
                  <a:cubicBezTo>
                    <a:pt x="11128" y="39684"/>
                    <a:pt x="6767" y="70945"/>
                    <a:pt x="6767" y="70945"/>
                  </a:cubicBezTo>
                  <a:lnTo>
                    <a:pt x="19733" y="70945"/>
                  </a:lnTo>
                  <a:lnTo>
                    <a:pt x="197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7"/>
            <p:cNvSpPr/>
            <p:nvPr/>
          </p:nvSpPr>
          <p:spPr>
            <a:xfrm>
              <a:off x="4595844" y="396919"/>
              <a:ext cx="1483402" cy="2385706"/>
            </a:xfrm>
            <a:custGeom>
              <a:avLst/>
              <a:gdLst/>
              <a:ahLst/>
              <a:cxnLst/>
              <a:rect l="l" t="t" r="r" b="b"/>
              <a:pathLst>
                <a:path w="46284" h="74437" extrusionOk="0">
                  <a:moveTo>
                    <a:pt x="11664" y="2640"/>
                  </a:moveTo>
                  <a:lnTo>
                    <a:pt x="11664" y="18747"/>
                  </a:lnTo>
                  <a:lnTo>
                    <a:pt x="3677" y="18747"/>
                  </a:lnTo>
                  <a:lnTo>
                    <a:pt x="3677" y="2640"/>
                  </a:lnTo>
                  <a:close/>
                  <a:moveTo>
                    <a:pt x="22541" y="2640"/>
                  </a:moveTo>
                  <a:lnTo>
                    <a:pt x="22541" y="18747"/>
                  </a:lnTo>
                  <a:lnTo>
                    <a:pt x="12014" y="18747"/>
                  </a:lnTo>
                  <a:lnTo>
                    <a:pt x="12014" y="2640"/>
                  </a:lnTo>
                  <a:close/>
                  <a:moveTo>
                    <a:pt x="33802" y="2640"/>
                  </a:moveTo>
                  <a:lnTo>
                    <a:pt x="33802" y="18747"/>
                  </a:lnTo>
                  <a:lnTo>
                    <a:pt x="23811" y="18747"/>
                  </a:lnTo>
                  <a:lnTo>
                    <a:pt x="23811" y="2640"/>
                  </a:lnTo>
                  <a:close/>
                  <a:moveTo>
                    <a:pt x="42608" y="2640"/>
                  </a:moveTo>
                  <a:lnTo>
                    <a:pt x="42608" y="18747"/>
                  </a:lnTo>
                  <a:lnTo>
                    <a:pt x="34153" y="18747"/>
                  </a:lnTo>
                  <a:lnTo>
                    <a:pt x="34153" y="2640"/>
                  </a:lnTo>
                  <a:close/>
                  <a:moveTo>
                    <a:pt x="11664" y="19064"/>
                  </a:moveTo>
                  <a:lnTo>
                    <a:pt x="11664" y="37394"/>
                  </a:lnTo>
                  <a:lnTo>
                    <a:pt x="3677" y="37394"/>
                  </a:lnTo>
                  <a:lnTo>
                    <a:pt x="3677" y="19064"/>
                  </a:lnTo>
                  <a:close/>
                  <a:moveTo>
                    <a:pt x="22541" y="19064"/>
                  </a:moveTo>
                  <a:lnTo>
                    <a:pt x="22541" y="37394"/>
                  </a:lnTo>
                  <a:lnTo>
                    <a:pt x="12014" y="37394"/>
                  </a:lnTo>
                  <a:lnTo>
                    <a:pt x="12014" y="19064"/>
                  </a:lnTo>
                  <a:close/>
                  <a:moveTo>
                    <a:pt x="33802" y="19064"/>
                  </a:moveTo>
                  <a:lnTo>
                    <a:pt x="33802" y="37394"/>
                  </a:lnTo>
                  <a:lnTo>
                    <a:pt x="23811" y="37394"/>
                  </a:lnTo>
                  <a:lnTo>
                    <a:pt x="23811" y="19064"/>
                  </a:lnTo>
                  <a:close/>
                  <a:moveTo>
                    <a:pt x="42608" y="19064"/>
                  </a:moveTo>
                  <a:lnTo>
                    <a:pt x="42608" y="37394"/>
                  </a:lnTo>
                  <a:lnTo>
                    <a:pt x="34153" y="37394"/>
                  </a:lnTo>
                  <a:lnTo>
                    <a:pt x="34153" y="19064"/>
                  </a:lnTo>
                  <a:close/>
                  <a:moveTo>
                    <a:pt x="11664" y="38663"/>
                  </a:moveTo>
                  <a:lnTo>
                    <a:pt x="11664" y="56374"/>
                  </a:lnTo>
                  <a:lnTo>
                    <a:pt x="3677" y="56374"/>
                  </a:lnTo>
                  <a:lnTo>
                    <a:pt x="3677" y="38663"/>
                  </a:lnTo>
                  <a:close/>
                  <a:moveTo>
                    <a:pt x="22541" y="38663"/>
                  </a:moveTo>
                  <a:lnTo>
                    <a:pt x="22541" y="56374"/>
                  </a:lnTo>
                  <a:lnTo>
                    <a:pt x="12014" y="56374"/>
                  </a:lnTo>
                  <a:lnTo>
                    <a:pt x="12014" y="38663"/>
                  </a:lnTo>
                  <a:close/>
                  <a:moveTo>
                    <a:pt x="33802" y="38663"/>
                  </a:moveTo>
                  <a:lnTo>
                    <a:pt x="33802" y="56374"/>
                  </a:lnTo>
                  <a:lnTo>
                    <a:pt x="23811" y="56374"/>
                  </a:lnTo>
                  <a:lnTo>
                    <a:pt x="23811" y="38663"/>
                  </a:lnTo>
                  <a:close/>
                  <a:moveTo>
                    <a:pt x="42608" y="38663"/>
                  </a:moveTo>
                  <a:lnTo>
                    <a:pt x="42608" y="56374"/>
                  </a:lnTo>
                  <a:lnTo>
                    <a:pt x="34153" y="56374"/>
                  </a:lnTo>
                  <a:lnTo>
                    <a:pt x="34153" y="38663"/>
                  </a:lnTo>
                  <a:close/>
                  <a:moveTo>
                    <a:pt x="11664" y="56692"/>
                  </a:moveTo>
                  <a:lnTo>
                    <a:pt x="11664" y="72147"/>
                  </a:lnTo>
                  <a:lnTo>
                    <a:pt x="3677" y="72147"/>
                  </a:lnTo>
                  <a:lnTo>
                    <a:pt x="3677" y="56692"/>
                  </a:lnTo>
                  <a:close/>
                  <a:moveTo>
                    <a:pt x="22541" y="56692"/>
                  </a:moveTo>
                  <a:lnTo>
                    <a:pt x="22541" y="72147"/>
                  </a:lnTo>
                  <a:lnTo>
                    <a:pt x="12014" y="72147"/>
                  </a:lnTo>
                  <a:lnTo>
                    <a:pt x="12014" y="56692"/>
                  </a:lnTo>
                  <a:close/>
                  <a:moveTo>
                    <a:pt x="33802" y="56692"/>
                  </a:moveTo>
                  <a:lnTo>
                    <a:pt x="33802" y="72147"/>
                  </a:lnTo>
                  <a:lnTo>
                    <a:pt x="23811" y="72147"/>
                  </a:lnTo>
                  <a:lnTo>
                    <a:pt x="23811" y="56692"/>
                  </a:lnTo>
                  <a:close/>
                  <a:moveTo>
                    <a:pt x="42608" y="56692"/>
                  </a:moveTo>
                  <a:lnTo>
                    <a:pt x="42608" y="72147"/>
                  </a:lnTo>
                  <a:lnTo>
                    <a:pt x="34153" y="72147"/>
                  </a:lnTo>
                  <a:lnTo>
                    <a:pt x="34153" y="56692"/>
                  </a:lnTo>
                  <a:close/>
                  <a:moveTo>
                    <a:pt x="1" y="0"/>
                  </a:moveTo>
                  <a:lnTo>
                    <a:pt x="1" y="74436"/>
                  </a:lnTo>
                  <a:lnTo>
                    <a:pt x="46284" y="74436"/>
                  </a:lnTo>
                  <a:lnTo>
                    <a:pt x="4628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7"/>
          <p:cNvGrpSpPr/>
          <p:nvPr/>
        </p:nvGrpSpPr>
        <p:grpSpPr>
          <a:xfrm>
            <a:off x="194929" y="3890115"/>
            <a:ext cx="1530152" cy="2339821"/>
            <a:chOff x="146197" y="2914863"/>
            <a:chExt cx="1147614" cy="1754866"/>
          </a:xfrm>
        </p:grpSpPr>
        <p:sp>
          <p:nvSpPr>
            <p:cNvPr id="375" name="Google Shape;375;p17"/>
            <p:cNvSpPr/>
            <p:nvPr/>
          </p:nvSpPr>
          <p:spPr>
            <a:xfrm>
              <a:off x="1194713"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7"/>
            <p:cNvSpPr/>
            <p:nvPr/>
          </p:nvSpPr>
          <p:spPr>
            <a:xfrm>
              <a:off x="808607" y="4349485"/>
              <a:ext cx="99099" cy="320244"/>
            </a:xfrm>
            <a:custGeom>
              <a:avLst/>
              <a:gdLst/>
              <a:ahLst/>
              <a:cxnLst/>
              <a:rect l="l" t="t" r="r" b="b"/>
              <a:pathLst>
                <a:path w="3092" h="9992" extrusionOk="0">
                  <a:moveTo>
                    <a:pt x="1" y="0"/>
                  </a:moveTo>
                  <a:lnTo>
                    <a:pt x="1772" y="9992"/>
                  </a:lnTo>
                  <a:lnTo>
                    <a:pt x="3092" y="9992"/>
                  </a:lnTo>
                  <a:lnTo>
                    <a:pt x="3092" y="1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7"/>
            <p:cNvSpPr/>
            <p:nvPr/>
          </p:nvSpPr>
          <p:spPr>
            <a:xfrm>
              <a:off x="425193" y="4349485"/>
              <a:ext cx="99643" cy="320244"/>
            </a:xfrm>
            <a:custGeom>
              <a:avLst/>
              <a:gdLst/>
              <a:ahLst/>
              <a:cxnLst/>
              <a:rect l="l" t="t" r="r" b="b"/>
              <a:pathLst>
                <a:path w="3109" h="9992" extrusionOk="0">
                  <a:moveTo>
                    <a:pt x="3108" y="0"/>
                  </a:moveTo>
                  <a:lnTo>
                    <a:pt x="0" y="101"/>
                  </a:lnTo>
                  <a:lnTo>
                    <a:pt x="0" y="9992"/>
                  </a:lnTo>
                  <a:lnTo>
                    <a:pt x="1320" y="9992"/>
                  </a:lnTo>
                  <a:lnTo>
                    <a:pt x="31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7"/>
            <p:cNvSpPr/>
            <p:nvPr/>
          </p:nvSpPr>
          <p:spPr>
            <a:xfrm>
              <a:off x="154210" y="4349485"/>
              <a:ext cx="99099" cy="320244"/>
            </a:xfrm>
            <a:custGeom>
              <a:avLst/>
              <a:gdLst/>
              <a:ahLst/>
              <a:cxnLst/>
              <a:rect l="l" t="t" r="r" b="b"/>
              <a:pathLst>
                <a:path w="3092" h="9992" extrusionOk="0">
                  <a:moveTo>
                    <a:pt x="3092" y="0"/>
                  </a:moveTo>
                  <a:lnTo>
                    <a:pt x="1" y="101"/>
                  </a:lnTo>
                  <a:lnTo>
                    <a:pt x="1" y="9992"/>
                  </a:lnTo>
                  <a:lnTo>
                    <a:pt x="1321" y="9992"/>
                  </a:lnTo>
                  <a:lnTo>
                    <a:pt x="3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7"/>
            <p:cNvSpPr/>
            <p:nvPr/>
          </p:nvSpPr>
          <p:spPr>
            <a:xfrm>
              <a:off x="983183" y="3637687"/>
              <a:ext cx="310629" cy="721926"/>
            </a:xfrm>
            <a:custGeom>
              <a:avLst/>
              <a:gdLst/>
              <a:ahLst/>
              <a:cxnLst/>
              <a:rect l="l" t="t" r="r" b="b"/>
              <a:pathLst>
                <a:path w="9692" h="22525" extrusionOk="0">
                  <a:moveTo>
                    <a:pt x="5106" y="1"/>
                  </a:moveTo>
                  <a:cubicBezTo>
                    <a:pt x="3291" y="1"/>
                    <a:pt x="1421" y="538"/>
                    <a:pt x="1421" y="538"/>
                  </a:cubicBezTo>
                  <a:cubicBezTo>
                    <a:pt x="1421" y="538"/>
                    <a:pt x="1" y="22276"/>
                    <a:pt x="185" y="22443"/>
                  </a:cubicBezTo>
                  <a:cubicBezTo>
                    <a:pt x="240" y="22504"/>
                    <a:pt x="1315" y="22525"/>
                    <a:pt x="2724" y="22525"/>
                  </a:cubicBezTo>
                  <a:cubicBezTo>
                    <a:pt x="5541" y="22525"/>
                    <a:pt x="9692" y="22443"/>
                    <a:pt x="9692" y="22443"/>
                  </a:cubicBezTo>
                  <a:cubicBezTo>
                    <a:pt x="9692" y="22443"/>
                    <a:pt x="9541" y="3061"/>
                    <a:pt x="8104" y="1056"/>
                  </a:cubicBezTo>
                  <a:cubicBezTo>
                    <a:pt x="7520" y="244"/>
                    <a:pt x="6326" y="1"/>
                    <a:pt x="5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7"/>
            <p:cNvSpPr/>
            <p:nvPr/>
          </p:nvSpPr>
          <p:spPr>
            <a:xfrm>
              <a:off x="154210" y="2914863"/>
              <a:ext cx="897015" cy="1329146"/>
            </a:xfrm>
            <a:custGeom>
              <a:avLst/>
              <a:gdLst/>
              <a:ahLst/>
              <a:cxnLst/>
              <a:rect l="l" t="t" r="r" b="b"/>
              <a:pathLst>
                <a:path w="27988" h="41471" extrusionOk="0">
                  <a:moveTo>
                    <a:pt x="7823" y="0"/>
                  </a:moveTo>
                  <a:cubicBezTo>
                    <a:pt x="3510" y="0"/>
                    <a:pt x="1" y="3519"/>
                    <a:pt x="34" y="7853"/>
                  </a:cubicBezTo>
                  <a:lnTo>
                    <a:pt x="252" y="41471"/>
                  </a:lnTo>
                  <a:lnTo>
                    <a:pt x="27102" y="41471"/>
                  </a:lnTo>
                  <a:lnTo>
                    <a:pt x="27888" y="7870"/>
                  </a:lnTo>
                  <a:cubicBezTo>
                    <a:pt x="27988" y="3559"/>
                    <a:pt x="24512" y="0"/>
                    <a:pt x="20202" y="0"/>
                  </a:cubicBezTo>
                  <a:lnTo>
                    <a:pt x="7854" y="0"/>
                  </a:lnTo>
                  <a:cubicBezTo>
                    <a:pt x="7844" y="0"/>
                    <a:pt x="7834" y="0"/>
                    <a:pt x="78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7"/>
            <p:cNvSpPr/>
            <p:nvPr/>
          </p:nvSpPr>
          <p:spPr>
            <a:xfrm>
              <a:off x="162254" y="4008249"/>
              <a:ext cx="1080694" cy="347166"/>
            </a:xfrm>
            <a:custGeom>
              <a:avLst/>
              <a:gdLst/>
              <a:ahLst/>
              <a:cxnLst/>
              <a:rect l="l" t="t" r="r" b="b"/>
              <a:pathLst>
                <a:path w="33719" h="10832" extrusionOk="0">
                  <a:moveTo>
                    <a:pt x="17415" y="0"/>
                  </a:moveTo>
                  <a:cubicBezTo>
                    <a:pt x="14801" y="0"/>
                    <a:pt x="12220" y="26"/>
                    <a:pt x="10360" y="104"/>
                  </a:cubicBezTo>
                  <a:cubicBezTo>
                    <a:pt x="4762" y="338"/>
                    <a:pt x="1" y="7356"/>
                    <a:pt x="1" y="7356"/>
                  </a:cubicBezTo>
                  <a:lnTo>
                    <a:pt x="1" y="10831"/>
                  </a:lnTo>
                  <a:lnTo>
                    <a:pt x="33718" y="10831"/>
                  </a:lnTo>
                  <a:lnTo>
                    <a:pt x="33718" y="6921"/>
                  </a:lnTo>
                  <a:cubicBezTo>
                    <a:pt x="33334" y="305"/>
                    <a:pt x="28004" y="104"/>
                    <a:pt x="28004" y="104"/>
                  </a:cubicBezTo>
                  <a:cubicBezTo>
                    <a:pt x="28004" y="104"/>
                    <a:pt x="22643" y="0"/>
                    <a:pt x="1741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7"/>
            <p:cNvSpPr/>
            <p:nvPr/>
          </p:nvSpPr>
          <p:spPr>
            <a:xfrm>
              <a:off x="508202" y="4007832"/>
              <a:ext cx="749746" cy="341557"/>
            </a:xfrm>
            <a:custGeom>
              <a:avLst/>
              <a:gdLst/>
              <a:ahLst/>
              <a:cxnLst/>
              <a:rect l="l" t="t" r="r" b="b"/>
              <a:pathLst>
                <a:path w="23393" h="10657" extrusionOk="0">
                  <a:moveTo>
                    <a:pt x="15406" y="0"/>
                  </a:moveTo>
                  <a:cubicBezTo>
                    <a:pt x="10326" y="34"/>
                    <a:pt x="5230" y="50"/>
                    <a:pt x="151" y="84"/>
                  </a:cubicBezTo>
                  <a:cubicBezTo>
                    <a:pt x="0" y="84"/>
                    <a:pt x="0" y="318"/>
                    <a:pt x="151" y="318"/>
                  </a:cubicBezTo>
                  <a:lnTo>
                    <a:pt x="13985" y="251"/>
                  </a:lnTo>
                  <a:cubicBezTo>
                    <a:pt x="14681" y="243"/>
                    <a:pt x="15418" y="201"/>
                    <a:pt x="16152" y="201"/>
                  </a:cubicBezTo>
                  <a:cubicBezTo>
                    <a:pt x="16952" y="201"/>
                    <a:pt x="17748" y="251"/>
                    <a:pt x="18480" y="451"/>
                  </a:cubicBezTo>
                  <a:cubicBezTo>
                    <a:pt x="22607" y="1621"/>
                    <a:pt x="23208" y="6901"/>
                    <a:pt x="22874" y="10543"/>
                  </a:cubicBezTo>
                  <a:cubicBezTo>
                    <a:pt x="22874" y="10619"/>
                    <a:pt x="22929" y="10656"/>
                    <a:pt x="22985" y="10656"/>
                  </a:cubicBezTo>
                  <a:cubicBezTo>
                    <a:pt x="23041" y="10656"/>
                    <a:pt x="23100" y="10619"/>
                    <a:pt x="23108" y="10543"/>
                  </a:cubicBezTo>
                  <a:cubicBezTo>
                    <a:pt x="23392" y="7486"/>
                    <a:pt x="23058" y="3225"/>
                    <a:pt x="20452" y="1187"/>
                  </a:cubicBezTo>
                  <a:cubicBezTo>
                    <a:pt x="18948" y="17"/>
                    <a:pt x="17193" y="0"/>
                    <a:pt x="154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7"/>
            <p:cNvSpPr/>
            <p:nvPr/>
          </p:nvSpPr>
          <p:spPr>
            <a:xfrm>
              <a:off x="342183" y="2936048"/>
              <a:ext cx="583727" cy="696959"/>
            </a:xfrm>
            <a:custGeom>
              <a:avLst/>
              <a:gdLst/>
              <a:ahLst/>
              <a:cxnLst/>
              <a:rect l="l" t="t" r="r" b="b"/>
              <a:pathLst>
                <a:path w="18213" h="21746" extrusionOk="0">
                  <a:moveTo>
                    <a:pt x="12059" y="0"/>
                  </a:moveTo>
                  <a:cubicBezTo>
                    <a:pt x="11472" y="0"/>
                    <a:pt x="10856" y="8"/>
                    <a:pt x="10210" y="8"/>
                  </a:cubicBezTo>
                  <a:cubicBezTo>
                    <a:pt x="9190" y="8"/>
                    <a:pt x="8154" y="58"/>
                    <a:pt x="7118" y="158"/>
                  </a:cubicBezTo>
                  <a:cubicBezTo>
                    <a:pt x="6567" y="225"/>
                    <a:pt x="6016" y="325"/>
                    <a:pt x="5481" y="459"/>
                  </a:cubicBezTo>
                  <a:cubicBezTo>
                    <a:pt x="4896" y="592"/>
                    <a:pt x="4345" y="776"/>
                    <a:pt x="3827" y="1044"/>
                  </a:cubicBezTo>
                  <a:cubicBezTo>
                    <a:pt x="3292" y="1328"/>
                    <a:pt x="2791" y="1695"/>
                    <a:pt x="2357" y="2130"/>
                  </a:cubicBezTo>
                  <a:cubicBezTo>
                    <a:pt x="1922" y="2581"/>
                    <a:pt x="1538" y="3082"/>
                    <a:pt x="1237" y="3633"/>
                  </a:cubicBezTo>
                  <a:cubicBezTo>
                    <a:pt x="1087" y="3917"/>
                    <a:pt x="970" y="4218"/>
                    <a:pt x="886" y="4519"/>
                  </a:cubicBezTo>
                  <a:cubicBezTo>
                    <a:pt x="819" y="4820"/>
                    <a:pt x="769" y="5137"/>
                    <a:pt x="753" y="5438"/>
                  </a:cubicBezTo>
                  <a:cubicBezTo>
                    <a:pt x="686" y="6039"/>
                    <a:pt x="619" y="6641"/>
                    <a:pt x="569" y="7242"/>
                  </a:cubicBezTo>
                  <a:cubicBezTo>
                    <a:pt x="452" y="8412"/>
                    <a:pt x="368" y="9565"/>
                    <a:pt x="301" y="10651"/>
                  </a:cubicBezTo>
                  <a:cubicBezTo>
                    <a:pt x="168" y="12823"/>
                    <a:pt x="101" y="14778"/>
                    <a:pt x="67" y="16415"/>
                  </a:cubicBezTo>
                  <a:cubicBezTo>
                    <a:pt x="17" y="18069"/>
                    <a:pt x="1" y="19406"/>
                    <a:pt x="1" y="20325"/>
                  </a:cubicBezTo>
                  <a:cubicBezTo>
                    <a:pt x="1" y="20776"/>
                    <a:pt x="1" y="21127"/>
                    <a:pt x="1" y="21378"/>
                  </a:cubicBezTo>
                  <a:cubicBezTo>
                    <a:pt x="1" y="21495"/>
                    <a:pt x="1" y="21595"/>
                    <a:pt x="1" y="21662"/>
                  </a:cubicBezTo>
                  <a:cubicBezTo>
                    <a:pt x="1" y="21695"/>
                    <a:pt x="1" y="21712"/>
                    <a:pt x="1" y="21745"/>
                  </a:cubicBezTo>
                  <a:cubicBezTo>
                    <a:pt x="1" y="21712"/>
                    <a:pt x="17" y="21695"/>
                    <a:pt x="17" y="21662"/>
                  </a:cubicBezTo>
                  <a:cubicBezTo>
                    <a:pt x="17" y="21595"/>
                    <a:pt x="17" y="21495"/>
                    <a:pt x="17" y="21378"/>
                  </a:cubicBezTo>
                  <a:cubicBezTo>
                    <a:pt x="34" y="21127"/>
                    <a:pt x="34" y="20776"/>
                    <a:pt x="51" y="20325"/>
                  </a:cubicBezTo>
                  <a:cubicBezTo>
                    <a:pt x="84" y="19389"/>
                    <a:pt x="118" y="18069"/>
                    <a:pt x="168" y="16432"/>
                  </a:cubicBezTo>
                  <a:cubicBezTo>
                    <a:pt x="218" y="14778"/>
                    <a:pt x="285" y="12823"/>
                    <a:pt x="418" y="10651"/>
                  </a:cubicBezTo>
                  <a:cubicBezTo>
                    <a:pt x="502" y="9565"/>
                    <a:pt x="585" y="8429"/>
                    <a:pt x="702" y="7242"/>
                  </a:cubicBezTo>
                  <a:cubicBezTo>
                    <a:pt x="753" y="6658"/>
                    <a:pt x="819" y="6056"/>
                    <a:pt x="886" y="5455"/>
                  </a:cubicBezTo>
                  <a:cubicBezTo>
                    <a:pt x="920" y="5154"/>
                    <a:pt x="970" y="4853"/>
                    <a:pt x="1037" y="4552"/>
                  </a:cubicBezTo>
                  <a:cubicBezTo>
                    <a:pt x="1103" y="4252"/>
                    <a:pt x="1220" y="3968"/>
                    <a:pt x="1371" y="3700"/>
                  </a:cubicBezTo>
                  <a:cubicBezTo>
                    <a:pt x="1655" y="3149"/>
                    <a:pt x="2022" y="2664"/>
                    <a:pt x="2457" y="2230"/>
                  </a:cubicBezTo>
                  <a:cubicBezTo>
                    <a:pt x="2891" y="1812"/>
                    <a:pt x="3359" y="1445"/>
                    <a:pt x="3877" y="1160"/>
                  </a:cubicBezTo>
                  <a:cubicBezTo>
                    <a:pt x="4395" y="910"/>
                    <a:pt x="4946" y="709"/>
                    <a:pt x="5514" y="592"/>
                  </a:cubicBezTo>
                  <a:cubicBezTo>
                    <a:pt x="6049" y="459"/>
                    <a:pt x="6584" y="358"/>
                    <a:pt x="7135" y="292"/>
                  </a:cubicBezTo>
                  <a:cubicBezTo>
                    <a:pt x="8171" y="175"/>
                    <a:pt x="9190" y="125"/>
                    <a:pt x="10226" y="125"/>
                  </a:cubicBezTo>
                  <a:cubicBezTo>
                    <a:pt x="11179" y="108"/>
                    <a:pt x="12081" y="108"/>
                    <a:pt x="12916" y="108"/>
                  </a:cubicBezTo>
                  <a:cubicBezTo>
                    <a:pt x="14554" y="108"/>
                    <a:pt x="15890" y="141"/>
                    <a:pt x="16809" y="191"/>
                  </a:cubicBezTo>
                  <a:lnTo>
                    <a:pt x="17411" y="258"/>
                  </a:lnTo>
                  <a:cubicBezTo>
                    <a:pt x="17578" y="275"/>
                    <a:pt x="17728" y="292"/>
                    <a:pt x="17862" y="308"/>
                  </a:cubicBezTo>
                  <a:cubicBezTo>
                    <a:pt x="17979" y="342"/>
                    <a:pt x="18063" y="358"/>
                    <a:pt x="18129" y="375"/>
                  </a:cubicBezTo>
                  <a:cubicBezTo>
                    <a:pt x="18146" y="392"/>
                    <a:pt x="18180" y="392"/>
                    <a:pt x="18213" y="392"/>
                  </a:cubicBezTo>
                  <a:cubicBezTo>
                    <a:pt x="18180" y="375"/>
                    <a:pt x="18163" y="375"/>
                    <a:pt x="18129" y="358"/>
                  </a:cubicBezTo>
                  <a:cubicBezTo>
                    <a:pt x="18063" y="342"/>
                    <a:pt x="17979" y="308"/>
                    <a:pt x="17862" y="292"/>
                  </a:cubicBezTo>
                  <a:cubicBezTo>
                    <a:pt x="17745" y="258"/>
                    <a:pt x="17595" y="242"/>
                    <a:pt x="17411" y="208"/>
                  </a:cubicBezTo>
                  <a:cubicBezTo>
                    <a:pt x="17244" y="191"/>
                    <a:pt x="17043" y="158"/>
                    <a:pt x="16809" y="141"/>
                  </a:cubicBezTo>
                  <a:cubicBezTo>
                    <a:pt x="15890" y="58"/>
                    <a:pt x="14554" y="8"/>
                    <a:pt x="12916" y="8"/>
                  </a:cubicBezTo>
                  <a:cubicBezTo>
                    <a:pt x="12638" y="2"/>
                    <a:pt x="12352" y="0"/>
                    <a:pt x="12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7"/>
            <p:cNvSpPr/>
            <p:nvPr/>
          </p:nvSpPr>
          <p:spPr>
            <a:xfrm>
              <a:off x="575123" y="3303501"/>
              <a:ext cx="26281" cy="109419"/>
            </a:xfrm>
            <a:custGeom>
              <a:avLst/>
              <a:gdLst/>
              <a:ahLst/>
              <a:cxnLst/>
              <a:rect l="l" t="t" r="r" b="b"/>
              <a:pathLst>
                <a:path w="820" h="3414" extrusionOk="0">
                  <a:moveTo>
                    <a:pt x="57" y="0"/>
                  </a:moveTo>
                  <a:cubicBezTo>
                    <a:pt x="30" y="0"/>
                    <a:pt x="18" y="5"/>
                    <a:pt x="18" y="5"/>
                  </a:cubicBezTo>
                  <a:cubicBezTo>
                    <a:pt x="201" y="71"/>
                    <a:pt x="352" y="172"/>
                    <a:pt x="452" y="322"/>
                  </a:cubicBezTo>
                  <a:cubicBezTo>
                    <a:pt x="669" y="589"/>
                    <a:pt x="703" y="1091"/>
                    <a:pt x="652"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85" y="21"/>
                  </a:cubicBezTo>
                  <a:cubicBezTo>
                    <a:pt x="126" y="5"/>
                    <a:pt x="84" y="0"/>
                    <a:pt x="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7"/>
            <p:cNvSpPr/>
            <p:nvPr/>
          </p:nvSpPr>
          <p:spPr>
            <a:xfrm>
              <a:off x="826811" y="3303501"/>
              <a:ext cx="26281" cy="109419"/>
            </a:xfrm>
            <a:custGeom>
              <a:avLst/>
              <a:gdLst/>
              <a:ahLst/>
              <a:cxnLst/>
              <a:rect l="l" t="t" r="r" b="b"/>
              <a:pathLst>
                <a:path w="820" h="3414" extrusionOk="0">
                  <a:moveTo>
                    <a:pt x="55" y="0"/>
                  </a:moveTo>
                  <a:cubicBezTo>
                    <a:pt x="30" y="0"/>
                    <a:pt x="18" y="5"/>
                    <a:pt x="18" y="5"/>
                  </a:cubicBezTo>
                  <a:cubicBezTo>
                    <a:pt x="185" y="71"/>
                    <a:pt x="352" y="172"/>
                    <a:pt x="452" y="322"/>
                  </a:cubicBezTo>
                  <a:cubicBezTo>
                    <a:pt x="669" y="589"/>
                    <a:pt x="703" y="1091"/>
                    <a:pt x="653" y="1609"/>
                  </a:cubicBezTo>
                  <a:cubicBezTo>
                    <a:pt x="602" y="2060"/>
                    <a:pt x="485" y="2511"/>
                    <a:pt x="285" y="2912"/>
                  </a:cubicBezTo>
                  <a:cubicBezTo>
                    <a:pt x="135" y="3229"/>
                    <a:pt x="1" y="3396"/>
                    <a:pt x="18" y="3413"/>
                  </a:cubicBezTo>
                  <a:cubicBezTo>
                    <a:pt x="168" y="3296"/>
                    <a:pt x="285" y="3129"/>
                    <a:pt x="368" y="2962"/>
                  </a:cubicBezTo>
                  <a:cubicBezTo>
                    <a:pt x="602" y="2544"/>
                    <a:pt x="753" y="2093"/>
                    <a:pt x="803" y="1625"/>
                  </a:cubicBezTo>
                  <a:cubicBezTo>
                    <a:pt x="820" y="1375"/>
                    <a:pt x="820" y="1107"/>
                    <a:pt x="786" y="857"/>
                  </a:cubicBezTo>
                  <a:cubicBezTo>
                    <a:pt x="753" y="640"/>
                    <a:pt x="669" y="422"/>
                    <a:pt x="536" y="255"/>
                  </a:cubicBezTo>
                  <a:cubicBezTo>
                    <a:pt x="452" y="138"/>
                    <a:pt x="318" y="55"/>
                    <a:pt x="168" y="21"/>
                  </a:cubicBezTo>
                  <a:cubicBezTo>
                    <a:pt x="118" y="5"/>
                    <a:pt x="80" y="0"/>
                    <a:pt x="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7"/>
            <p:cNvSpPr/>
            <p:nvPr/>
          </p:nvSpPr>
          <p:spPr>
            <a:xfrm>
              <a:off x="152607" y="3623777"/>
              <a:ext cx="372229" cy="739650"/>
            </a:xfrm>
            <a:custGeom>
              <a:avLst/>
              <a:gdLst/>
              <a:ahLst/>
              <a:cxnLst/>
              <a:rect l="l" t="t" r="r" b="b"/>
              <a:pathLst>
                <a:path w="11614" h="23078" extrusionOk="0">
                  <a:moveTo>
                    <a:pt x="5997" y="1"/>
                  </a:moveTo>
                  <a:cubicBezTo>
                    <a:pt x="3366" y="1"/>
                    <a:pt x="452" y="755"/>
                    <a:pt x="452" y="755"/>
                  </a:cubicBezTo>
                  <a:cubicBezTo>
                    <a:pt x="452" y="755"/>
                    <a:pt x="1" y="22359"/>
                    <a:pt x="17" y="22844"/>
                  </a:cubicBezTo>
                  <a:cubicBezTo>
                    <a:pt x="30" y="23022"/>
                    <a:pt x="1596" y="23078"/>
                    <a:pt x="3573" y="23078"/>
                  </a:cubicBezTo>
                  <a:cubicBezTo>
                    <a:pt x="6982" y="23078"/>
                    <a:pt x="11613" y="22911"/>
                    <a:pt x="11613" y="22911"/>
                  </a:cubicBezTo>
                  <a:cubicBezTo>
                    <a:pt x="11613" y="22911"/>
                    <a:pt x="11346" y="4130"/>
                    <a:pt x="9909" y="1407"/>
                  </a:cubicBezTo>
                  <a:cubicBezTo>
                    <a:pt x="9332" y="327"/>
                    <a:pt x="7726" y="1"/>
                    <a:pt x="599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7"/>
            <p:cNvSpPr/>
            <p:nvPr/>
          </p:nvSpPr>
          <p:spPr>
            <a:xfrm>
              <a:off x="146197" y="3630732"/>
              <a:ext cx="281175" cy="734554"/>
            </a:xfrm>
            <a:custGeom>
              <a:avLst/>
              <a:gdLst/>
              <a:ahLst/>
              <a:cxnLst/>
              <a:rect l="l" t="t" r="r" b="b"/>
              <a:pathLst>
                <a:path w="8773" h="22919" extrusionOk="0">
                  <a:moveTo>
                    <a:pt x="3734" y="1"/>
                  </a:moveTo>
                  <a:cubicBezTo>
                    <a:pt x="1971" y="1"/>
                    <a:pt x="217" y="455"/>
                    <a:pt x="217" y="455"/>
                  </a:cubicBezTo>
                  <a:cubicBezTo>
                    <a:pt x="217" y="455"/>
                    <a:pt x="0" y="22694"/>
                    <a:pt x="167" y="22861"/>
                  </a:cubicBezTo>
                  <a:cubicBezTo>
                    <a:pt x="209" y="22902"/>
                    <a:pt x="768" y="22918"/>
                    <a:pt x="1582" y="22918"/>
                  </a:cubicBezTo>
                  <a:cubicBezTo>
                    <a:pt x="4026" y="22918"/>
                    <a:pt x="8772" y="22777"/>
                    <a:pt x="8772" y="22777"/>
                  </a:cubicBezTo>
                  <a:cubicBezTo>
                    <a:pt x="8772" y="22777"/>
                    <a:pt x="8388" y="3111"/>
                    <a:pt x="6951" y="1106"/>
                  </a:cubicBezTo>
                  <a:cubicBezTo>
                    <a:pt x="6341" y="248"/>
                    <a:pt x="5035" y="1"/>
                    <a:pt x="37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7"/>
            <p:cNvSpPr/>
            <p:nvPr/>
          </p:nvSpPr>
          <p:spPr>
            <a:xfrm>
              <a:off x="238309" y="3954821"/>
              <a:ext cx="26794" cy="33620"/>
            </a:xfrm>
            <a:custGeom>
              <a:avLst/>
              <a:gdLst/>
              <a:ahLst/>
              <a:cxnLst/>
              <a:rect l="l" t="t" r="r" b="b"/>
              <a:pathLst>
                <a:path w="836" h="1049" extrusionOk="0">
                  <a:moveTo>
                    <a:pt x="568" y="0"/>
                  </a:moveTo>
                  <a:cubicBezTo>
                    <a:pt x="552" y="0"/>
                    <a:pt x="501" y="0"/>
                    <a:pt x="418" y="17"/>
                  </a:cubicBezTo>
                  <a:lnTo>
                    <a:pt x="351" y="34"/>
                  </a:lnTo>
                  <a:lnTo>
                    <a:pt x="401" y="84"/>
                  </a:lnTo>
                  <a:cubicBezTo>
                    <a:pt x="518" y="167"/>
                    <a:pt x="618" y="284"/>
                    <a:pt x="668" y="435"/>
                  </a:cubicBezTo>
                  <a:cubicBezTo>
                    <a:pt x="752" y="618"/>
                    <a:pt x="652" y="852"/>
                    <a:pt x="451" y="902"/>
                  </a:cubicBezTo>
                  <a:cubicBezTo>
                    <a:pt x="434" y="906"/>
                    <a:pt x="417" y="908"/>
                    <a:pt x="400" y="908"/>
                  </a:cubicBezTo>
                  <a:cubicBezTo>
                    <a:pt x="271" y="908"/>
                    <a:pt x="165" y="801"/>
                    <a:pt x="151" y="668"/>
                  </a:cubicBezTo>
                  <a:cubicBezTo>
                    <a:pt x="134" y="552"/>
                    <a:pt x="134" y="418"/>
                    <a:pt x="167" y="284"/>
                  </a:cubicBezTo>
                  <a:cubicBezTo>
                    <a:pt x="201" y="201"/>
                    <a:pt x="267" y="151"/>
                    <a:pt x="351" y="134"/>
                  </a:cubicBezTo>
                  <a:cubicBezTo>
                    <a:pt x="362" y="130"/>
                    <a:pt x="371" y="129"/>
                    <a:pt x="380" y="129"/>
                  </a:cubicBezTo>
                  <a:cubicBezTo>
                    <a:pt x="405" y="129"/>
                    <a:pt x="423" y="139"/>
                    <a:pt x="430" y="139"/>
                  </a:cubicBezTo>
                  <a:cubicBezTo>
                    <a:pt x="433" y="139"/>
                    <a:pt x="435" y="137"/>
                    <a:pt x="435" y="134"/>
                  </a:cubicBezTo>
                  <a:cubicBezTo>
                    <a:pt x="451" y="134"/>
                    <a:pt x="418" y="84"/>
                    <a:pt x="351" y="84"/>
                  </a:cubicBezTo>
                  <a:cubicBezTo>
                    <a:pt x="341" y="82"/>
                    <a:pt x="331" y="82"/>
                    <a:pt x="321" y="82"/>
                  </a:cubicBezTo>
                  <a:cubicBezTo>
                    <a:pt x="214" y="82"/>
                    <a:pt x="114" y="159"/>
                    <a:pt x="84" y="251"/>
                  </a:cubicBezTo>
                  <a:cubicBezTo>
                    <a:pt x="17" y="384"/>
                    <a:pt x="0" y="552"/>
                    <a:pt x="34" y="702"/>
                  </a:cubicBezTo>
                  <a:cubicBezTo>
                    <a:pt x="34" y="802"/>
                    <a:pt x="84" y="886"/>
                    <a:pt x="151" y="953"/>
                  </a:cubicBezTo>
                  <a:cubicBezTo>
                    <a:pt x="225" y="1014"/>
                    <a:pt x="299" y="1049"/>
                    <a:pt x="380" y="1049"/>
                  </a:cubicBezTo>
                  <a:cubicBezTo>
                    <a:pt x="409" y="1049"/>
                    <a:pt x="438" y="1045"/>
                    <a:pt x="468" y="1036"/>
                  </a:cubicBezTo>
                  <a:cubicBezTo>
                    <a:pt x="618" y="1019"/>
                    <a:pt x="752" y="902"/>
                    <a:pt x="785" y="769"/>
                  </a:cubicBezTo>
                  <a:cubicBezTo>
                    <a:pt x="836" y="635"/>
                    <a:pt x="836" y="518"/>
                    <a:pt x="785" y="384"/>
                  </a:cubicBezTo>
                  <a:cubicBezTo>
                    <a:pt x="728" y="255"/>
                    <a:pt x="633" y="137"/>
                    <a:pt x="500" y="54"/>
                  </a:cubicBezTo>
                  <a:lnTo>
                    <a:pt x="500" y="54"/>
                  </a:lnTo>
                  <a:cubicBezTo>
                    <a:pt x="544" y="32"/>
                    <a:pt x="568" y="12"/>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7"/>
            <p:cNvSpPr/>
            <p:nvPr/>
          </p:nvSpPr>
          <p:spPr>
            <a:xfrm>
              <a:off x="250071" y="3845018"/>
              <a:ext cx="50927" cy="115733"/>
            </a:xfrm>
            <a:custGeom>
              <a:avLst/>
              <a:gdLst/>
              <a:ahLst/>
              <a:cxnLst/>
              <a:rect l="l" t="t" r="r" b="b"/>
              <a:pathLst>
                <a:path w="1589" h="3611" extrusionOk="0">
                  <a:moveTo>
                    <a:pt x="1571" y="1"/>
                  </a:moveTo>
                  <a:cubicBezTo>
                    <a:pt x="1574" y="2"/>
                    <a:pt x="1576" y="6"/>
                    <a:pt x="1575" y="13"/>
                  </a:cubicBezTo>
                  <a:lnTo>
                    <a:pt x="1575" y="13"/>
                  </a:lnTo>
                  <a:cubicBezTo>
                    <a:pt x="1579" y="9"/>
                    <a:pt x="1584" y="5"/>
                    <a:pt x="1588" y="1"/>
                  </a:cubicBezTo>
                  <a:close/>
                  <a:moveTo>
                    <a:pt x="1575" y="13"/>
                  </a:moveTo>
                  <a:cubicBezTo>
                    <a:pt x="1432" y="144"/>
                    <a:pt x="1335" y="307"/>
                    <a:pt x="1237" y="469"/>
                  </a:cubicBezTo>
                  <a:cubicBezTo>
                    <a:pt x="753" y="1271"/>
                    <a:pt x="385" y="2140"/>
                    <a:pt x="134" y="3042"/>
                  </a:cubicBezTo>
                  <a:cubicBezTo>
                    <a:pt x="68" y="3226"/>
                    <a:pt x="17" y="3426"/>
                    <a:pt x="1" y="3610"/>
                  </a:cubicBezTo>
                  <a:cubicBezTo>
                    <a:pt x="1" y="3610"/>
                    <a:pt x="2" y="3610"/>
                    <a:pt x="2" y="3610"/>
                  </a:cubicBezTo>
                  <a:cubicBezTo>
                    <a:pt x="56" y="3610"/>
                    <a:pt x="306" y="2765"/>
                    <a:pt x="736" y="1772"/>
                  </a:cubicBezTo>
                  <a:cubicBezTo>
                    <a:pt x="1143" y="848"/>
                    <a:pt x="1565" y="114"/>
                    <a:pt x="1575" y="1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7"/>
            <p:cNvSpPr/>
            <p:nvPr/>
          </p:nvSpPr>
          <p:spPr>
            <a:xfrm>
              <a:off x="198150" y="3855723"/>
              <a:ext cx="48748" cy="106630"/>
            </a:xfrm>
            <a:custGeom>
              <a:avLst/>
              <a:gdLst/>
              <a:ahLst/>
              <a:cxnLst/>
              <a:rect l="l" t="t" r="r" b="b"/>
              <a:pathLst>
                <a:path w="1521" h="3327" extrusionOk="0">
                  <a:moveTo>
                    <a:pt x="51" y="1"/>
                  </a:moveTo>
                  <a:cubicBezTo>
                    <a:pt x="51" y="1"/>
                    <a:pt x="51" y="1"/>
                    <a:pt x="50" y="1"/>
                  </a:cubicBezTo>
                  <a:cubicBezTo>
                    <a:pt x="0" y="18"/>
                    <a:pt x="368" y="736"/>
                    <a:pt x="769" y="1672"/>
                  </a:cubicBezTo>
                  <a:cubicBezTo>
                    <a:pt x="1149" y="2581"/>
                    <a:pt x="1447" y="3326"/>
                    <a:pt x="1486" y="3326"/>
                  </a:cubicBezTo>
                  <a:cubicBezTo>
                    <a:pt x="1486" y="3326"/>
                    <a:pt x="1487" y="3326"/>
                    <a:pt x="1487" y="3326"/>
                  </a:cubicBezTo>
                  <a:cubicBezTo>
                    <a:pt x="1520" y="3326"/>
                    <a:pt x="1287" y="2541"/>
                    <a:pt x="886" y="1605"/>
                  </a:cubicBezTo>
                  <a:cubicBezTo>
                    <a:pt x="489" y="697"/>
                    <a:pt x="93" y="1"/>
                    <a:pt x="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7"/>
            <p:cNvSpPr/>
            <p:nvPr/>
          </p:nvSpPr>
          <p:spPr>
            <a:xfrm>
              <a:off x="259174" y="3984275"/>
              <a:ext cx="40191" cy="179961"/>
            </a:xfrm>
            <a:custGeom>
              <a:avLst/>
              <a:gdLst/>
              <a:ahLst/>
              <a:cxnLst/>
              <a:rect l="l" t="t" r="r" b="b"/>
              <a:pathLst>
                <a:path w="1254" h="5615" extrusionOk="0">
                  <a:moveTo>
                    <a:pt x="1" y="0"/>
                  </a:moveTo>
                  <a:lnTo>
                    <a:pt x="1" y="0"/>
                  </a:lnTo>
                  <a:cubicBezTo>
                    <a:pt x="34" y="284"/>
                    <a:pt x="101" y="551"/>
                    <a:pt x="168" y="819"/>
                  </a:cubicBezTo>
                  <a:cubicBezTo>
                    <a:pt x="302" y="1337"/>
                    <a:pt x="469" y="2022"/>
                    <a:pt x="652" y="2807"/>
                  </a:cubicBezTo>
                  <a:cubicBezTo>
                    <a:pt x="820" y="3576"/>
                    <a:pt x="970" y="4277"/>
                    <a:pt x="1070" y="4795"/>
                  </a:cubicBezTo>
                  <a:cubicBezTo>
                    <a:pt x="1120" y="5079"/>
                    <a:pt x="1170" y="5347"/>
                    <a:pt x="1254" y="5614"/>
                  </a:cubicBezTo>
                  <a:cubicBezTo>
                    <a:pt x="1254" y="5330"/>
                    <a:pt x="1221" y="5046"/>
                    <a:pt x="1170" y="4779"/>
                  </a:cubicBezTo>
                  <a:cubicBezTo>
                    <a:pt x="1087" y="4261"/>
                    <a:pt x="953" y="3559"/>
                    <a:pt x="786" y="2774"/>
                  </a:cubicBezTo>
                  <a:cubicBezTo>
                    <a:pt x="602" y="1988"/>
                    <a:pt x="419" y="1303"/>
                    <a:pt x="268" y="802"/>
                  </a:cubicBezTo>
                  <a:cubicBezTo>
                    <a:pt x="201" y="518"/>
                    <a:pt x="118" y="2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7"/>
            <p:cNvSpPr/>
            <p:nvPr/>
          </p:nvSpPr>
          <p:spPr>
            <a:xfrm>
              <a:off x="199753" y="3984788"/>
              <a:ext cx="46088" cy="110380"/>
            </a:xfrm>
            <a:custGeom>
              <a:avLst/>
              <a:gdLst/>
              <a:ahLst/>
              <a:cxnLst/>
              <a:rect l="l" t="t" r="r" b="b"/>
              <a:pathLst>
                <a:path w="1438" h="3444" extrusionOk="0">
                  <a:moveTo>
                    <a:pt x="1404" y="1"/>
                  </a:moveTo>
                  <a:cubicBezTo>
                    <a:pt x="1287" y="134"/>
                    <a:pt x="1186" y="302"/>
                    <a:pt x="1103" y="469"/>
                  </a:cubicBezTo>
                  <a:cubicBezTo>
                    <a:pt x="668" y="1237"/>
                    <a:pt x="334" y="2056"/>
                    <a:pt x="100" y="2908"/>
                  </a:cubicBezTo>
                  <a:cubicBezTo>
                    <a:pt x="50" y="3075"/>
                    <a:pt x="0" y="3259"/>
                    <a:pt x="0" y="3443"/>
                  </a:cubicBezTo>
                  <a:cubicBezTo>
                    <a:pt x="0" y="3443"/>
                    <a:pt x="1" y="3443"/>
                    <a:pt x="1" y="3443"/>
                  </a:cubicBezTo>
                  <a:cubicBezTo>
                    <a:pt x="38" y="3443"/>
                    <a:pt x="271" y="2648"/>
                    <a:pt x="652" y="1705"/>
                  </a:cubicBezTo>
                  <a:cubicBezTo>
                    <a:pt x="1036" y="753"/>
                    <a:pt x="1437" y="18"/>
                    <a:pt x="14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301311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393"/>
        <p:cNvGrpSpPr/>
        <p:nvPr/>
      </p:nvGrpSpPr>
      <p:grpSpPr>
        <a:xfrm>
          <a:off x="0" y="0"/>
          <a:ext cx="0" cy="0"/>
          <a:chOff x="0" y="0"/>
          <a:chExt cx="0" cy="0"/>
        </a:xfrm>
      </p:grpSpPr>
      <p:sp>
        <p:nvSpPr>
          <p:cNvPr id="394" name="Google Shape;394;p18"/>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18"/>
          <p:cNvSpPr txBox="1">
            <a:spLocks noGrp="1"/>
          </p:cNvSpPr>
          <p:nvPr>
            <p:ph type="title"/>
          </p:nvPr>
        </p:nvSpPr>
        <p:spPr>
          <a:xfrm>
            <a:off x="4968000" y="5452800"/>
            <a:ext cx="4507200" cy="681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96" name="Google Shape;396;p18"/>
          <p:cNvSpPr txBox="1">
            <a:spLocks noGrp="1"/>
          </p:cNvSpPr>
          <p:nvPr>
            <p:ph type="subTitle" idx="1"/>
          </p:nvPr>
        </p:nvSpPr>
        <p:spPr>
          <a:xfrm>
            <a:off x="4968000" y="3914200"/>
            <a:ext cx="4507200" cy="153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600"/>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397" name="Google Shape;397;p18"/>
          <p:cNvGrpSpPr/>
          <p:nvPr/>
        </p:nvGrpSpPr>
        <p:grpSpPr>
          <a:xfrm>
            <a:off x="4692637" y="565626"/>
            <a:ext cx="1739375" cy="3043127"/>
            <a:chOff x="3519477" y="424219"/>
            <a:chExt cx="1304531" cy="2282345"/>
          </a:xfrm>
        </p:grpSpPr>
        <p:sp>
          <p:nvSpPr>
            <p:cNvPr id="398" name="Google Shape;398;p18"/>
            <p:cNvSpPr/>
            <p:nvPr/>
          </p:nvSpPr>
          <p:spPr>
            <a:xfrm>
              <a:off x="3519477" y="972018"/>
              <a:ext cx="276912" cy="593374"/>
            </a:xfrm>
            <a:custGeom>
              <a:avLst/>
              <a:gdLst/>
              <a:ahLst/>
              <a:cxnLst/>
              <a:rect l="l" t="t" r="r" b="b"/>
              <a:pathLst>
                <a:path w="8640" h="18514" extrusionOk="0">
                  <a:moveTo>
                    <a:pt x="1" y="1"/>
                  </a:moveTo>
                  <a:lnTo>
                    <a:pt x="1" y="18514"/>
                  </a:lnTo>
                  <a:lnTo>
                    <a:pt x="8639" y="18514"/>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8"/>
            <p:cNvSpPr/>
            <p:nvPr/>
          </p:nvSpPr>
          <p:spPr>
            <a:xfrm>
              <a:off x="3808119" y="1606608"/>
              <a:ext cx="340083" cy="573022"/>
            </a:xfrm>
            <a:custGeom>
              <a:avLst/>
              <a:gdLst/>
              <a:ahLst/>
              <a:cxnLst/>
              <a:rect l="l" t="t" r="r" b="b"/>
              <a:pathLst>
                <a:path w="10611" h="17879" extrusionOk="0">
                  <a:moveTo>
                    <a:pt x="1" y="0"/>
                  </a:moveTo>
                  <a:lnTo>
                    <a:pt x="1" y="17879"/>
                  </a:lnTo>
                  <a:lnTo>
                    <a:pt x="10611" y="17879"/>
                  </a:lnTo>
                  <a:lnTo>
                    <a:pt x="106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8"/>
            <p:cNvSpPr/>
            <p:nvPr/>
          </p:nvSpPr>
          <p:spPr>
            <a:xfrm>
              <a:off x="4189931" y="424219"/>
              <a:ext cx="634077" cy="537671"/>
            </a:xfrm>
            <a:custGeom>
              <a:avLst/>
              <a:gdLst/>
              <a:ahLst/>
              <a:cxnLst/>
              <a:rect l="l" t="t" r="r" b="b"/>
              <a:pathLst>
                <a:path w="19784" h="16776" extrusionOk="0">
                  <a:moveTo>
                    <a:pt x="1" y="0"/>
                  </a:moveTo>
                  <a:lnTo>
                    <a:pt x="1" y="16775"/>
                  </a:lnTo>
                  <a:lnTo>
                    <a:pt x="10076" y="16775"/>
                  </a:lnTo>
                  <a:lnTo>
                    <a:pt x="10076" y="368"/>
                  </a:lnTo>
                  <a:lnTo>
                    <a:pt x="10444" y="368"/>
                  </a:lnTo>
                  <a:lnTo>
                    <a:pt x="10444" y="16775"/>
                  </a:lnTo>
                  <a:lnTo>
                    <a:pt x="19784" y="16775"/>
                  </a:lnTo>
                  <a:lnTo>
                    <a:pt x="197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8"/>
            <p:cNvSpPr/>
            <p:nvPr/>
          </p:nvSpPr>
          <p:spPr>
            <a:xfrm>
              <a:off x="3519477" y="1606608"/>
              <a:ext cx="276912" cy="573022"/>
            </a:xfrm>
            <a:custGeom>
              <a:avLst/>
              <a:gdLst/>
              <a:ahLst/>
              <a:cxnLst/>
              <a:rect l="l" t="t" r="r" b="b"/>
              <a:pathLst>
                <a:path w="8640" h="17879" extrusionOk="0">
                  <a:moveTo>
                    <a:pt x="1" y="0"/>
                  </a:moveTo>
                  <a:lnTo>
                    <a:pt x="1" y="17879"/>
                  </a:lnTo>
                  <a:lnTo>
                    <a:pt x="8639" y="17879"/>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8"/>
            <p:cNvSpPr/>
            <p:nvPr/>
          </p:nvSpPr>
          <p:spPr>
            <a:xfrm>
              <a:off x="4524629" y="1606608"/>
              <a:ext cx="299379" cy="573022"/>
            </a:xfrm>
            <a:custGeom>
              <a:avLst/>
              <a:gdLst/>
              <a:ahLst/>
              <a:cxnLst/>
              <a:rect l="l" t="t" r="r" b="b"/>
              <a:pathLst>
                <a:path w="9341" h="17879" extrusionOk="0">
                  <a:moveTo>
                    <a:pt x="1" y="0"/>
                  </a:moveTo>
                  <a:lnTo>
                    <a:pt x="1" y="17879"/>
                  </a:lnTo>
                  <a:lnTo>
                    <a:pt x="9341" y="17879"/>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8"/>
            <p:cNvSpPr/>
            <p:nvPr/>
          </p:nvSpPr>
          <p:spPr>
            <a:xfrm>
              <a:off x="3808119" y="972018"/>
              <a:ext cx="340083" cy="593374"/>
            </a:xfrm>
            <a:custGeom>
              <a:avLst/>
              <a:gdLst/>
              <a:ahLst/>
              <a:cxnLst/>
              <a:rect l="l" t="t" r="r" b="b"/>
              <a:pathLst>
                <a:path w="10611" h="18514" extrusionOk="0">
                  <a:moveTo>
                    <a:pt x="1" y="1"/>
                  </a:moveTo>
                  <a:lnTo>
                    <a:pt x="1" y="18514"/>
                  </a:lnTo>
                  <a:lnTo>
                    <a:pt x="10611" y="18514"/>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8"/>
            <p:cNvSpPr/>
            <p:nvPr/>
          </p:nvSpPr>
          <p:spPr>
            <a:xfrm>
              <a:off x="4524629" y="972018"/>
              <a:ext cx="299379" cy="593374"/>
            </a:xfrm>
            <a:custGeom>
              <a:avLst/>
              <a:gdLst/>
              <a:ahLst/>
              <a:cxnLst/>
              <a:rect l="l" t="t" r="r" b="b"/>
              <a:pathLst>
                <a:path w="9341" h="18514" extrusionOk="0">
                  <a:moveTo>
                    <a:pt x="1" y="1"/>
                  </a:moveTo>
                  <a:lnTo>
                    <a:pt x="1" y="18514"/>
                  </a:lnTo>
                  <a:lnTo>
                    <a:pt x="9341" y="18514"/>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8"/>
            <p:cNvSpPr/>
            <p:nvPr/>
          </p:nvSpPr>
          <p:spPr>
            <a:xfrm>
              <a:off x="3519477" y="2189757"/>
              <a:ext cx="276912" cy="516806"/>
            </a:xfrm>
            <a:custGeom>
              <a:avLst/>
              <a:gdLst/>
              <a:ahLst/>
              <a:cxnLst/>
              <a:rect l="l" t="t" r="r" b="b"/>
              <a:pathLst>
                <a:path w="8640" h="16125" extrusionOk="0">
                  <a:moveTo>
                    <a:pt x="1" y="1"/>
                  </a:moveTo>
                  <a:lnTo>
                    <a:pt x="1" y="16125"/>
                  </a:lnTo>
                  <a:lnTo>
                    <a:pt x="8639" y="1612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8"/>
            <p:cNvSpPr/>
            <p:nvPr/>
          </p:nvSpPr>
          <p:spPr>
            <a:xfrm>
              <a:off x="3519477" y="424219"/>
              <a:ext cx="628725" cy="537671"/>
            </a:xfrm>
            <a:custGeom>
              <a:avLst/>
              <a:gdLst/>
              <a:ahLst/>
              <a:cxnLst/>
              <a:rect l="l" t="t" r="r" b="b"/>
              <a:pathLst>
                <a:path w="19617" h="16776" extrusionOk="0">
                  <a:moveTo>
                    <a:pt x="1" y="0"/>
                  </a:moveTo>
                  <a:lnTo>
                    <a:pt x="1" y="16775"/>
                  </a:lnTo>
                  <a:lnTo>
                    <a:pt x="8639" y="16775"/>
                  </a:lnTo>
                  <a:lnTo>
                    <a:pt x="8639" y="368"/>
                  </a:lnTo>
                  <a:lnTo>
                    <a:pt x="9007" y="368"/>
                  </a:lnTo>
                  <a:lnTo>
                    <a:pt x="9007" y="16775"/>
                  </a:lnTo>
                  <a:lnTo>
                    <a:pt x="19617" y="16775"/>
                  </a:lnTo>
                  <a:lnTo>
                    <a:pt x="1961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8"/>
            <p:cNvSpPr/>
            <p:nvPr/>
          </p:nvSpPr>
          <p:spPr>
            <a:xfrm>
              <a:off x="3808119" y="2189757"/>
              <a:ext cx="340083" cy="516806"/>
            </a:xfrm>
            <a:custGeom>
              <a:avLst/>
              <a:gdLst/>
              <a:ahLst/>
              <a:cxnLst/>
              <a:rect l="l" t="t" r="r" b="b"/>
              <a:pathLst>
                <a:path w="10611" h="16125" extrusionOk="0">
                  <a:moveTo>
                    <a:pt x="1" y="1"/>
                  </a:moveTo>
                  <a:lnTo>
                    <a:pt x="1" y="16125"/>
                  </a:lnTo>
                  <a:lnTo>
                    <a:pt x="10611" y="16125"/>
                  </a:lnTo>
                  <a:lnTo>
                    <a:pt x="106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8"/>
            <p:cNvSpPr/>
            <p:nvPr/>
          </p:nvSpPr>
          <p:spPr>
            <a:xfrm>
              <a:off x="4524629" y="2189757"/>
              <a:ext cx="299379" cy="516806"/>
            </a:xfrm>
            <a:custGeom>
              <a:avLst/>
              <a:gdLst/>
              <a:ahLst/>
              <a:cxnLst/>
              <a:rect l="l" t="t" r="r" b="b"/>
              <a:pathLst>
                <a:path w="9341" h="16125" extrusionOk="0">
                  <a:moveTo>
                    <a:pt x="1" y="1"/>
                  </a:moveTo>
                  <a:lnTo>
                    <a:pt x="1" y="16125"/>
                  </a:lnTo>
                  <a:lnTo>
                    <a:pt x="9341" y="1612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8"/>
            <p:cNvSpPr/>
            <p:nvPr/>
          </p:nvSpPr>
          <p:spPr>
            <a:xfrm>
              <a:off x="4189931" y="972018"/>
              <a:ext cx="322968" cy="593374"/>
            </a:xfrm>
            <a:custGeom>
              <a:avLst/>
              <a:gdLst/>
              <a:ahLst/>
              <a:cxnLst/>
              <a:rect l="l" t="t" r="r" b="b"/>
              <a:pathLst>
                <a:path w="10077" h="18514" extrusionOk="0">
                  <a:moveTo>
                    <a:pt x="1" y="1"/>
                  </a:moveTo>
                  <a:lnTo>
                    <a:pt x="1" y="18514"/>
                  </a:lnTo>
                  <a:lnTo>
                    <a:pt x="10076" y="18514"/>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8"/>
            <p:cNvSpPr/>
            <p:nvPr/>
          </p:nvSpPr>
          <p:spPr>
            <a:xfrm>
              <a:off x="4189931" y="2189757"/>
              <a:ext cx="322968" cy="516806"/>
            </a:xfrm>
            <a:custGeom>
              <a:avLst/>
              <a:gdLst/>
              <a:ahLst/>
              <a:cxnLst/>
              <a:rect l="l" t="t" r="r" b="b"/>
              <a:pathLst>
                <a:path w="10077" h="16125" extrusionOk="0">
                  <a:moveTo>
                    <a:pt x="1" y="1"/>
                  </a:moveTo>
                  <a:lnTo>
                    <a:pt x="1" y="16125"/>
                  </a:lnTo>
                  <a:lnTo>
                    <a:pt x="10076" y="16125"/>
                  </a:lnTo>
                  <a:lnTo>
                    <a:pt x="100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8"/>
            <p:cNvSpPr/>
            <p:nvPr/>
          </p:nvSpPr>
          <p:spPr>
            <a:xfrm>
              <a:off x="4189931" y="1606608"/>
              <a:ext cx="322968" cy="573022"/>
            </a:xfrm>
            <a:custGeom>
              <a:avLst/>
              <a:gdLst/>
              <a:ahLst/>
              <a:cxnLst/>
              <a:rect l="l" t="t" r="r" b="b"/>
              <a:pathLst>
                <a:path w="10077" h="17879" extrusionOk="0">
                  <a:moveTo>
                    <a:pt x="1" y="0"/>
                  </a:moveTo>
                  <a:lnTo>
                    <a:pt x="1" y="17879"/>
                  </a:lnTo>
                  <a:lnTo>
                    <a:pt x="10076" y="17879"/>
                  </a:lnTo>
                  <a:lnTo>
                    <a:pt x="100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2" name="Google Shape;412;p18"/>
          <p:cNvGrpSpPr/>
          <p:nvPr/>
        </p:nvGrpSpPr>
        <p:grpSpPr>
          <a:xfrm>
            <a:off x="8128482" y="565626"/>
            <a:ext cx="1739375" cy="3043127"/>
            <a:chOff x="6096361" y="424219"/>
            <a:chExt cx="1304531" cy="2282345"/>
          </a:xfrm>
        </p:grpSpPr>
        <p:sp>
          <p:nvSpPr>
            <p:cNvPr id="413" name="Google Shape;413;p18"/>
            <p:cNvSpPr/>
            <p:nvPr/>
          </p:nvSpPr>
          <p:spPr>
            <a:xfrm>
              <a:off x="6096361" y="972018"/>
              <a:ext cx="277425" cy="593374"/>
            </a:xfrm>
            <a:custGeom>
              <a:avLst/>
              <a:gdLst/>
              <a:ahLst/>
              <a:cxnLst/>
              <a:rect l="l" t="t" r="r" b="b"/>
              <a:pathLst>
                <a:path w="8656" h="18514" extrusionOk="0">
                  <a:moveTo>
                    <a:pt x="0" y="1"/>
                  </a:moveTo>
                  <a:lnTo>
                    <a:pt x="0" y="18514"/>
                  </a:lnTo>
                  <a:lnTo>
                    <a:pt x="8655" y="18514"/>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8"/>
            <p:cNvSpPr/>
            <p:nvPr/>
          </p:nvSpPr>
          <p:spPr>
            <a:xfrm>
              <a:off x="6385003" y="1606608"/>
              <a:ext cx="340595" cy="573022"/>
            </a:xfrm>
            <a:custGeom>
              <a:avLst/>
              <a:gdLst/>
              <a:ahLst/>
              <a:cxnLst/>
              <a:rect l="l" t="t" r="r" b="b"/>
              <a:pathLst>
                <a:path w="10627" h="17879" extrusionOk="0">
                  <a:moveTo>
                    <a:pt x="0" y="0"/>
                  </a:moveTo>
                  <a:lnTo>
                    <a:pt x="0" y="17879"/>
                  </a:lnTo>
                  <a:lnTo>
                    <a:pt x="10627" y="17879"/>
                  </a:lnTo>
                  <a:lnTo>
                    <a:pt x="1062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8"/>
            <p:cNvSpPr/>
            <p:nvPr/>
          </p:nvSpPr>
          <p:spPr>
            <a:xfrm>
              <a:off x="6766815" y="424219"/>
              <a:ext cx="634077" cy="537671"/>
            </a:xfrm>
            <a:custGeom>
              <a:avLst/>
              <a:gdLst/>
              <a:ahLst/>
              <a:cxnLst/>
              <a:rect l="l" t="t" r="r" b="b"/>
              <a:pathLst>
                <a:path w="19784" h="16776" extrusionOk="0">
                  <a:moveTo>
                    <a:pt x="1" y="0"/>
                  </a:moveTo>
                  <a:lnTo>
                    <a:pt x="1" y="16775"/>
                  </a:lnTo>
                  <a:lnTo>
                    <a:pt x="10093" y="16775"/>
                  </a:lnTo>
                  <a:lnTo>
                    <a:pt x="10093" y="368"/>
                  </a:lnTo>
                  <a:lnTo>
                    <a:pt x="10443" y="368"/>
                  </a:lnTo>
                  <a:lnTo>
                    <a:pt x="10443" y="16775"/>
                  </a:lnTo>
                  <a:lnTo>
                    <a:pt x="19783" y="16775"/>
                  </a:lnTo>
                  <a:lnTo>
                    <a:pt x="1978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8"/>
            <p:cNvSpPr/>
            <p:nvPr/>
          </p:nvSpPr>
          <p:spPr>
            <a:xfrm>
              <a:off x="6096361" y="1606608"/>
              <a:ext cx="277425" cy="573022"/>
            </a:xfrm>
            <a:custGeom>
              <a:avLst/>
              <a:gdLst/>
              <a:ahLst/>
              <a:cxnLst/>
              <a:rect l="l" t="t" r="r" b="b"/>
              <a:pathLst>
                <a:path w="8656" h="17879" extrusionOk="0">
                  <a:moveTo>
                    <a:pt x="0" y="0"/>
                  </a:moveTo>
                  <a:lnTo>
                    <a:pt x="0" y="17879"/>
                  </a:lnTo>
                  <a:lnTo>
                    <a:pt x="8655" y="17879"/>
                  </a:lnTo>
                  <a:lnTo>
                    <a:pt x="8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8"/>
            <p:cNvSpPr/>
            <p:nvPr/>
          </p:nvSpPr>
          <p:spPr>
            <a:xfrm>
              <a:off x="7101513" y="1606608"/>
              <a:ext cx="299379" cy="573022"/>
            </a:xfrm>
            <a:custGeom>
              <a:avLst/>
              <a:gdLst/>
              <a:ahLst/>
              <a:cxnLst/>
              <a:rect l="l" t="t" r="r" b="b"/>
              <a:pathLst>
                <a:path w="9341" h="17879" extrusionOk="0">
                  <a:moveTo>
                    <a:pt x="0" y="0"/>
                  </a:moveTo>
                  <a:lnTo>
                    <a:pt x="0" y="17879"/>
                  </a:lnTo>
                  <a:lnTo>
                    <a:pt x="9340" y="17879"/>
                  </a:lnTo>
                  <a:lnTo>
                    <a:pt x="93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8"/>
            <p:cNvSpPr/>
            <p:nvPr/>
          </p:nvSpPr>
          <p:spPr>
            <a:xfrm>
              <a:off x="6385003" y="972018"/>
              <a:ext cx="340595" cy="593374"/>
            </a:xfrm>
            <a:custGeom>
              <a:avLst/>
              <a:gdLst/>
              <a:ahLst/>
              <a:cxnLst/>
              <a:rect l="l" t="t" r="r" b="b"/>
              <a:pathLst>
                <a:path w="10627" h="18514" extrusionOk="0">
                  <a:moveTo>
                    <a:pt x="0" y="1"/>
                  </a:moveTo>
                  <a:lnTo>
                    <a:pt x="0" y="18514"/>
                  </a:lnTo>
                  <a:lnTo>
                    <a:pt x="10627" y="18514"/>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8"/>
            <p:cNvSpPr/>
            <p:nvPr/>
          </p:nvSpPr>
          <p:spPr>
            <a:xfrm>
              <a:off x="7101513" y="972018"/>
              <a:ext cx="299379" cy="593374"/>
            </a:xfrm>
            <a:custGeom>
              <a:avLst/>
              <a:gdLst/>
              <a:ahLst/>
              <a:cxnLst/>
              <a:rect l="l" t="t" r="r" b="b"/>
              <a:pathLst>
                <a:path w="9341" h="18514" extrusionOk="0">
                  <a:moveTo>
                    <a:pt x="0" y="1"/>
                  </a:moveTo>
                  <a:lnTo>
                    <a:pt x="0" y="18514"/>
                  </a:lnTo>
                  <a:lnTo>
                    <a:pt x="9340" y="18514"/>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8"/>
            <p:cNvSpPr/>
            <p:nvPr/>
          </p:nvSpPr>
          <p:spPr>
            <a:xfrm>
              <a:off x="6096361" y="2189757"/>
              <a:ext cx="277425" cy="516806"/>
            </a:xfrm>
            <a:custGeom>
              <a:avLst/>
              <a:gdLst/>
              <a:ahLst/>
              <a:cxnLst/>
              <a:rect l="l" t="t" r="r" b="b"/>
              <a:pathLst>
                <a:path w="8656" h="16125" extrusionOk="0">
                  <a:moveTo>
                    <a:pt x="0" y="1"/>
                  </a:moveTo>
                  <a:lnTo>
                    <a:pt x="0" y="16125"/>
                  </a:lnTo>
                  <a:lnTo>
                    <a:pt x="8655" y="16125"/>
                  </a:lnTo>
                  <a:lnTo>
                    <a:pt x="865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8"/>
            <p:cNvSpPr/>
            <p:nvPr/>
          </p:nvSpPr>
          <p:spPr>
            <a:xfrm>
              <a:off x="6096361" y="424219"/>
              <a:ext cx="629238" cy="537671"/>
            </a:xfrm>
            <a:custGeom>
              <a:avLst/>
              <a:gdLst/>
              <a:ahLst/>
              <a:cxnLst/>
              <a:rect l="l" t="t" r="r" b="b"/>
              <a:pathLst>
                <a:path w="19633" h="16776" extrusionOk="0">
                  <a:moveTo>
                    <a:pt x="0" y="0"/>
                  </a:moveTo>
                  <a:lnTo>
                    <a:pt x="0" y="16775"/>
                  </a:lnTo>
                  <a:lnTo>
                    <a:pt x="8655" y="16775"/>
                  </a:lnTo>
                  <a:lnTo>
                    <a:pt x="8655" y="368"/>
                  </a:lnTo>
                  <a:lnTo>
                    <a:pt x="9006" y="368"/>
                  </a:lnTo>
                  <a:lnTo>
                    <a:pt x="9006" y="16775"/>
                  </a:lnTo>
                  <a:lnTo>
                    <a:pt x="19633" y="16775"/>
                  </a:lnTo>
                  <a:lnTo>
                    <a:pt x="1963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8"/>
            <p:cNvSpPr/>
            <p:nvPr/>
          </p:nvSpPr>
          <p:spPr>
            <a:xfrm>
              <a:off x="6385003" y="2189757"/>
              <a:ext cx="340595" cy="516806"/>
            </a:xfrm>
            <a:custGeom>
              <a:avLst/>
              <a:gdLst/>
              <a:ahLst/>
              <a:cxnLst/>
              <a:rect l="l" t="t" r="r" b="b"/>
              <a:pathLst>
                <a:path w="10627" h="16125" extrusionOk="0">
                  <a:moveTo>
                    <a:pt x="0" y="1"/>
                  </a:moveTo>
                  <a:lnTo>
                    <a:pt x="0" y="16125"/>
                  </a:lnTo>
                  <a:lnTo>
                    <a:pt x="10627" y="16125"/>
                  </a:lnTo>
                  <a:lnTo>
                    <a:pt x="1062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8"/>
            <p:cNvSpPr/>
            <p:nvPr/>
          </p:nvSpPr>
          <p:spPr>
            <a:xfrm>
              <a:off x="7101513" y="2189757"/>
              <a:ext cx="299379" cy="516806"/>
            </a:xfrm>
            <a:custGeom>
              <a:avLst/>
              <a:gdLst/>
              <a:ahLst/>
              <a:cxnLst/>
              <a:rect l="l" t="t" r="r" b="b"/>
              <a:pathLst>
                <a:path w="9341" h="16125" extrusionOk="0">
                  <a:moveTo>
                    <a:pt x="0" y="1"/>
                  </a:moveTo>
                  <a:lnTo>
                    <a:pt x="0" y="16125"/>
                  </a:lnTo>
                  <a:lnTo>
                    <a:pt x="9340" y="16125"/>
                  </a:lnTo>
                  <a:lnTo>
                    <a:pt x="934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8"/>
            <p:cNvSpPr/>
            <p:nvPr/>
          </p:nvSpPr>
          <p:spPr>
            <a:xfrm>
              <a:off x="6766815" y="972018"/>
              <a:ext cx="323481" cy="593374"/>
            </a:xfrm>
            <a:custGeom>
              <a:avLst/>
              <a:gdLst/>
              <a:ahLst/>
              <a:cxnLst/>
              <a:rect l="l" t="t" r="r" b="b"/>
              <a:pathLst>
                <a:path w="10093" h="18514" extrusionOk="0">
                  <a:moveTo>
                    <a:pt x="1" y="1"/>
                  </a:moveTo>
                  <a:lnTo>
                    <a:pt x="1" y="18514"/>
                  </a:lnTo>
                  <a:lnTo>
                    <a:pt x="10093" y="18514"/>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8"/>
            <p:cNvSpPr/>
            <p:nvPr/>
          </p:nvSpPr>
          <p:spPr>
            <a:xfrm>
              <a:off x="6766815" y="2189757"/>
              <a:ext cx="323481" cy="516806"/>
            </a:xfrm>
            <a:custGeom>
              <a:avLst/>
              <a:gdLst/>
              <a:ahLst/>
              <a:cxnLst/>
              <a:rect l="l" t="t" r="r" b="b"/>
              <a:pathLst>
                <a:path w="10093" h="16125" extrusionOk="0">
                  <a:moveTo>
                    <a:pt x="1" y="1"/>
                  </a:moveTo>
                  <a:lnTo>
                    <a:pt x="1" y="16125"/>
                  </a:lnTo>
                  <a:lnTo>
                    <a:pt x="10093" y="16125"/>
                  </a:lnTo>
                  <a:lnTo>
                    <a:pt x="1009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8"/>
            <p:cNvSpPr/>
            <p:nvPr/>
          </p:nvSpPr>
          <p:spPr>
            <a:xfrm>
              <a:off x="6766815" y="1606608"/>
              <a:ext cx="323481" cy="573022"/>
            </a:xfrm>
            <a:custGeom>
              <a:avLst/>
              <a:gdLst/>
              <a:ahLst/>
              <a:cxnLst/>
              <a:rect l="l" t="t" r="r" b="b"/>
              <a:pathLst>
                <a:path w="10093" h="17879" extrusionOk="0">
                  <a:moveTo>
                    <a:pt x="1" y="0"/>
                  </a:moveTo>
                  <a:lnTo>
                    <a:pt x="1" y="17879"/>
                  </a:lnTo>
                  <a:lnTo>
                    <a:pt x="10093" y="17879"/>
                  </a:lnTo>
                  <a:lnTo>
                    <a:pt x="1009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7" name="Google Shape;427;p18"/>
          <p:cNvGrpSpPr/>
          <p:nvPr/>
        </p:nvGrpSpPr>
        <p:grpSpPr>
          <a:xfrm>
            <a:off x="10431167" y="4037359"/>
            <a:ext cx="935389" cy="2193203"/>
            <a:chOff x="7823375" y="3040429"/>
            <a:chExt cx="701542" cy="1644902"/>
          </a:xfrm>
        </p:grpSpPr>
        <p:sp>
          <p:nvSpPr>
            <p:cNvPr id="428" name="Google Shape;428;p18"/>
            <p:cNvSpPr/>
            <p:nvPr/>
          </p:nvSpPr>
          <p:spPr>
            <a:xfrm>
              <a:off x="8030611" y="3040429"/>
              <a:ext cx="494307" cy="1211137"/>
            </a:xfrm>
            <a:custGeom>
              <a:avLst/>
              <a:gdLst/>
              <a:ahLst/>
              <a:cxnLst/>
              <a:rect l="l" t="t" r="r" b="b"/>
              <a:pathLst>
                <a:path w="15423" h="37789" extrusionOk="0">
                  <a:moveTo>
                    <a:pt x="5674" y="1"/>
                  </a:moveTo>
                  <a:cubicBezTo>
                    <a:pt x="5475" y="1"/>
                    <a:pt x="5272" y="9"/>
                    <a:pt x="5063" y="26"/>
                  </a:cubicBezTo>
                  <a:cubicBezTo>
                    <a:pt x="2875" y="376"/>
                    <a:pt x="1906" y="3066"/>
                    <a:pt x="2089" y="5272"/>
                  </a:cubicBezTo>
                  <a:cubicBezTo>
                    <a:pt x="2290" y="7478"/>
                    <a:pt x="3192" y="9633"/>
                    <a:pt x="2958" y="11838"/>
                  </a:cubicBezTo>
                  <a:cubicBezTo>
                    <a:pt x="2641" y="14629"/>
                    <a:pt x="535" y="17001"/>
                    <a:pt x="285" y="19792"/>
                  </a:cubicBezTo>
                  <a:cubicBezTo>
                    <a:pt x="1" y="23100"/>
                    <a:pt x="2323" y="26024"/>
                    <a:pt x="3025" y="29265"/>
                  </a:cubicBezTo>
                  <a:cubicBezTo>
                    <a:pt x="3376" y="30853"/>
                    <a:pt x="3326" y="32524"/>
                    <a:pt x="3911" y="34027"/>
                  </a:cubicBezTo>
                  <a:cubicBezTo>
                    <a:pt x="4780" y="36252"/>
                    <a:pt x="7143" y="37788"/>
                    <a:pt x="9522" y="37788"/>
                  </a:cubicBezTo>
                  <a:cubicBezTo>
                    <a:pt x="9842" y="37788"/>
                    <a:pt x="10161" y="37761"/>
                    <a:pt x="10477" y="37703"/>
                  </a:cubicBezTo>
                  <a:cubicBezTo>
                    <a:pt x="13167" y="37235"/>
                    <a:pt x="15323" y="34696"/>
                    <a:pt x="15373" y="31972"/>
                  </a:cubicBezTo>
                  <a:cubicBezTo>
                    <a:pt x="15423" y="29432"/>
                    <a:pt x="13852" y="27043"/>
                    <a:pt x="14053" y="24520"/>
                  </a:cubicBezTo>
                  <a:cubicBezTo>
                    <a:pt x="14186" y="22649"/>
                    <a:pt x="15289" y="20878"/>
                    <a:pt x="15055" y="19006"/>
                  </a:cubicBezTo>
                  <a:cubicBezTo>
                    <a:pt x="14771" y="16801"/>
                    <a:pt x="12716" y="15230"/>
                    <a:pt x="11998" y="13108"/>
                  </a:cubicBezTo>
                  <a:cubicBezTo>
                    <a:pt x="11262" y="11003"/>
                    <a:pt x="11964" y="8681"/>
                    <a:pt x="11713" y="6458"/>
                  </a:cubicBezTo>
                  <a:cubicBezTo>
                    <a:pt x="11286" y="2689"/>
                    <a:pt x="9282" y="1"/>
                    <a:pt x="567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8"/>
            <p:cNvSpPr/>
            <p:nvPr/>
          </p:nvSpPr>
          <p:spPr>
            <a:xfrm>
              <a:off x="7823375" y="3658673"/>
              <a:ext cx="426842" cy="595040"/>
            </a:xfrm>
            <a:custGeom>
              <a:avLst/>
              <a:gdLst/>
              <a:ahLst/>
              <a:cxnLst/>
              <a:rect l="l" t="t" r="r" b="b"/>
              <a:pathLst>
                <a:path w="13318" h="18566" extrusionOk="0">
                  <a:moveTo>
                    <a:pt x="368" y="0"/>
                  </a:moveTo>
                  <a:lnTo>
                    <a:pt x="368" y="0"/>
                  </a:lnTo>
                  <a:cubicBezTo>
                    <a:pt x="1" y="3693"/>
                    <a:pt x="1621" y="8037"/>
                    <a:pt x="3526" y="11212"/>
                  </a:cubicBezTo>
                  <a:cubicBezTo>
                    <a:pt x="5448" y="14420"/>
                    <a:pt x="8338" y="16926"/>
                    <a:pt x="11780" y="18380"/>
                  </a:cubicBezTo>
                  <a:cubicBezTo>
                    <a:pt x="12007" y="18478"/>
                    <a:pt x="12268" y="18565"/>
                    <a:pt x="12509" y="18565"/>
                  </a:cubicBezTo>
                  <a:cubicBezTo>
                    <a:pt x="12678" y="18565"/>
                    <a:pt x="12836" y="18523"/>
                    <a:pt x="12966" y="18413"/>
                  </a:cubicBezTo>
                  <a:cubicBezTo>
                    <a:pt x="13234" y="18196"/>
                    <a:pt x="13267" y="17812"/>
                    <a:pt x="13267" y="17461"/>
                  </a:cubicBezTo>
                  <a:cubicBezTo>
                    <a:pt x="13317" y="9424"/>
                    <a:pt x="8071" y="2306"/>
                    <a:pt x="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8"/>
            <p:cNvSpPr/>
            <p:nvPr/>
          </p:nvSpPr>
          <p:spPr>
            <a:xfrm>
              <a:off x="7986157" y="3871806"/>
              <a:ext cx="363671" cy="622828"/>
            </a:xfrm>
            <a:custGeom>
              <a:avLst/>
              <a:gdLst/>
              <a:ahLst/>
              <a:cxnLst/>
              <a:rect l="l" t="t" r="r" b="b"/>
              <a:pathLst>
                <a:path w="11347" h="19433" extrusionOk="0">
                  <a:moveTo>
                    <a:pt x="1" y="0"/>
                  </a:moveTo>
                  <a:lnTo>
                    <a:pt x="1" y="0"/>
                  </a:lnTo>
                  <a:cubicBezTo>
                    <a:pt x="34" y="67"/>
                    <a:pt x="68" y="134"/>
                    <a:pt x="118" y="201"/>
                  </a:cubicBezTo>
                  <a:cubicBezTo>
                    <a:pt x="218" y="335"/>
                    <a:pt x="352" y="502"/>
                    <a:pt x="519" y="719"/>
                  </a:cubicBezTo>
                  <a:cubicBezTo>
                    <a:pt x="870" y="1170"/>
                    <a:pt x="1371" y="1838"/>
                    <a:pt x="1973" y="2657"/>
                  </a:cubicBezTo>
                  <a:cubicBezTo>
                    <a:pt x="5114" y="6951"/>
                    <a:pt x="7821" y="11563"/>
                    <a:pt x="10009" y="16408"/>
                  </a:cubicBezTo>
                  <a:cubicBezTo>
                    <a:pt x="10427" y="17344"/>
                    <a:pt x="10761" y="18096"/>
                    <a:pt x="10978" y="18630"/>
                  </a:cubicBezTo>
                  <a:cubicBezTo>
                    <a:pt x="11095" y="18881"/>
                    <a:pt x="11179" y="19082"/>
                    <a:pt x="11246" y="19232"/>
                  </a:cubicBezTo>
                  <a:cubicBezTo>
                    <a:pt x="11279" y="19299"/>
                    <a:pt x="11313" y="19382"/>
                    <a:pt x="11346" y="19432"/>
                  </a:cubicBezTo>
                  <a:cubicBezTo>
                    <a:pt x="11346" y="19366"/>
                    <a:pt x="11313" y="19282"/>
                    <a:pt x="11279" y="19215"/>
                  </a:cubicBezTo>
                  <a:cubicBezTo>
                    <a:pt x="11229" y="19048"/>
                    <a:pt x="11146" y="18848"/>
                    <a:pt x="11062" y="18597"/>
                  </a:cubicBezTo>
                  <a:cubicBezTo>
                    <a:pt x="10862" y="18062"/>
                    <a:pt x="10544" y="17294"/>
                    <a:pt x="10143" y="16358"/>
                  </a:cubicBezTo>
                  <a:cubicBezTo>
                    <a:pt x="8021" y="11446"/>
                    <a:pt x="5314" y="6817"/>
                    <a:pt x="2090" y="2574"/>
                  </a:cubicBezTo>
                  <a:cubicBezTo>
                    <a:pt x="1471" y="1755"/>
                    <a:pt x="953" y="1103"/>
                    <a:pt x="586" y="669"/>
                  </a:cubicBezTo>
                  <a:cubicBezTo>
                    <a:pt x="402" y="468"/>
                    <a:pt x="268" y="301"/>
                    <a:pt x="151" y="167"/>
                  </a:cubicBezTo>
                  <a:cubicBezTo>
                    <a:pt x="101" y="101"/>
                    <a:pt x="51" y="5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8"/>
            <p:cNvSpPr/>
            <p:nvPr/>
          </p:nvSpPr>
          <p:spPr>
            <a:xfrm>
              <a:off x="8273742" y="3368428"/>
              <a:ext cx="78747" cy="1116558"/>
            </a:xfrm>
            <a:custGeom>
              <a:avLst/>
              <a:gdLst/>
              <a:ahLst/>
              <a:cxnLst/>
              <a:rect l="l" t="t" r="r" b="b"/>
              <a:pathLst>
                <a:path w="2457" h="34838" extrusionOk="0">
                  <a:moveTo>
                    <a:pt x="0" y="0"/>
                  </a:moveTo>
                  <a:cubicBezTo>
                    <a:pt x="0" y="117"/>
                    <a:pt x="0" y="234"/>
                    <a:pt x="0" y="351"/>
                  </a:cubicBezTo>
                  <a:cubicBezTo>
                    <a:pt x="17" y="602"/>
                    <a:pt x="17" y="936"/>
                    <a:pt x="34" y="1371"/>
                  </a:cubicBezTo>
                  <a:cubicBezTo>
                    <a:pt x="84" y="2273"/>
                    <a:pt x="134" y="3543"/>
                    <a:pt x="218" y="5113"/>
                  </a:cubicBezTo>
                  <a:cubicBezTo>
                    <a:pt x="368" y="8271"/>
                    <a:pt x="635" y="12615"/>
                    <a:pt x="970" y="17444"/>
                  </a:cubicBezTo>
                  <a:cubicBezTo>
                    <a:pt x="1304" y="22256"/>
                    <a:pt x="1671" y="26600"/>
                    <a:pt x="1939" y="29758"/>
                  </a:cubicBezTo>
                  <a:cubicBezTo>
                    <a:pt x="2089" y="31312"/>
                    <a:pt x="2206" y="32582"/>
                    <a:pt x="2306" y="33484"/>
                  </a:cubicBezTo>
                  <a:cubicBezTo>
                    <a:pt x="2340" y="33902"/>
                    <a:pt x="2373" y="34253"/>
                    <a:pt x="2406" y="34487"/>
                  </a:cubicBezTo>
                  <a:cubicBezTo>
                    <a:pt x="2406" y="34620"/>
                    <a:pt x="2440" y="34737"/>
                    <a:pt x="2457" y="34838"/>
                  </a:cubicBezTo>
                  <a:cubicBezTo>
                    <a:pt x="2457" y="34721"/>
                    <a:pt x="2457" y="34604"/>
                    <a:pt x="2457" y="34487"/>
                  </a:cubicBezTo>
                  <a:cubicBezTo>
                    <a:pt x="2423" y="34236"/>
                    <a:pt x="2406" y="33902"/>
                    <a:pt x="2373" y="33468"/>
                  </a:cubicBezTo>
                  <a:cubicBezTo>
                    <a:pt x="2306" y="32565"/>
                    <a:pt x="2206" y="31295"/>
                    <a:pt x="2089" y="29742"/>
                  </a:cubicBezTo>
                  <a:cubicBezTo>
                    <a:pt x="1855" y="26584"/>
                    <a:pt x="1521" y="22239"/>
                    <a:pt x="1170" y="17427"/>
                  </a:cubicBezTo>
                  <a:cubicBezTo>
                    <a:pt x="836" y="12615"/>
                    <a:pt x="552" y="8254"/>
                    <a:pt x="351" y="5097"/>
                  </a:cubicBezTo>
                  <a:cubicBezTo>
                    <a:pt x="251" y="3543"/>
                    <a:pt x="184" y="2256"/>
                    <a:pt x="117" y="1354"/>
                  </a:cubicBezTo>
                  <a:cubicBezTo>
                    <a:pt x="84" y="936"/>
                    <a:pt x="67" y="602"/>
                    <a:pt x="51" y="351"/>
                  </a:cubicBezTo>
                  <a:cubicBezTo>
                    <a:pt x="34" y="234"/>
                    <a:pt x="34" y="101"/>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8"/>
            <p:cNvSpPr/>
            <p:nvPr/>
          </p:nvSpPr>
          <p:spPr>
            <a:xfrm>
              <a:off x="8165028" y="4326435"/>
              <a:ext cx="296174" cy="358896"/>
            </a:xfrm>
            <a:custGeom>
              <a:avLst/>
              <a:gdLst/>
              <a:ahLst/>
              <a:cxnLst/>
              <a:rect l="l" t="t" r="r" b="b"/>
              <a:pathLst>
                <a:path w="9241" h="11198" extrusionOk="0">
                  <a:moveTo>
                    <a:pt x="1" y="1"/>
                  </a:moveTo>
                  <a:lnTo>
                    <a:pt x="385" y="7019"/>
                  </a:lnTo>
                  <a:cubicBezTo>
                    <a:pt x="516" y="9366"/>
                    <a:pt x="2454" y="11197"/>
                    <a:pt x="4804" y="11197"/>
                  </a:cubicBezTo>
                  <a:cubicBezTo>
                    <a:pt x="4846" y="11197"/>
                    <a:pt x="4888" y="11197"/>
                    <a:pt x="4930" y="11196"/>
                  </a:cubicBezTo>
                  <a:cubicBezTo>
                    <a:pt x="7319" y="11146"/>
                    <a:pt x="9240" y="9174"/>
                    <a:pt x="9240" y="6768"/>
                  </a:cubicBezTo>
                  <a:lnTo>
                    <a:pt x="92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54069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433"/>
        <p:cNvGrpSpPr/>
        <p:nvPr/>
      </p:nvGrpSpPr>
      <p:grpSpPr>
        <a:xfrm>
          <a:off x="0" y="0"/>
          <a:ext cx="0" cy="0"/>
          <a:chOff x="0" y="0"/>
          <a:chExt cx="0" cy="0"/>
        </a:xfrm>
      </p:grpSpPr>
      <p:sp>
        <p:nvSpPr>
          <p:cNvPr id="434" name="Google Shape;434;p19"/>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19"/>
          <p:cNvSpPr txBox="1">
            <a:spLocks noGrp="1"/>
          </p:cNvSpPr>
          <p:nvPr>
            <p:ph type="subTitle" idx="1"/>
          </p:nvPr>
        </p:nvSpPr>
        <p:spPr>
          <a:xfrm>
            <a:off x="3309167" y="2044164"/>
            <a:ext cx="2791200" cy="3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36" name="Google Shape;436;p19"/>
          <p:cNvSpPr txBox="1">
            <a:spLocks noGrp="1"/>
          </p:cNvSpPr>
          <p:nvPr>
            <p:ph type="subTitle" idx="2"/>
          </p:nvPr>
        </p:nvSpPr>
        <p:spPr>
          <a:xfrm>
            <a:off x="3309167" y="2406281"/>
            <a:ext cx="2791200" cy="60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960000" y="2275400"/>
            <a:ext cx="1011600" cy="6032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38" name="Google Shape;438;p19"/>
          <p:cNvSpPr txBox="1">
            <a:spLocks noGrp="1"/>
          </p:cNvSpPr>
          <p:nvPr>
            <p:ph type="title" idx="3"/>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3304833" y="3418573"/>
            <a:ext cx="2791200" cy="3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40" name="Google Shape;440;p19"/>
          <p:cNvSpPr txBox="1">
            <a:spLocks noGrp="1"/>
          </p:cNvSpPr>
          <p:nvPr>
            <p:ph type="subTitle" idx="5"/>
          </p:nvPr>
        </p:nvSpPr>
        <p:spPr>
          <a:xfrm>
            <a:off x="3304833" y="3784041"/>
            <a:ext cx="2791200" cy="60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960000" y="3639300"/>
            <a:ext cx="1011600" cy="6716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42" name="Google Shape;442;p19"/>
          <p:cNvSpPr txBox="1">
            <a:spLocks noGrp="1"/>
          </p:cNvSpPr>
          <p:nvPr>
            <p:ph type="subTitle" idx="7"/>
          </p:nvPr>
        </p:nvSpPr>
        <p:spPr>
          <a:xfrm>
            <a:off x="3304833" y="4779729"/>
            <a:ext cx="2791200" cy="36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443" name="Google Shape;443;p19"/>
          <p:cNvSpPr txBox="1">
            <a:spLocks noGrp="1"/>
          </p:cNvSpPr>
          <p:nvPr>
            <p:ph type="subTitle" idx="8"/>
          </p:nvPr>
        </p:nvSpPr>
        <p:spPr>
          <a:xfrm>
            <a:off x="3304833" y="5148531"/>
            <a:ext cx="2791200" cy="60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960000" y="5003600"/>
            <a:ext cx="1011600" cy="6716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36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grpSp>
        <p:nvGrpSpPr>
          <p:cNvPr id="445" name="Google Shape;445;p19"/>
          <p:cNvGrpSpPr/>
          <p:nvPr/>
        </p:nvGrpSpPr>
        <p:grpSpPr>
          <a:xfrm>
            <a:off x="8326013" y="1663157"/>
            <a:ext cx="574777" cy="738224"/>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19"/>
          <p:cNvGrpSpPr/>
          <p:nvPr/>
        </p:nvGrpSpPr>
        <p:grpSpPr>
          <a:xfrm>
            <a:off x="9409620" y="1147152"/>
            <a:ext cx="1920141" cy="3359345"/>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19"/>
          <p:cNvGrpSpPr/>
          <p:nvPr/>
        </p:nvGrpSpPr>
        <p:grpSpPr>
          <a:xfrm>
            <a:off x="9178148" y="4946251"/>
            <a:ext cx="1363835" cy="1283111"/>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181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2">
  <p:cSld name="Three columns 2">
    <p:spTree>
      <p:nvGrpSpPr>
        <p:cNvPr id="1" name="Shape 493"/>
        <p:cNvGrpSpPr/>
        <p:nvPr/>
      </p:nvGrpSpPr>
      <p:grpSpPr>
        <a:xfrm>
          <a:off x="0" y="0"/>
          <a:ext cx="0" cy="0"/>
          <a:chOff x="0" y="0"/>
          <a:chExt cx="0" cy="0"/>
        </a:xfrm>
      </p:grpSpPr>
      <p:sp>
        <p:nvSpPr>
          <p:cNvPr id="494" name="Google Shape;494;p20"/>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5" name="Google Shape;495;p20"/>
          <p:cNvGrpSpPr/>
          <p:nvPr/>
        </p:nvGrpSpPr>
        <p:grpSpPr>
          <a:xfrm>
            <a:off x="7713971" y="5411562"/>
            <a:ext cx="2174949" cy="896829"/>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20"/>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8991835" y="3300667"/>
            <a:ext cx="2138400" cy="3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13" name="Google Shape;513;p20"/>
          <p:cNvSpPr txBox="1">
            <a:spLocks noGrp="1"/>
          </p:cNvSpPr>
          <p:nvPr>
            <p:ph type="subTitle" idx="2"/>
          </p:nvPr>
        </p:nvSpPr>
        <p:spPr>
          <a:xfrm>
            <a:off x="8991833" y="3669467"/>
            <a:ext cx="2138400" cy="9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845701" y="2049467"/>
            <a:ext cx="2138400" cy="36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515" name="Google Shape;515;p20"/>
          <p:cNvSpPr txBox="1">
            <a:spLocks noGrp="1"/>
          </p:cNvSpPr>
          <p:nvPr>
            <p:ph type="subTitle" idx="4"/>
          </p:nvPr>
        </p:nvSpPr>
        <p:spPr>
          <a:xfrm>
            <a:off x="1845700" y="2418267"/>
            <a:ext cx="2138400" cy="97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960000" y="4112733"/>
            <a:ext cx="2138400" cy="36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517" name="Google Shape;517;p20"/>
          <p:cNvSpPr txBox="1">
            <a:spLocks noGrp="1"/>
          </p:cNvSpPr>
          <p:nvPr>
            <p:ph type="subTitle" idx="6"/>
          </p:nvPr>
        </p:nvSpPr>
        <p:spPr>
          <a:xfrm>
            <a:off x="960000" y="4481533"/>
            <a:ext cx="2138400" cy="97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7031068" y="3581196"/>
            <a:ext cx="952800" cy="70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2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19" name="Google Shape;519;p20"/>
          <p:cNvSpPr txBox="1">
            <a:spLocks noGrp="1"/>
          </p:cNvSpPr>
          <p:nvPr>
            <p:ph type="title" idx="8" hasCustomPrompt="1"/>
          </p:nvPr>
        </p:nvSpPr>
        <p:spPr>
          <a:xfrm>
            <a:off x="5009956" y="2644312"/>
            <a:ext cx="952800" cy="70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2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20" name="Google Shape;520;p20"/>
          <p:cNvSpPr txBox="1">
            <a:spLocks noGrp="1"/>
          </p:cNvSpPr>
          <p:nvPr>
            <p:ph type="title" idx="9" hasCustomPrompt="1"/>
          </p:nvPr>
        </p:nvSpPr>
        <p:spPr>
          <a:xfrm>
            <a:off x="3787683" y="4222875"/>
            <a:ext cx="952800" cy="704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2133"/>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521" name="Google Shape;521;p20"/>
          <p:cNvSpPr/>
          <p:nvPr/>
        </p:nvSpPr>
        <p:spPr>
          <a:xfrm>
            <a:off x="4197563" y="1707601"/>
            <a:ext cx="2577600" cy="257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20"/>
          <p:cNvSpPr/>
          <p:nvPr/>
        </p:nvSpPr>
        <p:spPr>
          <a:xfrm>
            <a:off x="3285517" y="3596392"/>
            <a:ext cx="1957200" cy="19572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0"/>
          <p:cNvSpPr/>
          <p:nvPr/>
        </p:nvSpPr>
        <p:spPr>
          <a:xfrm>
            <a:off x="6218673" y="2644485"/>
            <a:ext cx="2577600" cy="2577600"/>
          </a:xfrm>
          <a:prstGeom prst="ellips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465978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ix columns">
  <p:cSld name="Six columns">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21"/>
          <p:cNvSpPr txBox="1">
            <a:spLocks noGrp="1"/>
          </p:cNvSpPr>
          <p:nvPr>
            <p:ph type="subTitle" idx="1"/>
          </p:nvPr>
        </p:nvSpPr>
        <p:spPr>
          <a:xfrm>
            <a:off x="4774813" y="2761217"/>
            <a:ext cx="2636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28" name="Google Shape;528;p21"/>
          <p:cNvSpPr txBox="1">
            <a:spLocks noGrp="1"/>
          </p:cNvSpPr>
          <p:nvPr>
            <p:ph type="subTitle" idx="2"/>
          </p:nvPr>
        </p:nvSpPr>
        <p:spPr>
          <a:xfrm>
            <a:off x="4774813" y="3123332"/>
            <a:ext cx="2636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4774813" y="5017835"/>
            <a:ext cx="2636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30" name="Google Shape;530;p21"/>
          <p:cNvSpPr txBox="1">
            <a:spLocks noGrp="1"/>
          </p:cNvSpPr>
          <p:nvPr>
            <p:ph type="subTitle" idx="4"/>
          </p:nvPr>
        </p:nvSpPr>
        <p:spPr>
          <a:xfrm>
            <a:off x="4774813" y="5383301"/>
            <a:ext cx="2636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7798652" y="2761217"/>
            <a:ext cx="2644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532" name="Google Shape;532;p21"/>
          <p:cNvSpPr txBox="1">
            <a:spLocks noGrp="1"/>
          </p:cNvSpPr>
          <p:nvPr>
            <p:ph type="subTitle" idx="6"/>
          </p:nvPr>
        </p:nvSpPr>
        <p:spPr>
          <a:xfrm>
            <a:off x="7798652" y="3130019"/>
            <a:ext cx="2644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749349" y="2761217"/>
            <a:ext cx="2640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534" name="Google Shape;534;p21"/>
          <p:cNvSpPr txBox="1">
            <a:spLocks noGrp="1"/>
          </p:cNvSpPr>
          <p:nvPr>
            <p:ph type="subTitle" idx="8"/>
          </p:nvPr>
        </p:nvSpPr>
        <p:spPr>
          <a:xfrm>
            <a:off x="1749349" y="3123332"/>
            <a:ext cx="2640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749349" y="5017835"/>
            <a:ext cx="2640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536" name="Google Shape;536;p21"/>
          <p:cNvSpPr txBox="1">
            <a:spLocks noGrp="1"/>
          </p:cNvSpPr>
          <p:nvPr>
            <p:ph type="subTitle" idx="13"/>
          </p:nvPr>
        </p:nvSpPr>
        <p:spPr>
          <a:xfrm>
            <a:off x="1749349" y="5383301"/>
            <a:ext cx="2640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7798652" y="5017832"/>
            <a:ext cx="2644000" cy="3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endParaRPr/>
          </a:p>
        </p:txBody>
      </p:sp>
      <p:sp>
        <p:nvSpPr>
          <p:cNvPr id="538" name="Google Shape;538;p21"/>
          <p:cNvSpPr txBox="1">
            <a:spLocks noGrp="1"/>
          </p:cNvSpPr>
          <p:nvPr>
            <p:ph type="subTitle" idx="15"/>
          </p:nvPr>
        </p:nvSpPr>
        <p:spPr>
          <a:xfrm>
            <a:off x="7798652" y="5386633"/>
            <a:ext cx="2644000" cy="60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746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2/8/2024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228342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539"/>
        <p:cNvGrpSpPr/>
        <p:nvPr/>
      </p:nvGrpSpPr>
      <p:grpSpPr>
        <a:xfrm>
          <a:off x="0" y="0"/>
          <a:ext cx="0" cy="0"/>
          <a:chOff x="0" y="0"/>
          <a:chExt cx="0" cy="0"/>
        </a:xfrm>
      </p:grpSpPr>
      <p:sp>
        <p:nvSpPr>
          <p:cNvPr id="540" name="Google Shape;540;p22"/>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1" name="Google Shape;541;p22"/>
          <p:cNvGrpSpPr/>
          <p:nvPr/>
        </p:nvGrpSpPr>
        <p:grpSpPr>
          <a:xfrm>
            <a:off x="10081984" y="3885018"/>
            <a:ext cx="1532312" cy="2342053"/>
            <a:chOff x="7561488" y="2913763"/>
            <a:chExt cx="1149234" cy="1756540"/>
          </a:xfrm>
        </p:grpSpPr>
        <p:sp>
          <p:nvSpPr>
            <p:cNvPr id="542" name="Google Shape;542;p22"/>
            <p:cNvSpPr/>
            <p:nvPr/>
          </p:nvSpPr>
          <p:spPr>
            <a:xfrm>
              <a:off x="7561488"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2"/>
            <p:cNvSpPr/>
            <p:nvPr/>
          </p:nvSpPr>
          <p:spPr>
            <a:xfrm>
              <a:off x="7947955" y="4349214"/>
              <a:ext cx="99737" cy="321089"/>
            </a:xfrm>
            <a:custGeom>
              <a:avLst/>
              <a:gdLst/>
              <a:ahLst/>
              <a:cxnLst/>
              <a:rect l="l" t="t" r="r" b="b"/>
              <a:pathLst>
                <a:path w="3109" h="10009" extrusionOk="0">
                  <a:moveTo>
                    <a:pt x="3109" y="0"/>
                  </a:moveTo>
                  <a:lnTo>
                    <a:pt x="1" y="117"/>
                  </a:lnTo>
                  <a:lnTo>
                    <a:pt x="1" y="10009"/>
                  </a:lnTo>
                  <a:lnTo>
                    <a:pt x="1321" y="10009"/>
                  </a:lnTo>
                  <a:lnTo>
                    <a:pt x="31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2"/>
            <p:cNvSpPr/>
            <p:nvPr/>
          </p:nvSpPr>
          <p:spPr>
            <a:xfrm>
              <a:off x="8331761" y="4349214"/>
              <a:ext cx="99191" cy="321089"/>
            </a:xfrm>
            <a:custGeom>
              <a:avLst/>
              <a:gdLst/>
              <a:ahLst/>
              <a:cxnLst/>
              <a:rect l="l" t="t" r="r" b="b"/>
              <a:pathLst>
                <a:path w="3092" h="10009" extrusionOk="0">
                  <a:moveTo>
                    <a:pt x="0" y="0"/>
                  </a:moveTo>
                  <a:lnTo>
                    <a:pt x="1771" y="10009"/>
                  </a:lnTo>
                  <a:lnTo>
                    <a:pt x="3091" y="10009"/>
                  </a:lnTo>
                  <a:lnTo>
                    <a:pt x="3091" y="117"/>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2"/>
            <p:cNvSpPr/>
            <p:nvPr/>
          </p:nvSpPr>
          <p:spPr>
            <a:xfrm>
              <a:off x="8602965" y="4349214"/>
              <a:ext cx="99737" cy="321089"/>
            </a:xfrm>
            <a:custGeom>
              <a:avLst/>
              <a:gdLst/>
              <a:ahLst/>
              <a:cxnLst/>
              <a:rect l="l" t="t" r="r" b="b"/>
              <a:pathLst>
                <a:path w="3109" h="10009" extrusionOk="0">
                  <a:moveTo>
                    <a:pt x="1" y="0"/>
                  </a:moveTo>
                  <a:lnTo>
                    <a:pt x="1788" y="10009"/>
                  </a:lnTo>
                  <a:lnTo>
                    <a:pt x="3108" y="10009"/>
                  </a:lnTo>
                  <a:lnTo>
                    <a:pt x="3108" y="11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2"/>
            <p:cNvSpPr/>
            <p:nvPr/>
          </p:nvSpPr>
          <p:spPr>
            <a:xfrm>
              <a:off x="7561488" y="3637167"/>
              <a:ext cx="310919" cy="722506"/>
            </a:xfrm>
            <a:custGeom>
              <a:avLst/>
              <a:gdLst/>
              <a:ahLst/>
              <a:cxnLst/>
              <a:rect l="l" t="t" r="r" b="b"/>
              <a:pathLst>
                <a:path w="9692" h="22522" extrusionOk="0">
                  <a:moveTo>
                    <a:pt x="4572" y="1"/>
                  </a:moveTo>
                  <a:cubicBezTo>
                    <a:pt x="3361" y="1"/>
                    <a:pt x="2180" y="241"/>
                    <a:pt x="1605" y="1043"/>
                  </a:cubicBezTo>
                  <a:cubicBezTo>
                    <a:pt x="151" y="3048"/>
                    <a:pt x="1" y="22447"/>
                    <a:pt x="1" y="22447"/>
                  </a:cubicBezTo>
                  <a:cubicBezTo>
                    <a:pt x="1" y="22447"/>
                    <a:pt x="4152" y="22521"/>
                    <a:pt x="6974" y="22521"/>
                  </a:cubicBezTo>
                  <a:cubicBezTo>
                    <a:pt x="8385" y="22521"/>
                    <a:pt x="9463" y="22502"/>
                    <a:pt x="9525" y="22447"/>
                  </a:cubicBezTo>
                  <a:cubicBezTo>
                    <a:pt x="9692" y="22280"/>
                    <a:pt x="8272" y="542"/>
                    <a:pt x="8272" y="542"/>
                  </a:cubicBezTo>
                  <a:cubicBezTo>
                    <a:pt x="8272" y="542"/>
                    <a:pt x="6389" y="1"/>
                    <a:pt x="45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2"/>
            <p:cNvSpPr/>
            <p:nvPr/>
          </p:nvSpPr>
          <p:spPr>
            <a:xfrm>
              <a:off x="7804301" y="2913763"/>
              <a:ext cx="897855" cy="1329876"/>
            </a:xfrm>
            <a:custGeom>
              <a:avLst/>
              <a:gdLst/>
              <a:ahLst/>
              <a:cxnLst/>
              <a:rect l="l" t="t" r="r" b="b"/>
              <a:pathLst>
                <a:path w="27988" h="41455" extrusionOk="0">
                  <a:moveTo>
                    <a:pt x="20165" y="1"/>
                  </a:moveTo>
                  <a:cubicBezTo>
                    <a:pt x="20155" y="1"/>
                    <a:pt x="20145" y="1"/>
                    <a:pt x="20135" y="1"/>
                  </a:cubicBezTo>
                  <a:lnTo>
                    <a:pt x="7804" y="1"/>
                  </a:lnTo>
                  <a:cubicBezTo>
                    <a:pt x="3476" y="1"/>
                    <a:pt x="1" y="3560"/>
                    <a:pt x="101" y="7871"/>
                  </a:cubicBezTo>
                  <a:lnTo>
                    <a:pt x="903" y="41455"/>
                  </a:lnTo>
                  <a:lnTo>
                    <a:pt x="27737" y="41455"/>
                  </a:lnTo>
                  <a:lnTo>
                    <a:pt x="27971" y="7837"/>
                  </a:lnTo>
                  <a:cubicBezTo>
                    <a:pt x="27988" y="3520"/>
                    <a:pt x="24495" y="1"/>
                    <a:pt x="201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2"/>
            <p:cNvSpPr/>
            <p:nvPr/>
          </p:nvSpPr>
          <p:spPr>
            <a:xfrm>
              <a:off x="7612944" y="4008172"/>
              <a:ext cx="1081192" cy="346945"/>
            </a:xfrm>
            <a:custGeom>
              <a:avLst/>
              <a:gdLst/>
              <a:ahLst/>
              <a:cxnLst/>
              <a:rect l="l" t="t" r="r" b="b"/>
              <a:pathLst>
                <a:path w="33703" h="10815" extrusionOk="0">
                  <a:moveTo>
                    <a:pt x="16297" y="1"/>
                  </a:moveTo>
                  <a:cubicBezTo>
                    <a:pt x="11069" y="1"/>
                    <a:pt x="5715" y="105"/>
                    <a:pt x="5715" y="105"/>
                  </a:cubicBezTo>
                  <a:cubicBezTo>
                    <a:pt x="5715" y="105"/>
                    <a:pt x="368" y="305"/>
                    <a:pt x="1" y="6922"/>
                  </a:cubicBezTo>
                  <a:lnTo>
                    <a:pt x="1" y="10815"/>
                  </a:lnTo>
                  <a:lnTo>
                    <a:pt x="33702" y="10815"/>
                  </a:lnTo>
                  <a:lnTo>
                    <a:pt x="33702" y="7340"/>
                  </a:lnTo>
                  <a:cubicBezTo>
                    <a:pt x="33702" y="7340"/>
                    <a:pt x="28940" y="322"/>
                    <a:pt x="23359" y="105"/>
                  </a:cubicBezTo>
                  <a:cubicBezTo>
                    <a:pt x="21494" y="27"/>
                    <a:pt x="18911" y="1"/>
                    <a:pt x="1629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2"/>
            <p:cNvSpPr/>
            <p:nvPr/>
          </p:nvSpPr>
          <p:spPr>
            <a:xfrm>
              <a:off x="7597963" y="4007659"/>
              <a:ext cx="749902" cy="341427"/>
            </a:xfrm>
            <a:custGeom>
              <a:avLst/>
              <a:gdLst/>
              <a:ahLst/>
              <a:cxnLst/>
              <a:rect l="l" t="t" r="r" b="b"/>
              <a:pathLst>
                <a:path w="23376" h="10643" extrusionOk="0">
                  <a:moveTo>
                    <a:pt x="7457" y="1"/>
                  </a:moveTo>
                  <a:cubicBezTo>
                    <a:pt x="5848" y="1"/>
                    <a:pt x="4284" y="116"/>
                    <a:pt x="2924" y="1173"/>
                  </a:cubicBezTo>
                  <a:cubicBezTo>
                    <a:pt x="317" y="3212"/>
                    <a:pt x="0" y="7489"/>
                    <a:pt x="267" y="10530"/>
                  </a:cubicBezTo>
                  <a:cubicBezTo>
                    <a:pt x="276" y="10605"/>
                    <a:pt x="338" y="10643"/>
                    <a:pt x="397" y="10643"/>
                  </a:cubicBezTo>
                  <a:cubicBezTo>
                    <a:pt x="455" y="10643"/>
                    <a:pt x="510" y="10605"/>
                    <a:pt x="501" y="10530"/>
                  </a:cubicBezTo>
                  <a:cubicBezTo>
                    <a:pt x="167" y="6904"/>
                    <a:pt x="785" y="1625"/>
                    <a:pt x="4912" y="455"/>
                  </a:cubicBezTo>
                  <a:cubicBezTo>
                    <a:pt x="5636" y="246"/>
                    <a:pt x="6432" y="196"/>
                    <a:pt x="7232" y="196"/>
                  </a:cubicBezTo>
                  <a:cubicBezTo>
                    <a:pt x="7966" y="196"/>
                    <a:pt x="8703" y="238"/>
                    <a:pt x="9390" y="238"/>
                  </a:cubicBezTo>
                  <a:lnTo>
                    <a:pt x="23225" y="305"/>
                  </a:lnTo>
                  <a:cubicBezTo>
                    <a:pt x="23375" y="305"/>
                    <a:pt x="23375" y="87"/>
                    <a:pt x="23225" y="87"/>
                  </a:cubicBezTo>
                  <a:cubicBezTo>
                    <a:pt x="18146" y="54"/>
                    <a:pt x="13066" y="21"/>
                    <a:pt x="7970" y="4"/>
                  </a:cubicBezTo>
                  <a:cubicBezTo>
                    <a:pt x="7799" y="2"/>
                    <a:pt x="7627" y="1"/>
                    <a:pt x="74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2"/>
            <p:cNvSpPr/>
            <p:nvPr/>
          </p:nvSpPr>
          <p:spPr>
            <a:xfrm>
              <a:off x="7929734" y="2934679"/>
              <a:ext cx="584818" cy="697900"/>
            </a:xfrm>
            <a:custGeom>
              <a:avLst/>
              <a:gdLst/>
              <a:ahLst/>
              <a:cxnLst/>
              <a:rect l="l" t="t" r="r" b="b"/>
              <a:pathLst>
                <a:path w="18230" h="21755" extrusionOk="0">
                  <a:moveTo>
                    <a:pt x="5314" y="1"/>
                  </a:moveTo>
                  <a:cubicBezTo>
                    <a:pt x="3660" y="17"/>
                    <a:pt x="2340" y="67"/>
                    <a:pt x="1421" y="151"/>
                  </a:cubicBezTo>
                  <a:cubicBezTo>
                    <a:pt x="1187" y="168"/>
                    <a:pt x="986" y="184"/>
                    <a:pt x="803" y="218"/>
                  </a:cubicBezTo>
                  <a:cubicBezTo>
                    <a:pt x="636" y="234"/>
                    <a:pt x="485" y="268"/>
                    <a:pt x="368" y="285"/>
                  </a:cubicBezTo>
                  <a:cubicBezTo>
                    <a:pt x="235" y="318"/>
                    <a:pt x="151" y="351"/>
                    <a:pt x="101" y="368"/>
                  </a:cubicBezTo>
                  <a:cubicBezTo>
                    <a:pt x="67" y="368"/>
                    <a:pt x="34" y="385"/>
                    <a:pt x="1" y="402"/>
                  </a:cubicBezTo>
                  <a:cubicBezTo>
                    <a:pt x="34" y="402"/>
                    <a:pt x="67" y="385"/>
                    <a:pt x="101" y="385"/>
                  </a:cubicBezTo>
                  <a:cubicBezTo>
                    <a:pt x="168" y="368"/>
                    <a:pt x="251" y="335"/>
                    <a:pt x="368" y="318"/>
                  </a:cubicBezTo>
                  <a:cubicBezTo>
                    <a:pt x="485" y="301"/>
                    <a:pt x="636" y="285"/>
                    <a:pt x="803" y="251"/>
                  </a:cubicBezTo>
                  <a:lnTo>
                    <a:pt x="1421" y="201"/>
                  </a:lnTo>
                  <a:cubicBezTo>
                    <a:pt x="2340" y="134"/>
                    <a:pt x="3660" y="101"/>
                    <a:pt x="5314" y="101"/>
                  </a:cubicBezTo>
                  <a:cubicBezTo>
                    <a:pt x="6133" y="101"/>
                    <a:pt x="7035" y="118"/>
                    <a:pt x="8004" y="134"/>
                  </a:cubicBezTo>
                  <a:cubicBezTo>
                    <a:pt x="9023" y="134"/>
                    <a:pt x="10059" y="184"/>
                    <a:pt x="11078" y="285"/>
                  </a:cubicBezTo>
                  <a:cubicBezTo>
                    <a:pt x="11630" y="351"/>
                    <a:pt x="12181" y="452"/>
                    <a:pt x="12716" y="585"/>
                  </a:cubicBezTo>
                  <a:cubicBezTo>
                    <a:pt x="13267" y="719"/>
                    <a:pt x="13819" y="903"/>
                    <a:pt x="14337" y="1170"/>
                  </a:cubicBezTo>
                  <a:cubicBezTo>
                    <a:pt x="14855" y="1454"/>
                    <a:pt x="15339" y="1805"/>
                    <a:pt x="15757" y="2239"/>
                  </a:cubicBezTo>
                  <a:cubicBezTo>
                    <a:pt x="16191" y="2657"/>
                    <a:pt x="16559" y="3158"/>
                    <a:pt x="16860" y="3693"/>
                  </a:cubicBezTo>
                  <a:cubicBezTo>
                    <a:pt x="16993" y="3977"/>
                    <a:pt x="17110" y="4261"/>
                    <a:pt x="17194" y="4562"/>
                  </a:cubicBezTo>
                  <a:cubicBezTo>
                    <a:pt x="17261" y="4846"/>
                    <a:pt x="17311" y="5147"/>
                    <a:pt x="17327" y="5464"/>
                  </a:cubicBezTo>
                  <a:cubicBezTo>
                    <a:pt x="17394" y="6066"/>
                    <a:pt x="17461" y="6667"/>
                    <a:pt x="17528" y="7252"/>
                  </a:cubicBezTo>
                  <a:cubicBezTo>
                    <a:pt x="17628" y="8422"/>
                    <a:pt x="17728" y="9574"/>
                    <a:pt x="17795" y="10661"/>
                  </a:cubicBezTo>
                  <a:cubicBezTo>
                    <a:pt x="17929" y="12816"/>
                    <a:pt x="18012" y="14788"/>
                    <a:pt x="18063" y="16425"/>
                  </a:cubicBezTo>
                  <a:cubicBezTo>
                    <a:pt x="18096" y="18062"/>
                    <a:pt x="18146" y="19399"/>
                    <a:pt x="18163" y="20318"/>
                  </a:cubicBezTo>
                  <a:cubicBezTo>
                    <a:pt x="18180" y="20769"/>
                    <a:pt x="18196" y="21137"/>
                    <a:pt x="18196" y="21387"/>
                  </a:cubicBezTo>
                  <a:cubicBezTo>
                    <a:pt x="18196" y="21504"/>
                    <a:pt x="18213" y="21588"/>
                    <a:pt x="18213" y="21655"/>
                  </a:cubicBezTo>
                  <a:cubicBezTo>
                    <a:pt x="18213" y="21688"/>
                    <a:pt x="18213" y="21722"/>
                    <a:pt x="18213" y="21755"/>
                  </a:cubicBezTo>
                  <a:cubicBezTo>
                    <a:pt x="18230" y="21722"/>
                    <a:pt x="18230" y="21688"/>
                    <a:pt x="18230" y="21655"/>
                  </a:cubicBezTo>
                  <a:cubicBezTo>
                    <a:pt x="18230" y="21588"/>
                    <a:pt x="18230" y="21504"/>
                    <a:pt x="18230" y="21387"/>
                  </a:cubicBezTo>
                  <a:cubicBezTo>
                    <a:pt x="18230" y="21137"/>
                    <a:pt x="18230" y="20769"/>
                    <a:pt x="18213" y="20318"/>
                  </a:cubicBezTo>
                  <a:cubicBezTo>
                    <a:pt x="18213" y="19399"/>
                    <a:pt x="18196" y="18062"/>
                    <a:pt x="18163" y="16425"/>
                  </a:cubicBezTo>
                  <a:cubicBezTo>
                    <a:pt x="18113" y="14771"/>
                    <a:pt x="18063" y="12816"/>
                    <a:pt x="17929" y="10644"/>
                  </a:cubicBezTo>
                  <a:cubicBezTo>
                    <a:pt x="17862" y="9558"/>
                    <a:pt x="17779" y="8422"/>
                    <a:pt x="17662" y="7235"/>
                  </a:cubicBezTo>
                  <a:cubicBezTo>
                    <a:pt x="17595" y="6651"/>
                    <a:pt x="17545" y="6049"/>
                    <a:pt x="17461" y="5447"/>
                  </a:cubicBezTo>
                  <a:cubicBezTo>
                    <a:pt x="17444" y="5130"/>
                    <a:pt x="17394" y="4829"/>
                    <a:pt x="17327" y="4512"/>
                  </a:cubicBezTo>
                  <a:cubicBezTo>
                    <a:pt x="17244" y="4211"/>
                    <a:pt x="17127" y="3910"/>
                    <a:pt x="16977" y="3626"/>
                  </a:cubicBezTo>
                  <a:cubicBezTo>
                    <a:pt x="16692" y="3075"/>
                    <a:pt x="16308" y="2574"/>
                    <a:pt x="15857" y="2139"/>
                  </a:cubicBezTo>
                  <a:cubicBezTo>
                    <a:pt x="15423" y="1705"/>
                    <a:pt x="14938" y="1337"/>
                    <a:pt x="14403" y="1036"/>
                  </a:cubicBezTo>
                  <a:cubicBezTo>
                    <a:pt x="13869" y="786"/>
                    <a:pt x="13317" y="585"/>
                    <a:pt x="12749" y="452"/>
                  </a:cubicBezTo>
                  <a:cubicBezTo>
                    <a:pt x="12198" y="318"/>
                    <a:pt x="11647" y="218"/>
                    <a:pt x="11095" y="151"/>
                  </a:cubicBezTo>
                  <a:cubicBezTo>
                    <a:pt x="10205" y="63"/>
                    <a:pt x="9303" y="14"/>
                    <a:pt x="8399" y="14"/>
                  </a:cubicBezTo>
                  <a:cubicBezTo>
                    <a:pt x="8267" y="14"/>
                    <a:pt x="8136" y="15"/>
                    <a:pt x="8004" y="17"/>
                  </a:cubicBezTo>
                  <a:cubicBezTo>
                    <a:pt x="7035" y="1"/>
                    <a:pt x="6133" y="1"/>
                    <a:pt x="531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2"/>
            <p:cNvSpPr/>
            <p:nvPr/>
          </p:nvSpPr>
          <p:spPr>
            <a:xfrm>
              <a:off x="8501111" y="3230906"/>
              <a:ext cx="62235" cy="21846"/>
            </a:xfrm>
            <a:custGeom>
              <a:avLst/>
              <a:gdLst/>
              <a:ahLst/>
              <a:cxnLst/>
              <a:rect l="l" t="t" r="r" b="b"/>
              <a:pathLst>
                <a:path w="1940" h="681" extrusionOk="0">
                  <a:moveTo>
                    <a:pt x="1901" y="1"/>
                  </a:moveTo>
                  <a:cubicBezTo>
                    <a:pt x="1805" y="1"/>
                    <a:pt x="1412" y="111"/>
                    <a:pt x="953" y="274"/>
                  </a:cubicBezTo>
                  <a:cubicBezTo>
                    <a:pt x="419" y="457"/>
                    <a:pt x="1" y="641"/>
                    <a:pt x="18" y="675"/>
                  </a:cubicBezTo>
                  <a:cubicBezTo>
                    <a:pt x="18" y="678"/>
                    <a:pt x="24" y="680"/>
                    <a:pt x="35" y="680"/>
                  </a:cubicBezTo>
                  <a:cubicBezTo>
                    <a:pt x="122" y="680"/>
                    <a:pt x="528" y="570"/>
                    <a:pt x="987" y="407"/>
                  </a:cubicBezTo>
                  <a:cubicBezTo>
                    <a:pt x="1521" y="224"/>
                    <a:pt x="1939" y="40"/>
                    <a:pt x="1922" y="6"/>
                  </a:cubicBezTo>
                  <a:cubicBezTo>
                    <a:pt x="1921" y="2"/>
                    <a:pt x="1913" y="1"/>
                    <a:pt x="19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2"/>
            <p:cNvSpPr/>
            <p:nvPr/>
          </p:nvSpPr>
          <p:spPr>
            <a:xfrm>
              <a:off x="8501111" y="3289901"/>
              <a:ext cx="28455" cy="4684"/>
            </a:xfrm>
            <a:custGeom>
              <a:avLst/>
              <a:gdLst/>
              <a:ahLst/>
              <a:cxnLst/>
              <a:rect l="l" t="t" r="r" b="b"/>
              <a:pathLst>
                <a:path w="887" h="146" extrusionOk="0">
                  <a:moveTo>
                    <a:pt x="322" y="1"/>
                  </a:moveTo>
                  <a:cubicBezTo>
                    <a:pt x="140" y="1"/>
                    <a:pt x="18" y="28"/>
                    <a:pt x="18" y="55"/>
                  </a:cubicBezTo>
                  <a:cubicBezTo>
                    <a:pt x="1" y="89"/>
                    <a:pt x="201" y="139"/>
                    <a:pt x="452" y="139"/>
                  </a:cubicBezTo>
                  <a:cubicBezTo>
                    <a:pt x="511" y="143"/>
                    <a:pt x="567" y="145"/>
                    <a:pt x="619" y="145"/>
                  </a:cubicBezTo>
                  <a:cubicBezTo>
                    <a:pt x="774" y="145"/>
                    <a:pt x="887" y="126"/>
                    <a:pt x="887" y="89"/>
                  </a:cubicBezTo>
                  <a:cubicBezTo>
                    <a:pt x="887" y="55"/>
                    <a:pt x="686" y="22"/>
                    <a:pt x="452" y="5"/>
                  </a:cubicBezTo>
                  <a:cubicBezTo>
                    <a:pt x="406" y="2"/>
                    <a:pt x="36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2"/>
            <p:cNvSpPr/>
            <p:nvPr/>
          </p:nvSpPr>
          <p:spPr>
            <a:xfrm>
              <a:off x="8258297"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5"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285"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2"/>
            <p:cNvSpPr/>
            <p:nvPr/>
          </p:nvSpPr>
          <p:spPr>
            <a:xfrm>
              <a:off x="8251881" y="3172680"/>
              <a:ext cx="38624" cy="101854"/>
            </a:xfrm>
            <a:custGeom>
              <a:avLst/>
              <a:gdLst/>
              <a:ahLst/>
              <a:cxnLst/>
              <a:rect l="l" t="t" r="r" b="b"/>
              <a:pathLst>
                <a:path w="1204" h="3175" extrusionOk="0">
                  <a:moveTo>
                    <a:pt x="1187" y="0"/>
                  </a:moveTo>
                  <a:lnTo>
                    <a:pt x="1187" y="0"/>
                  </a:lnTo>
                  <a:cubicBezTo>
                    <a:pt x="1020" y="67"/>
                    <a:pt x="886" y="167"/>
                    <a:pt x="769" y="318"/>
                  </a:cubicBezTo>
                  <a:cubicBezTo>
                    <a:pt x="168" y="969"/>
                    <a:pt x="0" y="1905"/>
                    <a:pt x="335" y="2724"/>
                  </a:cubicBezTo>
                  <a:cubicBezTo>
                    <a:pt x="385" y="2891"/>
                    <a:pt x="485" y="3041"/>
                    <a:pt x="602" y="3175"/>
                  </a:cubicBezTo>
                  <a:cubicBezTo>
                    <a:pt x="635" y="3158"/>
                    <a:pt x="518" y="2991"/>
                    <a:pt x="418" y="2690"/>
                  </a:cubicBezTo>
                  <a:cubicBezTo>
                    <a:pt x="151" y="1905"/>
                    <a:pt x="318" y="1019"/>
                    <a:pt x="853" y="384"/>
                  </a:cubicBezTo>
                  <a:cubicBezTo>
                    <a:pt x="1036" y="134"/>
                    <a:pt x="1204"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2"/>
            <p:cNvSpPr/>
            <p:nvPr/>
          </p:nvSpPr>
          <p:spPr>
            <a:xfrm>
              <a:off x="8254576" y="3302508"/>
              <a:ext cx="26274" cy="109778"/>
            </a:xfrm>
            <a:custGeom>
              <a:avLst/>
              <a:gdLst/>
              <a:ahLst/>
              <a:cxnLst/>
              <a:rect l="l" t="t" r="r" b="b"/>
              <a:pathLst>
                <a:path w="819" h="3422" extrusionOk="0">
                  <a:moveTo>
                    <a:pt x="764" y="1"/>
                  </a:moveTo>
                  <a:cubicBezTo>
                    <a:pt x="739" y="1"/>
                    <a:pt x="702" y="5"/>
                    <a:pt x="652" y="13"/>
                  </a:cubicBezTo>
                  <a:cubicBezTo>
                    <a:pt x="501" y="47"/>
                    <a:pt x="384" y="147"/>
                    <a:pt x="284" y="247"/>
                  </a:cubicBezTo>
                  <a:cubicBezTo>
                    <a:pt x="150" y="431"/>
                    <a:pt x="67" y="631"/>
                    <a:pt x="50" y="849"/>
                  </a:cubicBezTo>
                  <a:cubicBezTo>
                    <a:pt x="0" y="1116"/>
                    <a:pt x="0" y="1367"/>
                    <a:pt x="33" y="1634"/>
                  </a:cubicBezTo>
                  <a:cubicBezTo>
                    <a:pt x="67" y="2102"/>
                    <a:pt x="217" y="2553"/>
                    <a:pt x="451" y="2954"/>
                  </a:cubicBezTo>
                  <a:cubicBezTo>
                    <a:pt x="535" y="3138"/>
                    <a:pt x="652" y="3288"/>
                    <a:pt x="802" y="3422"/>
                  </a:cubicBezTo>
                  <a:cubicBezTo>
                    <a:pt x="819" y="3405"/>
                    <a:pt x="685" y="3221"/>
                    <a:pt x="535" y="2921"/>
                  </a:cubicBezTo>
                  <a:cubicBezTo>
                    <a:pt x="334" y="2503"/>
                    <a:pt x="217" y="2068"/>
                    <a:pt x="167" y="1617"/>
                  </a:cubicBezTo>
                  <a:cubicBezTo>
                    <a:pt x="117" y="1083"/>
                    <a:pt x="167" y="581"/>
                    <a:pt x="368" y="314"/>
                  </a:cubicBezTo>
                  <a:cubicBezTo>
                    <a:pt x="485" y="164"/>
                    <a:pt x="635" y="63"/>
                    <a:pt x="802" y="13"/>
                  </a:cubicBezTo>
                  <a:cubicBezTo>
                    <a:pt x="802" y="5"/>
                    <a:pt x="790" y="1"/>
                    <a:pt x="76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2"/>
            <p:cNvSpPr/>
            <p:nvPr/>
          </p:nvSpPr>
          <p:spPr>
            <a:xfrm>
              <a:off x="8218101"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22"/>
            <p:cNvSpPr/>
            <p:nvPr/>
          </p:nvSpPr>
          <p:spPr>
            <a:xfrm>
              <a:off x="8006373" y="3268247"/>
              <a:ext cx="40260" cy="37951"/>
            </a:xfrm>
            <a:custGeom>
              <a:avLst/>
              <a:gdLst/>
              <a:ahLst/>
              <a:cxnLst/>
              <a:rect l="l" t="t" r="r" b="b"/>
              <a:pathLst>
                <a:path w="1255" h="1183" extrusionOk="0">
                  <a:moveTo>
                    <a:pt x="528" y="1"/>
                  </a:moveTo>
                  <a:cubicBezTo>
                    <a:pt x="505" y="1"/>
                    <a:pt x="468" y="9"/>
                    <a:pt x="419" y="29"/>
                  </a:cubicBezTo>
                  <a:cubicBezTo>
                    <a:pt x="302" y="79"/>
                    <a:pt x="201" y="162"/>
                    <a:pt x="135" y="263"/>
                  </a:cubicBezTo>
                  <a:cubicBezTo>
                    <a:pt x="18" y="430"/>
                    <a:pt x="1" y="647"/>
                    <a:pt x="84" y="831"/>
                  </a:cubicBezTo>
                  <a:cubicBezTo>
                    <a:pt x="196" y="1037"/>
                    <a:pt x="397" y="1183"/>
                    <a:pt x="631" y="1183"/>
                  </a:cubicBezTo>
                  <a:cubicBezTo>
                    <a:pt x="644" y="1183"/>
                    <a:pt x="657" y="1182"/>
                    <a:pt x="669" y="1182"/>
                  </a:cubicBezTo>
                  <a:cubicBezTo>
                    <a:pt x="920" y="1165"/>
                    <a:pt x="1137" y="981"/>
                    <a:pt x="1204" y="747"/>
                  </a:cubicBezTo>
                  <a:cubicBezTo>
                    <a:pt x="1254" y="547"/>
                    <a:pt x="1187" y="329"/>
                    <a:pt x="1020" y="212"/>
                  </a:cubicBezTo>
                  <a:cubicBezTo>
                    <a:pt x="920" y="129"/>
                    <a:pt x="803" y="79"/>
                    <a:pt x="669" y="79"/>
                  </a:cubicBezTo>
                  <a:cubicBezTo>
                    <a:pt x="586" y="95"/>
                    <a:pt x="536" y="112"/>
                    <a:pt x="536" y="129"/>
                  </a:cubicBezTo>
                  <a:cubicBezTo>
                    <a:pt x="686" y="129"/>
                    <a:pt x="836" y="179"/>
                    <a:pt x="953" y="279"/>
                  </a:cubicBezTo>
                  <a:cubicBezTo>
                    <a:pt x="1070" y="396"/>
                    <a:pt x="1120" y="563"/>
                    <a:pt x="1070" y="714"/>
                  </a:cubicBezTo>
                  <a:cubicBezTo>
                    <a:pt x="1020" y="897"/>
                    <a:pt x="853" y="1031"/>
                    <a:pt x="669" y="1048"/>
                  </a:cubicBezTo>
                  <a:cubicBezTo>
                    <a:pt x="469" y="1048"/>
                    <a:pt x="302" y="948"/>
                    <a:pt x="201" y="764"/>
                  </a:cubicBezTo>
                  <a:cubicBezTo>
                    <a:pt x="135" y="630"/>
                    <a:pt x="135" y="463"/>
                    <a:pt x="218" y="313"/>
                  </a:cubicBezTo>
                  <a:cubicBezTo>
                    <a:pt x="302" y="179"/>
                    <a:pt x="419" y="79"/>
                    <a:pt x="552" y="12"/>
                  </a:cubicBezTo>
                  <a:cubicBezTo>
                    <a:pt x="552" y="5"/>
                    <a:pt x="544" y="1"/>
                    <a:pt x="5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22"/>
            <p:cNvSpPr/>
            <p:nvPr/>
          </p:nvSpPr>
          <p:spPr>
            <a:xfrm>
              <a:off x="7999957" y="3172680"/>
              <a:ext cx="38624" cy="101854"/>
            </a:xfrm>
            <a:custGeom>
              <a:avLst/>
              <a:gdLst/>
              <a:ahLst/>
              <a:cxnLst/>
              <a:rect l="l" t="t" r="r" b="b"/>
              <a:pathLst>
                <a:path w="1204" h="3175" extrusionOk="0">
                  <a:moveTo>
                    <a:pt x="1187" y="0"/>
                  </a:moveTo>
                  <a:lnTo>
                    <a:pt x="1187" y="0"/>
                  </a:lnTo>
                  <a:cubicBezTo>
                    <a:pt x="1036" y="67"/>
                    <a:pt x="886" y="167"/>
                    <a:pt x="769" y="318"/>
                  </a:cubicBezTo>
                  <a:cubicBezTo>
                    <a:pt x="168" y="969"/>
                    <a:pt x="0" y="1905"/>
                    <a:pt x="335" y="2724"/>
                  </a:cubicBezTo>
                  <a:cubicBezTo>
                    <a:pt x="385" y="2891"/>
                    <a:pt x="485" y="3041"/>
                    <a:pt x="619" y="3175"/>
                  </a:cubicBezTo>
                  <a:cubicBezTo>
                    <a:pt x="635" y="3158"/>
                    <a:pt x="518" y="2991"/>
                    <a:pt x="435" y="2690"/>
                  </a:cubicBezTo>
                  <a:cubicBezTo>
                    <a:pt x="168" y="1905"/>
                    <a:pt x="318" y="1019"/>
                    <a:pt x="853" y="384"/>
                  </a:cubicBezTo>
                  <a:cubicBezTo>
                    <a:pt x="1053" y="134"/>
                    <a:pt x="1203" y="17"/>
                    <a:pt x="11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2"/>
            <p:cNvSpPr/>
            <p:nvPr/>
          </p:nvSpPr>
          <p:spPr>
            <a:xfrm>
              <a:off x="8002620" y="3302508"/>
              <a:ext cx="26306" cy="109778"/>
            </a:xfrm>
            <a:custGeom>
              <a:avLst/>
              <a:gdLst/>
              <a:ahLst/>
              <a:cxnLst/>
              <a:rect l="l" t="t" r="r" b="b"/>
              <a:pathLst>
                <a:path w="820" h="3422" extrusionOk="0">
                  <a:moveTo>
                    <a:pt x="772" y="1"/>
                  </a:moveTo>
                  <a:cubicBezTo>
                    <a:pt x="745" y="1"/>
                    <a:pt x="703" y="5"/>
                    <a:pt x="653" y="13"/>
                  </a:cubicBezTo>
                  <a:cubicBezTo>
                    <a:pt x="502" y="47"/>
                    <a:pt x="385" y="147"/>
                    <a:pt x="285" y="247"/>
                  </a:cubicBezTo>
                  <a:cubicBezTo>
                    <a:pt x="151" y="431"/>
                    <a:pt x="68" y="631"/>
                    <a:pt x="51" y="849"/>
                  </a:cubicBezTo>
                  <a:cubicBezTo>
                    <a:pt x="18" y="1116"/>
                    <a:pt x="1" y="1367"/>
                    <a:pt x="34" y="1634"/>
                  </a:cubicBezTo>
                  <a:cubicBezTo>
                    <a:pt x="85" y="2102"/>
                    <a:pt x="218" y="2553"/>
                    <a:pt x="452" y="2954"/>
                  </a:cubicBezTo>
                  <a:cubicBezTo>
                    <a:pt x="536" y="3138"/>
                    <a:pt x="653" y="3288"/>
                    <a:pt x="803" y="3422"/>
                  </a:cubicBezTo>
                  <a:cubicBezTo>
                    <a:pt x="820" y="3405"/>
                    <a:pt x="686" y="3221"/>
                    <a:pt x="536" y="2921"/>
                  </a:cubicBezTo>
                  <a:cubicBezTo>
                    <a:pt x="335" y="2503"/>
                    <a:pt x="218" y="2068"/>
                    <a:pt x="168" y="1617"/>
                  </a:cubicBezTo>
                  <a:cubicBezTo>
                    <a:pt x="118" y="1083"/>
                    <a:pt x="168" y="581"/>
                    <a:pt x="369" y="314"/>
                  </a:cubicBezTo>
                  <a:cubicBezTo>
                    <a:pt x="486" y="164"/>
                    <a:pt x="636" y="63"/>
                    <a:pt x="803" y="13"/>
                  </a:cubicBezTo>
                  <a:cubicBezTo>
                    <a:pt x="811" y="5"/>
                    <a:pt x="799" y="1"/>
                    <a:pt x="7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2"/>
            <p:cNvSpPr/>
            <p:nvPr/>
          </p:nvSpPr>
          <p:spPr>
            <a:xfrm>
              <a:off x="7966177" y="3277710"/>
              <a:ext cx="39170" cy="7731"/>
            </a:xfrm>
            <a:custGeom>
              <a:avLst/>
              <a:gdLst/>
              <a:ahLst/>
              <a:cxnLst/>
              <a:rect l="l" t="t" r="r" b="b"/>
              <a:pathLst>
                <a:path w="1221" h="241" extrusionOk="0">
                  <a:moveTo>
                    <a:pt x="619" y="1"/>
                  </a:moveTo>
                  <a:cubicBezTo>
                    <a:pt x="235" y="1"/>
                    <a:pt x="1" y="218"/>
                    <a:pt x="34" y="235"/>
                  </a:cubicBezTo>
                  <a:cubicBezTo>
                    <a:pt x="36" y="239"/>
                    <a:pt x="41" y="240"/>
                    <a:pt x="48" y="240"/>
                  </a:cubicBezTo>
                  <a:cubicBezTo>
                    <a:pt x="104" y="240"/>
                    <a:pt x="322" y="135"/>
                    <a:pt x="619" y="135"/>
                  </a:cubicBezTo>
                  <a:cubicBezTo>
                    <a:pt x="901" y="135"/>
                    <a:pt x="1117" y="240"/>
                    <a:pt x="1185" y="240"/>
                  </a:cubicBezTo>
                  <a:cubicBezTo>
                    <a:pt x="1194" y="240"/>
                    <a:pt x="1200" y="239"/>
                    <a:pt x="1204" y="235"/>
                  </a:cubicBezTo>
                  <a:cubicBezTo>
                    <a:pt x="1221" y="201"/>
                    <a:pt x="987" y="1"/>
                    <a:pt x="6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2"/>
            <p:cNvSpPr/>
            <p:nvPr/>
          </p:nvSpPr>
          <p:spPr>
            <a:xfrm>
              <a:off x="8331761" y="3623180"/>
              <a:ext cx="372545" cy="740246"/>
            </a:xfrm>
            <a:custGeom>
              <a:avLst/>
              <a:gdLst/>
              <a:ahLst/>
              <a:cxnLst/>
              <a:rect l="l" t="t" r="r" b="b"/>
              <a:pathLst>
                <a:path w="11613" h="23075" extrusionOk="0">
                  <a:moveTo>
                    <a:pt x="5629" y="1"/>
                  </a:moveTo>
                  <a:cubicBezTo>
                    <a:pt x="3893" y="1"/>
                    <a:pt x="2277" y="327"/>
                    <a:pt x="1704" y="1412"/>
                  </a:cubicBezTo>
                  <a:cubicBezTo>
                    <a:pt x="251" y="4136"/>
                    <a:pt x="0" y="22899"/>
                    <a:pt x="0" y="22899"/>
                  </a:cubicBezTo>
                  <a:cubicBezTo>
                    <a:pt x="0" y="22899"/>
                    <a:pt x="4650" y="23074"/>
                    <a:pt x="8056" y="23074"/>
                  </a:cubicBezTo>
                  <a:cubicBezTo>
                    <a:pt x="10022" y="23074"/>
                    <a:pt x="11573" y="23016"/>
                    <a:pt x="11579" y="22833"/>
                  </a:cubicBezTo>
                  <a:cubicBezTo>
                    <a:pt x="11613" y="22348"/>
                    <a:pt x="11145" y="744"/>
                    <a:pt x="11145" y="744"/>
                  </a:cubicBezTo>
                  <a:cubicBezTo>
                    <a:pt x="11145" y="744"/>
                    <a:pt x="8249" y="1"/>
                    <a:pt x="562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2"/>
            <p:cNvSpPr/>
            <p:nvPr/>
          </p:nvSpPr>
          <p:spPr>
            <a:xfrm>
              <a:off x="8428770" y="3630013"/>
              <a:ext cx="281951" cy="735306"/>
            </a:xfrm>
            <a:custGeom>
              <a:avLst/>
              <a:gdLst/>
              <a:ahLst/>
              <a:cxnLst/>
              <a:rect l="l" t="t" r="r" b="b"/>
              <a:pathLst>
                <a:path w="8789" h="22921" extrusionOk="0">
                  <a:moveTo>
                    <a:pt x="5054" y="1"/>
                  </a:moveTo>
                  <a:cubicBezTo>
                    <a:pt x="3752" y="1"/>
                    <a:pt x="2440" y="246"/>
                    <a:pt x="1822" y="1099"/>
                  </a:cubicBezTo>
                  <a:cubicBezTo>
                    <a:pt x="385" y="3121"/>
                    <a:pt x="0" y="22787"/>
                    <a:pt x="0" y="22787"/>
                  </a:cubicBezTo>
                  <a:cubicBezTo>
                    <a:pt x="0" y="22787"/>
                    <a:pt x="4518" y="22921"/>
                    <a:pt x="7014" y="22921"/>
                  </a:cubicBezTo>
                  <a:cubicBezTo>
                    <a:pt x="7929" y="22921"/>
                    <a:pt x="8573" y="22903"/>
                    <a:pt x="8622" y="22854"/>
                  </a:cubicBezTo>
                  <a:cubicBezTo>
                    <a:pt x="8789" y="22686"/>
                    <a:pt x="8555" y="448"/>
                    <a:pt x="8555" y="448"/>
                  </a:cubicBezTo>
                  <a:cubicBezTo>
                    <a:pt x="8555" y="448"/>
                    <a:pt x="6813" y="1"/>
                    <a:pt x="5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2"/>
            <p:cNvSpPr/>
            <p:nvPr/>
          </p:nvSpPr>
          <p:spPr>
            <a:xfrm>
              <a:off x="8591705" y="3954470"/>
              <a:ext cx="26306" cy="33620"/>
            </a:xfrm>
            <a:custGeom>
              <a:avLst/>
              <a:gdLst/>
              <a:ahLst/>
              <a:cxnLst/>
              <a:rect l="l" t="t" r="r" b="b"/>
              <a:pathLst>
                <a:path w="820" h="1048" extrusionOk="0">
                  <a:moveTo>
                    <a:pt x="281" y="1"/>
                  </a:moveTo>
                  <a:cubicBezTo>
                    <a:pt x="272" y="1"/>
                    <a:pt x="268" y="3"/>
                    <a:pt x="268" y="8"/>
                  </a:cubicBezTo>
                  <a:cubicBezTo>
                    <a:pt x="255" y="8"/>
                    <a:pt x="283" y="28"/>
                    <a:pt x="336" y="53"/>
                  </a:cubicBezTo>
                  <a:lnTo>
                    <a:pt x="336" y="53"/>
                  </a:lnTo>
                  <a:cubicBezTo>
                    <a:pt x="209" y="134"/>
                    <a:pt x="108" y="243"/>
                    <a:pt x="34" y="392"/>
                  </a:cubicBezTo>
                  <a:cubicBezTo>
                    <a:pt x="1" y="509"/>
                    <a:pt x="1" y="643"/>
                    <a:pt x="34" y="760"/>
                  </a:cubicBezTo>
                  <a:cubicBezTo>
                    <a:pt x="84" y="910"/>
                    <a:pt x="201" y="1010"/>
                    <a:pt x="352" y="1044"/>
                  </a:cubicBezTo>
                  <a:cubicBezTo>
                    <a:pt x="372" y="1047"/>
                    <a:pt x="392" y="1048"/>
                    <a:pt x="412" y="1048"/>
                  </a:cubicBezTo>
                  <a:cubicBezTo>
                    <a:pt x="508" y="1048"/>
                    <a:pt x="600" y="1015"/>
                    <a:pt x="669" y="960"/>
                  </a:cubicBezTo>
                  <a:cubicBezTo>
                    <a:pt x="736" y="893"/>
                    <a:pt x="786" y="793"/>
                    <a:pt x="803" y="693"/>
                  </a:cubicBezTo>
                  <a:cubicBezTo>
                    <a:pt x="819" y="542"/>
                    <a:pt x="803" y="392"/>
                    <a:pt x="753" y="242"/>
                  </a:cubicBezTo>
                  <a:cubicBezTo>
                    <a:pt x="702" y="141"/>
                    <a:pt x="602" y="75"/>
                    <a:pt x="485" y="75"/>
                  </a:cubicBezTo>
                  <a:cubicBezTo>
                    <a:pt x="402" y="91"/>
                    <a:pt x="385" y="125"/>
                    <a:pt x="385" y="141"/>
                  </a:cubicBezTo>
                  <a:cubicBezTo>
                    <a:pt x="385" y="141"/>
                    <a:pt x="400" y="134"/>
                    <a:pt x="430" y="134"/>
                  </a:cubicBezTo>
                  <a:cubicBezTo>
                    <a:pt x="444" y="134"/>
                    <a:pt x="463" y="136"/>
                    <a:pt x="485" y="141"/>
                  </a:cubicBezTo>
                  <a:cubicBezTo>
                    <a:pt x="569" y="141"/>
                    <a:pt x="636" y="208"/>
                    <a:pt x="652" y="292"/>
                  </a:cubicBezTo>
                  <a:cubicBezTo>
                    <a:pt x="686" y="409"/>
                    <a:pt x="686" y="542"/>
                    <a:pt x="669" y="676"/>
                  </a:cubicBezTo>
                  <a:cubicBezTo>
                    <a:pt x="669" y="815"/>
                    <a:pt x="540" y="912"/>
                    <a:pt x="414" y="912"/>
                  </a:cubicBezTo>
                  <a:cubicBezTo>
                    <a:pt x="405" y="912"/>
                    <a:pt x="395" y="911"/>
                    <a:pt x="385" y="910"/>
                  </a:cubicBezTo>
                  <a:cubicBezTo>
                    <a:pt x="185" y="843"/>
                    <a:pt x="68" y="626"/>
                    <a:pt x="151" y="425"/>
                  </a:cubicBezTo>
                  <a:cubicBezTo>
                    <a:pt x="201" y="292"/>
                    <a:pt x="301" y="175"/>
                    <a:pt x="418" y="75"/>
                  </a:cubicBezTo>
                  <a:lnTo>
                    <a:pt x="469" y="41"/>
                  </a:lnTo>
                  <a:lnTo>
                    <a:pt x="418" y="24"/>
                  </a:lnTo>
                  <a:cubicBezTo>
                    <a:pt x="348" y="13"/>
                    <a:pt x="302" y="1"/>
                    <a:pt x="2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8554717" y="3844275"/>
              <a:ext cx="51488" cy="116354"/>
            </a:xfrm>
            <a:custGeom>
              <a:avLst/>
              <a:gdLst/>
              <a:ahLst/>
              <a:cxnLst/>
              <a:rect l="l" t="t" r="r" b="b"/>
              <a:pathLst>
                <a:path w="1605" h="3627" extrusionOk="0">
                  <a:moveTo>
                    <a:pt x="34" y="1"/>
                  </a:moveTo>
                  <a:cubicBezTo>
                    <a:pt x="1" y="34"/>
                    <a:pt x="452" y="786"/>
                    <a:pt x="886" y="1789"/>
                  </a:cubicBezTo>
                  <a:cubicBezTo>
                    <a:pt x="1321" y="2791"/>
                    <a:pt x="1555" y="3627"/>
                    <a:pt x="1605" y="3627"/>
                  </a:cubicBezTo>
                  <a:cubicBezTo>
                    <a:pt x="1588" y="3426"/>
                    <a:pt x="1555" y="3242"/>
                    <a:pt x="1488" y="3058"/>
                  </a:cubicBezTo>
                  <a:cubicBezTo>
                    <a:pt x="1221" y="2156"/>
                    <a:pt x="853" y="1287"/>
                    <a:pt x="368" y="485"/>
                  </a:cubicBezTo>
                  <a:cubicBezTo>
                    <a:pt x="285" y="302"/>
                    <a:pt x="168" y="151"/>
                    <a:pt x="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2"/>
            <p:cNvSpPr/>
            <p:nvPr/>
          </p:nvSpPr>
          <p:spPr>
            <a:xfrm>
              <a:off x="8609413" y="3854990"/>
              <a:ext cx="48794" cy="107243"/>
            </a:xfrm>
            <a:custGeom>
              <a:avLst/>
              <a:gdLst/>
              <a:ahLst/>
              <a:cxnLst/>
              <a:rect l="l" t="t" r="r" b="b"/>
              <a:pathLst>
                <a:path w="1521" h="3343" extrusionOk="0">
                  <a:moveTo>
                    <a:pt x="1486" y="1"/>
                  </a:moveTo>
                  <a:cubicBezTo>
                    <a:pt x="1444" y="1"/>
                    <a:pt x="1031" y="697"/>
                    <a:pt x="635" y="1622"/>
                  </a:cubicBezTo>
                  <a:cubicBezTo>
                    <a:pt x="234" y="2541"/>
                    <a:pt x="0" y="3326"/>
                    <a:pt x="34" y="3343"/>
                  </a:cubicBezTo>
                  <a:cubicBezTo>
                    <a:pt x="34" y="3343"/>
                    <a:pt x="35" y="3343"/>
                    <a:pt x="35" y="3343"/>
                  </a:cubicBezTo>
                  <a:cubicBezTo>
                    <a:pt x="90" y="3343"/>
                    <a:pt x="372" y="2581"/>
                    <a:pt x="769" y="1672"/>
                  </a:cubicBezTo>
                  <a:cubicBezTo>
                    <a:pt x="1170" y="753"/>
                    <a:pt x="1521" y="18"/>
                    <a:pt x="1487" y="1"/>
                  </a:cubicBezTo>
                  <a:cubicBezTo>
                    <a:pt x="1487" y="1"/>
                    <a:pt x="1486" y="1"/>
                    <a:pt x="14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2"/>
            <p:cNvSpPr/>
            <p:nvPr/>
          </p:nvSpPr>
          <p:spPr>
            <a:xfrm>
              <a:off x="8556866" y="3984176"/>
              <a:ext cx="40774" cy="180129"/>
            </a:xfrm>
            <a:custGeom>
              <a:avLst/>
              <a:gdLst/>
              <a:ahLst/>
              <a:cxnLst/>
              <a:rect l="l" t="t" r="r" b="b"/>
              <a:pathLst>
                <a:path w="1271" h="5615" extrusionOk="0">
                  <a:moveTo>
                    <a:pt x="1271" y="1"/>
                  </a:moveTo>
                  <a:lnTo>
                    <a:pt x="1271" y="1"/>
                  </a:lnTo>
                  <a:cubicBezTo>
                    <a:pt x="1154" y="251"/>
                    <a:pt x="1053" y="519"/>
                    <a:pt x="986" y="786"/>
                  </a:cubicBezTo>
                  <a:cubicBezTo>
                    <a:pt x="836" y="1287"/>
                    <a:pt x="652" y="1989"/>
                    <a:pt x="485" y="2774"/>
                  </a:cubicBezTo>
                  <a:cubicBezTo>
                    <a:pt x="301" y="3543"/>
                    <a:pt x="168" y="4261"/>
                    <a:pt x="101" y="4763"/>
                  </a:cubicBezTo>
                  <a:cubicBezTo>
                    <a:pt x="34" y="5047"/>
                    <a:pt x="1" y="5331"/>
                    <a:pt x="1" y="5615"/>
                  </a:cubicBezTo>
                  <a:cubicBezTo>
                    <a:pt x="84" y="5347"/>
                    <a:pt x="151" y="5063"/>
                    <a:pt x="184" y="4779"/>
                  </a:cubicBezTo>
                  <a:cubicBezTo>
                    <a:pt x="301" y="4278"/>
                    <a:pt x="435" y="3576"/>
                    <a:pt x="619" y="2791"/>
                  </a:cubicBezTo>
                  <a:cubicBezTo>
                    <a:pt x="786" y="2022"/>
                    <a:pt x="970" y="1321"/>
                    <a:pt x="1087" y="819"/>
                  </a:cubicBezTo>
                  <a:cubicBezTo>
                    <a:pt x="1170" y="552"/>
                    <a:pt x="1237" y="268"/>
                    <a:pt x="1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8610472" y="3984722"/>
              <a:ext cx="46131" cy="110451"/>
            </a:xfrm>
            <a:custGeom>
              <a:avLst/>
              <a:gdLst/>
              <a:ahLst/>
              <a:cxnLst/>
              <a:rect l="l" t="t" r="r" b="b"/>
              <a:pathLst>
                <a:path w="1438" h="3443" extrusionOk="0">
                  <a:moveTo>
                    <a:pt x="34" y="0"/>
                  </a:moveTo>
                  <a:cubicBezTo>
                    <a:pt x="1" y="17"/>
                    <a:pt x="402" y="752"/>
                    <a:pt x="786" y="1705"/>
                  </a:cubicBezTo>
                  <a:cubicBezTo>
                    <a:pt x="1170" y="2640"/>
                    <a:pt x="1404" y="3442"/>
                    <a:pt x="1437" y="3442"/>
                  </a:cubicBezTo>
                  <a:cubicBezTo>
                    <a:pt x="1437" y="3259"/>
                    <a:pt x="1404" y="3075"/>
                    <a:pt x="1337" y="2908"/>
                  </a:cubicBezTo>
                  <a:cubicBezTo>
                    <a:pt x="1103" y="2039"/>
                    <a:pt x="769" y="1220"/>
                    <a:pt x="351" y="452"/>
                  </a:cubicBezTo>
                  <a:cubicBezTo>
                    <a:pt x="268" y="284"/>
                    <a:pt x="168" y="134"/>
                    <a:pt x="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1103476" y="3520545"/>
            <a:ext cx="571067" cy="459600"/>
            <a:chOff x="827607" y="2640409"/>
            <a:chExt cx="428300" cy="344700"/>
          </a:xfrm>
        </p:grpSpPr>
        <p:sp>
          <p:nvSpPr>
            <p:cNvPr id="569" name="Google Shape;569;p22"/>
            <p:cNvSpPr/>
            <p:nvPr/>
          </p:nvSpPr>
          <p:spPr>
            <a:xfrm>
              <a:off x="827607" y="2640409"/>
              <a:ext cx="428300" cy="344700"/>
            </a:xfrm>
            <a:custGeom>
              <a:avLst/>
              <a:gdLst/>
              <a:ahLst/>
              <a:cxnLst/>
              <a:rect l="l" t="t" r="r" b="b"/>
              <a:pathLst>
                <a:path w="13351" h="10745" extrusionOk="0">
                  <a:moveTo>
                    <a:pt x="150" y="1"/>
                  </a:moveTo>
                  <a:lnTo>
                    <a:pt x="0" y="10560"/>
                  </a:lnTo>
                  <a:lnTo>
                    <a:pt x="13200" y="10744"/>
                  </a:lnTo>
                  <a:lnTo>
                    <a:pt x="13350" y="184"/>
                  </a:lnTo>
                  <a:lnTo>
                    <a:pt x="15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842075" y="2661839"/>
              <a:ext cx="398819" cy="301809"/>
            </a:xfrm>
            <a:custGeom>
              <a:avLst/>
              <a:gdLst/>
              <a:ahLst/>
              <a:cxnLst/>
              <a:rect l="l" t="t" r="r" b="b"/>
              <a:pathLst>
                <a:path w="12432" h="9408" extrusionOk="0">
                  <a:moveTo>
                    <a:pt x="134" y="1"/>
                  </a:moveTo>
                  <a:lnTo>
                    <a:pt x="0" y="9241"/>
                  </a:lnTo>
                  <a:lnTo>
                    <a:pt x="12298" y="9408"/>
                  </a:lnTo>
                  <a:lnTo>
                    <a:pt x="12431" y="185"/>
                  </a:lnTo>
                  <a:lnTo>
                    <a:pt x="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2"/>
            <p:cNvSpPr/>
            <p:nvPr/>
          </p:nvSpPr>
          <p:spPr>
            <a:xfrm>
              <a:off x="842075" y="2776011"/>
              <a:ext cx="394520" cy="187636"/>
            </a:xfrm>
            <a:custGeom>
              <a:avLst/>
              <a:gdLst/>
              <a:ahLst/>
              <a:cxnLst/>
              <a:rect l="l" t="t" r="r" b="b"/>
              <a:pathLst>
                <a:path w="12298" h="5849" extrusionOk="0">
                  <a:moveTo>
                    <a:pt x="4378" y="1"/>
                  </a:moveTo>
                  <a:lnTo>
                    <a:pt x="0" y="5682"/>
                  </a:lnTo>
                  <a:lnTo>
                    <a:pt x="12298" y="5849"/>
                  </a:lnTo>
                  <a:lnTo>
                    <a:pt x="8822" y="1739"/>
                  </a:lnTo>
                  <a:lnTo>
                    <a:pt x="6984" y="3627"/>
                  </a:lnTo>
                  <a:lnTo>
                    <a:pt x="437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2"/>
            <p:cNvSpPr/>
            <p:nvPr/>
          </p:nvSpPr>
          <p:spPr>
            <a:xfrm>
              <a:off x="1031828" y="2723496"/>
              <a:ext cx="72918" cy="62556"/>
            </a:xfrm>
            <a:custGeom>
              <a:avLst/>
              <a:gdLst/>
              <a:ahLst/>
              <a:cxnLst/>
              <a:rect l="l" t="t" r="r" b="b"/>
              <a:pathLst>
                <a:path w="2273" h="1950" extrusionOk="0">
                  <a:moveTo>
                    <a:pt x="1303" y="0"/>
                  </a:moveTo>
                  <a:cubicBezTo>
                    <a:pt x="451" y="0"/>
                    <a:pt x="0" y="1036"/>
                    <a:pt x="602" y="1655"/>
                  </a:cubicBezTo>
                  <a:cubicBezTo>
                    <a:pt x="799" y="1858"/>
                    <a:pt x="1046" y="1949"/>
                    <a:pt x="1288" y="1949"/>
                  </a:cubicBezTo>
                  <a:cubicBezTo>
                    <a:pt x="1782" y="1949"/>
                    <a:pt x="2256" y="1569"/>
                    <a:pt x="2256" y="986"/>
                  </a:cubicBezTo>
                  <a:cubicBezTo>
                    <a:pt x="2272" y="452"/>
                    <a:pt x="1838" y="17"/>
                    <a:pt x="13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3" name="Google Shape;573;p22"/>
          <p:cNvGrpSpPr/>
          <p:nvPr/>
        </p:nvGrpSpPr>
        <p:grpSpPr>
          <a:xfrm>
            <a:off x="7281871" y="2512121"/>
            <a:ext cx="736172" cy="592539"/>
            <a:chOff x="5461403" y="1884091"/>
            <a:chExt cx="552129" cy="444404"/>
          </a:xfrm>
        </p:grpSpPr>
        <p:sp>
          <p:nvSpPr>
            <p:cNvPr id="574" name="Google Shape;574;p22"/>
            <p:cNvSpPr/>
            <p:nvPr/>
          </p:nvSpPr>
          <p:spPr>
            <a:xfrm>
              <a:off x="5461403" y="1884091"/>
              <a:ext cx="552129" cy="444404"/>
            </a:xfrm>
            <a:custGeom>
              <a:avLst/>
              <a:gdLst/>
              <a:ahLst/>
              <a:cxnLst/>
              <a:rect l="l" t="t" r="r" b="b"/>
              <a:pathLst>
                <a:path w="17211" h="13853" extrusionOk="0">
                  <a:moveTo>
                    <a:pt x="201" y="1"/>
                  </a:moveTo>
                  <a:lnTo>
                    <a:pt x="1" y="13602"/>
                  </a:lnTo>
                  <a:lnTo>
                    <a:pt x="17027" y="13852"/>
                  </a:lnTo>
                  <a:lnTo>
                    <a:pt x="17210" y="235"/>
                  </a:lnTo>
                  <a:lnTo>
                    <a:pt x="20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2"/>
            <p:cNvSpPr/>
            <p:nvPr/>
          </p:nvSpPr>
          <p:spPr>
            <a:xfrm>
              <a:off x="5480715" y="1911455"/>
              <a:ext cx="512991" cy="389162"/>
            </a:xfrm>
            <a:custGeom>
              <a:avLst/>
              <a:gdLst/>
              <a:ahLst/>
              <a:cxnLst/>
              <a:rect l="l" t="t" r="r" b="b"/>
              <a:pathLst>
                <a:path w="15991" h="12131" extrusionOk="0">
                  <a:moveTo>
                    <a:pt x="167" y="0"/>
                  </a:moveTo>
                  <a:lnTo>
                    <a:pt x="0" y="11897"/>
                  </a:lnTo>
                  <a:lnTo>
                    <a:pt x="15823" y="12130"/>
                  </a:lnTo>
                  <a:lnTo>
                    <a:pt x="15990" y="234"/>
                  </a:lnTo>
                  <a:lnTo>
                    <a:pt x="1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5480715" y="2058831"/>
              <a:ext cx="507634" cy="241787"/>
            </a:xfrm>
            <a:custGeom>
              <a:avLst/>
              <a:gdLst/>
              <a:ahLst/>
              <a:cxnLst/>
              <a:rect l="l" t="t" r="r" b="b"/>
              <a:pathLst>
                <a:path w="15824" h="7537" extrusionOk="0">
                  <a:moveTo>
                    <a:pt x="5631" y="1"/>
                  </a:moveTo>
                  <a:lnTo>
                    <a:pt x="0" y="7303"/>
                  </a:lnTo>
                  <a:lnTo>
                    <a:pt x="15823" y="7536"/>
                  </a:lnTo>
                  <a:lnTo>
                    <a:pt x="11345" y="2223"/>
                  </a:lnTo>
                  <a:lnTo>
                    <a:pt x="8989" y="4663"/>
                  </a:lnTo>
                  <a:lnTo>
                    <a:pt x="563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2"/>
            <p:cNvSpPr/>
            <p:nvPr/>
          </p:nvSpPr>
          <p:spPr>
            <a:xfrm>
              <a:off x="5724747" y="1991302"/>
              <a:ext cx="93674" cy="79911"/>
            </a:xfrm>
            <a:custGeom>
              <a:avLst/>
              <a:gdLst/>
              <a:ahLst/>
              <a:cxnLst/>
              <a:rect l="l" t="t" r="r" b="b"/>
              <a:pathLst>
                <a:path w="2920" h="2491" extrusionOk="0">
                  <a:moveTo>
                    <a:pt x="1663" y="1"/>
                  </a:moveTo>
                  <a:cubicBezTo>
                    <a:pt x="573" y="1"/>
                    <a:pt x="0" y="1325"/>
                    <a:pt x="781" y="2106"/>
                  </a:cubicBezTo>
                  <a:cubicBezTo>
                    <a:pt x="1036" y="2372"/>
                    <a:pt x="1355" y="2491"/>
                    <a:pt x="1668" y="2491"/>
                  </a:cubicBezTo>
                  <a:cubicBezTo>
                    <a:pt x="2300" y="2491"/>
                    <a:pt x="2908" y="2008"/>
                    <a:pt x="2920" y="1271"/>
                  </a:cubicBezTo>
                  <a:cubicBezTo>
                    <a:pt x="2920" y="569"/>
                    <a:pt x="2368" y="1"/>
                    <a:pt x="1683" y="1"/>
                  </a:cubicBezTo>
                  <a:cubicBezTo>
                    <a:pt x="1676" y="1"/>
                    <a:pt x="1669" y="1"/>
                    <a:pt x="16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8" name="Google Shape;578;p22"/>
          <p:cNvGrpSpPr/>
          <p:nvPr/>
        </p:nvGrpSpPr>
        <p:grpSpPr>
          <a:xfrm>
            <a:off x="9771835" y="2128359"/>
            <a:ext cx="807603" cy="649684"/>
            <a:chOff x="7328876" y="1596269"/>
            <a:chExt cx="605702" cy="487263"/>
          </a:xfrm>
        </p:grpSpPr>
        <p:sp>
          <p:nvSpPr>
            <p:cNvPr id="579" name="Google Shape;579;p22"/>
            <p:cNvSpPr/>
            <p:nvPr/>
          </p:nvSpPr>
          <p:spPr>
            <a:xfrm>
              <a:off x="7328876" y="1596269"/>
              <a:ext cx="605702" cy="487263"/>
            </a:xfrm>
            <a:custGeom>
              <a:avLst/>
              <a:gdLst/>
              <a:ahLst/>
              <a:cxnLst/>
              <a:rect l="l" t="t" r="r" b="b"/>
              <a:pathLst>
                <a:path w="18881" h="15189" extrusionOk="0">
                  <a:moveTo>
                    <a:pt x="218" y="1"/>
                  </a:moveTo>
                  <a:lnTo>
                    <a:pt x="0" y="14938"/>
                  </a:lnTo>
                  <a:lnTo>
                    <a:pt x="18664" y="15189"/>
                  </a:lnTo>
                  <a:lnTo>
                    <a:pt x="18881" y="268"/>
                  </a:lnTo>
                  <a:lnTo>
                    <a:pt x="21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2"/>
            <p:cNvSpPr/>
            <p:nvPr/>
          </p:nvSpPr>
          <p:spPr>
            <a:xfrm>
              <a:off x="7349760" y="1626809"/>
              <a:ext cx="562844" cy="426696"/>
            </a:xfrm>
            <a:custGeom>
              <a:avLst/>
              <a:gdLst/>
              <a:ahLst/>
              <a:cxnLst/>
              <a:rect l="l" t="t" r="r" b="b"/>
              <a:pathLst>
                <a:path w="17545" h="13301" extrusionOk="0">
                  <a:moveTo>
                    <a:pt x="185" y="1"/>
                  </a:moveTo>
                  <a:lnTo>
                    <a:pt x="1" y="13050"/>
                  </a:lnTo>
                  <a:lnTo>
                    <a:pt x="17361" y="13301"/>
                  </a:lnTo>
                  <a:lnTo>
                    <a:pt x="17545" y="252"/>
                  </a:lnTo>
                  <a:lnTo>
                    <a:pt x="18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2"/>
            <p:cNvSpPr/>
            <p:nvPr/>
          </p:nvSpPr>
          <p:spPr>
            <a:xfrm>
              <a:off x="7349760" y="1788172"/>
              <a:ext cx="556973" cy="265334"/>
            </a:xfrm>
            <a:custGeom>
              <a:avLst/>
              <a:gdLst/>
              <a:ahLst/>
              <a:cxnLst/>
              <a:rect l="l" t="t" r="r" b="b"/>
              <a:pathLst>
                <a:path w="17362" h="8271" extrusionOk="0">
                  <a:moveTo>
                    <a:pt x="6183" y="0"/>
                  </a:moveTo>
                  <a:lnTo>
                    <a:pt x="1" y="8020"/>
                  </a:lnTo>
                  <a:lnTo>
                    <a:pt x="17361" y="8271"/>
                  </a:lnTo>
                  <a:lnTo>
                    <a:pt x="12449" y="2440"/>
                  </a:lnTo>
                  <a:lnTo>
                    <a:pt x="9859" y="5113"/>
                  </a:lnTo>
                  <a:lnTo>
                    <a:pt x="618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7617948" y="1714195"/>
              <a:ext cx="102784" cy="87835"/>
            </a:xfrm>
            <a:custGeom>
              <a:avLst/>
              <a:gdLst/>
              <a:ahLst/>
              <a:cxnLst/>
              <a:rect l="l" t="t" r="r" b="b"/>
              <a:pathLst>
                <a:path w="3204" h="2738" extrusionOk="0">
                  <a:moveTo>
                    <a:pt x="1813" y="0"/>
                  </a:moveTo>
                  <a:cubicBezTo>
                    <a:pt x="623" y="0"/>
                    <a:pt x="0" y="1442"/>
                    <a:pt x="847" y="2323"/>
                  </a:cubicBezTo>
                  <a:cubicBezTo>
                    <a:pt x="1123" y="2609"/>
                    <a:pt x="1468" y="2738"/>
                    <a:pt x="1809" y="2738"/>
                  </a:cubicBezTo>
                  <a:cubicBezTo>
                    <a:pt x="2503" y="2738"/>
                    <a:pt x="3175" y="2205"/>
                    <a:pt x="3187" y="1387"/>
                  </a:cubicBezTo>
                  <a:cubicBezTo>
                    <a:pt x="3203" y="619"/>
                    <a:pt x="2602" y="0"/>
                    <a:pt x="1833" y="0"/>
                  </a:cubicBezTo>
                  <a:cubicBezTo>
                    <a:pt x="1826" y="0"/>
                    <a:pt x="1819" y="0"/>
                    <a:pt x="1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4018650" y="1846783"/>
            <a:ext cx="1347189" cy="1083491"/>
            <a:chOff x="3013987" y="1385087"/>
            <a:chExt cx="1010392" cy="812618"/>
          </a:xfrm>
        </p:grpSpPr>
        <p:sp>
          <p:nvSpPr>
            <p:cNvPr id="584" name="Google Shape;584;p22"/>
            <p:cNvSpPr/>
            <p:nvPr/>
          </p:nvSpPr>
          <p:spPr>
            <a:xfrm>
              <a:off x="3013987" y="1385087"/>
              <a:ext cx="1010392" cy="812618"/>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3048826" y="1435452"/>
              <a:ext cx="939110" cy="711342"/>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2"/>
            <p:cNvSpPr/>
            <p:nvPr/>
          </p:nvSpPr>
          <p:spPr>
            <a:xfrm>
              <a:off x="3048826" y="1704539"/>
              <a:ext cx="928941" cy="442255"/>
            </a:xfrm>
            <a:custGeom>
              <a:avLst/>
              <a:gdLst/>
              <a:ahLst/>
              <a:cxnLst/>
              <a:rect l="l" t="t" r="r" b="b"/>
              <a:pathLst>
                <a:path w="28957" h="13786" extrusionOk="0">
                  <a:moveTo>
                    <a:pt x="10310" y="1"/>
                  </a:moveTo>
                  <a:lnTo>
                    <a:pt x="0" y="13367"/>
                  </a:lnTo>
                  <a:lnTo>
                    <a:pt x="28956" y="13785"/>
                  </a:lnTo>
                  <a:lnTo>
                    <a:pt x="20769" y="4078"/>
                  </a:lnTo>
                  <a:lnTo>
                    <a:pt x="16458" y="8539"/>
                  </a:lnTo>
                  <a:lnTo>
                    <a:pt x="1031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2"/>
            <p:cNvSpPr/>
            <p:nvPr/>
          </p:nvSpPr>
          <p:spPr>
            <a:xfrm>
              <a:off x="3496150" y="1581256"/>
              <a:ext cx="171275" cy="146189"/>
            </a:xfrm>
            <a:custGeom>
              <a:avLst/>
              <a:gdLst/>
              <a:ahLst/>
              <a:cxnLst/>
              <a:rect l="l" t="t" r="r" b="b"/>
              <a:pathLst>
                <a:path w="5339" h="4557" extrusionOk="0">
                  <a:moveTo>
                    <a:pt x="3024" y="0"/>
                  </a:moveTo>
                  <a:cubicBezTo>
                    <a:pt x="1013" y="0"/>
                    <a:pt x="1" y="2417"/>
                    <a:pt x="1395" y="3860"/>
                  </a:cubicBezTo>
                  <a:cubicBezTo>
                    <a:pt x="1864" y="4341"/>
                    <a:pt x="2449" y="4557"/>
                    <a:pt x="3022" y="4557"/>
                  </a:cubicBezTo>
                  <a:cubicBezTo>
                    <a:pt x="4183" y="4557"/>
                    <a:pt x="5299" y="3671"/>
                    <a:pt x="5321" y="2306"/>
                  </a:cubicBezTo>
                  <a:cubicBezTo>
                    <a:pt x="5338" y="1053"/>
                    <a:pt x="4319" y="17"/>
                    <a:pt x="3066" y="1"/>
                  </a:cubicBezTo>
                  <a:cubicBezTo>
                    <a:pt x="3052" y="0"/>
                    <a:pt x="3038" y="0"/>
                    <a:pt x="302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8" name="Google Shape;588;p22"/>
          <p:cNvGrpSpPr/>
          <p:nvPr/>
        </p:nvGrpSpPr>
        <p:grpSpPr>
          <a:xfrm>
            <a:off x="2954492" y="3909355"/>
            <a:ext cx="775480" cy="623935"/>
            <a:chOff x="2215869" y="2932016"/>
            <a:chExt cx="581610" cy="467951"/>
          </a:xfrm>
        </p:grpSpPr>
        <p:sp>
          <p:nvSpPr>
            <p:cNvPr id="589" name="Google Shape;589;p22"/>
            <p:cNvSpPr/>
            <p:nvPr/>
          </p:nvSpPr>
          <p:spPr>
            <a:xfrm>
              <a:off x="2215869" y="2932016"/>
              <a:ext cx="581610" cy="467951"/>
            </a:xfrm>
            <a:custGeom>
              <a:avLst/>
              <a:gdLst/>
              <a:ahLst/>
              <a:cxnLst/>
              <a:rect l="l" t="t" r="r" b="b"/>
              <a:pathLst>
                <a:path w="18130" h="14587" extrusionOk="0">
                  <a:moveTo>
                    <a:pt x="201" y="0"/>
                  </a:moveTo>
                  <a:lnTo>
                    <a:pt x="0" y="14336"/>
                  </a:lnTo>
                  <a:lnTo>
                    <a:pt x="17929" y="14586"/>
                  </a:lnTo>
                  <a:lnTo>
                    <a:pt x="18129" y="251"/>
                  </a:lnTo>
                  <a:lnTo>
                    <a:pt x="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2"/>
            <p:cNvSpPr/>
            <p:nvPr/>
          </p:nvSpPr>
          <p:spPr>
            <a:xfrm>
              <a:off x="2235694" y="2961466"/>
              <a:ext cx="540869" cy="409565"/>
            </a:xfrm>
            <a:custGeom>
              <a:avLst/>
              <a:gdLst/>
              <a:ahLst/>
              <a:cxnLst/>
              <a:rect l="l" t="t" r="r" b="b"/>
              <a:pathLst>
                <a:path w="16860" h="12767" extrusionOk="0">
                  <a:moveTo>
                    <a:pt x="184" y="1"/>
                  </a:moveTo>
                  <a:lnTo>
                    <a:pt x="0" y="12532"/>
                  </a:lnTo>
                  <a:lnTo>
                    <a:pt x="16676" y="12766"/>
                  </a:lnTo>
                  <a:lnTo>
                    <a:pt x="16859" y="235"/>
                  </a:lnTo>
                  <a:lnTo>
                    <a:pt x="18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235694" y="3115867"/>
              <a:ext cx="534966" cy="255164"/>
            </a:xfrm>
            <a:custGeom>
              <a:avLst/>
              <a:gdLst/>
              <a:ahLst/>
              <a:cxnLst/>
              <a:rect l="l" t="t" r="r" b="b"/>
              <a:pathLst>
                <a:path w="16676" h="7954" extrusionOk="0">
                  <a:moveTo>
                    <a:pt x="5949" y="0"/>
                  </a:moveTo>
                  <a:lnTo>
                    <a:pt x="0" y="7719"/>
                  </a:lnTo>
                  <a:lnTo>
                    <a:pt x="16676" y="7953"/>
                  </a:lnTo>
                  <a:lnTo>
                    <a:pt x="11964" y="2356"/>
                  </a:lnTo>
                  <a:lnTo>
                    <a:pt x="9474" y="4929"/>
                  </a:lnTo>
                  <a:lnTo>
                    <a:pt x="59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2"/>
            <p:cNvSpPr/>
            <p:nvPr/>
          </p:nvSpPr>
          <p:spPr>
            <a:xfrm>
              <a:off x="2493136" y="3045098"/>
              <a:ext cx="99031" cy="84435"/>
            </a:xfrm>
            <a:custGeom>
              <a:avLst/>
              <a:gdLst/>
              <a:ahLst/>
              <a:cxnLst/>
              <a:rect l="l" t="t" r="r" b="b"/>
              <a:pathLst>
                <a:path w="3087" h="2632" extrusionOk="0">
                  <a:moveTo>
                    <a:pt x="1762" y="0"/>
                  </a:moveTo>
                  <a:cubicBezTo>
                    <a:pt x="590" y="0"/>
                    <a:pt x="0" y="1392"/>
                    <a:pt x="814" y="2223"/>
                  </a:cubicBezTo>
                  <a:cubicBezTo>
                    <a:pt x="1086" y="2505"/>
                    <a:pt x="1424" y="2632"/>
                    <a:pt x="1754" y="2632"/>
                  </a:cubicBezTo>
                  <a:cubicBezTo>
                    <a:pt x="2421" y="2632"/>
                    <a:pt x="3059" y="2119"/>
                    <a:pt x="3070" y="1337"/>
                  </a:cubicBezTo>
                  <a:cubicBezTo>
                    <a:pt x="3087" y="602"/>
                    <a:pt x="2502" y="17"/>
                    <a:pt x="1783" y="0"/>
                  </a:cubicBezTo>
                  <a:cubicBezTo>
                    <a:pt x="1776" y="0"/>
                    <a:pt x="1769" y="0"/>
                    <a:pt x="17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22"/>
          <p:cNvGrpSpPr/>
          <p:nvPr/>
        </p:nvGrpSpPr>
        <p:grpSpPr>
          <a:xfrm>
            <a:off x="8820598" y="3479099"/>
            <a:ext cx="968431" cy="781896"/>
            <a:chOff x="6615448" y="2609324"/>
            <a:chExt cx="726323" cy="586422"/>
          </a:xfrm>
        </p:grpSpPr>
        <p:sp>
          <p:nvSpPr>
            <p:cNvPr id="594" name="Google Shape;594;p22"/>
            <p:cNvSpPr/>
            <p:nvPr/>
          </p:nvSpPr>
          <p:spPr>
            <a:xfrm>
              <a:off x="6617598" y="2611473"/>
              <a:ext cx="724174" cy="582669"/>
            </a:xfrm>
            <a:custGeom>
              <a:avLst/>
              <a:gdLst/>
              <a:ahLst/>
              <a:cxnLst/>
              <a:rect l="l" t="t" r="r" b="b"/>
              <a:pathLst>
                <a:path w="22574" h="18163" extrusionOk="0">
                  <a:moveTo>
                    <a:pt x="267" y="0"/>
                  </a:moveTo>
                  <a:lnTo>
                    <a:pt x="0" y="17845"/>
                  </a:lnTo>
                  <a:lnTo>
                    <a:pt x="22323" y="18162"/>
                  </a:lnTo>
                  <a:lnTo>
                    <a:pt x="22573" y="318"/>
                  </a:lnTo>
                  <a:lnTo>
                    <a:pt x="2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2"/>
            <p:cNvSpPr/>
            <p:nvPr/>
          </p:nvSpPr>
          <p:spPr>
            <a:xfrm>
              <a:off x="6615448" y="2609324"/>
              <a:ext cx="726323" cy="586422"/>
            </a:xfrm>
            <a:custGeom>
              <a:avLst/>
              <a:gdLst/>
              <a:ahLst/>
              <a:cxnLst/>
              <a:rect l="l" t="t" r="r" b="b"/>
              <a:pathLst>
                <a:path w="22641" h="18280" extrusionOk="0">
                  <a:moveTo>
                    <a:pt x="268" y="1"/>
                  </a:moveTo>
                  <a:lnTo>
                    <a:pt x="268" y="67"/>
                  </a:lnTo>
                  <a:cubicBezTo>
                    <a:pt x="184" y="5381"/>
                    <a:pt x="100" y="11463"/>
                    <a:pt x="0" y="17895"/>
                  </a:cubicBezTo>
                  <a:lnTo>
                    <a:pt x="0" y="17912"/>
                  </a:lnTo>
                  <a:lnTo>
                    <a:pt x="0" y="17979"/>
                  </a:lnTo>
                  <a:lnTo>
                    <a:pt x="67" y="17979"/>
                  </a:lnTo>
                  <a:lnTo>
                    <a:pt x="22390" y="18280"/>
                  </a:lnTo>
                  <a:lnTo>
                    <a:pt x="22440" y="18280"/>
                  </a:lnTo>
                  <a:lnTo>
                    <a:pt x="22440" y="18229"/>
                  </a:lnTo>
                  <a:cubicBezTo>
                    <a:pt x="22507" y="12833"/>
                    <a:pt x="22557" y="8371"/>
                    <a:pt x="22607" y="5247"/>
                  </a:cubicBezTo>
                  <a:cubicBezTo>
                    <a:pt x="22607" y="3693"/>
                    <a:pt x="22624" y="2490"/>
                    <a:pt x="22640" y="1655"/>
                  </a:cubicBezTo>
                  <a:cubicBezTo>
                    <a:pt x="22640" y="1237"/>
                    <a:pt x="22640" y="919"/>
                    <a:pt x="22640" y="702"/>
                  </a:cubicBezTo>
                  <a:cubicBezTo>
                    <a:pt x="22640" y="502"/>
                    <a:pt x="22640" y="385"/>
                    <a:pt x="22640" y="385"/>
                  </a:cubicBezTo>
                  <a:cubicBezTo>
                    <a:pt x="22640" y="385"/>
                    <a:pt x="22640" y="502"/>
                    <a:pt x="22624" y="719"/>
                  </a:cubicBezTo>
                  <a:cubicBezTo>
                    <a:pt x="22624" y="936"/>
                    <a:pt x="22624" y="1254"/>
                    <a:pt x="22607" y="1671"/>
                  </a:cubicBezTo>
                  <a:cubicBezTo>
                    <a:pt x="22590" y="2507"/>
                    <a:pt x="22573" y="3726"/>
                    <a:pt x="22540" y="5297"/>
                  </a:cubicBezTo>
                  <a:cubicBezTo>
                    <a:pt x="22490" y="8392"/>
                    <a:pt x="22424" y="12812"/>
                    <a:pt x="22324" y="18162"/>
                  </a:cubicBezTo>
                  <a:lnTo>
                    <a:pt x="22324" y="18162"/>
                  </a:lnTo>
                  <a:cubicBezTo>
                    <a:pt x="15976" y="18079"/>
                    <a:pt x="8362" y="17962"/>
                    <a:pt x="152" y="17830"/>
                  </a:cubicBezTo>
                  <a:lnTo>
                    <a:pt x="152" y="17830"/>
                  </a:lnTo>
                  <a:cubicBezTo>
                    <a:pt x="234" y="11438"/>
                    <a:pt x="317" y="5409"/>
                    <a:pt x="384" y="135"/>
                  </a:cubicBezTo>
                  <a:lnTo>
                    <a:pt x="384" y="135"/>
                  </a:lnTo>
                  <a:lnTo>
                    <a:pt x="16441" y="335"/>
                  </a:lnTo>
                  <a:lnTo>
                    <a:pt x="21003" y="385"/>
                  </a:lnTo>
                  <a:lnTo>
                    <a:pt x="22540" y="385"/>
                  </a:lnTo>
                  <a:lnTo>
                    <a:pt x="22223" y="368"/>
                  </a:lnTo>
                  <a:lnTo>
                    <a:pt x="21036" y="351"/>
                  </a:lnTo>
                  <a:lnTo>
                    <a:pt x="16475" y="268"/>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2"/>
            <p:cNvSpPr/>
            <p:nvPr/>
          </p:nvSpPr>
          <p:spPr>
            <a:xfrm>
              <a:off x="6642781" y="2647916"/>
              <a:ext cx="672718" cy="509783"/>
            </a:xfrm>
            <a:custGeom>
              <a:avLst/>
              <a:gdLst/>
              <a:ahLst/>
              <a:cxnLst/>
              <a:rect l="l" t="t" r="r" b="b"/>
              <a:pathLst>
                <a:path w="20970" h="15891" extrusionOk="0">
                  <a:moveTo>
                    <a:pt x="234" y="1"/>
                  </a:moveTo>
                  <a:lnTo>
                    <a:pt x="0" y="15590"/>
                  </a:lnTo>
                  <a:lnTo>
                    <a:pt x="20752" y="15890"/>
                  </a:lnTo>
                  <a:lnTo>
                    <a:pt x="20970" y="301"/>
                  </a:lnTo>
                  <a:lnTo>
                    <a:pt x="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2"/>
            <p:cNvSpPr/>
            <p:nvPr/>
          </p:nvSpPr>
          <p:spPr>
            <a:xfrm>
              <a:off x="6642781" y="2840332"/>
              <a:ext cx="665756" cy="317367"/>
            </a:xfrm>
            <a:custGeom>
              <a:avLst/>
              <a:gdLst/>
              <a:ahLst/>
              <a:cxnLst/>
              <a:rect l="l" t="t" r="r" b="b"/>
              <a:pathLst>
                <a:path w="20753" h="9893" extrusionOk="0">
                  <a:moveTo>
                    <a:pt x="7386" y="1"/>
                  </a:moveTo>
                  <a:lnTo>
                    <a:pt x="0" y="9592"/>
                  </a:lnTo>
                  <a:lnTo>
                    <a:pt x="20752" y="9892"/>
                  </a:lnTo>
                  <a:lnTo>
                    <a:pt x="14888" y="2942"/>
                  </a:lnTo>
                  <a:lnTo>
                    <a:pt x="11797" y="6133"/>
                  </a:lnTo>
                  <a:lnTo>
                    <a:pt x="7386" y="1"/>
                  </a:ln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598" name="Google Shape;598;p22"/>
            <p:cNvSpPr/>
            <p:nvPr/>
          </p:nvSpPr>
          <p:spPr>
            <a:xfrm>
              <a:off x="6962939" y="2751887"/>
              <a:ext cx="123155" cy="105222"/>
            </a:xfrm>
            <a:custGeom>
              <a:avLst/>
              <a:gdLst/>
              <a:ahLst/>
              <a:cxnLst/>
              <a:rect l="l" t="t" r="r" b="b"/>
              <a:pathLst>
                <a:path w="3839" h="3280" extrusionOk="0">
                  <a:moveTo>
                    <a:pt x="2197" y="1"/>
                  </a:moveTo>
                  <a:cubicBezTo>
                    <a:pt x="740" y="1"/>
                    <a:pt x="0" y="1744"/>
                    <a:pt x="1015" y="2775"/>
                  </a:cubicBezTo>
                  <a:cubicBezTo>
                    <a:pt x="1352" y="3123"/>
                    <a:pt x="1773" y="3280"/>
                    <a:pt x="2184" y="3280"/>
                  </a:cubicBezTo>
                  <a:cubicBezTo>
                    <a:pt x="3015" y="3280"/>
                    <a:pt x="3810" y="2644"/>
                    <a:pt x="3822" y="1672"/>
                  </a:cubicBezTo>
                  <a:cubicBezTo>
                    <a:pt x="3838" y="770"/>
                    <a:pt x="3120" y="18"/>
                    <a:pt x="2218" y="1"/>
                  </a:cubicBezTo>
                  <a:cubicBezTo>
                    <a:pt x="2211" y="1"/>
                    <a:pt x="2204" y="1"/>
                    <a:pt x="2197"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grpSp>
        <p:nvGrpSpPr>
          <p:cNvPr id="599" name="Google Shape;599;p22"/>
          <p:cNvGrpSpPr/>
          <p:nvPr/>
        </p:nvGrpSpPr>
        <p:grpSpPr>
          <a:xfrm>
            <a:off x="7146109" y="1230034"/>
            <a:ext cx="1153511" cy="931261"/>
            <a:chOff x="5359581" y="922525"/>
            <a:chExt cx="865133" cy="698446"/>
          </a:xfrm>
        </p:grpSpPr>
        <p:sp>
          <p:nvSpPr>
            <p:cNvPr id="600" name="Google Shape;600;p22"/>
            <p:cNvSpPr/>
            <p:nvPr/>
          </p:nvSpPr>
          <p:spPr>
            <a:xfrm>
              <a:off x="5361698" y="924642"/>
              <a:ext cx="863016" cy="694179"/>
            </a:xfrm>
            <a:custGeom>
              <a:avLst/>
              <a:gdLst/>
              <a:ahLst/>
              <a:cxnLst/>
              <a:rect l="l" t="t" r="r" b="b"/>
              <a:pathLst>
                <a:path w="26902" h="21639" extrusionOk="0">
                  <a:moveTo>
                    <a:pt x="302" y="1"/>
                  </a:moveTo>
                  <a:lnTo>
                    <a:pt x="1" y="21254"/>
                  </a:lnTo>
                  <a:lnTo>
                    <a:pt x="26584" y="21638"/>
                  </a:lnTo>
                  <a:lnTo>
                    <a:pt x="26902" y="385"/>
                  </a:lnTo>
                  <a:lnTo>
                    <a:pt x="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2"/>
            <p:cNvSpPr/>
            <p:nvPr/>
          </p:nvSpPr>
          <p:spPr>
            <a:xfrm>
              <a:off x="5359581" y="922525"/>
              <a:ext cx="865133" cy="698446"/>
            </a:xfrm>
            <a:custGeom>
              <a:avLst/>
              <a:gdLst/>
              <a:ahLst/>
              <a:cxnLst/>
              <a:rect l="l" t="t" r="r" b="b"/>
              <a:pathLst>
                <a:path w="26968" h="21772" extrusionOk="0">
                  <a:moveTo>
                    <a:pt x="301" y="0"/>
                  </a:moveTo>
                  <a:lnTo>
                    <a:pt x="301" y="67"/>
                  </a:lnTo>
                  <a:cubicBezTo>
                    <a:pt x="217" y="6399"/>
                    <a:pt x="100" y="13651"/>
                    <a:pt x="0" y="21320"/>
                  </a:cubicBezTo>
                  <a:lnTo>
                    <a:pt x="0" y="21387"/>
                  </a:lnTo>
                  <a:lnTo>
                    <a:pt x="67" y="21404"/>
                  </a:lnTo>
                  <a:cubicBezTo>
                    <a:pt x="9908" y="21537"/>
                    <a:pt x="19065" y="21654"/>
                    <a:pt x="26650" y="21771"/>
                  </a:cubicBezTo>
                  <a:lnTo>
                    <a:pt x="26717" y="21771"/>
                  </a:lnTo>
                  <a:lnTo>
                    <a:pt x="26717" y="21704"/>
                  </a:lnTo>
                  <a:cubicBezTo>
                    <a:pt x="26801" y="15288"/>
                    <a:pt x="26867" y="9975"/>
                    <a:pt x="26901" y="6249"/>
                  </a:cubicBezTo>
                  <a:cubicBezTo>
                    <a:pt x="26934" y="4394"/>
                    <a:pt x="26934" y="2941"/>
                    <a:pt x="26951" y="1955"/>
                  </a:cubicBezTo>
                  <a:cubicBezTo>
                    <a:pt x="26951" y="1454"/>
                    <a:pt x="26968" y="1086"/>
                    <a:pt x="26968" y="819"/>
                  </a:cubicBezTo>
                  <a:cubicBezTo>
                    <a:pt x="26968" y="568"/>
                    <a:pt x="26968" y="451"/>
                    <a:pt x="26968" y="451"/>
                  </a:cubicBezTo>
                  <a:cubicBezTo>
                    <a:pt x="26968" y="451"/>
                    <a:pt x="26951" y="585"/>
                    <a:pt x="26951" y="835"/>
                  </a:cubicBezTo>
                  <a:cubicBezTo>
                    <a:pt x="26951" y="1103"/>
                    <a:pt x="26934" y="1487"/>
                    <a:pt x="26934" y="1972"/>
                  </a:cubicBezTo>
                  <a:cubicBezTo>
                    <a:pt x="26901" y="2974"/>
                    <a:pt x="26884" y="4428"/>
                    <a:pt x="26851" y="6282"/>
                  </a:cubicBezTo>
                  <a:cubicBezTo>
                    <a:pt x="26784" y="9979"/>
                    <a:pt x="26701" y="15267"/>
                    <a:pt x="26601" y="21637"/>
                  </a:cubicBezTo>
                  <a:lnTo>
                    <a:pt x="26601" y="21637"/>
                  </a:lnTo>
                  <a:cubicBezTo>
                    <a:pt x="19029" y="21537"/>
                    <a:pt x="9922" y="21404"/>
                    <a:pt x="135" y="21254"/>
                  </a:cubicBezTo>
                  <a:lnTo>
                    <a:pt x="135" y="21254"/>
                  </a:lnTo>
                  <a:cubicBezTo>
                    <a:pt x="251" y="13637"/>
                    <a:pt x="350" y="6433"/>
                    <a:pt x="434" y="134"/>
                  </a:cubicBezTo>
                  <a:lnTo>
                    <a:pt x="434" y="134"/>
                  </a:lnTo>
                  <a:lnTo>
                    <a:pt x="19566" y="368"/>
                  </a:lnTo>
                  <a:lnTo>
                    <a:pt x="25013" y="434"/>
                  </a:lnTo>
                  <a:cubicBezTo>
                    <a:pt x="25648" y="434"/>
                    <a:pt x="26132" y="434"/>
                    <a:pt x="26466" y="451"/>
                  </a:cubicBezTo>
                  <a:lnTo>
                    <a:pt x="26968" y="451"/>
                  </a:lnTo>
                  <a:cubicBezTo>
                    <a:pt x="26968" y="451"/>
                    <a:pt x="26918" y="451"/>
                    <a:pt x="26834" y="434"/>
                  </a:cubicBezTo>
                  <a:lnTo>
                    <a:pt x="26466" y="434"/>
                  </a:lnTo>
                  <a:lnTo>
                    <a:pt x="25046" y="401"/>
                  </a:lnTo>
                  <a:lnTo>
                    <a:pt x="19616" y="317"/>
                  </a:lnTo>
                  <a:lnTo>
                    <a:pt x="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5387426" y="968079"/>
              <a:ext cx="801904" cy="607306"/>
            </a:xfrm>
            <a:custGeom>
              <a:avLst/>
              <a:gdLst/>
              <a:ahLst/>
              <a:cxnLst/>
              <a:rect l="l" t="t" r="r" b="b"/>
              <a:pathLst>
                <a:path w="24997" h="18931" extrusionOk="0">
                  <a:moveTo>
                    <a:pt x="268" y="0"/>
                  </a:moveTo>
                  <a:lnTo>
                    <a:pt x="1" y="18580"/>
                  </a:lnTo>
                  <a:lnTo>
                    <a:pt x="24730" y="18931"/>
                  </a:lnTo>
                  <a:lnTo>
                    <a:pt x="24997" y="351"/>
                  </a:lnTo>
                  <a:lnTo>
                    <a:pt x="2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5391179" y="968079"/>
              <a:ext cx="801390" cy="607306"/>
            </a:xfrm>
            <a:custGeom>
              <a:avLst/>
              <a:gdLst/>
              <a:ahLst/>
              <a:cxnLst/>
              <a:rect l="l" t="t" r="r" b="b"/>
              <a:pathLst>
                <a:path w="24981" h="18931" extrusionOk="0">
                  <a:moveTo>
                    <a:pt x="251" y="0"/>
                  </a:moveTo>
                  <a:lnTo>
                    <a:pt x="1" y="18580"/>
                  </a:lnTo>
                  <a:lnTo>
                    <a:pt x="24713" y="18931"/>
                  </a:lnTo>
                  <a:lnTo>
                    <a:pt x="24980" y="351"/>
                  </a:lnTo>
                  <a:lnTo>
                    <a:pt x="25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2"/>
            <p:cNvSpPr/>
            <p:nvPr/>
          </p:nvSpPr>
          <p:spPr>
            <a:xfrm>
              <a:off x="5391725" y="1197483"/>
              <a:ext cx="793338" cy="377902"/>
            </a:xfrm>
            <a:custGeom>
              <a:avLst/>
              <a:gdLst/>
              <a:ahLst/>
              <a:cxnLst/>
              <a:rect l="l" t="t" r="r" b="b"/>
              <a:pathLst>
                <a:path w="24730" h="11780" extrusionOk="0">
                  <a:moveTo>
                    <a:pt x="8806" y="0"/>
                  </a:moveTo>
                  <a:lnTo>
                    <a:pt x="1" y="11429"/>
                  </a:lnTo>
                  <a:lnTo>
                    <a:pt x="24729" y="11780"/>
                  </a:lnTo>
                  <a:lnTo>
                    <a:pt x="17728" y="3493"/>
                  </a:lnTo>
                  <a:lnTo>
                    <a:pt x="14052" y="7302"/>
                  </a:lnTo>
                  <a:lnTo>
                    <a:pt x="88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2"/>
            <p:cNvSpPr/>
            <p:nvPr/>
          </p:nvSpPr>
          <p:spPr>
            <a:xfrm>
              <a:off x="5773669" y="1092421"/>
              <a:ext cx="146060" cy="124920"/>
            </a:xfrm>
            <a:custGeom>
              <a:avLst/>
              <a:gdLst/>
              <a:ahLst/>
              <a:cxnLst/>
              <a:rect l="l" t="t" r="r" b="b"/>
              <a:pathLst>
                <a:path w="4553" h="3894" extrusionOk="0">
                  <a:moveTo>
                    <a:pt x="2573" y="0"/>
                  </a:moveTo>
                  <a:cubicBezTo>
                    <a:pt x="863" y="0"/>
                    <a:pt x="1" y="2066"/>
                    <a:pt x="1194" y="3292"/>
                  </a:cubicBezTo>
                  <a:cubicBezTo>
                    <a:pt x="1592" y="3707"/>
                    <a:pt x="2090" y="3893"/>
                    <a:pt x="2578" y="3893"/>
                  </a:cubicBezTo>
                  <a:cubicBezTo>
                    <a:pt x="3564" y="3893"/>
                    <a:pt x="4513" y="3134"/>
                    <a:pt x="4536" y="1972"/>
                  </a:cubicBezTo>
                  <a:cubicBezTo>
                    <a:pt x="4552" y="886"/>
                    <a:pt x="3684" y="17"/>
                    <a:pt x="2614" y="1"/>
                  </a:cubicBezTo>
                  <a:cubicBezTo>
                    <a:pt x="2601" y="0"/>
                    <a:pt x="2587" y="0"/>
                    <a:pt x="2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6" name="Google Shape;606;p22"/>
          <p:cNvGrpSpPr/>
          <p:nvPr/>
        </p:nvGrpSpPr>
        <p:grpSpPr>
          <a:xfrm>
            <a:off x="8819871" y="4437478"/>
            <a:ext cx="482440" cy="390991"/>
            <a:chOff x="6614903" y="3328108"/>
            <a:chExt cx="361830" cy="293243"/>
          </a:xfrm>
        </p:grpSpPr>
        <p:sp>
          <p:nvSpPr>
            <p:cNvPr id="607" name="Google Shape;607;p22"/>
            <p:cNvSpPr/>
            <p:nvPr/>
          </p:nvSpPr>
          <p:spPr>
            <a:xfrm>
              <a:off x="6617052" y="3330257"/>
              <a:ext cx="359681" cy="288945"/>
            </a:xfrm>
            <a:custGeom>
              <a:avLst/>
              <a:gdLst/>
              <a:ahLst/>
              <a:cxnLst/>
              <a:rect l="l" t="t" r="r" b="b"/>
              <a:pathLst>
                <a:path w="11212" h="9007" extrusionOk="0">
                  <a:moveTo>
                    <a:pt x="134" y="0"/>
                  </a:moveTo>
                  <a:lnTo>
                    <a:pt x="0" y="8856"/>
                  </a:lnTo>
                  <a:lnTo>
                    <a:pt x="11078" y="9006"/>
                  </a:lnTo>
                  <a:lnTo>
                    <a:pt x="11212" y="167"/>
                  </a:lnTo>
                  <a:lnTo>
                    <a:pt x="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2"/>
            <p:cNvSpPr/>
            <p:nvPr/>
          </p:nvSpPr>
          <p:spPr>
            <a:xfrm>
              <a:off x="6614903" y="3328108"/>
              <a:ext cx="361830" cy="293243"/>
            </a:xfrm>
            <a:custGeom>
              <a:avLst/>
              <a:gdLst/>
              <a:ahLst/>
              <a:cxnLst/>
              <a:rect l="l" t="t" r="r" b="b"/>
              <a:pathLst>
                <a:path w="11279" h="9141" extrusionOk="0">
                  <a:moveTo>
                    <a:pt x="56" y="8839"/>
                  </a:moveTo>
                  <a:cubicBezTo>
                    <a:pt x="58" y="8839"/>
                    <a:pt x="65" y="8846"/>
                    <a:pt x="75" y="8856"/>
                  </a:cubicBezTo>
                  <a:lnTo>
                    <a:pt x="67" y="8856"/>
                  </a:lnTo>
                  <a:cubicBezTo>
                    <a:pt x="58" y="8844"/>
                    <a:pt x="55" y="8839"/>
                    <a:pt x="56" y="8839"/>
                  </a:cubicBezTo>
                  <a:close/>
                  <a:moveTo>
                    <a:pt x="134" y="8922"/>
                  </a:moveTo>
                  <a:cubicBezTo>
                    <a:pt x="135" y="8923"/>
                    <a:pt x="136" y="8924"/>
                    <a:pt x="136" y="8924"/>
                  </a:cubicBezTo>
                  <a:cubicBezTo>
                    <a:pt x="136" y="8924"/>
                    <a:pt x="135" y="8924"/>
                    <a:pt x="134" y="8923"/>
                  </a:cubicBezTo>
                  <a:cubicBezTo>
                    <a:pt x="134" y="8923"/>
                    <a:pt x="134" y="8922"/>
                    <a:pt x="134" y="8922"/>
                  </a:cubicBezTo>
                  <a:close/>
                  <a:moveTo>
                    <a:pt x="134" y="1"/>
                  </a:moveTo>
                  <a:lnTo>
                    <a:pt x="134" y="67"/>
                  </a:lnTo>
                  <a:cubicBezTo>
                    <a:pt x="101" y="2707"/>
                    <a:pt x="51" y="5732"/>
                    <a:pt x="0" y="8923"/>
                  </a:cubicBezTo>
                  <a:cubicBezTo>
                    <a:pt x="8" y="8930"/>
                    <a:pt x="45" y="8967"/>
                    <a:pt x="67" y="8990"/>
                  </a:cubicBezTo>
                  <a:lnTo>
                    <a:pt x="452" y="8990"/>
                  </a:lnTo>
                  <a:lnTo>
                    <a:pt x="836" y="9006"/>
                  </a:lnTo>
                  <a:lnTo>
                    <a:pt x="1588" y="9006"/>
                  </a:lnTo>
                  <a:cubicBezTo>
                    <a:pt x="2089" y="9023"/>
                    <a:pt x="2590" y="9023"/>
                    <a:pt x="3092" y="9040"/>
                  </a:cubicBezTo>
                  <a:cubicBezTo>
                    <a:pt x="4061" y="9040"/>
                    <a:pt x="5030" y="9057"/>
                    <a:pt x="5949" y="9073"/>
                  </a:cubicBezTo>
                  <a:lnTo>
                    <a:pt x="11145" y="9140"/>
                  </a:lnTo>
                  <a:lnTo>
                    <a:pt x="11195" y="9140"/>
                  </a:lnTo>
                  <a:lnTo>
                    <a:pt x="11195" y="9073"/>
                  </a:lnTo>
                  <a:cubicBezTo>
                    <a:pt x="11229" y="6400"/>
                    <a:pt x="11245" y="4194"/>
                    <a:pt x="11262" y="2624"/>
                  </a:cubicBezTo>
                  <a:cubicBezTo>
                    <a:pt x="11262" y="1872"/>
                    <a:pt x="11279" y="1270"/>
                    <a:pt x="11279" y="853"/>
                  </a:cubicBezTo>
                  <a:lnTo>
                    <a:pt x="11279" y="385"/>
                  </a:lnTo>
                  <a:cubicBezTo>
                    <a:pt x="11279" y="285"/>
                    <a:pt x="11262" y="218"/>
                    <a:pt x="11262" y="218"/>
                  </a:cubicBezTo>
                  <a:cubicBezTo>
                    <a:pt x="11262" y="218"/>
                    <a:pt x="11262" y="285"/>
                    <a:pt x="11262" y="385"/>
                  </a:cubicBezTo>
                  <a:cubicBezTo>
                    <a:pt x="11262" y="502"/>
                    <a:pt x="11245" y="669"/>
                    <a:pt x="11245" y="869"/>
                  </a:cubicBezTo>
                  <a:cubicBezTo>
                    <a:pt x="11245" y="1287"/>
                    <a:pt x="11229" y="1905"/>
                    <a:pt x="11212" y="2674"/>
                  </a:cubicBezTo>
                  <a:cubicBezTo>
                    <a:pt x="11179" y="4201"/>
                    <a:pt x="11129" y="6388"/>
                    <a:pt x="11079" y="9022"/>
                  </a:cubicBezTo>
                  <a:lnTo>
                    <a:pt x="11079" y="9022"/>
                  </a:lnTo>
                  <a:lnTo>
                    <a:pt x="5965" y="8940"/>
                  </a:lnTo>
                  <a:lnTo>
                    <a:pt x="3092" y="8889"/>
                  </a:lnTo>
                  <a:lnTo>
                    <a:pt x="1588" y="8873"/>
                  </a:lnTo>
                  <a:lnTo>
                    <a:pt x="836" y="8856"/>
                  </a:lnTo>
                  <a:lnTo>
                    <a:pt x="135" y="8856"/>
                  </a:lnTo>
                  <a:cubicBezTo>
                    <a:pt x="184" y="5716"/>
                    <a:pt x="217" y="2740"/>
                    <a:pt x="267" y="135"/>
                  </a:cubicBezTo>
                  <a:lnTo>
                    <a:pt x="267" y="135"/>
                  </a:lnTo>
                  <a:lnTo>
                    <a:pt x="8188" y="218"/>
                  </a:lnTo>
                  <a:lnTo>
                    <a:pt x="10443" y="234"/>
                  </a:lnTo>
                  <a:lnTo>
                    <a:pt x="11262" y="234"/>
                  </a:lnTo>
                  <a:cubicBezTo>
                    <a:pt x="11245" y="218"/>
                    <a:pt x="11229" y="218"/>
                    <a:pt x="11212" y="218"/>
                  </a:cubicBezTo>
                  <a:lnTo>
                    <a:pt x="11078" y="218"/>
                  </a:lnTo>
                  <a:lnTo>
                    <a:pt x="10477" y="201"/>
                  </a:lnTo>
                  <a:cubicBezTo>
                    <a:pt x="9942" y="184"/>
                    <a:pt x="9190" y="168"/>
                    <a:pt x="8221" y="151"/>
                  </a:cubicBezTo>
                  <a:lnTo>
                    <a:pt x="2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2"/>
            <p:cNvSpPr/>
            <p:nvPr/>
          </p:nvSpPr>
          <p:spPr>
            <a:xfrm>
              <a:off x="6627767" y="3348479"/>
              <a:ext cx="333953" cy="253015"/>
            </a:xfrm>
            <a:custGeom>
              <a:avLst/>
              <a:gdLst/>
              <a:ahLst/>
              <a:cxnLst/>
              <a:rect l="l" t="t" r="r" b="b"/>
              <a:pathLst>
                <a:path w="10410" h="7887" extrusionOk="0">
                  <a:moveTo>
                    <a:pt x="117" y="0"/>
                  </a:moveTo>
                  <a:lnTo>
                    <a:pt x="1" y="7736"/>
                  </a:lnTo>
                  <a:lnTo>
                    <a:pt x="10293" y="7887"/>
                  </a:lnTo>
                  <a:lnTo>
                    <a:pt x="10410" y="134"/>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2"/>
            <p:cNvSpPr/>
            <p:nvPr/>
          </p:nvSpPr>
          <p:spPr>
            <a:xfrm>
              <a:off x="6631521" y="3348479"/>
              <a:ext cx="333953" cy="253015"/>
            </a:xfrm>
            <a:custGeom>
              <a:avLst/>
              <a:gdLst/>
              <a:ahLst/>
              <a:cxnLst/>
              <a:rect l="l" t="t" r="r" b="b"/>
              <a:pathLst>
                <a:path w="10410" h="7887" extrusionOk="0">
                  <a:moveTo>
                    <a:pt x="101" y="0"/>
                  </a:moveTo>
                  <a:lnTo>
                    <a:pt x="0" y="7736"/>
                  </a:lnTo>
                  <a:lnTo>
                    <a:pt x="10293" y="7887"/>
                  </a:lnTo>
                  <a:lnTo>
                    <a:pt x="10410" y="134"/>
                  </a:lnTo>
                  <a:lnTo>
                    <a:pt x="101" y="0"/>
                  </a:lnTo>
                  <a:close/>
                </a:path>
              </a:pathLst>
            </a:custGeom>
            <a:solidFill>
              <a:srgbClr val="FFFFFF">
                <a:alpha val="272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611" name="Google Shape;611;p22"/>
            <p:cNvSpPr/>
            <p:nvPr/>
          </p:nvSpPr>
          <p:spPr>
            <a:xfrm>
              <a:off x="6629917" y="3443885"/>
              <a:ext cx="330199" cy="157609"/>
            </a:xfrm>
            <a:custGeom>
              <a:avLst/>
              <a:gdLst/>
              <a:ahLst/>
              <a:cxnLst/>
              <a:rect l="l" t="t" r="r" b="b"/>
              <a:pathLst>
                <a:path w="10293" h="4913" extrusionOk="0">
                  <a:moveTo>
                    <a:pt x="3660" y="1"/>
                  </a:moveTo>
                  <a:lnTo>
                    <a:pt x="0" y="4762"/>
                  </a:lnTo>
                  <a:lnTo>
                    <a:pt x="10293" y="4913"/>
                  </a:lnTo>
                  <a:lnTo>
                    <a:pt x="7369" y="1454"/>
                  </a:lnTo>
                  <a:lnTo>
                    <a:pt x="5848" y="3042"/>
                  </a:lnTo>
                  <a:lnTo>
                    <a:pt x="36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2"/>
            <p:cNvSpPr/>
            <p:nvPr/>
          </p:nvSpPr>
          <p:spPr>
            <a:xfrm>
              <a:off x="6788584" y="3399935"/>
              <a:ext cx="61112" cy="52419"/>
            </a:xfrm>
            <a:custGeom>
              <a:avLst/>
              <a:gdLst/>
              <a:ahLst/>
              <a:cxnLst/>
              <a:rect l="l" t="t" r="r" b="b"/>
              <a:pathLst>
                <a:path w="1905" h="1634" extrusionOk="0">
                  <a:moveTo>
                    <a:pt x="1086" y="0"/>
                  </a:moveTo>
                  <a:cubicBezTo>
                    <a:pt x="368" y="0"/>
                    <a:pt x="0" y="869"/>
                    <a:pt x="501" y="1387"/>
                  </a:cubicBezTo>
                  <a:cubicBezTo>
                    <a:pt x="666" y="1557"/>
                    <a:pt x="872" y="1634"/>
                    <a:pt x="1074" y="1634"/>
                  </a:cubicBezTo>
                  <a:cubicBezTo>
                    <a:pt x="1488" y="1634"/>
                    <a:pt x="1888" y="1313"/>
                    <a:pt x="1888" y="819"/>
                  </a:cubicBezTo>
                  <a:cubicBezTo>
                    <a:pt x="1905" y="385"/>
                    <a:pt x="1537" y="17"/>
                    <a:pt x="1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2"/>
          <p:cNvGrpSpPr/>
          <p:nvPr/>
        </p:nvGrpSpPr>
        <p:grpSpPr>
          <a:xfrm>
            <a:off x="1126317" y="2039006"/>
            <a:ext cx="668291" cy="539628"/>
            <a:chOff x="844738" y="1529254"/>
            <a:chExt cx="501218" cy="404721"/>
          </a:xfrm>
        </p:grpSpPr>
        <p:sp>
          <p:nvSpPr>
            <p:cNvPr id="614" name="Google Shape;614;p22"/>
            <p:cNvSpPr/>
            <p:nvPr/>
          </p:nvSpPr>
          <p:spPr>
            <a:xfrm>
              <a:off x="847432" y="1530890"/>
              <a:ext cx="498523" cy="401481"/>
            </a:xfrm>
            <a:custGeom>
              <a:avLst/>
              <a:gdLst/>
              <a:ahLst/>
              <a:cxnLst/>
              <a:rect l="l" t="t" r="r" b="b"/>
              <a:pathLst>
                <a:path w="15540" h="12515" extrusionOk="0">
                  <a:moveTo>
                    <a:pt x="167" y="0"/>
                  </a:moveTo>
                  <a:lnTo>
                    <a:pt x="0" y="12298"/>
                  </a:lnTo>
                  <a:lnTo>
                    <a:pt x="15355" y="12515"/>
                  </a:lnTo>
                  <a:lnTo>
                    <a:pt x="15539" y="234"/>
                  </a:lnTo>
                  <a:lnTo>
                    <a:pt x="1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2"/>
            <p:cNvSpPr/>
            <p:nvPr/>
          </p:nvSpPr>
          <p:spPr>
            <a:xfrm>
              <a:off x="844738" y="1529254"/>
              <a:ext cx="501218" cy="404721"/>
            </a:xfrm>
            <a:custGeom>
              <a:avLst/>
              <a:gdLst/>
              <a:ahLst/>
              <a:cxnLst/>
              <a:rect l="l" t="t" r="r" b="b"/>
              <a:pathLst>
                <a:path w="15624" h="12616" extrusionOk="0">
                  <a:moveTo>
                    <a:pt x="1" y="12348"/>
                  </a:moveTo>
                  <a:lnTo>
                    <a:pt x="1" y="12348"/>
                  </a:lnTo>
                  <a:cubicBezTo>
                    <a:pt x="1" y="12348"/>
                    <a:pt x="1" y="12348"/>
                    <a:pt x="1" y="12349"/>
                  </a:cubicBezTo>
                  <a:cubicBezTo>
                    <a:pt x="1" y="12348"/>
                    <a:pt x="1" y="12348"/>
                    <a:pt x="1" y="12348"/>
                  </a:cubicBezTo>
                  <a:close/>
                  <a:moveTo>
                    <a:pt x="185" y="1"/>
                  </a:moveTo>
                  <a:lnTo>
                    <a:pt x="185" y="51"/>
                  </a:lnTo>
                  <a:cubicBezTo>
                    <a:pt x="134" y="3710"/>
                    <a:pt x="68" y="7904"/>
                    <a:pt x="1" y="12348"/>
                  </a:cubicBezTo>
                  <a:lnTo>
                    <a:pt x="1" y="12348"/>
                  </a:lnTo>
                  <a:cubicBezTo>
                    <a:pt x="1" y="12348"/>
                    <a:pt x="1" y="12347"/>
                    <a:pt x="2" y="12347"/>
                  </a:cubicBezTo>
                  <a:cubicBezTo>
                    <a:pt x="13" y="12347"/>
                    <a:pt x="101" y="12433"/>
                    <a:pt x="101" y="12433"/>
                  </a:cubicBezTo>
                  <a:cubicBezTo>
                    <a:pt x="101" y="12433"/>
                    <a:pt x="97" y="12428"/>
                    <a:pt x="84" y="12415"/>
                  </a:cubicBezTo>
                  <a:lnTo>
                    <a:pt x="602" y="12415"/>
                  </a:lnTo>
                  <a:lnTo>
                    <a:pt x="1137" y="12432"/>
                  </a:lnTo>
                  <a:lnTo>
                    <a:pt x="2190" y="12449"/>
                  </a:lnTo>
                  <a:lnTo>
                    <a:pt x="4261" y="12465"/>
                  </a:lnTo>
                  <a:lnTo>
                    <a:pt x="8255" y="12532"/>
                  </a:lnTo>
                  <a:lnTo>
                    <a:pt x="15439" y="12616"/>
                  </a:lnTo>
                  <a:lnTo>
                    <a:pt x="15506" y="12616"/>
                  </a:lnTo>
                  <a:lnTo>
                    <a:pt x="15506" y="12566"/>
                  </a:lnTo>
                  <a:cubicBezTo>
                    <a:pt x="15540" y="8856"/>
                    <a:pt x="15573" y="5782"/>
                    <a:pt x="15607" y="3627"/>
                  </a:cubicBezTo>
                  <a:cubicBezTo>
                    <a:pt x="15607" y="2557"/>
                    <a:pt x="15623" y="1722"/>
                    <a:pt x="15623" y="1137"/>
                  </a:cubicBezTo>
                  <a:cubicBezTo>
                    <a:pt x="15623" y="870"/>
                    <a:pt x="15623" y="653"/>
                    <a:pt x="15623" y="502"/>
                  </a:cubicBezTo>
                  <a:cubicBezTo>
                    <a:pt x="15623" y="352"/>
                    <a:pt x="15623" y="285"/>
                    <a:pt x="15623" y="285"/>
                  </a:cubicBezTo>
                  <a:cubicBezTo>
                    <a:pt x="15623" y="285"/>
                    <a:pt x="15623" y="352"/>
                    <a:pt x="15607" y="502"/>
                  </a:cubicBezTo>
                  <a:cubicBezTo>
                    <a:pt x="15607" y="669"/>
                    <a:pt x="15607" y="887"/>
                    <a:pt x="15590" y="1171"/>
                  </a:cubicBezTo>
                  <a:cubicBezTo>
                    <a:pt x="15590" y="1739"/>
                    <a:pt x="15573" y="2591"/>
                    <a:pt x="15540" y="3660"/>
                  </a:cubicBezTo>
                  <a:cubicBezTo>
                    <a:pt x="15506" y="5786"/>
                    <a:pt x="15457" y="8836"/>
                    <a:pt x="15391" y="12498"/>
                  </a:cubicBezTo>
                  <a:lnTo>
                    <a:pt x="15391" y="12498"/>
                  </a:lnTo>
                  <a:cubicBezTo>
                    <a:pt x="13203" y="12465"/>
                    <a:pt x="10802" y="12432"/>
                    <a:pt x="8255" y="12399"/>
                  </a:cubicBezTo>
                  <a:lnTo>
                    <a:pt x="4261" y="12332"/>
                  </a:lnTo>
                  <a:lnTo>
                    <a:pt x="2190" y="12298"/>
                  </a:lnTo>
                  <a:lnTo>
                    <a:pt x="1137" y="12282"/>
                  </a:lnTo>
                  <a:lnTo>
                    <a:pt x="152" y="12282"/>
                  </a:lnTo>
                  <a:cubicBezTo>
                    <a:pt x="218" y="7883"/>
                    <a:pt x="268" y="3731"/>
                    <a:pt x="317" y="119"/>
                  </a:cubicBezTo>
                  <a:lnTo>
                    <a:pt x="317" y="119"/>
                  </a:lnTo>
                  <a:lnTo>
                    <a:pt x="11346" y="252"/>
                  </a:lnTo>
                  <a:lnTo>
                    <a:pt x="14487" y="268"/>
                  </a:lnTo>
                  <a:cubicBezTo>
                    <a:pt x="14855" y="285"/>
                    <a:pt x="15139" y="285"/>
                    <a:pt x="15322" y="285"/>
                  </a:cubicBezTo>
                  <a:lnTo>
                    <a:pt x="15623" y="285"/>
                  </a:lnTo>
                  <a:cubicBezTo>
                    <a:pt x="15607" y="268"/>
                    <a:pt x="15573" y="268"/>
                    <a:pt x="15556" y="268"/>
                  </a:cubicBezTo>
                  <a:lnTo>
                    <a:pt x="15339" y="268"/>
                  </a:lnTo>
                  <a:lnTo>
                    <a:pt x="14520" y="252"/>
                  </a:lnTo>
                  <a:cubicBezTo>
                    <a:pt x="13785" y="235"/>
                    <a:pt x="12733" y="218"/>
                    <a:pt x="11379" y="185"/>
                  </a:cubicBezTo>
                  <a:lnTo>
                    <a:pt x="25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22"/>
            <p:cNvSpPr/>
            <p:nvPr/>
          </p:nvSpPr>
          <p:spPr>
            <a:xfrm>
              <a:off x="864563" y="1556073"/>
              <a:ext cx="463171" cy="351116"/>
            </a:xfrm>
            <a:custGeom>
              <a:avLst/>
              <a:gdLst/>
              <a:ahLst/>
              <a:cxnLst/>
              <a:rect l="l" t="t" r="r" b="b"/>
              <a:pathLst>
                <a:path w="14438" h="10945" extrusionOk="0">
                  <a:moveTo>
                    <a:pt x="151" y="0"/>
                  </a:moveTo>
                  <a:lnTo>
                    <a:pt x="1" y="10744"/>
                  </a:lnTo>
                  <a:lnTo>
                    <a:pt x="14287" y="10944"/>
                  </a:lnTo>
                  <a:lnTo>
                    <a:pt x="14437" y="201"/>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2"/>
            <p:cNvSpPr/>
            <p:nvPr/>
          </p:nvSpPr>
          <p:spPr>
            <a:xfrm>
              <a:off x="868316" y="1689013"/>
              <a:ext cx="458327" cy="218176"/>
            </a:xfrm>
            <a:custGeom>
              <a:avLst/>
              <a:gdLst/>
              <a:ahLst/>
              <a:cxnLst/>
              <a:rect l="l" t="t" r="r" b="b"/>
              <a:pathLst>
                <a:path w="14287" h="6801" extrusionOk="0">
                  <a:moveTo>
                    <a:pt x="5080" y="0"/>
                  </a:moveTo>
                  <a:lnTo>
                    <a:pt x="1" y="6600"/>
                  </a:lnTo>
                  <a:lnTo>
                    <a:pt x="14287" y="6800"/>
                  </a:lnTo>
                  <a:lnTo>
                    <a:pt x="10243" y="2005"/>
                  </a:lnTo>
                  <a:lnTo>
                    <a:pt x="8121" y="4211"/>
                  </a:lnTo>
                  <a:lnTo>
                    <a:pt x="5080" y="0"/>
                  </a:lnTo>
                  <a:close/>
                </a:path>
              </a:pathLst>
            </a:custGeom>
            <a:solidFill>
              <a:srgbClr val="000000">
                <a:alpha val="1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2"/>
            <p:cNvSpPr/>
            <p:nvPr/>
          </p:nvSpPr>
          <p:spPr>
            <a:xfrm>
              <a:off x="1088770" y="1627900"/>
              <a:ext cx="84595" cy="72116"/>
            </a:xfrm>
            <a:custGeom>
              <a:avLst/>
              <a:gdLst/>
              <a:ahLst/>
              <a:cxnLst/>
              <a:rect l="l" t="t" r="r" b="b"/>
              <a:pathLst>
                <a:path w="2637" h="2248" extrusionOk="0">
                  <a:moveTo>
                    <a:pt x="1496" y="0"/>
                  </a:moveTo>
                  <a:cubicBezTo>
                    <a:pt x="507" y="0"/>
                    <a:pt x="1" y="1192"/>
                    <a:pt x="698" y="1905"/>
                  </a:cubicBezTo>
                  <a:cubicBezTo>
                    <a:pt x="924" y="2142"/>
                    <a:pt x="1207" y="2248"/>
                    <a:pt x="1487" y="2248"/>
                  </a:cubicBezTo>
                  <a:cubicBezTo>
                    <a:pt x="2056" y="2248"/>
                    <a:pt x="2608" y="1809"/>
                    <a:pt x="2619" y="1137"/>
                  </a:cubicBezTo>
                  <a:cubicBezTo>
                    <a:pt x="2636" y="518"/>
                    <a:pt x="2135" y="17"/>
                    <a:pt x="1517" y="0"/>
                  </a:cubicBezTo>
                  <a:cubicBezTo>
                    <a:pt x="1510" y="0"/>
                    <a:pt x="1503" y="0"/>
                    <a:pt x="1496"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grpSp>
        <p:nvGrpSpPr>
          <p:cNvPr id="619" name="Google Shape;619;p22"/>
          <p:cNvGrpSpPr/>
          <p:nvPr/>
        </p:nvGrpSpPr>
        <p:grpSpPr>
          <a:xfrm>
            <a:off x="8854133" y="2537871"/>
            <a:ext cx="447495" cy="363103"/>
            <a:chOff x="6640599" y="1903403"/>
            <a:chExt cx="335621" cy="272327"/>
          </a:xfrm>
        </p:grpSpPr>
        <p:sp>
          <p:nvSpPr>
            <p:cNvPr id="620" name="Google Shape;620;p22"/>
            <p:cNvSpPr/>
            <p:nvPr/>
          </p:nvSpPr>
          <p:spPr>
            <a:xfrm>
              <a:off x="6642781" y="1905553"/>
              <a:ext cx="332894" cy="268028"/>
            </a:xfrm>
            <a:custGeom>
              <a:avLst/>
              <a:gdLst/>
              <a:ahLst/>
              <a:cxnLst/>
              <a:rect l="l" t="t" r="r" b="b"/>
              <a:pathLst>
                <a:path w="10377" h="8355" extrusionOk="0">
                  <a:moveTo>
                    <a:pt x="117" y="0"/>
                  </a:moveTo>
                  <a:lnTo>
                    <a:pt x="0" y="8204"/>
                  </a:lnTo>
                  <a:lnTo>
                    <a:pt x="10259" y="8355"/>
                  </a:lnTo>
                  <a:lnTo>
                    <a:pt x="10376" y="151"/>
                  </a:lnTo>
                  <a:lnTo>
                    <a:pt x="11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2"/>
            <p:cNvSpPr/>
            <p:nvPr/>
          </p:nvSpPr>
          <p:spPr>
            <a:xfrm>
              <a:off x="6640599" y="1903403"/>
              <a:ext cx="335621" cy="272327"/>
            </a:xfrm>
            <a:custGeom>
              <a:avLst/>
              <a:gdLst/>
              <a:ahLst/>
              <a:cxnLst/>
              <a:rect l="l" t="t" r="r" b="b"/>
              <a:pathLst>
                <a:path w="10462" h="8489" extrusionOk="0">
                  <a:moveTo>
                    <a:pt x="10444" y="218"/>
                  </a:moveTo>
                  <a:cubicBezTo>
                    <a:pt x="10444" y="218"/>
                    <a:pt x="10444" y="262"/>
                    <a:pt x="10444" y="351"/>
                  </a:cubicBezTo>
                  <a:cubicBezTo>
                    <a:pt x="10461" y="318"/>
                    <a:pt x="10444" y="268"/>
                    <a:pt x="10444" y="218"/>
                  </a:cubicBezTo>
                  <a:close/>
                  <a:moveTo>
                    <a:pt x="68" y="8355"/>
                  </a:moveTo>
                  <a:cubicBezTo>
                    <a:pt x="78" y="8362"/>
                    <a:pt x="83" y="8365"/>
                    <a:pt x="85" y="8365"/>
                  </a:cubicBezTo>
                  <a:cubicBezTo>
                    <a:pt x="87" y="8365"/>
                    <a:pt x="85" y="8361"/>
                    <a:pt x="80" y="8355"/>
                  </a:cubicBezTo>
                  <a:close/>
                  <a:moveTo>
                    <a:pt x="118" y="0"/>
                  </a:moveTo>
                  <a:lnTo>
                    <a:pt x="118" y="67"/>
                  </a:lnTo>
                  <a:cubicBezTo>
                    <a:pt x="85" y="2507"/>
                    <a:pt x="35" y="5314"/>
                    <a:pt x="2" y="8271"/>
                  </a:cubicBezTo>
                  <a:cubicBezTo>
                    <a:pt x="1" y="8270"/>
                    <a:pt x="0" y="8270"/>
                    <a:pt x="0" y="8270"/>
                  </a:cubicBezTo>
                  <a:lnTo>
                    <a:pt x="0" y="8270"/>
                  </a:lnTo>
                  <a:cubicBezTo>
                    <a:pt x="0" y="8270"/>
                    <a:pt x="60" y="8330"/>
                    <a:pt x="80" y="8355"/>
                  </a:cubicBezTo>
                  <a:lnTo>
                    <a:pt x="770" y="8355"/>
                  </a:lnTo>
                  <a:lnTo>
                    <a:pt x="1472" y="8371"/>
                  </a:lnTo>
                  <a:lnTo>
                    <a:pt x="2859" y="8388"/>
                  </a:lnTo>
                  <a:lnTo>
                    <a:pt x="5515" y="8422"/>
                  </a:lnTo>
                  <a:lnTo>
                    <a:pt x="10327" y="8488"/>
                  </a:lnTo>
                  <a:lnTo>
                    <a:pt x="10394" y="8488"/>
                  </a:lnTo>
                  <a:lnTo>
                    <a:pt x="10394" y="8422"/>
                  </a:lnTo>
                  <a:cubicBezTo>
                    <a:pt x="10411" y="5949"/>
                    <a:pt x="10428" y="3894"/>
                    <a:pt x="10444" y="2440"/>
                  </a:cubicBezTo>
                  <a:cubicBezTo>
                    <a:pt x="10444" y="1738"/>
                    <a:pt x="10444" y="1187"/>
                    <a:pt x="10444" y="786"/>
                  </a:cubicBezTo>
                  <a:lnTo>
                    <a:pt x="10444" y="368"/>
                  </a:lnTo>
                  <a:cubicBezTo>
                    <a:pt x="10428" y="485"/>
                    <a:pt x="10428" y="619"/>
                    <a:pt x="10428" y="819"/>
                  </a:cubicBezTo>
                  <a:cubicBezTo>
                    <a:pt x="10411" y="1203"/>
                    <a:pt x="10411" y="1772"/>
                    <a:pt x="10394" y="2473"/>
                  </a:cubicBezTo>
                  <a:cubicBezTo>
                    <a:pt x="10361" y="3897"/>
                    <a:pt x="10328" y="5928"/>
                    <a:pt x="10279" y="8354"/>
                  </a:cubicBezTo>
                  <a:lnTo>
                    <a:pt x="10279" y="8354"/>
                  </a:lnTo>
                  <a:lnTo>
                    <a:pt x="5532" y="8288"/>
                  </a:lnTo>
                  <a:cubicBezTo>
                    <a:pt x="4663" y="8271"/>
                    <a:pt x="3778" y="8254"/>
                    <a:pt x="2859" y="8238"/>
                  </a:cubicBezTo>
                  <a:lnTo>
                    <a:pt x="1472" y="8221"/>
                  </a:lnTo>
                  <a:lnTo>
                    <a:pt x="770" y="8221"/>
                  </a:lnTo>
                  <a:lnTo>
                    <a:pt x="419" y="8204"/>
                  </a:lnTo>
                  <a:lnTo>
                    <a:pt x="136" y="8204"/>
                  </a:lnTo>
                  <a:cubicBezTo>
                    <a:pt x="185" y="5299"/>
                    <a:pt x="218" y="2540"/>
                    <a:pt x="251" y="135"/>
                  </a:cubicBezTo>
                  <a:lnTo>
                    <a:pt x="251" y="135"/>
                  </a:lnTo>
                  <a:lnTo>
                    <a:pt x="7587" y="201"/>
                  </a:lnTo>
                  <a:lnTo>
                    <a:pt x="9692" y="218"/>
                  </a:lnTo>
                  <a:lnTo>
                    <a:pt x="10411" y="218"/>
                  </a:lnTo>
                  <a:lnTo>
                    <a:pt x="10261" y="201"/>
                  </a:lnTo>
                  <a:lnTo>
                    <a:pt x="9709" y="201"/>
                  </a:lnTo>
                  <a:lnTo>
                    <a:pt x="7621" y="151"/>
                  </a:lnTo>
                  <a:lnTo>
                    <a:pt x="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2"/>
            <p:cNvSpPr/>
            <p:nvPr/>
          </p:nvSpPr>
          <p:spPr>
            <a:xfrm>
              <a:off x="6654554" y="1922170"/>
              <a:ext cx="309315" cy="234794"/>
            </a:xfrm>
            <a:custGeom>
              <a:avLst/>
              <a:gdLst/>
              <a:ahLst/>
              <a:cxnLst/>
              <a:rect l="l" t="t" r="r" b="b"/>
              <a:pathLst>
                <a:path w="9642" h="7319" extrusionOk="0">
                  <a:moveTo>
                    <a:pt x="101" y="0"/>
                  </a:moveTo>
                  <a:lnTo>
                    <a:pt x="1" y="7185"/>
                  </a:lnTo>
                  <a:lnTo>
                    <a:pt x="9542" y="7319"/>
                  </a:lnTo>
                  <a:lnTo>
                    <a:pt x="9642" y="151"/>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2"/>
            <p:cNvSpPr/>
            <p:nvPr/>
          </p:nvSpPr>
          <p:spPr>
            <a:xfrm>
              <a:off x="6654554" y="2011128"/>
              <a:ext cx="306107" cy="145836"/>
            </a:xfrm>
            <a:custGeom>
              <a:avLst/>
              <a:gdLst/>
              <a:ahLst/>
              <a:cxnLst/>
              <a:rect l="l" t="t" r="r" b="b"/>
              <a:pathLst>
                <a:path w="9542" h="4546" extrusionOk="0">
                  <a:moveTo>
                    <a:pt x="3393" y="1"/>
                  </a:moveTo>
                  <a:lnTo>
                    <a:pt x="1" y="4412"/>
                  </a:lnTo>
                  <a:lnTo>
                    <a:pt x="9542" y="4546"/>
                  </a:lnTo>
                  <a:lnTo>
                    <a:pt x="6835" y="1338"/>
                  </a:lnTo>
                  <a:lnTo>
                    <a:pt x="5415" y="2808"/>
                  </a:lnTo>
                  <a:lnTo>
                    <a:pt x="3393" y="1"/>
                  </a:ln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624" name="Google Shape;624;p22"/>
            <p:cNvSpPr/>
            <p:nvPr/>
          </p:nvSpPr>
          <p:spPr>
            <a:xfrm>
              <a:off x="6801577" y="1970386"/>
              <a:ext cx="56717" cy="48280"/>
            </a:xfrm>
            <a:custGeom>
              <a:avLst/>
              <a:gdLst/>
              <a:ahLst/>
              <a:cxnLst/>
              <a:rect l="l" t="t" r="r" b="b"/>
              <a:pathLst>
                <a:path w="1768" h="1505" extrusionOk="0">
                  <a:moveTo>
                    <a:pt x="995" y="1"/>
                  </a:moveTo>
                  <a:cubicBezTo>
                    <a:pt x="340" y="1"/>
                    <a:pt x="1" y="791"/>
                    <a:pt x="464" y="1271"/>
                  </a:cubicBezTo>
                  <a:cubicBezTo>
                    <a:pt x="619" y="1432"/>
                    <a:pt x="813" y="1504"/>
                    <a:pt x="1003" y="1504"/>
                  </a:cubicBezTo>
                  <a:cubicBezTo>
                    <a:pt x="1385" y="1504"/>
                    <a:pt x="1750" y="1211"/>
                    <a:pt x="1750" y="753"/>
                  </a:cubicBezTo>
                  <a:cubicBezTo>
                    <a:pt x="1767" y="352"/>
                    <a:pt x="1433" y="1"/>
                    <a:pt x="1015" y="1"/>
                  </a:cubicBezTo>
                  <a:cubicBezTo>
                    <a:pt x="1008" y="1"/>
                    <a:pt x="1002" y="1"/>
                    <a:pt x="995" y="1"/>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grpSp>
        <p:nvGrpSpPr>
          <p:cNvPr id="625" name="Google Shape;625;p22"/>
          <p:cNvGrpSpPr/>
          <p:nvPr/>
        </p:nvGrpSpPr>
        <p:grpSpPr>
          <a:xfrm>
            <a:off x="1965359" y="2342055"/>
            <a:ext cx="1727444" cy="1392229"/>
            <a:chOff x="1474019" y="1756541"/>
            <a:chExt cx="1295583" cy="1044172"/>
          </a:xfrm>
        </p:grpSpPr>
        <p:sp>
          <p:nvSpPr>
            <p:cNvPr id="626" name="Google Shape;626;p22"/>
            <p:cNvSpPr/>
            <p:nvPr/>
          </p:nvSpPr>
          <p:spPr>
            <a:xfrm>
              <a:off x="1476714" y="1758145"/>
              <a:ext cx="1292888" cy="1040419"/>
            </a:xfrm>
            <a:custGeom>
              <a:avLst/>
              <a:gdLst/>
              <a:ahLst/>
              <a:cxnLst/>
              <a:rect l="l" t="t" r="r" b="b"/>
              <a:pathLst>
                <a:path w="40302" h="32432" extrusionOk="0">
                  <a:moveTo>
                    <a:pt x="451" y="0"/>
                  </a:moveTo>
                  <a:lnTo>
                    <a:pt x="0" y="31864"/>
                  </a:lnTo>
                  <a:lnTo>
                    <a:pt x="39850" y="32432"/>
                  </a:lnTo>
                  <a:lnTo>
                    <a:pt x="40301" y="569"/>
                  </a:lnTo>
                  <a:lnTo>
                    <a:pt x="4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2"/>
            <p:cNvSpPr/>
            <p:nvPr/>
          </p:nvSpPr>
          <p:spPr>
            <a:xfrm>
              <a:off x="1474019" y="1756541"/>
              <a:ext cx="1295583" cy="1044172"/>
            </a:xfrm>
            <a:custGeom>
              <a:avLst/>
              <a:gdLst/>
              <a:ahLst/>
              <a:cxnLst/>
              <a:rect l="l" t="t" r="r" b="b"/>
              <a:pathLst>
                <a:path w="40386" h="32549" extrusionOk="0">
                  <a:moveTo>
                    <a:pt x="601" y="118"/>
                  </a:moveTo>
                  <a:lnTo>
                    <a:pt x="29324" y="502"/>
                  </a:lnTo>
                  <a:lnTo>
                    <a:pt x="37478" y="602"/>
                  </a:lnTo>
                  <a:lnTo>
                    <a:pt x="39633" y="619"/>
                  </a:lnTo>
                  <a:lnTo>
                    <a:pt x="40185" y="619"/>
                  </a:lnTo>
                  <a:cubicBezTo>
                    <a:pt x="40229" y="624"/>
                    <a:pt x="40266" y="626"/>
                    <a:pt x="40296" y="626"/>
                  </a:cubicBezTo>
                  <a:cubicBezTo>
                    <a:pt x="40355" y="626"/>
                    <a:pt x="40385" y="619"/>
                    <a:pt x="40385" y="619"/>
                  </a:cubicBezTo>
                  <a:lnTo>
                    <a:pt x="40385" y="619"/>
                  </a:lnTo>
                  <a:cubicBezTo>
                    <a:pt x="40385" y="619"/>
                    <a:pt x="40368" y="819"/>
                    <a:pt x="40368" y="1203"/>
                  </a:cubicBezTo>
                  <a:cubicBezTo>
                    <a:pt x="40368" y="1604"/>
                    <a:pt x="40352" y="2172"/>
                    <a:pt x="40335" y="2908"/>
                  </a:cubicBezTo>
                  <a:cubicBezTo>
                    <a:pt x="40318" y="4395"/>
                    <a:pt x="40268" y="6583"/>
                    <a:pt x="40235" y="9374"/>
                  </a:cubicBezTo>
                  <a:cubicBezTo>
                    <a:pt x="40135" y="14911"/>
                    <a:pt x="40018" y="22846"/>
                    <a:pt x="39868" y="32431"/>
                  </a:cubicBezTo>
                  <a:lnTo>
                    <a:pt x="39868" y="32431"/>
                  </a:lnTo>
                  <a:lnTo>
                    <a:pt x="152" y="31848"/>
                  </a:lnTo>
                  <a:lnTo>
                    <a:pt x="152" y="31848"/>
                  </a:lnTo>
                  <a:cubicBezTo>
                    <a:pt x="318" y="20387"/>
                    <a:pt x="468" y="9574"/>
                    <a:pt x="601" y="118"/>
                  </a:cubicBezTo>
                  <a:close/>
                  <a:moveTo>
                    <a:pt x="468" y="0"/>
                  </a:moveTo>
                  <a:lnTo>
                    <a:pt x="468" y="50"/>
                  </a:lnTo>
                  <a:cubicBezTo>
                    <a:pt x="335" y="9541"/>
                    <a:pt x="184" y="20401"/>
                    <a:pt x="17" y="31914"/>
                  </a:cubicBezTo>
                  <a:lnTo>
                    <a:pt x="1" y="31980"/>
                  </a:lnTo>
                  <a:lnTo>
                    <a:pt x="84" y="31980"/>
                  </a:lnTo>
                  <a:cubicBezTo>
                    <a:pt x="14838" y="32198"/>
                    <a:pt x="28539" y="32381"/>
                    <a:pt x="39934" y="32548"/>
                  </a:cubicBezTo>
                  <a:lnTo>
                    <a:pt x="39984" y="32548"/>
                  </a:lnTo>
                  <a:lnTo>
                    <a:pt x="39984" y="32482"/>
                  </a:lnTo>
                  <a:cubicBezTo>
                    <a:pt x="40118" y="22874"/>
                    <a:pt x="40218" y="14904"/>
                    <a:pt x="40285" y="9324"/>
                  </a:cubicBezTo>
                  <a:cubicBezTo>
                    <a:pt x="40318" y="6550"/>
                    <a:pt x="40352" y="4378"/>
                    <a:pt x="40368" y="2891"/>
                  </a:cubicBezTo>
                  <a:cubicBezTo>
                    <a:pt x="40368" y="2156"/>
                    <a:pt x="40385" y="1588"/>
                    <a:pt x="40385" y="1203"/>
                  </a:cubicBezTo>
                  <a:cubicBezTo>
                    <a:pt x="40385" y="819"/>
                    <a:pt x="40385" y="619"/>
                    <a:pt x="40385" y="619"/>
                  </a:cubicBezTo>
                  <a:lnTo>
                    <a:pt x="40201" y="619"/>
                  </a:lnTo>
                  <a:lnTo>
                    <a:pt x="39650" y="602"/>
                  </a:lnTo>
                  <a:lnTo>
                    <a:pt x="37495" y="568"/>
                  </a:lnTo>
                  <a:lnTo>
                    <a:pt x="29358" y="435"/>
                  </a:lnTo>
                  <a:lnTo>
                    <a:pt x="5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2"/>
            <p:cNvSpPr/>
            <p:nvPr/>
          </p:nvSpPr>
          <p:spPr>
            <a:xfrm>
              <a:off x="1521722" y="1823524"/>
              <a:ext cx="1201236" cy="910174"/>
            </a:xfrm>
            <a:custGeom>
              <a:avLst/>
              <a:gdLst/>
              <a:ahLst/>
              <a:cxnLst/>
              <a:rect l="l" t="t" r="r" b="b"/>
              <a:pathLst>
                <a:path w="37445" h="28372" extrusionOk="0">
                  <a:moveTo>
                    <a:pt x="385" y="1"/>
                  </a:moveTo>
                  <a:lnTo>
                    <a:pt x="1" y="27837"/>
                  </a:lnTo>
                  <a:lnTo>
                    <a:pt x="37044" y="28372"/>
                  </a:lnTo>
                  <a:lnTo>
                    <a:pt x="37445" y="519"/>
                  </a:lnTo>
                  <a:lnTo>
                    <a:pt x="3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2"/>
            <p:cNvSpPr/>
            <p:nvPr/>
          </p:nvSpPr>
          <p:spPr>
            <a:xfrm>
              <a:off x="1521722" y="2167133"/>
              <a:ext cx="1188372" cy="566565"/>
            </a:xfrm>
            <a:custGeom>
              <a:avLst/>
              <a:gdLst/>
              <a:ahLst/>
              <a:cxnLst/>
              <a:rect l="l" t="t" r="r" b="b"/>
              <a:pathLst>
                <a:path w="37044" h="17661" extrusionOk="0">
                  <a:moveTo>
                    <a:pt x="13184" y="0"/>
                  </a:moveTo>
                  <a:lnTo>
                    <a:pt x="1" y="17126"/>
                  </a:lnTo>
                  <a:lnTo>
                    <a:pt x="37044" y="17661"/>
                  </a:lnTo>
                  <a:lnTo>
                    <a:pt x="26567" y="5230"/>
                  </a:lnTo>
                  <a:lnTo>
                    <a:pt x="21037" y="10944"/>
                  </a:lnTo>
                  <a:lnTo>
                    <a:pt x="13184" y="0"/>
                  </a:ln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630" name="Google Shape;630;p22"/>
            <p:cNvSpPr/>
            <p:nvPr/>
          </p:nvSpPr>
          <p:spPr>
            <a:xfrm>
              <a:off x="2093420" y="2009524"/>
              <a:ext cx="218946" cy="187411"/>
            </a:xfrm>
            <a:custGeom>
              <a:avLst/>
              <a:gdLst/>
              <a:ahLst/>
              <a:cxnLst/>
              <a:rect l="l" t="t" r="r" b="b"/>
              <a:pathLst>
                <a:path w="6825" h="5842" extrusionOk="0">
                  <a:moveTo>
                    <a:pt x="3893" y="0"/>
                  </a:moveTo>
                  <a:cubicBezTo>
                    <a:pt x="1314" y="0"/>
                    <a:pt x="1" y="3102"/>
                    <a:pt x="1796" y="4946"/>
                  </a:cubicBezTo>
                  <a:cubicBezTo>
                    <a:pt x="2397" y="5565"/>
                    <a:pt x="3145" y="5842"/>
                    <a:pt x="3878" y="5842"/>
                  </a:cubicBezTo>
                  <a:cubicBezTo>
                    <a:pt x="5362" y="5842"/>
                    <a:pt x="6786" y="4703"/>
                    <a:pt x="6808" y="2958"/>
                  </a:cubicBezTo>
                  <a:cubicBezTo>
                    <a:pt x="6825" y="1354"/>
                    <a:pt x="5538" y="17"/>
                    <a:pt x="3934" y="1"/>
                  </a:cubicBezTo>
                  <a:cubicBezTo>
                    <a:pt x="3920" y="1"/>
                    <a:pt x="3907" y="0"/>
                    <a:pt x="3893" y="0"/>
                  </a:cubicBezTo>
                  <a:close/>
                </a:path>
              </a:pathLst>
            </a:custGeom>
            <a:solidFill>
              <a:srgbClr val="000000">
                <a:alpha val="1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631" name="Google Shape;631;p22"/>
          <p:cNvSpPr txBox="1">
            <a:spLocks noGrp="1"/>
          </p:cNvSpPr>
          <p:nvPr>
            <p:ph type="title"/>
          </p:nvPr>
        </p:nvSpPr>
        <p:spPr>
          <a:xfrm>
            <a:off x="3823000" y="3916800"/>
            <a:ext cx="4546000" cy="82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32" name="Google Shape;632;p22"/>
          <p:cNvSpPr txBox="1">
            <a:spLocks noGrp="1"/>
          </p:cNvSpPr>
          <p:nvPr>
            <p:ph type="subTitle" idx="1"/>
          </p:nvPr>
        </p:nvSpPr>
        <p:spPr>
          <a:xfrm>
            <a:off x="3818100" y="4659700"/>
            <a:ext cx="4546000" cy="1474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002600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 4">
  <p:cSld name="Title + text 4">
    <p:spTree>
      <p:nvGrpSpPr>
        <p:cNvPr id="1" name="Shape 633"/>
        <p:cNvGrpSpPr/>
        <p:nvPr/>
      </p:nvGrpSpPr>
      <p:grpSpPr>
        <a:xfrm>
          <a:off x="0" y="0"/>
          <a:ext cx="0" cy="0"/>
          <a:chOff x="0" y="0"/>
          <a:chExt cx="0" cy="0"/>
        </a:xfrm>
      </p:grpSpPr>
      <p:sp>
        <p:nvSpPr>
          <p:cNvPr id="634" name="Google Shape;634;p2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3"/>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707200" y="1180033"/>
            <a:ext cx="6768000" cy="10188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94199" y="2949486"/>
            <a:ext cx="1561603" cy="2275972"/>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8" name="Google Shape;648;p23"/>
          <p:cNvGrpSpPr/>
          <p:nvPr/>
        </p:nvGrpSpPr>
        <p:grpSpPr>
          <a:xfrm>
            <a:off x="1608067" y="2544459"/>
            <a:ext cx="2042356" cy="2999592"/>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9" name="Google Shape;659;p23"/>
          <p:cNvGrpSpPr/>
          <p:nvPr/>
        </p:nvGrpSpPr>
        <p:grpSpPr>
          <a:xfrm>
            <a:off x="10824597" y="2949486"/>
            <a:ext cx="1561603" cy="2275972"/>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0" name="Google Shape;670;p23"/>
          <p:cNvGrpSpPr/>
          <p:nvPr/>
        </p:nvGrpSpPr>
        <p:grpSpPr>
          <a:xfrm>
            <a:off x="8546555" y="2544459"/>
            <a:ext cx="2042356" cy="2999592"/>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79744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title">
  <p:cSld name="Big title">
    <p:spTree>
      <p:nvGrpSpPr>
        <p:cNvPr id="1" name="Shape 681"/>
        <p:cNvGrpSpPr/>
        <p:nvPr/>
      </p:nvGrpSpPr>
      <p:grpSpPr>
        <a:xfrm>
          <a:off x="0" y="0"/>
          <a:ext cx="0" cy="0"/>
          <a:chOff x="0" y="0"/>
          <a:chExt cx="0" cy="0"/>
        </a:xfrm>
      </p:grpSpPr>
      <p:sp>
        <p:nvSpPr>
          <p:cNvPr id="682" name="Google Shape;682;p24"/>
          <p:cNvSpPr txBox="1">
            <a:spLocks noGrp="1"/>
          </p:cNvSpPr>
          <p:nvPr>
            <p:ph type="title"/>
          </p:nvPr>
        </p:nvSpPr>
        <p:spPr>
          <a:xfrm>
            <a:off x="6096000" y="721800"/>
            <a:ext cx="5136000" cy="541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6933"/>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39153972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columns 3">
  <p:cSld name="Three columns 3">
    <p:spTree>
      <p:nvGrpSpPr>
        <p:cNvPr id="1" name="Shape 735"/>
        <p:cNvGrpSpPr/>
        <p:nvPr/>
      </p:nvGrpSpPr>
      <p:grpSpPr>
        <a:xfrm>
          <a:off x="0" y="0"/>
          <a:ext cx="0" cy="0"/>
          <a:chOff x="0" y="0"/>
          <a:chExt cx="0" cy="0"/>
        </a:xfrm>
      </p:grpSpPr>
      <p:sp>
        <p:nvSpPr>
          <p:cNvPr id="736" name="Google Shape;736;p26"/>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26"/>
          <p:cNvSpPr txBox="1">
            <a:spLocks noGrp="1"/>
          </p:cNvSpPr>
          <p:nvPr>
            <p:ph type="subTitle" idx="1"/>
          </p:nvPr>
        </p:nvSpPr>
        <p:spPr>
          <a:xfrm>
            <a:off x="9127633" y="1812333"/>
            <a:ext cx="2104400" cy="3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38" name="Google Shape;738;p26"/>
          <p:cNvSpPr txBox="1">
            <a:spLocks noGrp="1"/>
          </p:cNvSpPr>
          <p:nvPr>
            <p:ph type="subTitle" idx="2"/>
          </p:nvPr>
        </p:nvSpPr>
        <p:spPr>
          <a:xfrm>
            <a:off x="9127633" y="2182067"/>
            <a:ext cx="2104400" cy="71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9" name="Google Shape;739;p26"/>
          <p:cNvSpPr txBox="1">
            <a:spLocks noGrp="1"/>
          </p:cNvSpPr>
          <p:nvPr>
            <p:ph type="subTitle" idx="3"/>
          </p:nvPr>
        </p:nvSpPr>
        <p:spPr>
          <a:xfrm>
            <a:off x="9127633" y="4313133"/>
            <a:ext cx="2104400" cy="3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40" name="Google Shape;740;p26"/>
          <p:cNvSpPr txBox="1">
            <a:spLocks noGrp="1"/>
          </p:cNvSpPr>
          <p:nvPr>
            <p:ph type="subTitle" idx="4"/>
          </p:nvPr>
        </p:nvSpPr>
        <p:spPr>
          <a:xfrm>
            <a:off x="9127633" y="4682867"/>
            <a:ext cx="2104400" cy="71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1" name="Google Shape;741;p26"/>
          <p:cNvSpPr txBox="1">
            <a:spLocks noGrp="1"/>
          </p:cNvSpPr>
          <p:nvPr>
            <p:ph type="subTitle" idx="5"/>
          </p:nvPr>
        </p:nvSpPr>
        <p:spPr>
          <a:xfrm>
            <a:off x="9127633" y="3062733"/>
            <a:ext cx="2104400" cy="3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42" name="Google Shape;742;p26"/>
          <p:cNvSpPr txBox="1">
            <a:spLocks noGrp="1"/>
          </p:cNvSpPr>
          <p:nvPr>
            <p:ph type="subTitle" idx="6"/>
          </p:nvPr>
        </p:nvSpPr>
        <p:spPr>
          <a:xfrm>
            <a:off x="9127633" y="3432467"/>
            <a:ext cx="2104400" cy="71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9321620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ive columns">
  <p:cSld name="Five columns">
    <p:spTree>
      <p:nvGrpSpPr>
        <p:cNvPr id="1" name="Shape 743"/>
        <p:cNvGrpSpPr/>
        <p:nvPr/>
      </p:nvGrpSpPr>
      <p:grpSpPr>
        <a:xfrm>
          <a:off x="0" y="0"/>
          <a:ext cx="0" cy="0"/>
          <a:chOff x="0" y="0"/>
          <a:chExt cx="0" cy="0"/>
        </a:xfrm>
      </p:grpSpPr>
      <p:sp>
        <p:nvSpPr>
          <p:cNvPr id="744" name="Google Shape;744;p27"/>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5" name="Google Shape;745;p27"/>
          <p:cNvSpPr txBox="1">
            <a:spLocks noGrp="1"/>
          </p:cNvSpPr>
          <p:nvPr>
            <p:ph type="title"/>
          </p:nvPr>
        </p:nvSpPr>
        <p:spPr>
          <a:xfrm>
            <a:off x="960000" y="720000"/>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6" name="Google Shape;746;p27"/>
          <p:cNvSpPr txBox="1">
            <a:spLocks noGrp="1"/>
          </p:cNvSpPr>
          <p:nvPr>
            <p:ph type="subTitle" idx="1"/>
          </p:nvPr>
        </p:nvSpPr>
        <p:spPr>
          <a:xfrm>
            <a:off x="1990651" y="4890433"/>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47" name="Google Shape;747;p27"/>
          <p:cNvSpPr txBox="1">
            <a:spLocks noGrp="1"/>
          </p:cNvSpPr>
          <p:nvPr>
            <p:ph type="subTitle" idx="2"/>
          </p:nvPr>
        </p:nvSpPr>
        <p:spPr>
          <a:xfrm>
            <a:off x="1990667" y="5357389"/>
            <a:ext cx="2260800" cy="6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8" name="Google Shape;748;p27"/>
          <p:cNvSpPr txBox="1">
            <a:spLocks noGrp="1"/>
          </p:cNvSpPr>
          <p:nvPr>
            <p:ph type="subTitle" idx="3"/>
          </p:nvPr>
        </p:nvSpPr>
        <p:spPr>
          <a:xfrm>
            <a:off x="4965584" y="4890433"/>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49" name="Google Shape;749;p27"/>
          <p:cNvSpPr txBox="1">
            <a:spLocks noGrp="1"/>
          </p:cNvSpPr>
          <p:nvPr>
            <p:ph type="subTitle" idx="4"/>
          </p:nvPr>
        </p:nvSpPr>
        <p:spPr>
          <a:xfrm>
            <a:off x="4965600" y="5357389"/>
            <a:ext cx="2260800" cy="6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0" name="Google Shape;750;p27"/>
          <p:cNvSpPr txBox="1">
            <a:spLocks noGrp="1"/>
          </p:cNvSpPr>
          <p:nvPr>
            <p:ph type="subTitle" idx="5"/>
          </p:nvPr>
        </p:nvSpPr>
        <p:spPr>
          <a:xfrm>
            <a:off x="7940517" y="4890433"/>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51" name="Google Shape;751;p27"/>
          <p:cNvSpPr txBox="1">
            <a:spLocks noGrp="1"/>
          </p:cNvSpPr>
          <p:nvPr>
            <p:ph type="subTitle" idx="6"/>
          </p:nvPr>
        </p:nvSpPr>
        <p:spPr>
          <a:xfrm>
            <a:off x="7940533" y="5357389"/>
            <a:ext cx="2260800" cy="6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2" name="Google Shape;752;p27"/>
          <p:cNvSpPr txBox="1">
            <a:spLocks noGrp="1"/>
          </p:cNvSpPr>
          <p:nvPr>
            <p:ph type="subTitle" idx="7"/>
          </p:nvPr>
        </p:nvSpPr>
        <p:spPr>
          <a:xfrm>
            <a:off x="3455100" y="2236968"/>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53" name="Google Shape;753;p27"/>
          <p:cNvSpPr txBox="1">
            <a:spLocks noGrp="1"/>
          </p:cNvSpPr>
          <p:nvPr>
            <p:ph type="subTitle" idx="8"/>
          </p:nvPr>
        </p:nvSpPr>
        <p:spPr>
          <a:xfrm>
            <a:off x="3455133" y="1623500"/>
            <a:ext cx="2260800" cy="6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54" name="Google Shape;754;p27"/>
          <p:cNvSpPr txBox="1">
            <a:spLocks noGrp="1"/>
          </p:cNvSpPr>
          <p:nvPr>
            <p:ph type="subTitle" idx="9"/>
          </p:nvPr>
        </p:nvSpPr>
        <p:spPr>
          <a:xfrm>
            <a:off x="6453051" y="2236968"/>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55" name="Google Shape;755;p27"/>
          <p:cNvSpPr txBox="1">
            <a:spLocks noGrp="1"/>
          </p:cNvSpPr>
          <p:nvPr>
            <p:ph type="subTitle" idx="13"/>
          </p:nvPr>
        </p:nvSpPr>
        <p:spPr>
          <a:xfrm>
            <a:off x="6453100" y="1623817"/>
            <a:ext cx="2260800" cy="68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023756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columns 4 ">
  <p:cSld name="Three columns 4 ">
    <p:spTree>
      <p:nvGrpSpPr>
        <p:cNvPr id="1" name="Shape 756"/>
        <p:cNvGrpSpPr/>
        <p:nvPr/>
      </p:nvGrpSpPr>
      <p:grpSpPr>
        <a:xfrm>
          <a:off x="0" y="0"/>
          <a:ext cx="0" cy="0"/>
          <a:chOff x="0" y="0"/>
          <a:chExt cx="0" cy="0"/>
        </a:xfrm>
      </p:grpSpPr>
      <p:grpSp>
        <p:nvGrpSpPr>
          <p:cNvPr id="757" name="Google Shape;757;p28"/>
          <p:cNvGrpSpPr/>
          <p:nvPr/>
        </p:nvGrpSpPr>
        <p:grpSpPr>
          <a:xfrm>
            <a:off x="9334045" y="454210"/>
            <a:ext cx="1608739" cy="2814673"/>
            <a:chOff x="4052859" y="1076757"/>
            <a:chExt cx="1206554" cy="2111005"/>
          </a:xfrm>
        </p:grpSpPr>
        <p:sp>
          <p:nvSpPr>
            <p:cNvPr id="758" name="Google Shape;758;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2" name="Google Shape;772;p28"/>
          <p:cNvGrpSpPr/>
          <p:nvPr/>
        </p:nvGrpSpPr>
        <p:grpSpPr>
          <a:xfrm>
            <a:off x="1249212" y="454210"/>
            <a:ext cx="1608739" cy="2814673"/>
            <a:chOff x="4052859" y="1076757"/>
            <a:chExt cx="1206554" cy="2111005"/>
          </a:xfrm>
        </p:grpSpPr>
        <p:sp>
          <p:nvSpPr>
            <p:cNvPr id="773" name="Google Shape;773;p28"/>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8"/>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8"/>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8"/>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8"/>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8"/>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8"/>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8"/>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8"/>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8"/>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8"/>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8"/>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8"/>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8"/>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7" name="Google Shape;787;p28"/>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28"/>
          <p:cNvSpPr txBox="1">
            <a:spLocks noGrp="1"/>
          </p:cNvSpPr>
          <p:nvPr>
            <p:ph type="title"/>
          </p:nvPr>
        </p:nvSpPr>
        <p:spPr>
          <a:xfrm>
            <a:off x="960000" y="2508347"/>
            <a:ext cx="102720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8"/>
          <p:cNvSpPr txBox="1">
            <a:spLocks noGrp="1"/>
          </p:cNvSpPr>
          <p:nvPr>
            <p:ph type="subTitle" idx="1"/>
          </p:nvPr>
        </p:nvSpPr>
        <p:spPr>
          <a:xfrm>
            <a:off x="1872533" y="4777600"/>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90" name="Google Shape;790;p28"/>
          <p:cNvSpPr txBox="1">
            <a:spLocks noGrp="1"/>
          </p:cNvSpPr>
          <p:nvPr>
            <p:ph type="subTitle" idx="2"/>
          </p:nvPr>
        </p:nvSpPr>
        <p:spPr>
          <a:xfrm>
            <a:off x="1872533" y="5204800"/>
            <a:ext cx="2260800" cy="9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1" name="Google Shape;791;p28"/>
          <p:cNvSpPr txBox="1">
            <a:spLocks noGrp="1"/>
          </p:cNvSpPr>
          <p:nvPr>
            <p:ph type="subTitle" idx="3"/>
          </p:nvPr>
        </p:nvSpPr>
        <p:spPr>
          <a:xfrm>
            <a:off x="4965600" y="4777600"/>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92" name="Google Shape;792;p28"/>
          <p:cNvSpPr txBox="1">
            <a:spLocks noGrp="1"/>
          </p:cNvSpPr>
          <p:nvPr>
            <p:ph type="subTitle" idx="4"/>
          </p:nvPr>
        </p:nvSpPr>
        <p:spPr>
          <a:xfrm>
            <a:off x="4965600" y="5204800"/>
            <a:ext cx="2260800" cy="9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93" name="Google Shape;793;p28"/>
          <p:cNvSpPr txBox="1">
            <a:spLocks noGrp="1"/>
          </p:cNvSpPr>
          <p:nvPr>
            <p:ph type="subTitle" idx="5"/>
          </p:nvPr>
        </p:nvSpPr>
        <p:spPr>
          <a:xfrm>
            <a:off x="8058667" y="4777600"/>
            <a:ext cx="22608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794" name="Google Shape;794;p28"/>
          <p:cNvSpPr txBox="1">
            <a:spLocks noGrp="1"/>
          </p:cNvSpPr>
          <p:nvPr>
            <p:ph type="subTitle" idx="6"/>
          </p:nvPr>
        </p:nvSpPr>
        <p:spPr>
          <a:xfrm>
            <a:off x="8058667" y="5204800"/>
            <a:ext cx="2260800" cy="9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11091109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
        <p:nvSpPr>
          <p:cNvPr id="852" name="Google Shape;852;p31"/>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68409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3613-9C91-428A-A42E-F01CB8F86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FB9DB-8662-4259-AA79-E666F63F5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0A4CC-0C57-4CEF-8A6D-D60EA8161C01}"/>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BD237E7D-870A-454A-8635-BF2940410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3DD1D-8460-4B85-8C0B-0B0F1285C4FB}"/>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14329799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6D65-7978-408A-AA0C-DFF80B312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9F5F8-1B4F-4565-9427-3CE1ED2E07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50433-7061-40E7-8643-BFF189F7EC04}"/>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75720323-1523-4042-9ECD-B4F786EA1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A7BD7-7598-48F3-B769-FDADE37B21C2}"/>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29945998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C113-CD19-4158-B151-FDA48686A1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05C3DB-863F-4F5E-84D2-613AB6538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7B6FF9-D947-4314-B891-6FD3ABF68FF5}"/>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F69EB413-0270-4672-8BCE-CCAFBB30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557C4-2D40-413F-99FD-647282B55B82}"/>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75867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454897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0010-13B2-427F-A2C3-BE57F7BDF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7A0FA-55F3-4E91-BC56-48AF69ED7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84B79A-A319-4AB8-8B7A-AC994A200A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9ED38-5F55-4CEC-B20B-8CA5C3D01F7D}"/>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6" name="Footer Placeholder 5">
            <a:extLst>
              <a:ext uri="{FF2B5EF4-FFF2-40B4-BE49-F238E27FC236}">
                <a16:creationId xmlns:a16="http://schemas.microsoft.com/office/drawing/2014/main" id="{AC984481-0C60-4773-A234-827B0BA2F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59302-8480-4A0E-BA6D-2E54043AA6B6}"/>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7892121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A345-A875-4E55-A066-862C4CE32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B6456E-36AB-4CAC-BFE7-B3F1CCBB7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3FFB9A-9577-4CBE-B150-2C5EA7D44D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E31109-FE6E-440F-BD9F-563AE0612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0CFF11-E66A-4FA6-99C0-D599987CD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BE627-15BB-4D5C-B26E-B1566B194C8A}"/>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8" name="Footer Placeholder 7">
            <a:extLst>
              <a:ext uri="{FF2B5EF4-FFF2-40B4-BE49-F238E27FC236}">
                <a16:creationId xmlns:a16="http://schemas.microsoft.com/office/drawing/2014/main" id="{420ED516-2D3E-4EC7-B7C0-8C8A05EC70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700AB-A5A1-4FE4-95DA-9F39AE52D8EB}"/>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796930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C5C6-4F27-4AF4-9AF3-C1DE40BF7A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75A361-E0C5-4C11-8969-1C410202B2FD}"/>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4" name="Footer Placeholder 3">
            <a:extLst>
              <a:ext uri="{FF2B5EF4-FFF2-40B4-BE49-F238E27FC236}">
                <a16:creationId xmlns:a16="http://schemas.microsoft.com/office/drawing/2014/main" id="{6BE2EDB6-6E6C-449D-A8B6-4B23696A84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34435-4BC3-45C3-95AC-06F8E2612730}"/>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15750420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4C7566-6144-450D-B0DA-C279B227658E}"/>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3" name="Footer Placeholder 2">
            <a:extLst>
              <a:ext uri="{FF2B5EF4-FFF2-40B4-BE49-F238E27FC236}">
                <a16:creationId xmlns:a16="http://schemas.microsoft.com/office/drawing/2014/main" id="{3AC205BB-A0F7-4D4A-BA17-0F62E37EE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F2A4C9-CFA2-48A0-A2D0-45479D1B40EC}"/>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8445699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B503-79A9-4F03-BBC9-4E045CEA8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C7053A-A408-4BE1-93F8-EDCAEA554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C562A5-3890-4DC5-B339-7E2C28A50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48AD6-7139-42B4-BF3C-C7DE6930F7A2}"/>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6" name="Footer Placeholder 5">
            <a:extLst>
              <a:ext uri="{FF2B5EF4-FFF2-40B4-BE49-F238E27FC236}">
                <a16:creationId xmlns:a16="http://schemas.microsoft.com/office/drawing/2014/main" id="{F8482638-B035-4BC6-B31B-CA6057CEB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C8FA1-BF39-4A5F-BFA4-AFCBC15F9F1A}"/>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622887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4C02-8AAC-465C-9AD4-C8808D2CA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D48451-7DCD-451A-A32B-6855C0E2D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08C3A6-69FE-490C-AEEB-3ECD2FEC0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FF48A-0ABD-4986-94F7-C7E56249310B}"/>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6" name="Footer Placeholder 5">
            <a:extLst>
              <a:ext uri="{FF2B5EF4-FFF2-40B4-BE49-F238E27FC236}">
                <a16:creationId xmlns:a16="http://schemas.microsoft.com/office/drawing/2014/main" id="{71F72078-017C-4BA6-BB7C-88668606C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E9A5E0-2EEC-4BA0-8BB1-AA425AD737A1}"/>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4277076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1376-533B-4F9B-A1D9-5F65CDA2A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D53D6-F48A-41A3-B60C-490552C035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AEA1B-B1A0-4D80-922A-4E5C97B81EA3}"/>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67CE8347-9392-46F2-B7FD-C4E910FC1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17753-611E-49B8-B816-015C4FC9B79F}"/>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054283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DA703-C94A-4F25-B448-419941459F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E1BA50-6791-4A0D-A6F8-048C830838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14502-AD2F-4DF5-924A-F453E7711680}"/>
              </a:ext>
            </a:extLst>
          </p:cNvPr>
          <p:cNvSpPr>
            <a:spLocks noGrp="1"/>
          </p:cNvSpPr>
          <p:nvPr>
            <p:ph type="dt" sz="half" idx="10"/>
          </p:nvPr>
        </p:nvSpPr>
        <p:spPr/>
        <p:txBody>
          <a:body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944019D4-8A28-4AD1-BE8B-997309899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9B7FB-DDF1-4E1B-8155-6B33B5365425}"/>
              </a:ext>
            </a:extLst>
          </p:cNvPr>
          <p:cNvSpPr>
            <a:spLocks noGrp="1"/>
          </p:cNvSpPr>
          <p:nvPr>
            <p:ph type="sldNum" sz="quarter" idx="12"/>
          </p:nvPr>
        </p:nvSpPr>
        <p:spPr/>
        <p:txBody>
          <a:bodyPr/>
          <a:lstStyle/>
          <a:p>
            <a:fld id="{15518D1C-D332-42F7-8352-1523734BD6D7}" type="slidenum">
              <a:rPr lang="en-US" smtClean="0"/>
              <a:t>‹#›</a:t>
            </a:fld>
            <a:endParaRPr lang="en-US"/>
          </a:p>
        </p:txBody>
      </p:sp>
    </p:spTree>
    <p:extLst>
      <p:ext uri="{BB962C8B-B14F-4D97-AF65-F5344CB8AC3E}">
        <p14:creationId xmlns:p14="http://schemas.microsoft.com/office/powerpoint/2010/main" val="39083331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D019-34B4-4E13-8431-B3A62E7447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2E7FC-8E6C-4475-B80B-C08E091F2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2FE2FC-DD2D-49C2-AD81-5A67B3671144}"/>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3528F525-C2B2-42FC-A40B-BDFCAB30E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B5E56-1FA9-4A54-A6E0-38692D718F4F}"/>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7135582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B46-FCF3-4A31-B69A-2533179D9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7ABBE-21AA-42A6-9F34-F80708CD76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C5AF6-E4D5-46CC-8418-929CF841824D}"/>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C1BAFB9C-5E1D-4F98-AE46-F446E51B2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BBCA4-6E46-4B6E-BC4F-84C26709FAC7}"/>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2574835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906872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8C68-2C76-4C6F-95C6-8736CB79D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E353F4-11EC-4F5B-AF75-01471F209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8237CE-D29D-479F-889A-03765AE28EAB}"/>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CF24527C-95EA-4C3A-974F-02818AF78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6C608-CD09-470C-B171-35E1304A6BF0}"/>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534717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4A9B-E0B0-4041-8A4F-716A23D9B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0913C-E967-4F5B-AACC-478CBCE0FF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9019F-10A5-42C9-9B21-E59143735E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18B025-432D-41A7-9F40-BD2CF6092026}"/>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6" name="Footer Placeholder 5">
            <a:extLst>
              <a:ext uri="{FF2B5EF4-FFF2-40B4-BE49-F238E27FC236}">
                <a16:creationId xmlns:a16="http://schemas.microsoft.com/office/drawing/2014/main" id="{5F043C14-FB83-4626-B446-BFCCCA625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71866-3287-4ED9-BE1B-048FF3814E41}"/>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28632290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D955-823B-4AA9-9E98-B715E93F5D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A62382-0DAA-47B1-BC8E-B0BC03897C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304666-35A2-4CD2-9225-3B7802D82A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73783-DD3E-48FA-B3F2-B1ED906F1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A8F87B-2275-4294-9BF3-070ADBFB92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E00B77-CFB5-46D1-AFE5-A88989E66F54}"/>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8" name="Footer Placeholder 7">
            <a:extLst>
              <a:ext uri="{FF2B5EF4-FFF2-40B4-BE49-F238E27FC236}">
                <a16:creationId xmlns:a16="http://schemas.microsoft.com/office/drawing/2014/main" id="{780696AF-BDC4-422C-AFB6-868DABFAD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CCD2CD-D218-437D-A293-A58658C8CB19}"/>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25074568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A9AB-D865-41E3-9FA7-8A320CBAF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776E7-512F-4DD0-A2EF-B0EA1242D011}"/>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4" name="Footer Placeholder 3">
            <a:extLst>
              <a:ext uri="{FF2B5EF4-FFF2-40B4-BE49-F238E27FC236}">
                <a16:creationId xmlns:a16="http://schemas.microsoft.com/office/drawing/2014/main" id="{BF3EABA8-C5E3-443C-B942-0D75302F93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996CA0-6CC0-4DC0-9D6A-1744BF491C93}"/>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38545839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993A34-50BB-41C7-99A9-E0F6AAFC22C0}"/>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3" name="Footer Placeholder 2">
            <a:extLst>
              <a:ext uri="{FF2B5EF4-FFF2-40B4-BE49-F238E27FC236}">
                <a16:creationId xmlns:a16="http://schemas.microsoft.com/office/drawing/2014/main" id="{7A97E590-898B-41FC-80FD-1AF4E4D0DF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F8F5-72FF-4530-BA80-D0A18D37DFD8}"/>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9519008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B570-47DD-48BC-BF0F-4E30E7BB3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7771E-294C-4FA5-9094-70EBDB17D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BB2167-B1EA-4069-887E-BA7BC74D6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89D221-34FD-449B-BF81-225D09A3338B}"/>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6" name="Footer Placeholder 5">
            <a:extLst>
              <a:ext uri="{FF2B5EF4-FFF2-40B4-BE49-F238E27FC236}">
                <a16:creationId xmlns:a16="http://schemas.microsoft.com/office/drawing/2014/main" id="{AB0D9602-07D1-45AA-BCB3-34425AF72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D1F28-5862-41A8-A730-B32F138D9488}"/>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28068753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1573-A52A-4E7F-90AD-43EC84393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3F4BEF-EEA6-4BEC-9B5A-AB7867C5E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8CE740-E1D0-418C-BF8F-B6F44B0F5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F202F1-FBA4-49D5-A6E1-CE5E014CFD1F}"/>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6" name="Footer Placeholder 5">
            <a:extLst>
              <a:ext uri="{FF2B5EF4-FFF2-40B4-BE49-F238E27FC236}">
                <a16:creationId xmlns:a16="http://schemas.microsoft.com/office/drawing/2014/main" id="{A2059D89-ABF2-4F4B-8E09-B82CA1212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E610E-3025-486C-B6DD-057AF15BDAA0}"/>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15016087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5490-CE79-4652-B064-AD29D50543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889D72-064E-4D56-B9AB-B214D008522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1B4B5-4767-45FA-BF6B-F86D15BAE132}"/>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339302B3-AC47-4B5F-A8DF-10312591F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6407A-8D74-4623-BBE2-85B86EEAAE30}"/>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24493563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8AA28-6799-49AC-9F2E-7ABCF8A71B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B2005D-534A-4003-9566-958071EFB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38554-D814-40CB-A77D-1407AD87FCA7}"/>
              </a:ext>
            </a:extLst>
          </p:cNvPr>
          <p:cNvSpPr>
            <a:spLocks noGrp="1"/>
          </p:cNvSpPr>
          <p:nvPr>
            <p:ph type="dt" sz="half" idx="10"/>
          </p:nvPr>
        </p:nvSpPr>
        <p:spPr/>
        <p:txBody>
          <a:body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4CCCDE1E-600D-4AED-8DA6-B99A2F6E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E1E18-1774-4DDC-943E-11DB2AD4D82B}"/>
              </a:ext>
            </a:extLst>
          </p:cNvPr>
          <p:cNvSpPr>
            <a:spLocks noGrp="1"/>
          </p:cNvSpPr>
          <p:nvPr>
            <p:ph type="sldNum" sz="quarter" idx="12"/>
          </p:nvPr>
        </p:nvSpPr>
        <p:spPr/>
        <p:txBody>
          <a:bodyPr/>
          <a:lstStyle/>
          <a:p>
            <a:fld id="{4A6231DC-F539-4809-995A-FD66DC9812E8}" type="slidenum">
              <a:rPr lang="en-US" smtClean="0"/>
              <a:t>‹#›</a:t>
            </a:fld>
            <a:endParaRPr lang="en-US"/>
          </a:p>
        </p:txBody>
      </p:sp>
    </p:spTree>
    <p:extLst>
      <p:ext uri="{BB962C8B-B14F-4D97-AF65-F5344CB8AC3E}">
        <p14:creationId xmlns:p14="http://schemas.microsoft.com/office/powerpoint/2010/main" val="17396680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3" name="Google Shape;13;p3"/>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title"/>
          </p:nvPr>
        </p:nvSpPr>
        <p:spPr>
          <a:xfrm>
            <a:off x="960000" y="2867800"/>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225773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363865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3865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8905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73859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1113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71765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57253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89482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694600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1703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57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180442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89553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974" y="6230268"/>
            <a:ext cx="12191777" cy="634077"/>
          </a:xfrm>
          <a:custGeom>
            <a:avLst/>
            <a:gdLst/>
            <a:ahLst/>
            <a:cxnLst/>
            <a:rect l="l" t="t" r="r" b="b"/>
            <a:pathLst>
              <a:path w="285299" h="14838" extrusionOk="0">
                <a:moveTo>
                  <a:pt x="0" y="1"/>
                </a:moveTo>
                <a:lnTo>
                  <a:pt x="0" y="14838"/>
                </a:lnTo>
                <a:lnTo>
                  <a:pt x="285299" y="14838"/>
                </a:lnTo>
                <a:lnTo>
                  <a:pt x="28529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3" name="Google Shape;213;p14"/>
          <p:cNvGrpSpPr/>
          <p:nvPr/>
        </p:nvGrpSpPr>
        <p:grpSpPr>
          <a:xfrm>
            <a:off x="-158421" y="1539395"/>
            <a:ext cx="1226623" cy="1866011"/>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7" name="Google Shape;217;p14"/>
          <p:cNvGrpSpPr/>
          <p:nvPr/>
        </p:nvGrpSpPr>
        <p:grpSpPr>
          <a:xfrm>
            <a:off x="9469422" y="4619815"/>
            <a:ext cx="1751703" cy="1613837"/>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1" name="Google Shape;231;p14"/>
          <p:cNvSpPr txBox="1">
            <a:spLocks noGrp="1"/>
          </p:cNvSpPr>
          <p:nvPr>
            <p:ph type="title"/>
          </p:nvPr>
        </p:nvSpPr>
        <p:spPr>
          <a:xfrm>
            <a:off x="6588567" y="1815700"/>
            <a:ext cx="4482400" cy="5344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3429000" y="3250233"/>
            <a:ext cx="2667200" cy="52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33">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233" name="Google Shape;233;p14"/>
          <p:cNvSpPr txBox="1">
            <a:spLocks noGrp="1"/>
          </p:cNvSpPr>
          <p:nvPr>
            <p:ph type="subTitle" idx="2"/>
          </p:nvPr>
        </p:nvSpPr>
        <p:spPr>
          <a:xfrm>
            <a:off x="6588567" y="2604923"/>
            <a:ext cx="4471600" cy="156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6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42276924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639087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5572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1237059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64979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7268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96486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97447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283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778116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609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60476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7407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093233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3558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49033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0025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67097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465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2/8/2024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2653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4.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5.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6.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2/8/2024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9756927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33">
          <p15:clr>
            <a:srgbClr val="5ACBF0"/>
          </p15:clr>
        </p15:guide>
        <p15:guide id="4" pos="336">
          <p15:clr>
            <a:srgbClr val="5ACBF0"/>
          </p15:clr>
        </p15:guide>
        <p15:guide id="5" orient="horz" pos="3974">
          <p15:clr>
            <a:srgbClr val="5ACBF0"/>
          </p15:clr>
        </p15:guide>
        <p15:guide id="6" orient="horz" pos="346">
          <p15:clr>
            <a:srgbClr val="5ACBF0"/>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296">
          <p15:clr>
            <a:srgbClr val="A4A3A4"/>
          </p15:clr>
        </p15:guide>
        <p15:guide id="17" pos="3772">
          <p15:clr>
            <a:srgbClr val="A4A3A4"/>
          </p15:clr>
        </p15:guide>
        <p15:guide id="18" pos="3908">
          <p15:clr>
            <a:srgbClr val="A4A3A4"/>
          </p15:clr>
        </p15:guide>
        <p15:guide id="19" pos="4362">
          <p15:clr>
            <a:srgbClr val="A4A3A4"/>
          </p15:clr>
        </p15:guide>
        <p15:guide id="20" pos="4475">
          <p15:clr>
            <a:srgbClr val="A4A3A4"/>
          </p15:clr>
        </p15:guide>
        <p15:guide id="21" pos="4974">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845">
          <p15:clr>
            <a:srgbClr val="A4A3A4"/>
          </p15:clr>
        </p15:guide>
        <p15:guide id="30" orient="horz" pos="958">
          <p15:clr>
            <a:srgbClr val="A4A3A4"/>
          </p15:clr>
        </p15:guide>
        <p15:guide id="31" orient="horz" pos="1480">
          <p15:clr>
            <a:srgbClr val="A4A3A4"/>
          </p15:clr>
        </p15:guide>
        <p15:guide id="32" orient="horz" pos="1593">
          <p15:clr>
            <a:srgbClr val="A4A3A4"/>
          </p15:clr>
        </p15:guide>
        <p15:guide id="33" orient="horz" pos="2092">
          <p15:clr>
            <a:srgbClr val="A4A3A4"/>
          </p15:clr>
        </p15:guide>
        <p15:guide id="34" orient="horz" pos="2228">
          <p15:clr>
            <a:srgbClr val="A4A3A4"/>
          </p15:clr>
        </p15:guide>
        <p15:guide id="35" orient="horz" pos="2727">
          <p15:clr>
            <a:srgbClr val="A4A3A4"/>
          </p15:clr>
        </p15:guide>
        <p15:guide id="36" orient="horz" pos="2840">
          <p15:clr>
            <a:srgbClr val="A4A3A4"/>
          </p15:clr>
        </p15:guide>
        <p15:guide id="37" orient="horz" pos="3362">
          <p15:clr>
            <a:srgbClr val="A4A3A4"/>
          </p15:clr>
        </p15:guide>
        <p15:guide id="38" orient="horz" pos="347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23182999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6" r:id="rId22"/>
    <p:sldLayoutId id="2147483697" r:id="rId23"/>
    <p:sldLayoutId id="2147483698" r:id="rId24"/>
    <p:sldLayoutId id="2147483701"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78ECD-6455-486F-A758-A10B27C3D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12ACD8-1BA1-4E6A-9645-26498C2CA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69555-3FA4-493E-83CB-8FE7EA24F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96E06-C055-4581-A7F4-01925922CBED}" type="datetimeFigureOut">
              <a:rPr lang="en-US" smtClean="0"/>
              <a:t>2/8/2024</a:t>
            </a:fld>
            <a:endParaRPr lang="en-US"/>
          </a:p>
        </p:txBody>
      </p:sp>
      <p:sp>
        <p:nvSpPr>
          <p:cNvPr id="5" name="Footer Placeholder 4">
            <a:extLst>
              <a:ext uri="{FF2B5EF4-FFF2-40B4-BE49-F238E27FC236}">
                <a16:creationId xmlns:a16="http://schemas.microsoft.com/office/drawing/2014/main" id="{4CDF5917-AE91-41F0-AD08-A2F556E62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E7448A-83B3-4E63-9A19-AA196550FA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18D1C-D332-42F7-8352-1523734BD6D7}" type="slidenum">
              <a:rPr lang="en-US" smtClean="0"/>
              <a:t>‹#›</a:t>
            </a:fld>
            <a:endParaRPr lang="en-US"/>
          </a:p>
        </p:txBody>
      </p:sp>
    </p:spTree>
    <p:extLst>
      <p:ext uri="{BB962C8B-B14F-4D97-AF65-F5344CB8AC3E}">
        <p14:creationId xmlns:p14="http://schemas.microsoft.com/office/powerpoint/2010/main" val="175386622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2E9220-3457-42D4-BC3D-F0C87B7F6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4CAC47-4D25-4031-A82D-821860028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4A9AC-3065-4476-AA94-D4FCD6A006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060A-7B4E-4711-8B5A-34BAC1B96373}" type="datetimeFigureOut">
              <a:rPr lang="en-US" smtClean="0"/>
              <a:t>2/8/2024</a:t>
            </a:fld>
            <a:endParaRPr lang="en-US"/>
          </a:p>
        </p:txBody>
      </p:sp>
      <p:sp>
        <p:nvSpPr>
          <p:cNvPr id="5" name="Footer Placeholder 4">
            <a:extLst>
              <a:ext uri="{FF2B5EF4-FFF2-40B4-BE49-F238E27FC236}">
                <a16:creationId xmlns:a16="http://schemas.microsoft.com/office/drawing/2014/main" id="{87CE1B1F-D83E-45BE-9445-F83BCA3C5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1D6AA8-AE81-42BC-A755-9338F96CF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231DC-F539-4809-995A-FD66DC9812E8}" type="slidenum">
              <a:rPr lang="en-US" smtClean="0"/>
              <a:t>‹#›</a:t>
            </a:fld>
            <a:endParaRPr lang="en-US"/>
          </a:p>
        </p:txBody>
      </p:sp>
    </p:spTree>
    <p:extLst>
      <p:ext uri="{BB962C8B-B14F-4D97-AF65-F5344CB8AC3E}">
        <p14:creationId xmlns:p14="http://schemas.microsoft.com/office/powerpoint/2010/main" val="6732315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67659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6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72474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619378" y="2130831"/>
            <a:ext cx="7185747" cy="1993299"/>
          </a:xfrm>
        </p:spPr>
        <p:txBody>
          <a:bodyPr anchor="t">
            <a:noAutofit/>
          </a:bodyPr>
          <a:lstStyle/>
          <a:p>
            <a:r>
              <a:rPr lang="en-US" sz="7200" dirty="0"/>
              <a:t>Prototype </a:t>
            </a:r>
            <a:br>
              <a:rPr lang="en-US" sz="7200" dirty="0"/>
            </a:br>
            <a:r>
              <a:rPr lang="en-US" sz="7200" dirty="0"/>
              <a:t>Proposal</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828016B0-31D4-5FD6-EF43-9AE68D5F0F60}"/>
              </a:ext>
            </a:extLst>
          </p:cNvPr>
          <p:cNvPicPr>
            <a:picLocks noChangeAspect="1"/>
          </p:cNvPicPr>
          <p:nvPr/>
        </p:nvPicPr>
        <p:blipFill rotWithShape="1">
          <a:blip r:embed="rId2"/>
          <a:srcRect l="24698" r="8596" b="-10"/>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24089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86D546-7FFB-46B5-B9D6-E79F9EDE22AE}"/>
              </a:ext>
            </a:extLst>
          </p:cNvPr>
          <p:cNvSpPr/>
          <p:nvPr/>
        </p:nvSpPr>
        <p:spPr>
          <a:xfrm>
            <a:off x="6096000" y="1"/>
            <a:ext cx="6096000" cy="6857999"/>
          </a:xfrm>
          <a:prstGeom prst="rect">
            <a:avLst/>
          </a:prstGeom>
          <a:gradFill flip="none" rotWithShape="1">
            <a:gsLst>
              <a:gs pos="0">
                <a:srgbClr val="F3F3F3"/>
              </a:gs>
              <a:gs pos="76000">
                <a:srgbClr val="D1D1D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113F777-AC34-4C1A-9F7E-FBAD85BB9C82}"/>
              </a:ext>
            </a:extLst>
          </p:cNvPr>
          <p:cNvSpPr/>
          <p:nvPr/>
        </p:nvSpPr>
        <p:spPr>
          <a:xfrm>
            <a:off x="-3671" y="-19056"/>
            <a:ext cx="6096001" cy="6858000"/>
          </a:xfrm>
          <a:prstGeom prst="rect">
            <a:avLst/>
          </a:prstGeom>
          <a:gradFill flip="none" rotWithShape="1">
            <a:gsLst>
              <a:gs pos="0">
                <a:srgbClr val="CFCFCF"/>
              </a:gs>
              <a:gs pos="92000">
                <a:srgbClr val="B6B6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Arrow: Pentagon 21">
            <a:extLst>
              <a:ext uri="{FF2B5EF4-FFF2-40B4-BE49-F238E27FC236}">
                <a16:creationId xmlns:a16="http://schemas.microsoft.com/office/drawing/2014/main" id="{2F8D7EBC-CAC9-48E6-9B48-27C3B21D04C6}"/>
              </a:ext>
            </a:extLst>
          </p:cNvPr>
          <p:cNvSpPr/>
          <p:nvPr/>
        </p:nvSpPr>
        <p:spPr>
          <a:xfrm rot="16200000">
            <a:off x="5141687" y="-163822"/>
            <a:ext cx="1908628" cy="12192000"/>
          </a:xfrm>
          <a:prstGeom prst="homePlate">
            <a:avLst>
              <a:gd name="adj" fmla="val 71587"/>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313469E4-5A89-4D46-A1C5-444D8E7DE6BC}"/>
              </a:ext>
            </a:extLst>
          </p:cNvPr>
          <p:cNvGrpSpPr/>
          <p:nvPr/>
        </p:nvGrpSpPr>
        <p:grpSpPr>
          <a:xfrm>
            <a:off x="362994" y="3306858"/>
            <a:ext cx="5234839" cy="2324263"/>
            <a:chOff x="291325" y="3695167"/>
            <a:chExt cx="5234839" cy="2324263"/>
          </a:xfrm>
        </p:grpSpPr>
        <p:grpSp>
          <p:nvGrpSpPr>
            <p:cNvPr id="75" name="Group 74">
              <a:extLst>
                <a:ext uri="{FF2B5EF4-FFF2-40B4-BE49-F238E27FC236}">
                  <a16:creationId xmlns:a16="http://schemas.microsoft.com/office/drawing/2014/main" id="{8B567228-458C-4D2E-9CB7-788458186814}"/>
                </a:ext>
              </a:extLst>
            </p:cNvPr>
            <p:cNvGrpSpPr/>
            <p:nvPr/>
          </p:nvGrpSpPr>
          <p:grpSpPr>
            <a:xfrm>
              <a:off x="3423044" y="3695167"/>
              <a:ext cx="2103120" cy="2324263"/>
              <a:chOff x="3423044" y="3695167"/>
              <a:chExt cx="2103120" cy="2324263"/>
            </a:xfrm>
          </p:grpSpPr>
          <p:sp>
            <p:nvSpPr>
              <p:cNvPr id="37" name="Rectangle 36">
                <a:extLst>
                  <a:ext uri="{FF2B5EF4-FFF2-40B4-BE49-F238E27FC236}">
                    <a16:creationId xmlns:a16="http://schemas.microsoft.com/office/drawing/2014/main" id="{26A4DEDB-7374-4F64-A4D5-AAD67D0BD127}"/>
                  </a:ext>
                </a:extLst>
              </p:cNvPr>
              <p:cNvSpPr/>
              <p:nvPr/>
            </p:nvSpPr>
            <p:spPr>
              <a:xfrm>
                <a:off x="3431755" y="4247239"/>
                <a:ext cx="1503895" cy="1772191"/>
              </a:xfrm>
              <a:prstGeom prst="rect">
                <a:avLst/>
              </a:prstGeom>
              <a:gradFill flip="none" rotWithShape="1">
                <a:gsLst>
                  <a:gs pos="0">
                    <a:srgbClr val="F3F3F3">
                      <a:alpha val="0"/>
                    </a:srgbClr>
                  </a:gs>
                  <a:gs pos="78000">
                    <a:schemeClr val="tx1">
                      <a:alpha val="3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Diamond 22">
                <a:extLst>
                  <a:ext uri="{FF2B5EF4-FFF2-40B4-BE49-F238E27FC236}">
                    <a16:creationId xmlns:a16="http://schemas.microsoft.com/office/drawing/2014/main" id="{EE0E7619-2075-4B45-8B96-9614435FD326}"/>
                  </a:ext>
                </a:extLst>
              </p:cNvPr>
              <p:cNvSpPr/>
              <p:nvPr/>
            </p:nvSpPr>
            <p:spPr>
              <a:xfrm>
                <a:off x="3423044" y="3695167"/>
                <a:ext cx="2103120" cy="1097280"/>
              </a:xfrm>
              <a:prstGeom prst="diamond">
                <a:avLst/>
              </a:prstGeom>
              <a:solidFill>
                <a:schemeClr val="accent1"/>
              </a:solidFill>
              <a:ln>
                <a:noFill/>
              </a:ln>
              <a:scene3d>
                <a:camera prst="perspectiveRelaxed"/>
                <a:lightRig rig="threePt" dir="t"/>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CFFE03A9-04ED-4B2B-9B9B-94AA60977EE8}"/>
                </a:ext>
              </a:extLst>
            </p:cNvPr>
            <p:cNvGrpSpPr/>
            <p:nvPr/>
          </p:nvGrpSpPr>
          <p:grpSpPr>
            <a:xfrm>
              <a:off x="291325" y="3793353"/>
              <a:ext cx="2800140" cy="923330"/>
              <a:chOff x="360600" y="3852631"/>
              <a:chExt cx="2800140" cy="923330"/>
            </a:xfrm>
          </p:grpSpPr>
          <p:sp>
            <p:nvSpPr>
              <p:cNvPr id="53" name="TextBox 52">
                <a:extLst>
                  <a:ext uri="{FF2B5EF4-FFF2-40B4-BE49-F238E27FC236}">
                    <a16:creationId xmlns:a16="http://schemas.microsoft.com/office/drawing/2014/main" id="{B2CAC4B1-5DB4-41D0-A28A-0BECB3B99004}"/>
                  </a:ext>
                </a:extLst>
              </p:cNvPr>
              <p:cNvSpPr txBox="1"/>
              <p:nvPr/>
            </p:nvSpPr>
            <p:spPr>
              <a:xfrm>
                <a:off x="740980" y="4143215"/>
                <a:ext cx="241976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BE0B3CFD-C60B-4F3E-BBFC-0F0AB9C6374E}"/>
                  </a:ext>
                </a:extLst>
              </p:cNvPr>
              <p:cNvSpPr txBox="1"/>
              <p:nvPr/>
            </p:nvSpPr>
            <p:spPr>
              <a:xfrm>
                <a:off x="360600" y="3852631"/>
                <a:ext cx="2579305" cy="923330"/>
              </a:xfrm>
              <a:prstGeom prst="rect">
                <a:avLst/>
              </a:prstGeom>
              <a:noFill/>
            </p:spPr>
            <p:txBody>
              <a:bodyPr wrap="square" lIns="0" tIns="0" rIns="0" bIns="0" rtlCol="0" anchor="ctr">
                <a:spAutoFit/>
              </a:bodyPr>
              <a:lstStyle/>
              <a:p>
                <a:pPr lvl="1"/>
                <a:r>
                  <a:rPr lang="en-US" sz="2000" b="1" dirty="0"/>
                  <a:t>Phase-1: </a:t>
                </a:r>
                <a:r>
                  <a:rPr lang="en-US" sz="2000" dirty="0"/>
                  <a:t>Data Collection &amp; Data Preprocessing</a:t>
                </a:r>
              </a:p>
            </p:txBody>
          </p:sp>
        </p:grpSp>
      </p:grpSp>
      <p:grpSp>
        <p:nvGrpSpPr>
          <p:cNvPr id="80" name="Group 79">
            <a:extLst>
              <a:ext uri="{FF2B5EF4-FFF2-40B4-BE49-F238E27FC236}">
                <a16:creationId xmlns:a16="http://schemas.microsoft.com/office/drawing/2014/main" id="{38C09EEF-B1FE-4B53-B8DF-EBE4600A0288}"/>
              </a:ext>
            </a:extLst>
          </p:cNvPr>
          <p:cNvGrpSpPr/>
          <p:nvPr/>
        </p:nvGrpSpPr>
        <p:grpSpPr>
          <a:xfrm>
            <a:off x="547078" y="1117171"/>
            <a:ext cx="5070552" cy="2362475"/>
            <a:chOff x="473399" y="1870977"/>
            <a:chExt cx="5070552" cy="2362475"/>
          </a:xfrm>
        </p:grpSpPr>
        <p:sp>
          <p:nvSpPr>
            <p:cNvPr id="38" name="Rectangle 37">
              <a:extLst>
                <a:ext uri="{FF2B5EF4-FFF2-40B4-BE49-F238E27FC236}">
                  <a16:creationId xmlns:a16="http://schemas.microsoft.com/office/drawing/2014/main" id="{3764D881-9759-4028-890E-01645F165A76}"/>
                </a:ext>
              </a:extLst>
            </p:cNvPr>
            <p:cNvSpPr/>
            <p:nvPr/>
          </p:nvSpPr>
          <p:spPr>
            <a:xfrm>
              <a:off x="3440831" y="2461261"/>
              <a:ext cx="1486230" cy="1772191"/>
            </a:xfrm>
            <a:prstGeom prst="rect">
              <a:avLst/>
            </a:prstGeom>
            <a:gradFill flip="none" rotWithShape="1">
              <a:gsLst>
                <a:gs pos="17000">
                  <a:srgbClr val="F3F3F3">
                    <a:alpha val="0"/>
                  </a:srgbClr>
                </a:gs>
                <a:gs pos="92000">
                  <a:schemeClr val="tx1">
                    <a:alpha val="3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08A434BF-C885-4160-B5B1-E8B6B6F7FAFA}"/>
                </a:ext>
              </a:extLst>
            </p:cNvPr>
            <p:cNvGrpSpPr/>
            <p:nvPr/>
          </p:nvGrpSpPr>
          <p:grpSpPr>
            <a:xfrm>
              <a:off x="473399" y="1870977"/>
              <a:ext cx="5070552" cy="1162471"/>
              <a:chOff x="473399" y="1870977"/>
              <a:chExt cx="5070552" cy="1162471"/>
            </a:xfrm>
          </p:grpSpPr>
          <p:sp>
            <p:nvSpPr>
              <p:cNvPr id="24" name="Diamond 23">
                <a:extLst>
                  <a:ext uri="{FF2B5EF4-FFF2-40B4-BE49-F238E27FC236}">
                    <a16:creationId xmlns:a16="http://schemas.microsoft.com/office/drawing/2014/main" id="{AC107BBF-3355-412E-B0C4-C1465DCBE23D}"/>
                  </a:ext>
                </a:extLst>
              </p:cNvPr>
              <p:cNvSpPr/>
              <p:nvPr/>
            </p:nvSpPr>
            <p:spPr>
              <a:xfrm>
                <a:off x="3440831" y="1870977"/>
                <a:ext cx="2103120" cy="1097280"/>
              </a:xfrm>
              <a:prstGeom prst="diamond">
                <a:avLst/>
              </a:prstGeom>
              <a:solidFill>
                <a:schemeClr val="accent3"/>
              </a:solidFill>
              <a:ln>
                <a:noFill/>
              </a:ln>
              <a:scene3d>
                <a:camera prst="perspectiveRelaxed"/>
                <a:lightRig rig="threePt" dir="t"/>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id="{CE63C9F5-E1F5-4CFC-BC47-397B4AC89A0E}"/>
                  </a:ext>
                </a:extLst>
              </p:cNvPr>
              <p:cNvGrpSpPr/>
              <p:nvPr/>
            </p:nvGrpSpPr>
            <p:grpSpPr>
              <a:xfrm>
                <a:off x="473399" y="2110118"/>
                <a:ext cx="2618066" cy="923330"/>
                <a:chOff x="542674" y="2194182"/>
                <a:chExt cx="2618066" cy="923330"/>
              </a:xfrm>
            </p:grpSpPr>
            <p:sp>
              <p:nvSpPr>
                <p:cNvPr id="57" name="TextBox 56">
                  <a:extLst>
                    <a:ext uri="{FF2B5EF4-FFF2-40B4-BE49-F238E27FC236}">
                      <a16:creationId xmlns:a16="http://schemas.microsoft.com/office/drawing/2014/main" id="{420FC471-6D3C-4E49-96ED-2081006D6471}"/>
                    </a:ext>
                  </a:extLst>
                </p:cNvPr>
                <p:cNvSpPr txBox="1"/>
                <p:nvPr/>
              </p:nvSpPr>
              <p:spPr>
                <a:xfrm>
                  <a:off x="542674" y="2194182"/>
                  <a:ext cx="2579305" cy="923330"/>
                </a:xfrm>
                <a:prstGeom prst="rect">
                  <a:avLst/>
                </a:prstGeom>
                <a:noFill/>
              </p:spPr>
              <p:txBody>
                <a:bodyPr wrap="square" lIns="0" tIns="0" rIns="0" bIns="0" rtlCol="0" anchor="ctr">
                  <a:spAutoFit/>
                </a:bodyPr>
                <a:lstStyle/>
                <a:p>
                  <a:pPr algn="just" defTabSz="1219170">
                    <a:spcBef>
                      <a:spcPct val="20000"/>
                    </a:spcBef>
                    <a:defRPr/>
                  </a:pPr>
                  <a:r>
                    <a:rPr lang="en-US" sz="2000" b="1" dirty="0">
                      <a:solidFill>
                        <a:prstClr val="black">
                          <a:lumMod val="95000"/>
                          <a:lumOff val="5000"/>
                        </a:prstClr>
                      </a:solidFill>
                      <a:latin typeface="Georgia Pro Light" panose="02040302050405020303" pitchFamily="18" charset="0"/>
                    </a:rPr>
                    <a:t>Phase3: </a:t>
                  </a:r>
                  <a:r>
                    <a:rPr lang="en-US" sz="2000" dirty="0">
                      <a:solidFill>
                        <a:prstClr val="black">
                          <a:lumMod val="95000"/>
                          <a:lumOff val="5000"/>
                        </a:prstClr>
                      </a:solidFill>
                      <a:latin typeface="Georgia Pro Light" panose="02040302050405020303" pitchFamily="18" charset="0"/>
                    </a:rPr>
                    <a:t>Building the model &amp; Training the model</a:t>
                  </a:r>
                  <a:r>
                    <a:rPr kumimoji="0" lang="en-US" sz="2000" i="0" u="none" strike="noStrike" kern="1200" cap="none" spc="0" normalizeH="0" baseline="0" noProof="0" dirty="0">
                      <a:ln>
                        <a:noFill/>
                      </a:ln>
                      <a:solidFill>
                        <a:prstClr val="black">
                          <a:lumMod val="95000"/>
                          <a:lumOff val="5000"/>
                        </a:prstClr>
                      </a:solidFill>
                      <a:effectLst/>
                      <a:uLnTx/>
                      <a:uFillTx/>
                      <a:latin typeface="Georgia Pro Light" panose="02040302050405020303" pitchFamily="18" charset="0"/>
                      <a:ea typeface="+mn-ea"/>
                      <a:cs typeface="+mn-cs"/>
                    </a:rPr>
                    <a:t>  </a:t>
                  </a:r>
                </a:p>
              </p:txBody>
            </p:sp>
            <p:sp>
              <p:nvSpPr>
                <p:cNvPr id="58" name="TextBox 57">
                  <a:extLst>
                    <a:ext uri="{FF2B5EF4-FFF2-40B4-BE49-F238E27FC236}">
                      <a16:creationId xmlns:a16="http://schemas.microsoft.com/office/drawing/2014/main" id="{00EC6DFF-10E6-40B1-AB5E-30D2C52F3144}"/>
                    </a:ext>
                  </a:extLst>
                </p:cNvPr>
                <p:cNvSpPr txBox="1"/>
                <p:nvPr/>
              </p:nvSpPr>
              <p:spPr>
                <a:xfrm>
                  <a:off x="2976010" y="2355979"/>
                  <a:ext cx="18473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grpSp>
        <p:nvGrpSpPr>
          <p:cNvPr id="78" name="Group 77">
            <a:extLst>
              <a:ext uri="{FF2B5EF4-FFF2-40B4-BE49-F238E27FC236}">
                <a16:creationId xmlns:a16="http://schemas.microsoft.com/office/drawing/2014/main" id="{B3ED07AF-5562-4734-AFC3-DDE12EBFCDFC}"/>
              </a:ext>
            </a:extLst>
          </p:cNvPr>
          <p:cNvGrpSpPr/>
          <p:nvPr/>
        </p:nvGrpSpPr>
        <p:grpSpPr>
          <a:xfrm>
            <a:off x="6561689" y="2382366"/>
            <a:ext cx="5447151" cy="2475910"/>
            <a:chOff x="6617666" y="2925077"/>
            <a:chExt cx="5447151" cy="2475910"/>
          </a:xfrm>
        </p:grpSpPr>
        <p:sp>
          <p:nvSpPr>
            <p:cNvPr id="39" name="Rectangle 38">
              <a:extLst>
                <a:ext uri="{FF2B5EF4-FFF2-40B4-BE49-F238E27FC236}">
                  <a16:creationId xmlns:a16="http://schemas.microsoft.com/office/drawing/2014/main" id="{587E651A-656A-4E4C-9FF4-9EE8D90176DA}"/>
                </a:ext>
              </a:extLst>
            </p:cNvPr>
            <p:cNvSpPr/>
            <p:nvPr/>
          </p:nvSpPr>
          <p:spPr>
            <a:xfrm>
              <a:off x="7336816" y="3628796"/>
              <a:ext cx="1383970" cy="1772191"/>
            </a:xfrm>
            <a:prstGeom prst="rect">
              <a:avLst/>
            </a:prstGeom>
            <a:gradFill flip="none" rotWithShape="1">
              <a:gsLst>
                <a:gs pos="17000">
                  <a:srgbClr val="F3F3F3">
                    <a:alpha val="0"/>
                  </a:srgbClr>
                </a:gs>
                <a:gs pos="92000">
                  <a:schemeClr val="tx1">
                    <a:alpha val="3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iamond 24">
              <a:extLst>
                <a:ext uri="{FF2B5EF4-FFF2-40B4-BE49-F238E27FC236}">
                  <a16:creationId xmlns:a16="http://schemas.microsoft.com/office/drawing/2014/main" id="{8121BAC3-ACA2-45C2-A843-A9F0BCBEE7E0}"/>
                </a:ext>
              </a:extLst>
            </p:cNvPr>
            <p:cNvSpPr/>
            <p:nvPr/>
          </p:nvSpPr>
          <p:spPr>
            <a:xfrm>
              <a:off x="6617666" y="2925077"/>
              <a:ext cx="2103120" cy="1097280"/>
            </a:xfrm>
            <a:prstGeom prst="diamond">
              <a:avLst/>
            </a:prstGeom>
            <a:solidFill>
              <a:schemeClr val="accent2"/>
            </a:solidFill>
            <a:ln>
              <a:noFill/>
            </a:ln>
            <a:scene3d>
              <a:camera prst="perspectiveRelaxed"/>
              <a:lightRig rig="threePt" dir="t"/>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9" name="Group 68">
              <a:extLst>
                <a:ext uri="{FF2B5EF4-FFF2-40B4-BE49-F238E27FC236}">
                  <a16:creationId xmlns:a16="http://schemas.microsoft.com/office/drawing/2014/main" id="{D825F2BF-8341-4285-8A89-D8553620C363}"/>
                </a:ext>
              </a:extLst>
            </p:cNvPr>
            <p:cNvGrpSpPr/>
            <p:nvPr/>
          </p:nvGrpSpPr>
          <p:grpSpPr>
            <a:xfrm>
              <a:off x="9096816" y="3094969"/>
              <a:ext cx="2968001" cy="923330"/>
              <a:chOff x="8625759" y="2125147"/>
              <a:chExt cx="2968001" cy="923330"/>
            </a:xfrm>
          </p:grpSpPr>
          <p:sp>
            <p:nvSpPr>
              <p:cNvPr id="63" name="TextBox 62">
                <a:extLst>
                  <a:ext uri="{FF2B5EF4-FFF2-40B4-BE49-F238E27FC236}">
                    <a16:creationId xmlns:a16="http://schemas.microsoft.com/office/drawing/2014/main" id="{8DFCD5B3-86E1-44DD-A57D-9F5407FD6CA3}"/>
                  </a:ext>
                </a:extLst>
              </p:cNvPr>
              <p:cNvSpPr txBox="1"/>
              <p:nvPr/>
            </p:nvSpPr>
            <p:spPr>
              <a:xfrm>
                <a:off x="8968879" y="2125147"/>
                <a:ext cx="2624881" cy="923330"/>
              </a:xfrm>
              <a:prstGeom prst="rect">
                <a:avLst/>
              </a:prstGeom>
              <a:noFill/>
            </p:spPr>
            <p:txBody>
              <a:bodyPr wrap="square" lIns="0" tIns="0" rIns="0" bIns="0" rtlCol="0" anchor="ctr">
                <a:spAutoFit/>
              </a:bodyPr>
              <a:lstStyle/>
              <a:p>
                <a:pPr lvl="1"/>
                <a:r>
                  <a:rPr lang="en-US" sz="2000" b="1" dirty="0"/>
                  <a:t>Phase2: </a:t>
                </a:r>
                <a:r>
                  <a:rPr lang="en-US" sz="2000" dirty="0"/>
                  <a:t>Experimental Setup &amp; Model Selection</a:t>
                </a:r>
              </a:p>
            </p:txBody>
          </p:sp>
          <p:sp>
            <p:nvSpPr>
              <p:cNvPr id="64" name="TextBox 63">
                <a:extLst>
                  <a:ext uri="{FF2B5EF4-FFF2-40B4-BE49-F238E27FC236}">
                    <a16:creationId xmlns:a16="http://schemas.microsoft.com/office/drawing/2014/main" id="{A502013E-E842-4034-B5F4-43BADA770FFD}"/>
                  </a:ext>
                </a:extLst>
              </p:cNvPr>
              <p:cNvSpPr txBox="1"/>
              <p:nvPr/>
            </p:nvSpPr>
            <p:spPr>
              <a:xfrm>
                <a:off x="8625759" y="2355979"/>
                <a:ext cx="18473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82" name="Group 81">
            <a:extLst>
              <a:ext uri="{FF2B5EF4-FFF2-40B4-BE49-F238E27FC236}">
                <a16:creationId xmlns:a16="http://schemas.microsoft.com/office/drawing/2014/main" id="{0CFFCE81-3060-4E8B-A594-7E4F64646296}"/>
              </a:ext>
            </a:extLst>
          </p:cNvPr>
          <p:cNvGrpSpPr/>
          <p:nvPr/>
        </p:nvGrpSpPr>
        <p:grpSpPr>
          <a:xfrm>
            <a:off x="6617666" y="255982"/>
            <a:ext cx="5433296" cy="2438691"/>
            <a:chOff x="6617666" y="816877"/>
            <a:chExt cx="5433296" cy="2438691"/>
          </a:xfrm>
        </p:grpSpPr>
        <p:sp>
          <p:nvSpPr>
            <p:cNvPr id="41" name="Rectangle 40">
              <a:extLst>
                <a:ext uri="{FF2B5EF4-FFF2-40B4-BE49-F238E27FC236}">
                  <a16:creationId xmlns:a16="http://schemas.microsoft.com/office/drawing/2014/main" id="{B8510B27-5ADC-426C-A728-C0DA1A22A635}"/>
                </a:ext>
              </a:extLst>
            </p:cNvPr>
            <p:cNvSpPr/>
            <p:nvPr/>
          </p:nvSpPr>
          <p:spPr>
            <a:xfrm>
              <a:off x="7337942" y="1483377"/>
              <a:ext cx="1382844" cy="1772191"/>
            </a:xfrm>
            <a:prstGeom prst="rect">
              <a:avLst/>
            </a:prstGeom>
            <a:gradFill flip="none" rotWithShape="1">
              <a:gsLst>
                <a:gs pos="17000">
                  <a:srgbClr val="F3F3F3">
                    <a:alpha val="0"/>
                  </a:srgbClr>
                </a:gs>
                <a:gs pos="92000">
                  <a:schemeClr val="tx1">
                    <a:alpha val="3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iamond 25">
              <a:extLst>
                <a:ext uri="{FF2B5EF4-FFF2-40B4-BE49-F238E27FC236}">
                  <a16:creationId xmlns:a16="http://schemas.microsoft.com/office/drawing/2014/main" id="{984EE852-CD07-4488-9515-2C43BB3854EA}"/>
                </a:ext>
              </a:extLst>
            </p:cNvPr>
            <p:cNvSpPr/>
            <p:nvPr/>
          </p:nvSpPr>
          <p:spPr>
            <a:xfrm>
              <a:off x="6617666" y="816877"/>
              <a:ext cx="2103120" cy="1097280"/>
            </a:xfrm>
            <a:prstGeom prst="diamond">
              <a:avLst/>
            </a:prstGeom>
            <a:solidFill>
              <a:schemeClr val="accent5">
                <a:lumMod val="75000"/>
              </a:schemeClr>
            </a:solidFill>
            <a:ln>
              <a:noFill/>
            </a:ln>
            <a:scene3d>
              <a:camera prst="perspectiveRelaxed"/>
              <a:lightRig rig="threePt" dir="t"/>
            </a:scene3d>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73C581AC-AE06-4CC4-B502-7E7AFDB7532B}"/>
                </a:ext>
              </a:extLst>
            </p:cNvPr>
            <p:cNvGrpSpPr/>
            <p:nvPr/>
          </p:nvGrpSpPr>
          <p:grpSpPr>
            <a:xfrm>
              <a:off x="9082961" y="1142965"/>
              <a:ext cx="2968001" cy="615553"/>
              <a:chOff x="8625759" y="297835"/>
              <a:chExt cx="2968001" cy="615553"/>
            </a:xfrm>
          </p:grpSpPr>
          <p:sp>
            <p:nvSpPr>
              <p:cNvPr id="66" name="TextBox 65">
                <a:extLst>
                  <a:ext uri="{FF2B5EF4-FFF2-40B4-BE49-F238E27FC236}">
                    <a16:creationId xmlns:a16="http://schemas.microsoft.com/office/drawing/2014/main" id="{6CF0A96C-7EEF-4B8A-A7D0-36AC5FAB0E5C}"/>
                  </a:ext>
                </a:extLst>
              </p:cNvPr>
              <p:cNvSpPr txBox="1"/>
              <p:nvPr/>
            </p:nvSpPr>
            <p:spPr>
              <a:xfrm>
                <a:off x="9014455" y="297835"/>
                <a:ext cx="2579305" cy="615553"/>
              </a:xfrm>
              <a:prstGeom prst="rect">
                <a:avLst/>
              </a:prstGeom>
              <a:noFill/>
            </p:spPr>
            <p:txBody>
              <a:bodyPr wrap="square" lIns="0" tIns="0" rIns="0" bIns="0" rtlCol="0" anchor="ctr">
                <a:spAutoFit/>
              </a:bodyPr>
              <a:lstStyle/>
              <a:p>
                <a:pPr lvl="1"/>
                <a:r>
                  <a:rPr lang="en-US" sz="2000" b="1" dirty="0"/>
                  <a:t>Phase4: </a:t>
                </a:r>
                <a:r>
                  <a:rPr lang="en-US" sz="2000" dirty="0"/>
                  <a:t>User interface &amp; Testing</a:t>
                </a:r>
              </a:p>
            </p:txBody>
          </p:sp>
          <p:sp>
            <p:nvSpPr>
              <p:cNvPr id="67" name="TextBox 66">
                <a:extLst>
                  <a:ext uri="{FF2B5EF4-FFF2-40B4-BE49-F238E27FC236}">
                    <a16:creationId xmlns:a16="http://schemas.microsoft.com/office/drawing/2014/main" id="{B4CCF5DB-D4A7-451A-8F34-EBF841FC027A}"/>
                  </a:ext>
                </a:extLst>
              </p:cNvPr>
              <p:cNvSpPr txBox="1"/>
              <p:nvPr/>
            </p:nvSpPr>
            <p:spPr>
              <a:xfrm>
                <a:off x="8625759" y="374779"/>
                <a:ext cx="18473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74" name="TextBox 73">
            <a:extLst>
              <a:ext uri="{FF2B5EF4-FFF2-40B4-BE49-F238E27FC236}">
                <a16:creationId xmlns:a16="http://schemas.microsoft.com/office/drawing/2014/main" id="{3A7F5586-093D-4965-A2FD-3BB173E62770}"/>
              </a:ext>
            </a:extLst>
          </p:cNvPr>
          <p:cNvSpPr txBox="1"/>
          <p:nvPr/>
        </p:nvSpPr>
        <p:spPr>
          <a:xfrm>
            <a:off x="3252171" y="5751630"/>
            <a:ext cx="568765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t>Action Plan/Schedule</a:t>
            </a:r>
            <a:endParaRPr kumimoji="0" lang="ko-KR" altLang="en-US" sz="3200" b="0" i="0" u="none" strike="noStrike" kern="1200" cap="none" spc="0" normalizeH="0" baseline="0" noProof="0" dirty="0">
              <a:ln>
                <a:noFill/>
              </a:ln>
              <a:solidFill>
                <a:prstClr val="black">
                  <a:lumMod val="95000"/>
                  <a:lumOff val="5000"/>
                </a:prstClr>
              </a:solidFill>
              <a:effectLst/>
              <a:uLnTx/>
              <a:uFillTx/>
              <a:latin typeface="Georgia" panose="02040502050405020303" pitchFamily="18" charset="0"/>
              <a:ea typeface="맑은 고딕" panose="020B0503020000020004" pitchFamily="34" charset="-127"/>
              <a:cs typeface="Arial" panose="020B0604020202020204" pitchFamily="34" charset="0"/>
            </a:endParaRPr>
          </a:p>
        </p:txBody>
      </p:sp>
      <p:sp>
        <p:nvSpPr>
          <p:cNvPr id="2" name="TextBox 1">
            <a:extLst>
              <a:ext uri="{FF2B5EF4-FFF2-40B4-BE49-F238E27FC236}">
                <a16:creationId xmlns:a16="http://schemas.microsoft.com/office/drawing/2014/main" id="{5F890E61-4226-3D05-2E77-00278C9487A6}"/>
              </a:ext>
            </a:extLst>
          </p:cNvPr>
          <p:cNvSpPr txBox="1"/>
          <p:nvPr/>
        </p:nvSpPr>
        <p:spPr>
          <a:xfrm>
            <a:off x="7151624" y="2694673"/>
            <a:ext cx="1388938" cy="379939"/>
          </a:xfrm>
          <a:prstGeom prst="rect">
            <a:avLst/>
          </a:prstGeom>
          <a:noFill/>
        </p:spPr>
        <p:txBody>
          <a:bodyPr wrap="square" rtlCol="0">
            <a:spAutoFit/>
          </a:bodyPr>
          <a:lstStyle/>
          <a:p>
            <a:endParaRPr lang="en-IN" b="1" dirty="0"/>
          </a:p>
        </p:txBody>
      </p:sp>
      <p:sp>
        <p:nvSpPr>
          <p:cNvPr id="3" name="TextBox 2">
            <a:extLst>
              <a:ext uri="{FF2B5EF4-FFF2-40B4-BE49-F238E27FC236}">
                <a16:creationId xmlns:a16="http://schemas.microsoft.com/office/drawing/2014/main" id="{153A383D-3A1C-3D98-1801-41D3CE0D315D}"/>
              </a:ext>
            </a:extLst>
          </p:cNvPr>
          <p:cNvSpPr txBox="1"/>
          <p:nvPr/>
        </p:nvSpPr>
        <p:spPr>
          <a:xfrm>
            <a:off x="4087126" y="3646299"/>
            <a:ext cx="1388938" cy="379939"/>
          </a:xfrm>
          <a:prstGeom prst="rect">
            <a:avLst/>
          </a:prstGeom>
          <a:noFill/>
        </p:spPr>
        <p:txBody>
          <a:bodyPr wrap="square" rtlCol="0">
            <a:spAutoFit/>
          </a:bodyPr>
          <a:lstStyle/>
          <a:p>
            <a:endParaRPr lang="en-IN" b="1" dirty="0"/>
          </a:p>
        </p:txBody>
      </p:sp>
      <p:sp>
        <p:nvSpPr>
          <p:cNvPr id="4" name="TextBox 3">
            <a:extLst>
              <a:ext uri="{FF2B5EF4-FFF2-40B4-BE49-F238E27FC236}">
                <a16:creationId xmlns:a16="http://schemas.microsoft.com/office/drawing/2014/main" id="{7B1B64B0-E2C3-96D7-7328-1C95B7DE323A}"/>
              </a:ext>
            </a:extLst>
          </p:cNvPr>
          <p:cNvSpPr txBox="1"/>
          <p:nvPr/>
        </p:nvSpPr>
        <p:spPr>
          <a:xfrm>
            <a:off x="4086091" y="1461905"/>
            <a:ext cx="1388938" cy="379939"/>
          </a:xfrm>
          <a:prstGeom prst="rect">
            <a:avLst/>
          </a:prstGeom>
          <a:noFill/>
        </p:spPr>
        <p:txBody>
          <a:bodyPr wrap="square" rtlCol="0">
            <a:spAutoFit/>
          </a:bodyPr>
          <a:lstStyle/>
          <a:p>
            <a:endParaRPr lang="en-IN" b="1" dirty="0"/>
          </a:p>
        </p:txBody>
      </p:sp>
      <p:sp>
        <p:nvSpPr>
          <p:cNvPr id="5" name="TextBox 4">
            <a:extLst>
              <a:ext uri="{FF2B5EF4-FFF2-40B4-BE49-F238E27FC236}">
                <a16:creationId xmlns:a16="http://schemas.microsoft.com/office/drawing/2014/main" id="{BF06E025-E5E1-4B04-8FC1-1BE7B3FEE5BA}"/>
              </a:ext>
            </a:extLst>
          </p:cNvPr>
          <p:cNvSpPr txBox="1"/>
          <p:nvPr/>
        </p:nvSpPr>
        <p:spPr>
          <a:xfrm>
            <a:off x="7254803" y="611699"/>
            <a:ext cx="1388938" cy="379939"/>
          </a:xfrm>
          <a:prstGeom prst="rect">
            <a:avLst/>
          </a:prstGeom>
          <a:noFill/>
        </p:spPr>
        <p:txBody>
          <a:bodyPr wrap="square" rtlCol="0">
            <a:spAutoFit/>
          </a:bodyPr>
          <a:lstStyle/>
          <a:p>
            <a:endParaRPr lang="en-IN" b="1" dirty="0"/>
          </a:p>
        </p:txBody>
      </p:sp>
    </p:spTree>
    <p:extLst>
      <p:ext uri="{BB962C8B-B14F-4D97-AF65-F5344CB8AC3E}">
        <p14:creationId xmlns:p14="http://schemas.microsoft.com/office/powerpoint/2010/main" val="113485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A9AA5A-F6B5-4D1A-9F8C-0B6D0D928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peak Pro" panose="02040603050505030304"/>
              <a:ea typeface="+mn-ea"/>
              <a:cs typeface="+mn-cs"/>
            </a:endParaRPr>
          </a:p>
        </p:txBody>
      </p:sp>
      <p:sp>
        <p:nvSpPr>
          <p:cNvPr id="2" name="Title"/>
          <p:cNvSpPr>
            <a:spLocks noGrp="1"/>
          </p:cNvSpPr>
          <p:nvPr>
            <p:ph type="ctrTitle"/>
          </p:nvPr>
        </p:nvSpPr>
        <p:spPr>
          <a:xfrm>
            <a:off x="913795" y="609600"/>
            <a:ext cx="10353762" cy="1257300"/>
          </a:xfrm>
        </p:spPr>
        <p:txBody>
          <a:bodyPr>
            <a:normAutofit/>
          </a:bodyPr>
          <a:lstStyle/>
          <a:p>
            <a:r>
              <a:rPr lang="en-US" sz="4000" dirty="0"/>
              <a:t>Proposal for Extending to Final Semester Project</a:t>
            </a:r>
            <a:endParaRPr lang="en-US" dirty="0"/>
          </a:p>
        </p:txBody>
      </p:sp>
      <p:pic>
        <p:nvPicPr>
          <p:cNvPr id="15" name="Picture 14">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6" name="Picture 5" descr="The radiologic figure of a skeleton">
            <a:extLst>
              <a:ext uri="{FF2B5EF4-FFF2-40B4-BE49-F238E27FC236}">
                <a16:creationId xmlns:a16="http://schemas.microsoft.com/office/drawing/2014/main" id="{A6A510E1-791D-AB9E-2F89-49427CD82253}"/>
              </a:ext>
            </a:extLst>
          </p:cNvPr>
          <p:cNvPicPr>
            <a:picLocks noChangeAspect="1"/>
          </p:cNvPicPr>
          <p:nvPr/>
        </p:nvPicPr>
        <p:blipFill rotWithShape="1">
          <a:blip r:embed="rId4"/>
          <a:srcRect l="17331" r="-3" b="-3"/>
          <a:stretch/>
        </p:blipFill>
        <p:spPr>
          <a:xfrm>
            <a:off x="1046760" y="2129667"/>
            <a:ext cx="4065464" cy="3258006"/>
          </a:xfrm>
          <a:prstGeom prst="rect">
            <a:avLst/>
          </a:prstGeom>
        </p:spPr>
      </p:pic>
      <p:sp>
        <p:nvSpPr>
          <p:cNvPr id="3" name="Content Placeholder"/>
          <p:cNvSpPr>
            <a:spLocks noGrp="1"/>
          </p:cNvSpPr>
          <p:nvPr>
            <p:ph idx="1"/>
          </p:nvPr>
        </p:nvSpPr>
        <p:spPr>
          <a:xfrm>
            <a:off x="5721285" y="1691148"/>
            <a:ext cx="5546272" cy="3837285"/>
          </a:xfrm>
        </p:spPr>
        <p:txBody>
          <a:bodyPr anchor="ctr">
            <a:normAutofit/>
          </a:bodyPr>
          <a:lstStyle/>
          <a:p>
            <a:pPr lvl="0" algn="just">
              <a:buFont typeface="Arial" panose="020B0604020202020204" pitchFamily="34" charset="0"/>
              <a:buChar char="•"/>
            </a:pPr>
            <a:r>
              <a:rPr lang="en-US" sz="2000" b="1" dirty="0"/>
              <a:t>We will be available with more and more data and try to make our models with more accuracy.</a:t>
            </a:r>
          </a:p>
          <a:p>
            <a:pPr lvl="0" algn="just">
              <a:buFont typeface="Arial" panose="020B0604020202020204" pitchFamily="34" charset="0"/>
              <a:buChar char="•"/>
            </a:pPr>
            <a:r>
              <a:rPr lang="en-US" sz="2000" b="1" dirty="0"/>
              <a:t>We will be adding more disease detections that can be detected.</a:t>
            </a:r>
          </a:p>
          <a:p>
            <a:pPr lvl="0" algn="just">
              <a:buFont typeface="Arial" panose="020B0604020202020204" pitchFamily="34" charset="0"/>
              <a:buChar char="•"/>
            </a:pPr>
            <a:r>
              <a:rPr lang="en-US" sz="2000" dirty="0">
                <a:solidFill>
                  <a:schemeClr val="tx1"/>
                </a:solidFill>
                <a:effectLst/>
              </a:rPr>
              <a:t>In multiple disease prediction, it is possible to predict more than one disease at a time. So, the user doesn’t need to traverse different sites in order to predict the diseases.</a:t>
            </a:r>
          </a:p>
          <a:p>
            <a:pPr lvl="0" algn="just">
              <a:buFont typeface="Arial" panose="020B0604020202020204" pitchFamily="34" charset="0"/>
              <a:buChar char="•"/>
            </a:pPr>
            <a:endParaRPr lang="en-US" sz="2800" b="1" dirty="0"/>
          </a:p>
        </p:txBody>
      </p:sp>
    </p:spTree>
    <p:extLst>
      <p:ext uri="{BB962C8B-B14F-4D97-AF65-F5344CB8AC3E}">
        <p14:creationId xmlns:p14="http://schemas.microsoft.com/office/powerpoint/2010/main" val="2417984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0000" y="540000"/>
            <a:ext cx="4500561" cy="2181946"/>
          </a:xfrm>
        </p:spPr>
        <p:txBody>
          <a:bodyPr anchor="t">
            <a:normAutofit/>
          </a:bodyPr>
          <a:lstStyle/>
          <a:p>
            <a:r>
              <a:rPr lang="en-US" dirty="0"/>
              <a:t>Conclusion</a:t>
            </a:r>
          </a:p>
        </p:txBody>
      </p:sp>
      <p:sp>
        <p:nvSpPr>
          <p:cNvPr id="3" name="Content Placeholder"/>
          <p:cNvSpPr>
            <a:spLocks noGrp="1"/>
          </p:cNvSpPr>
          <p:nvPr>
            <p:ph idx="1"/>
          </p:nvPr>
        </p:nvSpPr>
        <p:spPr>
          <a:xfrm>
            <a:off x="677024" y="2056396"/>
            <a:ext cx="4500562" cy="3361604"/>
          </a:xfrm>
        </p:spPr>
        <p:txBody>
          <a:bodyPr anchor="t">
            <a:normAutofit/>
          </a:bodyPr>
          <a:lstStyle/>
          <a:p>
            <a:pPr marL="0" lvl="0" indent="0" algn="just">
              <a:buNone/>
            </a:pPr>
            <a:r>
              <a:rPr lang="en-US" dirty="0"/>
              <a:t>COV-VGX, a crucial development, offers automated COVID-19 detection from X-ray images, aiding the strained healthcare system and potentially saving lives by accurate classification. Its deep feature extraction and classification capabilities contribute to efficient identification of COVID-19, pneumonia, and normal cases.</a:t>
            </a:r>
          </a:p>
        </p:txBody>
      </p:sp>
      <p:grpSp>
        <p:nvGrpSpPr>
          <p:cNvPr id="12" name="Group 11">
            <a:extLst>
              <a:ext uri="{FF2B5EF4-FFF2-40B4-BE49-F238E27FC236}">
                <a16:creationId xmlns:a16="http://schemas.microsoft.com/office/drawing/2014/main" id="{000A5F84-BD20-4A3E-81BA-9F4444101C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3" name="Oval 12">
              <a:extLst>
                <a:ext uri="{FF2B5EF4-FFF2-40B4-BE49-F238E27FC236}">
                  <a16:creationId xmlns:a16="http://schemas.microsoft.com/office/drawing/2014/main" id="{FF62F19C-23B5-44FC-88CF-01A4308726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82D9667-DCFB-45CA-8EDC-7E5E0EE42A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E8752FF-502D-43D5-9828-8C42166483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row of samples for medical testing">
            <a:extLst>
              <a:ext uri="{FF2B5EF4-FFF2-40B4-BE49-F238E27FC236}">
                <a16:creationId xmlns:a16="http://schemas.microsoft.com/office/drawing/2014/main" id="{0C7FF06F-9C72-DCAC-BB26-9953D1DA2F54}"/>
              </a:ext>
            </a:extLst>
          </p:cNvPr>
          <p:cNvPicPr>
            <a:picLocks noChangeAspect="1"/>
          </p:cNvPicPr>
          <p:nvPr/>
        </p:nvPicPr>
        <p:blipFill rotWithShape="1">
          <a:blip r:embed="rId2"/>
          <a:srcRect l="24999" r="3" b="3"/>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07997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9" name="Google Shape;1339;p37"/>
          <p:cNvGrpSpPr/>
          <p:nvPr/>
        </p:nvGrpSpPr>
        <p:grpSpPr>
          <a:xfrm>
            <a:off x="1929733" y="1664573"/>
            <a:ext cx="2013873" cy="4569083"/>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121900" tIns="121900" rIns="121900" bIns="121900" anchor="ctr" anchorCtr="0">
              <a:noAutofit/>
            </a:bodyPr>
            <a:lstStyle/>
            <a:p>
              <a:endParaRPr sz="2400"/>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121900" tIns="121900" rIns="121900" bIns="121900" anchor="ctr" anchorCtr="0">
              <a:noAutofit/>
            </a:bodyPr>
            <a:lstStyle/>
            <a:p>
              <a:endParaRPr sz="2400"/>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121900" tIns="121900" rIns="121900" bIns="121900" anchor="ctr" anchorCtr="0">
              <a:noAutofit/>
            </a:bodyPr>
            <a:lstStyle/>
            <a:p>
              <a:endParaRPr sz="2400"/>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121900" tIns="121900" rIns="121900" bIns="121900" anchor="ctr" anchorCtr="0">
              <a:noAutofit/>
            </a:bodyPr>
            <a:lstStyle/>
            <a:p>
              <a:endParaRPr sz="2400"/>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121900" tIns="121900" rIns="121900" bIns="121900" anchor="ctr" anchorCtr="0">
              <a:noAutofit/>
            </a:bodyPr>
            <a:lstStyle/>
            <a:p>
              <a:endParaRPr sz="2400"/>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121900" tIns="121900" rIns="121900" bIns="121900" anchor="ctr" anchorCtr="0">
              <a:noAutofit/>
            </a:bodyPr>
            <a:lstStyle/>
            <a:p>
              <a:endParaRPr sz="2400"/>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121900" tIns="121900" rIns="121900" bIns="121900" anchor="ctr" anchorCtr="0">
              <a:noAutofit/>
            </a:bodyPr>
            <a:lstStyle/>
            <a:p>
              <a:endParaRPr sz="2400"/>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121900" tIns="121900" rIns="121900" bIns="121900" anchor="ctr" anchorCtr="0">
              <a:noAutofit/>
            </a:bodyPr>
            <a:lstStyle/>
            <a:p>
              <a:endParaRPr sz="2400"/>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rgbClr val="E8505B"/>
            </a:solidFill>
            <a:ln>
              <a:noFill/>
            </a:ln>
          </p:spPr>
          <p:txBody>
            <a:bodyPr spcFirstLastPara="1" wrap="square" lIns="121900" tIns="121900" rIns="121900" bIns="121900" anchor="ctr" anchorCtr="0">
              <a:noAutofit/>
            </a:bodyPr>
            <a:lstStyle/>
            <a:p>
              <a:endParaRPr sz="2400"/>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121900" tIns="121900" rIns="121900" bIns="121900" anchor="ctr" anchorCtr="0">
              <a:noAutofit/>
            </a:bodyPr>
            <a:lstStyle/>
            <a:p>
              <a:endParaRPr sz="2400"/>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121900" tIns="121900" rIns="121900" bIns="121900" anchor="ctr" anchorCtr="0">
              <a:noAutofit/>
            </a:bodyPr>
            <a:lstStyle/>
            <a:p>
              <a:endParaRPr sz="2400"/>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grpSp>
      <p:sp>
        <p:nvSpPr>
          <p:cNvPr id="1404" name="Google Shape;1404;p37"/>
          <p:cNvSpPr txBox="1">
            <a:spLocks noGrp="1"/>
          </p:cNvSpPr>
          <p:nvPr>
            <p:ph type="title"/>
          </p:nvPr>
        </p:nvSpPr>
        <p:spPr>
          <a:xfrm>
            <a:off x="4734594" y="1922117"/>
            <a:ext cx="6041561" cy="1011953"/>
          </a:xfrm>
          <a:prstGeom prst="rect">
            <a:avLst/>
          </a:prstGeom>
        </p:spPr>
        <p:txBody>
          <a:bodyPr spcFirstLastPara="1" vert="horz" wrap="square" lIns="121900" tIns="121900" rIns="121900" bIns="121900" rtlCol="0" anchor="t" anchorCtr="0">
            <a:noAutofit/>
          </a:bodyPr>
          <a:lstStyle/>
          <a:p>
            <a:r>
              <a:rPr lang="en-IN" sz="4800" u="sng" cap="none" dirty="0"/>
              <a:t>Title of the prototype</a:t>
            </a:r>
          </a:p>
        </p:txBody>
      </p:sp>
      <p:sp>
        <p:nvSpPr>
          <p:cNvPr id="1416" name="Google Shape;1416;p37"/>
          <p:cNvSpPr txBox="1">
            <a:spLocks noGrp="1"/>
          </p:cNvSpPr>
          <p:nvPr>
            <p:ph type="subTitle" idx="2"/>
          </p:nvPr>
        </p:nvSpPr>
        <p:spPr>
          <a:xfrm>
            <a:off x="3755923" y="3146323"/>
            <a:ext cx="7777315" cy="1170038"/>
          </a:xfrm>
          <a:prstGeom prst="rect">
            <a:avLst/>
          </a:prstGeom>
        </p:spPr>
        <p:txBody>
          <a:bodyPr spcFirstLastPara="1" vert="horz" wrap="square" lIns="121900" tIns="121900" rIns="121900" bIns="121900" rtlCol="0" anchor="b" anchorCtr="0">
            <a:noAutofit/>
          </a:bodyPr>
          <a:lstStyle/>
          <a:p>
            <a:r>
              <a:rPr lang="en-US" sz="2800" b="1" i="1" dirty="0">
                <a:solidFill>
                  <a:srgbClr val="212529"/>
                </a:solidFill>
                <a:effectLst/>
                <a:latin typeface="system-ui"/>
              </a:rPr>
              <a:t>Multi-Disease </a:t>
            </a:r>
            <a:r>
              <a:rPr lang="en-US" sz="2800" b="1" i="1" dirty="0">
                <a:solidFill>
                  <a:srgbClr val="212529"/>
                </a:solidFill>
                <a:latin typeface="system-ui"/>
              </a:rPr>
              <a:t>Detection System with X-ray images </a:t>
            </a:r>
            <a:r>
              <a:rPr lang="en-US" sz="2800" b="1" i="1" dirty="0">
                <a:solidFill>
                  <a:srgbClr val="212529"/>
                </a:solidFill>
                <a:effectLst/>
                <a:latin typeface="system-ui"/>
              </a:rPr>
              <a:t>Using Deep Learning Techniques</a:t>
            </a:r>
            <a:endParaRPr lang="en-US" sz="2800" b="0" i="0" dirty="0">
              <a:solidFill>
                <a:srgbClr val="212529"/>
              </a:solidFill>
              <a:effectLst/>
              <a:latin typeface="system-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2932360" y="887148"/>
            <a:ext cx="5874389" cy="427200"/>
          </a:xfrm>
          <a:prstGeom prst="rect">
            <a:avLst/>
          </a:prstGeom>
        </p:spPr>
        <p:txBody>
          <a:bodyPr spcFirstLastPara="1" wrap="square" lIns="121900" tIns="121900" rIns="121900" bIns="121900" anchor="ctr" anchorCtr="0">
            <a:noAutofit/>
          </a:bodyPr>
          <a:lstStyle/>
          <a:p>
            <a:r>
              <a:rPr lang="en-US" sz="3600" dirty="0"/>
              <a:t>Problem Statement</a:t>
            </a:r>
            <a:endParaRPr dirty="0"/>
          </a:p>
        </p:txBody>
      </p:sp>
      <p:grpSp>
        <p:nvGrpSpPr>
          <p:cNvPr id="1658" name="Google Shape;1658;p40"/>
          <p:cNvGrpSpPr/>
          <p:nvPr/>
        </p:nvGrpSpPr>
        <p:grpSpPr>
          <a:xfrm>
            <a:off x="9555146" y="2218360"/>
            <a:ext cx="1873169" cy="4034005"/>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rgbClr val="7F52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730" name="Google Shape;1730;p40"/>
          <p:cNvGrpSpPr/>
          <p:nvPr/>
        </p:nvGrpSpPr>
        <p:grpSpPr>
          <a:xfrm>
            <a:off x="1074922" y="2313194"/>
            <a:ext cx="1813181" cy="3933057"/>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rgbClr val="FFFFFF">
                <a:alpha val="334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rgbClr val="FFFFFF">
                <a:alpha val="334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rgbClr val="FFFFFF">
                <a:alpha val="334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rgbClr val="FFFFFF">
                <a:alpha val="3348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rgbClr val="455A6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rgbClr val="000000">
                <a:alpha val="3258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1813" name="Google Shape;1813;p40"/>
          <p:cNvSpPr txBox="1">
            <a:spLocks noGrp="1"/>
          </p:cNvSpPr>
          <p:nvPr>
            <p:ph type="body" idx="1"/>
          </p:nvPr>
        </p:nvSpPr>
        <p:spPr>
          <a:xfrm>
            <a:off x="3317844" y="1770654"/>
            <a:ext cx="5103423" cy="4303243"/>
          </a:xfrm>
          <a:prstGeom prst="rect">
            <a:avLst/>
          </a:prstGeom>
        </p:spPr>
        <p:txBody>
          <a:bodyPr spcFirstLastPara="1" wrap="square" lIns="121900" tIns="121900" rIns="121900" bIns="121900" anchor="t" anchorCtr="0">
            <a:noAutofit/>
          </a:bodyPr>
          <a:lstStyle/>
          <a:p>
            <a:pPr marL="0" lvl="0" indent="0" algn="just">
              <a:buNone/>
            </a:pPr>
            <a:r>
              <a:rPr lang="en-US" dirty="0"/>
              <a:t>Many of the existing machine learning models for health care analysis is focusing on one disease per analysis. If a user wants to predict more than one disease, he/she has to go through different sites. There is no common system where one analysis can perform more than one disease prediction. Some of the models have lower accuracy which can seriously affect patients’ health. When an organization wants to analyze their patient’s health reports, they have to deploy many models which in turn increases the cost as well as time. Some of the existing systems consider very few parameters which can yield false results. The project aims to improve healthcare outcomes of multiple diseases by enabling early detection and prediction of diseases using machine learning and deep learning.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8F14-1DDC-8784-4D12-0AAA4049F3BD}"/>
              </a:ext>
            </a:extLst>
          </p:cNvPr>
          <p:cNvSpPr>
            <a:spLocks noGrp="1"/>
          </p:cNvSpPr>
          <p:nvPr>
            <p:ph type="title"/>
          </p:nvPr>
        </p:nvSpPr>
        <p:spPr>
          <a:xfrm>
            <a:off x="783019" y="0"/>
            <a:ext cx="10272000" cy="1122400"/>
          </a:xfrm>
        </p:spPr>
        <p:txBody>
          <a:bodyPr/>
          <a:lstStyle/>
          <a:p>
            <a:r>
              <a:rPr lang="en-IN" dirty="0"/>
              <a:t>Paper Details</a:t>
            </a:r>
          </a:p>
        </p:txBody>
      </p:sp>
      <p:sp>
        <p:nvSpPr>
          <p:cNvPr id="3" name="TextBox 2">
            <a:extLst>
              <a:ext uri="{FF2B5EF4-FFF2-40B4-BE49-F238E27FC236}">
                <a16:creationId xmlns:a16="http://schemas.microsoft.com/office/drawing/2014/main" id="{94BF7AD0-628E-9FF2-CA3F-ED7E5A6F0E56}"/>
              </a:ext>
            </a:extLst>
          </p:cNvPr>
          <p:cNvSpPr txBox="1"/>
          <p:nvPr/>
        </p:nvSpPr>
        <p:spPr>
          <a:xfrm>
            <a:off x="1136981" y="1376515"/>
            <a:ext cx="10563406" cy="4455835"/>
          </a:xfrm>
          <a:prstGeom prst="rect">
            <a:avLst/>
          </a:prstGeom>
          <a:noFill/>
        </p:spPr>
        <p:txBody>
          <a:bodyPr wrap="square" rtlCol="0">
            <a:spAutoFit/>
          </a:bodyPr>
          <a:lstStyle/>
          <a:p>
            <a:pPr>
              <a:lnSpc>
                <a:spcPct val="150000"/>
              </a:lnSpc>
            </a:pPr>
            <a:r>
              <a:rPr lang="en-IN" sz="2400" b="1" dirty="0">
                <a:solidFill>
                  <a:schemeClr val="accent3"/>
                </a:solidFill>
              </a:rPr>
              <a:t>Authors : </a:t>
            </a:r>
            <a:r>
              <a:rPr lang="en-IN" sz="2400" dirty="0" err="1">
                <a:solidFill>
                  <a:schemeClr val="accent3"/>
                </a:solidFill>
              </a:rPr>
              <a:t>Prottoy</a:t>
            </a:r>
            <a:r>
              <a:rPr lang="en-IN" sz="2400" dirty="0">
                <a:solidFill>
                  <a:schemeClr val="accent3"/>
                </a:solidFill>
              </a:rPr>
              <a:t> Saha, Muhammad Sheikh Sadi, O.F.M. Riaz Rahman </a:t>
            </a:r>
            <a:r>
              <a:rPr lang="en-IN" sz="2400" dirty="0" err="1">
                <a:solidFill>
                  <a:schemeClr val="accent3"/>
                </a:solidFill>
              </a:rPr>
              <a:t>Aranya</a:t>
            </a:r>
            <a:r>
              <a:rPr lang="en-IN" sz="2400" dirty="0">
                <a:solidFill>
                  <a:schemeClr val="accent3"/>
                </a:solidFill>
              </a:rPr>
              <a:t>, Sadia Jahan, </a:t>
            </a:r>
            <a:r>
              <a:rPr lang="en-IN" sz="2400" dirty="0" err="1">
                <a:solidFill>
                  <a:schemeClr val="accent3"/>
                </a:solidFill>
              </a:rPr>
              <a:t>Ferdib</a:t>
            </a:r>
            <a:r>
              <a:rPr lang="en-IN" sz="2400" dirty="0">
                <a:solidFill>
                  <a:schemeClr val="accent3"/>
                </a:solidFill>
              </a:rPr>
              <a:t>-Al Islam</a:t>
            </a:r>
          </a:p>
          <a:p>
            <a:pPr>
              <a:lnSpc>
                <a:spcPct val="150000"/>
              </a:lnSpc>
            </a:pPr>
            <a:r>
              <a:rPr lang="en-IN" sz="2400" b="1" dirty="0">
                <a:solidFill>
                  <a:schemeClr val="accent3"/>
                </a:solidFill>
              </a:rPr>
              <a:t>Title of the paper: </a:t>
            </a:r>
            <a:r>
              <a:rPr lang="en-IN" sz="2400" dirty="0">
                <a:solidFill>
                  <a:schemeClr val="accent3"/>
                </a:solidFill>
              </a:rPr>
              <a:t>COV-VGX: An automated COVID-19 detection system using X-ray images and transfer learning</a:t>
            </a:r>
          </a:p>
          <a:p>
            <a:pPr>
              <a:lnSpc>
                <a:spcPct val="150000"/>
              </a:lnSpc>
            </a:pPr>
            <a:r>
              <a:rPr lang="en-IN" sz="2400" b="1" dirty="0">
                <a:solidFill>
                  <a:schemeClr val="accent3"/>
                </a:solidFill>
              </a:rPr>
              <a:t>Journal: </a:t>
            </a:r>
            <a:r>
              <a:rPr lang="en-IN" sz="2400" dirty="0">
                <a:solidFill>
                  <a:schemeClr val="accent3"/>
                </a:solidFill>
              </a:rPr>
              <a:t>Informatics in Medicine Unlocked</a:t>
            </a:r>
          </a:p>
          <a:p>
            <a:pPr>
              <a:lnSpc>
                <a:spcPct val="150000"/>
              </a:lnSpc>
            </a:pPr>
            <a:r>
              <a:rPr lang="en-IN" sz="2400" b="1" dirty="0">
                <a:solidFill>
                  <a:schemeClr val="accent3"/>
                </a:solidFill>
              </a:rPr>
              <a:t>Volume: </a:t>
            </a:r>
            <a:r>
              <a:rPr lang="en-IN" sz="2400" dirty="0">
                <a:solidFill>
                  <a:schemeClr val="accent3"/>
                </a:solidFill>
              </a:rPr>
              <a:t>26</a:t>
            </a:r>
          </a:p>
          <a:p>
            <a:pPr>
              <a:lnSpc>
                <a:spcPct val="150000"/>
              </a:lnSpc>
            </a:pPr>
            <a:r>
              <a:rPr lang="en-IN" sz="2400" b="1" dirty="0">
                <a:solidFill>
                  <a:schemeClr val="accent3"/>
                </a:solidFill>
              </a:rPr>
              <a:t>Year of published: </a:t>
            </a:r>
            <a:r>
              <a:rPr lang="en-IN" sz="2400" dirty="0">
                <a:solidFill>
                  <a:schemeClr val="accent3"/>
                </a:solidFill>
              </a:rPr>
              <a:t>2021</a:t>
            </a:r>
          </a:p>
          <a:p>
            <a:pPr>
              <a:lnSpc>
                <a:spcPct val="150000"/>
              </a:lnSpc>
            </a:pPr>
            <a:r>
              <a:rPr lang="en-IN" sz="2400" b="1" dirty="0">
                <a:solidFill>
                  <a:schemeClr val="accent3"/>
                </a:solidFill>
              </a:rPr>
              <a:t>ISSN : </a:t>
            </a:r>
            <a:r>
              <a:rPr lang="en-IN" sz="2400" dirty="0">
                <a:solidFill>
                  <a:schemeClr val="accent3"/>
                </a:solidFill>
              </a:rPr>
              <a:t>2352-9148</a:t>
            </a:r>
          </a:p>
        </p:txBody>
      </p:sp>
    </p:spTree>
    <p:extLst>
      <p:ext uri="{BB962C8B-B14F-4D97-AF65-F5344CB8AC3E}">
        <p14:creationId xmlns:p14="http://schemas.microsoft.com/office/powerpoint/2010/main" val="195801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2020104020203"/>
              <a:ea typeface="+mn-ea"/>
              <a:cs typeface="+mn-cs"/>
            </a:endParaRPr>
          </a:p>
        </p:txBody>
      </p:sp>
      <p:sp>
        <p:nvSpPr>
          <p:cNvPr id="2" name="Title"/>
          <p:cNvSpPr>
            <a:spLocks noGrp="1"/>
          </p:cNvSpPr>
          <p:nvPr>
            <p:ph type="ctrTitle"/>
          </p:nvPr>
        </p:nvSpPr>
        <p:spPr>
          <a:xfrm>
            <a:off x="581193" y="702156"/>
            <a:ext cx="6309003" cy="1013800"/>
          </a:xfrm>
        </p:spPr>
        <p:txBody>
          <a:bodyPr>
            <a:normAutofit/>
          </a:bodyPr>
          <a:lstStyle/>
          <a:p>
            <a:r>
              <a:rPr lang="en-US" sz="4000" cap="none" dirty="0">
                <a:solidFill>
                  <a:schemeClr val="tx2"/>
                </a:solidFill>
              </a:rPr>
              <a:t> Beneficiary Domain</a:t>
            </a: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p:cNvSpPr>
            <a:spLocks noGrp="1"/>
          </p:cNvSpPr>
          <p:nvPr>
            <p:ph idx="1"/>
          </p:nvPr>
        </p:nvSpPr>
        <p:spPr>
          <a:xfrm>
            <a:off x="581193" y="1009397"/>
            <a:ext cx="6309003" cy="4242912"/>
          </a:xfrm>
        </p:spPr>
        <p:txBody>
          <a:bodyPr>
            <a:normAutofit/>
          </a:bodyPr>
          <a:lstStyle/>
          <a:p>
            <a:pPr lvl="0"/>
            <a:r>
              <a:rPr lang="en-US" sz="4400" spc="300" dirty="0"/>
              <a:t>Healthcare</a:t>
            </a:r>
          </a:p>
        </p:txBody>
      </p:sp>
      <p:pic>
        <p:nvPicPr>
          <p:cNvPr id="6" name="Picture 5" descr="Stethoscope">
            <a:extLst>
              <a:ext uri="{FF2B5EF4-FFF2-40B4-BE49-F238E27FC236}">
                <a16:creationId xmlns:a16="http://schemas.microsoft.com/office/drawing/2014/main" id="{E6C92F9B-9C65-18EC-57CF-104003F16364}"/>
              </a:ext>
            </a:extLst>
          </p:cNvPr>
          <p:cNvPicPr>
            <a:picLocks noChangeAspect="1"/>
          </p:cNvPicPr>
          <p:nvPr/>
        </p:nvPicPr>
        <p:blipFill rotWithShape="1">
          <a:blip r:embed="rId2"/>
          <a:srcRect l="36544" r="18061" b="-3"/>
          <a:stretch/>
        </p:blipFill>
        <p:spPr>
          <a:xfrm>
            <a:off x="7521283" y="10"/>
            <a:ext cx="4670717" cy="6857990"/>
          </a:xfrm>
          <a:prstGeom prst="rect">
            <a:avLst/>
          </a:prstGeom>
        </p:spPr>
      </p:pic>
    </p:spTree>
    <p:extLst>
      <p:ext uri="{BB962C8B-B14F-4D97-AF65-F5344CB8AC3E}">
        <p14:creationId xmlns:p14="http://schemas.microsoft.com/office/powerpoint/2010/main" val="137353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960000" y="720000"/>
            <a:ext cx="10272000" cy="427200"/>
          </a:xfrm>
          <a:prstGeom prst="rect">
            <a:avLst/>
          </a:prstGeom>
        </p:spPr>
        <p:txBody>
          <a:bodyPr spcFirstLastPara="1" wrap="square" lIns="121900" tIns="121900" rIns="121900" bIns="121900" anchor="ctr" anchorCtr="0">
            <a:noAutofit/>
          </a:bodyPr>
          <a:lstStyle/>
          <a:p>
            <a:r>
              <a:rPr lang="en-US" sz="3600" dirty="0"/>
              <a:t>Technical Domains</a:t>
            </a:r>
            <a:endParaRPr dirty="0"/>
          </a:p>
        </p:txBody>
      </p:sp>
      <p:sp>
        <p:nvSpPr>
          <p:cNvPr id="2133" name="Google Shape;2133;p44"/>
          <p:cNvSpPr txBox="1">
            <a:spLocks noGrp="1"/>
          </p:cNvSpPr>
          <p:nvPr>
            <p:ph type="subTitle" idx="1"/>
          </p:nvPr>
        </p:nvSpPr>
        <p:spPr>
          <a:xfrm>
            <a:off x="2770372" y="2210188"/>
            <a:ext cx="4299022" cy="774541"/>
          </a:xfrm>
          <a:prstGeom prst="rect">
            <a:avLst/>
          </a:prstGeom>
        </p:spPr>
        <p:txBody>
          <a:bodyPr spcFirstLastPara="1" wrap="square" lIns="121900" tIns="121900" rIns="121900" bIns="121900" anchor="ctr" anchorCtr="0">
            <a:noAutofit/>
          </a:bodyPr>
          <a:lstStyle/>
          <a:p>
            <a:pPr marL="0" indent="0"/>
            <a:r>
              <a:rPr lang="en-US" sz="2800" spc="300" dirty="0"/>
              <a:t>Computer Vision</a:t>
            </a:r>
            <a:endParaRPr lang="en-US" sz="2800" dirty="0"/>
          </a:p>
        </p:txBody>
      </p:sp>
      <p:sp>
        <p:nvSpPr>
          <p:cNvPr id="2135" name="Google Shape;2135;p44"/>
          <p:cNvSpPr txBox="1">
            <a:spLocks noGrp="1"/>
          </p:cNvSpPr>
          <p:nvPr>
            <p:ph type="title"/>
          </p:nvPr>
        </p:nvSpPr>
        <p:spPr>
          <a:xfrm>
            <a:off x="1562487" y="2191044"/>
            <a:ext cx="1011600" cy="603200"/>
          </a:xfrm>
          <a:prstGeom prst="rect">
            <a:avLst/>
          </a:prstGeom>
        </p:spPr>
        <p:txBody>
          <a:bodyPr spcFirstLastPara="1" wrap="square" lIns="121900" tIns="121900" rIns="121900" bIns="121900" anchor="t" anchorCtr="0">
            <a:noAutofit/>
          </a:bodyPr>
          <a:lstStyle/>
          <a:p>
            <a:r>
              <a:rPr lang="en" dirty="0"/>
              <a:t>01</a:t>
            </a:r>
            <a:endParaRPr dirty="0"/>
          </a:p>
        </p:txBody>
      </p:sp>
      <p:sp>
        <p:nvSpPr>
          <p:cNvPr id="2139" name="Google Shape;2139;p44"/>
          <p:cNvSpPr txBox="1">
            <a:spLocks noGrp="1"/>
          </p:cNvSpPr>
          <p:nvPr>
            <p:ph type="subTitle" idx="7"/>
          </p:nvPr>
        </p:nvSpPr>
        <p:spPr>
          <a:xfrm>
            <a:off x="2868642" y="3941324"/>
            <a:ext cx="3639195" cy="368800"/>
          </a:xfrm>
          <a:prstGeom prst="rect">
            <a:avLst/>
          </a:prstGeom>
        </p:spPr>
        <p:txBody>
          <a:bodyPr spcFirstLastPara="1" wrap="square" lIns="121900" tIns="121900" rIns="121900" bIns="121900" anchor="ctr" anchorCtr="0">
            <a:noAutofit/>
          </a:bodyPr>
          <a:lstStyle/>
          <a:p>
            <a:pPr marL="0" indent="0"/>
            <a:r>
              <a:rPr lang="en-US" sz="2800" spc="300" dirty="0"/>
              <a:t>Deep Learning</a:t>
            </a:r>
            <a:endParaRPr lang="en-US" sz="2800" dirty="0"/>
          </a:p>
        </p:txBody>
      </p:sp>
      <p:sp>
        <p:nvSpPr>
          <p:cNvPr id="2141" name="Google Shape;2141;p44"/>
          <p:cNvSpPr txBox="1">
            <a:spLocks noGrp="1"/>
          </p:cNvSpPr>
          <p:nvPr>
            <p:ph type="title" idx="9"/>
          </p:nvPr>
        </p:nvSpPr>
        <p:spPr>
          <a:xfrm>
            <a:off x="1661237" y="3760203"/>
            <a:ext cx="1011600" cy="671600"/>
          </a:xfrm>
          <a:prstGeom prst="rect">
            <a:avLst/>
          </a:prstGeom>
        </p:spPr>
        <p:txBody>
          <a:bodyPr spcFirstLastPara="1" wrap="square" lIns="121900" tIns="121900" rIns="121900" bIns="121900" anchor="t" anchorCtr="0">
            <a:noAutofit/>
          </a:bodyPr>
          <a:lstStyle/>
          <a:p>
            <a:r>
              <a:rPr lang="en" dirty="0"/>
              <a:t>02</a:t>
            </a:r>
            <a:endParaRPr dirty="0"/>
          </a:p>
        </p:txBody>
      </p:sp>
      <p:grpSp>
        <p:nvGrpSpPr>
          <p:cNvPr id="2157" name="Google Shape;2157;p44"/>
          <p:cNvGrpSpPr/>
          <p:nvPr/>
        </p:nvGrpSpPr>
        <p:grpSpPr>
          <a:xfrm>
            <a:off x="6710554" y="2621644"/>
            <a:ext cx="3989925" cy="3609856"/>
            <a:chOff x="5032915" y="1966233"/>
            <a:chExt cx="2992444" cy="2707392"/>
          </a:xfrm>
        </p:grpSpPr>
        <p:sp>
          <p:nvSpPr>
            <p:cNvPr id="2158" name="Google Shape;2158;p44"/>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159" name="Google Shape;2159;p44"/>
            <p:cNvGrpSpPr/>
            <p:nvPr/>
          </p:nvGrpSpPr>
          <p:grpSpPr>
            <a:xfrm>
              <a:off x="5032915" y="1966233"/>
              <a:ext cx="2992444" cy="2707392"/>
              <a:chOff x="5326840" y="1961634"/>
              <a:chExt cx="2992444" cy="2707392"/>
            </a:xfrm>
          </p:grpSpPr>
          <p:sp>
            <p:nvSpPr>
              <p:cNvPr id="2160" name="Google Shape;2160;p44"/>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1" name="Google Shape;2161;p44"/>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2" name="Google Shape;2162;p44"/>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3" name="Google Shape;2163;p44"/>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4" name="Google Shape;2164;p44"/>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5" name="Google Shape;2165;p44"/>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6" name="Google Shape;2166;p44"/>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7" name="Google Shape;2167;p44"/>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8" name="Google Shape;2168;p44"/>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69" name="Google Shape;2169;p44"/>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0" name="Google Shape;2170;p44"/>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1" name="Google Shape;2171;p44"/>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2" name="Google Shape;2172;p44"/>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3" name="Google Shape;2173;p44"/>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4" name="Google Shape;2174;p44"/>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5" name="Google Shape;2175;p44"/>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6" name="Google Shape;2176;p44"/>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7" name="Google Shape;2177;p44"/>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8" name="Google Shape;2178;p44"/>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79" name="Google Shape;2179;p44"/>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0" name="Google Shape;2180;p44"/>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1" name="Google Shape;2181;p44"/>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2" name="Google Shape;2182;p44"/>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3" name="Google Shape;2183;p44"/>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4" name="Google Shape;2184;p44"/>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5" name="Google Shape;2185;p44"/>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6" name="Google Shape;2186;p44"/>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7" name="Google Shape;2187;p44"/>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8" name="Google Shape;2188;p44"/>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89" name="Google Shape;2189;p44"/>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0" name="Google Shape;2190;p44"/>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1" name="Google Shape;2191;p44"/>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2" name="Google Shape;2192;p44"/>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3" name="Google Shape;2193;p44"/>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4" name="Google Shape;2194;p44"/>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5" name="Google Shape;2195;p44"/>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6" name="Google Shape;2196;p44"/>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7" name="Google Shape;2197;p44"/>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8" name="Google Shape;2198;p44"/>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99" name="Google Shape;2199;p44"/>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0" name="Google Shape;2200;p44"/>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1" name="Google Shape;2201;p44"/>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2" name="Google Shape;2202;p44"/>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3" name="Google Shape;2203;p44"/>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4" name="Google Shape;2204;p44"/>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5" name="Google Shape;2205;p44"/>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6" name="Google Shape;2206;p44"/>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7" name="Google Shape;2207;p44"/>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8" name="Google Shape;2208;p44"/>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09" name="Google Shape;2209;p44"/>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0" name="Google Shape;2210;p44"/>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1" name="Google Shape;2211;p44"/>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2" name="Google Shape;2212;p44"/>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3" name="Google Shape;2213;p44"/>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4" name="Google Shape;2214;p44"/>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5" name="Google Shape;2215;p44"/>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6" name="Google Shape;2216;p44"/>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7" name="Google Shape;2217;p44"/>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8" name="Google Shape;2218;p44"/>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19" name="Google Shape;2219;p44"/>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0" name="Google Shape;2220;p44"/>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1" name="Google Shape;2221;p44"/>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2" name="Google Shape;2222;p44"/>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3" name="Google Shape;2223;p44"/>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4" name="Google Shape;2224;p44"/>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5" name="Google Shape;2225;p44"/>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rgbClr val="FAFAF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6" name="Google Shape;2226;p44"/>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7" name="Google Shape;2227;p44"/>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8" name="Google Shape;2228;p44"/>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29" name="Google Shape;2229;p44"/>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0" name="Google Shape;2230;p44"/>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1" name="Google Shape;2231;p44"/>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2" name="Google Shape;2232;p44"/>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3" name="Google Shape;2233;p44"/>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4" name="Google Shape;2234;p44"/>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5" name="Google Shape;2235;p44"/>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6" name="Google Shape;2236;p44"/>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7" name="Google Shape;2237;p44"/>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8" name="Google Shape;2238;p44"/>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39" name="Google Shape;2239;p44"/>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0" name="Google Shape;2240;p44"/>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1" name="Google Shape;2241;p44"/>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2" name="Google Shape;2242;p44"/>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3" name="Google Shape;2243;p44"/>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4" name="Google Shape;2244;p44"/>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5" name="Google Shape;2245;p44"/>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6" name="Google Shape;2246;p44"/>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7" name="Google Shape;2247;p44"/>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8" name="Google Shape;2248;p44"/>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49" name="Google Shape;2249;p44"/>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0" name="Google Shape;2250;p44"/>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1" name="Google Shape;2251;p44"/>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2" name="Google Shape;2252;p44"/>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253" name="Google Shape;2253;p44"/>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rgbClr val="045A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2"/>
        <p:cNvGrpSpPr/>
        <p:nvPr/>
      </p:nvGrpSpPr>
      <p:grpSpPr>
        <a:xfrm>
          <a:off x="0" y="0"/>
          <a:ext cx="0" cy="0"/>
          <a:chOff x="0" y="0"/>
          <a:chExt cx="0" cy="0"/>
        </a:xfrm>
      </p:grpSpPr>
      <p:grpSp>
        <p:nvGrpSpPr>
          <p:cNvPr id="3123" name="Google Shape;3123;p57"/>
          <p:cNvGrpSpPr/>
          <p:nvPr/>
        </p:nvGrpSpPr>
        <p:grpSpPr>
          <a:xfrm>
            <a:off x="7001735" y="2810816"/>
            <a:ext cx="2651212" cy="1897499"/>
            <a:chOff x="5251301" y="2108112"/>
            <a:chExt cx="1988409" cy="1423124"/>
          </a:xfrm>
        </p:grpSpPr>
        <p:sp>
          <p:nvSpPr>
            <p:cNvPr id="3124" name="Google Shape;3124;p57"/>
            <p:cNvSpPr/>
            <p:nvPr/>
          </p:nvSpPr>
          <p:spPr>
            <a:xfrm>
              <a:off x="6574727" y="2889308"/>
              <a:ext cx="664984" cy="639362"/>
            </a:xfrm>
            <a:custGeom>
              <a:avLst/>
              <a:gdLst/>
              <a:ahLst/>
              <a:cxnLst/>
              <a:rect l="l" t="t" r="r" b="b"/>
              <a:pathLst>
                <a:path w="20737" h="19938" extrusionOk="0">
                  <a:moveTo>
                    <a:pt x="10000" y="1"/>
                  </a:moveTo>
                  <a:cubicBezTo>
                    <a:pt x="9987" y="1"/>
                    <a:pt x="9973" y="1"/>
                    <a:pt x="9959" y="1"/>
                  </a:cubicBezTo>
                  <a:cubicBezTo>
                    <a:pt x="4445" y="18"/>
                    <a:pt x="1" y="4479"/>
                    <a:pt x="1" y="9993"/>
                  </a:cubicBezTo>
                  <a:cubicBezTo>
                    <a:pt x="17" y="14019"/>
                    <a:pt x="2457" y="17645"/>
                    <a:pt x="6183" y="19182"/>
                  </a:cubicBezTo>
                  <a:cubicBezTo>
                    <a:pt x="7414" y="19690"/>
                    <a:pt x="8706" y="19937"/>
                    <a:pt x="9986" y="19937"/>
                  </a:cubicBezTo>
                  <a:cubicBezTo>
                    <a:pt x="12581" y="19937"/>
                    <a:pt x="15131" y="18923"/>
                    <a:pt x="17044" y="17010"/>
                  </a:cubicBezTo>
                  <a:cubicBezTo>
                    <a:pt x="19884" y="14153"/>
                    <a:pt x="20736" y="9859"/>
                    <a:pt x="19182" y="6133"/>
                  </a:cubicBezTo>
                  <a:cubicBezTo>
                    <a:pt x="17634" y="2420"/>
                    <a:pt x="14011" y="1"/>
                    <a:pt x="10000" y="1"/>
                  </a:cubicBezTo>
                  <a:close/>
                </a:path>
              </a:pathLst>
            </a:custGeom>
            <a:solidFill>
              <a:srgbClr val="F5F5F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5" name="Google Shape;3125;p57"/>
            <p:cNvSpPr/>
            <p:nvPr/>
          </p:nvSpPr>
          <p:spPr>
            <a:xfrm>
              <a:off x="6573124" y="2886647"/>
              <a:ext cx="648373" cy="644589"/>
            </a:xfrm>
            <a:custGeom>
              <a:avLst/>
              <a:gdLst/>
              <a:ahLst/>
              <a:cxnLst/>
              <a:rect l="l" t="t" r="r" b="b"/>
              <a:pathLst>
                <a:path w="20219" h="20101" extrusionOk="0">
                  <a:moveTo>
                    <a:pt x="10026" y="0"/>
                  </a:moveTo>
                  <a:cubicBezTo>
                    <a:pt x="9809" y="0"/>
                    <a:pt x="9591" y="34"/>
                    <a:pt x="9374" y="34"/>
                  </a:cubicBezTo>
                  <a:cubicBezTo>
                    <a:pt x="8956" y="51"/>
                    <a:pt x="8522" y="117"/>
                    <a:pt x="8104" y="184"/>
                  </a:cubicBezTo>
                  <a:cubicBezTo>
                    <a:pt x="5281" y="736"/>
                    <a:pt x="2824" y="2473"/>
                    <a:pt x="1371" y="4946"/>
                  </a:cubicBezTo>
                  <a:cubicBezTo>
                    <a:pt x="869" y="5782"/>
                    <a:pt x="502" y="6684"/>
                    <a:pt x="285" y="7620"/>
                  </a:cubicBezTo>
                  <a:cubicBezTo>
                    <a:pt x="201" y="7970"/>
                    <a:pt x="134" y="8321"/>
                    <a:pt x="101" y="8672"/>
                  </a:cubicBezTo>
                  <a:cubicBezTo>
                    <a:pt x="67" y="8823"/>
                    <a:pt x="51" y="8956"/>
                    <a:pt x="34" y="9090"/>
                  </a:cubicBezTo>
                  <a:cubicBezTo>
                    <a:pt x="34" y="9207"/>
                    <a:pt x="34" y="9324"/>
                    <a:pt x="17" y="9441"/>
                  </a:cubicBezTo>
                  <a:cubicBezTo>
                    <a:pt x="17" y="9641"/>
                    <a:pt x="17" y="9792"/>
                    <a:pt x="17" y="9909"/>
                  </a:cubicBezTo>
                  <a:cubicBezTo>
                    <a:pt x="1" y="10009"/>
                    <a:pt x="17" y="10076"/>
                    <a:pt x="17" y="10076"/>
                  </a:cubicBezTo>
                  <a:cubicBezTo>
                    <a:pt x="17" y="10076"/>
                    <a:pt x="17" y="10009"/>
                    <a:pt x="34" y="9909"/>
                  </a:cubicBezTo>
                  <a:cubicBezTo>
                    <a:pt x="34" y="9792"/>
                    <a:pt x="51" y="9641"/>
                    <a:pt x="67" y="9441"/>
                  </a:cubicBezTo>
                  <a:cubicBezTo>
                    <a:pt x="67" y="9324"/>
                    <a:pt x="67" y="9224"/>
                    <a:pt x="84" y="9090"/>
                  </a:cubicBezTo>
                  <a:cubicBezTo>
                    <a:pt x="101" y="8956"/>
                    <a:pt x="118" y="8823"/>
                    <a:pt x="151" y="8672"/>
                  </a:cubicBezTo>
                  <a:cubicBezTo>
                    <a:pt x="184" y="8321"/>
                    <a:pt x="251" y="7987"/>
                    <a:pt x="352" y="7636"/>
                  </a:cubicBezTo>
                  <a:cubicBezTo>
                    <a:pt x="585" y="6717"/>
                    <a:pt x="953" y="5815"/>
                    <a:pt x="1454" y="4996"/>
                  </a:cubicBezTo>
                  <a:cubicBezTo>
                    <a:pt x="2908" y="2557"/>
                    <a:pt x="5347" y="869"/>
                    <a:pt x="8138" y="335"/>
                  </a:cubicBezTo>
                  <a:cubicBezTo>
                    <a:pt x="8555" y="251"/>
                    <a:pt x="8973" y="201"/>
                    <a:pt x="9391" y="184"/>
                  </a:cubicBezTo>
                  <a:cubicBezTo>
                    <a:pt x="9551" y="184"/>
                    <a:pt x="9722" y="163"/>
                    <a:pt x="9896" y="163"/>
                  </a:cubicBezTo>
                  <a:cubicBezTo>
                    <a:pt x="9939" y="163"/>
                    <a:pt x="9982" y="164"/>
                    <a:pt x="10026" y="168"/>
                  </a:cubicBezTo>
                  <a:cubicBezTo>
                    <a:pt x="10243" y="168"/>
                    <a:pt x="10460" y="184"/>
                    <a:pt x="10677" y="201"/>
                  </a:cubicBezTo>
                  <a:cubicBezTo>
                    <a:pt x="10911" y="201"/>
                    <a:pt x="11129" y="218"/>
                    <a:pt x="11346" y="268"/>
                  </a:cubicBezTo>
                  <a:cubicBezTo>
                    <a:pt x="11563" y="301"/>
                    <a:pt x="11797" y="335"/>
                    <a:pt x="12014" y="368"/>
                  </a:cubicBezTo>
                  <a:cubicBezTo>
                    <a:pt x="12916" y="569"/>
                    <a:pt x="13802" y="903"/>
                    <a:pt x="14621" y="1320"/>
                  </a:cubicBezTo>
                  <a:cubicBezTo>
                    <a:pt x="14821" y="1437"/>
                    <a:pt x="15022" y="1571"/>
                    <a:pt x="15239" y="1688"/>
                  </a:cubicBezTo>
                  <a:cubicBezTo>
                    <a:pt x="15439" y="1805"/>
                    <a:pt x="15640" y="1955"/>
                    <a:pt x="15840" y="2106"/>
                  </a:cubicBezTo>
                  <a:cubicBezTo>
                    <a:pt x="16642" y="2674"/>
                    <a:pt x="17344" y="3392"/>
                    <a:pt x="17929" y="4194"/>
                  </a:cubicBezTo>
                  <a:cubicBezTo>
                    <a:pt x="18547" y="5013"/>
                    <a:pt x="19015" y="5932"/>
                    <a:pt x="19349" y="6918"/>
                  </a:cubicBezTo>
                  <a:cubicBezTo>
                    <a:pt x="20034" y="8940"/>
                    <a:pt x="20034" y="11128"/>
                    <a:pt x="19366" y="13150"/>
                  </a:cubicBezTo>
                  <a:cubicBezTo>
                    <a:pt x="19032" y="14119"/>
                    <a:pt x="18564" y="15055"/>
                    <a:pt x="17946" y="15874"/>
                  </a:cubicBezTo>
                  <a:cubicBezTo>
                    <a:pt x="17378" y="16692"/>
                    <a:pt x="16676" y="17394"/>
                    <a:pt x="15874" y="17979"/>
                  </a:cubicBezTo>
                  <a:cubicBezTo>
                    <a:pt x="15673" y="18129"/>
                    <a:pt x="15473" y="18263"/>
                    <a:pt x="15272" y="18397"/>
                  </a:cubicBezTo>
                  <a:cubicBezTo>
                    <a:pt x="15072" y="18514"/>
                    <a:pt x="14871" y="18647"/>
                    <a:pt x="14654" y="18764"/>
                  </a:cubicBezTo>
                  <a:cubicBezTo>
                    <a:pt x="13835" y="19199"/>
                    <a:pt x="12950" y="19516"/>
                    <a:pt x="12048" y="19717"/>
                  </a:cubicBezTo>
                  <a:cubicBezTo>
                    <a:pt x="11830" y="19767"/>
                    <a:pt x="11596" y="19800"/>
                    <a:pt x="11379" y="19834"/>
                  </a:cubicBezTo>
                  <a:cubicBezTo>
                    <a:pt x="11162" y="19867"/>
                    <a:pt x="10945" y="19900"/>
                    <a:pt x="10728" y="19900"/>
                  </a:cubicBezTo>
                  <a:cubicBezTo>
                    <a:pt x="10510" y="19917"/>
                    <a:pt x="10293" y="19934"/>
                    <a:pt x="10076" y="19934"/>
                  </a:cubicBezTo>
                  <a:cubicBezTo>
                    <a:pt x="10032" y="19937"/>
                    <a:pt x="9989" y="19938"/>
                    <a:pt x="9946" y="19938"/>
                  </a:cubicBezTo>
                  <a:cubicBezTo>
                    <a:pt x="9772" y="19938"/>
                    <a:pt x="9598" y="19917"/>
                    <a:pt x="9424" y="19917"/>
                  </a:cubicBezTo>
                  <a:cubicBezTo>
                    <a:pt x="9007" y="19900"/>
                    <a:pt x="8589" y="19850"/>
                    <a:pt x="8171" y="19767"/>
                  </a:cubicBezTo>
                  <a:cubicBezTo>
                    <a:pt x="5381" y="19249"/>
                    <a:pt x="2941" y="17561"/>
                    <a:pt x="1471" y="15138"/>
                  </a:cubicBezTo>
                  <a:cubicBezTo>
                    <a:pt x="970" y="14320"/>
                    <a:pt x="602" y="13434"/>
                    <a:pt x="368" y="12498"/>
                  </a:cubicBezTo>
                  <a:cubicBezTo>
                    <a:pt x="268" y="12164"/>
                    <a:pt x="201" y="11813"/>
                    <a:pt x="151" y="11463"/>
                  </a:cubicBezTo>
                  <a:cubicBezTo>
                    <a:pt x="134" y="11312"/>
                    <a:pt x="101" y="11178"/>
                    <a:pt x="84" y="11062"/>
                  </a:cubicBezTo>
                  <a:cubicBezTo>
                    <a:pt x="84" y="10928"/>
                    <a:pt x="67" y="10811"/>
                    <a:pt x="67" y="10711"/>
                  </a:cubicBezTo>
                  <a:cubicBezTo>
                    <a:pt x="51" y="10510"/>
                    <a:pt x="34" y="10343"/>
                    <a:pt x="34" y="10226"/>
                  </a:cubicBezTo>
                  <a:cubicBezTo>
                    <a:pt x="17" y="10126"/>
                    <a:pt x="17" y="10076"/>
                    <a:pt x="17" y="10076"/>
                  </a:cubicBezTo>
                  <a:cubicBezTo>
                    <a:pt x="17" y="10076"/>
                    <a:pt x="1" y="10126"/>
                    <a:pt x="17" y="10226"/>
                  </a:cubicBezTo>
                  <a:cubicBezTo>
                    <a:pt x="17" y="10343"/>
                    <a:pt x="17" y="10510"/>
                    <a:pt x="34" y="10711"/>
                  </a:cubicBezTo>
                  <a:cubicBezTo>
                    <a:pt x="34" y="10811"/>
                    <a:pt x="34" y="10928"/>
                    <a:pt x="34" y="11062"/>
                  </a:cubicBezTo>
                  <a:cubicBezTo>
                    <a:pt x="51" y="11178"/>
                    <a:pt x="84" y="11329"/>
                    <a:pt x="101" y="11479"/>
                  </a:cubicBezTo>
                  <a:cubicBezTo>
                    <a:pt x="134" y="11830"/>
                    <a:pt x="201" y="12164"/>
                    <a:pt x="301" y="12515"/>
                  </a:cubicBezTo>
                  <a:cubicBezTo>
                    <a:pt x="519" y="13451"/>
                    <a:pt x="886" y="14353"/>
                    <a:pt x="1387" y="15189"/>
                  </a:cubicBezTo>
                  <a:cubicBezTo>
                    <a:pt x="2858" y="17661"/>
                    <a:pt x="5314" y="19382"/>
                    <a:pt x="8154" y="19917"/>
                  </a:cubicBezTo>
                  <a:cubicBezTo>
                    <a:pt x="8572" y="20001"/>
                    <a:pt x="8990" y="20051"/>
                    <a:pt x="9424" y="20067"/>
                  </a:cubicBezTo>
                  <a:cubicBezTo>
                    <a:pt x="9625" y="20067"/>
                    <a:pt x="9859" y="20101"/>
                    <a:pt x="10076" y="20101"/>
                  </a:cubicBezTo>
                  <a:lnTo>
                    <a:pt x="10744" y="20067"/>
                  </a:lnTo>
                  <a:cubicBezTo>
                    <a:pt x="10961" y="20051"/>
                    <a:pt x="11179" y="20034"/>
                    <a:pt x="11413" y="19984"/>
                  </a:cubicBezTo>
                  <a:cubicBezTo>
                    <a:pt x="11630" y="19950"/>
                    <a:pt x="11864" y="19917"/>
                    <a:pt x="12081" y="19884"/>
                  </a:cubicBezTo>
                  <a:cubicBezTo>
                    <a:pt x="12532" y="19783"/>
                    <a:pt x="12983" y="19650"/>
                    <a:pt x="13418" y="19483"/>
                  </a:cubicBezTo>
                  <a:cubicBezTo>
                    <a:pt x="13869" y="19316"/>
                    <a:pt x="14320" y="19132"/>
                    <a:pt x="14738" y="18915"/>
                  </a:cubicBezTo>
                  <a:cubicBezTo>
                    <a:pt x="14955" y="18798"/>
                    <a:pt x="15155" y="18664"/>
                    <a:pt x="15356" y="18530"/>
                  </a:cubicBezTo>
                  <a:cubicBezTo>
                    <a:pt x="15573" y="18413"/>
                    <a:pt x="15774" y="18263"/>
                    <a:pt x="15974" y="18113"/>
                  </a:cubicBezTo>
                  <a:cubicBezTo>
                    <a:pt x="16793" y="17528"/>
                    <a:pt x="17511" y="16809"/>
                    <a:pt x="18096" y="15974"/>
                  </a:cubicBezTo>
                  <a:cubicBezTo>
                    <a:pt x="18714" y="15138"/>
                    <a:pt x="19199" y="14203"/>
                    <a:pt x="19533" y="13200"/>
                  </a:cubicBezTo>
                  <a:cubicBezTo>
                    <a:pt x="20218" y="11145"/>
                    <a:pt x="20218" y="8923"/>
                    <a:pt x="19516" y="6851"/>
                  </a:cubicBezTo>
                  <a:cubicBezTo>
                    <a:pt x="19182" y="5865"/>
                    <a:pt x="18698" y="4930"/>
                    <a:pt x="18063" y="4094"/>
                  </a:cubicBezTo>
                  <a:cubicBezTo>
                    <a:pt x="17478" y="3275"/>
                    <a:pt x="16759" y="2557"/>
                    <a:pt x="15941" y="1955"/>
                  </a:cubicBezTo>
                  <a:cubicBezTo>
                    <a:pt x="15740" y="1805"/>
                    <a:pt x="15540" y="1671"/>
                    <a:pt x="15322" y="1554"/>
                  </a:cubicBezTo>
                  <a:cubicBezTo>
                    <a:pt x="15122" y="1421"/>
                    <a:pt x="14905" y="1287"/>
                    <a:pt x="14704" y="1170"/>
                  </a:cubicBezTo>
                  <a:cubicBezTo>
                    <a:pt x="13852" y="736"/>
                    <a:pt x="12966" y="418"/>
                    <a:pt x="12048" y="218"/>
                  </a:cubicBezTo>
                  <a:cubicBezTo>
                    <a:pt x="11814" y="168"/>
                    <a:pt x="11596" y="151"/>
                    <a:pt x="11362" y="117"/>
                  </a:cubicBezTo>
                  <a:cubicBezTo>
                    <a:pt x="11145" y="67"/>
                    <a:pt x="10928" y="51"/>
                    <a:pt x="10694" y="34"/>
                  </a:cubicBezTo>
                  <a:lnTo>
                    <a:pt x="10026" y="0"/>
                  </a:ln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26" name="Google Shape;3126;p57"/>
            <p:cNvSpPr/>
            <p:nvPr/>
          </p:nvSpPr>
          <p:spPr>
            <a:xfrm>
              <a:off x="5251301" y="2108112"/>
              <a:ext cx="1420462" cy="869671"/>
            </a:xfrm>
            <a:custGeom>
              <a:avLst/>
              <a:gdLst/>
              <a:ahLst/>
              <a:cxnLst/>
              <a:rect l="l" t="t" r="r" b="b"/>
              <a:pathLst>
                <a:path w="44296" h="27120" extrusionOk="0">
                  <a:moveTo>
                    <a:pt x="35" y="0"/>
                  </a:moveTo>
                  <a:cubicBezTo>
                    <a:pt x="35" y="0"/>
                    <a:pt x="34" y="1"/>
                    <a:pt x="34" y="1"/>
                  </a:cubicBezTo>
                  <a:cubicBezTo>
                    <a:pt x="1" y="68"/>
                    <a:pt x="9875" y="6183"/>
                    <a:pt x="22089" y="13669"/>
                  </a:cubicBezTo>
                  <a:cubicBezTo>
                    <a:pt x="34253" y="21123"/>
                    <a:pt x="44146" y="27119"/>
                    <a:pt x="44261" y="27119"/>
                  </a:cubicBezTo>
                  <a:cubicBezTo>
                    <a:pt x="44261" y="27119"/>
                    <a:pt x="44261" y="27119"/>
                    <a:pt x="44262" y="27119"/>
                  </a:cubicBezTo>
                  <a:cubicBezTo>
                    <a:pt x="44295" y="27052"/>
                    <a:pt x="34420" y="20937"/>
                    <a:pt x="22206" y="13451"/>
                  </a:cubicBezTo>
                  <a:cubicBezTo>
                    <a:pt x="10060" y="5991"/>
                    <a:pt x="177" y="0"/>
                    <a:pt x="3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131" name="Google Shape;3131;p57"/>
          <p:cNvGrpSpPr/>
          <p:nvPr/>
        </p:nvGrpSpPr>
        <p:grpSpPr>
          <a:xfrm>
            <a:off x="2574598" y="2810816"/>
            <a:ext cx="2606173" cy="1906819"/>
            <a:chOff x="1930948" y="2108112"/>
            <a:chExt cx="1954630" cy="1430114"/>
          </a:xfrm>
        </p:grpSpPr>
        <p:sp>
          <p:nvSpPr>
            <p:cNvPr id="3132" name="Google Shape;3132;p57"/>
            <p:cNvSpPr/>
            <p:nvPr/>
          </p:nvSpPr>
          <p:spPr>
            <a:xfrm>
              <a:off x="2465149" y="2108112"/>
              <a:ext cx="1420430" cy="869671"/>
            </a:xfrm>
            <a:custGeom>
              <a:avLst/>
              <a:gdLst/>
              <a:ahLst/>
              <a:cxnLst/>
              <a:rect l="l" t="t" r="r" b="b"/>
              <a:pathLst>
                <a:path w="44295" h="27120" extrusionOk="0">
                  <a:moveTo>
                    <a:pt x="44260" y="0"/>
                  </a:moveTo>
                  <a:cubicBezTo>
                    <a:pt x="44118" y="0"/>
                    <a:pt x="34235" y="5991"/>
                    <a:pt x="22089" y="13451"/>
                  </a:cubicBezTo>
                  <a:cubicBezTo>
                    <a:pt x="9875" y="20937"/>
                    <a:pt x="0" y="27052"/>
                    <a:pt x="33" y="27119"/>
                  </a:cubicBezTo>
                  <a:cubicBezTo>
                    <a:pt x="34" y="27119"/>
                    <a:pt x="34" y="27119"/>
                    <a:pt x="34" y="27119"/>
                  </a:cubicBezTo>
                  <a:cubicBezTo>
                    <a:pt x="149" y="27119"/>
                    <a:pt x="10042" y="21123"/>
                    <a:pt x="22206" y="13669"/>
                  </a:cubicBezTo>
                  <a:cubicBezTo>
                    <a:pt x="34420" y="6183"/>
                    <a:pt x="44294" y="68"/>
                    <a:pt x="44261" y="1"/>
                  </a:cubicBezTo>
                  <a:cubicBezTo>
                    <a:pt x="44261" y="1"/>
                    <a:pt x="44260" y="0"/>
                    <a:pt x="44260"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33" name="Google Shape;3133;p57"/>
            <p:cNvSpPr/>
            <p:nvPr/>
          </p:nvSpPr>
          <p:spPr>
            <a:xfrm>
              <a:off x="1933886" y="2896572"/>
              <a:ext cx="664952" cy="639234"/>
            </a:xfrm>
            <a:custGeom>
              <a:avLst/>
              <a:gdLst/>
              <a:ahLst/>
              <a:cxnLst/>
              <a:rect l="l" t="t" r="r" b="b"/>
              <a:pathLst>
                <a:path w="20736" h="19934" extrusionOk="0">
                  <a:moveTo>
                    <a:pt x="10000" y="1"/>
                  </a:moveTo>
                  <a:cubicBezTo>
                    <a:pt x="9986" y="1"/>
                    <a:pt x="9972" y="1"/>
                    <a:pt x="9958" y="1"/>
                  </a:cubicBezTo>
                  <a:cubicBezTo>
                    <a:pt x="4445" y="1"/>
                    <a:pt x="0" y="4479"/>
                    <a:pt x="0" y="9976"/>
                  </a:cubicBezTo>
                  <a:cubicBezTo>
                    <a:pt x="17" y="14019"/>
                    <a:pt x="2456" y="17645"/>
                    <a:pt x="6182" y="19182"/>
                  </a:cubicBezTo>
                  <a:cubicBezTo>
                    <a:pt x="7407" y="19688"/>
                    <a:pt x="8692" y="19933"/>
                    <a:pt x="9967" y="19933"/>
                  </a:cubicBezTo>
                  <a:cubicBezTo>
                    <a:pt x="12568" y="19933"/>
                    <a:pt x="15125" y="18911"/>
                    <a:pt x="17043" y="16994"/>
                  </a:cubicBezTo>
                  <a:cubicBezTo>
                    <a:pt x="19883" y="14136"/>
                    <a:pt x="20735" y="9859"/>
                    <a:pt x="19182" y="6133"/>
                  </a:cubicBezTo>
                  <a:cubicBezTo>
                    <a:pt x="17633" y="2420"/>
                    <a:pt x="14010" y="1"/>
                    <a:pt x="10000" y="1"/>
                  </a:cubicBezTo>
                  <a:close/>
                </a:path>
              </a:pathLst>
            </a:custGeom>
            <a:solidFill>
              <a:srgbClr val="F5F5F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34" name="Google Shape;3134;p57"/>
            <p:cNvSpPr/>
            <p:nvPr/>
          </p:nvSpPr>
          <p:spPr>
            <a:xfrm>
              <a:off x="1930948" y="2894151"/>
              <a:ext cx="647828" cy="644076"/>
            </a:xfrm>
            <a:custGeom>
              <a:avLst/>
              <a:gdLst/>
              <a:ahLst/>
              <a:cxnLst/>
              <a:rect l="l" t="t" r="r" b="b"/>
              <a:pathLst>
                <a:path w="20202" h="20085" extrusionOk="0">
                  <a:moveTo>
                    <a:pt x="10143" y="0"/>
                  </a:moveTo>
                  <a:lnTo>
                    <a:pt x="9475" y="34"/>
                  </a:lnTo>
                  <a:cubicBezTo>
                    <a:pt x="9257" y="51"/>
                    <a:pt x="9023" y="67"/>
                    <a:pt x="8806" y="117"/>
                  </a:cubicBezTo>
                  <a:cubicBezTo>
                    <a:pt x="8589" y="151"/>
                    <a:pt x="8355" y="167"/>
                    <a:pt x="8138" y="218"/>
                  </a:cubicBezTo>
                  <a:cubicBezTo>
                    <a:pt x="7219" y="435"/>
                    <a:pt x="6317" y="752"/>
                    <a:pt x="5481" y="1187"/>
                  </a:cubicBezTo>
                  <a:cubicBezTo>
                    <a:pt x="5264" y="1304"/>
                    <a:pt x="5064" y="1437"/>
                    <a:pt x="4863" y="1571"/>
                  </a:cubicBezTo>
                  <a:cubicBezTo>
                    <a:pt x="4646" y="1688"/>
                    <a:pt x="4445" y="1822"/>
                    <a:pt x="4245" y="1989"/>
                  </a:cubicBezTo>
                  <a:cubicBezTo>
                    <a:pt x="3426" y="2574"/>
                    <a:pt x="2708" y="3292"/>
                    <a:pt x="2123" y="4111"/>
                  </a:cubicBezTo>
                  <a:cubicBezTo>
                    <a:pt x="1505" y="4963"/>
                    <a:pt x="1020" y="5899"/>
                    <a:pt x="686" y="6884"/>
                  </a:cubicBezTo>
                  <a:cubicBezTo>
                    <a:pt x="1" y="8956"/>
                    <a:pt x="1" y="11178"/>
                    <a:pt x="703" y="13234"/>
                  </a:cubicBezTo>
                  <a:cubicBezTo>
                    <a:pt x="1037" y="14236"/>
                    <a:pt x="1521" y="15172"/>
                    <a:pt x="2156" y="16007"/>
                  </a:cubicBezTo>
                  <a:cubicBezTo>
                    <a:pt x="2741" y="16826"/>
                    <a:pt x="3460" y="17544"/>
                    <a:pt x="4278" y="18129"/>
                  </a:cubicBezTo>
                  <a:cubicBezTo>
                    <a:pt x="4479" y="18280"/>
                    <a:pt x="4679" y="18430"/>
                    <a:pt x="4896" y="18547"/>
                  </a:cubicBezTo>
                  <a:cubicBezTo>
                    <a:pt x="5097" y="18681"/>
                    <a:pt x="5297" y="18814"/>
                    <a:pt x="5515" y="18914"/>
                  </a:cubicBezTo>
                  <a:cubicBezTo>
                    <a:pt x="5949" y="19148"/>
                    <a:pt x="6384" y="19332"/>
                    <a:pt x="6835" y="19499"/>
                  </a:cubicBezTo>
                  <a:cubicBezTo>
                    <a:pt x="7269" y="19650"/>
                    <a:pt x="7720" y="19783"/>
                    <a:pt x="8171" y="19884"/>
                  </a:cubicBezTo>
                  <a:cubicBezTo>
                    <a:pt x="8405" y="19917"/>
                    <a:pt x="8622" y="19950"/>
                    <a:pt x="8856" y="19984"/>
                  </a:cubicBezTo>
                  <a:cubicBezTo>
                    <a:pt x="9074" y="20034"/>
                    <a:pt x="9291" y="20051"/>
                    <a:pt x="9525" y="20051"/>
                  </a:cubicBezTo>
                  <a:lnTo>
                    <a:pt x="10193" y="20084"/>
                  </a:lnTo>
                  <a:cubicBezTo>
                    <a:pt x="10410" y="20084"/>
                    <a:pt x="10628" y="20067"/>
                    <a:pt x="10845" y="20067"/>
                  </a:cubicBezTo>
                  <a:cubicBezTo>
                    <a:pt x="11262" y="20034"/>
                    <a:pt x="11697" y="19984"/>
                    <a:pt x="12115" y="19900"/>
                  </a:cubicBezTo>
                  <a:cubicBezTo>
                    <a:pt x="14938" y="19366"/>
                    <a:pt x="17394" y="17628"/>
                    <a:pt x="18848" y="15138"/>
                  </a:cubicBezTo>
                  <a:cubicBezTo>
                    <a:pt x="19349" y="14320"/>
                    <a:pt x="19717" y="13417"/>
                    <a:pt x="19934" y="12465"/>
                  </a:cubicBezTo>
                  <a:cubicBezTo>
                    <a:pt x="20018" y="12131"/>
                    <a:pt x="20085" y="11780"/>
                    <a:pt x="20118" y="11429"/>
                  </a:cubicBezTo>
                  <a:cubicBezTo>
                    <a:pt x="20151" y="11279"/>
                    <a:pt x="20168" y="11145"/>
                    <a:pt x="20185" y="11011"/>
                  </a:cubicBezTo>
                  <a:cubicBezTo>
                    <a:pt x="20185" y="10878"/>
                    <a:pt x="20185" y="10761"/>
                    <a:pt x="20185" y="10660"/>
                  </a:cubicBezTo>
                  <a:cubicBezTo>
                    <a:pt x="20202" y="10460"/>
                    <a:pt x="20202" y="10310"/>
                    <a:pt x="20202" y="10193"/>
                  </a:cubicBezTo>
                  <a:cubicBezTo>
                    <a:pt x="20202" y="10076"/>
                    <a:pt x="20202" y="10026"/>
                    <a:pt x="20202" y="10026"/>
                  </a:cubicBezTo>
                  <a:cubicBezTo>
                    <a:pt x="20202" y="10026"/>
                    <a:pt x="20202" y="10076"/>
                    <a:pt x="20185" y="10193"/>
                  </a:cubicBezTo>
                  <a:cubicBezTo>
                    <a:pt x="20185" y="10310"/>
                    <a:pt x="20168" y="10460"/>
                    <a:pt x="20151" y="10660"/>
                  </a:cubicBezTo>
                  <a:cubicBezTo>
                    <a:pt x="20151" y="10761"/>
                    <a:pt x="20135" y="10878"/>
                    <a:pt x="20135" y="11011"/>
                  </a:cubicBezTo>
                  <a:cubicBezTo>
                    <a:pt x="20118" y="11128"/>
                    <a:pt x="20101" y="11279"/>
                    <a:pt x="20068" y="11429"/>
                  </a:cubicBezTo>
                  <a:cubicBezTo>
                    <a:pt x="20034" y="11780"/>
                    <a:pt x="19968" y="12114"/>
                    <a:pt x="19867" y="12448"/>
                  </a:cubicBezTo>
                  <a:cubicBezTo>
                    <a:pt x="19633" y="13384"/>
                    <a:pt x="19266" y="14269"/>
                    <a:pt x="18765" y="15088"/>
                  </a:cubicBezTo>
                  <a:cubicBezTo>
                    <a:pt x="17311" y="17528"/>
                    <a:pt x="14871" y="19232"/>
                    <a:pt x="12081" y="19767"/>
                  </a:cubicBezTo>
                  <a:cubicBezTo>
                    <a:pt x="11663" y="19833"/>
                    <a:pt x="11246" y="19884"/>
                    <a:pt x="10828" y="19917"/>
                  </a:cubicBezTo>
                  <a:cubicBezTo>
                    <a:pt x="10628" y="19917"/>
                    <a:pt x="10410" y="19934"/>
                    <a:pt x="10193" y="19934"/>
                  </a:cubicBezTo>
                  <a:cubicBezTo>
                    <a:pt x="9976" y="19917"/>
                    <a:pt x="9759" y="19917"/>
                    <a:pt x="9525" y="19900"/>
                  </a:cubicBezTo>
                  <a:cubicBezTo>
                    <a:pt x="9308" y="19900"/>
                    <a:pt x="9090" y="19867"/>
                    <a:pt x="8873" y="19833"/>
                  </a:cubicBezTo>
                  <a:cubicBezTo>
                    <a:pt x="8656" y="19800"/>
                    <a:pt x="8422" y="19767"/>
                    <a:pt x="8205" y="19716"/>
                  </a:cubicBezTo>
                  <a:cubicBezTo>
                    <a:pt x="7754" y="19616"/>
                    <a:pt x="7319" y="19499"/>
                    <a:pt x="6885" y="19332"/>
                  </a:cubicBezTo>
                  <a:cubicBezTo>
                    <a:pt x="6450" y="19182"/>
                    <a:pt x="6016" y="18998"/>
                    <a:pt x="5598" y="18781"/>
                  </a:cubicBezTo>
                  <a:cubicBezTo>
                    <a:pt x="5381" y="18664"/>
                    <a:pt x="5181" y="18530"/>
                    <a:pt x="4980" y="18413"/>
                  </a:cubicBezTo>
                  <a:cubicBezTo>
                    <a:pt x="4780" y="18280"/>
                    <a:pt x="4579" y="18146"/>
                    <a:pt x="4379" y="17995"/>
                  </a:cubicBezTo>
                  <a:cubicBezTo>
                    <a:pt x="3576" y="17427"/>
                    <a:pt x="2875" y="16709"/>
                    <a:pt x="2290" y="15907"/>
                  </a:cubicBezTo>
                  <a:cubicBezTo>
                    <a:pt x="1672" y="15071"/>
                    <a:pt x="1204" y="14153"/>
                    <a:pt x="870" y="13183"/>
                  </a:cubicBezTo>
                  <a:cubicBezTo>
                    <a:pt x="185" y="11162"/>
                    <a:pt x="185" y="8973"/>
                    <a:pt x="853" y="6951"/>
                  </a:cubicBezTo>
                  <a:cubicBezTo>
                    <a:pt x="1187" y="5965"/>
                    <a:pt x="1655" y="5046"/>
                    <a:pt x="2273" y="4228"/>
                  </a:cubicBezTo>
                  <a:cubicBezTo>
                    <a:pt x="2841" y="3409"/>
                    <a:pt x="3543" y="2707"/>
                    <a:pt x="4345" y="2122"/>
                  </a:cubicBezTo>
                  <a:cubicBezTo>
                    <a:pt x="4546" y="1972"/>
                    <a:pt x="4746" y="1822"/>
                    <a:pt x="4947" y="1705"/>
                  </a:cubicBezTo>
                  <a:cubicBezTo>
                    <a:pt x="5147" y="1588"/>
                    <a:pt x="5348" y="1454"/>
                    <a:pt x="5565" y="1337"/>
                  </a:cubicBezTo>
                  <a:cubicBezTo>
                    <a:pt x="6384" y="903"/>
                    <a:pt x="7269" y="585"/>
                    <a:pt x="8171" y="385"/>
                  </a:cubicBezTo>
                  <a:cubicBezTo>
                    <a:pt x="8389" y="335"/>
                    <a:pt x="8606" y="301"/>
                    <a:pt x="8840" y="268"/>
                  </a:cubicBezTo>
                  <a:cubicBezTo>
                    <a:pt x="9057" y="218"/>
                    <a:pt x="9274" y="201"/>
                    <a:pt x="9491" y="201"/>
                  </a:cubicBezTo>
                  <a:cubicBezTo>
                    <a:pt x="9709" y="184"/>
                    <a:pt x="9926" y="167"/>
                    <a:pt x="10143" y="151"/>
                  </a:cubicBezTo>
                  <a:cubicBezTo>
                    <a:pt x="10360" y="151"/>
                    <a:pt x="10577" y="167"/>
                    <a:pt x="10795" y="184"/>
                  </a:cubicBezTo>
                  <a:cubicBezTo>
                    <a:pt x="11212" y="201"/>
                    <a:pt x="11630" y="251"/>
                    <a:pt x="12048" y="318"/>
                  </a:cubicBezTo>
                  <a:cubicBezTo>
                    <a:pt x="14838" y="836"/>
                    <a:pt x="17278" y="2523"/>
                    <a:pt x="18748" y="4963"/>
                  </a:cubicBezTo>
                  <a:cubicBezTo>
                    <a:pt x="19249" y="5782"/>
                    <a:pt x="19617" y="6667"/>
                    <a:pt x="19851" y="7603"/>
                  </a:cubicBezTo>
                  <a:cubicBezTo>
                    <a:pt x="19951" y="7937"/>
                    <a:pt x="20018" y="8288"/>
                    <a:pt x="20068" y="8622"/>
                  </a:cubicBezTo>
                  <a:cubicBezTo>
                    <a:pt x="20085" y="8772"/>
                    <a:pt x="20118" y="8923"/>
                    <a:pt x="20135" y="9040"/>
                  </a:cubicBezTo>
                  <a:cubicBezTo>
                    <a:pt x="20135" y="9173"/>
                    <a:pt x="20151" y="9290"/>
                    <a:pt x="20151" y="9391"/>
                  </a:cubicBezTo>
                  <a:cubicBezTo>
                    <a:pt x="20168" y="9591"/>
                    <a:pt x="20185" y="9741"/>
                    <a:pt x="20185" y="9858"/>
                  </a:cubicBezTo>
                  <a:cubicBezTo>
                    <a:pt x="20202" y="9975"/>
                    <a:pt x="20202" y="10026"/>
                    <a:pt x="20202" y="10026"/>
                  </a:cubicBezTo>
                  <a:cubicBezTo>
                    <a:pt x="20202" y="10026"/>
                    <a:pt x="20202" y="9975"/>
                    <a:pt x="20202" y="9858"/>
                  </a:cubicBezTo>
                  <a:cubicBezTo>
                    <a:pt x="20202" y="9741"/>
                    <a:pt x="20202" y="9591"/>
                    <a:pt x="20185" y="9391"/>
                  </a:cubicBezTo>
                  <a:cubicBezTo>
                    <a:pt x="20185" y="9290"/>
                    <a:pt x="20185" y="9173"/>
                    <a:pt x="20168" y="9040"/>
                  </a:cubicBezTo>
                  <a:cubicBezTo>
                    <a:pt x="20168" y="8906"/>
                    <a:pt x="20135" y="8772"/>
                    <a:pt x="20118" y="8622"/>
                  </a:cubicBezTo>
                  <a:cubicBezTo>
                    <a:pt x="20085" y="8271"/>
                    <a:pt x="20018" y="7920"/>
                    <a:pt x="19917" y="7586"/>
                  </a:cubicBezTo>
                  <a:cubicBezTo>
                    <a:pt x="19700" y="6650"/>
                    <a:pt x="19333" y="5748"/>
                    <a:pt x="18831" y="4913"/>
                  </a:cubicBezTo>
                  <a:cubicBezTo>
                    <a:pt x="17361" y="2440"/>
                    <a:pt x="14905" y="719"/>
                    <a:pt x="12064" y="184"/>
                  </a:cubicBezTo>
                  <a:cubicBezTo>
                    <a:pt x="11647" y="101"/>
                    <a:pt x="11229" y="51"/>
                    <a:pt x="10795" y="34"/>
                  </a:cubicBezTo>
                  <a:cubicBezTo>
                    <a:pt x="10577" y="17"/>
                    <a:pt x="10360" y="0"/>
                    <a:pt x="10143"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135" name="Google Shape;3135;p57"/>
          <p:cNvGrpSpPr/>
          <p:nvPr/>
        </p:nvGrpSpPr>
        <p:grpSpPr>
          <a:xfrm>
            <a:off x="3901236" y="2347975"/>
            <a:ext cx="4475768" cy="747943"/>
            <a:chOff x="2925927" y="1608581"/>
            <a:chExt cx="3356826" cy="560957"/>
          </a:xfrm>
        </p:grpSpPr>
        <p:sp>
          <p:nvSpPr>
            <p:cNvPr id="3136" name="Google Shape;3136;p57"/>
            <p:cNvSpPr/>
            <p:nvPr/>
          </p:nvSpPr>
          <p:spPr>
            <a:xfrm>
              <a:off x="2926472" y="1612814"/>
              <a:ext cx="3355736" cy="556179"/>
            </a:xfrm>
            <a:custGeom>
              <a:avLst/>
              <a:gdLst/>
              <a:ahLst/>
              <a:cxnLst/>
              <a:rect l="l" t="t" r="r" b="b"/>
              <a:pathLst>
                <a:path w="104646" h="17344" extrusionOk="0">
                  <a:moveTo>
                    <a:pt x="8672" y="1"/>
                  </a:moveTo>
                  <a:cubicBezTo>
                    <a:pt x="3876" y="1"/>
                    <a:pt x="0" y="3860"/>
                    <a:pt x="0" y="8672"/>
                  </a:cubicBezTo>
                  <a:cubicBezTo>
                    <a:pt x="0" y="13468"/>
                    <a:pt x="3876" y="17344"/>
                    <a:pt x="8672" y="17344"/>
                  </a:cubicBezTo>
                  <a:lnTo>
                    <a:pt x="95974" y="17344"/>
                  </a:lnTo>
                  <a:cubicBezTo>
                    <a:pt x="100770" y="17344"/>
                    <a:pt x="104646" y="13468"/>
                    <a:pt x="104646" y="8672"/>
                  </a:cubicBezTo>
                  <a:cubicBezTo>
                    <a:pt x="104646" y="3860"/>
                    <a:pt x="100770" y="1"/>
                    <a:pt x="95974" y="1"/>
                  </a:cubicBezTo>
                  <a:close/>
                </a:path>
              </a:pathLst>
            </a:custGeom>
            <a:solidFill>
              <a:srgbClr val="F5F5F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37" name="Google Shape;3137;p57"/>
            <p:cNvSpPr/>
            <p:nvPr/>
          </p:nvSpPr>
          <p:spPr>
            <a:xfrm>
              <a:off x="2925927" y="1608581"/>
              <a:ext cx="3356826" cy="560957"/>
            </a:xfrm>
            <a:custGeom>
              <a:avLst/>
              <a:gdLst/>
              <a:ahLst/>
              <a:cxnLst/>
              <a:rect l="l" t="t" r="r" b="b"/>
              <a:pathLst>
                <a:path w="104680" h="17493" extrusionOk="0">
                  <a:moveTo>
                    <a:pt x="94359" y="1"/>
                  </a:moveTo>
                  <a:cubicBezTo>
                    <a:pt x="92740" y="1"/>
                    <a:pt x="91062" y="16"/>
                    <a:pt x="89324" y="16"/>
                  </a:cubicBezTo>
                  <a:lnTo>
                    <a:pt x="8221" y="149"/>
                  </a:lnTo>
                  <a:cubicBezTo>
                    <a:pt x="6216" y="149"/>
                    <a:pt x="4278" y="901"/>
                    <a:pt x="2774" y="2238"/>
                  </a:cubicBezTo>
                  <a:cubicBezTo>
                    <a:pt x="1287" y="3541"/>
                    <a:pt x="335" y="5362"/>
                    <a:pt x="84" y="7334"/>
                  </a:cubicBezTo>
                  <a:cubicBezTo>
                    <a:pt x="51" y="7568"/>
                    <a:pt x="34" y="7818"/>
                    <a:pt x="34" y="8052"/>
                  </a:cubicBezTo>
                  <a:cubicBezTo>
                    <a:pt x="17" y="8303"/>
                    <a:pt x="17" y="8537"/>
                    <a:pt x="17" y="8788"/>
                  </a:cubicBezTo>
                  <a:cubicBezTo>
                    <a:pt x="0" y="9255"/>
                    <a:pt x="34" y="9740"/>
                    <a:pt x="67" y="10225"/>
                  </a:cubicBezTo>
                  <a:cubicBezTo>
                    <a:pt x="184" y="11194"/>
                    <a:pt x="468" y="12113"/>
                    <a:pt x="903" y="12981"/>
                  </a:cubicBezTo>
                  <a:cubicBezTo>
                    <a:pt x="2206" y="15571"/>
                    <a:pt x="4796" y="17292"/>
                    <a:pt x="7703" y="17459"/>
                  </a:cubicBezTo>
                  <a:cubicBezTo>
                    <a:pt x="8171" y="17493"/>
                    <a:pt x="8639" y="17493"/>
                    <a:pt x="9090" y="17493"/>
                  </a:cubicBezTo>
                  <a:lnTo>
                    <a:pt x="10477" y="17476"/>
                  </a:lnTo>
                  <a:lnTo>
                    <a:pt x="15924" y="17476"/>
                  </a:lnTo>
                  <a:lnTo>
                    <a:pt x="26467" y="17443"/>
                  </a:lnTo>
                  <a:cubicBezTo>
                    <a:pt x="40185" y="17409"/>
                    <a:pt x="52549" y="17376"/>
                    <a:pt x="62925" y="17359"/>
                  </a:cubicBezTo>
                  <a:lnTo>
                    <a:pt x="87503" y="17276"/>
                  </a:lnTo>
                  <a:cubicBezTo>
                    <a:pt x="90410" y="17259"/>
                    <a:pt x="92649" y="17259"/>
                    <a:pt x="94187" y="17242"/>
                  </a:cubicBezTo>
                  <a:lnTo>
                    <a:pt x="95924" y="17225"/>
                  </a:lnTo>
                  <a:lnTo>
                    <a:pt x="96526" y="17225"/>
                  </a:lnTo>
                  <a:cubicBezTo>
                    <a:pt x="96526" y="17225"/>
                    <a:pt x="96325" y="17225"/>
                    <a:pt x="95924" y="17209"/>
                  </a:cubicBezTo>
                  <a:lnTo>
                    <a:pt x="87503" y="17209"/>
                  </a:lnTo>
                  <a:cubicBezTo>
                    <a:pt x="81705" y="17209"/>
                    <a:pt x="73301" y="17225"/>
                    <a:pt x="62925" y="17225"/>
                  </a:cubicBezTo>
                  <a:cubicBezTo>
                    <a:pt x="52549" y="17242"/>
                    <a:pt x="40185" y="17259"/>
                    <a:pt x="26467" y="17276"/>
                  </a:cubicBezTo>
                  <a:lnTo>
                    <a:pt x="15924" y="17309"/>
                  </a:lnTo>
                  <a:lnTo>
                    <a:pt x="9090" y="17309"/>
                  </a:lnTo>
                  <a:cubicBezTo>
                    <a:pt x="8864" y="17309"/>
                    <a:pt x="8635" y="17313"/>
                    <a:pt x="8405" y="17313"/>
                  </a:cubicBezTo>
                  <a:cubicBezTo>
                    <a:pt x="8175" y="17313"/>
                    <a:pt x="7945" y="17309"/>
                    <a:pt x="7720" y="17292"/>
                  </a:cubicBezTo>
                  <a:cubicBezTo>
                    <a:pt x="4879" y="17108"/>
                    <a:pt x="2340" y="15438"/>
                    <a:pt x="1070" y="12898"/>
                  </a:cubicBezTo>
                  <a:cubicBezTo>
                    <a:pt x="635" y="12062"/>
                    <a:pt x="351" y="11143"/>
                    <a:pt x="251" y="10208"/>
                  </a:cubicBezTo>
                  <a:cubicBezTo>
                    <a:pt x="201" y="9740"/>
                    <a:pt x="184" y="9255"/>
                    <a:pt x="184" y="8788"/>
                  </a:cubicBezTo>
                  <a:cubicBezTo>
                    <a:pt x="184" y="8537"/>
                    <a:pt x="184" y="8303"/>
                    <a:pt x="201" y="8069"/>
                  </a:cubicBezTo>
                  <a:cubicBezTo>
                    <a:pt x="201" y="7818"/>
                    <a:pt x="234" y="7585"/>
                    <a:pt x="268" y="7351"/>
                  </a:cubicBezTo>
                  <a:cubicBezTo>
                    <a:pt x="502" y="5429"/>
                    <a:pt x="1437" y="3658"/>
                    <a:pt x="2891" y="2372"/>
                  </a:cubicBezTo>
                  <a:cubicBezTo>
                    <a:pt x="4361" y="1068"/>
                    <a:pt x="6266" y="333"/>
                    <a:pt x="8221" y="333"/>
                  </a:cubicBezTo>
                  <a:lnTo>
                    <a:pt x="89324" y="133"/>
                  </a:lnTo>
                  <a:cubicBezTo>
                    <a:pt x="91062" y="133"/>
                    <a:pt x="92740" y="118"/>
                    <a:pt x="94354" y="118"/>
                  </a:cubicBezTo>
                  <a:cubicBezTo>
                    <a:pt x="95161" y="118"/>
                    <a:pt x="95952" y="121"/>
                    <a:pt x="96726" y="133"/>
                  </a:cubicBezTo>
                  <a:cubicBezTo>
                    <a:pt x="101020" y="250"/>
                    <a:pt x="104479" y="3708"/>
                    <a:pt x="104579" y="8002"/>
                  </a:cubicBezTo>
                  <a:cubicBezTo>
                    <a:pt x="104596" y="8437"/>
                    <a:pt x="104596" y="8871"/>
                    <a:pt x="104579" y="9289"/>
                  </a:cubicBezTo>
                  <a:cubicBezTo>
                    <a:pt x="104579" y="9506"/>
                    <a:pt x="104563" y="9707"/>
                    <a:pt x="104563" y="9924"/>
                  </a:cubicBezTo>
                  <a:cubicBezTo>
                    <a:pt x="104529" y="10124"/>
                    <a:pt x="104496" y="10325"/>
                    <a:pt x="104462" y="10525"/>
                  </a:cubicBezTo>
                  <a:cubicBezTo>
                    <a:pt x="104329" y="11277"/>
                    <a:pt x="104095" y="11996"/>
                    <a:pt x="103761" y="12681"/>
                  </a:cubicBezTo>
                  <a:lnTo>
                    <a:pt x="103644" y="12931"/>
                  </a:lnTo>
                  <a:lnTo>
                    <a:pt x="103493" y="13148"/>
                  </a:lnTo>
                  <a:cubicBezTo>
                    <a:pt x="103410" y="13299"/>
                    <a:pt x="103326" y="13449"/>
                    <a:pt x="103226" y="13600"/>
                  </a:cubicBezTo>
                  <a:cubicBezTo>
                    <a:pt x="103025" y="13867"/>
                    <a:pt x="102842" y="14151"/>
                    <a:pt x="102624" y="14385"/>
                  </a:cubicBezTo>
                  <a:cubicBezTo>
                    <a:pt x="102424" y="14619"/>
                    <a:pt x="102207" y="14836"/>
                    <a:pt x="101973" y="15053"/>
                  </a:cubicBezTo>
                  <a:cubicBezTo>
                    <a:pt x="101873" y="15154"/>
                    <a:pt x="101756" y="15254"/>
                    <a:pt x="101655" y="15354"/>
                  </a:cubicBezTo>
                  <a:cubicBezTo>
                    <a:pt x="101538" y="15438"/>
                    <a:pt x="101421" y="15521"/>
                    <a:pt x="101321" y="15605"/>
                  </a:cubicBezTo>
                  <a:cubicBezTo>
                    <a:pt x="100553" y="16156"/>
                    <a:pt x="99717" y="16590"/>
                    <a:pt x="98815" y="16858"/>
                  </a:cubicBezTo>
                  <a:cubicBezTo>
                    <a:pt x="98497" y="16958"/>
                    <a:pt x="98163" y="17042"/>
                    <a:pt x="97829" y="17092"/>
                  </a:cubicBezTo>
                  <a:cubicBezTo>
                    <a:pt x="97595" y="17142"/>
                    <a:pt x="97345" y="17175"/>
                    <a:pt x="97111" y="17175"/>
                  </a:cubicBezTo>
                  <a:cubicBezTo>
                    <a:pt x="96710" y="17209"/>
                    <a:pt x="96526" y="17225"/>
                    <a:pt x="96526" y="17225"/>
                  </a:cubicBezTo>
                  <a:cubicBezTo>
                    <a:pt x="96526" y="17225"/>
                    <a:pt x="96726" y="17225"/>
                    <a:pt x="97111" y="17192"/>
                  </a:cubicBezTo>
                  <a:cubicBezTo>
                    <a:pt x="97361" y="17192"/>
                    <a:pt x="97595" y="17159"/>
                    <a:pt x="97829" y="17125"/>
                  </a:cubicBezTo>
                  <a:cubicBezTo>
                    <a:pt x="98163" y="17075"/>
                    <a:pt x="98497" y="16991"/>
                    <a:pt x="98815" y="16891"/>
                  </a:cubicBezTo>
                  <a:cubicBezTo>
                    <a:pt x="99734" y="16624"/>
                    <a:pt x="100586" y="16206"/>
                    <a:pt x="101338" y="15638"/>
                  </a:cubicBezTo>
                  <a:lnTo>
                    <a:pt x="101689" y="15387"/>
                  </a:lnTo>
                  <a:cubicBezTo>
                    <a:pt x="101806" y="15287"/>
                    <a:pt x="101906" y="15187"/>
                    <a:pt x="102023" y="15087"/>
                  </a:cubicBezTo>
                  <a:cubicBezTo>
                    <a:pt x="102257" y="14886"/>
                    <a:pt x="102474" y="14669"/>
                    <a:pt x="102675" y="14418"/>
                  </a:cubicBezTo>
                  <a:cubicBezTo>
                    <a:pt x="102892" y="14184"/>
                    <a:pt x="103076" y="13900"/>
                    <a:pt x="103293" y="13633"/>
                  </a:cubicBezTo>
                  <a:cubicBezTo>
                    <a:pt x="103376" y="13483"/>
                    <a:pt x="103460" y="13332"/>
                    <a:pt x="103560" y="13182"/>
                  </a:cubicBezTo>
                  <a:lnTo>
                    <a:pt x="103694" y="12965"/>
                  </a:lnTo>
                  <a:cubicBezTo>
                    <a:pt x="103744" y="12881"/>
                    <a:pt x="103777" y="12798"/>
                    <a:pt x="103811" y="12714"/>
                  </a:cubicBezTo>
                  <a:cubicBezTo>
                    <a:pt x="104162" y="12029"/>
                    <a:pt x="104412" y="11294"/>
                    <a:pt x="104546" y="10525"/>
                  </a:cubicBezTo>
                  <a:cubicBezTo>
                    <a:pt x="104579" y="10325"/>
                    <a:pt x="104596" y="10124"/>
                    <a:pt x="104629" y="9924"/>
                  </a:cubicBezTo>
                  <a:cubicBezTo>
                    <a:pt x="104646" y="9723"/>
                    <a:pt x="104663" y="9506"/>
                    <a:pt x="104663" y="9289"/>
                  </a:cubicBezTo>
                  <a:cubicBezTo>
                    <a:pt x="104680" y="8871"/>
                    <a:pt x="104680" y="8437"/>
                    <a:pt x="104663" y="8002"/>
                  </a:cubicBezTo>
                  <a:cubicBezTo>
                    <a:pt x="104563" y="3658"/>
                    <a:pt x="101087" y="149"/>
                    <a:pt x="96743" y="16"/>
                  </a:cubicBezTo>
                  <a:cubicBezTo>
                    <a:pt x="95963" y="4"/>
                    <a:pt x="95169" y="1"/>
                    <a:pt x="94359"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3138" name="Google Shape;3138;p57"/>
          <p:cNvGrpSpPr/>
          <p:nvPr/>
        </p:nvGrpSpPr>
        <p:grpSpPr>
          <a:xfrm>
            <a:off x="4649221" y="845977"/>
            <a:ext cx="2561167" cy="1753665"/>
            <a:chOff x="3486915" y="482082"/>
            <a:chExt cx="1920875" cy="1315249"/>
          </a:xfrm>
        </p:grpSpPr>
        <p:sp>
          <p:nvSpPr>
            <p:cNvPr id="3139" name="Google Shape;3139;p57"/>
            <p:cNvSpPr/>
            <p:nvPr/>
          </p:nvSpPr>
          <p:spPr>
            <a:xfrm>
              <a:off x="4088085" y="675706"/>
              <a:ext cx="1149844" cy="917996"/>
            </a:xfrm>
            <a:custGeom>
              <a:avLst/>
              <a:gdLst/>
              <a:ahLst/>
              <a:cxnLst/>
              <a:rect l="l" t="t" r="r" b="b"/>
              <a:pathLst>
                <a:path w="35857" h="28627" extrusionOk="0">
                  <a:moveTo>
                    <a:pt x="17945" y="0"/>
                  </a:moveTo>
                  <a:lnTo>
                    <a:pt x="2624" y="886"/>
                  </a:lnTo>
                  <a:cubicBezTo>
                    <a:pt x="0" y="14838"/>
                    <a:pt x="7619" y="20719"/>
                    <a:pt x="9574" y="22624"/>
                  </a:cubicBezTo>
                  <a:cubicBezTo>
                    <a:pt x="13718" y="26667"/>
                    <a:pt x="19583" y="28472"/>
                    <a:pt x="25314" y="28622"/>
                  </a:cubicBezTo>
                  <a:cubicBezTo>
                    <a:pt x="25478" y="28625"/>
                    <a:pt x="25644" y="28627"/>
                    <a:pt x="25810" y="28627"/>
                  </a:cubicBezTo>
                  <a:cubicBezTo>
                    <a:pt x="28268" y="28627"/>
                    <a:pt x="30825" y="28253"/>
                    <a:pt x="32766" y="26751"/>
                  </a:cubicBezTo>
                  <a:cubicBezTo>
                    <a:pt x="34838" y="25130"/>
                    <a:pt x="35857" y="21855"/>
                    <a:pt x="34320" y="19683"/>
                  </a:cubicBezTo>
                  <a:cubicBezTo>
                    <a:pt x="33401" y="18380"/>
                    <a:pt x="31780" y="17711"/>
                    <a:pt x="30978" y="16341"/>
                  </a:cubicBezTo>
                  <a:cubicBezTo>
                    <a:pt x="29641" y="14102"/>
                    <a:pt x="30777" y="10660"/>
                    <a:pt x="28823" y="8990"/>
                  </a:cubicBezTo>
                  <a:cubicBezTo>
                    <a:pt x="27670" y="8020"/>
                    <a:pt x="25999" y="8188"/>
                    <a:pt x="24562" y="7837"/>
                  </a:cubicBezTo>
                  <a:cubicBezTo>
                    <a:pt x="21805" y="7168"/>
                    <a:pt x="18096" y="3025"/>
                    <a:pt x="17945"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0" name="Google Shape;3140;p57"/>
            <p:cNvSpPr/>
            <p:nvPr/>
          </p:nvSpPr>
          <p:spPr>
            <a:xfrm>
              <a:off x="3486915" y="1133277"/>
              <a:ext cx="1920875" cy="480115"/>
            </a:xfrm>
            <a:custGeom>
              <a:avLst/>
              <a:gdLst/>
              <a:ahLst/>
              <a:cxnLst/>
              <a:rect l="l" t="t" r="r" b="b"/>
              <a:pathLst>
                <a:path w="59901" h="14972" extrusionOk="0">
                  <a:moveTo>
                    <a:pt x="32448" y="0"/>
                  </a:moveTo>
                  <a:lnTo>
                    <a:pt x="25097" y="67"/>
                  </a:lnTo>
                  <a:cubicBezTo>
                    <a:pt x="24127" y="84"/>
                    <a:pt x="23175" y="284"/>
                    <a:pt x="22290" y="669"/>
                  </a:cubicBezTo>
                  <a:lnTo>
                    <a:pt x="2473" y="7285"/>
                  </a:lnTo>
                  <a:cubicBezTo>
                    <a:pt x="1003" y="7753"/>
                    <a:pt x="0" y="9257"/>
                    <a:pt x="0" y="10978"/>
                  </a:cubicBezTo>
                  <a:cubicBezTo>
                    <a:pt x="0" y="13083"/>
                    <a:pt x="1537" y="14804"/>
                    <a:pt x="3409" y="14804"/>
                  </a:cubicBezTo>
                  <a:lnTo>
                    <a:pt x="12565" y="14771"/>
                  </a:lnTo>
                  <a:lnTo>
                    <a:pt x="12565" y="14771"/>
                  </a:lnTo>
                  <a:cubicBezTo>
                    <a:pt x="12532" y="14871"/>
                    <a:pt x="12532" y="14904"/>
                    <a:pt x="12532" y="14904"/>
                  </a:cubicBezTo>
                  <a:lnTo>
                    <a:pt x="44362" y="14971"/>
                  </a:lnTo>
                  <a:lnTo>
                    <a:pt x="44362" y="14955"/>
                  </a:lnTo>
                  <a:lnTo>
                    <a:pt x="56509" y="14955"/>
                  </a:lnTo>
                  <a:cubicBezTo>
                    <a:pt x="58397" y="14955"/>
                    <a:pt x="59901" y="13217"/>
                    <a:pt x="59901" y="11095"/>
                  </a:cubicBezTo>
                  <a:cubicBezTo>
                    <a:pt x="59901" y="9357"/>
                    <a:pt x="58881" y="7837"/>
                    <a:pt x="57411" y="7369"/>
                  </a:cubicBezTo>
                  <a:lnTo>
                    <a:pt x="35623" y="953"/>
                  </a:lnTo>
                  <a:cubicBezTo>
                    <a:pt x="34604" y="518"/>
                    <a:pt x="33551" y="201"/>
                    <a:pt x="32448"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1" name="Google Shape;3141;p57"/>
            <p:cNvSpPr/>
            <p:nvPr/>
          </p:nvSpPr>
          <p:spPr>
            <a:xfrm>
              <a:off x="4569771" y="1421628"/>
              <a:ext cx="618326" cy="33158"/>
            </a:xfrm>
            <a:custGeom>
              <a:avLst/>
              <a:gdLst/>
              <a:ahLst/>
              <a:cxnLst/>
              <a:rect l="l" t="t" r="r" b="b"/>
              <a:pathLst>
                <a:path w="19282" h="1034" extrusionOk="0">
                  <a:moveTo>
                    <a:pt x="10441" y="0"/>
                  </a:moveTo>
                  <a:cubicBezTo>
                    <a:pt x="7889" y="0"/>
                    <a:pt x="5338" y="177"/>
                    <a:pt x="2807" y="532"/>
                  </a:cubicBezTo>
                  <a:cubicBezTo>
                    <a:pt x="1938" y="666"/>
                    <a:pt x="1237" y="783"/>
                    <a:pt x="752" y="866"/>
                  </a:cubicBezTo>
                  <a:lnTo>
                    <a:pt x="201" y="983"/>
                  </a:lnTo>
                  <a:cubicBezTo>
                    <a:pt x="134" y="1000"/>
                    <a:pt x="67" y="1017"/>
                    <a:pt x="0" y="1034"/>
                  </a:cubicBezTo>
                  <a:cubicBezTo>
                    <a:pt x="67" y="1034"/>
                    <a:pt x="134" y="1034"/>
                    <a:pt x="201" y="1017"/>
                  </a:cubicBezTo>
                  <a:lnTo>
                    <a:pt x="769" y="950"/>
                  </a:lnTo>
                  <a:cubicBezTo>
                    <a:pt x="1253" y="866"/>
                    <a:pt x="1955" y="766"/>
                    <a:pt x="2824" y="666"/>
                  </a:cubicBezTo>
                  <a:cubicBezTo>
                    <a:pt x="5427" y="339"/>
                    <a:pt x="8046" y="173"/>
                    <a:pt x="10666" y="173"/>
                  </a:cubicBezTo>
                  <a:cubicBezTo>
                    <a:pt x="12604" y="173"/>
                    <a:pt x="14543" y="264"/>
                    <a:pt x="16475" y="449"/>
                  </a:cubicBezTo>
                  <a:cubicBezTo>
                    <a:pt x="17344" y="532"/>
                    <a:pt x="18046" y="616"/>
                    <a:pt x="18530" y="666"/>
                  </a:cubicBezTo>
                  <a:lnTo>
                    <a:pt x="19098" y="733"/>
                  </a:lnTo>
                  <a:cubicBezTo>
                    <a:pt x="19165" y="750"/>
                    <a:pt x="19232" y="750"/>
                    <a:pt x="19282" y="750"/>
                  </a:cubicBezTo>
                  <a:cubicBezTo>
                    <a:pt x="19232" y="716"/>
                    <a:pt x="19165" y="716"/>
                    <a:pt x="19098" y="699"/>
                  </a:cubicBezTo>
                  <a:cubicBezTo>
                    <a:pt x="18948" y="683"/>
                    <a:pt x="18764" y="649"/>
                    <a:pt x="18547" y="599"/>
                  </a:cubicBezTo>
                  <a:cubicBezTo>
                    <a:pt x="18062" y="516"/>
                    <a:pt x="17360" y="432"/>
                    <a:pt x="16475" y="332"/>
                  </a:cubicBezTo>
                  <a:cubicBezTo>
                    <a:pt x="14470" y="111"/>
                    <a:pt x="12455" y="0"/>
                    <a:pt x="1044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2" name="Google Shape;3142;p57"/>
            <p:cNvSpPr/>
            <p:nvPr/>
          </p:nvSpPr>
          <p:spPr>
            <a:xfrm>
              <a:off x="3965395" y="1236695"/>
              <a:ext cx="1058773" cy="147094"/>
            </a:xfrm>
            <a:custGeom>
              <a:avLst/>
              <a:gdLst/>
              <a:ahLst/>
              <a:cxnLst/>
              <a:rect l="l" t="t" r="r" b="b"/>
              <a:pathLst>
                <a:path w="33017" h="4587" extrusionOk="0">
                  <a:moveTo>
                    <a:pt x="0" y="0"/>
                  </a:moveTo>
                  <a:cubicBezTo>
                    <a:pt x="468" y="67"/>
                    <a:pt x="919" y="234"/>
                    <a:pt x="1337" y="501"/>
                  </a:cubicBezTo>
                  <a:cubicBezTo>
                    <a:pt x="1805" y="802"/>
                    <a:pt x="2239" y="1153"/>
                    <a:pt x="2640" y="1554"/>
                  </a:cubicBezTo>
                  <a:cubicBezTo>
                    <a:pt x="3158" y="2089"/>
                    <a:pt x="3726" y="2590"/>
                    <a:pt x="4328" y="3041"/>
                  </a:cubicBezTo>
                  <a:cubicBezTo>
                    <a:pt x="5769" y="4052"/>
                    <a:pt x="7488" y="4586"/>
                    <a:pt x="9238" y="4586"/>
                  </a:cubicBezTo>
                  <a:cubicBezTo>
                    <a:pt x="9456" y="4586"/>
                    <a:pt x="9674" y="4578"/>
                    <a:pt x="9891" y="4562"/>
                  </a:cubicBezTo>
                  <a:cubicBezTo>
                    <a:pt x="10460" y="4528"/>
                    <a:pt x="11028" y="4428"/>
                    <a:pt x="11579" y="4278"/>
                  </a:cubicBezTo>
                  <a:cubicBezTo>
                    <a:pt x="11863" y="4194"/>
                    <a:pt x="12130" y="4110"/>
                    <a:pt x="12414" y="3994"/>
                  </a:cubicBezTo>
                  <a:cubicBezTo>
                    <a:pt x="12682" y="3877"/>
                    <a:pt x="12949" y="3760"/>
                    <a:pt x="13217" y="3609"/>
                  </a:cubicBezTo>
                  <a:cubicBezTo>
                    <a:pt x="14286" y="3041"/>
                    <a:pt x="15255" y="2256"/>
                    <a:pt x="16408" y="1738"/>
                  </a:cubicBezTo>
                  <a:cubicBezTo>
                    <a:pt x="17041" y="1441"/>
                    <a:pt x="17729" y="1292"/>
                    <a:pt x="18422" y="1292"/>
                  </a:cubicBezTo>
                  <a:cubicBezTo>
                    <a:pt x="18936" y="1292"/>
                    <a:pt x="19452" y="1374"/>
                    <a:pt x="19950" y="1537"/>
                  </a:cubicBezTo>
                  <a:cubicBezTo>
                    <a:pt x="21086" y="1888"/>
                    <a:pt x="22089" y="2473"/>
                    <a:pt x="23058" y="2991"/>
                  </a:cubicBezTo>
                  <a:cubicBezTo>
                    <a:pt x="24027" y="3509"/>
                    <a:pt x="24963" y="3994"/>
                    <a:pt x="25915" y="4244"/>
                  </a:cubicBezTo>
                  <a:cubicBezTo>
                    <a:pt x="26387" y="4387"/>
                    <a:pt x="26879" y="4458"/>
                    <a:pt x="27369" y="4458"/>
                  </a:cubicBezTo>
                  <a:cubicBezTo>
                    <a:pt x="27797" y="4458"/>
                    <a:pt x="28225" y="4403"/>
                    <a:pt x="28639" y="4294"/>
                  </a:cubicBezTo>
                  <a:cubicBezTo>
                    <a:pt x="29374" y="4094"/>
                    <a:pt x="30059" y="3760"/>
                    <a:pt x="30677" y="3325"/>
                  </a:cubicBezTo>
                  <a:cubicBezTo>
                    <a:pt x="31145" y="3008"/>
                    <a:pt x="31579" y="2640"/>
                    <a:pt x="31997" y="2256"/>
                  </a:cubicBezTo>
                  <a:cubicBezTo>
                    <a:pt x="32348" y="1938"/>
                    <a:pt x="32598" y="1688"/>
                    <a:pt x="32766" y="1504"/>
                  </a:cubicBezTo>
                  <a:cubicBezTo>
                    <a:pt x="32849" y="1420"/>
                    <a:pt x="32899" y="1354"/>
                    <a:pt x="32949" y="1303"/>
                  </a:cubicBezTo>
                  <a:cubicBezTo>
                    <a:pt x="32983" y="1287"/>
                    <a:pt x="32999" y="1253"/>
                    <a:pt x="33016" y="1237"/>
                  </a:cubicBezTo>
                  <a:lnTo>
                    <a:pt x="33016" y="1237"/>
                  </a:lnTo>
                  <a:cubicBezTo>
                    <a:pt x="32983" y="1253"/>
                    <a:pt x="32966" y="1270"/>
                    <a:pt x="32949" y="1287"/>
                  </a:cubicBezTo>
                  <a:lnTo>
                    <a:pt x="32732" y="1487"/>
                  </a:lnTo>
                  <a:cubicBezTo>
                    <a:pt x="32565" y="1654"/>
                    <a:pt x="32298" y="1905"/>
                    <a:pt x="31947" y="2206"/>
                  </a:cubicBezTo>
                  <a:cubicBezTo>
                    <a:pt x="31529" y="2573"/>
                    <a:pt x="31078" y="2924"/>
                    <a:pt x="30610" y="3242"/>
                  </a:cubicBezTo>
                  <a:cubicBezTo>
                    <a:pt x="30009" y="3659"/>
                    <a:pt x="29324" y="3977"/>
                    <a:pt x="28605" y="4177"/>
                  </a:cubicBezTo>
                  <a:cubicBezTo>
                    <a:pt x="28217" y="4274"/>
                    <a:pt x="27819" y="4321"/>
                    <a:pt x="27421" y="4321"/>
                  </a:cubicBezTo>
                  <a:cubicBezTo>
                    <a:pt x="26929" y="4321"/>
                    <a:pt x="26437" y="4249"/>
                    <a:pt x="25965" y="4110"/>
                  </a:cubicBezTo>
                  <a:cubicBezTo>
                    <a:pt x="25029" y="3860"/>
                    <a:pt x="24094" y="3375"/>
                    <a:pt x="23125" y="2841"/>
                  </a:cubicBezTo>
                  <a:cubicBezTo>
                    <a:pt x="22172" y="2339"/>
                    <a:pt x="21170" y="1721"/>
                    <a:pt x="20000" y="1370"/>
                  </a:cubicBezTo>
                  <a:cubicBezTo>
                    <a:pt x="19485" y="1198"/>
                    <a:pt x="18948" y="1112"/>
                    <a:pt x="18411" y="1112"/>
                  </a:cubicBezTo>
                  <a:cubicBezTo>
                    <a:pt x="17696" y="1112"/>
                    <a:pt x="16983" y="1265"/>
                    <a:pt x="16324" y="1571"/>
                  </a:cubicBezTo>
                  <a:cubicBezTo>
                    <a:pt x="15155" y="2105"/>
                    <a:pt x="14186" y="2891"/>
                    <a:pt x="13133" y="3459"/>
                  </a:cubicBezTo>
                  <a:cubicBezTo>
                    <a:pt x="12882" y="3609"/>
                    <a:pt x="12598" y="3709"/>
                    <a:pt x="12348" y="3843"/>
                  </a:cubicBezTo>
                  <a:cubicBezTo>
                    <a:pt x="12080" y="3943"/>
                    <a:pt x="11796" y="4027"/>
                    <a:pt x="11529" y="4110"/>
                  </a:cubicBezTo>
                  <a:cubicBezTo>
                    <a:pt x="10994" y="4261"/>
                    <a:pt x="10443" y="4361"/>
                    <a:pt x="9891" y="4411"/>
                  </a:cubicBezTo>
                  <a:cubicBezTo>
                    <a:pt x="9670" y="4428"/>
                    <a:pt x="9449" y="4437"/>
                    <a:pt x="9228" y="4437"/>
                  </a:cubicBezTo>
                  <a:cubicBezTo>
                    <a:pt x="7502" y="4437"/>
                    <a:pt x="5817" y="3919"/>
                    <a:pt x="4394" y="2941"/>
                  </a:cubicBezTo>
                  <a:cubicBezTo>
                    <a:pt x="3793" y="2490"/>
                    <a:pt x="3225" y="2005"/>
                    <a:pt x="2707" y="1487"/>
                  </a:cubicBezTo>
                  <a:cubicBezTo>
                    <a:pt x="2289" y="1086"/>
                    <a:pt x="1855" y="735"/>
                    <a:pt x="1370" y="435"/>
                  </a:cubicBezTo>
                  <a:cubicBezTo>
                    <a:pt x="1053" y="251"/>
                    <a:pt x="718" y="117"/>
                    <a:pt x="368" y="34"/>
                  </a:cubicBezTo>
                  <a:cubicBezTo>
                    <a:pt x="251" y="17"/>
                    <a:pt x="117" y="0"/>
                    <a:pt x="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3" name="Google Shape;3143;p57"/>
            <p:cNvSpPr/>
            <p:nvPr/>
          </p:nvSpPr>
          <p:spPr>
            <a:xfrm>
              <a:off x="4755153" y="1356691"/>
              <a:ext cx="520840" cy="247593"/>
            </a:xfrm>
            <a:custGeom>
              <a:avLst/>
              <a:gdLst/>
              <a:ahLst/>
              <a:cxnLst/>
              <a:rect l="l" t="t" r="r" b="b"/>
              <a:pathLst>
                <a:path w="16242" h="7721" extrusionOk="0">
                  <a:moveTo>
                    <a:pt x="16224" y="1"/>
                  </a:moveTo>
                  <a:cubicBezTo>
                    <a:pt x="16208" y="1"/>
                    <a:pt x="16208" y="285"/>
                    <a:pt x="16108" y="803"/>
                  </a:cubicBezTo>
                  <a:cubicBezTo>
                    <a:pt x="15957" y="1521"/>
                    <a:pt x="15656" y="2206"/>
                    <a:pt x="15239" y="2808"/>
                  </a:cubicBezTo>
                  <a:cubicBezTo>
                    <a:pt x="14265" y="4188"/>
                    <a:pt x="12660" y="5016"/>
                    <a:pt x="10960" y="5016"/>
                  </a:cubicBezTo>
                  <a:cubicBezTo>
                    <a:pt x="10911" y="5016"/>
                    <a:pt x="10861" y="5015"/>
                    <a:pt x="10811" y="5013"/>
                  </a:cubicBezTo>
                  <a:cubicBezTo>
                    <a:pt x="10126" y="4963"/>
                    <a:pt x="9458" y="4846"/>
                    <a:pt x="8789" y="4646"/>
                  </a:cubicBezTo>
                  <a:cubicBezTo>
                    <a:pt x="8104" y="4445"/>
                    <a:pt x="7436" y="4228"/>
                    <a:pt x="6767" y="4094"/>
                  </a:cubicBezTo>
                  <a:cubicBezTo>
                    <a:pt x="6365" y="4010"/>
                    <a:pt x="5950" y="3965"/>
                    <a:pt x="5534" y="3965"/>
                  </a:cubicBezTo>
                  <a:cubicBezTo>
                    <a:pt x="5293" y="3965"/>
                    <a:pt x="5052" y="3980"/>
                    <a:pt x="4813" y="4011"/>
                  </a:cubicBezTo>
                  <a:cubicBezTo>
                    <a:pt x="3710" y="4161"/>
                    <a:pt x="2657" y="4612"/>
                    <a:pt x="1788" y="5297"/>
                  </a:cubicBezTo>
                  <a:cubicBezTo>
                    <a:pt x="1203" y="5765"/>
                    <a:pt x="719" y="6333"/>
                    <a:pt x="335" y="6985"/>
                  </a:cubicBezTo>
                  <a:lnTo>
                    <a:pt x="168" y="7286"/>
                  </a:lnTo>
                  <a:cubicBezTo>
                    <a:pt x="134" y="7369"/>
                    <a:pt x="101" y="7453"/>
                    <a:pt x="84" y="7520"/>
                  </a:cubicBezTo>
                  <a:cubicBezTo>
                    <a:pt x="51" y="7587"/>
                    <a:pt x="17" y="7653"/>
                    <a:pt x="0" y="7720"/>
                  </a:cubicBezTo>
                  <a:cubicBezTo>
                    <a:pt x="51" y="7670"/>
                    <a:pt x="84" y="7603"/>
                    <a:pt x="117" y="7536"/>
                  </a:cubicBezTo>
                  <a:cubicBezTo>
                    <a:pt x="151" y="7470"/>
                    <a:pt x="184" y="7403"/>
                    <a:pt x="218" y="7319"/>
                  </a:cubicBezTo>
                  <a:lnTo>
                    <a:pt x="401" y="7018"/>
                  </a:lnTo>
                  <a:cubicBezTo>
                    <a:pt x="786" y="6384"/>
                    <a:pt x="1287" y="5849"/>
                    <a:pt x="1872" y="5398"/>
                  </a:cubicBezTo>
                  <a:cubicBezTo>
                    <a:pt x="2741" y="4729"/>
                    <a:pt x="3760" y="4312"/>
                    <a:pt x="4829" y="4178"/>
                  </a:cubicBezTo>
                  <a:cubicBezTo>
                    <a:pt x="5046" y="4156"/>
                    <a:pt x="5262" y="4145"/>
                    <a:pt x="5475" y="4145"/>
                  </a:cubicBezTo>
                  <a:cubicBezTo>
                    <a:pt x="5902" y="4145"/>
                    <a:pt x="6322" y="4189"/>
                    <a:pt x="6734" y="4278"/>
                  </a:cubicBezTo>
                  <a:cubicBezTo>
                    <a:pt x="7402" y="4412"/>
                    <a:pt x="8054" y="4612"/>
                    <a:pt x="8739" y="4813"/>
                  </a:cubicBezTo>
                  <a:cubicBezTo>
                    <a:pt x="9424" y="5013"/>
                    <a:pt x="10109" y="5147"/>
                    <a:pt x="10811" y="5181"/>
                  </a:cubicBezTo>
                  <a:cubicBezTo>
                    <a:pt x="10867" y="5182"/>
                    <a:pt x="10924" y="5183"/>
                    <a:pt x="10980" y="5183"/>
                  </a:cubicBezTo>
                  <a:cubicBezTo>
                    <a:pt x="13532" y="5183"/>
                    <a:pt x="15733" y="3337"/>
                    <a:pt x="16174" y="820"/>
                  </a:cubicBezTo>
                  <a:cubicBezTo>
                    <a:pt x="16208" y="619"/>
                    <a:pt x="16224" y="419"/>
                    <a:pt x="16224" y="218"/>
                  </a:cubicBezTo>
                  <a:cubicBezTo>
                    <a:pt x="16241" y="151"/>
                    <a:pt x="16224" y="68"/>
                    <a:pt x="1622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4" name="Google Shape;3144;p57"/>
            <p:cNvSpPr/>
            <p:nvPr/>
          </p:nvSpPr>
          <p:spPr>
            <a:xfrm>
              <a:off x="4532252" y="1132219"/>
              <a:ext cx="648373" cy="289249"/>
            </a:xfrm>
            <a:custGeom>
              <a:avLst/>
              <a:gdLst/>
              <a:ahLst/>
              <a:cxnLst/>
              <a:rect l="l" t="t" r="r" b="b"/>
              <a:pathLst>
                <a:path w="20219" h="9020" extrusionOk="0">
                  <a:moveTo>
                    <a:pt x="402" y="0"/>
                  </a:moveTo>
                  <a:lnTo>
                    <a:pt x="402" y="0"/>
                  </a:lnTo>
                  <a:cubicBezTo>
                    <a:pt x="1" y="1153"/>
                    <a:pt x="619" y="2389"/>
                    <a:pt x="1220" y="3442"/>
                  </a:cubicBezTo>
                  <a:cubicBezTo>
                    <a:pt x="1638" y="4194"/>
                    <a:pt x="2056" y="4946"/>
                    <a:pt x="2657" y="5547"/>
                  </a:cubicBezTo>
                  <a:cubicBezTo>
                    <a:pt x="3238" y="6112"/>
                    <a:pt x="4021" y="6552"/>
                    <a:pt x="4841" y="6552"/>
                  </a:cubicBezTo>
                  <a:cubicBezTo>
                    <a:pt x="4870" y="6552"/>
                    <a:pt x="4900" y="6551"/>
                    <a:pt x="4930" y="6550"/>
                  </a:cubicBezTo>
                  <a:cubicBezTo>
                    <a:pt x="6006" y="6518"/>
                    <a:pt x="6959" y="5744"/>
                    <a:pt x="8026" y="5744"/>
                  </a:cubicBezTo>
                  <a:cubicBezTo>
                    <a:pt x="8069" y="5744"/>
                    <a:pt x="8111" y="5745"/>
                    <a:pt x="8154" y="5748"/>
                  </a:cubicBezTo>
                  <a:cubicBezTo>
                    <a:pt x="8923" y="5781"/>
                    <a:pt x="9591" y="6232"/>
                    <a:pt x="10210" y="6667"/>
                  </a:cubicBezTo>
                  <a:cubicBezTo>
                    <a:pt x="11312" y="7402"/>
                    <a:pt x="12432" y="8120"/>
                    <a:pt x="13668" y="8571"/>
                  </a:cubicBezTo>
                  <a:cubicBezTo>
                    <a:pt x="14430" y="8849"/>
                    <a:pt x="15248" y="9019"/>
                    <a:pt x="16057" y="9019"/>
                  </a:cubicBezTo>
                  <a:cubicBezTo>
                    <a:pt x="16562" y="9019"/>
                    <a:pt x="17063" y="8953"/>
                    <a:pt x="17545" y="8805"/>
                  </a:cubicBezTo>
                  <a:cubicBezTo>
                    <a:pt x="18815" y="8421"/>
                    <a:pt x="19917" y="7419"/>
                    <a:pt x="20218" y="6132"/>
                  </a:cubicBezTo>
                  <a:lnTo>
                    <a:pt x="402"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5" name="Google Shape;3145;p57"/>
            <p:cNvSpPr/>
            <p:nvPr/>
          </p:nvSpPr>
          <p:spPr>
            <a:xfrm>
              <a:off x="4278822" y="521397"/>
              <a:ext cx="377242" cy="714817"/>
            </a:xfrm>
            <a:custGeom>
              <a:avLst/>
              <a:gdLst/>
              <a:ahLst/>
              <a:cxnLst/>
              <a:rect l="l" t="t" r="r" b="b"/>
              <a:pathLst>
                <a:path w="11764" h="22291" extrusionOk="0">
                  <a:moveTo>
                    <a:pt x="5932" y="0"/>
                  </a:moveTo>
                  <a:lnTo>
                    <a:pt x="1" y="4796"/>
                  </a:lnTo>
                  <a:lnTo>
                    <a:pt x="970" y="18831"/>
                  </a:lnTo>
                  <a:cubicBezTo>
                    <a:pt x="1102" y="20781"/>
                    <a:pt x="2722" y="22290"/>
                    <a:pt x="4665" y="22290"/>
                  </a:cubicBezTo>
                  <a:cubicBezTo>
                    <a:pt x="4687" y="22290"/>
                    <a:pt x="4708" y="22290"/>
                    <a:pt x="4729" y="22289"/>
                  </a:cubicBezTo>
                  <a:cubicBezTo>
                    <a:pt x="6701" y="22273"/>
                    <a:pt x="8321" y="20702"/>
                    <a:pt x="8405" y="18731"/>
                  </a:cubicBezTo>
                  <a:cubicBezTo>
                    <a:pt x="8455" y="17377"/>
                    <a:pt x="8522" y="16174"/>
                    <a:pt x="8522" y="16174"/>
                  </a:cubicBezTo>
                  <a:cubicBezTo>
                    <a:pt x="8522" y="16174"/>
                    <a:pt x="11513" y="15790"/>
                    <a:pt x="11646" y="12732"/>
                  </a:cubicBezTo>
                  <a:cubicBezTo>
                    <a:pt x="11763" y="9675"/>
                    <a:pt x="11446" y="2640"/>
                    <a:pt x="11446" y="2640"/>
                  </a:cubicBezTo>
                  <a:lnTo>
                    <a:pt x="5932" y="0"/>
                  </a:ln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6" name="Google Shape;3146;p57"/>
            <p:cNvSpPr/>
            <p:nvPr/>
          </p:nvSpPr>
          <p:spPr>
            <a:xfrm>
              <a:off x="4600844" y="771074"/>
              <a:ext cx="28957" cy="24435"/>
            </a:xfrm>
            <a:custGeom>
              <a:avLst/>
              <a:gdLst/>
              <a:ahLst/>
              <a:cxnLst/>
              <a:rect l="l" t="t" r="r" b="b"/>
              <a:pathLst>
                <a:path w="903" h="762" extrusionOk="0">
                  <a:moveTo>
                    <a:pt x="502" y="0"/>
                  </a:moveTo>
                  <a:cubicBezTo>
                    <a:pt x="167" y="0"/>
                    <a:pt x="0" y="418"/>
                    <a:pt x="251" y="652"/>
                  </a:cubicBezTo>
                  <a:cubicBezTo>
                    <a:pt x="326" y="727"/>
                    <a:pt x="419" y="761"/>
                    <a:pt x="510" y="761"/>
                  </a:cubicBezTo>
                  <a:cubicBezTo>
                    <a:pt x="703" y="761"/>
                    <a:pt x="891" y="611"/>
                    <a:pt x="903" y="385"/>
                  </a:cubicBezTo>
                  <a:cubicBezTo>
                    <a:pt x="886" y="168"/>
                    <a:pt x="719" y="0"/>
                    <a:pt x="50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7" name="Google Shape;3147;p57"/>
            <p:cNvSpPr/>
            <p:nvPr/>
          </p:nvSpPr>
          <p:spPr>
            <a:xfrm>
              <a:off x="4592282" y="742374"/>
              <a:ext cx="49833" cy="15040"/>
            </a:xfrm>
            <a:custGeom>
              <a:avLst/>
              <a:gdLst/>
              <a:ahLst/>
              <a:cxnLst/>
              <a:rect l="l" t="t" r="r" b="b"/>
              <a:pathLst>
                <a:path w="1554" h="469" extrusionOk="0">
                  <a:moveTo>
                    <a:pt x="758" y="1"/>
                  </a:moveTo>
                  <a:cubicBezTo>
                    <a:pt x="558" y="1"/>
                    <a:pt x="356" y="60"/>
                    <a:pt x="184" y="177"/>
                  </a:cubicBezTo>
                  <a:cubicBezTo>
                    <a:pt x="50" y="277"/>
                    <a:pt x="0" y="361"/>
                    <a:pt x="33" y="394"/>
                  </a:cubicBezTo>
                  <a:cubicBezTo>
                    <a:pt x="37" y="399"/>
                    <a:pt x="44" y="402"/>
                    <a:pt x="53" y="402"/>
                  </a:cubicBezTo>
                  <a:cubicBezTo>
                    <a:pt x="127" y="402"/>
                    <a:pt x="381" y="257"/>
                    <a:pt x="700" y="257"/>
                  </a:cubicBezTo>
                  <a:cubicBezTo>
                    <a:pt x="728" y="257"/>
                    <a:pt x="756" y="258"/>
                    <a:pt x="785" y="261"/>
                  </a:cubicBezTo>
                  <a:cubicBezTo>
                    <a:pt x="1163" y="276"/>
                    <a:pt x="1431" y="468"/>
                    <a:pt x="1516" y="468"/>
                  </a:cubicBezTo>
                  <a:cubicBezTo>
                    <a:pt x="1525" y="468"/>
                    <a:pt x="1532" y="466"/>
                    <a:pt x="1537" y="461"/>
                  </a:cubicBezTo>
                  <a:cubicBezTo>
                    <a:pt x="1554" y="428"/>
                    <a:pt x="1521" y="344"/>
                    <a:pt x="1387" y="227"/>
                  </a:cubicBezTo>
                  <a:cubicBezTo>
                    <a:pt x="1209" y="76"/>
                    <a:pt x="985" y="1"/>
                    <a:pt x="758" y="1"/>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8" name="Google Shape;3148;p57"/>
            <p:cNvSpPr/>
            <p:nvPr/>
          </p:nvSpPr>
          <p:spPr>
            <a:xfrm>
              <a:off x="4455097" y="771074"/>
              <a:ext cx="28957" cy="24435"/>
            </a:xfrm>
            <a:custGeom>
              <a:avLst/>
              <a:gdLst/>
              <a:ahLst/>
              <a:cxnLst/>
              <a:rect l="l" t="t" r="r" b="b"/>
              <a:pathLst>
                <a:path w="903" h="762" extrusionOk="0">
                  <a:moveTo>
                    <a:pt x="502" y="0"/>
                  </a:moveTo>
                  <a:cubicBezTo>
                    <a:pt x="168" y="17"/>
                    <a:pt x="1" y="418"/>
                    <a:pt x="251" y="652"/>
                  </a:cubicBezTo>
                  <a:cubicBezTo>
                    <a:pt x="327" y="727"/>
                    <a:pt x="419" y="761"/>
                    <a:pt x="511" y="761"/>
                  </a:cubicBezTo>
                  <a:cubicBezTo>
                    <a:pt x="704" y="761"/>
                    <a:pt x="892" y="611"/>
                    <a:pt x="903" y="385"/>
                  </a:cubicBezTo>
                  <a:cubicBezTo>
                    <a:pt x="903" y="168"/>
                    <a:pt x="719" y="0"/>
                    <a:pt x="50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49" name="Google Shape;3149;p57"/>
            <p:cNvSpPr/>
            <p:nvPr/>
          </p:nvSpPr>
          <p:spPr>
            <a:xfrm>
              <a:off x="4446535" y="745068"/>
              <a:ext cx="49865" cy="15008"/>
            </a:xfrm>
            <a:custGeom>
              <a:avLst/>
              <a:gdLst/>
              <a:ahLst/>
              <a:cxnLst/>
              <a:rect l="l" t="t" r="r" b="b"/>
              <a:pathLst>
                <a:path w="1555" h="468" extrusionOk="0">
                  <a:moveTo>
                    <a:pt x="758" y="0"/>
                  </a:moveTo>
                  <a:cubicBezTo>
                    <a:pt x="558" y="0"/>
                    <a:pt x="356" y="59"/>
                    <a:pt x="184" y="177"/>
                  </a:cubicBezTo>
                  <a:cubicBezTo>
                    <a:pt x="50" y="277"/>
                    <a:pt x="0" y="377"/>
                    <a:pt x="34" y="394"/>
                  </a:cubicBezTo>
                  <a:cubicBezTo>
                    <a:pt x="37" y="399"/>
                    <a:pt x="45" y="402"/>
                    <a:pt x="55" y="402"/>
                  </a:cubicBezTo>
                  <a:cubicBezTo>
                    <a:pt x="135" y="402"/>
                    <a:pt x="404" y="259"/>
                    <a:pt x="738" y="259"/>
                  </a:cubicBezTo>
                  <a:cubicBezTo>
                    <a:pt x="754" y="259"/>
                    <a:pt x="770" y="259"/>
                    <a:pt x="786" y="260"/>
                  </a:cubicBezTo>
                  <a:cubicBezTo>
                    <a:pt x="1163" y="275"/>
                    <a:pt x="1431" y="468"/>
                    <a:pt x="1517" y="468"/>
                  </a:cubicBezTo>
                  <a:cubicBezTo>
                    <a:pt x="1526" y="468"/>
                    <a:pt x="1533" y="465"/>
                    <a:pt x="1538" y="461"/>
                  </a:cubicBezTo>
                  <a:cubicBezTo>
                    <a:pt x="1554" y="444"/>
                    <a:pt x="1521" y="344"/>
                    <a:pt x="1387" y="227"/>
                  </a:cubicBezTo>
                  <a:cubicBezTo>
                    <a:pt x="1210" y="76"/>
                    <a:pt x="985" y="0"/>
                    <a:pt x="758"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0" name="Google Shape;3150;p57"/>
            <p:cNvSpPr/>
            <p:nvPr/>
          </p:nvSpPr>
          <p:spPr>
            <a:xfrm>
              <a:off x="4539210" y="755009"/>
              <a:ext cx="40245" cy="119195"/>
            </a:xfrm>
            <a:custGeom>
              <a:avLst/>
              <a:gdLst/>
              <a:ahLst/>
              <a:cxnLst/>
              <a:rect l="l" t="t" r="r" b="b"/>
              <a:pathLst>
                <a:path w="1255" h="3717" extrusionOk="0">
                  <a:moveTo>
                    <a:pt x="52" y="0"/>
                  </a:moveTo>
                  <a:cubicBezTo>
                    <a:pt x="52" y="0"/>
                    <a:pt x="51" y="0"/>
                    <a:pt x="51" y="0"/>
                  </a:cubicBezTo>
                  <a:cubicBezTo>
                    <a:pt x="1" y="17"/>
                    <a:pt x="302" y="1036"/>
                    <a:pt x="719" y="2273"/>
                  </a:cubicBezTo>
                  <a:cubicBezTo>
                    <a:pt x="820" y="2573"/>
                    <a:pt x="920" y="2857"/>
                    <a:pt x="1020" y="3141"/>
                  </a:cubicBezTo>
                  <a:cubicBezTo>
                    <a:pt x="1070" y="3242"/>
                    <a:pt x="1087" y="3359"/>
                    <a:pt x="1087" y="3476"/>
                  </a:cubicBezTo>
                  <a:cubicBezTo>
                    <a:pt x="1070" y="3542"/>
                    <a:pt x="970" y="3559"/>
                    <a:pt x="853" y="3576"/>
                  </a:cubicBezTo>
                  <a:cubicBezTo>
                    <a:pt x="636" y="3576"/>
                    <a:pt x="402" y="3609"/>
                    <a:pt x="185" y="3676"/>
                  </a:cubicBezTo>
                  <a:cubicBezTo>
                    <a:pt x="356" y="3701"/>
                    <a:pt x="518" y="3716"/>
                    <a:pt x="685" y="3716"/>
                  </a:cubicBezTo>
                  <a:cubicBezTo>
                    <a:pt x="746" y="3716"/>
                    <a:pt x="807" y="3714"/>
                    <a:pt x="870" y="3710"/>
                  </a:cubicBezTo>
                  <a:cubicBezTo>
                    <a:pt x="920" y="3710"/>
                    <a:pt x="987" y="3693"/>
                    <a:pt x="1037" y="3676"/>
                  </a:cubicBezTo>
                  <a:cubicBezTo>
                    <a:pt x="1120" y="3659"/>
                    <a:pt x="1187" y="3593"/>
                    <a:pt x="1221" y="3526"/>
                  </a:cubicBezTo>
                  <a:cubicBezTo>
                    <a:pt x="1254" y="3375"/>
                    <a:pt x="1237" y="3225"/>
                    <a:pt x="1171" y="3075"/>
                  </a:cubicBezTo>
                  <a:cubicBezTo>
                    <a:pt x="1087" y="2807"/>
                    <a:pt x="987" y="2506"/>
                    <a:pt x="886" y="2206"/>
                  </a:cubicBezTo>
                  <a:cubicBezTo>
                    <a:pt x="472" y="980"/>
                    <a:pt x="107" y="0"/>
                    <a:pt x="5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1" name="Google Shape;3151;p57"/>
            <p:cNvSpPr/>
            <p:nvPr/>
          </p:nvSpPr>
          <p:spPr>
            <a:xfrm>
              <a:off x="4494220" y="884754"/>
              <a:ext cx="71831" cy="39315"/>
            </a:xfrm>
            <a:custGeom>
              <a:avLst/>
              <a:gdLst/>
              <a:ahLst/>
              <a:cxnLst/>
              <a:rect l="l" t="t" r="r" b="b"/>
              <a:pathLst>
                <a:path w="2240" h="1226" extrusionOk="0">
                  <a:moveTo>
                    <a:pt x="182" y="0"/>
                  </a:moveTo>
                  <a:cubicBezTo>
                    <a:pt x="178" y="0"/>
                    <a:pt x="200" y="15"/>
                    <a:pt x="251" y="48"/>
                  </a:cubicBezTo>
                  <a:cubicBezTo>
                    <a:pt x="251" y="48"/>
                    <a:pt x="0" y="783"/>
                    <a:pt x="886" y="1134"/>
                  </a:cubicBezTo>
                  <a:cubicBezTo>
                    <a:pt x="1044" y="1199"/>
                    <a:pt x="1191" y="1226"/>
                    <a:pt x="1324" y="1226"/>
                  </a:cubicBezTo>
                  <a:cubicBezTo>
                    <a:pt x="1907" y="1226"/>
                    <a:pt x="2239" y="716"/>
                    <a:pt x="2239" y="716"/>
                  </a:cubicBezTo>
                  <a:lnTo>
                    <a:pt x="2239" y="716"/>
                  </a:lnTo>
                  <a:cubicBezTo>
                    <a:pt x="2232" y="716"/>
                    <a:pt x="2225" y="716"/>
                    <a:pt x="2217" y="716"/>
                  </a:cubicBezTo>
                  <a:cubicBezTo>
                    <a:pt x="1481" y="716"/>
                    <a:pt x="209" y="0"/>
                    <a:pt x="182"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2" name="Google Shape;3152;p57"/>
            <p:cNvSpPr/>
            <p:nvPr/>
          </p:nvSpPr>
          <p:spPr>
            <a:xfrm>
              <a:off x="4425082" y="998786"/>
              <a:ext cx="127019" cy="65738"/>
            </a:xfrm>
            <a:custGeom>
              <a:avLst/>
              <a:gdLst/>
              <a:ahLst/>
              <a:cxnLst/>
              <a:rect l="l" t="t" r="r" b="b"/>
              <a:pathLst>
                <a:path w="3961" h="2050" extrusionOk="0">
                  <a:moveTo>
                    <a:pt x="1" y="1"/>
                  </a:moveTo>
                  <a:cubicBezTo>
                    <a:pt x="1" y="1"/>
                    <a:pt x="864" y="2050"/>
                    <a:pt x="3566" y="2050"/>
                  </a:cubicBezTo>
                  <a:cubicBezTo>
                    <a:pt x="3678" y="2050"/>
                    <a:pt x="3793" y="2046"/>
                    <a:pt x="3911" y="2039"/>
                  </a:cubicBezTo>
                  <a:lnTo>
                    <a:pt x="3961" y="1287"/>
                  </a:lnTo>
                  <a:cubicBezTo>
                    <a:pt x="2541" y="1254"/>
                    <a:pt x="1154" y="803"/>
                    <a:pt x="1"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3" name="Google Shape;3153;p57"/>
            <p:cNvSpPr/>
            <p:nvPr/>
          </p:nvSpPr>
          <p:spPr>
            <a:xfrm>
              <a:off x="4153984" y="482082"/>
              <a:ext cx="546558" cy="629806"/>
            </a:xfrm>
            <a:custGeom>
              <a:avLst/>
              <a:gdLst/>
              <a:ahLst/>
              <a:cxnLst/>
              <a:rect l="l" t="t" r="r" b="b"/>
              <a:pathLst>
                <a:path w="17044" h="19640" extrusionOk="0">
                  <a:moveTo>
                    <a:pt x="10564" y="0"/>
                  </a:moveTo>
                  <a:cubicBezTo>
                    <a:pt x="9182" y="0"/>
                    <a:pt x="7992" y="621"/>
                    <a:pt x="7070" y="621"/>
                  </a:cubicBezTo>
                  <a:cubicBezTo>
                    <a:pt x="6995" y="621"/>
                    <a:pt x="6922" y="617"/>
                    <a:pt x="6851" y="608"/>
                  </a:cubicBezTo>
                  <a:cubicBezTo>
                    <a:pt x="6728" y="595"/>
                    <a:pt x="6570" y="583"/>
                    <a:pt x="6384" y="583"/>
                  </a:cubicBezTo>
                  <a:cubicBezTo>
                    <a:pt x="4957" y="583"/>
                    <a:pt x="1899" y="1261"/>
                    <a:pt x="569" y="6924"/>
                  </a:cubicBezTo>
                  <a:lnTo>
                    <a:pt x="685" y="9029"/>
                  </a:lnTo>
                  <a:cubicBezTo>
                    <a:pt x="685" y="11686"/>
                    <a:pt x="0" y="18670"/>
                    <a:pt x="4829" y="19639"/>
                  </a:cubicBezTo>
                  <a:lnTo>
                    <a:pt x="4629" y="9998"/>
                  </a:lnTo>
                  <a:cubicBezTo>
                    <a:pt x="4629" y="9998"/>
                    <a:pt x="9307" y="7793"/>
                    <a:pt x="10076" y="3215"/>
                  </a:cubicBezTo>
                  <a:lnTo>
                    <a:pt x="10109" y="3231"/>
                  </a:lnTo>
                  <a:cubicBezTo>
                    <a:pt x="10410" y="3916"/>
                    <a:pt x="10945" y="5403"/>
                    <a:pt x="10627" y="6623"/>
                  </a:cubicBezTo>
                  <a:lnTo>
                    <a:pt x="14988" y="7693"/>
                  </a:lnTo>
                  <a:lnTo>
                    <a:pt x="15506" y="8144"/>
                  </a:lnTo>
                  <a:cubicBezTo>
                    <a:pt x="15506" y="8144"/>
                    <a:pt x="17043" y="4735"/>
                    <a:pt x="14036" y="1644"/>
                  </a:cubicBezTo>
                  <a:cubicBezTo>
                    <a:pt x="12790" y="363"/>
                    <a:pt x="11621" y="0"/>
                    <a:pt x="10564"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4" name="Google Shape;3154;p57"/>
            <p:cNvSpPr/>
            <p:nvPr/>
          </p:nvSpPr>
          <p:spPr>
            <a:xfrm>
              <a:off x="4231074" y="802853"/>
              <a:ext cx="90655" cy="108003"/>
            </a:xfrm>
            <a:custGeom>
              <a:avLst/>
              <a:gdLst/>
              <a:ahLst/>
              <a:cxnLst/>
              <a:rect l="l" t="t" r="r" b="b"/>
              <a:pathLst>
                <a:path w="2827" h="3368" extrusionOk="0">
                  <a:moveTo>
                    <a:pt x="1943" y="0"/>
                  </a:moveTo>
                  <a:cubicBezTo>
                    <a:pt x="1622" y="0"/>
                    <a:pt x="1291" y="171"/>
                    <a:pt x="1072" y="413"/>
                  </a:cubicBezTo>
                  <a:cubicBezTo>
                    <a:pt x="0" y="1590"/>
                    <a:pt x="906" y="3368"/>
                    <a:pt x="2347" y="3368"/>
                  </a:cubicBezTo>
                  <a:cubicBezTo>
                    <a:pt x="2501" y="3368"/>
                    <a:pt x="2661" y="3347"/>
                    <a:pt x="2826" y="3304"/>
                  </a:cubicBezTo>
                  <a:lnTo>
                    <a:pt x="2358" y="112"/>
                  </a:lnTo>
                  <a:cubicBezTo>
                    <a:pt x="2229" y="35"/>
                    <a:pt x="2087" y="0"/>
                    <a:pt x="1943" y="0"/>
                  </a:cubicBez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5" name="Google Shape;3155;p57"/>
            <p:cNvSpPr/>
            <p:nvPr/>
          </p:nvSpPr>
          <p:spPr>
            <a:xfrm>
              <a:off x="4040914" y="1420986"/>
              <a:ext cx="443686" cy="153828"/>
            </a:xfrm>
            <a:custGeom>
              <a:avLst/>
              <a:gdLst/>
              <a:ahLst/>
              <a:cxnLst/>
              <a:rect l="l" t="t" r="r" b="b"/>
              <a:pathLst>
                <a:path w="13836" h="4797" extrusionOk="0">
                  <a:moveTo>
                    <a:pt x="1" y="1"/>
                  </a:moveTo>
                  <a:lnTo>
                    <a:pt x="11914" y="4796"/>
                  </a:lnTo>
                  <a:lnTo>
                    <a:pt x="12332" y="4780"/>
                  </a:lnTo>
                  <a:lnTo>
                    <a:pt x="13836" y="2140"/>
                  </a:lnTo>
                  <a:lnTo>
                    <a:pt x="1" y="1"/>
                  </a:lnTo>
                  <a:close/>
                </a:path>
              </a:pathLst>
            </a:custGeom>
            <a:solidFill>
              <a:srgbClr val="000000">
                <a:alpha val="25889"/>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6" name="Google Shape;3156;p57"/>
            <p:cNvSpPr/>
            <p:nvPr/>
          </p:nvSpPr>
          <p:spPr>
            <a:xfrm>
              <a:off x="4270260" y="831554"/>
              <a:ext cx="33254" cy="48518"/>
            </a:xfrm>
            <a:custGeom>
              <a:avLst/>
              <a:gdLst/>
              <a:ahLst/>
              <a:cxnLst/>
              <a:rect l="l" t="t" r="r" b="b"/>
              <a:pathLst>
                <a:path w="1037" h="1513" extrusionOk="0">
                  <a:moveTo>
                    <a:pt x="619" y="0"/>
                  </a:moveTo>
                  <a:cubicBezTo>
                    <a:pt x="560" y="0"/>
                    <a:pt x="454" y="27"/>
                    <a:pt x="334" y="103"/>
                  </a:cubicBezTo>
                  <a:cubicBezTo>
                    <a:pt x="217" y="186"/>
                    <a:pt x="117" y="287"/>
                    <a:pt x="67" y="420"/>
                  </a:cubicBezTo>
                  <a:cubicBezTo>
                    <a:pt x="0" y="571"/>
                    <a:pt x="0" y="754"/>
                    <a:pt x="50" y="905"/>
                  </a:cubicBezTo>
                  <a:cubicBezTo>
                    <a:pt x="151" y="1189"/>
                    <a:pt x="401" y="1406"/>
                    <a:pt x="685" y="1473"/>
                  </a:cubicBezTo>
                  <a:cubicBezTo>
                    <a:pt x="784" y="1503"/>
                    <a:pt x="865" y="1513"/>
                    <a:pt x="924" y="1513"/>
                  </a:cubicBezTo>
                  <a:cubicBezTo>
                    <a:pt x="996" y="1513"/>
                    <a:pt x="1036" y="1499"/>
                    <a:pt x="1036" y="1490"/>
                  </a:cubicBezTo>
                  <a:cubicBezTo>
                    <a:pt x="1036" y="1456"/>
                    <a:pt x="919" y="1439"/>
                    <a:pt x="735" y="1356"/>
                  </a:cubicBezTo>
                  <a:cubicBezTo>
                    <a:pt x="501" y="1272"/>
                    <a:pt x="318" y="1089"/>
                    <a:pt x="217" y="855"/>
                  </a:cubicBezTo>
                  <a:cubicBezTo>
                    <a:pt x="134" y="621"/>
                    <a:pt x="217" y="370"/>
                    <a:pt x="401" y="203"/>
                  </a:cubicBezTo>
                  <a:cubicBezTo>
                    <a:pt x="552" y="86"/>
                    <a:pt x="669" y="36"/>
                    <a:pt x="669" y="19"/>
                  </a:cubicBezTo>
                  <a:cubicBezTo>
                    <a:pt x="669" y="8"/>
                    <a:pt x="650" y="0"/>
                    <a:pt x="619" y="0"/>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7" name="Google Shape;3157;p57"/>
            <p:cNvSpPr/>
            <p:nvPr/>
          </p:nvSpPr>
          <p:spPr>
            <a:xfrm>
              <a:off x="4277924" y="898607"/>
              <a:ext cx="30400" cy="21998"/>
            </a:xfrm>
            <a:custGeom>
              <a:avLst/>
              <a:gdLst/>
              <a:ahLst/>
              <a:cxnLst/>
              <a:rect l="l" t="t" r="r" b="b"/>
              <a:pathLst>
                <a:path w="948" h="686" extrusionOk="0">
                  <a:moveTo>
                    <a:pt x="396" y="0"/>
                  </a:moveTo>
                  <a:cubicBezTo>
                    <a:pt x="1" y="99"/>
                    <a:pt x="76" y="685"/>
                    <a:pt x="479" y="685"/>
                  </a:cubicBezTo>
                  <a:cubicBezTo>
                    <a:pt x="485" y="685"/>
                    <a:pt x="491" y="685"/>
                    <a:pt x="496" y="685"/>
                  </a:cubicBezTo>
                  <a:cubicBezTo>
                    <a:pt x="914" y="668"/>
                    <a:pt x="948" y="67"/>
                    <a:pt x="530" y="0"/>
                  </a:cubicBez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8" name="Google Shape;3158;p57"/>
            <p:cNvSpPr/>
            <p:nvPr/>
          </p:nvSpPr>
          <p:spPr>
            <a:xfrm>
              <a:off x="4332952" y="1453150"/>
              <a:ext cx="243264" cy="161300"/>
            </a:xfrm>
            <a:custGeom>
              <a:avLst/>
              <a:gdLst/>
              <a:ahLst/>
              <a:cxnLst/>
              <a:rect l="l" t="t" r="r" b="b"/>
              <a:pathLst>
                <a:path w="7586" h="5030" extrusionOk="0">
                  <a:moveTo>
                    <a:pt x="7586" y="0"/>
                  </a:moveTo>
                  <a:cubicBezTo>
                    <a:pt x="7586" y="0"/>
                    <a:pt x="134" y="1571"/>
                    <a:pt x="0" y="4980"/>
                  </a:cubicBezTo>
                  <a:lnTo>
                    <a:pt x="7586" y="5030"/>
                  </a:lnTo>
                  <a:lnTo>
                    <a:pt x="7586" y="0"/>
                  </a:ln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59" name="Google Shape;3159;p57"/>
            <p:cNvSpPr/>
            <p:nvPr/>
          </p:nvSpPr>
          <p:spPr>
            <a:xfrm>
              <a:off x="4550466" y="1094700"/>
              <a:ext cx="654786" cy="316250"/>
            </a:xfrm>
            <a:custGeom>
              <a:avLst/>
              <a:gdLst/>
              <a:ahLst/>
              <a:cxnLst/>
              <a:rect l="l" t="t" r="r" b="b"/>
              <a:pathLst>
                <a:path w="20419" h="9862" extrusionOk="0">
                  <a:moveTo>
                    <a:pt x="302" y="0"/>
                  </a:moveTo>
                  <a:lnTo>
                    <a:pt x="1" y="318"/>
                  </a:lnTo>
                  <a:cubicBezTo>
                    <a:pt x="268" y="3526"/>
                    <a:pt x="2925" y="5999"/>
                    <a:pt x="6133" y="6049"/>
                  </a:cubicBezTo>
                  <a:cubicBezTo>
                    <a:pt x="6169" y="6049"/>
                    <a:pt x="6206" y="6050"/>
                    <a:pt x="6243" y="6050"/>
                  </a:cubicBezTo>
                  <a:cubicBezTo>
                    <a:pt x="6790" y="6050"/>
                    <a:pt x="7348" y="5992"/>
                    <a:pt x="7895" y="5992"/>
                  </a:cubicBezTo>
                  <a:cubicBezTo>
                    <a:pt x="8416" y="5992"/>
                    <a:pt x="8927" y="6044"/>
                    <a:pt x="9408" y="6249"/>
                  </a:cubicBezTo>
                  <a:cubicBezTo>
                    <a:pt x="10277" y="6650"/>
                    <a:pt x="10845" y="7486"/>
                    <a:pt x="11530" y="8154"/>
                  </a:cubicBezTo>
                  <a:cubicBezTo>
                    <a:pt x="12715" y="9268"/>
                    <a:pt x="14270" y="9861"/>
                    <a:pt x="15855" y="9861"/>
                  </a:cubicBezTo>
                  <a:cubicBezTo>
                    <a:pt x="16505" y="9861"/>
                    <a:pt x="17159" y="9762"/>
                    <a:pt x="17795" y="9558"/>
                  </a:cubicBezTo>
                  <a:cubicBezTo>
                    <a:pt x="18698" y="9257"/>
                    <a:pt x="20118" y="8605"/>
                    <a:pt x="20285" y="7670"/>
                  </a:cubicBezTo>
                  <a:cubicBezTo>
                    <a:pt x="20419" y="6951"/>
                    <a:pt x="19550" y="6233"/>
                    <a:pt x="19032" y="5731"/>
                  </a:cubicBezTo>
                  <a:cubicBezTo>
                    <a:pt x="18514" y="5213"/>
                    <a:pt x="17846" y="4896"/>
                    <a:pt x="17194" y="4579"/>
                  </a:cubicBezTo>
                  <a:cubicBezTo>
                    <a:pt x="11864" y="2106"/>
                    <a:pt x="6166" y="301"/>
                    <a:pt x="302"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0" name="Google Shape;3160;p57"/>
            <p:cNvSpPr/>
            <p:nvPr/>
          </p:nvSpPr>
          <p:spPr>
            <a:xfrm>
              <a:off x="4349018" y="1554163"/>
              <a:ext cx="381988" cy="224152"/>
            </a:xfrm>
            <a:custGeom>
              <a:avLst/>
              <a:gdLst/>
              <a:ahLst/>
              <a:cxnLst/>
              <a:rect l="l" t="t" r="r" b="b"/>
              <a:pathLst>
                <a:path w="11912" h="6990" extrusionOk="0">
                  <a:moveTo>
                    <a:pt x="9201" y="0"/>
                  </a:moveTo>
                  <a:cubicBezTo>
                    <a:pt x="9084" y="0"/>
                    <a:pt x="8962" y="38"/>
                    <a:pt x="8856" y="125"/>
                  </a:cubicBezTo>
                  <a:cubicBezTo>
                    <a:pt x="8421" y="409"/>
                    <a:pt x="7937" y="643"/>
                    <a:pt x="7436" y="794"/>
                  </a:cubicBezTo>
                  <a:cubicBezTo>
                    <a:pt x="7051" y="944"/>
                    <a:pt x="6634" y="1011"/>
                    <a:pt x="6216" y="1028"/>
                  </a:cubicBezTo>
                  <a:cubicBezTo>
                    <a:pt x="5848" y="1028"/>
                    <a:pt x="5531" y="1028"/>
                    <a:pt x="5247" y="1011"/>
                  </a:cubicBezTo>
                  <a:cubicBezTo>
                    <a:pt x="5247" y="1011"/>
                    <a:pt x="3576" y="944"/>
                    <a:pt x="2774" y="510"/>
                  </a:cubicBezTo>
                  <a:lnTo>
                    <a:pt x="0" y="4737"/>
                  </a:lnTo>
                  <a:lnTo>
                    <a:pt x="1905" y="6274"/>
                  </a:lnTo>
                  <a:cubicBezTo>
                    <a:pt x="1905" y="6274"/>
                    <a:pt x="2585" y="6990"/>
                    <a:pt x="3613" y="6990"/>
                  </a:cubicBezTo>
                  <a:cubicBezTo>
                    <a:pt x="3801" y="6990"/>
                    <a:pt x="4001" y="6966"/>
                    <a:pt x="4211" y="6909"/>
                  </a:cubicBezTo>
                  <a:cubicBezTo>
                    <a:pt x="5564" y="6541"/>
                    <a:pt x="7235" y="5238"/>
                    <a:pt x="7235" y="5238"/>
                  </a:cubicBezTo>
                  <a:cubicBezTo>
                    <a:pt x="7267" y="5167"/>
                    <a:pt x="7364" y="5136"/>
                    <a:pt x="7509" y="5136"/>
                  </a:cubicBezTo>
                  <a:cubicBezTo>
                    <a:pt x="8207" y="5136"/>
                    <a:pt x="9996" y="5858"/>
                    <a:pt x="10660" y="6190"/>
                  </a:cubicBezTo>
                  <a:cubicBezTo>
                    <a:pt x="10939" y="6327"/>
                    <a:pt x="11181" y="6387"/>
                    <a:pt x="11374" y="6387"/>
                  </a:cubicBezTo>
                  <a:cubicBezTo>
                    <a:pt x="11725" y="6387"/>
                    <a:pt x="11911" y="6186"/>
                    <a:pt x="11847" y="5873"/>
                  </a:cubicBezTo>
                  <a:cubicBezTo>
                    <a:pt x="11763" y="5539"/>
                    <a:pt x="9357" y="4286"/>
                    <a:pt x="8555" y="3918"/>
                  </a:cubicBezTo>
                  <a:cubicBezTo>
                    <a:pt x="8121" y="3718"/>
                    <a:pt x="7269" y="3350"/>
                    <a:pt x="6817" y="2982"/>
                  </a:cubicBezTo>
                  <a:cubicBezTo>
                    <a:pt x="6450" y="2665"/>
                    <a:pt x="6366" y="2381"/>
                    <a:pt x="7051" y="2197"/>
                  </a:cubicBezTo>
                  <a:cubicBezTo>
                    <a:pt x="8538" y="1796"/>
                    <a:pt x="9558" y="944"/>
                    <a:pt x="9658" y="526"/>
                  </a:cubicBezTo>
                  <a:cubicBezTo>
                    <a:pt x="9741" y="229"/>
                    <a:pt x="9487" y="0"/>
                    <a:pt x="9201" y="0"/>
                  </a:cubicBezTo>
                  <a:close/>
                </a:path>
              </a:pathLst>
            </a:custGeom>
            <a:solidFill>
              <a:srgbClr val="FFBE9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1" name="Google Shape;3161;p57"/>
            <p:cNvSpPr/>
            <p:nvPr/>
          </p:nvSpPr>
          <p:spPr>
            <a:xfrm>
              <a:off x="3543162" y="1334725"/>
              <a:ext cx="924827" cy="462606"/>
            </a:xfrm>
            <a:custGeom>
              <a:avLst/>
              <a:gdLst/>
              <a:ahLst/>
              <a:cxnLst/>
              <a:rect l="l" t="t" r="r" b="b"/>
              <a:pathLst>
                <a:path w="28840" h="14426" extrusionOk="0">
                  <a:moveTo>
                    <a:pt x="7286" y="1"/>
                  </a:moveTo>
                  <a:lnTo>
                    <a:pt x="1" y="8021"/>
                  </a:lnTo>
                  <a:cubicBezTo>
                    <a:pt x="1" y="8021"/>
                    <a:pt x="25538" y="14426"/>
                    <a:pt x="26204" y="14426"/>
                  </a:cubicBezTo>
                  <a:cubicBezTo>
                    <a:pt x="26215" y="14426"/>
                    <a:pt x="26219" y="14424"/>
                    <a:pt x="26216" y="14420"/>
                  </a:cubicBezTo>
                  <a:cubicBezTo>
                    <a:pt x="26049" y="14186"/>
                    <a:pt x="28840" y="6400"/>
                    <a:pt x="28840" y="6400"/>
                  </a:cubicBezTo>
                  <a:lnTo>
                    <a:pt x="7286" y="1"/>
                  </a:lnTo>
                  <a:close/>
                </a:path>
              </a:pathLst>
            </a:custGeom>
            <a:solidFill>
              <a:srgbClr val="19B5B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2" name="Google Shape;3162;p57"/>
            <p:cNvSpPr/>
            <p:nvPr/>
          </p:nvSpPr>
          <p:spPr>
            <a:xfrm>
              <a:off x="3928934" y="1384045"/>
              <a:ext cx="434579" cy="129136"/>
            </a:xfrm>
            <a:custGeom>
              <a:avLst/>
              <a:gdLst/>
              <a:ahLst/>
              <a:cxnLst/>
              <a:rect l="l" t="t" r="r" b="b"/>
              <a:pathLst>
                <a:path w="13552" h="4027" extrusionOk="0">
                  <a:moveTo>
                    <a:pt x="1" y="0"/>
                  </a:moveTo>
                  <a:lnTo>
                    <a:pt x="1" y="0"/>
                  </a:lnTo>
                  <a:cubicBezTo>
                    <a:pt x="168" y="84"/>
                    <a:pt x="352" y="134"/>
                    <a:pt x="519" y="184"/>
                  </a:cubicBezTo>
                  <a:lnTo>
                    <a:pt x="1972" y="652"/>
                  </a:lnTo>
                  <a:cubicBezTo>
                    <a:pt x="3192" y="1036"/>
                    <a:pt x="4880" y="1537"/>
                    <a:pt x="6751" y="2105"/>
                  </a:cubicBezTo>
                  <a:cubicBezTo>
                    <a:pt x="8622" y="2657"/>
                    <a:pt x="10310" y="3141"/>
                    <a:pt x="11546" y="3492"/>
                  </a:cubicBezTo>
                  <a:lnTo>
                    <a:pt x="13000" y="3893"/>
                  </a:lnTo>
                  <a:cubicBezTo>
                    <a:pt x="13184" y="3960"/>
                    <a:pt x="13368" y="3993"/>
                    <a:pt x="13551" y="4027"/>
                  </a:cubicBezTo>
                  <a:cubicBezTo>
                    <a:pt x="13384" y="3943"/>
                    <a:pt x="13201" y="3876"/>
                    <a:pt x="13017" y="3843"/>
                  </a:cubicBezTo>
                  <a:lnTo>
                    <a:pt x="11580" y="3375"/>
                  </a:lnTo>
                  <a:cubicBezTo>
                    <a:pt x="10360" y="2991"/>
                    <a:pt x="8673" y="2490"/>
                    <a:pt x="6801" y="1922"/>
                  </a:cubicBezTo>
                  <a:cubicBezTo>
                    <a:pt x="4930" y="1370"/>
                    <a:pt x="3242" y="869"/>
                    <a:pt x="2006" y="535"/>
                  </a:cubicBezTo>
                  <a:cubicBezTo>
                    <a:pt x="1421" y="368"/>
                    <a:pt x="920" y="234"/>
                    <a:pt x="552" y="117"/>
                  </a:cubicBezTo>
                  <a:cubicBezTo>
                    <a:pt x="368" y="67"/>
                    <a:pt x="185" y="17"/>
                    <a:pt x="1" y="0"/>
                  </a:cubicBezTo>
                  <a:close/>
                </a:path>
              </a:pathLst>
            </a:custGeom>
            <a:solidFill>
              <a:srgbClr val="26323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3" name="Google Shape;3163;p57"/>
            <p:cNvSpPr/>
            <p:nvPr/>
          </p:nvSpPr>
          <p:spPr>
            <a:xfrm>
              <a:off x="3534055" y="1439746"/>
              <a:ext cx="532609" cy="152192"/>
            </a:xfrm>
            <a:custGeom>
              <a:avLst/>
              <a:gdLst/>
              <a:ahLst/>
              <a:cxnLst/>
              <a:rect l="l" t="t" r="r" b="b"/>
              <a:pathLst>
                <a:path w="16609" h="4746" extrusionOk="0">
                  <a:moveTo>
                    <a:pt x="16592" y="1"/>
                  </a:moveTo>
                  <a:lnTo>
                    <a:pt x="16592" y="1"/>
                  </a:lnTo>
                  <a:cubicBezTo>
                    <a:pt x="16559" y="251"/>
                    <a:pt x="16509" y="502"/>
                    <a:pt x="16425" y="736"/>
                  </a:cubicBezTo>
                  <a:cubicBezTo>
                    <a:pt x="16191" y="1388"/>
                    <a:pt x="15774" y="1956"/>
                    <a:pt x="15205" y="2373"/>
                  </a:cubicBezTo>
                  <a:cubicBezTo>
                    <a:pt x="14821" y="2657"/>
                    <a:pt x="14403" y="2891"/>
                    <a:pt x="13952" y="3058"/>
                  </a:cubicBezTo>
                  <a:cubicBezTo>
                    <a:pt x="13434" y="3225"/>
                    <a:pt x="12883" y="3326"/>
                    <a:pt x="12348" y="3326"/>
                  </a:cubicBezTo>
                  <a:cubicBezTo>
                    <a:pt x="12258" y="3330"/>
                    <a:pt x="12167" y="3331"/>
                    <a:pt x="12075" y="3331"/>
                  </a:cubicBezTo>
                  <a:cubicBezTo>
                    <a:pt x="10982" y="3331"/>
                    <a:pt x="9808" y="3065"/>
                    <a:pt x="8606" y="2741"/>
                  </a:cubicBezTo>
                  <a:cubicBezTo>
                    <a:pt x="7302" y="2373"/>
                    <a:pt x="6049" y="2039"/>
                    <a:pt x="4863" y="1972"/>
                  </a:cubicBezTo>
                  <a:cubicBezTo>
                    <a:pt x="4721" y="1964"/>
                    <a:pt x="4580" y="1960"/>
                    <a:pt x="4439" y="1960"/>
                  </a:cubicBezTo>
                  <a:cubicBezTo>
                    <a:pt x="4018" y="1960"/>
                    <a:pt x="3601" y="1997"/>
                    <a:pt x="3175" y="2073"/>
                  </a:cubicBezTo>
                  <a:cubicBezTo>
                    <a:pt x="2707" y="2173"/>
                    <a:pt x="2240" y="2357"/>
                    <a:pt x="1805" y="2591"/>
                  </a:cubicBezTo>
                  <a:cubicBezTo>
                    <a:pt x="1170" y="2908"/>
                    <a:pt x="636" y="3409"/>
                    <a:pt x="285" y="4027"/>
                  </a:cubicBezTo>
                  <a:cubicBezTo>
                    <a:pt x="151" y="4245"/>
                    <a:pt x="51" y="4495"/>
                    <a:pt x="1" y="4746"/>
                  </a:cubicBezTo>
                  <a:cubicBezTo>
                    <a:pt x="101" y="4512"/>
                    <a:pt x="218" y="4278"/>
                    <a:pt x="335" y="4061"/>
                  </a:cubicBezTo>
                  <a:cubicBezTo>
                    <a:pt x="719" y="3476"/>
                    <a:pt x="1237" y="3008"/>
                    <a:pt x="1872" y="2691"/>
                  </a:cubicBezTo>
                  <a:cubicBezTo>
                    <a:pt x="2290" y="2474"/>
                    <a:pt x="2741" y="2323"/>
                    <a:pt x="3209" y="2223"/>
                  </a:cubicBezTo>
                  <a:cubicBezTo>
                    <a:pt x="3589" y="2154"/>
                    <a:pt x="3970" y="2116"/>
                    <a:pt x="4345" y="2116"/>
                  </a:cubicBezTo>
                  <a:cubicBezTo>
                    <a:pt x="4513" y="2116"/>
                    <a:pt x="4681" y="2124"/>
                    <a:pt x="4846" y="2139"/>
                  </a:cubicBezTo>
                  <a:cubicBezTo>
                    <a:pt x="6016" y="2206"/>
                    <a:pt x="7269" y="2557"/>
                    <a:pt x="8572" y="2908"/>
                  </a:cubicBezTo>
                  <a:cubicBezTo>
                    <a:pt x="9775" y="3232"/>
                    <a:pt x="10963" y="3499"/>
                    <a:pt x="12071" y="3499"/>
                  </a:cubicBezTo>
                  <a:cubicBezTo>
                    <a:pt x="12164" y="3499"/>
                    <a:pt x="12256" y="3497"/>
                    <a:pt x="12348" y="3493"/>
                  </a:cubicBezTo>
                  <a:cubicBezTo>
                    <a:pt x="12916" y="3476"/>
                    <a:pt x="13468" y="3376"/>
                    <a:pt x="14002" y="3192"/>
                  </a:cubicBezTo>
                  <a:cubicBezTo>
                    <a:pt x="14470" y="3025"/>
                    <a:pt x="14905" y="2774"/>
                    <a:pt x="15289" y="2474"/>
                  </a:cubicBezTo>
                  <a:cubicBezTo>
                    <a:pt x="15857" y="2039"/>
                    <a:pt x="16275" y="1438"/>
                    <a:pt x="16492" y="753"/>
                  </a:cubicBezTo>
                  <a:cubicBezTo>
                    <a:pt x="16576" y="519"/>
                    <a:pt x="16609" y="251"/>
                    <a:pt x="1659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4" name="Google Shape;3164;p57"/>
            <p:cNvSpPr/>
            <p:nvPr/>
          </p:nvSpPr>
          <p:spPr>
            <a:xfrm>
              <a:off x="4164149" y="1619260"/>
              <a:ext cx="277063" cy="133433"/>
            </a:xfrm>
            <a:custGeom>
              <a:avLst/>
              <a:gdLst/>
              <a:ahLst/>
              <a:cxnLst/>
              <a:rect l="l" t="t" r="r" b="b"/>
              <a:pathLst>
                <a:path w="8640" h="4161" extrusionOk="0">
                  <a:moveTo>
                    <a:pt x="8238" y="0"/>
                  </a:moveTo>
                  <a:cubicBezTo>
                    <a:pt x="7887" y="0"/>
                    <a:pt x="7536" y="33"/>
                    <a:pt x="7186" y="67"/>
                  </a:cubicBezTo>
                  <a:cubicBezTo>
                    <a:pt x="6668" y="134"/>
                    <a:pt x="6150" y="234"/>
                    <a:pt x="5632" y="384"/>
                  </a:cubicBezTo>
                  <a:cubicBezTo>
                    <a:pt x="4395" y="735"/>
                    <a:pt x="3209" y="1287"/>
                    <a:pt x="2156" y="2039"/>
                  </a:cubicBezTo>
                  <a:cubicBezTo>
                    <a:pt x="1739" y="2356"/>
                    <a:pt x="1321" y="2690"/>
                    <a:pt x="953" y="3058"/>
                  </a:cubicBezTo>
                  <a:cubicBezTo>
                    <a:pt x="686" y="3308"/>
                    <a:pt x="452" y="3559"/>
                    <a:pt x="235" y="3843"/>
                  </a:cubicBezTo>
                  <a:cubicBezTo>
                    <a:pt x="135" y="3927"/>
                    <a:pt x="68" y="4044"/>
                    <a:pt x="1" y="4160"/>
                  </a:cubicBezTo>
                  <a:cubicBezTo>
                    <a:pt x="2" y="4161"/>
                    <a:pt x="2" y="4161"/>
                    <a:pt x="3" y="4161"/>
                  </a:cubicBezTo>
                  <a:cubicBezTo>
                    <a:pt x="47" y="4161"/>
                    <a:pt x="381" y="3732"/>
                    <a:pt x="1037" y="3141"/>
                  </a:cubicBezTo>
                  <a:cubicBezTo>
                    <a:pt x="1421" y="2807"/>
                    <a:pt x="1822" y="2473"/>
                    <a:pt x="2257" y="2172"/>
                  </a:cubicBezTo>
                  <a:cubicBezTo>
                    <a:pt x="3309" y="1454"/>
                    <a:pt x="4462" y="902"/>
                    <a:pt x="5682" y="535"/>
                  </a:cubicBezTo>
                  <a:cubicBezTo>
                    <a:pt x="6183" y="401"/>
                    <a:pt x="6684" y="284"/>
                    <a:pt x="7202" y="201"/>
                  </a:cubicBezTo>
                  <a:cubicBezTo>
                    <a:pt x="8088" y="67"/>
                    <a:pt x="8639" y="67"/>
                    <a:pt x="8639" y="33"/>
                  </a:cubicBezTo>
                  <a:cubicBezTo>
                    <a:pt x="8506" y="0"/>
                    <a:pt x="8372" y="0"/>
                    <a:pt x="823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5" name="Google Shape;3165;p57"/>
            <p:cNvSpPr/>
            <p:nvPr/>
          </p:nvSpPr>
          <p:spPr>
            <a:xfrm>
              <a:off x="4472253" y="1737108"/>
              <a:ext cx="48775" cy="28668"/>
            </a:xfrm>
            <a:custGeom>
              <a:avLst/>
              <a:gdLst/>
              <a:ahLst/>
              <a:cxnLst/>
              <a:rect l="l" t="t" r="r" b="b"/>
              <a:pathLst>
                <a:path w="1521" h="894" extrusionOk="0">
                  <a:moveTo>
                    <a:pt x="20" y="0"/>
                  </a:moveTo>
                  <a:cubicBezTo>
                    <a:pt x="19" y="0"/>
                    <a:pt x="18" y="1"/>
                    <a:pt x="17" y="1"/>
                  </a:cubicBezTo>
                  <a:cubicBezTo>
                    <a:pt x="0" y="1"/>
                    <a:pt x="0" y="118"/>
                    <a:pt x="84" y="285"/>
                  </a:cubicBezTo>
                  <a:cubicBezTo>
                    <a:pt x="297" y="665"/>
                    <a:pt x="704" y="893"/>
                    <a:pt x="1128" y="893"/>
                  </a:cubicBezTo>
                  <a:cubicBezTo>
                    <a:pt x="1170" y="893"/>
                    <a:pt x="1212" y="891"/>
                    <a:pt x="1253" y="886"/>
                  </a:cubicBezTo>
                  <a:cubicBezTo>
                    <a:pt x="1437" y="853"/>
                    <a:pt x="1521" y="803"/>
                    <a:pt x="1521" y="770"/>
                  </a:cubicBezTo>
                  <a:cubicBezTo>
                    <a:pt x="1518" y="763"/>
                    <a:pt x="1501" y="762"/>
                    <a:pt x="1473" y="762"/>
                  </a:cubicBezTo>
                  <a:cubicBezTo>
                    <a:pt x="1442" y="762"/>
                    <a:pt x="1398" y="764"/>
                    <a:pt x="1344" y="764"/>
                  </a:cubicBezTo>
                  <a:cubicBezTo>
                    <a:pt x="1179" y="764"/>
                    <a:pt x="918" y="746"/>
                    <a:pt x="652" y="602"/>
                  </a:cubicBezTo>
                  <a:cubicBezTo>
                    <a:pt x="226" y="390"/>
                    <a:pt x="73" y="0"/>
                    <a:pt x="20" y="0"/>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66" name="Google Shape;3166;p57"/>
            <p:cNvSpPr/>
            <p:nvPr/>
          </p:nvSpPr>
          <p:spPr>
            <a:xfrm>
              <a:off x="4514583" y="1712993"/>
              <a:ext cx="46626" cy="27482"/>
            </a:xfrm>
            <a:custGeom>
              <a:avLst/>
              <a:gdLst/>
              <a:ahLst/>
              <a:cxnLst/>
              <a:rect l="l" t="t" r="r" b="b"/>
              <a:pathLst>
                <a:path w="1454" h="857" extrusionOk="0">
                  <a:moveTo>
                    <a:pt x="20" y="1"/>
                  </a:moveTo>
                  <a:cubicBezTo>
                    <a:pt x="19" y="1"/>
                    <a:pt x="18" y="1"/>
                    <a:pt x="17" y="1"/>
                  </a:cubicBezTo>
                  <a:cubicBezTo>
                    <a:pt x="0" y="1"/>
                    <a:pt x="0" y="118"/>
                    <a:pt x="84" y="268"/>
                  </a:cubicBezTo>
                  <a:cubicBezTo>
                    <a:pt x="286" y="642"/>
                    <a:pt x="678" y="857"/>
                    <a:pt x="1109" y="857"/>
                  </a:cubicBezTo>
                  <a:cubicBezTo>
                    <a:pt x="1141" y="857"/>
                    <a:pt x="1172" y="855"/>
                    <a:pt x="1203" y="853"/>
                  </a:cubicBezTo>
                  <a:cubicBezTo>
                    <a:pt x="1370" y="836"/>
                    <a:pt x="1454" y="786"/>
                    <a:pt x="1454" y="770"/>
                  </a:cubicBezTo>
                  <a:cubicBezTo>
                    <a:pt x="1437" y="720"/>
                    <a:pt x="1053" y="786"/>
                    <a:pt x="635" y="569"/>
                  </a:cubicBezTo>
                  <a:cubicBezTo>
                    <a:pt x="227" y="357"/>
                    <a:pt x="74" y="1"/>
                    <a:pt x="20" y="1"/>
                  </a:cubicBezTo>
                  <a:close/>
                </a:path>
              </a:pathLst>
            </a:custGeom>
            <a:solidFill>
              <a:srgbClr val="EB996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167" name="Google Shape;3167;p57"/>
          <p:cNvSpPr txBox="1">
            <a:spLocks noGrp="1"/>
          </p:cNvSpPr>
          <p:nvPr>
            <p:ph type="title"/>
          </p:nvPr>
        </p:nvSpPr>
        <p:spPr>
          <a:xfrm>
            <a:off x="960000" y="2508347"/>
            <a:ext cx="10272000" cy="427200"/>
          </a:xfrm>
          <a:prstGeom prst="rect">
            <a:avLst/>
          </a:prstGeom>
        </p:spPr>
        <p:txBody>
          <a:bodyPr spcFirstLastPara="1" wrap="square" lIns="121900" tIns="121900" rIns="121900" bIns="121900" anchor="ctr" anchorCtr="0">
            <a:noAutofit/>
          </a:bodyPr>
          <a:lstStyle/>
          <a:p>
            <a:r>
              <a:rPr lang="en-US" sz="3600" dirty="0"/>
              <a:t>AI Techniques</a:t>
            </a:r>
            <a:endParaRPr dirty="0"/>
          </a:p>
        </p:txBody>
      </p:sp>
      <p:sp>
        <p:nvSpPr>
          <p:cNvPr id="3168" name="Google Shape;3168;p57"/>
          <p:cNvSpPr txBox="1">
            <a:spLocks noGrp="1"/>
          </p:cNvSpPr>
          <p:nvPr>
            <p:ph type="subTitle" idx="1"/>
          </p:nvPr>
        </p:nvSpPr>
        <p:spPr>
          <a:xfrm>
            <a:off x="1166327" y="4777598"/>
            <a:ext cx="3629608" cy="783447"/>
          </a:xfrm>
          <a:prstGeom prst="rect">
            <a:avLst/>
          </a:prstGeom>
        </p:spPr>
        <p:txBody>
          <a:bodyPr spcFirstLastPara="1" wrap="square" lIns="121900" tIns="121900" rIns="121900" bIns="121900" anchor="t" anchorCtr="0">
            <a:noAutofit/>
          </a:bodyPr>
          <a:lstStyle/>
          <a:p>
            <a:pPr marL="0" indent="0"/>
            <a:r>
              <a:rPr lang="en-US" sz="2000" spc="300" dirty="0"/>
              <a:t>Convolutional</a:t>
            </a:r>
          </a:p>
          <a:p>
            <a:pPr marL="0" indent="0"/>
            <a:r>
              <a:rPr lang="en-US" sz="2000" spc="300" dirty="0"/>
              <a:t>Neural Networks</a:t>
            </a:r>
            <a:endParaRPr lang="en-US" sz="2000" dirty="0"/>
          </a:p>
        </p:txBody>
      </p:sp>
      <p:sp>
        <p:nvSpPr>
          <p:cNvPr id="3172" name="Google Shape;3172;p57"/>
          <p:cNvSpPr txBox="1">
            <a:spLocks noGrp="1"/>
          </p:cNvSpPr>
          <p:nvPr>
            <p:ph type="subTitle" idx="5"/>
          </p:nvPr>
        </p:nvSpPr>
        <p:spPr>
          <a:xfrm>
            <a:off x="8058667" y="4777600"/>
            <a:ext cx="2260800" cy="427200"/>
          </a:xfrm>
          <a:prstGeom prst="rect">
            <a:avLst/>
          </a:prstGeom>
        </p:spPr>
        <p:txBody>
          <a:bodyPr spcFirstLastPara="1" wrap="square" lIns="121900" tIns="121900" rIns="121900" bIns="121900" anchor="t" anchorCtr="0">
            <a:noAutofit/>
          </a:bodyPr>
          <a:lstStyle/>
          <a:p>
            <a:pPr marL="0" indent="0"/>
            <a:r>
              <a:rPr lang="en-US" sz="2000" spc="300" dirty="0"/>
              <a:t>Transfer Learning</a:t>
            </a:r>
            <a:endParaRPr lang="en-US" sz="2000" dirty="0"/>
          </a:p>
          <a:p>
            <a:pPr marL="0" indent="0"/>
            <a:endParaRPr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lin ang="5400000" scaled="1"/>
        </a:gradFill>
        <a:effectLst/>
      </p:bgPr>
    </p:bg>
    <p:spTree>
      <p:nvGrpSpPr>
        <p:cNvPr id="1" name=""/>
        <p:cNvGrpSpPr/>
        <p:nvPr/>
      </p:nvGrpSpPr>
      <p:grpSpPr>
        <a:xfrm>
          <a:off x="0" y="0"/>
          <a:ext cx="0" cy="0"/>
          <a:chOff x="0" y="0"/>
          <a:chExt cx="0" cy="0"/>
        </a:xfrm>
      </p:grpSpPr>
      <p:grpSp>
        <p:nvGrpSpPr>
          <p:cNvPr id="4" name="Группа 5">
            <a:extLst>
              <a:ext uri="{FF2B5EF4-FFF2-40B4-BE49-F238E27FC236}">
                <a16:creationId xmlns:a16="http://schemas.microsoft.com/office/drawing/2014/main" id="{B21AFD9B-5379-4122-A6C2-DB721F43CB8D}"/>
              </a:ext>
            </a:extLst>
          </p:cNvPr>
          <p:cNvGrpSpPr/>
          <p:nvPr/>
        </p:nvGrpSpPr>
        <p:grpSpPr>
          <a:xfrm>
            <a:off x="6741174" y="2349812"/>
            <a:ext cx="5316687" cy="3786512"/>
            <a:chOff x="14986564" y="5553875"/>
            <a:chExt cx="7984851" cy="5686762"/>
          </a:xfrm>
        </p:grpSpPr>
        <p:grpSp>
          <p:nvGrpSpPr>
            <p:cNvPr id="5" name="Группа 42">
              <a:extLst>
                <a:ext uri="{FF2B5EF4-FFF2-40B4-BE49-F238E27FC236}">
                  <a16:creationId xmlns:a16="http://schemas.microsoft.com/office/drawing/2014/main" id="{E1D9D5A1-F158-4C1A-B4FF-82E1C27899A6}"/>
                </a:ext>
              </a:extLst>
            </p:cNvPr>
            <p:cNvGrpSpPr/>
            <p:nvPr/>
          </p:nvGrpSpPr>
          <p:grpSpPr>
            <a:xfrm flipH="1">
              <a:off x="14986564" y="6642770"/>
              <a:ext cx="7984851" cy="4597867"/>
              <a:chOff x="2975770" y="4923353"/>
              <a:chExt cx="7984851" cy="4597867"/>
            </a:xfrm>
          </p:grpSpPr>
          <p:sp>
            <p:nvSpPr>
              <p:cNvPr id="32" name="Freeform 6">
                <a:extLst>
                  <a:ext uri="{FF2B5EF4-FFF2-40B4-BE49-F238E27FC236}">
                    <a16:creationId xmlns:a16="http://schemas.microsoft.com/office/drawing/2014/main" id="{3AD88470-9113-4B7E-8CB1-3162DECEBEB4}"/>
                  </a:ext>
                </a:extLst>
              </p:cNvPr>
              <p:cNvSpPr>
                <a:spLocks/>
              </p:cNvSpPr>
              <p:nvPr/>
            </p:nvSpPr>
            <p:spPr bwMode="auto">
              <a:xfrm flipH="1">
                <a:off x="2993327" y="5081286"/>
                <a:ext cx="1070500" cy="2632366"/>
              </a:xfrm>
              <a:custGeom>
                <a:avLst/>
                <a:gdLst>
                  <a:gd name="T0" fmla="*/ 52 w 52"/>
                  <a:gd name="T1" fmla="*/ 0 h 129"/>
                  <a:gd name="T2" fmla="*/ 52 w 52"/>
                  <a:gd name="T3" fmla="*/ 1 h 129"/>
                  <a:gd name="T4" fmla="*/ 52 w 52"/>
                  <a:gd name="T5" fmla="*/ 2 h 129"/>
                  <a:gd name="T6" fmla="*/ 51 w 52"/>
                  <a:gd name="T7" fmla="*/ 3 h 129"/>
                  <a:gd name="T8" fmla="*/ 0 w 52"/>
                  <a:gd name="T9" fmla="*/ 81 h 129"/>
                  <a:gd name="T10" fmla="*/ 0 w 52"/>
                  <a:gd name="T11" fmla="*/ 129 h 129"/>
                  <a:gd name="T12" fmla="*/ 51 w 52"/>
                  <a:gd name="T13" fmla="*/ 51 h 129"/>
                  <a:gd name="T14" fmla="*/ 52 w 52"/>
                  <a:gd name="T15" fmla="*/ 50 h 129"/>
                  <a:gd name="T16" fmla="*/ 52 w 52"/>
                  <a:gd name="T17" fmla="*/ 49 h 129"/>
                  <a:gd name="T18" fmla="*/ 52 w 52"/>
                  <a:gd name="T19" fmla="*/ 48 h 129"/>
                  <a:gd name="T20" fmla="*/ 52 w 52"/>
                  <a:gd name="T2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29">
                    <a:moveTo>
                      <a:pt x="52" y="0"/>
                    </a:moveTo>
                    <a:cubicBezTo>
                      <a:pt x="52" y="1"/>
                      <a:pt x="52" y="1"/>
                      <a:pt x="52" y="1"/>
                    </a:cubicBezTo>
                    <a:cubicBezTo>
                      <a:pt x="52" y="2"/>
                      <a:pt x="52" y="2"/>
                      <a:pt x="52" y="2"/>
                    </a:cubicBezTo>
                    <a:cubicBezTo>
                      <a:pt x="52" y="3"/>
                      <a:pt x="51" y="3"/>
                      <a:pt x="51" y="3"/>
                    </a:cubicBezTo>
                    <a:cubicBezTo>
                      <a:pt x="0" y="81"/>
                      <a:pt x="0" y="81"/>
                      <a:pt x="0" y="81"/>
                    </a:cubicBezTo>
                    <a:cubicBezTo>
                      <a:pt x="0" y="129"/>
                      <a:pt x="0" y="129"/>
                      <a:pt x="0" y="129"/>
                    </a:cubicBezTo>
                    <a:cubicBezTo>
                      <a:pt x="51" y="51"/>
                      <a:pt x="51" y="51"/>
                      <a:pt x="51" y="51"/>
                    </a:cubicBezTo>
                    <a:cubicBezTo>
                      <a:pt x="51" y="51"/>
                      <a:pt x="52" y="51"/>
                      <a:pt x="52" y="50"/>
                    </a:cubicBezTo>
                    <a:cubicBezTo>
                      <a:pt x="52" y="50"/>
                      <a:pt x="52" y="50"/>
                      <a:pt x="52" y="49"/>
                    </a:cubicBezTo>
                    <a:cubicBezTo>
                      <a:pt x="52" y="49"/>
                      <a:pt x="52" y="49"/>
                      <a:pt x="52" y="48"/>
                    </a:cubicBezTo>
                    <a:cubicBezTo>
                      <a:pt x="52" y="0"/>
                      <a:pt x="52" y="0"/>
                      <a:pt x="52" y="0"/>
                    </a:cubicBezTo>
                    <a:close/>
                  </a:path>
                </a:pathLst>
              </a:custGeom>
              <a:solidFill>
                <a:schemeClr val="accent4">
                  <a:lumMod val="50000"/>
                </a:schemeClr>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7">
                <a:extLst>
                  <a:ext uri="{FF2B5EF4-FFF2-40B4-BE49-F238E27FC236}">
                    <a16:creationId xmlns:a16="http://schemas.microsoft.com/office/drawing/2014/main" id="{BE7A5859-4D93-4C68-9440-A2B4F4CF7B81}"/>
                  </a:ext>
                </a:extLst>
              </p:cNvPr>
              <p:cNvSpPr>
                <a:spLocks/>
              </p:cNvSpPr>
              <p:nvPr/>
            </p:nvSpPr>
            <p:spPr bwMode="auto">
              <a:xfrm flipH="1">
                <a:off x="2975770" y="4923353"/>
                <a:ext cx="7984851" cy="3632670"/>
              </a:xfrm>
              <a:custGeom>
                <a:avLst/>
                <a:gdLst>
                  <a:gd name="T0" fmla="*/ 380 w 392"/>
                  <a:gd name="T1" fmla="*/ 0 h 178"/>
                  <a:gd name="T2" fmla="*/ 390 w 392"/>
                  <a:gd name="T3" fmla="*/ 4 h 178"/>
                  <a:gd name="T4" fmla="*/ 390 w 392"/>
                  <a:gd name="T5" fmla="*/ 11 h 178"/>
                  <a:gd name="T6" fmla="*/ 339 w 392"/>
                  <a:gd name="T7" fmla="*/ 89 h 178"/>
                  <a:gd name="T8" fmla="*/ 390 w 392"/>
                  <a:gd name="T9" fmla="*/ 167 h 178"/>
                  <a:gd name="T10" fmla="*/ 390 w 392"/>
                  <a:gd name="T11" fmla="*/ 174 h 178"/>
                  <a:gd name="T12" fmla="*/ 380 w 392"/>
                  <a:gd name="T13" fmla="*/ 178 h 178"/>
                  <a:gd name="T14" fmla="*/ 64 w 392"/>
                  <a:gd name="T15" fmla="*/ 178 h 178"/>
                  <a:gd name="T16" fmla="*/ 54 w 392"/>
                  <a:gd name="T17" fmla="*/ 173 h 178"/>
                  <a:gd name="T18" fmla="*/ 1 w 392"/>
                  <a:gd name="T19" fmla="*/ 93 h 178"/>
                  <a:gd name="T20" fmla="*/ 0 w 392"/>
                  <a:gd name="T21" fmla="*/ 89 h 178"/>
                  <a:gd name="T22" fmla="*/ 1 w 392"/>
                  <a:gd name="T23" fmla="*/ 85 h 178"/>
                  <a:gd name="T24" fmla="*/ 54 w 392"/>
                  <a:gd name="T25" fmla="*/ 5 h 178"/>
                  <a:gd name="T26" fmla="*/ 64 w 392"/>
                  <a:gd name="T27" fmla="*/ 0 h 178"/>
                  <a:gd name="T28" fmla="*/ 380 w 392"/>
                  <a:gd name="T29"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178">
                    <a:moveTo>
                      <a:pt x="380" y="0"/>
                    </a:moveTo>
                    <a:cubicBezTo>
                      <a:pt x="384" y="0"/>
                      <a:pt x="387" y="2"/>
                      <a:pt x="390" y="4"/>
                    </a:cubicBezTo>
                    <a:cubicBezTo>
                      <a:pt x="392" y="6"/>
                      <a:pt x="392" y="9"/>
                      <a:pt x="390" y="11"/>
                    </a:cubicBezTo>
                    <a:cubicBezTo>
                      <a:pt x="339" y="89"/>
                      <a:pt x="339" y="89"/>
                      <a:pt x="339" y="89"/>
                    </a:cubicBezTo>
                    <a:cubicBezTo>
                      <a:pt x="390" y="167"/>
                      <a:pt x="390" y="167"/>
                      <a:pt x="390" y="167"/>
                    </a:cubicBezTo>
                    <a:cubicBezTo>
                      <a:pt x="392" y="169"/>
                      <a:pt x="392" y="172"/>
                      <a:pt x="390" y="174"/>
                    </a:cubicBezTo>
                    <a:cubicBezTo>
                      <a:pt x="387" y="177"/>
                      <a:pt x="384" y="178"/>
                      <a:pt x="380" y="178"/>
                    </a:cubicBezTo>
                    <a:cubicBezTo>
                      <a:pt x="64" y="178"/>
                      <a:pt x="64" y="178"/>
                      <a:pt x="64" y="178"/>
                    </a:cubicBezTo>
                    <a:cubicBezTo>
                      <a:pt x="60" y="178"/>
                      <a:pt x="56" y="176"/>
                      <a:pt x="54" y="173"/>
                    </a:cubicBezTo>
                    <a:cubicBezTo>
                      <a:pt x="1" y="93"/>
                      <a:pt x="1" y="93"/>
                      <a:pt x="1" y="93"/>
                    </a:cubicBezTo>
                    <a:cubicBezTo>
                      <a:pt x="0" y="92"/>
                      <a:pt x="0" y="90"/>
                      <a:pt x="0" y="89"/>
                    </a:cubicBezTo>
                    <a:cubicBezTo>
                      <a:pt x="0" y="88"/>
                      <a:pt x="0" y="86"/>
                      <a:pt x="1" y="85"/>
                    </a:cubicBezTo>
                    <a:cubicBezTo>
                      <a:pt x="54" y="5"/>
                      <a:pt x="54" y="5"/>
                      <a:pt x="54" y="5"/>
                    </a:cubicBezTo>
                    <a:cubicBezTo>
                      <a:pt x="56" y="2"/>
                      <a:pt x="60" y="0"/>
                      <a:pt x="64" y="0"/>
                    </a:cubicBezTo>
                    <a:lnTo>
                      <a:pt x="380" y="0"/>
                    </a:lnTo>
                    <a:close/>
                  </a:path>
                </a:pathLst>
              </a:custGeom>
              <a:solidFill>
                <a:schemeClr val="accent4"/>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8">
                <a:extLst>
                  <a:ext uri="{FF2B5EF4-FFF2-40B4-BE49-F238E27FC236}">
                    <a16:creationId xmlns:a16="http://schemas.microsoft.com/office/drawing/2014/main" id="{952641C0-D765-4341-869D-10865D59B4A7}"/>
                  </a:ext>
                </a:extLst>
              </p:cNvPr>
              <p:cNvSpPr>
                <a:spLocks/>
              </p:cNvSpPr>
              <p:nvPr/>
            </p:nvSpPr>
            <p:spPr bwMode="auto">
              <a:xfrm flipH="1">
                <a:off x="2993326" y="6730904"/>
                <a:ext cx="7967295" cy="2790316"/>
              </a:xfrm>
              <a:custGeom>
                <a:avLst/>
                <a:gdLst>
                  <a:gd name="T0" fmla="*/ 391 w 391"/>
                  <a:gd name="T1" fmla="*/ 82 h 137"/>
                  <a:gd name="T2" fmla="*/ 391 w 391"/>
                  <a:gd name="T3" fmla="*/ 82 h 137"/>
                  <a:gd name="T4" fmla="*/ 391 w 391"/>
                  <a:gd name="T5" fmla="*/ 83 h 137"/>
                  <a:gd name="T6" fmla="*/ 390 w 391"/>
                  <a:gd name="T7" fmla="*/ 84 h 137"/>
                  <a:gd name="T8" fmla="*/ 390 w 391"/>
                  <a:gd name="T9" fmla="*/ 85 h 137"/>
                  <a:gd name="T10" fmla="*/ 389 w 391"/>
                  <a:gd name="T11" fmla="*/ 86 h 137"/>
                  <a:gd name="T12" fmla="*/ 388 w 391"/>
                  <a:gd name="T13" fmla="*/ 86 h 137"/>
                  <a:gd name="T14" fmla="*/ 388 w 391"/>
                  <a:gd name="T15" fmla="*/ 87 h 137"/>
                  <a:gd name="T16" fmla="*/ 387 w 391"/>
                  <a:gd name="T17" fmla="*/ 87 h 137"/>
                  <a:gd name="T18" fmla="*/ 386 w 391"/>
                  <a:gd name="T19" fmla="*/ 88 h 137"/>
                  <a:gd name="T20" fmla="*/ 385 w 391"/>
                  <a:gd name="T21" fmla="*/ 88 h 137"/>
                  <a:gd name="T22" fmla="*/ 384 w 391"/>
                  <a:gd name="T23" fmla="*/ 88 h 137"/>
                  <a:gd name="T24" fmla="*/ 383 w 391"/>
                  <a:gd name="T25" fmla="*/ 89 h 137"/>
                  <a:gd name="T26" fmla="*/ 382 w 391"/>
                  <a:gd name="T27" fmla="*/ 89 h 137"/>
                  <a:gd name="T28" fmla="*/ 381 w 391"/>
                  <a:gd name="T29" fmla="*/ 89 h 137"/>
                  <a:gd name="T30" fmla="*/ 380 w 391"/>
                  <a:gd name="T31" fmla="*/ 89 h 137"/>
                  <a:gd name="T32" fmla="*/ 64 w 391"/>
                  <a:gd name="T33" fmla="*/ 89 h 137"/>
                  <a:gd name="T34" fmla="*/ 63 w 391"/>
                  <a:gd name="T35" fmla="*/ 89 h 137"/>
                  <a:gd name="T36" fmla="*/ 62 w 391"/>
                  <a:gd name="T37" fmla="*/ 89 h 137"/>
                  <a:gd name="T38" fmla="*/ 60 w 391"/>
                  <a:gd name="T39" fmla="*/ 88 h 137"/>
                  <a:gd name="T40" fmla="*/ 58 w 391"/>
                  <a:gd name="T41" fmla="*/ 88 h 137"/>
                  <a:gd name="T42" fmla="*/ 57 w 391"/>
                  <a:gd name="T43" fmla="*/ 87 h 137"/>
                  <a:gd name="T44" fmla="*/ 56 w 391"/>
                  <a:gd name="T45" fmla="*/ 86 h 137"/>
                  <a:gd name="T46" fmla="*/ 55 w 391"/>
                  <a:gd name="T47" fmla="*/ 85 h 137"/>
                  <a:gd name="T48" fmla="*/ 54 w 391"/>
                  <a:gd name="T49" fmla="*/ 84 h 137"/>
                  <a:gd name="T50" fmla="*/ 1 w 391"/>
                  <a:gd name="T51" fmla="*/ 4 h 137"/>
                  <a:gd name="T52" fmla="*/ 0 w 391"/>
                  <a:gd name="T53" fmla="*/ 0 h 137"/>
                  <a:gd name="T54" fmla="*/ 0 w 391"/>
                  <a:gd name="T55" fmla="*/ 48 h 137"/>
                  <a:gd name="T56" fmla="*/ 1 w 391"/>
                  <a:gd name="T57" fmla="*/ 52 h 137"/>
                  <a:gd name="T58" fmla="*/ 54 w 391"/>
                  <a:gd name="T59" fmla="*/ 132 h 137"/>
                  <a:gd name="T60" fmla="*/ 55 w 391"/>
                  <a:gd name="T61" fmla="*/ 133 h 137"/>
                  <a:gd name="T62" fmla="*/ 56 w 391"/>
                  <a:gd name="T63" fmla="*/ 134 h 137"/>
                  <a:gd name="T64" fmla="*/ 57 w 391"/>
                  <a:gd name="T65" fmla="*/ 135 h 137"/>
                  <a:gd name="T66" fmla="*/ 58 w 391"/>
                  <a:gd name="T67" fmla="*/ 136 h 137"/>
                  <a:gd name="T68" fmla="*/ 60 w 391"/>
                  <a:gd name="T69" fmla="*/ 136 h 137"/>
                  <a:gd name="T70" fmla="*/ 61 w 391"/>
                  <a:gd name="T71" fmla="*/ 137 h 137"/>
                  <a:gd name="T72" fmla="*/ 62 w 391"/>
                  <a:gd name="T73" fmla="*/ 137 h 137"/>
                  <a:gd name="T74" fmla="*/ 63 w 391"/>
                  <a:gd name="T75" fmla="*/ 137 h 137"/>
                  <a:gd name="T76" fmla="*/ 64 w 391"/>
                  <a:gd name="T77" fmla="*/ 137 h 137"/>
                  <a:gd name="T78" fmla="*/ 380 w 391"/>
                  <a:gd name="T79" fmla="*/ 137 h 137"/>
                  <a:gd name="T80" fmla="*/ 381 w 391"/>
                  <a:gd name="T81" fmla="*/ 137 h 137"/>
                  <a:gd name="T82" fmla="*/ 382 w 391"/>
                  <a:gd name="T83" fmla="*/ 137 h 137"/>
                  <a:gd name="T84" fmla="*/ 383 w 391"/>
                  <a:gd name="T85" fmla="*/ 137 h 137"/>
                  <a:gd name="T86" fmla="*/ 384 w 391"/>
                  <a:gd name="T87" fmla="*/ 136 h 137"/>
                  <a:gd name="T88" fmla="*/ 385 w 391"/>
                  <a:gd name="T89" fmla="*/ 136 h 137"/>
                  <a:gd name="T90" fmla="*/ 386 w 391"/>
                  <a:gd name="T91" fmla="*/ 136 h 137"/>
                  <a:gd name="T92" fmla="*/ 387 w 391"/>
                  <a:gd name="T93" fmla="*/ 135 h 137"/>
                  <a:gd name="T94" fmla="*/ 388 w 391"/>
                  <a:gd name="T95" fmla="*/ 135 h 137"/>
                  <a:gd name="T96" fmla="*/ 388 w 391"/>
                  <a:gd name="T97" fmla="*/ 134 h 137"/>
                  <a:gd name="T98" fmla="*/ 389 w 391"/>
                  <a:gd name="T99" fmla="*/ 134 h 137"/>
                  <a:gd name="T100" fmla="*/ 390 w 391"/>
                  <a:gd name="T101" fmla="*/ 133 h 137"/>
                  <a:gd name="T102" fmla="*/ 390 w 391"/>
                  <a:gd name="T103" fmla="*/ 132 h 137"/>
                  <a:gd name="T104" fmla="*/ 391 w 391"/>
                  <a:gd name="T105" fmla="*/ 131 h 137"/>
                  <a:gd name="T106" fmla="*/ 391 w 391"/>
                  <a:gd name="T107" fmla="*/ 130 h 137"/>
                  <a:gd name="T108" fmla="*/ 391 w 391"/>
                  <a:gd name="T109" fmla="*/ 129 h 137"/>
                  <a:gd name="T110" fmla="*/ 391 w 391"/>
                  <a:gd name="T111" fmla="*/ 81 h 137"/>
                  <a:gd name="T112" fmla="*/ 391 w 391"/>
                  <a:gd name="T113"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1" h="137">
                    <a:moveTo>
                      <a:pt x="391" y="82"/>
                    </a:moveTo>
                    <a:cubicBezTo>
                      <a:pt x="391" y="82"/>
                      <a:pt x="391" y="82"/>
                      <a:pt x="391" y="82"/>
                    </a:cubicBezTo>
                    <a:cubicBezTo>
                      <a:pt x="391" y="82"/>
                      <a:pt x="391" y="82"/>
                      <a:pt x="391" y="83"/>
                    </a:cubicBezTo>
                    <a:cubicBezTo>
                      <a:pt x="391" y="84"/>
                      <a:pt x="391" y="84"/>
                      <a:pt x="390" y="84"/>
                    </a:cubicBezTo>
                    <a:cubicBezTo>
                      <a:pt x="390" y="85"/>
                      <a:pt x="390" y="85"/>
                      <a:pt x="390" y="85"/>
                    </a:cubicBezTo>
                    <a:cubicBezTo>
                      <a:pt x="389" y="86"/>
                      <a:pt x="389" y="86"/>
                      <a:pt x="389" y="86"/>
                    </a:cubicBezTo>
                    <a:cubicBezTo>
                      <a:pt x="388" y="86"/>
                      <a:pt x="388" y="86"/>
                      <a:pt x="388" y="86"/>
                    </a:cubicBezTo>
                    <a:cubicBezTo>
                      <a:pt x="388" y="87"/>
                      <a:pt x="388" y="87"/>
                      <a:pt x="388" y="87"/>
                    </a:cubicBezTo>
                    <a:cubicBezTo>
                      <a:pt x="387" y="87"/>
                      <a:pt x="387" y="87"/>
                      <a:pt x="387" y="87"/>
                    </a:cubicBezTo>
                    <a:cubicBezTo>
                      <a:pt x="386" y="87"/>
                      <a:pt x="386" y="88"/>
                      <a:pt x="386" y="88"/>
                    </a:cubicBezTo>
                    <a:cubicBezTo>
                      <a:pt x="386" y="88"/>
                      <a:pt x="386" y="88"/>
                      <a:pt x="385" y="88"/>
                    </a:cubicBezTo>
                    <a:cubicBezTo>
                      <a:pt x="384" y="88"/>
                      <a:pt x="384" y="88"/>
                      <a:pt x="384" y="88"/>
                    </a:cubicBezTo>
                    <a:cubicBezTo>
                      <a:pt x="384" y="89"/>
                      <a:pt x="383" y="89"/>
                      <a:pt x="383" y="89"/>
                    </a:cubicBezTo>
                    <a:cubicBezTo>
                      <a:pt x="383" y="89"/>
                      <a:pt x="383" y="89"/>
                      <a:pt x="382" y="89"/>
                    </a:cubicBezTo>
                    <a:cubicBezTo>
                      <a:pt x="381" y="89"/>
                      <a:pt x="381" y="89"/>
                      <a:pt x="381" y="89"/>
                    </a:cubicBezTo>
                    <a:cubicBezTo>
                      <a:pt x="380" y="89"/>
                      <a:pt x="380" y="89"/>
                      <a:pt x="380" y="89"/>
                    </a:cubicBezTo>
                    <a:cubicBezTo>
                      <a:pt x="64" y="89"/>
                      <a:pt x="64" y="89"/>
                      <a:pt x="64" y="89"/>
                    </a:cubicBezTo>
                    <a:cubicBezTo>
                      <a:pt x="63" y="89"/>
                      <a:pt x="63" y="89"/>
                      <a:pt x="63" y="89"/>
                    </a:cubicBezTo>
                    <a:cubicBezTo>
                      <a:pt x="63" y="89"/>
                      <a:pt x="63" y="89"/>
                      <a:pt x="62" y="89"/>
                    </a:cubicBezTo>
                    <a:cubicBezTo>
                      <a:pt x="61" y="89"/>
                      <a:pt x="61" y="88"/>
                      <a:pt x="60" y="88"/>
                    </a:cubicBezTo>
                    <a:cubicBezTo>
                      <a:pt x="59" y="88"/>
                      <a:pt x="59" y="88"/>
                      <a:pt x="58" y="88"/>
                    </a:cubicBezTo>
                    <a:cubicBezTo>
                      <a:pt x="58" y="87"/>
                      <a:pt x="57" y="87"/>
                      <a:pt x="57" y="87"/>
                    </a:cubicBezTo>
                    <a:cubicBezTo>
                      <a:pt x="57" y="87"/>
                      <a:pt x="56" y="87"/>
                      <a:pt x="56" y="86"/>
                    </a:cubicBezTo>
                    <a:cubicBezTo>
                      <a:pt x="56" y="86"/>
                      <a:pt x="55" y="86"/>
                      <a:pt x="55" y="85"/>
                    </a:cubicBezTo>
                    <a:cubicBezTo>
                      <a:pt x="55" y="85"/>
                      <a:pt x="54" y="85"/>
                      <a:pt x="54" y="84"/>
                    </a:cubicBezTo>
                    <a:cubicBezTo>
                      <a:pt x="1" y="4"/>
                      <a:pt x="1" y="4"/>
                      <a:pt x="1" y="4"/>
                    </a:cubicBezTo>
                    <a:cubicBezTo>
                      <a:pt x="0" y="3"/>
                      <a:pt x="0" y="1"/>
                      <a:pt x="0" y="0"/>
                    </a:cubicBezTo>
                    <a:cubicBezTo>
                      <a:pt x="0" y="48"/>
                      <a:pt x="0" y="48"/>
                      <a:pt x="0" y="48"/>
                    </a:cubicBezTo>
                    <a:cubicBezTo>
                      <a:pt x="0" y="49"/>
                      <a:pt x="0" y="51"/>
                      <a:pt x="1" y="52"/>
                    </a:cubicBezTo>
                    <a:cubicBezTo>
                      <a:pt x="54" y="132"/>
                      <a:pt x="54" y="132"/>
                      <a:pt x="54" y="132"/>
                    </a:cubicBezTo>
                    <a:cubicBezTo>
                      <a:pt x="54" y="133"/>
                      <a:pt x="55" y="133"/>
                      <a:pt x="55" y="133"/>
                    </a:cubicBezTo>
                    <a:cubicBezTo>
                      <a:pt x="55" y="134"/>
                      <a:pt x="56" y="134"/>
                      <a:pt x="56" y="134"/>
                    </a:cubicBezTo>
                    <a:cubicBezTo>
                      <a:pt x="57" y="135"/>
                      <a:pt x="57" y="135"/>
                      <a:pt x="57" y="135"/>
                    </a:cubicBezTo>
                    <a:cubicBezTo>
                      <a:pt x="57" y="135"/>
                      <a:pt x="58" y="135"/>
                      <a:pt x="58" y="136"/>
                    </a:cubicBezTo>
                    <a:cubicBezTo>
                      <a:pt x="59" y="136"/>
                      <a:pt x="59" y="136"/>
                      <a:pt x="60" y="136"/>
                    </a:cubicBezTo>
                    <a:cubicBezTo>
                      <a:pt x="61" y="136"/>
                      <a:pt x="61" y="137"/>
                      <a:pt x="61" y="137"/>
                    </a:cubicBezTo>
                    <a:cubicBezTo>
                      <a:pt x="62" y="137"/>
                      <a:pt x="62" y="137"/>
                      <a:pt x="62" y="137"/>
                    </a:cubicBezTo>
                    <a:cubicBezTo>
                      <a:pt x="63" y="137"/>
                      <a:pt x="63" y="137"/>
                      <a:pt x="63" y="137"/>
                    </a:cubicBezTo>
                    <a:cubicBezTo>
                      <a:pt x="64" y="137"/>
                      <a:pt x="64" y="137"/>
                      <a:pt x="64" y="137"/>
                    </a:cubicBezTo>
                    <a:cubicBezTo>
                      <a:pt x="380" y="137"/>
                      <a:pt x="380" y="137"/>
                      <a:pt x="380" y="137"/>
                    </a:cubicBezTo>
                    <a:cubicBezTo>
                      <a:pt x="381" y="137"/>
                      <a:pt x="381" y="137"/>
                      <a:pt x="381" y="137"/>
                    </a:cubicBezTo>
                    <a:cubicBezTo>
                      <a:pt x="381" y="137"/>
                      <a:pt x="381" y="137"/>
                      <a:pt x="382" y="137"/>
                    </a:cubicBezTo>
                    <a:cubicBezTo>
                      <a:pt x="383" y="137"/>
                      <a:pt x="383" y="137"/>
                      <a:pt x="383" y="137"/>
                    </a:cubicBezTo>
                    <a:cubicBezTo>
                      <a:pt x="383" y="137"/>
                      <a:pt x="383" y="137"/>
                      <a:pt x="384" y="136"/>
                    </a:cubicBezTo>
                    <a:cubicBezTo>
                      <a:pt x="385" y="136"/>
                      <a:pt x="385" y="136"/>
                      <a:pt x="385" y="136"/>
                    </a:cubicBezTo>
                    <a:cubicBezTo>
                      <a:pt x="386" y="136"/>
                      <a:pt x="386" y="136"/>
                      <a:pt x="386" y="136"/>
                    </a:cubicBezTo>
                    <a:cubicBezTo>
                      <a:pt x="386" y="136"/>
                      <a:pt x="386" y="135"/>
                      <a:pt x="387" y="135"/>
                    </a:cubicBezTo>
                    <a:cubicBezTo>
                      <a:pt x="388" y="135"/>
                      <a:pt x="388" y="135"/>
                      <a:pt x="388" y="135"/>
                    </a:cubicBezTo>
                    <a:cubicBezTo>
                      <a:pt x="388" y="134"/>
                      <a:pt x="388" y="134"/>
                      <a:pt x="388" y="134"/>
                    </a:cubicBezTo>
                    <a:cubicBezTo>
                      <a:pt x="389" y="134"/>
                      <a:pt x="389" y="134"/>
                      <a:pt x="389" y="134"/>
                    </a:cubicBezTo>
                    <a:cubicBezTo>
                      <a:pt x="389" y="134"/>
                      <a:pt x="389" y="134"/>
                      <a:pt x="390" y="133"/>
                    </a:cubicBezTo>
                    <a:cubicBezTo>
                      <a:pt x="390" y="133"/>
                      <a:pt x="390" y="133"/>
                      <a:pt x="390" y="132"/>
                    </a:cubicBezTo>
                    <a:cubicBezTo>
                      <a:pt x="391" y="132"/>
                      <a:pt x="391" y="132"/>
                      <a:pt x="391" y="131"/>
                    </a:cubicBezTo>
                    <a:cubicBezTo>
                      <a:pt x="391" y="130"/>
                      <a:pt x="391" y="130"/>
                      <a:pt x="391" y="130"/>
                    </a:cubicBezTo>
                    <a:cubicBezTo>
                      <a:pt x="391" y="129"/>
                      <a:pt x="391" y="129"/>
                      <a:pt x="391" y="129"/>
                    </a:cubicBezTo>
                    <a:cubicBezTo>
                      <a:pt x="391" y="81"/>
                      <a:pt x="391" y="81"/>
                      <a:pt x="391" y="81"/>
                    </a:cubicBezTo>
                    <a:lnTo>
                      <a:pt x="391" y="82"/>
                    </a:lnTo>
                    <a:close/>
                  </a:path>
                </a:pathLst>
              </a:custGeom>
              <a:solidFill>
                <a:schemeClr val="accent4">
                  <a:lumMod val="50000"/>
                </a:schemeClr>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 name="Группа 46">
                <a:extLst>
                  <a:ext uri="{FF2B5EF4-FFF2-40B4-BE49-F238E27FC236}">
                    <a16:creationId xmlns:a16="http://schemas.microsoft.com/office/drawing/2014/main" id="{34E26A66-999C-4F4A-B4EF-741008AAF967}"/>
                  </a:ext>
                </a:extLst>
              </p:cNvPr>
              <p:cNvGrpSpPr/>
              <p:nvPr/>
            </p:nvGrpSpPr>
            <p:grpSpPr>
              <a:xfrm flipH="1">
                <a:off x="3081062" y="8503371"/>
                <a:ext cx="6686222" cy="1017849"/>
                <a:chOff x="14610267" y="9936684"/>
                <a:chExt cx="6686222" cy="1017849"/>
              </a:xfrm>
              <a:pattFill prst="ltDnDiag">
                <a:fgClr>
                  <a:schemeClr val="accent4">
                    <a:lumMod val="75000"/>
                  </a:schemeClr>
                </a:fgClr>
                <a:bgClr>
                  <a:schemeClr val="accent4">
                    <a:lumMod val="50000"/>
                  </a:schemeClr>
                </a:bgClr>
              </a:pattFill>
            </p:grpSpPr>
            <p:sp>
              <p:nvSpPr>
                <p:cNvPr id="36" name="Freeform 9">
                  <a:extLst>
                    <a:ext uri="{FF2B5EF4-FFF2-40B4-BE49-F238E27FC236}">
                      <a16:creationId xmlns:a16="http://schemas.microsoft.com/office/drawing/2014/main" id="{8E05DE78-AD57-486A-B081-E7A189DBDDFA}"/>
                    </a:ext>
                  </a:extLst>
                </p:cNvPr>
                <p:cNvSpPr>
                  <a:spLocks/>
                </p:cNvSpPr>
                <p:nvPr/>
              </p:nvSpPr>
              <p:spPr bwMode="auto">
                <a:xfrm>
                  <a:off x="21226275" y="9971780"/>
                  <a:ext cx="17556" cy="982747"/>
                </a:xfrm>
                <a:custGeom>
                  <a:avLst/>
                  <a:gdLst>
                    <a:gd name="T0" fmla="*/ 0 w 1"/>
                    <a:gd name="T1" fmla="*/ 49 h 49"/>
                    <a:gd name="T2" fmla="*/ 0 w 1"/>
                    <a:gd name="T3" fmla="*/ 49 h 49"/>
                    <a:gd name="T4" fmla="*/ 1 w 1"/>
                    <a:gd name="T5" fmla="*/ 48 h 49"/>
                    <a:gd name="T6" fmla="*/ 1 w 1"/>
                    <a:gd name="T7" fmla="*/ 0 h 49"/>
                    <a:gd name="T8" fmla="*/ 0 w 1"/>
                    <a:gd name="T9" fmla="*/ 1 h 49"/>
                    <a:gd name="T10" fmla="*/ 0 w 1"/>
                    <a:gd name="T11" fmla="*/ 49 h 49"/>
                  </a:gdLst>
                  <a:ahLst/>
                  <a:cxnLst>
                    <a:cxn ang="0">
                      <a:pos x="T0" y="T1"/>
                    </a:cxn>
                    <a:cxn ang="0">
                      <a:pos x="T2" y="T3"/>
                    </a:cxn>
                    <a:cxn ang="0">
                      <a:pos x="T4" y="T5"/>
                    </a:cxn>
                    <a:cxn ang="0">
                      <a:pos x="T6" y="T7"/>
                    </a:cxn>
                    <a:cxn ang="0">
                      <a:pos x="T8" y="T9"/>
                    </a:cxn>
                    <a:cxn ang="0">
                      <a:pos x="T10" y="T11"/>
                    </a:cxn>
                  </a:cxnLst>
                  <a:rect l="0" t="0" r="r" b="b"/>
                  <a:pathLst>
                    <a:path w="1" h="49">
                      <a:moveTo>
                        <a:pt x="0" y="49"/>
                      </a:moveTo>
                      <a:cubicBezTo>
                        <a:pt x="0" y="49"/>
                        <a:pt x="0" y="49"/>
                        <a:pt x="0" y="49"/>
                      </a:cubicBezTo>
                      <a:cubicBezTo>
                        <a:pt x="0" y="49"/>
                        <a:pt x="0" y="49"/>
                        <a:pt x="1" y="48"/>
                      </a:cubicBezTo>
                      <a:cubicBezTo>
                        <a:pt x="1" y="0"/>
                        <a:pt x="1" y="0"/>
                        <a:pt x="1" y="0"/>
                      </a:cubicBezTo>
                      <a:cubicBezTo>
                        <a:pt x="1" y="1"/>
                        <a:pt x="0" y="1"/>
                        <a:pt x="0" y="1"/>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10">
                  <a:extLst>
                    <a:ext uri="{FF2B5EF4-FFF2-40B4-BE49-F238E27FC236}">
                      <a16:creationId xmlns:a16="http://schemas.microsoft.com/office/drawing/2014/main" id="{20F7354B-D68D-45D2-9CFB-A78C9734FF3B}"/>
                    </a:ext>
                  </a:extLst>
                </p:cNvPr>
                <p:cNvSpPr>
                  <a:spLocks/>
                </p:cNvSpPr>
                <p:nvPr/>
              </p:nvSpPr>
              <p:spPr bwMode="auto">
                <a:xfrm>
                  <a:off x="14680464" y="9989325"/>
                  <a:ext cx="35095" cy="965208"/>
                </a:xfrm>
                <a:custGeom>
                  <a:avLst/>
                  <a:gdLst>
                    <a:gd name="T0" fmla="*/ 0 w 2"/>
                    <a:gd name="T1" fmla="*/ 48 h 48"/>
                    <a:gd name="T2" fmla="*/ 0 w 2"/>
                    <a:gd name="T3" fmla="*/ 48 h 48"/>
                    <a:gd name="T4" fmla="*/ 1 w 2"/>
                    <a:gd name="T5" fmla="*/ 48 h 48"/>
                    <a:gd name="T6" fmla="*/ 2 w 2"/>
                    <a:gd name="T7" fmla="*/ 48 h 48"/>
                    <a:gd name="T8" fmla="*/ 2 w 2"/>
                    <a:gd name="T9" fmla="*/ 0 h 48"/>
                    <a:gd name="T10" fmla="*/ 1 w 2"/>
                    <a:gd name="T11" fmla="*/ 0 h 48"/>
                    <a:gd name="T12" fmla="*/ 0 w 2"/>
                    <a:gd name="T13" fmla="*/ 0 h 48"/>
                    <a:gd name="T14" fmla="*/ 0 w 2"/>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8">
                      <a:moveTo>
                        <a:pt x="0" y="48"/>
                      </a:moveTo>
                      <a:cubicBezTo>
                        <a:pt x="0" y="48"/>
                        <a:pt x="0" y="48"/>
                        <a:pt x="0" y="48"/>
                      </a:cubicBezTo>
                      <a:cubicBezTo>
                        <a:pt x="1" y="48"/>
                        <a:pt x="1" y="48"/>
                        <a:pt x="1" y="48"/>
                      </a:cubicBezTo>
                      <a:cubicBezTo>
                        <a:pt x="2" y="48"/>
                        <a:pt x="2" y="48"/>
                        <a:pt x="2" y="48"/>
                      </a:cubicBezTo>
                      <a:cubicBezTo>
                        <a:pt x="2" y="0"/>
                        <a:pt x="2" y="0"/>
                        <a:pt x="2" y="0"/>
                      </a:cubicBezTo>
                      <a:cubicBezTo>
                        <a:pt x="1" y="0"/>
                        <a:pt x="1" y="0"/>
                        <a:pt x="1" y="0"/>
                      </a:cubicBezTo>
                      <a:cubicBezTo>
                        <a:pt x="1" y="0"/>
                        <a:pt x="1" y="0"/>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50E2687A-6269-472F-B306-9AB325F59F30}"/>
                    </a:ext>
                  </a:extLst>
                </p:cNvPr>
                <p:cNvSpPr>
                  <a:spLocks/>
                </p:cNvSpPr>
                <p:nvPr/>
              </p:nvSpPr>
              <p:spPr bwMode="auto">
                <a:xfrm>
                  <a:off x="14610267" y="9971780"/>
                  <a:ext cx="35095" cy="965208"/>
                </a:xfrm>
                <a:custGeom>
                  <a:avLst/>
                  <a:gdLst>
                    <a:gd name="T0" fmla="*/ 0 w 1"/>
                    <a:gd name="T1" fmla="*/ 48 h 48"/>
                    <a:gd name="T2" fmla="*/ 1 w 1"/>
                    <a:gd name="T3" fmla="*/ 48 h 48"/>
                    <a:gd name="T4" fmla="*/ 1 w 1"/>
                    <a:gd name="T5" fmla="*/ 0 h 48"/>
                    <a:gd name="T6" fmla="*/ 0 w 1"/>
                    <a:gd name="T7" fmla="*/ 0 h 48"/>
                    <a:gd name="T8" fmla="*/ 0 w 1"/>
                    <a:gd name="T9" fmla="*/ 48 h 48"/>
                  </a:gdLst>
                  <a:ahLst/>
                  <a:cxnLst>
                    <a:cxn ang="0">
                      <a:pos x="T0" y="T1"/>
                    </a:cxn>
                    <a:cxn ang="0">
                      <a:pos x="T2" y="T3"/>
                    </a:cxn>
                    <a:cxn ang="0">
                      <a:pos x="T4" y="T5"/>
                    </a:cxn>
                    <a:cxn ang="0">
                      <a:pos x="T6" y="T7"/>
                    </a:cxn>
                    <a:cxn ang="0">
                      <a:pos x="T8" y="T9"/>
                    </a:cxn>
                  </a:cxnLst>
                  <a:rect l="0" t="0" r="r" b="b"/>
                  <a:pathLst>
                    <a:path w="1" h="48">
                      <a:moveTo>
                        <a:pt x="0" y="48"/>
                      </a:moveTo>
                      <a:cubicBezTo>
                        <a:pt x="0" y="48"/>
                        <a:pt x="0" y="48"/>
                        <a:pt x="1" y="48"/>
                      </a:cubicBezTo>
                      <a:cubicBezTo>
                        <a:pt x="1" y="0"/>
                        <a:pt x="1" y="0"/>
                        <a:pt x="1" y="0"/>
                      </a:cubicBezTo>
                      <a:cubicBezTo>
                        <a:pt x="0" y="0"/>
                        <a:pt x="0" y="0"/>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12">
                  <a:extLst>
                    <a:ext uri="{FF2B5EF4-FFF2-40B4-BE49-F238E27FC236}">
                      <a16:creationId xmlns:a16="http://schemas.microsoft.com/office/drawing/2014/main" id="{1DF5BF22-6B73-4DC7-AD0F-673418A95188}"/>
                    </a:ext>
                  </a:extLst>
                </p:cNvPr>
                <p:cNvSpPr>
                  <a:spLocks/>
                </p:cNvSpPr>
                <p:nvPr/>
              </p:nvSpPr>
              <p:spPr bwMode="auto">
                <a:xfrm>
                  <a:off x="21278933" y="9936684"/>
                  <a:ext cx="17556" cy="1000304"/>
                </a:xfrm>
                <a:custGeom>
                  <a:avLst/>
                  <a:gdLst>
                    <a:gd name="T0" fmla="*/ 0 w 1"/>
                    <a:gd name="T1" fmla="*/ 49 h 49"/>
                    <a:gd name="T2" fmla="*/ 0 w 1"/>
                    <a:gd name="T3" fmla="*/ 49 h 49"/>
                    <a:gd name="T4" fmla="*/ 1 w 1"/>
                    <a:gd name="T5" fmla="*/ 48 h 49"/>
                    <a:gd name="T6" fmla="*/ 1 w 1"/>
                    <a:gd name="T7" fmla="*/ 0 h 49"/>
                    <a:gd name="T8" fmla="*/ 0 w 1"/>
                    <a:gd name="T9" fmla="*/ 1 h 49"/>
                    <a:gd name="T10" fmla="*/ 0 w 1"/>
                    <a:gd name="T11" fmla="*/ 49 h 49"/>
                  </a:gdLst>
                  <a:ahLst/>
                  <a:cxnLst>
                    <a:cxn ang="0">
                      <a:pos x="T0" y="T1"/>
                    </a:cxn>
                    <a:cxn ang="0">
                      <a:pos x="T2" y="T3"/>
                    </a:cxn>
                    <a:cxn ang="0">
                      <a:pos x="T4" y="T5"/>
                    </a:cxn>
                    <a:cxn ang="0">
                      <a:pos x="T6" y="T7"/>
                    </a:cxn>
                    <a:cxn ang="0">
                      <a:pos x="T8" y="T9"/>
                    </a:cxn>
                    <a:cxn ang="0">
                      <a:pos x="T10" y="T11"/>
                    </a:cxn>
                  </a:cxnLst>
                  <a:rect l="0" t="0" r="r" b="b"/>
                  <a:pathLst>
                    <a:path w="1" h="49">
                      <a:moveTo>
                        <a:pt x="0" y="49"/>
                      </a:moveTo>
                      <a:cubicBezTo>
                        <a:pt x="0" y="49"/>
                        <a:pt x="0" y="49"/>
                        <a:pt x="0" y="49"/>
                      </a:cubicBezTo>
                      <a:cubicBezTo>
                        <a:pt x="0" y="49"/>
                        <a:pt x="0" y="48"/>
                        <a:pt x="1" y="48"/>
                      </a:cubicBezTo>
                      <a:cubicBezTo>
                        <a:pt x="1" y="0"/>
                        <a:pt x="1" y="0"/>
                        <a:pt x="1" y="0"/>
                      </a:cubicBezTo>
                      <a:cubicBezTo>
                        <a:pt x="0" y="0"/>
                        <a:pt x="0" y="1"/>
                        <a:pt x="0" y="1"/>
                      </a:cubicBez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13">
                  <a:extLst>
                    <a:ext uri="{FF2B5EF4-FFF2-40B4-BE49-F238E27FC236}">
                      <a16:creationId xmlns:a16="http://schemas.microsoft.com/office/drawing/2014/main" id="{E052ED3C-B8AA-4EC0-B988-66F2C33D5A9C}"/>
                    </a:ext>
                  </a:extLst>
                </p:cNvPr>
                <p:cNvSpPr>
                  <a:spLocks noChangeArrowheads="1"/>
                </p:cNvSpPr>
                <p:nvPr/>
              </p:nvSpPr>
              <p:spPr bwMode="auto">
                <a:xfrm>
                  <a:off x="14855959" y="9989325"/>
                  <a:ext cx="140393"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14">
                  <a:extLst>
                    <a:ext uri="{FF2B5EF4-FFF2-40B4-BE49-F238E27FC236}">
                      <a16:creationId xmlns:a16="http://schemas.microsoft.com/office/drawing/2014/main" id="{A60F950A-F7C6-4E4F-8BD7-967F57040BFE}"/>
                    </a:ext>
                  </a:extLst>
                </p:cNvPr>
                <p:cNvSpPr>
                  <a:spLocks noChangeArrowheads="1"/>
                </p:cNvSpPr>
                <p:nvPr/>
              </p:nvSpPr>
              <p:spPr bwMode="auto">
                <a:xfrm>
                  <a:off x="14768206" y="9989325"/>
                  <a:ext cx="52652"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15">
                  <a:extLst>
                    <a:ext uri="{FF2B5EF4-FFF2-40B4-BE49-F238E27FC236}">
                      <a16:creationId xmlns:a16="http://schemas.microsoft.com/office/drawing/2014/main" id="{338EE02F-83B0-45BC-9C61-92DDAFA9297E}"/>
                    </a:ext>
                  </a:extLst>
                </p:cNvPr>
                <p:cNvSpPr>
                  <a:spLocks noChangeArrowheads="1"/>
                </p:cNvSpPr>
                <p:nvPr/>
              </p:nvSpPr>
              <p:spPr bwMode="auto">
                <a:xfrm>
                  <a:off x="15048992" y="9989325"/>
                  <a:ext cx="5984249"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6">
                  <a:extLst>
                    <a:ext uri="{FF2B5EF4-FFF2-40B4-BE49-F238E27FC236}">
                      <a16:creationId xmlns:a16="http://schemas.microsoft.com/office/drawing/2014/main" id="{ADC91A37-78E0-46DD-B179-FB142F036CA9}"/>
                    </a:ext>
                  </a:extLst>
                </p:cNvPr>
                <p:cNvSpPr>
                  <a:spLocks/>
                </p:cNvSpPr>
                <p:nvPr/>
              </p:nvSpPr>
              <p:spPr bwMode="auto">
                <a:xfrm>
                  <a:off x="21068343" y="9989325"/>
                  <a:ext cx="87753" cy="965208"/>
                </a:xfrm>
                <a:custGeom>
                  <a:avLst/>
                  <a:gdLst>
                    <a:gd name="T0" fmla="*/ 0 w 4"/>
                    <a:gd name="T1" fmla="*/ 0 h 48"/>
                    <a:gd name="T2" fmla="*/ 0 w 4"/>
                    <a:gd name="T3" fmla="*/ 48 h 48"/>
                    <a:gd name="T4" fmla="*/ 4 w 4"/>
                    <a:gd name="T5" fmla="*/ 48 h 48"/>
                    <a:gd name="T6" fmla="*/ 4 w 4"/>
                    <a:gd name="T7" fmla="*/ 0 h 48"/>
                    <a:gd name="T8" fmla="*/ 0 w 4"/>
                    <a:gd name="T9" fmla="*/ 0 h 48"/>
                  </a:gdLst>
                  <a:ahLst/>
                  <a:cxnLst>
                    <a:cxn ang="0">
                      <a:pos x="T0" y="T1"/>
                    </a:cxn>
                    <a:cxn ang="0">
                      <a:pos x="T2" y="T3"/>
                    </a:cxn>
                    <a:cxn ang="0">
                      <a:pos x="T4" y="T5"/>
                    </a:cxn>
                    <a:cxn ang="0">
                      <a:pos x="T6" y="T7"/>
                    </a:cxn>
                    <a:cxn ang="0">
                      <a:pos x="T8" y="T9"/>
                    </a:cxn>
                  </a:cxnLst>
                  <a:rect l="0" t="0" r="r" b="b"/>
                  <a:pathLst>
                    <a:path w="4" h="48">
                      <a:moveTo>
                        <a:pt x="0" y="0"/>
                      </a:moveTo>
                      <a:cubicBezTo>
                        <a:pt x="0" y="48"/>
                        <a:pt x="0" y="48"/>
                        <a:pt x="0" y="48"/>
                      </a:cubicBezTo>
                      <a:cubicBezTo>
                        <a:pt x="4" y="48"/>
                        <a:pt x="4" y="48"/>
                        <a:pt x="4" y="48"/>
                      </a:cubicBezTo>
                      <a:cubicBezTo>
                        <a:pt x="4" y="0"/>
                        <a:pt x="4" y="0"/>
                        <a:pt x="4"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6" name="Группа 55">
              <a:extLst>
                <a:ext uri="{FF2B5EF4-FFF2-40B4-BE49-F238E27FC236}">
                  <a16:creationId xmlns:a16="http://schemas.microsoft.com/office/drawing/2014/main" id="{C6719C46-4C13-4FE5-83A7-74B4D23A97AF}"/>
                </a:ext>
              </a:extLst>
            </p:cNvPr>
            <p:cNvGrpSpPr/>
            <p:nvPr/>
          </p:nvGrpSpPr>
          <p:grpSpPr>
            <a:xfrm flipH="1">
              <a:off x="17145110" y="5553875"/>
              <a:ext cx="5826305" cy="4597866"/>
              <a:chOff x="11374952" y="4923353"/>
              <a:chExt cx="5826305" cy="4597866"/>
            </a:xfrm>
          </p:grpSpPr>
          <p:sp>
            <p:nvSpPr>
              <p:cNvPr id="20" name="Freeform 17">
                <a:extLst>
                  <a:ext uri="{FF2B5EF4-FFF2-40B4-BE49-F238E27FC236}">
                    <a16:creationId xmlns:a16="http://schemas.microsoft.com/office/drawing/2014/main" id="{B45BA15D-D7C5-4989-ABC5-B800EC0BA629}"/>
                  </a:ext>
                </a:extLst>
              </p:cNvPr>
              <p:cNvSpPr>
                <a:spLocks/>
              </p:cNvSpPr>
              <p:nvPr/>
            </p:nvSpPr>
            <p:spPr bwMode="auto">
              <a:xfrm flipH="1">
                <a:off x="11392497" y="5081285"/>
                <a:ext cx="1070500" cy="2632366"/>
              </a:xfrm>
              <a:custGeom>
                <a:avLst/>
                <a:gdLst>
                  <a:gd name="T0" fmla="*/ 52 w 52"/>
                  <a:gd name="T1" fmla="*/ 1 h 129"/>
                  <a:gd name="T2" fmla="*/ 52 w 52"/>
                  <a:gd name="T3" fmla="*/ 1 h 129"/>
                  <a:gd name="T4" fmla="*/ 52 w 52"/>
                  <a:gd name="T5" fmla="*/ 2 h 129"/>
                  <a:gd name="T6" fmla="*/ 52 w 52"/>
                  <a:gd name="T7" fmla="*/ 3 h 129"/>
                  <a:gd name="T8" fmla="*/ 51 w 52"/>
                  <a:gd name="T9" fmla="*/ 4 h 129"/>
                  <a:gd name="T10" fmla="*/ 0 w 52"/>
                  <a:gd name="T11" fmla="*/ 81 h 129"/>
                  <a:gd name="T12" fmla="*/ 0 w 52"/>
                  <a:gd name="T13" fmla="*/ 129 h 129"/>
                  <a:gd name="T14" fmla="*/ 51 w 52"/>
                  <a:gd name="T15" fmla="*/ 52 h 129"/>
                  <a:gd name="T16" fmla="*/ 52 w 52"/>
                  <a:gd name="T17" fmla="*/ 51 h 129"/>
                  <a:gd name="T18" fmla="*/ 52 w 52"/>
                  <a:gd name="T19" fmla="*/ 50 h 129"/>
                  <a:gd name="T20" fmla="*/ 52 w 52"/>
                  <a:gd name="T21" fmla="*/ 49 h 129"/>
                  <a:gd name="T22" fmla="*/ 52 w 52"/>
                  <a:gd name="T23" fmla="*/ 48 h 129"/>
                  <a:gd name="T24" fmla="*/ 52 w 52"/>
                  <a:gd name="T25" fmla="*/ 0 h 129"/>
                  <a:gd name="T26" fmla="*/ 52 w 52"/>
                  <a:gd name="T27"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29">
                    <a:moveTo>
                      <a:pt x="52" y="1"/>
                    </a:moveTo>
                    <a:cubicBezTo>
                      <a:pt x="52" y="1"/>
                      <a:pt x="52" y="1"/>
                      <a:pt x="52" y="1"/>
                    </a:cubicBezTo>
                    <a:cubicBezTo>
                      <a:pt x="52" y="2"/>
                      <a:pt x="52" y="2"/>
                      <a:pt x="52" y="2"/>
                    </a:cubicBezTo>
                    <a:cubicBezTo>
                      <a:pt x="52" y="3"/>
                      <a:pt x="52" y="3"/>
                      <a:pt x="52" y="3"/>
                    </a:cubicBezTo>
                    <a:cubicBezTo>
                      <a:pt x="52" y="3"/>
                      <a:pt x="51" y="3"/>
                      <a:pt x="51" y="4"/>
                    </a:cubicBezTo>
                    <a:cubicBezTo>
                      <a:pt x="0" y="81"/>
                      <a:pt x="0" y="81"/>
                      <a:pt x="0" y="81"/>
                    </a:cubicBezTo>
                    <a:cubicBezTo>
                      <a:pt x="0" y="129"/>
                      <a:pt x="0" y="129"/>
                      <a:pt x="0" y="129"/>
                    </a:cubicBezTo>
                    <a:cubicBezTo>
                      <a:pt x="51" y="52"/>
                      <a:pt x="51" y="52"/>
                      <a:pt x="51" y="52"/>
                    </a:cubicBezTo>
                    <a:cubicBezTo>
                      <a:pt x="51" y="51"/>
                      <a:pt x="52" y="51"/>
                      <a:pt x="52" y="51"/>
                    </a:cubicBezTo>
                    <a:cubicBezTo>
                      <a:pt x="52" y="50"/>
                      <a:pt x="52" y="50"/>
                      <a:pt x="52" y="50"/>
                    </a:cubicBezTo>
                    <a:cubicBezTo>
                      <a:pt x="52" y="49"/>
                      <a:pt x="52" y="49"/>
                      <a:pt x="52" y="49"/>
                    </a:cubicBezTo>
                    <a:cubicBezTo>
                      <a:pt x="52" y="48"/>
                      <a:pt x="52" y="48"/>
                      <a:pt x="52" y="48"/>
                    </a:cubicBezTo>
                    <a:cubicBezTo>
                      <a:pt x="52" y="0"/>
                      <a:pt x="52" y="0"/>
                      <a:pt x="52" y="0"/>
                    </a:cubicBezTo>
                    <a:cubicBezTo>
                      <a:pt x="52" y="0"/>
                      <a:pt x="52" y="0"/>
                      <a:pt x="52" y="1"/>
                    </a:cubicBezTo>
                    <a:close/>
                  </a:path>
                </a:pathLst>
              </a:custGeom>
              <a:solidFill>
                <a:schemeClr val="accent3">
                  <a:lumMod val="50000"/>
                </a:schemeClr>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18">
                <a:extLst>
                  <a:ext uri="{FF2B5EF4-FFF2-40B4-BE49-F238E27FC236}">
                    <a16:creationId xmlns:a16="http://schemas.microsoft.com/office/drawing/2014/main" id="{66630B20-6497-4937-A8B8-0A78A5FFA964}"/>
                  </a:ext>
                </a:extLst>
              </p:cNvPr>
              <p:cNvSpPr>
                <a:spLocks/>
              </p:cNvSpPr>
              <p:nvPr/>
            </p:nvSpPr>
            <p:spPr bwMode="auto">
              <a:xfrm flipH="1">
                <a:off x="11374952" y="4923353"/>
                <a:ext cx="5826305" cy="3632670"/>
              </a:xfrm>
              <a:custGeom>
                <a:avLst/>
                <a:gdLst>
                  <a:gd name="T0" fmla="*/ 274 w 286"/>
                  <a:gd name="T1" fmla="*/ 0 h 178"/>
                  <a:gd name="T2" fmla="*/ 284 w 286"/>
                  <a:gd name="T3" fmla="*/ 4 h 178"/>
                  <a:gd name="T4" fmla="*/ 284 w 286"/>
                  <a:gd name="T5" fmla="*/ 12 h 178"/>
                  <a:gd name="T6" fmla="*/ 233 w 286"/>
                  <a:gd name="T7" fmla="*/ 89 h 178"/>
                  <a:gd name="T8" fmla="*/ 284 w 286"/>
                  <a:gd name="T9" fmla="*/ 167 h 178"/>
                  <a:gd name="T10" fmla="*/ 284 w 286"/>
                  <a:gd name="T11" fmla="*/ 175 h 178"/>
                  <a:gd name="T12" fmla="*/ 274 w 286"/>
                  <a:gd name="T13" fmla="*/ 178 h 178"/>
                  <a:gd name="T14" fmla="*/ 65 w 286"/>
                  <a:gd name="T15" fmla="*/ 178 h 178"/>
                  <a:gd name="T16" fmla="*/ 55 w 286"/>
                  <a:gd name="T17" fmla="*/ 174 h 178"/>
                  <a:gd name="T18" fmla="*/ 1 w 286"/>
                  <a:gd name="T19" fmla="*/ 93 h 178"/>
                  <a:gd name="T20" fmla="*/ 0 w 286"/>
                  <a:gd name="T21" fmla="*/ 90 h 178"/>
                  <a:gd name="T22" fmla="*/ 0 w 286"/>
                  <a:gd name="T23" fmla="*/ 89 h 178"/>
                  <a:gd name="T24" fmla="*/ 1 w 286"/>
                  <a:gd name="T25" fmla="*/ 86 h 178"/>
                  <a:gd name="T26" fmla="*/ 55 w 286"/>
                  <a:gd name="T27" fmla="*/ 5 h 178"/>
                  <a:gd name="T28" fmla="*/ 65 w 286"/>
                  <a:gd name="T29" fmla="*/ 0 h 178"/>
                  <a:gd name="T30" fmla="*/ 274 w 286"/>
                  <a:gd name="T31"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6" h="178">
                    <a:moveTo>
                      <a:pt x="274" y="0"/>
                    </a:moveTo>
                    <a:cubicBezTo>
                      <a:pt x="278" y="0"/>
                      <a:pt x="281" y="2"/>
                      <a:pt x="284" y="4"/>
                    </a:cubicBezTo>
                    <a:cubicBezTo>
                      <a:pt x="286" y="6"/>
                      <a:pt x="286" y="9"/>
                      <a:pt x="284" y="12"/>
                    </a:cubicBezTo>
                    <a:cubicBezTo>
                      <a:pt x="233" y="89"/>
                      <a:pt x="233" y="89"/>
                      <a:pt x="233" y="89"/>
                    </a:cubicBezTo>
                    <a:cubicBezTo>
                      <a:pt x="284" y="167"/>
                      <a:pt x="284" y="167"/>
                      <a:pt x="284" y="167"/>
                    </a:cubicBezTo>
                    <a:cubicBezTo>
                      <a:pt x="286" y="169"/>
                      <a:pt x="286" y="172"/>
                      <a:pt x="284" y="175"/>
                    </a:cubicBezTo>
                    <a:cubicBezTo>
                      <a:pt x="281" y="177"/>
                      <a:pt x="278" y="178"/>
                      <a:pt x="274" y="178"/>
                    </a:cubicBezTo>
                    <a:cubicBezTo>
                      <a:pt x="65" y="178"/>
                      <a:pt x="65" y="178"/>
                      <a:pt x="65" y="178"/>
                    </a:cubicBezTo>
                    <a:cubicBezTo>
                      <a:pt x="61" y="178"/>
                      <a:pt x="57" y="176"/>
                      <a:pt x="55" y="174"/>
                    </a:cubicBezTo>
                    <a:cubicBezTo>
                      <a:pt x="1" y="93"/>
                      <a:pt x="1" y="93"/>
                      <a:pt x="1" y="93"/>
                    </a:cubicBezTo>
                    <a:cubicBezTo>
                      <a:pt x="1" y="92"/>
                      <a:pt x="0" y="91"/>
                      <a:pt x="0" y="90"/>
                    </a:cubicBezTo>
                    <a:cubicBezTo>
                      <a:pt x="0" y="89"/>
                      <a:pt x="0" y="89"/>
                      <a:pt x="0" y="89"/>
                    </a:cubicBezTo>
                    <a:cubicBezTo>
                      <a:pt x="0" y="88"/>
                      <a:pt x="1" y="87"/>
                      <a:pt x="1" y="86"/>
                    </a:cubicBezTo>
                    <a:cubicBezTo>
                      <a:pt x="55" y="5"/>
                      <a:pt x="55" y="5"/>
                      <a:pt x="55" y="5"/>
                    </a:cubicBezTo>
                    <a:cubicBezTo>
                      <a:pt x="57" y="2"/>
                      <a:pt x="61" y="0"/>
                      <a:pt x="65" y="0"/>
                    </a:cubicBezTo>
                    <a:lnTo>
                      <a:pt x="274" y="0"/>
                    </a:lnTo>
                    <a:close/>
                  </a:path>
                </a:pathLst>
              </a:custGeom>
              <a:solidFill>
                <a:schemeClr val="accent3"/>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19">
                <a:extLst>
                  <a:ext uri="{FF2B5EF4-FFF2-40B4-BE49-F238E27FC236}">
                    <a16:creationId xmlns:a16="http://schemas.microsoft.com/office/drawing/2014/main" id="{87F7D7F0-961B-47FF-803E-7CCC078719CD}"/>
                  </a:ext>
                </a:extLst>
              </p:cNvPr>
              <p:cNvSpPr>
                <a:spLocks/>
              </p:cNvSpPr>
              <p:nvPr/>
            </p:nvSpPr>
            <p:spPr bwMode="auto">
              <a:xfrm flipH="1">
                <a:off x="11392497" y="6748460"/>
                <a:ext cx="5808760" cy="2772759"/>
              </a:xfrm>
              <a:custGeom>
                <a:avLst/>
                <a:gdLst>
                  <a:gd name="T0" fmla="*/ 285 w 285"/>
                  <a:gd name="T1" fmla="*/ 81 h 136"/>
                  <a:gd name="T2" fmla="*/ 285 w 285"/>
                  <a:gd name="T3" fmla="*/ 83 h 136"/>
                  <a:gd name="T4" fmla="*/ 284 w 285"/>
                  <a:gd name="T5" fmla="*/ 84 h 136"/>
                  <a:gd name="T6" fmla="*/ 283 w 285"/>
                  <a:gd name="T7" fmla="*/ 85 h 136"/>
                  <a:gd name="T8" fmla="*/ 281 w 285"/>
                  <a:gd name="T9" fmla="*/ 86 h 136"/>
                  <a:gd name="T10" fmla="*/ 280 w 285"/>
                  <a:gd name="T11" fmla="*/ 87 h 136"/>
                  <a:gd name="T12" fmla="*/ 278 w 285"/>
                  <a:gd name="T13" fmla="*/ 88 h 136"/>
                  <a:gd name="T14" fmla="*/ 276 w 285"/>
                  <a:gd name="T15" fmla="*/ 88 h 136"/>
                  <a:gd name="T16" fmla="*/ 274 w 285"/>
                  <a:gd name="T17" fmla="*/ 88 h 136"/>
                  <a:gd name="T18" fmla="*/ 64 w 285"/>
                  <a:gd name="T19" fmla="*/ 88 h 136"/>
                  <a:gd name="T20" fmla="*/ 62 w 285"/>
                  <a:gd name="T21" fmla="*/ 88 h 136"/>
                  <a:gd name="T22" fmla="*/ 60 w 285"/>
                  <a:gd name="T23" fmla="*/ 87 h 136"/>
                  <a:gd name="T24" fmla="*/ 58 w 285"/>
                  <a:gd name="T25" fmla="*/ 86 h 136"/>
                  <a:gd name="T26" fmla="*/ 57 w 285"/>
                  <a:gd name="T27" fmla="*/ 85 h 136"/>
                  <a:gd name="T28" fmla="*/ 55 w 285"/>
                  <a:gd name="T29" fmla="*/ 84 h 136"/>
                  <a:gd name="T30" fmla="*/ 0 w 285"/>
                  <a:gd name="T31" fmla="*/ 0 h 136"/>
                  <a:gd name="T32" fmla="*/ 1 w 285"/>
                  <a:gd name="T33" fmla="*/ 51 h 136"/>
                  <a:gd name="T34" fmla="*/ 56 w 285"/>
                  <a:gd name="T35" fmla="*/ 133 h 136"/>
                  <a:gd name="T36" fmla="*/ 58 w 285"/>
                  <a:gd name="T37" fmla="*/ 134 h 136"/>
                  <a:gd name="T38" fmla="*/ 60 w 285"/>
                  <a:gd name="T39" fmla="*/ 135 h 136"/>
                  <a:gd name="T40" fmla="*/ 61 w 285"/>
                  <a:gd name="T41" fmla="*/ 136 h 136"/>
                  <a:gd name="T42" fmla="*/ 63 w 285"/>
                  <a:gd name="T43" fmla="*/ 136 h 136"/>
                  <a:gd name="T44" fmla="*/ 65 w 285"/>
                  <a:gd name="T45" fmla="*/ 136 h 136"/>
                  <a:gd name="T46" fmla="*/ 275 w 285"/>
                  <a:gd name="T47" fmla="*/ 136 h 136"/>
                  <a:gd name="T48" fmla="*/ 277 w 285"/>
                  <a:gd name="T49" fmla="*/ 136 h 136"/>
                  <a:gd name="T50" fmla="*/ 279 w 285"/>
                  <a:gd name="T51" fmla="*/ 135 h 136"/>
                  <a:gd name="T52" fmla="*/ 281 w 285"/>
                  <a:gd name="T53" fmla="*/ 135 h 136"/>
                  <a:gd name="T54" fmla="*/ 282 w 285"/>
                  <a:gd name="T55" fmla="*/ 134 h 136"/>
                  <a:gd name="T56" fmla="*/ 284 w 285"/>
                  <a:gd name="T57" fmla="*/ 132 h 136"/>
                  <a:gd name="T58" fmla="*/ 285 w 285"/>
                  <a:gd name="T59" fmla="*/ 131 h 136"/>
                  <a:gd name="T60" fmla="*/ 285 w 285"/>
                  <a:gd name="T61" fmla="*/ 129 h 136"/>
                  <a:gd name="T62" fmla="*/ 285 w 285"/>
                  <a:gd name="T63" fmla="*/ 8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5" h="136">
                    <a:moveTo>
                      <a:pt x="285" y="81"/>
                    </a:moveTo>
                    <a:cubicBezTo>
                      <a:pt x="285" y="81"/>
                      <a:pt x="285" y="81"/>
                      <a:pt x="285" y="81"/>
                    </a:cubicBezTo>
                    <a:cubicBezTo>
                      <a:pt x="285" y="82"/>
                      <a:pt x="285" y="82"/>
                      <a:pt x="285" y="82"/>
                    </a:cubicBezTo>
                    <a:cubicBezTo>
                      <a:pt x="285" y="82"/>
                      <a:pt x="285" y="82"/>
                      <a:pt x="285" y="83"/>
                    </a:cubicBezTo>
                    <a:cubicBezTo>
                      <a:pt x="285" y="83"/>
                      <a:pt x="285" y="83"/>
                      <a:pt x="284" y="83"/>
                    </a:cubicBezTo>
                    <a:cubicBezTo>
                      <a:pt x="284" y="84"/>
                      <a:pt x="284" y="84"/>
                      <a:pt x="284" y="84"/>
                    </a:cubicBezTo>
                    <a:cubicBezTo>
                      <a:pt x="284" y="84"/>
                      <a:pt x="284" y="84"/>
                      <a:pt x="284" y="85"/>
                    </a:cubicBezTo>
                    <a:cubicBezTo>
                      <a:pt x="283" y="85"/>
                      <a:pt x="283" y="85"/>
                      <a:pt x="283" y="85"/>
                    </a:cubicBezTo>
                    <a:cubicBezTo>
                      <a:pt x="283" y="85"/>
                      <a:pt x="282" y="85"/>
                      <a:pt x="282" y="86"/>
                    </a:cubicBezTo>
                    <a:cubicBezTo>
                      <a:pt x="281" y="86"/>
                      <a:pt x="281" y="86"/>
                      <a:pt x="281" y="86"/>
                    </a:cubicBezTo>
                    <a:cubicBezTo>
                      <a:pt x="281" y="87"/>
                      <a:pt x="281" y="87"/>
                      <a:pt x="281" y="87"/>
                    </a:cubicBezTo>
                    <a:cubicBezTo>
                      <a:pt x="280" y="87"/>
                      <a:pt x="280" y="87"/>
                      <a:pt x="280" y="87"/>
                    </a:cubicBezTo>
                    <a:cubicBezTo>
                      <a:pt x="280" y="87"/>
                      <a:pt x="280" y="87"/>
                      <a:pt x="279" y="87"/>
                    </a:cubicBezTo>
                    <a:cubicBezTo>
                      <a:pt x="278" y="88"/>
                      <a:pt x="278" y="88"/>
                      <a:pt x="278" y="88"/>
                    </a:cubicBezTo>
                    <a:cubicBezTo>
                      <a:pt x="277" y="88"/>
                      <a:pt x="277" y="88"/>
                      <a:pt x="277" y="88"/>
                    </a:cubicBezTo>
                    <a:cubicBezTo>
                      <a:pt x="277" y="88"/>
                      <a:pt x="277" y="88"/>
                      <a:pt x="276" y="88"/>
                    </a:cubicBezTo>
                    <a:cubicBezTo>
                      <a:pt x="275" y="88"/>
                      <a:pt x="275" y="88"/>
                      <a:pt x="275" y="88"/>
                    </a:cubicBezTo>
                    <a:cubicBezTo>
                      <a:pt x="274" y="88"/>
                      <a:pt x="274" y="88"/>
                      <a:pt x="274" y="88"/>
                    </a:cubicBezTo>
                    <a:cubicBezTo>
                      <a:pt x="65" y="88"/>
                      <a:pt x="65" y="88"/>
                      <a:pt x="65" y="88"/>
                    </a:cubicBezTo>
                    <a:cubicBezTo>
                      <a:pt x="64" y="88"/>
                      <a:pt x="64" y="88"/>
                      <a:pt x="64" y="88"/>
                    </a:cubicBezTo>
                    <a:cubicBezTo>
                      <a:pt x="63" y="88"/>
                      <a:pt x="63" y="88"/>
                      <a:pt x="63" y="88"/>
                    </a:cubicBezTo>
                    <a:cubicBezTo>
                      <a:pt x="62" y="88"/>
                      <a:pt x="62" y="88"/>
                      <a:pt x="62" y="88"/>
                    </a:cubicBezTo>
                    <a:cubicBezTo>
                      <a:pt x="61" y="88"/>
                      <a:pt x="61" y="88"/>
                      <a:pt x="61" y="88"/>
                    </a:cubicBezTo>
                    <a:cubicBezTo>
                      <a:pt x="61" y="88"/>
                      <a:pt x="61" y="88"/>
                      <a:pt x="60" y="87"/>
                    </a:cubicBezTo>
                    <a:cubicBezTo>
                      <a:pt x="59" y="87"/>
                      <a:pt x="59" y="87"/>
                      <a:pt x="59" y="87"/>
                    </a:cubicBezTo>
                    <a:cubicBezTo>
                      <a:pt x="59" y="87"/>
                      <a:pt x="58" y="87"/>
                      <a:pt x="58" y="86"/>
                    </a:cubicBezTo>
                    <a:cubicBezTo>
                      <a:pt x="57" y="86"/>
                      <a:pt x="57" y="86"/>
                      <a:pt x="57" y="86"/>
                    </a:cubicBezTo>
                    <a:cubicBezTo>
                      <a:pt x="57" y="85"/>
                      <a:pt x="57" y="85"/>
                      <a:pt x="57" y="85"/>
                    </a:cubicBezTo>
                    <a:cubicBezTo>
                      <a:pt x="56" y="85"/>
                      <a:pt x="56" y="85"/>
                      <a:pt x="56" y="85"/>
                    </a:cubicBezTo>
                    <a:cubicBezTo>
                      <a:pt x="56" y="85"/>
                      <a:pt x="56" y="85"/>
                      <a:pt x="55" y="84"/>
                    </a:cubicBezTo>
                    <a:cubicBezTo>
                      <a:pt x="1" y="3"/>
                      <a:pt x="1" y="3"/>
                      <a:pt x="1" y="3"/>
                    </a:cubicBezTo>
                    <a:cubicBezTo>
                      <a:pt x="1" y="2"/>
                      <a:pt x="0" y="1"/>
                      <a:pt x="0" y="0"/>
                    </a:cubicBezTo>
                    <a:cubicBezTo>
                      <a:pt x="0" y="48"/>
                      <a:pt x="0" y="48"/>
                      <a:pt x="0" y="48"/>
                    </a:cubicBezTo>
                    <a:cubicBezTo>
                      <a:pt x="0" y="49"/>
                      <a:pt x="1" y="50"/>
                      <a:pt x="1" y="51"/>
                    </a:cubicBezTo>
                    <a:cubicBezTo>
                      <a:pt x="55" y="132"/>
                      <a:pt x="55" y="132"/>
                      <a:pt x="55" y="132"/>
                    </a:cubicBezTo>
                    <a:cubicBezTo>
                      <a:pt x="56" y="132"/>
                      <a:pt x="56" y="133"/>
                      <a:pt x="56" y="133"/>
                    </a:cubicBezTo>
                    <a:cubicBezTo>
                      <a:pt x="56" y="133"/>
                      <a:pt x="56" y="133"/>
                      <a:pt x="57" y="133"/>
                    </a:cubicBezTo>
                    <a:cubicBezTo>
                      <a:pt x="57" y="134"/>
                      <a:pt x="57" y="134"/>
                      <a:pt x="58" y="134"/>
                    </a:cubicBezTo>
                    <a:cubicBezTo>
                      <a:pt x="59" y="135"/>
                      <a:pt x="59" y="135"/>
                      <a:pt x="59" y="135"/>
                    </a:cubicBezTo>
                    <a:cubicBezTo>
                      <a:pt x="60" y="135"/>
                      <a:pt x="60" y="135"/>
                      <a:pt x="60" y="135"/>
                    </a:cubicBezTo>
                    <a:cubicBezTo>
                      <a:pt x="61" y="135"/>
                      <a:pt x="61" y="135"/>
                      <a:pt x="61" y="135"/>
                    </a:cubicBezTo>
                    <a:cubicBezTo>
                      <a:pt x="61" y="136"/>
                      <a:pt x="61" y="136"/>
                      <a:pt x="61" y="136"/>
                    </a:cubicBezTo>
                    <a:cubicBezTo>
                      <a:pt x="62" y="136"/>
                      <a:pt x="62" y="136"/>
                      <a:pt x="62" y="136"/>
                    </a:cubicBezTo>
                    <a:cubicBezTo>
                      <a:pt x="63" y="136"/>
                      <a:pt x="63" y="136"/>
                      <a:pt x="63" y="136"/>
                    </a:cubicBezTo>
                    <a:cubicBezTo>
                      <a:pt x="63" y="136"/>
                      <a:pt x="63" y="136"/>
                      <a:pt x="64" y="136"/>
                    </a:cubicBezTo>
                    <a:cubicBezTo>
                      <a:pt x="65" y="136"/>
                      <a:pt x="65" y="136"/>
                      <a:pt x="65" y="136"/>
                    </a:cubicBezTo>
                    <a:cubicBezTo>
                      <a:pt x="274" y="136"/>
                      <a:pt x="274" y="136"/>
                      <a:pt x="274" y="136"/>
                    </a:cubicBezTo>
                    <a:cubicBezTo>
                      <a:pt x="275" y="136"/>
                      <a:pt x="275" y="136"/>
                      <a:pt x="275" y="136"/>
                    </a:cubicBezTo>
                    <a:cubicBezTo>
                      <a:pt x="275" y="136"/>
                      <a:pt x="275" y="136"/>
                      <a:pt x="276" y="136"/>
                    </a:cubicBezTo>
                    <a:cubicBezTo>
                      <a:pt x="277" y="136"/>
                      <a:pt x="277" y="136"/>
                      <a:pt x="277" y="136"/>
                    </a:cubicBezTo>
                    <a:cubicBezTo>
                      <a:pt x="277" y="136"/>
                      <a:pt x="277" y="136"/>
                      <a:pt x="278" y="136"/>
                    </a:cubicBezTo>
                    <a:cubicBezTo>
                      <a:pt x="278" y="135"/>
                      <a:pt x="279" y="135"/>
                      <a:pt x="279" y="135"/>
                    </a:cubicBezTo>
                    <a:cubicBezTo>
                      <a:pt x="280" y="135"/>
                      <a:pt x="280" y="135"/>
                      <a:pt x="280" y="135"/>
                    </a:cubicBezTo>
                    <a:cubicBezTo>
                      <a:pt x="280" y="135"/>
                      <a:pt x="280" y="135"/>
                      <a:pt x="281" y="135"/>
                    </a:cubicBezTo>
                    <a:cubicBezTo>
                      <a:pt x="281" y="134"/>
                      <a:pt x="281" y="134"/>
                      <a:pt x="281" y="134"/>
                    </a:cubicBezTo>
                    <a:cubicBezTo>
                      <a:pt x="282" y="134"/>
                      <a:pt x="282" y="134"/>
                      <a:pt x="282" y="134"/>
                    </a:cubicBezTo>
                    <a:cubicBezTo>
                      <a:pt x="282" y="133"/>
                      <a:pt x="283" y="133"/>
                      <a:pt x="283" y="133"/>
                    </a:cubicBezTo>
                    <a:cubicBezTo>
                      <a:pt x="283" y="133"/>
                      <a:pt x="283" y="133"/>
                      <a:pt x="284" y="132"/>
                    </a:cubicBezTo>
                    <a:cubicBezTo>
                      <a:pt x="284" y="131"/>
                      <a:pt x="284" y="131"/>
                      <a:pt x="284" y="131"/>
                    </a:cubicBezTo>
                    <a:cubicBezTo>
                      <a:pt x="285" y="131"/>
                      <a:pt x="285" y="131"/>
                      <a:pt x="285" y="131"/>
                    </a:cubicBezTo>
                    <a:cubicBezTo>
                      <a:pt x="285" y="131"/>
                      <a:pt x="285" y="131"/>
                      <a:pt x="285" y="130"/>
                    </a:cubicBezTo>
                    <a:cubicBezTo>
                      <a:pt x="285" y="130"/>
                      <a:pt x="285" y="130"/>
                      <a:pt x="285" y="129"/>
                    </a:cubicBezTo>
                    <a:cubicBezTo>
                      <a:pt x="285" y="129"/>
                      <a:pt x="285" y="129"/>
                      <a:pt x="285" y="128"/>
                    </a:cubicBezTo>
                    <a:cubicBezTo>
                      <a:pt x="285" y="80"/>
                      <a:pt x="285" y="80"/>
                      <a:pt x="285" y="80"/>
                    </a:cubicBezTo>
                    <a:cubicBezTo>
                      <a:pt x="285" y="81"/>
                      <a:pt x="285" y="81"/>
                      <a:pt x="285" y="81"/>
                    </a:cubicBezTo>
                    <a:close/>
                  </a:path>
                </a:pathLst>
              </a:custGeom>
              <a:solidFill>
                <a:schemeClr val="accent3">
                  <a:lumMod val="50000"/>
                </a:schemeClr>
              </a:solidFill>
              <a:ln>
                <a:noFill/>
              </a:ln>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Группа 59">
                <a:extLst>
                  <a:ext uri="{FF2B5EF4-FFF2-40B4-BE49-F238E27FC236}">
                    <a16:creationId xmlns:a16="http://schemas.microsoft.com/office/drawing/2014/main" id="{CC2915BE-B00E-426F-A6F2-864230954403}"/>
                  </a:ext>
                </a:extLst>
              </p:cNvPr>
              <p:cNvGrpSpPr/>
              <p:nvPr/>
            </p:nvGrpSpPr>
            <p:grpSpPr>
              <a:xfrm flipH="1">
                <a:off x="11480232" y="8538466"/>
                <a:ext cx="4492586" cy="982753"/>
                <a:chOff x="16803903" y="8953931"/>
                <a:chExt cx="4492586" cy="982753"/>
              </a:xfrm>
              <a:pattFill prst="ltDnDiag">
                <a:fgClr>
                  <a:schemeClr val="accent3">
                    <a:lumMod val="75000"/>
                  </a:schemeClr>
                </a:fgClr>
                <a:bgClr>
                  <a:schemeClr val="accent3">
                    <a:lumMod val="50000"/>
                  </a:schemeClr>
                </a:bgClr>
              </a:pattFill>
            </p:grpSpPr>
            <p:sp>
              <p:nvSpPr>
                <p:cNvPr id="24" name="Freeform 20">
                  <a:extLst>
                    <a:ext uri="{FF2B5EF4-FFF2-40B4-BE49-F238E27FC236}">
                      <a16:creationId xmlns:a16="http://schemas.microsoft.com/office/drawing/2014/main" id="{837CA7D0-34E0-4FB4-9E45-BE70CD4CC4FD}"/>
                    </a:ext>
                  </a:extLst>
                </p:cNvPr>
                <p:cNvSpPr>
                  <a:spLocks/>
                </p:cNvSpPr>
                <p:nvPr/>
              </p:nvSpPr>
              <p:spPr bwMode="auto">
                <a:xfrm>
                  <a:off x="21226275" y="8971476"/>
                  <a:ext cx="17556" cy="965208"/>
                </a:xfrm>
                <a:custGeom>
                  <a:avLst/>
                  <a:gdLst>
                    <a:gd name="T0" fmla="*/ 0 w 1"/>
                    <a:gd name="T1" fmla="*/ 48 h 48"/>
                    <a:gd name="T2" fmla="*/ 0 w 1"/>
                    <a:gd name="T3" fmla="*/ 48 h 48"/>
                    <a:gd name="T4" fmla="*/ 1 w 1"/>
                    <a:gd name="T5" fmla="*/ 48 h 48"/>
                    <a:gd name="T6" fmla="*/ 1 w 1"/>
                    <a:gd name="T7" fmla="*/ 47 h 48"/>
                    <a:gd name="T8" fmla="*/ 1 w 1"/>
                    <a:gd name="T9" fmla="*/ 0 h 48"/>
                    <a:gd name="T10" fmla="*/ 0 w 1"/>
                    <a:gd name="T11" fmla="*/ 0 h 48"/>
                    <a:gd name="T12" fmla="*/ 0 w 1"/>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 h="48">
                      <a:moveTo>
                        <a:pt x="0" y="48"/>
                      </a:moveTo>
                      <a:cubicBezTo>
                        <a:pt x="0" y="48"/>
                        <a:pt x="0" y="48"/>
                        <a:pt x="0" y="48"/>
                      </a:cubicBezTo>
                      <a:cubicBezTo>
                        <a:pt x="0" y="48"/>
                        <a:pt x="0" y="48"/>
                        <a:pt x="1" y="48"/>
                      </a:cubicBezTo>
                      <a:cubicBezTo>
                        <a:pt x="1" y="48"/>
                        <a:pt x="1" y="48"/>
                        <a:pt x="1" y="47"/>
                      </a:cubicBezTo>
                      <a:cubicBezTo>
                        <a:pt x="1" y="0"/>
                        <a:pt x="1" y="0"/>
                        <a:pt x="1" y="0"/>
                      </a:cubicBezTo>
                      <a:cubicBezTo>
                        <a:pt x="0" y="0"/>
                        <a:pt x="0" y="0"/>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1">
                  <a:extLst>
                    <a:ext uri="{FF2B5EF4-FFF2-40B4-BE49-F238E27FC236}">
                      <a16:creationId xmlns:a16="http://schemas.microsoft.com/office/drawing/2014/main" id="{D874E2C9-83AF-4E19-B26D-F4A14F6B2E79}"/>
                    </a:ext>
                  </a:extLst>
                </p:cNvPr>
                <p:cNvSpPr>
                  <a:spLocks/>
                </p:cNvSpPr>
                <p:nvPr/>
              </p:nvSpPr>
              <p:spPr bwMode="auto">
                <a:xfrm>
                  <a:off x="16856555" y="8971476"/>
                  <a:ext cx="35095" cy="965208"/>
                </a:xfrm>
                <a:custGeom>
                  <a:avLst/>
                  <a:gdLst>
                    <a:gd name="T0" fmla="*/ 0 w 2"/>
                    <a:gd name="T1" fmla="*/ 48 h 48"/>
                    <a:gd name="T2" fmla="*/ 0 w 2"/>
                    <a:gd name="T3" fmla="*/ 48 h 48"/>
                    <a:gd name="T4" fmla="*/ 1 w 2"/>
                    <a:gd name="T5" fmla="*/ 48 h 48"/>
                    <a:gd name="T6" fmla="*/ 2 w 2"/>
                    <a:gd name="T7" fmla="*/ 48 h 48"/>
                    <a:gd name="T8" fmla="*/ 2 w 2"/>
                    <a:gd name="T9" fmla="*/ 0 h 48"/>
                    <a:gd name="T10" fmla="*/ 1 w 2"/>
                    <a:gd name="T11" fmla="*/ 0 h 48"/>
                    <a:gd name="T12" fmla="*/ 0 w 2"/>
                    <a:gd name="T13" fmla="*/ 0 h 48"/>
                    <a:gd name="T14" fmla="*/ 0 w 2"/>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8">
                      <a:moveTo>
                        <a:pt x="0" y="48"/>
                      </a:moveTo>
                      <a:cubicBezTo>
                        <a:pt x="0" y="48"/>
                        <a:pt x="0" y="48"/>
                        <a:pt x="0" y="48"/>
                      </a:cubicBezTo>
                      <a:cubicBezTo>
                        <a:pt x="0" y="48"/>
                        <a:pt x="0" y="48"/>
                        <a:pt x="1" y="48"/>
                      </a:cubicBezTo>
                      <a:cubicBezTo>
                        <a:pt x="2" y="48"/>
                        <a:pt x="2" y="48"/>
                        <a:pt x="2" y="48"/>
                      </a:cubicBezTo>
                      <a:cubicBezTo>
                        <a:pt x="2" y="0"/>
                        <a:pt x="2" y="0"/>
                        <a:pt x="2" y="0"/>
                      </a:cubicBezTo>
                      <a:cubicBezTo>
                        <a:pt x="1" y="0"/>
                        <a:pt x="1" y="0"/>
                        <a:pt x="1" y="0"/>
                      </a:cubicBezTo>
                      <a:cubicBezTo>
                        <a:pt x="0" y="0"/>
                        <a:pt x="0" y="0"/>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2">
                  <a:extLst>
                    <a:ext uri="{FF2B5EF4-FFF2-40B4-BE49-F238E27FC236}">
                      <a16:creationId xmlns:a16="http://schemas.microsoft.com/office/drawing/2014/main" id="{8437FF10-6063-4A2E-8FB6-B9DF8768F02A}"/>
                    </a:ext>
                  </a:extLst>
                </p:cNvPr>
                <p:cNvSpPr>
                  <a:spLocks/>
                </p:cNvSpPr>
                <p:nvPr/>
              </p:nvSpPr>
              <p:spPr bwMode="auto">
                <a:xfrm>
                  <a:off x="16803903" y="8953931"/>
                  <a:ext cx="17556" cy="982747"/>
                </a:xfrm>
                <a:custGeom>
                  <a:avLst/>
                  <a:gdLst>
                    <a:gd name="T0" fmla="*/ 0 w 1"/>
                    <a:gd name="T1" fmla="*/ 48 h 49"/>
                    <a:gd name="T2" fmla="*/ 0 w 1"/>
                    <a:gd name="T3" fmla="*/ 48 h 49"/>
                    <a:gd name="T4" fmla="*/ 1 w 1"/>
                    <a:gd name="T5" fmla="*/ 48 h 49"/>
                    <a:gd name="T6" fmla="*/ 1 w 1"/>
                    <a:gd name="T7" fmla="*/ 49 h 49"/>
                    <a:gd name="T8" fmla="*/ 1 w 1"/>
                    <a:gd name="T9" fmla="*/ 1 h 49"/>
                    <a:gd name="T10" fmla="*/ 0 w 1"/>
                    <a:gd name="T11" fmla="*/ 0 h 49"/>
                    <a:gd name="T12" fmla="*/ 0 w 1"/>
                    <a:gd name="T13" fmla="*/ 48 h 49"/>
                  </a:gdLst>
                  <a:ahLst/>
                  <a:cxnLst>
                    <a:cxn ang="0">
                      <a:pos x="T0" y="T1"/>
                    </a:cxn>
                    <a:cxn ang="0">
                      <a:pos x="T2" y="T3"/>
                    </a:cxn>
                    <a:cxn ang="0">
                      <a:pos x="T4" y="T5"/>
                    </a:cxn>
                    <a:cxn ang="0">
                      <a:pos x="T6" y="T7"/>
                    </a:cxn>
                    <a:cxn ang="0">
                      <a:pos x="T8" y="T9"/>
                    </a:cxn>
                    <a:cxn ang="0">
                      <a:pos x="T10" y="T11"/>
                    </a:cxn>
                    <a:cxn ang="0">
                      <a:pos x="T12" y="T13"/>
                    </a:cxn>
                  </a:cxnLst>
                  <a:rect l="0" t="0" r="r" b="b"/>
                  <a:pathLst>
                    <a:path w="1" h="49">
                      <a:moveTo>
                        <a:pt x="0" y="48"/>
                      </a:moveTo>
                      <a:cubicBezTo>
                        <a:pt x="0" y="48"/>
                        <a:pt x="0" y="48"/>
                        <a:pt x="0" y="48"/>
                      </a:cubicBezTo>
                      <a:cubicBezTo>
                        <a:pt x="1" y="48"/>
                        <a:pt x="1" y="48"/>
                        <a:pt x="1" y="48"/>
                      </a:cubicBezTo>
                      <a:cubicBezTo>
                        <a:pt x="1" y="49"/>
                        <a:pt x="1" y="49"/>
                        <a:pt x="1" y="49"/>
                      </a:cubicBezTo>
                      <a:cubicBezTo>
                        <a:pt x="1" y="1"/>
                        <a:pt x="1" y="1"/>
                        <a:pt x="1" y="1"/>
                      </a:cubicBezTo>
                      <a:cubicBezTo>
                        <a:pt x="1" y="1"/>
                        <a:pt x="1" y="1"/>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3">
                  <a:extLst>
                    <a:ext uri="{FF2B5EF4-FFF2-40B4-BE49-F238E27FC236}">
                      <a16:creationId xmlns:a16="http://schemas.microsoft.com/office/drawing/2014/main" id="{4C604FE8-E9E2-4B9F-B0E2-B13B417EA7F8}"/>
                    </a:ext>
                  </a:extLst>
                </p:cNvPr>
                <p:cNvSpPr>
                  <a:spLocks/>
                </p:cNvSpPr>
                <p:nvPr/>
              </p:nvSpPr>
              <p:spPr bwMode="auto">
                <a:xfrm>
                  <a:off x="21278933" y="8953931"/>
                  <a:ext cx="17556" cy="965208"/>
                </a:xfrm>
                <a:custGeom>
                  <a:avLst/>
                  <a:gdLst>
                    <a:gd name="T0" fmla="*/ 0 w 1"/>
                    <a:gd name="T1" fmla="*/ 48 h 48"/>
                    <a:gd name="T2" fmla="*/ 0 w 1"/>
                    <a:gd name="T3" fmla="*/ 48 h 48"/>
                    <a:gd name="T4" fmla="*/ 1 w 1"/>
                    <a:gd name="T5" fmla="*/ 48 h 48"/>
                    <a:gd name="T6" fmla="*/ 1 w 1"/>
                    <a:gd name="T7" fmla="*/ 0 h 48"/>
                    <a:gd name="T8" fmla="*/ 0 w 1"/>
                    <a:gd name="T9" fmla="*/ 0 h 48"/>
                    <a:gd name="T10" fmla="*/ 0 w 1"/>
                    <a:gd name="T11" fmla="*/ 48 h 48"/>
                  </a:gdLst>
                  <a:ahLst/>
                  <a:cxnLst>
                    <a:cxn ang="0">
                      <a:pos x="T0" y="T1"/>
                    </a:cxn>
                    <a:cxn ang="0">
                      <a:pos x="T2" y="T3"/>
                    </a:cxn>
                    <a:cxn ang="0">
                      <a:pos x="T4" y="T5"/>
                    </a:cxn>
                    <a:cxn ang="0">
                      <a:pos x="T6" y="T7"/>
                    </a:cxn>
                    <a:cxn ang="0">
                      <a:pos x="T8" y="T9"/>
                    </a:cxn>
                    <a:cxn ang="0">
                      <a:pos x="T10" y="T11"/>
                    </a:cxn>
                  </a:cxnLst>
                  <a:rect l="0" t="0" r="r" b="b"/>
                  <a:pathLst>
                    <a:path w="1" h="48">
                      <a:moveTo>
                        <a:pt x="0" y="48"/>
                      </a:moveTo>
                      <a:cubicBezTo>
                        <a:pt x="0" y="48"/>
                        <a:pt x="0" y="48"/>
                        <a:pt x="0" y="48"/>
                      </a:cubicBezTo>
                      <a:cubicBezTo>
                        <a:pt x="0" y="48"/>
                        <a:pt x="0" y="48"/>
                        <a:pt x="1" y="48"/>
                      </a:cubicBezTo>
                      <a:cubicBezTo>
                        <a:pt x="1" y="0"/>
                        <a:pt x="1" y="0"/>
                        <a:pt x="1" y="0"/>
                      </a:cubicBezTo>
                      <a:cubicBezTo>
                        <a:pt x="0" y="0"/>
                        <a:pt x="0" y="0"/>
                        <a:pt x="0" y="0"/>
                      </a:cubicBezTo>
                      <a:lnTo>
                        <a:pt x="0"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Rectangle 24">
                  <a:extLst>
                    <a:ext uri="{FF2B5EF4-FFF2-40B4-BE49-F238E27FC236}">
                      <a16:creationId xmlns:a16="http://schemas.microsoft.com/office/drawing/2014/main" id="{E12C8B5E-C0B1-45D5-BC05-5722D02EC0D4}"/>
                    </a:ext>
                  </a:extLst>
                </p:cNvPr>
                <p:cNvSpPr>
                  <a:spLocks noChangeArrowheads="1"/>
                </p:cNvSpPr>
                <p:nvPr/>
              </p:nvSpPr>
              <p:spPr bwMode="auto">
                <a:xfrm>
                  <a:off x="17032049" y="8971476"/>
                  <a:ext cx="157950"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Rectangle 25">
                  <a:extLst>
                    <a:ext uri="{FF2B5EF4-FFF2-40B4-BE49-F238E27FC236}">
                      <a16:creationId xmlns:a16="http://schemas.microsoft.com/office/drawing/2014/main" id="{A7AC9586-01E2-4BD4-822E-5838CD75DE53}"/>
                    </a:ext>
                  </a:extLst>
                </p:cNvPr>
                <p:cNvSpPr>
                  <a:spLocks noChangeArrowheads="1"/>
                </p:cNvSpPr>
                <p:nvPr/>
              </p:nvSpPr>
              <p:spPr bwMode="auto">
                <a:xfrm>
                  <a:off x="16944296" y="8971476"/>
                  <a:ext cx="52652"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26">
                  <a:extLst>
                    <a:ext uri="{FF2B5EF4-FFF2-40B4-BE49-F238E27FC236}">
                      <a16:creationId xmlns:a16="http://schemas.microsoft.com/office/drawing/2014/main" id="{F4BEDA0B-E482-40A5-80EF-C27E87B6BFBD}"/>
                    </a:ext>
                  </a:extLst>
                </p:cNvPr>
                <p:cNvSpPr>
                  <a:spLocks noChangeArrowheads="1"/>
                </p:cNvSpPr>
                <p:nvPr/>
              </p:nvSpPr>
              <p:spPr bwMode="auto">
                <a:xfrm>
                  <a:off x="17225083" y="8971476"/>
                  <a:ext cx="3808164" cy="9652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27">
                  <a:extLst>
                    <a:ext uri="{FF2B5EF4-FFF2-40B4-BE49-F238E27FC236}">
                      <a16:creationId xmlns:a16="http://schemas.microsoft.com/office/drawing/2014/main" id="{6C78A743-E168-43D8-8170-AD58B5697611}"/>
                    </a:ext>
                  </a:extLst>
                </p:cNvPr>
                <p:cNvSpPr>
                  <a:spLocks/>
                </p:cNvSpPr>
                <p:nvPr/>
              </p:nvSpPr>
              <p:spPr bwMode="auto">
                <a:xfrm>
                  <a:off x="21068343" y="8971476"/>
                  <a:ext cx="87753" cy="965208"/>
                </a:xfrm>
                <a:custGeom>
                  <a:avLst/>
                  <a:gdLst>
                    <a:gd name="T0" fmla="*/ 0 w 4"/>
                    <a:gd name="T1" fmla="*/ 0 h 48"/>
                    <a:gd name="T2" fmla="*/ 0 w 4"/>
                    <a:gd name="T3" fmla="*/ 48 h 48"/>
                    <a:gd name="T4" fmla="*/ 4 w 4"/>
                    <a:gd name="T5" fmla="*/ 48 h 48"/>
                    <a:gd name="T6" fmla="*/ 4 w 4"/>
                    <a:gd name="T7" fmla="*/ 0 h 48"/>
                    <a:gd name="T8" fmla="*/ 0 w 4"/>
                    <a:gd name="T9" fmla="*/ 0 h 48"/>
                  </a:gdLst>
                  <a:ahLst/>
                  <a:cxnLst>
                    <a:cxn ang="0">
                      <a:pos x="T0" y="T1"/>
                    </a:cxn>
                    <a:cxn ang="0">
                      <a:pos x="T2" y="T3"/>
                    </a:cxn>
                    <a:cxn ang="0">
                      <a:pos x="T4" y="T5"/>
                    </a:cxn>
                    <a:cxn ang="0">
                      <a:pos x="T6" y="T7"/>
                    </a:cxn>
                    <a:cxn ang="0">
                      <a:pos x="T8" y="T9"/>
                    </a:cxn>
                  </a:cxnLst>
                  <a:rect l="0" t="0" r="r" b="b"/>
                  <a:pathLst>
                    <a:path w="4" h="48">
                      <a:moveTo>
                        <a:pt x="0" y="0"/>
                      </a:moveTo>
                      <a:cubicBezTo>
                        <a:pt x="0" y="48"/>
                        <a:pt x="0" y="48"/>
                        <a:pt x="0" y="48"/>
                      </a:cubicBezTo>
                      <a:cubicBezTo>
                        <a:pt x="4" y="48"/>
                        <a:pt x="4" y="48"/>
                        <a:pt x="4" y="48"/>
                      </a:cubicBezTo>
                      <a:cubicBezTo>
                        <a:pt x="4" y="0"/>
                        <a:pt x="4" y="0"/>
                        <a:pt x="4"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5" tIns="22857" rIns="45715" bIns="22857"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47" name="TextBox 46">
            <a:extLst>
              <a:ext uri="{FF2B5EF4-FFF2-40B4-BE49-F238E27FC236}">
                <a16:creationId xmlns:a16="http://schemas.microsoft.com/office/drawing/2014/main" id="{17CBBEDD-CDF9-4A0F-B9AC-DBAB0F3498C9}"/>
              </a:ext>
            </a:extLst>
          </p:cNvPr>
          <p:cNvSpPr txBox="1"/>
          <p:nvPr/>
        </p:nvSpPr>
        <p:spPr>
          <a:xfrm>
            <a:off x="795260" y="1193066"/>
            <a:ext cx="5316687" cy="44627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solidFill>
                  <a:prstClr val="black"/>
                </a:solidFill>
                <a:latin typeface="Georgia Pro Light" panose="02040302050405020303" pitchFamily="18" charset="0"/>
              </a:rPr>
              <a:t>Dataset Collection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8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solidFill>
                  <a:prstClr val="black"/>
                </a:solidFill>
                <a:latin typeface="Georgia Pro Light" panose="02040302050405020303" pitchFamily="18" charset="0"/>
              </a:rPr>
              <a:t>Data Preprocessing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8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rPr>
              <a:t>Convolution Neural Network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800" dirty="0">
              <a:solidFill>
                <a:prstClr val="black"/>
              </a:solidFill>
              <a:latin typeface="Georgia Pro Light" panose="02040302050405020303"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rPr>
              <a:t>Transfer Learning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2800" dirty="0">
              <a:solidFill>
                <a:prstClr val="black"/>
              </a:solidFill>
              <a:latin typeface="Georgia Pro Light" panose="02040302050405020303"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rPr>
              <a:t>Performance Evaluation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solidFill>
              <a:latin typeface="Georgia Pro Light" panose="020403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Georgia Pro Light" panose="02040302050405020303" pitchFamily="18" charset="0"/>
              <a:ea typeface="+mn-ea"/>
              <a:cs typeface="+mn-cs"/>
            </a:endParaRPr>
          </a:p>
        </p:txBody>
      </p:sp>
      <p:sp>
        <p:nvSpPr>
          <p:cNvPr id="50" name="TextBox 49">
            <a:extLst>
              <a:ext uri="{FF2B5EF4-FFF2-40B4-BE49-F238E27FC236}">
                <a16:creationId xmlns:a16="http://schemas.microsoft.com/office/drawing/2014/main" id="{505D3B5B-00B2-4208-B1F8-FA25FFE7000D}"/>
              </a:ext>
            </a:extLst>
          </p:cNvPr>
          <p:cNvSpPr txBox="1"/>
          <p:nvPr/>
        </p:nvSpPr>
        <p:spPr>
          <a:xfrm>
            <a:off x="6871039" y="4086489"/>
            <a:ext cx="142291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Strategies</a:t>
            </a:r>
            <a:endParaRPr kumimoji="0" lang="en-US" sz="2400" b="1"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51" name="TextBox 50">
            <a:extLst>
              <a:ext uri="{FF2B5EF4-FFF2-40B4-BE49-F238E27FC236}">
                <a16:creationId xmlns:a16="http://schemas.microsoft.com/office/drawing/2014/main" id="{0239E018-1936-4E54-BEEF-4EB8CC2B976A}"/>
              </a:ext>
            </a:extLst>
          </p:cNvPr>
          <p:cNvSpPr txBox="1"/>
          <p:nvPr/>
        </p:nvSpPr>
        <p:spPr>
          <a:xfrm>
            <a:off x="8347029" y="3366204"/>
            <a:ext cx="183973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rPr>
              <a:t>Techniques</a:t>
            </a:r>
            <a:endParaRPr kumimoji="0" lang="en-US" sz="2800" b="1" i="0" u="none" strike="noStrike" kern="1200" cap="none" spc="0" normalizeH="0" baseline="0" noProof="0" dirty="0">
              <a:ln>
                <a:noFill/>
              </a:ln>
              <a:solidFill>
                <a:schemeClr val="bg1"/>
              </a:solidFill>
              <a:effectLst/>
              <a:uLnTx/>
              <a:uFillTx/>
              <a:latin typeface="Georgia" panose="02040502050405020303" pitchFamily="18" charset="0"/>
              <a:ea typeface="+mn-ea"/>
              <a:cs typeface="+mn-cs"/>
            </a:endParaRPr>
          </a:p>
        </p:txBody>
      </p:sp>
    </p:spTree>
    <p:extLst>
      <p:ext uri="{BB962C8B-B14F-4D97-AF65-F5344CB8AC3E}">
        <p14:creationId xmlns:p14="http://schemas.microsoft.com/office/powerpoint/2010/main" val="97293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9A4000-0270-3A67-C99D-EFC41EB73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1553497"/>
            <a:ext cx="11602066" cy="4689987"/>
          </a:xfrm>
          <a:prstGeom prst="rect">
            <a:avLst/>
          </a:prstGeom>
        </p:spPr>
      </p:pic>
      <p:sp>
        <p:nvSpPr>
          <p:cNvPr id="5" name="TextBox 4">
            <a:extLst>
              <a:ext uri="{FF2B5EF4-FFF2-40B4-BE49-F238E27FC236}">
                <a16:creationId xmlns:a16="http://schemas.microsoft.com/office/drawing/2014/main" id="{B5AD044D-A794-C5FA-AAB6-A164588444A1}"/>
              </a:ext>
            </a:extLst>
          </p:cNvPr>
          <p:cNvSpPr txBox="1"/>
          <p:nvPr/>
        </p:nvSpPr>
        <p:spPr>
          <a:xfrm>
            <a:off x="4178710" y="412955"/>
            <a:ext cx="6272980" cy="923330"/>
          </a:xfrm>
          <a:prstGeom prst="rect">
            <a:avLst/>
          </a:prstGeom>
          <a:noFill/>
        </p:spPr>
        <p:txBody>
          <a:bodyPr wrap="square" rtlCol="0">
            <a:spAutoFit/>
          </a:bodyPr>
          <a:lstStyle/>
          <a:p>
            <a:r>
              <a:rPr lang="en-IN" sz="5400" dirty="0"/>
              <a:t>Architecture</a:t>
            </a:r>
          </a:p>
        </p:txBody>
      </p:sp>
    </p:spTree>
    <p:extLst>
      <p:ext uri="{BB962C8B-B14F-4D97-AF65-F5344CB8AC3E}">
        <p14:creationId xmlns:p14="http://schemas.microsoft.com/office/powerpoint/2010/main" val="3622719972"/>
      </p:ext>
    </p:extLst>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lowVTI">
  <a:themeElements>
    <a:clrScheme name="AnalogousFromDarkSeedLeftStep">
      <a:dk1>
        <a:srgbClr val="000000"/>
      </a:dk1>
      <a:lt1>
        <a:srgbClr val="FFFFFF"/>
      </a:lt1>
      <a:dk2>
        <a:srgbClr val="1C2031"/>
      </a:dk2>
      <a:lt2>
        <a:srgbClr val="F2F3F0"/>
      </a:lt2>
      <a:accent1>
        <a:srgbClr val="7741CF"/>
      </a:accent1>
      <a:accent2>
        <a:srgbClr val="3A3FC0"/>
      </a:accent2>
      <a:accent3>
        <a:srgbClr val="4181CF"/>
      </a:accent3>
      <a:accent4>
        <a:srgbClr val="2FAABD"/>
      </a:accent4>
      <a:accent5>
        <a:srgbClr val="3DC29C"/>
      </a:accent5>
      <a:accent6>
        <a:srgbClr val="2FBD5A"/>
      </a:accent6>
      <a:hlink>
        <a:srgbClr val="339B8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https://www.freeppt7.com">
  <a:themeElements>
    <a:clrScheme name="Simple Light">
      <a:dk1>
        <a:srgbClr val="045A68"/>
      </a:dk1>
      <a:lt1>
        <a:srgbClr val="FFFFFF"/>
      </a:lt1>
      <a:dk2>
        <a:srgbClr val="263238"/>
      </a:dk2>
      <a:lt2>
        <a:srgbClr val="F5F5F5"/>
      </a:lt2>
      <a:accent1>
        <a:srgbClr val="045A68"/>
      </a:accent1>
      <a:accent2>
        <a:srgbClr val="19B5B1"/>
      </a:accent2>
      <a:accent3>
        <a:srgbClr val="263238"/>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4">
      <a:dk1>
        <a:sysClr val="windowText" lastClr="000000"/>
      </a:dk1>
      <a:lt1>
        <a:sysClr val="window" lastClr="FFFFFF"/>
      </a:lt1>
      <a:dk2>
        <a:srgbClr val="2F1D33"/>
      </a:dk2>
      <a:lt2>
        <a:srgbClr val="E7E6E6"/>
      </a:lt2>
      <a:accent1>
        <a:srgbClr val="AE1022"/>
      </a:accent1>
      <a:accent2>
        <a:srgbClr val="5E3B66"/>
      </a:accent2>
      <a:accent3>
        <a:srgbClr val="008CAA"/>
      </a:accent3>
      <a:accent4>
        <a:srgbClr val="53C7A4"/>
      </a:accent4>
      <a:accent5>
        <a:srgbClr val="F3953E"/>
      </a:accent5>
      <a:accent6>
        <a:srgbClr val="BFBFB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5">
      <a:dk1>
        <a:sysClr val="windowText" lastClr="000000"/>
      </a:dk1>
      <a:lt1>
        <a:sysClr val="window" lastClr="FFFFFF"/>
      </a:lt1>
      <a:dk2>
        <a:srgbClr val="44546A"/>
      </a:dk2>
      <a:lt2>
        <a:srgbClr val="E7E6E6"/>
      </a:lt2>
      <a:accent1>
        <a:srgbClr val="0678EB"/>
      </a:accent1>
      <a:accent2>
        <a:srgbClr val="FE2020"/>
      </a:accent2>
      <a:accent3>
        <a:srgbClr val="7030A0"/>
      </a:accent3>
      <a:accent4>
        <a:srgbClr val="00B050"/>
      </a:accent4>
      <a:accent5>
        <a:srgbClr val="FFC000"/>
      </a:accent5>
      <a:accent6>
        <a:srgbClr val="F820E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DividendVTI">
  <a:themeElements>
    <a:clrScheme name="AnalogousFromLightSeed_2SEEDS">
      <a:dk1>
        <a:srgbClr val="000000"/>
      </a:dk1>
      <a:lt1>
        <a:srgbClr val="FFFFFF"/>
      </a:lt1>
      <a:dk2>
        <a:srgbClr val="41242C"/>
      </a:dk2>
      <a:lt2>
        <a:srgbClr val="E2E8E6"/>
      </a:lt2>
      <a:accent1>
        <a:srgbClr val="DC5C7D"/>
      </a:accent1>
      <a:accent2>
        <a:srgbClr val="E37AC1"/>
      </a:accent2>
      <a:accent3>
        <a:srgbClr val="E38A7A"/>
      </a:accent3>
      <a:accent4>
        <a:srgbClr val="5AB64C"/>
      </a:accent4>
      <a:accent5>
        <a:srgbClr val="4EB76C"/>
      </a:accent5>
      <a:accent6>
        <a:srgbClr val="4BB395"/>
      </a:accent6>
      <a:hlink>
        <a:srgbClr val="568F80"/>
      </a:hlink>
      <a:folHlink>
        <a:srgbClr val="7F7F7F"/>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6.xml><?xml version="1.0" encoding="utf-8"?>
<a:theme xmlns:a="http://schemas.openxmlformats.org/drawingml/2006/main" name="Slate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406</Words>
  <Application>Microsoft Office PowerPoint</Application>
  <PresentationFormat>Widescreen</PresentationFormat>
  <Paragraphs>46</Paragraphs>
  <Slides>12</Slides>
  <Notes>4</Notes>
  <HiddenSlides>0</HiddenSlides>
  <MMClips>0</MMClips>
  <ScaleCrop>false</ScaleCrop>
  <HeadingPairs>
    <vt:vector size="6" baseType="variant">
      <vt:variant>
        <vt:lpstr>Fonts Used</vt:lpstr>
      </vt:variant>
      <vt:variant>
        <vt:i4>16</vt:i4>
      </vt:variant>
      <vt:variant>
        <vt:lpstr>Theme</vt:lpstr>
      </vt:variant>
      <vt:variant>
        <vt:i4>6</vt:i4>
      </vt:variant>
      <vt:variant>
        <vt:lpstr>Slide Titles</vt:lpstr>
      </vt:variant>
      <vt:variant>
        <vt:i4>12</vt:i4>
      </vt:variant>
    </vt:vector>
  </HeadingPairs>
  <TitlesOfParts>
    <vt:vector size="34" baseType="lpstr">
      <vt:lpstr>Arial</vt:lpstr>
      <vt:lpstr>Avenir Next LT Pro</vt:lpstr>
      <vt:lpstr>Bell MT</vt:lpstr>
      <vt:lpstr>Calibri</vt:lpstr>
      <vt:lpstr>Calibri Light</vt:lpstr>
      <vt:lpstr>Franklin Gothic Book</vt:lpstr>
      <vt:lpstr>Franklin Gothic Demi</vt:lpstr>
      <vt:lpstr>Georgia</vt:lpstr>
      <vt:lpstr>Georgia Pro Cond Light</vt:lpstr>
      <vt:lpstr>Georgia Pro Light</vt:lpstr>
      <vt:lpstr>Josefin Sans</vt:lpstr>
      <vt:lpstr>Lilita One</vt:lpstr>
      <vt:lpstr>Speak Pro</vt:lpstr>
      <vt:lpstr>system-ui</vt:lpstr>
      <vt:lpstr>Wingdings</vt:lpstr>
      <vt:lpstr>Wingdings 2</vt:lpstr>
      <vt:lpstr>GlowVTI</vt:lpstr>
      <vt:lpstr>https://www.freeppt7.com</vt:lpstr>
      <vt:lpstr>Office Theme</vt:lpstr>
      <vt:lpstr>1_Office Theme</vt:lpstr>
      <vt:lpstr>DividendVTI</vt:lpstr>
      <vt:lpstr>SlateVTI</vt:lpstr>
      <vt:lpstr>Prototype  Proposal</vt:lpstr>
      <vt:lpstr>Title of the prototype</vt:lpstr>
      <vt:lpstr>Problem Statement</vt:lpstr>
      <vt:lpstr>Paper Details</vt:lpstr>
      <vt:lpstr> Beneficiary Domain</vt:lpstr>
      <vt:lpstr>Technical Domains</vt:lpstr>
      <vt:lpstr>AI Techniques</vt:lpstr>
      <vt:lpstr>PowerPoint Presentation</vt:lpstr>
      <vt:lpstr>PowerPoint Presentation</vt:lpstr>
      <vt:lpstr>PowerPoint Presentation</vt:lpstr>
      <vt:lpstr>Proposal for Extending to Final Semester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Suresh kumar reddy basireddy</cp:lastModifiedBy>
  <cp:revision>79</cp:revision>
  <dcterms:created xsi:type="dcterms:W3CDTF">2023-10-18T13:04:45Z</dcterms:created>
  <dcterms:modified xsi:type="dcterms:W3CDTF">2024-02-08T09:54:12Z</dcterms:modified>
</cp:coreProperties>
</file>