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3" d="100"/>
          <a:sy n="63" d="100"/>
        </p:scale>
        <p:origin x="1380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341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297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5760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6187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5229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7158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4041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4516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327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289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420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170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438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720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1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272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499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168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  <p:sldLayoutId id="2147483727" r:id="rId15"/>
    <p:sldLayoutId id="2147483728" r:id="rId16"/>
    <p:sldLayoutId id="214748372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AWS Bootcamp: Week 1 - AWS Fundamentals and Core Services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Presented by: </a:t>
            </a:r>
            <a:r>
              <a:rPr dirty="0" smtClean="0"/>
              <a:t>[</a:t>
            </a:r>
            <a:r>
              <a:rPr lang="en-GB" dirty="0" err="1" smtClean="0"/>
              <a:t>Tahira</a:t>
            </a:r>
            <a:r>
              <a:rPr lang="en-GB" dirty="0" smtClean="0"/>
              <a:t> </a:t>
            </a:r>
            <a:r>
              <a:rPr lang="en-GB" dirty="0" err="1" smtClean="0"/>
              <a:t>murtaza</a:t>
            </a:r>
            <a:r>
              <a:rPr dirty="0" smtClean="0"/>
              <a:t>]</a:t>
            </a:r>
            <a:endParaRPr dirty="0"/>
          </a:p>
          <a:p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Cloud Computing and AWS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endParaRPr dirty="0"/>
          </a:p>
          <a:p>
            <a:pPr>
              <a:buFont typeface="Wingdings" panose="05000000000000000000" pitchFamily="2" charset="2"/>
              <a:buChar char="Ø"/>
            </a:pPr>
            <a:r>
              <a:rPr dirty="0"/>
              <a:t>What is Cloud Computing?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 smtClean="0"/>
              <a:t> </a:t>
            </a:r>
            <a:r>
              <a:rPr dirty="0"/>
              <a:t>Benefits of Cloud </a:t>
            </a:r>
            <a:r>
              <a:rPr dirty="0" smtClean="0"/>
              <a:t>Computing</a:t>
            </a:r>
            <a:endParaRPr dirty="0"/>
          </a:p>
          <a:p>
            <a:pPr>
              <a:buFont typeface="Wingdings" panose="05000000000000000000" pitchFamily="2" charset="2"/>
              <a:buChar char="Ø"/>
            </a:pPr>
            <a:r>
              <a:rPr dirty="0"/>
              <a:t>Introduction to AWS: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 smtClean="0"/>
              <a:t> </a:t>
            </a:r>
            <a:r>
              <a:rPr dirty="0"/>
              <a:t>What is it? Why </a:t>
            </a:r>
            <a:r>
              <a:rPr dirty="0" smtClean="0"/>
              <a:t>AWS</a:t>
            </a:r>
            <a:r>
              <a:rPr lang="en-GB" dirty="0"/>
              <a:t>?</a:t>
            </a:r>
            <a:endParaRPr dirty="0"/>
          </a:p>
          <a:p>
            <a:pPr>
              <a:buFont typeface="Wingdings" panose="05000000000000000000" pitchFamily="2" charset="2"/>
              <a:buChar char="Ø"/>
            </a:pPr>
            <a:r>
              <a:rPr dirty="0"/>
              <a:t>AWS Global Infrastructure: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 smtClean="0"/>
              <a:t> </a:t>
            </a:r>
            <a:r>
              <a:rPr dirty="0"/>
              <a:t>Overview and </a:t>
            </a:r>
            <a:r>
              <a:rPr dirty="0" smtClean="0"/>
              <a:t>Regions</a:t>
            </a:r>
            <a:endParaRPr dirty="0"/>
          </a:p>
          <a:p>
            <a:pPr>
              <a:buFont typeface="Wingdings" panose="05000000000000000000" pitchFamily="2" charset="2"/>
              <a:buChar char="Ø"/>
            </a:pPr>
            <a:r>
              <a:rPr dirty="0"/>
              <a:t>AWS Free </a:t>
            </a:r>
            <a:r>
              <a:rPr dirty="0" smtClean="0"/>
              <a:t>Tier</a:t>
            </a:r>
            <a:endParaRPr dirty="0"/>
          </a:p>
          <a:p>
            <a:pPr>
              <a:buFont typeface="Wingdings" panose="05000000000000000000" pitchFamily="2" charset="2"/>
              <a:buChar char="Ø"/>
            </a:pPr>
            <a:r>
              <a:rPr dirty="0" smtClean="0"/>
              <a:t>Overview </a:t>
            </a:r>
            <a:r>
              <a:rPr dirty="0"/>
              <a:t>and Pricing</a:t>
            </a:r>
          </a:p>
        </p:txBody>
      </p:sp>
      <p:sp>
        <p:nvSpPr>
          <p:cNvPr id="5" name="AutoShape 4" descr="AWS Certified Solutions Architect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AWS Certified Solutions Architect ..."/>
          <p:cNvSpPr>
            <a:spLocks noChangeAspect="1" noChangeArrowheads="1"/>
          </p:cNvSpPr>
          <p:nvPr/>
        </p:nvSpPr>
        <p:spPr bwMode="auto">
          <a:xfrm>
            <a:off x="5469254" y="4590097"/>
            <a:ext cx="1866265" cy="1866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 descr="AWS Certified Solutions Architect ..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4" name="Picture 10" descr="AWS Certified Solutions Architect - Professional Certification | AWS  Certification | AW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5519" y="5139377"/>
            <a:ext cx="1540511" cy="1540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Compute Services (EC2, Lambda, Elastic Beanstalk)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/>
          </a:p>
          <a:p>
            <a:r>
              <a:t>EC2:</a:t>
            </a:r>
          </a:p>
          <a:p>
            <a:r>
              <a:t>- Instances, Types, Pricing, and Management</a:t>
            </a:r>
          </a:p>
          <a:p>
            <a:r>
              <a:t>- Launching and Managing EC2 Instances</a:t>
            </a:r>
          </a:p>
          <a:p>
            <a:endParaRPr/>
          </a:p>
          <a:p>
            <a:r>
              <a:t>Lambda:</a:t>
            </a:r>
          </a:p>
          <a:p>
            <a:r>
              <a:t>- Serverless architecture and use cases</a:t>
            </a:r>
          </a:p>
          <a:p>
            <a:endParaRPr/>
          </a:p>
          <a:p>
            <a:r>
              <a:t>Elastic Beanstalk:</a:t>
            </a:r>
          </a:p>
          <a:p>
            <a:r>
              <a:t>- Deploying applications without managing infrastructure</a:t>
            </a:r>
          </a:p>
        </p:txBody>
      </p:sp>
      <p:pic>
        <p:nvPicPr>
          <p:cNvPr id="2050" name="Picture 2" descr="AWS Certified Solutions Architect - Professional Certification | AWS  Certification | AW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9015" y="5055234"/>
            <a:ext cx="1602105" cy="1602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Storage Services (S3, EBS, Glacier, EFS)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AWS Storage Options:</a:t>
            </a:r>
          </a:p>
          <a:p>
            <a:pPr marL="0" indent="0">
              <a:buNone/>
            </a:pPr>
            <a:r>
              <a:rPr dirty="0" smtClean="0"/>
              <a:t> </a:t>
            </a:r>
            <a:r>
              <a:rPr dirty="0"/>
              <a:t>S3: Buckets, Objects, Versioning, and Permissions</a:t>
            </a:r>
          </a:p>
          <a:p>
            <a:pPr marL="0" indent="0">
              <a:buNone/>
            </a:pPr>
            <a:r>
              <a:rPr dirty="0" smtClean="0"/>
              <a:t> </a:t>
            </a:r>
            <a:r>
              <a:rPr dirty="0"/>
              <a:t>EBS: Persistent block storage for EC2</a:t>
            </a:r>
          </a:p>
          <a:p>
            <a:pPr marL="0" indent="0">
              <a:buNone/>
            </a:pPr>
            <a:r>
              <a:rPr dirty="0" smtClean="0"/>
              <a:t> </a:t>
            </a:r>
            <a:r>
              <a:rPr dirty="0"/>
              <a:t>Glacier: Archival storage</a:t>
            </a:r>
          </a:p>
          <a:p>
            <a:pPr marL="0" indent="0">
              <a:buNone/>
            </a:pPr>
            <a:r>
              <a:rPr dirty="0" smtClean="0"/>
              <a:t>EFS</a:t>
            </a:r>
            <a:r>
              <a:rPr dirty="0"/>
              <a:t>: File storage and use cases</a:t>
            </a:r>
          </a:p>
        </p:txBody>
      </p:sp>
      <p:pic>
        <p:nvPicPr>
          <p:cNvPr id="3074" name="Picture 2" descr="AWS Certified Solutions Architect - Professional Certification | AWS  Certification | AW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9642" y="4937760"/>
            <a:ext cx="1574800" cy="157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Networking Services (VPC, Route 53, ELB, CloudFront)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dirty="0"/>
          </a:p>
          <a:p>
            <a:r>
              <a:rPr dirty="0"/>
              <a:t>VPC:</a:t>
            </a:r>
          </a:p>
          <a:p>
            <a:pPr marL="0" indent="0">
              <a:buNone/>
            </a:pPr>
            <a:r>
              <a:rPr dirty="0" smtClean="0"/>
              <a:t> </a:t>
            </a:r>
            <a:r>
              <a:rPr dirty="0"/>
              <a:t>Virtual Private Cloud, Subnets, Route Tables, and Security Groups</a:t>
            </a:r>
          </a:p>
          <a:p>
            <a:endParaRPr dirty="0"/>
          </a:p>
          <a:p>
            <a:r>
              <a:rPr sz="2300" dirty="0"/>
              <a:t>Route</a:t>
            </a:r>
            <a:r>
              <a:rPr dirty="0"/>
              <a:t> 53:</a:t>
            </a:r>
          </a:p>
          <a:p>
            <a:pPr marL="0" indent="0">
              <a:buNone/>
            </a:pPr>
            <a:r>
              <a:rPr dirty="0" smtClean="0"/>
              <a:t> </a:t>
            </a:r>
            <a:r>
              <a:rPr dirty="0"/>
              <a:t>DNS Management and Domain Setup</a:t>
            </a:r>
          </a:p>
          <a:p>
            <a:endParaRPr dirty="0"/>
          </a:p>
          <a:p>
            <a:r>
              <a:rPr dirty="0"/>
              <a:t>Elastic Load Balancer (ELB</a:t>
            </a:r>
            <a:r>
              <a:rPr dirty="0" smtClean="0"/>
              <a:t>):</a:t>
            </a:r>
            <a:endParaRPr lang="en-GB" dirty="0" smtClean="0"/>
          </a:p>
          <a:p>
            <a:pPr marL="0" indent="0">
              <a:buNone/>
            </a:pPr>
            <a:r>
              <a:rPr dirty="0" smtClean="0"/>
              <a:t> </a:t>
            </a:r>
            <a:r>
              <a:rPr dirty="0"/>
              <a:t>Load Balancing and Content Delivery</a:t>
            </a:r>
          </a:p>
          <a:p>
            <a:endParaRPr dirty="0"/>
          </a:p>
          <a:p>
            <a:r>
              <a:rPr dirty="0" err="1"/>
              <a:t>CloudFront</a:t>
            </a:r>
            <a:r>
              <a:rPr dirty="0"/>
              <a:t>:</a:t>
            </a:r>
          </a:p>
          <a:p>
            <a:pPr marL="0" indent="0">
              <a:buNone/>
            </a:pPr>
            <a:r>
              <a:rPr dirty="0" smtClean="0"/>
              <a:t>Content </a:t>
            </a:r>
            <a:r>
              <a:rPr dirty="0"/>
              <a:t>Delivery Network (CDN)</a:t>
            </a:r>
          </a:p>
        </p:txBody>
      </p:sp>
      <p:pic>
        <p:nvPicPr>
          <p:cNvPr id="4098" name="Picture 2" descr="AWS Certified Solutions Architect - Professional Certification | AWS  Certification | AW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8035" y="4876800"/>
            <a:ext cx="1696720" cy="1696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Advanced Topics and Real-World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dirty="0"/>
          </a:p>
          <a:p>
            <a:r>
              <a:rPr dirty="0"/>
              <a:t>Security and Identity Management (IAM, KMS, Secrets Manager):</a:t>
            </a:r>
          </a:p>
          <a:p>
            <a:pPr marL="0" indent="0">
              <a:buNone/>
            </a:pPr>
            <a:r>
              <a:rPr dirty="0" smtClean="0"/>
              <a:t> </a:t>
            </a:r>
            <a:r>
              <a:rPr dirty="0"/>
              <a:t>IAM: Users, Groups, Roles, and Policies</a:t>
            </a:r>
          </a:p>
          <a:p>
            <a:pPr marL="0" indent="0">
              <a:buNone/>
            </a:pPr>
            <a:r>
              <a:rPr dirty="0" smtClean="0"/>
              <a:t> </a:t>
            </a:r>
            <a:r>
              <a:rPr dirty="0"/>
              <a:t>KMS: Key Management</a:t>
            </a:r>
          </a:p>
          <a:p>
            <a:pPr marL="0" indent="0">
              <a:buNone/>
            </a:pPr>
            <a:r>
              <a:rPr dirty="0" smtClean="0"/>
              <a:t> </a:t>
            </a:r>
            <a:r>
              <a:rPr dirty="0"/>
              <a:t>Secrets Manager: Managing secrets and credentials</a:t>
            </a:r>
          </a:p>
          <a:p>
            <a:endParaRPr dirty="0"/>
          </a:p>
          <a:p>
            <a:r>
              <a:rPr dirty="0"/>
              <a:t>Databases (RDS, </a:t>
            </a:r>
            <a:r>
              <a:rPr dirty="0" err="1"/>
              <a:t>DynamoDB</a:t>
            </a:r>
            <a:r>
              <a:rPr dirty="0"/>
              <a:t>, Aurora, Redshift):</a:t>
            </a:r>
          </a:p>
          <a:p>
            <a:pPr marL="0" indent="0">
              <a:buNone/>
            </a:pPr>
            <a:r>
              <a:rPr dirty="0" smtClean="0"/>
              <a:t> </a:t>
            </a:r>
            <a:r>
              <a:rPr dirty="0"/>
              <a:t>RDS: Relational Databases</a:t>
            </a:r>
          </a:p>
          <a:p>
            <a:pPr marL="0" indent="0">
              <a:buNone/>
            </a:pPr>
            <a:r>
              <a:rPr dirty="0" smtClean="0"/>
              <a:t> </a:t>
            </a:r>
            <a:r>
              <a:rPr dirty="0" err="1"/>
              <a:t>DynamoDB</a:t>
            </a:r>
            <a:r>
              <a:rPr dirty="0"/>
              <a:t>: NoSQL Database</a:t>
            </a:r>
          </a:p>
          <a:p>
            <a:pPr marL="0" indent="0">
              <a:buNone/>
            </a:pPr>
            <a:r>
              <a:rPr dirty="0" smtClean="0"/>
              <a:t>Aurora </a:t>
            </a:r>
            <a:r>
              <a:rPr dirty="0"/>
              <a:t>and Redshift: High-performance Databases</a:t>
            </a:r>
          </a:p>
        </p:txBody>
      </p:sp>
      <p:pic>
        <p:nvPicPr>
          <p:cNvPr id="5122" name="Picture 2" descr="AWS Certified Solutions Architect - Professional Certification | AWS  Certification | AW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9642" y="5065394"/>
            <a:ext cx="1642745" cy="1642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DevOps and Automation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5970" y="2222499"/>
            <a:ext cx="6345260" cy="3530600"/>
          </a:xfrm>
        </p:spPr>
        <p:txBody>
          <a:bodyPr>
            <a:normAutofit lnSpcReduction="10000"/>
          </a:bodyPr>
          <a:lstStyle/>
          <a:p>
            <a:endParaRPr dirty="0"/>
          </a:p>
          <a:p>
            <a:r>
              <a:rPr dirty="0"/>
              <a:t>Infrastructure as Code:</a:t>
            </a:r>
          </a:p>
          <a:p>
            <a:pPr marL="0" indent="0">
              <a:buNone/>
            </a:pPr>
            <a:r>
              <a:rPr dirty="0" smtClean="0"/>
              <a:t> </a:t>
            </a:r>
            <a:r>
              <a:rPr dirty="0"/>
              <a:t>Using AWS </a:t>
            </a:r>
            <a:r>
              <a:rPr dirty="0" err="1"/>
              <a:t>CloudFormation</a:t>
            </a:r>
            <a:endParaRPr dirty="0"/>
          </a:p>
          <a:p>
            <a:endParaRPr dirty="0"/>
          </a:p>
          <a:p>
            <a:r>
              <a:rPr dirty="0"/>
              <a:t>CI/CD Tools:</a:t>
            </a:r>
          </a:p>
          <a:p>
            <a:pPr marL="0" indent="0">
              <a:buNone/>
            </a:pPr>
            <a:r>
              <a:rPr dirty="0" smtClean="0"/>
              <a:t> </a:t>
            </a:r>
            <a:r>
              <a:rPr dirty="0" err="1"/>
              <a:t>CodePipeline</a:t>
            </a:r>
            <a:r>
              <a:rPr dirty="0"/>
              <a:t> and </a:t>
            </a:r>
            <a:r>
              <a:rPr dirty="0" err="1"/>
              <a:t>CodeDeploy</a:t>
            </a:r>
            <a:endParaRPr dirty="0"/>
          </a:p>
          <a:p>
            <a:endParaRPr dirty="0"/>
          </a:p>
          <a:p>
            <a:r>
              <a:rPr dirty="0"/>
              <a:t>Automation:</a:t>
            </a:r>
          </a:p>
          <a:p>
            <a:pPr marL="0" indent="0">
              <a:buNone/>
            </a:pPr>
            <a:r>
              <a:rPr dirty="0" smtClean="0"/>
              <a:t> </a:t>
            </a:r>
            <a:r>
              <a:rPr dirty="0"/>
              <a:t>Automating deployments and scaling applications</a:t>
            </a:r>
          </a:p>
        </p:txBody>
      </p:sp>
      <p:pic>
        <p:nvPicPr>
          <p:cNvPr id="6146" name="Picture 2" descr="AWS Certified Solutions Architect - Professional Certification | AWS  Certification | AW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5335" y="4850446"/>
            <a:ext cx="1805305" cy="1805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Job Preparation and AWS Certification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sz="1400" dirty="0"/>
          </a:p>
          <a:p>
            <a:r>
              <a:rPr sz="1400" dirty="0"/>
              <a:t>AWS Certifications Overview:</a:t>
            </a:r>
          </a:p>
          <a:p>
            <a:pPr marL="0" indent="0">
              <a:buNone/>
            </a:pPr>
            <a:r>
              <a:rPr lang="en-GB" sz="1400" dirty="0" smtClean="0"/>
              <a:t> </a:t>
            </a:r>
            <a:r>
              <a:rPr sz="1400" dirty="0" smtClean="0"/>
              <a:t>Solutions </a:t>
            </a:r>
            <a:r>
              <a:rPr sz="1400" dirty="0"/>
              <a:t>Architect, Developer, </a:t>
            </a:r>
            <a:r>
              <a:rPr sz="1400" dirty="0" err="1"/>
              <a:t>SysOps</a:t>
            </a:r>
            <a:r>
              <a:rPr sz="1400" dirty="0"/>
              <a:t>, etc.</a:t>
            </a:r>
          </a:p>
          <a:p>
            <a:endParaRPr sz="1400" dirty="0"/>
          </a:p>
          <a:p>
            <a:r>
              <a:rPr sz="1400" dirty="0"/>
              <a:t>Resume Building:</a:t>
            </a:r>
          </a:p>
          <a:p>
            <a:pPr marL="0" indent="0">
              <a:buNone/>
            </a:pPr>
            <a:r>
              <a:rPr sz="1400" dirty="0" smtClean="0"/>
              <a:t>Highlighting </a:t>
            </a:r>
            <a:r>
              <a:rPr sz="1400" dirty="0"/>
              <a:t>AWS skills</a:t>
            </a:r>
          </a:p>
          <a:p>
            <a:endParaRPr sz="1400" dirty="0"/>
          </a:p>
          <a:p>
            <a:r>
              <a:rPr sz="1400" dirty="0"/>
              <a:t>Interview Preparation</a:t>
            </a:r>
            <a:r>
              <a:rPr sz="1400" dirty="0" smtClean="0"/>
              <a:t>:</a:t>
            </a:r>
            <a:endParaRPr lang="en-GB" sz="1400" dirty="0"/>
          </a:p>
          <a:p>
            <a:pPr marL="0" indent="0">
              <a:buNone/>
            </a:pPr>
            <a:r>
              <a:rPr sz="1400" dirty="0" smtClean="0"/>
              <a:t> </a:t>
            </a:r>
            <a:r>
              <a:rPr sz="1400" dirty="0"/>
              <a:t>Common AWS questions and scenarios</a:t>
            </a:r>
          </a:p>
          <a:p>
            <a:endParaRPr sz="1400" dirty="0"/>
          </a:p>
          <a:p>
            <a:r>
              <a:rPr sz="1400" dirty="0"/>
              <a:t>Hands-on Practice:</a:t>
            </a:r>
          </a:p>
          <a:p>
            <a:pPr marL="0" indent="0">
              <a:buNone/>
            </a:pPr>
            <a:r>
              <a:rPr lang="en-GB" sz="1400" dirty="0" smtClean="0"/>
              <a:t> </a:t>
            </a:r>
            <a:r>
              <a:rPr sz="1400" dirty="0" smtClean="0"/>
              <a:t>Final </a:t>
            </a:r>
            <a:r>
              <a:rPr sz="1400" dirty="0"/>
              <a:t>mini-project or case study</a:t>
            </a:r>
          </a:p>
        </p:txBody>
      </p:sp>
      <p:pic>
        <p:nvPicPr>
          <p:cNvPr id="7170" name="Picture 2" descr="AWS Certified Solutions Architect - Professional Certification | AWS  Certification | AW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2455" y="4567554"/>
            <a:ext cx="1876425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45</TotalTime>
  <Words>343</Words>
  <Application>Microsoft Office PowerPoint</Application>
  <PresentationFormat>On-screen Show (4:3)</PresentationFormat>
  <Paragraphs>77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Wingdings</vt:lpstr>
      <vt:lpstr>Wingdings 3</vt:lpstr>
      <vt:lpstr>Ion Boardroom</vt:lpstr>
      <vt:lpstr>AWS Bootcamp: Week 1 - AWS Fundamentals and Core Services</vt:lpstr>
      <vt:lpstr>Introduction to Cloud Computing and AWS</vt:lpstr>
      <vt:lpstr>Compute Services (EC2, Lambda, Elastic Beanstalk)</vt:lpstr>
      <vt:lpstr>Storage Services (S3, EBS, Glacier, EFS)</vt:lpstr>
      <vt:lpstr>Networking Services (VPC, Route 53, ELB, CloudFront)</vt:lpstr>
      <vt:lpstr>Advanced Topics and Real-World Applications</vt:lpstr>
      <vt:lpstr>DevOps and Automation Tools</vt:lpstr>
      <vt:lpstr>Job Preparation and AWS Certification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Bootcamp: Week 1 - AWS Fundamentals and Core Services</dc:title>
  <dc:subject/>
  <dc:creator/>
  <cp:keywords/>
  <dc:description>generated using python-pptx</dc:description>
  <cp:lastModifiedBy>chabdulbasit434@gmail.com</cp:lastModifiedBy>
  <cp:revision>4</cp:revision>
  <dcterms:created xsi:type="dcterms:W3CDTF">2013-01-27T09:14:16Z</dcterms:created>
  <dcterms:modified xsi:type="dcterms:W3CDTF">2025-01-20T17:14:26Z</dcterms:modified>
  <cp:category/>
</cp:coreProperties>
</file>