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0DD1-D81B-4855-831B-871E4112C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4AAB5-3B7B-405D-974A-4ACCBC6DD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7BD14-136B-4BB3-8C44-88ACCE6C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E9F3-F12C-474D-A4B5-BCE031D1266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7D6FB-5544-4485-8982-800F352D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2BBBF-F18D-437A-997E-B9438298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490A-6F1A-4EEA-9601-CC52E65C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2650-8EE3-45BB-A0D8-0C23C6A6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A9B34-0B97-4E5D-B888-85945928E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6F6E6-C8E5-4F5B-98D0-45032B62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E9F3-F12C-474D-A4B5-BCE031D1266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B3CA1-C6CD-40FE-B998-A1DA77F3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74E0-B9FD-4900-A5F2-31810F4D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490A-6F1A-4EEA-9601-CC52E65C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2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21DC2-06D0-44A0-9529-BBA69EB34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3E226-17A9-478C-848C-9FDFF137C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88879-F2DD-4267-82EC-73E1187E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E9F3-F12C-474D-A4B5-BCE031D1266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D4D3-7E75-48D7-BA53-D8174C02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04E8-0502-45CE-9C3C-494E90CA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490A-6F1A-4EEA-9601-CC52E65C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3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B32C-FD50-4578-A67F-B561F68C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EDDE-3E20-4127-BC6C-6ADFC866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3949-8D70-46D9-99B0-91B89811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E9F3-F12C-474D-A4B5-BCE031D1266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E2FF4-B48F-4D6B-898A-304B3408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853F-E76D-452A-BFBF-B9839AD1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490A-6F1A-4EEA-9601-CC52E65C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0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931A-98BF-4497-86CE-7CCDEA88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16BF2-0EF7-4C7C-94A6-0CD260D9B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065E-54B3-4C33-920A-62776B55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E9F3-F12C-474D-A4B5-BCE031D1266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5F70B-8143-4EF8-96E4-C7A9FA16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6233-D117-421E-AE33-973CD55C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490A-6F1A-4EEA-9601-CC52E65C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9721-626E-4F6F-9DC2-32BB1A4F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E732-B0E8-4AF7-8936-85D63B503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4D1CB-D7D7-41D9-BDEE-642BAD36D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1B462-8A77-4EBE-9649-887CB859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E9F3-F12C-474D-A4B5-BCE031D1266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F1769-8AC6-4744-9506-57F2A850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CBC7E-1D10-4B9F-9C0A-77434D24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490A-6F1A-4EEA-9601-CC52E65C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2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8D9F-0B2A-44BC-A43D-4D0211E0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61986-9D72-4A82-82C6-B98974AD3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925F7-DDE8-47D7-B652-F9B36E7A9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37034-2B2F-4C6B-B94B-3CC054B0D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1F086-45A6-4503-BBA0-9CE779707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54EBB-0462-4D9C-9C99-1D415998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E9F3-F12C-474D-A4B5-BCE031D1266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B6A79-BC03-4BC3-BC3F-6DE4E8C9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AF1AE-5504-4E9C-AECB-9DC58087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490A-6F1A-4EEA-9601-CC52E65C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3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5185-46A6-4628-89E5-8747791F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DD6DD-9250-43BF-A4FA-78895A53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E9F3-F12C-474D-A4B5-BCE031D1266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B0B91-8C68-489E-93D1-012E95E1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360BA-16EC-43EF-94F7-2B70C1CE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490A-6F1A-4EEA-9601-CC52E65C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6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42715-67B9-410E-A28E-53D904A6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E9F3-F12C-474D-A4B5-BCE031D1266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53F93-99DC-40B8-93EC-23E0BE55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AEC37-9EA1-42BD-B088-265C5F76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490A-6F1A-4EEA-9601-CC52E65C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EC4D-9E87-40D6-9CBA-F1A95118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315C-EB5B-4CD6-A790-919F6378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22706-2C4B-443E-873A-34D7A2A6A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EF0A1-BD95-45B1-974B-A4317216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E9F3-F12C-474D-A4B5-BCE031D1266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0D84F-092C-4632-A332-C6979846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A0CBB-AFB2-45F5-A28D-A94E273D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490A-6F1A-4EEA-9601-CC52E65C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61CC-1C9E-46A6-ACDA-986C5AA3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3BB52-ECF8-44BC-9C73-21D3AD03C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EDCCE-BC9A-4DDD-B511-7698C5FFF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352BB-4FF0-4B0D-878F-14989DCE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E9F3-F12C-474D-A4B5-BCE031D1266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CA373-0B21-4F26-A587-03B9B9DF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6CCE2-687E-437C-9E11-19FB6A23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490A-6F1A-4EEA-9601-CC52E65C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0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DC8D0-E0EB-4BF8-8002-68F0A850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61CC0-845B-41D4-B912-BDA85FF6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5E39-1412-4AD8-82FF-BCF4B9C6F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E9F3-F12C-474D-A4B5-BCE031D1266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30099-1658-473F-A383-291A1317D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73FA-0507-4E76-A79C-E7530A6FE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D490A-6F1A-4EEA-9601-CC52E65C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1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2.wdp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02B7D6-88B7-4432-904E-E2FB10C41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3" y="1857375"/>
            <a:ext cx="71913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04F183-5093-445B-8E45-C4BCF9151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6630" y="746956"/>
            <a:ext cx="7398740" cy="53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9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2BE984-2715-4C07-9B65-B330F4650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0906" y="856415"/>
            <a:ext cx="8030187" cy="51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5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6986C4-DE6D-44A6-9F4D-1C0DCBD44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4778" y="822037"/>
            <a:ext cx="7382444" cy="521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06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A5EA47-2361-4EAE-9C23-BC0EDA37A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8688" y="505263"/>
            <a:ext cx="8071952" cy="55119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A8E08-ABA1-4C39-B200-36C42630A02F}"/>
                  </a:ext>
                </a:extLst>
              </p:cNvPr>
              <p:cNvSpPr txBox="1"/>
              <p:nvPr/>
            </p:nvSpPr>
            <p:spPr>
              <a:xfrm>
                <a:off x="5131266" y="1656826"/>
                <a:ext cx="1929468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A8E08-ABA1-4C39-B200-36C42630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66" y="1656826"/>
                <a:ext cx="1929468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53EF6-128B-4436-B067-ACC4EC657DE2}"/>
                  </a:ext>
                </a:extLst>
              </p:cNvPr>
              <p:cNvSpPr txBox="1"/>
              <p:nvPr/>
            </p:nvSpPr>
            <p:spPr>
              <a:xfrm>
                <a:off x="5131266" y="2471699"/>
                <a:ext cx="1929468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aln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53EF6-128B-4436-B067-ACC4EC657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66" y="2471699"/>
                <a:ext cx="1929468" cy="576761"/>
              </a:xfrm>
              <a:prstGeom prst="rect">
                <a:avLst/>
              </a:prstGeom>
              <a:blipFill>
                <a:blip r:embed="rId5"/>
                <a:stretch>
                  <a:fillRect r="-5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E816D7-9A9C-44A3-994A-F6E4394FED34}"/>
                  </a:ext>
                </a:extLst>
              </p:cNvPr>
              <p:cNvSpPr txBox="1"/>
              <p:nvPr/>
            </p:nvSpPr>
            <p:spPr>
              <a:xfrm>
                <a:off x="4829262" y="3261220"/>
                <a:ext cx="1929468" cy="569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aln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E816D7-9A9C-44A3-994A-F6E4394FE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262" y="3261220"/>
                <a:ext cx="1929468" cy="569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BA2A45-AB73-4FC3-ACCF-713FE901CB3F}"/>
                  </a:ext>
                </a:extLst>
              </p:cNvPr>
              <p:cNvSpPr txBox="1"/>
              <p:nvPr/>
            </p:nvSpPr>
            <p:spPr>
              <a:xfrm>
                <a:off x="4868410" y="4043560"/>
                <a:ext cx="1929468" cy="846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(1+1)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BA2A45-AB73-4FC3-ACCF-713FE901C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410" y="4043560"/>
                <a:ext cx="1929468" cy="846578"/>
              </a:xfrm>
              <a:prstGeom prst="rect">
                <a:avLst/>
              </a:prstGeom>
              <a:blipFill>
                <a:blip r:embed="rId7"/>
                <a:stretch>
                  <a:fillRect b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03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9D81CA-7754-4035-AF7E-E30F0358A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9223" y="582441"/>
            <a:ext cx="7716659" cy="3492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263468-D3F5-4DC0-90BA-B5F4125DAA9B}"/>
                  </a:ext>
                </a:extLst>
              </p:cNvPr>
              <p:cNvSpPr txBox="1"/>
              <p:nvPr/>
            </p:nvSpPr>
            <p:spPr>
              <a:xfrm>
                <a:off x="2237670" y="2901166"/>
                <a:ext cx="1996580" cy="569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−2)(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263468-D3F5-4DC0-90BA-B5F4125DA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670" y="2901166"/>
                <a:ext cx="1996580" cy="569580"/>
              </a:xfrm>
              <a:prstGeom prst="rect">
                <a:avLst/>
              </a:prstGeom>
              <a:blipFill>
                <a:blip r:embed="rId4"/>
                <a:stretch>
                  <a:fillRect r="-5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A8F1157-0DA2-4848-ADD3-70ED3A36F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7670" y="2328728"/>
            <a:ext cx="3304668" cy="540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E04F2F-701C-4F2D-8AA0-9AD05265551F}"/>
                  </a:ext>
                </a:extLst>
              </p:cNvPr>
              <p:cNvSpPr txBox="1"/>
              <p:nvPr/>
            </p:nvSpPr>
            <p:spPr>
              <a:xfrm>
                <a:off x="2237670" y="3769457"/>
                <a:ext cx="102431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E04F2F-701C-4F2D-8AA0-9AD052655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670" y="3769457"/>
                <a:ext cx="1024319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40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524635-70C8-4171-BA2D-E59B7C3C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28" y="1742103"/>
            <a:ext cx="4581525" cy="4381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BB1AFF-BA2A-4A8E-BA89-BD8CBD05D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449" y="2365990"/>
            <a:ext cx="2590800" cy="3133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8D5859-D9C5-44B9-ABC4-F05D10AE90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75267"/>
          <a:stretch/>
        </p:blipFill>
        <p:spPr>
          <a:xfrm>
            <a:off x="2368298" y="494481"/>
            <a:ext cx="7716659" cy="86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3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B665E-F550-4986-BB09-18B0CC099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5473" y="718292"/>
            <a:ext cx="7861053" cy="54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9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B2CD99-7BE2-4116-B1EE-8869DE52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709" y="1281111"/>
            <a:ext cx="6105525" cy="4295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461064-EE6C-49AE-97AD-7589E242F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280" y="2871787"/>
            <a:ext cx="24860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86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9C6B48-5DA1-4A54-879A-131C0F943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1960" y="1324273"/>
            <a:ext cx="7308079" cy="420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2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E1BA08-15A1-47A6-8897-20C5A9BE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1831" y="760582"/>
            <a:ext cx="7768337" cy="533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3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3E1DBE-B9E4-4CDB-AA49-E095AE10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760" y="1268380"/>
            <a:ext cx="8642480" cy="43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2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00D76-5ED7-4288-B080-2C3C47FF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2279" y="1442862"/>
            <a:ext cx="7767442" cy="39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32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06726E-582C-4EE4-9109-F07A51DEA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5571" y="861727"/>
            <a:ext cx="7280858" cy="513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13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CDADAF-DB94-4E3C-874F-E9D27279F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5553" y="733022"/>
            <a:ext cx="7967747" cy="52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21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B8E32B-B8FF-46B5-BF88-C049A13DD1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" r="847"/>
          <a:stretch/>
        </p:blipFill>
        <p:spPr>
          <a:xfrm>
            <a:off x="2363970" y="860591"/>
            <a:ext cx="7400816" cy="513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68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BBD7FF-E418-4002-9235-64C580B50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1106" y="869005"/>
            <a:ext cx="7629787" cy="511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39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CC594A-72B7-403B-9768-698259962938}"/>
              </a:ext>
            </a:extLst>
          </p:cNvPr>
          <p:cNvSpPr/>
          <p:nvPr/>
        </p:nvSpPr>
        <p:spPr>
          <a:xfrm>
            <a:off x="3233391" y="2967335"/>
            <a:ext cx="5725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so much</a:t>
            </a:r>
          </a:p>
        </p:txBody>
      </p:sp>
    </p:spTree>
    <p:extLst>
      <p:ext uri="{BB962C8B-B14F-4D97-AF65-F5344CB8AC3E}">
        <p14:creationId xmlns:p14="http://schemas.microsoft.com/office/powerpoint/2010/main" val="334036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6D7F7F-16D1-4359-BEB4-C53461E87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2615" y="860382"/>
            <a:ext cx="7466770" cy="51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3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FFB287-9496-4F48-BC7B-719FAF208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7146" y="754000"/>
            <a:ext cx="7737708" cy="534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7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83B3C4-852A-459C-9032-C22E96476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1645" y="779903"/>
            <a:ext cx="7888710" cy="529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3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C1432D-F95E-4613-8D03-358B0060D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6524" y="1148221"/>
            <a:ext cx="8599849" cy="43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A62A41-F09A-487D-A7BA-75662DF0E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4736" y="700338"/>
            <a:ext cx="7622527" cy="54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CA8EFC-C53B-4DD7-B20B-E6F40E2E0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1036" y="718316"/>
            <a:ext cx="7569928" cy="54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6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C18FF0-D118-4AA4-9095-118C3CE88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5620" y="1060814"/>
            <a:ext cx="8740759" cy="473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5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18</Words>
  <Application>Microsoft Office PowerPoint</Application>
  <PresentationFormat>Widescreen</PresentationFormat>
  <Paragraphs>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YOUSUF  SOOMRO</dc:creator>
  <cp:lastModifiedBy>YOUSUF  SOOMRO</cp:lastModifiedBy>
  <cp:revision>9</cp:revision>
  <dcterms:created xsi:type="dcterms:W3CDTF">2021-02-03T07:56:33Z</dcterms:created>
  <dcterms:modified xsi:type="dcterms:W3CDTF">2021-02-11T07:30:42Z</dcterms:modified>
</cp:coreProperties>
</file>