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4818-81C8-429A-9F23-F08FB08E7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BE6A6-ADD7-4815-8051-7EE310537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4302-0CBB-4B5E-A91D-F9E1A206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843-2DB9-44D1-966E-44A17B9F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3A92-BDCA-4669-9244-536824C0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88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5C1D-6172-4C9B-87F1-2D4D9BDB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DD227-D0AA-4B63-8038-346555E0A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3524-D19D-465A-8526-3F6282A4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4690-F352-4071-8D49-132C3BD0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47EC-9818-457C-8E78-F1DC0629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4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DC22F-8A19-4C37-8292-64FDCBE7F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D72B1-F628-49DE-B0E5-43191AA3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1BD5-374A-4866-B1DD-1CD036B6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5D85-BBE1-4110-A2C9-AD412D63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FFBD-D2A8-4427-90FD-4934A8FD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8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672E-CF8D-4015-8622-5D7BD3D6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AC62-12C7-4D6A-B359-8FE9CD44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B37A-B119-4930-8E48-20DD5F2A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E76D-00C8-4A4F-BF86-E11D3DA9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7D09-02AB-4B02-AC3F-809CF17A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55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C6A9-1312-42F4-9FEC-F4463611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BDAD-10BD-4D9B-A964-7D47FF84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0524-48B1-40ED-8185-4C93DF2E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A2B2-00D5-4661-B7D6-15EA7539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7B1-B319-4DD1-B859-F5151319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141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3304-9E50-47BD-B43D-3DD580F7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5744-BEA2-4CA3-B1D6-CF3999D08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04ECA-70B1-4E56-B0D7-87E8E2CE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CA18-FEB1-4EDC-9854-D6E4F375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13F88-478C-40AB-92B1-D403A291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EC16E-83AE-40B2-9B26-3D1180F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224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4503-775C-4E9A-9B13-B5DBA390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3D87-27F4-4E7A-9DAC-BBDA03BA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00092-5674-483C-9173-10581C511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66815-8A2D-4D95-99D2-F5AADF0D4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4A108-9545-415D-894B-72AA393CF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8CE97-6CB7-42D0-B268-D1B9E2C1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42CE1-408D-41D1-8121-BADCF812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2F565-ABB8-40FC-B1CF-D1ED0189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87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C2A4-3C5A-4D81-95BB-EB1ECA38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9B69B-F83D-43AA-97A4-6CC1D8AD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D70CC-D287-4C89-9575-F481516A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D27A4-BDA4-4700-A476-99CF9C5D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643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5300D-3124-411A-9C61-DAF97AEE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B5F0B-0E0C-4B61-8B14-4520AC32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4EB7-EDC8-4E22-A2FB-3A9D687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223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EF60-E0C2-4A94-BA8A-B59DA2D3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57AF-B9B1-4C1D-9D17-3497BD73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110C7-AD3D-4053-9090-D3E487317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6B4EA-A017-4D7D-A8B8-F15972F3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BDD9E-7EB9-4933-8B77-3EB1B6A5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5F195-48B5-40B5-BC2C-F448B476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77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6B0-9D52-4930-BB49-59AC5C5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271EB-E8F9-4627-BDF7-55D3947BD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9E31E-2B84-4705-B996-AB89BD0C5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79063-BB2D-4609-93E2-AA78A4DC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97E2-CC46-4A17-9053-1DF10A4D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937F6-0063-47C6-ABC8-78DABF0B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02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3EA8A-1663-47D5-B737-B3679E87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1F33-4B20-4B1E-8EAA-A74EB358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5A67-1E06-4020-AD32-7A40D1E2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8F83-742A-406A-8D02-733FC827B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7DBA-DC2D-4835-9A7D-CF75A9C72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606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96CF-15F9-4D02-AB89-7B13C20F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87F67-9717-49D0-9A8E-96DD1FCAE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5E804-2A93-41C6-B5D2-9F4BF096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1590675"/>
            <a:ext cx="4029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6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52B873-073A-44CB-8198-645ED91F9053}"/>
                  </a:ext>
                </a:extLst>
              </p:cNvPr>
              <p:cNvSpPr txBox="1"/>
              <p:nvPr/>
            </p:nvSpPr>
            <p:spPr>
              <a:xfrm>
                <a:off x="808383" y="768626"/>
                <a:ext cx="10694504" cy="281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the area of the triangle whose vertices are (11, -12), (6, 2), and (-5, 10).</a:t>
                </a:r>
              </a:p>
              <a:p>
                <a:endParaRPr lang="en-US" dirty="0"/>
              </a:p>
              <a:p>
                <a:r>
                  <a:rPr lang="en-US" dirty="0"/>
                  <a:t>Sol:</a:t>
                </a:r>
              </a:p>
              <a:p>
                <a:r>
                  <a:rPr lang="en-US" dirty="0"/>
                  <a:t>The formula for finding the area of the triangle 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So, we have </a:t>
                </a:r>
                <a14:m>
                  <m:oMath xmlns:m="http://schemas.openxmlformats.org/officeDocument/2006/math">
                    <m:r>
                      <a:rPr lang="en-P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square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units</m:t>
                    </m:r>
                  </m:oMath>
                </a14:m>
                <a:endParaRPr lang="en-PK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52B873-073A-44CB-8198-645ED91F9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" y="768626"/>
                <a:ext cx="10694504" cy="2813334"/>
              </a:xfrm>
              <a:prstGeom prst="rect">
                <a:avLst/>
              </a:prstGeom>
              <a:blipFill>
                <a:blip r:embed="rId2"/>
                <a:stretch>
                  <a:fillRect l="-513" t="-108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9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02934D-4D83-43D6-BB5B-D6DC84BF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2099227"/>
            <a:ext cx="5438775" cy="45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19847-EAF3-4AF7-B35B-CE3E27EA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61" y="3031642"/>
            <a:ext cx="3886200" cy="2066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8E7AED-FAFA-4078-8DA3-093F2ACC07B3}"/>
                  </a:ext>
                </a:extLst>
              </p:cNvPr>
              <p:cNvSpPr txBox="1"/>
              <p:nvPr/>
            </p:nvSpPr>
            <p:spPr>
              <a:xfrm>
                <a:off x="1171160" y="450574"/>
                <a:ext cx="1018263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Find area of the triangle formed by the lines: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8E7AED-FAFA-4078-8DA3-093F2ACC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160" y="450574"/>
                <a:ext cx="10182639" cy="954107"/>
              </a:xfrm>
              <a:prstGeom prst="rect">
                <a:avLst/>
              </a:prstGeom>
              <a:blipFill>
                <a:blip r:embed="rId4"/>
                <a:stretch>
                  <a:fillRect l="-1198" t="-641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41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22B2B-E14E-4B17-91AF-87BAEF2FCB75}"/>
                  </a:ext>
                </a:extLst>
              </p:cNvPr>
              <p:cNvSpPr txBox="1"/>
              <p:nvPr/>
            </p:nvSpPr>
            <p:spPr>
              <a:xfrm>
                <a:off x="1171161" y="450574"/>
                <a:ext cx="99474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Find area of the triangle formed by the lines: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22B2B-E14E-4B17-91AF-87BAEF2FC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161" y="450574"/>
                <a:ext cx="9947414" cy="1015663"/>
              </a:xfrm>
              <a:prstGeom prst="rect">
                <a:avLst/>
              </a:prstGeom>
              <a:blipFill>
                <a:blip r:embed="rId2"/>
                <a:stretch>
                  <a:fillRect l="-1532" t="-7784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8E2DF-99DA-405C-9A97-3EF3C25F0FB3}"/>
                  </a:ext>
                </a:extLst>
              </p:cNvPr>
              <p:cNvSpPr txBox="1"/>
              <p:nvPr/>
            </p:nvSpPr>
            <p:spPr>
              <a:xfrm>
                <a:off x="1171160" y="1762539"/>
                <a:ext cx="10182639" cy="1871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800" b="0" dirty="0"/>
                  <a:t>Solving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1800" dirty="0"/>
                  <a:t>, simultaneously we get three vertices of the triang</a:t>
                </a:r>
                <a:r>
                  <a:rPr lang="en-US" dirty="0"/>
                  <a:t>le</a:t>
                </a:r>
              </a:p>
              <a:p>
                <a:pPr/>
                <a:r>
                  <a:rPr lang="en-US" sz="1800" dirty="0"/>
                  <a:t>i.e. (0,0),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/>
                <a:r>
                  <a:rPr lang="en-US" dirty="0"/>
                  <a:t>Finding the area using determinant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sq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units</m:t>
                    </m:r>
                  </m:oMath>
                </a14:m>
                <a:endParaRPr lang="en-PK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8E2DF-99DA-405C-9A97-3EF3C25F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160" y="1762539"/>
                <a:ext cx="10182639" cy="1871603"/>
              </a:xfrm>
              <a:prstGeom prst="rect">
                <a:avLst/>
              </a:prstGeom>
              <a:blipFill>
                <a:blip r:embed="rId3"/>
                <a:stretch>
                  <a:fillRect l="-479" t="-162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59A661F-586B-4D45-B67A-E14E3455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64" y="3634142"/>
            <a:ext cx="5978387" cy="27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5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4998-0BD3-4E20-BBA7-40BC95C1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4736"/>
          </a:xfrm>
        </p:spPr>
        <p:txBody>
          <a:bodyPr>
            <a:normAutofit fontScale="90000"/>
          </a:bodyPr>
          <a:lstStyle/>
          <a:p>
            <a:r>
              <a:rPr lang="en-US" dirty="0"/>
              <a:t>Prove by the method of the area of a triangle, that the following points are collinear:</a:t>
            </a:r>
            <a:br>
              <a:rPr lang="en-US" dirty="0"/>
            </a:br>
            <a:r>
              <a:rPr lang="en-US" dirty="0"/>
              <a:t>(2, 3), (5, 0) and (4, 1). </a:t>
            </a: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410E72-8678-4091-A60D-96DE74DBE4BE}"/>
                  </a:ext>
                </a:extLst>
              </p:cNvPr>
              <p:cNvSpPr txBox="1"/>
              <p:nvPr/>
            </p:nvSpPr>
            <p:spPr>
              <a:xfrm>
                <a:off x="967409" y="2411896"/>
                <a:ext cx="10386391" cy="151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Sol:</a:t>
                </a:r>
              </a:p>
              <a:p>
                <a:r>
                  <a:rPr lang="en-US" sz="2000" dirty="0"/>
                  <a:t>Using formula of Area of Triangle, we get</a:t>
                </a:r>
              </a:p>
              <a:p>
                <a14:m>
                  <m:oMath xmlns:m="http://schemas.openxmlformats.org/officeDocument/2006/math">
                    <m:r>
                      <a:rPr lang="en-P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Hence the given points are collinear</a:t>
                </a:r>
                <a:endParaRPr lang="en-PK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410E72-8678-4091-A60D-96DE74DB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09" y="2411896"/>
                <a:ext cx="10386391" cy="1519711"/>
              </a:xfrm>
              <a:prstGeom prst="rect">
                <a:avLst/>
              </a:prstGeom>
              <a:blipFill>
                <a:blip r:embed="rId2"/>
                <a:stretch>
                  <a:fillRect l="-646" t="-241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03DCA7-60DF-4AE0-916F-826022E7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09" y="4024892"/>
            <a:ext cx="4352925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7126A-6569-41B7-AF4F-34B2123FA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49" y="4327419"/>
            <a:ext cx="3785856" cy="18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CA1F2-3374-4CC2-85D8-58E07CD1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35" y="1850875"/>
            <a:ext cx="6143625" cy="414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1027B-0C3B-4A7D-8652-DA99CDF71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66" y="2850999"/>
            <a:ext cx="3476625" cy="2143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50D5D2-63B8-4336-A5AE-61BAEC8F50AD}"/>
                  </a:ext>
                </a:extLst>
              </p:cNvPr>
              <p:cNvSpPr txBox="1"/>
              <p:nvPr/>
            </p:nvSpPr>
            <p:spPr>
              <a:xfrm>
                <a:off x="801493" y="351692"/>
                <a:ext cx="107544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Find the measure of the angles of the triangle, the equations of whose sides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−5=0,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−1=0,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 Also find its area.</a:t>
                </a:r>
                <a:endParaRPr lang="en-PK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50D5D2-63B8-4336-A5AE-61BAEC8F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3" y="351692"/>
                <a:ext cx="10754403" cy="954107"/>
              </a:xfrm>
              <a:prstGeom prst="rect">
                <a:avLst/>
              </a:prstGeom>
              <a:blipFill>
                <a:blip r:embed="rId4"/>
                <a:stretch>
                  <a:fillRect l="-1133" t="-6410" b="-179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59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8E3D39-7355-41E8-B189-779AE45169FB}"/>
                  </a:ext>
                </a:extLst>
              </p:cNvPr>
              <p:cNvSpPr txBox="1"/>
              <p:nvPr/>
            </p:nvSpPr>
            <p:spPr>
              <a:xfrm>
                <a:off x="801493" y="351692"/>
                <a:ext cx="107544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Find the measure of the angles of the triangle, the equations of whose sides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−5=0,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−1=0,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 Also find its area.</a:t>
                </a:r>
                <a:endParaRPr lang="en-PK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8E3D39-7355-41E8-B189-779AE45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3" y="351692"/>
                <a:ext cx="10754403" cy="954107"/>
              </a:xfrm>
              <a:prstGeom prst="rect">
                <a:avLst/>
              </a:prstGeom>
              <a:blipFill>
                <a:blip r:embed="rId2"/>
                <a:stretch>
                  <a:fillRect l="-1133" t="-6410" b="-179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53026B-2779-4642-AE3C-F26366F7085C}"/>
                  </a:ext>
                </a:extLst>
              </p:cNvPr>
              <p:cNvSpPr txBox="1"/>
              <p:nvPr/>
            </p:nvSpPr>
            <p:spPr>
              <a:xfrm>
                <a:off x="801493" y="1487299"/>
                <a:ext cx="10754403" cy="510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Sol:</a:t>
                </a:r>
              </a:p>
              <a:p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equation can also be 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2000" dirty="0"/>
                  <a:t>, 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equation can also be 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en-US" sz="2000" dirty="0"/>
                  <a:t>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equation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which is parallel to x-axis and its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Angle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(−1)(1)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Angle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(−1)(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Angle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(1)(0)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By finding the vertices of the triangle we can find the area of the triangle by using area of the triangle formula.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53026B-2779-4642-AE3C-F26366F70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3" y="1487299"/>
                <a:ext cx="10754403" cy="5106975"/>
              </a:xfrm>
              <a:prstGeom prst="rect">
                <a:avLst/>
              </a:prstGeom>
              <a:blipFill>
                <a:blip r:embed="rId3"/>
                <a:stretch>
                  <a:fillRect l="-567" t="-71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8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1C76-BAA7-40B3-935A-57539AB15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so much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A82D4-D7BA-4C60-B82D-09D3C2B80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03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FC44-05A0-4BB4-B760-4629577C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D3802-C1C8-4E45-8543-1F19BE48A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8"/>
          <a:stretch/>
        </p:blipFill>
        <p:spPr>
          <a:xfrm>
            <a:off x="2230241" y="2841454"/>
            <a:ext cx="7392061" cy="11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DC950-1D6C-431F-93A7-720729994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322"/>
                <a:ext cx="10515600" cy="625502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Determine whether the each of the specified points is above or below the given straight line: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−44=0;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−4, 6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(5, 3)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Sol:</a:t>
                </a:r>
              </a:p>
              <a:p>
                <a:r>
                  <a:rPr lang="en-US" dirty="0"/>
                  <a:t>For the point (10, 1) we plugin values of x and y in the given equation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−44=30+11−44=−3&lt;0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 the point is lying below the given line.</a:t>
                </a:r>
              </a:p>
              <a:p>
                <a:r>
                  <a:rPr lang="en-US" dirty="0"/>
                  <a:t>For the point (-4, 6) we plugin values of x and y in the given equation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−44=−12+66−44=10&gt;0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 the point is lying above the given line</a:t>
                </a:r>
              </a:p>
              <a:p>
                <a:r>
                  <a:rPr lang="en-US" dirty="0"/>
                  <a:t>For the point (5, 3) we plugin values of x and y in the given equation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−44=15+33−44=4&gt;0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 the point is lying above the given line</a:t>
                </a:r>
              </a:p>
              <a:p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DC950-1D6C-431F-93A7-720729994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322"/>
                <a:ext cx="10515600" cy="6255026"/>
              </a:xfrm>
              <a:blipFill>
                <a:blip r:embed="rId2"/>
                <a:stretch>
                  <a:fillRect l="-925" t="-2037" r="-150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93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5F082-CDBF-4874-B7F0-C6110A1E2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817"/>
                <a:ext cx="10515600" cy="5766146"/>
              </a:xfrm>
            </p:spPr>
            <p:txBody>
              <a:bodyPr anchor="ctr"/>
              <a:lstStyle/>
              <a:p>
                <a:r>
                  <a:rPr lang="en-US" dirty="0"/>
                  <a:t>Find the distance of the point (2, 1) to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−5=0.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Since the distance formula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=−5,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Plugin all these values in the formula, we get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−8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30−8−5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225+64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289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Since by adopting the procedure to write the equation in standard form the sign of the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dirty="0"/>
                  <a:t> hence the point is lying below the line.</a:t>
                </a:r>
                <a:endParaRPr lang="en-P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5F082-CDBF-4874-B7F0-C6110A1E2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817"/>
                <a:ext cx="10515600" cy="576614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76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C20FA-C010-4CE1-9E0C-914892DF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33" y="775727"/>
            <a:ext cx="5883345" cy="5306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0354E-E782-4D9E-84AF-0DA8CC8A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2" y="2719387"/>
            <a:ext cx="3676650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D074C3-DC4C-466A-8FA1-79423230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73" y="2719387"/>
            <a:ext cx="8953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4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E5038-2F54-4622-B7C3-6B37C49C5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5165"/>
                <a:ext cx="10515600" cy="63676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the distance between the following parallel lines: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+10=0;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from origin (0,0)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169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dirty="0"/>
                  <a:t> units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−10=−10&lt;0 ,</m:t>
                    </m:r>
                  </m:oMath>
                </a14:m>
                <a:r>
                  <a:rPr lang="en-US" dirty="0"/>
                  <a:t> shows that Origin is below the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from origin (0,0)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dirty="0"/>
                  <a:t> units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0 ,</m:t>
                    </m:r>
                  </m:oMath>
                </a14:m>
                <a:r>
                  <a:rPr lang="en-US" dirty="0"/>
                  <a:t> shows that Origin is above the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Hence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P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E5038-2F54-4622-B7C3-6B37C49C5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5165"/>
                <a:ext cx="10515600" cy="6367670"/>
              </a:xfrm>
              <a:blipFill>
                <a:blip r:embed="rId2"/>
                <a:stretch>
                  <a:fillRect l="-1043" t="-2105" r="-127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91740-2AF9-4FC5-8BD1-F4666D09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30" y="549757"/>
            <a:ext cx="6275329" cy="5320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A95F6-F8CC-48AD-80AE-818C1ACD2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500622"/>
            <a:ext cx="3009900" cy="14192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6AA053-11E1-417C-8E3F-523453D621BC}"/>
              </a:ext>
            </a:extLst>
          </p:cNvPr>
          <p:cNvCxnSpPr/>
          <p:nvPr/>
        </p:nvCxnSpPr>
        <p:spPr>
          <a:xfrm>
            <a:off x="7898295" y="2796209"/>
            <a:ext cx="520359" cy="95415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920B1A-C744-4473-B1E5-472628B72EBB}"/>
                  </a:ext>
                </a:extLst>
              </p:cNvPr>
              <p:cNvSpPr txBox="1"/>
              <p:nvPr/>
            </p:nvSpPr>
            <p:spPr>
              <a:xfrm>
                <a:off x="8130691" y="2796209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920B1A-C744-4473-B1E5-472628B7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691" y="2796209"/>
                <a:ext cx="287963" cy="276999"/>
              </a:xfrm>
              <a:prstGeom prst="rect">
                <a:avLst/>
              </a:prstGeom>
              <a:blipFill>
                <a:blip r:embed="rId4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A46175-5271-4C85-8B13-F4B0DF519D12}"/>
                  </a:ext>
                </a:extLst>
              </p:cNvPr>
              <p:cNvSpPr txBox="1"/>
              <p:nvPr/>
            </p:nvSpPr>
            <p:spPr>
              <a:xfrm>
                <a:off x="8395673" y="3290500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A46175-5271-4C85-8B13-F4B0DF519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673" y="3290500"/>
                <a:ext cx="293285" cy="276999"/>
              </a:xfrm>
              <a:prstGeom prst="rect">
                <a:avLst/>
              </a:prstGeom>
              <a:blipFill>
                <a:blip r:embed="rId5"/>
                <a:stretch>
                  <a:fillRect l="-20833" r="-8333" b="-1555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9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4D6B15-AA0E-44C8-8A8D-6EFF7D8B16C8}"/>
                  </a:ext>
                </a:extLst>
              </p:cNvPr>
              <p:cNvSpPr txBox="1"/>
              <p:nvPr/>
            </p:nvSpPr>
            <p:spPr>
              <a:xfrm>
                <a:off x="675861" y="291547"/>
                <a:ext cx="10840278" cy="6146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distance of a point (1, 4) from a line passing through the intersection of the lines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r>
                  <a:rPr lang="en-US" dirty="0"/>
                  <a:t> is 4 units. Find its equation.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know that line passing through the intersection of two lines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Distance of this line from the point (1, 4) is 4 unit: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+3−5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+3−5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+4+4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Dividing by 4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4D6B15-AA0E-44C8-8A8D-6EFF7D8B1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1" y="291547"/>
                <a:ext cx="10840278" cy="6146683"/>
              </a:xfrm>
              <a:prstGeom prst="rect">
                <a:avLst/>
              </a:prstGeom>
              <a:blipFill>
                <a:blip r:embed="rId2"/>
                <a:stretch>
                  <a:fillRect l="-506" t="-59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14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220B30-6E68-40A8-8505-13A4EA8088BA}"/>
                  </a:ext>
                </a:extLst>
              </p:cNvPr>
              <p:cNvSpPr txBox="1"/>
              <p:nvPr/>
            </p:nvSpPr>
            <p:spPr>
              <a:xfrm>
                <a:off x="722243" y="1305341"/>
                <a:ext cx="10747513" cy="4247317"/>
              </a:xfrm>
              <a:prstGeom prst="rect">
                <a:avLst/>
              </a:prstGeom>
              <a:noFill/>
              <a:ln cmpd="tri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747513"/>
                          <a:gd name="connsiteY0" fmla="*/ 0 h 4247317"/>
                          <a:gd name="connsiteX1" fmla="*/ 489609 w 10747513"/>
                          <a:gd name="connsiteY1" fmla="*/ 0 h 4247317"/>
                          <a:gd name="connsiteX2" fmla="*/ 764268 w 10747513"/>
                          <a:gd name="connsiteY2" fmla="*/ 0 h 4247317"/>
                          <a:gd name="connsiteX3" fmla="*/ 1576302 w 10747513"/>
                          <a:gd name="connsiteY3" fmla="*/ 0 h 4247317"/>
                          <a:gd name="connsiteX4" fmla="*/ 2065911 w 10747513"/>
                          <a:gd name="connsiteY4" fmla="*/ 0 h 4247317"/>
                          <a:gd name="connsiteX5" fmla="*/ 2555520 w 10747513"/>
                          <a:gd name="connsiteY5" fmla="*/ 0 h 4247317"/>
                          <a:gd name="connsiteX6" fmla="*/ 3367554 w 10747513"/>
                          <a:gd name="connsiteY6" fmla="*/ 0 h 4247317"/>
                          <a:gd name="connsiteX7" fmla="*/ 3749688 w 10747513"/>
                          <a:gd name="connsiteY7" fmla="*/ 0 h 4247317"/>
                          <a:gd name="connsiteX8" fmla="*/ 4561722 w 10747513"/>
                          <a:gd name="connsiteY8" fmla="*/ 0 h 4247317"/>
                          <a:gd name="connsiteX9" fmla="*/ 5373756 w 10747513"/>
                          <a:gd name="connsiteY9" fmla="*/ 0 h 4247317"/>
                          <a:gd name="connsiteX10" fmla="*/ 5970841 w 10747513"/>
                          <a:gd name="connsiteY10" fmla="*/ 0 h 4247317"/>
                          <a:gd name="connsiteX11" fmla="*/ 6782875 w 10747513"/>
                          <a:gd name="connsiteY11" fmla="*/ 0 h 4247317"/>
                          <a:gd name="connsiteX12" fmla="*/ 7272484 w 10747513"/>
                          <a:gd name="connsiteY12" fmla="*/ 0 h 4247317"/>
                          <a:gd name="connsiteX13" fmla="*/ 7762093 w 10747513"/>
                          <a:gd name="connsiteY13" fmla="*/ 0 h 4247317"/>
                          <a:gd name="connsiteX14" fmla="*/ 8466652 w 10747513"/>
                          <a:gd name="connsiteY14" fmla="*/ 0 h 4247317"/>
                          <a:gd name="connsiteX15" fmla="*/ 8956261 w 10747513"/>
                          <a:gd name="connsiteY15" fmla="*/ 0 h 4247317"/>
                          <a:gd name="connsiteX16" fmla="*/ 9768295 w 10747513"/>
                          <a:gd name="connsiteY16" fmla="*/ 0 h 4247317"/>
                          <a:gd name="connsiteX17" fmla="*/ 10747513 w 10747513"/>
                          <a:gd name="connsiteY17" fmla="*/ 0 h 4247317"/>
                          <a:gd name="connsiteX18" fmla="*/ 10747513 w 10747513"/>
                          <a:gd name="connsiteY18" fmla="*/ 530915 h 4247317"/>
                          <a:gd name="connsiteX19" fmla="*/ 10747513 w 10747513"/>
                          <a:gd name="connsiteY19" fmla="*/ 1104302 h 4247317"/>
                          <a:gd name="connsiteX20" fmla="*/ 10747513 w 10747513"/>
                          <a:gd name="connsiteY20" fmla="*/ 1507798 h 4247317"/>
                          <a:gd name="connsiteX21" fmla="*/ 10747513 w 10747513"/>
                          <a:gd name="connsiteY21" fmla="*/ 1953766 h 4247317"/>
                          <a:gd name="connsiteX22" fmla="*/ 10747513 w 10747513"/>
                          <a:gd name="connsiteY22" fmla="*/ 2527154 h 4247317"/>
                          <a:gd name="connsiteX23" fmla="*/ 10747513 w 10747513"/>
                          <a:gd name="connsiteY23" fmla="*/ 3015595 h 4247317"/>
                          <a:gd name="connsiteX24" fmla="*/ 10747513 w 10747513"/>
                          <a:gd name="connsiteY24" fmla="*/ 3461563 h 4247317"/>
                          <a:gd name="connsiteX25" fmla="*/ 10747513 w 10747513"/>
                          <a:gd name="connsiteY25" fmla="*/ 4247317 h 4247317"/>
                          <a:gd name="connsiteX26" fmla="*/ 10150429 w 10747513"/>
                          <a:gd name="connsiteY26" fmla="*/ 4247317 h 4247317"/>
                          <a:gd name="connsiteX27" fmla="*/ 9553345 w 10747513"/>
                          <a:gd name="connsiteY27" fmla="*/ 4247317 h 4247317"/>
                          <a:gd name="connsiteX28" fmla="*/ 9171211 w 10747513"/>
                          <a:gd name="connsiteY28" fmla="*/ 4247317 h 4247317"/>
                          <a:gd name="connsiteX29" fmla="*/ 8466652 w 10747513"/>
                          <a:gd name="connsiteY29" fmla="*/ 4247317 h 4247317"/>
                          <a:gd name="connsiteX30" fmla="*/ 8084518 w 10747513"/>
                          <a:gd name="connsiteY30" fmla="*/ 4247317 h 4247317"/>
                          <a:gd name="connsiteX31" fmla="*/ 7379959 w 10747513"/>
                          <a:gd name="connsiteY31" fmla="*/ 4247317 h 4247317"/>
                          <a:gd name="connsiteX32" fmla="*/ 7105300 w 10747513"/>
                          <a:gd name="connsiteY32" fmla="*/ 4247317 h 4247317"/>
                          <a:gd name="connsiteX33" fmla="*/ 6400741 w 10747513"/>
                          <a:gd name="connsiteY33" fmla="*/ 4247317 h 4247317"/>
                          <a:gd name="connsiteX34" fmla="*/ 6018607 w 10747513"/>
                          <a:gd name="connsiteY34" fmla="*/ 4247317 h 4247317"/>
                          <a:gd name="connsiteX35" fmla="*/ 5743949 w 10747513"/>
                          <a:gd name="connsiteY35" fmla="*/ 4247317 h 4247317"/>
                          <a:gd name="connsiteX36" fmla="*/ 5361815 w 10747513"/>
                          <a:gd name="connsiteY36" fmla="*/ 4247317 h 4247317"/>
                          <a:gd name="connsiteX37" fmla="*/ 4657256 w 10747513"/>
                          <a:gd name="connsiteY37" fmla="*/ 4247317 h 4247317"/>
                          <a:gd name="connsiteX38" fmla="*/ 4275122 w 10747513"/>
                          <a:gd name="connsiteY38" fmla="*/ 4247317 h 4247317"/>
                          <a:gd name="connsiteX39" fmla="*/ 4000463 w 10747513"/>
                          <a:gd name="connsiteY39" fmla="*/ 4247317 h 4247317"/>
                          <a:gd name="connsiteX40" fmla="*/ 3618329 w 10747513"/>
                          <a:gd name="connsiteY40" fmla="*/ 4247317 h 4247317"/>
                          <a:gd name="connsiteX41" fmla="*/ 3128720 w 10747513"/>
                          <a:gd name="connsiteY41" fmla="*/ 4247317 h 4247317"/>
                          <a:gd name="connsiteX42" fmla="*/ 2531636 w 10747513"/>
                          <a:gd name="connsiteY42" fmla="*/ 4247317 h 4247317"/>
                          <a:gd name="connsiteX43" fmla="*/ 2149503 w 10747513"/>
                          <a:gd name="connsiteY43" fmla="*/ 4247317 h 4247317"/>
                          <a:gd name="connsiteX44" fmla="*/ 1337468 w 10747513"/>
                          <a:gd name="connsiteY44" fmla="*/ 4247317 h 4247317"/>
                          <a:gd name="connsiteX45" fmla="*/ 740384 w 10747513"/>
                          <a:gd name="connsiteY45" fmla="*/ 4247317 h 4247317"/>
                          <a:gd name="connsiteX46" fmla="*/ 0 w 10747513"/>
                          <a:gd name="connsiteY46" fmla="*/ 4247317 h 4247317"/>
                          <a:gd name="connsiteX47" fmla="*/ 0 w 10747513"/>
                          <a:gd name="connsiteY47" fmla="*/ 3673929 h 4247317"/>
                          <a:gd name="connsiteX48" fmla="*/ 0 w 10747513"/>
                          <a:gd name="connsiteY48" fmla="*/ 3143015 h 4247317"/>
                          <a:gd name="connsiteX49" fmla="*/ 0 w 10747513"/>
                          <a:gd name="connsiteY49" fmla="*/ 2654573 h 4247317"/>
                          <a:gd name="connsiteX50" fmla="*/ 0 w 10747513"/>
                          <a:gd name="connsiteY50" fmla="*/ 2081185 h 4247317"/>
                          <a:gd name="connsiteX51" fmla="*/ 0 w 10747513"/>
                          <a:gd name="connsiteY51" fmla="*/ 1550271 h 4247317"/>
                          <a:gd name="connsiteX52" fmla="*/ 0 w 10747513"/>
                          <a:gd name="connsiteY52" fmla="*/ 934410 h 4247317"/>
                          <a:gd name="connsiteX53" fmla="*/ 0 w 10747513"/>
                          <a:gd name="connsiteY53" fmla="*/ 0 h 4247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</a:cxnLst>
                        <a:rect l="l" t="t" r="r" b="b"/>
                        <a:pathLst>
                          <a:path w="10747513" h="4247317" extrusionOk="0">
                            <a:moveTo>
                              <a:pt x="0" y="0"/>
                            </a:moveTo>
                            <a:cubicBezTo>
                              <a:pt x="216419" y="-4590"/>
                              <a:pt x="373094" y="12453"/>
                              <a:pt x="489609" y="0"/>
                            </a:cubicBezTo>
                            <a:cubicBezTo>
                              <a:pt x="606124" y="-12453"/>
                              <a:pt x="630581" y="30006"/>
                              <a:pt x="764268" y="0"/>
                            </a:cubicBezTo>
                            <a:cubicBezTo>
                              <a:pt x="897955" y="-30006"/>
                              <a:pt x="1276515" y="8674"/>
                              <a:pt x="1576302" y="0"/>
                            </a:cubicBezTo>
                            <a:cubicBezTo>
                              <a:pt x="1876089" y="-8674"/>
                              <a:pt x="1862824" y="55506"/>
                              <a:pt x="2065911" y="0"/>
                            </a:cubicBezTo>
                            <a:cubicBezTo>
                              <a:pt x="2268998" y="-55506"/>
                              <a:pt x="2405869" y="41813"/>
                              <a:pt x="2555520" y="0"/>
                            </a:cubicBezTo>
                            <a:cubicBezTo>
                              <a:pt x="2705171" y="-41813"/>
                              <a:pt x="3125417" y="42696"/>
                              <a:pt x="3367554" y="0"/>
                            </a:cubicBezTo>
                            <a:cubicBezTo>
                              <a:pt x="3609691" y="-42696"/>
                              <a:pt x="3644668" y="16112"/>
                              <a:pt x="3749688" y="0"/>
                            </a:cubicBezTo>
                            <a:cubicBezTo>
                              <a:pt x="3854708" y="-16112"/>
                              <a:pt x="4358573" y="54592"/>
                              <a:pt x="4561722" y="0"/>
                            </a:cubicBezTo>
                            <a:cubicBezTo>
                              <a:pt x="4764871" y="-54592"/>
                              <a:pt x="5012804" y="13181"/>
                              <a:pt x="5373756" y="0"/>
                            </a:cubicBezTo>
                            <a:cubicBezTo>
                              <a:pt x="5734708" y="-13181"/>
                              <a:pt x="5823484" y="23762"/>
                              <a:pt x="5970841" y="0"/>
                            </a:cubicBezTo>
                            <a:cubicBezTo>
                              <a:pt x="6118198" y="-23762"/>
                              <a:pt x="6595391" y="40873"/>
                              <a:pt x="6782875" y="0"/>
                            </a:cubicBezTo>
                            <a:cubicBezTo>
                              <a:pt x="6970359" y="-40873"/>
                              <a:pt x="7074745" y="3904"/>
                              <a:pt x="7272484" y="0"/>
                            </a:cubicBezTo>
                            <a:cubicBezTo>
                              <a:pt x="7470223" y="-3904"/>
                              <a:pt x="7541088" y="52474"/>
                              <a:pt x="7762093" y="0"/>
                            </a:cubicBezTo>
                            <a:cubicBezTo>
                              <a:pt x="7983098" y="-52474"/>
                              <a:pt x="8230759" y="47421"/>
                              <a:pt x="8466652" y="0"/>
                            </a:cubicBezTo>
                            <a:cubicBezTo>
                              <a:pt x="8702545" y="-47421"/>
                              <a:pt x="8743598" y="42670"/>
                              <a:pt x="8956261" y="0"/>
                            </a:cubicBezTo>
                            <a:cubicBezTo>
                              <a:pt x="9168924" y="-42670"/>
                              <a:pt x="9368668" y="95911"/>
                              <a:pt x="9768295" y="0"/>
                            </a:cubicBezTo>
                            <a:cubicBezTo>
                              <a:pt x="10167922" y="-95911"/>
                              <a:pt x="10331209" y="30935"/>
                              <a:pt x="10747513" y="0"/>
                            </a:cubicBezTo>
                            <a:cubicBezTo>
                              <a:pt x="10783606" y="221410"/>
                              <a:pt x="10697610" y="277271"/>
                              <a:pt x="10747513" y="530915"/>
                            </a:cubicBezTo>
                            <a:cubicBezTo>
                              <a:pt x="10797416" y="784559"/>
                              <a:pt x="10741153" y="912662"/>
                              <a:pt x="10747513" y="1104302"/>
                            </a:cubicBezTo>
                            <a:cubicBezTo>
                              <a:pt x="10753873" y="1295942"/>
                              <a:pt x="10742228" y="1328684"/>
                              <a:pt x="10747513" y="1507798"/>
                            </a:cubicBezTo>
                            <a:cubicBezTo>
                              <a:pt x="10752798" y="1686912"/>
                              <a:pt x="10702111" y="1812089"/>
                              <a:pt x="10747513" y="1953766"/>
                            </a:cubicBezTo>
                            <a:cubicBezTo>
                              <a:pt x="10792915" y="2095443"/>
                              <a:pt x="10690709" y="2281998"/>
                              <a:pt x="10747513" y="2527154"/>
                            </a:cubicBezTo>
                            <a:cubicBezTo>
                              <a:pt x="10804317" y="2772310"/>
                              <a:pt x="10735614" y="2806936"/>
                              <a:pt x="10747513" y="3015595"/>
                            </a:cubicBezTo>
                            <a:cubicBezTo>
                              <a:pt x="10759412" y="3224254"/>
                              <a:pt x="10722588" y="3328263"/>
                              <a:pt x="10747513" y="3461563"/>
                            </a:cubicBezTo>
                            <a:cubicBezTo>
                              <a:pt x="10772438" y="3594863"/>
                              <a:pt x="10683551" y="4055556"/>
                              <a:pt x="10747513" y="4247317"/>
                            </a:cubicBezTo>
                            <a:cubicBezTo>
                              <a:pt x="10596182" y="4285858"/>
                              <a:pt x="10368926" y="4246247"/>
                              <a:pt x="10150429" y="4247317"/>
                            </a:cubicBezTo>
                            <a:cubicBezTo>
                              <a:pt x="9931932" y="4248387"/>
                              <a:pt x="9795522" y="4225173"/>
                              <a:pt x="9553345" y="4247317"/>
                            </a:cubicBezTo>
                            <a:cubicBezTo>
                              <a:pt x="9311168" y="4269461"/>
                              <a:pt x="9295232" y="4219505"/>
                              <a:pt x="9171211" y="4247317"/>
                            </a:cubicBezTo>
                            <a:cubicBezTo>
                              <a:pt x="9047190" y="4275129"/>
                              <a:pt x="8659150" y="4202391"/>
                              <a:pt x="8466652" y="4247317"/>
                            </a:cubicBezTo>
                            <a:cubicBezTo>
                              <a:pt x="8274154" y="4292243"/>
                              <a:pt x="8254601" y="4229554"/>
                              <a:pt x="8084518" y="4247317"/>
                            </a:cubicBezTo>
                            <a:cubicBezTo>
                              <a:pt x="7914435" y="4265080"/>
                              <a:pt x="7612433" y="4222381"/>
                              <a:pt x="7379959" y="4247317"/>
                            </a:cubicBezTo>
                            <a:cubicBezTo>
                              <a:pt x="7147485" y="4272253"/>
                              <a:pt x="7215654" y="4217509"/>
                              <a:pt x="7105300" y="4247317"/>
                            </a:cubicBezTo>
                            <a:cubicBezTo>
                              <a:pt x="6994946" y="4277125"/>
                              <a:pt x="6711166" y="4189182"/>
                              <a:pt x="6400741" y="4247317"/>
                            </a:cubicBezTo>
                            <a:cubicBezTo>
                              <a:pt x="6090316" y="4305452"/>
                              <a:pt x="6191394" y="4242145"/>
                              <a:pt x="6018607" y="4247317"/>
                            </a:cubicBezTo>
                            <a:cubicBezTo>
                              <a:pt x="5845820" y="4252489"/>
                              <a:pt x="5867924" y="4217496"/>
                              <a:pt x="5743949" y="4247317"/>
                            </a:cubicBezTo>
                            <a:cubicBezTo>
                              <a:pt x="5619974" y="4277138"/>
                              <a:pt x="5491713" y="4217845"/>
                              <a:pt x="5361815" y="4247317"/>
                            </a:cubicBezTo>
                            <a:cubicBezTo>
                              <a:pt x="5231917" y="4276789"/>
                              <a:pt x="4939894" y="4247306"/>
                              <a:pt x="4657256" y="4247317"/>
                            </a:cubicBezTo>
                            <a:cubicBezTo>
                              <a:pt x="4374618" y="4247328"/>
                              <a:pt x="4448674" y="4236622"/>
                              <a:pt x="4275122" y="4247317"/>
                            </a:cubicBezTo>
                            <a:cubicBezTo>
                              <a:pt x="4101570" y="4258012"/>
                              <a:pt x="4102097" y="4238463"/>
                              <a:pt x="4000463" y="4247317"/>
                            </a:cubicBezTo>
                            <a:cubicBezTo>
                              <a:pt x="3898829" y="4256171"/>
                              <a:pt x="3760571" y="4239879"/>
                              <a:pt x="3618329" y="4247317"/>
                            </a:cubicBezTo>
                            <a:cubicBezTo>
                              <a:pt x="3476087" y="4254755"/>
                              <a:pt x="3344136" y="4226451"/>
                              <a:pt x="3128720" y="4247317"/>
                            </a:cubicBezTo>
                            <a:cubicBezTo>
                              <a:pt x="2913304" y="4268183"/>
                              <a:pt x="2721891" y="4240482"/>
                              <a:pt x="2531636" y="4247317"/>
                            </a:cubicBezTo>
                            <a:cubicBezTo>
                              <a:pt x="2341381" y="4254152"/>
                              <a:pt x="2288629" y="4237250"/>
                              <a:pt x="2149503" y="4247317"/>
                            </a:cubicBezTo>
                            <a:cubicBezTo>
                              <a:pt x="2010377" y="4257384"/>
                              <a:pt x="1675693" y="4158434"/>
                              <a:pt x="1337468" y="4247317"/>
                            </a:cubicBezTo>
                            <a:cubicBezTo>
                              <a:pt x="999243" y="4336200"/>
                              <a:pt x="933047" y="4225748"/>
                              <a:pt x="740384" y="4247317"/>
                            </a:cubicBezTo>
                            <a:cubicBezTo>
                              <a:pt x="547721" y="4268886"/>
                              <a:pt x="206326" y="4173003"/>
                              <a:pt x="0" y="4247317"/>
                            </a:cubicBezTo>
                            <a:cubicBezTo>
                              <a:pt x="-5203" y="4121476"/>
                              <a:pt x="57330" y="3823740"/>
                              <a:pt x="0" y="3673929"/>
                            </a:cubicBezTo>
                            <a:cubicBezTo>
                              <a:pt x="-57330" y="3524118"/>
                              <a:pt x="612" y="3350312"/>
                              <a:pt x="0" y="3143015"/>
                            </a:cubicBezTo>
                            <a:cubicBezTo>
                              <a:pt x="-612" y="2935718"/>
                              <a:pt x="45439" y="2881152"/>
                              <a:pt x="0" y="2654573"/>
                            </a:cubicBezTo>
                            <a:cubicBezTo>
                              <a:pt x="-45439" y="2427994"/>
                              <a:pt x="28970" y="2235894"/>
                              <a:pt x="0" y="2081185"/>
                            </a:cubicBezTo>
                            <a:cubicBezTo>
                              <a:pt x="-28970" y="1926476"/>
                              <a:pt x="40648" y="1675870"/>
                              <a:pt x="0" y="1550271"/>
                            </a:cubicBezTo>
                            <a:cubicBezTo>
                              <a:pt x="-40648" y="1424672"/>
                              <a:pt x="66954" y="1081995"/>
                              <a:pt x="0" y="934410"/>
                            </a:cubicBezTo>
                            <a:cubicBezTo>
                              <a:pt x="-66954" y="786825"/>
                              <a:pt x="39405" y="4059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Squaring both sides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+1=5+6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+1=5+6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 equations of lines will be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+3+(−1)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dirty="0"/>
              </a:p>
              <a:p>
                <a:endParaRPr lang="en-PK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220B30-6E68-40A8-8505-13A4EA808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3" y="1305341"/>
                <a:ext cx="10747513" cy="4247317"/>
              </a:xfrm>
              <a:prstGeom prst="rect">
                <a:avLst/>
              </a:prstGeom>
              <a:blipFill>
                <a:blip r:embed="rId2"/>
                <a:stretch>
                  <a:fillRect l="-396" t="-572"/>
                </a:stretch>
              </a:blipFill>
              <a:ln cmpd="tri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747513"/>
                          <a:gd name="connsiteY0" fmla="*/ 0 h 4247317"/>
                          <a:gd name="connsiteX1" fmla="*/ 489609 w 10747513"/>
                          <a:gd name="connsiteY1" fmla="*/ 0 h 4247317"/>
                          <a:gd name="connsiteX2" fmla="*/ 764268 w 10747513"/>
                          <a:gd name="connsiteY2" fmla="*/ 0 h 4247317"/>
                          <a:gd name="connsiteX3" fmla="*/ 1576302 w 10747513"/>
                          <a:gd name="connsiteY3" fmla="*/ 0 h 4247317"/>
                          <a:gd name="connsiteX4" fmla="*/ 2065911 w 10747513"/>
                          <a:gd name="connsiteY4" fmla="*/ 0 h 4247317"/>
                          <a:gd name="connsiteX5" fmla="*/ 2555520 w 10747513"/>
                          <a:gd name="connsiteY5" fmla="*/ 0 h 4247317"/>
                          <a:gd name="connsiteX6" fmla="*/ 3367554 w 10747513"/>
                          <a:gd name="connsiteY6" fmla="*/ 0 h 4247317"/>
                          <a:gd name="connsiteX7" fmla="*/ 3749688 w 10747513"/>
                          <a:gd name="connsiteY7" fmla="*/ 0 h 4247317"/>
                          <a:gd name="connsiteX8" fmla="*/ 4561722 w 10747513"/>
                          <a:gd name="connsiteY8" fmla="*/ 0 h 4247317"/>
                          <a:gd name="connsiteX9" fmla="*/ 5373756 w 10747513"/>
                          <a:gd name="connsiteY9" fmla="*/ 0 h 4247317"/>
                          <a:gd name="connsiteX10" fmla="*/ 5970841 w 10747513"/>
                          <a:gd name="connsiteY10" fmla="*/ 0 h 4247317"/>
                          <a:gd name="connsiteX11" fmla="*/ 6782875 w 10747513"/>
                          <a:gd name="connsiteY11" fmla="*/ 0 h 4247317"/>
                          <a:gd name="connsiteX12" fmla="*/ 7272484 w 10747513"/>
                          <a:gd name="connsiteY12" fmla="*/ 0 h 4247317"/>
                          <a:gd name="connsiteX13" fmla="*/ 7762093 w 10747513"/>
                          <a:gd name="connsiteY13" fmla="*/ 0 h 4247317"/>
                          <a:gd name="connsiteX14" fmla="*/ 8466652 w 10747513"/>
                          <a:gd name="connsiteY14" fmla="*/ 0 h 4247317"/>
                          <a:gd name="connsiteX15" fmla="*/ 8956261 w 10747513"/>
                          <a:gd name="connsiteY15" fmla="*/ 0 h 4247317"/>
                          <a:gd name="connsiteX16" fmla="*/ 9768295 w 10747513"/>
                          <a:gd name="connsiteY16" fmla="*/ 0 h 4247317"/>
                          <a:gd name="connsiteX17" fmla="*/ 10747513 w 10747513"/>
                          <a:gd name="connsiteY17" fmla="*/ 0 h 4247317"/>
                          <a:gd name="connsiteX18" fmla="*/ 10747513 w 10747513"/>
                          <a:gd name="connsiteY18" fmla="*/ 530915 h 4247317"/>
                          <a:gd name="connsiteX19" fmla="*/ 10747513 w 10747513"/>
                          <a:gd name="connsiteY19" fmla="*/ 1104302 h 4247317"/>
                          <a:gd name="connsiteX20" fmla="*/ 10747513 w 10747513"/>
                          <a:gd name="connsiteY20" fmla="*/ 1507798 h 4247317"/>
                          <a:gd name="connsiteX21" fmla="*/ 10747513 w 10747513"/>
                          <a:gd name="connsiteY21" fmla="*/ 1953766 h 4247317"/>
                          <a:gd name="connsiteX22" fmla="*/ 10747513 w 10747513"/>
                          <a:gd name="connsiteY22" fmla="*/ 2527154 h 4247317"/>
                          <a:gd name="connsiteX23" fmla="*/ 10747513 w 10747513"/>
                          <a:gd name="connsiteY23" fmla="*/ 3015595 h 4247317"/>
                          <a:gd name="connsiteX24" fmla="*/ 10747513 w 10747513"/>
                          <a:gd name="connsiteY24" fmla="*/ 3461563 h 4247317"/>
                          <a:gd name="connsiteX25" fmla="*/ 10747513 w 10747513"/>
                          <a:gd name="connsiteY25" fmla="*/ 4247317 h 4247317"/>
                          <a:gd name="connsiteX26" fmla="*/ 10150429 w 10747513"/>
                          <a:gd name="connsiteY26" fmla="*/ 4247317 h 4247317"/>
                          <a:gd name="connsiteX27" fmla="*/ 9553345 w 10747513"/>
                          <a:gd name="connsiteY27" fmla="*/ 4247317 h 4247317"/>
                          <a:gd name="connsiteX28" fmla="*/ 9171211 w 10747513"/>
                          <a:gd name="connsiteY28" fmla="*/ 4247317 h 4247317"/>
                          <a:gd name="connsiteX29" fmla="*/ 8466652 w 10747513"/>
                          <a:gd name="connsiteY29" fmla="*/ 4247317 h 4247317"/>
                          <a:gd name="connsiteX30" fmla="*/ 8084518 w 10747513"/>
                          <a:gd name="connsiteY30" fmla="*/ 4247317 h 4247317"/>
                          <a:gd name="connsiteX31" fmla="*/ 7379959 w 10747513"/>
                          <a:gd name="connsiteY31" fmla="*/ 4247317 h 4247317"/>
                          <a:gd name="connsiteX32" fmla="*/ 7105300 w 10747513"/>
                          <a:gd name="connsiteY32" fmla="*/ 4247317 h 4247317"/>
                          <a:gd name="connsiteX33" fmla="*/ 6400741 w 10747513"/>
                          <a:gd name="connsiteY33" fmla="*/ 4247317 h 4247317"/>
                          <a:gd name="connsiteX34" fmla="*/ 6018607 w 10747513"/>
                          <a:gd name="connsiteY34" fmla="*/ 4247317 h 4247317"/>
                          <a:gd name="connsiteX35" fmla="*/ 5743949 w 10747513"/>
                          <a:gd name="connsiteY35" fmla="*/ 4247317 h 4247317"/>
                          <a:gd name="connsiteX36" fmla="*/ 5361815 w 10747513"/>
                          <a:gd name="connsiteY36" fmla="*/ 4247317 h 4247317"/>
                          <a:gd name="connsiteX37" fmla="*/ 4657256 w 10747513"/>
                          <a:gd name="connsiteY37" fmla="*/ 4247317 h 4247317"/>
                          <a:gd name="connsiteX38" fmla="*/ 4275122 w 10747513"/>
                          <a:gd name="connsiteY38" fmla="*/ 4247317 h 4247317"/>
                          <a:gd name="connsiteX39" fmla="*/ 4000463 w 10747513"/>
                          <a:gd name="connsiteY39" fmla="*/ 4247317 h 4247317"/>
                          <a:gd name="connsiteX40" fmla="*/ 3618329 w 10747513"/>
                          <a:gd name="connsiteY40" fmla="*/ 4247317 h 4247317"/>
                          <a:gd name="connsiteX41" fmla="*/ 3128720 w 10747513"/>
                          <a:gd name="connsiteY41" fmla="*/ 4247317 h 4247317"/>
                          <a:gd name="connsiteX42" fmla="*/ 2531636 w 10747513"/>
                          <a:gd name="connsiteY42" fmla="*/ 4247317 h 4247317"/>
                          <a:gd name="connsiteX43" fmla="*/ 2149503 w 10747513"/>
                          <a:gd name="connsiteY43" fmla="*/ 4247317 h 4247317"/>
                          <a:gd name="connsiteX44" fmla="*/ 1337468 w 10747513"/>
                          <a:gd name="connsiteY44" fmla="*/ 4247317 h 4247317"/>
                          <a:gd name="connsiteX45" fmla="*/ 740384 w 10747513"/>
                          <a:gd name="connsiteY45" fmla="*/ 4247317 h 4247317"/>
                          <a:gd name="connsiteX46" fmla="*/ 0 w 10747513"/>
                          <a:gd name="connsiteY46" fmla="*/ 4247317 h 4247317"/>
                          <a:gd name="connsiteX47" fmla="*/ 0 w 10747513"/>
                          <a:gd name="connsiteY47" fmla="*/ 3673929 h 4247317"/>
                          <a:gd name="connsiteX48" fmla="*/ 0 w 10747513"/>
                          <a:gd name="connsiteY48" fmla="*/ 3143015 h 4247317"/>
                          <a:gd name="connsiteX49" fmla="*/ 0 w 10747513"/>
                          <a:gd name="connsiteY49" fmla="*/ 2654573 h 4247317"/>
                          <a:gd name="connsiteX50" fmla="*/ 0 w 10747513"/>
                          <a:gd name="connsiteY50" fmla="*/ 2081185 h 4247317"/>
                          <a:gd name="connsiteX51" fmla="*/ 0 w 10747513"/>
                          <a:gd name="connsiteY51" fmla="*/ 1550271 h 4247317"/>
                          <a:gd name="connsiteX52" fmla="*/ 0 w 10747513"/>
                          <a:gd name="connsiteY52" fmla="*/ 934410 h 4247317"/>
                          <a:gd name="connsiteX53" fmla="*/ 0 w 10747513"/>
                          <a:gd name="connsiteY53" fmla="*/ 0 h 4247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</a:cxnLst>
                        <a:rect l="l" t="t" r="r" b="b"/>
                        <a:pathLst>
                          <a:path w="10747513" h="4247317" extrusionOk="0">
                            <a:moveTo>
                              <a:pt x="0" y="0"/>
                            </a:moveTo>
                            <a:cubicBezTo>
                              <a:pt x="216419" y="-4590"/>
                              <a:pt x="373094" y="12453"/>
                              <a:pt x="489609" y="0"/>
                            </a:cubicBezTo>
                            <a:cubicBezTo>
                              <a:pt x="606124" y="-12453"/>
                              <a:pt x="630581" y="30006"/>
                              <a:pt x="764268" y="0"/>
                            </a:cubicBezTo>
                            <a:cubicBezTo>
                              <a:pt x="897955" y="-30006"/>
                              <a:pt x="1276515" y="8674"/>
                              <a:pt x="1576302" y="0"/>
                            </a:cubicBezTo>
                            <a:cubicBezTo>
                              <a:pt x="1876089" y="-8674"/>
                              <a:pt x="1862824" y="55506"/>
                              <a:pt x="2065911" y="0"/>
                            </a:cubicBezTo>
                            <a:cubicBezTo>
                              <a:pt x="2268998" y="-55506"/>
                              <a:pt x="2405869" y="41813"/>
                              <a:pt x="2555520" y="0"/>
                            </a:cubicBezTo>
                            <a:cubicBezTo>
                              <a:pt x="2705171" y="-41813"/>
                              <a:pt x="3125417" y="42696"/>
                              <a:pt x="3367554" y="0"/>
                            </a:cubicBezTo>
                            <a:cubicBezTo>
                              <a:pt x="3609691" y="-42696"/>
                              <a:pt x="3644668" y="16112"/>
                              <a:pt x="3749688" y="0"/>
                            </a:cubicBezTo>
                            <a:cubicBezTo>
                              <a:pt x="3854708" y="-16112"/>
                              <a:pt x="4358573" y="54592"/>
                              <a:pt x="4561722" y="0"/>
                            </a:cubicBezTo>
                            <a:cubicBezTo>
                              <a:pt x="4764871" y="-54592"/>
                              <a:pt x="5012804" y="13181"/>
                              <a:pt x="5373756" y="0"/>
                            </a:cubicBezTo>
                            <a:cubicBezTo>
                              <a:pt x="5734708" y="-13181"/>
                              <a:pt x="5823484" y="23762"/>
                              <a:pt x="5970841" y="0"/>
                            </a:cubicBezTo>
                            <a:cubicBezTo>
                              <a:pt x="6118198" y="-23762"/>
                              <a:pt x="6595391" y="40873"/>
                              <a:pt x="6782875" y="0"/>
                            </a:cubicBezTo>
                            <a:cubicBezTo>
                              <a:pt x="6970359" y="-40873"/>
                              <a:pt x="7074745" y="3904"/>
                              <a:pt x="7272484" y="0"/>
                            </a:cubicBezTo>
                            <a:cubicBezTo>
                              <a:pt x="7470223" y="-3904"/>
                              <a:pt x="7541088" y="52474"/>
                              <a:pt x="7762093" y="0"/>
                            </a:cubicBezTo>
                            <a:cubicBezTo>
                              <a:pt x="7983098" y="-52474"/>
                              <a:pt x="8230759" y="47421"/>
                              <a:pt x="8466652" y="0"/>
                            </a:cubicBezTo>
                            <a:cubicBezTo>
                              <a:pt x="8702545" y="-47421"/>
                              <a:pt x="8743598" y="42670"/>
                              <a:pt x="8956261" y="0"/>
                            </a:cubicBezTo>
                            <a:cubicBezTo>
                              <a:pt x="9168924" y="-42670"/>
                              <a:pt x="9368668" y="95911"/>
                              <a:pt x="9768295" y="0"/>
                            </a:cubicBezTo>
                            <a:cubicBezTo>
                              <a:pt x="10167922" y="-95911"/>
                              <a:pt x="10331209" y="30935"/>
                              <a:pt x="10747513" y="0"/>
                            </a:cubicBezTo>
                            <a:cubicBezTo>
                              <a:pt x="10783606" y="221410"/>
                              <a:pt x="10697610" y="277271"/>
                              <a:pt x="10747513" y="530915"/>
                            </a:cubicBezTo>
                            <a:cubicBezTo>
                              <a:pt x="10797416" y="784559"/>
                              <a:pt x="10741153" y="912662"/>
                              <a:pt x="10747513" y="1104302"/>
                            </a:cubicBezTo>
                            <a:cubicBezTo>
                              <a:pt x="10753873" y="1295942"/>
                              <a:pt x="10742228" y="1328684"/>
                              <a:pt x="10747513" y="1507798"/>
                            </a:cubicBezTo>
                            <a:cubicBezTo>
                              <a:pt x="10752798" y="1686912"/>
                              <a:pt x="10702111" y="1812089"/>
                              <a:pt x="10747513" y="1953766"/>
                            </a:cubicBezTo>
                            <a:cubicBezTo>
                              <a:pt x="10792915" y="2095443"/>
                              <a:pt x="10690709" y="2281998"/>
                              <a:pt x="10747513" y="2527154"/>
                            </a:cubicBezTo>
                            <a:cubicBezTo>
                              <a:pt x="10804317" y="2772310"/>
                              <a:pt x="10735614" y="2806936"/>
                              <a:pt x="10747513" y="3015595"/>
                            </a:cubicBezTo>
                            <a:cubicBezTo>
                              <a:pt x="10759412" y="3224254"/>
                              <a:pt x="10722588" y="3328263"/>
                              <a:pt x="10747513" y="3461563"/>
                            </a:cubicBezTo>
                            <a:cubicBezTo>
                              <a:pt x="10772438" y="3594863"/>
                              <a:pt x="10683551" y="4055556"/>
                              <a:pt x="10747513" y="4247317"/>
                            </a:cubicBezTo>
                            <a:cubicBezTo>
                              <a:pt x="10596182" y="4285858"/>
                              <a:pt x="10368926" y="4246247"/>
                              <a:pt x="10150429" y="4247317"/>
                            </a:cubicBezTo>
                            <a:cubicBezTo>
                              <a:pt x="9931932" y="4248387"/>
                              <a:pt x="9795522" y="4225173"/>
                              <a:pt x="9553345" y="4247317"/>
                            </a:cubicBezTo>
                            <a:cubicBezTo>
                              <a:pt x="9311168" y="4269461"/>
                              <a:pt x="9295232" y="4219505"/>
                              <a:pt x="9171211" y="4247317"/>
                            </a:cubicBezTo>
                            <a:cubicBezTo>
                              <a:pt x="9047190" y="4275129"/>
                              <a:pt x="8659150" y="4202391"/>
                              <a:pt x="8466652" y="4247317"/>
                            </a:cubicBezTo>
                            <a:cubicBezTo>
                              <a:pt x="8274154" y="4292243"/>
                              <a:pt x="8254601" y="4229554"/>
                              <a:pt x="8084518" y="4247317"/>
                            </a:cubicBezTo>
                            <a:cubicBezTo>
                              <a:pt x="7914435" y="4265080"/>
                              <a:pt x="7612433" y="4222381"/>
                              <a:pt x="7379959" y="4247317"/>
                            </a:cubicBezTo>
                            <a:cubicBezTo>
                              <a:pt x="7147485" y="4272253"/>
                              <a:pt x="7215654" y="4217509"/>
                              <a:pt x="7105300" y="4247317"/>
                            </a:cubicBezTo>
                            <a:cubicBezTo>
                              <a:pt x="6994946" y="4277125"/>
                              <a:pt x="6711166" y="4189182"/>
                              <a:pt x="6400741" y="4247317"/>
                            </a:cubicBezTo>
                            <a:cubicBezTo>
                              <a:pt x="6090316" y="4305452"/>
                              <a:pt x="6191394" y="4242145"/>
                              <a:pt x="6018607" y="4247317"/>
                            </a:cubicBezTo>
                            <a:cubicBezTo>
                              <a:pt x="5845820" y="4252489"/>
                              <a:pt x="5867924" y="4217496"/>
                              <a:pt x="5743949" y="4247317"/>
                            </a:cubicBezTo>
                            <a:cubicBezTo>
                              <a:pt x="5619974" y="4277138"/>
                              <a:pt x="5491713" y="4217845"/>
                              <a:pt x="5361815" y="4247317"/>
                            </a:cubicBezTo>
                            <a:cubicBezTo>
                              <a:pt x="5231917" y="4276789"/>
                              <a:pt x="4939894" y="4247306"/>
                              <a:pt x="4657256" y="4247317"/>
                            </a:cubicBezTo>
                            <a:cubicBezTo>
                              <a:pt x="4374618" y="4247328"/>
                              <a:pt x="4448674" y="4236622"/>
                              <a:pt x="4275122" y="4247317"/>
                            </a:cubicBezTo>
                            <a:cubicBezTo>
                              <a:pt x="4101570" y="4258012"/>
                              <a:pt x="4102097" y="4238463"/>
                              <a:pt x="4000463" y="4247317"/>
                            </a:cubicBezTo>
                            <a:cubicBezTo>
                              <a:pt x="3898829" y="4256171"/>
                              <a:pt x="3760571" y="4239879"/>
                              <a:pt x="3618329" y="4247317"/>
                            </a:cubicBezTo>
                            <a:cubicBezTo>
                              <a:pt x="3476087" y="4254755"/>
                              <a:pt x="3344136" y="4226451"/>
                              <a:pt x="3128720" y="4247317"/>
                            </a:cubicBezTo>
                            <a:cubicBezTo>
                              <a:pt x="2913304" y="4268183"/>
                              <a:pt x="2721891" y="4240482"/>
                              <a:pt x="2531636" y="4247317"/>
                            </a:cubicBezTo>
                            <a:cubicBezTo>
                              <a:pt x="2341381" y="4254152"/>
                              <a:pt x="2288629" y="4237250"/>
                              <a:pt x="2149503" y="4247317"/>
                            </a:cubicBezTo>
                            <a:cubicBezTo>
                              <a:pt x="2010377" y="4257384"/>
                              <a:pt x="1675693" y="4158434"/>
                              <a:pt x="1337468" y="4247317"/>
                            </a:cubicBezTo>
                            <a:cubicBezTo>
                              <a:pt x="999243" y="4336200"/>
                              <a:pt x="933047" y="4225748"/>
                              <a:pt x="740384" y="4247317"/>
                            </a:cubicBezTo>
                            <a:cubicBezTo>
                              <a:pt x="547721" y="4268886"/>
                              <a:pt x="206326" y="4173003"/>
                              <a:pt x="0" y="4247317"/>
                            </a:cubicBezTo>
                            <a:cubicBezTo>
                              <a:pt x="-5203" y="4121476"/>
                              <a:pt x="57330" y="3823740"/>
                              <a:pt x="0" y="3673929"/>
                            </a:cubicBezTo>
                            <a:cubicBezTo>
                              <a:pt x="-57330" y="3524118"/>
                              <a:pt x="612" y="3350312"/>
                              <a:pt x="0" y="3143015"/>
                            </a:cubicBezTo>
                            <a:cubicBezTo>
                              <a:pt x="-612" y="2935718"/>
                              <a:pt x="45439" y="2881152"/>
                              <a:pt x="0" y="2654573"/>
                            </a:cubicBezTo>
                            <a:cubicBezTo>
                              <a:pt x="-45439" y="2427994"/>
                              <a:pt x="28970" y="2235894"/>
                              <a:pt x="0" y="2081185"/>
                            </a:cubicBezTo>
                            <a:cubicBezTo>
                              <a:pt x="-28970" y="1926476"/>
                              <a:pt x="40648" y="1675870"/>
                              <a:pt x="0" y="1550271"/>
                            </a:cubicBezTo>
                            <a:cubicBezTo>
                              <a:pt x="-40648" y="1424672"/>
                              <a:pt x="66954" y="1081995"/>
                              <a:pt x="0" y="934410"/>
                            </a:cubicBezTo>
                            <a:cubicBezTo>
                              <a:pt x="-66954" y="786825"/>
                              <a:pt x="39405" y="4059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6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1054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Prove by the method of the area of a triangle, that the following points are collinear: (2, 3), (5, 0) and (4, 1). </vt:lpstr>
      <vt:lpstr>PowerPoint Presentation</vt:lpstr>
      <vt:lpstr>PowerPoint Presentation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HUZAIFA</dc:creator>
  <cp:lastModifiedBy>MUHAMMAD HUZAIFA</cp:lastModifiedBy>
  <cp:revision>55</cp:revision>
  <dcterms:created xsi:type="dcterms:W3CDTF">2021-01-18T08:03:54Z</dcterms:created>
  <dcterms:modified xsi:type="dcterms:W3CDTF">2021-01-25T18:26:12Z</dcterms:modified>
</cp:coreProperties>
</file>