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2" r:id="rId7"/>
    <p:sldId id="259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52736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  <a:endParaRPr lang="en-US" altLang="ko-K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  <a:endParaRPr lang="en-US" altLang="ko-KR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  <a:endParaRPr lang="en-US" altLang="ko-KR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  <a:endParaRPr lang="en-US" altLang="ko-K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  <a:endParaRPr lang="en-US" altLang="ko-K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 smtClean="0"/>
              <a:t> Click to edit Master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87EC-4A3E-4030-BABC-5E0C0236501C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9519-C8B1-4E82-966F-744A36AA8BB2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free-powerpoint-templates-design.com/free-powerpoint-templates-desig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056" y="5445224"/>
            <a:ext cx="5436096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simple data center for Barret Hodgson university and pharmaceutical</a:t>
            </a:r>
            <a:endParaRPr kumimoji="0"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limited </a:t>
            </a:r>
            <a:endParaRPr kumimoji="0"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5471" y="3500616"/>
            <a:ext cx="5436096" cy="175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Barret Hodgson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Remote Data 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Center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504056" y="404664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 LOGO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hlinkClick r:id="rId1"/>
          </p:cNvPr>
          <p:cNvSpPr txBox="1"/>
          <p:nvPr/>
        </p:nvSpPr>
        <p:spPr>
          <a:xfrm>
            <a:off x="504056" y="6525344"/>
            <a:ext cx="863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thank-you-hand-lettering-thank-you-with-decorative-graphic_136321-142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1261110"/>
            <a:ext cx="7984490" cy="534162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Data Center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data center or data centre is a building, a dedicated space within a building, or a group of buildings used to house computer systems and associated components, such as telecommunications and storage systems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will using this to store highly confidential and important data for both the university and company.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Why at a remote location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Cost efficient.</a:t>
            </a:r>
            <a:endParaRPr lang="en-US"/>
          </a:p>
          <a:p>
            <a:r>
              <a:rPr lang="en-US"/>
              <a:t>More data security.</a:t>
            </a:r>
            <a:endParaRPr lang="en-US"/>
          </a:p>
          <a:p>
            <a:r>
              <a:rPr lang="en-US"/>
              <a:t>Ensure back up in case of any emergency like natural disaster or fire.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Physical map of locations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9965" y="1719580"/>
            <a:ext cx="71628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Logical Map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8100" y="1403350"/>
            <a:ext cx="9091295" cy="46374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connectivity is achived?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768590" cy="4526280"/>
          </a:xfrm>
        </p:spPr>
        <p:txBody>
          <a:bodyPr/>
          <a:p>
            <a:r>
              <a:rPr lang="en-US"/>
              <a:t>Multiple networks working simultaniously at main aggrigation router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" y="2564765"/>
            <a:ext cx="7544435" cy="3492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5880" y="1196340"/>
            <a:ext cx="8696325" cy="51079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Barret Hodgson University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1052195"/>
            <a:ext cx="9392920" cy="51936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Barret Hodgson Pvt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1325880"/>
            <a:ext cx="8085455" cy="4984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WPS Presentation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Malgun Gothic</vt:lpstr>
      <vt:lpstr>Arial Unicode MS</vt:lpstr>
      <vt:lpstr>Microsoft YaHei</vt:lpstr>
      <vt:lpstr>Arial Unicode MS</vt:lpstr>
      <vt:lpstr>Calibri</vt:lpstr>
      <vt:lpstr>Office Theme</vt:lpstr>
      <vt:lpstr>PowerPoint 演示文稿</vt:lpstr>
      <vt:lpstr>Data Center </vt:lpstr>
      <vt:lpstr>Why at a remote location</vt:lpstr>
      <vt:lpstr>Physical map of locations</vt:lpstr>
      <vt:lpstr>Logical Map</vt:lpstr>
      <vt:lpstr>How connectivity is achived?</vt:lpstr>
      <vt:lpstr>PowerPoint 演示文稿</vt:lpstr>
      <vt:lpstr>Barret Hodgson University</vt:lpstr>
      <vt:lpstr>Barret Hodgson Pvt</vt:lpstr>
      <vt:lpstr>PowerPoint 演示文稿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Abdul Basit</cp:lastModifiedBy>
  <cp:revision>15</cp:revision>
  <dcterms:created xsi:type="dcterms:W3CDTF">2014-04-01T16:35:00Z</dcterms:created>
  <dcterms:modified xsi:type="dcterms:W3CDTF">2022-07-28T07:53:07Z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AC7CB735CBC444999646EC1B1CA09381</vt:lpwstr>
  </property>
  <property fmtid="{D5CDD505-2E9C-101B-9397-08002B2CF9AE}" pid="3" name="KSOProductBuildVer">
    <vt:lpwstr>1033-11.2.0.11191</vt:lpwstr>
  </property>
</Properties>
</file>