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27" autoAdjust="0"/>
  </p:normalViewPr>
  <p:slideViewPr>
    <p:cSldViewPr>
      <p:cViewPr varScale="1">
        <p:scale>
          <a:sx n="81" d="100"/>
          <a:sy n="81" d="100"/>
        </p:scale>
        <p:origin x="1502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FA6E-D115-45E9-9A05-BDABFF1C13E7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5482-D9A9-458B-8366-C63C11D57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FA6E-D115-45E9-9A05-BDABFF1C13E7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5482-D9A9-458B-8366-C63C11D57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FA6E-D115-45E9-9A05-BDABFF1C13E7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5482-D9A9-458B-8366-C63C11D57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FA6E-D115-45E9-9A05-BDABFF1C13E7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5482-D9A9-458B-8366-C63C11D57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FA6E-D115-45E9-9A05-BDABFF1C13E7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5482-D9A9-458B-8366-C63C11D57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FA6E-D115-45E9-9A05-BDABFF1C13E7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5482-D9A9-458B-8366-C63C11D57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FA6E-D115-45E9-9A05-BDABFF1C13E7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5482-D9A9-458B-8366-C63C11D57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FA6E-D115-45E9-9A05-BDABFF1C13E7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B55482-D9A9-458B-8366-C63C11D574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FA6E-D115-45E9-9A05-BDABFF1C13E7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5482-D9A9-458B-8366-C63C11D57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FA6E-D115-45E9-9A05-BDABFF1C13E7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EB55482-D9A9-458B-8366-C63C11D57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B0AFA6E-D115-45E9-9A05-BDABFF1C13E7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5482-D9A9-458B-8366-C63C11D57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B0AFA6E-D115-45E9-9A05-BDABFF1C13E7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EB55482-D9A9-458B-8366-C63C11D57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3836641"/>
            <a:ext cx="8316416" cy="1728192"/>
          </a:xfrm>
        </p:spPr>
        <p:txBody>
          <a:bodyPr>
            <a:normAutofit/>
          </a:bodyPr>
          <a:lstStyle/>
          <a:p>
            <a:r>
              <a:rPr lang="en-US" dirty="0"/>
              <a:t>ONLINE FOOD DELIVERY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35CCE5-B4F6-42CA-AB56-AA73587BF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3608" y="1124744"/>
            <a:ext cx="6480048" cy="17526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PROJECT</a:t>
            </a:r>
          </a:p>
          <a:p>
            <a:pPr algn="ctr"/>
            <a:endParaRPr lang="en-US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ON</a:t>
            </a:r>
            <a:endParaRPr lang="en-IN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1-12-22 at 10.07.32 AM (2)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052736"/>
            <a:ext cx="8136904" cy="484859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1-12-22 at 10.07.32 AM (2)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2"/>
            <a:ext cx="8363272" cy="547260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1916832"/>
            <a:ext cx="5688632" cy="3168352"/>
          </a:xfrm>
          <a:noFill/>
        </p:spPr>
        <p:txBody>
          <a:bodyPr>
            <a:normAutofit/>
          </a:bodyPr>
          <a:lstStyle/>
          <a:p>
            <a:r>
              <a:rPr lang="en-US" sz="6000" b="1" dirty="0"/>
              <a:t>Thank</a:t>
            </a:r>
            <a:r>
              <a:rPr lang="en-US" b="1" dirty="0"/>
              <a:t> </a:t>
            </a:r>
            <a:r>
              <a:rPr lang="en-US" sz="6000" b="1" i="1" dirty="0"/>
              <a:t>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1412776"/>
            <a:ext cx="6377136" cy="576064"/>
          </a:xfrm>
        </p:spPr>
        <p:txBody>
          <a:bodyPr/>
          <a:lstStyle/>
          <a:p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CC181-1BCF-4DFD-8EF9-C9D7D6265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289"/>
            <a:ext cx="7467600" cy="4525963"/>
          </a:xfrm>
        </p:spPr>
        <p:txBody>
          <a:bodyPr/>
          <a:lstStyle/>
          <a:p>
            <a:pPr marL="36576" indent="0" algn="l">
              <a:buNone/>
            </a:pPr>
            <a:endParaRPr lang="en-US" sz="2800" dirty="0"/>
          </a:p>
          <a:p>
            <a:r>
              <a:rPr lang="en-US" sz="2800" b="1" dirty="0"/>
              <a:t>      Aditya More  </a:t>
            </a:r>
          </a:p>
          <a:p>
            <a:r>
              <a:rPr lang="en-US" sz="2800" b="1" dirty="0"/>
              <a:t>      Akash Goel</a:t>
            </a:r>
          </a:p>
          <a:p>
            <a:r>
              <a:rPr lang="en-US" sz="2800" b="1" dirty="0"/>
              <a:t>      Appana Tulasi Krishna </a:t>
            </a:r>
          </a:p>
          <a:p>
            <a:r>
              <a:rPr lang="en-US" sz="2800" b="1" dirty="0"/>
              <a:t>      Basit Fayaz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699361-E327-4B78-8A40-9515186EA8B4}"/>
              </a:ext>
            </a:extLst>
          </p:cNvPr>
          <p:cNvSpPr txBox="1"/>
          <p:nvPr/>
        </p:nvSpPr>
        <p:spPr>
          <a:xfrm>
            <a:off x="1835696" y="731837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Team Members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007206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8800"/>
            <a:ext cx="7467600" cy="4525963"/>
          </a:xfrm>
        </p:spPr>
        <p:txBody>
          <a:bodyPr>
            <a:normAutofit/>
          </a:bodyPr>
          <a:lstStyle/>
          <a:p>
            <a:r>
              <a:rPr lang="en-US" dirty="0"/>
              <a:t>Manage the whole process of ordering food online. </a:t>
            </a:r>
          </a:p>
          <a:p>
            <a:r>
              <a:rPr lang="en-US" dirty="0"/>
              <a:t>Built using Java, Spring-Boot with Hibernate, and ReactJS.</a:t>
            </a:r>
          </a:p>
          <a:p>
            <a:r>
              <a:rPr lang="en-US" dirty="0"/>
              <a:t>Motive to manage the food items, perform the order, and payment. </a:t>
            </a:r>
          </a:p>
          <a:p>
            <a:r>
              <a:rPr lang="en-US" dirty="0"/>
              <a:t>User and Admin access.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844824"/>
            <a:ext cx="7467600" cy="4525963"/>
          </a:xfrm>
        </p:spPr>
        <p:txBody>
          <a:bodyPr/>
          <a:lstStyle/>
          <a:p>
            <a:r>
              <a:rPr lang="en-US" dirty="0"/>
              <a:t>Database: Oracle Database 11g Express Edition</a:t>
            </a:r>
          </a:p>
          <a:p>
            <a:r>
              <a:rPr lang="en-US" dirty="0"/>
              <a:t>Back-end: Java, Spring-Boot with Hibernate</a:t>
            </a:r>
          </a:p>
          <a:p>
            <a:r>
              <a:rPr lang="en-US" dirty="0"/>
              <a:t>Front-end: ReactJS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Activity diagram</a:t>
            </a:r>
          </a:p>
        </p:txBody>
      </p:sp>
      <p:pic>
        <p:nvPicPr>
          <p:cNvPr id="8" name="Content Placeholder 7" descr="IMG_20211221_14205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1628800"/>
            <a:ext cx="6172150" cy="465471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Class diagram</a:t>
            </a:r>
          </a:p>
        </p:txBody>
      </p:sp>
      <p:pic>
        <p:nvPicPr>
          <p:cNvPr id="4" name="Content Placeholder 3" descr="IMG_20211221_14152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9672" y="1556792"/>
            <a:ext cx="5321159" cy="453650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-315416"/>
            <a:ext cx="7467600" cy="1458416"/>
          </a:xfrm>
        </p:spPr>
        <p:txBody>
          <a:bodyPr/>
          <a:lstStyle/>
          <a:p>
            <a:pPr algn="ctr"/>
            <a:r>
              <a:rPr lang="en-US" b="1" dirty="0"/>
              <a:t>Case diagram</a:t>
            </a:r>
          </a:p>
        </p:txBody>
      </p:sp>
      <p:pic>
        <p:nvPicPr>
          <p:cNvPr id="4" name="Content Placeholder 3" descr="IMG_20211221_14245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1680" y="1052736"/>
            <a:ext cx="5400600" cy="5393096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Bill module</a:t>
            </a:r>
          </a:p>
          <a:p>
            <a:r>
              <a:rPr lang="en-US" dirty="0"/>
              <a:t>Cart module</a:t>
            </a:r>
          </a:p>
          <a:p>
            <a:r>
              <a:rPr lang="en-US" dirty="0"/>
              <a:t>Category module</a:t>
            </a:r>
          </a:p>
          <a:p>
            <a:r>
              <a:rPr lang="en-US" dirty="0"/>
              <a:t>Customer module </a:t>
            </a:r>
          </a:p>
          <a:p>
            <a:r>
              <a:rPr lang="en-US" dirty="0"/>
              <a:t>Item module</a:t>
            </a:r>
          </a:p>
          <a:p>
            <a:r>
              <a:rPr lang="en-US" dirty="0"/>
              <a:t>Order module</a:t>
            </a:r>
          </a:p>
          <a:p>
            <a:r>
              <a:rPr lang="en-US" dirty="0"/>
              <a:t>Restaurant module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WhatsApp Image 2021-12-22 at 10.07.32 A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980728"/>
            <a:ext cx="8363272" cy="532859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365</TotalTime>
  <Words>106</Words>
  <Application>Microsoft Office PowerPoint</Application>
  <PresentationFormat>On-screen Show (4:3)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Franklin Gothic Book</vt:lpstr>
      <vt:lpstr>Wingdings 2</vt:lpstr>
      <vt:lpstr>Technic</vt:lpstr>
      <vt:lpstr>ONLINE FOOD DELIVERY SYSTEM</vt:lpstr>
      <vt:lpstr>PowerPoint Presentation</vt:lpstr>
      <vt:lpstr>ABSTRACT</vt:lpstr>
      <vt:lpstr>Technologies used</vt:lpstr>
      <vt:lpstr>Activity diagram</vt:lpstr>
      <vt:lpstr>Class diagram</vt:lpstr>
      <vt:lpstr>Case diagram</vt:lpstr>
      <vt:lpstr>Modules:</vt:lpstr>
      <vt:lpstr>  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FOOD DELIVERY SYSTEM</dc:title>
  <dc:creator>Acer</dc:creator>
  <cp:lastModifiedBy>Basit Fayaz</cp:lastModifiedBy>
  <cp:revision>42</cp:revision>
  <dcterms:created xsi:type="dcterms:W3CDTF">2021-12-21T08:06:58Z</dcterms:created>
  <dcterms:modified xsi:type="dcterms:W3CDTF">2021-12-23T04:25:49Z</dcterms:modified>
</cp:coreProperties>
</file>