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7" autoAdjust="0"/>
  </p:normalViewPr>
  <p:slideViewPr>
    <p:cSldViewPr>
      <p:cViewPr varScale="1">
        <p:scale>
          <a:sx n="81" d="100"/>
          <a:sy n="81" d="100"/>
        </p:scale>
        <p:origin x="150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836641"/>
            <a:ext cx="8316416" cy="1728192"/>
          </a:xfrm>
        </p:spPr>
        <p:txBody>
          <a:bodyPr>
            <a:normAutofit/>
          </a:bodyPr>
          <a:lstStyle/>
          <a:p>
            <a:r>
              <a:rPr lang="en-US" dirty="0"/>
              <a:t>ONLINE FOOD DELIVERY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35CCE5-B4F6-42CA-AB56-AA73587BF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608" y="1124744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PROJECT</a:t>
            </a:r>
          </a:p>
          <a:p>
            <a:pPr algn="ctr"/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</a:t>
            </a:r>
            <a:endParaRPr lang="en-IN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module represents shopping cart management system.... Cart module manages customers accumulated list of items, calculates a total for the order, including shipping and handling charges and the associated taxes.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Category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Category module you may choose which category should be treated as a root category. The module will render a category tree starting from the chosen category.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Information module is a component of the Bill Advisor that displays a customer's basic account information after the account has been opened. This module contains the following information: Name, Age, Gender, Mobile number, Mail Id.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Item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Item module is a catalogue of the products and services you are offering. Users have the possibility to create an enumerated database with descriptions and prices or to synchronize this with the accounting system.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Order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ordering module allows you to change the order that a collection of items appear in cart and we can proceed for order.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Restaurant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restaurant module, we do see the smoother order process followed by preparing the food order and making sure to deliver the same with the help of a delivery boy.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WhatsApp Image 2021-12-22 at 10.07.32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980728"/>
            <a:ext cx="8363272" cy="532859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12-22 at 10.07.32 AM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052736"/>
            <a:ext cx="8136904" cy="48485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12-22 at 10.07.32 AM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363272" cy="54726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1916832"/>
            <a:ext cx="5688632" cy="3168352"/>
          </a:xfrm>
          <a:noFill/>
        </p:spPr>
        <p:txBody>
          <a:bodyPr>
            <a:normAutofit/>
          </a:bodyPr>
          <a:lstStyle/>
          <a:p>
            <a:r>
              <a:rPr lang="en-US" sz="6000" b="1" dirty="0"/>
              <a:t>Thank</a:t>
            </a:r>
            <a:r>
              <a:rPr lang="en-US" b="1" dirty="0"/>
              <a:t> </a:t>
            </a:r>
            <a:r>
              <a:rPr lang="en-US" sz="6000" b="1" i="1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412776"/>
            <a:ext cx="6377136" cy="576064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C181-1BCF-4DFD-8EF9-C9D7D626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289"/>
            <a:ext cx="7467600" cy="4525963"/>
          </a:xfrm>
        </p:spPr>
        <p:txBody>
          <a:bodyPr/>
          <a:lstStyle/>
          <a:p>
            <a:pPr marL="36576" indent="0" algn="l">
              <a:buNone/>
            </a:pPr>
            <a:endParaRPr lang="en-US" sz="2800" dirty="0"/>
          </a:p>
          <a:p>
            <a:r>
              <a:rPr lang="en-US" sz="2800" b="1" dirty="0"/>
              <a:t>      Aditya More  </a:t>
            </a:r>
          </a:p>
          <a:p>
            <a:r>
              <a:rPr lang="en-US" sz="2800" b="1" dirty="0"/>
              <a:t>      Akash Goel</a:t>
            </a:r>
          </a:p>
          <a:p>
            <a:r>
              <a:rPr lang="en-US" sz="2800" b="1" dirty="0"/>
              <a:t>      Appana Tulasi Krishna </a:t>
            </a:r>
          </a:p>
          <a:p>
            <a:r>
              <a:rPr lang="en-US" sz="2800" b="1" dirty="0"/>
              <a:t>      Basit Fayaz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99361-E327-4B78-8A40-9515186EA8B4}"/>
              </a:ext>
            </a:extLst>
          </p:cNvPr>
          <p:cNvSpPr txBox="1"/>
          <p:nvPr/>
        </p:nvSpPr>
        <p:spPr>
          <a:xfrm>
            <a:off x="1835696" y="731837"/>
            <a:ext cx="5472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latin typeface="+mj-lt"/>
              </a:rPr>
              <a:t>Team Members</a:t>
            </a:r>
            <a:endParaRPr lang="en-IN" sz="4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20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800"/>
            <a:ext cx="7467600" cy="4525963"/>
          </a:xfrm>
        </p:spPr>
        <p:txBody>
          <a:bodyPr>
            <a:normAutofit/>
          </a:bodyPr>
          <a:lstStyle/>
          <a:p>
            <a:r>
              <a:rPr lang="en-US" dirty="0"/>
              <a:t>Manage the whole process of ordering food online. </a:t>
            </a:r>
          </a:p>
          <a:p>
            <a:r>
              <a:rPr lang="en-US" dirty="0"/>
              <a:t>Built using Java, Spring-Boot with Hibernate, and ReactJS.</a:t>
            </a:r>
          </a:p>
          <a:p>
            <a:r>
              <a:rPr lang="en-US" dirty="0"/>
              <a:t>Motive to manage the food items, perform the order, and payment. </a:t>
            </a:r>
          </a:p>
          <a:p>
            <a:r>
              <a:rPr lang="en-US" dirty="0"/>
              <a:t>User and Admin access.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44824"/>
            <a:ext cx="7467600" cy="4525963"/>
          </a:xfrm>
        </p:spPr>
        <p:txBody>
          <a:bodyPr/>
          <a:lstStyle/>
          <a:p>
            <a:r>
              <a:rPr lang="en-US" dirty="0"/>
              <a:t>Database: Oracle Database 11g Express Edition</a:t>
            </a:r>
          </a:p>
          <a:p>
            <a:r>
              <a:rPr lang="en-US" dirty="0"/>
              <a:t>Back-end: Java, Spring-Boot with Hibernate</a:t>
            </a:r>
          </a:p>
          <a:p>
            <a:r>
              <a:rPr lang="en-US" dirty="0"/>
              <a:t>Front-end: ReactJS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Diagram</a:t>
            </a:r>
          </a:p>
        </p:txBody>
      </p:sp>
      <p:pic>
        <p:nvPicPr>
          <p:cNvPr id="8" name="Content Placeholder 7" descr="IMG_20211221_14205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628800"/>
            <a:ext cx="6172150" cy="46547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Diagram</a:t>
            </a:r>
          </a:p>
        </p:txBody>
      </p:sp>
      <p:pic>
        <p:nvPicPr>
          <p:cNvPr id="4" name="Content Placeholder 3" descr="IMG_20211221_1415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556792"/>
            <a:ext cx="5321159" cy="453650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315416"/>
            <a:ext cx="7467600" cy="1458416"/>
          </a:xfrm>
        </p:spPr>
        <p:txBody>
          <a:bodyPr/>
          <a:lstStyle/>
          <a:p>
            <a:pPr algn="ctr"/>
            <a:r>
              <a:rPr lang="en-US" b="1" dirty="0"/>
              <a:t>Case Diagram</a:t>
            </a:r>
          </a:p>
        </p:txBody>
      </p:sp>
      <p:pic>
        <p:nvPicPr>
          <p:cNvPr id="4" name="Content Placeholder 3" descr="IMG_20211221_14245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052736"/>
            <a:ext cx="5400600" cy="539309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 module</a:t>
            </a:r>
          </a:p>
          <a:p>
            <a:r>
              <a:rPr lang="en-US" dirty="0"/>
              <a:t>Cart module</a:t>
            </a:r>
          </a:p>
          <a:p>
            <a:r>
              <a:rPr lang="en-US" dirty="0"/>
              <a:t>Category module</a:t>
            </a:r>
          </a:p>
          <a:p>
            <a:r>
              <a:rPr lang="en-US" dirty="0"/>
              <a:t>Customer module </a:t>
            </a:r>
          </a:p>
          <a:p>
            <a:r>
              <a:rPr lang="en-US" dirty="0"/>
              <a:t>Item module</a:t>
            </a:r>
          </a:p>
          <a:p>
            <a:r>
              <a:rPr lang="en-US" dirty="0"/>
              <a:t>Order module</a:t>
            </a:r>
          </a:p>
          <a:p>
            <a:r>
              <a:rPr lang="en-US" dirty="0"/>
              <a:t>Restaurant module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Bill Module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Billing is generally thought as a process which captures financial information, but the billing module we are building is more of a central workflow capturing module. </a:t>
            </a:r>
          </a:p>
          <a:p>
            <a:r>
              <a:rPr lang="en-US" dirty="0"/>
              <a:t>The billing module works as a connector of information capture between different departments inside the project.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370</TotalTime>
  <Words>364</Words>
  <Application>Microsoft Office PowerPoint</Application>
  <PresentationFormat>On-screen Show (4:3)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Wingdings 2</vt:lpstr>
      <vt:lpstr>Technic</vt:lpstr>
      <vt:lpstr>ONLINE FOOD DELIVERY SYSTEM</vt:lpstr>
      <vt:lpstr>PowerPoint Presentation</vt:lpstr>
      <vt:lpstr>ABSTRACT</vt:lpstr>
      <vt:lpstr>Technologies used</vt:lpstr>
      <vt:lpstr>Activity Diagram</vt:lpstr>
      <vt:lpstr>Class Diagram</vt:lpstr>
      <vt:lpstr>Case Diagram</vt:lpstr>
      <vt:lpstr>Modules</vt:lpstr>
      <vt:lpstr>Bill Module </vt:lpstr>
      <vt:lpstr>Cart Module</vt:lpstr>
      <vt:lpstr>Category Module</vt:lpstr>
      <vt:lpstr>Customer Module</vt:lpstr>
      <vt:lpstr>Item Module</vt:lpstr>
      <vt:lpstr>Order Module</vt:lpstr>
      <vt:lpstr>Restaurant Module</vt:lpstr>
      <vt:lpstr> 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SYSTEM</dc:title>
  <dc:creator>Acer</dc:creator>
  <cp:lastModifiedBy>Basit Fayaz</cp:lastModifiedBy>
  <cp:revision>53</cp:revision>
  <dcterms:created xsi:type="dcterms:W3CDTF">2021-12-21T08:06:58Z</dcterms:created>
  <dcterms:modified xsi:type="dcterms:W3CDTF">2021-12-23T09:24:34Z</dcterms:modified>
</cp:coreProperties>
</file>