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58" r:id="rId4"/>
    <p:sldId id="256" r:id="rId5"/>
    <p:sldId id="260" r:id="rId6"/>
    <p:sldId id="264" r:id="rId7"/>
    <p:sldId id="269" r:id="rId8"/>
    <p:sldId id="263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Basith Ashraf" initials="ABA" lastIdx="1" clrIdx="0">
    <p:extLst>
      <p:ext uri="{19B8F6BF-5375-455C-9EA6-DF929625EA0E}">
        <p15:presenceInfo xmlns:p15="http://schemas.microsoft.com/office/powerpoint/2012/main" userId="1904dbf9524e2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00"/>
    <a:srgbClr val="007DC7"/>
    <a:srgbClr val="86D3FE"/>
    <a:srgbClr val="5CC4FE"/>
    <a:srgbClr val="01A0F9"/>
    <a:srgbClr val="FFDE64"/>
    <a:srgbClr val="017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21667-3089-47E7-A4B8-4BC58BE36CDB}" v="521" dt="2019-07-28T16:25:25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3438" autoAdjust="0"/>
  </p:normalViewPr>
  <p:slideViewPr>
    <p:cSldViewPr snapToGrid="0" showGuides="1">
      <p:cViewPr varScale="1">
        <p:scale>
          <a:sx n="56" d="100"/>
          <a:sy n="56" d="100"/>
        </p:scale>
        <p:origin x="1168" y="40"/>
      </p:cViewPr>
      <p:guideLst>
        <p:guide orient="horz" pos="2160"/>
        <p:guide pos="3840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DE00">
                <a:alpha val="90000"/>
              </a:srgb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009-495B-B48B-07439533C4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FY14</c:v>
                </c:pt>
                <c:pt idx="1">
                  <c:v>FY15</c:v>
                </c:pt>
                <c:pt idx="2">
                  <c:v>FY16</c:v>
                </c:pt>
                <c:pt idx="3">
                  <c:v>FY17</c:v>
                </c:pt>
                <c:pt idx="4">
                  <c:v>FY18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">
                  <c:v>34</c:v>
                </c:pt>
                <c:pt idx="1">
                  <c:v>34.5</c:v>
                </c:pt>
                <c:pt idx="2">
                  <c:v>36.5</c:v>
                </c:pt>
                <c:pt idx="3">
                  <c:v>37.700000000000003</c:v>
                </c:pt>
                <c:pt idx="4">
                  <c:v>41.2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9-495B-B48B-07439533C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253136"/>
        <c:axId val="475256744"/>
      </c:barChart>
      <c:catAx>
        <c:axId val="47525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475256744"/>
        <c:crosses val="autoZero"/>
        <c:auto val="1"/>
        <c:lblAlgn val="ctr"/>
        <c:lblOffset val="100"/>
        <c:noMultiLvlLbl val="0"/>
      </c:catAx>
      <c:valAx>
        <c:axId val="475256744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47525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rgbClr val="FFDE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DE00"/>
              </a:solidFill>
              <a:ln w="38100">
                <a:solidFill>
                  <a:srgbClr val="FFDE00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0.15566772102205173"/>
                  <c:y val="4.141770198283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43-41C8-8C0B-3A36ED19A8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FY14</c:v>
                </c:pt>
                <c:pt idx="1">
                  <c:v>FY15</c:v>
                </c:pt>
                <c:pt idx="2">
                  <c:v>FY16</c:v>
                </c:pt>
                <c:pt idx="3">
                  <c:v>FY17</c:v>
                </c:pt>
                <c:pt idx="4">
                  <c:v>FY18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30.5</c:v>
                </c:pt>
                <c:pt idx="1">
                  <c:v>30.5</c:v>
                </c:pt>
                <c:pt idx="2">
                  <c:v>30.5</c:v>
                </c:pt>
                <c:pt idx="3">
                  <c:v>30.5</c:v>
                </c:pt>
                <c:pt idx="4">
                  <c:v>36.5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43-41C8-8C0B-3A36ED19A84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3858552"/>
        <c:axId val="583859208"/>
      </c:lineChart>
      <c:catAx>
        <c:axId val="583858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583859208"/>
        <c:crosses val="autoZero"/>
        <c:auto val="1"/>
        <c:lblAlgn val="ctr"/>
        <c:lblOffset val="100"/>
        <c:noMultiLvlLbl val="0"/>
      </c:catAx>
      <c:valAx>
        <c:axId val="583859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3858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70044770044773E-2"/>
          <c:y val="5.9481659821555018E-2"/>
          <c:w val="0.91045991045991048"/>
          <c:h val="0.846905537459283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DE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3.39895198980315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FBC-4F64-A906-1B5E9EE7D820}"/>
                </c:ext>
              </c:extLst>
            </c:dLbl>
            <c:dLbl>
              <c:idx val="2"/>
              <c:layout>
                <c:manualLayout>
                  <c:x val="-7.4615879314402893E-17"/>
                  <c:y val="-8.78062597365812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FBC-4F64-A906-1B5E9EE7D820}"/>
                </c:ext>
              </c:extLst>
            </c:dLbl>
            <c:dLbl>
              <c:idx val="4"/>
              <c:layout>
                <c:manualLayout>
                  <c:x val="-1.4923175862880579E-16"/>
                  <c:y val="-1.132983996601048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FBC-4F64-A906-1B5E9EE7D8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38100" tIns="19050" rIns="38100" bIns="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trendline>
            <c:spPr>
              <a:ln w="19050" cap="flat" cmpd="sng" algn="ctr">
                <a:solidFill>
                  <a:schemeClr val="accent2"/>
                </a:solidFill>
                <a:prstDash val="dash"/>
                <a:miter lim="800000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FY14</c:v>
                </c:pt>
                <c:pt idx="1">
                  <c:v>FY15</c:v>
                </c:pt>
                <c:pt idx="2">
                  <c:v>FY16</c:v>
                </c:pt>
                <c:pt idx="3">
                  <c:v>FY17</c:v>
                </c:pt>
                <c:pt idx="4">
                  <c:v>FY18</c:v>
                </c:pt>
              </c:strCache>
            </c:strRef>
          </c:cat>
          <c:val>
            <c:numRef>
              <c:f>Sheet1!$B$2:$B$6</c:f>
              <c:numCache>
                <c:formatCode>0.0</c:formatCode>
                <c:ptCount val="5"/>
                <c:pt idx="0">
                  <c:v>332.8</c:v>
                </c:pt>
                <c:pt idx="1">
                  <c:v>586.29999999999995</c:v>
                </c:pt>
                <c:pt idx="2">
                  <c:v>653.9</c:v>
                </c:pt>
                <c:pt idx="3">
                  <c:v>939.79</c:v>
                </c:pt>
                <c:pt idx="4">
                  <c:v>927.25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BC-4F64-A906-1B5E9EE7D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4000296"/>
        <c:axId val="624020960"/>
      </c:barChart>
      <c:catAx>
        <c:axId val="624000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624020960"/>
        <c:crosses val="autoZero"/>
        <c:auto val="1"/>
        <c:lblAlgn val="ctr"/>
        <c:lblOffset val="100"/>
        <c:noMultiLvlLbl val="0"/>
      </c:catAx>
      <c:valAx>
        <c:axId val="624020960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624000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FY14</c:v>
                </c:pt>
                <c:pt idx="1">
                  <c:v>FY15</c:v>
                </c:pt>
                <c:pt idx="2">
                  <c:v>FY16</c:v>
                </c:pt>
                <c:pt idx="3">
                  <c:v>FY17</c:v>
                </c:pt>
                <c:pt idx="4">
                  <c:v>FY18</c:v>
                </c:pt>
              </c:strCache>
            </c:strRef>
          </c:cat>
          <c:val>
            <c:numRef>
              <c:f>Sheet1!$B$2:$B$6</c:f>
              <c:numCache>
                <c:formatCode>0.0</c:formatCode>
                <c:ptCount val="5"/>
                <c:pt idx="0">
                  <c:v>16.3</c:v>
                </c:pt>
                <c:pt idx="1">
                  <c:v>17.600000000000001</c:v>
                </c:pt>
                <c:pt idx="2">
                  <c:v>19</c:v>
                </c:pt>
                <c:pt idx="3">
                  <c:v>21.5</c:v>
                </c:pt>
                <c:pt idx="4">
                  <c:v>23.3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1-431E-B48F-E6B3D792C2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1400" b="0" i="0" u="none" strike="noStrike" kern="1200" baseline="0">
                    <a:solidFill>
                      <a:schemeClr val="tx1"/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FY14</c:v>
                </c:pt>
                <c:pt idx="1">
                  <c:v>FY15</c:v>
                </c:pt>
                <c:pt idx="2">
                  <c:v>FY16</c:v>
                </c:pt>
                <c:pt idx="3">
                  <c:v>FY17</c:v>
                </c:pt>
                <c:pt idx="4">
                  <c:v>FY18</c:v>
                </c:pt>
              </c:strCache>
            </c:strRef>
          </c:cat>
          <c:val>
            <c:numRef>
              <c:f>Sheet1!$C$2:$C$6</c:f>
              <c:numCache>
                <c:formatCode>0.0</c:formatCode>
                <c:ptCount val="5"/>
                <c:pt idx="0">
                  <c:v>17.100000000000001</c:v>
                </c:pt>
                <c:pt idx="1">
                  <c:v>19.100000000000001</c:v>
                </c:pt>
                <c:pt idx="2">
                  <c:v>21.8</c:v>
                </c:pt>
                <c:pt idx="3">
                  <c:v>23.8</c:v>
                </c:pt>
                <c:pt idx="4">
                  <c:v>26.2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71-431E-B48F-E6B3D792C2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Diesel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1400" b="0" i="0" u="none" strike="noStrike" kern="1200" baseline="0">
                    <a:solidFill>
                      <a:schemeClr val="tx1"/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FY14</c:v>
                </c:pt>
                <c:pt idx="1">
                  <c:v>FY15</c:v>
                </c:pt>
                <c:pt idx="2">
                  <c:v>FY16</c:v>
                </c:pt>
                <c:pt idx="3">
                  <c:v>FY17</c:v>
                </c:pt>
                <c:pt idx="4">
                  <c:v>FY18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>
                  <c:v>68.400000000000006</c:v>
                </c:pt>
                <c:pt idx="1">
                  <c:v>69.3</c:v>
                </c:pt>
                <c:pt idx="2">
                  <c:v>74.599999999999994</c:v>
                </c:pt>
                <c:pt idx="3">
                  <c:v>76</c:v>
                </c:pt>
                <c:pt idx="4">
                  <c:v>81.099999999999994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71-431E-B48F-E6B3D792C2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overlap val="-35"/>
        <c:axId val="718752376"/>
        <c:axId val="718752704"/>
      </c:barChart>
      <c:catAx>
        <c:axId val="718752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718752704"/>
        <c:crosses val="autoZero"/>
        <c:auto val="1"/>
        <c:lblAlgn val="ctr"/>
        <c:lblOffset val="100"/>
        <c:noMultiLvlLbl val="0"/>
      </c:catAx>
      <c:valAx>
        <c:axId val="718752704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718752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1214812992125977E-2"/>
          <c:y val="0.93797515145330024"/>
          <c:w val="0.19889086957350668"/>
          <c:h val="4.93278976290762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D3288-56FF-4E80-A6F1-0C9FA3859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CF704-03D6-467E-8CBA-71C714A0867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BB1C-A6E8-4421-8807-6977B03B3CE8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F88DC6-9263-479E-ABBF-4176447F20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1A7119-96E0-464D-B707-789A10D06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DE1E-9F80-4231-8044-54AB2A6C14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009C-7D83-4E03-8378-E0039D3E4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FFB5F-3FE5-4000-BD8E-C5CF831F5DDA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52917-1593-4C3B-AC13-52FFC5319B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7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52917-1593-4C3B-AC13-52FFC5319BD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0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FFB5F-3FE5-4000-BD8E-C5CF831F5DDA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06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11B3-657F-421B-96A7-B85D7E2AB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0A49B-447B-4649-AF0F-243D33803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AA54-4726-4A18-BB4E-C65380C5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C557-6B1F-4FAC-BFD4-10A5AF4C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5287-0AC0-4A53-BBA9-A0402CDF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88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19CF-8AE0-473E-8A97-596EDF67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DB665-B0BC-453F-8E9E-B74594C5B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F5519-76D0-4829-BE57-086745AF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00B5-CFEE-4BBF-8CC7-6C0591C7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3FD6-2F81-4C30-B4D0-09AE71E8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96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3BC36-AE82-4040-890B-37E12638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4D277-0522-4663-907F-E648A2F59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C20D-0E04-4CA2-968F-A0D1A68E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88EC-B454-4D04-AFF8-D605F5D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D163-3F3C-4641-B506-8775AB78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44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A060-D9EA-420A-9477-E9E92EF9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1DED-9769-41ED-BAD9-E96D5DD1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4A19-17C4-4B6D-8954-507169FD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F9B4-9756-4016-B31C-1B476F68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5120-9757-4384-BC2F-484E1F48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90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FF84-E23F-4E64-A0F1-A89F75C7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0934-8371-4A0B-908F-FEB5530C6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EFCB-5029-49AA-89BC-7440E577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42E7-792F-49C2-9AEF-EF95F6C0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4C4F-5025-4031-B14B-C914EEDB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47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0ABD-D6C3-49B9-8672-CBD643D1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B953-B5A6-4BFF-9803-9ED15F27E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FF06-0A69-4977-A57E-75451E89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C37EA-4068-4517-B56E-3024D9B2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BD2F-241D-4EC6-8792-BA1C4E59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1AA9A-C6CB-4493-B1A6-0D7E37BC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0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4753-4CD1-44B5-B41B-7818D460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F70E-84B5-476D-B09A-0C83D4F2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B5CA-FEA0-4880-ADA4-DB7F096C0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A41AB-5F11-442F-B1FA-3A10F4ABE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A7F41-A577-402B-A647-93CCE7FC1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3E5D9-C6AF-4FFC-8B8A-852D0110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91CA0-A9FD-4A3C-A412-2A1FE425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771CC-2933-4F4D-B402-58802726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71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37B4-ECB9-4F73-B790-509A10EE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CA66D-C7E5-42A4-93F1-C8F733B5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1EE6F-8355-44DD-842F-BAB4AC19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25759-1133-42CA-8110-6A609138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2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07FA4-C8F8-4B10-B643-120F76A5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713B-20DA-4D21-AD43-5A585EB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4DD9B-6165-457D-B6FE-C3393C3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68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DC72-763F-400A-BAC3-05DBF576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113D-D4DF-4C3B-994D-152F5634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8FAD5-DEE2-49C1-A975-ECD404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DC97-BDD6-44E7-B9F6-66600BA0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411F4-3DCE-42A2-81E8-048B9A05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E2001-F381-4CD7-9569-A5850CA1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37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ED41-81C0-46FE-B12C-9841E71D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56D9E-FAC1-435D-A964-1243FBECB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D2D82-5A0C-4A9C-B01A-A455991E2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8ACE3-1DD2-43D9-A3A0-D2815C5D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D6800-185B-40B6-9475-E7DFA8AE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77F0C-9705-4C2F-87DD-4A62EBCC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4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D599A-786D-49B7-AE4E-960CB094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B7BA-6528-4EE1-924D-12B0280E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AFEC-BA1B-49A8-B50F-6859194A8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B436-BCB3-4C5D-99C8-D1B5809E50C9}" type="datetimeFigureOut">
              <a:rPr lang="en-IN" smtClean="0"/>
              <a:t>28-07-2019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DBD2B-EC93-438C-AD20-C7F1B2F88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76FF-FEA7-485C-8BC0-7F1A70EF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F0C0-B060-4FD1-9EB2-CFC3AF5799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69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17DC5"/>
            </a:gs>
            <a:gs pos="100000">
              <a:srgbClr val="FFDE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6BD59-A5A4-400E-A971-C7100E50E3D5}"/>
              </a:ext>
            </a:extLst>
          </p:cNvPr>
          <p:cNvGrpSpPr/>
          <p:nvPr/>
        </p:nvGrpSpPr>
        <p:grpSpPr>
          <a:xfrm>
            <a:off x="3562178" y="-289047"/>
            <a:ext cx="5067644" cy="7209035"/>
            <a:chOff x="87676" y="-289047"/>
            <a:chExt cx="5067644" cy="720903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7000" t="11000" r="5000" b="10000"/>
            </a:stretch>
          </a:blip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0603C8-4416-43F5-AFF2-A9A4A9057F87}"/>
                </a:ext>
              </a:extLst>
            </p:cNvPr>
            <p:cNvGrpSpPr/>
            <p:nvPr/>
          </p:nvGrpSpPr>
          <p:grpSpPr>
            <a:xfrm>
              <a:off x="87676" y="-289047"/>
              <a:ext cx="5067644" cy="7209035"/>
              <a:chOff x="87676" y="-220827"/>
              <a:chExt cx="5067644" cy="7209035"/>
            </a:xfrm>
            <a:grpFill/>
          </p:grpSpPr>
          <p:sp>
            <p:nvSpPr>
              <p:cNvPr id="6" name="Flowchart: Preparation 5">
                <a:extLst>
                  <a:ext uri="{FF2B5EF4-FFF2-40B4-BE49-F238E27FC236}">
                    <a16:creationId xmlns:a16="http://schemas.microsoft.com/office/drawing/2014/main" id="{20A1C02F-1747-4DA4-B5DF-A106195578D6}"/>
                  </a:ext>
                </a:extLst>
              </p:cNvPr>
              <p:cNvSpPr/>
              <p:nvPr/>
            </p:nvSpPr>
            <p:spPr>
              <a:xfrm>
                <a:off x="87676" y="3754976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Flowchart: Preparation 9">
                <a:extLst>
                  <a:ext uri="{FF2B5EF4-FFF2-40B4-BE49-F238E27FC236}">
                    <a16:creationId xmlns:a16="http://schemas.microsoft.com/office/drawing/2014/main" id="{ABECDB2F-5696-4C01-BB45-E2E9330819C7}"/>
                  </a:ext>
                </a:extLst>
              </p:cNvPr>
              <p:cNvSpPr/>
              <p:nvPr/>
            </p:nvSpPr>
            <p:spPr>
              <a:xfrm>
                <a:off x="1296470" y="3091662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Flowchart: Preparation 10">
                <a:extLst>
                  <a:ext uri="{FF2B5EF4-FFF2-40B4-BE49-F238E27FC236}">
                    <a16:creationId xmlns:a16="http://schemas.microsoft.com/office/drawing/2014/main" id="{8F928D21-974D-4083-8162-198FA66E7335}"/>
                  </a:ext>
                </a:extLst>
              </p:cNvPr>
              <p:cNvSpPr/>
              <p:nvPr/>
            </p:nvSpPr>
            <p:spPr>
              <a:xfrm>
                <a:off x="87676" y="2431046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Flowchart: Preparation 11">
                <a:extLst>
                  <a:ext uri="{FF2B5EF4-FFF2-40B4-BE49-F238E27FC236}">
                    <a16:creationId xmlns:a16="http://schemas.microsoft.com/office/drawing/2014/main" id="{A24C3153-2E09-45F5-9F5B-591A60BD7318}"/>
                  </a:ext>
                </a:extLst>
              </p:cNvPr>
              <p:cNvSpPr/>
              <p:nvPr/>
            </p:nvSpPr>
            <p:spPr>
              <a:xfrm>
                <a:off x="1296470" y="1767989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Flowchart: Preparation 17">
                <a:extLst>
                  <a:ext uri="{FF2B5EF4-FFF2-40B4-BE49-F238E27FC236}">
                    <a16:creationId xmlns:a16="http://schemas.microsoft.com/office/drawing/2014/main" id="{081943E6-CFAF-4911-B5E8-32B1FF9E93A2}"/>
                  </a:ext>
                </a:extLst>
              </p:cNvPr>
              <p:cNvSpPr/>
              <p:nvPr/>
            </p:nvSpPr>
            <p:spPr>
              <a:xfrm>
                <a:off x="2496470" y="1103381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Flowchart: Preparation 18">
                <a:extLst>
                  <a:ext uri="{FF2B5EF4-FFF2-40B4-BE49-F238E27FC236}">
                    <a16:creationId xmlns:a16="http://schemas.microsoft.com/office/drawing/2014/main" id="{B1FA3711-F06C-42B0-9636-43AC41FE55FC}"/>
                  </a:ext>
                </a:extLst>
              </p:cNvPr>
              <p:cNvSpPr/>
              <p:nvPr/>
            </p:nvSpPr>
            <p:spPr>
              <a:xfrm>
                <a:off x="87676" y="5078905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1" name="Flowchart: Preparation 20">
                <a:extLst>
                  <a:ext uri="{FF2B5EF4-FFF2-40B4-BE49-F238E27FC236}">
                    <a16:creationId xmlns:a16="http://schemas.microsoft.com/office/drawing/2014/main" id="{94E51483-2501-45E0-922E-93B9F2544CF1}"/>
                  </a:ext>
                </a:extLst>
              </p:cNvPr>
              <p:cNvSpPr/>
              <p:nvPr/>
            </p:nvSpPr>
            <p:spPr>
              <a:xfrm>
                <a:off x="87676" y="1107116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Flowchart: Preparation 21">
                <a:extLst>
                  <a:ext uri="{FF2B5EF4-FFF2-40B4-BE49-F238E27FC236}">
                    <a16:creationId xmlns:a16="http://schemas.microsoft.com/office/drawing/2014/main" id="{49C105DF-847F-48B5-A5D2-FC0A747ECC8B}"/>
                  </a:ext>
                </a:extLst>
              </p:cNvPr>
              <p:cNvSpPr/>
              <p:nvPr/>
            </p:nvSpPr>
            <p:spPr>
              <a:xfrm>
                <a:off x="2496470" y="5076006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" name="Flowchart: Preparation 22">
                <a:extLst>
                  <a:ext uri="{FF2B5EF4-FFF2-40B4-BE49-F238E27FC236}">
                    <a16:creationId xmlns:a16="http://schemas.microsoft.com/office/drawing/2014/main" id="{A74D2359-997A-4500-9465-B2C02E5A3785}"/>
                  </a:ext>
                </a:extLst>
              </p:cNvPr>
              <p:cNvSpPr/>
              <p:nvPr/>
            </p:nvSpPr>
            <p:spPr>
              <a:xfrm>
                <a:off x="1296470" y="5739008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Flowchart: Preparation 23">
                <a:extLst>
                  <a:ext uri="{FF2B5EF4-FFF2-40B4-BE49-F238E27FC236}">
                    <a16:creationId xmlns:a16="http://schemas.microsoft.com/office/drawing/2014/main" id="{327A2C70-31FF-4046-8D4E-B2B8D92F5705}"/>
                  </a:ext>
                </a:extLst>
              </p:cNvPr>
              <p:cNvSpPr/>
              <p:nvPr/>
            </p:nvSpPr>
            <p:spPr>
              <a:xfrm>
                <a:off x="1296470" y="444316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Flowchart: Preparation 24">
                <a:extLst>
                  <a:ext uri="{FF2B5EF4-FFF2-40B4-BE49-F238E27FC236}">
                    <a16:creationId xmlns:a16="http://schemas.microsoft.com/office/drawing/2014/main" id="{D1E39577-C032-4D9F-B52C-58F7DA0FB3EC}"/>
                  </a:ext>
                </a:extLst>
              </p:cNvPr>
              <p:cNvSpPr/>
              <p:nvPr/>
            </p:nvSpPr>
            <p:spPr>
              <a:xfrm>
                <a:off x="2496470" y="-220827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Flowchart: Preparation 27">
                <a:extLst>
                  <a:ext uri="{FF2B5EF4-FFF2-40B4-BE49-F238E27FC236}">
                    <a16:creationId xmlns:a16="http://schemas.microsoft.com/office/drawing/2014/main" id="{D7DBE70C-379A-4950-A1CE-5C09D969FBD9}"/>
                  </a:ext>
                </a:extLst>
              </p:cNvPr>
              <p:cNvSpPr/>
              <p:nvPr/>
            </p:nvSpPr>
            <p:spPr>
              <a:xfrm>
                <a:off x="3715320" y="5737712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Flowchart: Preparation 29">
                <a:extLst>
                  <a:ext uri="{FF2B5EF4-FFF2-40B4-BE49-F238E27FC236}">
                    <a16:creationId xmlns:a16="http://schemas.microsoft.com/office/drawing/2014/main" id="{8D2D6DF6-53BA-4773-BB99-8C71AC22CA23}"/>
                  </a:ext>
                </a:extLst>
              </p:cNvPr>
              <p:cNvSpPr/>
              <p:nvPr/>
            </p:nvSpPr>
            <p:spPr>
              <a:xfrm>
                <a:off x="3712781" y="4414205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Flowchart: Preparation 30">
                <a:extLst>
                  <a:ext uri="{FF2B5EF4-FFF2-40B4-BE49-F238E27FC236}">
                    <a16:creationId xmlns:a16="http://schemas.microsoft.com/office/drawing/2014/main" id="{4E465973-8186-497C-8D4F-491B1A32AA17}"/>
                  </a:ext>
                </a:extLst>
              </p:cNvPr>
              <p:cNvSpPr/>
              <p:nvPr/>
            </p:nvSpPr>
            <p:spPr>
              <a:xfrm>
                <a:off x="3712781" y="3091662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2" name="Flowchart: Preparation 31">
                <a:extLst>
                  <a:ext uri="{FF2B5EF4-FFF2-40B4-BE49-F238E27FC236}">
                    <a16:creationId xmlns:a16="http://schemas.microsoft.com/office/drawing/2014/main" id="{04B28D86-B98D-46C7-930A-38833CECBB86}"/>
                  </a:ext>
                </a:extLst>
              </p:cNvPr>
              <p:cNvSpPr/>
              <p:nvPr/>
            </p:nvSpPr>
            <p:spPr>
              <a:xfrm>
                <a:off x="3712781" y="1764587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3" name="Flowchart: Preparation 32">
                <a:extLst>
                  <a:ext uri="{FF2B5EF4-FFF2-40B4-BE49-F238E27FC236}">
                    <a16:creationId xmlns:a16="http://schemas.microsoft.com/office/drawing/2014/main" id="{EE7D820F-80C5-4CE6-8CC7-EB34D17B6856}"/>
                  </a:ext>
                </a:extLst>
              </p:cNvPr>
              <p:cNvSpPr/>
              <p:nvPr/>
            </p:nvSpPr>
            <p:spPr>
              <a:xfrm>
                <a:off x="3712781" y="437512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5" name="Flowchart: Preparation 34">
                <a:extLst>
                  <a:ext uri="{FF2B5EF4-FFF2-40B4-BE49-F238E27FC236}">
                    <a16:creationId xmlns:a16="http://schemas.microsoft.com/office/drawing/2014/main" id="{6B2D020C-6536-4FB6-B260-6E9FEF657A48}"/>
                  </a:ext>
                </a:extLst>
              </p:cNvPr>
              <p:cNvSpPr/>
              <p:nvPr/>
            </p:nvSpPr>
            <p:spPr>
              <a:xfrm>
                <a:off x="87676" y="-220827"/>
                <a:ext cx="1440000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0" name="Flowchart: Preparation 19">
              <a:extLst>
                <a:ext uri="{FF2B5EF4-FFF2-40B4-BE49-F238E27FC236}">
                  <a16:creationId xmlns:a16="http://schemas.microsoft.com/office/drawing/2014/main" id="{3FF74795-EE97-4507-B555-2358414B49F2}"/>
                </a:ext>
              </a:extLst>
            </p:cNvPr>
            <p:cNvSpPr/>
            <p:nvPr/>
          </p:nvSpPr>
          <p:spPr>
            <a:xfrm>
              <a:off x="1296470" y="4347115"/>
              <a:ext cx="1440000" cy="1249200"/>
            </a:xfrm>
            <a:prstGeom prst="flowChartPreparation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Flowchart: Preparation 14">
              <a:extLst>
                <a:ext uri="{FF2B5EF4-FFF2-40B4-BE49-F238E27FC236}">
                  <a16:creationId xmlns:a16="http://schemas.microsoft.com/office/drawing/2014/main" id="{3BCBD00E-9470-4784-81B2-E4D56E0643A1}"/>
                </a:ext>
              </a:extLst>
            </p:cNvPr>
            <p:cNvSpPr/>
            <p:nvPr/>
          </p:nvSpPr>
          <p:spPr>
            <a:xfrm>
              <a:off x="2496470" y="3683577"/>
              <a:ext cx="1440000" cy="1249200"/>
            </a:xfrm>
            <a:prstGeom prst="flowChartPreparation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Flowchart: Preparation 16">
              <a:extLst>
                <a:ext uri="{FF2B5EF4-FFF2-40B4-BE49-F238E27FC236}">
                  <a16:creationId xmlns:a16="http://schemas.microsoft.com/office/drawing/2014/main" id="{32F8EB94-1028-4148-91A2-7817FD847957}"/>
                </a:ext>
              </a:extLst>
            </p:cNvPr>
            <p:cNvSpPr/>
            <p:nvPr/>
          </p:nvSpPr>
          <p:spPr>
            <a:xfrm>
              <a:off x="2496470" y="2359369"/>
              <a:ext cx="1440000" cy="1249200"/>
            </a:xfrm>
            <a:prstGeom prst="flowChartPreparation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65224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">
        <p15:prstTrans prst="pageCurlDouble"/>
      </p:transition>
    </mc:Choice>
    <mc:Fallback xmlns="">
      <p:transition spd="slow"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grass, outdoor, road&#10;&#10;Description automatically generated">
            <a:extLst>
              <a:ext uri="{FF2B5EF4-FFF2-40B4-BE49-F238E27FC236}">
                <a16:creationId xmlns:a16="http://schemas.microsoft.com/office/drawing/2014/main" id="{B9502C52-085A-4288-BAA3-D2F148CD1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7" r="4536"/>
          <a:stretch/>
        </p:blipFill>
        <p:spPr>
          <a:xfrm>
            <a:off x="-674370" y="0"/>
            <a:ext cx="11063915" cy="712088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C486E-9BB9-4522-820C-533C1DA20540}"/>
              </a:ext>
            </a:extLst>
          </p:cNvPr>
          <p:cNvSpPr txBox="1"/>
          <p:nvPr/>
        </p:nvSpPr>
        <p:spPr>
          <a:xfrm>
            <a:off x="8172450" y="4057650"/>
            <a:ext cx="424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DE00"/>
                </a:solidFill>
                <a:latin typeface="Century Schoolbook" panose="020406040505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40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017DC5"/>
            </a:gs>
            <a:gs pos="100000">
              <a:srgbClr val="FFDE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C462EF9-B0BD-4138-A749-FD61E70D423A}"/>
              </a:ext>
            </a:extLst>
          </p:cNvPr>
          <p:cNvSpPr/>
          <p:nvPr/>
        </p:nvSpPr>
        <p:spPr>
          <a:xfrm>
            <a:off x="-18152397" y="-314448"/>
            <a:ext cx="37505131" cy="6930260"/>
          </a:xfrm>
          <a:custGeom>
            <a:avLst/>
            <a:gdLst>
              <a:gd name="connsiteX0" fmla="*/ 27630855 w 37505131"/>
              <a:gd name="connsiteY0" fmla="*/ 2031903 h 6349006"/>
              <a:gd name="connsiteX1" fmla="*/ 28910483 w 37505131"/>
              <a:gd name="connsiteY1" fmla="*/ 3435267 h 6349006"/>
              <a:gd name="connsiteX2" fmla="*/ 27630855 w 37505131"/>
              <a:gd name="connsiteY2" fmla="*/ 4838632 h 6349006"/>
              <a:gd name="connsiteX3" fmla="*/ 28910483 w 37505131"/>
              <a:gd name="connsiteY3" fmla="*/ 4838632 h 6349006"/>
              <a:gd name="connsiteX4" fmla="*/ 30190115 w 37505131"/>
              <a:gd name="connsiteY4" fmla="*/ 3435267 h 6349006"/>
              <a:gd name="connsiteX5" fmla="*/ 28910483 w 37505131"/>
              <a:gd name="connsiteY5" fmla="*/ 2031903 h 6349006"/>
              <a:gd name="connsiteX6" fmla="*/ 0 w 37505131"/>
              <a:gd name="connsiteY6" fmla="*/ 506598 h 6349006"/>
              <a:gd name="connsiteX7" fmla="*/ 17347876 w 37505131"/>
              <a:gd name="connsiteY7" fmla="*/ 506598 h 6349006"/>
              <a:gd name="connsiteX8" fmla="*/ 17347876 w 37505131"/>
              <a:gd name="connsiteY8" fmla="*/ 511980 h 6349006"/>
              <a:gd name="connsiteX9" fmla="*/ 31031271 w 37505131"/>
              <a:gd name="connsiteY9" fmla="*/ 511980 h 6349006"/>
              <a:gd name="connsiteX10" fmla="*/ 31031271 w 37505131"/>
              <a:gd name="connsiteY10" fmla="*/ 513893 h 6349006"/>
              <a:gd name="connsiteX11" fmla="*/ 37505131 w 37505131"/>
              <a:gd name="connsiteY11" fmla="*/ 513893 h 6349006"/>
              <a:gd name="connsiteX12" fmla="*/ 37505131 w 37505131"/>
              <a:gd name="connsiteY12" fmla="*/ 6349006 h 6349006"/>
              <a:gd name="connsiteX13" fmla="*/ 17391569 w 37505131"/>
              <a:gd name="connsiteY13" fmla="*/ 6349006 h 6349006"/>
              <a:gd name="connsiteX14" fmla="*/ 17391569 w 37505131"/>
              <a:gd name="connsiteY14" fmla="*/ 6342551 h 6349006"/>
              <a:gd name="connsiteX15" fmla="*/ 0 w 37505131"/>
              <a:gd name="connsiteY15" fmla="*/ 6342551 h 6349006"/>
              <a:gd name="connsiteX16" fmla="*/ 20530565 w 37505131"/>
              <a:gd name="connsiteY16" fmla="*/ 0 h 6349006"/>
              <a:gd name="connsiteX17" fmla="*/ 31031271 w 37505131"/>
              <a:gd name="connsiteY17" fmla="*/ 0 h 6349006"/>
              <a:gd name="connsiteX18" fmla="*/ 31031271 w 37505131"/>
              <a:gd name="connsiteY18" fmla="*/ 2 h 6349006"/>
              <a:gd name="connsiteX19" fmla="*/ 20530565 w 37505131"/>
              <a:gd name="connsiteY19" fmla="*/ 2 h 634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505131" h="6349006">
                <a:moveTo>
                  <a:pt x="27630855" y="2031903"/>
                </a:moveTo>
                <a:lnTo>
                  <a:pt x="28910483" y="3435267"/>
                </a:lnTo>
                <a:lnTo>
                  <a:pt x="27630855" y="4838632"/>
                </a:lnTo>
                <a:lnTo>
                  <a:pt x="28910483" y="4838632"/>
                </a:lnTo>
                <a:lnTo>
                  <a:pt x="30190115" y="3435267"/>
                </a:lnTo>
                <a:lnTo>
                  <a:pt x="28910483" y="2031903"/>
                </a:lnTo>
                <a:close/>
                <a:moveTo>
                  <a:pt x="0" y="506598"/>
                </a:moveTo>
                <a:lnTo>
                  <a:pt x="17347876" y="506598"/>
                </a:lnTo>
                <a:lnTo>
                  <a:pt x="17347876" y="511980"/>
                </a:lnTo>
                <a:lnTo>
                  <a:pt x="31031271" y="511980"/>
                </a:lnTo>
                <a:lnTo>
                  <a:pt x="31031271" y="513893"/>
                </a:lnTo>
                <a:lnTo>
                  <a:pt x="37505131" y="513893"/>
                </a:lnTo>
                <a:lnTo>
                  <a:pt x="37505131" y="6349006"/>
                </a:lnTo>
                <a:lnTo>
                  <a:pt x="17391569" y="6349006"/>
                </a:lnTo>
                <a:lnTo>
                  <a:pt x="17391569" y="6342551"/>
                </a:lnTo>
                <a:lnTo>
                  <a:pt x="0" y="6342551"/>
                </a:lnTo>
                <a:close/>
                <a:moveTo>
                  <a:pt x="20530565" y="0"/>
                </a:moveTo>
                <a:lnTo>
                  <a:pt x="31031271" y="0"/>
                </a:lnTo>
                <a:lnTo>
                  <a:pt x="31031271" y="2"/>
                </a:lnTo>
                <a:lnTo>
                  <a:pt x="20530565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5DF86-6E91-4797-9824-053D66D744E9}"/>
              </a:ext>
            </a:extLst>
          </p:cNvPr>
          <p:cNvSpPr txBox="1"/>
          <p:nvPr/>
        </p:nvSpPr>
        <p:spPr>
          <a:xfrm>
            <a:off x="6087083" y="2274838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entaur" panose="02030504050205020304" pitchFamily="18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entaur" panose="02030504050205020304" pitchFamily="18" charset="0"/>
                <a:ea typeface="Lato" panose="020F0502020204030203" pitchFamily="34" charset="0"/>
                <a:cs typeface="Lato" panose="020F0502020204030203" pitchFamily="34" charset="0"/>
              </a:rPr>
              <a:t>Presentation</a:t>
            </a:r>
            <a:r>
              <a:rPr lang="en-IN" sz="2400" b="1" dirty="0">
                <a:latin typeface="Centaur" panose="02030504050205020304" pitchFamily="18" charset="0"/>
                <a:ea typeface="Lato" panose="020F0502020204030203" pitchFamily="34" charset="0"/>
                <a:cs typeface="Lato" panose="020F0502020204030203" pitchFamily="34" charset="0"/>
              </a:rPr>
              <a:t> by </a:t>
            </a:r>
          </a:p>
          <a:p>
            <a:r>
              <a:rPr lang="en-IN" sz="2400" b="1" dirty="0">
                <a:solidFill>
                  <a:srgbClr val="007DC7"/>
                </a:solidFill>
                <a:latin typeface="Centaur" panose="02030504050205020304" pitchFamily="18" charset="0"/>
                <a:ea typeface="Lato" panose="020F0502020204030203" pitchFamily="34" charset="0"/>
                <a:cs typeface="Lato" panose="020F0502020204030203" pitchFamily="34" charset="0"/>
              </a:rPr>
              <a:t>Abdul Basith </a:t>
            </a:r>
          </a:p>
          <a:p>
            <a:r>
              <a:rPr lang="en-IN" sz="2400" b="1" dirty="0">
                <a:solidFill>
                  <a:srgbClr val="007DC7"/>
                </a:solidFill>
                <a:latin typeface="Centaur" panose="02030504050205020304" pitchFamily="18" charset="0"/>
                <a:ea typeface="Lato" panose="020F0502020204030203" pitchFamily="34" charset="0"/>
                <a:cs typeface="Lato" panose="020F0502020204030203" pitchFamily="34" charset="0"/>
              </a:rPr>
              <a:t>Manoj A B</a:t>
            </a:r>
          </a:p>
          <a:p>
            <a:r>
              <a:rPr lang="en-IN" sz="2400" b="1" dirty="0">
                <a:solidFill>
                  <a:srgbClr val="007DC7"/>
                </a:solidFill>
                <a:latin typeface="Centaur" panose="02030504050205020304" pitchFamily="18" charset="0"/>
                <a:ea typeface="Lato" panose="020F0502020204030203" pitchFamily="34" charset="0"/>
                <a:cs typeface="Lato" panose="020F0502020204030203" pitchFamily="34" charset="0"/>
              </a:rPr>
              <a:t>Vinay Mane</a:t>
            </a:r>
          </a:p>
          <a:p>
            <a:r>
              <a:rPr lang="en-IN" sz="2400" b="1" dirty="0">
                <a:solidFill>
                  <a:srgbClr val="007DC7"/>
                </a:solidFill>
                <a:latin typeface="Centaur" panose="02030504050205020304" pitchFamily="18" charset="0"/>
                <a:ea typeface="Lato" panose="020F0502020204030203" pitchFamily="34" charset="0"/>
                <a:cs typeface="Lato" panose="020F0502020204030203" pitchFamily="34" charset="0"/>
              </a:rPr>
              <a:t>Suraj </a:t>
            </a:r>
          </a:p>
          <a:p>
            <a:r>
              <a:rPr lang="en-IN" sz="2400" b="1" dirty="0" err="1">
                <a:solidFill>
                  <a:srgbClr val="007DC7"/>
                </a:solidFill>
                <a:latin typeface="Centaur" panose="02030504050205020304" pitchFamily="18" charset="0"/>
                <a:ea typeface="Lato" panose="020F0502020204030203" pitchFamily="34" charset="0"/>
                <a:cs typeface="Lato" panose="020F0502020204030203" pitchFamily="34" charset="0"/>
              </a:rPr>
              <a:t>Roslet</a:t>
            </a:r>
            <a:endParaRPr lang="en-IN" sz="2400" b="1" dirty="0">
              <a:solidFill>
                <a:srgbClr val="007DC7"/>
              </a:solidFill>
              <a:latin typeface="Centaur" panose="02030504050205020304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14943-A2FB-4B48-9E6A-89E3F52D2D8E}"/>
              </a:ext>
            </a:extLst>
          </p:cNvPr>
          <p:cNvSpPr/>
          <p:nvPr/>
        </p:nvSpPr>
        <p:spPr>
          <a:xfrm>
            <a:off x="-8915" y="369291"/>
            <a:ext cx="6095999" cy="6112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C6BD59-A5A4-400E-A971-C7100E50E3D5}"/>
              </a:ext>
            </a:extLst>
          </p:cNvPr>
          <p:cNvGrpSpPr/>
          <p:nvPr/>
        </p:nvGrpSpPr>
        <p:grpSpPr>
          <a:xfrm>
            <a:off x="-2131" y="-289048"/>
            <a:ext cx="5157451" cy="7209037"/>
            <a:chOff x="-2131" y="-289048"/>
            <a:chExt cx="5157451" cy="720903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7000" t="11000" r="5000" b="10000"/>
            </a:stretch>
          </a:blip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0603C8-4416-43F5-AFF2-A9A4A9057F87}"/>
                </a:ext>
              </a:extLst>
            </p:cNvPr>
            <p:cNvGrpSpPr/>
            <p:nvPr/>
          </p:nvGrpSpPr>
          <p:grpSpPr>
            <a:xfrm>
              <a:off x="-2131" y="-289048"/>
              <a:ext cx="5157451" cy="7209037"/>
              <a:chOff x="-2131" y="-220828"/>
              <a:chExt cx="5157451" cy="7209037"/>
            </a:xfrm>
            <a:grpFill/>
          </p:grpSpPr>
          <p:sp>
            <p:nvSpPr>
              <p:cNvPr id="6" name="Flowchart: Preparation 5">
                <a:extLst>
                  <a:ext uri="{FF2B5EF4-FFF2-40B4-BE49-F238E27FC236}">
                    <a16:creationId xmlns:a16="http://schemas.microsoft.com/office/drawing/2014/main" id="{20A1C02F-1747-4DA4-B5DF-A106195578D6}"/>
                  </a:ext>
                </a:extLst>
              </p:cNvPr>
              <p:cNvSpPr/>
              <p:nvPr/>
            </p:nvSpPr>
            <p:spPr>
              <a:xfrm>
                <a:off x="87676" y="3754976"/>
                <a:ext cx="1619614" cy="12492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Flowchart: Preparation 9">
                <a:extLst>
                  <a:ext uri="{FF2B5EF4-FFF2-40B4-BE49-F238E27FC236}">
                    <a16:creationId xmlns:a16="http://schemas.microsoft.com/office/drawing/2014/main" id="{ABECDB2F-5696-4C01-BB45-E2E9330819C7}"/>
                  </a:ext>
                </a:extLst>
              </p:cNvPr>
              <p:cNvSpPr/>
              <p:nvPr/>
            </p:nvSpPr>
            <p:spPr>
              <a:xfrm>
                <a:off x="1296469" y="3091662"/>
                <a:ext cx="1522023" cy="1404535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Flowchart: Preparation 10">
                <a:extLst>
                  <a:ext uri="{FF2B5EF4-FFF2-40B4-BE49-F238E27FC236}">
                    <a16:creationId xmlns:a16="http://schemas.microsoft.com/office/drawing/2014/main" id="{8F928D21-974D-4083-8162-198FA66E7335}"/>
                  </a:ext>
                </a:extLst>
              </p:cNvPr>
              <p:cNvSpPr/>
              <p:nvPr/>
            </p:nvSpPr>
            <p:spPr>
              <a:xfrm>
                <a:off x="87676" y="2431046"/>
                <a:ext cx="1583644" cy="1546206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Flowchart: Preparation 11">
                <a:extLst>
                  <a:ext uri="{FF2B5EF4-FFF2-40B4-BE49-F238E27FC236}">
                    <a16:creationId xmlns:a16="http://schemas.microsoft.com/office/drawing/2014/main" id="{A24C3153-2E09-45F5-9F5B-591A60BD7318}"/>
                  </a:ext>
                </a:extLst>
              </p:cNvPr>
              <p:cNvSpPr/>
              <p:nvPr/>
            </p:nvSpPr>
            <p:spPr>
              <a:xfrm>
                <a:off x="1126887" y="1620876"/>
                <a:ext cx="1779166" cy="1543426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Flowchart: Preparation 17">
                <a:extLst>
                  <a:ext uri="{FF2B5EF4-FFF2-40B4-BE49-F238E27FC236}">
                    <a16:creationId xmlns:a16="http://schemas.microsoft.com/office/drawing/2014/main" id="{081943E6-CFAF-4911-B5E8-32B1FF9E93A2}"/>
                  </a:ext>
                </a:extLst>
              </p:cNvPr>
              <p:cNvSpPr/>
              <p:nvPr/>
            </p:nvSpPr>
            <p:spPr>
              <a:xfrm>
                <a:off x="2306109" y="938243"/>
                <a:ext cx="1820722" cy="1579476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lowchart: Preparation 18">
                <a:extLst>
                  <a:ext uri="{FF2B5EF4-FFF2-40B4-BE49-F238E27FC236}">
                    <a16:creationId xmlns:a16="http://schemas.microsoft.com/office/drawing/2014/main" id="{B1FA3711-F06C-42B0-9636-43AC41FE55FC}"/>
                  </a:ext>
                </a:extLst>
              </p:cNvPr>
              <p:cNvSpPr/>
              <p:nvPr/>
            </p:nvSpPr>
            <p:spPr>
              <a:xfrm>
                <a:off x="-2131" y="4859807"/>
                <a:ext cx="1619614" cy="1546206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lowchart: Preparation 20">
                <a:extLst>
                  <a:ext uri="{FF2B5EF4-FFF2-40B4-BE49-F238E27FC236}">
                    <a16:creationId xmlns:a16="http://schemas.microsoft.com/office/drawing/2014/main" id="{94E51483-2501-45E0-922E-93B9F2544CF1}"/>
                  </a:ext>
                </a:extLst>
              </p:cNvPr>
              <p:cNvSpPr/>
              <p:nvPr/>
            </p:nvSpPr>
            <p:spPr>
              <a:xfrm>
                <a:off x="87676" y="1107115"/>
                <a:ext cx="1715724" cy="1579476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lowchart: Preparation 21">
                <a:extLst>
                  <a:ext uri="{FF2B5EF4-FFF2-40B4-BE49-F238E27FC236}">
                    <a16:creationId xmlns:a16="http://schemas.microsoft.com/office/drawing/2014/main" id="{49C105DF-847F-48B5-A5D2-FC0A747ECC8B}"/>
                  </a:ext>
                </a:extLst>
              </p:cNvPr>
              <p:cNvSpPr/>
              <p:nvPr/>
            </p:nvSpPr>
            <p:spPr>
              <a:xfrm>
                <a:off x="2496470" y="4859807"/>
                <a:ext cx="1440000" cy="1465399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lowchart: Preparation 22">
                <a:extLst>
                  <a:ext uri="{FF2B5EF4-FFF2-40B4-BE49-F238E27FC236}">
                    <a16:creationId xmlns:a16="http://schemas.microsoft.com/office/drawing/2014/main" id="{A74D2359-997A-4500-9465-B2C02E5A3785}"/>
                  </a:ext>
                </a:extLst>
              </p:cNvPr>
              <p:cNvSpPr/>
              <p:nvPr/>
            </p:nvSpPr>
            <p:spPr>
              <a:xfrm>
                <a:off x="1296469" y="5269683"/>
                <a:ext cx="1609583" cy="1718526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Flowchart: Preparation 23">
                <a:extLst>
                  <a:ext uri="{FF2B5EF4-FFF2-40B4-BE49-F238E27FC236}">
                    <a16:creationId xmlns:a16="http://schemas.microsoft.com/office/drawing/2014/main" id="{327A2C70-31FF-4046-8D4E-B2B8D92F5705}"/>
                  </a:ext>
                </a:extLst>
              </p:cNvPr>
              <p:cNvSpPr/>
              <p:nvPr/>
            </p:nvSpPr>
            <p:spPr>
              <a:xfrm>
                <a:off x="1296470" y="444316"/>
                <a:ext cx="1627130" cy="126669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lowchart: Preparation 24">
                <a:extLst>
                  <a:ext uri="{FF2B5EF4-FFF2-40B4-BE49-F238E27FC236}">
                    <a16:creationId xmlns:a16="http://schemas.microsoft.com/office/drawing/2014/main" id="{D1E39577-C032-4D9F-B52C-58F7DA0FB3EC}"/>
                  </a:ext>
                </a:extLst>
              </p:cNvPr>
              <p:cNvSpPr/>
              <p:nvPr/>
            </p:nvSpPr>
            <p:spPr>
              <a:xfrm>
                <a:off x="2496470" y="-220828"/>
                <a:ext cx="1627130" cy="1411471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Flowchart: Preparation 27">
                <a:extLst>
                  <a:ext uri="{FF2B5EF4-FFF2-40B4-BE49-F238E27FC236}">
                    <a16:creationId xmlns:a16="http://schemas.microsoft.com/office/drawing/2014/main" id="{D7DBE70C-379A-4950-A1CE-5C09D969FBD9}"/>
                  </a:ext>
                </a:extLst>
              </p:cNvPr>
              <p:cNvSpPr/>
              <p:nvPr/>
            </p:nvSpPr>
            <p:spPr>
              <a:xfrm>
                <a:off x="3615457" y="5416888"/>
                <a:ext cx="1539863" cy="1570024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Flowchart: Preparation 29">
                <a:extLst>
                  <a:ext uri="{FF2B5EF4-FFF2-40B4-BE49-F238E27FC236}">
                    <a16:creationId xmlns:a16="http://schemas.microsoft.com/office/drawing/2014/main" id="{8D2D6DF6-53BA-4773-BB99-8C71AC22CA23}"/>
                  </a:ext>
                </a:extLst>
              </p:cNvPr>
              <p:cNvSpPr/>
              <p:nvPr/>
            </p:nvSpPr>
            <p:spPr>
              <a:xfrm>
                <a:off x="3607672" y="4196806"/>
                <a:ext cx="1545109" cy="1466600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Flowchart: Preparation 30">
                <a:extLst>
                  <a:ext uri="{FF2B5EF4-FFF2-40B4-BE49-F238E27FC236}">
                    <a16:creationId xmlns:a16="http://schemas.microsoft.com/office/drawing/2014/main" id="{4E465973-8186-497C-8D4F-491B1A32AA17}"/>
                  </a:ext>
                </a:extLst>
              </p:cNvPr>
              <p:cNvSpPr/>
              <p:nvPr/>
            </p:nvSpPr>
            <p:spPr>
              <a:xfrm>
                <a:off x="3373615" y="3011646"/>
                <a:ext cx="1779166" cy="1579476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Flowchart: Preparation 31">
                <a:extLst>
                  <a:ext uri="{FF2B5EF4-FFF2-40B4-BE49-F238E27FC236}">
                    <a16:creationId xmlns:a16="http://schemas.microsoft.com/office/drawing/2014/main" id="{04B28D86-B98D-46C7-930A-38833CECBB86}"/>
                  </a:ext>
                </a:extLst>
              </p:cNvPr>
              <p:cNvSpPr/>
              <p:nvPr/>
            </p:nvSpPr>
            <p:spPr>
              <a:xfrm>
                <a:off x="3614448" y="1764586"/>
                <a:ext cx="1538333" cy="1652548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lowchart: Preparation 32">
                <a:extLst>
                  <a:ext uri="{FF2B5EF4-FFF2-40B4-BE49-F238E27FC236}">
                    <a16:creationId xmlns:a16="http://schemas.microsoft.com/office/drawing/2014/main" id="{EE7D820F-80C5-4CE6-8CC7-EB34D17B6856}"/>
                  </a:ext>
                </a:extLst>
              </p:cNvPr>
              <p:cNvSpPr/>
              <p:nvPr/>
            </p:nvSpPr>
            <p:spPr>
              <a:xfrm>
                <a:off x="3712781" y="437511"/>
                <a:ext cx="1440000" cy="1652549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Flowchart: Preparation 34">
                <a:extLst>
                  <a:ext uri="{FF2B5EF4-FFF2-40B4-BE49-F238E27FC236}">
                    <a16:creationId xmlns:a16="http://schemas.microsoft.com/office/drawing/2014/main" id="{6B2D020C-6536-4FB6-B260-6E9FEF657A48}"/>
                  </a:ext>
                </a:extLst>
              </p:cNvPr>
              <p:cNvSpPr/>
              <p:nvPr/>
            </p:nvSpPr>
            <p:spPr>
              <a:xfrm>
                <a:off x="87675" y="-220828"/>
                <a:ext cx="1583643" cy="1702601"/>
              </a:xfrm>
              <a:prstGeom prst="flowChartPreparation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Flowchart: Preparation 19">
              <a:extLst>
                <a:ext uri="{FF2B5EF4-FFF2-40B4-BE49-F238E27FC236}">
                  <a16:creationId xmlns:a16="http://schemas.microsoft.com/office/drawing/2014/main" id="{3FF74795-EE97-4507-B555-2358414B49F2}"/>
                </a:ext>
              </a:extLst>
            </p:cNvPr>
            <p:cNvSpPr/>
            <p:nvPr/>
          </p:nvSpPr>
          <p:spPr>
            <a:xfrm>
              <a:off x="1198879" y="4347114"/>
              <a:ext cx="1724721" cy="1322377"/>
            </a:xfrm>
            <a:prstGeom prst="flowChartPreparation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Preparation 14">
              <a:extLst>
                <a:ext uri="{FF2B5EF4-FFF2-40B4-BE49-F238E27FC236}">
                  <a16:creationId xmlns:a16="http://schemas.microsoft.com/office/drawing/2014/main" id="{3BCBD00E-9470-4784-81B2-E4D56E0643A1}"/>
                </a:ext>
              </a:extLst>
            </p:cNvPr>
            <p:cNvSpPr/>
            <p:nvPr/>
          </p:nvSpPr>
          <p:spPr>
            <a:xfrm>
              <a:off x="2496470" y="3683577"/>
              <a:ext cx="1440000" cy="1249200"/>
            </a:xfrm>
            <a:prstGeom prst="flowChartPreparation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Preparation 16">
              <a:extLst>
                <a:ext uri="{FF2B5EF4-FFF2-40B4-BE49-F238E27FC236}">
                  <a16:creationId xmlns:a16="http://schemas.microsoft.com/office/drawing/2014/main" id="{32F8EB94-1028-4148-91A2-7817FD847957}"/>
                </a:ext>
              </a:extLst>
            </p:cNvPr>
            <p:cNvSpPr/>
            <p:nvPr/>
          </p:nvSpPr>
          <p:spPr>
            <a:xfrm>
              <a:off x="2496469" y="2359369"/>
              <a:ext cx="1538333" cy="1353326"/>
            </a:xfrm>
            <a:prstGeom prst="flowChartPreparation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11335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FFA14-BC52-4D07-87BC-66427F25922D}"/>
              </a:ext>
            </a:extLst>
          </p:cNvPr>
          <p:cNvSpPr/>
          <p:nvPr/>
        </p:nvSpPr>
        <p:spPr>
          <a:xfrm>
            <a:off x="0" y="0"/>
            <a:ext cx="5372100" cy="6858000"/>
          </a:xfrm>
          <a:prstGeom prst="rect">
            <a:avLst/>
          </a:prstGeom>
          <a:gradFill flip="none" rotWithShape="1">
            <a:gsLst>
              <a:gs pos="12000">
                <a:srgbClr val="017DC5"/>
              </a:gs>
              <a:gs pos="100000">
                <a:srgbClr val="FFDE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723590-203A-4AE4-8CE6-F772AF50614A}"/>
              </a:ext>
            </a:extLst>
          </p:cNvPr>
          <p:cNvGrpSpPr/>
          <p:nvPr/>
        </p:nvGrpSpPr>
        <p:grpSpPr>
          <a:xfrm>
            <a:off x="1238250" y="1487100"/>
            <a:ext cx="2895600" cy="3618300"/>
            <a:chOff x="1295400" y="1473200"/>
            <a:chExt cx="3960000" cy="39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F157E4-574D-45E8-97C2-506B60E8B406}"/>
                </a:ext>
              </a:extLst>
            </p:cNvPr>
            <p:cNvSpPr/>
            <p:nvPr/>
          </p:nvSpPr>
          <p:spPr>
            <a:xfrm>
              <a:off x="1295400" y="1473200"/>
              <a:ext cx="3960000" cy="3960000"/>
            </a:xfrm>
            <a:prstGeom prst="rect">
              <a:avLst/>
            </a:prstGeom>
            <a:solidFill>
              <a:srgbClr val="FFDE00"/>
            </a:solidFill>
            <a:ln w="1270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F47725-863A-4013-8195-3372019CA6DB}"/>
                </a:ext>
              </a:extLst>
            </p:cNvPr>
            <p:cNvSpPr txBox="1"/>
            <p:nvPr/>
          </p:nvSpPr>
          <p:spPr>
            <a:xfrm>
              <a:off x="1599000" y="1609120"/>
              <a:ext cx="3352800" cy="171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6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160</a:t>
              </a:r>
              <a:endParaRPr lang="en-IN" sz="138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C819B1-0AC2-4BD0-AF73-C42F40A4FC7D}"/>
                </a:ext>
              </a:extLst>
            </p:cNvPr>
            <p:cNvSpPr txBox="1"/>
            <p:nvPr/>
          </p:nvSpPr>
          <p:spPr>
            <a:xfrm>
              <a:off x="1599000" y="3961031"/>
              <a:ext cx="3352800" cy="1178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spc="-150">
                  <a:latin typeface="Lato Hairline" panose="020F0502020204030203" pitchFamily="34" charset="0"/>
                  <a:ea typeface="Lato Hairline" panose="020F0502020204030203" pitchFamily="34" charset="0"/>
                  <a:cs typeface="Lato Hairline" panose="020F0502020204030203" pitchFamily="34" charset="0"/>
                </a:rPr>
                <a:t>YEARS OF EXPERIENCE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5C47BE-B834-4AF2-85D4-00DDA171C9CE}"/>
              </a:ext>
            </a:extLst>
          </p:cNvPr>
          <p:cNvGrpSpPr/>
          <p:nvPr/>
        </p:nvGrpSpPr>
        <p:grpSpPr>
          <a:xfrm>
            <a:off x="7099302" y="1179492"/>
            <a:ext cx="905640" cy="4499016"/>
            <a:chOff x="7112002" y="1096279"/>
            <a:chExt cx="905640" cy="4499016"/>
          </a:xfrm>
          <a:gradFill>
            <a:gsLst>
              <a:gs pos="100000">
                <a:srgbClr val="017DC5"/>
              </a:gs>
              <a:gs pos="0">
                <a:srgbClr val="86D3FE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258351-6BD0-4D27-A184-2A48E85D3266}"/>
                </a:ext>
              </a:extLst>
            </p:cNvPr>
            <p:cNvSpPr/>
            <p:nvPr/>
          </p:nvSpPr>
          <p:spPr>
            <a:xfrm>
              <a:off x="7112002" y="4695203"/>
              <a:ext cx="900092" cy="9000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667F25-2052-4444-8E14-8F34B00BA216}"/>
                </a:ext>
              </a:extLst>
            </p:cNvPr>
            <p:cNvSpPr/>
            <p:nvPr/>
          </p:nvSpPr>
          <p:spPr>
            <a:xfrm>
              <a:off x="7117550" y="2895741"/>
              <a:ext cx="900092" cy="9000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ACC5A1-6B1A-4848-AA29-4DF0A6FAF178}"/>
                </a:ext>
              </a:extLst>
            </p:cNvPr>
            <p:cNvSpPr/>
            <p:nvPr/>
          </p:nvSpPr>
          <p:spPr>
            <a:xfrm>
              <a:off x="7112002" y="1096279"/>
              <a:ext cx="900092" cy="9000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50DBDB64-320C-47D5-82F7-1D98A9178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5496" y="4928425"/>
            <a:ext cx="571500" cy="5715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872F12C-16FE-413D-8815-E462764AE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9784" y="1358075"/>
            <a:ext cx="542925" cy="542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864E25-8FFF-45D1-8073-6CB1C0687D45}"/>
              </a:ext>
            </a:extLst>
          </p:cNvPr>
          <p:cNvSpPr txBox="1"/>
          <p:nvPr/>
        </p:nvSpPr>
        <p:spPr>
          <a:xfrm>
            <a:off x="8189875" y="1121707"/>
            <a:ext cx="231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Corporate Overview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12384-5003-4B73-B5BA-C63AF8401DD1}"/>
              </a:ext>
            </a:extLst>
          </p:cNvPr>
          <p:cNvGrpSpPr/>
          <p:nvPr/>
        </p:nvGrpSpPr>
        <p:grpSpPr>
          <a:xfrm>
            <a:off x="7300267" y="2921167"/>
            <a:ext cx="3205605" cy="1015663"/>
            <a:chOff x="7300267" y="2921167"/>
            <a:chExt cx="3205605" cy="1015663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24ED03D-FA06-455B-883F-689712311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0267" y="3179919"/>
              <a:ext cx="498161" cy="49816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60B78-C03C-40FC-B9DB-C6252A47D2A8}"/>
                </a:ext>
              </a:extLst>
            </p:cNvPr>
            <p:cNvSpPr txBox="1"/>
            <p:nvPr/>
          </p:nvSpPr>
          <p:spPr>
            <a:xfrm>
              <a:off x="8189875" y="2921167"/>
              <a:ext cx="23159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Overview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9EDA7EA-A983-49F4-80D7-343110E88A57}"/>
              </a:ext>
            </a:extLst>
          </p:cNvPr>
          <p:cNvSpPr txBox="1"/>
          <p:nvPr/>
        </p:nvSpPr>
        <p:spPr>
          <a:xfrm>
            <a:off x="8189874" y="4720630"/>
            <a:ext cx="2004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Industry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3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544739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D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B1F563-4274-4394-8C45-D1D2B4D3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6626"/>
            <a:ext cx="12192000" cy="810838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984E4B03-2D2A-40B2-A01A-C00507F408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" t="26898" r="12786" b="23217"/>
          <a:stretch/>
        </p:blipFill>
        <p:spPr>
          <a:xfrm>
            <a:off x="-590" y="1259556"/>
            <a:ext cx="12193180" cy="43388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7DBD6C-8D5D-4C82-8055-1A84308B3FD4}"/>
              </a:ext>
            </a:extLst>
          </p:cNvPr>
          <p:cNvSpPr/>
          <p:nvPr/>
        </p:nvSpPr>
        <p:spPr>
          <a:xfrm>
            <a:off x="-590" y="0"/>
            <a:ext cx="12192590" cy="1259555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3EE9D-F323-412D-BE17-7B33EA26C180}"/>
              </a:ext>
            </a:extLst>
          </p:cNvPr>
          <p:cNvSpPr txBox="1"/>
          <p:nvPr/>
        </p:nvSpPr>
        <p:spPr>
          <a:xfrm>
            <a:off x="2761801" y="323875"/>
            <a:ext cx="3256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Century Gothic" panose="020B0502020202020204" pitchFamily="34" charset="0"/>
              </a:rPr>
              <a:t>Indian Companies in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4D4861B-D3DB-4C4B-89DA-15A6FF13D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8349" y="428129"/>
            <a:ext cx="1091187" cy="2531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BF1E55-DE4C-420E-9290-338B1C47A39D}"/>
              </a:ext>
            </a:extLst>
          </p:cNvPr>
          <p:cNvSpPr/>
          <p:nvPr/>
        </p:nvSpPr>
        <p:spPr>
          <a:xfrm>
            <a:off x="7109536" y="323875"/>
            <a:ext cx="2179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GLOBAL 500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142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D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B1F563-4274-4394-8C45-D1D2B4D3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7162"/>
            <a:ext cx="12192000" cy="8108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5C27CE-2C09-491B-BCC0-322297204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26944" r="12921" b="23344"/>
          <a:stretch/>
        </p:blipFill>
        <p:spPr>
          <a:xfrm>
            <a:off x="-590" y="0"/>
            <a:ext cx="12192000" cy="433564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C20711C-128A-4410-8CC2-8E2DD9B0A033}"/>
              </a:ext>
            </a:extLst>
          </p:cNvPr>
          <p:cNvGrpSpPr/>
          <p:nvPr/>
        </p:nvGrpSpPr>
        <p:grpSpPr>
          <a:xfrm>
            <a:off x="-590" y="397685"/>
            <a:ext cx="12192000" cy="3937962"/>
            <a:chOff x="0" y="1197102"/>
            <a:chExt cx="12192000" cy="42934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DAA5AB-DC0B-4A59-B0BC-6DB30380D526}"/>
                </a:ext>
              </a:extLst>
            </p:cNvPr>
            <p:cNvSpPr/>
            <p:nvPr/>
          </p:nvSpPr>
          <p:spPr>
            <a:xfrm>
              <a:off x="0" y="1197102"/>
              <a:ext cx="12192000" cy="301179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FA6655-3BA7-45F0-8923-BF6F759D3130}"/>
                </a:ext>
              </a:extLst>
            </p:cNvPr>
            <p:cNvSpPr/>
            <p:nvPr/>
          </p:nvSpPr>
          <p:spPr>
            <a:xfrm>
              <a:off x="0" y="4801807"/>
              <a:ext cx="12192000" cy="688699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3B227B6-71BC-4411-BC99-F19BF2DC87BA}"/>
              </a:ext>
            </a:extLst>
          </p:cNvPr>
          <p:cNvSpPr/>
          <p:nvPr/>
        </p:nvSpPr>
        <p:spPr>
          <a:xfrm>
            <a:off x="-590" y="-1259555"/>
            <a:ext cx="12192590" cy="1259555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4DD96-F42B-4C13-8719-C0D2EEA2D9CF}"/>
              </a:ext>
            </a:extLst>
          </p:cNvPr>
          <p:cNvSpPr txBox="1"/>
          <p:nvPr/>
        </p:nvSpPr>
        <p:spPr>
          <a:xfrm>
            <a:off x="2761801" y="-860610"/>
            <a:ext cx="3256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Century Gothic" panose="020B0502020202020204" pitchFamily="34" charset="0"/>
              </a:rPr>
              <a:t>Indian Companies in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BC3939F-7CFA-4B32-B4F2-D4CD65648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8349" y="-756356"/>
            <a:ext cx="1091187" cy="25315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7CCD10C-CF1C-4BC8-8434-BC3DC34C6F51}"/>
              </a:ext>
            </a:extLst>
          </p:cNvPr>
          <p:cNvSpPr/>
          <p:nvPr/>
        </p:nvSpPr>
        <p:spPr>
          <a:xfrm>
            <a:off x="7109536" y="-860610"/>
            <a:ext cx="2179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GLOBAL 500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8906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F0C00F-F67F-4BAD-9A46-52DDBBC3D720}"/>
              </a:ext>
            </a:extLst>
          </p:cNvPr>
          <p:cNvSpPr/>
          <p:nvPr/>
        </p:nvSpPr>
        <p:spPr>
          <a:xfrm>
            <a:off x="445770" y="5886450"/>
            <a:ext cx="3120390" cy="674370"/>
          </a:xfrm>
          <a:prstGeom prst="rect">
            <a:avLst/>
          </a:prstGeom>
          <a:solidFill>
            <a:srgbClr val="FFDE00"/>
          </a:solidFill>
          <a:ln w="28575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7C718-7769-4911-8320-4DC2A87E7C52}"/>
              </a:ext>
            </a:extLst>
          </p:cNvPr>
          <p:cNvSpPr/>
          <p:nvPr/>
        </p:nvSpPr>
        <p:spPr>
          <a:xfrm>
            <a:off x="4535805" y="5886450"/>
            <a:ext cx="3120390" cy="674370"/>
          </a:xfrm>
          <a:prstGeom prst="rect">
            <a:avLst/>
          </a:prstGeom>
          <a:solidFill>
            <a:srgbClr val="FFDE00"/>
          </a:solidFill>
          <a:ln w="28575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9C0A6-65F1-4E75-95D9-9801E205D848}"/>
              </a:ext>
            </a:extLst>
          </p:cNvPr>
          <p:cNvSpPr/>
          <p:nvPr/>
        </p:nvSpPr>
        <p:spPr>
          <a:xfrm>
            <a:off x="8625840" y="5886450"/>
            <a:ext cx="3120390" cy="674370"/>
          </a:xfrm>
          <a:prstGeom prst="rect">
            <a:avLst/>
          </a:prstGeom>
          <a:solidFill>
            <a:srgbClr val="FFDE00"/>
          </a:solidFill>
          <a:ln w="28575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3E83B68-812E-406C-9F04-4793EFC38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861312"/>
              </p:ext>
            </p:extLst>
          </p:nvPr>
        </p:nvGraphicFramePr>
        <p:xfrm>
          <a:off x="445770" y="1054100"/>
          <a:ext cx="3120390" cy="448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1">
            <a:extLst>
              <a:ext uri="{FF2B5EF4-FFF2-40B4-BE49-F238E27FC236}">
                <a16:creationId xmlns:a16="http://schemas.microsoft.com/office/drawing/2014/main" id="{A280CD02-DA32-4DC5-8452-6F8DA4B9403F}"/>
              </a:ext>
            </a:extLst>
          </p:cNvPr>
          <p:cNvSpPr txBox="1"/>
          <p:nvPr/>
        </p:nvSpPr>
        <p:spPr>
          <a:xfrm>
            <a:off x="445770" y="1047770"/>
            <a:ext cx="913130" cy="27239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  <a:latin typeface="Tw Cen MT" panose="020B0602020104020603" pitchFamily="34" charset="0"/>
              </a:rPr>
              <a:t>In MMT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F87D4-EF66-4D8C-BBF8-DD78BF16075C}"/>
              </a:ext>
            </a:extLst>
          </p:cNvPr>
          <p:cNvSpPr/>
          <p:nvPr/>
        </p:nvSpPr>
        <p:spPr>
          <a:xfrm>
            <a:off x="445770" y="517843"/>
            <a:ext cx="3120390" cy="5194300"/>
          </a:xfrm>
          <a:prstGeom prst="rect">
            <a:avLst/>
          </a:prstGeom>
          <a:solidFill>
            <a:srgbClr val="007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93C77-C00C-4C2D-BF3F-B54E0B5744F7}"/>
              </a:ext>
            </a:extLst>
          </p:cNvPr>
          <p:cNvSpPr txBox="1"/>
          <p:nvPr/>
        </p:nvSpPr>
        <p:spPr>
          <a:xfrm>
            <a:off x="729615" y="602358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Market Sales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7608C-D21D-4A71-AFD1-F39DDC7F54C2}"/>
              </a:ext>
            </a:extLst>
          </p:cNvPr>
          <p:cNvSpPr txBox="1"/>
          <p:nvPr/>
        </p:nvSpPr>
        <p:spPr>
          <a:xfrm>
            <a:off x="4819650" y="602358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Refining Capacity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7E16BE-2CCF-4263-AD4D-AD4CD3B23D1C}"/>
              </a:ext>
            </a:extLst>
          </p:cNvPr>
          <p:cNvSpPr txBox="1"/>
          <p:nvPr/>
        </p:nvSpPr>
        <p:spPr>
          <a:xfrm>
            <a:off x="8909685" y="6023580"/>
            <a:ext cx="255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Market Cap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CAE72BA-9120-4EBA-AA17-4EE0FEFF3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643732"/>
              </p:ext>
            </p:extLst>
          </p:nvPr>
        </p:nvGraphicFramePr>
        <p:xfrm>
          <a:off x="4535806" y="1054100"/>
          <a:ext cx="3120390" cy="448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1">
            <a:extLst>
              <a:ext uri="{FF2B5EF4-FFF2-40B4-BE49-F238E27FC236}">
                <a16:creationId xmlns:a16="http://schemas.microsoft.com/office/drawing/2014/main" id="{9C83923C-C9A7-4504-A4C3-36BFB17E7CF8}"/>
              </a:ext>
            </a:extLst>
          </p:cNvPr>
          <p:cNvSpPr txBox="1"/>
          <p:nvPr/>
        </p:nvSpPr>
        <p:spPr>
          <a:xfrm>
            <a:off x="4819650" y="1047770"/>
            <a:ext cx="913130" cy="27239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  <a:latin typeface="Tw Cen MT" panose="020B0602020104020603" pitchFamily="34" charset="0"/>
              </a:rPr>
              <a:t>In MMT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9C346723-D77E-4D57-B921-152056D07C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980401"/>
              </p:ext>
            </p:extLst>
          </p:nvPr>
        </p:nvGraphicFramePr>
        <p:xfrm>
          <a:off x="8625839" y="1047770"/>
          <a:ext cx="3120390" cy="448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TextBox 1">
            <a:extLst>
              <a:ext uri="{FF2B5EF4-FFF2-40B4-BE49-F238E27FC236}">
                <a16:creationId xmlns:a16="http://schemas.microsoft.com/office/drawing/2014/main" id="{4D9DC3DE-E289-42CE-8ED6-D6F44A2BE2BA}"/>
              </a:ext>
            </a:extLst>
          </p:cNvPr>
          <p:cNvSpPr txBox="1"/>
          <p:nvPr/>
        </p:nvSpPr>
        <p:spPr>
          <a:xfrm>
            <a:off x="8909685" y="1047770"/>
            <a:ext cx="1093682" cy="27239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  <a:latin typeface="Tw Cen MT" panose="020B0602020104020603" pitchFamily="34" charset="0"/>
              </a:rPr>
              <a:t>In Bn ₹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82F38F-F341-4EF4-ACEF-7585242944D9}"/>
              </a:ext>
            </a:extLst>
          </p:cNvPr>
          <p:cNvSpPr/>
          <p:nvPr/>
        </p:nvSpPr>
        <p:spPr>
          <a:xfrm>
            <a:off x="4557742" y="517843"/>
            <a:ext cx="3120390" cy="5194300"/>
          </a:xfrm>
          <a:prstGeom prst="rect">
            <a:avLst/>
          </a:prstGeom>
          <a:solidFill>
            <a:srgbClr val="007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A1BC64-9030-4880-A0DE-AA5EDD18635B}"/>
              </a:ext>
            </a:extLst>
          </p:cNvPr>
          <p:cNvSpPr/>
          <p:nvPr/>
        </p:nvSpPr>
        <p:spPr>
          <a:xfrm>
            <a:off x="8603903" y="517843"/>
            <a:ext cx="3120390" cy="5194300"/>
          </a:xfrm>
          <a:prstGeom prst="rect">
            <a:avLst/>
          </a:prstGeom>
          <a:solidFill>
            <a:srgbClr val="007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7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5" grpId="0" animBg="1"/>
      <p:bldGraphic spid="25" grpId="0">
        <p:bldAsOne/>
      </p:bldGraphic>
      <p:bldGraphic spid="33" grpId="0">
        <p:bldAsOne/>
      </p:bldGraphic>
      <p:bldP spid="38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820FA8-DABF-4583-B253-7984AFA12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10500" r="3404" b="5833"/>
          <a:stretch/>
        </p:blipFill>
        <p:spPr>
          <a:xfrm>
            <a:off x="313267" y="1110515"/>
            <a:ext cx="11565467" cy="57378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99E16E-10F1-4FDA-9991-636174651620}"/>
              </a:ext>
            </a:extLst>
          </p:cNvPr>
          <p:cNvSpPr/>
          <p:nvPr/>
        </p:nvSpPr>
        <p:spPr>
          <a:xfrm>
            <a:off x="0" y="0"/>
            <a:ext cx="12192000" cy="1017270"/>
          </a:xfrm>
          <a:prstGeom prst="rect">
            <a:avLst/>
          </a:prstGeom>
          <a:solidFill>
            <a:srgbClr val="007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21A68-96EE-4A49-A19E-62CA654CD70B}"/>
              </a:ext>
            </a:extLst>
          </p:cNvPr>
          <p:cNvSpPr txBox="1"/>
          <p:nvPr/>
        </p:nvSpPr>
        <p:spPr>
          <a:xfrm>
            <a:off x="616016" y="247025"/>
            <a:ext cx="109599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DE0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Diversified Product Offering and Presence Across Value Chain</a:t>
            </a:r>
            <a:endParaRPr lang="en-IN" sz="2800" b="1" dirty="0">
              <a:solidFill>
                <a:srgbClr val="FFDE00"/>
              </a:solidFill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143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567858-A559-4569-A012-DCE7F2443B7A}"/>
              </a:ext>
            </a:extLst>
          </p:cNvPr>
          <p:cNvSpPr/>
          <p:nvPr/>
        </p:nvSpPr>
        <p:spPr>
          <a:xfrm>
            <a:off x="5271518" y="3554263"/>
            <a:ext cx="613357" cy="609504"/>
          </a:xfrm>
          <a:custGeom>
            <a:avLst/>
            <a:gdLst>
              <a:gd name="connsiteX0" fmla="*/ 0 w 613357"/>
              <a:gd name="connsiteY0" fmla="*/ 0 h 609504"/>
              <a:gd name="connsiteX1" fmla="*/ 238123 w 613357"/>
              <a:gd name="connsiteY1" fmla="*/ 0 h 609504"/>
              <a:gd name="connsiteX2" fmla="*/ 613357 w 613357"/>
              <a:gd name="connsiteY2" fmla="*/ 375234 h 609504"/>
              <a:gd name="connsiteX3" fmla="*/ 613357 w 613357"/>
              <a:gd name="connsiteY3" fmla="*/ 609504 h 609504"/>
              <a:gd name="connsiteX4" fmla="*/ 495140 w 613357"/>
              <a:gd name="connsiteY4" fmla="*/ 598485 h 609504"/>
              <a:gd name="connsiteX5" fmla="*/ 181006 w 613357"/>
              <a:gd name="connsiteY5" fmla="*/ 432354 h 609504"/>
              <a:gd name="connsiteX6" fmla="*/ 12188 w 613357"/>
              <a:gd name="connsiteY6" fmla="*/ 119655 h 609504"/>
              <a:gd name="connsiteX7" fmla="*/ 0 w 613357"/>
              <a:gd name="connsiteY7" fmla="*/ 0 h 6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357" h="609504">
                <a:moveTo>
                  <a:pt x="0" y="0"/>
                </a:moveTo>
                <a:lnTo>
                  <a:pt x="238123" y="0"/>
                </a:lnTo>
                <a:cubicBezTo>
                  <a:pt x="445359" y="0"/>
                  <a:pt x="613357" y="167998"/>
                  <a:pt x="613357" y="375234"/>
                </a:cubicBezTo>
                <a:lnTo>
                  <a:pt x="613357" y="609504"/>
                </a:lnTo>
                <a:lnTo>
                  <a:pt x="495140" y="598485"/>
                </a:lnTo>
                <a:cubicBezTo>
                  <a:pt x="377173" y="575576"/>
                  <a:pt x="267608" y="518217"/>
                  <a:pt x="181006" y="432354"/>
                </a:cubicBezTo>
                <a:cubicBezTo>
                  <a:pt x="94404" y="346491"/>
                  <a:pt x="36108" y="237422"/>
                  <a:pt x="12188" y="119655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A3A94C-61B8-4A3F-B701-87352BD44128}"/>
              </a:ext>
            </a:extLst>
          </p:cNvPr>
          <p:cNvSpPr/>
          <p:nvPr/>
        </p:nvSpPr>
        <p:spPr>
          <a:xfrm>
            <a:off x="1990208" y="3554263"/>
            <a:ext cx="3894667" cy="1213053"/>
          </a:xfrm>
          <a:custGeom>
            <a:avLst/>
            <a:gdLst>
              <a:gd name="connsiteX0" fmla="*/ 375234 w 3894667"/>
              <a:gd name="connsiteY0" fmla="*/ 0 h 1213053"/>
              <a:gd name="connsiteX1" fmla="*/ 3281310 w 3894667"/>
              <a:gd name="connsiteY1" fmla="*/ 0 h 1213053"/>
              <a:gd name="connsiteX2" fmla="*/ 3293498 w 3894667"/>
              <a:gd name="connsiteY2" fmla="*/ 119655 h 1213053"/>
              <a:gd name="connsiteX3" fmla="*/ 3462316 w 3894667"/>
              <a:gd name="connsiteY3" fmla="*/ 432354 h 1213053"/>
              <a:gd name="connsiteX4" fmla="*/ 3776450 w 3894667"/>
              <a:gd name="connsiteY4" fmla="*/ 598485 h 1213053"/>
              <a:gd name="connsiteX5" fmla="*/ 3894667 w 3894667"/>
              <a:gd name="connsiteY5" fmla="*/ 609504 h 1213053"/>
              <a:gd name="connsiteX6" fmla="*/ 3894667 w 3894667"/>
              <a:gd name="connsiteY6" fmla="*/ 837819 h 1213053"/>
              <a:gd name="connsiteX7" fmla="*/ 3519433 w 3894667"/>
              <a:gd name="connsiteY7" fmla="*/ 1213053 h 1213053"/>
              <a:gd name="connsiteX8" fmla="*/ 375234 w 3894667"/>
              <a:gd name="connsiteY8" fmla="*/ 1213053 h 1213053"/>
              <a:gd name="connsiteX9" fmla="*/ 0 w 3894667"/>
              <a:gd name="connsiteY9" fmla="*/ 837819 h 1213053"/>
              <a:gd name="connsiteX10" fmla="*/ 0 w 3894667"/>
              <a:gd name="connsiteY10" fmla="*/ 375234 h 1213053"/>
              <a:gd name="connsiteX11" fmla="*/ 375234 w 3894667"/>
              <a:gd name="connsiteY11" fmla="*/ 0 h 12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667" h="1213053">
                <a:moveTo>
                  <a:pt x="375234" y="0"/>
                </a:moveTo>
                <a:lnTo>
                  <a:pt x="3281310" y="0"/>
                </a:lnTo>
                <a:lnTo>
                  <a:pt x="3293498" y="119655"/>
                </a:lnTo>
                <a:cubicBezTo>
                  <a:pt x="3317418" y="237422"/>
                  <a:pt x="3375714" y="346491"/>
                  <a:pt x="3462316" y="432354"/>
                </a:cubicBezTo>
                <a:cubicBezTo>
                  <a:pt x="3548918" y="518217"/>
                  <a:pt x="3658483" y="575576"/>
                  <a:pt x="3776450" y="598485"/>
                </a:cubicBezTo>
                <a:lnTo>
                  <a:pt x="3894667" y="609504"/>
                </a:lnTo>
                <a:lnTo>
                  <a:pt x="3894667" y="837819"/>
                </a:lnTo>
                <a:cubicBezTo>
                  <a:pt x="3894667" y="1045055"/>
                  <a:pt x="3726669" y="1213053"/>
                  <a:pt x="3519433" y="1213053"/>
                </a:cubicBezTo>
                <a:lnTo>
                  <a:pt x="375234" y="1213053"/>
                </a:lnTo>
                <a:cubicBezTo>
                  <a:pt x="167998" y="1213053"/>
                  <a:pt x="0" y="1045055"/>
                  <a:pt x="0" y="837819"/>
                </a:cubicBezTo>
                <a:lnTo>
                  <a:pt x="0" y="375234"/>
                </a:lnTo>
                <a:cubicBezTo>
                  <a:pt x="0" y="167998"/>
                  <a:pt x="167998" y="0"/>
                  <a:pt x="3752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03C029C-83FD-42F6-890D-8AD8CC3FCD7E}"/>
              </a:ext>
            </a:extLst>
          </p:cNvPr>
          <p:cNvSpPr/>
          <p:nvPr/>
        </p:nvSpPr>
        <p:spPr>
          <a:xfrm flipH="1">
            <a:off x="6307126" y="3569972"/>
            <a:ext cx="613357" cy="609504"/>
          </a:xfrm>
          <a:custGeom>
            <a:avLst/>
            <a:gdLst>
              <a:gd name="connsiteX0" fmla="*/ 238123 w 613357"/>
              <a:gd name="connsiteY0" fmla="*/ 0 h 609504"/>
              <a:gd name="connsiteX1" fmla="*/ 0 w 613357"/>
              <a:gd name="connsiteY1" fmla="*/ 0 h 609504"/>
              <a:gd name="connsiteX2" fmla="*/ 12188 w 613357"/>
              <a:gd name="connsiteY2" fmla="*/ 119655 h 609504"/>
              <a:gd name="connsiteX3" fmla="*/ 181006 w 613357"/>
              <a:gd name="connsiteY3" fmla="*/ 432354 h 609504"/>
              <a:gd name="connsiteX4" fmla="*/ 495140 w 613357"/>
              <a:gd name="connsiteY4" fmla="*/ 598485 h 609504"/>
              <a:gd name="connsiteX5" fmla="*/ 613357 w 613357"/>
              <a:gd name="connsiteY5" fmla="*/ 609504 h 609504"/>
              <a:gd name="connsiteX6" fmla="*/ 613357 w 613357"/>
              <a:gd name="connsiteY6" fmla="*/ 375234 h 609504"/>
              <a:gd name="connsiteX7" fmla="*/ 238123 w 613357"/>
              <a:gd name="connsiteY7" fmla="*/ 0 h 6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357" h="609504">
                <a:moveTo>
                  <a:pt x="238123" y="0"/>
                </a:moveTo>
                <a:lnTo>
                  <a:pt x="0" y="0"/>
                </a:lnTo>
                <a:lnTo>
                  <a:pt x="12188" y="119655"/>
                </a:lnTo>
                <a:cubicBezTo>
                  <a:pt x="36108" y="237422"/>
                  <a:pt x="94404" y="346491"/>
                  <a:pt x="181006" y="432354"/>
                </a:cubicBezTo>
                <a:cubicBezTo>
                  <a:pt x="267608" y="518217"/>
                  <a:pt x="377173" y="575576"/>
                  <a:pt x="495140" y="598485"/>
                </a:cubicBezTo>
                <a:lnTo>
                  <a:pt x="613357" y="609504"/>
                </a:lnTo>
                <a:lnTo>
                  <a:pt x="613357" y="375234"/>
                </a:lnTo>
                <a:cubicBezTo>
                  <a:pt x="613357" y="167998"/>
                  <a:pt x="445359" y="0"/>
                  <a:pt x="238123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948D23B-272C-4661-8D0E-934787DADFA1}"/>
              </a:ext>
            </a:extLst>
          </p:cNvPr>
          <p:cNvSpPr/>
          <p:nvPr/>
        </p:nvSpPr>
        <p:spPr>
          <a:xfrm flipH="1">
            <a:off x="6307125" y="3569973"/>
            <a:ext cx="3894667" cy="1213053"/>
          </a:xfrm>
          <a:custGeom>
            <a:avLst/>
            <a:gdLst>
              <a:gd name="connsiteX0" fmla="*/ 3281310 w 3894667"/>
              <a:gd name="connsiteY0" fmla="*/ 0 h 1213053"/>
              <a:gd name="connsiteX1" fmla="*/ 375234 w 3894667"/>
              <a:gd name="connsiteY1" fmla="*/ 0 h 1213053"/>
              <a:gd name="connsiteX2" fmla="*/ 0 w 3894667"/>
              <a:gd name="connsiteY2" fmla="*/ 375234 h 1213053"/>
              <a:gd name="connsiteX3" fmla="*/ 0 w 3894667"/>
              <a:gd name="connsiteY3" fmla="*/ 837819 h 1213053"/>
              <a:gd name="connsiteX4" fmla="*/ 375234 w 3894667"/>
              <a:gd name="connsiteY4" fmla="*/ 1213053 h 1213053"/>
              <a:gd name="connsiteX5" fmla="*/ 3519433 w 3894667"/>
              <a:gd name="connsiteY5" fmla="*/ 1213053 h 1213053"/>
              <a:gd name="connsiteX6" fmla="*/ 3894667 w 3894667"/>
              <a:gd name="connsiteY6" fmla="*/ 837819 h 1213053"/>
              <a:gd name="connsiteX7" fmla="*/ 3894667 w 3894667"/>
              <a:gd name="connsiteY7" fmla="*/ 609504 h 1213053"/>
              <a:gd name="connsiteX8" fmla="*/ 3776450 w 3894667"/>
              <a:gd name="connsiteY8" fmla="*/ 598485 h 1213053"/>
              <a:gd name="connsiteX9" fmla="*/ 3462316 w 3894667"/>
              <a:gd name="connsiteY9" fmla="*/ 432354 h 1213053"/>
              <a:gd name="connsiteX10" fmla="*/ 3293498 w 3894667"/>
              <a:gd name="connsiteY10" fmla="*/ 119655 h 1213053"/>
              <a:gd name="connsiteX11" fmla="*/ 3281310 w 3894667"/>
              <a:gd name="connsiteY11" fmla="*/ 0 h 12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667" h="1213053">
                <a:moveTo>
                  <a:pt x="3281310" y="0"/>
                </a:moveTo>
                <a:lnTo>
                  <a:pt x="375234" y="0"/>
                </a:lnTo>
                <a:cubicBezTo>
                  <a:pt x="167998" y="0"/>
                  <a:pt x="0" y="167998"/>
                  <a:pt x="0" y="375234"/>
                </a:cubicBezTo>
                <a:lnTo>
                  <a:pt x="0" y="837819"/>
                </a:lnTo>
                <a:cubicBezTo>
                  <a:pt x="0" y="1045055"/>
                  <a:pt x="167998" y="1213053"/>
                  <a:pt x="375234" y="1213053"/>
                </a:cubicBezTo>
                <a:lnTo>
                  <a:pt x="3519433" y="1213053"/>
                </a:lnTo>
                <a:cubicBezTo>
                  <a:pt x="3726669" y="1213053"/>
                  <a:pt x="3894667" y="1045055"/>
                  <a:pt x="3894667" y="837819"/>
                </a:cubicBezTo>
                <a:lnTo>
                  <a:pt x="3894667" y="609504"/>
                </a:lnTo>
                <a:lnTo>
                  <a:pt x="3776450" y="598485"/>
                </a:lnTo>
                <a:cubicBezTo>
                  <a:pt x="3658483" y="575576"/>
                  <a:pt x="3548918" y="518217"/>
                  <a:pt x="3462316" y="432354"/>
                </a:cubicBezTo>
                <a:cubicBezTo>
                  <a:pt x="3375714" y="346491"/>
                  <a:pt x="3317418" y="237422"/>
                  <a:pt x="3293498" y="119655"/>
                </a:cubicBezTo>
                <a:lnTo>
                  <a:pt x="328131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3BE218-193D-470B-8EFF-FF2B40E210E8}"/>
              </a:ext>
            </a:extLst>
          </p:cNvPr>
          <p:cNvSpPr/>
          <p:nvPr/>
        </p:nvSpPr>
        <p:spPr>
          <a:xfrm flipH="1" flipV="1">
            <a:off x="6307125" y="2678523"/>
            <a:ext cx="613357" cy="609504"/>
          </a:xfrm>
          <a:custGeom>
            <a:avLst/>
            <a:gdLst>
              <a:gd name="connsiteX0" fmla="*/ 613357 w 613357"/>
              <a:gd name="connsiteY0" fmla="*/ 609504 h 609504"/>
              <a:gd name="connsiteX1" fmla="*/ 495140 w 613357"/>
              <a:gd name="connsiteY1" fmla="*/ 598485 h 609504"/>
              <a:gd name="connsiteX2" fmla="*/ 181006 w 613357"/>
              <a:gd name="connsiteY2" fmla="*/ 432354 h 609504"/>
              <a:gd name="connsiteX3" fmla="*/ 12188 w 613357"/>
              <a:gd name="connsiteY3" fmla="*/ 119655 h 609504"/>
              <a:gd name="connsiteX4" fmla="*/ 0 w 613357"/>
              <a:gd name="connsiteY4" fmla="*/ 0 h 609504"/>
              <a:gd name="connsiteX5" fmla="*/ 238123 w 613357"/>
              <a:gd name="connsiteY5" fmla="*/ 0 h 609504"/>
              <a:gd name="connsiteX6" fmla="*/ 613357 w 613357"/>
              <a:gd name="connsiteY6" fmla="*/ 375234 h 609504"/>
              <a:gd name="connsiteX7" fmla="*/ 613357 w 613357"/>
              <a:gd name="connsiteY7" fmla="*/ 609504 h 6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357" h="609504">
                <a:moveTo>
                  <a:pt x="613357" y="609504"/>
                </a:moveTo>
                <a:lnTo>
                  <a:pt x="495140" y="598485"/>
                </a:lnTo>
                <a:cubicBezTo>
                  <a:pt x="377173" y="575576"/>
                  <a:pt x="267608" y="518217"/>
                  <a:pt x="181006" y="432354"/>
                </a:cubicBezTo>
                <a:cubicBezTo>
                  <a:pt x="94404" y="346491"/>
                  <a:pt x="36108" y="237422"/>
                  <a:pt x="12188" y="119655"/>
                </a:cubicBezTo>
                <a:lnTo>
                  <a:pt x="0" y="0"/>
                </a:lnTo>
                <a:lnTo>
                  <a:pt x="238123" y="0"/>
                </a:lnTo>
                <a:cubicBezTo>
                  <a:pt x="445359" y="0"/>
                  <a:pt x="613357" y="167998"/>
                  <a:pt x="613357" y="375234"/>
                </a:cubicBezTo>
                <a:lnTo>
                  <a:pt x="613357" y="609504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0A30F34-5ECD-4E07-98FC-6CD17627C81D}"/>
              </a:ext>
            </a:extLst>
          </p:cNvPr>
          <p:cNvSpPr/>
          <p:nvPr/>
        </p:nvSpPr>
        <p:spPr>
          <a:xfrm flipH="1" flipV="1">
            <a:off x="6307125" y="2074974"/>
            <a:ext cx="3894667" cy="1213053"/>
          </a:xfrm>
          <a:custGeom>
            <a:avLst/>
            <a:gdLst>
              <a:gd name="connsiteX0" fmla="*/ 3519433 w 3894667"/>
              <a:gd name="connsiteY0" fmla="*/ 1213053 h 1213053"/>
              <a:gd name="connsiteX1" fmla="*/ 375234 w 3894667"/>
              <a:gd name="connsiteY1" fmla="*/ 1213053 h 1213053"/>
              <a:gd name="connsiteX2" fmla="*/ 0 w 3894667"/>
              <a:gd name="connsiteY2" fmla="*/ 837819 h 1213053"/>
              <a:gd name="connsiteX3" fmla="*/ 0 w 3894667"/>
              <a:gd name="connsiteY3" fmla="*/ 375234 h 1213053"/>
              <a:gd name="connsiteX4" fmla="*/ 375234 w 3894667"/>
              <a:gd name="connsiteY4" fmla="*/ 0 h 1213053"/>
              <a:gd name="connsiteX5" fmla="*/ 3281310 w 3894667"/>
              <a:gd name="connsiteY5" fmla="*/ 0 h 1213053"/>
              <a:gd name="connsiteX6" fmla="*/ 3293498 w 3894667"/>
              <a:gd name="connsiteY6" fmla="*/ 119655 h 1213053"/>
              <a:gd name="connsiteX7" fmla="*/ 3462316 w 3894667"/>
              <a:gd name="connsiteY7" fmla="*/ 432354 h 1213053"/>
              <a:gd name="connsiteX8" fmla="*/ 3776450 w 3894667"/>
              <a:gd name="connsiteY8" fmla="*/ 598485 h 1213053"/>
              <a:gd name="connsiteX9" fmla="*/ 3894667 w 3894667"/>
              <a:gd name="connsiteY9" fmla="*/ 609504 h 1213053"/>
              <a:gd name="connsiteX10" fmla="*/ 3894667 w 3894667"/>
              <a:gd name="connsiteY10" fmla="*/ 837819 h 1213053"/>
              <a:gd name="connsiteX11" fmla="*/ 3519433 w 3894667"/>
              <a:gd name="connsiteY11" fmla="*/ 1213053 h 12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667" h="1213053">
                <a:moveTo>
                  <a:pt x="3519433" y="1213053"/>
                </a:moveTo>
                <a:lnTo>
                  <a:pt x="375234" y="1213053"/>
                </a:lnTo>
                <a:cubicBezTo>
                  <a:pt x="167998" y="1213053"/>
                  <a:pt x="0" y="1045055"/>
                  <a:pt x="0" y="837819"/>
                </a:cubicBezTo>
                <a:lnTo>
                  <a:pt x="0" y="375234"/>
                </a:lnTo>
                <a:cubicBezTo>
                  <a:pt x="0" y="167998"/>
                  <a:pt x="167998" y="0"/>
                  <a:pt x="375234" y="0"/>
                </a:cubicBezTo>
                <a:lnTo>
                  <a:pt x="3281310" y="0"/>
                </a:lnTo>
                <a:lnTo>
                  <a:pt x="3293498" y="119655"/>
                </a:lnTo>
                <a:cubicBezTo>
                  <a:pt x="3317418" y="237422"/>
                  <a:pt x="3375714" y="346491"/>
                  <a:pt x="3462316" y="432354"/>
                </a:cubicBezTo>
                <a:cubicBezTo>
                  <a:pt x="3548918" y="518217"/>
                  <a:pt x="3658483" y="575576"/>
                  <a:pt x="3776450" y="598485"/>
                </a:cubicBezTo>
                <a:lnTo>
                  <a:pt x="3894667" y="609504"/>
                </a:lnTo>
                <a:lnTo>
                  <a:pt x="3894667" y="837819"/>
                </a:lnTo>
                <a:cubicBezTo>
                  <a:pt x="3894667" y="1045055"/>
                  <a:pt x="3726669" y="1213053"/>
                  <a:pt x="3519433" y="12130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0E7037E-B1B8-4A6F-BD5F-51BBD9D1DAA3}"/>
              </a:ext>
            </a:extLst>
          </p:cNvPr>
          <p:cNvSpPr/>
          <p:nvPr/>
        </p:nvSpPr>
        <p:spPr>
          <a:xfrm flipV="1">
            <a:off x="5271518" y="2675545"/>
            <a:ext cx="613357" cy="609504"/>
          </a:xfrm>
          <a:custGeom>
            <a:avLst/>
            <a:gdLst>
              <a:gd name="connsiteX0" fmla="*/ 613357 w 613357"/>
              <a:gd name="connsiteY0" fmla="*/ 609504 h 609504"/>
              <a:gd name="connsiteX1" fmla="*/ 613357 w 613357"/>
              <a:gd name="connsiteY1" fmla="*/ 375234 h 609504"/>
              <a:gd name="connsiteX2" fmla="*/ 238123 w 613357"/>
              <a:gd name="connsiteY2" fmla="*/ 0 h 609504"/>
              <a:gd name="connsiteX3" fmla="*/ 0 w 613357"/>
              <a:gd name="connsiteY3" fmla="*/ 0 h 609504"/>
              <a:gd name="connsiteX4" fmla="*/ 12188 w 613357"/>
              <a:gd name="connsiteY4" fmla="*/ 119655 h 609504"/>
              <a:gd name="connsiteX5" fmla="*/ 181006 w 613357"/>
              <a:gd name="connsiteY5" fmla="*/ 432354 h 609504"/>
              <a:gd name="connsiteX6" fmla="*/ 495140 w 613357"/>
              <a:gd name="connsiteY6" fmla="*/ 598485 h 609504"/>
              <a:gd name="connsiteX7" fmla="*/ 613357 w 613357"/>
              <a:gd name="connsiteY7" fmla="*/ 609504 h 6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357" h="609504">
                <a:moveTo>
                  <a:pt x="613357" y="609504"/>
                </a:moveTo>
                <a:lnTo>
                  <a:pt x="613357" y="375234"/>
                </a:lnTo>
                <a:cubicBezTo>
                  <a:pt x="613357" y="167998"/>
                  <a:pt x="445359" y="0"/>
                  <a:pt x="238123" y="0"/>
                </a:cubicBezTo>
                <a:lnTo>
                  <a:pt x="0" y="0"/>
                </a:lnTo>
                <a:lnTo>
                  <a:pt x="12188" y="119655"/>
                </a:lnTo>
                <a:cubicBezTo>
                  <a:pt x="36108" y="237422"/>
                  <a:pt x="94404" y="346491"/>
                  <a:pt x="181006" y="432354"/>
                </a:cubicBezTo>
                <a:cubicBezTo>
                  <a:pt x="267608" y="518217"/>
                  <a:pt x="377173" y="575576"/>
                  <a:pt x="495140" y="598485"/>
                </a:cubicBezTo>
                <a:lnTo>
                  <a:pt x="613357" y="609504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000A2-15C5-4B14-9B8A-C8D1CEBE0C0F}"/>
              </a:ext>
            </a:extLst>
          </p:cNvPr>
          <p:cNvSpPr/>
          <p:nvPr/>
        </p:nvSpPr>
        <p:spPr>
          <a:xfrm flipV="1">
            <a:off x="1990208" y="2071996"/>
            <a:ext cx="3894667" cy="1213053"/>
          </a:xfrm>
          <a:custGeom>
            <a:avLst/>
            <a:gdLst>
              <a:gd name="connsiteX0" fmla="*/ 375234 w 3894667"/>
              <a:gd name="connsiteY0" fmla="*/ 1213053 h 1213053"/>
              <a:gd name="connsiteX1" fmla="*/ 3519433 w 3894667"/>
              <a:gd name="connsiteY1" fmla="*/ 1213053 h 1213053"/>
              <a:gd name="connsiteX2" fmla="*/ 3894667 w 3894667"/>
              <a:gd name="connsiteY2" fmla="*/ 837819 h 1213053"/>
              <a:gd name="connsiteX3" fmla="*/ 3894667 w 3894667"/>
              <a:gd name="connsiteY3" fmla="*/ 609504 h 1213053"/>
              <a:gd name="connsiteX4" fmla="*/ 3776450 w 3894667"/>
              <a:gd name="connsiteY4" fmla="*/ 598485 h 1213053"/>
              <a:gd name="connsiteX5" fmla="*/ 3462316 w 3894667"/>
              <a:gd name="connsiteY5" fmla="*/ 432354 h 1213053"/>
              <a:gd name="connsiteX6" fmla="*/ 3293498 w 3894667"/>
              <a:gd name="connsiteY6" fmla="*/ 119655 h 1213053"/>
              <a:gd name="connsiteX7" fmla="*/ 3281310 w 3894667"/>
              <a:gd name="connsiteY7" fmla="*/ 0 h 1213053"/>
              <a:gd name="connsiteX8" fmla="*/ 375234 w 3894667"/>
              <a:gd name="connsiteY8" fmla="*/ 0 h 1213053"/>
              <a:gd name="connsiteX9" fmla="*/ 0 w 3894667"/>
              <a:gd name="connsiteY9" fmla="*/ 375234 h 1213053"/>
              <a:gd name="connsiteX10" fmla="*/ 0 w 3894667"/>
              <a:gd name="connsiteY10" fmla="*/ 837819 h 1213053"/>
              <a:gd name="connsiteX11" fmla="*/ 375234 w 3894667"/>
              <a:gd name="connsiteY11" fmla="*/ 1213053 h 12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667" h="1213053">
                <a:moveTo>
                  <a:pt x="375234" y="1213053"/>
                </a:moveTo>
                <a:lnTo>
                  <a:pt x="3519433" y="1213053"/>
                </a:lnTo>
                <a:cubicBezTo>
                  <a:pt x="3726669" y="1213053"/>
                  <a:pt x="3894667" y="1045055"/>
                  <a:pt x="3894667" y="837819"/>
                </a:cubicBezTo>
                <a:lnTo>
                  <a:pt x="3894667" y="609504"/>
                </a:lnTo>
                <a:lnTo>
                  <a:pt x="3776450" y="598485"/>
                </a:lnTo>
                <a:cubicBezTo>
                  <a:pt x="3658483" y="575576"/>
                  <a:pt x="3548918" y="518217"/>
                  <a:pt x="3462316" y="432354"/>
                </a:cubicBezTo>
                <a:cubicBezTo>
                  <a:pt x="3375714" y="346491"/>
                  <a:pt x="3317418" y="237422"/>
                  <a:pt x="3293498" y="119655"/>
                </a:cubicBezTo>
                <a:lnTo>
                  <a:pt x="3281310" y="0"/>
                </a:lnTo>
                <a:lnTo>
                  <a:pt x="375234" y="0"/>
                </a:lnTo>
                <a:cubicBezTo>
                  <a:pt x="167998" y="0"/>
                  <a:pt x="0" y="167998"/>
                  <a:pt x="0" y="375234"/>
                </a:cubicBezTo>
                <a:lnTo>
                  <a:pt x="0" y="837819"/>
                </a:lnTo>
                <a:cubicBezTo>
                  <a:pt x="0" y="1045055"/>
                  <a:pt x="167998" y="1213053"/>
                  <a:pt x="375234" y="12130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538869-F135-4F17-97C1-3647458F516E}"/>
              </a:ext>
            </a:extLst>
          </p:cNvPr>
          <p:cNvSpPr txBox="1"/>
          <p:nvPr/>
        </p:nvSpPr>
        <p:spPr>
          <a:xfrm>
            <a:off x="2800952" y="2499812"/>
            <a:ext cx="2242686" cy="400110"/>
          </a:xfrm>
          <a:prstGeom prst="rect">
            <a:avLst/>
          </a:prstGeom>
          <a:noFill/>
          <a:effectLst>
            <a:outerShdw blurRad="63500" dist="50800" dir="2700000" sx="101000" sy="101000" algn="tl" rotWithShape="0">
              <a:prstClr val="black">
                <a:alpha val="4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Retail Initiatives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BCEBC-50FE-4DB9-9673-E4AB5E34B518}"/>
              </a:ext>
            </a:extLst>
          </p:cNvPr>
          <p:cNvSpPr txBox="1"/>
          <p:nvPr/>
        </p:nvSpPr>
        <p:spPr>
          <a:xfrm>
            <a:off x="2484935" y="3960734"/>
            <a:ext cx="2905212" cy="400110"/>
          </a:xfrm>
          <a:prstGeom prst="rect">
            <a:avLst/>
          </a:prstGeom>
          <a:noFill/>
          <a:effectLst>
            <a:outerShdw blurRad="63500" dist="50800" dir="2700000" sx="101000" sy="101000" algn="tl" rotWithShape="0">
              <a:prstClr val="black">
                <a:alpha val="4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Business Initiatives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FD8BD7-294B-41E6-9053-25BBD806A655}"/>
              </a:ext>
            </a:extLst>
          </p:cNvPr>
          <p:cNvSpPr txBox="1"/>
          <p:nvPr/>
        </p:nvSpPr>
        <p:spPr>
          <a:xfrm>
            <a:off x="6498642" y="2499812"/>
            <a:ext cx="3511632" cy="400110"/>
          </a:xfrm>
          <a:prstGeom prst="rect">
            <a:avLst/>
          </a:prstGeom>
          <a:noFill/>
          <a:effectLst>
            <a:outerShdw blurRad="63500" dist="50800" dir="2700000" sx="101000" sy="101000" algn="tl" rotWithShape="0">
              <a:prstClr val="black">
                <a:alpha val="4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Brand &amp; Customer Loyalty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0EFE1-3D99-4EBE-B186-2DE289F67709}"/>
              </a:ext>
            </a:extLst>
          </p:cNvPr>
          <p:cNvSpPr txBox="1"/>
          <p:nvPr/>
        </p:nvSpPr>
        <p:spPr>
          <a:xfrm>
            <a:off x="6498642" y="3957416"/>
            <a:ext cx="3511632" cy="400110"/>
          </a:xfrm>
          <a:prstGeom prst="rect">
            <a:avLst/>
          </a:prstGeom>
          <a:noFill/>
          <a:effectLst>
            <a:outerShdw blurRad="63500" dist="50800" dir="2700000" sx="101000" sy="101000" algn="tl" rotWithShape="0">
              <a:prstClr val="black">
                <a:alpha val="4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Technology Initiatives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BB2DA1-3DE0-4658-86FB-29D7F37AC644}"/>
              </a:ext>
            </a:extLst>
          </p:cNvPr>
          <p:cNvSpPr/>
          <p:nvPr/>
        </p:nvSpPr>
        <p:spPr>
          <a:xfrm>
            <a:off x="0" y="0"/>
            <a:ext cx="12192000" cy="1031664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C3FEA6-5F12-46F6-968A-E548FC0C9783}"/>
              </a:ext>
            </a:extLst>
          </p:cNvPr>
          <p:cNvSpPr txBox="1"/>
          <p:nvPr/>
        </p:nvSpPr>
        <p:spPr>
          <a:xfrm>
            <a:off x="271323" y="223445"/>
            <a:ext cx="1164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300" dirty="0">
                <a:solidFill>
                  <a:srgbClr val="007DC7"/>
                </a:solidFill>
                <a:latin typeface="Century Gothic" panose="020B0502020202020204" pitchFamily="34" charset="0"/>
              </a:rPr>
              <a:t>Efficient Marketing Operations and Infrastructure</a:t>
            </a:r>
            <a:endParaRPr lang="en-IN" sz="3200" b="1" spc="300" dirty="0">
              <a:solidFill>
                <a:srgbClr val="007DC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C0757F3-FC5B-4CC8-A7BC-1B566310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0309"/>
            <a:ext cx="2231844" cy="143769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012031C-A603-45B0-86AD-26BE9D80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51" y="5989470"/>
            <a:ext cx="1725481" cy="87222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A25D4EC-6BEB-42C5-AB94-C275D8A4F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84" y="6048375"/>
            <a:ext cx="2933700" cy="8096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32A2BA-8703-488D-AE4B-C1239E799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539" y="5807648"/>
            <a:ext cx="940706" cy="97990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F43C129-9382-44CF-9233-FFB6C3197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2852" y="6048375"/>
            <a:ext cx="962025" cy="8382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3AFB7A7-F37D-4A00-8ED0-A4A33AA2A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1792" y="5889342"/>
            <a:ext cx="1990208" cy="9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EEFF158-FEAE-4E49-B350-389EC2440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634416"/>
              </p:ext>
            </p:extLst>
          </p:nvPr>
        </p:nvGraphicFramePr>
        <p:xfrm>
          <a:off x="850900" y="897225"/>
          <a:ext cx="10490200" cy="590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DE72D9-50B2-4377-B9A6-9450D9DE81CA}"/>
              </a:ext>
            </a:extLst>
          </p:cNvPr>
          <p:cNvSpPr txBox="1"/>
          <p:nvPr/>
        </p:nvSpPr>
        <p:spPr>
          <a:xfrm>
            <a:off x="10453204" y="6377831"/>
            <a:ext cx="88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w Cen MT" panose="020B0602020104020603" pitchFamily="34" charset="0"/>
              </a:rPr>
              <a:t>In </a:t>
            </a:r>
            <a:r>
              <a:rPr lang="en-IN" sz="1600" dirty="0">
                <a:latin typeface="Tw Cen MT" panose="020B0602020104020603" pitchFamily="34" charset="0"/>
              </a:rPr>
              <a:t>MMT</a:t>
            </a:r>
            <a:endParaRPr lang="en-IN" dirty="0"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494BD-5EEB-4727-84C6-B5EDCE0A413F}"/>
              </a:ext>
            </a:extLst>
          </p:cNvPr>
          <p:cNvSpPr/>
          <p:nvPr/>
        </p:nvSpPr>
        <p:spPr>
          <a:xfrm>
            <a:off x="0" y="-1"/>
            <a:ext cx="12192000" cy="1016001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EDC6D-3D12-4025-BD2A-9DEE25B5B6B4}"/>
              </a:ext>
            </a:extLst>
          </p:cNvPr>
          <p:cNvSpPr txBox="1"/>
          <p:nvPr/>
        </p:nvSpPr>
        <p:spPr>
          <a:xfrm>
            <a:off x="4236721" y="215612"/>
            <a:ext cx="37185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7DC7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India Oil Demand</a:t>
            </a:r>
          </a:p>
        </p:txBody>
      </p:sp>
    </p:spTree>
    <p:extLst>
      <p:ext uri="{BB962C8B-B14F-4D97-AF65-F5344CB8AC3E}">
        <p14:creationId xmlns:p14="http://schemas.microsoft.com/office/powerpoint/2010/main" val="21666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84</Words>
  <Application>Microsoft Office PowerPoint</Application>
  <PresentationFormat>Widescreen</PresentationFormat>
  <Paragraphs>38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Centaur</vt:lpstr>
      <vt:lpstr>Century Gothic</vt:lpstr>
      <vt:lpstr>Century Schoolbook</vt:lpstr>
      <vt:lpstr>Lato</vt:lpstr>
      <vt:lpstr>Lato Hairline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Basith Ashraf</dc:creator>
  <cp:lastModifiedBy>Abdul Basith Ashraf</cp:lastModifiedBy>
  <cp:revision>1</cp:revision>
  <dcterms:created xsi:type="dcterms:W3CDTF">2019-07-28T05:23:41Z</dcterms:created>
  <dcterms:modified xsi:type="dcterms:W3CDTF">2019-07-28T16:27:00Z</dcterms:modified>
</cp:coreProperties>
</file>