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0A70-6944-FCEC-4E41-D5F8AF39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C35F5-AC7E-AFF3-46C4-9D723C7E6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1755-DCFB-255C-EB79-3576898E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137-C081-4ABC-E883-F9FEF689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C07E-EBFD-3D2D-DCF5-B552C6F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3720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2804-980A-56B9-9400-ADB9513D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EBDAA-8EF7-5691-0D3E-62F606B9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A78D-606E-09DA-C1D2-2AB49CEF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A318-C5FF-CCBB-F2AE-8D475481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562D-9B85-0204-BE35-B7F03807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4696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44A9A-6D96-C18A-B0BA-89189843B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48759-7697-C4D8-12DF-4E9721F05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87E5-3570-8EC7-F3F2-DC305246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79E7-3DA7-8775-619C-16874B1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F9A30-1527-6A51-3D49-9D464AFB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0606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6B0-0E6A-0385-C8B6-FBEC9D1D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B4C7-5699-74E9-FE9C-31B485B8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1F40-EC18-4267-BEB4-78896833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287C-7CA1-AE79-BAE1-DAD3CD00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BDF1-EF4D-CA1C-BAE7-BBD0891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858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AE6D-4FAC-6427-1298-368C3A39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27F1B-430C-ABD2-49CF-D943180A0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B6F7-2007-7E68-3D6A-86D50902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7793-3FAC-7F4D-F4CD-3DE2BEDB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0A805-1A1B-20FE-74E5-2E214E77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7846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D09B-A320-446F-5A7E-A82B6DC0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754-1E51-9927-03C8-A165D8187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98CF0-1AE3-98E3-01A5-011622C2C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06FE-3AD2-0BBE-9E1E-CCE145B4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06DC5-BCB4-0FBE-B601-26CD945D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04DF9-DC58-CAF1-C5CE-35D93776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230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65B8-7021-C551-CFE0-893C3DA3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AF1B-087C-1EE4-5CE9-FF9C93AF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F545-84BA-FA27-BA61-90A82FDB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0605F-0F1F-F112-D2F1-816F58F0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63B65-0DE8-436D-A39B-A964BD842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1DA54-1692-069E-0A4F-C9920732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11D98-EA54-20C4-CA5E-4A9693FB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197A4-321F-1A9D-1184-82DFCB0A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2589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3E69-A68A-0F79-1D22-3D3AE8AF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27633-C7A6-3375-ECD4-E99FC777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24D53-420F-555D-6EAB-D17D7422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98D4A-6B4C-4A20-3250-4EAAA036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7774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3ED57-3264-25E9-9CAA-AD71EF54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8F875-5FE8-5CAF-6C39-7AFDCE63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342F7-37BB-E0F8-4129-1E18D00A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300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40BE-50EA-0695-86C6-D32CAE9D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C528-9663-4B11-714A-A354202C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A4073-6C8B-F184-AE38-92D25FB91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AB77F-1590-0163-10AC-0F10EEDC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8BA6-35BB-2478-FA7C-2C76428E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7F99-C5C4-693D-D28C-FC356E9F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5101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8C36-4319-9E8F-8371-96ADA5AC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AFF4F-208E-E7EC-48E0-0823F6D17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F1CB9-B416-393E-8F2E-7FE1E873B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2116-03A0-E8DD-3E0E-F0CED28A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80A89-4D27-2A75-33E3-2E7FD363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11BB-3475-81D8-369E-D33574A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435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B7C12-A8C3-73CB-65EA-9B7D1DB6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2D6FA-6EE1-DDDE-6591-2528CD02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19491-D76E-9016-ABA3-1E9E6A634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5557-E182-4F43-8699-793E24D23AB7}" type="datetimeFigureOut">
              <a:rPr lang="en-AE" smtClean="0"/>
              <a:t>26/04/2024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3E77-7EFE-7E4F-3E39-07143926A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7764-F123-6539-4DBD-63EB37CF2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DC20-4B29-8A4D-981A-F63990A15D7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04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4AE6-5F76-80B1-FCC7-73D04796B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F9FA0-E195-A7DA-308C-4A7BADF44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6174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Basit Khan</dc:creator>
  <cp:lastModifiedBy>Basit Khan</cp:lastModifiedBy>
  <cp:revision>1</cp:revision>
  <dcterms:created xsi:type="dcterms:W3CDTF">2024-04-26T02:21:52Z</dcterms:created>
  <dcterms:modified xsi:type="dcterms:W3CDTF">2024-04-26T02:22:52Z</dcterms:modified>
</cp:coreProperties>
</file>