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7:4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314 311 1008 0 0,'16'-12'944'0'0,"-16"9"-824"0"0,0 3-4 0 0,0 0-13 0 0,0 0-21 0 0,-19-18 202 0 0,4 18-248 0 0,1 0 0 0 0,0 1 0 0 0,0 1 0 0 0,-1 0 0 0 0,1 1-1 0 0,0 1 1 0 0,1 0 0 0 0,-1 0 0 0 0,1 2 0 0 0,0-1 0 0 0,0 2 0 0 0,0 0 0 0 0,1 0 0 0 0,0 1 0 0 0,1 1 0 0 0,0 0 0 0 0,0 0 0 0 0,0 1-1 0 0,2 1 1 0 0,-1 0 0 0 0,1 0 0 0 0,1 0 0 0 0,0 1 0 0 0,1 1 0 0 0,-6 10-36 0 0,15-19 27 0 0,0 0 0 0 0,-1 0 0 0 0,1 0 0 0 0,1 0 0 0 0,-1 0 0 0 0,1-1 0 0 0,-1 1 1 0 0,1-1-1 0 0,0 0 0 0 0,0 1 0 0 0,0-2 0 0 0,1 1 0 0 0,-1 0 0 0 0,1 0 0 0 0,0-1 0 0 0,0 0 0 0 0,-1 0 0 0 0,1 0 0 0 0,1 0 0 0 0,-1-1 0 0 0,0 0 0 0 0,0 1 0 0 0,0-1 1 0 0,1-1-1 0 0,-1 1 0 0 0,1-1 0 0 0,-1 0 0 0 0,0 0 0 0 0,1 0 0 0 0,-1 0 0 0 0,1-1 0 0 0,1 0-27 0 0,20 0 56 0 0,1-2 0 0 0,-1 0-1 0 0,1-2 1 0 0,-1-1 0 0 0,-1-1 0 0 0,1-1-1 0 0,-1-1 1 0 0,-1-1 0 0 0,1-2 0 0 0,-2 0-1 0 0,0-2 1 0 0,0 0 0 0 0,1-3-56 0 0,-23 16-2 0 0,0 1 1 0 0,1-1-1 0 0,-1 0 0 0 0,0 0 1 0 0,0 1-1 0 0,0-1 0 0 0,0 0 1 0 0,0 0-1 0 0,0 0 0 0 0,0 0 1 0 0,0-1-1 0 0,0 1 0 0 0,-1 0 1 0 0,1 0-1 0 0,0 0 1 0 0,-1-1-1 0 0,1 1 0 0 0,-1 0 1 0 0,1 0-1 0 0,-1-1 0 0 0,1 1 1 0 0,-1-1-1 0 0,0 1 0 0 0,0 0 1 0 0,0-1-1 0 0,0 1 0 0 0,0-1 1 0 0,0 1-1 0 0,0 0 1 0 0,0-1-1 0 0,-1 1 0 0 0,1 0 1 0 0,0-1-1 0 0,-1 1 0 0 0,1 0 1 0 0,-1-1-1 0 0,0 1 0 0 0,1 0 1 0 0,-1 0-1 0 0,0 0 0 0 0,0-1 1 0 0,0 1-1 0 0,0 0 1 0 0,0 0-1 0 0,0 0 0 0 0,0 0 1 0 0,0 1-1 0 0,0-1 0 0 0,0 0 1 0 0,0 0-1 0 0,-1 1 0 0 0,1-1 1 0 0,0 1-1 0 0,0-1 0 0 0,-1 1 1 0 0,1-1-1 0 0,0 1 1 0 0,-2 0 1 0 0,-86-28-79 0 0,83 27 88 0 0,-142-7-14 0 0,148 8 1 0 0,1 0-1 0 0,-1-1 0 0 0,0 1 1 0 0,0 0-1 0 0,0 0 1 0 0,1-1-1 0 0,-1 1 0 0 0,0 0 1 0 0,0 0-1 0 0,0-1 0 0 0,0 1 1 0 0,0 0-1 0 0,1 0 0 0 0,-1-1 1 0 0,0 1-1 0 0,0 0 0 0 0,0-1 1 0 0,0 1-1 0 0,0 0 0 0 0,0-1 1 0 0,0 1-1 0 0,0 0 0 0 0,0 0 1 0 0,0-1-1 0 0,0 1 0 0 0,0 0 1 0 0,0-1-1 0 0,-1 1 0 0 0,1 0 1 0 0,0-1-1 0 0,0 1 0 0 0,0 0 1 0 0,0 0-1 0 0,0-1 0 0 0,-1 1 1 0 0,1 0-1 0 0,0 0 1 0 0,0-1-1 0 0,0 1 0 0 0,-1 0 5 0 0,35-12-203 0 0,397-116-582 0 0,-395 95 896 0 0,-36 31-129 0 0,-4-18 173 0 0,-8 8-63 0 0,-1 1 1 0 0,1 1-1 0 0,-2 0 0 0 0,0 1 0 0 0,0 0 0 0 0,0 1 0 0 0,-1 1 0 0 0,0 0 0 0 0,-1 1 0 0 0,1 1 1 0 0,-1 0-1 0 0,0 2 0 0 0,-11-2-92 0 0,26 5 58 0 0,-9 4 35 0 0,3 8-74 0 0,0 1-1 0 0,1 0 1 0 0,0 1 0 0 0,1-1-1 0 0,1 1 1 0 0,0 1 0 0 0,1-1-1 0 0,0 0 1 0 0,1 1 0 0 0,1-1-1 0 0,0 1 1 0 0,1-1 0 0 0,1 1-1 0 0,0 0 1 0 0,1-1 0 0 0,0 1-1 0 0,1-1 1 0 0,1 0 0 0 0,3 6-19 0 0,-3 5 127 0 0,167 742 1887 0 0,-172-767-2024 0 0,0-1 0 0 0,1 1 0 0 0,-1-1 0 0 0,1 1 0 0 0,-1-1 0 0 0,0 1 0 0 0,1 0-1 0 0,-1-1 1 0 0,0 1 0 0 0,1 0 0 0 0,-1-1 0 0 0,0 1 0 0 0,0 0 0 0 0,1 0 0 0 0,-1 0-1 0 0,0 0 1 0 0,0 0 0 0 0,1 0 0 0 0,-1 0 0 0 0,0 0 0 0 0,0 0 0 0 0,1 0 0 0 0,-1 0-1 0 0,0 0 1 0 0,0 1 0 0 0,1-1 0 0 0,-1 0 0 0 0,0 1 0 0 0,1-1 0 0 0,-1 0 0 0 0,0 1-1 0 0,1-1 1 0 0,-1 1 0 0 0,0-1 0 0 0,1 1 0 0 0,-1-1 0 0 0,1 1 0 0 0,-1-1 0 0 0,1 1-1 0 0,-1-1 1 0 0,1 1 0 0 0,0 0 0 0 0,-1-1 0 0 0,1 1 0 0 0,0 0 0 0 0,-1 0 0 0 0,1-1-1 0 0,0 1 1 0 0,0 0 0 0 0,0-1 0 0 0,0 1 0 0 0,0 0 0 0 0,0 0 0 0 0,0 0 0 0 0,0-1 0 0 0,0 1-1 0 0,0 0 1 0 0,0 0 0 0 0,0-1 0 0 0,0 1 0 0 0,0 0 0 0 0,1 0 10 0 0,-47-46-2938 0 0,32 27 1652 0 0,1-3 46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1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1192 0 0,'-78'3'2390'0'0,"61"-3"-2161"0"0,0 1 0 0 0,0 1 0 0 0,1 0 0 0 0,-1 1 0 0 0,1 1 0 0 0,-1 0 0 0 0,1 1 0 0 0,1 1 0 0 0,-1 1 0 0 0,1 0 0 0 0,-13 9-229 0 0,26-15 23 0 0,1 0 0 0 0,0 1 1 0 0,0-1-1 0 0,0 1 0 0 0,0-1 1 0 0,0 1-1 0 0,0-1 0 0 0,0 1 1 0 0,0-1-1 0 0,1 1 0 0 0,-1 0 1 0 0,0 0-1 0 0,1-1 0 0 0,0 1 1 0 0,-1 0-1 0 0,1 0 0 0 0,0 0 1 0 0,0 0-1 0 0,0-1 0 0 0,0 1 1 0 0,0 0-1 0 0,1 0 1 0 0,-1 0-1 0 0,0-1 0 0 0,1 1 1 0 0,-1 0-1 0 0,1 0 0 0 0,0-1 1 0 0,0 1-1 0 0,0-1 0 0 0,-1 1 1 0 0,2 0-1 0 0,-1-1 0 0 0,0 0 1 0 0,0 1-1 0 0,0-1 0 0 0,0 0 1 0 0,1 1-1 0 0,-1-1 0 0 0,2 1-23 0 0,62 52 350 0 0,-60-51-291 0 0,50 32 69 0 0,-43-30-102 0 0,-1 0 0 0 0,1 1 0 0 0,-2 1 0 0 0,1 0 0 0 0,-1 0 0 0 0,0 1 0 0 0,0 0-1 0 0,-1 1 1 0 0,0 0 0 0 0,-1 0 0 0 0,0 1 0 0 0,0 0 0 0 0,-1 0 0 0 0,0 1 0 0 0,-1 0 0 0 0,0 0-1 0 0,2 7-25 0 0,-10-12 10 0 0,-1 0 0 0 0,1 0 0 0 0,-1-1 0 0 0,0 1 0 0 0,-1-1 0 0 0,1 0 0 0 0,-1 0 0 0 0,0-1 0 0 0,0 1 0 0 0,-1-1 0 0 0,1 1 0 0 0,-1-1 0 0 0,0-1 0 0 0,0 1 0 0 0,0-1 0 0 0,-1 0 0 0 0,1 0 0 0 0,-1 0 0 0 0,0-1 0 0 0,1 0 0 0 0,-1 0 0 0 0,0 0 0 0 0,0-1 0 0 0,-1 0 0 0 0,1 0 0 0 0,0-1 0 0 0,0 1 0 0 0,0-1 0 0 0,-5-1-10 0 0,-3 1-88 0 0,1 0 0 0 0,-1-1 0 0 0,1 0 0 0 0,-1-1 1 0 0,1-1-1 0 0,0 0 0 0 0,0-1 0 0 0,0-1 0 0 0,0 1 0 0 0,1-2 0 0 0,-9-5 88 0 0,-70-53-4117 0 0,77 49 2896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3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1088 0 0,'4'-31'1754'0'0,"13"-18"-220"0"0,-17 13 274 0 0,0 56-1885 0 0,19 209 477 0 0,46-15 68 0 0,-55-180-569 0 0,-12-36-2833 0 0,-1-4 1778 0 0,2-1-28 0 0</inkml:trace>
  <inkml:trace contextRef="#ctx0" brushRef="#br0" timeOffset="436.433">62 142 1288 0 0,'-1'-5'155'0'0,"0"0"0"0"0,1 0-1 0 0,-1 0 1 0 0,1 0 0 0 0,1 0-1 0 0,-1 0 1 0 0,1 0 0 0 0,0 0-1 0 0,0 0 1 0 0,0 1 0 0 0,0-1-1 0 0,1 0 1 0 0,0 1 0 0 0,0-1 0 0 0,1 1-1 0 0,-1-1 1 0 0,1 1 0 0 0,0 0-1 0 0,0 0 1 0 0,0 0 0 0 0,0 0-1 0 0,1 1 1 0 0,-1 0 0 0 0,5-3-155 0 0,-4 2 35 0 0,1 1 0 0 0,-1 0-1 0 0,1 0 1 0 0,0 1 0 0 0,0 0 0 0 0,0 0 0 0 0,0 0 0 0 0,0 0 0 0 0,1 1 0 0 0,-1-1 0 0 0,0 1-1 0 0,1 1 1 0 0,-1-1 0 0 0,1 1 0 0 0,-1 0 0 0 0,1 0 0 0 0,-1 1 0 0 0,1-1 0 0 0,-1 1-1 0 0,0 1 1 0 0,1-1 0 0 0,-1 1 0 0 0,0 0 0 0 0,0 0 0 0 0,0 0 0 0 0,0 1 0 0 0,0-1-1 0 0,-1 1 1 0 0,1 0 0 0 0,-1 1 0 0 0,0-1 0 0 0,0 1 0 0 0,2 2-35 0 0,0 3 0 0 0,-1 0-1 0 0,0 0 1 0 0,-1 1 0 0 0,0 0 0 0 0,-1 0-1 0 0,0 0 1 0 0,0 0 0 0 0,-1 1 0 0 0,0-1-1 0 0,-1 0 1 0 0,0 1 0 0 0,-1 0 0 0 0,0-1-1 0 0,0 1 1 0 0,-1-1 0 0 0,-1 1 0 0 0,0-1-1 0 0,0 0 1 0 0,-1 0 0 0 0,0 0 0 0 0,-1 0-1 0 0,0 0 1 0 0,-1 0 0 0 0,0-1 0 0 0,0 0-1 0 0,-1 0 1 0 0,0-1 0 0 0,-1 1 0 0 0,0-1-1 0 0,0-1 1 0 0,0 1 0 0 0,-1-1 0 0 0,-1 0-1 0 0,1-1 1 0 0,-1 0 0 0 0,0-1 0 0 0,0 1-1 0 0,0-2 1 0 0,-1 1 0 0 0,0-1 0 0 0,0-1-1 0 0,0 0 1 0 0,-7 1 0 0 0,-14-5-2985 0 0,22-14 1801 0 0</inkml:trace>
  <inkml:trace contextRef="#ctx0" brushRef="#br0" timeOffset="1059.629">639 232 896 0 0,'0'0'102'0'0,"1"1"-1"0"0,-1-1 1 0 0,0 0-1 0 0,0 0 1 0 0,1 1-1 0 0,-1-1 1 0 0,0 0-1 0 0,0 0 1 0 0,1 0 0 0 0,-1 0-1 0 0,0 1 1 0 0,0-1-1 0 0,1 0 1 0 0,-1 0-1 0 0,0 0 1 0 0,1 0-1 0 0,-1 0 1 0 0,0 0-1 0 0,1 0 1 0 0,-1 0 0 0 0,0 0-1 0 0,1 0 1 0 0,-1 0-1 0 0,0 0 1 0 0,1 0-1 0 0,-1 0 1 0 0,0 0-1 0 0,0 0 1 0 0,1 0-1 0 0,-1 0 1 0 0,0-1 0 0 0,1 1-1 0 0,-1 0 1 0 0,0 0-1 0 0,0 0 1 0 0,1 0-1 0 0,-1-1 1 0 0,0 1-1 0 0,0 0 1 0 0,1 0-1 0 0,-1-1 1 0 0,0 1 0 0 0,0 0-1 0 0,0 0 1 0 0,1-1-1 0 0,-1 1-101 0 0,-2 169 702 0 0,46 62 54 0 0,-54-201-3439 0 0,3-34 1414 0 0,-2-11 28 0 0</inkml:trace>
  <inkml:trace contextRef="#ctx0" brushRef="#br0" timeOffset="1697.58">650 199 1016 0 0,'3'-6'119'0'0,"1"1"-1"0"0,-1-1 1 0 0,1 1 0 0 0,0-1 0 0 0,0 1-1 0 0,0 0 1 0 0,1 1 0 0 0,-1-1-1 0 0,1 1 1 0 0,0 0 0 0 0,1 0 0 0 0,-1 0-1 0 0,1 1 1 0 0,-1 0 0 0 0,1 0-1 0 0,0 0 1 0 0,0 1 0 0 0,1 0-1 0 0,-1 0 1 0 0,0 1 0 0 0,1-1 0 0 0,-1 1-1 0 0,1 1 1 0 0,-1-1 0 0 0,1 1-1 0 0,3 1-118 0 0,-5-1 13 0 0,-1 1-1 0 0,1-1 0 0 0,-1 1 0 0 0,1 1 0 0 0,-1-1 1 0 0,1 1-1 0 0,-1-1 0 0 0,0 1 0 0 0,0 0 1 0 0,0 1-1 0 0,0-1 0 0 0,0 1 0 0 0,0 0 0 0 0,-1 0 1 0 0,1 0-1 0 0,-1 0 0 0 0,0 0 0 0 0,0 1 1 0 0,0 0-1 0 0,0-1 0 0 0,-1 1 0 0 0,0 0 0 0 0,1 0 1 0 0,-1 1-1 0 0,-1-1 0 0 0,1 0 0 0 0,-1 1 0 0 0,1-1 1 0 0,-1 1-1 0 0,-1-1 0 0 0,1 1 0 0 0,-1 0-12 0 0,-5 147 97 0 0,-87-20 593 0 0,92-131-678 0 0,0 0 1 0 0,0 0 0 0 0,0 0-1 0 0,0 0 1 0 0,0-1-1 0 0,0 1 1 0 0,0 0-1 0 0,0 0 1 0 0,0 0 0 0 0,1 0-1 0 0,-1-1 1 0 0,0 1-1 0 0,0 0 1 0 0,1 0-1 0 0,-1 0 1 0 0,1-1-1 0 0,-1 1 1 0 0,1 0 0 0 0,-1-1-1 0 0,1 1 1 0 0,-1 0-1 0 0,1-1 1 0 0,-1 1-1 0 0,1-1 1 0 0,0 1 0 0 0,-1-1-1 0 0,1 1 1 0 0,0-1-1 0 0,0 1 1 0 0,-1-1-1 0 0,1 0 1 0 0,0 1 0 0 0,0-1-1 0 0,0 0 1 0 0,-1 0-1 0 0,1 0 1 0 0,0 1-1 0 0,0-1 1 0 0,0 0 0 0 0,0 0-1 0 0,-1 0 1 0 0,1 0-1 0 0,0 0 1 0 0,0-1-1 0 0,0 1 1 0 0,0 0 0 0 0,-1 0-1 0 0,1-1 1 0 0,0 1-1 0 0,0 0 1 0 0,0-1-1 0 0,-1 1 1 0 0,1 0 0 0 0,0-1-1 0 0,-1 1 1 0 0,1-1-1 0 0,0 0 1 0 0,-1 1-1 0 0,1-1 1 0 0,0 0-13 0 0,31 3 107 0 0,-20 1-93 0 0,0 1 0 0 0,-1 0 0 0 0,0 1 1 0 0,0 0-1 0 0,0 0 0 0 0,-1 2 1 0 0,1-1-1 0 0,-1 1 0 0 0,-1 0 1 0 0,0 1-1 0 0,5 5-14 0 0,-11-10 4 0 0,0 0 0 0 0,-1-1 0 0 0,1 1-1 0 0,-1 1 1 0 0,1-1 0 0 0,-1 0 0 0 0,0 1 0 0 0,-1-1 0 0 0,1 1 0 0 0,0-1 0 0 0,-1 1 0 0 0,0 0 0 0 0,0 0-1 0 0,0-1 1 0 0,0 1 0 0 0,-1 0 0 0 0,0 0 0 0 0,0 0 0 0 0,0 0 0 0 0,0 0 0 0 0,0 0 0 0 0,-1 0-1 0 0,1 0 1 0 0,-1-1 0 0 0,0 1 0 0 0,0 0 0 0 0,-1 0 0 0 0,1-1 0 0 0,-1 1 0 0 0,0-1 0 0 0,0 1 0 0 0,0-1-1 0 0,0 0 1 0 0,-1 0 0 0 0,1 0 0 0 0,-1 0 0 0 0,0 0 0 0 0,-2 2-4 0 0,-5 4-20 0 0,-1 0 1 0 0,0-1-1 0 0,-1 0 1 0 0,1-1-1 0 0,-1 0 1 0 0,-1-1-1 0 0,1 0 1 0 0,-1-1-1 0 0,0 0 1 0 0,0-1-1 0 0,-1-1 1 0 0,-4 1 19 0 0,-97-11-3256 0 0,89-5 2020 0 0</inkml:trace>
  <inkml:trace contextRef="#ctx0" brushRef="#br0" timeOffset="2305.98">1303 676 976 0 0,'-5'-2'96'0'0,"0"1"1"0"0,0-2-1 0 0,0 1 0 0 0,0-1 0 0 0,0 1 0 0 0,0-1 1 0 0,1-1-1 0 0,-1 1 0 0 0,1-1 0 0 0,0 1 0 0 0,0-1 1 0 0,1-1-1 0 0,-1 1 0 0 0,1 0 0 0 0,0-1 0 0 0,0 1 1 0 0,0-1-1 0 0,0 0 0 0 0,1 0 0 0 0,0 0 1 0 0,0-1-1 0 0,0 1 0 0 0,1 0 0 0 0,0-1 0 0 0,0 1 1 0 0,0-1-1 0 0,1 1 0 0 0,0-1 0 0 0,0 1 0 0 0,0-1 1 0 0,1 1-1 0 0,-1-1 0 0 0,2-1-96 0 0,-4-18 118 0 0,1-1 0 0 0,2 0 0 0 0,0 0 0 0 0,2 0-1 0 0,1 0 1 0 0,1 1 0 0 0,1 0 0 0 0,1 0 0 0 0,1 0 0 0 0,2 1 0 0 0,0 0 0 0 0,1 1 0 0 0,2 0-1 0 0,0 1 1 0 0,2 0 0 0 0,15-17-118 0 0,-29 37 7 0 0,1 0-1 0 0,-1 0 1 0 0,1 0-1 0 0,-1 0 1 0 0,1 0-1 0 0,0 1 1 0 0,0-1-1 0 0,0 1 0 0 0,0-1 1 0 0,0 1-1 0 0,0 0 1 0 0,0 0-1 0 0,1 0 1 0 0,-1 0-1 0 0,0 0 1 0 0,1 0-1 0 0,-1 1 1 0 0,1-1-1 0 0,-1 1 1 0 0,0 0-1 0 0,1 0 1 0 0,-1 0-1 0 0,1 0 1 0 0,-1 0-1 0 0,1 0 1 0 0,-1 0-1 0 0,1 1 0 0 0,-1-1 1 0 0,0 1-1 0 0,1 0 1 0 0,-1 0-1 0 0,0 0 1 0 0,0 0-1 0 0,1 0 1 0 0,-1 0-1 0 0,0 1 1 0 0,1 1-7 0 0,55 79 109 0 0,6 151-230 0 0,-45-19 113 0 0,-56-119-4647 0 0,37-95 4021 0 0</inkml:trace>
  <inkml:trace contextRef="#ctx0" brushRef="#br0" timeOffset="3881.009">634 187 1076 0 0,'-18'21'342'0'0,"0"2"1"0"0,1 0-1 0 0,1 0 0 0 0,1 1 1 0 0,1 1-1 0 0,2 1 0 0 0,0 0 1 0 0,2 0-1 0 0,1 1 0 0 0,1 1 1 0 0,1-1-1 0 0,1 1 1 0 0,-1 21-343 0 0,7-38 25 0 0,1-1 0 0 0,0 1 1 0 0,0-1-1 0 0,1 1 1 0 0,0-1-1 0 0,1 0 0 0 0,0 0 1 0 0,0 0-1 0 0,1 0 1 0 0,1-1-1 0 0,0 0 1 0 0,0 0-1 0 0,0 0 0 0 0,1 0 1 0 0,1-1-1 0 0,-1 0 1 0 0,1 0-1 0 0,1 0 0 0 0,0-1 1 0 0,0-1-1 0 0,3 3-25 0 0,192 101-1736 0 0,-140-89 504 0 0,3-1-12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3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33 521 840 0 0,'25'60'3735'0'0,"-25"-60"-3480"0"0,0 0-47 0 0,0 0 3 0 0,-1 7 625 0 0,-9-10-382 0 0,6-11-380 0 0,1-1 1 0 0,1 0 0 0 0,0-1 0 0 0,1 1 0 0 0,1 0-1 0 0,0 0 1 0 0,1-1 0 0 0,1 1 0 0 0,0 0 0 0 0,1 0-1 0 0,1 0 1 0 0,1-4-75 0 0,2-10 46 0 0,49-209 537 0 0,-34 175-406 0 0,-15 99-244 0 0,1 10 85 0 0,2-1 1 0 0,2-1 0 0 0,2 0-1 0 0,3 0 1 0 0,9 18-19 0 0,-22-54-1 0 0,14 102-771 0 0,-19-106 571 0 0,-1 1-1 0 0,1 0 1 0 0,-1 0 0 0 0,1-1 0 0 0,-1 1 0 0 0,0-1 0 0 0,-1 0 0 0 0,1 1 0 0 0,-1-1 0 0 0,0 0 0 0 0,0 0 0 0 0,0-1-1 0 0,-1 1 1 0 0,1-1 0 0 0,-1 0 0 0 0,0 1 0 0 0,0-2 0 0 0,0 1 0 0 0,0 0 0 0 0,-1-1 0 0 0,0 1 201 0 0,-21 10-1136 0 0</inkml:trace>
  <inkml:trace contextRef="#ctx0" brushRef="#br0" timeOffset="265.631">1 466 2840 0 0,'116'-32'5425'0'0,"-27"11"-5139"0"0,-58 12-649 0 0,-23 7 24 0 0,0 0-1 0 0,0 0 0 0 0,-1-1 1 0 0,1 0-1 0 0,0 0 1 0 0,-1 0-1 0 0,0-1 1 0 0,0-1-1 0 0,0 1 1 0 0,0-1-1 0 0,-1 0 1 0 0,0 0-1 0 0,0-1 1 0 0,4-5 339 0 0,2-7-1259 0 0</inkml:trace>
  <inkml:trace contextRef="#ctx0" brushRef="#br0" timeOffset="529.558">506 1 1428 0 0,'26'1'3669'0'0,"32"43"-2386"0"0,-39-25-1113 0 0,0 1 0 0 0,-2 1-1 0 0,0 1 1 0 0,-1 0 0 0 0,-2 1 0 0 0,0 1 0 0 0,-1 0 0 0 0,-1 0 0 0 0,-2 2 0 0 0,0-1-1 0 0,-2 1 1 0 0,-1 1 0 0 0,-1-1 0 0 0,-1 1 0 0 0,-1 0 0 0 0,-2 1 0 0 0,0 6-170 0 0,-3-19-47 0 0,0-1 0 0 0,-1 0 0 0 0,-1 0 0 0 0,0 0 0 0 0,-1 0 0 0 0,0 0 0 0 0,-1 0 0 0 0,-1-1 0 0 0,0 0 1 0 0,0 0-1 0 0,-2-1 0 0 0,0 0 0 0 0,0 0 0 0 0,-1-1 0 0 0,0 0 0 0 0,-1 0 0 0 0,0-1 0 0 0,-11 9 47 0 0,6-7-435 0 0,-1 0 0 0 0,0-1 0 0 0,-1-1-1 0 0,0 0 1 0 0,0-1 0 0 0,-1-1 0 0 0,0-1-1 0 0,0-1 1 0 0,-1 0 0 0 0,0-1-1 0 0,0-1 1 0 0,0-1 0 0 0,-12 0 435 0 0,-2-2-1209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4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1160 0 0,'0'0'323'0'0,"0"0"50"0"0,0 0 18 0 0,0 0-82 0 0,0 0-43 0 0,0 0-35 0 0,0 0 19 0 0,0 0 135 0 0,0 0-36 0 0,0 0-50 0 0,3-26 3906 0 0,1 36-4204 0 0,0 1-1 0 0,-1 0 0 0 0,0-1 0 0 0,-1 1 0 0 0,0 0 0 0 0,-1 0 1 0 0,0 1-1 0 0,0-1 0 0 0,-1 0 0 0 0,-1 0 0 0 0,0 0 0 0 0,-1 5 0 0 0,2 84-20 0 0,52 200 151 0 0,1-426 1095 0 0,-51 121-1231 0 0,1-1 0 0 0,0 1-1 0 0,1 0 1 0 0,-1 0 0 0 0,1 0-1 0 0,0 0 1 0 0,0 0 0 0 0,1 1-1 0 0,-1 0 1 0 0,1 0 0 0 0,0 0-1 0 0,0 1 1 0 0,1-1 0 0 0,-1 1-1 0 0,1 0 1 0 0,-1 1 0 0 0,1-1-1 0 0,0 1 1 0 0,0 1 0 0 0,0-1-1 0 0,0 1 1 0 0,0 0 0 0 0,0 0-1 0 0,0 0 1 0 0,1 1 0 0 0,-1 0-1 0 0,0 0 1 0 0,0 1 0 0 0,0 0-1 0 0,0 0 1 0 0,1 0 0 0 0,-1 1-1 0 0,-1 0 1 0 0,1 0 0 0 0,0 1-1 0 0,0-1 1 0 0,-1 1 0 0 0,0 0-1 0 0,5 3 6 0 0,-7 0-24 0 0,0-1 0 0 0,0 1 0 0 0,0 0-1 0 0,-1-1 1 0 0,0 1 0 0 0,0 1 0 0 0,0-1-1 0 0,-1 0 1 0 0,0 0 0 0 0,0 0 0 0 0,0 1-1 0 0,-1-1 1 0 0,0 0 0 0 0,0 1 0 0 0,-1-1-1 0 0,0 0 1 0 0,0 1 0 0 0,0-1 0 0 0,-1 0 0 0 0,0 0-1 0 0,0 0 1 0 0,0 0 0 0 0,-1 0 0 0 0,0-1-1 0 0,0 1 1 0 0,0-1 0 0 0,-1 1 0 0 0,0-1-1 0 0,0-1 1 0 0,0 1 0 0 0,-1 0 0 0 0,1-1 0 0 0,-1 0-1 0 0,0 0 1 0 0,-1 0 0 0 0,1-1 0 0 0,0 0-1 0 0,-1 0 1 0 0,0 0 0 0 0,0-1 0 0 0,0 0-1 0 0,0 0 1 0 0,0 0 0 0 0,0-1 0 0 0,0 0-1 0 0,-1 0 1 0 0,1 0 0 0 0,0-1 0 0 0,-1 0 24 0 0,4 0-217 0 0,0-1-1 0 0,-1 0 1 0 0,1 0 0 0 0,0 0 0 0 0,0 0-1 0 0,0 0 1 0 0,0-1 0 0 0,0 1 0 0 0,0-1-1 0 0,0 0 1 0 0,0 0 0 0 0,1 0 0 0 0,-1 0 0 0 0,1 0-1 0 0,-1-1 1 0 0,1 1 0 0 0,0-1 0 0 0,0 1-1 0 0,0-1 1 0 0,0 0 0 0 0,1 0 0 0 0,-1 0-1 0 0,1 0 1 0 0,-1 0 0 0 0,1 0 0 0 0,0-1 0 0 0,0-2 217 0 0,-2-16-1240 0 0</inkml:trace>
  <inkml:trace contextRef="#ctx0" brushRef="#br0" timeOffset="484.605">446 284 888 0 0,'88'42'3260'0'0,"98"-3"-2434"0"0,-182-39-772 0 0,-3 1-47 0 0,-1-1-1 0 0,1 1 1 0 0,0-1 0 0 0,0 1-1 0 0,0-1 1 0 0,-1 0 0 0 0,1 1-1 0 0,0-1 1 0 0,0 0 0 0 0,0 0-1 0 0,0 0 1 0 0,0 1 0 0 0,0-1-1 0 0,0 0 1 0 0,0 0 0 0 0,0 0-1 0 0,0-1 1 0 0,0 1 0 0 0,0 0-1 0 0,-1 0 1 0 0,1 0 0 0 0,0-1-1 0 0,0 1 1 0 0,0 0 0 0 0,0-1-1 0 0,0 1 1 0 0,-1-1 0 0 0,1 1-1 0 0,0-1 1 0 0,0 1 0 0 0,-1-1-1 0 0,1 0 1 0 0,0 1 0 0 0,-1-1-1 0 0,1 0 1 0 0,0 0 0 0 0,-1 1-1 0 0,1-1 1 0 0,-1 0 0 0 0,0 0-1 0 0,1 0 1 0 0,-1 0 0 0 0,0 1-1 0 0,1-1 1 0 0,-1 0 0 0 0,0 0-1 0 0,0 0 1 0 0,0 0 0 0 0,0 0-1 0 0,1 0 1 0 0,-2 0 0 0 0,1 0-1 0 0,0 0 1 0 0,0 0 0 0 0,0 0-1 0 0,0 0-6 0 0,-46 235 955 0 0,42-216-932 0 0,-1 0 1 0 0,-1 0-1 0 0,0-1 1 0 0,-2 0-1 0 0,0 0 1 0 0,0-1-1 0 0,-2 0 1 0 0,0 0-1 0 0,-1-1 1 0 0,0-1-1 0 0,-2 1 0 0 0,1-2 1 0 0,-2 0-1 0 0,1 0 1 0 0,-2-2-1 0 0,0 0 1 0 0,0 0-1 0 0,-1-1 1 0 0,-16 7-24 0 0,-129 20-3456 0 0,139-37 2206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1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522 666 1100 0 0,'0'0'410'0'0,"0"0"-19"0"0,0 0 54 0 0,0 0-63 0 0,0 0-69 0 0,-3 5-74 0 0,-4 8-67 0 0,1 1 0 0 0,1 0 0 0 0,0 0 0 0 0,1 1 0 0 0,1-1 0 0 0,0 1 0 0 0,1 0 0 0 0,0 0 0 0 0,1 0 0 0 0,1 0 0 0 0,0 0-1 0 0,3 12-171 0 0,-3 4 287 0 0,2-11-157 0 0,1 1 1 0 0,1-1-1 0 0,0 1 0 0 0,2-1 1 0 0,0 0-1 0 0,2-1 0 0 0,0 0 1 0 0,1 0-1 0 0,1-1 1 0 0,0 0-1 0 0,2 0 0 0 0,0-1 1 0 0,1-1-1 0 0,0 0 1 0 0,1-1-1 0 0,1 0 0 0 0,1-1 1 0 0,0-1-1 0 0,0-1 0 0 0,7 4-130 0 0,-12-10 94 0 0,1-1 0 0 0,-1-1-1 0 0,1 0 1 0 0,-1 0 0 0 0,1-1-1 0 0,0-1 1 0 0,0 0 0 0 0,1 0-1 0 0,-1-1 1 0 0,0-1 0 0 0,12-1-94 0 0,-15 1 19 0 0,-1-1 0 0 0,0 0 0 0 0,1-1 0 0 0,-1 1 0 0 0,0-2 0 0 0,0 1 0 0 0,0-1 0 0 0,0-1 1 0 0,0 1-1 0 0,-1-1 0 0 0,0-1 0 0 0,0 1 0 0 0,0-1 0 0 0,0 0 0 0 0,-1-1 0 0 0,1 0 1 0 0,-1 0-1 0 0,-1 0 0 0 0,1-1 0 0 0,-1 1 0 0 0,-1-1 0 0 0,1-1 0 0 0,-1 1 0 0 0,0-1 0 0 0,-1 1 1 0 0,1-1-1 0 0,0-5-19 0 0,6-16-34 0 0,-1 0 1 0 0,-2 0 0 0 0,-1 0-1 0 0,-1-1 1 0 0,-1 0 0 0 0,-2 0-1 0 0,-1-3 34 0 0,1 13-32 0 0,-1-1-1 0 0,-1 0 0 0 0,-1 0 1 0 0,-1 0-1 0 0,-1 0 1 0 0,0 1-1 0 0,-2-1 0 0 0,0 1 1 0 0,-2 0-1 0 0,0 0 0 0 0,-1 1 1 0 0,-7-12 32 0 0,-32-18-570 0 0,23 40-5221 0 0,24 9 4617 0 0</inkml:trace>
  <inkml:trace contextRef="#ctx0" brushRef="#br0" timeOffset="2457.11">2652 1139 1112 0 0,'0'-1'61'0'0,"0"1"1"0"0,0-1-1 0 0,0 0 0 0 0,0 1 1 0 0,0-1-1 0 0,0 0 0 0 0,0 1 0 0 0,0-1 1 0 0,0 0-1 0 0,0 1 0 0 0,0-1 1 0 0,-1 0-1 0 0,1 1 0 0 0,0-1 0 0 0,0 1 1 0 0,-1-1-1 0 0,1 0 0 0 0,0 1 0 0 0,-1-1 1 0 0,1 1-1 0 0,-1-1 0 0 0,1 1 1 0 0,-1-1-1 0 0,1 1 0 0 0,-1 0 0 0 0,1-1 1 0 0,-1 1-1 0 0,1-1 0 0 0,-1 1 1 0 0,0 0-1 0 0,1 0 0 0 0,-1-1 0 0 0,0 1 1 0 0,1 0-1 0 0,-1 0 0 0 0,1 0 1 0 0,-1 0-1 0 0,0 0 0 0 0,1 0 0 0 0,-1 0 1 0 0,0 0-1 0 0,1 0 0 0 0,-1 0 1 0 0,0 0-1 0 0,1 0 0 0 0,-1 0 0 0 0,0 0 1 0 0,1 1-1 0 0,-1-1 0 0 0,0 0 1 0 0,1 0-1 0 0,-1 1 0 0 0,1-1 0 0 0,-1 0 1 0 0,1 1-1 0 0,-1-1 0 0 0,1 1 1 0 0,-1-1-1 0 0,1 1 0 0 0,-1-1-61 0 0,-3-34 62 0 0,1 0-1 0 0,1-1 0 0 0,2 0 1 0 0,2 1-1 0 0,1 0 1 0 0,1-1-1 0 0,2 1 1 0 0,2 1-1 0 0,0-1 1 0 0,3 1-1 0 0,1 1 1 0 0,11-22-62 0 0,1-16 246 0 0,21-28-71 0 0,-12 114 24 0 0,21 130-325 0 0,58 179-524 0 0,-106-293-2184 0 0,-6-31 1689 0 0</inkml:trace>
  <inkml:trace contextRef="#ctx0" brushRef="#br0" timeOffset="2956.547">3236 1049 1148 0 0,'0'0'93'0'0,"0"-1"0"0"0,1 1 0 0 0,-1 0 0 0 0,0 0 0 0 0,0 0 0 0 0,0-1 0 0 0,1 1 0 0 0,-1 0 0 0 0,0 0 0 0 0,0 0 0 0 0,1-1-1 0 0,-1 1 1 0 0,0 0 0 0 0,0 0 0 0 0,1 0 0 0 0,-1 0 0 0 0,0 0 0 0 0,1 0 0 0 0,-1 0 0 0 0,0 0 0 0 0,0 0 0 0 0,1 0 0 0 0,-1 0 0 0 0,0 0 0 0 0,1 0 0 0 0,-1 0 0 0 0,0 0 0 0 0,0 0 0 0 0,1 0 0 0 0,-1 0-1 0 0,0 0 1 0 0,1 0 0 0 0,-1 0 0 0 0,0 0 0 0 0,0 1 0 0 0,1-1 0 0 0,-1 0 0 0 0,0 0 0 0 0,0 0 0 0 0,0 0 0 0 0,1 1 0 0 0,-1-1 0 0 0,0 0 0 0 0,0 0-93 0 0,47-305 1837 0 0,-8 60-528 0 0,-25 135-585 0 0,-12 111-722 0 0,1 0 1 0 0,-1 0 0 0 0,1 0 0 0 0,-1 1 0 0 0,0 0 0 0 0,1-1 0 0 0,-1 1 0 0 0,0 0 0 0 0,0 0 0 0 0,0 0 0 0 0,0 0 0 0 0,-1 0 0 0 0,1 1 0 0 0,0-1 0 0 0,-1 0 0 0 0,0 1 0 0 0,1-1 0 0 0,-1 1 0 0 0,0 0 0 0 0,0-1 0 0 0,-1 1 0 0 0,1 0 0 0 0,0-1 0 0 0,-1 1 0 0 0,0 0 0 0 0,0 0 0 0 0,0 0-3 0 0,3 6-12 0 0,173 396 164 0 0,-142-297-1621 0 0,-34-107 1355 0 0,-1 0 0 0 0,1 0 0 0 0,-1 0 0 0 0,1 0 0 0 0,-1 0 0 0 0,0 0 0 0 0,1 0 0 0 0,-1 0 0 0 0,0 0 0 0 0,0 0 0 0 0,1-1 0 0 0,-1 1 0 0 0,0 0 0 0 0,0 0 0 0 0,0-1 0 0 0,0 1 0 0 0,0-1 0 0 0,0 1 0 0 0,0-1 0 0 0,0 1 0 0 0,0-1 0 0 0,0 0 0 0 0,-1 1 1 0 0,1-1-1 0 0,0 0 0 0 0,0 0 0 0 0,0 0 0 0 0,0 0 0 0 0,0 0 0 0 0,-1 0 0 0 0,1 0 0 0 0,0 0 0 0 0,0 0 0 0 0,0-1 0 0 0,0 1 0 0 0,0 0 0 0 0,0-1 0 0 0,0 1 0 0 0,0-1 0 0 0,0 1 0 0 0,0-1 0 0 0,0 0 0 0 0,0 1 0 0 0,-1-2 114 0 0,-14-6-1192 0 0</inkml:trace>
  <inkml:trace contextRef="#ctx0" brushRef="#br0" timeOffset="3172.745">3276 786 1260 0 0,'-19'-18'4950'0'0,"54"-4"-3644"0"0,-33 20-1326 0 0,189-76-5132 0 0,-163 63 3864 0 0</inkml:trace>
  <inkml:trace contextRef="#ctx0" brushRef="#br0" timeOffset="3498.101">3719 188 860 0 0,'-8'5'136'0'0,"0"1"-1"0"0,1 1 1 0 0,-1-1-1 0 0,1 1 1 0 0,0 0-1 0 0,1 1 1 0 0,0 0-1 0 0,0 0 1 0 0,1 0-1 0 0,0 1 1 0 0,0-1 0 0 0,1 1-1 0 0,0 0 1 0 0,0 1-1 0 0,1-1 1 0 0,1 1-1 0 0,-1-1 1 0 0,2 1-1 0 0,-1 0 1 0 0,1 0-1 0 0,1 0 1 0 0,0-1-1 0 0,0 1 1 0 0,1 0-1 0 0,0 0 1 0 0,1 0 0 0 0,0-1-1 0 0,3 10-135 0 0,0-10-76 0 0,0 0 0 0 0,1-1 0 0 0,0 0 1 0 0,0 0-1 0 0,1 0 0 0 0,0-1 0 0 0,1 0 0 0 0,-1 0 0 0 0,1-1 0 0 0,1 0 0 0 0,-1-1 1 0 0,1 1-1 0 0,0-2 0 0 0,0 1 0 0 0,0-1 0 0 0,1-1 0 0 0,-1 1 0 0 0,1-2 0 0 0,0 1 1 0 0,0-1-1 0 0,0-1 0 0 0,0 0 0 0 0,0 0 0 0 0,0-1 0 0 0,1-1 76 0 0,27 2-1242 0 0</inkml:trace>
  <inkml:trace contextRef="#ctx0" brushRef="#br0" timeOffset="3777.362">4271 110 988 0 0,'13'9'354'0'0,"0"1"0"0"0,-1 1 0 0 0,0 0 0 0 0,-1 1 0 0 0,0 0 0 0 0,-1 0-1 0 0,-1 1 1 0 0,0 0 0 0 0,0 1 0 0 0,-2 0 0 0 0,1 2-354 0 0,8 21 244 0 0,-1 1 1 0 0,-2 0-1 0 0,-2 1 0 0 0,-2 1 0 0 0,-1 0 1 0 0,-1 12-245 0 0,-3-24 95 0 0,-1 0 0 0 0,-1 1 1 0 0,-2-1-1 0 0,0 1 0 0 0,-3 0 1 0 0,0-1-1 0 0,-1 0 0 0 0,-2 0 1 0 0,-1 0-1 0 0,-1-1 0 0 0,-2 1-95 0 0,4-12 4 0 0,-1 0-1 0 0,-1 0 0 0 0,0-1 0 0 0,-1 0 0 0 0,-1-1 0 0 0,0 0 1 0 0,-1 0-1 0 0,-1-1 0 0 0,0-1 0 0 0,0 0 0 0 0,-1 0 1 0 0,-1-1-1 0 0,0-1 0 0 0,0 0 0 0 0,-1-1 0 0 0,0-1 0 0 0,-10 4-3 0 0,3-4-589 0 0,0 0 0 0 0,0-1-1 0 0,-1-2 1 0 0,0 0-1 0 0,0-1 1 0 0,0-2 0 0 0,0 0-1 0 0,-12-2 590 0 0,-5 0-1262 0 0</inkml:trace>
  <inkml:trace contextRef="#ctx0" brushRef="#br0" timeOffset="4940.382">4963 0 1172 0 0,'24'17'4432'0'0,"67"64"-3411"0"0,-65-47-911 0 0,-3 1 0 0 0,-1 1 0 0 0,-1 1 0 0 0,-2 1-1 0 0,-2 1 1 0 0,-2 0 0 0 0,-1 1 0 0 0,-2 1 0 0 0,-2 0-1 0 0,-1 0 1 0 0,-3 1 0 0 0,-1 0 0 0 0,-2 0 0 0 0,-2 10-110 0 0,-20 106 333 0 0,11-127-311 0 0,-2 1-1 0 0,-1-2 1 0 0,-1 1 0 0 0,-1-2 0 0 0,-2 0-1 0 0,-1 0 1 0 0,-1-1 0 0 0,-1-1-1 0 0,-2-1 1 0 0,0-1 0 0 0,-2-1-1 0 0,-1 0 1 0 0,-2-1-22 0 0,0 0-384 0 0,-2-1 0 0 0,-1-1 0 0 0,-1-2 0 0 0,0 0-1 0 0,-1-2 1 0 0,-1-2 0 0 0,-20 7 384 0 0,-109 8-3155 0 0,131-30 2053 0 0</inkml:trace>
  <inkml:trace contextRef="#ctx0" brushRef="#br0" timeOffset="948.312">1807 621 948 0 0,'7'49'3754'0'0,"1"3"-3245"0"0,50 204 901 0 0,-65-252-5373 0 0,4-9 2673 0 0</inkml:trace>
  <inkml:trace contextRef="#ctx0" brushRef="#br0" timeOffset="1866.771">1841 678 988 0 0,'0'0'188'0'0,"0"0"84"0"0,-12 0 33 0 0,5 0 2356 0 0,-21 0-2065 0 0,25 0-537 0 0,3 0-22 0 0,-3-2-77 0 0,2 1 60 0 0,-1 0-1 0 0,1 0 0 0 0,0 0 0 0 0,-1 0 0 0 0,1-1 0 0 0,0 1 0 0 0,0-1 0 0 0,0 1 0 0 0,0 0 0 0 0,0-1 0 0 0,0 1 0 0 0,1-1 1 0 0,-1 0-1 0 0,0 1 0 0 0,1-1 0 0 0,0 0 0 0 0,-1 1 0 0 0,1-1 0 0 0,0 0 0 0 0,-1 0 0 0 0,1 1 0 0 0,0-1 0 0 0,1 0 0 0 0,-1 0 0 0 0,0 1 1 0 0,0-1-1 0 0,1 0 0 0 0,-1 1 0 0 0,1-1 0 0 0,-1 0 0 0 0,1 1 0 0 0,0-1 0 0 0,-1 1 0 0 0,1-1 0 0 0,0 1 0 0 0,0-1 0 0 0,0 1 1 0 0,0-1-1 0 0,1 1 0 0 0,-1 0 0 0 0,0 0 0 0 0,1 0 0 0 0,-1 0 0 0 0,0 0 0 0 0,1 0 0 0 0,-1 0 0 0 0,1 0 0 0 0,-1 0 0 0 0,1 1 0 0 0,0-1 1 0 0,-1 1-1 0 0,1-1 0 0 0,0 1 0 0 0,-1-1 0 0 0,3 1-19 0 0,14-14-12 0 0,1 1 0 0 0,1 1 0 0 0,1 1 1 0 0,-1 0-1 0 0,2 2 0 0 0,-1 0 0 0 0,1 2 0 0 0,1 0 0 0 0,-1 2 1 0 0,1 0-1 0 0,0 1 0 0 0,16 0 12 0 0,-35 5-1 0 0,1-1 0 0 0,-1 0 1 0 0,0 1-1 0 0,0 0 0 0 0,0 0 0 0 0,1 1 1 0 0,-1-1-1 0 0,0 1 0 0 0,0 0 1 0 0,-1 0-1 0 0,1 0 0 0 0,0 0 0 0 0,-1 0 1 0 0,1 1-1 0 0,-1 0 0 0 0,0 0 0 0 0,0 0 1 0 0,0 0-1 0 0,0 0 0 0 0,0 1 0 0 0,-1-1 1 0 0,1 1-1 0 0,-1 0 0 0 0,0 0 0 0 0,0 0 1 0 0,-1 0-1 0 0,1 0 0 0 0,-1 0 1 0 0,0 0-1 0 0,0 0 0 0 0,0 0 0 0 0,0 1 1 0 0,-1-1-1 0 0,0 0 0 0 0,0 1 0 0 0,0-1 1 0 0,0 0-1 0 0,-1 1 0 0 0,0 2 1 0 0,-5 13 33 0 0,-1-1 1 0 0,-1 0-1 0 0,0 0 0 0 0,-1 0 0 0 0,-1-1 0 0 0,-1-1 0 0 0,-1 0 1 0 0,0 0-1 0 0,-1-1 0 0 0,-1-1 0 0 0,0 0 0 0 0,-1-1 1 0 0,-12 8-34 0 0,-13 17 466 0 0,40-39-452 0 0,0 0-29 0 0,3 1 68 0 0,169 30-160 0 0,-163-29 109 0 0,0 0-1 0 0,0 0 1 0 0,0 1 0 0 0,-1 0-1 0 0,1 0 1 0 0,-1 1 0 0 0,0 0-1 0 0,0 1 1 0 0,0 0 0 0 0,0 0-1 0 0,-1 0 1 0 0,0 1 0 0 0,0 1-1 0 0,-1-1 1 0 0,1 1 0 0 0,-2 0-1 0 0,1 0 1 0 0,-1 0 0 0 0,0 1-1 0 0,0 0 1 0 0,-1 0 0 0 0,0 0-1 0 0,0 1 1 0 0,1 7-2 0 0,-9-9-1 0 0,0 1 0 0 0,-1-1 0 0 0,0 0 0 0 0,0 0 0 0 0,-1-1 0 0 0,1 0 0 0 0,-1 0 0 0 0,-1 0-1 0 0,1-1 1 0 0,-1 0 0 0 0,0 0 0 0 0,0 0 0 0 0,-1-1 0 0 0,0 0 0 0 0,1-1 0 0 0,-1 0 0 0 0,0 0 0 0 0,0 0 0 0 0,-1-1 0 0 0,1 0 0 0 0,0-1 0 0 0,-1 0 0 0 0,1 0 0 0 0,-9-1 1 0 0,7 2-189 0 0,-1 1 0 0 0,0-2 0 0 0,0 0 0 0 0,0 0 0 0 0,0-1 0 0 0,0 0 0 0 0,0-1 0 0 0,0-1 0 0 0,0 1 0 0 0,0-2 1 0 0,1 1-1 0 0,-1-1 0 0 0,1-1 0 0 0,0 0 0 0 0,0-1 0 0 0,0 0 0 0 0,0 0 0 0 0,1-1 0 0 0,0 0 0 0 0,-7-6 189 0 0,-1-10-1424 0 0</inkml:trace>
  <inkml:trace contextRef="#ctx0" brushRef="#br0" timeOffset="4292.381">1646 573 848 0 0,'-14'9'169'0'0,"1"-1"0"0"0,0 2 0 0 0,1 0 0 0 0,0 0 0 0 0,1 1 0 0 0,0 1 0 0 0,1-1 0 0 0,0 2 0 0 0,0 0 0 0 0,2 0 0 0 0,-1 0 0 0 0,2 1 0 0 0,0 0 0 0 0,1 1 0 0 0,0-1 0 0 0,1 1 0 0 0,1 1 0 0 0,0-1 0 0 0,1 0 0 0 0,0 1 0 0 0,2 0 0 0 0,0 0 0 0 0,0-1 0 0 0,2 7-169 0 0,4-3 42 0 0,1-1 0 0 0,0-1 0 0 0,1 1 0 0 0,1-1-1 0 0,1 0 1 0 0,0-1 0 0 0,1 0 0 0 0,1 0 0 0 0,0-1-1 0 0,1-1 1 0 0,1 0 0 0 0,0 0 0 0 0,1-2-1 0 0,0 1 1 0 0,11 5-42 0 0,167 86-2514 0 0,-126-82 1209 0 0</inkml:trace>
  <inkml:trace contextRef="#ctx0" brushRef="#br0" timeOffset="15160.163">1879 1446 860 0 0,'0'0'149'0'0,"0"0"-31"0"0,0 0-12 0 0,0 0 26 0 0,0 0-116 0 0,23 21 232 0 0,-12-10-196 0 0,0 0 1 0 0,1-1-1 0 0,1 0 1 0 0,0-1-1 0 0,0-1 0 0 0,0 0 1 0 0,1 0-1 0 0,1-2 1 0 0,-1 1-1 0 0,1-2 1 0 0,0 0-1 0 0,0-1 1 0 0,1 0-1 0 0,-1-1 0 0 0,1-1 1 0 0,-1-1-1 0 0,1 0 1 0 0,0-1-1 0 0,0 0 1 0 0,-1-2-1 0 0,1 0 0 0 0,0 0 1 0 0,5-3-53 0 0,220-84-11 0 0,-221 78-16 0 0,0 1 0 0 0,0 0 0 0 0,1 2 0 0 0,1 1-1 0 0,-1 0 1 0 0,1 1 0 0 0,0 2 0 0 0,0 0 0 0 0,16 0 27 0 0,47 58 17 0 0,-47-20 125 0 0,-25-27-131 0 0,1 0 0 0 0,1-1-1 0 0,-1-1 1 0 0,1-1 0 0 0,0 0 0 0 0,0 0-1 0 0,0-2 1 0 0,0 0 0 0 0,1 0 0 0 0,-1-2 0 0 0,1 0-1 0 0,-1 0 1 0 0,3-2-11 0 0,6 2 4 0 0,167-73 259 0 0,-94 91-341 0 0,-46 0 125 0 0,156-1-67 0 0,-26-87 155 0 0,-50 50-52 0 0,-2 40 58 0 0,-121-21-164 0 0,1 0 1 0 0,0 0-1 0 0,-1-1 1 0 0,1 0-1 0 0,-1 0 0 0 0,1-1 1 0 0,-1-1-1 0 0,0 1 1 0 0,-1-1-1 0 0,1 0 1 0 0,0-1-1 0 0,-1 0 1 0 0,0 0-1 0 0,0-1 23 0 0,-5 4-1190 0 0</inkml:trace>
  <inkml:trace contextRef="#ctx0" brushRef="#br0" timeOffset="26860.532">1014 2360 1924 0 0,'17'-14'2271'0'0,"-17"12"-1770"0"0,0 2-39 0 0,37-17 1415 0 0,-21 56-996 0 0,64 319-283 0 0,-80-358-770 0 0,-1 0-1 0 0,1 0 1 0 0,-1 0-1 0 0,1 0 1 0 0,-1 0-1 0 0,1 0 1 0 0,-1 1 0 0 0,1-1-1 0 0,0 0 1 0 0,-1 0-1 0 0,1 0 1 0 0,-1 1-1 0 0,1-1 1 0 0,0 0-1 0 0,-1 0 1 0 0,1 1 0 0 0,0-1-1 0 0,-1 0 1 0 0,1 0-1 0 0,0 1 1 0 0,-1-1-1 0 0,1 0 1 0 0,0 1 0 0 0,0-1-1 0 0,-1 1 1 0 0,1-1-1 0 0,0 0 1 0 0,0 1-1 0 0,0-1 1 0 0,0 1-1 0 0,0-1 1 0 0,-1 1 0 0 0,1-1-1 0 0,0 0 1 0 0,0 1-1 0 0,0-1 173 0 0,-8-17-1290 0 0</inkml:trace>
  <inkml:trace contextRef="#ctx0" brushRef="#br0" timeOffset="27515.959">1105 2339 964 0 0,'13'-34'3184'0'0,"0"26"-3135"0"0,0 1 0 0 0,0 1 0 0 0,1 0 0 0 0,0 1 0 0 0,0 0 0 0 0,0 1 0 0 0,0 1 0 0 0,1 0 0 0 0,0 1 0 0 0,5 0-49 0 0,-17 2 6 0 0,0-1-1 0 0,0 2 1 0 0,1-1-1 0 0,-1 0 0 0 0,0 0 1 0 0,0 1-1 0 0,0 0 1 0 0,0 0-1 0 0,0 0 1 0 0,0 0-1 0 0,0 0 0 0 0,0 0 1 0 0,-1 1-1 0 0,1-1 1 0 0,0 1-1 0 0,-1 0 0 0 0,1 0 1 0 0,-1 0-1 0 0,0 0 1 0 0,1 0-1 0 0,-1 1 1 0 0,0-1-1 0 0,0 1 0 0 0,-1-1 1 0 0,1 1-1 0 0,0 0 1 0 0,-1-1-1 0 0,0 1 0 0 0,1 0 1 0 0,-1 0-1 0 0,-1 0 1 0 0,1 0-1 0 0,0 0 0 0 0,-1 0 1 0 0,1 0-1 0 0,-1 1 1 0 0,0 0-6 0 0,-11 109 168 0 0,-76 43 307 0 0,88-156-457 0 0,0-1-1 0 0,-1 0 1 0 0,1 1 0 0 0,0-1 0 0 0,0 1-1 0 0,0-1 1 0 0,0 1 0 0 0,0 0 0 0 0,0-1 0 0 0,-1 1-1 0 0,1 0 1 0 0,0 0 0 0 0,0 0 0 0 0,0 0-1 0 0,0 0 1 0 0,0 0 0 0 0,0 0 0 0 0,0 0-1 0 0,0 0 1 0 0,0 0 0 0 0,0 0 0 0 0,0 0 0 0 0,0 1-1 0 0,0-1 1 0 0,0 0 0 0 0,0 1 0 0 0,-1-1-1 0 0,1 1 1 0 0,0-1 0 0 0,0 1 0 0 0,0-1-1 0 0,-1 1 1 0 0,1 0 0 0 0,0-1 0 0 0,-1 1 0 0 0,1 0-1 0 0,0 0 1 0 0,-1-1 0 0 0,1 1 0 0 0,-1 0-1 0 0,1 0 1 0 0,-1 0 0 0 0,0 0 0 0 0,1 0 0 0 0,-1 0-1 0 0,0-1 1 0 0,1 1 0 0 0,-1 0 0 0 0,0 0-1 0 0,0 0 1 0 0,0 0 0 0 0,0 0 0 0 0,0 0-1 0 0,0 0 1 0 0,0 0 0 0 0,0 0 0 0 0,-1 0 0 0 0,1 0-1 0 0,0 0 1 0 0,0 0 0 0 0,-1 0 0 0 0,1 0-1 0 0,-1-1 1 0 0,1 1 0 0 0,-1 0 0 0 0,1 0-1 0 0,-1 0 1 0 0,1-1 0 0 0,-2 2-18 0 0,18-3-62 0 0,-10 0 63 0 0,0 0 0 0 0,1 1 0 0 0,-1-1 0 0 0,0 1 0 0 0,0 0-1 0 0,0 1 1 0 0,0-1 0 0 0,0 1 0 0 0,0 0 0 0 0,0 1 0 0 0,0 0 0 0 0,0 0 0 0 0,0 0 0 0 0,0 0 0 0 0,-1 1 0 0 0,0 0 0 0 0,1 0-1 0 0,-1 1 1 0 0,0-1 0 0 0,0 1 0 0 0,-1 0 0 0 0,1 1 0 0 0,-1-1 0 0 0,0 1 0 0 0,0-1 0 0 0,-1 1 0 0 0,1 1 0 0 0,-1-1 0 0 0,0 0-1 0 0,0 1 1 0 0,-1-1 0 0 0,1 3-1 0 0,-5-2 8 0 0,-1 1 0 0 0,0 0 0 0 0,-1-1 0 0 0,1 0 0 0 0,-1 0 0 0 0,0 0 1 0 0,-1 0-1 0 0,1 0 0 0 0,-1-1 0 0 0,0 0 0 0 0,-1 0 0 0 0,1-1 0 0 0,-1 1 0 0 0,0-1 0 0 0,0 0 0 0 0,0 0 0 0 0,-1-1 0 0 0,1 0 0 0 0,-5 1-8 0 0,5 0-170 0 0,0 0 0 0 0,0-1 1 0 0,0 0-1 0 0,0 0 0 0 0,-1-1 0 0 0,1 1 1 0 0,-1-1-1 0 0,0-1 0 0 0,0 1 0 0 0,1-1 1 0 0,-1-1-1 0 0,0 1 0 0 0,0-1 0 0 0,0 0 1 0 0,0-1-1 0 0,0 1 0 0 0,0-1 0 0 0,0-1 1 0 0,1 1-1 0 0,-1-1 0 0 0,0-1 0 0 0,1 1 1 0 0,-2-2 169 0 0,-8-12-1132 0 0</inkml:trace>
  <inkml:trace contextRef="#ctx0" brushRef="#br0" timeOffset="27996.566">1767 2659 1184 0 0,'1'0'52'0'0,"-1"1"1"0"0,1 0-1 0 0,-1 0 1 0 0,1 0-1 0 0,-1 0 0 0 0,0 0 1 0 0,1 0-1 0 0,-1 0 0 0 0,0 0 1 0 0,0 0-1 0 0,0 0 0 0 0,0 0 1 0 0,0 0-1 0 0,0 0 1 0 0,0-1-1 0 0,0 1 0 0 0,0 0 1 0 0,0 0-1 0 0,0 0 0 0 0,-1 0 1 0 0,1 0-1 0 0,0 0 0 0 0,-1 0 1 0 0,1 0-1 0 0,-1 0 1 0 0,1 0-1 0 0,-1-1 0 0 0,1 1 1 0 0,-1 0-1 0 0,1 0 0 0 0,-1-1 1 0 0,0 1-1 0 0,0 0 0 0 0,1-1 1 0 0,-1 1-1 0 0,0 0 1 0 0,0-1-1 0 0,0 1 0 0 0,1-1 1 0 0,-1 0-1 0 0,0 1 0 0 0,0-1 1 0 0,0 0-1 0 0,0 1 0 0 0,0-1 1 0 0,0 0-1 0 0,0 0 1 0 0,0 0-1 0 0,0 0 0 0 0,0 0 1 0 0,0 0-1 0 0,0 0 0 0 0,0 0 1 0 0,0 0-1 0 0,0-1 0 0 0,0 1 1 0 0,0 0-1 0 0,0 0 1 0 0,0-1-1 0 0,1 1 0 0 0,-2-1-52 0 0,-53-33 826 0 0,49 23-767 0 0,0-2 0 0 0,1 1 1 0 0,1 0-1 0 0,0-1 0 0 0,0 0 0 0 0,1 0 1 0 0,1 0-1 0 0,1 0 0 0 0,0-1 1 0 0,0 1-1 0 0,1 0 0 0 0,1-1 0 0 0,0 1 1 0 0,1 0-1 0 0,0 0 0 0 0,1 0 0 0 0,1 0 1 0 0,0 1-1 0 0,1-1 0 0 0,0 1 0 0 0,0 0 1 0 0,2 0-1 0 0,-1 1 0 0 0,2-1 1 0 0,-1 1-1 0 0,1 1 0 0 0,1 0 0 0 0,0 0 1 0 0,1 0-60 0 0,34-7 225 0 0,-43 17-265 0 0,5 3 13 0 0,4 6 42 0 0,-1 1 0 0 0,0 1 0 0 0,0 0 1 0 0,-1 0-1 0 0,0 1 0 0 0,-1 0 0 0 0,0 0 0 0 0,-1 0 0 0 0,0 1 0 0 0,-1 0 0 0 0,-1 0 0 0 0,0 1 0 0 0,0-1 0 0 0,-2 1 0 0 0,1 0 0 0 0,-2 0 0 0 0,0 0 0 0 0,-1-1 0 0 0,0 1 0 0 0,-2 6-15 0 0,10 51-264 0 0,-4-19-4149 0 0,-4-51 3320 0 0</inkml:trace>
  <inkml:trace contextRef="#ctx0" brushRef="#br0" timeOffset="29861.292">1042 2219 1312 0 0,'-19'12'201'0'0,"0"0"-1"0"0,0 1 1 0 0,1 1 0 0 0,1 1 0 0 0,0 1-1 0 0,1 0 1 0 0,1 1 0 0 0,0 1-1 0 0,2 0 1 0 0,0 1 0 0 0,0 0-1 0 0,2 1 1 0 0,1 0 0 0 0,0 1-1 0 0,2 0 1 0 0,0 1 0 0 0,2-1-1 0 0,0 1 1 0 0,1 1 0 0 0,1-1 0 0 0,2 1-1 0 0,-1 7-200 0 0,7-11-67 0 0,0-1 0 0 0,2 0 0 0 0,-1 0 0 0 0,2 0 0 0 0,1-1 0 0 0,0 0 0 0 0,1-1 0 0 0,0 1 0 0 0,2-2 0 0 0,0 0 0 0 0,1 0 0 0 0,0-1 0 0 0,1 0 0 0 0,0-1 0 0 0,1 0 0 0 0,1-2 0 0 0,0 1 0 0 0,1-2 0 0 0,0 0 0 0 0,0-1 0 0 0,1 0 0 0 0,0-2 0 0 0,1 0 0 0 0,4 1 67 0 0,29 14-1187 0 0,2-3 27 0 0</inkml:trace>
  <inkml:trace contextRef="#ctx0" brushRef="#br0" timeOffset="28463.531">2199 2690 1300 0 0,'24'72'4502'0'0,"-1"-158"-2658"0"0,104-308-1039 0 0,-124 383-710 0 0,-2 11-96 0 0,-1 1 1 0 0,0-1-1 0 0,1 1 0 0 0,-1-1 1 0 0,1 0-1 0 0,-1 1 1 0 0,1-1-1 0 0,-1 0 1 0 0,1 0-1 0 0,-1 1 1 0 0,1-1-1 0 0,-1 0 0 0 0,1 0 1 0 0,-1 0-1 0 0,1 1 1 0 0,0-1-1 0 0,-1 0 1 0 0,1 0-1 0 0,-1 0 0 0 0,1 0 1 0 0,-1 0-1 0 0,1 0 1 0 0,0 0-1 0 0,-1 0 1 0 0,1-1-1 0 0,-1 1 0 0 0,1 0 1 0 0,-1 0-1 0 0,1 0 1 0 0,-1-1-1 0 0,1 1 1 0 0,-1 0-1 0 0,1-1 0 0 0,-1 1 1 0 0,1 0-1 0 0,-1-1 1 0 0,1 1-1 0 0,-1 0 1 0 0,0-1-1 0 0,1 1 0 0 0,-1-1 1 0 0,0 1-1 0 0,1-1 1 0 0,-1 1 0 0 0,99 249 67 0 0,-97-242-261 0 0,0-1-1 0 0,-1 1 1 0 0,0 0 0 0 0,0 0-1 0 0,0 0 1 0 0,-1 0-1 0 0,0 0 1 0 0,0 0 0 0 0,-1 0-1 0 0,1 0 1 0 0,-2 0-1 0 0,1 0 1 0 0,-1 0 0 0 0,0 0-1 0 0,0-1 1 0 0,-1 1-1 0 0,0-1 1 0 0,0 0 0 0 0,-1 0-1 0 0,0 0 1 0 0,0 0-1 0 0,0 0 1 0 0,0-1 0 0 0,-1 0-1 0 0,0 0 1 0 0,0 0 0 0 0,-1 0-1 0 0,1-1 1 0 0,-1 0-1 0 0,0 0 1 0 0,0-1 0 0 0,-2 2 194 0 0,-16 8-1248 0 0</inkml:trace>
  <inkml:trace contextRef="#ctx0" brushRef="#br0" timeOffset="28713.563">2193 2594 1008 0 0,'32'-20'3929'0'0,"29"-1"-3332"0"0,-35 13-130 0 0,194-71-3783 0 0,-199 69 1991 0 0</inkml:trace>
  <inkml:trace contextRef="#ctx0" brushRef="#br0" timeOffset="29039.858">2679 2056 1292 0 0,'-8'5'170'0'0,"1"2"-1"0"0,-1-1 0 0 0,1 1 1 0 0,1 0-1 0 0,-1 0 1 0 0,1 1-1 0 0,0 0 1 0 0,1 0-1 0 0,0 0 0 0 0,0 1 1 0 0,1 0-1 0 0,0 0 1 0 0,0 0-1 0 0,1 0 0 0 0,1 1 1 0 0,-1-1-1 0 0,1 1 1 0 0,0 9-170 0 0,5-11 6 0 0,0-1 1 0 0,1 1 0 0 0,0 0-1 0 0,0-1 1 0 0,1 0 0 0 0,0 0-1 0 0,0 0 1 0 0,1 0-1 0 0,0-1 1 0 0,0 0 0 0 0,0 0-1 0 0,1-1 1 0 0,0 0 0 0 0,0 0-1 0 0,0-1 1 0 0,1 1 0 0 0,-1-1-1 0 0,1-1 1 0 0,0 0-1 0 0,0 0 1 0 0,1 0 0 0 0,1-1-7 0 0,57 10-1992 0 0,-29-11 656 0 0</inkml:trace>
  <inkml:trace contextRef="#ctx0" brushRef="#br0" timeOffset="29291.443">3299 1990 1324 0 0,'39'47'3258'0'0,"-21"-11"-2954"0"0,-2 2 0 0 0,-2 0 0 0 0,-1 1-1 0 0,-2 1 1 0 0,-2 0 0 0 0,-1 0 0 0 0,-2 0 0 0 0,-2 1-1 0 0,-2 0 1 0 0,-2 8-304 0 0,0-31 48 0 0,-1 0 0 0 0,0-1-1 0 0,-2 1 1 0 0,0 0 0 0 0,-1-1 0 0 0,-1 1-1 0 0,0-1 1 0 0,-1-1 0 0 0,-1 1 0 0 0,-1-1-1 0 0,0 0 1 0 0,-1-1 0 0 0,-1 0 0 0 0,0 0-1 0 0,-1-1 1 0 0,-1 0 0 0 0,0-1 0 0 0,-4 3-48 0 0,1-3-232 0 0,1-1 1 0 0,-2 0-1 0 0,0-1 0 0 0,0-1 1 0 0,-1 0-1 0 0,0-1 1 0 0,-1-1-1 0 0,0-1 0 0 0,0-1 1 0 0,-14 4 231 0 0,-156 13-3658 0 0,148-23 2432 0 0</inkml:trace>
  <inkml:trace contextRef="#ctx0" brushRef="#br0" timeOffset="25817.739">1 2447 1180 0 0,'1'-1'103'0'0,"0"1"-1"0"0,0-1 1 0 0,0 1-1 0 0,1-1 1 0 0,-1 1-1 0 0,0-1 1 0 0,1 1-1 0 0,-1 0 1 0 0,0 0-1 0 0,1-1 1 0 0,-1 1-1 0 0,0 0 1 0 0,1 0-1 0 0,-1 0 1 0 0,0 1 0 0 0,1-1-1 0 0,-1 0 1 0 0,0 0-1 0 0,0 1 1 0 0,1-1-1 0 0,-1 1 1 0 0,0-1-1 0 0,0 1 1 0 0,1-1-1 0 0,-1 1 1 0 0,0 0-1 0 0,0 0 1 0 0,0-1-1 0 0,0 1 1 0 0,0 0-1 0 0,0 0 1 0 0,0 0 0 0 0,0 0-1 0 0,-1 0 1 0 0,1 0-1 0 0,0 1 1 0 0,-1-1-1 0 0,1 0 1 0 0,0 0-1 0 0,-1 0 1 0 0,0 1-1 0 0,1-1 1 0 0,-1 0-1 0 0,0 1 1 0 0,1-1-1 0 0,-1 0 1 0 0,0 1-1 0 0,0-1 1 0 0,0 0-1 0 0,0 1 1 0 0,0-1 0 0 0,-1 0-1 0 0,1 2-102 0 0,3 15 14 0 0,70 266 1197 0 0,-24-159-939 0 0,-50-124-359 0 0,1-1 0 0 0,0 1 0 0 0,0-1 0 0 0,0 1 0 0 0,-1 0 0 0 0,1-1 0 0 0,0 1 0 0 0,-1-1 0 0 0,1 1 0 0 0,-1 0 0 0 0,1-1 0 0 0,-1 1 0 0 0,1-1 0 0 0,-1 0 0 0 0,1 1 0 0 0,-1-1 0 0 0,1 1 0 0 0,-1-1 0 0 0,1 0 0 0 0,-1 1 0 0 0,0-1 0 0 0,1 0 0 0 0,-1 0 1 0 0,1 1-1 0 0,-1-1 0 0 0,0 0 0 0 0,1 0 0 0 0,-1 0 0 0 0,0 0 0 0 0,0 0 0 0 0,1 0 0 0 0,-1 0 0 0 0,0 0 0 0 0,1 0 0 0 0,-1 0 0 0 0,0 0 0 0 0,1-1 0 0 0,-1 1 0 0 0,1 0 0 0 0,-1 0 0 0 0,0-1 0 0 0,1 1 0 0 0,-1 0 0 0 0,1-1 0 0 0,-1 1 0 0 0,1-1 0 0 0,-1 1 0 0 0,1 0 0 0 0,-1-1 0 0 0,1 1 0 0 0,-1-1 0 0 0,1 0 0 0 0,-1 1 1 0 0,1-1-1 0 0,0 1 0 0 0,-1-1 0 0 0,1 0 87 0 0,-16-10-1398 0 0</inkml:trace>
  <inkml:trace contextRef="#ctx0" brushRef="#br0" timeOffset="26080.131">82 2446 1148 0 0,'8'-12'287'0'0,"0"1"1"0"0,0 0-1 0 0,1 0 1 0 0,0 1-1 0 0,1 0 0 0 0,0 1 1 0 0,1 0-1 0 0,0 1 0 0 0,0 0 1 0 0,0 1-1 0 0,1 0 0 0 0,1 0 1 0 0,-1 2-1 0 0,1-1 1 0 0,0 2-1 0 0,0 0 0 0 0,0 0 1 0 0,1 1-1 0 0,-1 1 0 0 0,1 0 1 0 0,0 1-1 0 0,12 0-287 0 0,-21 1 32 0 0,1 1 0 0 0,-1-1 0 0 0,1 1 0 0 0,-1 0 0 0 0,0 1-1 0 0,1-1 1 0 0,-1 1 0 0 0,0 0 0 0 0,0 0 0 0 0,0 1 0 0 0,0-1 0 0 0,0 1 0 0 0,-1 0 0 0 0,1 1-1 0 0,-1-1 1 0 0,0 1 0 0 0,0-1 0 0 0,0 1 0 0 0,-1 1 0 0 0,1-1 0 0 0,-1 0 0 0 0,0 1 0 0 0,0 0 0 0 0,-1 0-1 0 0,1-1 1 0 0,-1 2 0 0 0,0-1 0 0 0,0 0 0 0 0,-1 0 0 0 0,1 1 0 0 0,-1-1 0 0 0,-1 0 0 0 0,1 1 0 0 0,-1-1-1 0 0,0 1 1 0 0,0-1 0 0 0,0 1 0 0 0,-1-1 0 0 0,0 1 0 0 0,0-1 0 0 0,0 1 0 0 0,-1-1 0 0 0,1 0-1 0 0,-3 4-31 0 0,-1 0-11 0 0,0-1-1 0 0,-1 0 0 0 0,1-1 0 0 0,-2 1 0 0 0,1-1 1 0 0,-1 0-1 0 0,0 0 0 0 0,0-1 0 0 0,-1 0 0 0 0,0-1 1 0 0,0 1-1 0 0,0-1 0 0 0,-1-1 0 0 0,0 0 0 0 0,0 0 1 0 0,0-1-1 0 0,0 0 0 0 0,-4 1 12 0 0,-107 14-5280 0 0,101-18 4207 0 0</inkml:trace>
  <inkml:trace contextRef="#ctx0" brushRef="#br0" timeOffset="32043.268">6232 1750 876 0 0,'-3'-20'883'0'0,"0"17"-864"0"0,0 1-1 0 0,0 0 0 0 0,0 0 0 0 0,0 0 0 0 0,0 0 0 0 0,-1 0 0 0 0,1 1 0 0 0,-1-1 0 0 0,1 1 0 0 0,-1 0 0 0 0,1 0 0 0 0,-1 0 0 0 0,0 1 0 0 0,1-1 1 0 0,-1 1-1 0 0,0 0 0 0 0,0 0 0 0 0,1 0 0 0 0,-1 0 0 0 0,0 1 0 0 0,1 0 0 0 0,-1-1 0 0 0,0 1 0 0 0,1 1 0 0 0,-1-1 0 0 0,1 0 0 0 0,0 1 0 0 0,-1 0 1 0 0,0 1-20 0 0,-116 57 420 0 0,73-31-260 0 0,2 1-1 0 0,1 3 1 0 0,2 2-1 0 0,2 2 1 0 0,1 1-1 0 0,1 2 1 0 0,3 2-1 0 0,1 1 1 0 0,3 1-1 0 0,1 2 1 0 0,-12 28-159 0 0,29-46 108 0 0,1 1 1 0 0,1 0-1 0 0,2 1 0 0 0,1 0 1 0 0,2 1-1 0 0,1 0 0 0 0,0 8-108 0 0,24 78 256 0 0,-8-93-409 0 0,2-1 0 0 0,1-1 0 0 0,0-1 0 0 0,2 0 0 0 0,0 0 0 0 0,1-2 1 0 0,1 0-1 0 0,1-1 0 0 0,1-1 0 0 0,0-1 0 0 0,2 0 0 0 0,-1-2 0 0 0,2 0 0 0 0,0-2 0 0 0,0 0 0 0 0,1-2 0 0 0,0-1 1 0 0,26 7 152 0 0,30 11-1168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85 163 868 0 0,'0'0'633'0'0,"0"0"-34"0"0,0 0-39 0 0,0 0-65 0 0,0 0-48 0 0,0 0-1 0 0,0 0-28 0 0,4-10 1922 0 0,18 131-2255 0 0,23 154 35 0 0,-7-92 263 0 0,-42-133-2536 0 0,-3-56 155 0 0,4 2 883 0 0</inkml:trace>
  <inkml:trace contextRef="#ctx0" brushRef="#br0" timeOffset="778.092">68 166 1708 0 0,'62'-53'1714'0'0,"-56"52"-1639"0"0,0 0 1 0 0,0 0-1 0 0,0 1 0 0 0,0 0 1 0 0,0 0-1 0 0,0 0 1 0 0,0 1-1 0 0,0 0 1 0 0,0 0-1 0 0,0 0 0 0 0,0 1 1 0 0,0 0-1 0 0,-1 0 1 0 0,1 0-1 0 0,0 1 1 0 0,-1 0-1 0 0,0 0 0 0 0,0 0 1 0 0,0 1-1 0 0,0-1 1 0 0,0 1-1 0 0,-1 0 1 0 0,0 1-1 0 0,0-1 0 0 0,0 1 1 0 0,0 0-1 0 0,-1 0 1 0 0,0 0-1 0 0,0 0 1 0 0,0 1-1 0 0,0-1 0 0 0,-1 1-75 0 0,5 3 170 0 0,218 310 572 0 0,-173-249-1617 0 0,-52-69 71 0 0,0-1-12 0 0,-19 3-1074 0 0,-3-7 680 0 0</inkml:trace>
  <inkml:trace contextRef="#ctx0" brushRef="#br0" timeOffset="1028.536">15 367 888 0 0,'-3'1'444'0'0,"-4"-1"-76"0"0,6 2 24 0 0,-3 1-60 0 0,4-3 204 0 0,2 0-108 0 0,1 0-152 0 0,4-2 164 0 0,15-2-148 0 0,5 2-140 0 0,5-5 48 0 0,7 5-28 0 0,1-1-352 0 0,0-3-52 0 0,-4 0-248 0 0,0-1-528 0 0,-1 1-256 0 0</inkml:trace>
  <inkml:trace contextRef="#ctx0" brushRef="#br0" timeOffset="1280.439">708 226 984 0 0,'-10'56'2948'0'0,"5"-42"-2809"0"0,-16 127 703 0 0,-19-80-3347 0 0,21-54 1269 0 0</inkml:trace>
  <inkml:trace contextRef="#ctx0" brushRef="#br0" timeOffset="1528.425">477 299 1248 0 0,'28'-8'4374'0'0,"23"39"-3701"0"0,-45-26-383 0 0,165 109 677 0 0,-52-37-3261 0 0,-100-62-153 0 0,-14-10 1180 0 0</inkml:trace>
  <inkml:trace contextRef="#ctx0" brushRef="#br0" timeOffset="1790.269">1013 253 1172 0 0,'0'0'93'0'0,"0"1"1"0"0,0-1-1 0 0,0 1 1 0 0,0-1-1 0 0,1 1 0 0 0,-1-1 1 0 0,0 1-1 0 0,0-1 0 0 0,0 0 1 0 0,0 1-1 0 0,1-1 0 0 0,-1 1 1 0 0,0-1-1 0 0,1 1 1 0 0,-1-1-1 0 0,0 0 0 0 0,1 1 1 0 0,-1-1-1 0 0,0 0 0 0 0,1 1 1 0 0,-1-1-1 0 0,1 0 0 0 0,-1 1 1 0 0,0-1-1 0 0,1 0 0 0 0,-1 0 1 0 0,1 0-1 0 0,-1 1 1 0 0,1-1-1 0 0,-1 0 0 0 0,1 0 1 0 0,-1 0-1 0 0,1 0 0 0 0,-1 0 1 0 0,1 0-1 0 0,-1 0 0 0 0,1 0 1 0 0,-1 0-1 0 0,1 0 0 0 0,-1 0 1 0 0,1 0-1 0 0,-1 0 1 0 0,1-1-1 0 0,-1 1 0 0 0,1 0 1 0 0,-1 0-1 0 0,0 0 0 0 0,1-1 1 0 0,-1 1-1 0 0,1 0 0 0 0,-1-1 1 0 0,0 1-1 0 0,1 0 1 0 0,-1-1-1 0 0,1 1 0 0 0,-1 0 1 0 0,0-1-1 0 0,0 1 0 0 0,1-1 1 0 0,-1 1-1 0 0,0-1 0 0 0,0 1 1 0 0,1 0-1 0 0,-1-1 0 0 0,0 1 1 0 0,0-1-1 0 0,0 1-93 0 0,20 51-111 0 0,-17-41 527 0 0,83 164-118 0 0,-79-158-226 0 0,-21 11-5489 0 0,3-25 4212 0 0</inkml:trace>
  <inkml:trace contextRef="#ctx0" brushRef="#br0" timeOffset="2009.963">1036 44 1868 0 0,'0'-7'1212'0'0,"0"1"-320"0"0,0 0-200 0 0,0 0-204 0 0,-2 1-260 0 0,4 1-19 0 0,-2 1-329 0 0,0 1-121 0 0,1-1 29 0 0,1 2-28 0 0,-2 1-56 0 0,0 0-16 0 0,-2 0-60 0 0,2 3-28 0 0,-1-3-240 0 0,1 1-464 0 0</inkml:trace>
  <inkml:trace contextRef="#ctx0" brushRef="#br0" timeOffset="2956.175">1418 287 928 0 0,'-8'-1'100'0'0,"0"1"1"0"0,0 0-1 0 0,0 0 0 0 0,0 1 0 0 0,0 0 0 0 0,0 0 1 0 0,0 1-1 0 0,0 0 0 0 0,0 0 0 0 0,1 1 0 0 0,-1 0 1 0 0,1 0-1 0 0,0 1 0 0 0,0 0 0 0 0,0 0 0 0 0,0 1 1 0 0,1-1-1 0 0,0 2 0 0 0,0-1 0 0 0,0 1 1 0 0,0 0-1 0 0,1 0 0 0 0,-3 4-100 0 0,5-7 60 0 0,-1 0 1 0 0,1 0-1 0 0,0 1 1 0 0,0-1-1 0 0,0 1 1 0 0,1 0-1 0 0,-1 0 1 0 0,1 0-1 0 0,0 0 1 0 0,0 0-1 0 0,0 1 1 0 0,0-1-1 0 0,1 1 1 0 0,0-1-1 0 0,0 1 1 0 0,0-1 0 0 0,0 1-1 0 0,1 0 1 0 0,0-1-1 0 0,0 1 1 0 0,0 0-1 0 0,1-1 1 0 0,-1 1-1 0 0,1 0 1 0 0,0-1-1 0 0,0 1 1 0 0,1-1-1 0 0,0 1 1 0 0,-1-1-1 0 0,1 0 1 0 0,1 0-1 0 0,-1 0 1 0 0,0 0-1 0 0,1 0 1 0 0,0 0-1 0 0,0-1 1 0 0,0 1-1 0 0,1-1 1 0 0,-1 0-1 0 0,1 0 1 0 0,-1 0-1 0 0,1 0 1 0 0,0-1-1 0 0,0 0 1 0 0,1 1-1 0 0,-1-2 1 0 0,0 1-1 0 0,1 0 1 0 0,-1-1-1 0 0,1 0 1 0 0,1 1-61 0 0,9-6 26 0 0,1 0 0 0 0,-1-1 1 0 0,0-1-1 0 0,-1 0 1 0 0,1-1-1 0 0,-1 0 0 0 0,0-1 1 0 0,-1-1-1 0 0,0 0 0 0 0,-1-1 1 0 0,0 0-1 0 0,0-1 1 0 0,-1 0-1 0 0,0-1 0 0 0,-1 0 1 0 0,0-1-1 0 0,-1 0 1 0 0,-1-1-1 0 0,3-5-26 0 0,-11 20-5 0 0,0 0 1 0 0,0 0 0 0 0,1 0-1 0 0,-1 0 1 0 0,0 0-1 0 0,1-1 1 0 0,-1 1-1 0 0,1 0 1 0 0,-1 0-1 0 0,1 0 1 0 0,-1-1-1 0 0,1 1 1 0 0,-1 0-1 0 0,1-1 1 0 0,0 1 0 0 0,-1 0-1 0 0,1-1 1 0 0,0 1-1 0 0,0-1 1 0 0,-1 1-1 0 0,1-1 1 0 0,0 0-1 0 0,0 1 1 0 0,0-1-1 0 0,0 0 1 0 0,0 1-1 0 0,0-1 1 0 0,-1 0 0 0 0,1 0-1 0 0,0 0 1 0 0,0 0-1 0 0,0 0 1 0 0,0 0-1 0 0,0 0 1 0 0,0 0-1 0 0,0 0 1 0 0,0 0-1 0 0,0-1 1 0 0,-1 1-1 0 0,1 0 1 0 0,0-1 0 0 0,0 1-1 0 0,0 0 1 0 0,0-1-1 0 0,-1 1 1 0 0,1-1-1 0 0,0 0 1 0 0,0 1-1 0 0,-1-1 1 0 0,1 1-1 0 0,-1-1 1 0 0,1 0-1 0 0,0 0 1 0 0,-1 1 0 0 0,1-1-1 0 0,-1 0 1 0 0,1 0-1 0 0,-1 0 1 0 0,0 1-1 0 0,1-1 1 0 0,-1 0-1 0 0,0 0 1 0 0,0 0-1 0 0,0 0 1 0 0,1 0 4 0 0,52 194 120 0 0,-20-251 1336 0 0,25-67-889 0 0,-34 143-816 0 0,1 35 134 0 0,9 73 358 0 0,-5-175-12 0 0,-16 20-198 0 0,1 2 1 0 0,2 0 0 0 0,0 0-1 0 0,2 2 1 0 0,1 0-1 0 0,1 1 1 0 0,0 1-1 0 0,9-6-33 0 0,-27 27-6 0 0,1 1 0 0 0,-1-1 0 0 0,1 0-1 0 0,0 1 1 0 0,-1-1 0 0 0,1 1 0 0 0,0 0-1 0 0,0 0 1 0 0,0 0 0 0 0,0 0 0 0 0,0 1-1 0 0,0-1 1 0 0,0 1 0 0 0,0 0 0 0 0,0 0-1 0 0,0 0 1 0 0,0 0 0 0 0,0 0 0 0 0,0 1-1 0 0,0-1 1 0 0,0 1 0 0 0,0 0 0 0 0,0 0-1 0 0,0 0 1 0 0,0 0 0 0 0,-1 0-1 0 0,1 1 1 0 0,0-1 0 0 0,-1 1 0 0 0,1 0-1 0 0,-1 0 1 0 0,0 0 0 0 0,1 0 0 0 0,-1 0-1 0 0,0 0 1 0 0,0 1 0 0 0,0-1 0 0 0,-1 1-1 0 0,1 0 7 0 0,59 109-472 0 0,-44-36-497 0 0,-9-25-2740 0 0,-8-46 2892 0 0</inkml:trace>
  <inkml:trace contextRef="#ctx0" brushRef="#br0" timeOffset="3713.762">2549 170 1160 0 0,'1'0'110'0'0,"-1"0"1"0"0,1-1-1 0 0,-1 1 0 0 0,1 0 0 0 0,-1 0 0 0 0,0-1 1 0 0,1 1-1 0 0,-1 0 0 0 0,1-1 0 0 0,-1 1 0 0 0,0 0 1 0 0,1-1-1 0 0,-1 1 0 0 0,0-1 0 0 0,1 1 0 0 0,-1 0 1 0 0,0-1-1 0 0,0 1 0 0 0,1-1 0 0 0,-1 1 0 0 0,0-1 1 0 0,0 1-1 0 0,0-1 0 0 0,0 1 0 0 0,0-1 0 0 0,0 1 1 0 0,0-1-1 0 0,0 1 0 0 0,0-1 0 0 0,0 1 0 0 0,0-1 1 0 0,0 1-1 0 0,0-1 0 0 0,0 1 0 0 0,0-1 0 0 0,-1 1 1 0 0,1-1-1 0 0,0 1 0 0 0,0-1 0 0 0,0 1 0 0 0,-1-1 1 0 0,1 1-1 0 0,0-1 0 0 0,-1 1 0 0 0,1 0-110 0 0,3-3 9 0 0,0 1 1 0 0,0 1-1 0 0,1-1 0 0 0,-1 0 0 0 0,1 1 0 0 0,-1 0 0 0 0,1 0 0 0 0,0 0 1 0 0,-1 0-1 0 0,1 0 0 0 0,0 1 0 0 0,-1 0 0 0 0,1 0 0 0 0,0 0 0 0 0,0 0 1 0 0,0 0-1 0 0,-1 1 0 0 0,1 0 0 0 0,0-1 0 0 0,-1 1 0 0 0,1 1 1 0 0,-1-1-1 0 0,1 0 0 0 0,-1 1 0 0 0,0 0 0 0 0,1 0 0 0 0,-1 0 0 0 0,0 0 1 0 0,0 0-1 0 0,0 1 0 0 0,-1 0 0 0 0,1-1 0 0 0,0 1 0 0 0,-1 0 0 0 0,0 0 1 0 0,0 0-1 0 0,0 0 0 0 0,0 1 0 0 0,0-1 0 0 0,-1 0 0 0 0,1 1 0 0 0,-1-1 1 0 0,0 1-1 0 0,0 0 0 0 0,0-1 0 0 0,-1 1 0 0 0,1 0 0 0 0,-1 0 1 0 0,0-1-1 0 0,0 1 0 0 0,0 0 0 0 0,-1 0 0 0 0,1-1 0 0 0,-2 4-9 0 0,-83 114 112 0 0,85-120-151 0 0,0-1-57 0 0,0 0 22 0 0,60 25 63 0 0,-55-23 17 0 0,0 0 0 0 0,0 0 0 0 0,-1 1 0 0 0,1 0 0 0 0,-1-1 1 0 0,0 1-1 0 0,0 1 0 0 0,0-1 0 0 0,0 0 0 0 0,0 1 0 0 0,-1 0 1 0 0,0 0-1 0 0,0 0 0 0 0,0 0 0 0 0,0 1 0 0 0,0-1 0 0 0,-1 1 0 0 0,0 0 1 0 0,0-1-1 0 0,0 1 0 0 0,-1 0 0 0 0,0 0 0 0 0,1 0 0 0 0,-2 0 1 0 0,1 5-7 0 0,-3-5-48 0 0,-1-1 0 0 0,0 0 0 0 0,-1 0 0 0 0,1 0 1 0 0,-1 0-1 0 0,0 0 0 0 0,0-1 0 0 0,0 1 1 0 0,0-1-1 0 0,0 0 0 0 0,-1-1 0 0 0,1 1 0 0 0,-1-1 1 0 0,0 0-1 0 0,0 0 0 0 0,0 0 0 0 0,0-1 1 0 0,0 1-1 0 0,0-1 0 0 0,0 0 0 0 0,-1-1 0 0 0,1 0 1 0 0,0 1-1 0 0,-5-2 48 0 0,-88-37-3236 0 0,83 21 1948 0 0</inkml:trace>
  <inkml:trace contextRef="#ctx0" brushRef="#br0" timeOffset="4183.404">2200 238 1216 0 0,'-25'172'2533'0'0,"28"-157"-2415"0"0,1 0 1 0 0,1-1-1 0 0,0 0 1 0 0,1 0-1 0 0,1 0 1 0 0,0 0-1 0 0,1-1 0 0 0,0 0 1 0 0,1-1-1 0 0,0 0 1 0 0,1 0-1 0 0,0-1 1 0 0,1 0-1 0 0,0-1 0 0 0,1-1 1 0 0,0 1-1 0 0,1-2 1 0 0,0 0-1 0 0,0 0 1 0 0,0-1-1 0 0,1-1 0 0 0,0 0 1 0 0,1-1-1 0 0,10 2-118 0 0,182 22 633 0 0,-195-29-669 0 0,-1-1-1 0 0,0 0 1 0 0,1 0 0 0 0,-1-2-1 0 0,0 1 1 0 0,0-1 0 0 0,0-1-1 0 0,-1 0 1 0 0,1 0 0 0 0,-1-1-1 0 0,0-1 1 0 0,0 1-1 0 0,-1-2 1 0 0,1 1 0 0 0,-1-1-1 0 0,-1-1 1 0 0,1 0 0 0 0,-1 0-1 0 0,-1 0 1 0 0,0-1 0 0 0,0 0-1 0 0,0-1 1 0 0,-1 1 0 0 0,-1-1-1 0 0,0-1 1 0 0,0 1 0 0 0,-1 0-1 0 0,0-1 1 0 0,-1 0 0 0 0,0 0-1 0 0,0-4 37 0 0,-1 0-2 0 0,-1-1-1 0 0,0 1 0 0 0,-2 0 1 0 0,0 0-1 0 0,0 0 0 0 0,-1 0 1 0 0,-1 0-1 0 0,-1 0 0 0 0,0 0 1 0 0,-1 1-1 0 0,0-1 0 0 0,-1 2 1 0 0,-1-1-1 0 0,0 0 0 0 0,-1 1 1 0 0,0 1-1 0 0,-1-1 0 0 0,0 1 1 0 0,-1 1-1 0 0,-1 0 0 0 0,0 0 1 0 0,0 1-1 0 0,-1 0 0 0 0,0 1 1 0 0,0 1-1 0 0,-1 0 0 0 0,-2 0 3 0 0,-210-89-2112 0 0,221 96 889 0 0,4 1 17 0 0</inkml:trace>
  <inkml:trace contextRef="#ctx0" brushRef="#br0" timeOffset="4478.823">3322 1 1504 0 0,'8'29'553'0'0,"-1"1"-1"0"0,-2 1 1 0 0,-1-1 0 0 0,-1 1-1 0 0,-2 0 1 0 0,-2 23-553 0 0,0-23 143 0 0,-3-1 1 0 0,0 0-1 0 0,-2 0 1 0 0,-1 0-1 0 0,-1-1 1 0 0,-2 0 0 0 0,-1 0-1 0 0,-1-1 1 0 0,-1-1-1 0 0,-2 0 1 0 0,-1-1-1 0 0,-1 0 1 0 0,0-2-1 0 0,-2 0 1 0 0,-15 13-144 0 0,14-15-422 0 0,-2-1 1 0 0,0 0-1 0 0,-2-2 1 0 0,0-1-1 0 0,-1-1 0 0 0,-1-1 1 0 0,0-1-1 0 0,-1-1 1 0 0,0-2-1 0 0,-5 1 422 0 0,-14 1-1069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5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42 176 1016 0 0,'0'0'527'0'0,"0"0"-64"0"0,0 0-30 0 0,0 0 64 0 0,0 0-96 0 0,0 0 5 0 0,0 0-5 0 0,0 0-80 0 0,0 0 23 0 0,0 0-30 0 0,0 0-114 0 0,-3-3 12 0 0,-14-23 2349 0 0,13 86-1892 0 0,-13 227-518 0 0,17-67 93 0 0,0-218-278 0 0,0-2-66 0 0,0 0-14 0 0,0 0-25 0 0,0 0-36 0 0,3 7-1644 0 0,-2-38-1911 0 0,0 17 2541 0 0</inkml:trace>
  <inkml:trace contextRef="#ctx0" brushRef="#br0" timeOffset="345.038">44 156 1516 0 0,'1'-2'119'0'0,"-1"-4"23"0"0,1 0 0 0 0,0 0 0 0 0,0 0 0 0 0,1 0 1 0 0,0 0-1 0 0,0 0 0 0 0,0 1 0 0 0,1-1 0 0 0,-1 0 0 0 0,1 1 0 0 0,1 0 0 0 0,-1 0 0 0 0,1 0 0 0 0,0 0 0 0 0,0 0 0 0 0,0 1 0 0 0,1 0 0 0 0,-1 0 0 0 0,1 0 0 0 0,0 0 0 0 0,0 1 1 0 0,1 0-1 0 0,-1 0 0 0 0,1 0 0 0 0,-1 1 0 0 0,1 0 0 0 0,0 0 0 0 0,0 0 0 0 0,0 1 0 0 0,0 0 0 0 0,0 0 0 0 0,0 0 0 0 0,0 1 0 0 0,7 0-142 0 0,-1 4 47 0 0,0 0-1 0 0,0 0 0 0 0,-1 2 1 0 0,1-1-1 0 0,-1 1 0 0 0,0 1 1 0 0,-1 0-1 0 0,1 1 0 0 0,-2 0 1 0 0,1 0-1 0 0,-1 1 0 0 0,0 0 1 0 0,-1 1-1 0 0,0 0 1 0 0,0 0-1 0 0,-1 1 0 0 0,-1-1 1 0 0,0 2-1 0 0,0-1 0 0 0,-1 1 1 0 0,0 0-1 0 0,-1 0 0 0 0,-1 0 1 0 0,0 0-1 0 0,0 1 0 0 0,-1-1 1 0 0,-1 6-47 0 0,-35 88 208 0 0,29-97-259 0 0,-1 0 0 0 0,0 0 0 0 0,-1-1 0 0 0,0 0 0 0 0,-1 0 0 0 0,1 0 0 0 0,-1-1 0 0 0,-1 0 0 0 0,1-1 0 0 0,-1 0 0 0 0,-1 0 0 0 0,1-1 0 0 0,-9 3 51 0 0,13-5-189 0 0,-1-1 0 0 0,1 0 0 0 0,-1 0 1 0 0,1 0-1 0 0,-1-1 0 0 0,0 0 0 0 0,0 0 0 0 0,0-1 1 0 0,0 1-1 0 0,0-1 0 0 0,1-1 0 0 0,-1 1 0 0 0,0-1 1 0 0,0 0-1 0 0,0 0 0 0 0,0-1 0 0 0,1 0 0 0 0,-1 0 0 0 0,1 0 1 0 0,-1 0-1 0 0,1-1 0 0 0,0 0 0 0 0,0 0 0 0 0,0-1 1 0 0,-1-1 188 0 0,-13-15-1210 0 0</inkml:trace>
  <inkml:trace contextRef="#ctx0" brushRef="#br0" timeOffset="1119.599">731 176 936 0 0,'-1'0'125'0'0,"1"1"1"0"0,0-1-1 0 0,-1 1 0 0 0,1-1 1 0 0,0 0-1 0 0,-1 1 0 0 0,1-1 0 0 0,0 0 1 0 0,-1 1-1 0 0,1-1 0 0 0,-1 0 1 0 0,1 0-1 0 0,0 1 0 0 0,-1-1 0 0 0,1 0 1 0 0,-1 0-1 0 0,1 0 0 0 0,-1 0 1 0 0,1 1-1 0 0,-1-1 0 0 0,1 0 1 0 0,-1 0-1 0 0,1 0 0 0 0,-1 0 0 0 0,1 0 1 0 0,-1 0-1 0 0,1 0 0 0 0,-1 0 1 0 0,1-1-1 0 0,-1 1 0 0 0,1 0 0 0 0,-1 0 1 0 0,1 0-1 0 0,-1 0 0 0 0,1-1 1 0 0,0 1-1 0 0,-1 0 0 0 0,1 0 0 0 0,-1-1 1 0 0,1 1-1 0 0,0 0 0 0 0,-1-1 1 0 0,1 1-1 0 0,0 0 0 0 0,-1-1 1 0 0,1 1-1 0 0,0-1 0 0 0,0 1 0 0 0,-1-1 1 0 0,1 1-1 0 0,0-1-125 0 0,0 1 7 0 0,3 66 685 0 0,53 271-33 0 0,-48-304-526 0 0,24 88 549 0 0,-54-169-6457 0 0,14 26 4472 0 0,0-1-102 0 0</inkml:trace>
  <inkml:trace contextRef="#ctx0" brushRef="#br0" timeOffset="1901.145">771 161 964 0 0,'-12'-4'4334'0'0,"19"0"-4289"0"0,-1 0 0 0 0,1 1 0 0 0,0-1 0 0 0,-1 1 0 0 0,2 1 0 0 0,-1-1 0 0 0,0 1 0 0 0,0 0 0 0 0,1 1 0 0 0,-1 0 0 0 0,1 0-1 0 0,-1 1 1 0 0,1-1 0 0 0,-1 2 0 0 0,1-1 0 0 0,-1 1 0 0 0,1 0 0 0 0,-1 1 0 0 0,1 0 0 0 0,-1 0 0 0 0,0 0 0 0 0,0 1-1 0 0,0 0 1 0 0,0 0 0 0 0,-1 1 0 0 0,1 0 0 0 0,-1 0 0 0 0,0 1 0 0 0,0-1 0 0 0,0 1 0 0 0,-1 1 0 0 0,0-1 0 0 0,2 3-45 0 0,1 4 13 0 0,0 2 1 0 0,-1-1 0 0 0,-1 1 0 0 0,0 0 0 0 0,-1 0-1 0 0,0 1 1 0 0,-1-1 0 0 0,-1 1 0 0 0,0 0 0 0 0,-1 0 0 0 0,-1 0-1 0 0,0 0 1 0 0,-1 1 0 0 0,-1 8-14 0 0,0-13 64 0 0,0 0 1 0 0,-1 0-1 0 0,0 0 1 0 0,0-1-1 0 0,-1 1 0 0 0,0-1 1 0 0,-1 0-1 0 0,0 1 1 0 0,-1-2-1 0 0,0 1 0 0 0,-1 0 1 0 0,-5 6-65 0 0,18-18 4 0 0,0 0 1 0 0,-1 0 0 0 0,1 1-1 0 0,0 0 1 0 0,0 0-1 0 0,0 1 1 0 0,0 0 0 0 0,-1 0-1 0 0,1 1 1 0 0,0 0-1 0 0,0 0 1 0 0,0 0 0 0 0,-1 1-1 0 0,1 0 1 0 0,-1 1-1 0 0,1-1 1 0 0,-1 1 0 0 0,0 0-1 0 0,0 1 1 0 0,0-1-1 0 0,0 1 1 0 0,1 2-5 0 0,-3-4 5 0 0,-1 0-1 0 0,1 1 1 0 0,-1 0-1 0 0,1-1 1 0 0,-1 1 0 0 0,0 0-1 0 0,0 1 1 0 0,0-1-1 0 0,-1 0 1 0 0,1 1-1 0 0,-1 0 1 0 0,0-1 0 0 0,0 1-1 0 0,0 0 1 0 0,0 0-1 0 0,-1 0 1 0 0,1 0-1 0 0,-1 1 1 0 0,0-1 0 0 0,-1 0-1 0 0,1 0 1 0 0,-1 1-1 0 0,1-1 1 0 0,-1 0-1 0 0,-1 1 1 0 0,1-1 0 0 0,-1 0-1 0 0,1 1 1 0 0,-2 2-5 0 0,-5 4 1 0 0,0 0-1 0 0,0 0 1 0 0,-1 0 0 0 0,-1-1 0 0 0,1 0-1 0 0,-2 0 1 0 0,1-1 0 0 0,-2-1 0 0 0,1 0-1 0 0,-1 0 1 0 0,0-1 0 0 0,0 0 0 0 0,-1-1 0 0 0,0 0-1 0 0,0-1 1 0 0,-1 0 0 0 0,1-1 0 0 0,-1-1-1 0 0,0 0 1 0 0,0 0 0 0 0,0-2 0 0 0,-1 1 0 0 0,1-2-1 0 0,0 1 1 0 0,-2-2-1 0 0,12 1-156 0 0,-1 0 1 0 0,0 0-1 0 0,0-1 0 0 0,1 1 1 0 0,-1-1-1 0 0,0 0 1 0 0,1 0-1 0 0,-1 0 0 0 0,1 0 1 0 0,-1-1-1 0 0,1 1 0 0 0,-1-1 1 0 0,1 0-1 0 0,0 0 0 0 0,0 0 1 0 0,0-1-1 0 0,0 1 1 0 0,0-1-1 0 0,1 1 0 0 0,-1-1 1 0 0,1 0-1 0 0,0 0 0 0 0,0 0 1 0 0,0 0-1 0 0,0-1 0 0 0,0 1 1 0 0,1-1-1 0 0,-1 1 0 0 0,1-1 1 0 0,0 1-1 0 0,0-1 1 0 0,0 1-1 0 0,1-1 0 0 0,-1-2 156 0 0,1-7-1352 0 0</inkml:trace>
  <inkml:trace contextRef="#ctx0" brushRef="#br0" timeOffset="2401.963">1460 695 1056 0 0,'-5'0'116'0'0,"0"0"0"0"0,-1-1 0 0 0,1 0 1 0 0,0 0-1 0 0,0 0 0 0 0,0 0 0 0 0,0-1 0 0 0,0 0 0 0 0,0 0 0 0 0,1 0 0 0 0,-1-1 1 0 0,0 1-1 0 0,1-1 0 0 0,0 0 0 0 0,0 0 0 0 0,0-1 0 0 0,0 1 0 0 0,0-1 0 0 0,1 0 1 0 0,-1 0-1 0 0,1 0 0 0 0,0-1 0 0 0,1 1 0 0 0,-1-1 0 0 0,1 1 0 0 0,-1-1 0 0 0,1 0 1 0 0,1 0-1 0 0,-1 0 0 0 0,1 0 0 0 0,0 0 0 0 0,0 0 0 0 0,0 0 0 0 0,1-1 0 0 0,0-3-116 0 0,-3-11 82 0 0,1-1 0 0 0,1 1-1 0 0,1-1 1 0 0,0 1 0 0 0,2-1-1 0 0,1 1 1 0 0,0-1-1 0 0,1 1 1 0 0,1 0 0 0 0,1 1-1 0 0,1-1 1 0 0,1 1-1 0 0,0 0 1 0 0,2 1 0 0 0,0 0-1 0 0,1 1 1 0 0,0 0 0 0 0,2 0-1 0 0,0 1 1 0 0,1 1-1 0 0,0 0 1 0 0,13-9-82 0 0,-24 22 6 0 0,0 0 0 0 0,0 0 0 0 0,0 0 0 0 0,0 0-1 0 0,0 0 1 0 0,1 1 0 0 0,-1-1 0 0 0,0 1 0 0 0,1 0 0 0 0,-1 0 0 0 0,1 0 0 0 0,0 1 0 0 0,-1-1-1 0 0,1 1 1 0 0,0 0 0 0 0,-1 0 0 0 0,1 0 0 0 0,0 0 0 0 0,-1 1 0 0 0,1-1 0 0 0,0 1 0 0 0,-1 0-1 0 0,1 0 1 0 0,-1 0 0 0 0,1 1 0 0 0,-1-1 0 0 0,0 1 0 0 0,0 0 0 0 0,0 0 0 0 0,0 0 0 0 0,0 0-1 0 0,0 1 1 0 0,0-1 0 0 0,0 1 0 0 0,-1 0 0 0 0,0-1 0 0 0,1 1 0 0 0,-1 0 0 0 0,0 1 0 0 0,0-1-1 0 0,-1 0 1 0 0,1 1-6 0 0,50 152 70 0 0,-1 231 98 0 0,-50-365-235 0 0,2 13 35 0 0,3-20-4377 0 0,-7-18 3288 0 0</inkml:trace>
  <inkml:trace contextRef="#ctx0" brushRef="#br0" timeOffset="4405.894">892 5 1612 0 0,'-5'-1'193'0'0,"-1"-1"1"0"0,1 2-1 0 0,-1-1 0 0 0,1 1 1 0 0,-1 0-1 0 0,1 0 0 0 0,-1 0 0 0 0,0 1 1 0 0,1 0-1 0 0,0 0 0 0 0,-1 0 1 0 0,1 1-1 0 0,0-1 0 0 0,-1 2 0 0 0,1-1 1 0 0,0 0-1 0 0,0 1 0 0 0,1 0 1 0 0,-1 0-1 0 0,1 0 0 0 0,-4 4-193 0 0,-12 10 143 0 0,1 1 1 0 0,1 1-1 0 0,1 1 0 0 0,0 1 0 0 0,2 0 0 0 0,1 1 1 0 0,0 0-1 0 0,1 1 0 0 0,2 1 0 0 0,0 0 0 0 0,2 0 0 0 0,1 1 1 0 0,0 0-1 0 0,2 1 0 0 0,1 0 0 0 0,1 0 0 0 0,1 10-143 0 0,-2-5 71 0 0,3 1 0 0 0,0-1 0 0 0,2 1 0 0 0,1 0 0 0 0,2-1 0 0 0,1 1 0 0 0,1-1 0 0 0,2 0-1 0 0,4 10-70 0 0,-5-24-104 0 0,0 0-1 0 0,1 0 0 0 0,0 0 0 0 0,1-1 0 0 0,1-1 0 0 0,1 1 0 0 0,0-1 0 0 0,1-1 1 0 0,8 9 104 0 0,-10-14-315 0 0,0 0-1 0 0,0-1 1 0 0,1 0 0 0 0,0-1 0 0 0,0 0 0 0 0,1 0 0 0 0,-1-1 0 0 0,2-1 0 0 0,-1 0 0 0 0,0 0 0 0 0,1-1 0 0 0,0 0-1 0 0,0-1 1 0 0,7 0 315 0 0,29 1-1092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0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1316 0 0,'29'257'6026'0'0,"-29"-256"-5742"0"0,0-1-3 0 0,-8 1 227 0 0,5-25-474 0 0,0 0 0 0 0,2-1-1 0 0,1 1 1 0 0,1-1-1 0 0,1 1 1 0 0,1 0 0 0 0,4-18-34 0 0,1-12 18 0 0,53-273 859 0 0,-45 270-829 0 0,9 105-22 0 0,163 343 322 0 0,-179-375-371 0 0,0-1-1 0 0,-1 2 1 0 0,-1-1 0 0 0,0 1-1 0 0,-1 0 1 0 0,-1 0-1 0 0,-1 1 1 0 0,0 0 0 0 0,0 11 23 0 0,-5-25-170 0 0,1-1 1 0 0,-1 1-1 0 0,0 0 1 0 0,0-1-1 0 0,0 1 1 0 0,0-1-1 0 0,0 1 1 0 0,-1-1 0 0 0,0 0-1 0 0,0 0 1 0 0,1 0-1 0 0,-2 0 1 0 0,1 0-1 0 0,0 0 1 0 0,-1 0-1 0 0,1-1 1 0 0,-1 1 0 0 0,0-1-1 0 0,0 0 1 0 0,0 1-1 0 0,0-1 1 0 0,0-1-1 0 0,0 1 1 0 0,-1 0-1 0 0,1-1 1 0 0,-1 0 0 0 0,1 0-1 0 0,-1 0 1 0 0,1 0-1 0 0,-1 0 1 0 0,1-1-1 0 0,-1 0 1 0 0,0 1-1 0 0,1-1 1 0 0,-1-1 0 0 0,0 1-1 0 0,1 0 1 0 0,-1-1-1 0 0,0 0 1 0 0,1 0-1 0 0,-1 0 1 0 0,-2-2 169 0 0,-30-17-1293 0 0</inkml:trace>
  <inkml:trace contextRef="#ctx0" brushRef="#br0" timeOffset="278.37">111 752 1048 0 0,'14'-18'7264'0'0,"49"1"-6314"0"0,-31 10-535 0 0,-9 0-311 0 0,-5 3-654 0 0,-1-1 0 0 0,0-1 1 0 0,0 0-1 0 0,0-1 0 0 0,-1-1 0 0 0,0-1 0 0 0,-1 0 1 0 0,0 0-1 0 0,0-2 0 0 0,-1 0 0 0 0,0-1 1 0 0,0-1 549 0 0,-2-3-1212 0 0</inkml:trace>
  <inkml:trace contextRef="#ctx0" brushRef="#br0" timeOffset="558.706">626 19 964 0 0,'-10'3'169'0'0,"0"1"0"0"0,1 0-1 0 0,-1 0 1 0 0,1 1 0 0 0,0 1 0 0 0,0 0 0 0 0,0 0-1 0 0,1 0 1 0 0,0 1 0 0 0,0 0 0 0 0,1 1-1 0 0,0 0 1 0 0,0 0 0 0 0,1 0 0 0 0,0 1 0 0 0,0 0-1 0 0,1 0 1 0 0,1 0 0 0 0,-1 1 0 0 0,1 0-1 0 0,1 0 1 0 0,0 0 0 0 0,0 0 0 0 0,1 0 0 0 0,0 1-1 0 0,1-1 1 0 0,0 1 0 0 0,1 3-169 0 0,1-8 9 0 0,0 0 0 0 0,0 0 0 0 0,1 0 0 0 0,0 0 0 0 0,0 0 0 0 0,1 0 0 0 0,0 0 0 0 0,0-1 0 0 0,0 0 0 0 0,0 1 0 0 0,1-1 0 0 0,0-1 0 0 0,0 1 1 0 0,0 0-1 0 0,1-1 0 0 0,0 0 0 0 0,-1 0 0 0 0,1 0 0 0 0,1-1 0 0 0,-1 0 0 0 0,0 0 0 0 0,1 0 0 0 0,0 0 0 0 0,-1-1 0 0 0,1 0 0 0 0,0 0 0 0 0,6 0-9 0 0,108 19-3800 0 0,-92-21 2502 0 0</inkml:trace>
  <inkml:trace contextRef="#ctx0" brushRef="#br0" timeOffset="805.199">1330 1 1768 0 0,'40'40'3475'0'0,"-24"-2"-3107"0"0,-1 1 0 0 0,-2 1-1 0 0,-1 1 1 0 0,-2-1 0 0 0,-2 2-1 0 0,-2-1 1 0 0,-2 1 0 0 0,-1 30-368 0 0,-23 170 804 0 0,14-214-766 0 0,-1 0 0 0 0,-2-1 0 0 0,-1 0 0 0 0,-1-1-1 0 0,-1 0 1 0 0,-1-1 0 0 0,-1 0 0 0 0,-2-1 0 0 0,0-1-1 0 0,-1 0 1 0 0,-2-1 0 0 0,0-1 0 0 0,-1-1 0 0 0,-1-1-1 0 0,-1-1 1 0 0,-9 6-38 0 0,5-7-407 0 0,-1-1 0 0 0,0-1 0 0 0,-1-2 0 0 0,-1 0-1 0 0,0-2 1 0 0,0-2 0 0 0,-1 0 0 0 0,-1-2 0 0 0,-15 1 407 0 0,-104 4-2439 0 0,102-12 1276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0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77 1148 0 0,'-12'1'1219'0'0,"6"-4"1935"0"0,-32-29-990 0 0,38 32-1770 0 0,41-3 1299 0 0,-15 1-1542 0 0,388-27 1801 0 0,-139 21-3410 0 0,-274 8 1123 0 0,6 7-763 0 0,-14 3-2073 0 0,-32 3 959 0 0,14-10 1079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0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2356 0 0,'58'21'3123'0'0,"305"-15"-754"0"0,-200-9-5863 0 0,-133 3 2300 0 0,-6 0 70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0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0 956 0 0,'20'29'493'0'0,"-2"0"0"0"0,0 2 0 0 0,-2 0 0 0 0,-1 0 0 0 0,-2 2 0 0 0,-1 0 0 0 0,-2 0 0 0 0,-1 1 0 0 0,-1 0 1 0 0,-2 0-1 0 0,-2 1 0 0 0,-1 0 0 0 0,-1 0 0 0 0,-3 14-493 0 0,1-34 49 0 0,-1-1 0 0 0,-1 0 0 0 0,0 1 1 0 0,-1-1-1 0 0,-1 0 0 0 0,0-1 0 0 0,-1 1 1 0 0,0-1-1 0 0,-1 1 0 0 0,0-2 0 0 0,-1 1 1 0 0,-1-1-1 0 0,0 0 0 0 0,0 0 0 0 0,-2-1 1 0 0,1 0-1 0 0,-1-1 0 0 0,-1 0 0 0 0,0-1 1 0 0,0 0-1 0 0,-1 0 0 0 0,0-2 1 0 0,-9 6-51 0 0,20-13-121 0 0,0 0 1 0 0,0 1-1 0 0,0-1 0 0 0,0 0 0 0 0,0 0 0 0 0,0 0 0 0 0,0 0 0 0 0,0-1 0 0 0,0 1 0 0 0,-1 0 0 0 0,1 0 0 0 0,1 0 0 0 0,-1-1 0 0 0,0 1 0 0 0,0-1 0 0 0,0 1 0 0 0,0-1 0 0 0,0 1 0 0 0,0-1 0 0 0,0 1 0 0 0,0-1 0 0 0,1 0 0 0 0,-1 1 0 0 0,0-1 0 0 0,1 0 0 0 0,-1 0 0 0 0,0 1 0 0 0,1-1 0 0 0,-1 0 0 0 0,1 0 0 0 0,-1 0 0 0 0,1 0 0 0 0,0 0 0 0 0,-1 0 0 0 0,1 0 0 0 0,0 0 0 0 0,-1 0 0 0 0,1 0 0 0 0,0 0 0 0 0,0 0 0 0 0,0 0 0 0 0,0 0 0 0 0,0 0 0 0 0,0 0 0 0 0,1-1 122 0 0,1-17-1290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1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33 1984 0 0,'5'15'3035'0'0,"-30"83"-2282"0"0,8 44 42 0 0,17-139-771 0 0,0-1-1 0 0,0 0 1 0 0,0 0-1 0 0,0 1 1 0 0,0-1-1 0 0,0 0 1 0 0,1 1-1 0 0,-1-1 1 0 0,1 0-1 0 0,0 0 1 0 0,-1 0-1 0 0,1 1 1 0 0,0-1 0 0 0,0 0-1 0 0,1 0 1 0 0,-1 0-1 0 0,0-1 1 0 0,1 1-1 0 0,-1 0 1 0 0,1 0-1 0 0,-1-1 1 0 0,1 1-1 0 0,0-1 1 0 0,0 1-1 0 0,-1-1 1 0 0,1 0-1 0 0,0 0 1 0 0,1 1-1 0 0,-1-2 1 0 0,0 1-1 0 0,0 0 1 0 0,0 0-1 0 0,0-1 1 0 0,1 1-1 0 0,-1-1 1 0 0,0 1-1 0 0,0-1 1 0 0,1 0-1 0 0,-1 0 1 0 0,0 0-1 0 0,1-1 1 0 0,-1 1 0 0 0,0 0-1 0 0,1-1 1 0 0,-1 1-1 0 0,1-1-23 0 0,61-40-2769 0 0,-53 20 1489 0 0,-6-2 44 0 0</inkml:trace>
  <inkml:trace contextRef="#ctx0" brushRef="#br0" timeOffset="640.932">116 0 848 0 0,'14'26'462'0'0,"-2"0"-1"0"0,-1 0 0 0 0,-1 2 1 0 0,-1-1-1 0 0,-2 1 1 0 0,0 0-1 0 0,-2 0 1 0 0,-1 1-1 0 0,-1 16-461 0 0,-3-44 28 0 0,0 0 1 0 0,0 0-1 0 0,0 0 0 0 0,0 0 1 0 0,0 0-1 0 0,-1 0 0 0 0,1-1 1 0 0,0 1-1 0 0,-1 0 0 0 0,1 0 0 0 0,0 0 1 0 0,-1-1-1 0 0,1 1 0 0 0,-1 0 1 0 0,1 0-1 0 0,-1-1 0 0 0,1 1 0 0 0,-1 0 1 0 0,0-1-1 0 0,1 1 0 0 0,-1-1 1 0 0,0 1-1 0 0,1-1 0 0 0,-1 1 1 0 0,0-1-1 0 0,0 0 0 0 0,0 1 0 0 0,1-1 1 0 0,-1 0-1 0 0,0 1 0 0 0,0-1 1 0 0,0 0-1 0 0,0 0 0 0 0,0 0 1 0 0,1 0-1 0 0,-1 0 0 0 0,0 0 0 0 0,0 0 1 0 0,0 0-1 0 0,0 0 0 0 0,0 0 1 0 0,0 0-1 0 0,1-1 0 0 0,-1 1 1 0 0,0 0-1 0 0,0-1 0 0 0,0 1 0 0 0,1-1 1 0 0,-1 1-1 0 0,0 0 0 0 0,0-1 1 0 0,1 0-1 0 0,-1 1 0 0 0,1-1 0 0 0,-1 1 1 0 0,0-1-1 0 0,1 0 0 0 0,-1 1 1 0 0,1-1-1 0 0,-1 0 0 0 0,1 0-28 0 0,-3-8 13 0 0,1 0 1 0 0,0 0-1 0 0,0 0 0 0 0,1 0 0 0 0,0 0 0 0 0,1-1 0 0 0,0 1 1 0 0,0 0-1 0 0,1-1 0 0 0,0 1 0 0 0,1 0 0 0 0,0 0 0 0 0,0 0 1 0 0,1 0-1 0 0,0 0 0 0 0,0 0 0 0 0,1 1 0 0 0,1 0 0 0 0,-1 0 1 0 0,1 0-1 0 0,1 0 0 0 0,-1 1 0 0 0,1 0 0 0 0,1 0 0 0 0,-1 0 1 0 0,1 1-1 0 0,0 0 0 0 0,1 0 0 0 0,-1 1 0 0 0,1 0 0 0 0,0 0 1 0 0,0 1-1 0 0,1 0 0 0 0,-1 0 0 0 0,1 1 0 0 0,0 0 1 0 0,0 1-1 0 0,0 0 0 0 0,0 0 0 0 0,3 1-13 0 0,2 4-28 0 0,0 2 0 0 0,0 0 0 0 0,0 0 0 0 0,-1 2 0 0 0,0-1 0 0 0,0 2 0 0 0,0 0-1 0 0,-1 0 1 0 0,0 1 0 0 0,-1 1 0 0 0,0-1 0 0 0,0 2 0 0 0,-1 0 0 0 0,-1 0 0 0 0,0 1 0 0 0,0 0 0 0 0,-1 0 0 0 0,-1 1 0 0 0,0 0 0 0 0,0 1 0 0 0,0 3 28 0 0,-4-10-300 0 0,4 6-2772 0 0,-6-13 1767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0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2560 0 0,'25'-8'3883'0'0,"-4"1"-3537"0"0,37-5-74 0 0,0 2 0 0 0,1 3 0 0 0,0 3 0 0 0,0 2 0 0 0,3 2-272 0 0,-61 0-406 0 0,3-5-3328 0 0,-8 1 2548 0 0,-1 0 27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0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120 161 1160 0 0,'-9'0'-301'0'0,"2"-11"5805"0"0,-26-14-3809 0 0,5 138-605 0 0,14-14-762 0 0,4 1 1 0 0,4-1 0 0 0,6 60-329 0 0,0-158 5 0 0,24 158 701 0 0,-11-89-20 0 0,-31-127-5380 0 0,-6-31 591 0 0,16 56 2865 0 0</inkml:trace>
  <inkml:trace contextRef="#ctx0" brushRef="#br0" timeOffset="323.538">15 113 848 0 0,'0'-5'144'0'0,"1"0"1"0"0,0-1-1 0 0,1 1 1 0 0,-1 0-1 0 0,1-1 0 0 0,0 1 1 0 0,0 0-1 0 0,1 1 0 0 0,0-1 1 0 0,-1 0-1 0 0,1 1 1 0 0,1-1-1 0 0,-1 1 0 0 0,1 0 1 0 0,0 0-1 0 0,0 0 0 0 0,0 1 1 0 0,0-1-1 0 0,1 1 1 0 0,-1 0-1 0 0,1 1 0 0 0,0-1 1 0 0,0 1-1 0 0,0 0 0 0 0,0 0 1 0 0,0 0-1 0 0,0 0 1 0 0,1 1-1 0 0,-1 0 0 0 0,0 0 1 0 0,1 1-1 0 0,-1 0 0 0 0,1 0 1 0 0,-1 0-1 0 0,1 0 1 0 0,-1 1-1 0 0,4 1-144 0 0,1 0 45 0 0,0 2 0 0 0,-1-1 0 0 0,1 1 0 0 0,-1 1 0 0 0,0 0 0 0 0,0 0 0 0 0,-1 1 0 0 0,1 0 0 0 0,-1 0 0 0 0,-1 1 0 0 0,1 0 0 0 0,-1 0 0 0 0,0 1 0 0 0,-1 0 0 0 0,0 0 0 0 0,0 1 0 0 0,-1 0 0 0 0,0 0 0 0 0,0 0 0 0 0,-1 0 0 0 0,0 1 0 0 0,-1-1-1 0 0,0 1 1 0 0,-1 0 0 0 0,0 0 0 0 0,0 0 0 0 0,-1 0 0 0 0,0 1 0 0 0,-1-1 0 0 0,0 0 0 0 0,-1 0 0 0 0,0 1 0 0 0,0-1 0 0 0,-1 0 0 0 0,-1 0 0 0 0,1 0 0 0 0,-2-1 0 0 0,1 1 0 0 0,-2-1 0 0 0,1 0 0 0 0,-1 0 0 0 0,0 0 0 0 0,-1 0 0 0 0,0-1 0 0 0,-7 8-45 0 0,-92 41-79 0 0,102-55-43 0 0,0-1-1 0 0,-1 0 1 0 0,1 0-1 0 0,0 0 1 0 0,-1-1-1 0 0,1 1 0 0 0,-1-1 1 0 0,1 0-1 0 0,-1 0 1 0 0,1 0-1 0 0,0 0 1 0 0,-1-1-1 0 0,1 0 1 0 0,-1 1-1 0 0,1-1 1 0 0,0 0-1 0 0,-1-1 0 0 0,1 1 1 0 0,0 0-1 0 0,0-1 1 0 0,0 0-1 0 0,0 0 1 0 0,0 0-1 0 0,1 0 1 0 0,-1 0-1 0 0,1 0 0 0 0,-1-1 1 0 0,1 1-1 0 0,0-1 1 0 0,-1 0-1 0 0,2 1 1 0 0,-2-3 122 0 0,-4-14-1246 0 0,6 1 58 0 0</inkml:trace>
  <inkml:trace contextRef="#ctx0" brushRef="#br0" timeOffset="728.934">810 182 1272 0 0,'20'8'5279'0'0,"-17"22"-4496"0"0,-4-17-572 0 0,-8 233 873 0 0,5 86-460 0 0,-32-376-6903 0 0,24 17 5073 0 0</inkml:trace>
  <inkml:trace contextRef="#ctx0" brushRef="#br0" timeOffset="1382.6">773 242 964 0 0,'17'-15'3172'0'0,"67"-21"-2359"0"0,76 8-68 0 0,-155 28-730 0 0,-1 1 0 0 0,1-1 0 0 0,-1 1 0 0 0,1 0 0 0 0,-1 1 0 0 0,0-1 1 0 0,1 1-1 0 0,-1 0 0 0 0,0 0 0 0 0,0 0 0 0 0,0 0 0 0 0,0 1 0 0 0,-1-1 1 0 0,1 1-1 0 0,-1 0 0 0 0,1 0 0 0 0,-1 1 0 0 0,0-1 0 0 0,0 1 0 0 0,-1-1 1 0 0,1 1-1 0 0,-1 0 0 0 0,0 0 0 0 0,0 0 0 0 0,0 0 0 0 0,0 0 1 0 0,-1 1-1 0 0,1-1 0 0 0,-1 1 0 0 0,0-1 0 0 0,-1 0 0 0 0,1 1 0 0 0,-1 0 1 0 0,0 0-16 0 0,1 8 46 0 0,-2 0 1 0 0,0 0 0 0 0,0 0 0 0 0,-1-1 0 0 0,-1 1-1 0 0,0-1 1 0 0,-1 1 0 0 0,0-1 0 0 0,-1 0 0 0 0,0 0 0 0 0,-1-1-1 0 0,0 0 1 0 0,-1 0 0 0 0,0 0 0 0 0,-1-1 0 0 0,0 0-1 0 0,-1 0 1 0 0,0-1 0 0 0,0 0 0 0 0,-1 0 0 0 0,0-1 0 0 0,-1-1-1 0 0,1 0 1 0 0,-2 0 0 0 0,1-1 0 0 0,-1-1 0 0 0,0 1-47 0 0,12-7 15 0 0,0 1 1 0 0,0 0 0 0 0,0-1-1 0 0,0 1 1 0 0,0 0-1 0 0,0-1 1 0 0,0 1 0 0 0,0 0-1 0 0,0-1 1 0 0,0 1 0 0 0,0 0-1 0 0,0-1 1 0 0,0 1 0 0 0,0 0-1 0 0,-1 0 1 0 0,1-1-1 0 0,0 1 1 0 0,0 0 0 0 0,0-1-1 0 0,0 1 1 0 0,-1 0 0 0 0,1 0-1 0 0,0 0 1 0 0,0-1 0 0 0,-1 1-1 0 0,1 0 1 0 0,0 0-1 0 0,0 0 1 0 0,-1-1-16 0 0,12-3 9 0 0,0 0 0 0 0,0 0 0 0 0,0 1 0 0 0,1 0-1 0 0,-1 1 1 0 0,1 1 0 0 0,-1 0 0 0 0,1 0 0 0 0,0 1 0 0 0,0 1 0 0 0,-1-1-1 0 0,1 2 1 0 0,-1 0 0 0 0,1 0 0 0 0,-1 1 0 0 0,0 1 0 0 0,6 2-9 0 0,-11-4 9 0 0,0 0 1 0 0,-1 0-1 0 0,1 1 1 0 0,-1 0-1 0 0,0 0 0 0 0,0 0 1 0 0,0 0-1 0 0,0 1 1 0 0,-1 0-1 0 0,1 0 1 0 0,-1 0-1 0 0,0 1 0 0 0,0-1 1 0 0,-1 1-1 0 0,1 0 1 0 0,-1 0-1 0 0,0 0 1 0 0,0 0-1 0 0,-1 1 1 0 0,0-1-1 0 0,0 1 0 0 0,0 0 1 0 0,0-1-1 0 0,-1 1 1 0 0,0 0-1 0 0,0 0 1 0 0,-1 0-1 0 0,0 0 1 0 0,0 0-1 0 0,0 0 0 0 0,0 0 1 0 0,-1 0-1 0 0,0 0 1 0 0,-1-1-1 0 0,1 1 1 0 0,-1 0-1 0 0,-2 3-9 0 0,-4 1-68 0 0,-1 0 0 0 0,0 0 0 0 0,-1-1 0 0 0,0 0 0 0 0,-1-1 0 0 0,0 0 0 0 0,0-1 0 0 0,-1 0 0 0 0,1-1 0 0 0,-1 0 0 0 0,-1-1 0 0 0,1 0 0 0 0,-1-1 0 0 0,0 0 0 0 0,0-1-1 0 0,0-1 1 0 0,0 0 0 0 0,-1-1 0 0 0,1 0 0 0 0,-7-1 68 0 0,-87-25-3413 0 0,78 12 2285 0 0</inkml:trace>
  <inkml:trace contextRef="#ctx0" brushRef="#br0" timeOffset="1712.739">426 214 2028 0 0,'-14'16'183'0'0,"1"1"-1"0"0,1 1 0 0 0,0 0 1 0 0,2 0-1 0 0,0 1 1 0 0,1 1-1 0 0,1-1 0 0 0,0 2 1 0 0,2-1-1 0 0,1 1 1 0 0,0 0-1 0 0,1 0 0 0 0,1 0 1 0 0,2 0-1 0 0,0 0 1 0 0,1 1-1 0 0,1-1 0 0 0,1 1 1 0 0,0-1-1 0 0,2 0 1 0 0,1 0-1 0 0,0-1 0 0 0,2 1 1 0 0,0-1-1 0 0,1 0 1 0 0,2-1-1 0 0,-1 0 0 0 0,2-1 1 0 0,1 0-1 0 0,0 0 1 0 0,1-1-1 0 0,1-1 0 0 0,12 11-182 0 0,-5-6-114 0 0,1-2 1 0 0,1-1-1 0 0,1-1 0 0 0,1 0 0 0 0,0-2 0 0 0,1-1 0 0 0,9 2 114 0 0,121 25-3940 0 0,-113-40 2638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0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13 149 1148 0 0,'-11'20'4374'0'0,"9"34"-3916"0"0,3-46 11 0 0,-1 228 1493 0 0,30-90-1382 0 0,-13-43 33 0 0,-15-68-1043 0 0,-17-48-2549 0 0,8-27 416 0 0,5 16 1331 0 0</inkml:trace>
  <inkml:trace contextRef="#ctx0" brushRef="#br0" timeOffset="241.599">17 56 2292 0 0,'6'-6'158'0'0,"1"0"1"0"0,1 1-1 0 0,-1 0 0 0 0,1 0 0 0 0,0 1 0 0 0,0 0 0 0 0,1 0 0 0 0,-1 0 1 0 0,1 1-1 0 0,-1 1 0 0 0,1 0 0 0 0,0 0 0 0 0,0 0 0 0 0,0 1 1 0 0,0 1-1 0 0,0-1 0 0 0,1 1 0 0 0,-1 1 0 0 0,0 0 0 0 0,0 0 1 0 0,0 1-1 0 0,0 0 0 0 0,-1 1 0 0 0,1-1 0 0 0,0 2 0 0 0,-1-1 0 0 0,0 1 1 0 0,0 1-1 0 0,0-1 0 0 0,0 1 0 0 0,-1 1 0 0 0,0-1 0 0 0,0 1 1 0 0,0 0-1 0 0,-1 1 0 0 0,0 0 0 0 0,2 3-158 0 0,-6-6 25 0 0,0 1 1 0 0,-1 0-1 0 0,0-1 0 0 0,0 1 1 0 0,0 0-1 0 0,-1 0 0 0 0,1 0 0 0 0,-1 0 1 0 0,0-1-1 0 0,-1 1 0 0 0,1 0 1 0 0,-1 0-1 0 0,0 0 0 0 0,0 0 0 0 0,-1-1 1 0 0,1 1-1 0 0,-1-1 0 0 0,0 1 1 0 0,0-1-1 0 0,0 0 0 0 0,-1 1 0 0 0,0-1 1 0 0,0 0-1 0 0,0-1 0 0 0,0 1 1 0 0,0 0-1 0 0,-1-1 0 0 0,1 0 0 0 0,-3 2-25 0 0,-123 77-528 0 0,15-58-4007 0 0,112-24 3321 0 0,2 0 26 0 0</inkml:trace>
  <inkml:trace contextRef="#ctx0" brushRef="#br0" timeOffset="1399.713">940 290 1568 0 0,'0'0'677'0'0,"0"0"-14"0"0,0 0-117 0 0,3-16 972 0 0,33-23 1645 0 0,-40 94-1995 0 0,21 145-647 0 0,14-50 231 0 0,-31-149-705 0 0,0-1-62 0 0,-10 12-3532 0 0,-20-53-359 0 0,17 19 2707 0 0</inkml:trace>
  <inkml:trace contextRef="#ctx0" brushRef="#br0" timeOffset="2132.776">986 229 1036 0 0,'-4'-3'3230'0'0,"-1"-3"-1935"0"0,45-33-521 0 0,96 1-318 0 0,-131 41-448 0 0,0-1-1 0 0,0 1 0 0 0,-1 0 0 0 0,1 0 1 0 0,-1 0-1 0 0,0 0 0 0 0,1 1 0 0 0,-2 0 0 0 0,1 0 1 0 0,0 0-1 0 0,-1 0 0 0 0,0 0 0 0 0,0 1 1 0 0,0 0-1 0 0,0-1 0 0 0,-1 1 0 0 0,0 0 1 0 0,0 0-1 0 0,0 1 0 0 0,-1-1 0 0 0,0 0 1 0 0,0 0-1 0 0,0 1 0 0 0,0-1 0 0 0,-1 1 1 0 0,0-1-1 0 0,0 0 0 0 0,0 1 0 0 0,-1-1 1 0 0,0 1-1 0 0,0-1 0 0 0,0 0 0 0 0,-1 0 1 0 0,0 1-1 0 0,0-1 0 0 0,0 0 0 0 0,-1 1-7 0 0,-81 102 226 0 0,24-45 419 0 0,59-62-558 0 0,1-1-3 0 0,28 5 33 0 0,-13-7-113 0 0,1 1 0 0 0,0 0 0 0 0,-1 1 0 0 0,1 1 0 0 0,-1 0-1 0 0,1 1 1 0 0,-1 1 0 0 0,1 1 0 0 0,-1 0 0 0 0,0 0 0 0 0,-1 2 0 0 0,1 0 0 0 0,-1 0 0 0 0,0 2 0 0 0,-1-1-1 0 0,0 2 1 0 0,0 0 0 0 0,0 0 0 0 0,10 12-4 0 0,-21-19-2 0 0,-1 1-1 0 0,1 0 1 0 0,-1-1 0 0 0,1 1-1 0 0,-1 0 1 0 0,0 0 0 0 0,0 0-1 0 0,0 0 1 0 0,-1 0 0 0 0,1 0-1 0 0,-1 0 1 0 0,0 0 0 0 0,0 0-1 0 0,0 1 1 0 0,0-1 0 0 0,0 0-1 0 0,0 0 1 0 0,-1 0 0 0 0,0 0-1 0 0,1 0 1 0 0,-1 0 0 0 0,-1 0-1 0 0,1 0 1 0 0,0 0 0 0 0,-1-1-1 0 0,1 1 1 0 0,-1 0 0 0 0,0-1-1 0 0,1 1 1 0 0,-2-1 0 0 0,1 0-1 0 0,0 1 1 0 0,0-1 0 0 0,-1 0-1 0 0,1 0 1 0 0,-1-1 0 0 0,1 1-1 0 0,-1 0 1 0 0,0-1 0 0 0,0 0-1 0 0,1 0 1 0 0,-1 1 0 0 0,-1-2 2 0 0,-132 42-427 0 0,132-41 257 0 0,0-1 0 0 0,-1 0 0 0 0,1 0 0 0 0,0 0 0 0 0,-1-1-1 0 0,1 0 1 0 0,0 1 0 0 0,0-1 0 0 0,-1-1 0 0 0,1 1-1 0 0,0-1 1 0 0,0 1 0 0 0,0-1 0 0 0,1 0 0 0 0,-1-1 0 0 0,0 1-1 0 0,1-1 1 0 0,0 1 0 0 0,-1-1 0 0 0,1 0 0 0 0,0 0 0 0 0,0-1-1 0 0,1 1 1 0 0,-1 0 0 0 0,1-1 170 0 0,-9-14-1215 0 0</inkml:trace>
  <inkml:trace contextRef="#ctx0" brushRef="#br0" timeOffset="2566.818">1737 670 1708 0 0,'2'8'245'0'0,"-2"-7"-178"0"0,1-1 0 0 0,-1 1-1 0 0,1-1 1 0 0,-1 1-1 0 0,1-1 1 0 0,-1 1-1 0 0,0-1 1 0 0,1 1-1 0 0,-1-1 1 0 0,0 1 0 0 0,1-1-1 0 0,-1 1 1 0 0,0 0-1 0 0,0-1 1 0 0,0 1-1 0 0,1-1 1 0 0,-1 1 0 0 0,0 0-1 0 0,0-1 1 0 0,0 1-1 0 0,0 0 1 0 0,0-1-1 0 0,0 1 1 0 0,0 0 0 0 0,0-1-1 0 0,0 1 1 0 0,-1 0-1 0 0,1-1 1 0 0,0 1-1 0 0,0-1 1 0 0,0 1 0 0 0,-1 0-1 0 0,1-1 1 0 0,0 1-1 0 0,-1-1 1 0 0,1 1-1 0 0,-1-1 1 0 0,1 1-1 0 0,0-1 1 0 0,-1 1 0 0 0,1-1-1 0 0,-1 0 1 0 0,1 1-1 0 0,-1-1 1 0 0,0 1-1 0 0,1-1 1 0 0,-1 0 0 0 0,1 0-1 0 0,-1 1 1 0 0,0-1-1 0 0,1 0 1 0 0,-1 0-1 0 0,1 0 1 0 0,-1 0 0 0 0,0 0-1 0 0,1 0 1 0 0,-1 0-1 0 0,0 0 1 0 0,1 0-1 0 0,-1 0 1 0 0,0 0 0 0 0,1 0-1 0 0,-1 0 1 0 0,0 0-1 0 0,1-1 1 0 0,-1 1-1 0 0,1 0 1 0 0,-1-1-67 0 0,-9-6 59 0 0,0-1 1 0 0,1-1-1 0 0,0 1 1 0 0,0-2-1 0 0,1 1 1 0 0,1-1-1 0 0,-1 0 1 0 0,1-1-1 0 0,1 0 1 0 0,0 0-1 0 0,1 0 1 0 0,0-1-1 0 0,1 1 1 0 0,0-1-1 0 0,1 0 0 0 0,0-1 1 0 0,1 1-1 0 0,0 0 1 0 0,1-1-1 0 0,0 1 1 0 0,1-1-1 0 0,1 0 1 0 0,0 1-1 0 0,0 0 1 0 0,2-5-60 0 0,-1-7 35 0 0,2 0 1 0 0,0 0 0 0 0,1 1-1 0 0,1 0 1 0 0,1 0 0 0 0,1 0-1 0 0,2 1 1 0 0,0 1-1 0 0,4-7-35 0 0,37-16 73 0 0,-50 44-94 0 0,29 35 50 0 0,74 208 140 0 0,-75-176-160 0 0,4 10-845 0 0,-3-33-3549 0 0,-24-41 3152 0 0</inkml:trace>
  <inkml:trace contextRef="#ctx0" brushRef="#br0" timeOffset="3948.581">596 250 1900 0 0,'-13'8'181'0'0,"0"1"0"0"0,1 1 1 0 0,1 0-1 0 0,0 0 0 0 0,0 1 0 0 0,1 1 0 0 0,0 0 0 0 0,1 0 0 0 0,0 1 0 0 0,1 0 1 0 0,0 0-1 0 0,1 1 0 0 0,1 0 0 0 0,0 0 0 0 0,1 1 0 0 0,1 0 0 0 0,0 0 0 0 0,1 0 1 0 0,0 0-1 0 0,2 0 0 0 0,-1 0 0 0 0,2 1 0 0 0,0-1 0 0 0,1 1 0 0 0,1-1 0 0 0,0 0 1 0 0,1 0-1 0 0,0 0 0 0 0,1 0 0 0 0,5 11-181 0 0,4-6 33 0 0,0-2-1 0 0,1 0 1 0 0,1 0 0 0 0,0-1-1 0 0,2-1 1 0 0,0-1-1 0 0,0 0 1 0 0,1-1 0 0 0,1-1-1 0 0,19 9-32 0 0,215 83-4482 0 0,-195-91 3268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2196 0 0,'8'20'1596'0'0,"-8"-20"-1484"0"0,0-1-1 0 0,0 1 1 0 0,0 0 0 0 0,1-1-1 0 0,-1 1 1 0 0,0 0-1 0 0,0 0 1 0 0,0-1 0 0 0,1 1-1 0 0,-1 0 1 0 0,0 0 0 0 0,0-1-1 0 0,1 1 1 0 0,-1 0-1 0 0,0 0 1 0 0,1 0 0 0 0,-1-1-1 0 0,0 1 1 0 0,1 0-1 0 0,-1 0 1 0 0,0 0 0 0 0,1 0-1 0 0,-1 0 1 0 0,0 0-1 0 0,1 0 1 0 0,-1 0 0 0 0,0 0-1 0 0,1 0 1 0 0,-1 0 0 0 0,0 0-1 0 0,1 0 1 0 0,-1 0-1 0 0,0 0-111 0 0,97-359 1000 0 0,-71 281 502 0 0,-23 78-1477 0 0,-1 0 1 0 0,0 1-1 0 0,0-1 0 0 0,0 0 0 0 0,0 1 1 0 0,0 0-1 0 0,0 0 0 0 0,0-1 1 0 0,0 1-1 0 0,0 0 0 0 0,0 1 1 0 0,0-1-1 0 0,0 0 0 0 0,-1 0 1 0 0,1 1-1 0 0,0-1 0 0 0,-1 1 1 0 0,1 0-1 0 0,-1-1 0 0 0,0 1 1 0 0,0 0-1 0 0,1 0 0 0 0,-1 0 0 0 0,0 0 1 0 0,-1 0-1 0 0,1 0 0 0 0,0 0 1 0 0,0 0-1 0 0,-1 0 0 0 0,1 1-25 0 0,4 6 92 0 0,158 225-308 0 0,-124-138-2451 0 0,-40-93 2490 0 0,0-1 0 0 0,1 1 0 0 0,-1-1 0 0 0,0 1 1 0 0,0-1-1 0 0,-1 0 0 0 0,1 1 0 0 0,0-1 0 0 0,-1 0 0 0 0,0 0 1 0 0,1 0-1 0 0,-1 0 0 0 0,0 0 0 0 0,0-1 0 0 0,0 1 0 0 0,0-1 1 0 0,0 1-1 0 0,0-1 0 0 0,-1 1 0 0 0,1-1 0 0 0,0 0 0 0 0,-1 0 1 0 0,1 0-1 0 0,-1-1 0 0 0,1 1 0 0 0,-1 0 0 0 0,1-1 0 0 0,-1 0 1 0 0,0 0-1 0 0,1 0 0 0 0,-2 0 177 0 0,-9 0-1279 0 0</inkml:trace>
  <inkml:trace contextRef="#ctx0" brushRef="#br0" timeOffset="218.683">53 373 924 0 0,'0'-6'7742'0'0,"84"-19"-6682"0"0,-45 16-2003 0 0,-1-1 0 0 0,0-3 0 0 0,0-1 1 0 0,-1-1-1 0 0,-1-2 0 0 0,5-5 943 0 0,-17 6-661 0 0</inkml:trace>
  <inkml:trace contextRef="#ctx0" brushRef="#br0" timeOffset="468.102">701 1 2428 0 0,'18'10'3325'0'0,"1"25"-2727"0"0,-13-24-264 0 0,12 29-56 0 0,-2 1 0 0 0,-1 1 0 0 0,-2 1 0 0 0,-2-1 0 0 0,-2 2 0 0 0,-2-1 0 0 0,-2 1 0 0 0,-2 0 0 0 0,-2 41-278 0 0,-2-63-10 0 0,-1-1 0 0 0,-1 0 0 0 0,-1 0 0 0 0,-1-1 0 0 0,0 1 0 0 0,-2-1 0 0 0,-1 0 0 0 0,0-1 0 0 0,-1 1 0 0 0,-1-2 0 0 0,-1 1 0 0 0,0-2 0 0 0,-2 1 0 0 0,0-2 0 0 0,-1 1 0 0 0,0-2 0 0 0,-1 0 0 0 0,-1-1 0 0 0,-1 0 0 0 0,0-2 0 0 0,0 0 0 0 0,-1 0 0 0 0,-12 4 10 0 0,7-7-453 0 0,0-1-1 0 0,-1-1 1 0 0,0-1-1 0 0,0-1 1 0 0,-1-1-1 0 0,1-1 1 0 0,-1-2-1 0 0,0 0 1 0 0,0-2-1 0 0,0 0 1 0 0,1-2-1 0 0,-6-1 454 0 0,-46-12-1143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4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2068 0 0,'5'5'2416'0'0,"10"12"3561"0"0,-19-17-10065 0 0,-8-4 293 0 0,7 2 2577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340 110 2128 0 0,'1'-1'53'0'0,"-1"1"-1"0"0,1 0 0 0 0,-1 0 1 0 0,1-1-1 0 0,0 1 1 0 0,-1 0-1 0 0,1-1 0 0 0,-1 1 1 0 0,1-1-1 0 0,-1 1 0 0 0,1-1 1 0 0,-1 1-1 0 0,1-1 1 0 0,-1 1-1 0 0,1-1 0 0 0,-1 1 1 0 0,0-1-1 0 0,1 1 1 0 0,-1-1-1 0 0,0 0 0 0 0,1 1 1 0 0,-1-1-1 0 0,0 0 0 0 0,0 1 1 0 0,0-1-1 0 0,0 0 1 0 0,0 1-1 0 0,0-1 0 0 0,0 0 1 0 0,0 1-1 0 0,0-1 1 0 0,0 0-1 0 0,0 1 0 0 0,0-1 1 0 0,0 0-1 0 0,0 1 0 0 0,-1-1 1 0 0,1 0-1 0 0,0 1 1 0 0,0-1-1 0 0,-1 0 0 0 0,1 1 1 0 0,0-1-1 0 0,-1 1 1 0 0,1-1-1 0 0,-1 1 0 0 0,1-1 1 0 0,-1 1-1 0 0,1-1 0 0 0,-1 1 1 0 0,1-1-1 0 0,-1 1 1 0 0,0 0-1 0 0,1-1 0 0 0,-1 1 1 0 0,1 0-1 0 0,-1 0 1 0 0,0-1-1 0 0,1 1 0 0 0,-1 0 1 0 0,0 0-1 0 0,1 0 0 0 0,-1 0 1 0 0,0 0-1 0 0,1 0 1 0 0,-1 0-1 0 0,0 0 0 0 0,0 0 1 0 0,1 0-53 0 0,-58 2 1229 0 0,44-1-1081 0 0,1 1 1 0 0,-1 1-1 0 0,1 0 1 0 0,0 1-1 0 0,1 1 1 0 0,-1 0-1 0 0,1 0 1 0 0,0 1-1 0 0,0 1 1 0 0,0 0-1 0 0,1 1 1 0 0,0 0-1 0 0,1 0 1 0 0,0 1-1 0 0,0 0 1 0 0,1 1-1 0 0,0 0 1 0 0,0 1-1 0 0,1 0 1 0 0,1 0-1 0 0,0 1 1 0 0,0 0-1 0 0,2 0 1 0 0,-1 0-1 0 0,1 1 1 0 0,1 0-1 0 0,-2 11-148 0 0,8-16 69 0 0,1 0 0 0 0,0-1 0 0 0,0 1 1 0 0,1-1-1 0 0,0 0 0 0 0,0 0 0 0 0,1-1 0 0 0,0 1 0 0 0,0-1 1 0 0,1 0-1 0 0,0 0 0 0 0,0 0 0 0 0,0-1 0 0 0,0 0 0 0 0,1 0 1 0 0,0-1-1 0 0,0 0 0 0 0,0 0 0 0 0,0-1 0 0 0,1 1 0 0 0,0-2 0 0 0,2 2-69 0 0,16 3-347 0 0,0-1-1 0 0,0-2 0 0 0,1 0 0 0 0,-1-2 0 0 0,1 0 1 0 0,0-2-1 0 0,5-2 348 0 0,6 2-1919 0 0,41-17-2160 0 0,-72 12 2807 0 0,-1-1 6 0 0</inkml:trace>
  <inkml:trace contextRef="#ctx0" brushRef="#br0" timeOffset="389.817">212 314 1036 0 0,'-56'4'6951'0'0,"131"-25"-4261"0"0,215-3-1626 0 0,-271 23-1224 0 0,-17 0-253 0 0,-16-7-51 0 0,25-25-6732 0 0,1 22 5996 0 0</inkml:trace>
  <inkml:trace contextRef="#ctx0" brushRef="#br0" timeOffset="744.762">1023 21 2028 0 0,'-3'-2'150'0'0,"1"0"0"0"0,-1 0 0 0 0,0 0 0 0 0,0 0 0 0 0,0 0 0 0 0,-1 1 0 0 0,1-1 0 0 0,0 1 0 0 0,0 0 0 0 0,-1 0-1 0 0,1 0 1 0 0,-1 0 0 0 0,1 1 0 0 0,-1 0 0 0 0,1-1 0 0 0,-1 1 0 0 0,1 1 0 0 0,-1-1 0 0 0,1 0 0 0 0,-1 1 0 0 0,1 0 0 0 0,-3 0-150 0 0,-7 0 350 0 0,5-2-262 0 0,1 0 1 0 0,-1 1-1 0 0,0 1 0 0 0,0-1 0 0 0,0 1 1 0 0,1 1-1 0 0,-1-1 0 0 0,0 1 0 0 0,1 1 1 0 0,0-1-1 0 0,-1 1 0 0 0,1 1 0 0 0,0-1 1 0 0,1 1-1 0 0,-1 0 0 0 0,1 1 0 0 0,-1-1 0 0 0,1 1 1 0 0,1 1-1 0 0,-1-1 0 0 0,1 1 0 0 0,0 0 1 0 0,0 0-1 0 0,0 0 0 0 0,1 1 0 0 0,0 0 1 0 0,1 0-1 0 0,-1 0 0 0 0,1 1-88 0 0,6 3 83 0 0,1 0 0 0 0,1 0 1 0 0,0-1-1 0 0,0 0 0 0 0,1 0 0 0 0,0-1 1 0 0,1 1-1 0 0,0-1 0 0 0,1 0 0 0 0,0-1 0 0 0,0 0 1 0 0,0 0-1 0 0,1-1 0 0 0,1 0 0 0 0,-1-1 0 0 0,1 0 1 0 0,0 0-1 0 0,0-1 0 0 0,3 1-83 0 0,15 12 187 0 0,-10-6-106 0 0,-11-10-54 0 0,-1 2 0 0 0,1-1 1 0 0,-1 1-1 0 0,0 0 0 0 0,0 0 1 0 0,0 1-1 0 0,0 0 0 0 0,-1 0 1 0 0,0 0-1 0 0,0 1 1 0 0,0 0-1 0 0,-1-1 0 0 0,0 2 1 0 0,0-1-1 0 0,-1 0 0 0 0,1 1 1 0 0,-1 0-1 0 0,-1-1 0 0 0,1 1 1 0 0,0 6-28 0 0,-6-8-39 0 0,0-1 0 0 0,-1 1 0 0 0,0-1 0 0 0,0 0 0 0 0,0 0 1 0 0,0-1-1 0 0,-1 1 0 0 0,1-1 0 0 0,-1 0 0 0 0,0 0 1 0 0,0 0-1 0 0,0-1 0 0 0,0 0 0 0 0,-1 0 0 0 0,1 0 0 0 0,-1-1 1 0 0,1 0-1 0 0,-1 0 0 0 0,1 0 0 0 0,-1 0 0 0 0,1-1 0 0 0,-1 0 1 0 0,0 0-1 0 0,1-1 0 0 0,-5 0 39 0 0,1 1-306 0 0,-1 1 0 0 0,1-2 0 0 0,0 1 0 0 0,-1-1 1 0 0,1-1-1 0 0,0 1 0 0 0,0-1 0 0 0,0-1 0 0 0,0 0 0 0 0,1 0 0 0 0,-1-1 1 0 0,1 0-1 0 0,0 0 0 0 0,0-1 0 0 0,0 0 0 0 0,0-1 0 0 0,1 0 0 0 0,0 0 1 0 0,0 0-1 0 0,-4-6 306 0 0,2-5-1272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4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50 159 1688 0 0,'-15'59'6770'0'0,"0"156"-5994"0"0,15-79-262 0 0,0-135-555 0 0,4 9-2271 0 0,-18-37-1720 0 0,4 8 2645 0 0</inkml:trace>
  <inkml:trace contextRef="#ctx0" brushRef="#br0" timeOffset="636.54">32 203 868 0 0,'-6'-20'4584'0'0,"-2"-7"-3486"0"0,9 19-1073 0 0,0 1 1 0 0,0 0 0 0 0,1 0-1 0 0,0-1 1 0 0,0 1-1 0 0,1 0 1 0 0,0 1-1 0 0,0-1 1 0 0,0 0-1 0 0,1 1 1 0 0,0 0-1 0 0,1 0 1 0 0,-1 0-1 0 0,1 0 1 0 0,0 1 0 0 0,0 0-1 0 0,1 0 1 0 0,0 0-1 0 0,0 0 1 0 0,0 1-1 0 0,0 0 1 0 0,0 1-1 0 0,1-1 1 0 0,0 1-1 0 0,0 1 1 0 0,0-1-1 0 0,0 1 1 0 0,0 0-1 0 0,0 1 1 0 0,3-1-26 0 0,-5 4-4 0 0,0 0-1 0 0,-1 1 1 0 0,1-1 0 0 0,-1 1 0 0 0,1 0-1 0 0,-1 0 1 0 0,0 1 0 0 0,0-1-1 0 0,-1 1 1 0 0,1 0 0 0 0,-1 0 0 0 0,0 0-1 0 0,0 0 1 0 0,0 1 0 0 0,0-1 0 0 0,-1 1-1 0 0,1 0 1 0 0,-1-1 0 0 0,-1 1-1 0 0,1 0 1 0 0,-1 0 0 0 0,0 1 0 0 0,0-1-1 0 0,0 0 1 0 0,0 0 0 0 0,-1 0-1 0 0,0 1 1 0 0,0-1 0 0 0,-1 0 0 0 0,0 0-1 0 0,1 0 1 0 0,-2 1 0 0 0,0 2 4 0 0,2-3-22 0 0,-3 7 43 0 0,0-1 1 0 0,-1 1-1 0 0,0-1 1 0 0,-1 0-1 0 0,0 0 0 0 0,-1 0 1 0 0,0-1-1 0 0,-1 0 1 0 0,0 0-1 0 0,0-1 1 0 0,-4 3-22 0 0,-15 24 277 0 0,25-35-263 0 0,0-1 0 0 0,0 0 0 0 0,1 1 0 0 0,-1-1 0 0 0,0 1 0 0 0,0-1 0 0 0,1 1 1 0 0,-1-1-1 0 0,0 1 0 0 0,1 0 0 0 0,-1-1 0 0 0,1 1 0 0 0,-1 0 0 0 0,1 0 0 0 0,-1-1 0 0 0,1 1 0 0 0,-1 0 0 0 0,1 0 0 0 0,0 0 0 0 0,0-1 0 0 0,-1 1 0 0 0,1 0 1 0 0,0 0-1 0 0,0 0 0 0 0,0 0 0 0 0,0 0 0 0 0,0-1 0 0 0,0 1 0 0 0,0 0 0 0 0,0 0 0 0 0,0 0 0 0 0,0 0 0 0 0,0 0 0 0 0,1-1 0 0 0,-1 1 0 0 0,0 0 0 0 0,1 0 0 0 0,-1 0 1 0 0,0-1-1 0 0,1 1 0 0 0,-1 0 0 0 0,1 0 0 0 0,0-1 0 0 0,-1 1 0 0 0,1 0 0 0 0,-1-1 0 0 0,1 1 0 0 0,0-1 0 0 0,-1 1 0 0 0,1-1 0 0 0,0 1 0 0 0,0-1 0 0 0,-1 1 0 0 0,1-1 1 0 0,0 0-1 0 0,0 1 0 0 0,0-1 0 0 0,0 0 0 0 0,0 0 0 0 0,-1 0 0 0 0,1 0 0 0 0,0 0 0 0 0,0 0 0 0 0,0 0-14 0 0,64 21 216 0 0,-55-19-202 0 0,0 0 1 0 0,0 0-1 0 0,0 1 0 0 0,0 0 0 0 0,0 1 1 0 0,-1 0-1 0 0,0 0 0 0 0,0 1 0 0 0,0 1 0 0 0,0-1 1 0 0,-1 1-1 0 0,0 1 0 0 0,0 0 0 0 0,-1 0 1 0 0,0 0-1 0 0,0 1 0 0 0,4 7-14 0 0,-10-13 20 0 0,0 0 0 0 0,0 1-1 0 0,-1-1 1 0 0,1 1 0 0 0,-1-1-1 0 0,0 1 1 0 0,0 0 0 0 0,0-1 0 0 0,0 1-1 0 0,0-1 1 0 0,0 1 0 0 0,-1-1 0 0 0,0 1-1 0 0,1-1 1 0 0,-1 0 0 0 0,0 1-1 0 0,0-1 1 0 0,0 1 0 0 0,0-1 0 0 0,0 0-1 0 0,-1 0 1 0 0,1 0 0 0 0,-1 0-1 0 0,1 0 1 0 0,-1 0 0 0 0,0 0 0 0 0,0-1-1 0 0,0 1 1 0 0,0 0 0 0 0,0-1 0 0 0,0 0-1 0 0,0 1 1 0 0,-1-1 0 0 0,1 0-1 0 0,0 0 1 0 0,-1 0 0 0 0,1-1 0 0 0,-1 1-1 0 0,-1 0-19 0 0,-101 26 249 0 0,99-26-327 0 0,0-1 1 0 0,0 1-1 0 0,0-1 1 0 0,0 0 0 0 0,0-1-1 0 0,0 0 1 0 0,0 0 0 0 0,0 0-1 0 0,0 0 1 0 0,1-1-1 0 0,-1 0 1 0 0,0 0 0 0 0,1-1-1 0 0,0 1 1 0 0,-1-1-1 0 0,-2-3 78 0 0,7 5-136 0 0,0 0 0 0 0,0 0 0 0 0,1-1 0 0 0,-1 1 0 0 0,0-1 0 0 0,1 1 0 0 0,-1-1 0 0 0,1 1-1 0 0,-1-1 1 0 0,1 1 0 0 0,0-1 0 0 0,-1 1 0 0 0,1-1 0 0 0,0 0 0 0 0,0 1 0 0 0,0-1 0 0 0,0 1-1 0 0,0-1 1 0 0,1 1 0 0 0,-1-1 0 0 0,0 0 0 0 0,1 1 0 0 0,-1-1 0 0 0,1 1 0 0 0,0-1 0 0 0,-1 1 0 0 0,1 0-1 0 0,0-1 1 0 0,0 1 0 0 0,0 0 0 0 0,0 0 0 0 0,0-1 0 0 0,0 1 0 0 0,0 0 0 0 0,0 0 0 0 0,1 0-1 0 0,-1 0 1 0 0,0 0 0 0 0,1 1 0 0 0,-1-1 0 0 0,2 0 136 0 0,18-14-1091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4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171 183 1004 0 0,'0'0'78'0'0,"0"1"1"0"0,0-1-1 0 0,0 1 0 0 0,0-1 0 0 0,0 0 1 0 0,-1 1-1 0 0,1-1 0 0 0,0 1 1 0 0,0-1-1 0 0,0 1 0 0 0,0-1 0 0 0,0 0 1 0 0,0 1-1 0 0,0-1 0 0 0,0 1 0 0 0,0-1 1 0 0,1 1-1 0 0,-1-1 0 0 0,0 0 0 0 0,0 1 1 0 0,0-1-1 0 0,0 1 0 0 0,1-1 1 0 0,-1 0-1 0 0,0 1 0 0 0,0-1 0 0 0,1 0 1 0 0,-1 1-1 0 0,0-1 0 0 0,0 0 0 0 0,1 0 1 0 0,-1 1-1 0 0,0-1 0 0 0,1 0 0 0 0,-1 0 1 0 0,1 1-1 0 0,-1-1 0 0 0,0 0 1 0 0,1 0-1 0 0,-1 0 0 0 0,1 0 0 0 0,-1 1 1 0 0,0-1-1 0 0,1 0 0 0 0,-1 0 0 0 0,1 0 1 0 0,-1 0-1 0 0,1 0 0 0 0,-1 0 1 0 0,0 0-1 0 0,1 0 0 0 0,-1-1 0 0 0,1 1 1 0 0,-1 0-1 0 0,0 0 0 0 0,1 0 0 0 0,-1 0 1 0 0,1 0-79 0 0,-11 39 215 0 0,-11 22 423 0 0,-3-1 1 0 0,-2-2 0 0 0,-3 0-1 0 0,-2-2 1 0 0,-13 14-639 0 0,128-291 2068 0 0,92-113-1833 0 0,-143 290 90 0 0,-22 80-336 0 0,23 132 34 0 0,48 138 167 0 0,-77-290 3 0 0,6 23-1983 0 0,-25-54-5799 0 0,5 1 6433 0 0</inkml:trace>
  <inkml:trace contextRef="#ctx0" brushRef="#br0" timeOffset="250.257">186 381 1324 0 0,'-32'-15'7422'0'0,"49"-2"-5896"0"0,129-31-2364 0 0,9 33-5388 0 0,-132 14 5006 0 0</inkml:trace>
  <inkml:trace contextRef="#ctx0" brushRef="#br0" timeOffset="482.032">762 372 1664 0 0,'10'13'341'0'0,"-1"0"-1"0"0,-1 0 1 0 0,0 1-1 0 0,0 0 1 0 0,-1 0-1 0 0,-1 1 1 0 0,-1 0 0 0 0,0 0-1 0 0,-1 1 1 0 0,0-1-1 0 0,-1 1 1 0 0,-1-1-1 0 0,-1 1 1 0 0,0 13-341 0 0,0-22 17 0 0,-1-1-1 0 0,0 1 1 0 0,0-1-1 0 0,-1 0 1 0 0,0 1 0 0 0,0-1-1 0 0,0 0 1 0 0,-1 0 0 0 0,0 0-1 0 0,0 0 1 0 0,0 0-1 0 0,-1 0 1 0 0,0 0 0 0 0,0-1-1 0 0,-1 1 1 0 0,1-1 0 0 0,-1 0-1 0 0,0 0 1 0 0,-1 0-1 0 0,1-1 1 0 0,-1 0 0 0 0,0 1-1 0 0,0-2 1 0 0,0 1 0 0 0,0 0-1 0 0,-1-1 1 0 0,0 0-1 0 0,1-1 1 0 0,-1 1 0 0 0,0-1-1 0 0,0 0 1 0 0,-5 1-17 0 0,8-3-137 0 0,1 0 1 0 0,-1 0 0 0 0,1 0-1 0 0,0-1 1 0 0,-1 1-1 0 0,1 0 1 0 0,-1-1-1 0 0,1 0 1 0 0,0 0-1 0 0,0 1 1 0 0,-1-1-1 0 0,1 0 1 0 0,0-1-1 0 0,0 1 1 0 0,0 0-1 0 0,0-1 1 0 0,0 1-1 0 0,0-1 1 0 0,0 0-1 0 0,1 1 1 0 0,-1-1-1 0 0,1 0 1 0 0,-1 0-1 0 0,1 0 1 0 0,0 0 0 0 0,-1 0-1 0 0,1-1 1 0 0,0 1-1 0 0,0 0 1 0 0,1 0 136 0 0,-7-19-1098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2:2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8387 729 1576 0 0,'-1'-4'139'0'0,"-1"-1"1"0"0,0 1-1 0 0,-1 0 0 0 0,1 0 1 0 0,-1 0-1 0 0,1 0 0 0 0,-1 0 0 0 0,0 1 1 0 0,-1-1-1 0 0,1 1 0 0 0,0 0 0 0 0,-1 0 1 0 0,0 0-1 0 0,0 0 0 0 0,0 1 0 0 0,0 0 1 0 0,0 0-1 0 0,0 0 0 0 0,-1 0 1 0 0,1 0-1 0 0,-1 1 0 0 0,1 0 0 0 0,-1 0 1 0 0,0 0-1 0 0,1 0 0 0 0,-1 1 0 0 0,0 0 1 0 0,1 0-1 0 0,-1 0 0 0 0,0 1 1 0 0,0-1-1 0 0,1 1 0 0 0,-1 0 0 0 0,1 1 1 0 0,-1-1-1 0 0,-2 2-139 0 0,-8-1 148 0 0,-1 1 1 0 0,1 1-1 0 0,0 1 1 0 0,0 0-1 0 0,1 0 1 0 0,-1 2-1 0 0,1 0 0 0 0,1 0 1 0 0,-1 2-1 0 0,1-1 1 0 0,1 2-1 0 0,-1-1 1 0 0,2 2-1 0 0,-2 1-148 0 0,13-11 170 0 0,4 8 223 0 0,6-5-368 0 0,0 0 1 0 0,1-1-1 0 0,-1 0 0 0 0,1 0 1 0 0,-1-1-1 0 0,1-1 1 0 0,0 0-1 0 0,0 0 0 0 0,-1-1 1 0 0,1 0-1 0 0,0-1 1 0 0,0 0-1 0 0,0-1 0 0 0,-1 0 1 0 0,1-1-1 0 0,8-3-25 0 0,7 1-77 0 0,2 0-24 0 0,175-55-665 0 0,-181 31 726 0 0,-22 28 114 0 0,-30-23 328 0 0,-130-17 935 0 0,196 10-1460 0 0,242-102-2044 0 0,-271 129 2171 0 0,-1-1 0 0 0,1 0-1 0 0,-1-1 1 0 0,0 1 0 0 0,0-1-1 0 0,0 0 1 0 0,-1 0 0 0 0,0-1 0 0 0,-1 0-1 0 0,1 0 1 0 0,-1 0 0 0 0,-1 0 0 0 0,1-1-1 0 0,-1 1 1 0 0,0-1 0 0 0,-1 0-1 0 0,0 0 1 0 0,0 0 0 0 0,-1 0 0 0 0,0 0-1 0 0,0 0 1 0 0,-1-1 0 0 0,0 1 0 0 0,0 0-1 0 0,-1 0 1 0 0,0 0 0 0 0,-1 0 0 0 0,0 0-1 0 0,0 0 1 0 0,0 0 0 0 0,-1 0-1 0 0,-4-6-3 0 0,3 5 166 0 0,-1 0-1 0 0,-1 1 1 0 0,0 0-1 0 0,0 0 0 0 0,0 1 1 0 0,-1-1-1 0 0,0 1 0 0 0,-1 1 1 0 0,1-1-1 0 0,-1 1 1 0 0,0 1-1 0 0,-1-1 0 0 0,0 1 1 0 0,0 1-1 0 0,0 0 1 0 0,0 0-1 0 0,0 1 0 0 0,-1 0 1 0 0,0 0-1 0 0,1 1 0 0 0,-5 0-165 0 0,9 6 33 0 0,0 0 0 0 0,0 1 0 0 0,0-1 0 0 0,0 1 0 0 0,1 0 0 0 0,0 1 0 0 0,0-1 0 0 0,0 1 0 0 0,1 0 0 0 0,-1-1 0 0 0,1 1 0 0 0,1 1 0 0 0,-1-1 0 0 0,1 0 0 0 0,0 1-1 0 0,1-1 1 0 0,0 1 0 0 0,0 0 0 0 0,0-1 0 0 0,1 1 0 0 0,-1 0 0 0 0,2 4-33 0 0,0 84 130 0 0,4 1-1 0 0,4-1 1 0 0,4-1 0 0 0,19 69-130 0 0,27 222-3888 0 0,-58-381 3642 0 0,-1-1 0 0 0,1 1 0 0 0,-1 0 0 0 0,0 0 0 0 0,0-1 0 0 0,0 1 0 0 0,0 0 0 0 0,0 0 0 0 0,-1-1 0 0 0,0 1 0 0 0,0 0 0 0 0,0-1 0 0 0,0 1 0 0 0,0-1 0 0 0,-1 1 0 0 0,0-1 0 0 0,1 0 0 0 0,-1 0 0 0 0,-1 1 0 0 0,1-1 0 0 0,0 0 0 0 0,-1 0 246 0 0,-8 2-1140 0 0</inkml:trace>
  <inkml:trace contextRef="#ctx0" brushRef="#br0" timeOffset="6619.231">14245 350 2000 0 0,'5'-8'7358'0'0,"11"1"-5048"0"0,-16-5-2324 0 0,-8 23-8150 0 0,8-6 6958 0 0</inkml:trace>
  <inkml:trace contextRef="#ctx0" brushRef="#br0" timeOffset="6820.929">14263 671 2952 0 0,'25'-6'5534'0'0,"-4"-38"-4443"0"0,-44 32-7594 0 0,17 11 5233 0 0</inkml:trace>
  <inkml:trace contextRef="#ctx0" brushRef="#br0" timeOffset="687.56">9190 392 1684 0 0,'26'-48'5114'0'0,"-27"82"-3906"0"0,-14 324 35 0 0,35-208-1023 0 0,10-53-529 0 0,-50-131-5729 0 0,9 12 4876 0 0</inkml:trace>
  <inkml:trace contextRef="#ctx0" brushRef="#br0" timeOffset="1124.255">9186 294 1016 0 0,'-2'-6'224'0'0,"0"0"1"0"0,0-1-1 0 0,1 1 0 0 0,0-1 1 0 0,1 1-1 0 0,-1-1 0 0 0,1 0 0 0 0,0 1 1 0 0,1-1-1 0 0,0 1 0 0 0,0-1 1 0 0,0 1-1 0 0,1 0 0 0 0,0-1 1 0 0,0 1-1 0 0,0 0 0 0 0,1 0 1 0 0,0 0-1 0 0,0 0 0 0 0,2-1-224 0 0,1-1 111 0 0,1 1 0 0 0,0 0-1 0 0,0 0 1 0 0,0 1 0 0 0,1 0 0 0 0,0 0-1 0 0,0 1 1 0 0,0 0 0 0 0,1 0 0 0 0,-1 1 0 0 0,1 0-1 0 0,0 1 1 0 0,1 0 0 0 0,-1 0 0 0 0,1 1-1 0 0,-1 0 1 0 0,1 1 0 0 0,-1 0 0 0 0,8 0-111 0 0,-6 2 39 0 0,0 1 1 0 0,0 0-1 0 0,-1 1 1 0 0,1 0-1 0 0,-1 1 1 0 0,0 0-1 0 0,0 0 1 0 0,0 1-1 0 0,0 1 1 0 0,-1 0-1 0 0,0 0 1 0 0,0 0-1 0 0,0 1 1 0 0,-1 1-1 0 0,0-1 1 0 0,-1 1-1 0 0,0 1 1 0 0,0-1 0 0 0,0 1-1 0 0,-1 1 1 0 0,-1-1-1 0 0,0 1 1 0 0,0 0-1 0 0,0 0 1 0 0,-2 0-1 0 0,1 1-39 0 0,-1 0-9 0 0,-1 1-1 0 0,0-1 1 0 0,-1 0 0 0 0,0 1-1 0 0,0-1 1 0 0,-2 1 0 0 0,1-1-1 0 0,-2 1 1 0 0,1-1 0 0 0,-1 1-1 0 0,-1-1 1 0 0,0 0 0 0 0,-1 0-1 0 0,0 0 1 0 0,0-1-1 0 0,-1 0 1 0 0,-1 1 0 0 0,0-2-1 0 0,0 1 1 0 0,-1-1 0 0 0,0 0-1 0 0,-1 0 1 0 0,1 0 0 0 0,-2-1-1 0 0,1-1 1 0 0,-1 0 0 0 0,-1 0-1 0 0,1 0 1 0 0,-1-1-1 0 0,0-1 1 0 0,-6 3 9 0 0,-33 4-2957 0 0,47-12 1704 0 0,2 0 47 0 0,0 0 34 0 0</inkml:trace>
  <inkml:trace contextRef="#ctx0" brushRef="#br0" timeOffset="1530.942">9594 542 964 0 0,'85'8'3945'0'0,"-69"3"-3815"0"0,0 0 1 0 0,0 1 0 0 0,-1 0 0 0 0,-1 1 0 0 0,0 1-1 0 0,-1 0 1 0 0,0 1 0 0 0,-1 1 0 0 0,-1 0 0 0 0,2 4-131 0 0,-4-7 228 0 0,0-1 0 0 0,-1 2 0 0 0,-1 0 0 0 0,0 0 1 0 0,-1 0-1 0 0,0 0 0 0 0,-1 1 0 0 0,-1 0 0 0 0,0 0 1 0 0,-1 1-1 0 0,1 14-228 0 0,-5-26 53 0 0,0-1 0 0 0,0 0 0 0 0,-1 1 0 0 0,1-1 1 0 0,-1 0-1 0 0,1 0 0 0 0,-1 0 0 0 0,0 0 0 0 0,-1-1 0 0 0,1 1 0 0 0,0 0 1 0 0,-1-1-1 0 0,1 0 0 0 0,-1 1 0 0 0,0-1 0 0 0,0 0 0 0 0,0 0 1 0 0,0-1-1 0 0,0 1 0 0 0,0-1 0 0 0,0 1 0 0 0,-1-1 0 0 0,1 0 0 0 0,0 0 1 0 0,-1-1-1 0 0,1 1 0 0 0,-1-1 0 0 0,1 1 0 0 0,-1-1 0 0 0,1 0 1 0 0,-1 0-1 0 0,1-1 0 0 0,-1 1 0 0 0,1-1 0 0 0,0 0 0 0 0,-1 0 0 0 0,1 0 1 0 0,0 0-1 0 0,-1 0 0 0 0,1-1 0 0 0,0 1 0 0 0,0-1 0 0 0,0 0 0 0 0,0 0 1 0 0,1 0-1 0 0,-1-1 0 0 0,0 1 0 0 0,1 0 0 0 0,0-1 0 0 0,-2-1-53 0 0,-1-5-5 0 0,1 1 0 0 0,0-1-1 0 0,0 0 1 0 0,1-1-1 0 0,0 1 1 0 0,0 0 0 0 0,1-1-1 0 0,0 0 1 0 0,1 1 0 0 0,0-1-1 0 0,1 0 1 0 0,0 0-1 0 0,0 0 1 0 0,1 1 0 0 0,0-1-1 0 0,1 0 1 0 0,0 1 0 0 0,0-1-1 0 0,1 1 1 0 0,1 0-1 0 0,-1 0 1 0 0,2 0 0 0 0,1-3 5 0 0,4-8-258 0 0,1 1 0 0 0,0 0-1 0 0,2 1 1 0 0,0 1 0 0 0,1 0 0 0 0,1 0 0 0 0,0 2 0 0 0,1 0 0 0 0,17-13 258 0 0,124-45-6111 0 0,-133 69 4944 0 0</inkml:trace>
  <inkml:trace contextRef="#ctx0" brushRef="#br0" timeOffset="2558.997">10389 606 1300 0 0,'-15'-13'3295'0'0,"-53"35"-2468"0"0,56-17-727 0 0,0 0 1 0 0,0 1-1 0 0,1 0 1 0 0,0 1 0 0 0,0 0-1 0 0,0 1 1 0 0,1 0-1 0 0,0 1 1 0 0,1 0-1 0 0,0 0 1 0 0,0 1-1 0 0,1 0 1 0 0,0 0 0 0 0,1 1-1 0 0,0 0 1 0 0,1 1-1 0 0,0-1 1 0 0,0 1-1 0 0,2 0 1 0 0,-1 1-1 0 0,0 6-100 0 0,8-15 43 0 0,-1 0 0 0 0,1 0 0 0 0,0-1 0 0 0,1 1 0 0 0,-1-1 0 0 0,1 0 0 0 0,-1 0-1 0 0,1 0 1 0 0,0-1 0 0 0,0 1 0 0 0,0-1 0 0 0,0 0 0 0 0,1 0 0 0 0,-1 0 0 0 0,1 0 0 0 0,-1-1 0 0 0,1 0-1 0 0,-1 0 1 0 0,1 0 0 0 0,0-1 0 0 0,-1 1 0 0 0,1-1 0 0 0,0 0 0 0 0,0-1 0 0 0,-1 1 0 0 0,1-1-1 0 0,0 0-42 0 0,11 1-8 0 0,0-2 0 0 0,0 0-1 0 0,-1 0 1 0 0,1-2-1 0 0,-1 0 1 0 0,1 0-1 0 0,-1-2 1 0 0,-1 0-1 0 0,1 0 1 0 0,-1-2-1 0 0,0 1 1 0 0,0-2-1 0 0,-1 0 9 0 0,-10 6-13 0 0,-1 0 0 0 0,1-1 0 0 0,-1 1-1 0 0,1-1 1 0 0,-1 1 0 0 0,0-1-1 0 0,0 0 1 0 0,-1 0 0 0 0,1 0-1 0 0,-1 0 1 0 0,0 0 0 0 0,0 0 0 0 0,0 0-1 0 0,-1-1 1 0 0,1 1 0 0 0,-1 0-1 0 0,0 0 1 0 0,0-1 0 0 0,0 1-1 0 0,-1 0 1 0 0,0 0 0 0 0,0 0 0 0 0,0-1-1 0 0,0 1 1 0 0,0 0 0 0 0,-1 0-1 0 0,0 1 1 0 0,0-1 0 0 0,0 0-1 0 0,0 1 1 0 0,-1-2 13 0 0,-95-95 240 0 0,-34 32 44 0 0,157 50-882 0 0,189-32-417 0 0,-144 38 471 0 0,-43 8 376 0 0,0 0-1 0 0,0-2 0 0 0,-1 0 0 0 0,0-2 0 0 0,0-1 0 0 0,-1-2 0 0 0,4-2 169 0 0,-21 8 64 0 0,0-1 0 0 0,0-1 0 0 0,-1 1-1 0 0,0-1 1 0 0,0-1 0 0 0,-1 1-1 0 0,0-1 1 0 0,0 0 0 0 0,-1 0-1 0 0,0-1 1 0 0,0 1 0 0 0,-1-1-1 0 0,0 0 1 0 0,-1-1 0 0 0,0 1-1 0 0,0 0 1 0 0,-1-1 0 0 0,-1 0-1 0 0,1 0 1 0 0,-1 1 0 0 0,-1-1 0 0 0,0 0-1 0 0,0 0 1 0 0,-1 0 0 0 0,0 1-1 0 0,-1-1 1 0 0,0 0 0 0 0,-1 1-1 0 0,0-1 1 0 0,0 1 0 0 0,-1-1-64 0 0,1 2 110 0 0,2 5-67 0 0,0 0 0 0 0,0 0 0 0 0,0-1 0 0 0,0 1 0 0 0,0 0 0 0 0,0 0 0 0 0,-1 1 0 0 0,0-1 1 0 0,1 0-1 0 0,-1 0 0 0 0,0 1 0 0 0,0-1 0 0 0,-1 1 0 0 0,1 0 0 0 0,0-1 0 0 0,-1 1 0 0 0,0 0 0 0 0,1 1 0 0 0,-1-1 0 0 0,0 0 1 0 0,0 1-1 0 0,0-1 0 0 0,0 1 0 0 0,-1 0-43 0 0,3 1 66 0 0,-10 4 45 0 0,1 10-101 0 0,1 0 1 0 0,0 2-1 0 0,1-1 0 0 0,0 1 0 0 0,1 0 0 0 0,1 0 0 0 0,1 1 1 0 0,0 0-1 0 0,1 0 0 0 0,1 0 0 0 0,1 0 0 0 0,0 0 1 0 0,1 1-1 0 0,1-1 0 0 0,1 1 0 0 0,0-1 0 0 0,1 1 1 0 0,2 4-11 0 0,-2 40 76 0 0,43 228 42 0 0,-29-180 652 0 0,19-138 52 0 0,-28 18-826 0 0,0 0-1 0 0,1 0 1 0 0,0 1-1 0 0,0 0 0 0 0,1 1 1 0 0,0 0-1 0 0,1 0 1 0 0,0 1-1 0 0,0 0 1 0 0,0 0-1 0 0,1 1 1 0 0,0 1-1 0 0,0 0 0 0 0,1 1 1 0 0,-1 0-1 0 0,1 0 1 0 0,0 1-1 0 0,0 1 1 0 0,5-1 4 0 0,-11 4-7 0 0,0 1 1 0 0,0-1-1 0 0,0 1 1 0 0,-1 0-1 0 0,1 1 1 0 0,0 0-1 0 0,-1-1 1 0 0,0 2-1 0 0,0-1 1 0 0,0 0 0 0 0,0 1-1 0 0,0 0 1 0 0,-1 0-1 0 0,1 1 1 0 0,-1-1-1 0 0,0 1 1 0 0,-1 0-1 0 0,1 0 1 0 0,-1 0-1 0 0,0 1 1 0 0,0-1-1 0 0,-1 1 1 0 0,1-1 0 0 0,-1 1-1 0 0,-1 0 1 0 0,2 4 6 0 0,-8-3-7 0 0,1 0 0 0 0,-1 0 0 0 0,0 0 0 0 0,0 0 0 0 0,-1-1 0 0 0,0 0 0 0 0,0 0 0 0 0,0-1 0 0 0,-1 1 0 0 0,0-1 0 0 0,0-1 0 0 0,0 1 0 0 0,0-1 0 0 0,-1-1 0 0 0,0 1 0 0 0,0-1 0 0 0,0-1 0 0 0,0 1 0 0 0,0-2 0 0 0,0 1 0 0 0,-1-1 0 0 0,1 0 0 0 0,-1 0 0 0 0,1-1 0 0 0,-1 0 0 0 0,1-1 0 0 0,-2 0 7 0 0,-111-25-1773 0 0,25-50-3954 0 0,85 59 4546 0 0</inkml:trace>
  <inkml:trace contextRef="#ctx0" brushRef="#br0" timeOffset="3591.563">11597 527 1172 0 0,'19'0'1700'0'0,"32"-35"1530"0"0,-143 33-2908 0 0,68 5-273 0 0,0 1 0 0 0,0 1-1 0 0,1 1 1 0 0,0 2 0 0 0,0 0 0 0 0,0 1 0 0 0,1 1-1 0 0,1 1 1 0 0,-1 1 0 0 0,2 1 0 0 0,0 1 0 0 0,1 1 0 0 0,0 0-1 0 0,-3 5-48 0 0,22-18 30 0 0,1 0-1 0 0,0 0 1 0 0,0 0-1 0 0,0 0 1 0 0,0 0 0 0 0,0 0-1 0 0,0 0 1 0 0,0-1-1 0 0,1 1 1 0 0,-1-1-1 0 0,1 1 1 0 0,-1-1-1 0 0,1 1 1 0 0,-1-1-1 0 0,1 0 1 0 0,0 0-1 0 0,0 1 1 0 0,0-1 0 0 0,-1-1-1 0 0,1 1 1 0 0,0 0-1 0 0,0 0 1 0 0,0-1-1 0 0,0 1 1 0 0,1-1-1 0 0,-1 0 1 0 0,0 1-1 0 0,0-1 1 0 0,0 0-1 0 0,0 0 1 0 0,0-1 0 0 0,0 1-1 0 0,0 0 1 0 0,0-1-1 0 0,0 1 1 0 0,0-1-1 0 0,0 1 1 0 0,0-1-1 0 0,0 0 1 0 0,0 0-1 0 0,0 0 1 0 0,0 0-1 0 0,1-1-29 0 0,326-77-806 0 0,-418 149 1050 0 0,133-40-230 0 0,-10-28-531 0 0,0-1 0 0 0,0-2 1 0 0,0-1-1 0 0,0-2 0 0 0,-1-1 0 0 0,1-2 1 0 0,-1-1-1 0 0,-1-1 0 0 0,19-9 517 0 0,-13 3-1170 0 0</inkml:trace>
  <inkml:trace contextRef="#ctx0" brushRef="#br0" timeOffset="3998.939">12163 246 1468 0 0,'-4'-31'1004'0'0,"3"16"-602"0"0,0 1 0 0 0,-1-1 0 0 0,-1 0 0 0 0,-1 1 0 0 0,0-1 0 0 0,-1 1 0 0 0,0 0 0 0 0,-1 1 0 0 0,-1-1 0 0 0,0 1 0 0 0,-3-3-402 0 0,7 14 42 0 0,0 1 0 0 0,0-1-1 0 0,0 1 1 0 0,0 0 0 0 0,0 0 0 0 0,-1 1-1 0 0,1-1 1 0 0,0 1 0 0 0,0-1 0 0 0,-1 1-1 0 0,1 0 1 0 0,0 0 0 0 0,0 1 0 0 0,-1-1 0 0 0,1 1-1 0 0,0-1 1 0 0,0 1 0 0 0,0 0 0 0 0,-1 0-1 0 0,1 1 1 0 0,0-1 0 0 0,1 1 0 0 0,-1-1-1 0 0,0 1 1 0 0,0 0 0 0 0,1 0 0 0 0,-1 0 0 0 0,1 0-1 0 0,-1 1 1 0 0,1-1 0 0 0,0 1 0 0 0,0-1-1 0 0,0 1 1 0 0,0 0 0 0 0,1-1 0 0 0,-1 1-1 0 0,0 3-41 0 0,-6 10 37 0 0,2 1-1 0 0,0 0 0 0 0,1 1 0 0 0,0 0 1 0 0,2 0-1 0 0,0 0 0 0 0,1 0 0 0 0,0 0 1 0 0,2 0-1 0 0,0 0 0 0 0,2 9-36 0 0,-2-1 12 0 0,7 39 79 0 0,2-1-1 0 0,3 0 0 0 0,2-1 1 0 0,23 59-91 0 0,-27-91 16 0 0,-10-30-12 0 0,0-1-1 0 0,0 1 1 0 0,0 0-1 0 0,1-1 1 0 0,-1 1 0 0 0,0-1-1 0 0,1 1 1 0 0,-1-1-1 0 0,0 1 1 0 0,1-1 0 0 0,-1 1-1 0 0,1-1 1 0 0,-1 0-1 0 0,1 1 1 0 0,-1-1-1 0 0,1 1 1 0 0,-1-1 0 0 0,1 0-1 0 0,-1 0 1 0 0,1 1-1 0 0,-1-1 1 0 0,1 0-1 0 0,0 0 1 0 0,-1 0 0 0 0,1 1-1 0 0,-1-1 1 0 0,1 0-1 0 0,0 0 1 0 0,-1 0 0 0 0,1 0-1 0 0,0 0 1 0 0,-1 0-1 0 0,1 0 1 0 0,-1 0-1 0 0,1-1 1 0 0,0 1 0 0 0,-1 0-1 0 0,1 0 1 0 0,-1 0-1 0 0,1-1 1 0 0,-1 1-1 0 0,1 0 1 0 0,-1-1 0 0 0,1 1-1 0 0,-1 0 1 0 0,1-1-1 0 0,-1 1 1 0 0,1-1 0 0 0,-1 1-1 0 0,1-1 1 0 0,-1 1-1 0 0,0-1 1 0 0,1 1-1 0 0,-1-1 1 0 0,0 1 0 0 0,1-1-1 0 0,-1 1 1 0 0,0-1-1 0 0,0 0 1 0 0,0 1 0 0 0,0-1-1 0 0,0 1 1 0 0,1-1-1 0 0,-1 0 1 0 0,0 1-1 0 0,0-1 1 0 0,0 0-4 0 0,30-54-332 0 0,-25 45 271 0 0,1-5-42 0 0,1 0 0 0 0,0 1 0 0 0,1 0 0 0 0,1 0 0 0 0,0 1-1 0 0,1 0 1 0 0,0 1 0 0 0,1 0 0 0 0,0 0 0 0 0,1 1-1 0 0,1 1 1 0 0,-1 0 0 0 0,15-8 103 0 0,-22 19-24 0 0,0 0 1 0 0,1 1-1 0 0,-1 0 0 0 0,0 0 0 0 0,1 0 1 0 0,-1 1-1 0 0,0-1 0 0 0,-1 1 1 0 0,1 1-1 0 0,0-1 0 0 0,-1 0 1 0 0,0 1-1 0 0,0 0 0 0 0,0 0 0 0 0,0 1 1 0 0,-1-1-1 0 0,1 0 0 0 0,-1 1 1 0 0,0 0-1 0 0,-1 0 0 0 0,1 0 0 0 0,-1 0 1 0 0,0 0-1 0 0,0 1 0 0 0,0 4 24 0 0,2-5 5 0 0,-2 0 0 0 0,1 1-1 0 0,0-1 1 0 0,-1 1 0 0 0,0-1 0 0 0,-1 1-1 0 0,1 0 1 0 0,-1 0 0 0 0,0 0-1 0 0,0 0 1 0 0,-1 0 0 0 0,0 0-1 0 0,0 0 1 0 0,0 0 0 0 0,-1 0 0 0 0,0 0-1 0 0,0 0 1 0 0,-1 0 0 0 0,1 0-1 0 0,-1 0 1 0 0,0-1 0 0 0,-1 1-1 0 0,0-1 1 0 0,1 1 0 0 0,-2-1 0 0 0,1 0-1 0 0,-1 0 1 0 0,1-1 0 0 0,-1 1-1 0 0,-1-1 1 0 0,1 1 0 0 0,0-1 0 0 0,-1-1-1 0 0,0 1 1 0 0,0-1 0 0 0,0 0-1 0 0,-6 3-4 0 0,5-3-176 0 0,1 0 0 0 0,-1 0-1 0 0,0-1 1 0 0,0 0 0 0 0,-1 0-1 0 0,1-1 1 0 0,0 1 0 0 0,0-1-1 0 0,-1 0 1 0 0,1-1 0 0 0,-1 0-1 0 0,1 0 1 0 0,-1 0 0 0 0,1-1 0 0 0,0 0-1 0 0,-1 0 1 0 0,1-1 0 0 0,0 1-1 0 0,0-1 1 0 0,0-1 0 0 0,0 1-1 0 0,0-1 1 0 0,0 0 0 0 0,-5-4 176 0 0,-8-6-1188 0 0</inkml:trace>
  <inkml:trace contextRef="#ctx0" brushRef="#br0" timeOffset="4361.77">12562 497 956 0 0,'-1'33'2668'0'0,"-1"-25"-2456"0"0,1 1-1 0 0,0-1 1 0 0,1 1 0 0 0,0 0-1 0 0,0 0 1 0 0,1-1-1 0 0,0 1 1 0 0,0-1-1 0 0,1 1 1 0 0,0-1-1 0 0,1 1 1 0 0,0-1-1 0 0,0 0 1 0 0,1 0-1 0 0,2 3-211 0 0,16 3-170 0 0,-4-12-3782 0 0,-18-2 2853 0 0</inkml:trace>
  <inkml:trace contextRef="#ctx0" brushRef="#br0" timeOffset="4609.857">12536 191 2204 0 0,'-4'-9'1112'0'0,"0"0"-196"0"0,3 3-140 0 0,-1 1-348 0 0,1-1-207 0 0,-1 3-13 0 0,0 2-388 0 0,4 1 8 0 0,0 0-185 0 0,-2 0-71 0 0,-2 1 92 0 0,4 2-260 0 0,-2 0-320 0 0,1 2-280 0 0</inkml:trace>
  <inkml:trace contextRef="#ctx0" brushRef="#br0" timeOffset="5169.466">12724 792 880 0 0,'44'20'4306'0'0,"30"-57"-2855"0"0,-52 15-1326 0 0,-2-2 0 0 0,0-1 0 0 0,-2 0 0 0 0,-1-2 0 0 0,-1 0 0 0 0,-1 0 0 0 0,-2-2 0 0 0,0 1 0 0 0,-2-2 0 0 0,-2 0 0 0 0,0 0 0 0 0,-2 0 0 0 0,-1-1 0 0 0,0-20-125 0 0,8-160 943 0 0,-14 209-939 0 0,-1 0 0 0 0,1 1 1 0 0,-1-1-1 0 0,0 0 0 0 0,0 1 1 0 0,1-1-1 0 0,-1 0 0 0 0,0 1 1 0 0,0-1-1 0 0,0 1 0 0 0,-1 0 1 0 0,1-1-1 0 0,0 1 0 0 0,-1 0 1 0 0,1 0-1 0 0,0 0 0 0 0,-1 0 1 0 0,1 0-1 0 0,-1 0 0 0 0,0 0 1 0 0,1 0-1 0 0,-1 0 0 0 0,0 1 1 0 0,1-1-1 0 0,-1 1 1 0 0,0-1-1 0 0,0 1 0 0 0,1 0 1 0 0,-1 0-1 0 0,0 0 0 0 0,0 0 1 0 0,0 0-1 0 0,1 0 0 0 0,-1 0 1 0 0,0 1-1 0 0,0-1 0 0 0,0 0 1 0 0,1 1-1 0 0,-1 0 0 0 0,0-1 1 0 0,1 1-1 0 0,-1 0 0 0 0,1 0 1 0 0,-1 0-1 0 0,1 0 0 0 0,-1 0 1 0 0,1 0-1 0 0,-1 0 1 0 0,1 1-1 0 0,0-1 0 0 0,0 0 1 0 0,0 1-5 0 0,-7 9 5 0 0,1 1 0 0 0,1 0 1 0 0,0 0-1 0 0,1 1 0 0 0,0-1 1 0 0,1 1-1 0 0,0 0 1 0 0,1 0-1 0 0,0 1 0 0 0,1-1 1 0 0,1 0-1 0 0,0 1 0 0 0,1-1 1 0 0,1 1-1 0 0,0-1 1 0 0,1 5-6 0 0,-2 13 2 0 0,0-16 15 0 0,1 1 0 0 0,1 0 0 0 0,0 0-1 0 0,1-1 1 0 0,0 0 0 0 0,1 1 0 0 0,1-1 0 0 0,1-1 0 0 0,0 1-1 0 0,1-1 1 0 0,0 0 0 0 0,1 0 0 0 0,1-1 0 0 0,0 0 0 0 0,1-1-1 0 0,0 0 1 0 0,0 0 0 0 0,2-1 0 0 0,-1 0 0 0 0,2-1-1 0 0,-1-1 1 0 0,12 7-17 0 0,-18-13-24 0 0,0 1-1 0 0,0-2 1 0 0,1 1-1 0 0,-1-1 1 0 0,1 0-1 0 0,-1 0 0 0 0,1-1 1 0 0,0 0-1 0 0,-1 0 1 0 0,1-1-1 0 0,0 1 1 0 0,0-1-1 0 0,0-1 1 0 0,-1 1-1 0 0,1-1 1 0 0,0-1-1 0 0,-1 1 0 0 0,1-1 1 0 0,-1 0-1 0 0,1-1 1 0 0,-1 1-1 0 0,0-1 1 0 0,0-1-1 0 0,0 1 1 0 0,-1-1-1 0 0,1 0 1 0 0,-1 0-1 0 0,0 0 1 0 0,0-1-1 0 0,0 0 0 0 0,0 0 1 0 0,-1 0-1 0 0,0-1 1 0 0,0 1-1 0 0,-1-1 1 0 0,1 0-1 0 0,-1 0 1 0 0,0 0-1 0 0,-1-1 1 0 0,0 1-1 0 0,0 0 0 0 0,0-1 25 0 0,0 2 12 0 0,-1 0-1 0 0,0 0 0 0 0,0 0 0 0 0,0 0 0 0 0,-1 0 0 0 0,1 0 0 0 0,-1 0 0 0 0,0 0 0 0 0,-1 0 0 0 0,1 0 0 0 0,-1 0 0 0 0,0 0 0 0 0,0 0 0 0 0,-1 0 0 0 0,0 1 0 0 0,1-1 0 0 0,-1 0 0 0 0,-1 1 0 0 0,1-1 0 0 0,-1 1 0 0 0,0 0 0 0 0,0 0 0 0 0,0 0 0 0 0,0 0 0 0 0,-1 1 0 0 0,-1-2-11 0 0,4 5 10 0 0,0-1 0 0 0,0 0 0 0 0,0 1 0 0 0,-1 0 0 0 0,1-1 0 0 0,0 1 0 0 0,-1 0 0 0 0,1 0 0 0 0,0 0 0 0 0,-1 0 0 0 0,1 0 0 0 0,0 0 0 0 0,-1 0 0 0 0,1 0 0 0 0,0 0 0 0 0,-1 0 0 0 0,1 1 0 0 0,0-1 0 0 0,-1 1 0 0 0,1-1 0 0 0,0 1 0 0 0,0-1 0 0 0,0 1 0 0 0,0 0 0 0 0,-1 0 0 0 0,1-1 0 0 0,0 1 1 0 0,0 0-1 0 0,0 0 0 0 0,1 0 0 0 0,-1 0 0 0 0,0 0 0 0 0,0 0 0 0 0,0 1 0 0 0,1-1 0 0 0,-1 0 0 0 0,1 0 0 0 0,-1 0 0 0 0,1 1 0 0 0,-1-1 0 0 0,1 0 0 0 0,0 1 0 0 0,-1-1 0 0 0,1 0 0 0 0,0 1 0 0 0,0-1 0 0 0,0 0 0 0 0,0 1 0 0 0,0-1 0 0 0,1 0 0 0 0,-1 1 0 0 0,0-1 0 0 0,1 0 0 0 0,-1 0 0 0 0,0 1 0 0 0,1-1 0 0 0,0 0 0 0 0,-1 0 0 0 0,1 1 0 0 0,0-1 0 0 0,-1 0 0 0 0,1 0 0 0 0,0 0-10 0 0,0 2-280 0 0,16 33 376 0 0,3-23-5339 0 0,-19-13 4000 0 0,-2-3 36 0 0</inkml:trace>
  <inkml:trace contextRef="#ctx0" brushRef="#br0" timeOffset="5419.081">13247 183 2984 0 0,'-7'-10'1000'0'0,"3"2"-204"0"0,-1 4-192 0 0,2-2-375 0 0,-1 3-21 0 0,3 0-516 0 0,1-3-357 0 0,-2 3-643 0 0,2 0 196 0 0,2 0-88 0 0</inkml:trace>
  <inkml:trace contextRef="#ctx0" brushRef="#br0" timeOffset="5667.691">13527 102 1748 0 0,'13'51'3862'0'0,"-15"41"-2680"0"0,0-46-771 0 0,21 195 438 0 0,2-61-1800 0 0,-21-179-9 0 0,0-1-255 0 0,-1 0 10 0 0,-7 4-88 0 0</inkml:trace>
  <inkml:trace contextRef="#ctx0" brushRef="#br0" timeOffset="6136.112">13436 395 2212 0 0,'1'-3'140'0'0,"1"0"-1"0"0,0 0 1 0 0,1 0 0 0 0,-1 1-1 0 0,0-1 1 0 0,1 1-1 0 0,0-1 1 0 0,-1 1 0 0 0,1 0-1 0 0,0 0 1 0 0,0 0-1 0 0,0 1 1 0 0,0-1 0 0 0,0 1-1 0 0,1-1 1 0 0,-1 1 0 0 0,0 0-1 0 0,1 1 1 0 0,-1-1-1 0 0,1 0 1 0 0,-1 1 0 0 0,2 0-140 0 0,9-4 263 0 0,106-9 357 0 0,-117 14-610 0 0,0 0 1 0 0,0 0-1 0 0,0 0 0 0 0,0 1 1 0 0,0 0-1 0 0,-1-1 0 0 0,1 1 0 0 0,-1 0 1 0 0,1 0-1 0 0,-1 0 0 0 0,0 1 0 0 0,0-1 1 0 0,0 0-1 0 0,0 1 0 0 0,0 0 0 0 0,-1-1 1 0 0,1 1-1 0 0,-1 0 0 0 0,0 0 1 0 0,1 0-1 0 0,-1 0 0 0 0,0 0 0 0 0,-1 0 1 0 0,1 0-1 0 0,-1 0 0 0 0,1 0 0 0 0,-1 0 1 0 0,0 0-11 0 0,15 37 182 0 0,74-46 158 0 0,26-35-222 0 0,-92 133 1036 0 0,35 227 662 0 0,-59-314-1799 0 0,1 0-1 0 0,-1 0 1 0 0,1-1 0 0 0,-1 1 0 0 0,-1-1-1 0 0,1 1 1 0 0,-1-1 0 0 0,0 1 0 0 0,0-1-1 0 0,0 0 1 0 0,0 0 0 0 0,-1 0 0 0 0,1 0-1 0 0,-1 0 1 0 0,0 0 0 0 0,0-1 0 0 0,-1 1 0 0 0,1-1-1 0 0,-1 0 1 0 0,0 0 0 0 0,0-1 0 0 0,0 1-1 0 0,0-1 1 0 0,0 1 0 0 0,0-1 0 0 0,-1-1-1 0 0,1 1 1 0 0,0-1 0 0 0,-1 1 0 0 0,0-1-1 0 0,1-1 1 0 0,-1 1 0 0 0,0 0 0 0 0,0-1-1 0 0,1 0 1 0 0,-1 0 0 0 0,0-1 0 0 0,1 0-1 0 0,-3 0-16 0 0,1 1-155 0 0,0-1 0 0 0,1 0 0 0 0,-1 0 0 0 0,1-1 0 0 0,-1 0 0 0 0,1 0 0 0 0,-1 0 0 0 0,1 0 0 0 0,0-1-1 0 0,0 0 1 0 0,0 0 0 0 0,0 0 0 0 0,1-1 0 0 0,-1 0 0 0 0,1 0 0 0 0,0 0 0 0 0,0 0 0 0 0,1 0 0 0 0,-1-1-1 0 0,1 0 1 0 0,-2-3 155 0 0,-15-67-3795 0 0,20 59 2501 0 0</inkml:trace>
  <inkml:trace contextRef="#ctx0" brushRef="#br0" timeOffset="-2184.981">5629 654 1972 0 0,'1'-36'4278'0'0,"1"26"-2219"0"0,2 27-1368 0 0,61 328 316 0 0,-37-232-2139 0 0,-28-112 1008 0 0,0 0 0 0 0,-1 0 0 0 0,1 0 0 0 0,-1-1 0 0 0,1 1 0 0 0,-1 0 0 0 0,0 0 0 0 0,1 0 0 0 0,-1-1-1 0 0,0 1 1 0 0,1-1 0 0 0,-1 1 0 0 0,0 0 0 0 0,0-1 0 0 0,0 1 0 0 0,1-1 0 0 0,-1 0 0 0 0,0 1-1 0 0,0-1 1 0 0,0 0 0 0 0,0 1 0 0 0,0-1 0 0 0,0 0 0 0 0,0 0 0 0 0,0 0 0 0 0,0 0 0 0 0,0 0-1 0 0,0 0 1 0 0,0 0 0 0 0,0 0 0 0 0,1 0 0 0 0,-1 0 0 0 0,0 0 0 0 0,0-1 0 0 0,0 1 0 0 0,0 0-1 0 0,0-1 1 0 0,0 1 0 0 0,0-1 0 0 0,1 1 0 0 0,-1-1 0 0 0,0 1 0 0 0,0-1 0 0 0,1 0 0 0 0,-1 1-1 0 0,0-1 1 0 0,1 0 0 0 0,-2 0 124 0 0,-11-10-1038 0 0</inkml:trace>
  <inkml:trace contextRef="#ctx0" brushRef="#br0" timeOffset="-1778.464">5667 534 1832 0 0,'0'-14'225'0'0,"0"0"-1"0"0,1 1 0 0 0,0-1 1 0 0,1 0-1 0 0,1 1 0 0 0,0-1 1 0 0,1 1-1 0 0,0 0 0 0 0,1 0 1 0 0,1 0-1 0 0,0 1 1 0 0,0-1-1 0 0,1 2 0 0 0,1-1 1 0 0,0 1-1 0 0,1 0 0 0 0,0 1 1 0 0,0-1-1 0 0,1 2 0 0 0,1 0 1 0 0,0 0-1 0 0,0 1 1 0 0,0 0-1 0 0,1 1 0 0 0,0 0 1 0 0,0 1-1 0 0,10-3-224 0 0,-19 8 13 0 0,1 1 0 0 0,0-1 0 0 0,-1 1 0 0 0,1 0-1 0 0,-1 0 1 0 0,1 1 0 0 0,-1-1 0 0 0,1 1 0 0 0,-1 0 0 0 0,1 0 0 0 0,-1 0 0 0 0,0 0 0 0 0,1 1-1 0 0,-1-1 1 0 0,0 1 0 0 0,0 0 0 0 0,0 0 0 0 0,0 0 0 0 0,0 0 0 0 0,0 0 0 0 0,-1 1 0 0 0,1-1-1 0 0,-1 1 1 0 0,0 0 0 0 0,0 0 0 0 0,0-1 0 0 0,0 2 0 0 0,0-1 0 0 0,0 0 0 0 0,-1 0 0 0 0,0 0-1 0 0,1 1 1 0 0,-1-1 0 0 0,0 1 0 0 0,-1-1 0 0 0,1 1 0 0 0,-1-1-13 0 0,19 132 142 0 0,-19-121-133 0 0,0 0-1 0 0,-1-1 0 0 0,0 1 1 0 0,-2 0-1 0 0,1-1 0 0 0,-2 0 1 0 0,1 1-1 0 0,-2-1 0 0 0,0-1 0 0 0,-1 1 1 0 0,-5 10-9 0 0,6-12 32 0 0,0 0 0 0 0,-1-1 0 0 0,0 0 0 0 0,-1 0 0 0 0,0 0 0 0 0,0-1 0 0 0,-1 0 0 0 0,0 0 0 0 0,-1-1 0 0 0,0 0 1 0 0,0 0-1 0 0,-1-1 0 0 0,0 0 0 0 0,0-1 0 0 0,0 0 0 0 0,-1-1 0 0 0,0 0 0 0 0,0-1 0 0 0,0 0 0 0 0,-1 0 0 0 0,0-1-32 0 0,9-3 33 0 0,0-1 0 0 0,1 1 0 0 0,-1 0 0 0 0,0-1 0 0 0,1 1 0 0 0,-1-1 0 0 0,0 0 0 0 0,1 0-1 0 0,-1 0 1 0 0,1 0 0 0 0,0-1 0 0 0,-1 1 0 0 0,1-1 0 0 0,0 1 0 0 0,0-1 0 0 0,0 0 0 0 0,0 0 0 0 0,0 0 0 0 0,0 0 0 0 0,0 0-1 0 0,1 0 1 0 0,-1 0 0 0 0,1-1 0 0 0,-1 1 0 0 0,1-1 0 0 0,0 1 0 0 0,0-1-33 0 0,64 12 273 0 0,300 204-3008 0 0,-299-170-2287 0 0,-61-40 3839 0 0</inkml:trace>
  <inkml:trace contextRef="#ctx0" brushRef="#br0" timeOffset="-750.092">6203 651 1088 0 0,'0'0'193'0'0,"1"0"0"0"0,-1 0 0 0 0,0 0 0 0 0,0 0 0 0 0,1 0 0 0 0,-1 0 0 0 0,0 0 0 0 0,1 0 0 0 0,-1 0 0 0 0,0 0 0 0 0,1 0 0 0 0,-1 0 0 0 0,0 0-1 0 0,0 0 1 0 0,1 0 0 0 0,-1 0 0 0 0,0 0 0 0 0,0 0 0 0 0,1-1 0 0 0,-1 1 0 0 0,0 0 0 0 0,0 0-193 0 0,0 13 130 0 0,-1 3-66 0 0,1 1 1 0 0,0 0 0 0 0,1 0 0 0 0,1-1 0 0 0,0 1-1 0 0,2 0 1 0 0,0-1 0 0 0,0 0 0 0 0,2 0-1 0 0,0 0 1 0 0,5 8-65 0 0,-8-17 41 0 0,0 0 0 0 0,0-1 0 0 0,1 0 1 0 0,0 1-1 0 0,0-2 0 0 0,1 1 0 0 0,-1 0 0 0 0,1-1 0 0 0,0 0 0 0 0,1 0 0 0 0,-1 0 0 0 0,1-1 0 0 0,0 0 0 0 0,0 0 1 0 0,1 0-1 0 0,-1-1 0 0 0,1 0 0 0 0,0 0 0 0 0,-1-1 0 0 0,1 0 0 0 0,0 0 0 0 0,1 0 0 0 0,-1-1 0 0 0,0 0 0 0 0,0-1 1 0 0,1 0-1 0 0,-1 0 0 0 0,0 0 0 0 0,0-1 0 0 0,1 0 0 0 0,-1 0 0 0 0,0-1 0 0 0,0 0 0 0 0,0 0 0 0 0,0-1-41 0 0,5-3-8 0 0,-2 0 0 0 0,1-1 1 0 0,-1 0-1 0 0,0-1 0 0 0,0 0 0 0 0,-1-1 0 0 0,0 1 0 0 0,0-2 0 0 0,-1 0 0 0 0,-1 0 0 0 0,0 0 0 0 0,0-1 0 0 0,-1 0 0 0 0,0 0 0 0 0,-1 0 0 0 0,0-1 0 0 0,-1 0 0 0 0,0 0 0 0 0,-1 0 1 0 0,0 0-1 0 0,0-5 8 0 0,17-46 391 0 0,-25 72-379 0 0,0 0 0 0 0,0 0 1 0 0,1 1-1 0 0,0-1 0 0 0,1 1 0 0 0,0 0 0 0 0,1-1 0 0 0,0 1 1 0 0,0 1-1 0 0,1-1 0 0 0,1 0 0 0 0,-1 0 0 0 0,2 0 1 0 0,-1 0-1 0 0,1 1 0 0 0,1-1 0 0 0,0 0 0 0 0,1 0 0 0 0,-1-1 1 0 0,2 1-1 0 0,-1-1 0 0 0,2 1 0 0 0,-1-1 0 0 0,1 0 1 0 0,0 0-1 0 0,1-1 0 0 0,0 0 0 0 0,0 0 0 0 0,1 0 0 0 0,7 6-12 0 0,-8-11-9 0 0,-1 0 0 0 0,1 0 0 0 0,0-1 0 0 0,0 0 0 0 0,0 0 0 0 0,0-1 0 0 0,0 1 0 0 0,1-1 0 0 0,-1 0 0 0 0,0-1 0 0 0,0 0 0 0 0,1 0 0 0 0,-1 0-1 0 0,0-1 1 0 0,1 0 0 0 0,-1 0 0 0 0,0 0 0 0 0,0-1 0 0 0,0 0 0 0 0,0 0 0 0 0,0-1 0 0 0,-1 1 0 0 0,1-1 0 0 0,-1 0 0 0 0,1-1 0 0 0,-1 0 0 0 0,0 1-1 0 0,3-4 10 0 0,4-4-64 0 0,-1 0 0 0 0,0 0 0 0 0,0-1 0 0 0,-1 0 0 0 0,0-1 0 0 0,-1 0-1 0 0,-1-1 1 0 0,0 0 0 0 0,-1 0 0 0 0,4-13 64 0 0,23-83 305 0 0,-5-1 0 0 0,-5-2 1 0 0,8-105-306 0 0,-26 171 495 0 0,-6 47-476 0 0,0 0 0 0 0,-1 0 0 0 0,1 0 1 0 0,-1 0-1 0 0,1 0 0 0 0,-1 0 0 0 0,1 0 1 0 0,-1 0-1 0 0,1 0 0 0 0,-1 0 0 0 0,1 0 0 0 0,-1 0 1 0 0,1-1-1 0 0,0 1 0 0 0,-1 0 0 0 0,1 0 0 0 0,-1-1 1 0 0,1 1-1 0 0,0 0 0 0 0,-1-1 0 0 0,1 1 0 0 0,0 0 1 0 0,-1-1-1 0 0,1 1 0 0 0,0 0 0 0 0,-1-1 1 0 0,1 1-1 0 0,0-1 0 0 0,0 1 0 0 0,0 0 0 0 0,-1-1 1 0 0,1 1-1 0 0,0-1 0 0 0,0 1 0 0 0,0-1 0 0 0,0 1 1 0 0,0-1-1 0 0,0 1 0 0 0,0-1 0 0 0,0 1 1 0 0,0-1-1 0 0,0 1 0 0 0,0-1 0 0 0,0 1 0 0 0,0-1 1 0 0,0 1-1 0 0,1 0 0 0 0,-1-1 0 0 0,0 0-19 0 0,-22 41 106 0 0,13-3-60 0 0,1 2 0 0 0,2-1-1 0 0,1 1 1 0 0,3 0 0 0 0,1 0 0 0 0,1-1-1 0 0,3 1 1 0 0,1 0 0 0 0,1 0-1 0 0,3-1 1 0 0,1 0 0 0 0,2-1 0 0 0,1 0-1 0 0,16 33-45 0 0,-24-60 34 0 0,1 0-1 0 0,-1 0 0 0 0,1-1 1 0 0,1 0-1 0 0,0 0 0 0 0,0 0 1 0 0,1-1-1 0 0,0 1 1 0 0,0-2-1 0 0,1 1 0 0 0,0-1 1 0 0,0 0-1 0 0,1-1 0 0 0,0 0 1 0 0,0 0-1 0 0,0-1 0 0 0,1 0 1 0 0,-1-1-1 0 0,1 0 1 0 0,0-1-1 0 0,1 0 0 0 0,-1 0 1 0 0,1-1-1 0 0,-1 0 0 0 0,1-1 1 0 0,10 0-34 0 0,-11-3-30 0 0,1-1 1 0 0,-1-1-1 0 0,1 0 1 0 0,-1 0 0 0 0,0-1-1 0 0,-1-1 1 0 0,1 1-1 0 0,-1-1 1 0 0,0-1-1 0 0,0 0 1 0 0,-1 0-1 0 0,0-1 1 0 0,0 0 0 0 0,-1 0-1 0 0,0-1 1 0 0,-1 1-1 0 0,0-2 1 0 0,0 1-1 0 0,0-1 1 0 0,2-8 29 0 0,1 3-52 0 0,-2-1 0 0 0,0 0 0 0 0,-1 0 0 0 0,0-1 0 0 0,-1 0 0 0 0,-1 0-1 0 0,-1 0 1 0 0,0 0 0 0 0,-1-5 52 0 0,-4 16 3 0 0,0 1 1 0 0,0 0-1 0 0,0 0 0 0 0,0 0 0 0 0,-1 0 0 0 0,0 0 1 0 0,0 0-1 0 0,0 0 0 0 0,-1 1 0 0 0,0 0 0 0 0,0 0 0 0 0,0 0 1 0 0,0 0-1 0 0,0 0 0 0 0,-1 1 0 0 0,0 0 0 0 0,1 0 0 0 0,-1 0 1 0 0,0 0-1 0 0,-1 1 0 0 0,1 0 0 0 0,0 0 0 0 0,-1 1 1 0 0,1-1-1 0 0,-1 1 0 0 0,1 0 0 0 0,-1 1 0 0 0,0-1 0 0 0,1 1 1 0 0,-1 0-1 0 0,0 0 0 0 0,1 1 0 0 0,-1 0 0 0 0,-2 1-3 0 0,1-1 5 0 0,1 0 0 0 0,-1 0 0 0 0,1 1 0 0 0,0 0 0 0 0,-1 1 0 0 0,1-1 0 0 0,0 1 0 0 0,0 0 0 0 0,1 0 0 0 0,-1 1 0 0 0,1 0 0 0 0,0 0 0 0 0,0 0 0 0 0,0 1 0 0 0,0 0 0 0 0,1 0 0 0 0,-1 0 0 0 0,1 0 0 0 0,1 1 0 0 0,-1-1 0 0 0,1 1 0 0 0,0 0 0 0 0,0 0 0 0 0,1 0-1 0 0,0 0 1 0 0,0 1 0 0 0,0-1 0 0 0,1 1 0 0 0,0-1 0 0 0,0 1 0 0 0,0 4-5 0 0,5-1-105 0 0,1-1-1 0 0,0 1 0 0 0,0-1 1 0 0,1 0-1 0 0,1 0 0 0 0,-1 0 0 0 0,1-1 1 0 0,1 0-1 0 0,-1-1 0 0 0,1 1 1 0 0,1-2-1 0 0,-1 1 0 0 0,1-1 1 0 0,0 0-1 0 0,1-1 0 0 0,-1 0 1 0 0,1 0-1 0 0,0-1 0 0 0,0-1 0 0 0,1 0 1 0 0,-1 0-1 0 0,1-1 0 0 0,-1 0 1 0 0,1 0-1 0 0,4-1 106 0 0,150 24-4857 0 0,-127-21 3578 0 0</inkml:trace>
  <inkml:trace contextRef="#ctx0" brushRef="#br0" timeOffset="-6734.946">881 932 888 0 0,'0'0'423'0'0,"0"0"32"0"0,-12-1 144 0 0,4 7 2016 0 0,6-1-2618 0 0,0 0 0 0 0,1 0-1 0 0,-1 0 1 0 0,1 0 0 0 0,0 0 0 0 0,1 0 0 0 0,-1 1 0 0 0,1-1 0 0 0,0 0 0 0 0,0 0 0 0 0,1 0 0 0 0,-1 1-1 0 0,1-1 1 0 0,0 0 0 0 0,1 0 0 0 0,-1 0 0 0 0,1 0 0 0 0,0-1 0 0 0,0 1 0 0 0,1 0 0 0 0,-1-1 0 0 0,1 1-1 0 0,0-1 4 0 0,1 2 70 0 0,0 0 0 0 0,1 0 0 0 0,-1-1 0 0 0,1 0 0 0 0,0 0 0 0 0,1 0 0 0 0,-1 0 0 0 0,1-1 0 0 0,0 0 0 0 0,0 0 0 0 0,0-1 0 0 0,0 1 0 0 0,1-1 0 0 0,0-1 0 0 0,-1 1 0 0 0,1-1 0 0 0,0 0 0 0 0,0-1 0 0 0,0 1 0 0 0,0-2 0 0 0,1 1 0 0 0,-1-1 0 0 0,0 0 0 0 0,0 0 0 0 0,2-1-70 0 0,19-6 90 0 0,0-1 1 0 0,0-1-1 0 0,-1-1 1 0 0,0-2-1 0 0,-1-1 1 0 0,-1-1-1 0 0,0-1 0 0 0,-1-1 1 0 0,0-1-1 0 0,-1-1 1 0 0,17-18-91 0 0,463-494 222 0 0,-432 474-413 0 0,-70 56 144 0 0,7 15 23 0 0,0 176-160 0 0,-23 32 275 0 0,33 111 8 0 0,56-13 17 0 0,-114-325-4569 0 0,16-9 3299 0 0</inkml:trace>
  <inkml:trace contextRef="#ctx0" brushRef="#br0" timeOffset="-6483.856">1422 1008 2692 0 0,'-23'-3'3499'0'0,"40"-4"-2064"0"0,37-5-1125 0 0,230-27-3141 0 0,-210 31 386 0 0,-37 2 1361 0 0</inkml:trace>
  <inkml:trace contextRef="#ctx0" brushRef="#br0" timeOffset="-5814.395">2278 926 1120 0 0,'4'-3'290'0'0,"27"-19"1715"0"0,-47 11-943 0 0,0 14-994 0 0,0 1-1 0 0,0 0 1 0 0,1 1-1 0 0,0 1 1 0 0,0 0 0 0 0,0 1-1 0 0,1 1 1 0 0,0 0-1 0 0,0 1 1 0 0,1 1 0 0 0,0 0-1 0 0,0 0 1 0 0,2 2-1 0 0,-1-1 1 0 0,1 1 0 0 0,0 2-68 0 0,-14 45 42 0 0,25-58 69 0 0,0-1 45 0 0,3 2-46 0 0,9 0-52 0 0,-1-1 0 0 0,1 0 0 0 0,0-1 0 0 0,0 0 0 0 0,0-1 0 0 0,0-1 0 0 0,-1 0 1 0 0,1 0-1 0 0,-1-1 0 0 0,1-1 0 0 0,-1 0 0 0 0,0 0 0 0 0,0-1 0 0 0,-1 0 0 0 0,1-1 0 0 0,-1-1 0 0 0,0 1 0 0 0,2-4-58 0 0,13-7 40 0 0,-1-2 1 0 0,-1-1-1 0 0,-1-1 0 0 0,0-1 0 0 0,-2-1 0 0 0,0-1 0 0 0,-2 0 0 0 0,-1-2 0 0 0,-1 0 0 0 0,-1-1 0 0 0,-1 0 0 0 0,-1-1 1 0 0,-2 0-1 0 0,-1-1 0 0 0,-1-1 0 0 0,-1 1 0 0 0,-2-1 0 0 0,-1 0 0 0 0,-2-1 0 0 0,0 1 0 0 0,-2-14-40 0 0,-1-36 666 0 0,-25 76-487 0 0,16 26-237 0 0,1 0-1 0 0,0 0 1 0 0,2 0-1 0 0,1 1 1 0 0,1 0-1 0 0,1 0 1 0 0,1 0-1 0 0,0 1 1 0 0,2-1-1 0 0,1 0 1 0 0,1 0-1 0 0,1 1 1 0 0,1-1-1 0 0,1-1 1 0 0,1 1-1 0 0,0-1 1 0 0,2 0 0 0 0,1 0-1 0 0,1-1 1 0 0,0 0-1 0 0,2-1 1 0 0,0 0-1 0 0,2-1 1 0 0,12 15 58 0 0,25 45-4021 0 0,-44-67 2827 0 0</inkml:trace>
  <inkml:trace contextRef="#ctx0" brushRef="#br0" timeOffset="-4973.912">2907 873 1372 0 0,'45'-21'3096'0'0,"-126"36"-1781"0"0,63-9-1215 0 0,1 0 0 0 0,1 1 0 0 0,-1 1 0 0 0,1 1 0 0 0,0 0 0 0 0,1 1 0 0 0,0 1 0 0 0,1 0 0 0 0,0 1 0 0 0,1 1 0 0 0,-12 13-100 0 0,25-27 21 0 0,1 1 1 0 0,-1 0 0 0 0,1 0 0 0 0,-1-1 0 0 0,1 1 0 0 0,-1 0 0 0 0,1 0 0 0 0,-1 0-1 0 0,1-1 1 0 0,-1 1 0 0 0,1 0 0 0 0,-1 0 0 0 0,1 0 0 0 0,-1 0 0 0 0,1 0-1 0 0,0 0 1 0 0,-1 0 0 0 0,1 0 0 0 0,-1 0 0 0 0,1 0 0 0 0,-1 1 0 0 0,1-1-1 0 0,-1 0 1 0 0,1 0 0 0 0,-1 0 0 0 0,1 1 0 0 0,-1-1 0 0 0,1 0 0 0 0,-1 0-1 0 0,0 1 1 0 0,1-1 0 0 0,-1 0 0 0 0,1 1 0 0 0,-1-1 0 0 0,0 1 0 0 0,1-1-1 0 0,-1 1 1 0 0,0-1 0 0 0,0 0 0 0 0,1 1 0 0 0,-1-1 0 0 0,0 1 0 0 0,0-1-1 0 0,0 1 1 0 0,1-1 0 0 0,-1 1 0 0 0,0 0 0 0 0,0-1 0 0 0,0 1 0 0 0,0-1 0 0 0,0 1-1 0 0,0-1 1 0 0,0 1 0 0 0,0-1 0 0 0,0 1-22 0 0,50-26 78 0 0,-25 2-114 0 0,0-1 0 0 0,-2-1 0 0 0,0-1 0 0 0,-2-2 0 0 0,-1 0 0 0 0,-1-1 0 0 0,-2 0 0 0 0,0-2 0 0 0,-3 0 0 0 0,0-1 0 0 0,-2 0 0 0 0,-1-1 0 0 0,-2 0 0 0 0,-1-1 0 0 0,-2 0 0 0 0,-1 0 0 0 0,0-29 36 0 0,-4 59 27 0 0,1 1-1 0 0,-1-1 0 0 0,0-1 0 0 0,0 1 1 0 0,-1 0-1 0 0,1 0 0 0 0,-1 0 0 0 0,0 0 1 0 0,0-1-1 0 0,0 1 0 0 0,0 0 0 0 0,-1 0 1 0 0,0 0-1 0 0,1 0 0 0 0,-2 0 0 0 0,1 0 1 0 0,0 0-1 0 0,-1 0 0 0 0,0 0 0 0 0,0 0 1 0 0,0 1-1 0 0,0-1 0 0 0,-1 1 0 0 0,1-1 1 0 0,-1 1-1 0 0,0 0 0 0 0,0 0 1 0 0,0 0-1 0 0,-1 0-26 0 0,-1 4 0 0 0,1 0 1 0 0,0 0 0 0 0,0 1-1 0 0,0 0 1 0 0,0 0 0 0 0,0 0-1 0 0,1 0 1 0 0,-1 0 0 0 0,0 1-1 0 0,1 0 1 0 0,0 0-1 0 0,0 0 1 0 0,0 0 0 0 0,0 0-1 0 0,0 1 1 0 0,0-1 0 0 0,1 1-1 0 0,0-1 1 0 0,0 1 0 0 0,0 0-1 0 0,0 0 1 0 0,0 0-1 0 0,1 1 0 0 0,-6 17-2 0 0,0 0-1 0 0,2 1 1 0 0,1-1-1 0 0,0 1 1 0 0,2 0-1 0 0,1 1 1 0 0,0-1-1 0 0,2 0 1 0 0,1 0-1 0 0,1 0 0 0 0,0 0 1 0 0,2 0-1 0 0,1-1 1 0 0,0 1-1 0 0,2-1 1 0 0,1-1-1 0 0,0 0 1 0 0,1 0-1 0 0,2-1 1 0 0,0 0-1 0 0,1-1 0 0 0,14 16 3 0 0,-15-19 39 0 0,0-1 0 0 0,1 0-1 0 0,1-1 1 0 0,1 0-1 0 0,0-1 1 0 0,0 0-1 0 0,1-2 1 0 0,1 0-1 0 0,0 0 1 0 0,0-2 0 0 0,1 0-1 0 0,1-1 1 0 0,-1-1-1 0 0,1-1 1 0 0,0 0-1 0 0,1-1 1 0 0,-1-2-1 0 0,13 2-38 0 0,-21-7-10 0 0,0 0-1 0 0,0-1 0 0 0,-1 0 1 0 0,1-1-1 0 0,-1 0 0 0 0,0-1 1 0 0,0 0-1 0 0,0 0 0 0 0,0-1 1 0 0,-1-1-1 0 0,0 1 0 0 0,-1-1 1 0 0,1-1-1 0 0,-1 0 0 0 0,-1 0 0 0 0,0 0 1 0 0,0-1-1 0 0,0 0 0 0 0,-1-1 1 0 0,0 1-1 0 0,-1-1 0 0 0,0 0 1 0 0,-1 0-1 0 0,0-1 0 0 0,-1 1 1 0 0,0-1-1 0 0,0 0 0 0 0,-1 0 0 0 0,0 0 1 0 0,-1-3 10 0 0,-2 15 13 0 0,0-1 1 0 0,0 1-1 0 0,0-1 1 0 0,1 1-1 0 0,-1-1 1 0 0,0 1-1 0 0,0-1 1 0 0,0 0-1 0 0,0 1 1 0 0,0-1-1 0 0,0 0 1 0 0,0 0 0 0 0,-1 1-1 0 0,1-1 1 0 0,0 0-1 0 0,0 0 1 0 0,0 0-1 0 0,0-1 1 0 0,0 1-1 0 0,0 0 1 0 0,0 0-1 0 0,0 0 1 0 0,0-1-1 0 0,0 1 1 0 0,0-1-1 0 0,0 1 1 0 0,0-1-1 0 0,0 1 1 0 0,1-1-1 0 0,-1 1 1 0 0,0-1-1 0 0,0 0 1 0 0,0 1-1 0 0,1-1 1 0 0,-1 0-1 0 0,0 0 1 0 0,1 0-1 0 0,-1 0 1 0 0,0 1 0 0 0,1-2-14 0 0,-2 11-28 0 0,1 0 0 0 0,1 0 0 0 0,0 1 0 0 0,0-1 0 0 0,1 0 0 0 0,0 0 1 0 0,0 0-1 0 0,1 0 0 0 0,0 0 0 0 0,1 0 0 0 0,0 0 0 0 0,0-1 0 0 0,1 1 1 0 0,0-1-1 0 0,1 0 0 0 0,-1 0 0 0 0,2 0 0 0 0,-1-1 0 0 0,1 0 0 0 0,0 0 1 0 0,1 0-1 0 0,-1-1 0 0 0,3 2 28 0 0,-28-15-6041 0 0,2-4 4893 0 0</inkml:trace>
  <inkml:trace contextRef="#ctx0" brushRef="#br0" timeOffset="-4538.838">3392 501 1236 0 0,'0'0'740'0'0,"0"0"-156"0"0,25 16 4311 0 0,-12-52-2722 0 0,-10 23-2999 0 0,7 32-4263 0 0,-4-4 3858 0 0,1 2 117 0 0</inkml:trace>
  <inkml:trace contextRef="#ctx0" brushRef="#br0" timeOffset="-4086.439">3772 1131 1280 0 0,'23'17'4529'0'0,"7"-40"-3346"0"0,16-46-1099 0 0,-33 38-88 0 0,-2-1 0 0 0,-1 0 0 0 0,-2-1 0 0 0,0 0 0 0 0,-3 0 1 0 0,-1-1-1 0 0,-1 0 0 0 0,-2-18 4 0 0,1 26 64 0 0,2-343 2535 0 0,-3 369-2592 0 0,-1-1 1 0 0,0 0-1 0 0,0 0 0 0 0,0 0 0 0 0,0 1 0 0 0,-1-1 0 0 0,1 0 1 0 0,0 0-1 0 0,0 0 0 0 0,0 1 0 0 0,-1-1 0 0 0,1 0 0 0 0,0 0 1 0 0,-1 1-1 0 0,1-1 0 0 0,0 0 0 0 0,-1 1 0 0 0,1-1 0 0 0,-1 0 1 0 0,1 1-1 0 0,-1-1 0 0 0,0 1 0 0 0,1-1 0 0 0,-1 1 1 0 0,1-1-1 0 0,-1 1 0 0 0,0-1 0 0 0,1 1 0 0 0,-1 0 0 0 0,0-1 1 0 0,0 1-1 0 0,1 0 0 0 0,-1 0 0 0 0,0-1 0 0 0,0 1 0 0 0,0 0 1 0 0,1 0-1 0 0,-1 0 0 0 0,0 0 0 0 0,0 0 0 0 0,0 0 0 0 0,1 0 1 0 0,-1 0-1 0 0,0 1 0 0 0,0-1 0 0 0,0 0 0 0 0,1 0 0 0 0,-1 1 1 0 0,0-1-1 0 0,1 0 0 0 0,-1 1 0 0 0,0-1 0 0 0,1 1 0 0 0,-1-1 1 0 0,0 1-1 0 0,1-1 0 0 0,-1 1 0 0 0,1-1 0 0 0,-1 1 1 0 0,1 0-1 0 0,-1-1 0 0 0,1 1 0 0 0,-1 0 0 0 0,1-1 0 0 0,0 1 1 0 0,-1 0-1 0 0,1-1 0 0 0,0 1 0 0 0,-1 0 0 0 0,1 0-7 0 0,-10 22 33 0 0,0 0-1 0 0,1 1 1 0 0,2 0-1 0 0,0 0 1 0 0,2 1 0 0 0,0 0-1 0 0,2 0 1 0 0,1 0-1 0 0,1 0 1 0 0,1 0-1 0 0,1 5-32 0 0,4 15-271 0 0,2-1-1 0 0,2 0 0 0 0,2 0 0 0 0,2-1 1 0 0,2-1-1 0 0,17 35 272 0 0,-17-40-870 0 0,3 35-3900 0 0,-18-70 3648 0 0</inkml:trace>
  <inkml:trace contextRef="#ctx0" brushRef="#br0" timeOffset="-3650.643">3737 923 1832 0 0,'-7'-5'4415'0'0,"40"-11"-3403"0"0,36-6-623 0 0,1 3-1 0 0,1 4 0 0 0,0 2 0 0 0,69-2-388 0 0,-57 6 354 0 0,-82 9-305 0 0,-1 0 19 0 0,0 0-27 0 0,21 42 87 0 0,0 63-2422 0 0,-21-104 1056 0 0,0-1-11 0 0,0 0 58 0 0,0 0 7 0 0</inkml:trace>
  <inkml:trace contextRef="#ctx0" brushRef="#br0" timeOffset="-3401.706">4260 515 3104 0 0,'0'-5'980'0'0,"0"1"-364"0"0,-1-1-216 0 0,-1 1-248 0 0,4 1-76 0 0,-1 0 0 0 0,1 3-224 0 0,-2-2-60 0 0,0 4-24 0 0,3-2 32 0 0,-3 1 36 0 0,3 2 8 0 0,-3 2-56 0 0,0-1-156 0 0,2 1-228 0 0,1-1-600 0 0,7 11 120 0 0</inkml:trace>
  <inkml:trace contextRef="#ctx0" brushRef="#br0" timeOffset="-2794.363">4619 767 1008 0 0,'-92'23'4115'0'0,"83"-19"-4035"0"0,0 0-1 0 0,0 1 1 0 0,0 0 0 0 0,1 1 0 0 0,0 0 0 0 0,0 0 0 0 0,0 1-1 0 0,1 0 1 0 0,0 0 0 0 0,0 0 0 0 0,1 1 0 0 0,0 0 0 0 0,0 1-1 0 0,1-1 1 0 0,0 1 0 0 0,0 0 0 0 0,1 0 0 0 0,0 0 0 0 0,1 1-1 0 0,0 0 1 0 0,1-1 0 0 0,0 1 0 0 0,0 0 0 0 0,1 1-80 0 0,3-9 34 0 0,0 1 1 0 0,0 0-1 0 0,0-1 1 0 0,1 0-1 0 0,-1 1 1 0 0,1-1-1 0 0,0 0 1 0 0,-1 0-1 0 0,1 0 1 0 0,0-1-1 0 0,0 1 1 0 0,0-1-1 0 0,0 0 1 0 0,1 0-1 0 0,-1 0 1 0 0,0 0-1 0 0,0 0 1 0 0,1-1-1 0 0,-1 1 1 0 0,0-1-1 0 0,1 0 1 0 0,-1 0-1 0 0,0 0 1 0 0,1 0-1 0 0,-1-1 1 0 0,1 1-1 0 0,-1-1 1 0 0,0 0-35 0 0,5 1 30 0 0,6-3-17 0 0,0-1-1 0 0,0 0 1 0 0,-1-1 0 0 0,1-1-1 0 0,-1 0 1 0 0,0-1-1 0 0,-1 0 1 0 0,0 0-1 0 0,0-2 1 0 0,0 0-1 0 0,-1 0 1 0 0,-1-1 0 0 0,1 0-1 0 0,-2 0 1 0 0,1-1-1 0 0,-1-1 1 0 0,-1 0-1 0 0,0 0 1 0 0,-1 0-1 0 0,0-1 1 0 0,-1 0-1 0 0,0-2-12 0 0,-6 15-2 0 0,1 1 0 0 0,-1 0 0 0 0,0-1 0 0 0,1 1 0 0 0,-1-1 0 0 0,0 1-1 0 0,1-1 1 0 0,-1 0 0 0 0,1 1 0 0 0,-1-1 0 0 0,1 1 0 0 0,-1-1-1 0 0,1 0 1 0 0,0 0 0 0 0,-1 1 0 0 0,1-1 0 0 0,-1 0 0 0 0,1 0 0 0 0,0 0-1 0 0,-1 1 1 0 0,1-1 0 0 0,-1 0 0 0 0,1 0 0 0 0,0 0 0 0 0,-1 0-1 0 0,1 0 1 0 0,0 0 0 0 0,-1 0 0 0 0,1 0 0 0 0,-1-1 0 0 0,1 1 0 0 0,0 0-1 0 0,-1 0 1 0 0,1 0 0 0 0,-1-1 0 0 0,1 1 0 0 0,0 0 0 0 0,-1-1 0 0 0,1 1-1 0 0,-1 0 1 0 0,1-1 0 0 0,-1 1 0 0 0,0-1 0 0 0,1 1 2 0 0,14 118 820 0 0,4-139-49 0 0,10-20-589 0 0,-20 25-159 0 0,1 0 1 0 0,1 0-1 0 0,1 1 1 0 0,0 1 0 0 0,0 0-1 0 0,2 1 1 0 0,0 0 0 0 0,0 1-1 0 0,1 0 1 0 0,0 1-1 0 0,1 1 1 0 0,5-2-24 0 0,-16 14-13 0 0,0-1 1 0 0,0 1-1 0 0,0 0 0 0 0,0 1 0 0 0,0-1 1 0 0,-1 1-1 0 0,1 0 0 0 0,-1 0 1 0 0,0 0-1 0 0,0 0 0 0 0,0 1 1 0 0,0 0-1 0 0,0 0 0 0 0,-1 0 1 0 0,0 0-1 0 0,0 0 0 0 0,0 1 0 0 0,0 0 1 0 0,-1-1-1 0 0,0 1 0 0 0,0 0 1 0 0,0 0-1 0 0,0 0 0 0 0,-1 0 1 0 0,1 5 12 0 0,33 118-1553 0 0,-31-70-3612 0 0,-4-50 4031 0 0</inkml:trace>
  <inkml:trace contextRef="#ctx0" brushRef="#br0" timeOffset="12301.253">16653 383 984 0 0,'0'11'1234'0'0,"3"-6"1875"0"0,126-32-1460 0 0,-100 17-1444 0 0,263-102-37 0 0,-293 112-174 0 0,-1 0 0 0 0,1 0 0 0 0,-1-1 0 0 0,1 1 0 0 0,-1 0 0 0 0,1-1 0 0 0,-1 1 0 0 0,1 0 1 0 0,-1-1-1 0 0,1 0 0 0 0,0 1 0 0 0,-1-1 0 0 0,1 0 0 0 0,0 0 0 0 0,0 0 0 0 0,-1 0 0 0 0,1 0 0 0 0,0 0 0 0 0,0 0 0 0 0,0 0 0 0 0,0 0 0 0 0,0-1 0 0 0,1 1 0 0 0,-1 0 0 0 0,0-1 0 0 0,0 1 0 0 0,1 0 0 0 0,-1-1 0 0 0,1 1 0 0 0,-1-1 0 0 0,1 1 0 0 0,0-1 0 0 0,0 1 0 0 0,-1-1 0 0 0,1 1 0 0 0,0-1 0 0 0,0 1 0 0 0,1-1 0 0 0,-1 1 0 0 0,0-1 0 0 0,0 1 0 0 0,1-1 0 0 0,-1 1 0 0 0,1-1 0 0 0,-1 1 0 0 0,1-1 0 0 0,0 1 0 0 0,-1 0 0 0 0,1-1 0 0 0,0 1 0 0 0,0 0 0 0 0,0 0 0 0 0,0 0 0 0 0,0 0 0 0 0,0-1 0 0 0,0 1 0 0 0,1 1 0 0 0,-1-1 1 0 0,0 0-1 0 0,1 0 0 0 0,-1 0 0 0 0,0 1 0 0 0,1-1 0 0 0,-1 1 0 0 0,1-1 0 0 0,0 1 6 0 0,-19-1-6 0 0,0 1 0 0 0,0 0 0 0 0,-1 2 1 0 0,2 0-1 0 0,-1 1 0 0 0,0 1 0 0 0,0 0 0 0 0,1 1 1 0 0,0 1-1 0 0,0 0 0 0 0,1 2 0 0 0,0-1 1 0 0,0 2-1 0 0,0 0 0 0 0,1 1 0 0 0,1 0 0 0 0,0 1 1 0 0,0 1-1 0 0,1 0 0 0 0,0 0 0 0 0,1 1 1 0 0,1 1-1 0 0,0 0 0 0 0,-8 15 6 0 0,16-24 19 0 0,0 0 0 0 0,1 0 0 0 0,-1 0 0 0 0,1 1 0 0 0,1-1 1 0 0,-1 0-1 0 0,1 1 0 0 0,-1-1 0 0 0,1 1 0 0 0,1-1 0 0 0,-1 0 0 0 0,1 1 0 0 0,0-1 0 0 0,0 0 0 0 0,1 0 1 0 0,0 1-1 0 0,-1-1 0 0 0,2 0 0 0 0,-1-1 0 0 0,0 1 0 0 0,1 0 0 0 0,0-1 0 0 0,0 1 0 0 0,1-1 0 0 0,-1 0 1 0 0,1 0-1 0 0,0 0 0 0 0,0-1 0 0 0,0 1 0 0 0,0-1 0 0 0,1 0 0 0 0,-1 0 0 0 0,1 0 0 0 0,0-1 0 0 0,0 0 0 0 0,0 0-19 0 0,10 5-364 0 0,0-1 0 0 0,0-1-1 0 0,1 0 1 0 0,0-2-1 0 0,0 1 1 0 0,0-2-1 0 0,0 0 1 0 0,0-1 0 0 0,0 0-1 0 0,1-2 1 0 0,-1 0-1 0 0,1-1 365 0 0,40-9-1338 0 0</inkml:trace>
  <inkml:trace contextRef="#ctx0" brushRef="#br0" timeOffset="12630.468">17271 198 1648 0 0,'3'55'3277'0'0,"87"222"-1097"0"0,-62-221-414 0 0,-27-55-1405 0 0,-1-1-29 0 0,3-5-60 0 0,124-292 898 0 0,-96 244-1514 0 0,-9 18-1674 0 0,-10 10-2906 0 0,-12 23 3640 0 0,0 2 72 0 0</inkml:trace>
  <inkml:trace contextRef="#ctx0" brushRef="#br0" timeOffset="13007.856">17607 443 1112 0 0,'139'-85'2213'0'0,"-140"85"-2165"0"0,1 0 1 0 0,-1-1-1 0 0,0 1 1 0 0,1 0-1 0 0,-1-1 1 0 0,1 1-1 0 0,-1-1 0 0 0,1 1 1 0 0,-1-1-1 0 0,1 1 1 0 0,-1-1-1 0 0,1 1 1 0 0,-1-1-1 0 0,1 0 0 0 0,-1 1 1 0 0,1-1-1 0 0,0 1 1 0 0,0-1-1 0 0,-1 0 1 0 0,1 0-1 0 0,0 1 1 0 0,0-1-1 0 0,0 0 0 0 0,0 1 1 0 0,-1-1-1 0 0,1 0 1 0 0,0 0-1 0 0,0 1 1 0 0,1-1-1 0 0,-1 0 0 0 0,0 1 1 0 0,0-1-1 0 0,0 0 1 0 0,0 0-1 0 0,1 1 1 0 0,-1-1-1 0 0,0 0 1 0 0,1 1-1 0 0,-1-1 0 0 0,0 0 1 0 0,1 1-1 0 0,-1-1 1 0 0,1 1-1 0 0,-1-1 1 0 0,1 1-1 0 0,-1-1 0 0 0,1 1 1 0 0,0-1-49 0 0,-10 2 55 0 0,0 1 1 0 0,0 0 0 0 0,1 0-1 0 0,-1 0 1 0 0,1 1-1 0 0,0 1 1 0 0,0-1-1 0 0,0 1 1 0 0,0 1 0 0 0,1 0-1 0 0,-1 0 1 0 0,1 0-1 0 0,0 1 1 0 0,1 0-1 0 0,0 0 1 0 0,0 0 0 0 0,0 1-1 0 0,0 0 1 0 0,1 0-1 0 0,0 1 1 0 0,1-1-1 0 0,0 1 1 0 0,0 0-1 0 0,1 0 1 0 0,-1 1 0 0 0,2-1-1 0 0,-1 1 1 0 0,1-1-1 0 0,0 4-55 0 0,6-5-41 0 0,-1 0-1 0 0,1-1 0 0 0,1 1 1 0 0,-1-1-1 0 0,1 0 0 0 0,0-1 1 0 0,1 1-1 0 0,-1-1 1 0 0,1 0-1 0 0,0 0 0 0 0,0-1 1 0 0,0 1-1 0 0,1-2 0 0 0,0 1 1 0 0,0-1-1 0 0,0 0 0 0 0,0 0 1 0 0,0 0-1 0 0,0-1 0 0 0,1 0 1 0 0,-1-1-1 0 0,1 0 0 0 0,-1 0 1 0 0,1-1-1 0 0,0 0 1 0 0,-1 0-1 0 0,1 0 0 0 0,4-2 42 0 0,81-13-3508 0 0,-65 6 2301 0 0</inkml:trace>
  <inkml:trace contextRef="#ctx0" brushRef="#br0" timeOffset="13834.888">17988 452 1044 0 0,'43'108'3216'0'0,"-44"-107"-3178"0"0,1 0 0 0 0,-1-1 0 0 0,0 1 0 0 0,0 0 0 0 0,1 0 0 0 0,-1 0 0 0 0,0-1 0 0 0,0 1 0 0 0,0 0 0 0 0,0-1 0 0 0,0 1 0 0 0,0-1 0 0 0,0 1 0 0 0,0-1 0 0 0,-1 0 0 0 0,1 1 0 0 0,0-1 0 0 0,0 0 0 0 0,0 0 0 0 0,0 0 0 0 0,0 0 0 0 0,-1 0 0 0 0,1 0 0 0 0,0 0 0 0 0,0 0 0 0 0,0 0 0 0 0,0-1 0 0 0,0 1 0 0 0,0 0 0 0 0,-1-1 0 0 0,1 1 0 0 0,0-1 0 0 0,0 1 1 0 0,0-1-1 0 0,0 1 0 0 0,0-1 0 0 0,1 0 0 0 0,-1 1 0 0 0,0-1 0 0 0,0 0 0 0 0,0 0 0 0 0,0 0 0 0 0,1 0 0 0 0,-1 0 0 0 0,0 0-38 0 0,-1-3 36 0 0,1-1 0 0 0,-1 1 0 0 0,1 0 0 0 0,0-1 0 0 0,0 1 0 0 0,0-1 0 0 0,0 1 0 0 0,1-1 0 0 0,0 1 0 0 0,0-1 0 0 0,0 1 0 0 0,1-1 0 0 0,-1 1 0 0 0,1-1 0 0 0,0 1 0 0 0,1-1 0 0 0,-1 1 0 0 0,1 0 0 0 0,-1 0 0 0 0,1 0 0 0 0,1 0 0 0 0,-1 0 0 0 0,0 0 0 0 0,1 0 0 0 0,0 1 0 0 0,1-2-36 0 0,63 57-42 0 0,72 128 32 0 0,-135-180-74 0 0,0 0-1 0 0,0 0 0 0 0,0 0 1 0 0,0-1-1 0 0,0 1 1 0 0,0-1-1 0 0,0 0 0 0 0,0 0 1 0 0,0 0-1 0 0,0-1 0 0 0,-1 0 1 0 0,1 1-1 0 0,0-1 1 0 0,-1 0-1 0 0,1-1 0 0 0,-1 1 1 0 0,0 0-1 0 0,0-1 0 0 0,0 0 1 0 0,0 0-1 0 0,0 0 1 0 0,-1 0-1 0 0,1 0 0 0 0,-1-1 1 0 0,0 1-1 0 0,0-2 85 0 0,14-18-246 0 0,-1-2 0 0 0,-2 0 0 0 0,0 0 1 0 0,-2-1-1 0 0,-1-1 0 0 0,-1 0 0 0 0,2-11 246 0 0,4-10 299 0 0,43-178 2091 0 0,-33 93 791 0 0,-27 466-2221 0 0,18-193-853 0 0,-15-139-81 0 0,0 0 0 0 0,0 0 1 0 0,0 0-1 0 0,0 0 0 0 0,1 0 0 0 0,-1 0 0 0 0,0 0 1 0 0,1 0-1 0 0,-1 0 0 0 0,0-1 0 0 0,1 1 1 0 0,-1 0-1 0 0,1-1 0 0 0,-1 1 0 0 0,1-1 0 0 0,-1 0 1 0 0,1 1-1 0 0,-1-1 0 0 0,1 0 0 0 0,-1 0 0 0 0,1 0 1 0 0,-1 0-1 0 0,1 0 0 0 0,0 0 0 0 0,-1-1 1 0 0,1 1-1 0 0,-1-1 0 0 0,1 1 0 0 0,-1-1 0 0 0,0 1 1 0 0,1-1-1 0 0,-1 0 0 0 0,1 1 0 0 0,-1-1 0 0 0,0 0 1 0 0,0 0-1 0 0,1 0 0 0 0,-1 0 0 0 0,0 0 1 0 0,0 0-1 0 0,0-1 0 0 0,0 1 0 0 0,0 0 0 0 0,-1 0 1 0 0,1-1-1 0 0,0 1 0 0 0,0-1-26 0 0,18-10 108 0 0,-9 7-84 0 0,-1 0 0 0 0,1 1 0 0 0,0 0 0 0 0,0 0 0 0 0,0 1 0 0 0,1 1 0 0 0,-1 0 0 0 0,1 0 0 0 0,-1 1 0 0 0,1 0 0 0 0,0 0 0 0 0,-1 2 0 0 0,1-1 0 0 0,0 1 0 0 0,-1 1-1 0 0,1 0 1 0 0,-1 0 0 0 0,5 2-24 0 0,-9 0-6 0 0,0 0-1 0 0,1 0 0 0 0,-1 0 0 0 0,-1 1 0 0 0,1 0 1 0 0,-1 0-1 0 0,1 1 0 0 0,-1-1 0 0 0,-1 1 1 0 0,1 0-1 0 0,-1 0 0 0 0,0 1 0 0 0,-1-1 0 0 0,0 1 1 0 0,0 0-1 0 0,0 0 0 0 0,0 0 0 0 0,-1 0 0 0 0,-1 0 1 0 0,1 1-1 0 0,-1-1 0 0 0,0 4 7 0 0,-2-6-54 0 0,0 0 0 0 0,0 0 0 0 0,-1-1 0 0 0,0 1-1 0 0,1 0 1 0 0,-2-1 0 0 0,1 1 0 0 0,0-1 0 0 0,-1 0 0 0 0,0 0 0 0 0,0 0 0 0 0,0 0-1 0 0,-1 0 1 0 0,1-1 0 0 0,-1 0 0 0 0,0 1 0 0 0,0-1 0 0 0,0-1 0 0 0,0 1 0 0 0,0 0-1 0 0,-1-1 1 0 0,1 0 0 0 0,-4 1 54 0 0,-75 9-4317 0 0,12-44 1595 0 0,44 14 1525 0 0</inkml:trace>
  <inkml:trace contextRef="#ctx0" brushRef="#br0" timeOffset="14082.368">18161 293 1108 0 0,'13'-8'4782'0'0,"80"-25"-3775"0"0,107-8-704 0 0,-62 31-3452 0 0,-119 12 1918 0 0,12 8 47 0 0</inkml:trace>
  <inkml:trace contextRef="#ctx0" brushRef="#br0" timeOffset="11198.415">15324 239 1228 0 0,'1'-3'45'0'0,"0"0"0"0"0,0 0-1 0 0,0 1 1 0 0,0-1 0 0 0,1 0 0 0 0,0 1 0 0 0,-1 0-1 0 0,1-1 1 0 0,0 1 0 0 0,0 0 0 0 0,0 0-1 0 0,0 0 1 0 0,1 0 0 0 0,-1 0 0 0 0,0 0 0 0 0,1 1-1 0 0,0-1 1 0 0,-1 1 0 0 0,1 0 0 0 0,0 0-1 0 0,-1 0 1 0 0,1 0 0 0 0,0 0 0 0 0,3 0-45 0 0,33-19 1495 0 0,4-29 995 0 0,-43 49-2456 0 0,-6 9-334 0 0,-210 330-195 0 0,179-283 668 0 0,17-21-129 0 0,-2-1 1 0 0,-1-1 0 0 0,-2-1-1 0 0,-1-1 1 0 0,-1-1 0 0 0,-2-2 0 0 0,0-1-1 0 0,-7 3-44 0 0,-5-15 321 0 0,39-15-264 0 0,-10-40-393 0 0,14 24 262 0 0,1 0 0 0 0,0 0-1 0 0,1-1 1 0 0,0 2 0 0 0,1-1 0 0 0,1 1-1 0 0,1-1 1 0 0,0 2 0 0 0,1-1-1 0 0,1 1 1 0 0,0 0 0 0 0,1 1 0 0 0,0 0-1 0 0,1 1 1 0 0,11-11 74 0 0,-20 24-6 0 0,0-1-1 0 0,-1 1 0 0 0,1-1 1 0 0,0 1-1 0 0,0 0 1 0 0,-1 0-1 0 0,1 0 1 0 0,0 0-1 0 0,-1 0 1 0 0,1 0-1 0 0,-1 0 0 0 0,1 1 1 0 0,-1-1-1 0 0,0 1 1 0 0,0-1-1 0 0,1 1 1 0 0,-1-1-1 0 0,0 1 1 0 0,0 0-1 0 0,0-1 0 0 0,-1 1 1 0 0,1 0-1 0 0,0 0 1 0 0,-1-1-1 0 0,1 1 1 0 0,-1 0-1 0 0,0 0 1 0 0,1 0-1 0 0,-1 0 0 0 0,0 1 7 0 0,0-2-6 0 0,13 42 71 0 0,47 103-400 0 0,-57-142 371 0 0,0 0-1 0 0,0 0 1 0 0,0 0 0 0 0,1 0 0 0 0,0 0-1 0 0,0-1 1 0 0,0 1 0 0 0,0-1-1 0 0,0 0 1 0 0,1-1 0 0 0,-1 1-1 0 0,1-1 1 0 0,0 0 0 0 0,0 0-1 0 0,0 0 1 0 0,0 0 0 0 0,0-1-1 0 0,0 0 1 0 0,0 0 0 0 0,0-1-1 0 0,1 1 1 0 0,-1-1 0 0 0,0 0-1 0 0,0 0 1 0 0,1-1 0 0 0,-1 0-1 0 0,0 0 1 0 0,3-1-36 0 0,2 0 10 0 0,-1 0-1 0 0,1 0 0 0 0,-1-1 1 0 0,0-1-1 0 0,0 1 0 0 0,0-2 1 0 0,-1 1-1 0 0,1-1 0 0 0,-1 0 1 0 0,0-1-1 0 0,0 0 0 0 0,-1 0 1 0 0,0-1-1 0 0,0 0 1 0 0,0 0-1 0 0,-1-1 0 0 0,0 1 1 0 0,-1-1-1 0 0,1-1 0 0 0,-2 1 1 0 0,1-1-1 0 0,-1 0 0 0 0,0 0 1 0 0,-1 0-1 0 0,0 0 0 0 0,-1-1 1 0 0,0 1-1 0 0,0-1 1 0 0,-1 1-1 0 0,0-9-9 0 0,-1 17 43 0 0,-12-18 83 0 0,8 19-138 0 0,0 1 0 0 0,1-1 0 0 0,-1 1 0 0 0,1 0 0 0 0,0 0 0 0 0,-1 0 0 0 0,1 1 0 0 0,0-1 0 0 0,0 1 0 0 0,0 0 1 0 0,0 0-1 0 0,0 0 0 0 0,0 0 0 0 0,0 0 0 0 0,0 0 0 0 0,1 1 0 0 0,0 0 0 0 0,-1-1 0 0 0,1 1 0 0 0,0 0 1 0 0,-1 2 11 0 0,3-5-3 0 0,-4 2 18 0 0,1 1 0 0 0,0-1 1 0 0,0 1-1 0 0,0 0 0 0 0,0 0 0 0 0,1 0 1 0 0,-1 0-1 0 0,1 1 0 0 0,0-1 0 0 0,-1 0 1 0 0,1 1-1 0 0,1 0 0 0 0,-1-1 0 0 0,1 1 1 0 0,-1 0-1 0 0,1 0 0 0 0,0 0 0 0 0,1 0 0 0 0,-1 0 1 0 0,1 0-1 0 0,-1 0 0 0 0,1 0 0 0 0,0 0 1 0 0,1 0-1 0 0,-1 0 0 0 0,1 0 0 0 0,0 0 1 0 0,0 0-1 0 0,0 0 0 0 0,0 0 0 0 0,1 0 1 0 0,-1 0-1 0 0,1-1 0 0 0,0 1 0 0 0,0-1 1 0 0,1 1-1 0 0,-1-1 0 0 0,1 0 0 0 0,-1 0 0 0 0,1 0 1 0 0,0 0-1 0 0,1 0-15 0 0,9-1 27 0 0,1 0 0 0 0,0-1-1 0 0,-1 0 1 0 0,1-2 0 0 0,0 1 0 0 0,-1-2-1 0 0,1 1 1 0 0,0-2 0 0 0,-1 0 0 0 0,0-1 0 0 0,0 0-1 0 0,0-1 1 0 0,0 0 0 0 0,-1-1 0 0 0,0 0 0 0 0,0-1-1 0 0,0-1 1 0 0,-1 0 0 0 0,0 0 0 0 0,-1-1 0 0 0,1-1-27 0 0,13-17 3 0 0,0-1-1 0 0,-3-1 1 0 0,0-1 0 0 0,-2-1 0 0 0,-1-1 0 0 0,-1 0 0 0 0,-2-1 0 0 0,-1-1 0 0 0,4-19-3 0 0,21-43 384 0 0,18-60 1185 0 0,-57 144-1087 0 0,-6 26-366 0 0,-3 26-129 0 0,7-17 25 0 0,1 1 1 0 0,2 0-1 0 0,0-1 0 0 0,2 1 1 0 0,0-1-1 0 0,1 0 0 0 0,2 0 1 0 0,6 16-13 0 0,92 236-1151 0 0,-103-274 1025 0 0,-1 1 0 0 0,0 0 0 0 0,0-1 0 0 0,0 1 0 0 0,0-1 0 0 0,0 1 0 0 0,0-1 0 0 0,0 1 0 0 0,0 0 0 0 0,0-1-1 0 0,-1 1 1 0 0,1-1 0 0 0,-1 1 0 0 0,1-1 0 0 0,-1 0 0 0 0,0 1 0 0 0,1-1 0 0 0,-1 1 0 0 0,0-1 0 0 0,0 0 0 0 0,0 0 0 0 0,0 1 0 0 0,0-1 0 0 0,0 0 0 0 0,-1 0 0 0 0,1 0 0 0 0,0 0 0 0 0,0 0 0 0 0,-1-1 0 0 0,1 1 0 0 0,0 0 0 0 0,-1 0 0 0 0,1-1 0 0 0,-1 1 0 0 0,1-1 0 0 0,-1 0 0 0 0,1 1 0 0 0,-1-1 0 0 0,0 0 0 0 0,1 0 0 0 0,-1 0 0 0 0,1 0 0 0 0,-1 0 0 0 0,0 0 126 0 0,-10 0-1234 0 0</inkml:trace>
  <inkml:trace contextRef="#ctx0" brushRef="#br0" timeOffset="11385.789">15674 428 1280 0 0,'-5'0'1092'0'0,"2"0"-244"0"0,3 1-80 0 0,0-1-172 0 0,5 0 24 0 0,3 0-59 0 0,0 0-149 0 0,18 0-140 0 0,-12 0-72 0 0,12 0-140 0 0,4 0 0 0 0,7 0-592 0 0,1 0-569 0 0,2 0-179 0 0,37-10 172 0 0,-40 2 32 0 0</inkml:trace>
  <inkml:trace contextRef="#ctx0" brushRef="#br0" timeOffset="19926.454">326 2117 1240 0 0,'2'-17'2376'0'0,"44"-31"1063"0"0,-45 120-2233 0 0,-1-60-1133 0 0,-1 29 57 0 0,2 0 0 0 0,1 0 0 0 0,2 0-1 0 0,2 0 1 0 0,2-1 0 0 0,3 4-130 0 0,40 124 414 0 0,-52-167-556 0 0,1 1 0 0 0,-1 0 1 0 0,1 0-1 0 0,-1 0 0 0 0,0-1 0 0 0,0 1 0 0 0,0-1 1 0 0,0 1-1 0 0,0 0 0 0 0,0-1 0 0 0,0 0 1 0 0,0 1-1 0 0,-1-1 0 0 0,1 0 0 0 0,0 1 1 0 0,-1-1-1 0 0,1 0 0 0 0,-1 0 0 0 0,0 0 0 0 0,1 0 1 0 0,-1-1-1 0 0,0 1 0 0 0,1 0 0 0 0,-1-1 1 0 0,0 1-1 0 0,0-1 0 0 0,0 1 0 0 0,0-1 1 0 0,1 0-1 0 0,-1 0 0 0 0,0 0 0 0 0,0 0 0 0 0,0 0 1 0 0,0 0-1 0 0,0-1 0 0 0,1 1 0 0 0,-1-1 1 0 0,0 1-1 0 0,0-1 0 0 0,1 0 0 0 0,-1 0 142 0 0,-6 1-722 0 0,-11 0-322 0 0</inkml:trace>
  <inkml:trace contextRef="#ctx0" brushRef="#br0" timeOffset="21142.682">4 2273 1816 0 0,'-3'-2'458'0'0,"3"1"-330"0"0,0 1 0 0 0,1 0 0 0 0,-1 0-1 0 0,0 0 1 0 0,1 0 0 0 0,-1-1 0 0 0,0 1 0 0 0,1 0 0 0 0,-1 0-1 0 0,0 0 1 0 0,1-1 0 0 0,-1 1 0 0 0,0 0 0 0 0,0 0 0 0 0,0-1 0 0 0,1 1-1 0 0,-1 0 1 0 0,0-1 0 0 0,0 1 0 0 0,0 0 0 0 0,0-1 0 0 0,1 1-1 0 0,-1 0 1 0 0,0-1 0 0 0,0 1 0 0 0,0 0 0 0 0,0-1 0 0 0,0 1-1 0 0,0-1 1 0 0,0 1 0 0 0,0 0 0 0 0,0-1 0 0 0,0 1 0 0 0,0 0 0 0 0,0-1-1 0 0,0 1 1 0 0,-1 0 0 0 0,1-1 0 0 0,0 1 0 0 0,0 0-128 0 0,7-1-99 0 0,114-15 557 0 0,-1-4-1 0 0,-1-6 1 0 0,-2-6 0 0 0,70-29-458 0 0,-70 8 50 0 0,-117 49-59 0 0,1 1 1 0 0,-1 0 0 0 0,-1 0-1 0 0,1 0 1 0 0,0 0 0 0 0,-1-1 0 0 0,0 1-1 0 0,1 0 1 0 0,-1 0 0 0 0,0 0 0 0 0,-1 0-1 0 0,1 0 1 0 0,0 1 0 0 0,-1-1-1 0 0,0 0 1 0 0,1 1 0 0 0,-1-1 0 0 0,0 1-1 0 0,-1-1 1 0 0,1 1 0 0 0,0 0 0 0 0,-1 0-1 0 0,1 0 1 0 0,-1 0 0 0 0,1 0 0 0 0,-1 1-1 0 0,0-1 1 0 0,0 1 0 0 0,0 0-1 0 0,0 0 1 0 0,0 0 0 0 0,0 0 0 0 0,0 0-1 0 0,0 1 1 0 0,-3-1 8 0 0,-1-2 25 0 0,6 2-25 0 0,0 0 1 0 0,1 0-1 0 0,-1 0 0 0 0,0 0 0 0 0,0 0 0 0 0,0 1 0 0 0,1-1 0 0 0,-1 0 0 0 0,0 1 1 0 0,0-1-1 0 0,0 0 0 0 0,0 1 0 0 0,0-1 0 0 0,0 1 0 0 0,-1 0 0 0 0,1-1 0 0 0,0 1 1 0 0,0 0-1 0 0,0 0 0 0 0,0 0 0 0 0,0 0 0 0 0,0 0 0 0 0,-1 0 0 0 0,1 0 1 0 0,0 0-1 0 0,0 0 0 0 0,0 0 0 0 0,0 0 0 0 0,0 1 0 0 0,0-1 0 0 0,0 1 0 0 0,0-1 1 0 0,0 1-1 0 0,0-1 0 0 0,0 1 0 0 0,0-1 0 0 0,0 1 0 0 0,0 0 0 0 0,0-1 0 0 0,0 1 1 0 0,0 0-1 0 0,1 0 0 0 0,-1 0 0 0 0,0 0 0 0 0,1 0 0 0 0,-1 0 0 0 0,0 0 0 0 0,1 0 1 0 0,-1 0-1 0 0,1 0 0 0 0,0 0 0 0 0,-1 0 0 0 0,1 0 0 0 0,0 0 0 0 0,0 0 0 0 0,0 1 1 0 0,0-1-1 0 0,0 0 0 0 0,0 1 0 0 0,11 168 273 0 0,9 363 1049 0 0,-37-626-1760 0 0,15-30-104 0 0,2 122 493 0 0,39 54-587 0 0,-32-42 647 0 0,-1-1 0 0 0,1-1 0 0 0,1 0-1 0 0,0 0 1 0 0,0 0 0 0 0,1-1 0 0 0,0 0-1 0 0,0-1 1 0 0,1 1 0 0 0,0-2 0 0 0,0 0-1 0 0,0 0 1 0 0,1-1 0 0 0,0 0 0 0 0,0-1-1 0 0,1 0 1 0 0,-1-1 0 0 0,1 0-1 0 0,-1 0 1 0 0,1-2 0 0 0,0 1 0 0 0,0-2-1 0 0,0 1 1 0 0,0-2 0 0 0,0 0 0 0 0,0 0-1 0 0,0-1 1 0 0,-1 0 0 0 0,9-3-11 0 0,-7 3-22 0 0,1 0 1 0 0,-1-1-1 0 0,0-1 1 0 0,0 0-1 0 0,0 0 1 0 0,0-1-1 0 0,-1-1 1 0 0,0 0-1 0 0,0-1 1 0 0,0 0-1 0 0,-1-1 0 0 0,0 0 1 0 0,-1-1-1 0 0,0 0 1 0 0,0-1-1 0 0,-1 0 1 0 0,0 0-1 0 0,0-1 1 0 0,-1 0-1 0 0,-1-1 1 0 0,0 1-1 0 0,-1-1 1 0 0,0-1-1 0 0,0-2 22 0 0,-5 11-12 0 0,-1 1 0 0 0,0 0 1 0 0,0-1-1 0 0,0 1 0 0 0,-1-1 0 0 0,1 1 0 0 0,-1 0 0 0 0,0-1 1 0 0,0 1-1 0 0,0 0 0 0 0,0-1 0 0 0,0 1 0 0 0,-1 0 0 0 0,0 0 1 0 0,1 0-1 0 0,-1 0 0 0 0,0 1 0 0 0,0-1 0 0 0,-1 0 0 0 0,1 1 1 0 0,-1 0-1 0 0,1-1 0 0 0,-1 1 0 0 0,0 0 0 0 0,0 0 0 0 0,1 0 1 0 0,-2 1-1 0 0,1-1 0 0 0,0 1 0 0 0,0 0 0 0 0,0 0 0 0 0,-1 0 1 0 0,1 0-1 0 0,-3 0 12 0 0,-119-16-111 0 0,114 17 128 0 0,0 0 1 0 0,0 1 0 0 0,0 1 0 0 0,0 0-1 0 0,1 0 1 0 0,-1 1 0 0 0,0 0-1 0 0,1 1 1 0 0,0 0 0 0 0,0 1-1 0 0,0 0 1 0 0,0 1 0 0 0,1 0-1 0 0,0 0 1 0 0,0 1 0 0 0,1 0 0 0 0,-1 0-1 0 0,2 1 1 0 0,-1 0 0 0 0,1 1-1 0 0,0 0 1 0 0,1 0 0 0 0,0 0-1 0 0,-4 8-17 0 0,9-13 8 0 0,1 0-1 0 0,-1-1 0 0 0,1 1 0 0 0,-1 0 1 0 0,1-1-1 0 0,0 1 0 0 0,0 0 1 0 0,1-1-1 0 0,-1 1 0 0 0,1 0 0 0 0,0-1 1 0 0,0 1-1 0 0,0-1 0 0 0,0 1 0 0 0,1-1 1 0 0,-1 0-1 0 0,1 1 0 0 0,0-1 0 0 0,0 0 1 0 0,0 0-1 0 0,0 0 0 0 0,1 0 0 0 0,-1-1 1 0 0,1 1-1 0 0,0-1 0 0 0,-1 1 0 0 0,1-1 1 0 0,0 0-1 0 0,1 0 0 0 0,-1 0 1 0 0,0-1-1 0 0,0 1 0 0 0,1-1 0 0 0,-1 1 1 0 0,1-1-1 0 0,1 0-7 0 0,139 13-995 0 0,41-66-1645 0 0,-183 51 2685 0 0,0 0 0 0 0,0 0 1 0 0,1 0-1 0 0,-1 1 0 0 0,0-1 1 0 0,0 1-1 0 0,0-1 1 0 0,1 1-1 0 0,-1 0 0 0 0,0 0 1 0 0,0 0-1 0 0,1 0 0 0 0,-1 0 1 0 0,0 1-1 0 0,0-1 0 0 0,0 0 1 0 0,1 1-1 0 0,-1 0 0 0 0,0 0 1 0 0,0-1-1 0 0,0 1 0 0 0,0 1 1 0 0,0-1-1 0 0,0 0 0 0 0,0 0 1 0 0,-1 1-1 0 0,1-1 0 0 0,0 1 1 0 0,-1-1-1 0 0,1 1 0 0 0,-1 0 1 0 0,0-1-1 0 0,1 1 0 0 0,-1 0 1 0 0,0 0-1 0 0,0 0 0 0 0,0 0 1 0 0,0 0-1 0 0,0 0 0 0 0,-1 1 1 0 0,1-1-1 0 0,-1 0 0 0 0,1 1-45 0 0,17 27 1182 0 0,33-103-253 0 0,-43 59-945 0 0,1-1 0 0 0,1 1 0 0 0,1 1 1 0 0,0 0-1 0 0,0 0 0 0 0,1 1 0 0 0,1 0 0 0 0,0 1 0 0 0,0 1 0 0 0,1 0 0 0 0,1 1 0 0 0,0 1 0 0 0,0 0 0 0 0,11-4 16 0 0,-21 11-6 0 0,-1 1 0 0 0,1 0 0 0 0,0 0 0 0 0,-1 0-1 0 0,1 0 1 0 0,-1 1 0 0 0,1-1 0 0 0,-1 1-1 0 0,1 1 1 0 0,-1-1 0 0 0,0 0 0 0 0,1 1-1 0 0,-1 0 1 0 0,0 0 0 0 0,0 0 0 0 0,0 1 0 0 0,0-1-1 0 0,-1 1 1 0 0,1 0 0 0 0,-1 0 0 0 0,1 0-1 0 0,-1 1 1 0 0,0-1 0 0 0,-1 1 0 0 0,1 0-1 0 0,0-1 1 0 0,-1 1 0 0 0,0 0 0 0 0,0 1-1 0 0,0 0 7 0 0,41 134-168 0 0,-67-97-5078 0 0,20-36 3990 0 0</inkml:trace>
  <inkml:trace contextRef="#ctx0" brushRef="#br0" timeOffset="25306.394">4597 2198 1964 0 0,'-10'36'2849'0'0,"7"-27"-2710"0"0,0 0 0 0 0,1 1 0 0 0,1-1-1 0 0,-1 0 1 0 0,1 1 0 0 0,1-1 0 0 0,0 0 0 0 0,0 1 0 0 0,1-1-1 0 0,0 0 1 0 0,0 1 0 0 0,1-1 0 0 0,1 0 0 0 0,-1 0 0 0 0,1 0 0 0 0,1 0-1 0 0,0-1 1 0 0,0 1 0 0 0,1-1 0 0 0,0 0 0 0 0,0 0 0 0 0,1-1-1 0 0,0 1 1 0 0,0-1 0 0 0,0-1 0 0 0,1 1 0 0 0,1-1 0 0 0,-1 0-1 0 0,1-1 1 0 0,-1 0 0 0 0,2 0 0 0 0,-1 0 0 0 0,0-1 0 0 0,1-1-1 0 0,0 1 1 0 0,0-1 0 0 0,0-1 0 0 0,0 0 0 0 0,0 0 0 0 0,1-1-1 0 0,-1 0 1 0 0,6 0-139 0 0,-4-2 40 0 0,1 0 0 0 0,0-1-1 0 0,-1-1 1 0 0,0 0 0 0 0,1 0-1 0 0,-1-1 1 0 0,0 0 0 0 0,-1-1-1 0 0,1 0 1 0 0,-1-1 0 0 0,0 0-1 0 0,0-1 1 0 0,-1 0 0 0 0,0-1-1 0 0,0 1 1 0 0,-1-2 0 0 0,0 1-1 0 0,0-1 1 0 0,-1 0 0 0 0,1-2-40 0 0,-4 3-12 0 0,0-1 0 0 0,-1 1 0 0 0,0-1 0 0 0,0 1 0 0 0,-1-1 0 0 0,0 0 1 0 0,-1 0-1 0 0,0 0 0 0 0,0 0 0 0 0,-1 0 0 0 0,0 0 0 0 0,0 0 0 0 0,-1 0 0 0 0,0 0 0 0 0,-1 0 1 0 0,0 0-1 0 0,-1 1 0 0 0,1-1 0 0 0,-2 1 0 0 0,-2-6 12 0 0,-53-43-6392 0 0,57 56 5220 0 0,2 1 72 0 0</inkml:trace>
  <inkml:trace contextRef="#ctx0" brushRef="#br0" timeOffset="27204.831">6345 2174 1148 0 0,'0'-4'8140'0'0,"50"-11"-6982"0"0,208-9 502 0 0,-84 17-3359 0 0,-76 25-2136 0 0,-100-2 226 0 0,-12-8 2490 0 0</inkml:trace>
  <inkml:trace contextRef="#ctx0" brushRef="#br0" timeOffset="27468.511">6461 2342 2336 0 0,'9'6'3891'0'0,"15"-2"-3119"0"0,-21-3-520 0 0,267 28 2231 0 0,-88-23-8057 0 0,-144-8 4344 0 0,24-9 24 0 0</inkml:trace>
  <inkml:trace contextRef="#ctx0" brushRef="#br0" timeOffset="31456.529">10410 1902 2640 0 0,'0'1'99'0'0,"0"-1"0"0"0,0 1 0 0 0,0 0 0 0 0,0-1 0 0 0,1 1 0 0 0,-1-1 0 0 0,0 1 0 0 0,0-1 0 0 0,0 1 0 0 0,1-1 1 0 0,-1 1-1 0 0,0-1 0 0 0,1 0 0 0 0,-1 1 0 0 0,1-1 0 0 0,-1 1 0 0 0,0-1 0 0 0,1 0 0 0 0,-1 1 0 0 0,1-1 0 0 0,-1 0 0 0 0,1 0 0 0 0,-1 1 0 0 0,1-1 0 0 0,-1 0 0 0 0,1 0 0 0 0,-1 0 0 0 0,1 1 0 0 0,-1-1 0 0 0,1 0 0 0 0,0 0 0 0 0,-1 0 0 0 0,1 0 0 0 0,-1 0 0 0 0,1 0 0 0 0,-1 0 0 0 0,1 0 0 0 0,-1 0 0 0 0,1-1 0 0 0,0 1 0 0 0,-1 0 0 0 0,1 0 0 0 0,-1 0 0 0 0,1-1 0 0 0,-1 1 0 0 0,1 0 0 0 0,-1-1 0 0 0,0 1 0 0 0,1 0 0 0 0,-1-1 0 0 0,1 1 0 0 0,-1 0 1 0 0,0-1-1 0 0,1 1 0 0 0,-1-1 0 0 0,0 1 0 0 0,1-1-99 0 0,4 55 608 0 0,-2 23-91 0 0,5 0 0 0 0,2 0 0 0 0,4-1 0 0 0,8 18-517 0 0,4 7-805 0 0,-32-114-6153 0 0,5 7 5720 0 0</inkml:trace>
  <inkml:trace contextRef="#ctx0" brushRef="#br0" timeOffset="31752.221">10392 1791 1796 0 0,'6'-6'250'0'0,"0"0"1"0"0,0 0-1 0 0,0 1 0 0 0,1 0 0 0 0,0 0 1 0 0,0 0-1 0 0,0 1 0 0 0,0 0 0 0 0,1 0 1 0 0,0 1-1 0 0,0 0 0 0 0,0 1 0 0 0,0-1 0 0 0,0 1 1 0 0,0 1-1 0 0,1 0 0 0 0,-1 0 0 0 0,1 0-250 0 0,2 1 97 0 0,1 0-1 0 0,-1 1 1 0 0,0 0-1 0 0,1 0 1 0 0,-1 1-1 0 0,0 1 1 0 0,0 0 0 0 0,-1 0-1 0 0,1 1 1 0 0,-1 1-1 0 0,1 0 1 0 0,-1 0-1 0 0,-1 1 1 0 0,1 0-1 0 0,-1 1 1 0 0,0 0-1 0 0,-1 0 1 0 0,1 1-1 0 0,-1 0 1 0 0,3 5-97 0 0,-7-8 33 0 0,0 0 0 0 0,-1 0 0 0 0,0 1 0 0 0,0-1 0 0 0,-1 1 0 0 0,0 0 0 0 0,0 0 0 0 0,0 0 0 0 0,0 0 1 0 0,-1 0-1 0 0,0 0 0 0 0,0 0 0 0 0,-1 0 0 0 0,0 0 0 0 0,0 1 0 0 0,0-1 0 0 0,-1 0 0 0 0,0 0 0 0 0,0 0 0 0 0,0 0 0 0 0,-1 0 1 0 0,0 0-1 0 0,0 0 0 0 0,-1 0 0 0 0,0-1 0 0 0,1 1 0 0 0,-2-1 0 0 0,1 0 0 0 0,-1 0 0 0 0,0 0 0 0 0,0 0 0 0 0,0-1 0 0 0,0 0 1 0 0,-1 1-1 0 0,-3 1-33 0 0,-11 11-9 0 0,-2-1 1 0 0,1 0 0 0 0,-2-2 0 0 0,0 0 0 0 0,-1-2-1 0 0,0 0 1 0 0,-1-2 0 0 0,0 0 8 0 0,-90 5-3866 0 0,73-31 1359 0 0,33 4 1313 0 0</inkml:trace>
  <inkml:trace contextRef="#ctx0" brushRef="#br0" timeOffset="32284.718">11323 1883 1540 0 0,'-14'3'5305'0'0,"-12"27"-4827"0"0,25-28-140 0 0,-10 17-119 0 0,1 0 0 0 0,1 0 0 0 0,1 0 1 0 0,1 1-1 0 0,0 1 0 0 0,2-1 0 0 0,0 1 1 0 0,1 0-1 0 0,2 0 0 0 0,0 0 0 0 0,1 0 1 0 0,1 0-1 0 0,1 1 0 0 0,1 6-219 0 0,-1 8 156 0 0,-1-35-310 0 0,0-1-151 0 0,11 1-4108 0 0,-13-28 1879 0 0,2 16 1466 0 0</inkml:trace>
  <inkml:trace contextRef="#ctx0" brushRef="#br0" timeOffset="33253.857">11232 1883 1564 0 0,'-1'-20'4560'0'0,"1"20"-4604"0"0,-2-13 3693 0 0,22 5-3648 0 0,0 0 1 0 0,0 1-1 0 0,1 1 0 0 0,0 1 1 0 0,0 1-1 0 0,0 1 0 0 0,0 1 1 0 0,1 1-1 0 0,-1 1 1 0 0,1 0-1 0 0,0 2-1 0 0,-4-2-50 0 0,-12 0 53 0 0,1 0 0 0 0,0 1 0 0 0,-1 0 0 0 0,0 0-1 0 0,1 0 1 0 0,-1 1 0 0 0,0 0 0 0 0,1 0 0 0 0,-1 1 0 0 0,0-1-1 0 0,-1 2 1 0 0,1-1 0 0 0,0 0 0 0 0,-1 1 0 0 0,0 0 0 0 0,0 0-1 0 0,0 1 1 0 0,-1-1 0 0 0,1 1 0 0 0,-1 0 0 0 0,0 1-1 0 0,0-1 1 0 0,-1 0 0 0 0,1 1 0 0 0,-1 0 0 0 0,-1 0 0 0 0,1 0-1 0 0,-1 0 1 0 0,0 0 0 0 0,0 1 0 0 0,-1-1 0 0 0,0 1 0 0 0,0-1-1 0 0,0 1 1 0 0,-1-1 0 0 0,0 1 0 0 0,0-1 0 0 0,-1 1 0 0 0,0-1-1 0 0,0 1 1 0 0,-1-1 0 0 0,1 0 0 0 0,-1 1 0 0 0,-1-1 0 0 0,0 1-3 0 0,-2 4 89 0 0,-2 1 0 0 0,1-2 0 0 0,-2 1 0 0 0,1-1 0 0 0,-2 0 0 0 0,1-1 0 0 0,-1 0 1 0 0,0 0-1 0 0,-1-1 0 0 0,0 0 0 0 0,0 0 0 0 0,-1-1 0 0 0,0-1 0 0 0,0 0 0 0 0,-1 0 1 0 0,0-2-1 0 0,-9 4-89 0 0,-1 2 239 0 0,21-9-114 0 0,-3-3 81 0 0,5 2-200 0 0,-1 0 1 0 0,0 0-1 0 0,1 0 1 0 0,-1-1 0 0 0,1 1-1 0 0,-1 0 1 0 0,0 0-1 0 0,1-1 1 0 0,-1 1 0 0 0,0 0-1 0 0,1-1 1 0 0,-1 1-1 0 0,0 0 1 0 0,1-1-1 0 0,-1 1 1 0 0,0 0 0 0 0,0-1-1 0 0,1 1 1 0 0,-1-1-1 0 0,0 1 1 0 0,0-1 0 0 0,0 1-1 0 0,0 0 1 0 0,0-1-1 0 0,0 1 1 0 0,1-1 0 0 0,-1 1-1 0 0,0-1 1 0 0,0 1-1 0 0,0-1 1 0 0,0 1-1 0 0,-1-1 1 0 0,1 1 0 0 0,0 0-1 0 0,0-1 1 0 0,0 1-1 0 0,0-1 1 0 0,0 1 0 0 0,-1-1-1 0 0,1 1 1 0 0,0 0-1 0 0,0-1 1 0 0,-1 1 0 0 0,1 0-1 0 0,0-1 1 0 0,0 1-1 0 0,-1 0 1 0 0,1-1-1 0 0,0 1 1 0 0,-1 0 0 0 0,1-1-1 0 0,-1 1 1 0 0,1 0-1 0 0,0 0 1 0 0,-1 0 0 0 0,1-1-1 0 0,-1 1 1 0 0,1 0-1 0 0,-1 0 1 0 0,1 0 0 0 0,0 0-1 0 0,-1 0 1 0 0,1 0-1 0 0,-1 0 1 0 0,1 0-1 0 0,-1 0 1 0 0,1 0 0 0 0,-1 0-1 0 0,1 0 1 0 0,-1 0-7 0 0,12-6 11 0 0,0 1 1 0 0,0 0-1 0 0,1 1 0 0 0,0 0 1 0 0,-1 1-1 0 0,1 0 1 0 0,0 1-1 0 0,1 0 1 0 0,-1 1-1 0 0,0 0 0 0 0,0 1 1 0 0,1 0-1 0 0,-1 1 1 0 0,0 1-1 0 0,0-1 0 0 0,0 2 1 0 0,0 0-1 0 0,0 1 1 0 0,-1 0-1 0 0,1 0 1 0 0,-1 1-1 0 0,0 1 0 0 0,0 0 1 0 0,-1 0-1 0 0,8 7-11 0 0,-15-11 4 0 0,-1 0 0 0 0,0 0 0 0 0,0 1 0 0 0,0-1 0 0 0,0 0 0 0 0,-1 1 0 0 0,1-1 0 0 0,0 1 0 0 0,-1 0 0 0 0,0 0 1 0 0,0-1-1 0 0,0 1 0 0 0,0 0 0 0 0,0 0 0 0 0,0 0 0 0 0,-1 0 0 0 0,1 0 0 0 0,-1 0 0 0 0,0 0 0 0 0,0 0 0 0 0,0 0 0 0 0,0 0 0 0 0,-1 0 0 0 0,1 0 0 0 0,-1 0 0 0 0,0 0 0 0 0,0 0 0 0 0,0 0 0 0 0,0 0 0 0 0,0 0 0 0 0,-1-1 0 0 0,1 1 0 0 0,-1-1 0 0 0,0 1 0 0 0,1-1 0 0 0,-1 1 0 0 0,0-1 0 0 0,-1 0 0 0 0,1 0 0 0 0,0 0 1 0 0,-1 0-1 0 0,1 0 0 0 0,-1-1 0 0 0,1 1 0 0 0,-2 0-4 0 0,-130 52-86 0 0,116-52-110 0 0,0 0-1 0 0,0 0 0 0 0,0-2 1 0 0,1 0-1 0 0,-1-1 0 0 0,0-1 1 0 0,0-1-1 0 0,1 0 1 0 0,-1-1-1 0 0,-6-3 197 0 0,15 3-443 0 0,0 0 0 0 0,0 0 0 0 0,0-1 0 0 0,1 0 1 0 0,0-1-1 0 0,0 1 0 0 0,0-2 0 0 0,1 1 0 0 0,-1-1 0 0 0,2 0 1 0 0,-1 0-1 0 0,1-1 0 0 0,0 0 443 0 0,-14-41-2598 0 0,17 24 1318 0 0</inkml:trace>
  <inkml:trace contextRef="#ctx0" brushRef="#br0" timeOffset="33569.082">11053 1808 1128 0 0,'-14'10'303'0'0,"0"1"1"0"0,0 0-1 0 0,1 1 0 0 0,1 0 1 0 0,0 1-1 0 0,1 1 0 0 0,0 0 1 0 0,1 0-1 0 0,0 1 0 0 0,2 0 0 0 0,0 1 1 0 0,0 0-1 0 0,1 0 0 0 0,2 1 1 0 0,-1 0-1 0 0,2 0 0 0 0,0 0 1 0 0,1 0-1 0 0,1 1 0 0 0,0-1 0 0 0,1 1 1 0 0,1-1-1 0 0,2 15-303 0 0,3-12 62 0 0,0 0-1 0 0,1 0 0 0 0,0-1 1 0 0,2 0-1 0 0,0 0 1 0 0,1-1-1 0 0,1 0 1 0 0,1-1-1 0 0,1 0 1 0 0,0-1-1 0 0,1 0 0 0 0,0-1 1 0 0,2 0-1 0 0,0-1 1 0 0,0-1-1 0 0,1 0 1 0 0,6 2-62 0 0,-5-3-593 0 0,1-1 0 0 0,0-1 0 0 0,1-1 0 0 0,-1-1 0 0 0,2 0 0 0 0,-1-1 0 0 0,1-2 0 0 0,0 0 0 0 0,0-1 0 0 0,1 0 0 0 0,8-1 593 0 0,9-3-1386 0 0</inkml:trace>
  <inkml:trace contextRef="#ctx0" brushRef="#br0" timeOffset="33819.686">11891 1778 1424 0 0,'21'20'329'0'0,"-2"1"-1"0"0,-1 0 1 0 0,0 2 0 0 0,-2 0-1 0 0,0 1 1 0 0,-2 0 0 0 0,-1 1-1 0 0,-1 1 1 0 0,0 0 0 0 0,-3 1-1 0 0,0 0 1 0 0,-1 0 0 0 0,-2 1-1 0 0,-1 0 1 0 0,-1 0 0 0 0,-1 0-1 0 0,-2 1 1 0 0,-1-1 0 0 0,-2 16-329 0 0,2-30 42 0 0,-1 1 0 0 0,0 0 0 0 0,-1 0 1 0 0,-1-1-1 0 0,-1 1 0 0 0,0-1 0 0 0,0 0 0 0 0,-1 0 1 0 0,-1 0-1 0 0,-1-1 0 0 0,0 0 0 0 0,0 0 1 0 0,-7 7-43 0 0,9-14-267 0 0,1 0 1 0 0,-2-1 0 0 0,1 1 0 0 0,-1-1 0 0 0,1 0-1 0 0,-1-1 1 0 0,-1 0 0 0 0,1 0 0 0 0,0 0 0 0 0,-1-1 0 0 0,0 1-1 0 0,0-2 1 0 0,0 1 0 0 0,0-1 0 0 0,-1 0 0 0 0,1-1-1 0 0,0 1 1 0 0,-1-1 266 0 0,-12-1-1194 0 0</inkml:trace>
  <inkml:trace contextRef="#ctx0" brushRef="#br0" timeOffset="28121.79">7515 2000 1428 0 0,'15'-35'8153'0'0,"-7"40"-6050"0"0,-7 113-1582 0 0,6-1 0 0 0,5-1 0 0 0,10 33-521 0 0,-5-65 642 0 0,-17-83-701 0 0,-8-60-7122 0 0,1-1 3399 0 0,4 38 2579 0 0</inkml:trace>
  <inkml:trace contextRef="#ctx0" brushRef="#br0" timeOffset="28474.928">7518 1995 1644 0 0,'3'-9'272'0'0,"0"0"-1"0"0,1 0 0 0 0,0 1 1 0 0,0-1-1 0 0,1 1 0 0 0,0 0 1 0 0,0 0-1 0 0,1 0 0 0 0,0 1 1 0 0,1 0-1 0 0,-1 0 0 0 0,1 0 1 0 0,1 1-1 0 0,-1 0 1 0 0,1 1-1 0 0,0 0 0 0 0,0 0 1 0 0,0 0-1 0 0,6-1-271 0 0,-6 0 62 0 0,0 1-1 0 0,1 0 1 0 0,0 0 0 0 0,0 1-1 0 0,0 0 1 0 0,1 1 0 0 0,-1 0-1 0 0,1 0 1 0 0,0 1 0 0 0,0 0-1 0 0,0 1 1 0 0,-1 0 0 0 0,2 1-1 0 0,-1 0 1 0 0,0 0 0 0 0,0 1 0 0 0,-1 1-1 0 0,1-1 1 0 0,0 2 0 0 0,0-1-1 0 0,-1 1 1 0 0,1 1 0 0 0,-1 0-1 0 0,0 0 1 0 0,0 0 0 0 0,0 1-1 0 0,-1 1 1 0 0,0 0 0 0 0,0 0-1 0 0,0 0 1 0 0,-1 1 0 0 0,0 0-1 0 0,0 0 1 0 0,-1 1 0 0 0,0 0-1 0 0,0 0 1 0 0,0 2-62 0 0,-3-3 25 0 0,-1 0 0 0 0,-1 0 0 0 0,1 0 0 0 0,-1 0 0 0 0,-1 0 0 0 0,1 1-1 0 0,-1-1 1 0 0,0 0 0 0 0,-1 0 0 0 0,0 1 0 0 0,0-1 0 0 0,0 0 0 0 0,-1 0 0 0 0,0 0 0 0 0,-1 0-1 0 0,1 0 1 0 0,-1-1 0 0 0,0 1 0 0 0,-1-1 0 0 0,0 0 0 0 0,0 0 0 0 0,0 0 0 0 0,-1 0 0 0 0,0-1-1 0 0,0 1 1 0 0,0-1 0 0 0,0-1 0 0 0,-2 2-25 0 0,-13 10-67 0 0,1 0 0 0 0,-2-1 0 0 0,0 0 1 0 0,-1-2-1 0 0,0-1 0 0 0,-1-1 0 0 0,-14 5 67 0 0,-22 0-1023 0 0,19-13-2858 0 0,37-5 2646 0 0,-5-11-25 0 0</inkml:trace>
  <inkml:trace contextRef="#ctx0" brushRef="#br0" timeOffset="28898.495">8576 2016 1360 0 0,'-6'17'4240'0'0,"-22"26"-3699"0"0,21-33-29 0 0,-189 336 2888 0 0,191-333-3422 0 0,-29 31-2260 0 0,33-44 900 0 0,1 0 47 0 0,-2-3 69 0 0,-5-11 9 0 0,5-5 60 0 0</inkml:trace>
  <inkml:trace contextRef="#ctx0" brushRef="#br0" timeOffset="29227.678">8528 1994 848 0 0,'26'-11'5061'0'0,"-2"45"-2784"0"0,-18-20-2213 0 0,175 283 2611 0 0,-95-173-4258 0 0,-86-123 432 0 0,0-1-309 0 0,-38 0-2415 0 0,19-5 2835 0 0</inkml:trace>
  <inkml:trace contextRef="#ctx0" brushRef="#br0" timeOffset="29490.792">8459 2267 1368 0 0,'4'-10'5101'0'0,"87"-6"-2447"0"0,34-6-5255 0 0,-94 7-1147 0 0,-29 9 2530 0 0</inkml:trace>
  <inkml:trace contextRef="#ctx0" brushRef="#br0" timeOffset="29735.732">8318 1911 1600 0 0,'-13'6'250'0'0,"-1"0"0"0"0,1 1 0 0 0,0 0 0 0 0,0 1-1 0 0,1 1 1 0 0,0 0 0 0 0,1 0 0 0 0,0 1 0 0 0,0 1 0 0 0,1 0 0 0 0,0 0-1 0 0,1 1 1 0 0,1 0 0 0 0,0 0 0 0 0,0 1 0 0 0,1 0 0 0 0,1 1 0 0 0,0 0-1 0 0,1-1 1 0 0,0 2 0 0 0,2-1 0 0 0,-1 1 0 0 0,2-1 0 0 0,0 1 0 0 0,0 0-1 0 0,1 0 1 0 0,1-1 0 0 0,2 12-250 0 0,-1-12 56 0 0,0-1 0 0 0,1 0-1 0 0,1 0 1 0 0,0 0 0 0 0,1 0-1 0 0,0 0 1 0 0,1-1 0 0 0,1 0 0 0 0,-1 0-1 0 0,2 0 1 0 0,0 0 0 0 0,0-1-1 0 0,1-1 1 0 0,1 1 0 0 0,0-1 0 0 0,0 0-1 0 0,1-1 1 0 0,8 7-56 0 0,136 68-2772 0 0,-51-63-1122 0 0,-67-18 2733 0 0</inkml:trace>
  <inkml:trace contextRef="#ctx0" brushRef="#br0" timeOffset="30044.888">8883 1923 1236 0 0,'20'8'303'0'0,"-1"1"0"0"0,0 1 1 0 0,0 0-1 0 0,-1 1 0 0 0,-1 2 0 0 0,0-1 0 0 0,0 2 0 0 0,-2 0 0 0 0,1 1 1 0 0,-2 1-1 0 0,0 0 0 0 0,-1 0 0 0 0,-1 2 0 0 0,0 0 0 0 0,-1 0 0 0 0,-1 1 1 0 0,-1 0-1 0 0,-1 0 0 0 0,0 1 0 0 0,-2 1 0 0 0,0-1 0 0 0,-1 1 1 0 0,-1 0-1 0 0,-2 0 0 0 0,1 15-303 0 0,-2-22 79 0 0,-1-1 1 0 0,0 0-1 0 0,-1 1 1 0 0,-1-1-1 0 0,0 0 1 0 0,-1 0-1 0 0,0 0 1 0 0,-1 0-1 0 0,-1 0 1 0 0,0-1 0 0 0,0 0-1 0 0,-1 0 1 0 0,-1 0-1 0 0,0-1 1 0 0,-1 0-1 0 0,0 0 1 0 0,0 0-1 0 0,-1-2 1 0 0,-1 1-1 0 0,1-1 1 0 0,-2 0-1 0 0,1-1 1 0 0,-1 0-1 0 0,0-1 1 0 0,-1 0-1 0 0,-1 0-79 0 0,-5 3-492 0 0,0-1-1 0 0,-1 0 0 0 0,0-2 0 0 0,0 0 1 0 0,-1-1-1 0 0,0-1 0 0 0,0-1 1 0 0,0 0-1 0 0,-1-2 0 0 0,-19 0 493 0 0,-37-26-2798 0 0,48 3 1445 0 0</inkml:trace>
  <inkml:trace contextRef="#ctx0" brushRef="#br0" timeOffset="30664.418">9216 2114 1204 0 0,'24'-3'6515'0'0,"23"-4"-4173"0"0,123-17-1801 0 0,158 4 2 0 0,-110 17-5177 0 0,-215 3 836 0 0,-12 0 2749 0 0</inkml:trace>
  <inkml:trace contextRef="#ctx0" brushRef="#br0" timeOffset="31022.856">9598 1847 1732 0 0,'-3'-5'5011'0'0,"-2"28"-3623"0"0,65 243 422 0 0,-1-1-3430 0 0,-59-243-3363 0 0,0-22 3809 0 0</inkml:trace>
  <inkml:trace contextRef="#ctx0" brushRef="#br0" timeOffset="25633.072">5347 2184 1984 0 0,'7'0'2663'0'0,"5"1"1434"0"0,-7 19-2822 0 0,-5-10-1182 0 0,36 234 952 0 0,-31-213-1035 0 0,-16 10-6521 0 0,6-43 5235 0 0,-1-1 40 0 0</inkml:trace>
  <inkml:trace contextRef="#ctx0" brushRef="#br0" timeOffset="26238.068">5299 2141 1588 0 0,'-5'-12'3716'0'0,"3"-12"-2117"0"0,8 18-1533 0 0,-1 0 0 0 0,1 0 0 0 0,0 1 0 0 0,0 0-1 0 0,1 0 1 0 0,-1 0 0 0 0,1 1 0 0 0,0 0 0 0 0,1 0 0 0 0,-1 1-1 0 0,0 0 1 0 0,1 0 0 0 0,0 1 0 0 0,0 0 0 0 0,0 0-1 0 0,0 1 1 0 0,0 0 0 0 0,2 0-66 0 0,-3 5 3 0 0,0 0 0 0 0,0 1-1 0 0,0 0 1 0 0,-1 0 0 0 0,0 0-1 0 0,0 1 1 0 0,0 0 0 0 0,0 0 0 0 0,-1 0-1 0 0,0 1 1 0 0,-1 0 0 0 0,1 0-1 0 0,-1 0 1 0 0,-1 0 0 0 0,1 1 0 0 0,-1-1-1 0 0,-1 1 1 0 0,1 0 0 0 0,-1 0-1 0 0,-1 0 1 0 0,1 0 0 0 0,-1 0 0 0 0,-1 0-1 0 0,0 1 1 0 0,0-1 0 0 0,0 0-1 0 0,-1 0 1 0 0,0 0-3 0 0,-18 141 437 0 0,83-128-117 0 0,-57-21-300 0 0,-3 0-11 0 0,1-1 0 0 0,-1 1 0 0 0,1 0 0 0 0,-1 0 0 0 0,1 0 0 0 0,0 0 0 0 0,-1 1 0 0 0,1 0 0 0 0,-1 0 0 0 0,1 0 0 0 0,-1 0 0 0 0,1 1 0 0 0,-1 0 0 0 0,0 0 0 0 0,0 0 0 0 0,0 0 0 0 0,0 1 0 0 0,0-1 0 0 0,-1 1 0 0 0,1 0 0 0 0,-1 0 0 0 0,0 1 0 0 0,1-1 0 0 0,-1 1 0 0 0,-1-1 0 0 0,1 1 0 0 0,-1 0 0 0 0,1 0 0 0 0,-1 0 0 0 0,0 0 0 0 0,-1 1 0 0 0,1-1 0 0 0,-1 0 0 0 0,1 1 0 0 0,-2-1 0 0 0,1 1 0 0 0,0 0 0 0 0,-1-1 0 0 0,0 1 0 0 0,0 4-9 0 0,-6 1-5 0 0,-1 0 0 0 0,0 0 0 0 0,0 0 1 0 0,-1-1-1 0 0,0 0 0 0 0,-1 0 0 0 0,0-1 0 0 0,-1 0 0 0 0,1-1 1 0 0,-1 0-1 0 0,-1 0 0 0 0,1-1 0 0 0,-1 0 0 0 0,0-1 0 0 0,-1-1 1 0 0,1 1-1 0 0,-1-2 0 0 0,1 0 0 0 0,-1 0 0 0 0,0-1 1 0 0,-12 0 4 0 0,22-2-189 0 0,-1-1 0 0 0,1 1 0 0 0,0-1 1 0 0,-1 0-1 0 0,1 0 0 0 0,0 0 0 0 0,0 0 1 0 0,0 0-1 0 0,0 0 0 0 0,0-1 1 0 0,0 1-1 0 0,0-1 0 0 0,1 1 0 0 0,-1-1 1 0 0,0 0-1 0 0,1 1 0 0 0,-1-1 1 0 0,1 0-1 0 0,0 0 0 0 0,0 0 0 0 0,0-1 1 0 0,0 1-1 0 0,0 0 0 0 0,0 0 0 0 0,0 0 1 0 0,1-1-1 0 0,-1 1 0 0 0,1 0 1 0 0,-1-1-1 0 0,1 1 0 0 0,0 0 0 0 0,0-1 1 0 0,0 1-1 0 0,0-1 0 0 0,1 1 1 0 0,-1-1 188 0 0,0-14-1318 0 0</inkml:trace>
  <inkml:trace contextRef="#ctx0" brushRef="#br0" timeOffset="26534.211">5723 2010 1212 0 0,'15'7'264'0'0,"-1"0"-1"0"0,1 1 0 0 0,-1 0 1 0 0,-1 2-1 0 0,0-1 1 0 0,0 1-1 0 0,-1 1 0 0 0,0 0 1 0 0,-1 1-1 0 0,0 0 1 0 0,-1 1-1 0 0,-1 0 0 0 0,0 1 1 0 0,0 0-1 0 0,-2 0 1 0 0,1 1-1 0 0,-2-1 1 0 0,0 2-1 0 0,-1-1 0 0 0,0 1 1 0 0,-2-1-1 0 0,1 1 1 0 0,-2 0-1 0 0,0 1-263 0 0,-1 0 111 0 0,-1 1-1 0 0,-1 0 1 0 0,0-1 0 0 0,-1 1-1 0 0,-1-1 1 0 0,-1 1-1 0 0,0-1 1 0 0,-2 0 0 0 0,0-1-1 0 0,0 1 1 0 0,-2-1 0 0 0,0 0-1 0 0,0-1 1 0 0,-2 0-1 0 0,0 0 1 0 0,0-1 0 0 0,-2-1-1 0 0,0 1 1 0 0,0-2 0 0 0,-1 0-1 0 0,0 0 1 0 0,-1-1-1 0 0,-1-1 1 0 0,0 0 0 0 0,0-2-1 0 0,-1 1 1 0 0,1-2 0 0 0,-3 1-111 0 0,15-6-225 0 0,-1-1 0 0 0,1 1 0 0 0,-1-1 0 0 0,1 0 1 0 0,-1 0-1 0 0,0 0 0 0 0,0 0 0 0 0,1 0 0 0 0,-1-1 1 0 0,0 0-1 0 0,0 0 0 0 0,0 0 0 0 0,0 0 0 0 0,1-1 1 0 0,-1 1-1 0 0,0-1 0 0 0,0 0 0 0 0,1 0 0 0 0,-1 0 1 0 0,0-1-1 0 0,1 1 0 0 0,0-1 0 0 0,-1 0 0 0 0,1 0 1 0 0,0 0-1 0 0,0 0 0 0 0,0-1 0 0 0,0 1 0 0 0,-2-3 225 0 0,0-8-1134 0 0,7 1 48 0 0</inkml:trace>
  <inkml:trace contextRef="#ctx0" brushRef="#br0" timeOffset="23434.758">2947 2207 2328 0 0,'-26'-54'3123'0'0,"23"18"206"0"0,4 26-2025 0 0,1 27-1318 0 0,11 119 261 0 0,5-1 1 0 0,7 0-1 0 0,16 43-247 0 0,-27-106-324 0 0,-77-220-6804 0 0,52 120 5804 0 0</inkml:trace>
  <inkml:trace contextRef="#ctx0" brushRef="#br0" timeOffset="23746.949">2889 1965 1196 0 0,'3'-6'191'0'0,"1"1"-1"0"0,0-1 1 0 0,0 0-1 0 0,0 1 1 0 0,1 0 0 0 0,0 0-1 0 0,0 0 1 0 0,0 1-1 0 0,0 0 1 0 0,1 0-1 0 0,-1 0 1 0 0,1 0 0 0 0,0 1-1 0 0,0 0 1 0 0,1 0-1 0 0,-1 1 1 0 0,0 0-1 0 0,1 0 1 0 0,0 0 0 0 0,-1 1-1 0 0,7-1-190 0 0,-3 2 78 0 0,0-1 0 0 0,0 1 0 0 0,1 1-1 0 0,-1 0 1 0 0,0 0 0 0 0,0 1 0 0 0,0 1 0 0 0,0-1 0 0 0,0 2-1 0 0,-1-1 1 0 0,1 1 0 0 0,-1 1 0 0 0,0 0 0 0 0,0 0 0 0 0,0 0-1 0 0,-1 1 1 0 0,0 1 0 0 0,0-1 0 0 0,-1 1 0 0 0,0 1 0 0 0,6 7-78 0 0,-7-8 69 0 0,-1 1 0 0 0,1 0 0 0 0,-2 0 0 0 0,1 0 0 0 0,-1 1 0 0 0,-1-1 0 0 0,1 1 0 0 0,-1 0 0 0 0,-1 0 0 0 0,0 1 0 0 0,0-1 0 0 0,-1 0 0 0 0,0 1 0 0 0,0-1 0 0 0,-1 0 0 0 0,-1 1 0 0 0,0-1 1 0 0,0 1-1 0 0,0-1 0 0 0,-1 0 0 0 0,-1 0 0 0 0,1 0 0 0 0,-2 0 0 0 0,1 0 0 0 0,-1 0 0 0 0,0-1 0 0 0,-1 0 0 0 0,0 0 0 0 0,-1 0 0 0 0,1-1 0 0 0,-1 1 0 0 0,-1-1 0 0 0,1-1 0 0 0,-1 1 0 0 0,0-1 0 0 0,-1 0 1 0 0,-3 2-70 0 0,0 1-196 0 0,0 0 0 0 0,-1-1 0 0 0,1 0 0 0 0,-2-1 1 0 0,1 0-1 0 0,-1-1 0 0 0,0 0 0 0 0,0-1 0 0 0,0-1 1 0 0,-1 0-1 0 0,0 0 0 0 0,-3-1 196 0 0,22-13-3560 0 0,0 6 2354 0 0</inkml:trace>
  <inkml:trace contextRef="#ctx0" brushRef="#br0" timeOffset="24029.549">3886 2006 1900 0 0,'-14'0'293'0'0,"-1"0"-1"0"0,1 1 0 0 0,-1 1 1 0 0,1 0-1 0 0,0 1 0 0 0,0 1 1 0 0,0 0-1 0 0,1 1 0 0 0,-1 0 1 0 0,1 1-1 0 0,0 1 0 0 0,1 0 1 0 0,-1 0-1 0 0,1 1 0 0 0,0 2-292 0 0,-14 6 174 0 0,0 2 1 0 0,2 0-1 0 0,0 2 0 0 0,1 1 0 0 0,1 1 0 0 0,1 0 0 0 0,1 2 0 0 0,1 0 1 0 0,1 2-1 0 0,1 0 0 0 0,2 0 0 0 0,0 2 0 0 0,2 0 0 0 0,1 0 0 0 0,-6 24-174 0 0,16-47-10 0 0,0 0-1 0 0,0 1 0 0 0,1-1 0 0 0,0 0 1 0 0,0 1-1 0 0,1-1 0 0 0,-1 1 0 0 0,1-1 0 0 0,0 1 1 0 0,1-1-1 0 0,-1 0 0 0 0,1 1 0 0 0,0-1 0 0 0,0 1 1 0 0,1-1-1 0 0,0 0 0 0 0,0 0 0 0 0,0 0 0 0 0,0 0 1 0 0,1 0-1 0 0,0-1 0 0 0,0 1 0 0 0,0-1 0 0 0,1 1 1 0 0,-1-1-1 0 0,1 0 0 0 0,0 0 0 0 0,0-1 0 0 0,0 1 1 0 0,1-1-1 0 0,-1 0 0 0 0,1 0 0 0 0,0-1 0 0 0,0 1 1 0 0,0-1-1 0 0,0 0 0 0 0,0 0 11 0 0,150 8-5980 0 0,-97-22 4810 0 0</inkml:trace>
  <inkml:trace contextRef="#ctx0" brushRef="#br0" timeOffset="24417.044">4120 2159 1516 0 0,'0'-1'68'0'0,"1"1"1"0"0,-1 0-1 0 0,1 0 0 0 0,-1-1 1 0 0,1 1-1 0 0,0 0 0 0 0,-1 0 0 0 0,1-1 1 0 0,-1 1-1 0 0,1 0 0 0 0,0 0 1 0 0,-1 0-1 0 0,1 0 0 0 0,-1 0 0 0 0,1 0 1 0 0,0 0-1 0 0,-1 0 0 0 0,1 0 1 0 0,0 0-1 0 0,-1 1 0 0 0,1-1 1 0 0,-1 0-1 0 0,1 0 0 0 0,0 1 0 0 0,-1-1 1 0 0,1 0-1 0 0,-1 0 0 0 0,1 1 1 0 0,-1-1-1 0 0,1 1 0 0 0,-1-1 0 0 0,1 0 1 0 0,-1 1-1 0 0,0-1 0 0 0,1 1 1 0 0,-1-1-1 0 0,0 1 0 0 0,1-1 0 0 0,-1 1 1 0 0,0 0-1 0 0,1-1 0 0 0,-1 1 1 0 0,0-1-1 0 0,0 1 0 0 0,0 0 0 0 0,0-1 1 0 0,1 1-1 0 0,-1-1 0 0 0,0 1 1 0 0,0 0-1 0 0,0-1 0 0 0,0 1 0 0 0,-1 0 1 0 0,1-1-1 0 0,0 1 0 0 0,0-1 1 0 0,0 1-1 0 0,0 0 0 0 0,-1-1 1 0 0,1 1-1 0 0,0-1 0 0 0,0 1 0 0 0,-1-1 1 0 0,1 1-1 0 0,-1-1 0 0 0,1 1 1 0 0,0-1-1 0 0,-1 1-68 0 0,-18 53 385 0 0,16-49-155 0 0,-14 36 86 0 0,-3 0 0 0 0,-1-2 0 0 0,-3 0 1 0 0,0-2-1 0 0,-3 0 0 0 0,-22 23-316 0 0,8-29-1461 0 0,40-31 341 0 0,1 0-63 0 0,-11-12-1497 0 0,6 3 1440 0 0</inkml:trace>
  <inkml:trace contextRef="#ctx0" brushRef="#br0" timeOffset="24713.163">4144 2138 1304 0 0,'6'-12'2629'0'0,"-6"13"-2555"0"0,1-1 0 0 0,-1 1 1 0 0,0-1-1 0 0,1 1 0 0 0,-1-1 0 0 0,0 1 1 0 0,1-1-1 0 0,-1 0 0 0 0,0 1 1 0 0,1-1-1 0 0,-1 1 0 0 0,1-1 1 0 0,-1 0-1 0 0,1 0 0 0 0,-1 1 0 0 0,1-1 1 0 0,-1 0-1 0 0,1 0 0 0 0,-1 1 1 0 0,1-1-1 0 0,-1 0 0 0 0,1 0 1 0 0,0 0-1 0 0,-1 0 0 0 0,1 0 0 0 0,-1 0 1 0 0,1 0-1 0 0,-1 0 0 0 0,1 0 1 0 0,-1 0-1 0 0,1 0 0 0 0,0 0 1 0 0,-1-1-1 0 0,1 1 0 0 0,-1 0 0 0 0,1 0 1 0 0,-1 0-1 0 0,1-1 0 0 0,-1 1 1 0 0,1 0-1 0 0,-1-1 0 0 0,0 1 1 0 0,1 0-1 0 0,-1-1 0 0 0,1 1 0 0 0,-1-1 1 0 0,0 1-1 0 0,1-1 0 0 0,-1 1 1 0 0,0-1-1 0 0,1 1 0 0 0,-1-1 0 0 0,0 1 1 0 0,0-1-1 0 0,0 1 0 0 0,1-1 1 0 0,-1 1-1 0 0,0-1 0 0 0,0 1 1 0 0,0-1-1 0 0,0 1 0 0 0,0-1 0 0 0,0 0-74 0 0,136 321 1979 0 0,-99-212-2739 0 0,-37-107 118 0 0,-14 22-4385 0 0,6-19 3868 0 0,0-3 15 0 0</inkml:trace>
  <inkml:trace contextRef="#ctx0" brushRef="#br0" timeOffset="24965.834">4024 2417 1676 0 0,'-8'-7'5538'0'0,"32"0"-4052"0"0,89-4-2309 0 0,2-12-3658 0 0,-91 15 3369 0 0</inkml:trace>
  <inkml:trace contextRef="#ctx0" brushRef="#br0" timeOffset="34918.384">12421 2121 2120 0 0,'-17'-2'1918'0'0,"-11"-23"-919"0"0,4 18 1759 0 0,93-9-55 0 0,479-15-825 0 0,-547 31-2034 0 0,18-2-2216 0 0,-7-6 1366 0 0,10-12-4844 0 0,-17 16 4662 0 0</inkml:trace>
  <inkml:trace contextRef="#ctx0" brushRef="#br0" timeOffset="35295.099">13516 1781 1792 0 0,'0'0'111'0'0,"0"1"0"0"0,0-1 0 0 0,0 0 0 0 0,1 1 0 0 0,-1-1 0 0 0,0 0 0 0 0,0 1-1 0 0,1-1 1 0 0,-1 0 0 0 0,0 1 0 0 0,1-1 0 0 0,-1 0 0 0 0,0 0 0 0 0,1 1 0 0 0,-1-1 0 0 0,1 0 0 0 0,-1 0 0 0 0,0 0-1 0 0,1 1 1 0 0,-1-1 0 0 0,1 0 0 0 0,-1 0 0 0 0,0 0 0 0 0,1 0 0 0 0,-1 0 0 0 0,1 0 0 0 0,-1 0 0 0 0,1 0 0 0 0,-1 0-1 0 0,0 0 1 0 0,1 0 0 0 0,-1 0 0 0 0,1 0 0 0 0,-1-1 0 0 0,1 1 0 0 0,-1 0 0 0 0,0 0 0 0 0,1 0 0 0 0,-1 0 0 0 0,0-1-1 0 0,1 1 1 0 0,-1 0 0 0 0,1 0 0 0 0,-1-1 0 0 0,0 1 0 0 0,0 0 0 0 0,1-1 0 0 0,-1 1 0 0 0,0 0 0 0 0,0-1 0 0 0,1 1-1 0 0,-1-1 1 0 0,0 1 0 0 0,0 0 0 0 0,0-1 0 0 0,0 1 0 0 0,1-1 0 0 0,-1 1 0 0 0,0-1 0 0 0,0 1 0 0 0,0 0 0 0 0,0-1-1 0 0,0 1-110 0 0,5 116 1519 0 0,4 1-1 0 0,26 113-1518 0 0,-31-195-1277 0 0,-5-45-6152 0 0,-2-8 6255 0 0</inkml:trace>
  <inkml:trace contextRef="#ctx0" brushRef="#br0" timeOffset="35589.853">13596 1620 1712 0 0,'9'-4'148'0'0,"1"-1"1"0"0,-1 1-1 0 0,1 1 1 0 0,0 0-1 0 0,1 0 0 0 0,-1 1 1 0 0,0 0-1 0 0,1 1 0 0 0,-1 0 1 0 0,1 1-1 0 0,0 0 0 0 0,-1 0 1 0 0,1 2-1 0 0,-1-1 0 0 0,0 1 1 0 0,1 0-1 0 0,-1 1 0 0 0,0 0 1 0 0,0 1-1 0 0,-1 0 0 0 0,1 1 1 0 0,-1 0-1 0 0,0 0 0 0 0,0 1 1 0 0,0 0-1 0 0,-1 1 0 0 0,0 0 1 0 0,0 0-1 0 0,-1 0 0 0 0,0 1 1 0 0,0 0-1 0 0,-1 1 0 0 0,0-1 1 0 0,0 1-1 0 0,-1 1 0 0 0,0-1 1 0 0,1 5-149 0 0,-4-8 69 0 0,-1 0 1 0 0,0 0-1 0 0,0 0 1 0 0,0 0-1 0 0,-1 1 0 0 0,0-1 1 0 0,0 0-1 0 0,0 0 1 0 0,-1 1-1 0 0,0-1 1 0 0,0 0-1 0 0,-1 0 1 0 0,1 0-1 0 0,-1 0 1 0 0,-1-1-1 0 0,1 1 0 0 0,-1 0 1 0 0,0-1-1 0 0,0 0 1 0 0,0 1-1 0 0,-1-1 1 0 0,0 0-1 0 0,0-1 1 0 0,0 1-1 0 0,-1-1 1 0 0,0 0-1 0 0,1 0 1 0 0,-1 0-1 0 0,-1-1 0 0 0,1 0 1 0 0,0 0-1 0 0,-1 0 1 0 0,-4 1-70 0 0,-198 61-3273 0 0,173-67 673 0 0,3-10 1380 0 0</inkml:trace>
  <inkml:trace contextRef="#ctx0" brushRef="#br0" timeOffset="36274.778">14572 1718 2132 0 0,'13'-7'1042'0'0,"-13"8"-897"0"0,0-1 0 0 0,0 1 0 0 0,0 0 0 0 0,0-1 0 0 0,0 1 0 0 0,0 0 0 0 0,0-1 0 0 0,0 1 0 0 0,0-1 0 0 0,1 1 0 0 0,-1 0 0 0 0,0-1 0 0 0,0 1 0 0 0,1-1 0 0 0,-1 1 0 0 0,0 0 0 0 0,0-1 0 0 0,1 1 0 0 0,-1-1 0 0 0,1 1 0 0 0,-1-1 0 0 0,0 1 0 0 0,1-1 0 0 0,-1 1 0 0 0,1-1 0 0 0,-1 0 0 0 0,1 1 0 0 0,0-1 0 0 0,-1 0 0 0 0,1 1 0 0 0,-1-1 0 0 0,1 0 0 0 0,-1 0 0 0 0,1 0 0 0 0,0 1 0 0 0,-1-1 0 0 0,1 0-145 0 0,-151 218 1861 0 0,83-116-1352 0 0,7-19-1118 0 0,25-67-6264 0 0,28-16 5686 0 0</inkml:trace>
  <inkml:trace contextRef="#ctx0" brushRef="#br0" timeOffset="36583.737">14589 1686 1664 0 0,'21'-6'5297'0'0,"-8"25"-3793"0"0,-7-7-1484 0 0,68 126 1364 0 0,95 106-192 0 0,-148-198-4205 0 0,-21-46 1642 0 0,-12-1-2374 0 0,5-2 2537 0 0</inkml:trace>
  <inkml:trace contextRef="#ctx0" brushRef="#br0" timeOffset="36834.767">14551 1925 1624 0 0,'-32'1'4488'0'0,"42"-10"-1192"0"0,183-23-6026 0 0,-88 17-933 0 0,-69 10 2516 0 0</inkml:trace>
  <inkml:trace contextRef="#ctx0" brushRef="#br0" timeOffset="37252.679">15121 1962 1436 0 0,'-1'0'110'0'0,"1"0"-1"0"0,-1 0 0 0 0,1 1 1 0 0,-1-1-1 0 0,1 0 1 0 0,-1 0-1 0 0,1 0 1 0 0,-1 0-1 0 0,1 1 0 0 0,-1-1 1 0 0,1 0-1 0 0,-1 0 1 0 0,1 1-1 0 0,0-1 1 0 0,-1 0-1 0 0,1 1 0 0 0,-1-1 1 0 0,1 0-1 0 0,0 1 1 0 0,0-1-1 0 0,-1 1 1 0 0,1-1-1 0 0,0 1 0 0 0,0-1 1 0 0,-1 0-1 0 0,1 1 1 0 0,0-1-1 0 0,0 1 1 0 0,0-1-1 0 0,0 1 0 0 0,0-1 1 0 0,-1 1-1 0 0,1-1 1 0 0,0 1-1 0 0,0-1 1 0 0,0 1-1 0 0,1-1 0 0 0,-1 1 1 0 0,0-1-1 0 0,0 1 1 0 0,0-1-1 0 0,0 1 1 0 0,0-1-1 0 0,0 1 0 0 0,1-1 1 0 0,-1 1-1 0 0,0-1 1 0 0,1 1-1 0 0,-1-1 1 0 0,0 0-1 0 0,0 1 0 0 0,1-1 1 0 0,-1 0-1 0 0,1 1-109 0 0,-7-13 50 0 0,2 1 0 0 0,-1-1 1 0 0,1-1-1 0 0,1 1 0 0 0,0-1 0 0 0,1 1 0 0 0,0-1 0 0 0,1 0 0 0 0,1 1 0 0 0,0-1 0 0 0,0 0 0 0 0,2-7-50 0 0,-1-11-9 0 0,-1 15 63 0 0,1-1-1 0 0,1 1 0 0 0,0 0 0 0 0,1-1 0 0 0,1 1 1 0 0,0 0-1 0 0,1 1 0 0 0,1-1 0 0 0,1 1 1 0 0,0 0-1 0 0,1 1 0 0 0,0 0 0 0 0,1 0 0 0 0,1 0 1 0 0,0 1-1 0 0,1 1 0 0 0,8-8-53 0 0,-16 19 12 0 0,0-1 1 0 0,1 1-1 0 0,-1-1 0 0 0,1 1 1 0 0,0 0-1 0 0,-1 1 0 0 0,1-1 1 0 0,0 1-1 0 0,-1-1 0 0 0,1 1 0 0 0,0 0 1 0 0,-1 0-1 0 0,1 1 0 0 0,0-1 1 0 0,0 1-1 0 0,-1 0 0 0 0,1 0 0 0 0,-1 0 1 0 0,1 0-1 0 0,-1 1 0 0 0,1-1 1 0 0,-1 1-1 0 0,0 0 0 0 0,0 0 1 0 0,0 0-1 0 0,0 0 0 0 0,0 1 0 0 0,0-1 1 0 0,-1 1-1 0 0,1 0 0 0 0,-1 0 1 0 0,1 0-1 0 0,-1 0 0 0 0,0 0 1 0 0,-1 0-1 0 0,2 1-12 0 0,11 23 111 0 0,-1 1-1 0 0,-2 1 1 0 0,0-1 0 0 0,-2 2-1 0 0,-1-1 1 0 0,-2 1 0 0 0,0 0-1 0 0,-2 1 1 0 0,-2-1 0 0 0,0 17-111 0 0,-1 29-107 0 0,-2-43-3911 0 0,1-32 2679 0 0,-1 1 76 0 0,-6 7 18 0 0</inkml:trace>
  <inkml:trace contextRef="#ctx0" brushRef="#br0" timeOffset="39007.045">14351 1599 880 0 0,'-29'14'4749'0'0,"-58"59"-3166"0"0,68-58-1374 0 0,1 2 0 0 0,0 0 0 0 0,2 1 0 0 0,0 1 0 0 0,0 1 0 0 0,2 0 1 0 0,1 0-1 0 0,0 2 0 0 0,2-1 0 0 0,0 2 0 0 0,1 0 0 0 0,2 0 0 0 0,0 0 0 0 0,2 1 0 0 0,0 0 0 0 0,2 0 0 0 0,-1 15-209 0 0,37 54 643 0 0,-21-75-615 0 0,1 0 1 0 0,1-1-1 0 0,0-1 0 0 0,1 0 1 0 0,1-1-1 0 0,0-1 0 0 0,1 0 0 0 0,1-1 1 0 0,0-1-1 0 0,0 0 0 0 0,1-2 1 0 0,19 9-29 0 0,237 74-3282 0 0,-62-68-2203 0 0,-175-25 4251 0 0</inkml:trace>
  <inkml:trace contextRef="#ctx0" brushRef="#br0" timeOffset="37550.905">15692 1710 3048 0 0,'1'0'131'0'0,"-1"0"0"0"0,1 0 0 0 0,0-1-1 0 0,0 1 1 0 0,0 0 0 0 0,-1 0 0 0 0,1 0-1 0 0,0 0 1 0 0,0 0 0 0 0,0 0 0 0 0,-1 0-1 0 0,1 0 1 0 0,0 1 0 0 0,0-1 0 0 0,0 0-1 0 0,-1 0 1 0 0,1 1 0 0 0,0-1 0 0 0,0 0 0 0 0,-1 1-1 0 0,1-1 1 0 0,0 1 0 0 0,-1-1 0 0 0,1 1-1 0 0,-1-1 1 0 0,1 1 0 0 0,0 0 0 0 0,-1-1-1 0 0,1 1 1 0 0,-1 0 0 0 0,0-1 0 0 0,1 1-1 0 0,-1 0 1 0 0,1-1 0 0 0,-1 1 0 0 0,0 0-1 0 0,0 0 1 0 0,1-1 0 0 0,-1 1 0 0 0,0 0 0 0 0,0 0-1 0 0,0 0 1 0 0,0 0 0 0 0,0-1 0 0 0,0 1-1 0 0,0 0 1 0 0,0 0 0 0 0,0 0 0 0 0,0-1-1 0 0,-1 1 1 0 0,1 0 0 0 0,0 0-131 0 0,0 10 108 0 0,9 149 1779 0 0,-7-48-3154 0 0,-2-111 1138 0 0,-1 0 0 0 0,1-1 1 0 0,-1 1-1 0 0,1 0 0 0 0,0 0 1 0 0,-1-1-1 0 0,0 1 0 0 0,1 0 1 0 0,-1 0-1 0 0,1-1 0 0 0,-1 1 1 0 0,0-1-1 0 0,1 1 0 0 0,-1-1 1 0 0,0 1-1 0 0,0-1 0 0 0,0 1 1 0 0,1-1-1 0 0,-1 1 0 0 0,0-1 1 0 0,0 0-1 0 0,0 0 0 0 0,0 1 1 0 0,0-1-1 0 0,0 0 0 0 0,0 0 1 0 0,1 0-1 0 0,-1 0 0 0 0,0 0 1 0 0,0 0-1 0 0,0 0 0 0 0,0 0 1 0 0,0-1-1 0 0,0 1 0 0 0,0 0 1 0 0,1 0-1 0 0,-1-1 0 0 0,0 1 1 0 0,0-1-1 0 0,0 1 0 0 0,0-1 1 0 0,1 1-1 0 0,-1-1 0 0 0,0 1 1 0 0,1-1-1 0 0,-1 0 0 0 0,0 1 1 0 0,1-1-1 0 0,-1 0 0 0 0,1 1 1 0 0,-1-1-1 0 0,1 0 0 0 0,-1 0 1 0 0,1 0-1 0 0,0 1 0 0 0,-1-1 1 0 0,1 0-1 0 0,0 0 0 0 0,0 0 1 0 0,-1 0 128 0 0,-8-13-1180 0 0</inkml:trace>
  <inkml:trace contextRef="#ctx0" brushRef="#br0" timeOffset="38134.05">15673 1697 976 0 0,'7'-63'4763'0'0,"-2"54"-4710"0"0,1 0 0 0 0,1 0 0 0 0,-1 0 0 0 0,2 1 0 0 0,-1 0 0 0 0,1 1 0 0 0,0-1 0 0 0,0 2 0 0 0,1-1 1 0 0,0 1-1 0 0,0 0 0 0 0,1 1 0 0 0,0 0 0 0 0,-1 0 0 0 0,2 1 0 0 0,-1 1 0 0 0,0 0 0 0 0,1 0 1 0 0,0 1-1 0 0,-1 0 0 0 0,1 1 0 0 0,0 0 0 0 0,9 1-53 0 0,-14 2 25 0 0,1 0 0 0 0,-1 1 0 0 0,0 0 0 0 0,0 0 0 0 0,0 1 0 0 0,0 0 0 0 0,-1 0 0 0 0,1 0 0 0 0,-1 0 0 0 0,0 1 0 0 0,0 0 0 0 0,-1 0 0 0 0,1 0 0 0 0,-1 1 0 0 0,0 0 0 0 0,-1 0 0 0 0,1 0 0 0 0,-1 0 0 0 0,0 0 0 0 0,-1 0-1 0 0,1 1 1 0 0,-1-1 0 0 0,-1 1 0 0 0,1 0 0 0 0,-1 0 0 0 0,0 0 0 0 0,-1-1 0 0 0,0 1 0 0 0,0 0 0 0 0,0 0 0 0 0,-1 0 0 0 0,0 0 0 0 0,0-1 0 0 0,-1 1 0 0 0,1 0 0 0 0,-2-1 0 0 0,1 1 0 0 0,-1-1 0 0 0,-1 4-25 0 0,-89 131 1816 0 0,137-125-1232 0 0,-24-15-503 0 0,-7-1-58 0 0,0 1-1 0 0,0 0 0 0 0,0 1 1 0 0,-1 0-1 0 0,1 1 1 0 0,-1 0-1 0 0,1 1 0 0 0,-1 0 1 0 0,0 1-1 0 0,-1 0 1 0 0,1 1-1 0 0,-1 1 0 0 0,10 6-22 0 0,-20-12 6 0 0,0 0 0 0 0,0 0 0 0 0,-1 1 0 0 0,1-1-1 0 0,0 0 1 0 0,0 0 0 0 0,0 1 0 0 0,-1-1 0 0 0,1 0 0 0 0,-1 1-1 0 0,1-1 1 0 0,-1 1 0 0 0,0-1 0 0 0,1 1 0 0 0,-1-1 0 0 0,0 1-1 0 0,0-1 1 0 0,0 1 0 0 0,0-1 0 0 0,0 1 0 0 0,-1-1 0 0 0,1 1-1 0 0,0-1 1 0 0,-1 0 0 0 0,1 1 0 0 0,-1-1 0 0 0,1 1 0 0 0,-1-1-1 0 0,0 0 1 0 0,1 1 0 0 0,-1-1 0 0 0,0 0 0 0 0,0 0 0 0 0,0 0-1 0 0,0 0 1 0 0,0 0 0 0 0,0 0 0 0 0,0 0 0 0 0,0 0 0 0 0,-1 0-1 0 0,1 0 1 0 0,0 0 0 0 0,-1-1 0 0 0,1 1 0 0 0,-1 0-6 0 0,-63 32 39 0 0,49-28-211 0 0,0 0 0 0 0,0-1 1 0 0,-1-1-1 0 0,1-1 0 0 0,-1 0 1 0 0,1-1-1 0 0,-1-1 0 0 0,1-1 1 0 0,-1 0-1 0 0,0-1 0 0 0,-2-2 172 0 0,10 3-383 0 0,0-2 0 0 0,0 1 0 0 0,0-1-1 0 0,1-1 1 0 0,0 0 0 0 0,-1 0 0 0 0,1 0-1 0 0,1-1 1 0 0,-1 0 0 0 0,1-1 0 0 0,0 0-1 0 0,0 0 1 0 0,-3-4 383 0 0,-5-13-1186 0 0,6-3 131 0 0</inkml:trace>
  <inkml:trace contextRef="#ctx0" brushRef="#br0" timeOffset="38431.971">16410 1484 1748 0 0,'14'7'249'0'0,"-1"0"0"0"0,0 1 1 0 0,0 1-1 0 0,-1 0 0 0 0,0 1 0 0 0,-1 0 0 0 0,0 0 0 0 0,-1 2 1 0 0,0-1-1 0 0,0 1 0 0 0,-1 1 0 0 0,-1-1 0 0 0,0 1 0 0 0,-1 1 1 0 0,0 0-1 0 0,-1 0 0 0 0,-1 0 0 0 0,0 1 0 0 0,-1-1 0 0 0,-1 1 0 0 0,0 0 1 0 0,-1 0-1 0 0,0 0 0 0 0,-1 1 0 0 0,-1-1 0 0 0,-1 0 0 0 0,0 2-249 0 0,-3 5 119 0 0,0 0 0 0 0,-2 0 0 0 0,-1-1-1 0 0,0 0 1 0 0,-2 0 0 0 0,0-1 0 0 0,-1 0-1 0 0,-1 0 1 0 0,-1-2 0 0 0,-1 1 0 0 0,0-1-1 0 0,-1-1 1 0 0,-1-1 0 0 0,-1 0-1 0 0,0 0 1 0 0,-1-2 0 0 0,-1 0 0 0 0,0-1-1 0 0,-1-1 1 0 0,0-1 0 0 0,-1 0 0 0 0,0-2-1 0 0,-19 7-118 0 0,-139 34-805 0 0,43-54-3007 0 0,-60-59-397 0 0,145 35 2777 0 0</inkml:trace>
  <inkml:trace contextRef="#ctx0" brushRef="#br0" timeOffset="46481.96">1406 1427 988 0 0,'0'0'222'0'0,"0"0"-115"0"0,0 0-13 0 0,0 0-10 0 0,0 0 6 0 0,0 0-4 0 0,0 0 12 0 0,0 0-22 0 0,0 0 39 0 0,0 0 2 0 0,0 0-53 0 0,0 0-49 0 0,0 0-23 0 0,0 0 52 0 0,0 0-75 0 0,0 0-50 0 0,0 0 57 0 0,0 0 49 0 0,0 0-9 0 0,0 0-67 0 0,0 0 21 0 0,0 0 8 0 0,4 18 388 0 0,6-14-315 0 0,0-1 1 0 0,0 1 0 0 0,0-2 0 0 0,1 1 0 0 0,-1-1 0 0 0,1-1 0 0 0,-1 0 0 0 0,1-1 0 0 0,0 0 0 0 0,-1 0 0 0 0,1-1 0 0 0,1-1-52 0 0,27 1 27 0 0,89-18 151 0 0,125 0-53 0 0,90-17-28 0 0,-267 22-122 0 0,0 4 0 0 0,1 4 0 0 0,0 2 0 0 0,36 6 25 0 0,-64-2 133 0 0,136-33-244 0 0,159-11 178 0 0,313-23 221 0 0,-440 50-419 0 0,-74 14 23 0 0,221-24 194 0 0,-43 15-83 0 0,-189 8 17 0 0,727-14 359 0 0,-524-5 12 0 0,151 23-130 0 0,-243-7 31 0 0,-44-13-172 0 0,520 1 586 0 0,-664 38-845 0 0,51-4-100 0 0,40 0 507 0 0,120-16-244 0 0,-91-1 393 0 0,543 2 414 0 0,-544-12-641 0 0,577-9 832 0 0,-320 18-845 0 0,68-24-177 0 0,-174 10 149 0 0,132 17-149 0 0,-188 2-103 0 0,846-2 684 0 0,-1019-7-586 0 0,519 7-1371 0 0,-611 6-2761 0 0,-16-12 2799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3:4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 1044 0 0,'-12'-3'7379'0'0,"46"-1"-6345"0"0,357-23 814 0 0,3 25-3041 0 0,-419 16-5423 0 0,3-10 5428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0 474 1048 0 0,'0'0'357'0'0,"0"0"-29"0"0,3 12 325 0 0,61 0 977 0 0,258-72 97 0 0,-321 60-1733 0 0,3 0 12 0 0,0-1 1 0 0,1 1-1 0 0,-1-1 0 0 0,0 0 0 0 0,0 0 0 0 0,0-1 1 0 0,0 1-1 0 0,0-1 0 0 0,-1 0 0 0 0,1 0 1 0 0,-1 0-1 0 0,1-1 0 0 0,-1 1 0 0 0,1-1 0 0 0,-1 0 1 0 0,0 0-1 0 0,0 0 0 0 0,-1 0 0 0 0,1 0 0 0 0,-1-1 1 0 0,1 1-1 0 0,1-4-6 0 0,-4 6 4 0 0,-16-8 41 0 0,3 5-34 0 0,0 1-1 0 0,0 0 0 0 0,0 2 1 0 0,-1-1-1 0 0,1 2 0 0 0,0-1 1 0 0,-1 2-1 0 0,1 0 1 0 0,-1 0-1 0 0,1 2 0 0 0,0-1 1 0 0,0 2-1 0 0,0 0 0 0 0,0 0 1 0 0,1 1-1 0 0,0 1 1 0 0,0 0-1 0 0,0 0 0 0 0,0 1 1 0 0,1 1-1 0 0,0 0 1 0 0,1 0-1 0 0,-9 11-10 0 0,16-16 6 0 0,0 0 1 0 0,0 0-1 0 0,0 1 1 0 0,1-1-1 0 0,0 1 1 0 0,0 0-1 0 0,0-1 0 0 0,0 1 1 0 0,0 0-1 0 0,1 0 1 0 0,0 0-1 0 0,0 0 1 0 0,0 1-1 0 0,0-1 1 0 0,1 0-1 0 0,-1 0 0 0 0,1 1 1 0 0,0-1-1 0 0,0 0 1 0 0,1 0-1 0 0,-1 1 1 0 0,1-1-1 0 0,0 0 0 0 0,0 0 1 0 0,1 0-1 0 0,-1 0 1 0 0,1 0-1 0 0,0 0 1 0 0,0 0-1 0 0,0-1 1 0 0,0 1-1 0 0,1 0 0 0 0,-1-1 1 0 0,1 0-1 0 0,2 2-6 0 0,2 2 20 0 0,0 0-1 0 0,0 0 1 0 0,1 0 0 0 0,0-1-1 0 0,0-1 1 0 0,1 1-1 0 0,-1-1 1 0 0,1-1-1 0 0,0 1 1 0 0,1-2 0 0 0,-1 1-1 0 0,1-1 1 0 0,0-1-1 0 0,6 1-19 0 0,-2-1-320 0 0,2 0 0 0 0,-1-2 0 0 0,0 0 0 0 0,0 0 0 0 0,0-2 0 0 0,0 0 0 0 0,0 0 1 0 0,0-2-1 0 0,-1 0 0 0 0,1 0 0 0 0,4-4 320 0 0,5-2-1274 0 0</inkml:trace>
  <inkml:trace contextRef="#ctx0" brushRef="#br0" timeOffset="344.818">584 441 1644 0 0,'37'32'3021'0'0,"48"145"-2021"0"0,-31-91-42 0 0,-28-109 480 0 0,50-146-628 0 0,21-23-744 0 0,-69 156-2258 0 0,-28 36 1564 0 0,0 0-291 0 0,0 0-251 0 0,3 2-12 0 0,12 10 32 0 0</inkml:trace>
  <inkml:trace contextRef="#ctx0" brushRef="#br0" timeOffset="719.674">1100 496 964 0 0,'18'2'203'0'0,"1"-1"-1"0"0,0-1 1 0 0,0 0 0 0 0,0-1-1 0 0,-1-2 1 0 0,1 0 0 0 0,-1-1-1 0 0,1 0 1 0 0,-1-2-1 0 0,-1 0 1 0 0,1-1 0 0 0,13-8-203 0 0,-24 13 84 0 0,-8 2-77 0 0,0-1 1 0 0,1 1 0 0 0,-1-1-1 0 0,0 1 1 0 0,1 0 0 0 0,-1-1-1 0 0,0 0 1 0 0,1 1 0 0 0,-1-1-1 0 0,1 1 1 0 0,-1-1 0 0 0,1 0-1 0 0,-1 1 1 0 0,1-1 0 0 0,0 0-1 0 0,-1 1 1 0 0,1-1 0 0 0,0 0-1 0 0,0 1 1 0 0,-1-1 0 0 0,1 0-1 0 0,0 0 1 0 0,0 0 0 0 0,0 1-1 0 0,0-1 1 0 0,0 0 0 0 0,0 0-1 0 0,0 0 1 0 0,0 1 0 0 0,0-1-1 0 0,0 0 1 0 0,0 0 0 0 0,1 1-1 0 0,-1-1 1 0 0,0 0 0 0 0,1 0-1 0 0,-1 1 1 0 0,0-1-1 0 0,1 0 1 0 0,-1 1 0 0 0,1-1-1 0 0,-1 0 1 0 0,1 1 0 0 0,-1-1-1 0 0,1 1 1 0 0,-1-1 0 0 0,1 1-1 0 0,0-1 1 0 0,-1 1 0 0 0,1 0-1 0 0,0-1 1 0 0,-1 1 0 0 0,1-1-1 0 0,0 1 1 0 0,0 0 0 0 0,-1 0-1 0 0,1 0 1 0 0,0-1 0 0 0,0 1-1 0 0,0 0 1 0 0,-1 0 0 0 0,1 0-1 0 0,0 0 1 0 0,0 0 0 0 0,-1 0-1 0 0,1 1 1 0 0,0-1 0 0 0,0 0-1 0 0,0 0-7 0 0,-92 11 284 0 0,81-10-257 0 0,1-1-1 0 0,-1 1 0 0 0,1 1 0 0 0,-1 0 1 0 0,1 0-1 0 0,0 1 0 0 0,-1 0 1 0 0,1 0-1 0 0,1 1 0 0 0,-1 0 0 0 0,0 1 1 0 0,1 0-1 0 0,0 0 0 0 0,0 1 0 0 0,1 0 1 0 0,-1 0-1 0 0,1 1 0 0 0,1 0 1 0 0,-1 0-1 0 0,1 1 0 0 0,1-1 0 0 0,-1 1 1 0 0,1 1-1 0 0,1-1 0 0 0,-1 1 0 0 0,1 0 1 0 0,1 0-1 0 0,0 0 0 0 0,0 0 0 0 0,0 2-26 0 0,7-2 16 0 0,-1 0 0 0 0,1 0-1 0 0,1-1 1 0 0,-1 0 0 0 0,1 0-1 0 0,1 0 1 0 0,0 0 0 0 0,0-1-1 0 0,0 0 1 0 0,1 0 0 0 0,0 0-1 0 0,0-1 1 0 0,1 0-1 0 0,0-1 1 0 0,0 0 0 0 0,0 0-1 0 0,1 0 1 0 0,-1-1 0 0 0,1-1-1 0 0,0 1 1 0 0,0-1 0 0 0,0-1-1 0 0,1 0 1 0 0,-1 0 0 0 0,1-1-1 0 0,-1 0 1 0 0,1 0 0 0 0,3-2-16 0 0,63-9-2427 0 0,-49 0 1115 0 0</inkml:trace>
  <inkml:trace contextRef="#ctx0" brushRef="#br0" timeOffset="1423.261">1474 451 1192 0 0,'10'6'119'0'0,"0"1"0"0"0,0-1 0 0 0,-1 2 0 0 0,0-1 0 0 0,0 2 0 0 0,-1-1 0 0 0,0 1 0 0 0,0 0 0 0 0,-1 0 0 0 0,-1 1 0 0 0,1 0 0 0 0,-1 0 0 0 0,-1 1 0 0 0,0 0 0 0 0,-1 0 0 0 0,0 0 0 0 0,0 0 0 0 0,-1 3-119 0 0,-3-14 58 0 0,-1 0 0 0 0,1 0 0 0 0,-1 0 0 0 0,1 0-1 0 0,-1 0 1 0 0,1 0 0 0 0,-1 0 0 0 0,0 0 0 0 0,1 0-1 0 0,-1 0 1 0 0,1 0 0 0 0,-1 0 0 0 0,1 1 0 0 0,-1-1 0 0 0,1 0-1 0 0,0 0 1 0 0,-1 1 0 0 0,1-1 0 0 0,-1 0 0 0 0,1 1-1 0 0,-1-1 1 0 0,1 0 0 0 0,0 1 0 0 0,-1-1 0 0 0,1 1 0 0 0,0-1-1 0 0,-1 1 1 0 0,1-1 0 0 0,0 0 0 0 0,0 1 0 0 0,0-1-1 0 0,-1 1 1 0 0,1-1 0 0 0,0 1 0 0 0,0-1 0 0 0,0 1 0 0 0,0 0-1 0 0,0-1 1 0 0,0 1-58 0 0,-4-12 38 0 0,1 0 0 0 0,1 0 1 0 0,0 0-1 0 0,1 0 0 0 0,0 0 0 0 0,0-1 0 0 0,1 1 0 0 0,0 0 1 0 0,1-1-1 0 0,1 1 0 0 0,0 0 0 0 0,0 0 0 0 0,1 0 0 0 0,1 0 0 0 0,-1 0 1 0 0,2 1-1 0 0,0 0 0 0 0,0-2-38 0 0,-2 12-3 0 0,0 0 0 0 0,0 1-1 0 0,0-1 1 0 0,0 0 0 0 0,-1 1 0 0 0,1 0 0 0 0,0-1-1 0 0,-1 1 1 0 0,1 0 0 0 0,0 0 0 0 0,-1 1 0 0 0,1-1-1 0 0,-1 1 1 0 0,0-1 0 0 0,1 1 0 0 0,-1 0 0 0 0,0-1-1 0 0,0 1 1 0 0,0 0 0 0 0,0 0 0 0 0,0 1 0 0 0,-1-1-1 0 0,1 0 1 0 0,-1 1 0 0 0,1-1 0 0 0,-1 1 0 0 0,0-1-1 0 0,0 1 1 0 0,0 0 0 0 0,0-1 0 0 0,-1 1 0 0 0,1 0-1 0 0,-1 0 1 0 0,1-1 0 0 0,-1 4 3 0 0,2-2 1 0 0,4 9 31 0 0,0 2-34 0 0,0-1-1 0 0,1 0 1 0 0,0 0-1 0 0,1-1 1 0 0,1 0-1 0 0,0-1 1 0 0,0 1-1 0 0,2-2 1 0 0,-1 1 0 0 0,12 8 2 0 0,-15-18-7 0 0,-1-1 0 0 0,0 0 0 0 0,0 0 0 0 0,0 0 0 0 0,1-1 1 0 0,-1 0-1 0 0,0 0 0 0 0,1-1 0 0 0,-1 1 0 0 0,0-2 1 0 0,0 1-1 0 0,0 0 0 0 0,0-1 0 0 0,0 0 0 0 0,0-1 0 0 0,0 1 1 0 0,-1-1-1 0 0,1 0 0 0 0,-1-1 0 0 0,0 1 0 0 0,0-1 1 0 0,0 0-1 0 0,0 0 0 0 0,-1-1 0 0 0,1 1 0 0 0,2-5 7 0 0,16-19 58 0 0,-2-1-1 0 0,-1-1 1 0 0,-2-1 0 0 0,0 0-1 0 0,-2-2 1 0 0,-2 1-1 0 0,-1-2 1 0 0,-1 0 0 0 0,-2 0-1 0 0,-2-1 1 0 0,-1-1-1 0 0,-1 1 1 0 0,-1-16-58 0 0,6-8 809 0 0,-4-10 516 0 0,-7 68-1145 0 0,0 1-41 0 0,-2-10 46 0 0,0 20 15 0 0,-3 25-153 0 0,2 1 0 0 0,1 0-1 0 0,2 0 1 0 0,2 0 0 0 0,1 0 0 0 0,2 0-1 0 0,1-1 1 0 0,2 0 0 0 0,6 17-47 0 0,45 164-1478 0 0,-89-191-4141 0 0,13-28 4221 0 0</inkml:trace>
  <inkml:trace contextRef="#ctx0" brushRef="#br0" timeOffset="1673.331">1831 343 836 0 0,'4'-8'5704'0'0,"45"1"-5363"0"0,-39 6 69 0 0,86-8-19 0 0,104-17-4727 0 0,-166 17 3154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3:4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2716 0 0,'118'19'3413'0'0,"251"-31"-1005"0"0,-230 10-4733 0 0,-126 14-1256 0 0,-13-12 2318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3:4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 1164 0 0,'-3'12'4017'0'0,"-8"45"-2897"0"0,12-29-908 0 0,2 0 0 0 0,1 0-1 0 0,1-1 1 0 0,1 1-1 0 0,2-1 1 0 0,0-1 0 0 0,2 0-1 0 0,1 0 1 0 0,3 3-212 0 0,45 133 532 0 0,-60-163-612 0 0,1 1 0 0 0,-1-1 0 0 0,1 1 1 0 0,-1-1-1 0 0,1 1 0 0 0,-1-1 0 0 0,1 1 0 0 0,-1 0 0 0 0,1-1 0 0 0,-1 1 0 0 0,0-1 0 0 0,1 1 0 0 0,-1 0 0 0 0,1 0 1 0 0,-1-1-1 0 0,0 1 0 0 0,1 0 0 0 0,-1 0 0 0 0,0 0 0 0 0,0 0 0 0 0,1 0 0 0 0,-1 0 0 0 0,0 0 0 0 0,1 0 1 0 0,-1 0-1 0 0,0 0 0 0 0,1 0 0 0 0,-1 0 0 0 0,0 1 0 0 0,1-1 0 0 0,-1 0 0 0 0,0 0 0 0 0,1 1 0 0 0,-1-1 1 0 0,1 1-1 0 0,-1-1 0 0 0,0 0 0 0 0,1 1 0 0 0,-1-1 0 0 0,1 1 0 0 0,-1-1 0 0 0,1 1 0 0 0,-1-1 0 0 0,1 1 1 0 0,0 0-1 0 0,-1-1 0 0 0,1 1 0 0 0,0-1 0 0 0,-1 1 0 0 0,1 0 0 0 0,0-1 0 0 0,0 1 0 0 0,0 0 0 0 0,0-1 1 0 0,0 1-1 0 0,-1 0 0 0 0,1-1 0 0 0,0 1 0 0 0,0 0 0 0 0,1 0 0 0 0,-1-1 0 0 0,0 1 0 0 0,0 0 0 0 0,0-1 0 0 0,0 1 1 0 0,0 0-1 0 0,1-1 0 0 0,-1 1 0 0 0,0 0 0 0 0,1-1 80 0 0,-16-15-1401 0 0</inkml:trace>
  <inkml:trace contextRef="#ctx0" brushRef="#br0" timeOffset="854.974">20 111 1024 0 0,'-12'-23'4687'0'0,"14"18"-4646"0"0,1-1-1 0 0,-1 1 0 0 0,1 0 1 0 0,0 0-1 0 0,0 0 0 0 0,0 1 1 0 0,1-1-1 0 0,-1 1 0 0 0,1 0 1 0 0,0 0-1 0 0,1 0 1 0 0,-1 0-1 0 0,1 1 0 0 0,-1-1 1 0 0,1 1-1 0 0,0 1 0 0 0,0-1 1 0 0,1 1-1 0 0,-1 0 0 0 0,0 0 1 0 0,1 0-1 0 0,0 0 0 0 0,-1 1 1 0 0,1 0-1 0 0,-1 1 1 0 0,1-1-1 0 0,0 1 0 0 0,2 0-40 0 0,-7 0 36 0 0,70 74 60 0 0,-64-55-97 0 0,0 1 0 0 0,-2 0-1 0 0,-1 0 1 0 0,0 0-1 0 0,-1 0 1 0 0,-2 1-1 0 0,0 0 1 0 0,-1-1 0 0 0,-1 5 1 0 0,1-20 16 0 0,-44 124 562 0 0,74-127-260 0 0,-20-3-306 0 0,1 1-1 0 0,-1 0 0 0 0,0 0 1 0 0,0 1-1 0 0,1 1 1 0 0,-1-1-1 0 0,0 2 0 0 0,0 0 1 0 0,-1 0-1 0 0,1 0 0 0 0,0 1 1 0 0,-1 1-1 0 0,0 0 0 0 0,0 0 1 0 0,-1 1-1 0 0,1-1 0 0 0,-1 2 1 0 0,0 0-1 0 0,-1 0 0 0 0,0 0 1 0 0,0 1-1 0 0,0-1 1 0 0,-1 2-1 0 0,0-1 0 0 0,-1 1 1 0 0,0 0-1 0 0,0 0 0 0 0,-1 0 1 0 0,0 1-1 0 0,-1 0 0 0 0,0-1 1 0 0,0 1-1 0 0,-1 0 0 0 0,0 3-11 0 0,-2-8 23 0 0,-1-1-1 0 0,0 1 0 0 0,1-1 0 0 0,-2 1 0 0 0,1-1 0 0 0,-1 1 1 0 0,1-1-1 0 0,-1 0 0 0 0,0 0 0 0 0,-1 0 0 0 0,1 0 0 0 0,-1 0 1 0 0,0 0-1 0 0,0-1 0 0 0,0 1 0 0 0,0-1 0 0 0,0 0 0 0 0,-1 0 1 0 0,0 0-1 0 0,1 0 0 0 0,-1-1 0 0 0,0 1 0 0 0,0-1 0 0 0,-1 0 1 0 0,1 0-1 0 0,0-1 0 0 0,-1 1 0 0 0,1-1 0 0 0,-1 0 0 0 0,1 0 1 0 0,-4 0-23 0 0,-141-3-315 0 0,136-1-191 0 0,1-1 0 0 0,1 0-1 0 0,-1-1 1 0 0,1 0 0 0 0,0-1 0 0 0,0 0-1 0 0,0-1 1 0 0,1 0 0 0 0,0 0-1 0 0,0-1 1 0 0,1-1 0 0 0,-7-7 506 0 0,6 0-1397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3:4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38 1204 0 0,'0'0'499'0'0,"0"0"9"0"0,0 0-14 0 0,0 0-56 0 0,0 0-56 0 0,2-12 216 0 0,40-14 685 0 0,-85 87-421 0 0,-165 205 1451 0 0,-93 80-2313 0 0,259-308 352 0 0,55-78-5645 0 0,-4 19 4001 0 0,-1-2 44 0 0</inkml:trace>
  <inkml:trace contextRef="#ctx0" brushRef="#br0" timeOffset="361.355">401 113 1008 0 0,'62'-34'4241'0'0,"-62"35"-3989"0"0,3 3-8 0 0,201 398 2858 0 0,-13-72-1855 0 0,-170-282-1783 0 0,-45-61-3049 0 0,-8-11 926 0 0,15 7 1441 0 0</inkml:trace>
  <inkml:trace contextRef="#ctx0" brushRef="#br0" timeOffset="639.361">159 509 1972 0 0,'38'-4'5297'0'0,"38"-3"-5105"0"0,-30 2 60 0 0,200-43-5083 0 0,-215 35 3561 0 0</inkml:trace>
  <inkml:trace contextRef="#ctx0" brushRef="#br0" timeOffset="998.122">958 258 1204 0 0,'7'7'306'0'0,"0"1"0"0"0,-1 0 0 0 0,0 0 0 0 0,0 0-1 0 0,0 0 1 0 0,-1 1 0 0 0,0 0 0 0 0,-1 0 0 0 0,0 1 0 0 0,-1-1 0 0 0,0 1-1 0 0,0 0 1 0 0,1 8-306 0 0,23 58 770 0 0,-23-66-666 0 0,1-1-1 0 0,0 0 1 0 0,1-1 0 0 0,0 1 0 0 0,0-1-1 0 0,1 0 1 0 0,0 0 0 0 0,0-1-1 0 0,1 0 1 0 0,0-1 0 0 0,0 1 0 0 0,0-1-1 0 0,1-1 1 0 0,0 0 0 0 0,0 0 0 0 0,1-1-1 0 0,-1 0 1 0 0,1 0 0 0 0,0-1-1 0 0,0 0 1 0 0,0-1 0 0 0,0 0 0 0 0,0-1-1 0 0,1 0 1 0 0,-1-1 0 0 0,0 0 0 0 0,1 0-1 0 0,-1-1 1 0 0,0 0 0 0 0,0-1-1 0 0,0 0 1 0 0,0-1 0 0 0,1-1-104 0 0,-4-3 20 0 0,0 0 0 0 0,0 0 0 0 0,-1-1 0 0 0,0 0 0 0 0,0-1 0 0 0,-1 1 0 0 0,0-1 0 0 0,-1 0 0 0 0,1 0 0 0 0,-2-1 0 0 0,0 1 0 0 0,0-1 0 0 0,0 0 1 0 0,-1 0-1 0 0,-1 0 0 0 0,0 0 0 0 0,0 0 0 0 0,-1 0 0 0 0,0 0 0 0 0,-1 0 0 0 0,0 0 0 0 0,0 0 0 0 0,-1 0 0 0 0,-1 0 0 0 0,1 1 0 0 0,-2-1 0 0 0,1 1 0 0 0,-1 0 0 0 0,-4-6-20 0 0,2-2-254 0 0,-41-75 854 0 0,-2 63-5400 0 0,48 29 3602 0 0,-1 0 13 0 0,-4 0 76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3:5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337 102 1428 0 0,'4'-24'5360'0'0,"-16"27"-3375"0"0,-25 33-1831 0 0,35-33-48 0 0,-27 35 35 0 0,2 2 0 0 0,2 1 0 0 0,1 1-1 0 0,2 1 1 0 0,3 1 0 0 0,1 1-1 0 0,2 0 1 0 0,-1 15-141 0 0,16-60-51 0 0,1 0 0 0 0,-1-1 0 0 0,1 1-1 0 0,0 0 1 0 0,-1 0 0 0 0,1 0 0 0 0,-1 0 0 0 0,1 0 0 0 0,0 0 0 0 0,-1-1 0 0 0,1 1 0 0 0,-1 0-1 0 0,1 0 1 0 0,-1 0 0 0 0,1 0 0 0 0,-1 0 0 0 0,1 1 0 0 0,0-1 0 0 0,-1 0 0 0 0,1 0-1 0 0,-1 0 1 0 0,1 0 0 0 0,0 0 0 0 0,-1 1 0 0 0,1-1 0 0 0,-1 0 0 0 0,1 0 0 0 0,0 1 0 0 0,-1-1-1 0 0,1 0 1 0 0,0 0 0 0 0,-1 1 0 0 0,1-1 0 0 0,0 0 0 0 0,0 1 0 0 0,-1-1 0 0 0,1 1-1 0 0,0-1 1 0 0,0 0 0 0 0,-1 1 51 0 0,-1-47-3555 0 0,2 27 2294 0 0,0-4 31 0 0</inkml:trace>
  <inkml:trace contextRef="#ctx0" brushRef="#br0" timeOffset="297.116">259 12 2812 0 0,'21'-11'4534'0'0,"0"37"-3151"0"0,-15-14-1325 0 0,50 82 669 0 0,4-2-1 0 0,4-3 1 0 0,30 29-727 0 0,-59-58-2280 0 0,-60-55-902 0 0,-17-17 660 0 0,17 2 1251 0 0</inkml:trace>
  <inkml:trace contextRef="#ctx0" brushRef="#br0" timeOffset="563.523">195 354 2008 0 0,'9'-6'3935'0'0,"32"-9"-2642"0"0,128-27 2 0 0,-27 9-7160 0 0,-126 27 4651 0 0</inkml:trace>
  <inkml:trace contextRef="#ctx0" brushRef="#br0" timeOffset="2755.019">172 7 988 0 0,'-13'8'271'0'0,"0"1"0"0"0,1 1 0 0 0,0 0 0 0 0,1 0-1 0 0,0 1 1 0 0,0 1 0 0 0,1 0 0 0 0,1 0 0 0 0,0 1 0 0 0,0 0 0 0 0,2 0-1 0 0,-1 1 1 0 0,2 0 0 0 0,0 1 0 0 0,0-1 0 0 0,2 1 0 0 0,0 0 0 0 0,0 1-1 0 0,2-1 1 0 0,0 0 0 0 0,0 1 0 0 0,2-1 0 0 0,0 1 0 0 0,0-1 0 0 0,2 1-1 0 0,0-1 1 0 0,0 1 0 0 0,4 6-271 0 0,3 0 41 0 0,1-2-1 0 0,1 1 0 0 0,0-2 1 0 0,2 1-1 0 0,1-2 1 0 0,0 1-1 0 0,1-2 0 0 0,1 0 1 0 0,0-1-1 0 0,2-1 1 0 0,-1 0-1 0 0,19 11-40 0 0,142 84-3354 0 0,-90-66 766 0 0,-47-27 1305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3:5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52 409 964 0 0,'-1'-1'108'0'0,"1"1"1"0"0,-1 0-1 0 0,0 0 1 0 0,1 0-1 0 0,-1 0 0 0 0,0 0 1 0 0,1 0-1 0 0,-1 0 1 0 0,1 0-1 0 0,-1 0 0 0 0,0 0 1 0 0,1 1-1 0 0,-1-1 1 0 0,0 0-1 0 0,1 0 0 0 0,-1 0 1 0 0,1 1-1 0 0,-1-1 1 0 0,1 0-1 0 0,-1 1 0 0 0,1-1 1 0 0,-1 0-1 0 0,1 1 0 0 0,-1-1 1 0 0,1 1-1 0 0,-1-1 1 0 0,1 1-1 0 0,0-1 0 0 0,-1 1 1 0 0,1-1-1 0 0,0 1 1 0 0,-1-1-1 0 0,1 1 0 0 0,0 0 1 0 0,0-1-1 0 0,-1 1 1 0 0,1-1-1 0 0,0 1 0 0 0,0 0 1 0 0,0-1-1 0 0,0 1 1 0 0,0 0-1 0 0,0-1 0 0 0,0 1 1 0 0,0 0-1 0 0,0-1 0 0 0,0 1 1 0 0,0-1-1 0 0,1 1 1 0 0,-1 0-1 0 0,0-1 0 0 0,0 1 1 0 0,1-1-1 0 0,-1 1 1 0 0,0-1-1 0 0,1 1-108 0 0,-6-9 70 0 0,0 0-1 0 0,1-1 1 0 0,0 0 0 0 0,0 0 0 0 0,1 0-1 0 0,0 0 1 0 0,1 0 0 0 0,0 0 0 0 0,1-1-1 0 0,-1 1 1 0 0,2-1 0 0 0,-1 1 0 0 0,2-1-1 0 0,-1 0 1 0 0,1 1 0 0 0,0-1-1 0 0,1 1 1 0 0,0 0 0 0 0,1-1 0 0 0,0 1-1 0 0,0 0 1 0 0,5-6-70 0 0,-5 1 42 0 0,2 1-1 0 0,-1 0 1 0 0,2 0-1 0 0,0 0 1 0 0,1 1 0 0 0,0 0-1 0 0,0 0 1 0 0,1 0-1 0 0,1 1 1 0 0,0 1-1 0 0,1-1 1 0 0,0 2 0 0 0,0-1-1 0 0,1 1 1 0 0,0 1-1 0 0,1 0 1 0 0,1 0-42 0 0,-9 9 2 0 0,1 1 1 0 0,-1 0-1 0 0,1 0 0 0 0,-1 0 1 0 0,0 1-1 0 0,0-1 1 0 0,0 1-1 0 0,0 0 0 0 0,0 0 1 0 0,-1 0-1 0 0,1 1 1 0 0,-1-1-1 0 0,0 1 0 0 0,0 0 1 0 0,0 0-1 0 0,-1 0 1 0 0,1 0-1 0 0,-1 0 0 0 0,0 1 1 0 0,0-1-1 0 0,0 1 1 0 0,-1 0-1 0 0,0-1 0 0 0,1 3-2 0 0,0-2 12 0 0,122 360-1933 0 0,-123-353-1859 0 0,-1-6 2577 0 0</inkml:trace>
  <inkml:trace contextRef="#ctx0" brushRef="#br0" timeOffset="309.209">610 125 2468 0 0,'14'-9'3926'0'0,"-9"13"-472"0"0,-2 12-3442 0 0,2 12 60 0 0,31 170 1128 0 0,-27-62-3143 0 0,-9-135 1838 0 0,0 0 1 0 0,-1-1-1 0 0,1 1 1 0 0,0 0-1 0 0,-1-1 0 0 0,1 1 1 0 0,-1-1-1 0 0,1 1 1 0 0,0 0-1 0 0,-1-1 0 0 0,0 1 1 0 0,1-1-1 0 0,-1 1 1 0 0,1-1-1 0 0,-1 1 0 0 0,0-1 1 0 0,1 0-1 0 0,-1 1 1 0 0,0-1-1 0 0,1 0 1 0 0,-1 0-1 0 0,0 1 0 0 0,1-1 1 0 0,-1 0-1 0 0,0 0 1 0 0,0 0-1 0 0,1 0 0 0 0,-1 0 1 0 0,0 0-1 0 0,0 0 1 0 0,1 0-1 0 0,-1 0 1 0 0,0 0-1 0 0,0 0 0 0 0,1-1 1 0 0,-1 1-1 0 0,0 0 1 0 0,0 0-1 0 0,1-1 0 0 0,-1 1 1 0 0,0 0-1 0 0,1-1 1 0 0,-1 1-1 0 0,1-1 1 0 0,-1 1-1 0 0,1-1 0 0 0,-1 1 1 0 0,1-1-1 0 0,-1 0 1 0 0,1 1-1 0 0,-1-1 0 0 0,1 1 1 0 0,-1-1-1 0 0,1 0 1 0 0,0 1-1 0 0,0-1 1 0 0,-1 0-1 0 0,1 0 105 0 0,-8-14-1191 0 0</inkml:trace>
  <inkml:trace contextRef="#ctx0" brushRef="#br0" timeOffset="1040.29">549 88 1088 0 0,'-4'-9'1891'0'0,"-9"-25"2844"0"0,42 7-3991 0 0,-26 25-740 0 0,1 0-1 0 0,-1 0 1 0 0,1 0 0 0 0,0 0-1 0 0,-1 1 1 0 0,1-1 0 0 0,0 1-1 0 0,0 0 1 0 0,0 0-1 0 0,0 0 1 0 0,1 1 0 0 0,-1 0-1 0 0,0 0 1 0 0,0 0 0 0 0,0 0-1 0 0,0 0 1 0 0,0 1 0 0 0,0 0-1 0 0,0 0 1 0 0,0 0-1 0 0,0 0 1 0 0,0 1 0 0 0,0-1-1 0 0,-1 1 1 0 0,1 0 0 0 0,0 0-1 0 0,-1 0 1 0 0,0 1 0 0 0,1-1-1 0 0,-1 1 1 0 0,0 0-1 0 0,0 0 1 0 0,-1 0 0 0 0,1 0-1 0 0,-1 0 1 0 0,1 1 0 0 0,-1-1-1 0 0,0 1 1 0 0,0 0 0 0 0,-1-1-1 0 0,1 1 1 0 0,-1 0-4 0 0,21 160 222 0 0,59-117-110 0 0,-76-45-104 0 0,1 0-1 0 0,-1 1 1 0 0,0-1-1 0 0,1 1 0 0 0,-1 0 1 0 0,-1 0-1 0 0,1 0 0 0 0,0 1 1 0 0,-1 0-1 0 0,0 0 0 0 0,0 0 1 0 0,0 0-1 0 0,0 1 0 0 0,0 0 1 0 0,-1-1-1 0 0,0 1 0 0 0,0 0 1 0 0,-1 1-1 0 0,1-1 1 0 0,-1 0-1 0 0,0 1 0 0 0,0-1 1 0 0,-1 1-1 0 0,0 0 0 0 0,0-1 1 0 0,0 1-1 0 0,-1 0 0 0 0,0 0 1 0 0,0 0-1 0 0,0 0 0 0 0,-1-1 1 0 0,1 1-1 0 0,-2 0 0 0 0,1-1 1 0 0,0 1-1 0 0,-1 0 0 0 0,0-1 1 0 0,-1 0-1 0 0,1 1-7 0 0,-3 2 8 0 0,-1-1-1 0 0,1 0 0 0 0,-1 0 1 0 0,0-1-1 0 0,-1 0 1 0 0,0 0-1 0 0,0 0 1 0 0,0-1-1 0 0,0 0 0 0 0,-1 0 1 0 0,0-1-1 0 0,0 0 1 0 0,0 0-1 0 0,0-1 1 0 0,-1 0-1 0 0,0 0 0 0 0,1-1 1 0 0,-1 0-1 0 0,0-1 1 0 0,0 0-1 0 0,-3 0-7 0 0,9-2-190 0 0,-1 0-1 0 0,0 0 1 0 0,1 0-1 0 0,0-1 0 0 0,-1 1 1 0 0,1-1-1 0 0,0 0 1 0 0,0 0-1 0 0,0 0 1 0 0,0 0-1 0 0,0-1 0 0 0,0 1 1 0 0,1-1-1 0 0,-1 1 1 0 0,1-1-1 0 0,0 0 1 0 0,0 0-1 0 0,0 0 1 0 0,0-1-1 0 0,0 1 0 0 0,1 0 1 0 0,-1 0-1 0 0,1-1 1 0 0,0 1-1 0 0,0-1 1 0 0,0 0-1 0 0,0 1 0 0 0,1-1 1 0 0,0 0-1 0 0,-1 1 1 0 0,2-1-1 0 0,-1 0 1 0 0,0 1-1 0 0,0-1 1 0 0,1 1-1 0 0,0-1 0 0 0,0 0 1 0 0,1-1 190 0 0,11-42-1307 0 0</inkml:trace>
  <inkml:trace contextRef="#ctx0" brushRef="#br0" timeOffset="1321.27">1154 64 964 0 0,'60'23'3079'0'0,"38"107"-1838"0"0,-90-116-1143 0 0,-1 0 0 0 0,0 0-1 0 0,-1 1 1 0 0,-1-1 0 0 0,0 1-1 0 0,-1 0 1 0 0,0 1 0 0 0,-1-1-1 0 0,-1 1 1 0 0,-1-1 0 0 0,0 1-1 0 0,-1 0 1 0 0,-1 0-1 0 0,0-1 1 0 0,-1 1 0 0 0,-1-1-1 0 0,0 1 1 0 0,-1-1 0 0 0,-1 0-1 0 0,0 0 1 0 0,-1-1 0 0 0,-1 0-1 0 0,0 0 1 0 0,-1 0 0 0 0,0-1-1 0 0,-1 0 1 0 0,-1 0-1 0 0,0-1 1 0 0,0-1 0 0 0,-2 0-1 0 0,-2 2-97 0 0,-5 1-49 0 0,-2-2 1 0 0,0 0-1 0 0,0-1 0 0 0,-1-1 0 0 0,0-1 0 0 0,-1-2 0 0 0,0 0 0 0 0,0-1 0 0 0,-2-1 49 0 0,-139 10-3160 0 0,117-19 1983 0 0,-37-14-161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4:0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112 513 928 0 0,'0'1'81'0'0,"1"0"0"0"0,-1 0 0 0 0,1-1 0 0 0,-1 1 0 0 0,1 0 1 0 0,-1 0-1 0 0,0 0 0 0 0,0 0 0 0 0,0 0 0 0 0,1 0 0 0 0,-1 0 0 0 0,0 0 0 0 0,0 0 0 0 0,0 0 0 0 0,0 0 0 0 0,0 0 0 0 0,-1 0 1 0 0,1 0-1 0 0,0 0 0 0 0,0-1 0 0 0,-1 1 0 0 0,1 0 0 0 0,0 0 0 0 0,-1 0 0 0 0,1 0 0 0 0,-1 0 0 0 0,1-1 0 0 0,-1 1 0 0 0,1 0 1 0 0,-1 0-1 0 0,0-1 0 0 0,1 1 0 0 0,-1 0 0 0 0,0-1 0 0 0,0 1 0 0 0,0-1 0 0 0,1 1 0 0 0,-1-1 0 0 0,0 1 0 0 0,0-1 0 0 0,0 0 1 0 0,0 1-1 0 0,0-1 0 0 0,0 0 0 0 0,0 0 0 0 0,0 1 0 0 0,0-1 0 0 0,1 0 0 0 0,-1 0 0 0 0,0 0 0 0 0,0 0 0 0 0,0 0 0 0 0,0-1 1 0 0,0 1-1 0 0,0 0 0 0 0,0 0 0 0 0,0-1 0 0 0,0 1 0 0 0,0 0 0 0 0,0-1 0 0 0,1 1 0 0 0,-1-1 0 0 0,0 1 0 0 0,0-1 0 0 0,0 0 0 0 0,1 1 1 0 0,-2-1-82 0 0,-4-4 33 0 0,0-1 1 0 0,-1 1-1 0 0,2-1 1 0 0,-1 0-1 0 0,1-1 1 0 0,0 1 0 0 0,0-1-1 0 0,1 0 1 0 0,-1 0-1 0 0,2-1 1 0 0,-1 1 0 0 0,1-1-1 0 0,0 0 1 0 0,1 0-1 0 0,0 0 1 0 0,0 0-1 0 0,0 0 1 0 0,1 0 0 0 0,1 0-1 0 0,-1-1 1 0 0,1 1-1 0 0,1 0 1 0 0,-1-1-1 0 0,1 1 1 0 0,2-3-34 0 0,-2-10 47 0 0,1 1-1 0 0,1 0 1 0 0,1 1 0 0 0,0-1-1 0 0,2 1 1 0 0,0-1 0 0 0,2 1-1 0 0,0 1 1 0 0,0 0 0 0 0,2 0-1 0 0,0 1 1 0 0,2 0 0 0 0,-1 1-1 0 0,2 0 1 0 0,0 0 0 0 0,1 2-1 0 0,12-10-46 0 0,-25 22 4 0 0,1 1-1 0 0,0-1 1 0 0,0 1 0 0 0,0 0-1 0 0,0 0 1 0 0,0 0-1 0 0,1 0 1 0 0,-1 0-1 0 0,0 0 1 0 0,0 0-1 0 0,1 1 1 0 0,-1-1-1 0 0,0 1 1 0 0,1 0 0 0 0,-1 0-1 0 0,0-1 1 0 0,1 2-1 0 0,-1-1 1 0 0,0 0-1 0 0,1 0 1 0 0,-1 1-1 0 0,0-1 1 0 0,1 1-1 0 0,-1 0 1 0 0,0 0 0 0 0,0 0-1 0 0,0 0 1 0 0,1 0-1 0 0,-1 0 1 0 0,0 0-1 0 0,-1 1 1 0 0,1-1-1 0 0,0 1 1 0 0,0-1-1 0 0,-1 1 1 0 0,1 0-1 0 0,0 0 1 0 0,-1 0 0 0 0,0 0-1 0 0,1 0 1 0 0,-1 0-1 0 0,0 0 1 0 0,0 0-1 0 0,0 0-3 0 0,36 110 172 0 0,-33-96-154 0 0,62 245-1397 0 0,-65-246-1731 0 0,-1-15 1936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4:0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16 208 1108 0 0,'0'-12'1064'0'0,"3"11"3893"0"0,-7 91-3981 0 0,-3-58-774 0 0,5-21-120 0 0,0 1 1 0 0,0 0 0 0 0,1 0-1 0 0,0 0 1 0 0,1 0-1 0 0,1 1 1 0 0,0-1 0 0 0,0 0-1 0 0,1-1 1 0 0,1 1 0 0 0,0 0-1 0 0,1-1 1 0 0,0 1-1 0 0,0-1 1 0 0,2 0 0 0 0,-1 0-1 0 0,1-1 1 0 0,1 0-1 0 0,-1 0 1 0 0,2 0 0 0 0,0-1-1 0 0,0 0 1 0 0,0 0 0 0 0,1-1-1 0 0,0 0 1 0 0,1-1-1 0 0,0 0 1 0 0,0 0 0 0 0,0-1-1 0 0,1-1 1 0 0,0 0-1 0 0,0 0 1 0 0,1-1 0 0 0,-1 0-1 0 0,6 0-82 0 0,-3 1 9 0 0,1-1-1 0 0,0 0 0 0 0,0-1 1 0 0,0-1-1 0 0,0-1 0 0 0,1 0 1 0 0,-1 0-1 0 0,0-2 0 0 0,1 0 1 0 0,-1-1-1 0 0,0 0 0 0 0,0-1 1 0 0,0-1-1 0 0,0 0 0 0 0,-1-1 1 0 0,0-1-1 0 0,0 0 0 0 0,0-1 1 0 0,0-1-1 0 0,-1 0 0 0 0,-1 0 1 0 0,1-2-1 0 0,-1 1 0 0 0,-1-1 0 0 0,0-1 1 0 0,0 0-1 0 0,-1-1 0 0 0,-1 0 1 0 0,0 0-1 0 0,0-1 0 0 0,-2 0 1 0 0,1-1-1 0 0,-2 0 0 0 0,1 0 1 0 0,-2 0-1 0 0,0-1 0 0 0,2-11-8 0 0,-6 14-9 0 0,0 1-1 0 0,0 0 1 0 0,-2 0-1 0 0,1 0 1 0 0,-1-1-1 0 0,-1 1 1 0 0,0 0-1 0 0,0 0 0 0 0,-1 0 1 0 0,-1 1-1 0 0,0-1 1 0 0,0 1-1 0 0,-1 0 1 0 0,0 0-1 0 0,-1 0 1 0 0,0 1-1 0 0,-6-7 10 0 0,-57-44-5883 0 0,64 58 3402 0 0,4 2 1309 0 0</inkml:trace>
  <inkml:trace contextRef="#ctx0" brushRef="#br0" timeOffset="5313.192">1172 114 904 0 0,'33'-76'5753'0'0,"-33"264"-4025"0"0,38 10-462 0 0,-49-209-7657 0 0,7-8 5251 0 0</inkml:trace>
  <inkml:trace contextRef="#ctx0" brushRef="#br0" timeOffset="6117.759">1149 73 1360 0 0,'-14'-7'3604'0'0,"51"-21"-2082"0"0,-17 20-1506 0 0,1 1-1 0 0,0 1 1 0 0,0 1 0 0 0,0 1 0 0 0,1 1-1 0 0,0 1 1 0 0,-1 0 0 0 0,6 2-16 0 0,-24 0-1 0 0,0 0 1 0 0,0 0-1 0 0,0 0 1 0 0,0 0-1 0 0,0 1 0 0 0,0-1 1 0 0,0 1-1 0 0,0 0 1 0 0,0 0-1 0 0,-1 0 0 0 0,1 0 1 0 0,0 0-1 0 0,-1 1 1 0 0,1-1-1 0 0,-1 1 0 0 0,1 0 1 0 0,-1-1-1 0 0,0 1 1 0 0,1 0-1 0 0,-1 1 0 0 0,0-1 1 0 0,-1 0-1 0 0,1 1 1 0 0,0-1-1 0 0,-1 0 0 0 0,1 1 1 0 0,-1 0-1 0 0,0-1 1 0 0,1 1-1 0 0,-1 0 0 0 0,-1 0 1 0 0,1 0-1 0 0,0 0 1 0 0,-1 0-1 0 0,0 0 0 0 0,1 0 1 0 0,-1-1-1 0 0,0 1 1 0 0,0 0-1 0 0,-1 3 1 0 0,-38 118 33 0 0,23-107 45 0 0,15-17-63 0 0,1 0 0 0 0,-1 0-1 0 0,0 0 1 0 0,0 0 0 0 0,1 1 0 0 0,-1-1 0 0 0,0 0 0 0 0,0 1 0 0 0,1-1 0 0 0,-1 0 0 0 0,0 1 0 0 0,1-1 0 0 0,-1 1 0 0 0,1-1 0 0 0,-1 1 0 0 0,1 0 0 0 0,-1-1 0 0 0,1 1 0 0 0,-1-1 0 0 0,1 1 0 0 0,-1 0 0 0 0,1-1 0 0 0,0 1 0 0 0,-1 0 0 0 0,1 0 0 0 0,0-1-1 0 0,0 1 1 0 0,-1 0 0 0 0,1 0 0 0 0,0-1 0 0 0,0 1 0 0 0,0 0 0 0 0,0 0 0 0 0,0-1 0 0 0,0 1 0 0 0,0 0 0 0 0,0 0 0 0 0,1 0 0 0 0,-1-1 0 0 0,0 1 0 0 0,0 0 0 0 0,1 0 0 0 0,-1-1 0 0 0,0 1 0 0 0,1 0 0 0 0,-1-1 0 0 0,1 1 0 0 0,-1-1 0 0 0,0 1 0 0 0,1 0 0 0 0,0-1-1 0 0,-1 1 1 0 0,1-1 0 0 0,-1 1 0 0 0,2 0-15 0 0,1 0 13 0 0,1 1 1 0 0,0 0-1 0 0,-1 0 0 0 0,1 1 0 0 0,-1-1 0 0 0,0 1 0 0 0,0-1 0 0 0,0 1 0 0 0,0 0 0 0 0,0 0 0 0 0,-1 1 1 0 0,1-1-1 0 0,-1 0 0 0 0,0 1 0 0 0,0 0 0 0 0,0-1 0 0 0,-1 1 0 0 0,1 0 0 0 0,-1 0 0 0 0,0 0 0 0 0,0 0 1 0 0,0 0-1 0 0,0 0 0 0 0,-1 0 0 0 0,0 0 0 0 0,0 0 0 0 0,0 0 0 0 0,0 1 0 0 0,-1-1 0 0 0,1 0 0 0 0,-1 0 1 0 0,0 0-1 0 0,0 0 0 0 0,-1 0 0 0 0,1-1 0 0 0,-1 1 0 0 0,0 0 0 0 0,0 0 0 0 0,0-1 0 0 0,0 0 0 0 0,-1 1 1 0 0,1-1-1 0 0,-1 0 0 0 0,0 0 0 0 0,0 0 0 0 0,0 0 0 0 0,0-1 0 0 0,-1 1 0 0 0,1-1 0 0 0,-1 0 0 0 0,1 0 1 0 0,-1 0-1 0 0,0-1 0 0 0,-3 2-13 0 0,-86 22-50 0 0,91-25-46 0 0,-1 0 0 0 0,1 1 1 0 0,0-1-1 0 0,0 0 0 0 0,0-1 0 0 0,-1 1 0 0 0,1 0 0 0 0,0 0 1 0 0,0-1-1 0 0,0 0 0 0 0,0 1 0 0 0,0-1 0 0 0,0 0 0 0 0,0 0 0 0 0,0 0 1 0 0,0 0-1 0 0,0 0 0 0 0,0-1 0 0 0,0 1 0 0 0,1 0 0 0 0,-1-1 0 0 0,1 1 1 0 0,-1-1-1 0 0,1 0 0 0 0,-1 0 0 0 0,1 1 0 0 0,0-1 0 0 0,0 0 0 0 0,0 0 1 0 0,0 0-1 0 0,0 0 0 0 0,0 0 0 0 0,1 0 0 0 0,-1-1 0 0 0,1 1 0 0 0,-1 0 1 0 0,1 0-1 0 0,0 0 0 0 0,0-1 0 0 0,0-1 96 0 0,2-9-1259 0 0,9-15 29 0 0</inkml:trace>
  <inkml:trace contextRef="#ctx0" brushRef="#br0" timeOffset="8743.088">1072 15 1448 0 0,'-12'7'278'0'0,"1"0"1"0"0,-1 1-1 0 0,1 1 0 0 0,1 0 0 0 0,0 0 1 0 0,0 1-1 0 0,1 0 0 0 0,0 1 0 0 0,0 0 1 0 0,1 0-1 0 0,1 1 0 0 0,0 0 0 0 0,1 1 0 0 0,0-1 1 0 0,1 1-1 0 0,0 0 0 0 0,1 0 0 0 0,1 1 1 0 0,0-1-1 0 0,0 1 0 0 0,2 0 0 0 0,-1 4-278 0 0,6-1 144 0 0,0-1 0 0 0,1 1 0 0 0,0-1 0 0 0,2 0 0 0 0,0 0 0 0 0,0-1-1 0 0,2 0 1 0 0,0 0 0 0 0,0-1 0 0 0,2-1 0 0 0,-1 1 0 0 0,2-1 0 0 0,0-1 0 0 0,5 4-144 0 0,143 116-981 0 0,19-30-4338 0 0,-145-86 4087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4:0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2 849 1392 0 0,'8'24'6103'0'0,"-11"-36"-6031"0"0,2 0 1 0 0,-1 0 0 0 0,1 0 0 0 0,1 0-1 0 0,0-1 1 0 0,1 1 0 0 0,0 0-1 0 0,1 0 1 0 0,0 0 0 0 0,1 0 0 0 0,0 1-1 0 0,2-4-72 0 0,9-49 45 0 0,37-213 434 0 0,-28 203 170 0 0,-14 103-575 0 0,119 383 1076 0 0,-93-283-1974 0 0,-36-128 645 0 0,0 0 1 0 0,0 1-1 0 0,0-1 0 0 0,0 0 1 0 0,-1 1-1 0 0,1-1 1 0 0,-1 0-1 0 0,1 0 1 0 0,-1 0-1 0 0,1 0 1 0 0,-1-1-1 0 0,1 1 1 0 0,-1 0-1 0 0,0-1 1 0 0,1 1-1 0 0,-1-1 1 0 0,0 1-1 0 0,0-1 1 0 0,1 0-1 0 0,-1 0 1 0 0,0 0-1 0 0,0 0 0 0 0,1 0 1 0 0,-1 0-1 0 0,0 0 1 0 0,0 0-1 0 0,1-1 1 0 0,-1 1-1 0 0,0-1 1 0 0,1 0-1 0 0,-1 1 1 0 0,0-1-1 0 0,1 0 1 0 0,-1 0-1 0 0,1 0 1 0 0,-1 0-1 0 0,1 0 1 0 0,-1 0-1 0 0,1-1 179 0 0,-4 1-92 0 0,-16-8-1061 0 0</inkml:trace>
  <inkml:trace contextRef="#ctx0" brushRef="#br0" timeOffset="247.834">0 666 1068 0 0,'6'-20'7835'0'0,"47"-3"-7767"0"0,-43 19 579 0 0,63-21-607 0 0,96-51-6944 0 0,-150 62 5646 0 0</inkml:trace>
  <inkml:trace contextRef="#ctx0" brushRef="#br0" timeOffset="574.122">447 48 1484 0 0,'-106'125'3263'0'0,"103"-121"-3192"0"0,0 1-1 0 0,1-1 1 0 0,-1 1-1 0 0,1 0 0 0 0,0 0 1 0 0,1 0-1 0 0,-1 0 0 0 0,1 0 1 0 0,0 0-1 0 0,0 1 0 0 0,1-1 1 0 0,-1 0-1 0 0,1 0 1 0 0,0 1-1 0 0,1-1 0 0 0,-1 0 1 0 0,1 0-1 0 0,0 1 0 0 0,0-1 1 0 0,1 0-1 0 0,0 0 0 0 0,-1 0 1 0 0,2-1-1 0 0,-1 1 1 0 0,1 0-1 0 0,-1-1 0 0 0,1 1 1 0 0,0-1-1 0 0,3 3-70 0 0,4 1-205 0 0,0 0 1 0 0,1-1-1 0 0,-1-1 1 0 0,1 1-1 0 0,1-2 1 0 0,-1 1-1 0 0,1-2 1 0 0,0 1-1 0 0,0-2 1 0 0,1 0-1 0 0,-1 0 1 0 0,0-1-1 0 0,1-1 1 0 0,0 0-1 0 0,-1 0 0 0 0,1-1 1 0 0,4-1 204 0 0,8 1-1315 0 0</inkml:trace>
  <inkml:trace contextRef="#ctx0" brushRef="#br0" timeOffset="870.527">1120 0 1004 0 0,'51'32'3729'0'0,"-10"67"-2637"0"0,-38-88-754 0 0,11 42 230 0 0,-3 1 0 0 0,-3 1 0 0 0,-1-1 0 0 0,-3 1 0 0 0,-3 53-568 0 0,-2-78 115 0 0,-1 1 1 0 0,-2-1-1 0 0,-1 0 0 0 0,-1-1 1 0 0,-1 1-1 0 0,-2-1 0 0 0,-8 18-115 0 0,11-31-49 0 0,-1 0-1 0 0,-1-1 1 0 0,0 0-1 0 0,-1 0 0 0 0,-1-1 1 0 0,-1 0-1 0 0,1 0 1 0 0,-2-1-1 0 0,0-1 1 0 0,-1 0-1 0 0,0-1 1 0 0,0 0-1 0 0,-11 6 50 0 0,-1-2-609 0 0,-1-2 1 0 0,0 0-1 0 0,-1-1 0 0 0,-1-2 1 0 0,1-1-1 0 0,-1-1 0 0 0,-1-2 0 0 0,1 0 1 0 0,-1-2-1 0 0,0-1 0 0 0,-25-2 609 0 0,12 0-1330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3:5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473 430 1036 0 0,'0'0'437'0'0,"0"0"-6"0"0,15-3 642 0 0,15-36 568 0 0,3-3 1878 0 0,-33 42-3425 0 0,0 0-12 0 0,0 0-30 0 0,0 0-2 0 0,-40 57 206 0 0,-159 223 87 0 0,110-160 59 0 0,74-102-1158 0 0,25-34-4378 0 0,-3 2 3892 0 0</inkml:trace>
  <inkml:trace contextRef="#ctx0" brushRef="#br0" timeOffset="406.388">534 355 1256 0 0,'14'-9'2149'0'0,"-14"9"-2089"0"0,1-1 1 0 0,-1 0-1 0 0,1 1 1 0 0,-1 0-1 0 0,1-1 1 0 0,-1 1-1 0 0,1-1 1 0 0,-1 1 0 0 0,1 0-1 0 0,-1-1 1 0 0,1 1-1 0 0,0 0 1 0 0,-1-1-1 0 0,1 1 1 0 0,0 0 0 0 0,-1 0-1 0 0,1 0 1 0 0,0 0-1 0 0,-1 0 1 0 0,1 0-1 0 0,0-1 1 0 0,-1 2 0 0 0,1-1-1 0 0,0 0 1 0 0,-1 0-1 0 0,1 0 1 0 0,0 0-1 0 0,-1 0 1 0 0,1 1 0 0 0,0-1-1 0 0,-1 0 1 0 0,1 0-1 0 0,0 1 1 0 0,-1-1-1 0 0,1 0 1 0 0,-1 1-1 0 0,1-1 1 0 0,-1 1 0 0 0,1-1-1 0 0,-1 1 1 0 0,1-1-1 0 0,-1 1 1 0 0,1-1-1 0 0,-1 1 1 0 0,0 0 0 0 0,1-1-1 0 0,-1 1 1 0 0,0-1-1 0 0,0 1 1 0 0,1 0-1 0 0,-1-1 1 0 0,0 1 0 0 0,0 0-1 0 0,0-1 1 0 0,0 1-1 0 0,0 0 1 0 0,0-1-1 0 0,0 1 1 0 0,0 0-61 0 0,22 49 331 0 0,122 219 1324 0 0,-24-130-871 0 0,-121-139-819 0 0,0 0-1 0 0,0 0 1 0 0,0 0-1 0 0,0 0 1 0 0,0 0-1 0 0,0 1 0 0 0,0-1 1 0 0,0 0-1 0 0,1 0 1 0 0,-1 1-1 0 0,0-1 1 0 0,0 1-1 0 0,0-1 1 0 0,1 1-1 0 0,-1-1 1 0 0,0 1-1 0 0,0-1 0 0 0,1 1 1 0 0,-1 0-1 0 0,1-1 1 0 0,-1 1-1 0 0,0 0 1 0 0,1 0-1 0 0,-1-1 1 0 0,1 1-1 0 0,0 0 1 0 0,-1 0-1 0 0,1 0 0 0 0,0-1 1 0 0,-1 1-1 0 0,1 0 1 0 0,0 0-1 0 0,0 0 1 0 0,0 0-1 0 0,0 0 1 0 0,0 0-1 0 0,0 0 1 0 0,0 0-1 0 0,0 0 0 0 0,0-1 1 0 0,0 1-1 0 0,0 0 1 0 0,1 0-1 0 0,-1 0 1 0 0,0 0-1 0 0,1 0 1 0 0,-1-1-1 0 0,0 1 1 0 0,1 0-1 0 0,-1 0 0 0 0,1 0 1 0 0,-1-1-1 0 0,1 1 1 0 0,0 0-1 0 0,-1-1 1 0 0,1 1-1 0 0,0-1 1 0 0,-1 1-1 0 0,1-1 1 0 0,0 1-1 0 0,0-1 0 0 0,0 1 1 0 0,-1-1-1 0 0,1 1 1 0 0,0-1-1 0 0,0 0 1 0 0,0 0-1 0 0,0 0 1 0 0,0 1 35 0 0,-71-16-4620 0 0,48 6 3520 0 0</inkml:trace>
  <inkml:trace contextRef="#ctx0" brushRef="#br0" timeOffset="670.3">422 682 996 0 0,'23'-4'6135'0'0,"22"-4"-4111"0"0,107-16-4406 0 0,-71 13-1313 0 0,-61 5 2437 0 0</inkml:trace>
  <inkml:trace contextRef="#ctx0" brushRef="#br0" timeOffset="1196.531">1132 664 928 0 0,'18'11'3098'0'0,"-29"-16"-322"0"0,3-7-2729 0 0,1 1-1 0 0,0-1 1 0 0,1 0-1 0 0,0 0 1 0 0,1-1-1 0 0,0 0 1 0 0,1 0 0 0 0,0 0-1 0 0,1 0 1 0 0,1-1-1 0 0,0 1 1 0 0,1-1 0 0 0,0 0-1 0 0,1 1 1 0 0,1-8-47 0 0,0 8 19 0 0,1 0 0 0 0,0-1 0 0 0,1 1 0 0 0,0 0 0 0 0,1 1-1 0 0,0-1 1 0 0,1 1 0 0 0,0 0 0 0 0,1 0 0 0 0,1 0 0 0 0,0 1 0 0 0,0 0 0 0 0,1 0 0 0 0,1 1 0 0 0,-1 0 0 0 0,2 0 0 0 0,-1 1 0 0 0,2 0 0 0 0,-1 1 0 0 0,3-1-19 0 0,-11 8-3 0 0,1 0 0 0 0,0 0-1 0 0,-1 0 1 0 0,1 1 0 0 0,0-1-1 0 0,0 1 1 0 0,0 0 0 0 0,0-1 0 0 0,-1 1-1 0 0,1 1 1 0 0,0-1 0 0 0,0 0 0 0 0,0 1-1 0 0,0-1 1 0 0,-1 1 0 0 0,1 0 0 0 0,0 0-1 0 0,-1 0 1 0 0,1 0 0 0 0,0 1-1 0 0,-1-1 1 0 0,0 1 0 0 0,1-1 0 0 0,-1 1-1 0 0,0 0 1 0 0,0 0 0 0 0,0 0 0 0 0,0 0-1 0 0,0 0 1 0 0,0 0 0 0 0,0 1 0 0 0,-1-1-1 0 0,1 2 4 0 0,51 95-75 0 0,-46-82-3 0 0,102 284 876 0 0,-94-236-2294 0 0,-20-69-2294 0 0,4 0 2619 0 0</inkml:trace>
  <inkml:trace contextRef="#ctx0" brushRef="#br0" timeOffset="1553.275">1684 364 1756 0 0,'22'-7'5522'0'0,"-10"28"-3490"0"0,-5 47-2098 0 0,-6-54 527 0 0,48 315 1005 0 0,-36-274-1447 0 0,-32-77-4174 0 0,-14-36 278 0 0,25 36 2727 0 0</inkml:trace>
  <inkml:trace contextRef="#ctx0" brushRef="#br0" timeOffset="2251.75">1662 407 1372 0 0,'31'-60'3680'0'0,"-19"51"-3569"0"0,1 0 0 0 0,0 1 1 0 0,0 1-1 0 0,1 0 0 0 0,-1 1 1 0 0,2 0-1 0 0,-1 1 1 0 0,1 1-1 0 0,-1 0 0 0 0,15-1-111 0 0,-24 6 17 0 0,-1 1 1 0 0,1-1-1 0 0,-1 1 0 0 0,0 0 0 0 0,0 1 1 0 0,0-1-1 0 0,0 1 0 0 0,0 0 0 0 0,0 0 0 0 0,-1 0 1 0 0,1 0-1 0 0,-1 1 0 0 0,0-1 0 0 0,0 1 1 0 0,0 0-1 0 0,-1 0 0 0 0,1 0 0 0 0,-1 0 0 0 0,0 0 1 0 0,0 0-1 0 0,0 1 0 0 0,-1-1 0 0 0,1 3-17 0 0,3 13 95 0 0,-1 0 1 0 0,-1 0-1 0 0,-1 1 0 0 0,-1 0 0 0 0,0-1 1 0 0,-2 1-1 0 0,0 0 0 0 0,-1-1 0 0 0,-2 1 1 0 0,0-1-1 0 0,-1 0 0 0 0,-1 2-95 0 0,-15 50 655 0 0,21-72-583 0 0,0 0 15 0 0,0 0-10 0 0,3 2-63 0 0,62 29 134 0 0,-59-30-152 0 0,0 0 1 0 0,0 0-1 0 0,0 1 1 0 0,0 0 0 0 0,0 0-1 0 0,-1 1 1 0 0,1 0 0 0 0,-1 0-1 0 0,1 0 1 0 0,-1 1-1 0 0,0-1 1 0 0,0 1 0 0 0,-1 0-1 0 0,1 1 1 0 0,-1-1-1 0 0,0 1 1 0 0,0 0 0 0 0,-1 0-1 0 0,1 0 1 0 0,-1 0-1 0 0,0 1 1 0 0,0-1 0 0 0,-1 1-1 0 0,0 0 1 0 0,0 0-1 0 0,0 0 1 0 0,-1 0 0 0 0,0 0-1 0 0,0 0 1 0 0,0 2 3 0 0,-3 0-22 0 0,-1 0 1 0 0,1 0-1 0 0,-2-1 1 0 0,1 1-1 0 0,-1-1 1 0 0,0 0-1 0 0,0 0 1 0 0,-1-1-1 0 0,0 1 1 0 0,-1-1-1 0 0,1 0 1 0 0,-1 0-1 0 0,0-1 1 0 0,0 0-1 0 0,-1 0 1 0 0,1 0-1 0 0,-1-1 1 0 0,0 0-1 0 0,-1 0 1 0 0,1-1-1 0 0,-1 0 1 0 0,1 0-1 0 0,-1-1 1 0 0,0 0-1 0 0,0 0 1 0 0,0-1-1 0 0,0 0 1 0 0,0 0-1 0 0,0-1 1 0 0,-1 0-1 0 0,1 0 1 0 0,0-1-1 0 0,0 0 0 0 0,0-1 1 0 0,0 1-1 0 0,0-2 1 0 0,0 1-1 0 0,1-1 1 0 0,-1 0-1 0 0,1-1 1 0 0,0 1-1 0 0,0-2 1 0 0,0 1-1 0 0,0-1 1 0 0,1 0-1 0 0,-1-1 22 0 0,-43-101-5049 0 0,45 74 3833 0 0</inkml:trace>
  <inkml:trace contextRef="#ctx0" brushRef="#br0" timeOffset="2659.26">2131 86 1004 0 0,'-13'1'349'0'0,"1"0"0"0"0,0 0 0 0 0,0 1-1 0 0,0 1 1 0 0,0 0 0 0 0,0 1 0 0 0,1 0 0 0 0,0 1-1 0 0,-1 0 1 0 0,2 1 0 0 0,-1 0 0 0 0,-4 3-349 0 0,12-7 37 0 0,0-1 0 0 0,-1 1 0 0 0,1 0 0 0 0,0 0 0 0 0,0 0 0 0 0,0 1-1 0 0,0-1 1 0 0,0 1 0 0 0,1 0 0 0 0,-1 0 0 0 0,1-1 0 0 0,0 2 0 0 0,0-1 0 0 0,0 0 0 0 0,0 0 0 0 0,0 1 0 0 0,1-1 0 0 0,-1 1 0 0 0,1-1 0 0 0,0 1 0 0 0,0-1 0 0 0,1 1 0 0 0,-1 0 0 0 0,1 0 0 0 0,-1-1 0 0 0,1 1 0 0 0,0 0 0 0 0,1 0 0 0 0,-1-1-1 0 0,1 1 1 0 0,-1 0 0 0 0,1 0 0 0 0,0-1 0 0 0,1 1 0 0 0,-1-1 0 0 0,1 1 0 0 0,-1-1 0 0 0,1 0 0 0 0,0 1 0 0 0,0-1 0 0 0,0 0 0 0 0,1 0 0 0 0,-1-1 0 0 0,1 1 0 0 0,0 0 0 0 0,0-1 0 0 0,-1 1 0 0 0,2-1 0 0 0,-1 0 0 0 0,0 0 0 0 0,0 0 0 0 0,1-1-1 0 0,-1 1 1 0 0,1-1 0 0 0,-1 0 0 0 0,4 1-37 0 0,123 14-4787 0 0,-107-16 3475 0 0</inkml:trace>
  <inkml:trace contextRef="#ctx0" brushRef="#br0" timeOffset="2938.424">2702 1 1292 0 0,'126'69'4531'0'0,"-109"-49"-4325"0"0,0 0 0 0 0,-1 1 0 0 0,-1 0 0 0 0,-1 1 0 0 0,-2 1 0 0 0,0 0 0 0 0,-1 1 0 0 0,-1 0 0 0 0,-1 1 0 0 0,-1-1 0 0 0,-2 2 0 0 0,1 6-206 0 0,-2-12 76 0 0,-1 0 0 0 0,-1 1 0 0 0,0 0 0 0 0,-2 0 0 0 0,-1-1 0 0 0,0 1 0 0 0,-1 0 0 0 0,-2 0 0 0 0,0-1 0 0 0,-1 1 0 0 0,-1-1 0 0 0,-1 0-1 0 0,0 0 1 0 0,-2-1 0 0 0,0 0 0 0 0,-1 0 0 0 0,-1 0 0 0 0,-1-2 0 0 0,-1 1 0 0 0,0-1 0 0 0,-1-1 0 0 0,-1 0 0 0 0,0-1 0 0 0,-12 9-76 0 0,5-8-194 0 0,-1 0-1 0 0,0-2 0 0 0,-1 0 1 0 0,-1-2-1 0 0,0 0 0 0 0,-1-2 1 0 0,0 0-1 0 0,0-2 0 0 0,-11 1 195 0 0,-2-1-925 0 0,-1-1 0 0 0,-1-3 0 0 0,1-1 0 0 0,0-2 0 0 0,-1-2 0 0 0,-15-2 925 0 0,-41-7-1140 0 0</inkml:trace>
  <inkml:trace contextRef="#ctx0" brushRef="#br0" timeOffset="3420.609">331 290 1332 0 0,'-7'-2'174'0'0,"0"1"-1"0"0,0-1 0 0 0,0 1 1 0 0,0 0-1 0 0,1 1 1 0 0,-1 0-1 0 0,0 0 1 0 0,0 1-1 0 0,0-1 1 0 0,0 2-1 0 0,0-1 0 0 0,0 1 1 0 0,1 0-1 0 0,-1 0 1 0 0,1 0-1 0 0,-1 1 1 0 0,1 0-1 0 0,0 1 1 0 0,0-1-1 0 0,0 1 1 0 0,1 0-1 0 0,-1 1 0 0 0,1-1 1 0 0,0 1-1 0 0,-2 3-173 0 0,5-7 55 0 0,-12 11 67 0 0,0 0 0 0 0,1 1 0 0 0,1 0 1 0 0,0 1-1 0 0,1 0 0 0 0,0 1 0 0 0,1 0 1 0 0,1 1-1 0 0,0 0 0 0 0,1 1 0 0 0,1-1 1 0 0,1 1-1 0 0,0 1 0 0 0,1-1 0 0 0,1 1 1 0 0,1 0-1 0 0,0 0 0 0 0,1 0 0 0 0,1 12-122 0 0,7-3-64 0 0,1 0-1 0 0,1-1 0 0 0,2 0 1 0 0,0-1-1 0 0,2 0 0 0 0,1-1 1 0 0,1 0-1 0 0,0-1 0 0 0,2 0 1 0 0,1-1-1 0 0,1-1 0 0 0,0-1 1 0 0,2-1-1 0 0,0 0 0 0 0,1-2 1 0 0,1 0-1 0 0,1-1 0 0 0,0-1 1 0 0,12 5 64 0 0,146 69-3726 0 0,-123-69 2555 0 0</inkml:trace>
  <inkml:trace contextRef="#ctx0" brushRef="#br0" timeOffset="4213.04">3256 260 1060 0 0,'10'-23'3024'0'0,"-6"39"-535"0"0,-5 3-2338 0 0,0 0-1 0 0,2 0 1 0 0,0 0-1 0 0,1 0 1 0 0,1 0-1 0 0,1-1 1 0 0,0 1-1 0 0,2-1 1 0 0,0 0-1 0 0,1 0 1 0 0,0-1-1 0 0,2 0 1 0 0,0 0-1 0 0,1-1 1 0 0,0 0-1 0 0,2-1 1 0 0,0 0-1 0 0,0-1 1 0 0,1 0-1 0 0,1-1 1 0 0,0-1-1 0 0,1 0 1 0 0,1-1-1 0 0,-1 0 1 0 0,2-2-1 0 0,-1 1 1 0 0,6 0-151 0 0,-10-5 32 0 0,0-1 1 0 0,0 0-1 0 0,1-1 1 0 0,-1-1-1 0 0,1 0 0 0 0,0 0 1 0 0,0-1-1 0 0,0-1 0 0 0,0 0 1 0 0,0-1-1 0 0,-1 0 1 0 0,1-1-1 0 0,0 0 0 0 0,-1-1 1 0 0,1-1-1 0 0,-1 0 1 0 0,0-1-1 0 0,0 0 0 0 0,0 0 1 0 0,-1-1-1 0 0,0-1 0 0 0,0 0 1 0 0,-1-1-1 0 0,0 0 1 0 0,0 0-1 0 0,-1-1 0 0 0,0 0 1 0 0,0-1-1 0 0,-1 0 1 0 0,0 0-1 0 0,-1-1 0 0 0,0 0 1 0 0,4-10-33 0 0,0-13-61 0 0,-1-1 0 0 0,-1 0 0 0 0,-2 0 1 0 0,-2-1-1 0 0,-1 1 0 0 0,-2-1 0 0 0,-2 0 1 0 0,-1-2 60 0 0,-28-55-1974 0 0,20 96-3726 0 0,9 1 4358 0 0</inkml:trace>
  <inkml:trace contextRef="#ctx0" brushRef="#br0" timeOffset="36440.78">1907 713 1360 0 0,'0'0'231'0'0,"0"0"23"0"0,0 0-83 0 0,0 0-13 0 0,0 0 21 0 0,0 0-51 0 0,0 0-5 0 0,0 0 31 0 0,0 0-7 0 0,0 0-87 0 0,0 0-2 0 0,0 0 11 0 0,0 0-10 0 0,0 0 24 0 0,0 0 55 0 0,0 0-38 0 0,0 0 5 0 0,0 0-19 0 0,0 0-5 0 0,0 0-21 0 0,0 0 38 0 0,0 0-2 0 0,0 0-20 0 0,0 0-38 0 0,0 0 12 0 0,0 0-16 0 0,0 0 3 0 0,0 0-5 0 0,0 0 51 0 0,0 0-63 0 0,0 0 5 0 0,0 0-30 0 0,0 0 53 0 0,0 0-17 0 0,0 0-16 0 0,0 0 5 0 0,0 0 45 0 0,0 0-17 0 0,0 0 10 0 0,0 0-38 0 0,0 0-55 0 0,0 0 42 0 0,0 0 16 0 0,0 0 5 0 0,0 0 16 0 0,0 0-30 0 0,0 0 20 0 0,0 0-23 0 0,0 0-53 0 0,0 0 5 0 0,0 0 7 0 0,0 0 4 0 0,0 0 7 0 0,0 0 24 0 0,0 0 26 0 0,0 0 16 0 0,0 0 29 0 0,0 0 6 0 0,0 0-7 0 0,0 0-3 0 0,0 0-19 0 0,0 0-33 0 0,0 0-12 0 0,0 0 4 0 0,0 0-4 0 0,0 0-38 0 0,0 0 9 0 0,0 0 80 0 0,0 0 38 0 0,0 0-2 0 0,0 0-12 0 0,0 0-20 0 0,0 0-22 0 0,0 0-5 0 0,0 0 6 0 0,0 0 23 0 0,0 0 2 0 0,0 0-6 0 0,-5-18 185 0 0,-25 2-142 0 0,-14 2 457 0 0,35 5-4270 0 0,9 9 2575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3:3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2922 3731 1412 0 0,'3'5'1791'0'0,"-44"79"28"0"0,-36 124 631 0 0,214-582 414 0 0,-88 259-2490 0 0,-29 171-508 0 0,76 163 270 0 0,-66-130-554 0 0,-30-88 113 0 0,-12 30-2715 0 0,-5-23-692 0 0,12-7 2519 0 0</inkml:trace>
  <inkml:trace contextRef="#ctx0" brushRef="#br0" timeOffset="250.09">2895 3809 1720 0 0,'7'-4'4997'0'0,"67"-16"-3871"0"0,2 15-1560 0 0,0 4-3428 0 0,-66 1 3091 0 0,7 0-437 0 0</inkml:trace>
  <inkml:trace contextRef="#ctx0" brushRef="#br0" timeOffset="683.674">3284 3895 1344 0 0,'13'27'4259'0'0,"-13"-28"-2700"0"0,-2-14-1340 0 0,0-8-173 0 0,1-1 0 0 0,1 0-1 0 0,0 0 1 0 0,2 0-1 0 0,1 1 1 0 0,1-1 0 0 0,1 1-1 0 0,1 0 1 0 0,1 0-1 0 0,1 0 1 0 0,1 1 0 0 0,11-20-46 0 0,40 0 248 0 0,-59 42-246 0 0,14 3 36 0 0,-2 8 30 0 0,-1 0 1 0 0,0 0-1 0 0,-1 1 1 0 0,0 0-1 0 0,-1 1 0 0 0,-1 1 1 0 0,0-1-1 0 0,0 1 1 0 0,-2 1-1 0 0,0 0 1 0 0,0 0-1 0 0,-1 0 0 0 0,-1 0 1 0 0,-1 1-1 0 0,0 0 1 0 0,-1 0-1 0 0,1 16-68 0 0,5 5 167 0 0,32 171-1860 0 0,-39-206-3265 0 0,-2-5 3770 0 0</inkml:trace>
  <inkml:trace contextRef="#ctx0" brushRef="#br0" timeOffset="965.067">3839 3676 1004 0 0,'0'0'90'0'0,"0"1"0"0"0,0-1 0 0 0,0 1-1 0 0,0-1 1 0 0,0 0 0 0 0,0 1 0 0 0,0-1 0 0 0,0 1 0 0 0,0-1-1 0 0,0 1 1 0 0,0-1 0 0 0,0 1 0 0 0,0-1 0 0 0,0 0 0 0 0,0 1 0 0 0,0-1-1 0 0,1 1 1 0 0,-1-1 0 0 0,0 1 0 0 0,0-1 0 0 0,1 0 0 0 0,-1 1-1 0 0,0-1 1 0 0,0 0 0 0 0,1 1 0 0 0,-1-1 0 0 0,0 0 0 0 0,1 1-1 0 0,-1-1 1 0 0,1 0 0 0 0,-1 0 0 0 0,0 1 0 0 0,1-1 0 0 0,-1 0-1 0 0,1 0 1 0 0,-1 0 0 0 0,0 1 0 0 0,1-1 0 0 0,-1 0 0 0 0,1 0-1 0 0,-1 0 1 0 0,1 0 0 0 0,-1 0 0 0 0,1 0 0 0 0,-1 0 0 0 0,0 0-1 0 0,1 0 1 0 0,-1 0 0 0 0,1 0 0 0 0,-1-1 0 0 0,1 1 0 0 0,-1 0 0 0 0,1 0-1 0 0,-1 0 1 0 0,0 0 0 0 0,1-1 0 0 0,-1 1 0 0 0,1 0 0 0 0,-1-1-1 0 0,0 1 1 0 0,1 0 0 0 0,-1 0 0 0 0,0-1 0 0 0,0 1 0 0 0,1-1-1 0 0,-1 1 1 0 0,0-1-90 0 0,3 21 534 0 0,28 102 560 0 0,-18-52-1364 0 0,-13-70-388 0 0,0 0-356 0 0,-14-3-2735 0 0,10 0 2561 0 0</inkml:trace>
  <inkml:trace contextRef="#ctx0" brushRef="#br0" timeOffset="1510.303">3891 3664 868 0 0,'-2'-2'137'0'0,"1"0"0"0"0,0 0-1 0 0,0 0 1 0 0,0 0 0 0 0,0 0 0 0 0,0 0-1 0 0,1 0 1 0 0,-1 0 0 0 0,0-1 0 0 0,1 1-1 0 0,0 0 1 0 0,0 0 0 0 0,-1-1 0 0 0,1 1 0 0 0,1 0-1 0 0,-1 0 1 0 0,0-1 0 0 0,0 1 0 0 0,1 0-1 0 0,-1 0 1 0 0,1 0 0 0 0,0 0 0 0 0,0-1-1 0 0,0 1 1 0 0,0 0 0 0 0,0 0 0 0 0,0 1 0 0 0,0-1-1 0 0,1 0 1 0 0,-1 0 0 0 0,2-1-137 0 0,0-1 50 0 0,0-1 1 0 0,0 1-1 0 0,0 0 1 0 0,0 0 0 0 0,1 0-1 0 0,0 0 1 0 0,0 0-1 0 0,0 1 1 0 0,0 0-1 0 0,0 0 1 0 0,1 0 0 0 0,0 0-1 0 0,-1 1 1 0 0,1 0-1 0 0,0 0 1 0 0,0 0-1 0 0,0 0 1 0 0,0 1 0 0 0,1 0-1 0 0,-1 0 1 0 0,0 0-1 0 0,0 1 1 0 0,1 0-1 0 0,-1 0 1 0 0,0 0-1 0 0,1 1 1 0 0,-1-1 0 0 0,0 1-1 0 0,0 1 1 0 0,1-1-1 0 0,-1 1 1 0 0,0 0-1 0 0,-1 0 1 0 0,1 0 0 0 0,0 0-1 0 0,0 1 1 0 0,-1 0-1 0 0,0 0 1 0 0,1 0-1 0 0,-1 1 1 0 0,-1 0 0 0 0,1-1-1 0 0,0 1 1 0 0,-1 0-1 0 0,0 1 1 0 0,0-1-1 0 0,0 1 1 0 0,0-1-1 0 0,-1 1 1 0 0,1 2-51 0 0,-1-1 30 0 0,-2 1 0 0 0,1-1 0 0 0,-1 1 0 0 0,0-1 0 0 0,0 1 1 0 0,0-1-1 0 0,-1 1 0 0 0,0-1 0 0 0,-1 0 0 0 0,1 1 0 0 0,-1-1 0 0 0,-1 0 0 0 0,1 0 0 0 0,-1 0 0 0 0,0 0 0 0 0,0-1 0 0 0,0 1 1 0 0,-1-1-1 0 0,0 0 0 0 0,0 0 0 0 0,0 0 0 0 0,-1 0 0 0 0,0-1 0 0 0,0 0 0 0 0,-2 2-30 0 0,6-6 59 0 0,1 0-20 0 0,64 36 75 0 0,-56-33-101 0 0,0 1 0 0 0,0 0-1 0 0,0 0 1 0 0,-1 1 0 0 0,1 0 0 0 0,-1 0-1 0 0,-1 0 1 0 0,1 1 0 0 0,-1 0 0 0 0,0 1 0 0 0,0 0-1 0 0,-1-1 1 0 0,1 2 0 0 0,-2-1 0 0 0,1 0-1 0 0,-1 1 1 0 0,0 0 0 0 0,-1 0 0 0 0,0 0-1 0 0,0 1 1 0 0,0 2-13 0 0,-5-6-62 0 0,0 0 1 0 0,-1 0-1 0 0,0 0 0 0 0,0 0 0 0 0,0-1 0 0 0,0 1 1 0 0,-1-1-1 0 0,0 0 0 0 0,0 0 0 0 0,0 0 1 0 0,0 0-1 0 0,0-1 0 0 0,-1 0 0 0 0,0 0 0 0 0,0 0 1 0 0,1 0-1 0 0,-2-1 0 0 0,1 0 0 0 0,0 0 1 0 0,0 0-1 0 0,-1-1 0 0 0,1 1 0 0 0,-1-1 0 0 0,1-1 1 0 0,-1 1-1 0 0,1-1 0 0 0,-1 0 0 0 0,0 0 1 0 0,1-1-1 0 0,-1 1 0 0 0,1-1 0 0 0,-1 0 0 0 0,1-1 1 0 0,-1 0-1 0 0,1 1 0 0 0,0-2 0 0 0,0 1 1 0 0,-2-2 61 0 0,-57-34-3841 0 0,50 22 2641 0 0</inkml:trace>
  <inkml:trace contextRef="#ctx0" brushRef="#br0" timeOffset="-14687.916">161 158 1008 0 0,'-15'4'2783'0'0,"20"-1"-2760"0"0,1 0 0 0 0,0 0 0 0 0,0 0 0 0 0,0-1 0 0 0,0 1-1 0 0,1-2 1 0 0,-1 1 0 0 0,0-1 0 0 0,1 0 0 0 0,0 0 0 0 0,-1 0 0 0 0,1-1 0 0 0,-1 0 0 0 0,1-1 0 0 0,-1 0 0 0 0,1 1-1 0 0,-1-2 1 0 0,1 1 0 0 0,3-2-23 0 0,13 0 17 0 0,610-20 922 0 0,1137-18 2148 0 0,-1352 28-2757 0 0,1012-26 1104 0 0,-1326 37-2905 0 0,-138-17-3880 0 0,28 17 4957 0 0,-25-8-723 0 0</inkml:trace>
  <inkml:trace contextRef="#ctx0" brushRef="#br0" timeOffset="-13004.841">226 200 1008 0 0,'-3'-26'2512'0'0,"-6"40"-1721"0"0,-4 43-758 0 0,7-4 15 0 0,3 0 0 0 0,2 0-1 0 0,3 1 1 0 0,1-1-1 0 0,6 19-47 0 0,73 511 1386 0 0,-59-286-564 0 0,-14 251-822 0 0,-9-430-85 0 0,13 66 412 0 0,-2 182-80 0 0,13-85 35 0 0,-16-218-80 0 0,48-61 46 0 0,1-16-199 0 0,0 3 0 0 0,0 2 1 0 0,1 3-1 0 0,0 2 0 0 0,11 3-49 0 0,91-8-56 0 0,74-14 196 0 0,474-28-134 0 0,308 10 176 0 0,-69-1-160 0 0,-465 28 313 0 0,-11-7 89 0 0,-406 5-1409 0 0,-65 15 263 0 0,-4-15-1447 0 0,-24-33-169 0 0,15 24 1122 0 0</inkml:trace>
  <inkml:trace contextRef="#ctx0" brushRef="#br0" timeOffset="-11709.532">4708 116 1300 0 0,'42'-40'5009'0'0,"-53"476"-4418"0"0,26-292-357 0 0,29 510 1706 0 0,-44-154-1123 0 0,-22-355-552 0 0,-17 185-132 0 0,66-177 14 0 0,-24 12 167 0 0,12-104-218 0 0,-15 22 188 0 0,0-81-295 0 0,0-2 22 0 0,0 5 293 0 0,0-5-559 0 0,0 0 0 0 0,-1 0 0 0 0,1 0 0 0 0,-1 0 0 0 0,1 0 0 0 0,0 0 0 0 0,-1 0 0 0 0,1 0 0 0 0,-1 0 0 0 0,1 1 0 0 0,0-1 0 0 0,-1 0 0 0 0,1 0 0 0 0,0 0 1 0 0,-1 1-1 0 0,1-1 0 0 0,0 0 0 0 0,-1 0 0 0 0,1 1 0 0 0,0-1 0 0 0,-1 0 255 0 0,-14-41-2244 0 0,7 11 1204 0 0</inkml:trace>
  <inkml:trace contextRef="#ctx0" brushRef="#br0" timeOffset="-10554.493">5576 63 1816 0 0,'21'-1'2904'0'0,"-22"0"-2873"0"0,0 1 0 0 0,0-1-1 0 0,0 0 1 0 0,0 1 0 0 0,0-1 0 0 0,0 0 0 0 0,0 0 0 0 0,0 1 0 0 0,0-1 0 0 0,1 0 0 0 0,-1 0-1 0 0,0 0 1 0 0,0 0 0 0 0,1 0 0 0 0,-1 0 0 0 0,1 0 0 0 0,-1 0 0 0 0,1-1 0 0 0,-1 1 0 0 0,1 0-1 0 0,0 0 1 0 0,-1 0 0 0 0,1 0 0 0 0,0-1 0 0 0,0 1 0 0 0,0 0 0 0 0,0 0 0 0 0,0 0 0 0 0,0-1-1 0 0,0 1 1 0 0,1 0 0 0 0,-1 0 0 0 0,0 0 0 0 0,1-1 0 0 0,-1 1 0 0 0,1 0 0 0 0,-1 0 0 0 0,1 0-1 0 0,-1 0 1 0 0,1 0 0 0 0,0 0 0 0 0,0 0 0 0 0,-1 0 0 0 0,1 0 0 0 0,0 1 0 0 0,0-1 0 0 0,0 0-1 0 0,0 0 1 0 0,0 1 0 0 0,0-1 0 0 0,0 0 0 0 0,0 1 0 0 0,0-1 0 0 0,0 1 0 0 0,0 0 0 0 0,1-1-1 0 0,-1 1 1 0 0,0 0 0 0 0,0 0 0 0 0,0-1 0 0 0,1 1 0 0 0,-1 0 0 0 0,0 0 0 0 0,0 0 0 0 0,0 1-1 0 0,1-1 1 0 0,-1 0-31 0 0,-21-3 21 0 0,1 0 0 0 0,-1 1 0 0 0,0 2-1 0 0,0 0 1 0 0,0 1 0 0 0,0 0 0 0 0,0 2-1 0 0,1 1 1 0 0,-1 0 0 0 0,1 1 0 0 0,0 1-1 0 0,1 1 1 0 0,-1 1 0 0 0,-15 9-21 0 0,26-15 22 0 0,1 1 0 0 0,0 0-1 0 0,-1 1 1 0 0,2 0 0 0 0,-1 0 0 0 0,0 0-1 0 0,1 1 1 0 0,0 0 0 0 0,0 0 0 0 0,0 0 0 0 0,1 1-1 0 0,-1 0 1 0 0,1 0 0 0 0,1 1 0 0 0,-1-1-1 0 0,1 1 1 0 0,0 0 0 0 0,1 0 0 0 0,0 0-1 0 0,0 0 1 0 0,0 1 0 0 0,1-1 0 0 0,0 1 0 0 0,1 0-1 0 0,-1 0 1 0 0,1 0 0 0 0,1-1 0 0 0,0 1-1 0 0,0 0 1 0 0,0 0 0 0 0,1 0 0 0 0,0 0 0 0 0,1 0-1 0 0,0-1 1 0 0,0 1 0 0 0,1-1 0 0 0,-1 1-1 0 0,2-1 1 0 0,-1 0 0 0 0,1 0 0 0 0,0 0 0 0 0,0-1-1 0 0,1 1 1 0 0,0-1 0 0 0,0 0 0 0 0,1 0-1 0 0,-1-1 1 0 0,1 0 0 0 0,0 0 0 0 0,2 1-22 0 0,380 132 1059 0 0,-377-136-1022 0 0,-1 1 1 0 0,0 1-1 0 0,0 0 0 0 0,-1 0 1 0 0,1 1-1 0 0,-1 0 0 0 0,0 1 0 0 0,0 0 1 0 0,-1 0-1 0 0,0 1 0 0 0,0 0 0 0 0,0 0 1 0 0,-1 1-1 0 0,0 0 0 0 0,-1 0 1 0 0,0 1-1 0 0,0 0 0 0 0,0 0 0 0 0,-1 0 1 0 0,-1 1-1 0 0,2 5-37 0 0,-8-9 30 0 0,0 0 0 0 0,0 0 1 0 0,-1 0-1 0 0,1-1 0 0 0,-2 1 0 0 0,1 0 1 0 0,0-1-1 0 0,-1 0 0 0 0,0 0 1 0 0,0 0-1 0 0,-1 0 0 0 0,0-1 0 0 0,1 0 1 0 0,-1 0-1 0 0,-1 0 0 0 0,1 0 0 0 0,0-1 1 0 0,-1 0-1 0 0,0 0 0 0 0,0-1 0 0 0,0 1 1 0 0,0-1-1 0 0,-2 0-30 0 0,-21 6-253 0 0,0-1 0 0 0,0-1 0 0 0,-1-2-1 0 0,1 0 1 0 0,-1-3 0 0 0,0 0 0 0 0,0-2 0 0 0,0-1 0 0 0,1-1-1 0 0,-25-7 254 0 0,-68-25-5336 0 0,104 24 4193 0 0</inkml:trace>
  <inkml:trace contextRef="#ctx0" brushRef="#br0" timeOffset="-8362.751">1786 663 1248 0 0,'0'0'404'0'0,"0"0"-86"0"0,0-2-49 0 0,0-1-218 0 0,0 0-1 0 0,-1 0 1 0 0,1 0 0 0 0,-1 0-1 0 0,0 0 1 0 0,0 0 0 0 0,0 0-1 0 0,-1 0 1 0 0,1 1 0 0 0,-1-1 0 0 0,1 0-1 0 0,-1 1 1 0 0,0 0 0 0 0,0-1-1 0 0,0 1 1 0 0,0 0 0 0 0,0 0-1 0 0,-1 0 1 0 0,1 0 0 0 0,-1 0 0 0 0,1 1-1 0 0,-1-1 1 0 0,1 1 0 0 0,-1-1-1 0 0,0 1 1 0 0,0 0 0 0 0,0 0-1 0 0,0 1 1 0 0,0-1 0 0 0,0 0 0 0 0,0 1-1 0 0,0 0 1 0 0,0 0 0 0 0,0 0-1 0 0,-2 0-50 0 0,-111 17 335 0 0,77 1-281 0 0,-2-2-8 0 0,0 2 0 0 0,2 1 1 0 0,0 2-1 0 0,2 2 1 0 0,0 2-1 0 0,1 1 0 0 0,-20 21-46 0 0,37-32 74 0 0,1 1 0 0 0,1 0 0 0 0,0 2 0 0 0,1 0 0 0 0,1 0 0 0 0,1 1 0 0 0,1 1 0 0 0,0 1 0 0 0,2 0 0 0 0,0 0 0 0 0,1 1 0 0 0,2 0 0 0 0,0 1 0 0 0,1 0 0 0 0,1 0 0 0 0,2 1 0 0 0,0-1 0 0 0,1 3-74 0 0,3 18 162 0 0,22 292 807 0 0,-13-295-903 0 0,-3-5 36 0 0,2 0 0 0 0,1-1 0 0 0,1 0 0 0 0,3-1 0 0 0,0 0 0 0 0,15 24-102 0 0,0-18 114 0 0,1-1 1 0 0,2-1-1 0 0,1-2 0 0 0,3-1 1 0 0,0-2-1 0 0,2-1 1 0 0,1-2-1 0 0,2-1 1 0 0,1-3-1 0 0,1-1 1 0 0,20 8-115 0 0,-23-18 113 0 0,0-2 0 0 0,2-1 0 0 0,-1-2 0 0 0,1-2 1 0 0,1-2-1 0 0,-1-2 0 0 0,1-1 0 0 0,0-2 0 0 0,0-2 1 0 0,0-2-1 0 0,-1-2 0 0 0,1-1 0 0 0,-1-2 0 0 0,-1-2 1 0 0,28-11-114 0 0,-25 9 52 0 0,-1-1 1 0 0,0-1 0 0 0,-1-3 0 0 0,-1-1 0 0 0,-1-3-1 0 0,0 0 1 0 0,-2-3 0 0 0,0-1 0 0 0,-2-2 0 0 0,-1-1-1 0 0,30-32-52 0 0,-38 33 28 0 0,-1-1 1 0 0,-1-2-1 0 0,-2 0 0 0 0,-1-1 0 0 0,-1-1 0 0 0,-2-1 0 0 0,-1-1 0 0 0,-1 0 0 0 0,-3-1 1 0 0,0-1-1 0 0,-3 0 0 0 0,0 0 0 0 0,-3-1 0 0 0,-1 0 0 0 0,-1-1 0 0 0,-3 1 0 0 0,-1-6-28 0 0,-38-166 10 0 0,19 157 10 0 0,-3 1 0 0 0,-2 0-1 0 0,-2 2 1 0 0,-2 1 0 0 0,-3 1-1 0 0,-1 1 1 0 0,-34-36-20 0 0,50 63-15 0 0,-2 2 1 0 0,0 0-1 0 0,-1 1 1 0 0,0 0-1 0 0,-2 2 1 0 0,1 0-1 0 0,-2 1 1 0 0,0 1-1 0 0,-18-7 15 0 0,-1 4-9 0 0,19 5-44 0 0,-1 2 0 0 0,1 1 0 0 0,-2 0 1 0 0,1 2-1 0 0,-1 0 0 0 0,0 2 0 0 0,0 0 1 0 0,-3 1 52 0 0,-218 2-292 0 0,126 20 178 0 0,-110 58-418 0 0,156-49-6418 0 0,62-28 5778 0 0</inkml:trace>
  <inkml:trace contextRef="#ctx0" brushRef="#br0" timeOffset="-6661.686">3590 539 1440 0 0,'-3'-3'376'0'0,"-6"-5"-204"0"0,0 1 1 0 0,0 1 0 0 0,0-1 0 0 0,-1 2 0 0 0,0-1 0 0 0,0 1 0 0 0,0 1 0 0 0,0 0 0 0 0,-1 0 0 0 0,0 1 0 0 0,0 0 0 0 0,0 1 0 0 0,0 0 0 0 0,0 1-1 0 0,0 0 1 0 0,-12 1-173 0 0,-113 14 475 0 0,-81 47 28 0 0,165-34-434 0 0,1 1-1 0 0,2 3 1 0 0,1 2 0 0 0,2 2-1 0 0,-5 7-68 0 0,15-6 48 0 0,2 1 0 0 0,2 2 1 0 0,1 2-1 0 0,3 0 0 0 0,1 2 0 0 0,2 1 0 0 0,-17 42-48 0 0,29-56 120 0 0,2 1 0 0 0,1 0 0 0 0,1 1 0 0 0,2 0 0 0 0,1 0 0 0 0,2 0 0 0 0,1 1 0 0 0,2 0 0 0 0,2 27-120 0 0,3-26 117 0 0,2 0 0 0 0,1 0 0 0 0,2-1 0 0 0,1 0 1 0 0,2 0-1 0 0,0-2 0 0 0,3 1 0 0 0,18 28-117 0 0,-29-50 17 0 0,11 19 46 0 0,2 0 0 0 0,1-1 0 0 0,1-1 0 0 0,1-1 0 0 0,1 0 0 0 0,2-2 0 0 0,0 0 0 0 0,2-2 0 0 0,0 0 0 0 0,1-2 0 0 0,2-1 0 0 0,0-1 0 0 0,0-1 0 0 0,2-2 0 0 0,0-1 0 0 0,1-1 0 0 0,0-2 0 0 0,1-1 0 0 0,0-1 0 0 0,3-1-63 0 0,347 23 1100 0 0,-196-60-878 0 0,-173 27-194 0 0,40-6 93 0 0,0-2-1 0 0,-1-3 1 0 0,-1-2 0 0 0,0-2-1 0 0,-1-2 1 0 0,11-8-121 0 0,-31 7 82 0 0,0-2 0 0 0,-2 0 0 0 0,0-2 0 0 0,-2-2 0 0 0,-1 0 0 0 0,-1-1 0 0 0,-1-2 0 0 0,-1 0 0 0 0,-2-1 0 0 0,-1-1 0 0 0,-1-1 0 0 0,6-19-82 0 0,-8 6 85 0 0,-3 0 1 0 0,-1-1-1 0 0,-2 0 0 0 0,-3-1 1 0 0,-1 1-1 0 0,-2-1 0 0 0,-3-1 1 0 0,-4-44-86 0 0,3 65 16 0 0,-36-175-48 0 0,26 178 31 0 0,-1 0 0 0 0,-2 0 0 0 0,0 1 0 0 0,-1 1 1 0 0,-1 0-1 0 0,-2 1 0 0 0,0 1 0 0 0,-1-1 1 0 0,-32-40-3 0 0,31 41-10 0 0,-1 2 1 0 0,-1 0 0 0 0,0 1-1 0 0,-1 1 1 0 0,-1 0-1 0 0,-1 2 1 0 0,0 1 0 0 0,0 1-1 0 0,-1 1 1 0 0,-1 2 0 0 0,-13-4 12 0 0,-76-36-250 0 0,88 39-551 0 0,0 1 0 0 0,0 2 0 0 0,-1 0 1 0 0,0 2-1 0 0,0 1 0 0 0,0 1 0 0 0,0 1 1 0 0,-1 2-1 0 0,-19 2 801 0 0,19-2-1215 0 0,6 2 158 0 0,-18 8 53 0 0</inkml:trace>
  <inkml:trace contextRef="#ctx0" brushRef="#br0" timeOffset="-5243.235">794 386 1624 0 0,'0'0'400'0'0,"0"0"-20"0"0,0 0-100 0 0,0 0-74 0 0,0 0 36 0 0,13-1 94 0 0,-8 8 2291 0 0,-34 76-2094 0 0,19-69-540 0 0,-121 178 998 0 0,100-155-510 0 0,35-59 801 0 0,194-279-830 0 0,-154 253-701 0 0,-18 93 182 0 0,169 238 807 0 0,-159-236-2084 0 0,-65-50-4254 0 0,12-6 4409 0 0</inkml:trace>
  <inkml:trace contextRef="#ctx0" brushRef="#br0" timeOffset="-4993.152">697 575 1748 0 0,'73'-24'6132'0'0,"79"-9"-6725"0"0,-27 6-2702 0 0,-102 21 2543 0 0</inkml:trace>
  <inkml:trace contextRef="#ctx0" brushRef="#br0" timeOffset="-3940.964">3923 209 1684 0 0,'0'0'300'0'0,"0"0"8"0"0,0 0 20 0 0,20-4 1198 0 0,23-13 543 0 0,-42 17-1988 0 0,11 41 886 0 0,36 179-88 0 0,-31-169-213 0 0,-31-78-6118 0 0,8 13 4200 0 0</inkml:trace>
  <inkml:trace contextRef="#ctx0" brushRef="#br0" timeOffset="-3318.159">3891 215 1880 0 0,'0'-15'4780'0'0,"103"-14"-3924"0"0,56 16-573 0 0,-156 14-284 0 0,1 0 1 0 0,-1 0-1 0 0,0 0 1 0 0,0 0-1 0 0,0 1 0 0 0,0 0 1 0 0,0-1-1 0 0,0 1 1 0 0,0 0-1 0 0,-1 0 1 0 0,1 1-1 0 0,-1-1 1 0 0,1 1-1 0 0,-1-1 1 0 0,0 1-1 0 0,0 0 1 0 0,0-1-1 0 0,0 1 1 0 0,-1 0-1 0 0,1 0 0 0 0,-1 1 1 0 0,0-1-1 0 0,1 0 1 0 0,-2 0-1 0 0,1 1 1 0 0,0-1-1 0 0,-1 0 1 0 0,1 1-1 0 0,-1-1 1 0 0,0 1-1 0 0,0-1 1 0 0,0 0-1 0 0,-1 1 0 0 0,1-1 1 0 0,-1 1-1 0 0,0-1 1 0 0,0 0-1 0 0,0 0 1 0 0,0 1-1 0 0,0-1 1 0 0,-2 2 0 0 0,-43 65 334 0 0,68-50 57 0 0,20-2-348 0 0,-37-17-37 0 0,1 0 0 0 0,0 1 0 0 0,-1 0 0 0 0,0 0 0 0 0,1 0 0 0 0,-1 0 0 0 0,0 1 0 0 0,0 0 0 0 0,0 0 0 0 0,-1 0 0 0 0,1 0 0 0 0,-1 1 0 0 0,1 0 0 0 0,-1 0 0 0 0,-1 0 0 0 0,1 0 0 0 0,0 1 0 0 0,-1 0 0 0 0,0 0 0 0 0,0-1 0 0 0,-1 2 0 0 0,1-1 0 0 0,-1 0 0 0 0,0 0 0 0 0,1 5-6 0 0,-5-5-1 0 0,-1 1 0 0 0,0-1 0 0 0,0 0 0 0 0,0 0-1 0 0,0 0 1 0 0,-1-1 0 0 0,0 1 0 0 0,0-1-1 0 0,0 0 1 0 0,0 0 0 0 0,-1 0 0 0 0,1-1-1 0 0,-1 1 1 0 0,0-1 0 0 0,0 0 0 0 0,-1-1-1 0 0,1 1 1 0 0,0-1 0 0 0,-1 0 0 0 0,0-1-1 0 0,-1 1 2 0 0,-143 13-413 0 0,53-40-2669 0 0,82 13 539 0 0,10 5 1360 0 0</inkml:trace>
  <inkml:trace contextRef="#ctx0" brushRef="#br0" timeOffset="-823.925">2810 1784 1228 0 0,'-12'-28'3324'0'0,"10"26"-3264"0"0,2 2 97 0 0,0 0 72 0 0,0 0-30 0 0,0 0 24 0 0,0 0 14 0 0,0 0-49 0 0,0 0-38 0 0,0 0 3 0 0,0 0-62 0 0,0 0-22 0 0,0 0 2 0 0,0 0 27 0 0,0 0 20 0 0,0 0-42 0 0,0 0-149 0 0,0 0-11 0 0,0 0 75 0 0,0 0-26 0 0,0 0-6 0 0,0 0 26 0 0,0 0 87 0 0,-16 1-4 0 0,12 4-63 0 0,0 0 0 0 0,1-1 0 0 0,-1 1 0 0 0,1 0 0 0 0,0 1 0 0 0,1-1 0 0 0,-1 0 0 0 0,1 1 0 0 0,0-1 0 0 0,1 1 0 0 0,-1 0 0 0 0,1 0 0 0 0,0 0 0 0 0,1-1 0 0 0,-1 1 0 0 0,1 0 0 0 0,1 0 0 0 0,-1 0 0 0 0,1 1-5 0 0,-2-1 0 0 0,-9 964 1079 0 0,18-900-544 0 0,-1 73-393 0 0,7-35-69 0 0,-4 42 734 0 0,-7-111 194 0 0,-81-72-1051 0 0,109 52 268 0 0,1-9-204 0 0,-21-6 17 0 0,1 0 0 0 0,-1 0 0 0 0,1-1 0 0 0,-1 0 0 0 0,1-1 0 0 0,0-1 0 0 0,0 0 1 0 0,0 0-1 0 0,0-1 0 0 0,0-1 0 0 0,0 0 0 0 0,0-1 0 0 0,0 0 0 0 0,6-2-31 0 0,47-20-914 0 0,-24 13-2701 0 0,-40 11 2689 0 0,10 0-801 0 0,-3 0 594 0 0</inkml:trace>
  <inkml:trace contextRef="#ctx0" brushRef="#br0" timeOffset="54827.64">2534 1208 1008 0 0,'0'0'65'0'0,"0"0"-10"0"0,0 0 67 0 0,0 0-7 0 0,0 0 13 0 0,0 0 102 0 0,0 0-66 0 0,0 0-4 0 0,0 0 33 0 0,0 0-21 0 0,0 0 28 0 0,0 0-101 0 0,0 0 38 0 0,0 0-25 0 0,0 0 36 0 0,0 0-18 0 0,0 0 34 0 0,0 0-20 0 0,0 0-37 0 0,0 0-23 0 0,0 0 43 0 0,0 0 1 0 0,0 0-34 0 0,0 0-14 0 0,0 0-10 0 0,0 0-60 0 0,0 0 2 0 0,0 0 24 0 0,0 0-44 0 0,0 0 38 0 0,0 0-18 0 0,0 0 32 0 0,0 0 7 0 0,0 0-8 0 0,0 0-11 0 0,0 0 16 0 0,0 0 98 0 0,0 0 4 0 0,0 0-14 0 0,0 0-16 0 0,0 0-15 0 0,0 0-9 0 0,0 0-25 0 0,17-1-50 0 0,94-11 546 0 0,44 11-247 0 0,-114 1-127 0 0,-39 0-129 0 0,35 0 939 0 0,41-10-264 0 0,-44 6-562 0 0,-37 6-5283 0 0,-2-2 4098 0 0</inkml:trace>
  <inkml:trace contextRef="#ctx0" brushRef="#br0" timeOffset="55961.852">2486 1526 1248 0 0,'11'-12'4313'0'0,"14"-3"-3669"0"0,166-16 182 0 0,-123 27-892 0 0,-67 4 74 0 0,37 0 193 0 0,24 4 544 0 0,-21 3-1115 0 0,-40-7 514 0 0,1 4 129 0 0,-9 5-4563 0 0,6-7 3170 0 0</inkml:trace>
  <inkml:trace contextRef="#ctx0" brushRef="#br0" timeOffset="56550.116">2658 1796 1240 0 0,'-24'1'2409'0'0,"31"-3"-789"0"0,-1 2-1393 0 0,266 0 1608 0 0,-270 0-1829 0 0,12-13-4301 0 0,-15 11 3045 0 0</inkml:trace>
  <inkml:trace contextRef="#ctx0" brushRef="#br0" timeOffset="57747.758">2620 1005 968 0 0,'0'0'234'0'0,"0"0"-15"0"0,0 0-42 0 0,0 0-58 0 0,0 0 24 0 0,0 0 62 0 0,0 0 25 0 0,0 0 61 0 0,0 0-79 0 0,0 0-24 0 0,0 0 6 0 0,0 0 40 0 0,0 0-52 0 0,0 0 2 0 0,0 0-27 0 0,0 0-24 0 0,0 0-13 0 0,0 0-15 0 0,0 0-9 0 0,0 0-7 0 0,0 0-6 0 0,0 0 18 0 0,0 0 91 0 0,0 0 18 0 0,0 0-30 0 0,0 0-21 0 0,0 0-45 0 0,33 1 95 0 0,145-8 654 0 0,-176 7-852 0 0,-2 0 2 0 0,31 5 9 0 0,-22-5-430 0 0,-10 1-738 0 0,-3 0-1488 0 0,1 0 1337 0 0</inkml:trace>
  <inkml:trace contextRef="#ctx0" brushRef="#br0" timeOffset="61808.142">1276 867 880 0 0,'0'0'309'0'0,"0"0"-137"0"0,0 0-15 0 0,0 0 25 0 0,0 0-105 0 0,0 0-8 0 0,0 0-17 0 0,0 0 40 0 0,0 0-15 0 0,0 0 7 0 0,0 0 59 0 0,0 0-34 0 0,0 0 23 0 0,0 0 31 0 0,0 0-63 0 0,0 0 5 0 0,0 0 48 0 0,0 0-43 0 0,12 14 214 0 0,7 173 597 0 0,55 60-127 0 0,-21 60 280 0 0,-17-137-1143 0 0,5 140 924 0 0,-3-149-435 0 0,-18-112-94 0 0,-41-63-4981 0 0,7 4 3547 0 0</inkml:trace>
  <inkml:trace contextRef="#ctx0" brushRef="#br0" timeOffset="63054.453">1610 675 1088 0 0,'0'0'389'0'0,"-16"42"1730"0"0,15 367-1144 0 0,37 19 60 0 0,6-170-270 0 0,-20-62-185 0 0,26-14 70 0 0,-12-77 110 0 0,-34-91-1344 0 0,-7-7-4537 0 0,1-12 3821 0 0</inkml:trace>
  <inkml:trace contextRef="#ctx0" brushRef="#br0" timeOffset="64391.21">1887 627 996 0 0,'0'0'365'0'0,"0"0"-71"0"0,0 0-135 0 0,0 0-62 0 0,0 0 42 0 0,0 0 46 0 0,0 0-18 0 0,0 0-7 0 0,0 0 76 0 0,0 0 7 0 0,0 0-37 0 0,0 0-29 0 0,0 0-24 0 0,-11 14 182 0 0,26 421 1733 0 0,13 190-735 0 0,-16-577-1123 0 0,10 133 4 0 0,-22-180-210 0 0,0 41-29 0 0,13 30 267 0 0,-1 21-3 0 0,4 22-28 0 0,-8-57 1296 0 0,-8-57-1502 0 0,0-1 19 0 0,0 0 34 0 0,9 6-561 0 0,-1-21-4121 0 0,-3 0 3361 0 0,-4-3-49 0 0</inkml:trace>
  <inkml:trace contextRef="#ctx0" brushRef="#br0" timeOffset="65634.589">2135 612 1556 0 0,'0'0'360'0'0,"0"0"-34"0"0,0 0-18 0 0,0 0-78 0 0,0 0-14 0 0,0 0 66 0 0,0 0-38 0 0,0 0-112 0 0,0 0 18 0 0,0 0-3 0 0,0 0-12 0 0,0 0-15 0 0,0 0-18 0 0,2 34 235 0 0,8 144 362 0 0,5 97 51 0 0,40 136-42 0 0,-41-153 295 0 0,10-194-813 0 0,5 157 549 0 0,-7-83-618 0 0,-4-38 207 0 0,-18-106-5951 0 0,-2 2 4511 0 0</inkml:trace>
  <inkml:trace contextRef="#ctx0" brushRef="#br0" timeOffset="67335.431">1092 1100 1224 0 0,'0'0'291'0'0,"0"0"18"0"0,-3-43 2332 0 0,105 360-869 0 0,-41-90-798 0 0,-1-83-495 0 0,-24 144 474 0 0,-28-223-789 0 0,19 14-6 0 0,-20-34 161 0 0,-7-43-321 0 0,1 16 256 0 0,9-5-89 0 0,-12-6-7082 0 0,-12 6 5653 0 0</inkml:trace>
  <inkml:trace contextRef="#ctx0" brushRef="#br0" timeOffset="71653.676">1695 2210 888 0 0,'0'0'304'0'0,"2"-22"1340"0"0,19-46 1196 0 0,-36 175-2590 0 0,-50 211 335 0 0,16-99 29 0 0,-46 92 22 0 0,37-89 244 0 0,23-91 823 0 0,31-123-2229 0 0,-9-24-4623 0 0,11 12 4025 0 0,-3-2-77 0 0</inkml:trace>
  <inkml:trace contextRef="#ctx0" brushRef="#br0" timeOffset="72058.218">1129 3284 1892 0 0,'1'20'2918'0'0,"10"0"-2665"0"0,1 0 0 0 0,0-1 0 0 0,2-1 0 0 0,0 1 0 0 0,1-2 0 0 0,0 0 0 0 0,2-1 0 0 0,0-1 0 0 0,13 9-253 0 0,-23-21 81 0 0,0 0 1 0 0,-1-1 0 0 0,1 0 0 0 0,0 0 0 0 0,0 0-1 0 0,0-1 1 0 0,0 0 0 0 0,1-1 0 0 0,-1 0 0 0 0,0 0 0 0 0,0 0-1 0 0,0-1 1 0 0,0 0 0 0 0,0 0 0 0 0,0-1 0 0 0,0 0-1 0 0,0 0 1 0 0,0 0 0 0 0,0-1 0 0 0,-1 0 0 0 0,0-1-1 0 0,0 1 1 0 0,1-1 0 0 0,-2 0 0 0 0,2-2-82 0 0,30-12 219 0 0,15-9-189 0 0,67-18-3610 0 0,-117 48 1088 0 0,-3 2 1339 0 0</inkml:trace>
  <inkml:trace contextRef="#ctx0" brushRef="#br0" timeOffset="73024.321">172 3844 1504 0 0,'0'0'463'0'0,"0"0"15"0"0,0 0-5 0 0,0 0-111 0 0,0 0-85 0 0,0 0-44 0 0,0 0-18 0 0,0 0-17 0 0,0 0-13 0 0,0 0-16 0 0,0 0 5 0 0,0 0-21 0 0,0 0 32 0 0,0 0-6 0 0,-4 10 308 0 0,-139 273 956 0 0,138-274-1427 0 0,-15 8-140 0 0,23-35-3282 0 0,7 2 2498 0 0</inkml:trace>
  <inkml:trace contextRef="#ctx0" brushRef="#br0" timeOffset="73366.464">215 3754 2308 0 0,'12'-8'3196'0'0,"-3"22"-728"0"0,-7-5-2519 0 0,58 204 1139 0 0,15-77-427 0 0,-81-97-2631 0 0,-19-31-2300 0 0,20-8 2976 0 0</inkml:trace>
  <inkml:trace contextRef="#ctx0" brushRef="#br0" timeOffset="73614.779">122 4066 2176 0 0,'0'-1'245'0'0,"0"1"0"0"0,0 0 1 0 0,0-1-1 0 0,0 1 0 0 0,0 0 0 0 0,0-1 0 0 0,0 1 0 0 0,0 0 0 0 0,0-1 0 0 0,0 1 1 0 0,0-1-1 0 0,0 1 0 0 0,0 0 0 0 0,0-1 0 0 0,-1 1 0 0 0,1 0 0 0 0,0-1 0 0 0,0 1 1 0 0,0 0-1 0 0,-1 0 0 0 0,1-1 0 0 0,0 1 0 0 0,-1 0-245 0 0,45-10 305 0 0,39-2-1142 0 0,-24 9-4053 0 0,-51 3 3626 0 0</inkml:trace>
  <inkml:trace contextRef="#ctx0" brushRef="#br0" timeOffset="74204.204">625 4081 876 0 0,'21'10'5783'0'0,"-36"-35"-4831"0"0,26-147-725 0 0,-11 165-222 0 0,2 1 1 0 0,-1 0-1 0 0,1 0 0 0 0,0 0 0 0 0,0 0 0 0 0,1 0 1 0 0,0 0-1 0 0,0 1 0 0 0,0-1 0 0 0,1 1 1 0 0,0 0-1 0 0,0 0 0 0 0,0 0 0 0 0,0 1 1 0 0,1-1-1 0 0,0 1 0 0 0,0 0 0 0 0,0 0 0 0 0,0 1 1 0 0,5-3-6 0 0,-7 8-14 0 0,1-1 0 0 0,-1 1 0 0 0,0-1 0 0 0,1 1 1 0 0,-1 0-1 0 0,0 1 0 0 0,0-1 0 0 0,0 0 0 0 0,0 1 0 0 0,-1 0 0 0 0,1-1 1 0 0,-1 1-1 0 0,0 0 0 0 0,1 1 0 0 0,-1-1 0 0 0,0 0 0 0 0,-1 0 1 0 0,1 1-1 0 0,-1-1 0 0 0,1 1 0 0 0,-1 0 0 0 0,0-1 0 0 0,0 2 14 0 0,4 7-47 0 0,53 120 188 0 0,-2 15 456 0 0,-53-138-620 0 0,1 2-658 0 0,-5-18-4012 0 0,-1 2 3463 0 0</inkml:trace>
  <inkml:trace contextRef="#ctx0" brushRef="#br0" timeOffset="74606.74">1030 3955 936 0 0,'3'-14'6632'0'0,"-13"33"-5073"0"0,29 136-1166 0 0,-8-111-287 0 0,-9-35 342 0 0,3 13-1832 0 0,-11-33-4083 0 0,4 6 4260 0 0</inkml:trace>
  <inkml:trace contextRef="#ctx0" brushRef="#br0" timeOffset="75307.46">1034 3922 836 0 0,'-9'-22'4493'0'0,"26"-24"-3225"0"0,-13 43-1262 0 0,0-1 0 0 0,0 1 0 0 0,0 0 0 0 0,1 0 0 0 0,-1 1 0 0 0,1-1 0 0 0,0 1-1 0 0,-1 0 1 0 0,1 1 0 0 0,0-1 0 0 0,0 1 0 0 0,0 0 0 0 0,1 0 0 0 0,-1 0 0 0 0,0 1 0 0 0,0 0 0 0 0,0 0-1 0 0,1 0 1 0 0,-1 0 0 0 0,0 1 0 0 0,0 0 0 0 0,0 0 0 0 0,0 1 0 0 0,0-1 0 0 0,0 1 0 0 0,0 0-1 0 0,0 0 1 0 0,-1 1 0 0 0,1 0 0 0 0,-1-1 0 0 0,0 1 0 0 0,1 1 0 0 0,-2-1 0 0 0,1 1 0 0 0,0-1 0 0 0,-1 1-1 0 0,1 0 1 0 0,-1 0 0 0 0,0 1 0 0 0,0-1 0 0 0,-1 1 0 0 0,1-1 0 0 0,-1 1 0 0 0,0 0 0 0 0,1 4-6 0 0,-3 2 34 0 0,0 1 1 0 0,0-1 0 0 0,-1 0-1 0 0,0 1 1 0 0,-1-1 0 0 0,0 0 0 0 0,-1 0-1 0 0,0 0 1 0 0,-1 0 0 0 0,0-1-1 0 0,-1 1 1 0 0,0-1 0 0 0,0 0-1 0 0,-1 0 1 0 0,-1-1 0 0 0,1 0 0 0 0,-1 0-1 0 0,-1 0 1 0 0,0-1 0 0 0,-8 6-35 0 0,17-14 14 0 0,-1 0 1 0 0,1 0 0 0 0,-1-1-1 0 0,1 1 1 0 0,-1 0-1 0 0,1 0 1 0 0,-1 0 0 0 0,1 0-1 0 0,-1 0 1 0 0,1 0-1 0 0,-1 0 1 0 0,1 0 0 0 0,-1 0-1 0 0,1 1 1 0 0,-1-1-1 0 0,1 0 1 0 0,-1 0 0 0 0,0 0-1 0 0,1 0 1 0 0,-1 1-1 0 0,1-1 1 0 0,-1 0 0 0 0,1 1-1 0 0,-1-1 1 0 0,0 0-1 0 0,1 1 1 0 0,-1-1 0 0 0,0 0-1 0 0,1 1 1 0 0,-1-1-1 0 0,0 0 1 0 0,0 1 0 0 0,1-1-1 0 0,-1 1 1 0 0,0-1-1 0 0,0 1 1 0 0,0-1 0 0 0,1 1-1 0 0,-1-1 1 0 0,0 1-1 0 0,0-1 1 0 0,0 1 0 0 0,0-1-1 0 0,0 1 1 0 0,0-1-1 0 0,0 0 1 0 0,0 1 0 0 0,0-1-1 0 0,0 1 1 0 0,0-1-1 0 0,-1 1 1 0 0,1-1 0 0 0,0 1-1 0 0,0-1 1 0 0,0 1-15 0 0,18-2-8 0 0,-8 0 20 0 0,0 0-1 0 0,0 1 1 0 0,1 0-1 0 0,-1 0 1 0 0,0 2-1 0 0,0-1 1 0 0,0 1-1 0 0,0 0 1 0 0,0 1-1 0 0,0 1 1 0 0,0-1-1 0 0,-1 1 1 0 0,0 1-1 0 0,0 0 1 0 0,0 0-1 0 0,0 1 1 0 0,-1 0-1 0 0,0 0 1 0 0,0 1 0 0 0,-1 0-1 0 0,0 0 1 0 0,0 1-1 0 0,0 0 1 0 0,-1 0-1 0 0,2 5-11 0 0,-8-10 11 0 0,-1 1-1 0 0,1-1 1 0 0,-1 0-1 0 0,0 0 1 0 0,0 0-1 0 0,-1 1 1 0 0,1-1-1 0 0,-1 0 1 0 0,1-1-1 0 0,-1 1 1 0 0,0 0-1 0 0,0 0 1 0 0,0-1-1 0 0,0 1 1 0 0,-1-1-1 0 0,1 0 1 0 0,0 0-1 0 0,-1 1 1 0 0,0-2-1 0 0,0 1 1 0 0,1 0-1 0 0,-1-1 1 0 0,-2 1-11 0 0,3 0 12 0 0,-5 3-34 0 0,-1-1-1 0 0,0 1 0 0 0,0-1 1 0 0,-1-1-1 0 0,1 0 0 0 0,-1 0 1 0 0,1 0-1 0 0,-1-1 1 0 0,0-1-1 0 0,0 1 0 0 0,0-1 1 0 0,0-1-1 0 0,0 0 1 0 0,-1 0-1 0 0,1-1 0 0 0,0 0 1 0 0,0 0-1 0 0,1-1 0 0 0,-7-2 23 0 0,9 2-207 0 0,1 0-1 0 0,-1-1 0 0 0,1 1 1 0 0,-1-1-1 0 0,1-1 0 0 0,0 1 1 0 0,0 0-1 0 0,0-1 0 0 0,1 0 1 0 0,-1-1-1 0 0,1 1 0 0 0,0 0 1 0 0,0-1-1 0 0,1 0 0 0 0,-1 0 0 0 0,1 0 1 0 0,0-1-1 0 0,0 1 0 0 0,0-3 208 0 0,-1-6-1305 0 0,4 2-100 0 0</inkml:trace>
  <inkml:trace contextRef="#ctx0" brushRef="#br0" timeOffset="75837.705">1607 3776 1300 0 0,'-17'-10'4084'0'0,"4"14"-3825"0"0,1 0-1 0 0,0 1 0 0 0,0 0 0 0 0,0 1 0 0 0,1 0 0 0 0,0 1 0 0 0,0 1 1 0 0,0-1-1 0 0,1 2 0 0 0,0-1 0 0 0,1 1 0 0 0,-6 7-258 0 0,14-14 32 0 0,0 0 0 0 0,1 0 1 0 0,-1 0-1 0 0,0 0 0 0 0,1 0 0 0 0,-1 0 0 0 0,1 0 0 0 0,0 0 0 0 0,0 0 1 0 0,-1 0-1 0 0,1 0 0 0 0,1 0 0 0 0,-1 0 0 0 0,0 1 0 0 0,0-1 0 0 0,1 0 1 0 0,-1 0-1 0 0,1 0 0 0 0,0 0 0 0 0,0-1 0 0 0,-1 1 0 0 0,1 0 0 0 0,0 0 1 0 0,1 0-1 0 0,-1-1 0 0 0,0 1 0 0 0,0 0 0 0 0,1-1 0 0 0,-1 1 0 0 0,1-1 1 0 0,-1 0-1 0 0,1 1 0 0 0,0-1 0 0 0,0 0 0 0 0,-1 0 0 0 0,1 0 0 0 0,0 0 1 0 0,0 0-1 0 0,0-1 0 0 0,2 1-32 0 0,83 27-730 0 0,35-48-5414 0 0,-108 12 4946 0 0</inkml:trace>
  <inkml:trace contextRef="#ctx0" brushRef="#br0" timeOffset="83877.419">2230 654 988 0 0,'0'0'88'0'0,"0"0"65"0"0,0 0 13 0 0,0 0-59 0 0,0 0-100 0 0,0 0 27 0 0,0 0 40 0 0,0 0 52 0 0,0 0-39 0 0,0 0 19 0 0,0 0-60 0 0,0 0 4 0 0,0 0 8 0 0,0 0-29 0 0,0 0 55 0 0,0 0-111 0 0,0 0 14 0 0,0 0 11 0 0,0 0-31 0 0,0 0 55 0 0,0 0 82 0 0,0 0-51 0 0,-4-5-30 0 0,-16-26-50 0 0,46-19 1526 0 0,-20 60-1067 0 0,-5 35-382 0 0,-1-45-42 0 0,0 1 55 0 0,0-1-18 0 0,0 44 153 0 0,0 68 25 0 0,16-66 62 0 0,1 42 331 0 0,-16-87-578 0 0,1 37-203 0 0,66 143 962 0 0,-42-58-298 0 0,-2 59-189 0 0,-24-181-320 0 0,0 146 488 0 0,8-103-380 0 0,-4-10 64 0 0,34 121 256 0 0,-21-8-168 0 0,5-81-129 0 0,-4 23-44 0 0,-18-88-113 0 0,0-1 37 0 0,0 0-7 0 0,0 40 33 0 0,9 14 1234 0 0,-8-41-851 0 0,-1-13-396 0 0,1 0 0 0 0,2 0 686 0 0,-13 0-9117 0 0,6-2 7094 0 0</inkml:trace>
  <inkml:trace contextRef="#ctx0" brushRef="#br0" timeOffset="96417.119">3018 657 908 0 0,'0'0'307'0'0,"0"0"-3"0"0,-16-2 1727 0 0,52 30 1734 0 0,75 35-4277 0 0,-90-51 852 0 0,360 199-351 0 0,-126-45 150 0 0,-57 9-348 0 0,-83-70 328 0 0,15 31 1183 0 0,-78-80-751 0 0,-42-48-96 0 0,-24-19-4118 0 0,-14-12 1183 0 0,10 8 1386 0 0</inkml:trace>
  <inkml:trace contextRef="#ctx0" brushRef="#br0" timeOffset="97603.527">3329 509 1280 0 0,'121'81'3439'0'0,"-23"-17"-3353"0"0,146 82 776 0 0,-54-37-479 0 0,-34 7-119 0 0,-15 1 212 0 0,3 40 417 0 0,-129-140 160 0 0,-29 17-6540 0 0,-3-23 4410 0 0</inkml:trace>
  <inkml:trace contextRef="#ctx0" brushRef="#br0" timeOffset="98771.65">3089 1337 1400 0 0,'0'0'231'0'0,"0"0"-18"0"0,0 0-33 0 0,0 0 32 0 0,0 0-27 0 0,0 0 60 0 0,0 0-66 0 0,-16-2 1550 0 0,21 2-1687 0 0,0 0 1 0 0,0 1 0 0 0,0 0-1 0 0,-1 0 1 0 0,1 0 0 0 0,0 0-1 0 0,-1 1 1 0 0,1-1 0 0 0,-1 1-1 0 0,1 1 1 0 0,-1-1 0 0 0,0 0-1 0 0,0 1 1 0 0,0 0 0 0 0,0 0-1 0 0,-1 0 1 0 0,1 1 0 0 0,-1-1-1 0 0,3 3-42 0 0,18 12 182 0 0,133 84 598 0 0,4-7 0 0 0,64 22-780 0 0,53-5 680 0 0,-259-101-600 0 0,0 0 0 0 0,0 1 0 0 0,-1 1 0 0 0,-1 1 0 0 0,0 1 0 0 0,-1 0 0 0 0,0 1-1 0 0,11 15-79 0 0,53 59 300 0 0,-65-73 174 0 0,-22-21-2511 0 0,-61-50-2373 0 0,49 33 3262 0 0</inkml:trace>
  <inkml:trace contextRef="#ctx0" brushRef="#br0" timeOffset="99850.689">3110 1097 1128 0 0,'-22'-26'2988'0'0,"35"24"-1269"0"0,215 105-1298 0 0,21 1 199 0 0,8 65-258 0 0,-77-64 84 0 0,-63-9 74 0 0,-46-23-316 0 0,-48-60 202 0 0,-28-10-5943 0 0,-2-4 4392 0 0</inkml:trace>
  <inkml:trace contextRef="#ctx0" brushRef="#br0" timeOffset="101036.006">2990 1802 1428 0 0,'0'0'462'0'0,"0"0"-38"0"0,0 0-56 0 0,0 0-55 0 0,0 0-98 0 0,0 0-37 0 0,33-8 724 0 0,46 21-5 0 0,181 93 117 0 0,17 20 31 0 0,-67-19-348 0 0,-114-68-497 0 0,-45-21 2063 0 0,-52-20-9512 0 0,-4-4 6028 0 0</inkml:trace>
  <inkml:trace contextRef="#ctx0" brushRef="#br0" timeOffset="102390.393">4148 1521 1248 0 0,'0'0'343'0'0,"0"0"-38"0"0,0 0-13 0 0,0 0 48 0 0,0 0-40 0 0,0 0-38 0 0,0 0-52 0 0,3 3-69 0 0,1 0-106 0 0,0-1 1 0 0,0 0-1 0 0,0 0 1 0 0,1-1-1 0 0,-1 1 1 0 0,1-1-1 0 0,-1 0 1 0 0,1 0-1 0 0,-1 0 1 0 0,1-1-1 0 0,0 0 1 0 0,-1 0-1 0 0,1 0 1 0 0,-1 0-1 0 0,1-1 1 0 0,0 1-1 0 0,-1-1 1 0 0,5-2-36 0 0,7 1 22 0 0,457-17 1476 0 0,-231-4-1073 0 0,149-7 913 0 0,-390 30-1256 0 0,-1 0-60 0 0,0 0 22 0 0,0 0-36 0 0,19-18 146 0 0,-77-51-1188 0 0,28 31 1528 0 0,30 37-511 0 0,0 1-52 0 0,16 9 39 0 0,-6 1 30 0 0,0 0 0 0 0,-1 0 1 0 0,-1 1-1 0 0,1 0 0 0 0,-2 1 1 0 0,0 0-1 0 0,0 0 0 0 0,-1 0 1 0 0,0 1-1 0 0,-1 0 1 0 0,-1 0-1 0 0,0 1 0 0 0,-1-1 1 0 0,0 1-1 0 0,0 4 0 0 0,-20 17-222 0 0,-3-19-4552 0 0,18-16 3608 0 0</inkml:trace>
  <inkml:trace contextRef="#ctx0" brushRef="#br0" timeOffset="102981.362">5710 1506 1060 0 0,'16'-49'4198'0'0,"-21"120"-2391"0"0,18 58-1039 0 0,39 28 51 0 0,-44-126-1623 0 0,-26-36-4111 0 0,6-4 3726 0 0</inkml:trace>
  <inkml:trace contextRef="#ctx0" brushRef="#br0" timeOffset="103824.043">5691 1496 1028 0 0,'-25'-20'3198'0'0,"8"5"-1700"0"0,25 8-1490 0 0,0 1 1 0 0,0-1 0 0 0,0 2-1 0 0,1-1 1 0 0,-1 1-1 0 0,1 0 1 0 0,1 1-1 0 0,-1 0 1 0 0,1 1 0 0 0,-1 0-1 0 0,1 0 1 0 0,0 1-1 0 0,0 0 1 0 0,5 0-9 0 0,-8-1 16 0 0,0 1 1 0 0,0 0 0 0 0,1 0-1 0 0,-1 1 1 0 0,1-1-1 0 0,-1 2 1 0 0,1-1-1 0 0,-1 1 1 0 0,1 0 0 0 0,0 1-1 0 0,-1-1 1 0 0,1 2-1 0 0,-1-1 1 0 0,1 1 0 0 0,-1 0-1 0 0,0 1 1 0 0,0-1-1 0 0,0 1 1 0 0,0 1-1 0 0,0-1 1 0 0,-1 1 0 0 0,0 1-1 0 0,1-1 1 0 0,-2 1-1 0 0,1 0 1 0 0,0 0-1 0 0,-1 1 1 0 0,0-1 0 0 0,0 2-17 0 0,-1-3 13 0 0,-1 1 1 0 0,0 0 0 0 0,0 0 0 0 0,0 1-1 0 0,0-1 1 0 0,-1 1 0 0 0,0-1 0 0 0,0 1-1 0 0,0 0 1 0 0,-1 0 0 0 0,0-1 0 0 0,0 1-1 0 0,0 0 1 0 0,-1 0 0 0 0,0 0-1 0 0,0 0 1 0 0,-1 0 0 0 0,1 0 0 0 0,-1 0-1 0 0,-1 0 1 0 0,1 0 0 0 0,-1-1 0 0 0,0 1-1 0 0,0 0 1 0 0,-1-1 0 0 0,1 0 0 0 0,-1 1-1 0 0,-1-1 1 0 0,1 0 0 0 0,-1-1 0 0 0,1 1-1 0 0,-1-1 1 0 0,-1 1 0 0 0,1-1 0 0 0,0 0-1 0 0,-1-1 1 0 0,0 1 0 0 0,0-1 0 0 0,-3 1-14 0 0,-53 27-114 0 0,66-31 108 0 0,-1 0 0 0 0,1 1 1 0 0,0-1-1 0 0,-1 1 0 0 0,1 0 1 0 0,-1 1-1 0 0,0-1 0 0 0,1 1 1 0 0,-1 0-1 0 0,0 0 0 0 0,0 0 1 0 0,0 0-1 0 0,0 1 0 0 0,-1-1 1 0 0,1 1-1 0 0,-1 0 0 0 0,1 0 1 0 0,-1 1-1 0 0,0-1 0 0 0,0 1 1 0 0,0-1-1 0 0,-1 1 0 0 0,0 0 1 0 0,1 0-1 0 0,-1 0 0 0 0,0 0 1 0 0,-1 0-1 0 0,1 1 0 0 0,-1-1 1 0 0,0 1-1 0 0,0-1 0 0 0,0 1 1 0 0,-1-1-1 0 0,1 1 1 0 0,-1-1-1 0 0,0 1 0 0 0,-1-1 1 0 0,1 1-1 0 0,-1 0 0 0 0,0-1 1 0 0,0 1-1 0 0,0-1 0 0 0,0 0 1 0 0,-1 1-1 0 0,0-1 0 0 0,0 0 1 0 0,0 1 5 0 0,-5 2-19 0 0,0 1 0 0 0,0-1 0 0 0,0 0 0 0 0,-1-1 1 0 0,0 0-1 0 0,0 0 0 0 0,-1-1 0 0 0,0 0 0 0 0,0 0 1 0 0,0-1-1 0 0,0 0 0 0 0,0-1 0 0 0,-1 0 0 0 0,0 0 0 0 0,0-1 1 0 0,1 0-1 0 0,-1-1 0 0 0,0 0 0 0 0,-6-1 19 0 0,13 0-149 0 0,1 0 0 0 0,-1-1 0 0 0,0 1 0 0 0,0-1 1 0 0,1 1-1 0 0,-1-1 0 0 0,1 0 0 0 0,-1 0 0 0 0,1 0 0 0 0,-1-1 0 0 0,1 1 0 0 0,0-1 0 0 0,-1 1 0 0 0,1-1 0 0 0,0 0 0 0 0,0 1 0 0 0,0-1 0 0 0,0 0 0 0 0,0 0 0 0 0,1-1 1 0 0,-1 1-1 0 0,1 0 0 0 0,-1 0 0 0 0,1-1 0 0 0,0 1 0 0 0,0-2 149 0 0,-3-9-1375 0 0</inkml:trace>
  <inkml:trace contextRef="#ctx0" brushRef="#br0" timeOffset="104615.653">6224 1943 888 0 0,'-15'12'3453'0'0,"-17"-45"-2436"0"0,23 17-999 0 0,2-1 0 0 0,0 1-1 0 0,0-1 1 0 0,2-1 0 0 0,0 1 0 0 0,1-1-1 0 0,1 1 1 0 0,0-1 0 0 0,2 0-1 0 0,0 0 1 0 0,1 0 0 0 0,1-10-18 0 0,1 12 4 0 0,0 0 0 0 0,1 0 0 0 0,1 0 0 0 0,0 1 0 0 0,1-1 0 0 0,1 1 0 0 0,0 0 0 0 0,1 1 0 0 0,1-1 0 0 0,0 2 0 0 0,1-1 0 0 0,1 1 0 0 0,0 0 0 0 0,0 1 0 0 0,7-5-4 0 0,-16 16 8 0 0,1 1 0 0 0,0-1 0 0 0,0 1 0 0 0,-1 0 1 0 0,1 0-1 0 0,0-1 0 0 0,0 1 0 0 0,0 0 0 0 0,0 1 1 0 0,-1-1-1 0 0,1 0 0 0 0,0 0 0 0 0,0 1 1 0 0,0-1-1 0 0,-1 1 0 0 0,1-1 0 0 0,0 1 0 0 0,-1 0 1 0 0,1 0-1 0 0,-1 0 0 0 0,1 0 0 0 0,-1 0 1 0 0,1 0-1 0 0,-1 0 0 0 0,1 0 0 0 0,-1 1 0 0 0,0-1 1 0 0,0 1-1 0 0,0-1 0 0 0,0 1 0 0 0,0-1 1 0 0,0 1-1 0 0,0-1 0 0 0,0 1 0 0 0,-1 0 0 0 0,1-1 1 0 0,0 1-1 0 0,-1 0 0 0 0,0 0 0 0 0,1 0 0 0 0,-1-1 1 0 0,0 1-1 0 0,0 0 0 0 0,0 1-8 0 0,4 4-77 0 0,74 180 529 0 0,-20-69 30 0 0,-53-103-1093 0 0,-9-11-2921 0 0,2-4 2334 0 0</inkml:trace>
  <inkml:trace contextRef="#ctx0" brushRef="#br0" timeOffset="104959.302">6700 1565 1140 0 0,'-31'55'3363'0'0,"23"-29"-3082"0"0,1 0 0 0 0,2 1 0 0 0,0 0 0 0 0,2 0 0 0 0,1 0 0 0 0,1 0 0 0 0,2 0 0 0 0,1 4-281 0 0,-2 22-28 0 0,-16-43-4673 0 0,13-16 3555 0 0</inkml:trace>
  <inkml:trace contextRef="#ctx0" brushRef="#br0" timeOffset="105316.195">6764 1535 876 0 0,'0'-6'776'0'0,"2"-23"2440"0"0,10 41-1469 0 0,2 20-1378 0 0,1-1 0 0 0,2 0-1 0 0,1-1 1 0 0,1-1 0 0 0,1-1-1 0 0,23 22-368 0 0,46 51 735 0 0,-88-100-793 0 0,0 0 0 0 0,-1 0 1 0 0,1 0-1 0 0,0 0 0 0 0,-1 0 1 0 0,1 0-1 0 0,-1 0 0 0 0,1 0 1 0 0,-1 0-1 0 0,0 0 0 0 0,1 1 1 0 0,-1-1-1 0 0,0 0 0 0 0,0 0 1 0 0,0 0-1 0 0,0 0 0 0 0,0 1 1 0 0,0-1-1 0 0,0 0 1 0 0,0 0-1 0 0,-1 0 0 0 0,1 1 1 0 0,0-1-1 0 0,-1 0 0 0 0,1 0 1 0 0,-1 0-1 0 0,1 0 0 0 0,-1 0 1 0 0,1 0-1 0 0,-1 0 0 0 0,0 0 1 0 0,0 0-1 0 0,1 0 0 0 0,-1 0 1 0 0,0 0-1 0 0,0-1 0 0 0,0 1 1 0 0,0 0-1 0 0,0 0 0 0 0,0-1 1 0 0,0 1-1 0 0,0-1 1 0 0,0 1-1 0 0,0-1 0 0 0,0 0 1 0 0,-1 1-1 0 0,1-1 0 0 0,0 0 1 0 0,0 0-1 0 0,0 1 0 0 0,-1-1 58 0 0,-64 8-4079 0 0,49-8 2893 0 0</inkml:trace>
  <inkml:trace contextRef="#ctx0" brushRef="#br0" timeOffset="105564.494">6571 1798 1336 0 0,'10'-6'4095'0'0,"40"-16"-3107"0"0,90-18 175 0 0,-7 3-4479 0 0,-112 28 2180 0 0,-1-1-30 0 0</inkml:trace>
  <inkml:trace contextRef="#ctx0" brushRef="#br0" timeOffset="105968.872">7262 1211 1048 0 0,'-9'1'228'0'0,"0"0"0"0"0,0 0 0 0 0,0 1 0 0 0,0 0 0 0 0,0 1 0 0 0,0 0 0 0 0,1 1-1 0 0,-1-1 1 0 0,1 2 0 0 0,0-1 0 0 0,0 1 0 0 0,1 0 0 0 0,-1 1 0 0 0,1 0 0 0 0,1 0 0 0 0,-1 0 0 0 0,1 1 0 0 0,0 0 0 0 0,0 0-1 0 0,1 1 1 0 0,0-1 0 0 0,0 1 0 0 0,1 0 0 0 0,0 1 0 0 0,0-1 0 0 0,1 1-228 0 0,6-1 33 0 0,0-1 1 0 0,0 0-1 0 0,1 1 1 0 0,0-1-1 0 0,0 0 0 0 0,1-1 1 0 0,0 1-1 0 0,0-1 0 0 0,0 0 1 0 0,1 0-1 0 0,0-1 1 0 0,0 1-1 0 0,1-2 0 0 0,-1 1 1 0 0,1 0-1 0 0,0-1 0 0 0,0-1 1 0 0,1 1-1 0 0,-1-1 1 0 0,1 0-1 0 0,-1-1 0 0 0,1 0 1 0 0,0 0-1 0 0,0 0 1 0 0,0-1-1 0 0,0 0 0 0 0,0-1 1 0 0,1 0-1 0 0,1-1-33 0 0,129 7-4574 0 0,-115-6 3362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2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1 916 0 0,'-10'9'238'0'0,"1"0"1"0"0,0 0-1 0 0,0 1 1 0 0,1 0-1 0 0,0 0 1 0 0,1 1-1 0 0,0 0 0 0 0,0 0 1 0 0,1 1-1 0 0,1 0 1 0 0,0 0-1 0 0,1 0 0 0 0,0 1 1 0 0,1-1-1 0 0,0 1 1 0 0,1 0-1 0 0,1 0 0 0 0,0 0 1 0 0,0 2-239 0 0,4-8 78 0 0,0-1-1 0 0,1 1 1 0 0,0-1 0 0 0,0 0 0 0 0,0-1-1 0 0,0 1 1 0 0,1 0 0 0 0,0-1-1 0 0,0 0 1 0 0,1-1 0 0 0,-1 1 0 0 0,1-1-1 0 0,0 0 1 0 0,0 0 0 0 0,1-1 0 0 0,-1 1-1 0 0,1-2 1 0 0,-1 1 0 0 0,1-1 0 0 0,0 0-1 0 0,0 0 1 0 0,0-1 0 0 0,0 1 0 0 0,0-2-1 0 0,1 1 1 0 0,-1-1 0 0 0,0 0 0 0 0,0-1-1 0 0,0 1 1 0 0,4-2-78 0 0,0 2 34 0 0,0 1 0 0 0,0-2 0 0 0,0 0 0 0 0,0 0 0 0 0,0-1 0 0 0,0 0 0 0 0,-1 0 0 0 0,1-2 0 0 0,-1 1 0 0 0,0-1 0 0 0,0-1 0 0 0,0 0 0 0 0,0 0 0 0 0,-1-1 0 0 0,0 0 0 0 0,0 0 0 0 0,0-1 0 0 0,-1-1 0 0 0,0 1 1 0 0,-1-1-1 0 0,0 0 0 0 0,0-1 0 0 0,0 0 0 0 0,-1 0 0 0 0,-1 0 0 0 0,1-1 0 0 0,-2 0 0 0 0,1 0 0 0 0,-1 0 0 0 0,-1-1 0 0 0,0 1 0 0 0,0-1 0 0 0,0-6-34 0 0,-6 10-31 0 0,0 0 0 0 0,0 0 0 0 0,0 1 0 0 0,-1-1 0 0 0,0 1 0 0 0,-1 0 0 0 0,1 0 0 0 0,-1 1 0 0 0,0-1 0 0 0,0 1-1 0 0,-1 0 1 0 0,1 0 0 0 0,-1 1 0 0 0,0 0 0 0 0,-1 0 0 0 0,1 0 0 0 0,-1 1 0 0 0,0-1 0 0 0,1 2 0 0 0,-1-1 0 0 0,-1 1 0 0 0,1 0 0 0 0,0 1 0 0 0,0-1 0 0 0,-1 1 0 0 0,1 1 0 0 0,0-1 0 0 0,-1 1 0 0 0,1 1 0 0 0,-1 0 0 0 0,1 0 0 0 0,0 0 0 0 0,-1 1 0 0 0,1 0 0 0 0,-4 1 31 0 0,-154 29-4676 0 0,133-29 3293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5:5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1098 185 1224 0 0,'2'15'3039'0'0,"-17"32"-2824"0"0,10-32 96 0 0,-77 275 1343 0 0,82-292-1720 0 0,0 1 0 0 0,-1-1 0 0 0,1 1 0 0 0,-1 0 0 0 0,0-1 0 0 0,1 1 0 0 0,-1 0 0 0 0,0 0 0 0 0,0-1 0 0 0,0 1 0 0 0,0 0 0 0 0,0 0 0 0 0,0 0 0 0 0,0 0 0 0 0,0 0 0 0 0,0 0 0 0 0,0 0 0 0 0,-1 1 0 0 0,1-1 0 0 0,0 0 0 0 0,0 1 0 0 0,-1-1 0 0 0,1 1 0 0 0,-1-1 0 0 0,1 1 0 0 0,-1-1 0 0 0,1 1 0 0 0,0 0 0 0 0,-1 0 0 0 0,1 0 0 0 0,-1 0 0 0 0,1 0 0 0 0,-1 0 0 0 0,1 0 0 0 0,-1 1 0 0 0,1-1 0 0 0,-1 0 0 0 0,1 1 0 0 0,0-1 0 0 0,-1 1 0 0 0,1 0 0 0 0,0-1 0 0 0,-1 1 0 0 0,1 0 0 0 0,0 0 0 0 0,0 0 0 0 0,0 0 0 0 0,0 0 0 0 0,0 0 0 0 0,0 0 0 0 0,0 0 0 0 0,0 0 0 0 0,0 0 0 0 0,0 0 0 0 0,1 1 0 0 0,-1-1 0 0 0,0 0 0 0 0,1 1 0 0 0,-1-1 0 0 0,1 1 0 0 0,-1-1 0 0 0,1 0 0 0 0,0 1 0 0 0,0 0 66 0 0,-7-21-1331 0 0</inkml:trace>
  <inkml:trace contextRef="#ctx0" brushRef="#br0" timeOffset="270.419">1066 179 1896 0 0,'17'-15'4628'0'0,"-10"43"-2927"0"0,-5-8-1637 0 0,4 6 17 0 0,2-1-1 0 0,0 1 0 0 0,1-2 0 0 0,2 1 0 0 0,1-1 1 0 0,0-1-1 0 0,2 0 0 0 0,1-1 0 0 0,13 15-80 0 0,-1 3-92 0 0,-26-38-62 0 0,1 0 0 0 0,-1 0 0 0 0,0 0 0 0 0,1 0 0 0 0,-1 0 0 0 0,0 0 0 0 0,0 0 0 0 0,0 0 0 0 0,-1 0 1 0 0,1 1-1 0 0,0-1 0 0 0,-1 0 0 0 0,0 1 0 0 0,1-1 0 0 0,-1 0 0 0 0,0 1 0 0 0,0-1 0 0 0,0 0 0 0 0,-1 1 0 0 0,1-1 0 0 0,-1 0 0 0 0,1 1 0 0 0,-1-1 0 0 0,0 0 0 0 0,1 0 0 0 0,-1 0 0 0 0,0 0 0 0 0,-1 1 0 0 0,1-1 0 0 0,0-1 0 0 0,0 1 0 0 0,-1 0 0 0 0,0 0 0 0 0,1 0 0 0 0,-1-1 0 0 0,0 1 0 0 0,1-1 0 0 0,-1 1 0 0 0,0-1 0 0 0,0 0 0 0 0,0 0 0 0 0,-2 1 154 0 0,-11 8-1224 0 0</inkml:trace>
  <inkml:trace contextRef="#ctx0" brushRef="#br0" timeOffset="547.799">923 494 1440 0 0,'13'-14'4557'0'0,"27"-2"-3188"0"0,-28 11-982 0 0,131-40 468 0 0,1 0-6504 0 0,-128 38 4390 0 0</inkml:trace>
  <inkml:trace contextRef="#ctx0" brushRef="#br0" timeOffset="824.383">1456 294 1332 0 0,'15'40'4348'0'0,"-16"-32"-4278"0"0,1 0 0 0 0,1 0-1 0 0,-1-1 1 0 0,1 1 0 0 0,0 0 0 0 0,1-1 0 0 0,0 1 0 0 0,0-1 0 0 0,1 0-1 0 0,0 0 1 0 0,0 0 0 0 0,1 0 0 0 0,0 0 0 0 0,0 0 0 0 0,0-1 0 0 0,1 0-1 0 0,0 0 1 0 0,0 0 0 0 0,0-1 0 0 0,1 0 0 0 0,0 0 0 0 0,0 0 0 0 0,0 0-1 0 0,1-1 1 0 0,0 0 0 0 0,-1-1 0 0 0,1 1 0 0 0,1-1 0 0 0,-1-1 0 0 0,0 1-1 0 0,2-1-69 0 0,4-2 99 0 0,0 0-1 0 0,1 0 1 0 0,-1-1 0 0 0,0-1-1 0 0,0 0 1 0 0,0-1-1 0 0,0-1 1 0 0,0 0-1 0 0,-1 0 1 0 0,1-2-1 0 0,-1 1 1 0 0,-1-1-1 0 0,1-1 1 0 0,5-4-99 0 0,-13 7-22 0 0,-1-1 0 0 0,1 1 0 0 0,-1-1 0 0 0,0 1 0 0 0,0-1-1 0 0,0 0 1 0 0,-1-1 0 0 0,1 1 0 0 0,-1 0 0 0 0,0 0 0 0 0,-1-1 0 0 0,0 0 0 0 0,0 1 0 0 0,0-1 0 0 0,0 1 0 0 0,-1-1 0 0 0,0 0 0 0 0,0 0 0 0 0,0 1 0 0 0,-1-1-1 0 0,0 0 1 0 0,0 1 0 0 0,-1-1 0 0 0,1 1 0 0 0,-1 0 0 0 0,0-1 0 0 0,-1 1 0 0 0,1 0 0 0 0,-1 0 0 0 0,0 0 0 0 0,0 0 0 0 0,0 1 0 0 0,-1-1 0 0 0,0 1 0 0 0,0 0-1 0 0,0 0 1 0 0,0 0 0 0 0,-1 1 0 0 0,1 0 0 0 0,-1-1 0 0 0,-3 0 22 0 0,-13-18-5827 0 0,19 20 4486 0 0</inkml:trace>
  <inkml:trace contextRef="#ctx0" brushRef="#br0" timeOffset="-776.756">0 164 1612 0 0,'0'0'396'0'0,"0"0"-43"0"0,0 0-47 0 0,5-19 943 0 0,35-13 557 0 0,-32 259-1063 0 0,-5-175-544 0 0,2 0 0 0 0,2-1 0 0 0,2 1 0 0 0,3-2 0 0 0,3 4-199 0 0,46 114 1710 0 0,-81-240-7454 0 0,13 45 4558 0 0</inkml:trace>
  <inkml:trace contextRef="#ctx0" brushRef="#br0" timeOffset="-465.204">98 48 1684 0 0,'5'-5'66'0'0,"0"1"0"0"0,0-1 0 0 0,1 1 0 0 0,-1 0 0 0 0,1 1 0 0 0,0-1 0 0 0,0 1 0 0 0,1 0 0 0 0,-1 1 0 0 0,1-1 0 0 0,-1 1 0 0 0,1 1 0 0 0,0-1 0 0 0,0 1 0 0 0,0 0 0 0 0,-1 1 0 0 0,1-1 0 0 0,0 1 0 0 0,0 1 0 0 0,0-1 0 0 0,0 1 0 0 0,0 1 0 0 0,0-1 0 0 0,-1 1 0 0 0,1 0 0 0 0,-1 1 0 0 0,1-1 0 0 0,-1 1 0 0 0,0 1 0 0 0,0-1 0 0 0,0 1-1 0 0,-1 0 1 0 0,1 0 0 0 0,-1 1 0 0 0,0-1 0 0 0,0 1 0 0 0,0 0 0 0 0,-1 1 0 0 0,0-1 0 0 0,0 1 0 0 0,0 0 0 0 0,-1 0 0 0 0,1 0 0 0 0,-2 0 0 0 0,1 1 0 0 0,-1-1 0 0 0,0 1 0 0 0,0 0 0 0 0,0-1 0 0 0,-1 8-66 0 0,0-5 91 0 0,0 1 0 0 0,-1-1 1 0 0,0 1-1 0 0,-1-1 0 0 0,0 1 0 0 0,-1-1 0 0 0,0 1 0 0 0,0-1 0 0 0,-1 0 1 0 0,0 0-1 0 0,0 0 0 0 0,-1 0 0 0 0,-1-1 0 0 0,1 1 0 0 0,-1-1 1 0 0,-1 0-1 0 0,1-1 0 0 0,-2 1 0 0 0,1-1 0 0 0,-7 6-91 0 0,6-7-241 0 0,1 1 0 0 0,-1-2 0 0 0,-1 1 0 0 0,1-1 0 0 0,-1 0 0 0 0,0-1 0 0 0,0 0 0 0 0,0 0 0 0 0,-1 0 0 0 0,1-1 0 0 0,-1-1 0 0 0,0 1 0 0 0,0-2 0 0 0,0 1 241 0 0,5-2-1204 0 0,-3 0-48 0 0</inkml:trace>
  <inkml:trace contextRef="#ctx0" brushRef="#br0" timeOffset="2407.856">715 110 1428 0 0,'-14'9'129'0'0,"0"0"0"0"0,1 1 0 0 0,0 1 0 0 0,1 0 0 0 0,0 1 0 0 0,0 0 0 0 0,1 1 0 0 0,1 0 0 0 0,0 0 0 0 0,1 1 0 0 0,0 1 0 0 0,1 0 0 0 0,1 0 0 0 0,1 0 0 0 0,0 1 0 0 0,1 0 0 0 0,0 0 0 0 0,1 0 0 0 0,1 0 0 0 0,1 1 0 0 0,0 0 0 0 0,1-1 0 0 0,1 1 0 0 0,1 0 0 0 0,0 0 0 0 0,1-1 0 0 0,1 1 0 0 0,0-1 0 0 0,1 0 0 0 0,1 0 0 0 0,1 0 0 0 0,0 0 0 0 0,1-1 0 0 0,0 0 0 0 0,1-1 0 0 0,1 1 0 0 0,1-1 0 0 0,0-1 0 0 0,3 3-129 0 0,15 11-526 0 0,1 0-1 0 0,0-3 1 0 0,2 0-1 0 0,1-2 1 0 0,1-1-1 0 0,0-2 1 0 0,33 13 526 0 0,-14-9-1186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5:5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1120 0 0,'24'24'4811'0'0,"-12"52"-4664"0"0,-10-54 284 0 0,54 215 223 0 0,-51-221-667 0 0,2 20-2445 0 0,-17-32-63 0 0,4-6 1278 0 0</inkml:trace>
  <inkml:trace contextRef="#ctx0" brushRef="#br0" timeOffset="543.945">61 126 1280 0 0,'-1'0'113'0'0,"0"0"0"0"0,-1 0-1 0 0,1 0 1 0 0,0-1 0 0 0,0 1 0 0 0,0-1-1 0 0,0 1 1 0 0,0-1 0 0 0,0 1 0 0 0,0-1-1 0 0,0 1 1 0 0,0-1 0 0 0,0 0 0 0 0,0 0-1 0 0,1 1 1 0 0,-1-1 0 0 0,0 0-1 0 0,0 0 1 0 0,1 0 0 0 0,-1 0 0 0 0,0 0-1 0 0,1 0 1 0 0,-1 0 0 0 0,1 0 0 0 0,-1 0-1 0 0,1 0 1 0 0,0 0 0 0 0,0 0 0 0 0,-1 0-1 0 0,1-1 1 0 0,0 1 0 0 0,0 0 0 0 0,0 0-1 0 0,0 0 1 0 0,0 0 0 0 0,0 0 0 0 0,0-1-1 0 0,1 1 1 0 0,-1 0 0 0 0,0 0 0 0 0,1 0-113 0 0,48-56 1046 0 0,-45 53-1028 0 0,0 1 0 0 0,0 0 0 0 0,0 0-1 0 0,0 0 1 0 0,1 0 0 0 0,-1 1-1 0 0,1-1 1 0 0,0 1 0 0 0,0 1 0 0 0,0-1-1 0 0,0 1 1 0 0,0-1 0 0 0,0 2 0 0 0,0-1-1 0 0,0 0 1 0 0,0 1 0 0 0,0 0 0 0 0,1 0-1 0 0,-1 1 1 0 0,0-1 0 0 0,0 1 0 0 0,0 0-1 0 0,0 1 1 0 0,0-1 0 0 0,0 1-1 0 0,0 0 1 0 0,0 0 0 0 0,-1 0 0 0 0,1 1-1 0 0,-1 0 1 0 0,0 0 0 0 0,0 0 0 0 0,0 0-1 0 0,0 0 1 0 0,0 1 0 0 0,0 0 0 0 0,-1 0-1 0 0,0 0 1 0 0,0 0 0 0 0,0 1 0 0 0,0-1-1 0 0,-1 1 1 0 0,0-1 0 0 0,0 1 0 0 0,0 0-1 0 0,0 0 1 0 0,-1 0 0 0 0,1 2-18 0 0,-1 4 15 0 0,0 0 1 0 0,0-1 0 0 0,-1 1-1 0 0,0 0 1 0 0,-1 0-1 0 0,0 0 1 0 0,-1 0 0 0 0,0 0-1 0 0,-1-1 1 0 0,0 1 0 0 0,-1-1-1 0 0,0 0 1 0 0,0 0-1 0 0,-1 0 1 0 0,-1-1 0 0 0,-5 9-16 0 0,2-4 16 0 0,8-14-13 0 0,0 1 1 0 0,0-1-1 0 0,1 0 0 0 0,-1 1 0 0 0,0-1 0 0 0,0 1 0 0 0,1-1 0 0 0,-1 1 1 0 0,0-1-1 0 0,1 1 0 0 0,-1-1 0 0 0,1 1 0 0 0,-1 0 0 0 0,1-1 0 0 0,-1 1 1 0 0,1 0-1 0 0,-1-1 0 0 0,1 1 0 0 0,0 0 0 0 0,-1 0 0 0 0,1 0 0 0 0,0-1 1 0 0,-1 1-1 0 0,1 0 0 0 0,0 0 0 0 0,0 0 0 0 0,0-1 0 0 0,0 1 0 0 0,0 0 1 0 0,0 0-1 0 0,0 0 0 0 0,0 0 0 0 0,0-1 0 0 0,0 1 0 0 0,1 0 0 0 0,-1 0 0 0 0,0 0 1 0 0,1-1-1 0 0,-1 1 0 0 0,0 0 0 0 0,1 0 0 0 0,-1-1 0 0 0,1 1 0 0 0,-1 0 1 0 0,1-1-1 0 0,-1 1 0 0 0,1 0 0 0 0,0-1 0 0 0,-1 1 0 0 0,1-1 0 0 0,0 1 1 0 0,-1-1-1 0 0,1 1 0 0 0,0-1 0 0 0,-1 0 0 0 0,1 1 0 0 0,0-1 0 0 0,0 0 1 0 0,0 0-1 0 0,-1 1 0 0 0,1-1 0 0 0,0 0 0 0 0,0 0 0 0 0,0 0 0 0 0,0 0-3 0 0,8-1-1 0 0,-1 1 0 0 0,0 0 0 0 0,1 0 0 0 0,-1 0 0 0 0,0 1-1 0 0,0 1 1 0 0,1-1 0 0 0,-1 2 0 0 0,0-1 0 0 0,0 1-1 0 0,-1 0 1 0 0,1 0 0 0 0,-1 1 0 0 0,1 0 0 0 0,-1 1-1 0 0,0-1 1 0 0,-1 1 0 0 0,1 1 0 0 0,-1-1 0 0 0,0 1 0 0 0,0 0-1 0 0,-1 0 1 0 0,0 1 0 0 0,0 0 0 0 0,0 0 0 0 0,-1 0-1 0 0,0 0 2 0 0,-5 1-10 0 0,-1 0-1 0 0,0-1 1 0 0,0 1-1 0 0,0-1 1 0 0,-1 1-1 0 0,0-1 1 0 0,-1 0-1 0 0,1 0 1 0 0,-1-1-1 0 0,-1 1 1 0 0,1-1-1 0 0,-1 0 1 0 0,0 0-1 0 0,-1 0 1 0 0,1-1-1 0 0,-1 1 1 0 0,0-2-1 0 0,-1 1 1 0 0,1-1-1 0 0,-1 1 1 0 0,0-1 10 0 0,-104 52-1196 0 0,24-54-2728 0 0,40-17 2613 0 0</inkml:trace>
  <inkml:trace contextRef="#ctx0" brushRef="#br0" timeOffset="811.214">634 48 1520 0 0,'42'94'3271'0'0,"-21"-26"-2953"0"0,-5-22 14 0 0,-2 1 0 0 0,-2 1 0 0 0,-2 0 1 0 0,-3 1-1 0 0,2 42-332 0 0,-10-84 33 0 0,0 0 0 0 0,0 1 0 0 0,-1-1 1 0 0,0 0-1 0 0,0 0 0 0 0,0 0 0 0 0,-1 0 0 0 0,0-1 0 0 0,-1 1 0 0 0,1-1 1 0 0,-1 0-1 0 0,-1 0 0 0 0,1 0 0 0 0,-1 0 0 0 0,0-1 0 0 0,0 1 0 0 0,0-2 1 0 0,-1 1-1 0 0,0 0 0 0 0,0-1 0 0 0,0 0 0 0 0,-7 3-33 0 0,-156 57-1215 0 0,-12-49-2575 0 0,122-15 2492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5:5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 1260 0 0,'-3'-3'7132'0'0,"70"-11"-6553"0"0,158-6-1944 0 0,-214 40-2575 0 0,-23-10 2842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5:5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2824 0 0,'22'0'780'0'0,"12"-3"-80"0"0,-18 3-132 0 0,9 0-140 0 0,9 0-195 0 0,36-11-25 0 0,-49 11-497 0 0,10 0-411 0 0,5 0-604 0 0,3 0 140 0 0,-2 0-132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6:0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1236 0 0,'23'3'5565'0'0,"8"-64"-5988"0"0,-24 46 965 0 0,1-5-396 0 0,0 2 1 0 0,2-1-1 0 0,0 1 0 0 0,1 1 1 0 0,1 0-1 0 0,1 0 0 0 0,0 1 1 0 0,1 1-1 0 0,1 0 0 0 0,0 1 1 0 0,1 1-1 0 0,1 0 0 0 0,0 1 1 0 0,17-9-147 0 0,-27 24 22 0 0,0-1 0 0 0,-1 1-1 0 0,1 0 1 0 0,-1 0 0 0 0,0 1 0 0 0,0 0 0 0 0,0 0 0 0 0,-1 0 0 0 0,1 1 0 0 0,-1 0 0 0 0,0 0-1 0 0,-1 0 1 0 0,1 1 0 0 0,-1-1 0 0 0,0 1 0 0 0,0 0 0 0 0,-1 0 0 0 0,0 1 0 0 0,0-1-1 0 0,0 1 1 0 0,-1-1 0 0 0,2 7-22 0 0,87 165 381 0 0,-57-98-1731 0 0,-30-67-4436 0 0,-1-13 4587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6:1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64 205 1224 0 0,'0'0'645'0'0,"0"0"12"0"0,0-12 308 0 0,-3 9 2838 0 0,-12 0-3469 0 0,-19 19 581 0 0,31-8-848 0 0,1 0-1 0 0,0 1 0 0 0,0 0 1 0 0,1-1-1 0 0,0 1 0 0 0,1 0 0 0 0,0 0 1 0 0,0 0-1 0 0,1-1 0 0 0,0 1 0 0 0,1 0 1 0 0,-1-1-1 0 0,2 1 0 0 0,-1-1 0 0 0,1 1 1 0 0,1-1-1 0 0,-1 0 0 0 0,1 0 1 0 0,1-1-1 0 0,-1 1 0 0 0,1-1 0 0 0,1 0 1 0 0,-1 0-1 0 0,1-1 0 0 0,1 0 0 0 0,-1 0 1 0 0,1 0-1 0 0,0 0 0 0 0,0-1 1 0 0,3 1-67 0 0,8 7 146 0 0,2-1 1 0 0,0-1 0 0 0,0 0 0 0 0,1-1 0 0 0,0-2 0 0 0,1 0 0 0 0,0-1 0 0 0,0-1 0 0 0,0-1 0 0 0,1-2 0 0 0,6 1-147 0 0,-20-3 16 0 0,0 0-1 0 0,0-1 1 0 0,0 0 0 0 0,0-1 0 0 0,0 0-1 0 0,0 0 1 0 0,0-1 0 0 0,0 0 0 0 0,-1 0 0 0 0,1-1-1 0 0,-1-1 1 0 0,1 1 0 0 0,-1-1 0 0 0,0 0-1 0 0,-1-1 1 0 0,1 0 0 0 0,-1 0 0 0 0,0-1-1 0 0,0 0 1 0 0,-1 0 0 0 0,1-1 0 0 0,-1 1 0 0 0,-1-1-1 0 0,1-1 1 0 0,-1 1 0 0 0,-1-1 0 0 0,1 0-1 0 0,-1 0 1 0 0,-1 0 0 0 0,1 0 0 0 0,-2-1 0 0 0,1 0-1 0 0,-1 1 1 0 0,0-1 0 0 0,0-8-16 0 0,2-5-128 0 0,-2-1 0 0 0,0 0 0 0 0,-2 1 0 0 0,0-1 0 0 0,-2 0 0 0 0,0 0 0 0 0,-2 1 0 0 0,0-1 0 0 0,-1 1 0 0 0,-2 0 0 0 0,0 1 0 0 0,-1-1 0 0 0,-6-8 128 0 0,-8 5-2010 0 0,4 17-3727 0 0,17 8 4552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6:1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75 669 1112 0 0,'-6'69'4002'0'0,"-45"85"-1060"0"0,33-124-1128 0 0,20-44 70 0 0,51-114-1322 0 0,87-162-211 0 0,-133 275-323 0 0,-6 15-35 0 0,-1 1-1 0 0,0-1 0 0 0,1 1 0 0 0,-1-1 1 0 0,0 0-1 0 0,1 1 0 0 0,-1-1 0 0 0,0 0 0 0 0,1 1 1 0 0,-1-1-1 0 0,0 0 0 0 0,1 0 0 0 0,-1 1 0 0 0,1-1 1 0 0,-1 0-1 0 0,1 0 0 0 0,-1 0 0 0 0,1 0 0 0 0,-1 0 1 0 0,1 0-1 0 0,-1 0 0 0 0,1 1 0 0 0,-1-1 0 0 0,0-1 1 0 0,1 1-1 0 0,-1 0 0 0 0,1 0 0 0 0,-1 0 0 0 0,1 0 1 0 0,-1 0-1 0 0,1 0 0 0 0,-1 0 0 0 0,1-1 0 0 0,-1 1 1 0 0,1 0-1 0 0,-1 0 0 0 0,0-1 0 0 0,1 1 8 0 0,1 34-92 0 0,1-1 0 0 0,2 0 0 0 0,1 0 0 0 0,2 0 0 0 0,1-1 0 0 0,2 0 0 0 0,1-1 0 0 0,1 0 0 0 0,2-1 0 0 0,0 0 0 0 0,7 6 92 0 0,-22-35-154 0 0,0-1-1 0 0,1 1 1 0 0,-1 0 0 0 0,0 0 0 0 0,-1 0-1 0 0,1 0 1 0 0,0-1 0 0 0,0 1 0 0 0,0 0-1 0 0,0 0 1 0 0,-1 0 0 0 0,1-1-1 0 0,0 1 1 0 0,-1 0 0 0 0,1 0 0 0 0,0-1-1 0 0,-1 1 1 0 0,1 0 0 0 0,-1-1-1 0 0,1 1 1 0 0,-1-1 0 0 0,0 1 0 0 0,1 0-1 0 0,-1-1 1 0 0,0 1 0 0 0,1-1-1 0 0,-1 0 1 0 0,0 1 0 0 0,1-1 0 0 0,-1 1-1 0 0,0-1 1 0 0,0 0 0 0 0,1 0 0 0 0,-1 1-1 0 0,0-1 1 0 0,0 0 0 0 0,0 0-1 0 0,0 0 1 0 0,1 0 0 0 0,-1 0 0 0 0,0 0-1 0 0,0 0 1 0 0,0 0 0 0 0,1 0-1 0 0,-1-1 1 0 0,0 1 0 0 0,0 0 0 0 0,0 0-1 0 0,1-1 1 0 0,-1 1 0 0 0,0-1-1 0 0,1 1 1 0 0,-1 0 0 0 0,0-1 0 0 0,0 0 154 0 0,-15-3-1098 0 0</inkml:trace>
  <inkml:trace contextRef="#ctx0" brushRef="#br0" timeOffset="251.244">64 767 904 0 0,'7'-28'7294'0'0,"31"10"-5026"0"0,39 3-2033 0 0,89-31-8098 0 0,-145 36 6745 0 0</inkml:trace>
  <inkml:trace contextRef="#ctx0" brushRef="#br0" timeOffset="608.036">642 161 1160 0 0,'-11'-4'224'0'0,"0"1"0"0"0,0 1-1 0 0,0 0 1 0 0,-1 1 0 0 0,1 0 0 0 0,0 0-1 0 0,0 1 1 0 0,-1 1 0 0 0,1 0-1 0 0,0 0 1 0 0,0 1 0 0 0,0 1 0 0 0,0 0-1 0 0,0 0 1 0 0,0 1 0 0 0,1 1 0 0 0,0-1-1 0 0,0 2 1 0 0,0-1 0 0 0,1 1 0 0 0,-1 1-1 0 0,1 0 1 0 0,1 0 0 0 0,-1 1-1 0 0,1 0 1 0 0,1 0 0 0 0,0 1 0 0 0,-4 5-224 0 0,9-9 56 0 0,-1 0 0 0 0,1 0 0 0 0,0 0 0 0 0,1 1 0 0 0,-1-1 1 0 0,1 1-1 0 0,0-1 0 0 0,0 1 0 0 0,1-1 0 0 0,0 1 0 0 0,0 0 1 0 0,0-1-1 0 0,0 1 0 0 0,1-1 0 0 0,0 1 0 0 0,0-1 0 0 0,1 1 0 0 0,0-1 1 0 0,0 0-1 0 0,0 1 0 0 0,0-1 0 0 0,1 0 0 0 0,-1-1 0 0 0,2 1 1 0 0,-1 0-1 0 0,0-1 0 0 0,1 1 0 0 0,0-1 0 0 0,0 0 0 0 0,0-1 1 0 0,0 1-1 0 0,1-1 0 0 0,-1 1 0 0 0,1-1 0 0 0,2 1-56 0 0,13 9-475 0 0,2-1 0 0 0,-1 0 0 0 0,2-2 1 0 0,-1 0-1 0 0,1-2 0 0 0,1-1 0 0 0,15 4 475 0 0,35 2-2820 0 0,-40-10 1390 0 0</inkml:trace>
  <inkml:trace contextRef="#ctx0" brushRef="#br0" timeOffset="2198.188">930 198 1964 0 0,'8'-3'720'0'0,"-4"2"-637"0"0,0 0 0 0 0,0-1 0 0 0,0 1 0 0 0,0 1 0 0 0,0-1 0 0 0,0 1 0 0 0,1 0 0 0 0,-1 0 0 0 0,0 0 0 0 0,0 0 0 0 0,0 1 0 0 0,0-1 0 0 0,0 1 0 0 0,0 0 0 0 0,0 0 0 0 0,0 1 0 0 0,0-1 0 0 0,0 1 0 0 0,0 0 0 0 0,-1 0 0 0 0,1 0 0 0 0,-1 1 0 0 0,0-1 0 0 0,1 1 0 0 0,0 0-83 0 0,10 7 171 0 0,-1 1 0 0 0,0 0 0 0 0,-1 0 0 0 0,0 2 0 0 0,0-1 0 0 0,-2 1 0 0 0,1 1 0 0 0,-2 0 0 0 0,0 0 0 0 0,0 1 0 0 0,-2 0 0 0 0,0 1 0 0 0,0 0 0 0 0,-2 0 0 0 0,0 0 0 0 0,0 0 0 0 0,-2 1 0 0 0,0 0 0 0 0,-1 0 0 0 0,-1 0 0 0 0,0 0 0 0 0,-1 0 0 0 0,-1 0 0 0 0,-1-1 0 0 0,0 1 0 0 0,-1 0 0 0 0,-1 0 0 0 0,-1-1 0 0 0,0 0 0 0 0,-1 0 0 0 0,-1 0 0 0 0,0-1 0 0 0,-1 0 0 0 0,-1 0 0 0 0,0-1 0 0 0,-1 0 0 0 0,0-1 0 0 0,-1 0 0 0 0,-6 5-171 0 0,-59 18-1226 0 0,74-35 1059 0 0,0-1 0 0 0,0 0 1 0 0,-1 0-1 0 0,1-1 0 0 0,0 1 0 0 0,-1 0 0 0 0,1-1 0 0 0,0 1 0 0 0,0-1 0 0 0,-1 0 1 0 0,1 0-1 0 0,0 0 0 0 0,0 0 0 0 0,0 0 0 0 0,0 0 0 0 0,0 0 0 0 0,0-1 0 0 0,0 1 1 0 0,1-1-1 0 0,-1 1 0 0 0,0-1 0 0 0,1 0 0 0 0,-1 0 0 0 0,1 0 0 0 0,0 0 0 0 0,0 0 1 0 0,-1 0-1 0 0,1 0 0 0 0,1 0 0 0 0,-1 0 0 0 0,0 0 0 0 0,0 0 0 0 0,1-1 0 0 0,-1 0 167 0 0,-3-16-1260 0 0,1 2 8 0 0</inkml:trace>
  <inkml:trace contextRef="#ctx0" brushRef="#br0" timeOffset="2740.848">1394 18 1708 0 0,'84'-18'4443'0'0,"-73"19"-4304"0"0,-1 0 0 0 0,1 1 0 0 0,-1 0-1 0 0,0 0 1 0 0,0 1 0 0 0,1 1 0 0 0,-2 0 0 0 0,1 0 0 0 0,0 1-1 0 0,-1 0 1 0 0,0 0 0 0 0,0 1 0 0 0,-1 0 0 0 0,1 1-1 0 0,-1 0 1 0 0,-1 0 0 0 0,1 1 0 0 0,-1 0 0 0 0,-1 0 0 0 0,0 1-1 0 0,0 0 1 0 0,0 0 0 0 0,-1 0 0 0 0,2 6-139 0 0,5 8 212 0 0,-2 1 1 0 0,-1 1 0 0 0,0-1 0 0 0,-2 1-1 0 0,-1 1 1 0 0,-1-1 0 0 0,-1 1-1 0 0,-1 0 1 0 0,-1 9-213 0 0,-3-17 98 0 0,0 1 0 0 0,-1 0 0 0 0,-1-1 1 0 0,0 1-1 0 0,-1-1 0 0 0,-2 0 0 0 0,0 0 0 0 0,0-1 0 0 0,-2 0 0 0 0,0 0 0 0 0,-1 0 1 0 0,0-1-1 0 0,-2-1 0 0 0,0 1 0 0 0,0-2 0 0 0,-2 1 0 0 0,-12 10-98 0 0,-6 3-150 0 0,-1-2-1 0 0,-1-1 1 0 0,-1-1-1 0 0,-1-2 1 0 0,-1-1-1 0 0,-1-3 1 0 0,-20 8 150 0 0,29-14-933 0 0,0-2 1 0 0,0 0 0 0 0,-1-2-1 0 0,0-1 1 0 0,-1-2 0 0 0,1-1-1 0 0,-1-1 1 0 0,-10-1 932 0 0,-7-5-1267 0 0,-37-16 101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6:1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337 139 2308 0 0,'18'-3'5059'0'0,"-11"20"-3681"0"0,-4-3-1435 0 0,97 306 1329 0 0,-56-231-1270 0 0,-44-88-352 0 0,-24-12-4044 0 0,-8-17 2077 0 0,18 10 1160 0 0</inkml:trace>
  <inkml:trace contextRef="#ctx0" brushRef="#br0" timeOffset="844.13">508 172 860 0 0,'-43'2'3052'0'0,"-46"12"-2030"0"0,34-9 985 0 0,55-5-1720 0 0,0 0-14 0 0,0 0-30 0 0,0 0-61 0 0,0 0-25 0 0,0 0 31 0 0,0 0-64 0 0,7-25 603 0 0,13 15-638 0 0,2 1-1 0 0,-1 1 1 0 0,2 1-1 0 0,-1 1 0 0 0,0 1 1 0 0,1 1-1 0 0,0 0 1 0 0,0 2-1 0 0,22 1-88 0 0,-39 1-2 0 0,-1 1 0 0 0,1-1 0 0 0,0 1 0 0 0,-1 1 1 0 0,1-1-1 0 0,-1 1 0 0 0,0 0 0 0 0,1 0 0 0 0,-1 1 0 0 0,0-1 0 0 0,0 1 0 0 0,-1 0 0 0 0,1 0 0 0 0,-1 1 0 0 0,1 0 0 0 0,-1-1 0 0 0,0 1 0 0 0,0 1 0 0 0,-1-1 0 0 0,1 1 0 0 0,-1-1 0 0 0,0 1 0 0 0,0 0 1 0 0,-1 0-1 0 0,1 0 0 0 0,-1 0 0 0 0,0 1 0 0 0,0-1 0 0 0,-1 1 0 0 0,0-1 0 0 0,0 1 0 0 0,0-1 0 0 0,-1 1 0 0 0,0 0 0 0 0,0-1 0 0 0,0 1 0 0 0,0 0 0 0 0,-1-1 0 0 0,0 1 0 0 0,0 0 0 0 0,-1-1 0 0 0,0 0 1 0 0,0 1-1 0 0,0-1 0 0 0,0 0 0 0 0,-1 0 0 0 0,0 0 0 0 0,0 0 0 0 0,0-1 0 0 0,-1 1 2 0 0,-69 81 295 0 0,111-79 59 0 0,-26-7-354 0 0,-1 1 0 0 0,1 0 0 0 0,0 2-1 0 0,0-1 1 0 0,-1 1 0 0 0,0 1 0 0 0,1 0 0 0 0,-1 0 0 0 0,-1 1 0 0 0,1 0 0 0 0,-1 1 0 0 0,0 1 0 0 0,0-1 0 0 0,-1 2 0 0 0,1-1 0 0 0,-2 1 0 0 0,1 1 0 0 0,-1-1 0 0 0,2 5 0 0 0,-8-11 7 0 0,-1 1 0 0 0,0 0 1 0 0,0-1-1 0 0,-1 1 0 0 0,1 0 0 0 0,-1 0 0 0 0,1-1 1 0 0,-1 1-1 0 0,0 0 0 0 0,0 0 0 0 0,0 0 0 0 0,0-1 1 0 0,0 1-1 0 0,-1 0 0 0 0,1 0 0 0 0,-1 0 0 0 0,0-1 0 0 0,0 1 1 0 0,0 0-1 0 0,0-1 0 0 0,0 1 0 0 0,-1-1 0 0 0,1 0 1 0 0,-1 1-1 0 0,0-1 0 0 0,1 0 0 0 0,-1 0 0 0 0,0 0 1 0 0,0 0-1 0 0,0 0 0 0 0,-1 0 0 0 0,1 0 0 0 0,0-1 1 0 0,-1 0-1 0 0,0 1-7 0 0,-91 45 211 0 0,87-45-226 0 0,-1 0 0 0 0,0 0 0 0 0,0-1 1 0 0,0 0-1 0 0,0 0 0 0 0,0-1 0 0 0,0 0 0 0 0,0-1 1 0 0,0 1-1 0 0,0-2 0 0 0,0 1 0 0 0,0-1 0 0 0,0 0 1 0 0,0-1-1 0 0,-5-2 15 0 0,-13-45-3253 0 0,67-14-820 0 0,-23 45 2825 0 0</inkml:trace>
  <inkml:trace contextRef="#ctx0" brushRef="#br0" timeOffset="1356.542">1103 562 1288 0 0,'-1'0'109'0'0,"0"-1"0"0"0,1 1 0 0 0,-1 0 0 0 0,0 0 1 0 0,0-1-1 0 0,0 1 0 0 0,0 0 0 0 0,0 0 0 0 0,0 0 0 0 0,1 0 0 0 0,-1 0 0 0 0,0 1 0 0 0,0-1 0 0 0,0 0 0 0 0,0 0 1 0 0,0 0-1 0 0,0 1 0 0 0,1-1 0 0 0,-1 1 0 0 0,0-1 0 0 0,0 0 0 0 0,1 1 0 0 0,-1-1 0 0 0,0 1 0 0 0,0 0 0 0 0,1-1 0 0 0,-1 1 1 0 0,1-1-1 0 0,-1 1 0 0 0,1 0 0 0 0,-1 0 0 0 0,1-1 0 0 0,-1 1 0 0 0,1 0 0 0 0,-1 0 0 0 0,1 0 0 0 0,0-1 0 0 0,0 1 1 0 0,-1 0-1 0 0,1 0 0 0 0,0 0 0 0 0,0 0 0 0 0,0 0 0 0 0,0 0 0 0 0,0-1 0 0 0,0 1 0 0 0,0 0 0 0 0,0 0 0 0 0,0 0 1 0 0,1 0-1 0 0,-1 0 0 0 0,0 0 0 0 0,0-1 0 0 0,1 1 0 0 0,-1 0 0 0 0,1 0 0 0 0,-1 0 0 0 0,0-1 0 0 0,1 1 0 0 0,0 0-109 0 0,-8-8 56 0 0,0 0-1 0 0,0-1 0 0 0,1 0 1 0 0,0 0-1 0 0,0 0 0 0 0,1-1 1 0 0,0 0-1 0 0,1 0 0 0 0,0 0 1 0 0,0 0-1 0 0,1-1 0 0 0,0 1 1 0 0,1-1-1 0 0,0 0 0 0 0,1 0 1 0 0,0 0-1 0 0,0 0 0 0 0,1 0 1 0 0,0 0-1 0 0,1 0 0 0 0,0 0 1 0 0,0 0-1 0 0,1 0 1 0 0,1 0-1 0 0,0 1 0 0 0,0-1 1 0 0,1 1-1 0 0,0 0 0 0 0,0 0 1 0 0,1 0-1 0 0,0 0 0 0 0,6-6-55 0 0,-4 3-2 0 0,0 1-1 0 0,0 1 0 0 0,1-1 1 0 0,0 1-1 0 0,0 1 1 0 0,1-1-1 0 0,1 2 0 0 0,0-1 1 0 0,0 1-1 0 0,0 1 1 0 0,1-1-1 0 0,0 2 0 0 0,0 0 1 0 0,1 0-1 0 0,0 1 1 0 0,0 0-1 0 0,0 1 0 0 0,1 1 1 0 0,-1 0-1 0 0,2 0 3 0 0,-9 4-2 0 0,0-1 0 0 0,-1 1 0 0 0,1-1 0 0 0,-1 2 0 0 0,1-1 0 0 0,-1 0 0 0 0,1 1 0 0 0,-1 0 0 0 0,0 0 0 0 0,1 0 0 0 0,-1 0-1 0 0,0 1 1 0 0,-1 0 0 0 0,1 0 0 0 0,0 0 0 0 0,-1 0 0 0 0,1 0 0 0 0,-1 1 0 0 0,0-1 0 0 0,0 1 0 0 0,-1 0 0 0 0,1 0 0 0 0,-1 0 0 0 0,0 0 0 0 0,0 1 0 0 0,0-1-1 0 0,0 0 1 0 0,-1 1 2 0 0,30 143-32 0 0,-25-108 94 0 0,8 63-324 0 0,-13-102-21 0 0,-1-1-84 0 0,10 13-5517 0 0,-6-13 4652 0 0</inkml:trace>
  <inkml:trace contextRef="#ctx0" brushRef="#br0" timeOffset="3474.583">386 1 1204 0 0,'-19'3'195'0'0,"0"1"0"0"0,0 1 0 0 0,0 0 1 0 0,1 2-1 0 0,0 0 0 0 0,0 1 0 0 0,0 1 0 0 0,1 0 0 0 0,1 2 0 0 0,-1 0 1 0 0,2 0-1 0 0,0 2 0 0 0,0 0 0 0 0,1 1 0 0 0,1 0 0 0 0,0 1 0 0 0,1 0 0 0 0,0 1 1 0 0,2 0-1 0 0,0 1 0 0 0,1 0 0 0 0,0 1 0 0 0,1 0 0 0 0,1 0 0 0 0,1 1 0 0 0,1-1 1 0 0,1 1-1 0 0,0 1 0 0 0,1-1 0 0 0,0 17-195 0 0,2-23 36 0 0,1-1-1 0 0,1 0 1 0 0,0 0 0 0 0,0 1-1 0 0,1-1 1 0 0,1 0-1 0 0,0 0 1 0 0,0-1 0 0 0,1 1-1 0 0,1-1 1 0 0,0 1 0 0 0,1-1-1 0 0,5 9-35 0 0,1-1-228 0 0,1 0-1 0 0,0-1 1 0 0,2-1-1 0 0,0 0 1 0 0,0 0-1 0 0,2-2 1 0 0,0 0-1 0 0,1-1 1 0 0,0-1-1 0 0,1 0 1 0 0,0-2-1 0 0,1 0 1 0 0,1-1-1 0 0,-1-1 1 0 0,1-1-1 0 0,18 4 229 0 0,9 2-881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6:0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5 1380 0 0,'0'0'206'0'0,"0"0"-39"0"0,0 0-57 0 0,0 0 15 0 0,0 0 18 0 0,0 0-18 0 0,13 0-40 0 0,-10 3 8310 0 0,-4 5-8399 0 0,0 1-1 0 0,-1-1 0 0 0,0 0 0 0 0,0 0 1 0 0,-1 1-1 0 0,0-2 0 0 0,-1 1 1 0 0,0 0-1 0 0,0-1 0 0 0,0 1 0 0 0,-1-1 1 0 0,0-1-1 0 0,-1 1 0 0 0,1-1 1 0 0,-2 1 4 0 0,-2 5 0 0 0,-136 200-136 0 0,104-135 350 0 0,57-157-7938 0 0,-12 64 6484 0 0</inkml:trace>
  <inkml:trace contextRef="#ctx0" brushRef="#br0" timeOffset="327.573">453 109 1024 0 0,'30'-18'6742'0'0,"3"37"-5524"0"0,-31-18-1245 0 0,215 163 1525 0 0,-190-117-1529 0 0,-27-46-145 0 0,-4 15-465 0 0,1-12 345 0 0,-1 1 0 0 0,0-2 1 0 0,0 1-1 0 0,-1 0 0 0 0,1-1 1 0 0,-1 1-1 0 0,1-1 0 0 0,-1-1 1 0 0,0 1-1 0 0,0-1 0 0 0,0 0 1 0 0,0 0-1 0 0,-1 0 0 0 0,1 0 0 0 0,-1-1 1 0 0,1 0-1 0 0,-1-1 0 0 0,1 1 1 0 0,-1-1-1 0 0,1 0 0 0 0,-1 0 1 0 0,-1-1 295 0 0,-10 1-1210 0 0</inkml:trace>
  <inkml:trace contextRef="#ctx0" brushRef="#br0" timeOffset="591.018">475 335 1204 0 0,'13'-10'7334'0'0,"28"0"-6786"0"0,-26 6-35 0 0,42-12-291 0 0,103-41-7119 0 0,-141 48 5657 0 0</inkml:trace>
  <inkml:trace contextRef="#ctx0" brushRef="#br0" timeOffset="3115.934">301 1 1892 0 0,'-14'8'309'0'0,"-4"-2"-114"0"0,1 0 0 0 0,0 2 0 0 0,1 0 0 0 0,0 1 0 0 0,0 1 0 0 0,1 0 0 0 0,0 1-1 0 0,1 0 1 0 0,0 1 0 0 0,1 1 0 0 0,0 1 0 0 0,1-1 0 0 0,1 2 0 0 0,0 0 0 0 0,1 0 0 0 0,0 1 0 0 0,2 0-1 0 0,-1 0 1 0 0,2 1 0 0 0,1 0 0 0 0,0 1 0 0 0,1-1 0 0 0,-3 16-195 0 0,10-19 39 0 0,0 0 1 0 0,0 0-1 0 0,1-1 1 0 0,1 1-1 0 0,0-1 1 0 0,1 0-1 0 0,1 0 0 0 0,0-1 1 0 0,0 0-1 0 0,1 0 1 0 0,1 0-1 0 0,0-1 1 0 0,1 0-1 0 0,0 0 0 0 0,0-1 1 0 0,1 0-1 0 0,10 7-39 0 0,198 136-3018 0 0,-162-121 1794 0 0,1-3 56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6:0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20 237 1008 0 0,'24'-19'8091'0'0,"-20"44"-6924"0"0,20 180-451 0 0,-20-156-1255 0 0,-4-48 88 0 0,0-1-494 0 0,0 0-473 0 0,-20 4-2610 0 0,8-11 2851 0 0</inkml:trace>
  <inkml:trace contextRef="#ctx0" brushRef="#br0" timeOffset="624.197">0 222 1868 0 0,'10'-36'4389'0'0,"-5"28"-4258"0"0,0 0 0 0 0,1 0 0 0 0,0 1 0 0 0,1 0 0 0 0,0 0 1 0 0,0 1-1 0 0,0-1 0 0 0,0 2 0 0 0,1-1 0 0 0,0 1 0 0 0,1 0 0 0 0,-1 1 0 0 0,1 0 0 0 0,0 0 0 0 0,0 1 0 0 0,0 0 0 0 0,0 0 0 0 0,0 1 0 0 0,1 0 0 0 0,2 1-131 0 0,-8 3 2 0 0,0 1 0 0 0,0 0 0 0 0,0 0 0 0 0,0 0 0 0 0,0 1 0 0 0,-1-1 0 0 0,0 1 1 0 0,1 0-1 0 0,-1 0 0 0 0,-1 0 0 0 0,1 0 0 0 0,0 0 0 0 0,-1 1 0 0 0,0-1 0 0 0,0 1 0 0 0,-1 0 0 0 0,1-1 0 0 0,-1 1 0 0 0,0 0 0 0 0,0 0 0 0 0,-1 0 0 0 0,1 0 0 0 0,-1 0 0 0 0,0 0 0 0 0,0 0 0 0 0,-1 0 0 0 0,1 0 0 0 0,-2 3-2 0 0,-2 12 12 0 0,-1-1-1 0 0,-1 0 0 0 0,0-1 1 0 0,-2 1-1 0 0,0-1 0 0 0,-1 0 1 0 0,0-1-1 0 0,-2 0 0 0 0,0-1 1 0 0,-3 4-12 0 0,84-13 174 0 0,-32-10-207 0 0,-34 3 41 0 0,0-1 1 0 0,-1 0-1 0 0,1 1 1 0 0,0 0-1 0 0,0 0 1 0 0,-1 0-1 0 0,1 0 1 0 0,0 1 0 0 0,0-1-1 0 0,-1 1 1 0 0,1 0-1 0 0,0 0 1 0 0,-1 1-1 0 0,1-1 1 0 0,-1 1 0 0 0,1-1-1 0 0,-1 1 1 0 0,0 0-1 0 0,0 1 1 0 0,0-1-1 0 0,0 0 1 0 0,0 1-1 0 0,0-1 1 0 0,-1 1 0 0 0,1 0-1 0 0,-1 0 1 0 0,0 0-1 0 0,0 0 1 0 0,0 1-1 0 0,0-1 1 0 0,-1 1-1 0 0,1-1 1 0 0,-1 1 0 0 0,0-1-1 0 0,0 1 1 0 0,0 0-1 0 0,0-1 1 0 0,0 4-9 0 0,-6 1-9 0 0,-1-1 0 0 0,1 1 0 0 0,-1-1 0 0 0,0 0 0 0 0,-1-1 0 0 0,1 0 0 0 0,-1 0 0 0 0,-1 0 0 0 0,1-1 0 0 0,-1 0 1 0 0,0 0-1 0 0,0-1 0 0 0,0 0 0 0 0,-1 0 0 0 0,0-1 0 0 0,1 0 0 0 0,-1-1 0 0 0,0 0 0 0 0,0 0 0 0 0,0-1 0 0 0,-1 0 0 0 0,0-1 9 0 0,5 0-299 0 0,0-1-1 0 0,1 0 1 0 0,-1 0 0 0 0,0 0-1 0 0,0-1 1 0 0,1 0-1 0 0,-1 0 1 0 0,1 0 0 0 0,0 0-1 0 0,-1 0 1 0 0,1-1-1 0 0,0 0 1 0 0,0 0 0 0 0,1 0-1 0 0,-1 0 1 0 0,1-1-1 0 0,-1 0 1 0 0,1 1 0 0 0,0-1-1 0 0,-1-3 300 0 0,-6-10-1210 0 0</inkml:trace>
  <inkml:trace contextRef="#ctx0" brushRef="#br0" timeOffset="1218.436">448 6 2088 0 0,'98'-6'3456'0'0,"-87"8"-3339"0"0,1 0 1 0 0,-1 1-1 0 0,0 0 0 0 0,-1 1 0 0 0,1 0 1 0 0,-1 1-1 0 0,1 0 0 0 0,-1 0 0 0 0,-1 1 1 0 0,1 0-1 0 0,-1 1 0 0 0,0 0 0 0 0,-1 1 1 0 0,1 0-1 0 0,-2 0 0 0 0,1 1 0 0 0,-1 0 1 0 0,5 8-118 0 0,-3-4 117 0 0,0 1 1 0 0,0 0-1 0 0,-2 1 0 0 0,0 0 1 0 0,-1 0-1 0 0,0 1 1 0 0,-1 0-1 0 0,-1 0 1 0 0,0 0-1 0 0,-1 0 1 0 0,-1 1-1 0 0,-1-1 0 0 0,0 1 1 0 0,-1-1-1 0 0,-1 1 1 0 0,0-1-1 0 0,-1 1 1 0 0,-1-1-1 0 0,-1 0 0 0 0,0 0 1 0 0,-1 0-1 0 0,-1 0 1 0 0,0-1-1 0 0,-1 0 1 0 0,-1 0-1 0 0,0-1 1 0 0,-1 0-1 0 0,-9 11-117 0 0,5-8-62 0 0,-1-1 0 0 0,0-1 0 0 0,-1 0 0 0 0,0-1 0 0 0,-1-1 0 0 0,-1 0 0 0 0,0-1 1 0 0,-1-1-1 0 0,-8 4 62 0 0,15-10-326 0 0,1-1 1 0 0,-1-1-1 0 0,1 1 1 0 0,-1-1 0 0 0,0-1-1 0 0,0 0 1 0 0,0-1 0 0 0,0 0-1 0 0,-1-1 1 0 0,1 0 0 0 0,0-1-1 0 0,0 0 1 0 0,0 0 0 0 0,0-1-1 0 0,0-1 1 0 0,0 0-1 0 0,1 0 1 0 0,-6-3 325 0 0,-15-9-1225 0 0,1-3 125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1504 0 0,'0'0'584'0'0,"0"0"-97"0"0,0 0-141 0 0,0 0-57 0 0,21 0 1074 0 0,-19 1-1335 0 0,-1-1 1 0 0,1 1-1 0 0,0 0 0 0 0,0 0 1 0 0,0 0-1 0 0,0 0 0 0 0,-1 0 1 0 0,1 1-1 0 0,0-1 0 0 0,-1 0 1 0 0,1 1-1 0 0,-1-1 0 0 0,0 1 1 0 0,1 0-1 0 0,-1-1 0 0 0,0 1 1 0 0,0 0-1 0 0,0 0 0 0 0,0 0 1 0 0,0 0-1 0 0,-1 0 0 0 0,1 0 1 0 0,-1 0-1 0 0,1 0 0 0 0,-1 0 1 0 0,0 0-1 0 0,1 0 0 0 0,-1 0 1 0 0,0 0-1 0 0,-1 0 0 0 0,1 0 1 0 0,0 0-1 0 0,0 0-28 0 0,6 54 630 0 0,2-2 0 0 0,3 1 0 0 0,3-1 0 0 0,19 51-630 0 0,-6-33 760 0 0,-20-60-1076 0 0,-7-12-65 0 0,-3-25-2482 0 0,4-3 344 0 0,-1 15 1158 0 0</inkml:trace>
  <inkml:trace contextRef="#ctx0" brushRef="#br0" timeOffset="312.704">53 184 848 0 0,'3'-9'100'0'0,"1"0"0"0"0,0 1 1 0 0,1 0-1 0 0,0 0 0 0 0,0 0 0 0 0,1 1 0 0 0,0 0 1 0 0,0 0-1 0 0,0 0 0 0 0,1 1 0 0 0,0-1 0 0 0,1 2 1 0 0,-1-1-1 0 0,1 1 0 0 0,0 0 0 0 0,0 1 0 0 0,1 0 1 0 0,-1 0-1 0 0,1 1 0 0 0,0 0 0 0 0,0 1 0 0 0,0-1 1 0 0,0 2-1 0 0,1-1 0 0 0,-1 1 0 0 0,0 1 0 0 0,1 0 1 0 0,-1 0-1 0 0,0 1 0 0 0,1 0 0 0 0,-1 0 0 0 0,0 1 1 0 0,0 1-1 0 0,0-1 0 0 0,0 2 0 0 0,-1-1 0 0 0,1 1 1 0 0,-1 0-1 0 0,0 1 0 0 0,0 0 0 0 0,0 0 0 0 0,0 0 1 0 0,-1 1-1 0 0,0 1 0 0 0,0-1 0 0 0,4 7-100 0 0,-8-5 2 0 0,-1 0 0 0 0,0 1 0 0 0,0-1 0 0 0,-1 0 0 0 0,0 1 0 0 0,-1-1 1 0 0,1 0-1 0 0,-2 1 0 0 0,1-1 0 0 0,-1 1 0 0 0,-1-1 0 0 0,1 0 0 0 0,-1 1 0 0 0,-1-1 0 0 0,1 0 0 0 0,-2 0 0 0 0,1-1 0 0 0,-1 1 0 0 0,0-1 0 0 0,0 0 0 0 0,-1 0 0 0 0,0 0 0 0 0,0 0 0 0 0,-1-1 0 0 0,0 0 0 0 0,0 0 1 0 0,0 0-1 0 0,-1-1 0 0 0,0 0 0 0 0,0-1 0 0 0,0 1 0 0 0,-1-1 0 0 0,1-1 0 0 0,-1 1 0 0 0,0-1 0 0 0,0 0 0 0 0,0-1 0 0 0,0 0 0 0 0,-1-1 0 0 0,-6 1-2 0 0,-20-3-3269 0 0,20-10 1995 0 0</inkml:trace>
  <inkml:trace contextRef="#ctx0" brushRef="#br0" timeOffset="937.793">995 229 1164 0 0,'0'0'78'0'0,"0"1"-1"0"0,0-1 0 0 0,0 1 1 0 0,1 0-1 0 0,-1-1 1 0 0,0 1-1 0 0,0-1 1 0 0,0 1-1 0 0,0-1 0 0 0,1 1 1 0 0,-1 0-1 0 0,0-1 1 0 0,1 1-1 0 0,-1-1 1 0 0,0 1-1 0 0,1-1 1 0 0,-1 0-1 0 0,0 1 0 0 0,1-1 1 0 0,-1 1-1 0 0,1-1 1 0 0,-1 0-1 0 0,1 1 1 0 0,-1-1-1 0 0,1 0 0 0 0,-1 1 1 0 0,1-1-1 0 0,-1 0 1 0 0,1 0-1 0 0,0 0 1 0 0,-1 1-1 0 0,1-1 0 0 0,-1 0 1 0 0,1 0-1 0 0,0 0 1 0 0,-1 0-1 0 0,1 0 1 0 0,-1 0-1 0 0,1 0 1 0 0,0 0-1 0 0,-1-1 0 0 0,1 1 1 0 0,0 0-78 0 0,-41 45 500 0 0,5-9-257 0 0,2 2 1 0 0,1 0-1 0 0,1 3 1 0 0,3 0-1 0 0,-22 43-243 0 0,37-63 182 0 0,-6 16-2812 0 0,20-37 1497 0 0,3-1-105 0 0</inkml:trace>
  <inkml:trace contextRef="#ctx0" brushRef="#br0" timeOffset="1359.466">1027 257 1532 0 0,'6'-7'3245'0'0,"6"15"-805"0"0,67 97-1677 0 0,53 45-186 0 0,-67-81-884 0 0,-64-68 63 0 0,-1-1-186 0 0,-40 1-3731 0 0,21-2 2902 0 0</inkml:trace>
  <inkml:trace contextRef="#ctx0" brushRef="#br0" timeOffset="1593.813">782 467 2008 0 0,'49'-5'3453'0'0,"38"-14"-2845"0"0,-39 8-264 0 0,-21 6-335 0 0,-17 4-358 0 0,1-1 0 0 0,-1 1-1 0 0,0-2 1 0 0,0 0 0 0 0,0 0 0 0 0,0 0 0 0 0,0-1-1 0 0,-1-1 1 0 0,1 0 0 0 0,-1 0 0 0 0,-1-1 0 0 0,3-1 349 0 0,-5-1-1256 0 0</inkml:trace>
  <inkml:trace contextRef="#ctx0" brushRef="#br0" timeOffset="1859.409">496 280 1228 0 0,'-8'11'127'0'0,"1"0"-1"0"0,0 1 1 0 0,0 0 0 0 0,1 0-1 0 0,1 0 1 0 0,0 1 0 0 0,1 0-1 0 0,0 0 1 0 0,1 0-1 0 0,0 1 1 0 0,1-1 0 0 0,1 1-1 0 0,0-1 1 0 0,1 1 0 0 0,0-1-1 0 0,1 1 1 0 0,1-1-1 0 0,0 1 1 0 0,0-1 0 0 0,2 0-1 0 0,0 0 1 0 0,0 0 0 0 0,1 0-1 0 0,1-1 1 0 0,0 0 0 0 0,0 0-1 0 0,1 0 1 0 0,1-1-1 0 0,7 9-126 0 0,2-3-183 0 0,0-1 0 0 0,1 0 0 0 0,1-2 0 0 0,0 0 0 0 0,1-1 0 0 0,1-1 0 0 0,-1-1 0 0 0,2-1 0 0 0,0 0 0 0 0,0-2 0 0 0,1-1 0 0 0,3 1 183 0 0,13 1-1244 0 0</inkml:trace>
  <inkml:trace contextRef="#ctx0" brushRef="#br0" timeOffset="2188.073">1416 1 1060 0 0,'9'2'202'0'0,"0"1"0"0"0,0 1 0 0 0,0-1 0 0 0,-1 2 1 0 0,1-1-1 0 0,-1 1 0 0 0,0 0 0 0 0,0 1 0 0 0,-1 0 0 0 0,0 0 0 0 0,0 0 0 0 0,0 1 0 0 0,-1 0 0 0 0,0 1 1 0 0,0-1-1 0 0,-1 1 0 0 0,2 4-202 0 0,22 31 222 0 0,-2 1 1 0 0,-2 1 0 0 0,-2 2-1 0 0,-2 0 1 0 0,-2 3-223 0 0,-14-41 46 0 0,-1 0 0 0 0,0 0 0 0 0,-1 0-1 0 0,0 0 1 0 0,-1 0 0 0 0,1 1 0 0 0,-2-1 0 0 0,1 1 0 0 0,-2 0-1 0 0,1-1 1 0 0,-1 1 0 0 0,0 0 0 0 0,-1-1 0 0 0,-1 1 0 0 0,1-1-1 0 0,-1 1 1 0 0,-1-1 0 0 0,0 1 0 0 0,0-1 0 0 0,-1 0-1 0 0,0-1 1 0 0,0 1 0 0 0,-1-1 0 0 0,0 1 0 0 0,-1-1 0 0 0,0-1-1 0 0,0 1 1 0 0,0-1 0 0 0,-1 0 0 0 0,0-1 0 0 0,-1 1-1 0 0,1-2 1 0 0,-3 2-46 0 0,-4 0-51 0 0,1-1 0 0 0,-1-1 1 0 0,0 0-1 0 0,-1-1 0 0 0,1 0 0 0 0,-1-1 0 0 0,1-1 0 0 0,-1 0 0 0 0,0-1 0 0 0,-9-1 51 0 0,13-1-313 0 0,1 0 1 0 0,0 0-1 0 0,-1-1 1 0 0,1 0-1 0 0,0-1 1 0 0,1-1-1 0 0,-1 1 1 0 0,0-1-1 0 0,1-1 1 0 0,0 0-1 0 0,0 0 1 0 0,0-1-1 0 0,1 0 1 0 0,-2-1 312 0 0,-6-8-1137 0 0</inkml:trace>
  <inkml:trace contextRef="#ctx0" brushRef="#br0" timeOffset="2703.636">2018 140 1292 0 0,'47'12'3828'0'0,"-28"-8"-3522"0"0,34 7 311 0 0,-33-9-484 0 0,-1 1 1 0 0,0 1-1 0 0,0 1 1 0 0,0 1-1 0 0,-1 0 0 0 0,1 1 1 0 0,-2 1-1 0 0,1 1 1 0 0,-1 1-1 0 0,0 0 1 0 0,5 6-134 0 0,-21-13 27 0 0,-1 0 0 0 0,0 0 0 0 0,0 0 0 0 0,-1 0 0 0 0,1 1 0 0 0,-1-1 0 0 0,1 0 0 0 0,-1 0 0 0 0,0 0 0 0 0,0 0 0 0 0,0 0 0 0 0,-1 0 0 0 0,1-1 0 0 0,-1 1 0 0 0,0 0 0 0 0,1-1 0 0 0,-1 1 0 0 0,0-1 0 0 0,0 1 0 0 0,-1-1 0 0 0,1 0 0 0 0,0 0 0 0 0,-1 0 0 0 0,0 0 0 0 0,1-1 0 0 0,-1 1 0 0 0,0-1 0 0 0,0 1 0 0 0,0-1 0 0 0,0 0 0 0 0,0 0 0 0 0,-1 0-27 0 0,3 0 11 0 0,-298 204 294 0 0,250-170-1738 0 0,13-24-3316 0 0,35-11 3500 0 0</inkml:trace>
  <inkml:trace contextRef="#ctx0" brushRef="#br0" timeOffset="2954.099">2477 473 1196 0 0,'-8'12'232'0'0,"0"-1"-1"0"0,-1 0 1 0 0,0 0-1 0 0,0-1 1 0 0,-1-1 0 0 0,-1 1-1 0 0,0-2 1 0 0,0 1-1 0 0,0-1 1 0 0,-1-1-1 0 0,0 0 1 0 0,-8 2-232 0 0,8-2 157 0 0,-244 115 985 0 0,248-120-1282 0 0,6-1-2796 0 0,2-1 1666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0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 2104 0 0,'0'0'585'0'0,"0"0"56"0"0,0 0-39 0 0,0 0-86 0 0,0 0-54 0 0,0 0-26 0 0,0 0-33 0 0,-13-1 120 0 0,14 3 2483 0 0,118-8-2298 0 0,-72-3-564 0 0,170-6-826 0 0,-216 16 636 0 0,0-1 0 0 0,0 1 1 0 0,0-1-1 0 0,0 1 0 0 0,0 0 1 0 0,0 0-1 0 0,0 0 0 0 0,0-1 1 0 0,-1 1-1 0 0,1 0 0 0 0,0 0 1 0 0,-1 0-1 0 0,1 0 0 0 0,-1 0 1 0 0,1 0-1 0 0,-1 0 0 0 0,1 0 1 0 0,-1 0-1 0 0,0 1 0 0 0,1-1 1 0 0,-1 0-1 0 0,0 0 0 0 0,0 0 1 0 0,0 0-1 0 0,0 1 0 0 0,0-1 1 0 0,0 0-1 0 0,0 0 0 0 0,0 0 1 0 0,-1 0-1 0 0,1 0 0 0 0,0 1 1 0 0,-1-1-1 0 0,1 0 0 0 0,-1 0 1 0 0,1 0-1 0 0,-1 0 0 0 0,1 0 1 0 0,-1 0-1 0 0,0 0 0 0 0,0 0 46 0 0,-89 70-4625 0 0,66-58 3327 0 0</inkml:trace>
  <inkml:trace contextRef="#ctx0" brushRef="#br0" timeOffset="170.29">20 255 1216 0 0,'1'0'93'0'0,"0"0"0"0"0,-1 1-1 0 0,1-1 1 0 0,0 0 0 0 0,0 0 0 0 0,-1 1-1 0 0,1-1 1 0 0,0 0 0 0 0,-1 1 0 0 0,1-1 0 0 0,0 1-1 0 0,-1-1 1 0 0,1 1 0 0 0,-1-1 0 0 0,1 1-1 0 0,-1-1 1 0 0,1 1 0 0 0,-1 0 0 0 0,1-1-1 0 0,-1 1 1 0 0,0 0 0 0 0,1-1 0 0 0,-1 1-1 0 0,0 0 1 0 0,1 0 0 0 0,-1-1 0 0 0,0 1 0 0 0,0 0-1 0 0,0 0 1 0 0,0-1 0 0 0,0 1 0 0 0,0 0-1 0 0,0 0 1 0 0,0-1 0 0 0,0 1 0 0 0,0 0-1 0 0,0 0 1 0 0,0 0 0 0 0,-1-1 0 0 0,1 1-1 0 0,0 0 1 0 0,0-1 0 0 0,-1 1 0 0 0,1 0 0 0 0,-1-1-1 0 0,1 1 1 0 0,0 0 0 0 0,-1-1 0 0 0,1 1-1 0 0,-1-1 1 0 0,0 1 0 0 0,1-1 0 0 0,-1 1-1 0 0,1-1 1 0 0,-1 1 0 0 0,0-1 0 0 0,1 1-1 0 0,-1-1 1 0 0,0 0 0 0 0,0 0 0 0 0,1 1 0 0 0,-1-1-1 0 0,0 0 1 0 0,0 0 0 0 0,1 0-93 0 0,69 17 671 0 0,-65-16-586 0 0,89 17 275 0 0,139 15-5464 0 0,-212-33 3738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1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236 262 1228 0 0,'14'71'3178'0'0,"-16"-46"-2744"0"0,-1 0 0 0 0,-1 0 1 0 0,-1 0-1 0 0,-1 0 0 0 0,-1-1 0 0 0,-2 0 1 0 0,0 0-1 0 0,-1-1 0 0 0,-2-1 1 0 0,0 1-1 0 0,-5 4-434 0 0,17-28 22 0 0,0 1 0 0 0,1 0 0 0 0,-1-1 1 0 0,0 1-1 0 0,0-1 0 0 0,0 1 0 0 0,1-1 0 0 0,-1 1 1 0 0,0 0-1 0 0,0-1 0 0 0,0 1 0 0 0,0-1 0 0 0,0 1 1 0 0,0-1-1 0 0,0 1 0 0 0,0-1 0 0 0,0 1 0 0 0,0-1 1 0 0,0 1-1 0 0,-1-1 0 0 0,1 1 0 0 0,0 0 0 0 0,0-1 1 0 0,0 1-1 0 0,-1-1 0 0 0,1 1 0 0 0,0 0 1 0 0,0-1-1 0 0,-1 1 0 0 0,1-1 0 0 0,0 1 0 0 0,-1 0 1 0 0,1-1-1 0 0,0 1 0 0 0,-1 0 0 0 0,1 0 0 0 0,0-1 1 0 0,-1 1-1 0 0,1 0 0 0 0,-1 0 0 0 0,1 0 0 0 0,-1-1 1 0 0,1 1-1 0 0,0 0 0 0 0,-1 0 0 0 0,1 0 0 0 0,-1 0 1 0 0,1 0-1 0 0,-1 0 0 0 0,1 0 0 0 0,-1 0 0 0 0,0 0-22 0 0,10-49-47 0 0,5 2-39 0 0,2 2 0 0 0,2-1 0 0 0,2 2 1 0 0,2 1-1 0 0,2 1 0 0 0,2 0 0 0 0,1 2 1 0 0,22-23 85 0 0,-16 42-320 0 0,-32 20 283 0 0,-1 1 14 0 0,2 3 49 0 0,96 221 342 0 0,-59-159-397 0 0,41 83-70 0 0,-56-43-3766 0 0,-44-75 1362 0 0,3-18 1273 0 0</inkml:trace>
  <inkml:trace contextRef="#ctx0" brushRef="#br0" timeOffset="264.53">296 400 1996 0 0,'0'-3'900'0'0,"4"2"-156"0"0,0-1-100 0 0,0 1-84 0 0,2-1-120 0 0,0 1 37 0 0,4-1-65 0 0,-2 2-120 0 0,3 0-20 0 0,0 0-236 0 0,9 0-4 0 0,4 0-560 0 0,27 14-829 0 0,-27-11 1 0 0,1-2 44 0 0,1-1-36 0 0</inkml:trace>
  <inkml:trace contextRef="#ctx0" brushRef="#br0" timeOffset="573.27">882 516 1652 0 0,'-21'-2'5120'0'0,"-7"-174"-4173"0"0,28 154-919 0 0,1 4-27 0 0,1-1 0 0 0,0 1 1 0 0,2-1-1 0 0,0 1 1 0 0,1 0-1 0 0,1 0 0 0 0,1 1 1 0 0,0 0-1 0 0,1 0 1 0 0,1 1-1 0 0,1 0 0 0 0,11-15-1 0 0,-20 28-6 0 0,1 0 0 0 0,0 0 0 0 0,0 0 0 0 0,1 0 0 0 0,-1 1 0 0 0,1-1 0 0 0,-1 1-1 0 0,1 0 1 0 0,0-1 0 0 0,0 1 0 0 0,0 0 0 0 0,0 1 0 0 0,0-1 0 0 0,0 1 0 0 0,1-1 0 0 0,-1 1-1 0 0,0 0 1 0 0,1 0 0 0 0,-1 0 0 0 0,1 1 0 0 0,-1-1 0 0 0,1 1 0 0 0,0 0 0 0 0,-1 0-1 0 0,1 0 1 0 0,-1 0 0 0 0,1 1 0 0 0,-1-1 0 0 0,2 1 6 0 0,7 10 50 0 0,-2 1 0 0 0,0 0 1 0 0,0 0-1 0 0,-1 1 0 0 0,0 0 0 0 0,-1 0 0 0 0,-1 1 0 0 0,0 0 0 0 0,-1 1 1 0 0,-1-1-1 0 0,0 1 0 0 0,0 0 0 0 0,-2 0 0 0 0,0 1 0 0 0,-1-1 1 0 0,0 7-51 0 0,4 5 78 0 0,5 23-142 0 0,28 117 789 0 0,-4-58-3684 0 0,-31-99 393 0 0,-3-8 1303 0 0</inkml:trace>
  <inkml:trace contextRef="#ctx0" brushRef="#br0" timeOffset="821.84">1461 172 2480 0 0,'-28'38'3492'0'0,"21"-15"-3239"0"0,1 1 1 0 0,1 0-1 0 0,1 0 1 0 0,1 0-1 0 0,1 0 1 0 0,2 1-1 0 0,1 15-253 0 0,-1-38 9 0 0,25 145-2583 0 0,-25-144 1283 0 0,0-2-11 0 0,0 7 62 0 0</inkml:trace>
  <inkml:trace contextRef="#ctx0" brushRef="#br0" timeOffset="1382.063">1317 217 996 0 0,'1'-9'195'0'0,"-1"0"0"0"0,1 1 1 0 0,1-1-1 0 0,0 0 0 0 0,0 1 0 0 0,0-1 0 0 0,1 1 1 0 0,1 0-1 0 0,-1 0 0 0 0,1 0 0 0 0,1 0 0 0 0,-1 1 1 0 0,1 0-1 0 0,0 0 0 0 0,1 0 0 0 0,0 0 0 0 0,0 1 1 0 0,1 0-1 0 0,-1 0 0 0 0,1 1 0 0 0,0 0 0 0 0,1 0 1 0 0,-1 0-1 0 0,1 1 0 0 0,0 0 0 0 0,5-1-195 0 0,-10 5 23 0 0,0-1 0 0 0,0 1 0 0 0,0 0 0 0 0,0 0 0 0 0,0 1 0 0 0,0-1 0 0 0,0 0 0 0 0,0 1 0 0 0,0 0 0 0 0,0 0-1 0 0,0 0 1 0 0,0 0 0 0 0,-1 0 0 0 0,1 1 0 0 0,0-1 0 0 0,-1 1 0 0 0,1-1 0 0 0,-1 1 0 0 0,0 0 0 0 0,1 0 0 0 0,-1 0 0 0 0,0 0 0 0 0,0 1 0 0 0,0-1-1 0 0,-1 1 1 0 0,1-1 0 0 0,-1 1 0 0 0,1-1 0 0 0,-1 1 0 0 0,0 0 0 0 0,0 0 0 0 0,0 0 0 0 0,0-1 0 0 0,0 1 0 0 0,-1 2-23 0 0,8 114 742 0 0,-47-8 498 0 0,101-94-624 0 0,-56-18-611 0 0,0 1 0 0 0,0 0-1 0 0,0 1 1 0 0,0 0 0 0 0,0 0-1 0 0,0 0 1 0 0,0 0 0 0 0,0 1 0 0 0,0 0-1 0 0,-1 1 1 0 0,1-1 0 0 0,0 1-1 0 0,-1 0 1 0 0,0 0 0 0 0,0 1-1 0 0,0-1 1 0 0,0 1 0 0 0,-1 0 0 0 0,1 1-1 0 0,-1-1 1 0 0,0 1 0 0 0,0 0-1 0 0,-1 0 1 0 0,0 0 0 0 0,1 0 0 0 0,-2 0-1 0 0,1 1 1 0 0,0 0 0 0 0,-1-1-1 0 0,0 1 1 0 0,-1 0 0 0 0,1 0-1 0 0,-1 0 1 0 0,0 4-5 0 0,-3-2 12 0 0,-1-1 0 0 0,1 0 1 0 0,-2 0-1 0 0,1 0 0 0 0,-1 0 0 0 0,0 0 0 0 0,0-1 0 0 0,-1 1 0 0 0,1-1 0 0 0,-2 0 1 0 0,1-1-1 0 0,-1 1 0 0 0,1-1 0 0 0,-2 0 0 0 0,1 0 0 0 0,0-1 0 0 0,-2 1-12 0 0,-144 69-574 0 0,149-74 416 0 0,0-1 0 0 0,0 1 1 0 0,0 0-1 0 0,1-1 1 0 0,-1 0-1 0 0,0 0 1 0 0,0 0-1 0 0,1 0 1 0 0,-1 0-1 0 0,1 0 1 0 0,-1 0-1 0 0,1-1 1 0 0,-1 0-1 0 0,1 1 1 0 0,0-1-1 0 0,0 0 1 0 0,0 0-1 0 0,0 0 0 0 0,0 0 1 0 0,0-1-1 0 0,1 1 1 0 0,-1 0-1 0 0,1-1 1 0 0,-1 1-1 0 0,1-1 1 0 0,0 0-1 0 0,0 1 1 0 0,0-1-1 0 0,0 0 1 0 0,1 1-1 0 0,-1-1 1 0 0,1 0-1 0 0,0 0 1 0 0,0 0-1 0 0,0 0 1 0 0,0 1-1 0 0,0-2 158 0 0,-1-14-1279 0 0</inkml:trace>
  <inkml:trace contextRef="#ctx0" brushRef="#br0" timeOffset="1616.483">1904 53 1172 0 0,'16'-8'1394'0'0,"-15"7"-1288"0"0,0 0-1 0 0,-1 0 1 0 0,1 0 0 0 0,0 1-1 0 0,0-1 1 0 0,0 1 0 0 0,-1-1 0 0 0,1 0-1 0 0,0 1 1 0 0,0-1 0 0 0,0 1 0 0 0,0 0-1 0 0,0-1 1 0 0,0 1 0 0 0,0 0-1 0 0,0 0 1 0 0,0-1 0 0 0,0 1 0 0 0,0 0-1 0 0,0 0 1 0 0,0 0 0 0 0,0 0-1 0 0,0 0 1 0 0,0 1 0 0 0,0-1 0 0 0,0 0-1 0 0,0 0 1 0 0,0 1 0 0 0,0-1 0 0 0,0 0-1 0 0,0 1 1 0 0,0-1 0 0 0,0 1-1 0 0,0 0 1 0 0,0-1 0 0 0,0 1 0 0 0,-1 0-1 0 0,1-1 1 0 0,0 1 0 0 0,0 0 0 0 0,-1 0-1 0 0,1-1 1 0 0,-1 1 0 0 0,1 0-1 0 0,-1 0 1 0 0,1 0 0 0 0,-1 0 0 0 0,1 0-1 0 0,-1 0 1 0 0,0 0-106 0 0,14 30 254 0 0,-2 0 0 0 0,-1 0 0 0 0,-2 1 0 0 0,-1 1 0 0 0,-2-1 0 0 0,2 26-254 0 0,-4-36 34 0 0,-1 0 0 0 0,-1 0 1 0 0,-1 0-1 0 0,-1 0 0 0 0,-1 0 1 0 0,-1 0-1 0 0,-1 0 1 0 0,-1 0-1 0 0,0-1 0 0 0,-2 1 1 0 0,-1-1-1 0 0,0-1 1 0 0,-2 1-1 0 0,0-1 0 0 0,-1-1 1 0 0,-1 0-1 0 0,-1 0 1 0 0,-1-1-1 0 0,0 0 0 0 0,-1-1 1 0 0,-1-1-1 0 0,-1-1 1 0 0,0 0-1 0 0,-2 0-34 0 0,-5 2-364 0 0,-1-2-1 0 0,-1-1 1 0 0,-1 0 0 0 0,0-2 0 0 0,0-1 0 0 0,-1-1-1 0 0,-1-2 1 0 0,1 0 0 0 0,-1-2 0 0 0,-1-1-1 0 0,1-1 1 0 0,-1-2 0 0 0,-6 0 364 0 0,-27-6-1349 0 0,-42-16 107 0 0,14-3 67 0 0</inkml:trace>
  <inkml:trace contextRef="#ctx0" brushRef="#br0" timeOffset="2035.344">184 1 1228 0 0,'-21'24'694'0'0,"1"2"0"0"0,0 0-1 0 0,2 1 1 0 0,1 0 0 0 0,2 2 0 0 0,0 0 0 0 0,0 7-694 0 0,6-16 162 0 0,2 2 1 0 0,0-1 0 0 0,1 1 0 0 0,2 0 0 0 0,0 0-1 0 0,1 0 1 0 0,1 1 0 0 0,1-1 0 0 0,2 1 0 0 0,0-1-1 0 0,1 1 1 0 0,1-1 0 0 0,1 0 0 0 0,1 0 0 0 0,1 0-1 0 0,6 14-162 0 0,-3-16-61 0 0,0-1-1 0 0,2-1 0 0 0,0 1 1 0 0,1-2-1 0 0,0 0 0 0 0,2 0 0 0 0,0-1 1 0 0,1-1-1 0 0,0 0 0 0 0,5 2 62 0 0,189 103-4710 0 0,-154-101 3384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1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1372 0 0,'4'0'1745'0'0,"6"1"2922"0"0,-8 22-3295 0 0,-4 13-1061 0 0,2 2 1 0 0,1-2-1 0 0,2 1 0 0 0,1 0 0 0 0,3 0 1 0 0,9 32-312 0 0,32 212-1490 0 0,-49-279 1319 0 0,0-1 0 0 0,-1 0 0 0 0,1 0 0 0 0,0 0 0 0 0,-1 0 0 0 0,1-1 0 0 0,-1 1 0 0 0,1 0 0 0 0,-1 0 0 0 0,1-1 0 0 0,-1 1 0 0 0,0-1 0 0 0,1 0 0 0 0,-1 1 0 0 0,0-1 0 0 0,1 0 0 0 0,-1 0 0 0 0,0 0 0 0 0,1 0 0 0 0,-1 0 0 0 0,0 0 0 0 0,1-1 0 0 0,-1 1 0 0 0,0-1 0 0 0,1 1 0 0 0,-1-1 0 0 0,1 1 0 0 0,-1-1 0 0 0,1 0 0 0 0,-1 0 0 0 0,1 0 0 0 0,-1 0 0 0 0,1 0 0 0 0,0 0 0 0 0,0 0 0 0 0,-1 0 171 0 0,-16-16-1262 0 0</inkml:trace>
  <inkml:trace contextRef="#ctx0" brushRef="#br0" timeOffset="249.979">63 80 2336 0 0,'16'-11'382'0'0,"0"1"-1"0"0,1 0 1 0 0,0 2-1 0 0,1-1 1 0 0,0 2-1 0 0,0 1 1 0 0,0 0-1 0 0,1 1 1 0 0,0 1-1 0 0,2 0-381 0 0,-14 5 66 0 0,-1 0 0 0 0,1 1 1 0 0,-1-1-1 0 0,1 1 0 0 0,-1 1 0 0 0,1-1 0 0 0,-1 1 0 0 0,0 0 0 0 0,0 1 1 0 0,0-1-1 0 0,-1 1 0 0 0,1 0 0 0 0,-1 1 0 0 0,0-1 0 0 0,0 1 0 0 0,-1 0 0 0 0,1 0 1 0 0,-1 1-1 0 0,0-1 0 0 0,0 1 0 0 0,-1 0 0 0 0,0 0 0 0 0,0 0 0 0 0,0 1 1 0 0,-1-1-1 0 0,0 0 0 0 0,0 1 0 0 0,-1 0 0 0 0,1-1 0 0 0,-1 1 0 0 0,-1 0 0 0 0,0 0 1 0 0,0 0-1 0 0,0-1 0 0 0,0 1 0 0 0,-1 0 0 0 0,-2 6-66 0 0,0 0 43 0 0,0-1 0 0 0,-1 0 1 0 0,0 1-1 0 0,-1-1 0 0 0,-1-1 0 0 0,0 1 0 0 0,0-1 0 0 0,-1 0 0 0 0,0-1 1 0 0,-1 1-1 0 0,-1-1 0 0 0,1-1 0 0 0,-2 0 0 0 0,1 0 0 0 0,-1-1 0 0 0,0 0 1 0 0,-1 0-1 0 0,0-2 0 0 0,-9 6-43 0 0,5-5-570 0 0,0 0 0 0 0,0-1 0 0 0,-1 0 0 0 0,0-1-1 0 0,0-1 1 0 0,0-1 0 0 0,0 0 0 0 0,-1-1 0 0 0,1-1 0 0 0,-5 0 570 0 0,7-4-1361 0 0,-5-9 65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6:0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4188 257 904 0 0,'0'0'678'0'0,"0"0"-84"0"0,0-12 256 0 0,5 10 2654 0 0,-2 8-3444 0 0,1 0 1 0 0,-1 0-1 0 0,0 0 1 0 0,0 0-1 0 0,-1 0 1 0 0,1 0-1 0 0,-1 1 1 0 0,-1-1-1 0 0,1 1 1 0 0,-1 0-1 0 0,-1-1 1 0 0,1 1-1 0 0,-1 0 1 0 0,0 0-1 0 0,-1-1 1 0 0,1 1-1 0 0,-1 0 1 0 0,-1-1-1 0 0,0 3-60 0 0,1 27 223 0 0,0-24-102 0 0,0 1-1 0 0,1-1 0 0 0,0 1 1 0 0,1-1-1 0 0,1 1 1 0 0,0-1-1 0 0,0 0 1 0 0,2 0-1 0 0,-1 0 1 0 0,1 0-1 0 0,1-1 1 0 0,0 0-1 0 0,1 1 1 0 0,0-2-1 0 0,1 1 1 0 0,0-1-1 0 0,0 0 1 0 0,1 0-1 0 0,0-1 1 0 0,1 0-1 0 0,0-1 0 0 0,1 0 1 0 0,-1 0-1 0 0,1-1 1 0 0,1 0-1 0 0,0-1 1 0 0,0 0-1 0 0,0 0 1 0 0,0-2-1 0 0,1 1 1 0 0,0-1-1 0 0,0-1 1 0 0,0 0-1 0 0,0-1 1 0 0,0 0-1 0 0,1-1-120 0 0,4-5 78 0 0,-1-1 0 0 0,0-1 0 0 0,0 0-1 0 0,0-1 1 0 0,-1-1 0 0 0,0 0 0 0 0,0-1 0 0 0,-1 0 0 0 0,0-2 0 0 0,-1 1-1 0 0,0-2 1 0 0,-1 0 0 0 0,0 0 0 0 0,-1-1 0 0 0,-1 0 0 0 0,9-15-78 0 0,12-58 380 0 0,-31 85-395 0 0,0 1-6 0 0,0 0 9 0 0,0 0 6 0 0,2-26-15 0 0,1 21 41 0 0,-1 0 0 0 0,0 0 0 0 0,0 0 1 0 0,0 0-1 0 0,-1 0 0 0 0,1 0 0 0 0,-1-1 0 0 0,-1 1 0 0 0,1-1 0 0 0,-1 1 1 0 0,0-1-1 0 0,0 1 0 0 0,0 0 0 0 0,-1-1 0 0 0,0 1 0 0 0,0-1 0 0 0,0 1 1 0 0,-2-3-21 0 0,-39-169 530 0 0,35 160 178 0 0,7 16-885 0 0,-1 1 1 0 0,1-1-1 0 0,0 1 1 0 0,0-1-1 0 0,-1 1 1 0 0,1-1-1 0 0,0 1 1 0 0,-1-1-1 0 0,1 1 1 0 0,0-1-1 0 0,-1 1 1 0 0,1 0-1 0 0,-1-1 1 0 0,1 1-1 0 0,-1 0 1 0 0,1-1-1 0 0,-1 1 1 0 0,1 0-1 0 0,-1 0 1 0 0,1-1-1 0 0,-1 1 1 0 0,1 0-1 0 0,-1 0 1 0 0,1 0-1 0 0,-1 0 1 0 0,0 0-1 0 0,1 0 1 0 0,-1 0-1 0 0,1 0 1 0 0,-1 0-1 0 0,1 0 1 0 0,-1 0-1 0 0,1 0 1 0 0,-1 0-1 0 0,0 0 1 0 0,1 0-1 0 0,-1 1 1 0 0,1-1-1 0 0,-1 0 1 0 0,1 0-1 0 0,-1 1 1 0 0,1-1-1 0 0,-1 0 1 0 0,1 1-1 0 0,-1-1 1 0 0,1 0-1 0 0,0 1 1 0 0,-1-1-1 0 0,1 1 1 0 0,0-1-1 0 0,-1 1 1 0 0,1-1-1 0 0,0 1 1 0 0,-1-1-1 0 0,1 1 1 0 0,0-1-1 0 0,0 1 1 0 0,0-1-1 0 0,0 1 1 0 0,-1-1-1 0 0,1 1 1 0 0,0 0-1 0 0,0-1 1 0 0,0 1-1 0 0,0-1 1 0 0,0 1-1 0 0,0-1 1 0 0,0 1-1 0 0,1 0 177 0 0,-3 5-1156 0 0</inkml:trace>
  <inkml:trace contextRef="#ctx0" brushRef="#br0" timeOffset="-4796.994">1180 410 2076 0 0,'4'3'106'0'0,"-1"-1"0"0"0,0 1-1 0 0,1 1 1 0 0,-1-1 0 0 0,0 0-1 0 0,0 1 1 0 0,-1 0 0 0 0,1-1 0 0 0,-1 1-1 0 0,0 0 1 0 0,0 0 0 0 0,0 0-1 0 0,0 1 1 0 0,-1-1 0 0 0,0 0 0 0 0,0 1-1 0 0,0-1 1 0 0,0 1 0 0 0,-1-1-1 0 0,1 1 1 0 0,-1-1 0 0 0,0 1-1 0 0,-1-1 1 0 0,1 1 0 0 0,-1-1 0 0 0,0 1-1 0 0,0-1 1 0 0,0 0 0 0 0,-1 1-1 0 0,1-1 1 0 0,-2 1-106 0 0,-73 237 2904 0 0,139-443-984 0 0,-62 198-1914 0 0,140-262 157 0 0,-104 342-238 0 0,-14-27 233 0 0,2-2 1 0 0,2-1-1 0 0,3-1 1 0 0,34 41-159 0 0,-19-24 51 0 0,-18-15-1881 0 0,-27-47 453 0 0,-31 9-2650 0 0,12-12 2797 0 0,5 2 6 0 0</inkml:trace>
  <inkml:trace contextRef="#ctx0" brushRef="#br0" timeOffset="-4597.565">1162 629 948 0 0,'18'-20'6342'0'0,"35"4"-5577"0"0,-39 13-161 0 0,76-10-239 0 0,3 12-3765 0 0,-50 1 225 0 0,-21 0 1742 0 0</inkml:trace>
  <inkml:trace contextRef="#ctx0" brushRef="#br0" timeOffset="-4177.581">1759 642 1184 0 0,'11'39'4973'0'0,"-32"-114"-3997"0"0,20 61-950 0 0,1 0 0 0 0,0 0 0 0 0,2 0 0 0 0,-1 0 0 0 0,2 0 0 0 0,0 0 0 0 0,0 1 0 0 0,1-1 0 0 0,1 1 0 0 0,1 0 0 0 0,-1 0 0 0 0,2 1 0 0 0,0 0 0 0 0,0 0 1 0 0,1 0-1 0 0,1 1 0 0 0,0 0 0 0 0,0 1 0 0 0,1 0 0 0 0,1 0 0 0 0,-1 1 0 0 0,2 1 0 0 0,1-2-26 0 0,-10 9 6 0 0,0-1 0 0 0,0 1-1 0 0,0-1 1 0 0,0 1 0 0 0,1 0-1 0 0,-1 0 1 0 0,0 1 0 0 0,1-1 0 0 0,-1 1-1 0 0,0-1 1 0 0,1 1 0 0 0,-1 0 0 0 0,0 0-1 0 0,1 1 1 0 0,-1-1 0 0 0,1 1-1 0 0,-1-1 1 0 0,0 1 0 0 0,0 0 0 0 0,1 1-1 0 0,-1-1 1 0 0,0 0 0 0 0,0 1 0 0 0,0 0-1 0 0,0-1 1 0 0,-1 1 0 0 0,1 0 0 0 0,0 1-1 0 0,-1-1 1 0 0,0 0 0 0 0,1 1-1 0 0,-1-1 1 0 0,0 1 0 0 0,0 0 0 0 0,0 0-1 0 0,-1 0 1 0 0,1 0 0 0 0,0 2-6 0 0,52 126 30 0 0,-52-126-13 0 0,78 293-1178 0 0,-80-294-2212 0 0,0-4 2206 0 0</inkml:trace>
  <inkml:trace contextRef="#ctx0" brushRef="#br0" timeOffset="-3837.468">2337 392 2164 0 0,'15'10'6309'0'0,"-9"54"-6349"0"0,-6-51 575 0 0,41 227 537 0 0,-30-168-2142 0 0,-13-80-3171 0 0,-9-9 2943 0 0,3 5 349 0 0,-3-10-265 0 0</inkml:trace>
  <inkml:trace contextRef="#ctx0" brushRef="#br0" timeOffset="-3276.023">2343 375 948 0 0,'21'-18'4414'0'0,"15"-14"-4266"0"0,68 0 736 0 0,-99 35-866 0 0,0 0 0 0 0,0 1 0 0 0,0 0 0 0 0,0 0 0 0 0,-1 0 0 0 0,0 0 1 0 0,0 1-1 0 0,0-1 0 0 0,-1 1 0 0 0,1 0 0 0 0,-1 0 0 0 0,0 1 0 0 0,-1-1 0 0 0,1 0 0 0 0,-1 1 0 0 0,0 0 1 0 0,0 0-1 0 0,-1-1 0 0 0,0 1 0 0 0,0 0 0 0 0,0 0 0 0 0,-1 0 0 0 0,0 0 0 0 0,0 0 0 0 0,0 0 0 0 0,-1 0 0 0 0,0 0 1 0 0,0 0-1 0 0,-1 2-18 0 0,-53 120 454 0 0,57-126-423 0 0,-1 1-1 0 0,1-1 1 0 0,-1 1-1 0 0,1-1 0 0 0,0 0 1 0 0,0 1-1 0 0,0-1 1 0 0,0 0-1 0 0,0-1 0 0 0,0 1 1 0 0,1 0-1 0 0,-1 0 1 0 0,1-1-1 0 0,-1 0 1 0 0,1 1-1 0 0,-1-1 0 0 0,1 0 1 0 0,0 0-1 0 0,0-1 1 0 0,0 1-1 0 0,-1 0 0 0 0,1-1 1 0 0,0 0-1 0 0,0 1 1 0 0,0-1-1 0 0,0-1 1 0 0,0 1-1 0 0,0 0 0 0 0,-1-1 1 0 0,1 1-1 0 0,0-1 1 0 0,0 0-1 0 0,0 0 0 0 0,0 0-30 0 0,25 3 89 0 0,-23-2-88 0 0,1 1-1 0 0,0-1 1 0 0,-1 1 0 0 0,1 1-1 0 0,0-1 1 0 0,-1 1-1 0 0,0 0 1 0 0,1 1 0 0 0,-1-1-1 0 0,0 1 1 0 0,0 0 0 0 0,0 0-1 0 0,0 0 1 0 0,-1 1-1 0 0,0 0 1 0 0,1 0 0 0 0,-1 0-1 0 0,0 0 1 0 0,-1 1-1 0 0,1-1 1 0 0,-1 1 0 0 0,0 0-1 0 0,0 0 1 0 0,-1 0 0 0 0,1 0-1 0 0,-1 1 1 0 0,1 2-1 0 0,-6-1 18 0 0,0 0-1 0 0,0 0 1 0 0,-1 0 0 0 0,0-1 0 0 0,0 1 0 0 0,0-1-1 0 0,-1 0 1 0 0,0 0 0 0 0,0-1 0 0 0,0 0 0 0 0,-1 0-1 0 0,0 0 1 0 0,0 0 0 0 0,0-1 0 0 0,-1 0 0 0 0,1 0 0 0 0,-1-1-1 0 0,0 0 1 0 0,0 0 0 0 0,0 0 0 0 0,0-1 0 0 0,0 0-1 0 0,-1-1 1 0 0,-4 1-18 0 0,-103-3-1288 0 0,111-1 1101 0 0,0 1 1 0 0,0-1-1 0 0,1 0 0 0 0,-1 0 1 0 0,1 0-1 0 0,-1 0 0 0 0,1-1 0 0 0,0 1 1 0 0,0-1-1 0 0,0 0 0 0 0,0 0 1 0 0,1 0-1 0 0,-1 0 0 0 0,1-1 1 0 0,0 1-1 0 0,0-1 0 0 0,0 1 1 0 0,0-1-1 0 0,0 0 0 0 0,1 1 1 0 0,0-1-1 0 0,0 0 0 0 0,0 0 1 0 0,0 0-1 0 0,1 0 0 0 0,-1 0 1 0 0,1-1 186 0 0,-1-9-1332 0 0</inkml:trace>
  <inkml:trace contextRef="#ctx0" brushRef="#br0" timeOffset="-2919.496">2809 0 1292 0 0,'-123'48'4753'0'0,"120"-46"-4684"0"0,-1 0 1 0 0,0 0 0 0 0,1 0-1 0 0,0 0 1 0 0,-1 0 0 0 0,1 1-1 0 0,0-1 1 0 0,0 1 0 0 0,0 0-1 0 0,1 0 1 0 0,-1 0 0 0 0,1 1-1 0 0,-1-1 1 0 0,1 0-1 0 0,0 1 1 0 0,0 0 0 0 0,1-1-1 0 0,-1 1 1 0 0,1 0 0 0 0,0 0-1 0 0,0 0 1 0 0,0 0 0 0 0,0 0-1 0 0,1 0 1 0 0,-1 0 0 0 0,1 0-1 0 0,0 0 1 0 0,0 0 0 0 0,1 0-1 0 0,-1 0 1 0 0,2 2-70 0 0,2 1-44 0 0,1-1 1 0 0,0 0-1 0 0,1-1 1 0 0,-1 1-1 0 0,1-1 0 0 0,0 0 1 0 0,1 0-1 0 0,-1-1 0 0 0,1 0 1 0 0,0 0-1 0 0,0 0 0 0 0,0-1 1 0 0,0 0-1 0 0,0-1 0 0 0,1 0 1 0 0,7 2 43 0 0,131 15-5201 0 0,-117-18 3892 0 0</inkml:trace>
  <inkml:trace contextRef="#ctx0" brushRef="#br0" timeOffset="-6226.833">1 351 1088 0 0,'6'27'4386'0'0,"-6"23"-4056"0"0,2 1-1 0 0,3-1 1 0 0,1 0 0 0 0,3 0 0 0 0,2-1 0 0 0,2 0-1 0 0,2-1 1 0 0,2 0 0 0 0,3-1 0 0 0,4 4-330 0 0,7 28 282 0 0,-26-66 168 0 0,-5-13-1041 0 0,-1 1 1 0 0,1-1-1 0 0,0 0 0 0 0,-1 0 1 0 0,1 0-1 0 0,0 1 0 0 0,-1-1 591 0 0,-21-47-2537 0 0,9 20 1417 0 0</inkml:trace>
  <inkml:trace contextRef="#ctx0" brushRef="#br0" timeOffset="-5928.906">79 390 1180 0 0,'63'-117'4835'0'0,"-61"114"-4798"0"0,1 1-1 0 0,-1 0 1 0 0,1 0-1 0 0,-1 0 0 0 0,1 1 1 0 0,0-1-1 0 0,0 0 0 0 0,0 1 1 0 0,0 0-1 0 0,0 0 0 0 0,0 0 1 0 0,0 0-1 0 0,1 0 1 0 0,-1 1-1 0 0,0-1 0 0 0,0 1 1 0 0,1 0-1 0 0,-1 0 0 0 0,0 0 1 0 0,1 0-1 0 0,-1 1 0 0 0,0-1 1 0 0,0 1-1 0 0,1 0 1 0 0,-1 0-1 0 0,0 0 0 0 0,0 0 1 0 0,0 1-1 0 0,0-1 0 0 0,0 1 1 0 0,-1 0-1 0 0,1 0 1 0 0,0 0-1 0 0,-1 0 0 0 0,1 0 1 0 0,-1 0-1 0 0,0 1 0 0 0,1 1-36 0 0,2 0 26 0 0,-1 0-1 0 0,0 0 0 0 0,0 0 0 0 0,0 1 1 0 0,0-1-1 0 0,-1 1 0 0 0,0 0 0 0 0,0 0 1 0 0,0 1-1 0 0,0-1 0 0 0,-1 0 0 0 0,0 1 1 0 0,0 0-1 0 0,-1-1 0 0 0,0 1 0 0 0,0 0 0 0 0,0 0 1 0 0,0 0-1 0 0,-1-1 0 0 0,0 1 0 0 0,0 0 1 0 0,-1 0-1 0 0,0 0 0 0 0,0 0 0 0 0,0 0 1 0 0,0-1-1 0 0,-1 1 0 0 0,0 0 0 0 0,0-1 1 0 0,-1 0-1 0 0,0 1 0 0 0,0-1 0 0 0,0 0 1 0 0,0-1-1 0 0,-1 1 0 0 0,0 0 0 0 0,0-1 1 0 0,0 0-1 0 0,0 0 0 0 0,-1 0 0 0 0,1 0 1 0 0,-1-1-1 0 0,-1 1-25 0 0,-103 52-1416 0 0,107-56 653 0 0,2 0-347 0 0,-9-13-1436 0 0,10 5 1138 0 0</inkml:trace>
  <inkml:trace contextRef="#ctx0" brushRef="#br0" timeOffset="-5653.08">849 267 1580 0 0,'-21'4'315'0'0,"1"0"-1"0"0,1 2 1 0 0,-1 0-1 0 0,1 1 1 0 0,0 1 0 0 0,0 0-1 0 0,1 2 1 0 0,0 0-1 0 0,1 1 1 0 0,0 1-1 0 0,1 0 1 0 0,0 2-1 0 0,1-1 1 0 0,0 2 0 0 0,1 0-1 0 0,1 1 1 0 0,1 0-1 0 0,0 1 1 0 0,1 0-1 0 0,0 2-314 0 0,8-10-5 0 0,0 1 0 0 0,1 0-1 0 0,0 0 1 0 0,1 0 0 0 0,0 0 0 0 0,0 0-1 0 0,1 0 1 0 0,1 0 0 0 0,0 0-1 0 0,0 0 1 0 0,1 0 0 0 0,0 0 0 0 0,0 0-1 0 0,1-1 1 0 0,1 1 0 0 0,-1-1-1 0 0,2 0 1 0 0,-1 0 0 0 0,1 0-1 0 0,1-1 1 0 0,-1 1 0 0 0,1-1 0 0 0,1-1-1 0 0,0 1 1 0 0,0-1 0 0 0,3 2 5 0 0,140 97-4464 0 0,-113-88 3322 0 0</inkml:trace>
  <inkml:trace contextRef="#ctx0" brushRef="#br0" timeOffset="-2173.777">3355 123 1600 0 0,'7'-3'835'0'0,"-1"1"-717"0"0,90-8 2661 0 0,-81 19-2626 0 0,0 2 1 0 0,-1 0 0 0 0,0 1-1 0 0,-1 0 1 0 0,0 1 0 0 0,-1 0-1 0 0,0 1 1 0 0,-2 0 0 0 0,1 1-1 0 0,-2 0 1 0 0,0 1 0 0 0,-1 0-1 0 0,0 1 1 0 0,-1-1 0 0 0,-1 1-1 0 0,-1 0 1 0 0,0 1 0 0 0,-1 0-1 0 0,-1-1 1 0 0,-1 1 0 0 0,-1 0-1 0 0,0 0 1 0 0,-1 0-1 0 0,-2 16-153 0 0,0-11 53 0 0,-1-1-1 0 0,-1 0 0 0 0,-1 0 0 0 0,0 0 0 0 0,-2-1 0 0 0,-1 1 0 0 0,0-2 0 0 0,-1 1 0 0 0,-2-1 0 0 0,0-1 0 0 0,-1 0 0 0 0,-1 0 0 0 0,0-1 0 0 0,-2-1 0 0 0,0 0 0 0 0,0-1 0 0 0,-2-1 0 0 0,0 0 0 0 0,-9 4-52 0 0,7-4-227 0 0,-1-1-1 0 0,-1 0 1 0 0,-1-2 0 0 0,0-1-1 0 0,0 0 1 0 0,-1-2 0 0 0,0 0-1 0 0,-1-2 1 0 0,0 0 0 0 0,0-2-1 0 0,-5 0 228 0 0,-113-20-3979 0 0,92-2 2747 0 0</inkml:trace>
  <inkml:trace contextRef="#ctx0" brushRef="#br0" timeOffset="-1504.7">1132 285 2048 0 0,'-16'29'5144'0'0,"-34"106"-4484"0"0,47-125-640 0 0,1 0-1 0 0,1-1 1 0 0,-1 1-1 0 0,2 0 1 0 0,-1 0-1 0 0,1 0 1 0 0,1 0-1 0 0,0 0 1 0 0,0-1-1 0 0,1 1 1 0 0,0 0-1 0 0,1-1 1 0 0,0 1-1 0 0,0-1 1 0 0,1 0-1 0 0,0 0 1 0 0,1 0-1 0 0,0-1 1 0 0,0 1-1 0 0,1-1 1 0 0,0-1-1 0 0,1 1 1 0 0,-1-1-1 0 0,1 0 1 0 0,1 0-1 0 0,-1-1 1 0 0,1 0-1 0 0,4 2-19 0 0,18 12-726 0 0,1-2 0 0 0,1-2 0 0 0,0 0 0 0 0,1-2 0 0 0,1-2 0 0 0,0-1 0 0 0,11 1 726 0 0,5 2-1288 0 0</inkml:trace>
  <inkml:trace contextRef="#ctx0" brushRef="#br0" timeOffset="16525.793">1274 53 1616 0 0,'0'0'476'0'0,"0"0"-29"0"0,0 0 58 0 0,0 0-71 0 0,0 0-68 0 0,0 0-1 0 0,0-21 2475 0 0,1 21-2841 0 0,-1-1 0 0 0,0 0 0 0 0,0 0 0 0 0,0 1 0 0 0,0-1-1 0 0,0 0 1 0 0,0 1 0 0 0,0-1 0 0 0,0 0 0 0 0,-1 0 0 0 0,1 1 0 0 0,0-1 0 0 0,0 0 0 0 0,0 1 0 0 0,-1-1 0 0 0,1 0 0 0 0,0 1 0 0 0,-1-1 0 0 0,1 0 0 0 0,-1 1 0 0 0,1-1 0 0 0,-1 1 0 0 0,1-1 0 0 0,-1 1 0 0 0,1-1 0 0 0,-1 1 0 0 0,1-1 0 0 0,-1 1 0 0 0,1 0 0 0 0,-1-1 0 0 0,0 1 0 0 0,1 0 0 0 0,-1-1 0 0 0,0 1 0 0 0,1 0 0 0 0,-1 0 0 0 0,0 0 0 0 0,0 0 0 0 0,1 0 0 0 0,-1-1-1 0 0,0 1 1 0 0,0 1 0 0 0,1-1 0 0 0,-1 0 0 0 0,0 0 0 0 0,1 0 0 0 0,-1 0 0 0 0,0 0 0 0 0,1 1 0 0 0,-1-1 0 0 0,0 0 0 0 0,1 0 0 0 0,-1 1 0 0 0,0-1 0 0 0,1 1 0 0 0,-1-1 0 0 0,1 0 0 0 0,-1 1 0 0 0,0 0 1 0 0,1-1 37 0 0,-42 6-115 0 0,-70 26 173 0 0,-99 50 730 0 0,37 15-394 0 0,79-27 108 0 0,88-65-484 0 0,1 1-1 0 0,0 0 0 0 0,0 0 1 0 0,0 0-1 0 0,1 1 0 0 0,0 0 0 0 0,0 0 1 0 0,1 1-1 0 0,0-1 0 0 0,0 1 0 0 0,1 0 1 0 0,-1 0-1 0 0,2 0 0 0 0,-1 0 1 0 0,1 3-55 0 0,-1 5 88 0 0,1 0 0 0 0,0 0 1 0 0,1-1-1 0 0,1 1 0 0 0,0 0 1 0 0,1 0-1 0 0,1 0 1 0 0,1 0-1 0 0,0-1 0 0 0,1 1 1 0 0,0-1-1 0 0,1 0 1 0 0,1 0-1 0 0,2 2-88 0 0,102 182 614 0 0,-93-175-466 0 0,0-1 0 0 0,1-1 0 0 0,2-1 0 0 0,0-1 0 0 0,1 0 0 0 0,1-2-1 0 0,15 10-147 0 0,8 3 178 0 0,-33-21-142 0 0,1-1 1 0 0,0 0-1 0 0,0-1 1 0 0,1 0-1 0 0,0-1 1 0 0,0-1-1 0 0,1 0 1 0 0,0-1-1 0 0,0-1 1 0 0,6 1-37 0 0,313 49 854 0 0,-317-53 186 0 0,10 3-2955 0 0,-42 9-4883 0 0,-14-6 4152 0 0,7-1 1382 0 0</inkml:trace>
  <inkml:trace contextRef="#ctx0" brushRef="#br0" timeOffset="65339.541">2574 1882 876 0 0,'38'-56'8333'0'0,"-41"110"-6550"0"0,16 206-1082 0 0,-5-136-4045 0 0,-37-109-2139 0 0,13-21 4209 0 0</inkml:trace>
  <inkml:trace contextRef="#ctx0" brushRef="#br0" timeOffset="64415.892">1228 1897 1120 0 0,'2'13'4002'0'0,"-20"31"-3960"0"0,13-32 421 0 0,-123 235 2702 0 0,121-291-1543 0 0,18 0-1547 0 0,2 1 0 0 0,2 0 0 0 0,2 2 0 0 0,1 0 0 0 0,2 1 0 0 0,3 0 0 0 0,0 2 0 0 0,15-15-75 0 0,24-34-178 0 0,-61 87 175 0 0,-1 0-12 0 0,0 0-5 0 0,4 4-14 0 0,152 219 20 0 0,-13-41-4 0 0,-140-177-184 0 0,0 1 0 0 0,0-1 1 0 0,-1 0-1 0 0,0 1 0 0 0,0 0 0 0 0,0 0 0 0 0,-1-1 0 0 0,0 1 0 0 0,0 0 0 0 0,0 0 0 0 0,-1 0 0 0 0,0 0 0 0 0,0 0 0 0 0,0 0 0 0 0,-1 0 0 0 0,0 0 1 0 0,0 0-1 0 0,-1 0 0 0 0,1 0 0 0 0,-1 0 0 0 0,-1-1 0 0 0,1 1 0 0 0,-1-1 0 0 0,0 0 0 0 0,0 0 0 0 0,0 0 0 0 0,-1 0 0 0 0,0 0 0 0 0,0-1 0 0 0,0 1 1 0 0,0-1-1 0 0,-1 0 0 0 0,1 0 0 0 0,-1-1 0 0 0,0 1 0 0 0,0-1 0 0 0,-2 0 202 0 0,-17 7-1297 0 0</inkml:trace>
  <inkml:trace contextRef="#ctx0" brushRef="#br0" timeOffset="64713.47">1231 2050 1404 0 0,'-7'-22'6042'0'0,"31"11"-4653"0"0,188-31-1191 0 0,-67 36-6102 0 0,-117 6 4607 0 0</inkml:trace>
  <inkml:trace contextRef="#ctx0" brushRef="#br0" timeOffset="65072.954">1873 2177 1300 0 0,'8'-3'4877'0'0,"-13"-18"-4613"0"0,3 1-203 0 0,0-1-1 0 0,2 0 1 0 0,0 0 0 0 0,2 0-1 0 0,0 0 1 0 0,1 1-1 0 0,1-1 1 0 0,1 1 0 0 0,1 0-1 0 0,1 0 1 0 0,1 1 0 0 0,0 0-1 0 0,1 0 1 0 0,1 1-1 0 0,1 0 1 0 0,1 1 0 0 0,0 0-1 0 0,1 0 1 0 0,1 2-1 0 0,13-12-60 0 0,-23 24 1 0 0,-1 0-1 0 0,2 1 0 0 0,-1-1 0 0 0,0 1 0 0 0,0 0 0 0 0,1 0 1 0 0,-1 0-1 0 0,1 1 0 0 0,-1-1 0 0 0,1 1 0 0 0,0 0 1 0 0,0 1-1 0 0,-1-1 0 0 0,1 1 0 0 0,0 0 0 0 0,0 0 1 0 0,0 0-1 0 0,-1 1 0 0 0,1 0 0 0 0,0 0 0 0 0,-1 0 1 0 0,1 0-1 0 0,0 1 0 0 0,-1 0 0 0 0,0 0 0 0 0,1 0 0 0 0,-1 0 1 0 0,0 1-1 0 0,0-1 0 0 0,0 1 0 0 0,0 0 0 0 0,-1 1 1 0 0,1-1-1 0 0,-1 0 0 0 0,0 1 0 0 0,0 0 0 0 0,0 0 1 0 0,-1 0-1 0 0,1 0 0 0 0,-1 0 0 0 0,0 0 0 0 0,0 1 0 0 0,0-1 1 0 0,-1 1-1 0 0,1 0 0 0 0,-1 2 0 0 0,18 43 153 0 0,-3 0 0 0 0,-1 2 1 0 0,-3 0-1 0 0,-3 0 0 0 0,4 50-153 0 0,1 58-1381 0 0,-13-158 195 0 0,-1-2-156 0 0,0 1-3 0 0,0 5-93 0 0</inkml:trace>
  <inkml:trace contextRef="#ctx0" brushRef="#br0" timeOffset="63310.324">71 1690 1160 0 0,'12'-18'4815'0'0,"-5"33"-1964"0"0,-6-8-2958 0 0,6 47 301 0 0,2 1 0 0 0,3-1-1 0 0,2-1 1 0 0,18 44-194 0 0,84 190 708 0 0,-100-234-416 0 0,-32-83-3091 0 0,-7-31-1338 0 0,17 42 2823 0 0</inkml:trace>
  <inkml:trace contextRef="#ctx0" brushRef="#br0" timeOffset="63608.011">58 1750 876 0 0,'4'-10'195'0'0,"-1"2"-1"0"0,1-1 1 0 0,1 0-1 0 0,0 1 1 0 0,0 0-1 0 0,0 0 1 0 0,1 0 0 0 0,1 1-1 0 0,-1 0 1 0 0,1 0-1 0 0,0 0 1 0 0,1 1-1 0 0,-1 0 1 0 0,1 1 0 0 0,0-1-1 0 0,1 2 1 0 0,-1-1-1 0 0,1 1 1 0 0,0 0-1 0 0,0 1 1 0 0,0 0 0 0 0,1 1-1 0 0,-1 0 1 0 0,1 0-1 0 0,-1 1 1 0 0,1 0-1 0 0,0 0 1 0 0,3 2-195 0 0,-2 0 51 0 0,0 1 1 0 0,0 1-1 0 0,-1 0 0 0 0,1 0 1 0 0,-1 1-1 0 0,0 0 0 0 0,0 1 1 0 0,0 0-1 0 0,-1 1 1 0 0,0 0-1 0 0,0 0 0 0 0,0 1 1 0 0,-1 0-1 0 0,0 0 0 0 0,0 1 1 0 0,-1 0-1 0 0,0 1 0 0 0,-1-1 1 0 0,1 1-1 0 0,-2 1 0 0 0,1-1 1 0 0,-1 1-1 0 0,-1 0 1 0 0,0 0-1 0 0,0 1 0 0 0,-1-1 1 0 0,0 1-1 0 0,-1-1 0 0 0,0 1 1 0 0,-1 0-1 0 0,0 9-51 0 0,-4-9 9 0 0,-2 1 0 0 0,1-1 0 0 0,-2 0 0 0 0,1-1 0 0 0,-1 1 0 0 0,-1-1 0 0 0,0 0 1 0 0,0 0-1 0 0,-1-1 0 0 0,-1 0 0 0 0,1-1 0 0 0,-1 0 0 0 0,0 0 0 0 0,-1-1 0 0 0,0 0 0 0 0,0 0 0 0 0,-1-1 0 0 0,0-1 0 0 0,0 0 0 0 0,0 0 0 0 0,0-1 0 0 0,-1-1 0 0 0,0 0 0 0 0,0 0 1 0 0,1-1-1 0 0,-1-1 0 0 0,-1 0 0 0 0,1 0 0 0 0,-3-1-9 0 0,9 0-263 0 0,0 0-1 0 0,-1 0 1 0 0,1-1 0 0 0,0 1 0 0 0,0-1 0 0 0,0 0 0 0 0,0-1-1 0 0,0 0 1 0 0,0 0 0 0 0,0 0 0 0 0,0 0 0 0 0,1-1-1 0 0,-1 0 1 0 0,1 0 0 0 0,0-1 0 0 0,0 0 0 0 0,0 0 0 0 0,0 0-1 0 0,1 0 1 0 0,-1 0 0 0 0,1-1 0 0 0,0-1 263 0 0,-4-16-1205 0 0</inkml:trace>
  <inkml:trace contextRef="#ctx0" brushRef="#br0" timeOffset="65866.891">2543 1883 1152 0 0,'33'-58'3737'0'0,"-27"49"-3603"0"0,1 0-1 0 0,0 1 1 0 0,1 0-1 0 0,0 0 1 0 0,1 1 0 0 0,-1 0-1 0 0,1 0 1 0 0,1 1-1 0 0,-1 0 1 0 0,1 1-1 0 0,0 0 1 0 0,0 0-1 0 0,1 1 1 0 0,-1 1 0 0 0,1 0-1 0 0,0 0 1 0 0,0 1-1 0 0,0 0-133 0 0,-4 5 16 0 0,-1 0 0 0 0,1 0-1 0 0,-1 1 1 0 0,0-1-1 0 0,0 1 1 0 0,-1 1 0 0 0,1-1-1 0 0,-1 1 1 0 0,0 0-1 0 0,0 0 1 0 0,-1 1 0 0 0,1-1-1 0 0,-1 1 1 0 0,-1 0 0 0 0,1 0-1 0 0,-1 1 1 0 0,0-1-1 0 0,0 0 1 0 0,-1 1 0 0 0,1 0-1 0 0,-2 0 1 0 0,1 0-1 0 0,-1 0 1 0 0,0 0 0 0 0,0 0-1 0 0,-1 0 1 0 0,0 0 0 0 0,0 0-1 0 0,-1 0 1 0 0,0 0-1 0 0,-1 5-15 0 0,-59 137 399 0 0,22-81 14 0 0,38-68-379 0 0,1 0-38 0 0,62-1-138 0 0,-57-1 141 0 0,1 1-1 0 0,-1 1 0 0 0,0-1 1 0 0,1 1-1 0 0,-1 0 0 0 0,1 0 1 0 0,-1 1-1 0 0,0 0 0 0 0,1-1 1 0 0,-1 2-1 0 0,0-1 0 0 0,0 1 1 0 0,0 0-1 0 0,0 0 0 0 0,0 0 1 0 0,0 0-1 0 0,0 1 0 0 0,-1 0 1 0 0,0 0-1 0 0,1 0 0 0 0,-1 1 1 0 0,0-1-1 0 0,0 1 0 0 0,-1 0 1 0 0,1 0-1 0 0,-1 1 0 0 0,0-1 0 0 0,0 1 1 0 0,0-1-1 0 0,-1 1 0 0 0,0 0 1 0 0,0 0-1 0 0,0 0 2 0 0,-6 5 12 0 0,0-1-1 0 0,-1 0 1 0 0,0 0-1 0 0,-1 0 1 0 0,1-1-1 0 0,-2 1 1 0 0,1-2-1 0 0,-1 1 1 0 0,-1-1-1 0 0,1 0 1 0 0,-1 0-1 0 0,0-1 1 0 0,-1 0-1 0 0,0 0 1 0 0,0-1-1 0 0,0 0 1 0 0,0-1-1 0 0,-1 0 1 0 0,1 0-1 0 0,-10 1-11 0 0,-83 1-1175 0 0,97-7 963 0 0,1-1 0 0 0,0-1 0 0 0,0 1 0 0 0,0-1-1 0 0,1 1 1 0 0,-1-1 0 0 0,1 0 0 0 0,-1 0 0 0 0,1-1 0 0 0,0 1 0 0 0,0-1 0 0 0,0 1 0 0 0,1-1 0 0 0,-1 0 0 0 0,1 0 0 0 0,0 0 0 0 0,0 0 0 0 0,0-1 0 0 0,1 1 0 0 0,-1-1 0 0 0,0-2 212 0 0,-2-25-1280 0 0</inkml:trace>
  <inkml:trace contextRef="#ctx0" brushRef="#br0" timeOffset="66146.234">3171 1494 1128 0 0,'-6'1'148'0'0,"1"-1"-1"0"0,0 1 1 0 0,0-1-1 0 0,0 1 1 0 0,0 1-1 0 0,0-1 0 0 0,0 1 1 0 0,0 0-1 0 0,0 0 1 0 0,1 0-1 0 0,-1 0 1 0 0,1 1-1 0 0,0 0 1 0 0,-1 0-1 0 0,1 0 1 0 0,1 1-1 0 0,-1-1 1 0 0,0 1-1 0 0,1 0 1 0 0,0 0-1 0 0,0 0 1 0 0,0 0-1 0 0,0 1 1 0 0,1-1-1 0 0,-1 1 1 0 0,1 0-1 0 0,0 0 1 0 0,1 0-1 0 0,-1-1 1 0 0,1 2-1 0 0,0-1 0 0 0,0 0 1 0 0,1 0-1 0 0,-1 0 1 0 0,1 1-148 0 0,3 0-83 0 0,-1 1 0 0 0,1 0 0 0 0,0 0 0 0 0,0-1 0 0 0,1 1 0 0 0,0-1 0 0 0,0 0 0 0 0,1-1 0 0 0,-1 1 0 0 0,1-1 0 0 0,0 1 0 0 0,1-1 0 0 0,-1-1 0 0 0,1 1 0 0 0,0-1 0 0 0,0 0 0 0 0,1-1 0 0 0,-1 1 0 0 0,1-1 0 0 0,0 0 0 0 0,-1-1 0 0 0,1 0 0 0 0,1 0 0 0 0,-1 0 0 0 0,0-1 0 0 0,6 1 83 0 0,23 3-1237 0 0,0-2 30 0 0</inkml:trace>
  <inkml:trace contextRef="#ctx0" brushRef="#br0" timeOffset="66395.099">3695 1325 1280 0 0,'16'21'292'0'0,"-1"1"1"0"0,-1 0-1 0 0,0 1 0 0 0,-2 0 0 0 0,-1 1 1 0 0,-1 0-1 0 0,-1 1 0 0 0,-2 0 0 0 0,0 1 0 0 0,-1-1 1 0 0,-2 1-1 0 0,0 0 0 0 0,-2 1 0 0 0,-1-1 1 0 0,-1 0-1 0 0,-2 12-292 0 0,2 0 148 0 0,-1 1-1 0 0,-2-1 1 0 0,-2 0 0 0 0,-1 0-1 0 0,-2 0 1 0 0,-2 0-148 0 0,5-13 8 0 0,-2 0 1 0 0,-1-1-1 0 0,-1 0 0 0 0,-2 0 0 0 0,0-1 1 0 0,-1 0-1 0 0,-1-1 0 0 0,-1 0 1 0 0,-1-1-1 0 0,-1-1 0 0 0,-1-1 0 0 0,0 0 1 0 0,-15 11-9 0 0,14-15-368 0 0,0-2 0 0 0,-1 0 0 0 0,-1-1 1 0 0,0 0-1 0 0,0-2 0 0 0,-1-1 1 0 0,-1 0-1 0 0,1-2 0 0 0,-1 0 0 0 0,-2-1 368 0 0,-45 7-1168 0 0</inkml:trace>
  <inkml:trace contextRef="#ctx0" brushRef="#br0" timeOffset="67124.631">1164 1645 2368 0 0,'0'0'622'0'0,"0"0"-34"0"0,0 0-106 0 0,0 0-42 0 0,0 0-50 0 0,0 0-12 0 0,-6-5-39 0 0,-44-13 207 0 0,26 25-462 0 0,0 2 1 0 0,1 1-1 0 0,0 1 0 0 0,1 0 0 0 0,0 2 0 0 0,0 1 1 0 0,2 0-1 0 0,0 2 0 0 0,0 0 0 0 0,2 1 1 0 0,0 1-1 0 0,1 0 0 0 0,1 2 0 0 0,1 0 0 0 0,0 1 1 0 0,2 0-1 0 0,0 1 0 0 0,1 0 0 0 0,2 1 0 0 0,-1 3-84 0 0,8-13-2 0 0,1 1-1 0 0,0-1 1 0 0,1 1-1 0 0,0-1 0 0 0,1 1 1 0 0,1 0-1 0 0,0-1 0 0 0,1 1 1 0 0,0-1-1 0 0,1 1 1 0 0,0-1-1 0 0,1 0 0 0 0,1 0 1 0 0,0 0-1 0 0,1-1 0 0 0,0 0 1 0 0,1 0-1 0 0,0 0 1 0 0,1-1-1 0 0,0 0 0 0 0,1-1 1 0 0,0 0-1 0 0,1 0 0 0 0,0-1 1 0 0,0 0-1 0 0,9 5 3 0 0,11 9-573 0 0,1-2 1 0 0,1-2-1 0 0,1 0 0 0 0,0-2 0 0 0,1-2 1 0 0,1-1-1 0 0,0-2 0 0 0,1-1 0 0 0,11 1 573 0 0,14 1-1266 0 0</inkml:trace>
  <inkml:trace contextRef="#ctx0" brushRef="#br0" timeOffset="67716.3">4019 1927 1720 0 0,'-5'-5'4974'0'0,"51"-14"-3792"0"0,400-74 1655 0 0,-203 48-4822 0 0,-229 39 783 0 0,-12 5-2758 0 0,-16-1 2702 0 0</inkml:trace>
  <inkml:trace contextRef="#ctx0" brushRef="#br0" timeOffset="67995.964">4420 1577 2324 0 0,'1'-12'5768'0'0,"3"59"-5166"0"0,64 170 422 0 0,-1-9-2115 0 0,-50-64-5140 0 0,-17-134 4967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1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4 984 0 0,'-50'-3'3625'0'0,"-66"81"-1489"0"0,108-68-2074 0 0,-1 0 1 0 0,1 1-1 0 0,1 0 0 0 0,0 0 0 0 0,0 1 0 0 0,1 0 1 0 0,1 0-1 0 0,0 0 0 0 0,1 0 0 0 0,0 1 0 0 0,0 0 1 0 0,2 0-1 0 0,0 0 0 0 0,0 0 0 0 0,1 0 0 0 0,1 1 1 0 0,0-1-1 0 0,0 0 0 0 0,2 0 0 0 0,0 0 0 0 0,0 1 0 0 0,1-2 1 0 0,1 1-1 0 0,0 0 0 0 0,1-1 0 0 0,0 0 0 0 0,0 0 1 0 0,2 0-1 0 0,7 10-62 0 0,-5-7-446 0 0,1 0-1 0 0,0-1 1 0 0,1 0 0 0 0,1-1 0 0 0,0-1 0 0 0,1 1 0 0 0,0-2 0 0 0,1 0-1 0 0,0-1 1 0 0,1 0 0 0 0,0-1 0 0 0,0-1 0 0 0,12 5 446 0 0,11 0-1241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1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14 867 1468 0 0,'0'-1'272'0'0,"-1"1"-1"0"0,1 0 1 0 0,-1 0-1 0 0,1 0 0 0 0,-1 0 1 0 0,1 0-1 0 0,-1 0 1 0 0,0 0-1 0 0,1 0 1 0 0,-1 0-1 0 0,1 0 1 0 0,-1 0-1 0 0,1 0 1 0 0,-1 0-1 0 0,0 0 1 0 0,1 0-1 0 0,-1 1 0 0 0,1-1 1 0 0,-1 0-1 0 0,1 0 1 0 0,-1 1-1 0 0,1-1 1 0 0,-1 0-1 0 0,1 1 1 0 0,0-1-1 0 0,-1 1-271 0 0,4-62 383 0 0,4 1 0 0 0,1 1 1 0 0,4-1-1 0 0,10-29-383 0 0,-4 14 271 0 0,15-69 221 0 0,-29 147-493 0 0,0 1-1 0 0,0-1 0 0 0,0 1 0 0 0,-1-1 1 0 0,1 1-1 0 0,-1 0 0 0 0,0 0 0 0 0,0 0 1 0 0,0 1-1 0 0,-1-1 0 0 0,1 1 1 0 0,-1 0-1 0 0,0-1 0 0 0,-1 1 0 0 0,1 0 1 0 0,-1 0-1 0 0,0 0 0 0 0,0 0 0 0 0,0 1 2 0 0,0-3 6 0 0,117 281 342 0 0,-87-179-2001 0 0,-32-103 1452 0 0,1 1 1 0 0,-1-1 0 0 0,0 0 0 0 0,0 0 0 0 0,0 0 0 0 0,0 0 0 0 0,0-1 0 0 0,0 1 0 0 0,-1 0 0 0 0,1 0 0 0 0,-1-1 0 0 0,1 1 0 0 0,-1-1 0 0 0,0 1 0 0 0,1-1 0 0 0,-1 1 0 0 0,0-1-1 0 0,0 0 1 0 0,0 0 0 0 0,0 0 0 0 0,0 0 0 0 0,0-1 0 0 0,0 1 0 0 0,0 0 0 0 0,-1-1 0 0 0,1 0 0 0 0,0 1 0 0 0,0-1 0 0 0,-1 0 0 0 0,1 0 0 0 0,0 0 0 0 0,-2 0 200 0 0,-8 0-1180 0 0</inkml:trace>
  <inkml:trace contextRef="#ctx0" brushRef="#br0" timeOffset="220.478">0 644 1196 0 0,'5'-41'7803'0'0,"34"12"-5768"0"0,55 3-2674 0 0,62-17-7308 0 0,-138 34 6683 0 0</inkml:trace>
  <inkml:trace contextRef="#ctx0" brushRef="#br0" timeOffset="484.621">405 55 1508 0 0,'-7'3'217'0'0,"0"1"0"0"0,1 0 0 0 0,0 0 1 0 0,0 1-1 0 0,0 0 0 0 0,0 0 0 0 0,1 0 0 0 0,-1 1 0 0 0,1 0 0 0 0,1 0 0 0 0,-1 0 0 0 0,1 0 0 0 0,0 1 0 0 0,1 0 1 0 0,-1 0-1 0 0,1 0 0 0 0,1 0 0 0 0,-1 0 0 0 0,1 0 0 0 0,-1 7-217 0 0,2-5 63 0 0,0 1 1 0 0,1-1-1 0 0,0 1 1 0 0,1-1-1 0 0,0 1 1 0 0,0-1-1 0 0,1 0 1 0 0,0 1-1 0 0,0-1 0 0 0,1 0 1 0 0,1 0-1 0 0,-1-1 1 0 0,1 1-1 0 0,1-1 1 0 0,0 1-1 0 0,0-1 1 0 0,0-1-1 0 0,1 1 0 0 0,0-1 1 0 0,1 0-1 0 0,-1 0 1 0 0,2-1-1 0 0,-1 0 1 0 0,0 0-1 0 0,2-1-63 0 0,131 43-5300 0 0,-125-47 4024 0 0</inkml:trace>
  <inkml:trace contextRef="#ctx0" brushRef="#br0" timeOffset="762.311">984 1 1652 0 0,'15'12'431'0'0,"0"1"0"0"0,-1 1 0 0 0,-1 0-1 0 0,0 0 1 0 0,-1 2 0 0 0,-1-1 0 0 0,0 1 0 0 0,-1 1-1 0 0,0 0 1 0 0,4 14-431 0 0,1 6 388 0 0,-2 1 0 0 0,-2 0 0 0 0,-1 0 0 0 0,-2 1 0 0 0,-2 0 0 0 0,-2 1-1 0 0,0 19-387 0 0,-17 97 894 0 0,6-121-846 0 0,-1-1 1 0 0,-2-1 0 0 0,-2 0-1 0 0,0 0 1 0 0,-2-2 0 0 0,-2 1-1 0 0,-1-2 1 0 0,-1 0-1 0 0,-1-1 1 0 0,-2-1 0 0 0,-1-1-1 0 0,-1-1 1 0 0,-1-1-1 0 0,-2 0 1 0 0,0-3 0 0 0,-1 0-1 0 0,-1-1 1 0 0,-1-2-1 0 0,-21 10-48 0 0,14-9-721 0 0,-1-3 0 0 0,-1 0 1 0 0,0-3-1 0 0,-1-1 0 0 0,-1-2 0 0 0,0-2 0 0 0,0-1 0 0 0,-1-2 0 0 0,0-2 0 0 0,-28-1 721 0 0,10-3-1219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1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44 153 1744 0 0,'-4'10'5591'0'0,"-9"82"-4821"0"0,63 287-101 0 0,-68-366-6492 0 0,3-24 4640 0 0</inkml:trace>
  <inkml:trace contextRef="#ctx0" brushRef="#br0" timeOffset="763.833">6 153 1120 0 0,'-4'-6'5916'0'0,"3"-9"-4583"0"0,82-28-730 0 0,-77 41-599 0 0,0 1 0 0 0,-1 0-1 0 0,1 1 1 0 0,0-1 0 0 0,0 1 0 0 0,-1-1 0 0 0,1 1-1 0 0,0 0 1 0 0,0 0 0 0 0,0 1 0 0 0,0-1-1 0 0,-1 1 1 0 0,1 0 0 0 0,0 0 0 0 0,-1 0 0 0 0,1 1-1 0 0,0-1 1 0 0,-1 1 0 0 0,0 0 0 0 0,1 0-1 0 0,-1 0 1 0 0,0 0 0 0 0,0 0 0 0 0,0 1-1 0 0,0-1 1 0 0,-1 1 0 0 0,1 0 0 0 0,-1 0 0 0 0,1 0-1 0 0,-1 0 1 0 0,0 0 0 0 0,0 1 0 0 0,-1-1-1 0 0,1 1 1 0 0,-1-1 0 0 0,1 1 0 0 0,-1 0 0 0 0,0-1-1 0 0,-1 1 1 0 0,1 0 0 0 0,0 0 0 0 0,-1-1-1 0 0,0 1 1 0 0,0 2-4 0 0,0 13 5 0 0,-1-1 1 0 0,0 1-1 0 0,-2-1 0 0 0,0 0 1 0 0,0 0-1 0 0,-2 0 0 0 0,-1 0 0 0 0,0-1 1 0 0,-1 0-1 0 0,0 0 0 0 0,-2 0 1 0 0,0-1-1 0 0,-1-1 0 0 0,-4 6-5 0 0,14-19-11 0 0,0 0 1 0 0,1 0-1 0 0,-1 0 0 0 0,0 0 0 0 0,1 0 0 0 0,0 0 1 0 0,-1 0-1 0 0,1 0 0 0 0,0 0 0 0 0,0-1 0 0 0,0 1 1 0 0,0 0-1 0 0,0 0 0 0 0,0-1 0 0 0,1 1 0 0 0,-1-1 1 0 0,1 1-1 0 0,-1-1 0 0 0,1 0 0 0 0,-1 1 0 0 0,1-1 1 0 0,0 0-1 0 0,0 0 0 0 0,-1 0 0 0 0,1 0 0 0 0,0 0 1 0 0,0-1-1 0 0,0 1 0 0 0,0-1 0 0 0,0 1 0 0 0,0-1 1 0 0,0 0-1 0 0,0 1 0 0 0,0-1 0 0 0,0 0 0 0 0,0 0 1 0 0,0-1-1 0 0,0 1 0 0 0,0 0 0 0 0,0-1 0 0 0,0 1 1 0 0,0-1-1 0 0,0 0 0 0 0,0 1 0 0 0,0-1 0 0 0,0 0 1 0 0,0 0-1 0 0,0-1 11 0 0,26 4-54 0 0,-20-3 46 0 0,0 1 0 0 0,0 0 1 0 0,-1 1-1 0 0,1 0 0 0 0,0 0 0 0 0,-1 1 0 0 0,1 0 0 0 0,-1 0 0 0 0,0 1 0 0 0,1 0 1 0 0,-1 0-1 0 0,-1 1 0 0 0,1-1 0 0 0,0 2 0 0 0,-1-1 0 0 0,0 1 0 0 0,0 0 1 0 0,0 0-1 0 0,-1 0 0 0 0,1 1 0 0 0,-1 0 0 0 0,-1 0 0 0 0,1 0 0 0 0,-1 1 1 0 0,0 0-1 0 0,0-1 0 0 0,-1 1 0 0 0,0 1 0 0 0,0 2 8 0 0,-5-2 32 0 0,-2 0 0 0 0,1 0-1 0 0,-1-1 1 0 0,0 1 0 0 0,-1-1-1 0 0,1 0 1 0 0,-2 0 0 0 0,1 0-1 0 0,-1-1 1 0 0,0 0 0 0 0,0 0 0 0 0,0 0-1 0 0,-1-1 1 0 0,0 0 0 0 0,0 0-1 0 0,-1-1 1 0 0,1 0 0 0 0,-1 0-1 0 0,0-1 1 0 0,0 0 0 0 0,-4 1-32 0 0,8-2 15 0 0,-164 44-1561 0 0,167-47 1436 0 0,0 1 1 0 0,-1 0 0 0 0,1 0-1 0 0,0-1 1 0 0,-1 1 0 0 0,1 0-1 0 0,0-1 1 0 0,0 0 0 0 0,0 1-1 0 0,0-1 1 0 0,-1 1 0 0 0,1-1-1 0 0,0 0 1 0 0,0 0 0 0 0,0 0-1 0 0,0 0 1 0 0,1 0 0 0 0,-1 0-1 0 0,0 0 1 0 0,0 0 0 0 0,1 0 0 0 0,-1 0-1 0 0,0 0 1 0 0,1 0 0 0 0,-1-1-1 0 0,1 1 1 0 0,-1 0 0 0 0,1 0-1 0 0,0-1 1 0 0,0 1 0 0 0,-1 0-1 0 0,1 0 1 0 0,0-1 0 0 0,0 1-1 0 0,0 0 1 0 0,0-1 0 0 0,1 1-1 0 0,-1 0 1 0 0,0-1 109 0 0,10-14-1135 0 0</inkml:trace>
  <inkml:trace contextRef="#ctx0" brushRef="#br0" timeOffset="1280.214">561 521 1372 0 0,'9'28'6561'0'0,"-14"-34"-6495"0"0,1 1 1 0 0,-1-1-1 0 0,1 0 0 0 0,0-1 1 0 0,1 1-1 0 0,0-1 1 0 0,0 0-1 0 0,0 0 1 0 0,0 0-1 0 0,1 0 1 0 0,1 0-1 0 0,-1 0 0 0 0,1 0 1 0 0,0-1-1 0 0,1 1 1 0 0,-1-1-1 0 0,2-3-66 0 0,-3-11-4 0 0,1 0 1 0 0,0 0-1 0 0,2 1 0 0 0,1-1 0 0 0,1 0 0 0 0,0 1 0 0 0,2-1 1 0 0,0 1-1 0 0,2 0 0 0 0,0 1 0 0 0,1 0 0 0 0,1 0 1 0 0,1 0-1 0 0,1 1 0 0 0,0 1 0 0 0,2 0 0 0 0,0 0 0 0 0,11-10 4 0 0,-23 26-5 0 0,1 0 0 0 0,0 0 0 0 0,0 0-1 0 0,0 0 1 0 0,0 1 0 0 0,0-1 0 0 0,0 0-1 0 0,1 1 1 0 0,-1 0 0 0 0,0-1-1 0 0,1 1 1 0 0,-1 0 0 0 0,1 0 0 0 0,-1 0-1 0 0,1 1 1 0 0,0-1 0 0 0,-1 0 0 0 0,1 1-1 0 0,0 0 1 0 0,0 0 0 0 0,-1 0-1 0 0,1 0 1 0 0,0 0 0 0 0,-1 0 0 0 0,1 1-1 0 0,0-1 1 0 0,-1 1 0 0 0,1 0-1 0 0,0 0 1 0 0,-1 0 0 0 0,1 0 0 0 0,-1 0-1 0 0,0 1 1 0 0,1-1 0 0 0,-1 1 0 0 0,0-1-1 0 0,0 1 1 0 0,0 0 0 0 0,1 0 5 0 0,45 100-36 0 0,-13 270 412 0 0,-6-297-3399 0 0,-25-67 1560 0 0,-4-6 221 0 0,0-2 70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1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1424 0 0,'30'-27'6032'0'0,"-17"55"-2835"0"0,62 483-2184 0 0,-75-509-1062 0 0,1 1-190 0 0,0 0 0 0 0,0 1 0 0 0,0 0 1 0 0,-1-1-1 0 0,0 1 0 0 0,1-1 0 0 0,-1 1 0 0 0,-1 0 1 0 0,1-1-1 0 0,0 1 0 0 0,-1-1 0 0 0,0 1 0 0 0,0-1 0 0 0,0 1 1 0 0,0-1-1 0 0,0 0 0 0 0,-1 1 0 0 0,0-1 0 0 0,1 0 1 0 0,-1 0-1 0 0,0 0 0 0 0,-1 0 0 0 0,1 0 0 0 0,0-1 1 0 0,-3 3 238 0 0,-18-13-2520 0 0,6-6 1389 0 0</inkml:trace>
  <inkml:trace contextRef="#ctx0" brushRef="#br0" timeOffset="265.293">77 80 1152 0 0,'15'-11'442'0'0,"0"1"0"0"0,0 1 0 0 0,1 1 1 0 0,1 0-1 0 0,-1 1 0 0 0,1 0 0 0 0,0 2 0 0 0,1 0 0 0 0,0 1 0 0 0,8-1-442 0 0,-21 5 61 0 0,-1-1-1 0 0,1 1 1 0 0,-1 0-1 0 0,1 1 1 0 0,-1-1-1 0 0,1 1 1 0 0,-1 0-1 0 0,1 0 1 0 0,-1 0-1 0 0,0 1 1 0 0,1 0-1 0 0,-1-1 1 0 0,0 1-1 0 0,0 1 1 0 0,0-1-1 0 0,-1 1 1 0 0,1-1-1 0 0,0 1 1 0 0,-1 0-1 0 0,0 0 1 0 0,0 1-1 0 0,0-1 1 0 0,0 1-1 0 0,0 0 1 0 0,-1-1-1 0 0,1 1 1 0 0,-1 0-1 0 0,0 0 1 0 0,-1 1-1 0 0,1-1 1 0 0,-1 0-1 0 0,1 0 1 0 0,-1 1-1 0 0,0-1 1 0 0,0 5-61 0 0,0 3 106 0 0,1-1-1 0 0,-2 1 1 0 0,1 0 0 0 0,-2 0 0 0 0,0 0-1 0 0,0 0 1 0 0,-1-1 0 0 0,0 1-1 0 0,-1-1 1 0 0,0 1 0 0 0,-1-1-1 0 0,-4 7-105 0 0,-3 0-38 0 0,0-1 0 0 0,-1-1 0 0 0,-1 0-1 0 0,-1-1 1 0 0,0-1 0 0 0,-1 0-1 0 0,0 0 1 0 0,-1-2 0 0 0,-1 0-1 0 0,0-1 1 0 0,-1 0 0 0 0,0-2-1 0 0,0 0 1 0 0,-1-1 0 0 0,0-1-1 0 0,0 0 1 0 0,-4-1 38 0 0,-42-18-5091 0 0,61 5 3798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1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1932 0 0,'28'-4'4817'0'0,"24"-11"-3384"0"0,7-2-851 0 0,276-18 305 0 0,-190 25-5146 0 0,-109 2 1305 0 0,-30 3 1628 0 0</inkml:trace>
  <inkml:trace contextRef="#ctx0" brushRef="#br0" timeOffset="251.975">417 18 2128 0 0,'-16'-17'5787'0'0,"13"39"-4402"0"0,3-11-1455 0 0,18 208 1117 0 0,55 54-613 0 0,-16-64-5877 0 0,-51-190 2853 0 0,-5-16 1328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2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64 1356 0 0,'0'0'608'0'0,"18"-3"899"0"0,28-36 575 0 0,-91 24-1182 0 0,27 12-858 0 0,0 1 0 0 0,0 1-1 0 0,0 1 1 0 0,0 0-1 0 0,0 2 1 0 0,0 0 0 0 0,0 1-1 0 0,0 0 1 0 0,1 2-1 0 0,0 0 1 0 0,-1 1 0 0 0,2 0-1 0 0,-1 2 1 0 0,-7 4-42 0 0,16-2 37 0 0,1 1 0 0 0,0-1 0 0 0,0 1 1 0 0,1 1-1 0 0,0-1 0 0 0,1 1 0 0 0,1 0 0 0 0,0 0 0 0 0,1 0 0 0 0,0 1 1 0 0,0 0-1 0 0,1-1 0 0 0,1 1 0 0 0,1 0 0 0 0,-1 0 0 0 0,2-1 0 0 0,0 1 1 0 0,0 0-1 0 0,1-1 0 0 0,1 2-37 0 0,-1 43 65 0 0,12 333 1194 0 0,9 33 496 0 0,-23-421-1707 0 0,0 0 0 0 0,0 1 0 0 0,1-1 0 0 0,-1 0 1 0 0,0 0-1 0 0,1 0 0 0 0,0 0 0 0 0,-1 0 0 0 0,1 0 0 0 0,0 0 1 0 0,0 0-1 0 0,0 0 0 0 0,0 0 0 0 0,1 0 0 0 0,-1-1 0 0 0,0 1 1 0 0,1 0-1 0 0,0-1 0 0 0,-1 1 0 0 0,1-1 0 0 0,0 0 1 0 0,-1 1-1 0 0,1-1 0 0 0,0 0 0 0 0,0 0 0 0 0,0 0 0 0 0,0 0 1 0 0,0-1-1 0 0,0 1 0 0 0,0 0 0 0 0,1-1 0 0 0,-1 1 0 0 0,0-1 1 0 0,0 0-1 0 0,2 0-48 0 0,49 6-349 0 0,0-3 1 0 0,0-2-1 0 0,1-2 1 0 0,-1-3-1 0 0,19-4 349 0 0,-71 8-16 0 0,259-56-7421 0 0,-219 40 6225 0 0</inkml:trace>
  <inkml:trace contextRef="#ctx0" brushRef="#br0" timeOffset="8174.624">818 362 1880 0 0,'0'0'442'0'0,"0"0"-24"0"0,-2-30 2653 0 0,-2-3-320 0 0,3 95-2359 0 0,0-26-327 0 0,1 1 0 0 0,1-1 0 0 0,2 0-1 0 0,2 0 1 0 0,1 0 0 0 0,4 9-65 0 0,22 66 899 0 0,-55-117-3098 0 0,-41-62-2972 0 0,43 48 3935 0 0</inkml:trace>
  <inkml:trace contextRef="#ctx0" brushRef="#br0" timeOffset="8545.89">657 221 1896 0 0,'1'-6'199'0'0,"1"0"0"0"0,1 0 0 0 0,-1 0 0 0 0,1 0 0 0 0,0 0 0 0 0,0 0-1 0 0,1 1 1 0 0,-1-1 0 0 0,1 1 0 0 0,1 0 0 0 0,-1 0 0 0 0,1 1 0 0 0,0-1 0 0 0,0 1 0 0 0,0 0 0 0 0,0 0-1 0 0,1 1 1 0 0,-1-1 0 0 0,1 1 0 0 0,0 1 0 0 0,0-1 0 0 0,0 1 0 0 0,0 0 0 0 0,1 0 0 0 0,-1 1 0 0 0,1 0-1 0 0,-1 0 1 0 0,1 0 0 0 0,-1 1 0 0 0,1 0 0 0 0,3 0-199 0 0,-1 3 49 0 0,-1 0-1 0 0,0 0 0 0 0,0 1 1 0 0,0 0-1 0 0,0 0 1 0 0,-1 1-1 0 0,0 0 1 0 0,0 0-1 0 0,0 1 0 0 0,0 0 1 0 0,-1 0-1 0 0,0 0 1 0 0,0 1-1 0 0,-1 0 1 0 0,0 0-1 0 0,0 1 1 0 0,0-1-1 0 0,-1 1 0 0 0,0 0 1 0 0,-1 0-1 0 0,0 0 1 0 0,0 1-1 0 0,-1-1 1 0 0,0 1-1 0 0,0-1 1 0 0,-1 7-49 0 0,0-8-21 0 0,-1 0 0 0 0,0 0 0 0 0,0 0 0 0 0,-1 0 0 0 0,0 0 0 0 0,0 0 0 0 0,-1 0 1 0 0,0-1-1 0 0,0 1 0 0 0,0 0 0 0 0,-1-1 0 0 0,0 0 0 0 0,-1 1 0 0 0,1-1 1 0 0,-1 0-1 0 0,0-1 0 0 0,0 1 0 0 0,-1-1 0 0 0,0 0 0 0 0,0 0 0 0 0,0 0 1 0 0,-1-1-1 0 0,1 1 0 0 0,-7 2 21 0 0,2-6-4765 0 0,-2-15 3880 0 0,12 13 484 0 0,1-8-885 0 0</inkml:trace>
  <inkml:trace contextRef="#ctx0" brushRef="#br0" timeOffset="9030.569">959 565 904 0 0,'15'-26'5140'0'0,"19"39"-3914"0"0,28 40-1307 0 0,27 81 1849 0 0,-87-191-364 0 0,2 37-1434 0 0,0 1-1 0 0,2 0 1 0 0,0 0 0 0 0,1 1 0 0 0,1-1-1 0 0,1 2 1 0 0,1-1 0 0 0,0 1 0 0 0,1 1-1 0 0,0 0 1 0 0,2 0 0 0 0,0 1 0 0 0,14-12 30 0 0,21-9-1393 0 0,-24 24-1644 0 0,-14 7 935 0 0,-10 5 794 0 0</inkml:trace>
  <inkml:trace contextRef="#ctx0" brushRef="#br0" timeOffset="9529.287">1569 515 888 0 0,'8'-9'3354'0'0,"-27"13"-2219"0"0,9 1-984 0 0,-1 0-39 0 0,0-1-1 0 0,1 2 1 0 0,-1 0 0 0 0,1 0-1 0 0,0 0 1 0 0,1 1-1 0 0,0 1 1 0 0,0 0-1 0 0,1 0 1 0 0,0 1-1 0 0,0 0 1 0 0,0 0-1 0 0,2 0 1 0 0,-1 1-1 0 0,-2 5-111 0 0,9-14 130 0 0,0-1 70 0 0,39 9 427 0 0,-28-10-592 0 0,0 1 0 0 0,0-2-1 0 0,0 1 1 0 0,0-2 0 0 0,0 1 0 0 0,0-1 0 0 0,-1-1-1 0 0,0 0 1 0 0,1-1 0 0 0,-2 1 0 0 0,1-2 0 0 0,0 0-1 0 0,-1 0 1 0 0,0 0 0 0 0,-1-1 0 0 0,2-2-35 0 0,-9 8-5 0 0,0-1 1 0 0,0-1-1 0 0,0 1 1 0 0,0 0-1 0 0,0 0 1 0 0,-1 0 0 0 0,1 0-1 0 0,0-1 1 0 0,-1 1-1 0 0,0 0 1 0 0,0 0-1 0 0,1-1 1 0 0,-1 1-1 0 0,0 0 1 0 0,-1-1-1 0 0,1 1 1 0 0,0 0-1 0 0,-1-1 1 0 0,1 1-1 0 0,-1 0 1 0 0,0 0 0 0 0,0 0-1 0 0,0 0 1 0 0,0-1-1 0 0,0 1 1 0 0,0 1-1 0 0,0-1 1 0 0,-1 0-1 0 0,1 0 1 0 0,-1 0-1 0 0,0 1 1 0 0,1-1-1 0 0,-1 1 1 0 0,0-1-1 0 0,0 1 1 0 0,0 0-1 0 0,0-1 1 0 0,0 1 0 0 0,-1 0 4 0 0,-82-42-454 0 0,61 39 76 0 0,-15-10-3933 0 0,37 11 3045 0 0</inkml:trace>
  <inkml:trace contextRef="#ctx0" brushRef="#br0" timeOffset="9884.64">1783 415 2440 0 0,'3'0'1594'0'0,"1"3"2810"0"0,-11 12-4099 0 0,-23 258 651 0 0,99 9-724 0 0,-68-278-57 0 0,0-4-237 0 0,-1 1 1 0 0,1-1-1 0 0,0 0 1 0 0,-1 1-1 0 0,1-1 1 0 0,0 1-1 0 0,-1-1 0 0 0,1 1 1 0 0,-1-1-1 0 0,1 1 1 0 0,-1-1-1 0 0,1 1 1 0 0,-1-1-1 0 0,1 1 0 0 0,-1 0 1 0 0,0-1-1 0 0,1 1 1 0 0,-1 0-1 0 0,0-1 1 0 0,1 1-1 0 0,-1 0 0 0 0,0-1 1 0 0,0 1-1 0 0,0 0 1 0 0,0 0-1 0 0,0-1 1 0 0,0 1-1 0 0,0 0 0 0 0,0 0 1 0 0,0-1-1 0 0,0 1 1 0 0,0 0-1 0 0,0 0 1 0 0,0-1-1 0 0,-1 1 0 0 0,1 0 1 0 0,0 0-1 0 0,0-1 1 0 0,-1 1-1 0 0,1 0 1 0 0,-1-1-1 0 0,1 1 0 0 0,0-1 1 0 0,-1 1-1 0 0,1-1 1 0 0,-1 1-1 0 0,0-1 1 0 0,1 1-1 0 0,-1-1 0 0 0,1 1 1 0 0,-1-1-1 0 0,0 1 1 0 0,1-1-1 0 0,-1 0 1 0 0,0 1-1 0 0,1-1 0 0 0,-1 0 1 0 0,0 0-1 0 0,0 0 1 0 0,1 0-1 0 0,-1 1 1 0 0,0-1-1 0 0,0 0 0 0 0,1 0 1 0 0,-1 0 61 0 0,-29-26-2474 0 0,14 8 1212 0 0</inkml:trace>
  <inkml:trace contextRef="#ctx0" brushRef="#br0" timeOffset="10226.78">1724 556 2176 0 0,'5'-7'315'0'0,"0"1"1"0"0,0 0-1 0 0,1 0 0 0 0,0 0 0 0 0,0 1 1 0 0,0-1-1 0 0,1 1 0 0 0,-1 1 1 0 0,1 0-1 0 0,1 0 0 0 0,-1 0 0 0 0,0 1 1 0 0,7-3-316 0 0,128-18 1918 0 0,-140 24-1912 0 0,0 0 0 0 0,0 0 0 0 0,0 0 1 0 0,0 0-1 0 0,0 0 0 0 0,0 1 0 0 0,0-1 1 0 0,0 1-1 0 0,0-1 0 0 0,0 1 0 0 0,-1 0 1 0 0,1-1-1 0 0,0 1 0 0 0,0 0 0 0 0,-1 0 1 0 0,1 1-1 0 0,0-1 0 0 0,-1 0 0 0 0,1 0 0 0 0,-1 1 1 0 0,0-1-1 0 0,1 1 0 0 0,-1-1 0 0 0,0 1 1 0 0,0 0-1 0 0,0-1 0 0 0,0 1 0 0 0,0 0 1 0 0,-1 0-1 0 0,1 0 0 0 0,0 0 0 0 0,-1-1 1 0 0,1 1-1 0 0,-1 0 0 0 0,0 0 0 0 0,0 0 1 0 0,0 0-1 0 0,0 0 0 0 0,0 0 0 0 0,0 0 0 0 0,0 0 1 0 0,0 0-1 0 0,-1 0 0 0 0,1 0 0 0 0,-1 0 1 0 0,0 0-1 0 0,1 0 0 0 0,-1-1 0 0 0,0 1 1 0 0,0 0-1 0 0,0 0 0 0 0,0-1 0 0 0,-1 1 1 0 0,1-1-1 0 0,0 1 0 0 0,-1-1 0 0 0,1 0 1 0 0,-1 1-1 0 0,1-1 0 0 0,-1 0 0 0 0,1 0 0 0 0,-1 0-6 0 0,-11 12-127 0 0,-1-1 0 0 0,0 0 0 0 0,0-2 0 0 0,-1 1 0 0 0,-1-2 0 0 0,1 0-1 0 0,-2-1 1 0 0,1 0 0 0 0,-1-1 0 0 0,0-1 0 0 0,0-1 0 0 0,-1 0 0 0 0,-8 0 127 0 0,9-7-3690 0 0,5-9 2417 0 0</inkml:trace>
  <inkml:trace contextRef="#ctx0" brushRef="#br0" timeOffset="10675.9">2011 572 856 0 0,'54'-6'4238'0'0,"28"-19"-3584"0"0,-49 14-162 0 0,-25 9-447 0 0,1 0 1 0 0,-1-1-1 0 0,0 0 1 0 0,1-1-1 0 0,-2 0 1 0 0,1 0-1 0 0,0-1 0 0 0,-1 0 1 0 0,0 0-1 0 0,0-1 1 0 0,0 1-1 0 0,-1-2 1 0 0,0 1-1 0 0,2-3-45 0 0,-41 2 103 0 0,27 8-74 0 0,-1-1-1 0 0,1 2 0 0 0,1-1 0 0 0,-1 1 1 0 0,0 0-1 0 0,0 0 0 0 0,1 0 0 0 0,-1 1 0 0 0,1 0 1 0 0,-1 0-1 0 0,1 0 0 0 0,0 1 0 0 0,1 0 1 0 0,-1 0-1 0 0,0 0 0 0 0,1 0 0 0 0,0 1 1 0 0,0-1-1 0 0,1 1 0 0 0,-1 0 0 0 0,1 1 1 0 0,0-1-1 0 0,0 0 0 0 0,1 1 0 0 0,-1 2-28 0 0,3-7 63 0 0,3 10-4 0 0,1-5-89 0 0,0-2 0 0 0,1 1 0 0 0,-1 0-1 0 0,1-1 1 0 0,0 0 0 0 0,1 0-1 0 0,-1-1 1 0 0,1 1 0 0 0,-1-1 0 0 0,1 0-1 0 0,0-1 1 0 0,0 1 0 0 0,1-1-1 0 0,-1-1 1 0 0,0 1 0 0 0,1-1 0 0 0,-1 0 30 0 0,45 4-3838 0 0,-38-5 2599 0 0</inkml:trace>
  <inkml:trace contextRef="#ctx0" brushRef="#br0" timeOffset="10971.991">2351 523 1944 0 0,'27'-25'3298'0'0,"37"52"-2539"0"0,-62-26-701 0 0,0-1 0 0 0,0 1 0 0 0,0 0 0 0 0,-1 0 0 0 0,1 0 0 0 0,0 0 0 0 0,-1 0 0 0 0,1 0 0 0 0,-1 0 0 0 0,1 1 1 0 0,-1-1-1 0 0,0 1 0 0 0,1-1 0 0 0,-1 1 0 0 0,0-1 0 0 0,0 1 0 0 0,0 0 0 0 0,0-1 0 0 0,0 1 0 0 0,-1 0 0 0 0,1 0 0 0 0,0 0 1 0 0,-1-1-1 0 0,0 1 0 0 0,1 0 0 0 0,-1 0 0 0 0,0 0 0 0 0,0 0 0 0 0,0 0 0 0 0,0 0 0 0 0,0 0 0 0 0,0 0 0 0 0,-1 0 1 0 0,1 0-1 0 0,-1 0 0 0 0,1-1 0 0 0,-1 1 0 0 0,0 0 0 0 0,0 0 0 0 0,1 0 0 0 0,-1-1 0 0 0,0 1 0 0 0,-1 0 0 0 0,1-1 1 0 0,0 1-1 0 0,0-1 0 0 0,-1 0 0 0 0,-1 2-58 0 0,3-47 1473 0 0,112-53-5890 0 0,-60 62 1188 0 0,-37 23 1973 0 0</inkml:trace>
  <inkml:trace contextRef="#ctx0" brushRef="#br0" timeOffset="11238.355">2734 268 860 0 0,'38'-101'7922'0'0,"-45"182"-5849"0"0,6-60-2004 0 0,0-1 1 0 0,2 0-1 0 0,0 1 0 0 0,1-1 1 0 0,1 0-1 0 0,1 0 0 0 0,1 0 1 0 0,3 7-70 0 0,17 119-3264 0 0,-25-145 1903 0 0,-16 16-2540 0 0,7-14 2689 0 0</inkml:trace>
  <inkml:trace contextRef="#ctx0" brushRef="#br0" timeOffset="12186.632">2572 455 1720 0 0,'14'-15'5025'0'0,"304"-20"-4594"0"0,-219 30-882 0 0,-56-8 2299 0 0,-43 12-1656 0 0,0 1-36 0 0,0 0-2 0 0,0 0-42 0 0,0 0 9 0 0,0 0-43 0 0,0 0 42 0 0,0 0-20 0 0,0 0-36 0 0,0 0-15 0 0,0 0-38 0 0,0 0 1 0 0,0 0-1 0 0,0 0 1 0 0,0-1-1 0 0,0 1 1 0 0,1 0-1 0 0,-1 0 0 0 0,0-1 1 0 0,0 1-1 0 0,0 0 1 0 0,0 0-1 0 0,0-1 1 0 0,0 1-1 0 0,0 0 1 0 0,0 0-1 0 0,0-1 0 0 0,0 1 1 0 0,0 0-12 0 0,66 21-701 0 0,-64-22 696 0 0,0-1-1 0 0,0 1 1 0 0,0-1 0 0 0,0 0-1 0 0,0 1 1 0 0,0-1-1 0 0,0 0 1 0 0,-1 0 0 0 0,1 0-1 0 0,-1 0 1 0 0,0 0 0 0 0,1 0-1 0 0,-1-1 1 0 0,0 1-1 0 0,0 0 1 0 0,0-1 0 0 0,-1 1-1 0 0,1-1 1 0 0,-1 1-1 0 0,1-1 1 0 0,-1 1 0 0 0,0-1-1 0 0,0 1 1 0 0,0-1 0 0 0,0 1-1 0 0,0-1 6 0 0,0 2 41 0 0,0 1-14 0 0,0 0 24 0 0,0 0-53 0 0,0 0-36 0 0,0 0 39 0 0,0 0 51 0 0,0 0 39 0 0,0 0-29 0 0,0 0 39 0 0,0-8 455 0 0,2 14-547 0 0,1 1 0 0 0,0-1 0 0 0,0 0 0 0 0,0 1 0 0 0,1-2 0 0 0,0 1 0 0 0,0 0 0 0 0,0-1 0 0 0,1 1 0 0 0,0-1 0 0 0,0-1 0 0 0,0 1 0 0 0,1-1 0 0 0,-1 0 0 0 0,1 0 0 0 0,0 0 0 0 0,0-1 0 0 0,0 0 0 0 0,1 0 0 0 0,-1-1 0 0 0,1 1 0 0 0,0-1 0 0 0,0-1 0 0 0,-1 1 0 0 0,1-1 0 0 0,0-1 0 0 0,0 1 0 0 0,0-1 0 0 0,0 0 0 0 0,0-1 0 0 0,0 0 0 0 0,4-1-9 0 0,-7 1 10 0 0,0 0-1 0 0,0-1 1 0 0,0 0-1 0 0,0 0 1 0 0,0 0-1 0 0,-1-1 1 0 0,1 1-1 0 0,-1-1 1 0 0,1 0-1 0 0,-1 0 0 0 0,0 0 1 0 0,0 0-1 0 0,0 0 1 0 0,-1-1-1 0 0,1 0 1 0 0,-1 1-1 0 0,0-1 1 0 0,0 0-1 0 0,0 0 1 0 0,-1 0-1 0 0,1 0 1 0 0,-1 0-1 0 0,0-1 1 0 0,0 1-1 0 0,0 0 1 0 0,-1 0-1 0 0,1-1 1 0 0,-1 1-1 0 0,0-1-9 0 0,0 4 6 0 0,0 1-5 0 0,0 0 5 0 0,0 0-6 0 0,-9-9-50 0 0,-2 82 43 0 0,5-33-43 0 0,5-20 65 0 0,0-1 0 0 0,-2 0 0 0 0,0 0 1 0 0,-2 0-1 0 0,0-1 0 0 0,0 0 0 0 0,-2 1 0 0 0,0-2 0 0 0,-2 1 1 0 0,1-1-1 0 0,-2 0 0 0 0,0-1 0 0 0,-2 0 0 0 0,1-1 0 0 0,-12 11-15 0 0,9-13-102 0 0,-1-1-1 0 0,0-1 1 0 0,0-1 0 0 0,-1 0-1 0 0,0-1 1 0 0,-1 0-1 0 0,0-1 1 0 0,0-2-1 0 0,-1 1 1 0 0,1-2-1 0 0,-2 0 1 0 0,1-1 0 0 0,0-1-1 0 0,-7-1 103 0 0,19-1-283 0 0,0-2 0 0 0,0 1 0 0 0,0-1 0 0 0,0 0 0 0 0,0 0 0 0 0,0-1 0 0 0,0 0 0 0 0,1 0-1 0 0,-1 0 1 0 0,1-1 0 0 0,-1 1 0 0 0,1-1 0 0 0,0-1 0 0 0,0 1 0 0 0,0-1 0 0 0,0 0 0 0 0,1 0 0 0 0,0 0 0 0 0,-1 0 0 0 0,2-1-1 0 0,-1 0 1 0 0,0 0 0 0 0,1 0 0 0 0,-2-4 283 0 0,-1-15-1106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77 1280 0 0,'0'0'453'0'0,"6"-21"1082"0"0,43-34 716 0 0,-40 91-1716 0 0,57 295 615 0 0,-39-250-447 0 0,-27-81-694 0 0,0 0-54 0 0,0 0-263 0 0,0 0-125 0 0,5-23-3511 0 0,-8 16 2554 0 0</inkml:trace>
  <inkml:trace contextRef="#ctx0" brushRef="#br0" timeOffset="1531.253">1 275 1196 0 0,'55'-20'2448'0'0,"449"-33"-978"0"0,-457 48-1487 0 0,-28 4 12 0 0,1-1-1 0 0,-1-1 1 0 0,0-1-1 0 0,0 0 1 0 0,0-1-1 0 0,-1-1 1 0 0,0-1-1 0 0,0 0 1 0 0,3-4 5 0 0,13-24-186 0 0,-34 35 160 0 0,0 0 11 0 0,0 0 3 0 0,0 0 49 0 0,-45-59 1008 0 0,45 58-1012 0 0,2-33 296 0 0,0 35-323 0 0,0 0 0 0 0,-1 0-1 0 0,0 0 1 0 0,1 0 0 0 0,-1 1-1 0 0,1-1 1 0 0,-1 0 0 0 0,0 1-1 0 0,0-1 1 0 0,0 0 0 0 0,0 1-1 0 0,0-1 1 0 0,0 1 0 0 0,0 0-1 0 0,-1-1 1 0 0,1 1 0 0 0,0 0-1 0 0,-1-1 1 0 0,1 1 0 0 0,-1 0-1 0 0,0 0 1 0 0,0-1 0 0 0,0 1-1 0 0,1 0 1 0 0,-2 0 0 0 0,1 0-1 0 0,0-1 1 0 0,0 1 0 0 0,-1 0-1 0 0,1 0 1 0 0,0-1 0 0 0,-1 1-1 0 0,0 0 1 0 0,1 0 0 0 0,-2 0-6 0 0,4 36 192 0 0,67 273 911 0 0,-55-256-636 0 0,-15-135-651 0 0,11-50-286 0 0,-10 129 464 0 0,0-1 0 0 0,0 1 0 0 0,0 0 1 0 0,0 0-1 0 0,1 0 0 0 0,-1 0 0 0 0,1 0 0 0 0,-1 0 0 0 0,1 0 0 0 0,-1 0 0 0 0,1 0 1 0 0,-1 0-1 0 0,1 0 0 0 0,0 0 0 0 0,-1 1 0 0 0,1-1 0 0 0,0 0 0 0 0,0 0 0 0 0,0 1 1 0 0,0-1-1 0 0,0 0 0 0 0,0 1 0 0 0,0-1 0 0 0,0 1 0 0 0,0-1 0 0 0,0 1 0 0 0,0 0 1 0 0,0-1-1 0 0,0 1 0 0 0,0 0 0 0 0,0 0 0 0 0,0 0 0 0 0,0 0 0 0 0,1 0 0 0 0,-1 0 1 0 0,0 0-1 0 0,0 0 0 0 0,0 0 0 0 0,0 0 0 0 0,0 1 0 0 0,0-1 0 0 0,0 0 0 0 0,0 1 1 0 0,0-1-1 0 0,0 1 0 0 0,0-1 0 0 0,0 1 0 0 0,0-1 0 0 0,0 1 0 0 0,0 0 0 0 0,0 0 1 0 0,0-1-1 0 0,-1 1 0 0 0,1 0 0 0 0,0 0 0 0 0,-1 0 0 0 0,1 0 0 0 0,0 0 0 0 0,-1 0 1 0 0,1 0-1 0 0,-1 0 0 0 0,0 0 0 0 0,1 0 0 0 0,-1 0 0 0 0,0 0 0 0 0,0 0 0 0 0,1 0 1 0 0,-1 0-1 0 0,0 1 6 0 0,4 5 27 0 0,1 1 1 0 0,1-1-1 0 0,-1 0 1 0 0,1-1-1 0 0,0 0 1 0 0,1 1-1 0 0,0-2 1 0 0,0 1 0 0 0,0-1-1 0 0,0 0 1 0 0,1-1-1 0 0,0 1 1 0 0,0-2-1 0 0,0 1 1 0 0,0-1-1 0 0,1 0 1 0 0,-1-1 0 0 0,1 0-1 0 0,-1 0 1 0 0,1-1-1 0 0,0 0 1 0 0,5 0-28 0 0,4-1 7 0 0,0 0 1 0 0,-1-2-1 0 0,1 0 1 0 0,-1 0-1 0 0,0-2 0 0 0,0 0 1 0 0,0-1-1 0 0,0-1 1 0 0,-1 0-1 0 0,0-1 1 0 0,0-1-1 0 0,0-1 1 0 0,-1 0-1 0 0,-1-1 1 0 0,1 0-1 0 0,-2-1 1 0 0,0-1-1 0 0,0 0 0 0 0,-1-1 1 0 0,0 0-1 0 0,6-10-7 0 0,-18 22-4 0 0,0-1-1 0 0,0 1 1 0 0,0 0-1 0 0,0 0 1 0 0,0 0-1 0 0,0 0 1 0 0,0 0-1 0 0,0 0 1 0 0,0 0-1 0 0,-1 0 1 0 0,1 0-1 0 0,0 0 1 0 0,-1 0-1 0 0,1 0 1 0 0,-1 0-1 0 0,1 0 1 0 0,-1 0-1 0 0,0 0 1 0 0,1 0-1 0 0,-1 0 1 0 0,0 0-1 0 0,0 0 1 0 0,1 1-1 0 0,-1-1 1 0 0,0 0-1 0 0,0 1 1 0 0,0-1-1 0 0,0 1 1 0 0,0-1-1 0 0,0 1 1 0 0,0-1-1 0 0,0 1 1 0 0,0 0-1 0 0,0-1 1 0 0,0 1-1 0 0,0 0 1 0 0,0 0-1 0 0,0 0 1 0 0,-1 0-1 0 0,1 0 1 0 0,0 0 0 0 0,0 0-1 0 0,0 0 1 0 0,0 0-1 0 0,0 0 1 0 0,0 1-1 0 0,0-1 1 0 0,0 0-1 0 0,0 1 1 0 0,0-1-1 0 0,0 1 1 0 0,-1 0 4 0 0,-59 9 10 0 0,53-9-8 0 0,1 1 0 0 0,0 0 1 0 0,0 1-1 0 0,-1-1 0 0 0,1 2 0 0 0,1-1 1 0 0,-1 1-1 0 0,0 0 0 0 0,1 0 0 0 0,0 0 0 0 0,0 1 1 0 0,0 0-1 0 0,1 1 0 0 0,0-1 0 0 0,0 1 1 0 0,0 0-1 0 0,0 0 0 0 0,1 0 0 0 0,0 1 0 0 0,0 0 1 0 0,1-1-1 0 0,0 1 0 0 0,0 0 0 0 0,1 1 1 0 0,0-1-1 0 0,0 0 0 0 0,0 2-2 0 0,25 15 19 0 0,-17-20-36 0 0,0-1 1 0 0,1 1-1 0 0,0-2 0 0 0,0 1 1 0 0,0-1-1 0 0,0 0 1 0 0,0 0-1 0 0,0-1 0 0 0,0 0 1 0 0,1 0-1 0 0,-1-1 1 0 0,0 1-1 0 0,1-2 0 0 0,-1 1 1 0 0,4-2 16 0 0,12 2-141 0 0,-14-1 110 0 0,-1-1 0 0 0,0 1-1 0 0,0-2 1 0 0,0 1 0 0 0,0-1-1 0 0,0 0 1 0 0,0 0 0 0 0,-1-1-1 0 0,0 0 1 0 0,0-1 0 0 0,0 0-1 0 0,0 0 1 0 0,4-4 31 0 0,46-28 63 0 0,-9 98-3 0 0,-38-40-295 0 0,-10-22 258 0 0,0 0 0 0 0,1 1 0 0 0,-1-1 0 0 0,1 0 0 0 0,-1 1 0 0 0,1-1-1 0 0,-1 1 1 0 0,1-1 0 0 0,-1 1 0 0 0,1-1 0 0 0,-1 1 0 0 0,1-1 0 0 0,0 1 0 0 0,-1-1-1 0 0,1 1 1 0 0,0 0 0 0 0,-1-1 0 0 0,1 1 0 0 0,0 0 0 0 0,-1 0 0 0 0,1-1 0 0 0,0 1-1 0 0,0 0 1 0 0,-1 0 0 0 0,1 0 0 0 0,0 0 0 0 0,0 0 0 0 0,-1 0 0 0 0,1 0 0 0 0,0 0-1 0 0,0 0 1 0 0,-1 1 0 0 0,1-1 0 0 0,0 0 0 0 0,0 0 0 0 0,-1 1 0 0 0,1-1 0 0 0,0 0 0 0 0,-1 1-1 0 0,1-1 1 0 0,0 1 0 0 0,-1-1 0 0 0,1 1 0 0 0,-1-1 0 0 0,1 1 0 0 0,-1-1 0 0 0,1 1-1 0 0,-1 0 1 0 0,1-1 0 0 0,-1 1 0 0 0,0-1 0 0 0,1 1 0 0 0,-1 0 0 0 0,0 0 0 0 0,0-1-1 0 0,1 2-22 0 0,3-14 41 0 0,1 0-1 0 0,0 0 1 0 0,0 0-1 0 0,1 1 1 0 0,1 0-1 0 0,0 1 1 0 0,0-1-1 0 0,1 1 1 0 0,1 1-1 0 0,0-1 1 0 0,0 1-1 0 0,0 1 1 0 0,1 0-1 0 0,1 0 1 0 0,1 0-41 0 0,-6 9-12 0 0,1 1 0 0 0,-1 0 0 0 0,0 0 0 0 0,0 0 0 0 0,0 1 0 0 0,0 0 1 0 0,0 0-1 0 0,-1 1 0 0 0,1-1 0 0 0,-1 1 0 0 0,0 1 0 0 0,0-1 0 0 0,-1 0 0 0 0,1 1 0 0 0,-1 0 0 0 0,0 0 1 0 0,0 1-1 0 0,-1-1 0 0 0,1 1 0 0 0,-1 0 0 0 0,-1-1 0 0 0,1 1 0 0 0,-1 1 0 0 0,0-1 0 0 0,0 0 0 0 0,1 6 12 0 0,19 76-564 0 0,-20-47-2711 0 0,-6-31 2029 0 0,-16 7 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3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77 526 1644 0 0,'7'-16'5184'0'0,"-7"36"-3698"0"0,13 135-755 0 0,0-88-679 0 0,-12-41-2762 0 0,-7-20-578 0 0,1-9 2081 0 0</inkml:trace>
  <inkml:trace contextRef="#ctx0" brushRef="#br0" timeOffset="310.584">207 461 944 0 0,'0'1'140'0'0,"1"1"0"0"0,-1-1 0 0 0,0 0 1 0 0,1 0-1 0 0,-1 0 0 0 0,1-1 0 0 0,0 1 0 0 0,-1 0 0 0 0,1 0 0 0 0,0 0 0 0 0,-1 0 0 0 0,1 0 0 0 0,0-1 1 0 0,0 1-1 0 0,0 0 0 0 0,0-1 0 0 0,-1 1 0 0 0,1-1 0 0 0,0 1 0 0 0,0-1 0 0 0,0 1 0 0 0,0-1 0 0 0,0 1 1 0 0,1-1-1 0 0,-1 0 0 0 0,0 0 0 0 0,0 0 0 0 0,0 0 0 0 0,0 1 0 0 0,0-1 0 0 0,0-1 0 0 0,0 1 1 0 0,0 0-1 0 0,0 0 0 0 0,0 0 0 0 0,1 0 0 0 0,-1-1 0 0 0,0 1 0 0 0,0-1 0 0 0,0 1 0 0 0,0-1 0 0 0,0 1 1 0 0,-1-1-1 0 0,1 1 0 0 0,0-1 0 0 0,0 0 0 0 0,0 1 0 0 0,0-1 0 0 0,-1 0 0 0 0,1 0 0 0 0,0 0 1 0 0,-1 0-1 0 0,1 0 0 0 0,-1 0 0 0 0,1 0 0 0 0,-1 0 0 0 0,1 0 0 0 0,-1 0-140 0 0,31 241-239 0 0,-31-236 331 0 0,1 6-5701 0 0,-1-9 4439 0 0</inkml:trace>
  <inkml:trace contextRef="#ctx0" brushRef="#br0" timeOffset="621.44">455 460 2452 0 0,'0'0'63'0'0,"0"0"54"0"0,0 1 1 0 0,0-1-1 0 0,0 1 0 0 0,0-1 1 0 0,0 1-1 0 0,0-1 0 0 0,0 1 0 0 0,0-1 1 0 0,1 0-1 0 0,-1 1 0 0 0,0-1 0 0 0,0 1 1 0 0,0-1-1 0 0,0 1 0 0 0,1-1 0 0 0,-1 1 1 0 0,0-1-1 0 0,1 0 0 0 0,-1 1 0 0 0,0-1 1 0 0,1 0-1 0 0,-1 1 0 0 0,0-1 1 0 0,1 0-1 0 0,-1 1 0 0 0,0-1 0 0 0,1 0 1 0 0,-1 0-1 0 0,1 1 0 0 0,-1-1 0 0 0,1 0 1 0 0,-1 0-1 0 0,1 0 0 0 0,-1 0 0 0 0,0 0 1 0 0,1 1-1 0 0,-1-1 0 0 0,1 0 0 0 0,-1 0 1 0 0,1 0-1 0 0,-1 0 0 0 0,1 0 0 0 0,-1-1 1 0 0,1 1-1 0 0,-1 0 0 0 0,1 0 1 0 0,-1 0-1 0 0,1 0 0 0 0,-1 0 0 0 0,1-1 1 0 0,-1 1-1 0 0,0 0-117 0 0,1 8-20 0 0,39 201 1269 0 0,-36-186-1095 0 0,-19 17-6587 0 0,10-40 5074 0 0</inkml:trace>
  <inkml:trace contextRef="#ctx0" brushRef="#br0" timeOffset="1061.415">794 278 968 0 0,'-3'27'3845'0'0,"-8"19"-2505"0"0,-3 15-1020 0 0,13-51-450 0 0,-16 69 927 0 0,-11-39-5371 0 0,22-37 3420 0 0</inkml:trace>
  <inkml:trace contextRef="#ctx0" brushRef="#br0" timeOffset="1323.073">668 362 1860 0 0,'13'-33'5878'0'0,"18"34"-3858"0"0,42 41-1962 0 0,-64-35 305 0 0,49 42-542 0 0,-40-6-3128 0 0,-39-27-404 0 0,6-9 2549 0 0</inkml:trace>
  <inkml:trace contextRef="#ctx0" brushRef="#br0" timeOffset="1571.606">639 455 1440 0 0,'13'-17'7851'0'0,"33"-7"-7504"0"0,-42 22 144 0 0,98-38 373 0 0,-32 25-4352 0 0,-68 15 2989 0 0,3-1-3329 0 0,-2 0 2582 0 0</inkml:trace>
  <inkml:trace contextRef="#ctx0" brushRef="#br0" timeOffset="1916.347">892 340 1528 0 0,'-20'68'4201'0'0,"2"-16"-3519"0"0,-2 55-2 0 0,11-99-4945 0 0,9-8 2983 0 0</inkml:trace>
  <inkml:trace contextRef="#ctx0" brushRef="#br0" timeOffset="3407.14">76 829 1440 0 0,'0'0'722'0'0,"0"0"-25"0"0,0 0-70 0 0,0 0-8 0 0,0 0-4 0 0,0 0-61 0 0,0 0-120 0 0,0 0-11 0 0,0 0-31 0 0,0 0-29 0 0,12 9 281 0 0,86-29 369 0 0,155-5 106 0 0,-226 13-1802 0 0,-28-2-4781 0 0,-3 11 4269 0 0</inkml:trace>
  <inkml:trace contextRef="#ctx0" brushRef="#br0" timeOffset="3892.941">1 476 2016 0 0,'43'-7'5505'0'0,"68"-11"-4933"0"0,-90 16-457 0 0,23-2 88 0 0,0 1-1 0 0,0 2 1 0 0,0 2-1 0 0,0 2 1 0 0,19 5-203 0 0,11 8 2 0 0,-99-18-6098 0 0,20 1 4889 0 0</inkml:trace>
  <inkml:trace contextRef="#ctx0" brushRef="#br0" timeOffset="4516.434">1281 19 924 0 0,'12'-18'5096'0'0,"16"31"-3851"0"0,23 35-911 0 0,-36-24-173 0 0,-1 1-1 0 0,-1 0 0 0 0,-1 1 0 0 0,-2 1 0 0 0,-1-1 1 0 0,0 1-1 0 0,-2 1 0 0 0,-2 0 0 0 0,0-1 0 0 0,-2 2 1 0 0,0 27-161 0 0,-32 137 680 0 0,19-158-682 0 0,-2 0-1 0 0,-1-2 0 0 0,-1 1 1 0 0,-2-2-1 0 0,-1 0 1 0 0,-2-1-1 0 0,-1-1 0 0 0,-1 0 1 0 0,-1-2-1 0 0,-2-1 1 0 0,-1 0-1 0 0,-13 9 3 0 0,34-32-308 0 0,0 0 0 0 0,0-1-1 0 0,0 1 1 0 0,0-1 0 0 0,-1 0 0 0 0,1 0 0 0 0,-1 0 0 0 0,0-1 0 0 0,0 0-1 0 0,0 1 1 0 0,0-2 0 0 0,0 1 0 0 0,-1-1 0 0 0,1 0 0 0 0,0 0 0 0 0,-1 0-1 0 0,1-1 1 0 0,-1 1 0 0 0,1-1 0 0 0,-1-1 0 0 0,1 1 0 0 0,-5-2 308 0 0,-25-14-1176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4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1468 0 0,'-11'20'5499'0'0,"22"-17"-5817"0"0,192-6 1372 0 0,-112 18-1415 0 0,-32 4-2727 0 0,-52-15 1794 0 0,-2 0-102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7:4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1504 0 0,'13'5'4229'0'0,"28"-5"-3360"0"0,-30-1-272 0 0,269-18-144 0 0,-171 19-5175 0 0,-78 0 3440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8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1972 0 0,'0'0'951'0'0,"0"0"-90"0"0,0 0-100 0 0,0 0-36 0 0,3-3-21 0 0,122-34 1726 0 0,-94 33-2086 0 0,130-18 555 0 0,43-7-3822 0 0,-170 18-1145 0 0,-33 10 2792 0 0</inkml:trace>
  <inkml:trace contextRef="#ctx0" brushRef="#br0" timeOffset="235.191">370 0 1316 0 0,'2'63'7925'0'0,"21"110"-6837"0"0,12-48-1748 0 0,1 12-5716 0 0,-33-125 5111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8:1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4 569 968 0 0,'-3'29'6234'0'0,"3"-29"-6169"0"0,0-1-1 0 0,0 1 1 0 0,0 0-1 0 0,0-1 1 0 0,1 1 0 0 0,-1-1-1 0 0,0 1 1 0 0,0 0-1 0 0,1 0 1 0 0,-1-1-1 0 0,0 1 1 0 0,0 0 0 0 0,1-1-1 0 0,-1 1 1 0 0,0 0-1 0 0,1 0 1 0 0,-1-1 0 0 0,0 1-1 0 0,1 0 1 0 0,-1 0-1 0 0,1 0 1 0 0,-1 0 0 0 0,0 0-1 0 0,1 0 1 0 0,-1-1-1 0 0,1 1 1 0 0,-1 0-1 0 0,0 0 1 0 0,1 0 0 0 0,-1 0-1 0 0,1 0 1 0 0,-1 0-1 0 0,0 1 1 0 0,1-1 0 0 0,-1 0-1 0 0,0 0 1 0 0,1 0-1 0 0,-1 0 1 0 0,1 0 0 0 0,-1 0-1 0 0,0 1 1 0 0,1-1-1 0 0,-1 0 1 0 0,0 0-1 0 0,1 1 1 0 0,-1-1 0 0 0,0 0-65 0 0,85-199 1060 0 0,-43 89-814 0 0,-14 50-226 0 0,-27 59-14 0 0,-1 1-12 0 0,20 55 45 0 0,132 321-971 0 0,-151-375 771 0 0,0 0-1 0 0,0 0 1 0 0,0 0 0 0 0,0 0 0 0 0,-1 0 0 0 0,1 0-1 0 0,0 0 1 0 0,-1 1 0 0 0,1-1 0 0 0,-1 0-1 0 0,0 0 1 0 0,1 0 0 0 0,-1 1 0 0 0,0-1-1 0 0,1 0 1 0 0,-1 0 0 0 0,0 1 0 0 0,0-1-1 0 0,0 0 1 0 0,0 0 0 0 0,0 1 0 0 0,-1-1-1 0 0,1 0 1 0 0,0 0 0 0 0,-1 1 0 0 0,1-1 0 0 0,0 0-1 0 0,-1 0 1 0 0,0 0 0 0 0,1 0 0 0 0,-1 0-1 0 0,0 0 1 0 0,1 0 0 0 0,-1 0 0 0 0,0 0-1 0 0,0 0 1 0 0,0 0 0 0 0,0 0 0 0 0,0 0-1 0 0,0 0 1 0 0,0-1 0 0 0,0 1 0 0 0,0 0-1 0 0,0-1 1 0 0,0 1 0 0 0,0-1 0 0 0,-1 0-1 0 0,1 1 1 0 0,0-1 161 0 0,-9-1-1230 0 0</inkml:trace>
  <inkml:trace contextRef="#ctx0" brushRef="#br0" timeOffset="204.243">46 478 1792 0 0,'29'-27'6501'0'0,"44"12"-6537"0"0,28 13-5390 0 0,-83 2 4111 0 0</inkml:trace>
  <inkml:trace contextRef="#ctx0" brushRef="#br0" timeOffset="574.378">518 613 1576 0 0,'-1'-16'4791'0'0,"0"-166"-3147"0"0,1 180-1645 0 0,5-33 48 0 0,1 0 0 0 0,2 0 0 0 0,1 1 0 0 0,2 0-1 0 0,1 1 1 0 0,3-4-47 0 0,-13 37 14 0 0,0-1-1 0 0,0 1 1 0 0,0 0-1 0 0,0-1 1 0 0,0 1-1 0 0,0 0 1 0 0,0 0-1 0 0,0 0 0 0 0,0 1 1 0 0,0-1-1 0 0,0 0 1 0 0,0 1-1 0 0,0-1 1 0 0,0 1-1 0 0,0 0 1 0 0,0 0-1 0 0,0 0 0 0 0,-1 0 1 0 0,1 0-1 0 0,0 0 1 0 0,0 0-1 0 0,-1 0 1 0 0,1 1-1 0 0,-1-1 1 0 0,1 0-1 0 0,-1 1 1 0 0,0 0-1 0 0,0-1 0 0 0,1 1 1 0 0,-1 0-1 0 0,0-1 1 0 0,-1 1-1 0 0,1 0 1 0 0,0 0-1 0 0,0 0 1 0 0,-1 0-1 0 0,1 0 0 0 0,-1 0 1 0 0,0 0-1 0 0,1 0-13 0 0,0 1 7 0 0,27 52 203 0 0,-2 1 1 0 0,-2 1-1 0 0,-4 0 0 0 0,13 56-210 0 0,-22-66-1163 0 0,-9-15-3937 0 0,-2-28 3830 0 0</inkml:trace>
  <inkml:trace contextRef="#ctx0" brushRef="#br0" timeOffset="823.953">1041 317 2456 0 0,'5'13'4630'0'0,"-5"24"-3723"0"0,0-29-381 0 0,27 158 1324 0 0,6 16-2324 0 0,-33-181 325 0 0,0 0 1 0 0,1 0-1 0 0,-1 1 1 0 0,0-1-1 0 0,0 0 1 0 0,0 0-1 0 0,0 0 1 0 0,0 1-1 0 0,0-1 1 0 0,0 0-1 0 0,0 0 1 0 0,-1 0-1 0 0,1 0 1 0 0,0 1-1 0 0,-1-1 1 0 0,1 0-1 0 0,-1 0 1 0 0,1 0-1 0 0,-1 0 1 0 0,1 0-1 0 0,-1 0 1 0 0,0 0-1 0 0,1 0 0 0 0,-1 0 1 0 0,0 0-1 0 0,0 0 1 0 0,0-1-1 0 0,0 1 1 0 0,0 0-1 0 0,0-1 1 0 0,0 1-1 0 0,0 0 1 0 0,0-1-1 0 0,0 1 1 0 0,0-1-1 0 0,0 0 1 0 0,0 1-1 0 0,-1-1 1 0 0,1 0-1 0 0,0 0 1 0 0,0 1-1 0 0,0-1 1 0 0,-1 0-1 0 0,1 0 1 0 0,-1-1 148 0 0,-4 0-1216 0 0</inkml:trace>
  <inkml:trace contextRef="#ctx0" brushRef="#br0" timeOffset="1369.412">983 302 1292 0 0,'0'-6'153'0'0,"1"0"-1"0"0,-1 0 1 0 0,1 0-1 0 0,0 0 1 0 0,0 0-1 0 0,1 0 1 0 0,-1 0-1 0 0,1 1 1 0 0,1-1 0 0 0,-1 1-1 0 0,1-1 1 0 0,0 1-1 0 0,0 0 1 0 0,0 0-1 0 0,1 0 1 0 0,0 0-1 0 0,0 1 1 0 0,0 0-1 0 0,1-1 1 0 0,-1 1-1 0 0,1 1 1 0 0,0-1 0 0 0,0 1-1 0 0,0 0 1 0 0,0 0-1 0 0,1 0 1 0 0,-1 1-1 0 0,1 0 1 0 0,0 0-1 0 0,0 0 1 0 0,0 1-1 0 0,0 0 1 0 0,4 0-153 0 0,-4 3 38 0 0,-1 0 0 0 0,1 0 0 0 0,-1 1-1 0 0,1 0 1 0 0,-1 0 0 0 0,0 1 0 0 0,0-1 0 0 0,-1 1 0 0 0,1 0 0 0 0,-1 1-1 0 0,0-1 1 0 0,0 1 0 0 0,0-1 0 0 0,0 1 0 0 0,-1 0 0 0 0,0 1 0 0 0,0-1 0 0 0,0 1-1 0 0,-1-1 1 0 0,0 1 0 0 0,0 0 0 0 0,0-1 0 0 0,-1 1 0 0 0,0 0 0 0 0,0 0-1 0 0,0 0 1 0 0,-1 0 0 0 0,0 1 0 0 0,0-1 0 0 0,-1 0 0 0 0,1 0 0 0 0,-1 0-1 0 0,-1 0 1 0 0,-1 5-38 0 0,-42 146 1194 0 0,46-152-1163 0 0,0-1 1 0 0,0 1-1 0 0,1-1 1 0 0,-1 0-1 0 0,1 0 1 0 0,0 1-1 0 0,0-1 1 0 0,1-1-1 0 0,-1 1 1 0 0,1 0-1 0 0,0 0 0 0 0,0-1 1 0 0,0 0-1 0 0,0 1 1 0 0,1-1-1 0 0,-1-1 1 0 0,1 1-1 0 0,0 0 1 0 0,0-1-1 0 0,0 0 1 0 0,0 0-1 0 0,0 0 1 0 0,0 0-1 0 0,1-1 1 0 0,-1 1-1 0 0,1-1 1 0 0,-1 0-1 0 0,2 0-31 0 0,17 9 90 0 0,-16-7-66 0 0,-4-2-19 0 0,1 0 1 0 0,-1 0 0 0 0,0 0-1 0 0,1 0 1 0 0,-1 0-1 0 0,0 1 1 0 0,0 0-1 0 0,1-1 1 0 0,-1 1 0 0 0,-1 0-1 0 0,1 1 1 0 0,0-1-1 0 0,0 0 1 0 0,-1 1 0 0 0,0-1-1 0 0,1 1 1 0 0,-1 0-1 0 0,0 0 1 0 0,0 0 0 0 0,0 0-1 0 0,-1 0 1 0 0,1 1-1 0 0,-1-1 1 0 0,0 0 0 0 0,0 1-1 0 0,0-1 1 0 0,0 1-1 0 0,-1-1 1 0 0,1 1-1 0 0,-1-1 1 0 0,0 1 0 0 0,0-1-1 0 0,0 3-5 0 0,-7 2-56 0 0,0 0 0 0 0,0-1 0 0 0,-1 0 0 0 0,0 0 0 0 0,0-1 0 0 0,0 0 0 0 0,-1 0 0 0 0,0-1 0 0 0,0 0 0 0 0,0-1 0 0 0,-1 0 0 0 0,0 0 0 0 0,0-1 0 0 0,0 0 0 0 0,0-1 0 0 0,0 0 0 0 0,0-1 0 0 0,0 0 0 0 0,-1 0 0 0 0,1-1 0 0 0,-1-1 0 0 0,-5 0 56 0 0,11 0-206 0 0,1 0 0 0 0,-1-1-1 0 0,0 1 1 0 0,0-1 0 0 0,1 0 0 0 0,-1 0-1 0 0,1 0 1 0 0,0 0 0 0 0,0-1 0 0 0,0 0-1 0 0,0 0 1 0 0,0 0 0 0 0,0 0 0 0 0,1-1-1 0 0,-1 0 1 0 0,1 1 0 0 0,0-1 0 0 0,0 0-1 0 0,1 0 1 0 0,-1-1 0 0 0,1 1 0 0 0,0-1-1 0 0,0 1 1 0 0,0-1 0 0 0,1 0-1 0 0,-1 1 1 0 0,1-1 0 0 0,0 0 0 0 0,1 0-1 0 0,-1 0 1 0 0,1-5 206 0 0,-2-19-1304 0 0</inkml:trace>
  <inkml:trace contextRef="#ctx0" brushRef="#br0" timeOffset="1617.684">1398 1 1708 0 0,'10'3'312'0'0,"1"2"1"0"0,-1-1-1 0 0,0 1 0 0 0,0 1 1 0 0,0 0-1 0 0,-1 0 0 0 0,0 1 0 0 0,0 0 1 0 0,-1 1-1 0 0,0 0 0 0 0,0 0 0 0 0,-1 1 1 0 0,0-1-1 0 0,0 2 0 0 0,-1-1 1 0 0,3 8-313 0 0,6 3 247 0 0,-2 1 1 0 0,0 1 0 0 0,-2 0-1 0 0,0 1 1 0 0,-1 0 0 0 0,-2 1-1 0 0,0-1 1 0 0,-2 2 0 0 0,0-1 0 0 0,-2 1-1 0 0,-1-1 1 0 0,0 6-248 0 0,-3-15 79 0 0,-1 1 0 0 0,-1-1 0 0 0,0 0 1 0 0,-1 1-1 0 0,0-1 0 0 0,-1 0 0 0 0,-1-1 0 0 0,0 1 0 0 0,-1-1 1 0 0,-1 0-1 0 0,0-1 0 0 0,-1 1 0 0 0,0-1 0 0 0,-1-1 0 0 0,-1 1 1 0 0,0-2-1 0 0,0 1 0 0 0,-1-2 0 0 0,-1 1 0 0 0,0-1 0 0 0,-10 6-79 0 0,0-2-389 0 0,1 0-1 0 0,-2-2 0 0 0,0-1 1 0 0,0 0-1 0 0,-1-2 1 0 0,0-1-1 0 0,0 0 0 0 0,-1-2 1 0 0,0-1-1 0 0,0-1 1 0 0,-1-1-1 0 0,-11-1 390 0 0,-102-18-4288 0 0,88 2 3052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8:1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1060 0 0,'4'6'5921'0'0,"11"45"-5483"0"0,-12-37 216 0 0,96 364 2482 0 0,-99-344-3517 0 0,-1-33 237 0 0,0 0 0 0 0,1 0 0 0 0,-1 0 0 0 0,0 0 0 0 0,0 0 0 0 0,0 0 0 0 0,0 0 0 0 0,0 0 0 0 0,0-1 0 0 0,0 1 0 0 0,0 0 0 0 0,0-1 0 0 0,-1 1 0 0 0,1-1 0 0 0,0 1 0 0 0,0-1 0 0 0,-1 0 0 0 0,1 1 0 0 0,0-1 0 0 0,0 0 0 0 0,-1 0 0 0 0,1 0 0 0 0,0 0 0 0 0,-1 0 0 0 0,1 0 0 0 0,0 0 0 0 0,0 0 0 0 0,-1-1 0 0 0,1 1 0 0 0,0 0 0 0 0,0-1 0 0 0,-1 1 0 0 0,1-1 0 0 0,0 1 0 0 0,0-1 0 0 0,0 0 0 0 0,0 0 0 0 0,0 1 0 0 0,0-1 0 0 0,0 0 0 0 0,0 0 0 0 0,0 0 0 0 0,0 0 0 0 0,1 0 0 0 0,-1 0 0 0 0,0 0 0 0 0,0-1 144 0 0,-15-12-1285 0 0,1-1 18 0 0</inkml:trace>
  <inkml:trace contextRef="#ctx0" brushRef="#br0" timeOffset="250.33">95 42 1280 0 0,'3'-4'102'0'0,"0"1"0"0"0,0-1 1 0 0,0 1-1 0 0,1 0 0 0 0,-1 0 0 0 0,1 1 0 0 0,0-1 0 0 0,0 1 0 0 0,0 0 1 0 0,0 0-1 0 0,0 0 0 0 0,0 0 0 0 0,1 1 0 0 0,-1-1 0 0 0,0 1 0 0 0,1 0 0 0 0,-1 1 1 0 0,1-1-1 0 0,-1 1 0 0 0,1 0 0 0 0,0 0 0 0 0,-1 0 0 0 0,1 1 0 0 0,-1 0 1 0 0,1-1-1 0 0,-1 2 0 0 0,0-1 0 0 0,1 0 0 0 0,-1 1 0 0 0,0 0 0 0 0,0 0 1 0 0,0 0-1 0 0,0 0 0 0 0,0 1 0 0 0,0 0 0 0 0,-1-1 0 0 0,0 1 0 0 0,1 1 1 0 0,-1-1-1 0 0,0 0 0 0 0,1 3-102 0 0,1 3 75 0 0,0 0 0 0 0,-1 1-1 0 0,0 0 1 0 0,0 0 0 0 0,-1 0 0 0 0,0 0 0 0 0,-1 1 0 0 0,0-1-1 0 0,-1 1 1 0 0,0-1 0 0 0,-1 1 0 0 0,0 0 0 0 0,0-1 0 0 0,-1 1-1 0 0,-1-1 1 0 0,0 1 0 0 0,0-1 0 0 0,-1 1 0 0 0,0-1 0 0 0,-1 0-1 0 0,0-1 1 0 0,-1 1 0 0 0,0-1 0 0 0,0 1 0 0 0,-1-2 0 0 0,0 1-1 0 0,-1 0 1 0 0,0-1 0 0 0,0-1 0 0 0,-1 1 0 0 0,1-1 0 0 0,-2 0-1 0 0,1-1 1 0 0,-1 0 0 0 0,0 0 0 0 0,0-1 0 0 0,-8 3-75 0 0,-28 0-5640 0 0,44-8 4367 0 0</inkml:trace>
  <inkml:trace contextRef="#ctx0" brushRef="#br0" timeOffset="609.476">686 64 1404 0 0,'-50'39'2886'0'0,"33"-23"-2600"0"0,0 0 1 0 0,0 1-1 0 0,2 0 1 0 0,0 1 0 0 0,1 1-1 0 0,1 0 1 0 0,1 1-1 0 0,0 1 1 0 0,2 0-1 0 0,0 0 1 0 0,1 1 0 0 0,2 0-1 0 0,0 0 1 0 0,1 1-1 0 0,1 0 1 0 0,2 0 0 0 0,0 1-287 0 0,3-15-46 0 0,1 0 1 0 0,-1-1-1 0 0,2 1 1 0 0,-1-1 0 0 0,1 1-1 0 0,1-1 1 0 0,-1 0 0 0 0,2 0-1 0 0,-1 0 1 0 0,1 0-1 0 0,0-1 1 0 0,0 1 0 0 0,1-1-1 0 0,0 0 1 0 0,0 0 0 0 0,1-1-1 0 0,1 1 46 0 0,0 0-381 0 0,0-1 0 0 0,1 0-1 0 0,0 0 1 0 0,0 0 0 0 0,1-1-1 0 0,0-1 1 0 0,-1 1 0 0 0,2-1-1 0 0,-1-1 1 0 0,0 0 0 0 0,1 0-1 0 0,-1-1 1 0 0,1 0 0 0 0,0 0-1 0 0,2-1 382 0 0,27 1-1390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8:1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0 234 968 0 0,'28'-3'3273'0'0,"-4"-9"-2871"0"0,-22 11-302 0 0,25 44 2825 0 0,33 183-1490 0 0,20 25-349 0 0,-88-198-1410 0 0,7-52 261 0 0,0-1 0 0 0,0 1 1 0 0,0-1-1 0 0,0 0 0 0 0,0 1 0 0 0,0-1 0 0 0,0 0 0 0 0,0 0 1 0 0,0 0-1 0 0,0 0 0 0 0,0 1 0 0 0,0-2 0 0 0,0 1 0 0 0,-1 0 1 0 0,1 0-1 0 0,0 0 0 0 0,0 0 0 0 0,0-1 0 0 0,0 1 0 0 0,0 0 1 0 0,0-1-1 0 0,0 1 0 0 0,0-1 0 0 0,1 1 0 0 0,-1-1 0 0 0,0 0 1 0 0,0 1-1 0 0,0-1 0 0 0,0 0 0 0 0,1 1 0 0 0,-1-1 0 0 0,0 0 1 0 0,1 0-1 0 0,-1 0 0 0 0,1 0 0 0 0,-1 0 0 0 0,1 0 0 0 0,-1 0 1 0 0,1 0-1 0 0,-1 0 0 0 0,1 0 0 0 0,0 0 0 0 0,0 0 0 0 0,0 0 1 0 0,-1 0-1 0 0,1 0 0 0 0,0-1 63 0 0,-27-67-4102 0 0,19 40 2728 0 0</inkml:trace>
  <inkml:trace contextRef="#ctx0" brushRef="#br0" timeOffset="276.365">29 96 888 0 0,'1'-5'143'0'0,"0"0"-1"0"0,1 0 1 0 0,0 0 0 0 0,0 1-1 0 0,0-1 1 0 0,0 0-1 0 0,1 1 1 0 0,-1-1 0 0 0,1 1-1 0 0,1 0 1 0 0,-1 0-1 0 0,0 0 1 0 0,1 1 0 0 0,0-1-1 0 0,0 1 1 0 0,0 0 0 0 0,0 0-1 0 0,0 0 1 0 0,1 0-1 0 0,0 1 1 0 0,-1 0 0 0 0,1 0-1 0 0,0 0 1 0 0,0 0-1 0 0,0 1 1 0 0,0 0 0 0 0,0 0-1 0 0,0 0 1 0 0,0 1-1 0 0,0 0 1 0 0,0 0 0 0 0,1 0-1 0 0,-1 0 1 0 0,2 1-143 0 0,8 2 112 0 0,1 1 0 0 0,-1 0 0 0 0,0 1 0 0 0,0 0 0 0 0,0 2 0 0 0,-1-1 0 0 0,0 2 0 0 0,0 0 0 0 0,-1 1 0 0 0,9 7-112 0 0,-16-13 51 0 0,0 1-1 0 0,0 0 0 0 0,0 0 1 0 0,0 1-1 0 0,-1 0 0 0 0,0 0 0 0 0,0 0 1 0 0,0 0-1 0 0,-1 1 0 0 0,1 0 1 0 0,-1 0-1 0 0,-1 0 0 0 0,1 0 1 0 0,-1 1-1 0 0,0-1 0 0 0,-1 1 0 0 0,1 0 1 0 0,-1 0-1 0 0,-1 0 0 0 0,1 0 1 0 0,-1 0-1 0 0,-1 0 0 0 0,1 1 1 0 0,-1-1-1 0 0,0 0 0 0 0,-1 0 1 0 0,0 0-1 0 0,0 1 0 0 0,0-1 0 0 0,-1 0 1 0 0,0 0-51 0 0,-2 2-34 0 0,-1-1 0 0 0,0 0 1 0 0,0 0-1 0 0,-1 0 0 0 0,1-1 1 0 0,-2 1-1 0 0,1-1 0 0 0,-1-1 1 0 0,0 1-1 0 0,0-2 0 0 0,-1 1 1 0 0,0 0-1 0 0,0-2 0 0 0,0 1 0 0 0,-1-1 1 0 0,1 0-1 0 0,-1 0 0 0 0,0-1 1 0 0,0 0-1 0 0,0-1 0 0 0,-7 1 34 0 0,14-3-852 0 0,-13-18-2924 0 0,19 14 2439 0 0</inkml:trace>
  <inkml:trace contextRef="#ctx0" brushRef="#br0" timeOffset="620.531">925 224 1260 0 0,'24'3'6577'0'0,"-13"62"-6091"0"0,-9-52 32 0 0,52 258 400 0 0,-54-271-1020 0 0,0 0 0 0 0,1 1 0 0 0,-1-1 0 0 0,0 1 1 0 0,0-1-1 0 0,0 1 0 0 0,0-1 0 0 0,0 0 0 0 0,0 1 0 0 0,1-1 0 0 0,-1 1 1 0 0,0-1-1 0 0,0 1 0 0 0,0-1 0 0 0,-1 1 0 0 0,1-1 0 0 0,0 0 0 0 0,0 1 1 0 0,0-1-1 0 0,0 1 0 0 0,0-1 0 0 0,0 1 0 0 0,-1-1 0 0 0,1 0 0 0 0,0 1 1 0 0,0-1-1 0 0,0 0 0 0 0,-1 1 0 0 0,1-1 0 0 0,0 1 0 0 0,-1-1 0 0 0,1 0 1 0 0,0 0-1 0 0,-1 1 0 0 0,1-1 0 0 0,0 0 0 0 0,-1 0 0 0 0,1 1 0 0 0,-1-1 1 0 0,1 0-1 0 0,-1 0 0 0 0,1 0 0 0 0,0 0 0 0 0,-1 0 0 0 0,1 1 0 0 0,-1-1 1 0 0,1 0-1 0 0,-1 0 0 0 0,1 0 0 0 0,0 0 0 0 0,-1 0 0 0 0,1-1 0 0 0,-1 1 1 0 0,1 0-1 0 0,-1 0 0 0 0,1 0 0 0 0,-1 0 0 0 0,1 0 0 0 0,0 0 0 0 0,-1-1 1 0 0,1 1-1 0 0,-1 0 0 0 0,1 0 0 0 0,0-1 0 0 0,-1 1 0 0 0,1 0 0 0 0,0-1 1 0 0,-1 1-1 0 0,1 0 0 0 0,0-1 102 0 0,-12-7-1121 0 0</inkml:trace>
  <inkml:trace contextRef="#ctx0" brushRef="#br0" timeOffset="1120.846">944 227 1164 0 0,'2'-4'86'0'0,"0"1"0"0"0,0-1 0 0 0,1 1 0 0 0,-1 0 0 0 0,1 0 0 0 0,0 0 0 0 0,0 0 0 0 0,0 1 0 0 0,0-1 0 0 0,0 1 0 0 0,1 0 0 0 0,-1 0 0 0 0,1 0 0 0 0,-1 0 0 0 0,1 0 0 0 0,0 1 0 0 0,-1 0 0 0 0,1 0 0 0 0,0 0 0 0 0,0 0 0 0 0,0 0 0 0 0,0 1 0 0 0,0 0 0 0 0,0 0 0 0 0,0 0 0 0 0,0 0 0 0 0,0 0 0 0 0,0 1 0 0 0,0 0 0 0 0,0 0 0 0 0,0 0 0 0 0,0 0 0 0 0,-1 1 0 0 0,1-1 0 0 0,0 1 0 0 0,-1 0 0 0 0,0 0 0 0 0,1 1 0 0 0,-1-1 0 0 0,0 0 0 0 0,0 1 0 0 0,0 0 0 0 0,0 0 0 0 0,-1 0 0 0 0,1 0 0 0 0,-1 0 0 0 0,0 1 0 0 0,1-1 0 0 0,-2 1 1 0 0,2 1-87 0 0,1 5 113 0 0,-1 1 0 0 0,-1-1 0 0 0,1 1 0 0 0,-1 0 0 0 0,-1 0 0 0 0,0-1 0 0 0,-1 1 0 0 0,0 0 0 0 0,-1 0 0 0 0,0 0 0 0 0,0 0 1 0 0,-1-1-1 0 0,-1 1 0 0 0,0-1 0 0 0,0 1 0 0 0,-1-1 0 0 0,0 0 0 0 0,-1 0 0 0 0,0-1 0 0 0,-1 1 0 0 0,-2 2-113 0 0,62 26 1282 0 0,-36-31-1106 0 0,-12-5-155 0 0,-1 0 1 0 0,0 1-1 0 0,0 0 1 0 0,0 0-1 0 0,0 1 1 0 0,0-1-1 0 0,-1 1 1 0 0,1 0-1 0 0,-1 0 1 0 0,0 0-1 0 0,-1 1 0 0 0,1 0 1 0 0,-1-1-1 0 0,0 1 1 0 0,0 0-1 0 0,0 1 1 0 0,0-1-1 0 0,-1 0 1 0 0,0 1-1 0 0,1 4-21 0 0,-6-4-14 0 0,1 0 0 0 0,-1-1-1 0 0,0 1 1 0 0,0-1 0 0 0,-1 1 0 0 0,0-1-1 0 0,1-1 1 0 0,-2 1 0 0 0,1 0-1 0 0,-1-1 1 0 0,1 0 0 0 0,-1 0 0 0 0,0 0-1 0 0,-1-1 1 0 0,1 0 0 0 0,-1 0-1 0 0,1 0 1 0 0,-1 0 0 0 0,0-1 0 0 0,0 0-1 0 0,0 0 1 0 0,0-1 0 0 0,0 0 0 0 0,-4 1 14 0 0,1 0-352 0 0,0 1 0 0 0,0-1 0 0 0,-1-1 0 0 0,1 0 0 0 0,-1 0 0 0 0,1-1 0 0 0,-1 0 0 0 0,0 0 0 0 0,1-1 0 0 0,-1-1 0 0 0,1 1 0 0 0,0-2 0 0 0,-1 1 0 0 0,1-1 0 0 0,0-1 0 0 0,1 1 0 0 0,-1-2 0 0 0,0 1 0 0 0,-7-6 352 0 0,-4-10-1228 0 0</inkml:trace>
  <inkml:trace contextRef="#ctx0" brushRef="#br0" timeOffset="1356.839">693 204 1532 0 0,'-7'8'189'0'0,"0"0"0"0"0,0 1-1 0 0,1-1 1 0 0,0 1 0 0 0,1 0-1 0 0,0 1 1 0 0,0-1 0 0 0,1 1-1 0 0,0 0 1 0 0,1 0 0 0 0,0 1-1 0 0,1-1 1 0 0,0 1 0 0 0,1-1-1 0 0,0 1 1 0 0,0-1 0 0 0,1 1-1 0 0,0 0 1 0 0,1-1 0 0 0,1 1 0 0 0,-1 0-1 0 0,2-1 1 0 0,-1 0 0 0 0,2 0-1 0 0,-1 1 1 0 0,1-2 0 0 0,1 1-1 0 0,-1 0 1 0 0,2-1 0 0 0,-1 0-1 0 0,1 0 1 0 0,1-1 0 0 0,0 0-1 0 0,0 0 1 0 0,0 0 0 0 0,1-1-1 0 0,6 4-188 0 0,13 14 65 0 0,2-1-1 0 0,0-1 0 0 0,1-2 1 0 0,2-1-1 0 0,0-2 0 0 0,3 0-64 0 0,125 49-3897 0 0,-124-57 2433 0 0,-1-6-6 0 0</inkml:trace>
  <inkml:trace contextRef="#ctx0" brushRef="#br0" timeOffset="1666.29">1496 108 1400 0 0,'18'27'579'0'0,"-1"1"0"0"0,-2 1 1 0 0,-1 0-1 0 0,-1 1 0 0 0,-1 0 0 0 0,-2 1 0 0 0,-1 0 0 0 0,-1 1 0 0 0,-2-1 1 0 0,-2 1-1 0 0,1 27-579 0 0,-6-49 72 0 0,-1 1 0 0 0,0-1 0 0 0,0 1 0 0 0,-2-1 1 0 0,1 0-1 0 0,-1 0 0 0 0,0 0 0 0 0,-1-1 0 0 0,0 1 1 0 0,-1-1-1 0 0,0-1 0 0 0,-1 1 0 0 0,1-1 0 0 0,-1 0 0 0 0,-1 0 1 0 0,0-1-1 0 0,0 0 0 0 0,0 0 0 0 0,-1-1 0 0 0,0 0 1 0 0,-2 1-73 0 0,-84 21-4535 0 0,84-30 3249 0 0,-1-8 32 0 0</inkml:trace>
  <inkml:trace contextRef="#ctx0" brushRef="#br0" timeOffset="2023.69">1840 504 2960 0 0,'-7'-5'5791'0'0,"35"-6"-5562"0"0,1 2 0 0 0,1 0 0 0 0,-1 2 1 0 0,1 2-1 0 0,0 0 0 0 0,1 2 0 0 0,-1 2 0 0 0,1 0 1 0 0,15 3-230 0 0,-49 11-1822 0 0,-13-26-3507 0 0,15 9 3898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8:2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 1564 0 0,'-19'0'2861'0'0,"-23"20"163"0"0,249-36 797 0 0,20-2-4059 0 0,-120 38-1341 0 0,-108-20 1472 0 0,1 0 0 0 0,-1 1 0 0 0,1-1 0 0 0,-1 0 1 0 0,1 0-1 0 0,0 1 0 0 0,-1-1 0 0 0,1 0 0 0 0,0 1 0 0 0,-1-1 0 0 0,1 1 0 0 0,0-1 1 0 0,0 1-1 0 0,-1-1 0 0 0,1 0 0 0 0,0 1 0 0 0,0-1 0 0 0,-1 1 0 0 0,1-1 1 0 0,0 1-1 0 0,0-1 0 0 0,0 1 0 0 0,0-1 0 0 0,0 1 0 0 0,0-1 0 0 0,0 1 1 0 0,0-1-1 0 0,0 1 0 0 0,0-1 0 0 0,0 1 0 0 0,0-1 0 0 0,0 1 0 0 0,1-1 1 0 0,-1 1-1 0 0,0-1 0 0 0,0 1 0 0 0,0-1 0 0 0,1 0 0 0 0,-1 1 0 0 0,0-1 0 0 0,1 1 1 0 0,-1-1-1 0 0,0 0 0 0 0,1 1 0 0 0,-1-1 0 0 0,0 0 0 0 0,1 1 0 0 0,-1-1 1 0 0,1 0-1 0 0,-1 0 0 0 0,1 1 0 0 0,-1-1 0 0 0,0 0 0 0 0,1 0 0 0 0,-1 0 1 0 0,1 0-1 0 0,0 1 107 0 0,-17 4-1270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8:2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2800 0 0,'0'1'868'0'0,"0"2"-72"0"0,5 0-52 0 0,-2-1-47 0 0,2-1-49 0 0,12 5-72 0 0,4-1-84 0 0,6-5-72 0 0,2 1-60 0 0,3-1-164 0 0,2 2-348 0 0,-18-2 16 0 0,9 0-792 0 0,3 0-580 0 0,0 0 167 0 0,1 0 25 0 0,-2 0 88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8:0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6666 123 1128 0 0,'-8'152'5012'0'0,"52"74"-3213"0"0,64 2-911 0 0,-108-228-1020 0 0,0-1 1 0 0,-1 1-1 0 0,1 0 1 0 0,0-1-1 0 0,-1 1 1 0 0,1 0-1 0 0,0 0 1 0 0,-1-1-1 0 0,1 1 1 0 0,0 0-1 0 0,-1 0 1 0 0,1 0-1 0 0,-1 0 1 0 0,1 0-1 0 0,-1-1 1 0 0,1 1-1 0 0,0 0 1 0 0,-1 0-1 0 0,1 0 0 0 0,-1 0 1 0 0,1 0-1 0 0,-1 0 1 0 0,1 0-1 0 0,0 0 1 0 0,-1 1-1 0 0,1-1 1 0 0,-1 0-1 0 0,1 0 1 0 0,-1 0-1 0 0,1 0 1 0 0,0 1-1 0 0,-1-1 1 0 0,1 0-1 0 0,0 0 1 0 0,-1 1-1 0 0,1-1 1 0 0,0 0-1 0 0,-1 0 1 0 0,1 1-1 0 0,0-1 1 0 0,-1 0-1 0 0,1 1 1 0 0,0-1 131 0 0,-9-11-1340 0 0</inkml:trace>
  <inkml:trace contextRef="#ctx0" brushRef="#br0" timeOffset="274.979">6639 95 836 0 0,'6'-8'252'0'0,"0"0"1"0"0,0 1-1 0 0,0 0 0 0 0,1 1 1 0 0,0-1-1 0 0,1 1 0 0 0,-1 1 0 0 0,1-1 1 0 0,0 1-1 0 0,0 1 0 0 0,1-1 1 0 0,0 1-1 0 0,0 1 0 0 0,-1 0 0 0 0,2 0 1 0 0,-1 1-1 0 0,0 0 0 0 0,1 0 1 0 0,-1 1-1 0 0,4 0-252 0 0,-8 3 46 0 0,1 0 1 0 0,-1 0 0 0 0,1 1-1 0 0,-1-1 1 0 0,0 1-1 0 0,0 0 1 0 0,-1 1-1 0 0,1-1 1 0 0,-1 1-1 0 0,1 0 1 0 0,-1 0-1 0 0,0 0 1 0 0,-1 1 0 0 0,1 0-1 0 0,-1-1 1 0 0,0 1-1 0 0,0 0 1 0 0,0 0-1 0 0,-1 1 1 0 0,1-1-1 0 0,-1 1 1 0 0,-1-1 0 0 0,1 1-1 0 0,-1-1 1 0 0,0 1-1 0 0,0 0 1 0 0,-1 0-1 0 0,0-1 1 0 0,0 1-1 0 0,0 0 1 0 0,0 0 0 0 0,-1 0-1 0 0,0-1 1 0 0,0 1-1 0 0,-1 0 1 0 0,0-1-1 0 0,0 1 1 0 0,0-1-1 0 0,-1 1-46 0 0,-7 13 23 0 0,-2-1 0 0 0,0 0 0 0 0,0-1 0 0 0,-2 0 0 0 0,0-1 0 0 0,-1 0 0 0 0,-1-2-1 0 0,0 1 1 0 0,-1-2 0 0 0,-1 0 0 0 0,0-2 0 0 0,0 1 0 0 0,-1-2 0 0 0,-1-1 0 0 0,0 0-23 0 0,-10-1-1273 0 0,28-8 528 0 0,2 0-65 0 0,-2-9-1759 0 0,15 0 1257 0 0</inkml:trace>
  <inkml:trace contextRef="#ctx0" brushRef="#br0" timeOffset="788.329">7255 323 948 0 0,'3'61'3524'0'0,"-99"216"694"0"0,93-271-4063 0 0,-6 16 604 0 0,10-30 587 0 0,42-117-1601 0 0,4 1-1 0 0,7 2 1 0 0,47-76 255 0 0,-67 270 676 0 0,107 229 20 0 0,-139-298-907 0 0,0 1-1 0 0,-1-1 1 0 0,1 1 0 0 0,-1 0-1 0 0,0 0 1 0 0,0 0-1 0 0,0-1 1 0 0,-1 1-1 0 0,1 0 1 0 0,-1 0-1 0 0,0 0 1 0 0,0 0-1 0 0,0 0 1 0 0,-1 0-1 0 0,1 0 1 0 0,-1 0 0 0 0,0 0-1 0 0,0 0 1 0 0,-1-1-1 0 0,1 1 1 0 0,-1 0-1 0 0,0-1 1 0 0,1 1-1 0 0,-2-1 1 0 0,1 0-1 0 0,0 0 1 0 0,-1 0-1 0 0,1 0 1 0 0,-1 0 0 0 0,0 0-1 0 0,0 0 1 0 0,0-1-1 0 0,0 0 1 0 0,-1 1-1 0 0,1-1 1 0 0,-1-1-1 0 0,1 1 1 0 0,-1 0-1 0 0,1-1 1 0 0,-1 0-1 0 0,0 0 1 0 0,0 0 0 0 0,-2 0 211 0 0,-15 4-1236 0 0</inkml:trace>
  <inkml:trace contextRef="#ctx0" brushRef="#br0" timeOffset="975.349">7268 455 1580 0 0,'13'-40'5434'0'0,"46"0"-3771"0"0,95 14-3127 0 0,-76 19-2546 0 0,-51 3 2539 0 0</inkml:trace>
  <inkml:trace contextRef="#ctx0" brushRef="#br0" timeOffset="1350.27">7801 419 1412 0 0,'2'8'5609'0'0,"-10"-34"-4607"0"0,7 3-938 0 0,2 0 0 0 0,1 0 0 0 0,1 1 0 0 0,1-1-1 0 0,0 0 1 0 0,2 1 0 0 0,1 0 0 0 0,0 0 0 0 0,2 1-1 0 0,0 0 1 0 0,2 0 0 0 0,0 1 0 0 0,3-1-64 0 0,-8 10 9 0 0,-5 8-12 0 0,0-1 0 0 0,0 1-1 0 0,1 0 1 0 0,-1 0 0 0 0,1 0 0 0 0,0 0 0 0 0,0 0 0 0 0,0 1 0 0 0,0-1-1 0 0,1 0 1 0 0,-1 1 0 0 0,1 0 0 0 0,-1 0 0 0 0,1-1 0 0 0,0 1 0 0 0,0 1 0 0 0,0-1-1 0 0,0 0 1 0 0,0 1 0 0 0,0 0 0 0 0,1-1 0 0 0,-1 1 0 0 0,0 1 0 0 0,1-1-1 0 0,0 0 4 0 0,19 25-4 0 0,-16-11 54 0 0,0 0 0 0 0,-1 0-1 0 0,0 1 1 0 0,-1 0-1 0 0,-1 0 1 0 0,0 0-1 0 0,-1 0 1 0 0,0 1-1 0 0,-1 0 1 0 0,0 11-50 0 0,4 23 193 0 0,67 203-691 0 0,-63-217-5390 0 0,-10-35 4638 0 0</inkml:trace>
  <inkml:trace contextRef="#ctx0" brushRef="#br0" timeOffset="1598.988">8278 206 1160 0 0,'1'7'5384'0'0,"0"16"-3709"0"0,5 46-1208 0 0,59 159 256 0 0,-65-227-870 0 0,1 0 0 0 0,-1 0 0 0 0,1-1 0 0 0,-1 1 0 0 0,0 0 0 0 0,0 0 0 0 0,0 0 1 0 0,1 0-1 0 0,-1 0 0 0 0,0 0 0 0 0,0 0 0 0 0,0 0 0 0 0,0 0 0 0 0,-1 0 0 0 0,1 0 0 0 0,0 0 0 0 0,0 0 0 0 0,-1 0 1 0 0,1 0-1 0 0,0-1 0 0 0,-1 1 0 0 0,1 0 0 0 0,-1 0 0 0 0,1 0 0 0 0,-1 0 0 0 0,1-1 0 0 0,-1 1 0 0 0,0 0 0 0 0,1-1 1 0 0,-1 1-1 0 0,0 0 0 0 0,1-1 0 0 0,-1 1 0 0 0,0-1 0 0 0,0 1 0 0 0,0-1 0 0 0,0 1 0 0 0,0-1 0 0 0,1 0 0 0 0,-1 1 0 0 0,0-1 1 0 0,0 0-1 0 0,0 0 0 0 0,0 0 0 0 0,0 0 0 0 0,-1 0 147 0 0,-5-2-1223 0 0</inkml:trace>
  <inkml:trace contextRef="#ctx0" brushRef="#br0" timeOffset="2110.361">8185 194 1336 0 0,'1'-6'139'0'0,"1"-1"1"0"0,0 1-1 0 0,0 1 1 0 0,0-1-1 0 0,1 0 0 0 0,-1 0 1 0 0,2 1-1 0 0,-1 0 0 0 0,0 0 1 0 0,1 0-1 0 0,0 0 1 0 0,0 0-1 0 0,1 1 0 0 0,-1-1 1 0 0,1 1-1 0 0,0 0 0 0 0,0 1 1 0 0,0-1-1 0 0,1 1 0 0 0,-1 0 1 0 0,1 0-1 0 0,0 1 1 0 0,-1 0-1 0 0,1 0 0 0 0,0 0 1 0 0,1 1-1 0 0,-1 0 0 0 0,0 0 1 0 0,0 0-1 0 0,3 1-139 0 0,-5 0 23 0 0,0 1 0 0 0,0 0 0 0 0,0-1-1 0 0,0 2 1 0 0,0-1 0 0 0,-1 0 0 0 0,1 1-1 0 0,0 0 1 0 0,-1 0 0 0 0,1 0 0 0 0,-1 0 0 0 0,0 1-1 0 0,0-1 1 0 0,0 1 0 0 0,0 0 0 0 0,0-1 0 0 0,0 1-1 0 0,-1 1 1 0 0,1-1 0 0 0,-1 0 0 0 0,0 1-1 0 0,0-1 1 0 0,0 1 0 0 0,-1 0 0 0 0,1-1 0 0 0,-1 1-1 0 0,0 0 1 0 0,0 0 0 0 0,0 0 0 0 0,0 0 0 0 0,-1 4-23 0 0,-7 120 1004 0 0,-19-62 143 0 0,85-50-937 0 0,-55-16-201 0 0,0 0 0 0 0,0 0 1 0 0,0 1-1 0 0,0-1 0 0 0,0 1 1 0 0,0 0-1 0 0,0 0 0 0 0,0 0 0 0 0,0 1 1 0 0,-1-1-1 0 0,1 1 0 0 0,-1 0 1 0 0,1 0-1 0 0,-1 0 0 0 0,1 0 0 0 0,-1 1 1 0 0,0 0-1 0 0,0-1 0 0 0,0 1 1 0 0,-1 0-1 0 0,1 0 0 0 0,-1 0 0 0 0,0 1 1 0 0,1-1-1 0 0,-1 1 0 0 0,-1-1 1 0 0,1 1-1 0 0,0 0 0 0 0,-1 1-9 0 0,-3 1 4 0 0,-1 0-1 0 0,0 0 1 0 0,-1 0-1 0 0,1 0 1 0 0,-1 0-1 0 0,0-1 1 0 0,-1 0-1 0 0,1 0 0 0 0,-1 0 1 0 0,0 0-1 0 0,0-1 1 0 0,0 0-1 0 0,-1 0 1 0 0,0 0-1 0 0,0-1 1 0 0,0 0-1 0 0,0 0 1 0 0,-5 2-4 0 0,-101 28-745 0 0,109-33 604 0 0,1-1 1 0 0,-1 1-1 0 0,0-1 0 0 0,1 0 0 0 0,-1 1 1 0 0,0-1-1 0 0,1 0 0 0 0,-1-1 0 0 0,1 1 0 0 0,-1 0 1 0 0,1-1-1 0 0,0 0 0 0 0,0 1 0 0 0,0-1 1 0 0,-1 0-1 0 0,2 0 0 0 0,-1 0 0 0 0,0 0 1 0 0,0 0-1 0 0,1-1 0 0 0,-1 1 0 0 0,1 0 1 0 0,0-1-1 0 0,-1 1 0 0 0,1-1 0 0 0,0 0 0 0 0,1 1 1 0 0,-1-1-1 0 0,0 0 0 0 0,1 1 0 0 0,0-1 1 0 0,-1 0 140 0 0,-3-21-1172 0 0</inkml:trace>
  <inkml:trace contextRef="#ctx0" brushRef="#br0" timeOffset="2376.34">8667 38 2672 0 0,'50'81'3613'0'0,"-41"-57"-3186"0"0,7 14-102 0 0,-3 0 1 0 0,-1 2-1 0 0,-1-1 0 0 0,-3 2 1 0 0,-1-1-1 0 0,-2 1 0 0 0,-2 0 1 0 0,-1 5-326 0 0,-2-32 48 0 0,-1 0 1 0 0,0 0 0 0 0,-1-1-1 0 0,0 1 1 0 0,-1 0 0 0 0,-1-1-1 0 0,0 0 1 0 0,-1 0-1 0 0,0 0 1 0 0,-1-1 0 0 0,0 1-1 0 0,-1-1 1 0 0,0-1 0 0 0,-1 1-1 0 0,-1-1 1 0 0,1-1-1 0 0,-2 0 1 0 0,1 0 0 0 0,-2-1-1 0 0,1 0 1 0 0,-7 4-49 0 0,4-4-203 0 0,-1-1-1 0 0,-1 0 1 0 0,0-1 0 0 0,0 0 0 0 0,0-2 0 0 0,-1 1-1 0 0,1-2 1 0 0,-1 0 0 0 0,0-1 0 0 0,-1-1 0 0 0,-8 1 203 0 0,-72-3-2761 0 0,-42-26 90 0 0,78 6 1258 0 0</inkml:trace>
  <inkml:trace contextRef="#ctx0" brushRef="#br0" timeOffset="2815.369">7038 204 1412 0 0,'-11'19'541'0'0,"0"0"-1"0"0,2 1 1 0 0,1 0 0 0 0,0 0-1 0 0,2 1 1 0 0,0 0-1 0 0,1 0 1 0 0,1 1-1 0 0,1-1 1 0 0,1 1 0 0 0,1 12-541 0 0,5-13 69 0 0,1 0-1 0 0,2 0 1 0 0,-1 0 0 0 0,2-1 0 0 0,1 0 0 0 0,1 0 0 0 0,0-1 0 0 0,2 0 0 0 0,0-1-1 0 0,1 0 1 0 0,0-1 0 0 0,2-1 0 0 0,0 0 0 0 0,0-1 0 0 0,2-1 0 0 0,0 0 0 0 0,1-1-1 0 0,0-1 1 0 0,0 0 0 0 0,6 0-69 0 0,211 89-6198 0 0,-195-90 4792 0 0</inkml:trace>
  <inkml:trace contextRef="#ctx0" brushRef="#br0" timeOffset="-804.867">5397 372 1672 0 0,'0'0'884'0'0,"-12"1"328"0"0,12-7 4462 0 0,12-2-5548 0 0,-1 0 0 0 0,2 1-1 0 0,-1 0 1 0 0,1 1 0 0 0,0 1 0 0 0,0 0 0 0 0,0 0-1 0 0,1 2 1 0 0,0-1 0 0 0,-1 2 0 0 0,1 0-1 0 0,0 1 1 0 0,0 0 0 0 0,3 1-126 0 0,14-4 175 0 0,273-42-2160 0 0,-275 34-1889 0 0,-28 11 2621 0 0,-1 1 42 0 0,0 0-28 0 0</inkml:trace>
  <inkml:trace contextRef="#ctx0" brushRef="#br0" timeOffset="-558.803">5718 30 1348 0 0,'-5'-9'3286'0'0,"5"10"-1159"0"0,2 11-1893 0 0,67 257 1060 0 0,-27-40-7185 0 0,-42-203 4613 0 0</inkml:trace>
  <inkml:trace contextRef="#ctx0" brushRef="#br0" timeOffset="-5015.073">2677 264 1868 0 0,'21'16'4779'0'0,"-19"60"-4423"0"0,-2-58 52 0 0,28 118 330 0 0,89 155 1085 0 0,-118-289-1962 0 0,1 0 0 0 0,-1 0 0 0 0,1 0 0 0 0,-1 0 0 0 0,0 0 0 0 0,0 0 0 0 0,0 0 0 0 0,0-1 0 0 0,0 1 0 0 0,0 0 0 0 0,-1-1 0 0 0,1 1 0 0 0,0-1 0 0 0,-1 1 0 0 0,1-1 0 0 0,-1 0-1 0 0,0 0 1 0 0,1 1 0 0 0,-1-1 0 0 0,0 0 0 0 0,0-1 0 0 0,0 1 0 0 0,1 0 0 0 0,-1 0 0 0 0,0-1 0 0 0,0 1 0 0 0,0-1 0 0 0,0 0 0 0 0,0 1 0 0 0,0-1 0 0 0,0 0 0 0 0,-1 0 0 0 0,1 0 0 0 0,0-1 0 0 0,0 1 0 0 0,0 0 0 0 0,0-1 0 0 0,0 1-1 0 0,1-1 1 0 0,-1 0 0 0 0,0 0 0 0 0,0 0 0 0 0,0 0 0 0 0,0 0 0 0 0,1 0 0 0 0,-1 0 0 0 0,0 0 0 0 0,1-1 0 0 0,-1 1 0 0 0,1-1 0 0 0,-1 0 139 0 0,-19-16-1269 0 0</inkml:trace>
  <inkml:trace contextRef="#ctx0" brushRef="#br0" timeOffset="-4766.976">2719 219 1676 0 0,'5'-6'257'0'0,"1"0"1"0"0,0 1-1 0 0,1-1 0 0 0,-1 1 0 0 0,1 1 1 0 0,0-1-1 0 0,0 1 0 0 0,0 0 1 0 0,1 1-1 0 0,-1 0 0 0 0,1 0 0 0 0,0 1 1 0 0,0-1-1 0 0,0 2 0 0 0,8-2-257 0 0,-12 3 40 0 0,-1 1 1 0 0,1 0-1 0 0,0-1 0 0 0,0 1 1 0 0,-1 0-1 0 0,1 1 0 0 0,0-1 0 0 0,-1 1 1 0 0,1-1-1 0 0,-1 1 0 0 0,0 0 0 0 0,0 0 1 0 0,1 1-1 0 0,-1-1 0 0 0,-1 1 0 0 0,1-1 1 0 0,0 1-1 0 0,-1 0 0 0 0,1 0 1 0 0,-1 0-1 0 0,0 1 0 0 0,0-1 0 0 0,0 0 1 0 0,0 1-1 0 0,-1-1 0 0 0,1 1 0 0 0,-1 0 1 0 0,0-1-1 0 0,0 1 0 0 0,-1 0 1 0 0,1 0-1 0 0,0 3-40 0 0,-11 120 871 0 0,5-114-867 0 0,0-1-1 0 0,-1-1 1 0 0,-1 1 0 0 0,0-1 0 0 0,-1-1 0 0 0,0 1 0 0 0,0-1 0 0 0,-1 0 0 0 0,0-1 0 0 0,-1 0-1 0 0,0-1 1 0 0,-4 2-4 0 0,-53 11-5443 0 0,58-21 4153 0 0</inkml:trace>
  <inkml:trace contextRef="#ctx0" brushRef="#br0" timeOffset="-4128.719">3348 395 936 0 0,'-1'12'3279'0'0,"-9"51"-2289"0"0,-34 131 895 0 0,31-154-892 0 0,9-29 135 0 0,12-30-516 0 0,36-104-305 0 0,71-138-604 0 0,-82 209-118 0 0,-5 97 768 0 0,153 189 472 0 0,-179-230-1030 0 0,0 0 1 0 0,0 0-1 0 0,0 0 0 0 0,0 0 0 0 0,-1 0 0 0 0,0 0 0 0 0,0 1 0 0 0,0-1 0 0 0,0 0 0 0 0,-1 0 1 0 0,1 1-1 0 0,-1-1 0 0 0,0 0 0 0 0,-1 1 0 0 0,1-1 0 0 0,-1 0 0 0 0,0 1 0 0 0,0-1 0 0 0,0 0 0 0 0,0 0 1 0 0,-1 0-1 0 0,0 0 0 0 0,0 0 0 0 0,0 0 0 0 0,0 0 0 0 0,0-1 0 0 0,-1 1 0 0 0,0-1 0 0 0,0 1 1 0 0,0-1-1 0 0,0 0 0 0 0,0 0 0 0 0,-1-1 0 0 0,1 1 0 0 0,-1-1 0 0 0,1 1 0 0 0,-1-1 0 0 0,0 0 1 0 0,-1-1 204 0 0,-16 9-1226 0 0</inkml:trace>
  <inkml:trace contextRef="#ctx0" brushRef="#br0" timeOffset="-3879.761">3356 578 1016 0 0,'12'-32'7339'0'0,"19"8"-4507"0"0,85-9-3732 0 0,-9 20-6697 0 0,-95 13 6331 0 0</inkml:trace>
  <inkml:trace contextRef="#ctx0" brushRef="#br0" timeOffset="-3518.684">3879 560 1416 0 0,'3'15'4251'0'0,"-11"-36"-2908"0"0,8-28-1007 0 0,19-168 293 0 0,-13 197-604 0 0,-5 13-20 0 0,0 1 0 0 0,0 0 1 0 0,1 0-1 0 0,0-1 1 0 0,0 1-1 0 0,1 0 0 0 0,-1 1 1 0 0,1-1-1 0 0,0 0 0 0 0,1 1 1 0 0,0 0-1 0 0,0 0 0 0 0,0 0 1 0 0,0 0-1 0 0,1 0 0 0 0,-1 1 1 0 0,5-3-6 0 0,31 46 121 0 0,62 244 1173 0 0,-15-83-1959 0 0,-82-177-5723 0 0,-8-24 5223 0 0</inkml:trace>
  <inkml:trace contextRef="#ctx0" brushRef="#br0" timeOffset="-3071.516">4349 320 1636 0 0,'-1'-17'5631'0'0,"-3"7"-4151"0"0,7 32-1552 0 0,106 270 843 0 0,-84-234-1118 0 0,-50-66-5578 0 0,11-1 4619 0 0</inkml:trace>
  <inkml:trace contextRef="#ctx0" brushRef="#br0" timeOffset="-2481.968">4380 351 848 0 0,'-17'-55'5126'0'0,"20"49"-5041"0"0,0-1 0 0 0,0 1-1 0 0,0 0 1 0 0,0 0 0 0 0,1 1-1 0 0,0-1 1 0 0,1 1 0 0 0,-1 0-1 0 0,1 0 1 0 0,0 0 0 0 0,0 0-1 0 0,0 1 1 0 0,1 0-1 0 0,0 0 1 0 0,-1 1 0 0 0,1-1-1 0 0,1 1 1 0 0,-1 0 0 0 0,0 1-1 0 0,5-2-84 0 0,-10 4 44 0 0,22 13 19 0 0,-18-8-52 0 0,0 1-1 0 0,-1 0 1 0 0,0 0 0 0 0,0 0-1 0 0,-1 0 1 0 0,1 0 0 0 0,-1 1-1 0 0,0-1 1 0 0,-1 1 0 0 0,0 0-1 0 0,0 0 1 0 0,-1 0 0 0 0,1 0-1 0 0,-1 0 1 0 0,-1 0 0 0 0,1 0-1 0 0,-1 1 1 0 0,-1-1 0 0 0,1 0-1 0 0,-2 3-10 0 0,2 4 48 0 0,-27 106 323 0 0,27-119-337 0 0,0-1 5 0 0,118 22 29 0 0,-113-22-66 0 0,0 0 0 0 0,0 0 0 0 0,1 1 1 0 0,-1 0-1 0 0,0 0 0 0 0,0 0 0 0 0,0 1 0 0 0,0-1 0 0 0,0 1 0 0 0,-1 0 0 0 0,1 1 0 0 0,0-1 0 0 0,-1 1 0 0 0,0 0 0 0 0,0 0 0 0 0,1 0 0 0 0,-2 1 0 0 0,1 0 0 0 0,0-1 0 0 0,-1 1 0 0 0,0 0 0 0 0,0 1 0 0 0,0-1 0 0 0,0 0 0 0 0,-1 1 0 0 0,1 0 0 0 0,-1 0 0 0 0,0-1 0 0 0,-1 1 0 0 0,1 0 0 0 0,-1 0 0 0 0,0 1 0 0 0,0-1 0 0 0,-1 0 0 0 0,0 0 0 0 0,1 0 0 0 0,-2 1 0 0 0,1-1 0 0 0,-1 0 0 0 0,1 0 0 0 0,-2 0 0 0 0,1 0 0 0 0,0 0 0 0 0,-1 0-2 0 0,-3 3-34 0 0,0 0 1 0 0,0-1-1 0 0,-1 0 0 0 0,0 0 1 0 0,0 0-1 0 0,-1-1 0 0 0,0 0 1 0 0,0 0-1 0 0,0 0 0 0 0,-1-1 1 0 0,0-1-1 0 0,0 1 0 0 0,0-1 1 0 0,0 0-1 0 0,-1-1 0 0 0,0 0 1 0 0,1 0-1 0 0,-1-1 0 0 0,0 0 1 0 0,-6 0 33 0 0,11-3-199 0 0,0 0 1 0 0,1 0 0 0 0,-1 0 0 0 0,1 0-1 0 0,-1 0 1 0 0,1-1 0 0 0,-1 1 0 0 0,1-1-1 0 0,0 0 1 0 0,-1 0 0 0 0,1-1-1 0 0,0 1 1 0 0,1-1 0 0 0,-1 1 0 0 0,0-1-1 0 0,1 0 1 0 0,-1 0 0 0 0,1 0 0 0 0,0 0-1 0 0,0 0 1 0 0,0-1 0 0 0,1 1-1 0 0,-1 0 1 0 0,1-1 0 0 0,-1 0 0 0 0,1-2 198 0 0,-5-20-1288 0 0</inkml:trace>
  <inkml:trace contextRef="#ctx0" brushRef="#br0" timeOffset="-2214.833">4797 237 1216 0 0,'14'6'246'0'0,"-1"1"0"0"0,0 0-1 0 0,-1 1 1 0 0,0 1 0 0 0,0 0 0 0 0,-1 0-1 0 0,0 1 1 0 0,-1 0 0 0 0,0 1 0 0 0,0 1-1 0 0,-1-1 1 0 0,-1 1 0 0 0,0 1 0 0 0,-1-1-1 0 0,0 1 1 0 0,-1 1 0 0 0,0-1 0 0 0,-1 1-1 0 0,0 0 1 0 0,-2 1-246 0 0,3-3 57 0 0,-2 0-1 0 0,0 1 1 0 0,0-1-1 0 0,-1 1 1 0 0,-1 0-1 0 0,0 0 1 0 0,-1 0-1 0 0,0 1 1 0 0,-1-1-1 0 0,0 0 1 0 0,-1 0-1 0 0,-1 0 1 0 0,0 0-1 0 0,-1 0 1 0 0,0 0-1 0 0,-1-1 1 0 0,0 1-1 0 0,-1-1 1 0 0,-1 0-1 0 0,1 0 1 0 0,-2-1-1 0 0,0 1 1 0 0,0-2-1 0 0,-1 1 1 0 0,-1-1-1 0 0,1 0 1 0 0,-2-1-1 0 0,1 0 1 0 0,-1 0-1 0 0,-1-1 1 0 0,1 0-1 0 0,-2-1 1 0 0,1 0-1 0 0,-1-1 1 0 0,0 0-57 0 0,-180 22-4888 0 0,161-28 3587 0 0</inkml:trace>
  <inkml:trace contextRef="#ctx0" brushRef="#br0" timeOffset="-1659.965">3309 221 1556 0 0,'-24'2'3832'0'0,"-15"31"-3525"0"0,35-29 18 0 0,-13 16-182 0 0,1 0 0 0 0,0 0 1 0 0,1 1-1 0 0,2 1 0 0 0,0 1 0 0 0,2 0 0 0 0,0 0 1 0 0,1 1-1 0 0,2 0 0 0 0,0 1 0 0 0,2 0 0 0 0,0 0 1 0 0,2 1-1 0 0,1-1 0 0 0,1 11-143 0 0,3-21-47 0 0,2-1-1 0 0,0 1 1 0 0,1-1 0 0 0,0 0 0 0 0,1 0-1 0 0,0 0 1 0 0,1-1 0 0 0,1 0-1 0 0,0 0 1 0 0,1 0 0 0 0,0-1-1 0 0,1 0 1 0 0,1-1 0 0 0,-1 0-1 0 0,2-1 1 0 0,-1 1 0 0 0,2-2 0 0 0,-1 0-1 0 0,1 0 1 0 0,1-1 0 0 0,-1-1-1 0 0,11 5 48 0 0,114 43-3767 0 0,-90-45 2331 0 0</inkml:trace>
  <inkml:trace contextRef="#ctx0" brushRef="#br0" timeOffset="-18044.976">123 464 1076 0 0,'0'0'346'0'0,"0"0"-17"0"0,0 0-38 0 0,0 0-10 0 0,0 0-24 0 0,0 0-7 0 0,0 0 62 0 0,0 0-14 0 0,0 0-32 0 0,0 0-42 0 0,0 0-63 0 0,0 0-2 0 0,0 0 62 0 0,0 0-8 0 0,0 0-35 0 0,0 0-34 0 0,0 0 39 0 0,0 0-20 0 0,0 0-30 0 0,0 0-9 0 0,0 0 18 0 0,0 0-32 0 0,0 0 47 0 0,-3-4-12 0 0,-18-30 480 0 0,18-8 1742 0 0,3 41-2297 0 0,0 1-33 0 0,0 0 29 0 0,0 0 36 0 0,0-9 402 0 0,0 3-434 0 0,0 4-15 0 0,0 2-34 0 0,0 0 19 0 0,0 0 10 0 0,0 0-28 0 0,0 0-23 0 0,0 0 18 0 0,0 0 5 0 0,-5-23-734 0 0,4 25 978 0 0,2-2-6728 0 0,-1 0 5232 0 0</inkml:trace>
  <inkml:trace contextRef="#ctx0" brushRef="#br0" timeOffset="-10928.725">146 344 1580 0 0,'-13'-51'2770'0'0,"9"39"-1558"0"0,6 28-1142 0 0,-3 20-4 0 0,1 0 0 0 0,2-1 0 0 0,1 1 0 0 0,2-1 0 0 0,2 0 0 0 0,1 0 0 0 0,1-1 1 0 0,3 1-67 0 0,8 39 528 0 0,7 2 1341 0 0,-39-76-6637 0 0,8-3 3710 0 0</inkml:trace>
  <inkml:trace contextRef="#ctx0" brushRef="#br0" timeOffset="-10448.3">0 314 1820 0 0,'0'-5'123'0'0,"1"0"0"0"0,-1 0 0 0 0,1 1 1 0 0,0-1-1 0 0,0 0 0 0 0,0 1 0 0 0,1-1 0 0 0,0 1 0 0 0,0-1 0 0 0,0 1 0 0 0,0 0 0 0 0,0 0 1 0 0,1 0-1 0 0,0 0 0 0 0,0 0 0 0 0,0 0 0 0 0,0 1 0 0 0,1 0 0 0 0,0-1 0 0 0,-1 1 0 0 0,1 1 1 0 0,0-1-1 0 0,0 0 0 0 0,0 1 0 0 0,1 0 0 0 0,-1 0 0 0 0,1 0 0 0 0,-1 1 0 0 0,1-1 0 0 0,-1 1 1 0 0,1 0-1 0 0,0 1 0 0 0,0-1 0 0 0,4 1-123 0 0,5-2 71 0 0,0 1 0 0 0,0 1 0 0 0,0 0 0 0 0,0 1-1 0 0,0 1 1 0 0,-1 0 0 0 0,1 1 0 0 0,0 0 0 0 0,-1 1 0 0 0,1 0 0 0 0,2 3-71 0 0,-6-3 36 0 0,0 1 1 0 0,-1 1-1 0 0,1-1 0 0 0,-1 2 0 0 0,0-1 1 0 0,-1 1-1 0 0,1 0 0 0 0,-1 1 1 0 0,-1 0-1 0 0,1 0 0 0 0,-2 1 1 0 0,1 0-1 0 0,-1 0 0 0 0,0 1 1 0 0,-1-1-1 0 0,0 1 0 0 0,-1 0 1 0 0,0 1-1 0 0,0-1 0 0 0,-1 1 0 0 0,-1-1 1 0 0,0 1-1 0 0,0 0 0 0 0,-1 2-36 0 0,-2-5 1 0 0,0 0-1 0 0,-1 0 0 0 0,0 0 0 0 0,-1-1 0 0 0,1 1 0 0 0,-2-1 1 0 0,1 1-1 0 0,-1-1 0 0 0,0 0 0 0 0,0 0 0 0 0,-1-1 1 0 0,0 1-1 0 0,0-1 0 0 0,-1 0 0 0 0,1 0 0 0 0,-1-1 0 0 0,-1 0 1 0 0,1 0-1 0 0,-1 0 0 0 0,1-1 0 0 0,-1 0 0 0 0,-1 0 0 0 0,1-1 1 0 0,-1 0-1 0 0,1 0 0 0 0,-1 0 0 0 0,0-1 0 0 0,0-1 1 0 0,0 1-1 0 0,0-1 0 0 0,4-2-226 0 0,0 0 0 0 0,0-1 0 0 0,0 1-1 0 0,0-1 1 0 0,0 0 0 0 0,0 0 0 0 0,1 0 0 0 0,-1-1 0 0 0,1 1 0 0 0,-1-1 0 0 0,1 0 0 0 0,0 0 0 0 0,0 0 0 0 0,0 0 0 0 0,0 0 0 0 0,1-1 0 0 0,-1 1 0 0 0,1-1 0 0 0,0 0 0 0 0,0 1 0 0 0,0-1 0 0 0,0-3 226 0 0,-2-14-1330 0 0</inkml:trace>
  <inkml:trace contextRef="#ctx0" brushRef="#br0" timeOffset="-9200.253">724 518 1472 0 0,'0'0'606'0'0,"0"0"-52"0"0,0 0-17 0 0,0 0-69 0 0,0 0-68 0 0,0 0-33 0 0,0 0 20 0 0,0 0-9 0 0,0 0 14 0 0,0 0-1 0 0,0 0-35 0 0,0 0-7 0 0,0 0 8 0 0,0 0-28 0 0,0 0-23 0 0,0 0 24 0 0,0 0-1 0 0,6-4-26 0 0,122-23 663 0 0,258-2 581 0 0,-385 29-1566 0 0,19 0-1929 0 0,-8 0-4093 0 0,-10 0 4661 0 0</inkml:trace>
  <inkml:trace contextRef="#ctx0" brushRef="#br0" timeOffset="-6714.536">637 720 1096 0 0,'0'0'522'0'0,"0"0"-116"0"0,0 0-67 0 0,0 0 7 0 0,0 0 1 0 0,0 0 75 0 0,0 0-42 0 0,0 0-74 0 0,0 0-71 0 0,0 0 65 0 0,0 0-13 0 0,39-64 772 0 0,231-353 661 0 0,-232 375-386 0 0,78 265-1384 0 0,46-28 523 0 0,-108-126 675 0 0,-50-64-1785 0 0,-2 2-7016 0 0,-4-4 6369 0 0</inkml:trace>
  <inkml:trace contextRef="#ctx0" brushRef="#br0" timeOffset="-6296.044">1431 164 1532 0 0,'32'1'3414'0'0,"18"56"-2992"0"0,-46-52-163 0 0,18 29 89 0 0,-1 0 1 0 0,-1 2 0 0 0,-2 0 0 0 0,-2 1 0 0 0,-1 0 0 0 0,-2 1 0 0 0,7 32-349 0 0,-18-58 65 0 0,1 1 0 0 0,-2-1 0 0 0,0 1 0 0 0,0-1 0 0 0,-1 1 1 0 0,-1-1-1 0 0,0 1 0 0 0,-1-1 0 0 0,0 0 0 0 0,0 0 0 0 0,-2 1 0 0 0,0-2 0 0 0,0 1 1 0 0,-5 10-66 0 0,5-16-133 0 0,1-1 1 0 0,-1 1 0 0 0,0 0 0 0 0,0-1 0 0 0,-1 0 0 0 0,0 0 0 0 0,0 0-1 0 0,0-1 1 0 0,0 0 0 0 0,-1 0 0 0 0,1 0 0 0 0,-1-1 0 0 0,0 1 0 0 0,0-1-1 0 0,-1-1 1 0 0,1 1 0 0 0,0-1 0 0 0,-4 1 132 0 0,-87-10-3952 0 0,63-4 2690 0 0</inkml:trace>
  <inkml:trace contextRef="#ctx0" brushRef="#br0" timeOffset="-5811.667">733 227 1036 0 0,'-3'-2'142'0'0,"0"1"0"0"0,0 0 0 0 0,0 0 0 0 0,0 0 0 0 0,-1 0-1 0 0,1 1 1 0 0,0-1 0 0 0,-1 1 0 0 0,1 0 0 0 0,0 0 0 0 0,-1 0 0 0 0,1 1 0 0 0,0-1 0 0 0,0 1 0 0 0,-1-1-1 0 0,1 1 1 0 0,0 0 0 0 0,0 0 0 0 0,0 1 0 0 0,0-1 0 0 0,0 1 0 0 0,0-1 0 0 0,0 1 0 0 0,1 0 0 0 0,-1 0-1 0 0,0 0-141 0 0,-5 5 83 0 0,0 0 0 0 0,0 1 0 0 0,0 0 0 0 0,1 0 0 0 0,0 0 0 0 0,1 1 0 0 0,0 0-1 0 0,0 0 1 0 0,1 1 0 0 0,0 0 0 0 0,1 0 0 0 0,-1 3-83 0 0,2 4 71 0 0,0 0 1 0 0,1 0 0 0 0,1 1-1 0 0,1-1 1 0 0,0 0 0 0 0,1 0-1 0 0,1 0 1 0 0,1 0 0 0 0,0 0-1 0 0,1 0 1 0 0,1-1 0 0 0,1 1-1 0 0,0-1 1 0 0,1 0 0 0 0,1-1-1 0 0,0 0 1 0 0,1 0-1 0 0,0-1 1 0 0,6 5-72 0 0,14 20-694 0 0,2-2-1 0 0,1-1 1 0 0,2-1 0 0 0,1-2-1 0 0,2-1 1 0 0,16 8 694 0 0,-23-18-1339 0 0</inkml:trace>
  <inkml:trace contextRef="#ctx0" brushRef="#br0" timeOffset="-5357.139">1866 407 1700 0 0,'29'-11'4744'0'0,"45"-2"-4298"0"0,-39 8 113 0 0,307-36 1340 0 0,-323 40-1635 0 0,-14 1-6322 0 0,-5 0 4716 0 0</inkml:trace>
  <inkml:trace contextRef="#ctx0" brushRef="#br0" timeOffset="13710.457">42 1403 1080 0 0,'0'0'691'0'0,"3"-13"482"0"0,51-40 2337 0 0,-53 52-3457 0 0,-1 0 1 0 0,0 1 0 0 0,1-1-1 0 0,-1 1 1 0 0,1-1-1 0 0,-1 0 1 0 0,1 1-1 0 0,0-1 1 0 0,-1 1 0 0 0,1-1-1 0 0,0 1 1 0 0,-1-1-1 0 0,1 1 1 0 0,0 0-1 0 0,-1-1 1 0 0,1 1 0 0 0,0 0-1 0 0,0 0 1 0 0,-1-1-1 0 0,1 1 1 0 0,0 0-1 0 0,0 0 1 0 0,-1 0 0 0 0,1 0-1 0 0,0 0 1 0 0,0 0-1 0 0,0 0 1 0 0,-1 0-1 0 0,1 0 1 0 0,0 0 0 0 0,0 1-1 0 0,0-1 1 0 0,-1 0-1 0 0,1 1 1 0 0,0-1-1 0 0,-1 0 1 0 0,1 1 0 0 0,0-1-1 0 0,-1 1 1 0 0,1-1-1 0 0,0 1 1 0 0,-1-1-1 0 0,1 1 1 0 0,-1-1 0 0 0,1 1-1 0 0,-1 0 1 0 0,1-1-1 0 0,-1 1 1 0 0,1 0-1 0 0,-1-1 1 0 0,0 1 0 0 0,0 0-1 0 0,1-1 1 0 0,-1 1-1 0 0,0 0 1 0 0,0 0-1 0 0,0 0 1 0 0,1-1 0 0 0,-1 1-1 0 0,0 0 1 0 0,0 0-1 0 0,0 0 1 0 0,-1-1-54 0 0,17 71 212 0 0,-13-54 113 0 0,12 53 224 0 0,3 0 1 0 0,3-2 0 0 0,3 0-1 0 0,3-1 1 0 0,15 24-550 0 0,-32-65-206 0 0,-23-37-2371 0 0,-27-39-2392 0 0,13 10 2205 0 0,14 18 1406 0 0</inkml:trace>
  <inkml:trace contextRef="#ctx0" brushRef="#br0" timeOffset="13973.296">66 1284 1240 0 0,'0'-2'129'0'0,"0"-1"1"0"0,0 0-1 0 0,0 1 0 0 0,1-1 0 0 0,-1 0 1 0 0,1 1-1 0 0,0-1 0 0 0,0 1 0 0 0,0-1 1 0 0,0 1-1 0 0,0-1 0 0 0,0 1 0 0 0,1 0 1 0 0,-1-1-1 0 0,1 1 0 0 0,0 0 0 0 0,-1 0 1 0 0,1 0-1 0 0,0 0 0 0 0,0 1 1 0 0,0-1-1 0 0,1 0 0 0 0,-1 1 0 0 0,0 0 1 0 0,0-1-1 0 0,1 1 0 0 0,-1 0 0 0 0,1 0 1 0 0,-1 0-1 0 0,1 1 0 0 0,0-1 0 0 0,-1 0 1 0 0,1 1-1 0 0,0 0 0 0 0,-1 0 0 0 0,1 0 1 0 0,0 0-1 0 0,-1 0 0 0 0,1 0 0 0 0,1 1-129 0 0,108 29 636 0 0,-106-28-596 0 0,1 0 1 0 0,0 0 0 0 0,-1 1-1 0 0,0 0 1 0 0,1 1-1 0 0,-1-1 1 0 0,-1 1-1 0 0,1 0 1 0 0,-1 1-1 0 0,1-1 1 0 0,-1 1-1 0 0,0 0 1 0 0,-1 1-1 0 0,1-1 1 0 0,-1 1-1 0 0,0 0 1 0 0,-1 0-1 0 0,1 0 1 0 0,-1 0-1 0 0,0 0 1 0 0,-1 1-1 0 0,0 0 1 0 0,0-1-1 0 0,0 1 1 0 0,-1 0-1 0 0,0 0 1 0 0,0 0-1 0 0,0 0 1 0 0,-1 0-1 0 0,0 0 1 0 0,-1 0-1 0 0,0 0 1 0 0,0 0-1 0 0,0 0 1 0 0,-1-1-1 0 0,0 1 1 0 0,0 0-1 0 0,-1 2-40 0 0,-77 55-461 0 0,17-51-5311 0 0,61-13 4356 0 0</inkml:trace>
  <inkml:trace contextRef="#ctx0" brushRef="#br0" timeOffset="14535.855">951 1422 880 0 0,'13'27'6001'0'0,"-26"58"-5392"0"0,8-59 106 0 0,-31 121 1752 0 0,34-201-1623 0 0,2 25-825 0 0,1-1-1 0 0,2 1 1 0 0,1 0 0 0 0,1 0-1 0 0,1 0 1 0 0,2 1-1 0 0,1-1 1 0 0,1 2-1 0 0,1 0 1 0 0,2-1-19 0 0,-12 26-3 0 0,-1 1-1 0 0,1 0 1 0 0,-1 0 0 0 0,1 0 0 0 0,-1 0 0 0 0,1 0 0 0 0,-1 0-1 0 0,1 0 1 0 0,0 0 0 0 0,0 0 0 0 0,0 0 0 0 0,-1 0 0 0 0,1 1-1 0 0,0-1 1 0 0,0 0 0 0 0,0 1 0 0 0,0-1 0 0 0,0 0-1 0 0,0 1 1 0 0,0-1 0 0 0,0 1 0 0 0,1 0 0 0 0,-1-1 0 0 0,0 1-1 0 0,0 0 1 0 0,0 0 0 0 0,0-1 0 0 0,1 1 0 0 0,-1 0 0 0 0,0 0-1 0 0,0 0 1 0 0,0 0 0 0 0,1 1 0 0 0,-1-1 0 0 0,0 0 0 0 0,0 1-1 0 0,0-1 1 0 0,0 0 0 0 0,0 1 0 0 0,0-1 0 0 0,0 1 0 0 0,1 0-1 0 0,-2-1 1 0 0,1 1 0 0 0,0 0 0 0 0,0-1 0 0 0,0 1-1 0 0,0 0 1 0 0,0 0 0 0 0,0 0 0 0 0,-1 0 0 0 0,1 0 0 0 0,0 0 3 0 0,41 70 0 0 0,-29-47 21 0 0,126 220-1005 0 0,-138-242 763 0 0,0 0 1 0 0,0 0-1 0 0,-1 1 1 0 0,1-1-1 0 0,0 0 1 0 0,-1 0-1 0 0,1 0 1 0 0,-1 0-1 0 0,0 1 1 0 0,0-1-1 0 0,0 0 1 0 0,0 0-1 0 0,0 1 1 0 0,0-1-1 0 0,0 0 1 0 0,-1 0-1 0 0,1 1 1 0 0,-1-1-1 0 0,0 0 1 0 0,0 0-1 0 0,0 0 1 0 0,0 0-1 0 0,0 0 1 0 0,0 0-1 0 0,0 0 1 0 0,0 0-1 0 0,-1-1 1 0 0,1 1-1 0 0,-1 0 1 0 0,0-1-1 0 0,1 1 1 0 0,-1-1-1 0 0,-1 1 221 0 0,-15 7-1338 0 0</inkml:trace>
  <inkml:trace contextRef="#ctx0" brushRef="#br0" timeOffset="14739.331">912 1652 1292 0 0,'40'-69'5987'0'0,"77"18"-4406"0"0,-87 46-1834 0 0,5-2-974 0 0,-13 1-2341 0 0,-18 3 2308 0 0,-4 0 8 0 0</inkml:trace>
  <inkml:trace contextRef="#ctx0" brushRef="#br0" timeOffset="15005.983">772 1275 1080 0 0,'-9'7'267'0'0,"1"1"0"0"0,0-1 0 0 0,1 1-1 0 0,0 1 1 0 0,0-1 0 0 0,1 1 0 0 0,0 0 0 0 0,1 1 0 0 0,0 0 0 0 0,0-1-1 0 0,1 1 1 0 0,0 1 0 0 0,1-1 0 0 0,0 1 0 0 0,1-1 0 0 0,0 1-1 0 0,1 0 1 0 0,0 0 0 0 0,0-1 0 0 0,1 1 0 0 0,1 0 0 0 0,0 7-267 0 0,4 2 30 0 0,1 1 0 0 0,0-1 0 0 0,2 0 0 0 0,0-1 0 0 0,1 1 0 0 0,1-2 0 0 0,1 1 0 0 0,0-1 0 0 0,2-1 1 0 0,0 0-1 0 0,1-1 0 0 0,0-1 0 0 0,1 0 0 0 0,1-1 0 0 0,13 9-30 0 0,80 33-4891 0 0,-84-51 3348 0 0</inkml:trace>
  <inkml:trace contextRef="#ctx0" brushRef="#br0" timeOffset="15271.958">1354 1259 876 0 0,'105'282'5985'0'0,"-101"-262"-5834"0"0,0-1 0 0 0,-1 1 0 0 0,-1-1 0 0 0,-1 1 0 0 0,-1 0 0 0 0,-1 0 1 0 0,0 0-1 0 0,-2-1 0 0 0,0 1 0 0 0,-1-1 0 0 0,-1 1 0 0 0,-1-1 0 0 0,-1-1 0 0 0,-1 2-151 0 0,-26 23-1462 0 0,1-33-3390 0 0,32-10 3630 0 0</inkml:trace>
  <inkml:trace contextRef="#ctx0" brushRef="#br0" timeOffset="15598.338">1679 1694 1912 0 0,'15'-22'6740'0'0,"60"-5"-5103"0"0,-73 27-1513 0 0,162-20 1001 0 0,-55 18-7393 0 0,-108 2 4776 0 0,-1 0-2 0 0</inkml:trace>
  <inkml:trace contextRef="#ctx0" brushRef="#br0" timeOffset="15876.606">1900 1367 976 0 0,'-7'-8'6531'0'0,"3"29"-5175"0"0,56 223-73 0 0,-19-114-3134 0 0,-12 1-4078 0 0,-20-114 4599 0 0</inkml:trace>
  <inkml:trace contextRef="#ctx0" brushRef="#br0" timeOffset="16377.229">2319 1319 1316 0 0,'17'15'5400'0'0,"1"34"-4952"0"0,-14-36 150 0 0,70 177 1428 0 0,-5-15-1640 0 0,-70-168-5184 0 0,-17-7 2395 0 0,2-10 1154 0 0</inkml:trace>
  <inkml:trace contextRef="#ctx0" brushRef="#br0" timeOffset="16641.596">2434 1251 1720 0 0,'5'-5'200'0'0,"1"0"1"0"0,-1 1-1 0 0,1 0 0 0 0,0-1 0 0 0,1 2 1 0 0,-1-1-1 0 0,1 1 0 0 0,-1 0 0 0 0,1 0 1 0 0,0 1-1 0 0,0 0 0 0 0,0 0 0 0 0,0 1 1 0 0,1 0-1 0 0,-1 0 0 0 0,0 0 0 0 0,0 1 0 0 0,1 0 1 0 0,-1 1-1 0 0,0 0 0 0 0,0 0 0 0 0,1 0 1 0 0,-1 1-1 0 0,5 2-200 0 0,-9-4 38 0 0,0 1-1 0 0,0 0 1 0 0,0 0-1 0 0,0 1 1 0 0,0-1 0 0 0,-1 1-1 0 0,1-1 1 0 0,0 1-1 0 0,-1 0 1 0 0,1 0-1 0 0,-1 0 1 0 0,0 0 0 0 0,1 0-1 0 0,-1 1 1 0 0,0-1-1 0 0,0 1 1 0 0,-1-1 0 0 0,1 1-1 0 0,-1 0 1 0 0,1 0-1 0 0,-1 0 1 0 0,0-1 0 0 0,0 1-1 0 0,0 1 1 0 0,0-1-1 0 0,0 0 1 0 0,-1 0 0 0 0,0 0-1 0 0,1 0 1 0 0,-1 0-1 0 0,0 0 1 0 0,-1 1 0 0 0,1-1-1 0 0,-1 0 1 0 0,1 0-1 0 0,-1 2-37 0 0,-5 6 15 0 0,0-1 1 0 0,0 0-1 0 0,-1-1 0 0 0,0 1 0 0 0,-1-1 0 0 0,0-1 0 0 0,0 1 0 0 0,-1-1 0 0 0,0-1 0 0 0,0 0 0 0 0,-1 0 0 0 0,0 0 0 0 0,-6 1-15 0 0,-92 24-5527 0 0,105-32 4191 0 0</inkml:trace>
  <inkml:trace contextRef="#ctx0" brushRef="#br0" timeOffset="17002.056">3055 1388 1720 0 0,'9'74'6958'0'0,"60"107"-6003"0"0,-68-180-1414 0 0,4 11 665 0 0,-6-6-6026 0 0,-8-1 4644 0 0</inkml:trace>
  <inkml:trace contextRef="#ctx0" brushRef="#br0" timeOffset="17732.911">3084 1361 1632 0 0,'13'-64'5379'0'0,"-13"63"-5343"0"0,0 1-62 0 0,0 0 64 0 0,28-27 1129 0 0,-25 25-1165 0 0,-1-1-1 0 0,1 1 1 0 0,0-1-1 0 0,0 0 0 0 0,0 1 1 0 0,0 0-1 0 0,0 0 0 0 0,0 0 1 0 0,1 0-1 0 0,-1 0 1 0 0,1 1-1 0 0,-1-1 0 0 0,1 1 1 0 0,0 0-1 0 0,-1 0 0 0 0,1 0 1 0 0,0 1-1 0 0,0-1 0 0 0,0 1 1 0 0,0 0-1 0 0,0 0 1 0 0,-1 0-1 0 0,1 1 0 0 0,0-1 1 0 0,0 1-1 0 0,0 0 0 0 0,-1 0 1 0 0,1 1-1 0 0,0-1 1 0 0,-1 1-1 0 0,0-1 0 0 0,1 1 1 0 0,-1 0-1 0 0,0 0 0 0 0,0 1 1 0 0,0-1-1 0 0,0 1 0 0 0,0-1 1 0 0,0 1-1 0 0,-1 0 1 0 0,1 0-1 0 0,-1 0 0 0 0,0 0 1 0 0,0 1-1 0 0,0-1 0 0 0,0 1-1 0 0,11 184 548 0 0,86-94-490 0 0,-96-92-47 0 0,-1 0 0 0 0,1 1 1 0 0,-1 0-1 0 0,0-1 0 0 0,0 1 1 0 0,0 0-1 0 0,0 0 0 0 0,0 0 1 0 0,-1 1-1 0 0,1-1 0 0 0,-1 0 1 0 0,0 0-1 0 0,0 1 0 0 0,0-1 1 0 0,0 1-1 0 0,-1-1 0 0 0,1 1 1 0 0,-1-1-1 0 0,0 1 0 0 0,0 0 0 0 0,0-1 1 0 0,-1 1-1 0 0,1-1 0 0 0,-1 1 1 0 0,0-1-1 0 0,0 0 0 0 0,0 1 1 0 0,0-1-1 0 0,-1 0 0 0 0,1 0 1 0 0,-1 1-1 0 0,0-1 0 0 0,0 0 1 0 0,0-1-1 0 0,0 1 0 0 0,-1 0 1 0 0,1-1-1 0 0,-1 1 0 0 0,1-1 1 0 0,-3 2-12 0 0,-7 5-39 0 0,-1-1 1 0 0,0 0 0 0 0,0 0 0 0 0,0-1 0 0 0,-1-1-1 0 0,0 0 1 0 0,-1-1 0 0 0,1-1 0 0 0,-1 0 0 0 0,0-1-1 0 0,0-1 1 0 0,0 0 0 0 0,0-1 0 0 0,-1 0 38 0 0,11-2-256 0 0,-1 1 0 0 0,0-1 0 0 0,1 0 0 0 0,-1 0 0 0 0,1 0 0 0 0,0-1 0 0 0,-1 0 0 0 0,1 0 0 0 0,0 0 0 0 0,0-1 1 0 0,0 0-1 0 0,0 0 0 0 0,1 0 0 0 0,-1 0 0 0 0,1-1 0 0 0,0 0 0 0 0,0 0 0 0 0,0 0 0 0 0,0 0 0 0 0,1-1 0 0 0,0 1 0 0 0,-1-2 256 0 0,-9-18-1398 0 0</inkml:trace>
  <inkml:trace contextRef="#ctx0" brushRef="#br0" timeOffset="17982.812">2895 1220 1192 0 0,'-8'10'328'0'0,"0"0"-1"0"0,1 0 0 0 0,0 1 1 0 0,1 0-1 0 0,0 0 1 0 0,0 1-1 0 0,1 0 1 0 0,1 0-1 0 0,0 0 1 0 0,1 0-1 0 0,0 1 0 0 0,1-1 1 0 0,1 1-1 0 0,-1 0 1 0 0,2 0-1 0 0,0 5-327 0 0,2 2 162 0 0,0 0 1 0 0,1 0-1 0 0,1-1 0 0 0,0 1 0 0 0,2-1 0 0 0,1 0 0 0 0,0 0 0 0 0,1-1 1 0 0,1 0-1 0 0,0 0 0 0 0,2-1 0 0 0,0-1 0 0 0,1 1 0 0 0,0-2 0 0 0,11 10-162 0 0,90 64-764 0 0,21-39-4335 0 0,-108-46 3919 0 0</inkml:trace>
  <inkml:trace contextRef="#ctx0" brushRef="#br0" timeOffset="18262.872">3573 1221 1600 0 0,'13'26'645'0'0,"-2"0"0"0"0,0 0 1 0 0,-2 1-1 0 0,-1 0 0 0 0,-1 1 0 0 0,-2 0 0 0 0,0 0 0 0 0,-2 0 0 0 0,-1 0 0 0 0,-2 25-645 0 0,0-40 56 0 0,0 1-1 0 0,-1-1 0 0 0,0 0 0 0 0,-1 0 1 0 0,-1 0-1 0 0,0 0 0 0 0,-1 0 1 0 0,0-1-1 0 0,-1 1 0 0 0,0-1 0 0 0,-1 0 1 0 0,-1-1-1 0 0,0 1 0 0 0,0-1 0 0 0,-1-1 1 0 0,0 1-1 0 0,-1-1 0 0 0,0-1 1 0 0,-1 0-1 0 0,-1 1-55 0 0,8-8-189 0 0,0-1-1 0 0,0 1 1 0 0,0-1 0 0 0,0 0-1 0 0,0 0 1 0 0,0 0 0 0 0,0-1-1 0 0,0 1 1 0 0,0-1 0 0 0,0 1-1 0 0,0-1 1 0 0,-1 0 0 0 0,1-1-1 0 0,0 1 1 0 0,0 0 0 0 0,0-1-1 0 0,0 0 1 0 0,0 1 0 0 0,0-1-1 0 0,0 0 1 0 0,0-1 0 0 0,0 1-1 0 0,0-1 1 0 0,0 1 0 0 0,1-1-1 0 0,-1 0 1 0 0,1 0 0 0 0,-1 0-1 0 0,1 0 1 0 0,0 0 0 0 0,0 0-1 0 0,0-1 1 0 0,0 1 0 0 0,-1-2 189 0 0,-7-14-1188 0 0</inkml:trace>
  <inkml:trace contextRef="#ctx0" brushRef="#br0" timeOffset="18635.38">3884 1473 876 0 0,'15'10'8251'0'0,"34"-10"-8107"0"0,-34-1 783 0 0,311 1-726 0 0,-346 8-4881 0 0,2-11 2182 0 0,8 3 1317 0 0</inkml:trace>
  <inkml:trace contextRef="#ctx0" brushRef="#br0" timeOffset="19449.458">4937 1359 2104 0 0,'0'0'708'0'0,"0"0"7"0"0,4-20 2111 0 0,20-3-2073 0 0,-9 55 1481 0 0,127 394 2044 0 0,-113-342-4078 0 0,-29-83-408 0 0,0-1-94 0 0,-34-29-3449 0 0,-19-109-2482 0 0,46 110 4769 0 0</inkml:trace>
  <inkml:trace contextRef="#ctx0" brushRef="#br0" timeOffset="19699.284">5053 1311 848 0 0,'1'-6'205'0'0,"0"-1"0"0"0,1 1-1 0 0,-1-1 1 0 0,1 1 0 0 0,0 0 0 0 0,1-1-1 0 0,-1 1 1 0 0,1 0 0 0 0,0 1 0 0 0,1-1-1 0 0,0 0 1 0 0,0 1 0 0 0,0 0 0 0 0,0 0 0 0 0,1 0-1 0 0,0 1 1 0 0,0-1 0 0 0,0 1 0 0 0,0 0-1 0 0,1 1 1 0 0,-1-1 0 0 0,1 1 0 0 0,0 0-1 0 0,0 0 1 0 0,0 1 0 0 0,1 0 0 0 0,-1 0-1 0 0,0 1 1 0 0,1-1 0 0 0,-1 1 0 0 0,1 1 0 0 0,0-1-1 0 0,-1 1 1 0 0,2 0-205 0 0,2 2 69 0 0,-1 1-1 0 0,1-1 1 0 0,-1 2-1 0 0,0-1 1 0 0,0 1-1 0 0,0 1 1 0 0,0-1-1 0 0,-1 1 1 0 0,0 1-1 0 0,0 0 1 0 0,0 0-1 0 0,-1 0 1 0 0,0 1-1 0 0,0 0 1 0 0,0 1-1 0 0,-1 0 1 0 0,-1-1-1 0 0,1 2 1 0 0,-1-1 0 0 0,0 1-1 0 0,-1 0 1 0 0,0 0-1 0 0,0 0 1 0 0,-1 0-1 0 0,-1 1 1 0 0,1-1-1 0 0,-1 1-68 0 0,-4 1 6 0 0,0 0-1 0 0,-1 0 1 0 0,0-1-1 0 0,0 1 1 0 0,-1-1-1 0 0,-1 0 1 0 0,0 0-1 0 0,0 0 1 0 0,-1 0-1 0 0,0-1 1 0 0,0 0-1 0 0,-1 0 1 0 0,0-1-1 0 0,-1 0 1 0 0,0 0-1 0 0,0-1 1 0 0,-1 0-1 0 0,0 0 0 0 0,0-1 1 0 0,0 0-1 0 0,-1-1 1 0 0,0 0-1 0 0,0-1 1 0 0,-1 1-1 0 0,1-2 1 0 0,-4 1-6 0 0,13-3-142 0 0,0-1 0 0 0,0 0 0 0 0,0 1 1 0 0,0-1-1 0 0,0 0 0 0 0,0 0 0 0 0,-1 0 0 0 0,1 0 0 0 0,0 0 1 0 0,0 0-1 0 0,0 0 0 0 0,0 0 0 0 0,0 0 0 0 0,-1 0 1 0 0,1-1-1 0 0,0 1 0 0 0,0 0 0 0 0,0-1 0 0 0,0 1 0 0 0,0-1 1 0 0,0 1-1 0 0,0-1 0 0 0,0 0 0 0 0,0 1 0 0 0,0-1 0 0 0,0 0 1 0 0,1 0-1 0 0,-1 1 0 0 0,0-1 0 0 0,0 0 0 0 0,1 0 1 0 0,-1 0-1 0 0,1 0 0 0 0,-1 0 0 0 0,1 0 0 0 0,-1 0 0 0 0,1 0 1 0 0,-1 0-1 0 0,1-1 0 0 0,0 1 0 0 0,0 0 0 0 0,-1 0 0 0 0,1 0 1 0 0,0 0-1 0 0,0 0 0 0 0,0-1 142 0 0,10-10-1455 0 0</inkml:trace>
  <inkml:trace contextRef="#ctx0" brushRef="#br0" timeOffset="20321.175">5775 1436 1344 0 0,'12'17'5620'0'0,"-23"39"-4615"0"0,6-35-375 0 0,-48 185 2992 0 0,80-249-2668 0 0,82-232-1572 0 0,-20 110 95 0 0,-70 169 819 0 0,-6 46 138 0 0,-12-44-359 0 0,13 60 290 0 0,3 0 1 0 0,3-1-1 0 0,3-1 1 0 0,2-1-1 0 0,14 22-365 0 0,-13-26-3385 0 0,-26-58 1828 0 0,-28 4-4435 0 0,19-7 4702 0 0,-10-4 40 0 0</inkml:trace>
  <inkml:trace contextRef="#ctx0" brushRef="#br0" timeOffset="20540.435">5881 1614 1004 0 0,'-7'-25'9238'0'0,"37"8"-6891"0"0,45 6-3310 0 0,122-8-7417 0 0,-179 16 7254 0 0</inkml:trace>
  <inkml:trace contextRef="#ctx0" brushRef="#br0" timeOffset="20942.445">6410 1616 1720 0 0,'-13'15'6025'0'0,"-19"-50"-4881"0"0,26 19-1094 0 0,0 0-1 0 0,0-1 0 0 0,2 1 0 0 0,0-1 0 0 0,1 0 0 0 0,1 0 0 0 0,0 0 0 0 0,1 0 0 0 0,1 0 0 0 0,1 0 0 0 0,0 0 0 0 0,2 0 0 0 0,-1 0 0 0 0,2 0 0 0 0,0 0 0 0 0,1 1 0 0 0,1 0 0 0 0,1 0 0 0 0,1-2-49 0 0,-6 12-18 0 0,1 1 1 0 0,0-1-1 0 0,0 1 1 0 0,0 0-1 0 0,0-1 1 0 0,1 2-1 0 0,0-1 1 0 0,0 0-1 0 0,0 1 1 0 0,1 0-1 0 0,-1 0 1 0 0,1 0-1 0 0,0 0 1 0 0,0 1-1 0 0,0 0 1 0 0,1 0-1 0 0,-1 0 1 0 0,1 1-1 0 0,0 0 1 0 0,-1 0-1 0 0,1 0 1 0 0,0 1-1 0 0,0-1 1 0 0,3 1 17 0 0,-6 3 11 0 0,0 0-1 0 0,0 0 1 0 0,0 0 0 0 0,0 1-1 0 0,-1-1 1 0 0,1 0 0 0 0,-1 1-1 0 0,1 0 1 0 0,-1 0 0 0 0,0 0-1 0 0,0 0 1 0 0,0 0 0 0 0,-1 0-1 0 0,1 0 1 0 0,-1 0 0 0 0,0 1-1 0 0,0-1 1 0 0,0 1 0 0 0,0-1-1 0 0,0 1 1 0 0,-1-1 0 0 0,1 1 0 0 0,-1-1-1 0 0,0 1-10 0 0,2 5 57 0 0,51 267 1498 0 0,-7-91-3873 0 0,-46-184 1063 0 0,0-1-208 0 0,0 6-1316 0 0,0-5 1461 0 0</inkml:trace>
  <inkml:trace contextRef="#ctx0" brushRef="#br0" timeOffset="21223.246">6962 1361 2880 0 0,'-4'11'6030'0'0,"-3"35"-4912"0"0,18 144 674 0 0,-9-109-3256 0 0,-37-61-6262 0 0,28-22 6352 0 0</inkml:trace>
  <inkml:trace contextRef="#ctx0" brushRef="#br0" timeOffset="21782.031">6876 1377 1272 0 0,'21'-73'4675'0'0,"-17"65"-4575"0"0,0 1 0 0 0,1 0 0 0 0,0 0 0 0 0,0 1 0 0 0,0 0 0 0 0,1-1 0 0 0,0 2 0 0 0,0-1 0 0 0,1 1 0 0 0,-1 0 0 0 0,1 0 0 0 0,0 1 0 0 0,1 0-1 0 0,-1 0 1 0 0,1 1 0 0 0,-1 0 0 0 0,1 0 0 0 0,0 0 0 0 0,0 1 0 0 0,0 1 0 0 0,1-1 0 0 0,0 1-100 0 0,-5 3 23 0 0,-1 0 0 0 0,1 1 1 0 0,0-1-1 0 0,-1 1 0 0 0,0-1 0 0 0,0 1 0 0 0,0 0 0 0 0,0 0 0 0 0,0 1 1 0 0,0-1-1 0 0,-1 1 0 0 0,1-1 0 0 0,-1 1 0 0 0,0 0 0 0 0,-1-1 1 0 0,1 1-1 0 0,0 0 0 0 0,-1 1 0 0 0,0-1 0 0 0,0 0 0 0 0,0 0 0 0 0,-1 0 1 0 0,1 1-1 0 0,-1-1 0 0 0,0 0 0 0 0,0 0 0 0 0,-1 1 0 0 0,1-1 1 0 0,-1 0-1 0 0,0 0 0 0 0,0 0 0 0 0,0 0 0 0 0,-2 3-23 0 0,-86 184 1473 0 0,90-189-1469 0 0,1 0 0 0 0,-1 0 0 0 0,1 1 0 0 0,0-1-1 0 0,-1 0 1 0 0,1 0 0 0 0,0-1 0 0 0,0 1 0 0 0,0 0 0 0 0,0-1 0 0 0,1 1 0 0 0,-1-1 0 0 0,0 1 0 0 0,1-1 0 0 0,-1 0-1 0 0,1 0 1 0 0,-1 0 0 0 0,1-1 0 0 0,-1 1 0 0 0,1-1 0 0 0,0 1 0 0 0,-1-1 0 0 0,1 0 0 0 0,0 0 0 0 0,-1 0 0 0 0,1 0-1 0 0,0 0 1 0 0,-1-1 0 0 0,1 1 0 0 0,0-1 0 0 0,-1 0 0 0 0,1 0 0 0 0,-1 0 0 0 0,1 0 0 0 0,-1 0 0 0 0,2-1-4 0 0,14 1-4 0 0,-15 0 4 0 0,1 0 0 0 0,-1 1 0 0 0,1-1 0 0 0,0 1 0 0 0,0-1 0 0 0,-1 1 0 0 0,1 0 0 0 0,0 1 0 0 0,0-1 0 0 0,-1 1 1 0 0,1-1-1 0 0,0 1 0 0 0,-1 0 0 0 0,1 0 0 0 0,-1 1 0 0 0,1-1 0 0 0,-1 1 0 0 0,1 0 0 0 0,-1 0 0 0 0,0 0 0 0 0,0 0 0 0 0,0 0 0 0 0,0 1 0 0 0,-1-1 0 0 0,1 1 0 0 0,0 0 0 0 0,-1 0 0 0 0,0 0 0 0 0,0 0 0 0 0,0 0 0 0 0,0 0 0 0 0,0 1 0 0 0,-1-1 0 0 0,1 2 0 0 0,-4 1 30 0 0,-1 1 0 0 0,0-1 0 0 0,-1 0 0 0 0,1 0-1 0 0,-1 0 1 0 0,0-1 0 0 0,-1 1 0 0 0,1-1 0 0 0,-1 0 0 0 0,0 0 0 0 0,0-1 0 0 0,-1 1 0 0 0,1-1-1 0 0,-1 0 1 0 0,0-1 0 0 0,0 1 0 0 0,0-1 0 0 0,-1 0 0 0 0,-4 1-30 0 0,9-3 9 0 0,-68 21-833 0 0,68-21 687 0 0,0-1 1 0 0,0 0-1 0 0,0 0 1 0 0,0 0-1 0 0,0 0 1 0 0,0 0-1 0 0,0 0 1 0 0,0-1-1 0 0,0 1 1 0 0,0-1-1 0 0,0 1 1 0 0,0-1-1 0 0,0 0 1 0 0,0 0-1 0 0,1 0 1 0 0,-1 0-1 0 0,0 0 1 0 0,0 0-1 0 0,1 0 1 0 0,-1-1-1 0 0,1 1 1 0 0,-1 0-1 0 0,1-1 1 0 0,0 0 0 0 0,-1 1-1 0 0,1-1 1 0 0,0 0-1 0 0,0 1 1 0 0,0-1-1 0 0,0 0 1 0 0,1 0-1 0 0,-1 0 1 0 0,0 0-1 0 0,1-1 137 0 0,-4-48-2671 0 0,4 32 1397 0 0</inkml:trace>
  <inkml:trace contextRef="#ctx0" brushRef="#br0" timeOffset="22045.43">7359 1097 1348 0 0,'2'-2'151'0'0,"0"1"0"0"0,-1 0 0 0 0,1 0 0 0 0,0 0 0 0 0,0 0 0 0 0,0 0 0 0 0,0 0 0 0 0,0 0 0 0 0,0 0 0 0 0,0 1 0 0 0,0-1 0 0 0,0 1 0 0 0,0 0 0 0 0,0-1 0 0 0,0 1 1 0 0,0 0-1 0 0,0 0 0 0 0,1 0 0 0 0,-1 1 0 0 0,0-1 0 0 0,0 0 0 0 0,0 1 0 0 0,0-1 0 0 0,0 1 0 0 0,0 0 0 0 0,0 0 0 0 0,0 0 0 0 0,0 0 0 0 0,0 0 0 0 0,-1 0 0 0 0,1 0 0 0 0,0 1 0 0 0,-1-1 0 0 0,1 1 0 0 0,-1-1 0 0 0,1 1 0 0 0,-1-1 0 0 0,0 1 0 0 0,0 0 0 0 0,1 0 0 0 0,-1 0 0 0 0,-1 0 0 0 0,2 0-151 0 0,46 92 1435 0 0,-39-69-1103 0 0,-1 1 1 0 0,-1 1-1 0 0,-1-1 0 0 0,-1 1 1 0 0,-1 0-1 0 0,-2 0 1 0 0,0 15-333 0 0,-3-23 66 0 0,-1-1 0 0 0,-1 0 0 0 0,-1 0 0 0 0,0-1-1 0 0,-1 1 1 0 0,-1-1 0 0 0,0 0 0 0 0,-2 0 0 0 0,0-1 0 0 0,-1 0 0 0 0,0 0 0 0 0,-1-1 0 0 0,-1 0 0 0 0,0-1 0 0 0,-1 0 0 0 0,-1-1 0 0 0,0-1 0 0 0,-1 0 0 0 0,0 0 0 0 0,-8 4-66 0 0,3-3-261 0 0,-1 0 1 0 0,0-2-1 0 0,0 0 0 0 0,-1-1 1 0 0,0-1-1 0 0,-1-1 1 0 0,0-1-1 0 0,0-1 1 0 0,0-1-1 0 0,-9 0 261 0 0,-136-3-4252 0 0,-20-47 1582 0 0,119 21 1571 0 0</inkml:trace>
  <inkml:trace contextRef="#ctx0" brushRef="#br0" timeOffset="22467.028">5594 1172 2212 0 0,'-22'27'3781'0'0,"9"-4"-3423"0"0,1 0 0 0 0,2 1 0 0 0,0 1 0 0 0,2 0 0 0 0,0 0 0 0 0,2 1 0 0 0,0 0 0 0 0,2 0 0 0 0,1 0 0 0 0,2 0 0 0 0,0 1 0 0 0,1-1 0 0 0,2 0 0 0 0,1 1 0 0 0,1-1 0 0 0,2 7-358 0 0,0-17-90 0 0,1 0-1 0 0,0 0 0 0 0,1 0 1 0 0,0-1-1 0 0,1 0 1 0 0,1-1-1 0 0,1 0 1 0 0,0 0-1 0 0,0-1 1 0 0,1 0-1 0 0,1-2 1 0 0,2 3 90 0 0,1-3-742 0 0,-1 1 1 0 0,2-2 0 0 0,-1 0-1 0 0,2-1 1 0 0,-1-1-1 0 0,1-1 1 0 0,0 0 0 0 0,1-1-1 0 0,-1-1 1 0 0,11 1 741 0 0,8 0-1289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2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515 127 880 0 0,'0'0'416'0'0,"0"0"-72"0"0,0 0-22 0 0,0 0 98 0 0,0 0 8 0 0,0 0-96 0 0,0 0-55 0 0,0 0-11 0 0,0 0 45 0 0,0 0-40 0 0,0 0 30 0 0,0 0 19 0 0,0 0-40 0 0,0 0-43 0 0,-18-1 1179 0 0,17 0-1404 0 0,0 1-1 0 0,1-1 1 0 0,-1 1 0 0 0,1-1 0 0 0,-1 0 0 0 0,0 1 0 0 0,1-1 0 0 0,-1 0 0 0 0,1 1 0 0 0,-1-1-1 0 0,1 0 1 0 0,0 0 0 0 0,-1 1 0 0 0,1-1 0 0 0,0 0 0 0 0,-1 0 0 0 0,1 0 0 0 0,0 0 0 0 0,0 0-1 0 0,0 1 1 0 0,0-1 0 0 0,0 0 0 0 0,0 0 0 0 0,0 0 0 0 0,0 0 0 0 0,0 0 0 0 0,0 0 0 0 0,1 1-1 0 0,-1-1 1 0 0,0 0 0 0 0,0 0 0 0 0,1 0 0 0 0,-1 1 0 0 0,1-1 0 0 0,-1 0 0 0 0,1 0 0 0 0,-1 1-1 0 0,1-1 1 0 0,-1 0 0 0 0,1 1 0 0 0,0-1 0 0 0,-1 1 0 0 0,1-1 0 0 0,0 1 0 0 0,-1-1 0 0 0,1 1 0 0 0,0-1-1 0 0,0 1 1 0 0,-1-1 0 0 0,1 1 0 0 0,0 0 0 0 0,0 0 0 0 0,0-1 0 0 0,0 1 0 0 0,0 0 0 0 0,-1 0-1 0 0,1 0 1 0 0,0 0 0 0 0,1 0-12 0 0,62-29-7 0 0,-60 28 15 0 0,1 1-1 0 0,-1 0 1 0 0,1 0-1 0 0,-1 1 0 0 0,1-1 1 0 0,-1 1-1 0 0,0 0 1 0 0,1 0-1 0 0,-1 0 1 0 0,0 1-1 0 0,0 0 0 0 0,0-1 1 0 0,0 1-1 0 0,0 1 1 0 0,0-1-1 0 0,-1 0 0 0 0,1 1 1 0 0,-1 0-1 0 0,1 0 1 0 0,-1 0-1 0 0,0 0 1 0 0,0 1-1 0 0,0-1 0 0 0,-1 1 1 0 0,0 0-1 0 0,1-1 1 0 0,-1 1-1 0 0,0 0 0 0 0,-1 0 1 0 0,1 1-1 0 0,-1-1 1 0 0,1 0-1 0 0,-1 1 1 0 0,-1-1-1 0 0,1 0 0 0 0,-1 1 1 0 0,1-1-1 0 0,-1 4-7 0 0,-24 173 144 0 0,-79-23 285 0 0,34-67 553 0 0,124-110-329 0 0,300-72-2302 0 0,-348 91 1220 0 0,3-1-374 0 0,-5-2-3512 0 0,-5 3 3010 0 0</inkml:trace>
  <inkml:trace contextRef="#ctx0" brushRef="#br0" timeOffset="265.596">1167 1 948 0 0,'42'73'2952'0'0,"-19"62"-2283"0"0,-20-110-408 0 0,9 258 952 0 0,-13-265-1299 0 0,-1-1 0 0 0,-1 0-1 0 0,-1 0 1 0 0,-1 0 0 0 0,0-1 0 0 0,-1 1 0 0 0,0-1-1 0 0,-2-1 1 0 0,0 1 0 0 0,0-1 0 0 0,-2-1-1 0 0,0 1 1 0 0,0-2 0 0 0,-1 1 0 0 0,-1-2-1 0 0,0 1 1 0 0,-1-2 0 0 0,-1 1 0 0 0,1-2-1 0 0,-2 0 87 0 0,-22 10-1256 0 0,-4-3-34 0 0</inkml:trace>
  <inkml:trace contextRef="#ctx0" brushRef="#br0" timeOffset="562.454">49 263 1216 0 0,'-7'10'166'0'0,"1"0"0"0"0,1 0-1 0 0,0 1 1 0 0,0-1 0 0 0,1 1 0 0 0,0 0 0 0 0,1 0-1 0 0,0 1 1 0 0,1-1 0 0 0,0 1 0 0 0,1-1-1 0 0,0 1 1 0 0,0-1 0 0 0,2 1 0 0 0,-1 0 0 0 0,2-1-1 0 0,0 1-165 0 0,7 12 107 0 0,1-2 0 0 0,1 1 0 0 0,1-1 0 0 0,1-1 0 0 0,1-1 0 0 0,1 0-1 0 0,1 0 1 0 0,0-1 0 0 0,1-2 0 0 0,2 1 0 0 0,-1-2 0 0 0,2-1 0 0 0,18 12-107 0 0,182 90-2798 0 0,-171-100 1608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0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125 329 836 0 0,'0'-17'1824'0'0,"-19"-36"256"0"0,19 53-2019 0 0,1 1-1 0 0,-1-1 0 0 0,0 0 0 0 0,1 1 1 0 0,-1-1-1 0 0,0 0 0 0 0,1 0 1 0 0,-1 0-1 0 0,1 1 0 0 0,-1-1 0 0 0,0 0 1 0 0,1 0-1 0 0,-1 0 0 0 0,1 0 0 0 0,-1 0 1 0 0,1 0-1 0 0,-1 0 0 0 0,1 0 0 0 0,-1 0 1 0 0,1 0-1 0 0,-1 0 0 0 0,0 0 0 0 0,1 0 1 0 0,-1 0-1 0 0,1 0 0 0 0,-1 0 1 0 0,1 0-1 0 0,-1-1 0 0 0,0 1 0 0 0,1 0 1 0 0,-1 0-61 0 0,2 8 51 0 0,62 426 597 0 0,-4-174-525 0 0,-56-316-4342 0 0,-4 35 2915 0 0</inkml:trace>
  <inkml:trace contextRef="#ctx0" brushRef="#br0" timeOffset="340.524">21 265 968 0 0,'-2'-2'139'0'0,"1"1"-1"0"0,-1-1 1 0 0,0 0 0 0 0,1 0-1 0 0,-1 0 1 0 0,1 0 0 0 0,0 0-1 0 0,-1 0 1 0 0,1 0 0 0 0,0 0-1 0 0,0 0 1 0 0,1 0 0 0 0,-1-1-1 0 0,0 1 1 0 0,1 0 0 0 0,-1-1-1 0 0,1 1 1 0 0,0-1 0 0 0,0 1-1 0 0,0 0 1 0 0,0-1 0 0 0,0 1-1 0 0,0-1 1 0 0,1 1 0 0 0,-1 0-1 0 0,1-1 1 0 0,-1 1 0 0 0,1 0-1 0 0,0-1 1 0 0,0 1 0 0 0,0 0-1 0 0,1 0 1 0 0,-1 0 0 0 0,0 0-1 0 0,1 0 1 0 0,-1 0-139 0 0,8-11 141 0 0,0 1 0 0 0,1-1 0 0 0,0 2 0 0 0,1 0 0 0 0,0 0 0 0 0,1 1-1 0 0,0 0 1 0 0,1 1 0 0 0,0 0 0 0 0,0 1 0 0 0,1 1 0 0 0,-1 0 0 0 0,2 1 0 0 0,-1 0 0 0 0,1 1 0 0 0,0 1 0 0 0,13-3-141 0 0,266-18 436 0 0,-286 25-495 0 0,-1 0 1 0 0,1 1-1 0 0,0-1 0 0 0,0 2 1 0 0,-1-1-1 0 0,1 1 0 0 0,-1 0 1 0 0,1 1-1 0 0,-1 0 0 0 0,0 0 1 0 0,0 1-1 0 0,0-1 0 0 0,-1 2 1 0 0,1-1-1 0 0,-1 1 0 0 0,4 3 59 0 0,-10-5-150 0 0,0-1-1 0 0,0 1 1 0 0,0 0-1 0 0,0-1 1 0 0,-1 1-1 0 0,1 0 0 0 0,-1-1 1 0 0,0 1-1 0 0,1-1 1 0 0,-1 1-1 0 0,0-1 1 0 0,-1 1-1 0 0,1-1 1 0 0,0 1-1 0 0,-1-1 0 0 0,1 0 1 0 0,-1 0-1 0 0,0 0 1 0 0,1 0-1 0 0,-1 0 1 0 0,0 0-1 0 0,0 0 0 0 0,-1-1 1 0 0,1 1-1 0 0,0-1 1 0 0,0 0-1 0 0,-1 1 1 0 0,1-1-1 0 0,-1 0 1 0 0,1 0-1 0 0,-3 0 151 0 0,3 0-225 0 0,-18 12-1040 0 0</inkml:trace>
  <inkml:trace contextRef="#ctx0" brushRef="#br0" timeOffset="635.682">101 583 888 0 0,'11'14'5971'0'0,"45"-24"-5555"0"0,-46 7-23 0 0,370-50 441 0 0,-366 52-1223 0 0,17-1 123 0 0,-14 1-4761 0 0,-20 1 3795 0 0</inkml:trace>
  <inkml:trace contextRef="#ctx0" brushRef="#br0" timeOffset="1224.534">735 599 888 0 0,'-127'59'990'0'0,"114"-52"-933"0"0,1 0 1 0 0,0 1-1 0 0,0 1 1 0 0,1 0-1 0 0,0 1 1 0 0,0 0-1 0 0,1 0 1 0 0,1 1-1 0 0,0 0 1 0 0,0 1 0 0 0,1 0-1 0 0,1 0 1 0 0,-5 10-58 0 0,11-19 43 0 0,0 0 0 0 0,0 1 1 0 0,0-1-1 0 0,1 0 0 0 0,-1 1 1 0 0,1-1-1 0 0,0 1 0 0 0,0-1 0 0 0,0 0 1 0 0,0 1-1 0 0,1-1 0 0 0,-1 1 1 0 0,1-1-1 0 0,0 0 0 0 0,0 0 1 0 0,0 1-1 0 0,0-1 0 0 0,1 0 1 0 0,-1 0-1 0 0,1 0 0 0 0,0 0 1 0 0,0 0-1 0 0,0-1 0 0 0,0 1 1 0 0,0-1-1 0 0,1 1 0 0 0,-1-1 1 0 0,1 0-1 0 0,0 0 0 0 0,-1 0 1 0 0,1 0-1 0 0,0 0 0 0 0,0 0 1 0 0,0-1-1 0 0,1 0 0 0 0,-1 1 1 0 0,0-1-1 0 0,0-1 0 0 0,1 1 1 0 0,-1 0-1 0 0,0-1 0 0 0,1 1 1 0 0,-1-1-1 0 0,1 0 0 0 0,-1 0 0 0 0,0-1 1 0 0,1 1-1 0 0,-1-1 0 0 0,1 1 1 0 0,-1-1-1 0 0,0 0 0 0 0,2-1-43 0 0,35-12 314 0 0,-1-2 0 0 0,-1-1 0 0 0,-1-2 0 0 0,-1-2 0 0 0,0-1 0 0 0,19-18-314 0 0,-25 21 75 0 0,-25 20-65 0 0,-1 1-1 0 0,1 0 0 0 0,0 1 0 0 0,0-1 1 0 0,-1 1-1 0 0,1 0 0 0 0,-1 0 0 0 0,0 0 1 0 0,0 0-1 0 0,0 1 0 0 0,-1 0 1 0 0,1 0-1 0 0,-1 0 0 0 0,0 0 0 0 0,0 0 1 0 0,0 1-1 0 0,0 0 0 0 0,-1-1 0 0 0,0 1 1 0 0,0 0-1 0 0,0 0 0 0 0,-1 0 0 0 0,1 0 1 0 0,-1 0-1 0 0,-1 0 0 0 0,1 5-9 0 0,0-8 3 0 0,29 112 294 0 0,-30-114-252 0 0,-12-1 281 0 0,6-9-288 0 0,0 1 0 0 0,0-1 0 0 0,1 0 0 0 0,0 0 0 0 0,1 0 0 0 0,0-1 0 0 0,0 1 0 0 0,1-1 0 0 0,1 0 0 0 0,0 0 0 0 0,1 0 0 0 0,0 0 0 0 0,0-1 0 0 0,1 1 0 0 0,0 0 0 0 0,1 0 0 0 0,1 0 0 0 0,0 0 0 0 0,0 0 0 0 0,1 0 0 0 0,0 0 0 0 0,1 1 0 0 0,1-1 0 0 0,0 0-38 0 0,0 1-182 0 0,1-1-1 0 0,0 1 1 0 0,1 0-1 0 0,0 1 0 0 0,1 0 1 0 0,0 0-1 0 0,0 0 1 0 0,1 1-1 0 0,0 0 1 0 0,0 1-1 0 0,1 0 1 0 0,0 1-1 0 0,0-1 1 0 0,11-3 182 0 0,28-10-2778 0 0,-28 14 1518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1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3 840 0 0,'-23'-3'3156'0'0,"-43"34"-2079"0"0,65-31-1006 0 0,-48 28 509 0 0,2 3-1 0 0,0 1 1 0 0,3 3-1 0 0,1 1 0 0 0,-8 10-579 0 0,48-43 19 0 0,-1 0 0 0 0,1-1-1 0 0,-1 1 1 0 0,1 1 0 0 0,0-1 0 0 0,0 0-1 0 0,0 1 1 0 0,0 0 0 0 0,1-1-1 0 0,0 1 1 0 0,-1 0 0 0 0,1 0-1 0 0,1 0 1 0 0,-1 1 0 0 0,1-1 0 0 0,-1 0-1 0 0,1 1 1 0 0,1-1 0 0 0,-1 1-1 0 0,0-1 1 0 0,1 1 0 0 0,0-1-1 0 0,0 1 1 0 0,1-1 0 0 0,-1 1 0 0 0,1-1-1 0 0,0 1 1 0 0,0-1 0 0 0,0 0-1 0 0,1 1 1 0 0,-1-1 0 0 0,1 0-1 0 0,0 0 1 0 0,0 0 0 0 0,1 0 0 0 0,-1 0-1 0 0,1-1 1 0 0,0 1 0 0 0,0-1-1 0 0,0 0 1 0 0,0 1 0 0 0,1-2-1 0 0,-1 1 1 0 0,1 0 0 0 0,0-1-1 0 0,3 3-18 0 0,11-1-403 0 0,-1-1-1 0 0,1-1 1 0 0,0 0-1 0 0,1-1 1 0 0,-1-1-1 0 0,0-1 1 0 0,0 0-1 0 0,0-1 1 0 0,0-1-1 0 0,9-4 404 0 0,32-5-1260 0 0,-7-2 26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1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29 1260 0 0,'-9'14'4549'0'0,"-3"45"-3745"0"0,10-24-573 0 0,1 1 1 0 0,2 0 0 0 0,2 0-1 0 0,1 0 1 0 0,2-1-1 0 0,1 1 1 0 0,2 0-232 0 0,15 90 438 0 0,-13-39-779 0 0,-44-112-4174 0 0,23 5 3279 0 0,2-3 16 0 0</inkml:trace>
  <inkml:trace contextRef="#ctx0" brushRef="#br0" timeOffset="544.169">1 157 876 0 0,'0'-69'4602'0'0,"5"62"-4542"0"0,0 0 0 0 0,0 0 0 0 0,1 1-1 0 0,0 0 1 0 0,0 0 0 0 0,0 1-1 0 0,1 0 1 0 0,0 0 0 0 0,0 0-1 0 0,0 1 1 0 0,1 0 0 0 0,-1 0-1 0 0,1 1 1 0 0,0 0 0 0 0,0 1-1 0 0,0-1 1 0 0,0 2 0 0 0,1-1-1 0 0,-1 1 1 0 0,4 0-60 0 0,-6 3 0 0 0,0 0-1 0 0,-1 0 1 0 0,1 1-1 0 0,-1 0 1 0 0,0 0 0 0 0,0 0-1 0 0,0 0 1 0 0,0 1 0 0 0,-1 0-1 0 0,1 0 1 0 0,-1 0 0 0 0,0 1-1 0 0,0 0 1 0 0,-1-1-1 0 0,1 1 1 0 0,-1 0 0 0 0,0 1-1 0 0,-1-1 1 0 0,1 0 0 0 0,-1 1-1 0 0,0 0 1 0 0,0-1 0 0 0,-1 1-1 0 0,1 0 1 0 0,-2 0-1 0 0,1 0 1 0 0,0 0 0 0 0,-1 0-1 0 0,0 0 1 0 0,-1 0 0 0 0,1 0-1 0 0,-1 0 1 0 0,0 1 0 0 0,-102 166 833 0 0,165-163-649 0 0,-53-9-190 0 0,1 0 0 0 0,-1 1 1 0 0,0 0-1 0 0,1 0 0 0 0,-1 1 0 0 0,0 0 1 0 0,0 1-1 0 0,-1 0 0 0 0,1 0 1 0 0,-1 1-1 0 0,0 0 0 0 0,0 0 0 0 0,0 1 1 0 0,-1 0-1 0 0,0 0 0 0 0,0 1 1 0 0,0 0-1 0 0,-1 0 0 0 0,0 0 0 0 0,-1 1 1 0 0,0 0-1 0 0,0 0 0 0 0,3 8 6 0 0,-10-9 1 0 0,-1 0 1 0 0,0 0-1 0 0,0-1 0 0 0,-1 1 0 0 0,1-1 0 0 0,-2 0 0 0 0,1 0 0 0 0,-1 0 0 0 0,1 0 0 0 0,-2-1 0 0 0,1 0 1 0 0,0 0-1 0 0,-1 0 0 0 0,0-1 0 0 0,0 0 0 0 0,-1 0 0 0 0,1 0 0 0 0,-1-1 0 0 0,0 0 0 0 0,0 0 0 0 0,0-1 1 0 0,0 0-1 0 0,-4 1-1 0 0,5 0-175 0 0,0 0 0 0 0,0 0 1 0 0,0-1-1 0 0,-1 0 0 0 0,1 0 1 0 0,-1-1-1 0 0,0 1 0 0 0,1-1 1 0 0,-1-1-1 0 0,0 0 0 0 0,0 0 1 0 0,0 0-1 0 0,1 0 1 0 0,-1-1-1 0 0,0 0 0 0 0,1-1 1 0 0,-1 0-1 0 0,1 0 0 0 0,-1 0 1 0 0,1 0-1 0 0,0-1 0 0 0,0 0 1 0 0,0-1-1 0 0,-1 0 175 0 0,-2-8-1243 0 0</inkml:trace>
  <inkml:trace contextRef="#ctx0" brushRef="#br0" timeOffset="807.761">579 521 2396 0 0,'3'9'206'0'0,"0"-1"-1"0"0,0 1 1 0 0,-1-1 0 0 0,0 1-1 0 0,0 0 1 0 0,-1 0-1 0 0,0 0 1 0 0,-1 0-1 0 0,0 0 1 0 0,0 0 0 0 0,-1 0-1 0 0,0 0 1 0 0,-1 0-1 0 0,0 0 1 0 0,0 0-1 0 0,-1-1 1 0 0,0 1 0 0 0,-1-1-1 0 0,1 0 1 0 0,-2 0-1 0 0,1 0 1 0 0,-2 1-206 0 0,1-3-79 0 0,0 0-1 0 0,0-1 1 0 0,-1 0 0 0 0,0 0 0 0 0,0 0-1 0 0,0 0 1 0 0,-1-1 0 0 0,1 0 0 0 0,-1-1-1 0 0,0 1 1 0 0,0-1 0 0 0,0 0 0 0 0,-1-1 0 0 0,1 0-1 0 0,-1 0 1 0 0,1-1 0 0 0,-7 1 79 0 0,-24 0-2614 0 0,22-2 1292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1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1440 0 0,'6'6'189'0'0,"-1"0"0"0"0,1-1 0 0 0,-1 0 0 0 0,2 0 0 0 0,-1 0-1 0 0,0-1 1 0 0,1 0 0 0 0,0 0 0 0 0,0 0 0 0 0,0-1 0 0 0,0 0 0 0 0,1-1 0 0 0,-1 1-1 0 0,1-2 1 0 0,-1 1 0 0 0,1-1 0 0 0,0 0 0 0 0,0 0 0 0 0,0-1 0 0 0,-1 0 0 0 0,1-1-1 0 0,0 0 1 0 0,0 0 0 0 0,-1 0 0 0 0,1-1 0 0 0,-1 0 0 0 0,1-1 0 0 0,-1 0 0 0 0,0 0-1 0 0,0 0 1 0 0,6-4-189 0 0,18-12 89 0 0,0-1-1 0 0,-1-2 0 0 0,-2-1 0 0 0,0-1 0 0 0,-2-1 1 0 0,0-1-1 0 0,-2-2 0 0 0,-1 0 0 0 0,-1-2 1 0 0,-2 0-1 0 0,0-1 0 0 0,-3-1 0 0 0,0-1 1 0 0,-2-1-1 0 0,-2 0 0 0 0,-1 0 0 0 0,6-30-88 0 0,49-100 841 0 0,-52 145-534 0 0,-18 53-136 0 0,-1 1-98 0 0,6 19-45 0 0,3-1 1 0 0,2 1-1 0 0,2-2 0 0 0,2 1 0 0 0,3-1 1 0 0,2-1-1 0 0,11 22-28 0 0,17 110-807 0 0,-46-181 655 0 0,1 0 1 0 0,-1-1 0 0 0,1 1 0 0 0,-1 0 0 0 0,1-1 0 0 0,-1 1-1 0 0,0-1 1 0 0,0 0 0 0 0,0 0 0 0 0,0 1 0 0 0,0-1 0 0 0,0 0 0 0 0,0 0-1 0 0,0-1 1 0 0,-1 1 0 0 0,1 0 0 0 0,0-1 0 0 0,0 0 0 0 0,-1 1-1 0 0,1-1 1 0 0,0 0 0 0 0,-1 0 0 0 0,1 0 0 0 0,0 0 0 0 0,0-1-1 0 0,-1 1 1 0 0,1-1 0 0 0,0 1 0 0 0,0-1 0 0 0,0 0 0 0 0,-1 0 0 0 0,1 0-1 0 0,0 0 1 0 0,0 0 0 0 0,0 0 0 0 0,1 0 0 0 0,-1-1 0 0 0,0 1-1 0 0,0-1 1 0 0,1 0 0 0 0,-1 1 0 0 0,1-1 151 0 0,-22-14-1189 0 0</inkml:trace>
  <inkml:trace contextRef="#ctx0" brushRef="#br0" timeOffset="266.31">373 463 2452 0 0,'-10'5'4919'0'0,"39"-14"-3793"0"0,153-19-1236 0 0,0 4-5608 0 0,-147 20 4437 0 0</inkml:trace>
  <inkml:trace contextRef="#ctx0" brushRef="#br0" timeOffset="471.032">1012 527 1312 0 0,'11'14'425'0'0,"0"0"0"0"0,-1 0 0 0 0,-1 1 0 0 0,0 1 1 0 0,-1-1-1 0 0,-1 1 0 0 0,0 1 0 0 0,-2-1 0 0 0,1 1 0 0 0,-2 0 0 0 0,0 0 0 0 0,0 14-425 0 0,-4-26 14 0 0,0 0 0 0 0,-1 0 0 0 0,0 1 0 0 0,0-1 0 0 0,0 0 0 0 0,-1 0 0 0 0,0 0 0 0 0,0 0 1 0 0,0 0-1 0 0,0-1 0 0 0,-1 1 0 0 0,0-1 0 0 0,0 1 0 0 0,0-1 0 0 0,-1 0 0 0 0,1 0 0 0 0,-1-1 0 0 0,0 1 0 0 0,0-1 0 0 0,0 1 0 0 0,0-1 0 0 0,-1 0 0 0 0,0-1-14 0 0,-110 39-4035 0 0,100-41 2774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0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1 486 848 0 0,'30'19'3444'0'0,"30"-14"-2604"0"0,-54-5-592 0 0,41-3 83 0 0,0-1 0 0 0,0-3 0 0 0,0-2 0 0 0,-1-1 0 0 0,-1-3 0 0 0,0-2 0 0 0,27-13-331 0 0,3-26-258 0 0,-74 53 112 0 0,-52-25-375 0 0,28 23 479 0 0,0 2 1 0 0,-1 0-1 0 0,1 1 1 0 0,-1 1-1 0 0,1 1 1 0 0,0 1-1 0 0,-22 7 42 0 0,18-5 102 0 0,-98 29 58 0 0,122-32-148 0 0,0-1 1 0 0,-1 1-1 0 0,1 0 0 0 0,0 0 0 0 0,0 0 0 0 0,0 0 0 0 0,1 1 1 0 0,-1-1-1 0 0,0 1 0 0 0,1-1 0 0 0,-1 1 0 0 0,1 0 1 0 0,0 0-1 0 0,0 0 0 0 0,0 0 0 0 0,1 1 0 0 0,-1-1 1 0 0,1 0-1 0 0,-1 1 0 0 0,1-1 0 0 0,0 1 0 0 0,1-1 1 0 0,-1 1-1 0 0,1 0 0 0 0,-1-1 0 0 0,1 1 0 0 0,0 0 1 0 0,0-1-1 0 0,1 1 0 0 0,-1-1 0 0 0,1 1 0 0 0,0 2-12 0 0,7 10 59 0 0,1-1-1 0 0,1 0 1 0 0,0-1 0 0 0,0 0-1 0 0,2-1 1 0 0,-1 0-1 0 0,2-1 1 0 0,0 0-1 0 0,0-1 1 0 0,1 0 0 0 0,0-1-1 0 0,1-1 1 0 0,0 0-1 0 0,1-1 1 0 0,-1-1-1 0 0,2 0 1 0 0,-1-2 0 0 0,1 1-1 0 0,-1-2 1 0 0,2 0-1 0 0,-1-1 1 0 0,0-1-1 0 0,0 0 1 0 0,1-2 0 0 0,-1 0-1 0 0,1-1-58 0 0,-13-1-13 0 0,-1 0 0 0 0,1 0-1 0 0,-1-1 1 0 0,0 1 0 0 0,0-1 0 0 0,0 0-1 0 0,0-1 1 0 0,-1 1 0 0 0,1-1 0 0 0,-1 1-1 0 0,0-1 1 0 0,0 0 0 0 0,0 0-1 0 0,-1-1 1 0 0,1 1 0 0 0,-1 0 0 0 0,0-1-1 0 0,0 0 1 0 0,-1 1 0 0 0,1-1 0 0 0,-1 0-1 0 0,0 0 1 0 0,0 0 0 0 0,-1 1 0 0 0,1-1-1 0 0,-1 0 1 0 0,0 0 0 0 0,0 0 0 0 0,-1 0-1 0 0,0 0 1 0 0,0 0 0 0 0,0 0 0 0 0,0 0-1 0 0,-1 1 1 0 0,-1-4 13 0 0,2-22 179 0 0,0 5-51 0 0,1 25-113 0 0,1 0-1 0 0,-1 0 1 0 0,1 0-1 0 0,-1 0 1 0 0,1 0-1 0 0,-1 0 1 0 0,1-1-1 0 0,-1 1 1 0 0,1 0-1 0 0,-1 0 1 0 0,1 0-1 0 0,-1 0 1 0 0,1-1-1 0 0,-1 1 1 0 0,1 0-1 0 0,-1 0 1 0 0,1-1-1 0 0,-1 1 1 0 0,0 0-1 0 0,1-1 1 0 0,-1 1-1 0 0,1-1 1 0 0,-1 1-1 0 0,0 0 1 0 0,0-1-1 0 0,1 1 1 0 0,-1-1-1 0 0,0 1 0 0 0,1-1-14 0 0,74 149 188 0 0,-30-85 715 0 0,-44-63-649 0 0,3-1-202 0 0,0-1-1 0 0,0 1 1 0 0,0-1-1 0 0,-1 0 1 0 0,1-1-1 0 0,0 1 1 0 0,-1 0-1 0 0,0-1 1 0 0,1 0-1 0 0,-1 0 0 0 0,0 0 1 0 0,-1 0-1 0 0,1-1 1 0 0,0 1-1 0 0,-1-1 1 0 0,0 1-1 0 0,0-1 1 0 0,0 0-1 0 0,0 0 1 0 0,-1 0-1 0 0,1-1-51 0 0,1 1 67 0 0,79-201 363 0 0,-79 199-482 0 0,18 7-9309 0 0,-20 0 9336 0 0,4 3-1239 0 0</inkml:trace>
  <inkml:trace contextRef="#ctx0" brushRef="#br0" timeOffset="420.379">1087 507 904 0 0,'129'-82'3170'0'0,"-128"80"-3147"0"0,-1 1 1 0 0,0-1-1 0 0,0 1 1 0 0,0-1-1 0 0,1 1 0 0 0,-1 0 1 0 0,0-1-1 0 0,-1 1 1 0 0,1-1-1 0 0,0 1 1 0 0,0-1-1 0 0,-1 1 1 0 0,1 0-1 0 0,0-1 1 0 0,-1 1-1 0 0,0 0 0 0 0,1-1 1 0 0,-1 1-1 0 0,0 0 1 0 0,1 0-1 0 0,-1-1 1 0 0,0 1-1 0 0,0 0 1 0 0,0 0-1 0 0,0 0 1 0 0,0 0-1 0 0,0 0 0 0 0,-1 0 1 0 0,1 1-1 0 0,0-1 1 0 0,0 0-1 0 0,-1 0 1 0 0,1 1-1 0 0,0-1 1 0 0,-1 1-1 0 0,1 0 1 0 0,-1-1-1 0 0,1 1 0 0 0,0 0 1 0 0,-1 0-1 0 0,1-1 1 0 0,-1 1-1 0 0,1 0 1 0 0,-1 1-1 0 0,0-1-23 0 0,-8-2 35 0 0,0 0-1 0 0,-1 1 0 0 0,1 1 1 0 0,-1-1-1 0 0,1 2 1 0 0,-1-1-1 0 0,1 2 0 0 0,0-1 1 0 0,-1 1-1 0 0,1 1 1 0 0,0 0-1 0 0,0 0 1 0 0,1 1-1 0 0,-1 0 0 0 0,1 1 1 0 0,-1 0-1 0 0,2 1 1 0 0,-1 0-1 0 0,0 0 0 0 0,1 0 1 0 0,1 1-1 0 0,-1 1 1 0 0,1-1-1 0 0,0 1 0 0 0,0 0 1 0 0,1 1-1 0 0,0-1 1 0 0,1 1-1 0 0,0 1 1 0 0,1-1-1 0 0,-1 1 0 0 0,2-1 1 0 0,-1 1-1 0 0,1 0 1 0 0,1 1-1 0 0,0-1 0 0 0,0 0 1 0 0,1 1-1 0 0,1 3-34 0 0,0-9-12 0 0,0 0 0 0 0,1-1 0 0 0,0 1 0 0 0,0-1-1 0 0,0 1 1 0 0,1-1 0 0 0,-1 1 0 0 0,1-1 0 0 0,0 0 0 0 0,1 1-1 0 0,-1-1 1 0 0,1 0 0 0 0,-1 0 0 0 0,1-1 0 0 0,0 1 0 0 0,1-1 0 0 0,-1 1-1 0 0,1-1 1 0 0,-1 0 0 0 0,1-1 0 0 0,0 1 0 0 0,0 0 0 0 0,0-1-1 0 0,0 0 1 0 0,1 0 0 0 0,-1 0 0 0 0,0-1 0 0 0,1 1 0 0 0,0-1-1 0 0,-1 0 1 0 0,1 0 0 0 0,3-1 12 0 0,4 2-290 0 0,0 0 1 0 0,0-1-1 0 0,-1-1 0 0 0,1 0 1 0 0,0 0-1 0 0,0-1 1 0 0,0-1-1 0 0,-1 0 0 0 0,1 0 1 0 0,-1-1-1 0 0,0-1 0 0 0,7-3 290 0 0,9-8-1290 0 0</inkml:trace>
  <inkml:trace contextRef="#ctx0" brushRef="#br0" timeOffset="1245.426">1287 478 1016 0 0,'4'-2'75'0'0,"0"0"0"0"0,0 0 0 0 0,0 1 0 0 0,0-1 0 0 0,0 1 0 0 0,0 0 0 0 0,1 0 0 0 0,-1 1 0 0 0,0-1 0 0 0,1 1 0 0 0,-1 0 0 0 0,0 0 0 0 0,1 0 1 0 0,-1 1-1 0 0,0-1 0 0 0,1 1 0 0 0,-1 0 0 0 0,0 0 0 0 0,0 1 0 0 0,0-1 0 0 0,0 1 0 0 0,0 0 0 0 0,0 0 0 0 0,0 0 0 0 0,-1 1 0 0 0,1-1 0 0 0,-1 1 0 0 0,1 0 0 0 0,-1 0 0 0 0,0 0 0 0 0,0 0 0 0 0,-1 1 0 0 0,1-1 0 0 0,-1 1 0 0 0,1-1 0 0 0,-1 1 0 0 0,0 0 0 0 0,0 0 0 0 0,-1 0 0 0 0,1 0 0 0 0,-1 2-75 0 0,5 4 89 0 0,0 0 0 0 0,-1 0 0 0 0,-1 0 0 0 0,1 1 0 0 0,-2 0 0 0 0,1 0-1 0 0,-2 0 1 0 0,1 0 0 0 0,-2 0 0 0 0,1 0 0 0 0,-2 1 0 0 0,1-1 0 0 0,-1 1-1 0 0,-1-1 1 0 0,0 0 0 0 0,-1 1 0 0 0,0-1 0 0 0,-1 0 0 0 0,0 0 0 0 0,-1 0 0 0 0,0 0-89 0 0,4-11 26 0 0,-1 1 1 0 0,1-1-1 0 0,-1 1 1 0 0,1-1 0 0 0,-1 0-1 0 0,1 1 1 0 0,-1-1 0 0 0,1 0-1 0 0,-1 1 1 0 0,0-1 0 0 0,1 0-1 0 0,-1 0 1 0 0,1 1-1 0 0,-1-1 1 0 0,0 0 0 0 0,1 0-1 0 0,-1 0 1 0 0,0 0 0 0 0,1 0-1 0 0,-1 0 1 0 0,0 0-1 0 0,1 0 1 0 0,-1 0 0 0 0,1 0-1 0 0,-1 0 1 0 0,0-1 0 0 0,1 1-1 0 0,-1 0 1 0 0,0 0 0 0 0,1-1-1 0 0,-1 1 1 0 0,1 0-1 0 0,-1-1 1 0 0,1 1 0 0 0,-1-1-1 0 0,1 1 1 0 0,-1 0 0 0 0,1-1-1 0 0,-1 1 1 0 0,1-1-1 0 0,0 1 1 0 0,-1-1 0 0 0,1 1-1 0 0,0-1 1 0 0,-1 0 0 0 0,1 1-1 0 0,0-1 1 0 0,0 1 0 0 0,-1-1-1 0 0,1 0 1 0 0,0 1-1 0 0,0-1 1 0 0,0 0 0 0 0,0 1-1 0 0,0-1 1 0 0,0 0 0 0 0,0 1-1 0 0,0-1 1 0 0,0 0-1 0 0,0 1 1 0 0,1-1 0 0 0,-1 1-1 0 0,0-1-26 0 0,-8-48 100 0 0,8 11-90 0 0,1 1 1 0 0,2 0-1 0 0,1 0 0 0 0,3 0 1 0 0,0 0-1 0 0,3 1 0 0 0,0 0 1 0 0,9-14-11 0 0,-18 50-10 0 0,1 0 1 0 0,0 0 0 0 0,-1 0 0 0 0,1 0-1 0 0,0 1 1 0 0,0-1 0 0 0,-1 0 0 0 0,1 1-1 0 0,-1-1 1 0 0,1 1 0 0 0,0 0 0 0 0,-1 0-1 0 0,1-1 1 0 0,-1 1 0 0 0,0 0 0 0 0,1 0-1 0 0,-1 0 1 0 0,0 0 0 0 0,1 1 0 0 0,-1-1-1 0 0,0 0 1 0 0,0 1 0 0 0,0-1 0 0 0,0 0-1 0 0,0 1 1 0 0,0-1 0 0 0,-1 1 0 0 0,1-1-1 0 0,0 1 1 0 0,-1 0 0 0 0,1-1 0 0 0,-1 1-1 0 0,0 0 1 0 0,1-1 0 0 0,-1 1 0 0 0,0 0-1 0 0,0 0 1 0 0,0-1 0 0 0,0 1 0 0 0,-1 0 9 0 0,98 253 410 0 0,-94-251-400 0 0,1 1 1 0 0,-1 0-1 0 0,1-1 1 0 0,0 0-1 0 0,0 0 1 0 0,0 0-1 0 0,0 0 1 0 0,1 0-1 0 0,0-1 1 0 0,0 0-1 0 0,-1 0 1 0 0,2-1-1 0 0,-1 1 1 0 0,0-1-1 0 0,1 0 1 0 0,-1 0-1 0 0,1-1 1 0 0,-1 1-1 0 0,1-1 1 0 0,0-1-1 0 0,-1 1 1 0 0,1-1-1 0 0,0 0 1 0 0,-1 0 0 0 0,1-1-1 0 0,0 1 1 0 0,0-1-1 0 0,-1-1 1 0 0,1 1-1 0 0,-1-1 1 0 0,1 0-1 0 0,-1 0 1 0 0,0 0-1 0 0,0-1 1 0 0,0 0-1 0 0,0 0 1 0 0,0 0-1 0 0,-1-1 1 0 0,1 1-1 0 0,-1-1 1 0 0,0 0-1 0 0,0-1 1 0 0,0 1-1 0 0,-1-1 1 0 0,0 1-1 0 0,1-1 1 0 0,1-5-11 0 0,10-19-120 0 0,0 0 1 0 0,-3-1 0 0 0,0-1-1 0 0,-2 0 1 0 0,-1 0-1 0 0,-2-1 1 0 0,-1 0 0 0 0,-1-1-1 0 0,-2 1 1 0 0,-1-1-1 0 0,-2 1 1 0 0,-3-30 119 0 0,-18-103 688 0 0,-1 105 299 0 0,15 89-876 0 0,2 12-32 0 0,3 1 0 0 0,1-1 0 0 0,2 1 0 0 0,2-1 0 0 0,1 0-1 0 0,2 0 1 0 0,3 0 0 0 0,0-1 0 0 0,3 0 0 0 0,1-1 0 0 0,3 0 0 0 0,0-1 0 0 0,13 18-79 0 0,-27-55 32 0 0,1 1 1 0 0,0-1 0 0 0,0 0-1 0 0,-1 0 1 0 0,1 0 0 0 0,0-1 0 0 0,0 1-1 0 0,0-1 1 0 0,0 1 0 0 0,0-1-1 0 0,0 0 1 0 0,0 0 0 0 0,0-1 0 0 0,0 1-1 0 0,0-1 1 0 0,0 1 0 0 0,-1-1-1 0 0,1 0 1 0 0,0 0 0 0 0,0 0 0 0 0,0 0-1 0 0,-1 0 1 0 0,1-1 0 0 0,-1 0-1 0 0,1 1 1 0 0,-1-1 0 0 0,0 0-1 0 0,1 0 1 0 0,-1 0 0 0 0,0 0 0 0 0,0 0-1 0 0,-1-1 1 0 0,1 1 0 0 0,1-3-33 0 0,3 0 90 0 0,4-4-50 0 0,0 1 0 0 0,0 0 0 0 0,1 0 0 0 0,0 1 0 0 0,1 0 0 0 0,-1 1 0 0 0,1 0 0 0 0,0 1 0 0 0,1 0 0 0 0,-1 1 0 0 0,1 0 0 0 0,0 1 0 0 0,11-1-40 0 0,-19 6-1 0 0,-1-1 0 0 0,1 1-1 0 0,-1 0 1 0 0,0 1 0 0 0,0-1 0 0 0,0 1 0 0 0,0-1 0 0 0,0 1 0 0 0,0 0 0 0 0,-1 1 0 0 0,1-1 0 0 0,-1 1-1 0 0,0-1 1 0 0,0 1 0 0 0,0 0 0 0 0,-1 0 0 0 0,1 0 0 0 0,-1 1 0 0 0,0-1 0 0 0,0 0 0 0 0,-1 1 0 0 0,1-1-1 0 0,-1 1 1 0 0,0 0 0 0 0,0-1 0 0 0,-1 1 0 0 0,1 0 0 0 0,-1 0 0 0 0,0 0 0 0 0,0-1 0 0 0,-1 1 0 0 0,1 0-1 0 0,-1 0 1 0 0,0 0 1 0 0,-2 4-56 0 0,-1 1-1 0 0,1-1 0 0 0,-2 0 0 0 0,1-1 1 0 0,-1 1-1 0 0,0-1 0 0 0,-1 0 0 0 0,0 0 1 0 0,0-1-1 0 0,-1 1 0 0 0,1-1 0 0 0,-2-1 1 0 0,1 1-1 0 0,-1-1 0 0 0,0-1 0 0 0,0 1 0 0 0,-1-1 1 0 0,1-1-1 0 0,-3 1 57 0 0,-1 0-487 0 0,0 0 1 0 0,-1-1-1 0 0,1-1 0 0 0,0 0 1 0 0,-1 0-1 0 0,0-1 0 0 0,0-1 0 0 0,0 0 1 0 0,0-1-1 0 0,1-1 0 0 0,-1 0 1 0 0,0 0-1 0 0,0-1 0 0 0,-5-2 487 0 0,-20-7-1196 0 0</inkml:trace>
  <inkml:trace contextRef="#ctx0" brushRef="#br0" timeOffset="1570.824">1628 402 2240 0 0,'-8'-16'6160'0'0,"34"-8"-4623"0"0,39-14-1114 0 0,-17 23-153 0 0,1 2-1 0 0,0 2 1 0 0,0 3-1 0 0,1 1 1 0 0,0 3-1 0 0,0 1 1 0 0,18 4-270 0 0,95-8-571 0 0,-134 5-972 0 0,-34 2-5354 0 0,2 0 5749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0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59 1288 0 0,'0'0'387'0'0,"0"0"-36"0"0,0 0-5 0 0,22 1 1004 0 0,-17 2-1307 0 0,-1 1 0 0 0,0-1 0 0 0,0 2 0 0 0,0-1 0 0 0,-1 0 0 0 0,1 1 0 0 0,-1-1 0 0 0,0 1 0 0 0,0 0 0 0 0,-1 0 0 0 0,1 0 0 0 0,-1 0 0 0 0,-1 0 0 0 0,1 1 0 0 0,0-1 0 0 0,-1 1 0 0 0,0-1 0 0 0,-1 1 0 0 0,1 0 0 0 0,-1-1 0 0 0,0 1 0 0 0,-1 0-43 0 0,11 44 337 0 0,119 332 1195 0 0,-130-380-1650 0 0,0 0 0 0 0,0 0 1 0 0,-1 0-1 0 0,1 0 0 0 0,0-1 1 0 0,-1 1-1 0 0,0 0 0 0 0,1-1 1 0 0,-1 0-1 0 0,0 1 0 0 0,0-1 1 0 0,1 0-1 0 0,-1 0 1 0 0,0 0-1 0 0,0 0 0 0 0,-1 0 1 0 0,1 0-1 0 0,0 0 0 0 0,0-1 1 0 0,0 1-1 0 0,0-1 0 0 0,-1 0 1 0 0,1 1-1 0 0,0-1 0 0 0,0 0 1 0 0,-1 0-1 0 0,1-1 0 0 0,0 1 1 0 0,0 0-1 0 0,0-1 0 0 0,-1 1 1 0 0,1-1-1 0 0,0 0 1 0 0,0 0-1 0 0,-1 0 118 0 0,-35-12-1319 0 0</inkml:trace>
  <inkml:trace contextRef="#ctx0" brushRef="#br0" timeOffset="667.134">12 437 1468 0 0,'-12'-5'3219'0'0,"34"-7"-2353"0"0,37-9-621 0 0,593-181 532 0 0,-648 201-786 0 0,1 0-1 0 0,-1 0 1 0 0,1-1-1 0 0,-1 1 1 0 0,0-1-1 0 0,0 0 0 0 0,0 0 1 0 0,0-1-1 0 0,0 1 1 0 0,0-1-1 0 0,-1 0 1 0 0,1 0-1 0 0,-1 0 1 0 0,0-1-1 0 0,0 1 1 0 0,0-1-1 0 0,0 1 1 0 0,0-1-1 0 0,-1 0 0 0 0,0 0 1 0 0,0-1-1 0 0,0 1 1 0 0,0 0-1 0 0,-1 0 1 0 0,1-1-1 0 0,-1 1 1 0 0,0-1-1 0 0,-1 0 1 0 0,1-2 9 0 0,-1 6 20 0 0,-3-12 27 0 0,-61-72 167 0 0,42 130-191 0 0,21-6 15 0 0,1 1 1 0 0,3 0 0 0 0,1-1 0 0 0,2 0 0 0 0,2 0-1 0 0,12 36-38 0 0,70 225 1399 0 0,-91-292-457 0 0,-11-30-670 0 0,3-2-213 0 0,1-1 0 0 0,2 1 1 0 0,0-1-1 0 0,2-1 0 0 0,1 1 1 0 0,0-1-1 0 0,2 1 0 0 0,2-18-59 0 0,-2 39 8 0 0,0 0 0 0 0,1 0 0 0 0,0-1 0 0 0,0 1-1 0 0,0 0 1 0 0,0-1 0 0 0,1 1 0 0 0,-1 0 0 0 0,1 0-1 0 0,0-1 1 0 0,1 1 0 0 0,-1 0 0 0 0,1 0 0 0 0,0 0 0 0 0,0 0-1 0 0,0 1 1 0 0,0-1 0 0 0,0 0 0 0 0,1 1 0 0 0,0 0 0 0 0,0 0-1 0 0,0-1 1 0 0,0 2 0 0 0,0-1 0 0 0,1 0 0 0 0,-1 1 0 0 0,1-1-1 0 0,-1 1 1 0 0,1 0 0 0 0,0 0 0 0 0,0 0 0 0 0,0 1-1 0 0,0 0 1 0 0,0 0 0 0 0,1 0 0 0 0,-1 0 0 0 0,0 0 0 0 0,4 1-8 0 0,8 8-2 0 0,0 0 1 0 0,-1 2 0 0 0,0 0 0 0 0,-1 0 0 0 0,0 2-1 0 0,-1-1 1 0 0,0 2 0 0 0,-1 0 0 0 0,0 0 0 0 0,-1 1-1 0 0,-1 1 1 0 0,0-1 0 0 0,-1 2 0 0 0,-1-1 0 0 0,0 1-1 0 0,-1 1 1 0 0,-1-1 0 0 0,0 1 0 0 0,-1 0 0 0 0,1 13 1 0 0,-28 66-1237 0 0,-15-85-4214 0 0,36-11 4155 0 0</inkml:trace>
  <inkml:trace contextRef="#ctx0" brushRef="#br0" timeOffset="1133.048">1190 336 2064 0 0,'60'53'1902'0'0,"-45"-40"-1739"0"0,-1 2 1 0 0,-1 0-1 0 0,-1 0 0 0 0,0 1 1 0 0,-1 1-1 0 0,-1 0 1 0 0,0 0-1 0 0,-1 1 1 0 0,-1 0-1 0 0,-1 1 1 0 0,-1 0-1 0 0,0 0 0 0 0,-2 0 1 0 0,0 1-1 0 0,1 14-163 0 0,-6-33 31 0 0,1 0 0 0 0,-1 0 0 0 0,0 1 0 0 0,0-1-1 0 0,0 0 1 0 0,0 0 0 0 0,0 0 0 0 0,0-1 0 0 0,0 1-1 0 0,0 0 1 0 0,0 0 0 0 0,-1 0 0 0 0,1-1 0 0 0,0 1 0 0 0,0-1-1 0 0,-1 1 1 0 0,1-1 0 0 0,0 1 0 0 0,-1-1 0 0 0,1 0 0 0 0,0 0-1 0 0,-1 1 1 0 0,1-1 0 0 0,-1 0 0 0 0,1 0 0 0 0,0 0-1 0 0,-1-1 1 0 0,1 1 0 0 0,-1 0 0 0 0,1-1 0 0 0,0 1 0 0 0,-1 0-1 0 0,1-1 1 0 0,0 0 0 0 0,0 1 0 0 0,-1-1 0 0 0,1 0 0 0 0,0 1-1 0 0,0-1 1 0 0,0 0 0 0 0,0 0 0 0 0,0 0 0 0 0,0 0-1 0 0,0 0 1 0 0,0 0 0 0 0,0 0 0 0 0,1-1 0 0 0,-1 1 0 0 0,0 0-1 0 0,1 0 1 0 0,-1-1 0 0 0,0 1-31 0 0,-4-8 7 0 0,0 0 0 0 0,1 0 0 0 0,0 0 0 0 0,0 0 0 0 0,1-1-1 0 0,0 1 1 0 0,1-1 0 0 0,0 0 0 0 0,1 0 0 0 0,0 1 0 0 0,0-1 0 0 0,1 0 0 0 0,0 0 0 0 0,1 0-1 0 0,0 0 1 0 0,0 0 0 0 0,1 0 0 0 0,1 0 0 0 0,-1 1 0 0 0,2-1 0 0 0,-1 1 0 0 0,1 0 0 0 0,1 0-1 0 0,0 0 1 0 0,0 1 0 0 0,0-1 0 0 0,1 1 0 0 0,1 1 0 0 0,-1-1 0 0 0,1 1 0 0 0,0 0 0 0 0,1 0-1 0 0,0 1 1 0 0,0 0 0 0 0,0 1 0 0 0,8-5-7 0 0,48-7-4766 0 0,-63 17 3464 0 0</inkml:trace>
  <inkml:trace contextRef="#ctx0" brushRef="#br0" timeOffset="1774.399">1487 516 1664 0 0,'17'2'357'0'0,"0"-2"-1"0"0,1 0 1 0 0,-1-1-1 0 0,0-1 0 0 0,0 0 1 0 0,0-1-1 0 0,-1-1 1 0 0,1-1-1 0 0,-1 0 1 0 0,15-8-357 0 0,-14 8 218 0 0,94-55 532 0 0,-111 59-795 0 0,0 1 16 0 0,-60-9 103 0 0,42 12-55 0 0,-1 0 0 0 0,1 1 0 0 0,0 0 0 0 0,0 2 0 0 0,1 0 0 0 0,-1 1 0 0 0,1 1 0 0 0,1 1 0 0 0,0 0 0 0 0,-6 5-19 0 0,16-12 26 0 0,1 1-1 0 0,1 0 1 0 0,-1 0 0 0 0,0 0-1 0 0,1 1 1 0 0,-1 0-1 0 0,1-1 1 0 0,0 1 0 0 0,1 1-1 0 0,-1-1 1 0 0,1 1-1 0 0,-1-1 1 0 0,1 1 0 0 0,1 0-1 0 0,-1 0 1 0 0,1 0-1 0 0,-1 1 1 0 0,2-1 0 0 0,-1 0-1 0 0,1 1 1 0 0,-1-1-1 0 0,1 1 1 0 0,1 0 0 0 0,-1-1-1 0 0,1 1 1 0 0,0 0-1 0 0,1-1 1 0 0,-1 1 0 0 0,1 0-1 0 0,0-1 1 0 0,0 1-1 0 0,1-1 1 0 0,0 1 0 0 0,0-1-1 0 0,0 0 1 0 0,0 0-1 0 0,1 0 1 0 0,0 0 0 0 0,0 0-1 0 0,0 0 1 0 0,1-1-1 0 0,-1 0 1 0 0,1 1 0 0 0,0-1-1 0 0,1-1 1 0 0,-1 1-1 0 0,1-1 1 0 0,-1 1-1 0 0,1-1 1 0 0,0-1 0 0 0,2 2-26 0 0,19 3 107 0 0,0-1 0 0 0,0-2 0 0 0,1 0 0 0 0,0-2 0 0 0,-1-1 0 0 0,1-1 0 0 0,0-1 0 0 0,-1-2 0 0 0,1 0 0 0 0,19-6-107 0 0,-45 9 0 0 0,66-9 158 0 0,-40 7-130 0 0,-1-1 1 0 0,1 0 0 0 0,-1-3 0 0 0,0 0-1 0 0,-1-1 1 0 0,0-1 0 0 0,0-2 0 0 0,0 0-1 0 0,-1-2 1 0 0,14-10-29 0 0,15-45-28 0 0,-54 52-36 0 0,-6 9 57 0 0,1 0 1 0 0,-1 0-1 0 0,-1 0 1 0 0,1 1-1 0 0,-1 0 1 0 0,0 1-1 0 0,0 0 1 0 0,0 0 0 0 0,0 0-1 0 0,-1 1 1 0 0,0 0-1 0 0,1 1 1 0 0,-1 0-1 0 0,0 1 1 0 0,0-1 0 0 0,0 2-1 0 0,0-1 1 0 0,0 1-1 0 0,-1 1 1 0 0,1-1-1 0 0,-4 2 7 0 0,2-2 31 0 0,-12 0-13 0 0,-1 1 0 0 0,1 2 1 0 0,0 0-1 0 0,0 1 0 0 0,0 1 0 0 0,0 2 1 0 0,1 0-1 0 0,-10 5-18 0 0,28-11 1 0 0,1 0 0 0 0,-1-1 0 0 0,1 1 0 0 0,-1 0 0 0 0,1 1 0 0 0,0-1 0 0 0,0 1 0 0 0,-1-1 0 0 0,1 1 0 0 0,0 0 0 0 0,1 0 0 0 0,-1 0 1 0 0,0 1-1 0 0,1-1 0 0 0,-1 1 0 0 0,1-1 0 0 0,-1 1 0 0 0,1 0 0 0 0,0 0 0 0 0,1 0 0 0 0,-1 0 0 0 0,0 0 0 0 0,1 0 0 0 0,-1 1 0 0 0,1-1 0 0 0,0 0 0 0 0,0 1 0 0 0,1-1 0 0 0,-1 1 0 0 0,1-1 0 0 0,0 1 0 0 0,-1-1 1 0 0,1 1-1 0 0,1 0 0 0 0,-1-1 0 0 0,1 1 0 0 0,-1-1 0 0 0,1 1 0 0 0,0-1 0 0 0,0 0 0 0 0,0 1 0 0 0,1-1 0 0 0,-1 0 0 0 0,1 0 0 0 0,0 0 0 0 0,0 0 0 0 0,0 0 0 0 0,0 0 0 0 0,0-1 0 0 0,1 1 0 0 0,-1 0 1 0 0,3 1-2 0 0,19 7-76 0 0,-1-1 0 0 0,2-1 0 0 0,-1-1 0 0 0,1-1 0 0 0,0-2 0 0 0,1 0 0 0 0,-1-1 0 0 0,1-2 0 0 0,0-1 1 0 0,0 0-1 0 0,0-2 0 0 0,5-2 76 0 0,7 3-438 0 0,223-40-4239 0 0,-213 27 3351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752 183 2000 0 0,'-3'-3'114'0'0,"0"0"0"0"0,-1 0 0 0 0,1 0 1 0 0,-1 1-1 0 0,0-1 0 0 0,0 1 0 0 0,0 0 0 0 0,0 0 0 0 0,0 0 0 0 0,0 0 0 0 0,0 1 0 0 0,0-1 0 0 0,-1 1 0 0 0,1 1 0 0 0,-1-1 1 0 0,1 0-1 0 0,-1 1 0 0 0,1 0 0 0 0,-1 0 0 0 0,1 0 0 0 0,-1 1 0 0 0,1 0 0 0 0,-3 0-114 0 0,1-1 147 0 0,-33 4 171 0 0,-1 2 1 0 0,1 2-1 0 0,1 1 0 0 0,0 2 0 0 0,0 2 1 0 0,1 1-1 0 0,1 2 0 0 0,-21 13-318 0 0,31-17 165 0 0,0 1-1 0 0,1 1 0 0 0,0 1 1 0 0,1 2-1 0 0,1 0 0 0 0,1 2 1 0 0,0 0-1 0 0,1 1 0 0 0,2 1 1 0 0,-3 4-165 0 0,19-21 46 0 0,0 0 0 0 0,0 1 1 0 0,0-1-1 0 0,1 1 0 0 0,0 0 0 0 0,-1 0 1 0 0,2-1-1 0 0,-1 1 0 0 0,0 1 1 0 0,1-1-1 0 0,0 0 0 0 0,0 0 0 0 0,1 0 1 0 0,0 1-1 0 0,0-1 0 0 0,0 0 0 0 0,0 0 1 0 0,1 1-1 0 0,-1-1 0 0 0,2 0 1 0 0,-1 0-1 0 0,0 0 0 0 0,1 0 0 0 0,0 0 1 0 0,0 0-1 0 0,0 0 0 0 0,1-1 0 0 0,0 1 1 0 0,0-1-1 0 0,0 0 0 0 0,0 0 0 0 0,1 0 1 0 0,-1 0-1 0 0,1 0 0 0 0,0-1 1 0 0,0 0-1 0 0,0 1 0 0 0,1-2 0 0 0,-1 1 1 0 0,3 1-47 0 0,12 7 14 0 0,0-1 0 0 0,1-1 1 0 0,1 0-1 0 0,-1-2 0 0 0,1 0 0 0 0,0-2 1 0 0,1 0-1 0 0,-1-1 0 0 0,4-1-14 0 0,7 3-818 0 0,0-2 0 0 0,1-2 0 0 0,0-1-1 0 0,-1-1 1 0 0,1-2 0 0 0,-1-1-1 0 0,0-2 1 0 0,0-1 0 0 0,0-1 0 0 0,28-11 818 0 0,-30 4-1238 0 0</inkml:trace>
  <inkml:trace contextRef="#ctx0" brushRef="#br0" timeOffset="285.217">214 518 1624 0 0,'329'-45'10025'0'0,"-298"40"-10161"0"0,39-3-2044 0 0,0-4 1 0 0,-1-2-1 0 0,-1-3 1 0 0,34-16 2179 0 0,-73 21-1459 0 0</inkml:trace>
  <inkml:trace contextRef="#ctx0" brushRef="#br0" timeOffset="625.236">1510 0 1128 0 0,'-174'26'4052'0'0,"172"-25"-3991"0"0,1 0 0 0 0,-1 1 1 0 0,0-1-1 0 0,1 1 0 0 0,-1-1 0 0 0,1 1 0 0 0,0-1 1 0 0,-1 1-1 0 0,1 0 0 0 0,0 0 0 0 0,0 0 1 0 0,0 0-1 0 0,0 0 0 0 0,0 0 0 0 0,1 0 1 0 0,-1 0-1 0 0,0 0 0 0 0,1 0 0 0 0,0 0 1 0 0,0 0-1 0 0,-1 1 0 0 0,1-1 0 0 0,0 0 1 0 0,1 0-1 0 0,-1 0 0 0 0,0 0 0 0 0,1 0 1 0 0,-1 1-1 0 0,1-1 0 0 0,-1 0 0 0 0,1 0 0 0 0,0 0 1 0 0,0 0-1 0 0,0 0 0 0 0,0-1 0 0 0,0 1 1 0 0,1 0-1 0 0,-1 0 0 0 0,0-1 0 0 0,1 1-61 0 0,60 75 712 0 0,-21-38-410 0 0,-23-24-193 0 0,0 0-1 0 0,-2 1 1 0 0,0 1-1 0 0,0 0 1 0 0,-2 1-1 0 0,0 0 0 0 0,-1 2 1 0 0,-1-1-1 0 0,-1 1 1 0 0,-1 1-1 0 0,-1 0 1 0 0,1 4-109 0 0,-9-21 1 0 0,-1 0 1 0 0,0 0 0 0 0,0 0-1 0 0,0 0 1 0 0,0 0-1 0 0,0 0 1 0 0,-1 0-1 0 0,0 0 1 0 0,0 0-1 0 0,0 0 1 0 0,0 0-1 0 0,0 0 1 0 0,-1-1-1 0 0,0 1 1 0 0,0-1-1 0 0,0 1 1 0 0,0-1-1 0 0,0 0 1 0 0,-1 1-1 0 0,0-1 1 0 0,1 0 0 0 0,-1-1-1 0 0,0 1 1 0 0,0 0-1 0 0,-1-1 1 0 0,1 0-1 0 0,0 0 1 0 0,-1 0-1 0 0,0 0 1 0 0,1 0-1 0 0,-1-1 1 0 0,0 0-1 0 0,0 1-1 0 0,-126 24-1010 0 0,115-27 517 0 0,1-1-1 0 0,-1 0 1 0 0,0-1-1 0 0,1-1 0 0 0,0 0 1 0 0,-1-1-1 0 0,2-1 0 0 0,-1 0 1 0 0,1 0-1 0 0,0-1 0 0 0,0-1 1 0 0,-9-7 493 0 0,-7-8-1258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1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2280 0 0,'-92'54'2404'0'0,"-9"80"-1115"0"0,87-114-1114 0 0,-10 14 11 0 0,2 0 0 0 0,1 1 0 0 0,2 1 0 0 0,1 1 1 0 0,2 1-1 0 0,2 0 0 0 0,1 1 0 0 0,2 1 0 0 0,2 0 0 0 0,2 0 0 0 0,-3 39-186 0 0,10-73-13 0 0,0 0 0 0 0,0-1 0 0 0,1 1 0 0 0,0 0 0 0 0,0-1 0 0 0,0 1 0 0 0,1-1-1 0 0,0 1 1 0 0,0-1 0 0 0,0 0 0 0 0,1 0 0 0 0,-1 0 0 0 0,1 0 0 0 0,0 0 0 0 0,1 0-1 0 0,-1-1 1 0 0,1 0 0 0 0,0 1 0 0 0,0-1 0 0 0,0-1 0 0 0,1 1 0 0 0,-1-1-1 0 0,1 1 1 0 0,0-1 0 0 0,0-1 0 0 0,0 1 0 0 0,0-1 0 0 0,1 0 13 0 0,5 2-383 0 0,1 0 0 0 0,0-1 0 0 0,-1-1 0 0 0,1 0 0 0 0,0-1 0 0 0,0 0 0 0 0,0-1 0 0 0,0 0 0 0 0,0-1 0 0 0,0 0 0 0 0,0-1 0 0 0,6-2 383 0 0,23-7-1248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2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245 445 1448 0 0,'-52'23'4866'0'0,"12"-6"-4231"0"0,30-14-512 0 0,1 0 0 0 0,1 1 0 0 0,-1 0 0 0 0,0 1-1 0 0,1 0 1 0 0,0 0 0 0 0,0 1 0 0 0,1 0 0 0 0,-1 0 0 0 0,1 0-1 0 0,1 1 1 0 0,-1 1 0 0 0,1-1 0 0 0,0 1 0 0 0,1 0-1 0 0,0 0 1 0 0,0 0 0 0 0,1 1 0 0 0,0-1 0 0 0,0 1 0 0 0,1 0-1 0 0,0 1 1 0 0,-1 7-123 0 0,7-9 21 0 0,1-1-1 0 0,0 1 1 0 0,0-1-1 0 0,1 0 0 0 0,-1 0 1 0 0,1-1-1 0 0,1 1 1 0 0,0-1-1 0 0,-1 0 0 0 0,2 0 1 0 0,-1-1-1 0 0,1 0 1 0 0,0 0-1 0 0,0-1 1 0 0,0 1-1 0 0,0-1 0 0 0,1-1 1 0 0,0 0-1 0 0,0 0 1 0 0,0 0-1 0 0,0-1 1 0 0,6 1-21 0 0,3 2-635 0 0,1-1-1 0 0,0-1 1 0 0,-1 0 0 0 0,1-1 0 0 0,0-1 0 0 0,0-1 0 0 0,0 0 0 0 0,0-1 0 0 0,0-1 0 0 0,0-1 0 0 0,16-5 635 0 0,-4-4-1254 0 0</inkml:trace>
  <inkml:trace contextRef="#ctx0" brushRef="#br0" timeOffset="296.86">772 14 1484 0 0,'10'-3'190'0'0,"1"0"0"0"0,-1 0 1 0 0,1 1-1 0 0,0 1 0 0 0,0 0 0 0 0,0 1 0 0 0,0 0 0 0 0,0 0 1 0 0,0 1-1 0 0,0 0 0 0 0,0 1 0 0 0,0 1 0 0 0,-1-1 0 0 0,1 2 1 0 0,-1 0-1 0 0,0 0 0 0 0,0 0 0 0 0,0 1 0 0 0,0 1 0 0 0,-1 0 1 0 0,0 0-1 0 0,0 1 0 0 0,-1 0 0 0 0,0 0 0 0 0,0 1 1 0 0,0 0-1 0 0,-1 1 0 0 0,-1-1 0 0 0,1 1 0 0 0,-1 1 0 0 0,3 7-190 0 0,6 10 173 0 0,-2 0 0 0 0,-2 1-1 0 0,0 0 1 0 0,-2 1-1 0 0,-1 0 1 0 0,-1 1 0 0 0,-1 0-1 0 0,-2 0 1 0 0,-1 0 0 0 0,-2 0-1 0 0,-1 10-172 0 0,0-16 47 0 0,-2 0 0 0 0,0-1-1 0 0,-2 1 1 0 0,-1-1 0 0 0,-1 0 0 0 0,0 0-1 0 0,-2 0 1 0 0,-1-1 0 0 0,0 0 0 0 0,-2-1-1 0 0,0 0 1 0 0,-2-1 0 0 0,0 0 0 0 0,-1-1-1 0 0,-1-1 1 0 0,-1 0 0 0 0,0 0 0 0 0,-11 6-47 0 0,13-12-430 0 0,0 0 0 0 0,-2-1 0 0 0,1-1 0 0 0,-1 0 0 0 0,-1-1 1 0 0,0-1-1 0 0,0 0 0 0 0,0-1 0 0 0,-1-1 0 0 0,0-1 0 0 0,0-1 0 0 0,-1 0 1 0 0,1-1-1 0 0,-19 0 430 0 0,6-6-1174 0 0,-23-10 26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1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220 198 860 0 0,'12'67'4107'0'0,"-17"-24"-3670"0"0,-2-1-1 0 0,-1 1 0 0 0,-3-1 1 0 0,-2-1-1 0 0,-1 0 0 0 0,-2-1 1 0 0,-13 23-437 0 0,11-21 239 0 0,-50 86 620 0 0,67-128-949 0 0,-1 0-1 0 0,0-1 1 0 0,0 1-1 0 0,1-1 0 0 0,-1 1 1 0 0,0-1-1 0 0,1 0 1 0 0,-1 1-1 0 0,0-1 1 0 0,1 0-1 0 0,-1 0 1 0 0,1 0-1 0 0,0-1 1 0 0,-1 1-1 0 0,1 0 1 0 0,0 0-1 0 0,0-1 1 0 0,-1 1-1 0 0,1 0 0 0 0,0-1 1 0 0,1 0-1 0 0,-1 1 1 0 0,0-1-1 0 0,0 1 1 0 0,1-1-1 0 0,-1 0 1 0 0,0 1-1 0 0,1-1 1 0 0,0 0-1 0 0,-1 0 1 0 0,1 0-1 0 0,0 1 0 0 0,0-1 1 0 0,0 0-1 0 0,0 0 1 0 0,1 1-1 0 0,-1-1 1 0 0,0 0-1 0 0,1 0 91 0 0,-1 0-86 0 0,-7-60-1889 0 0,6 26 855 0 0</inkml:trace>
  <inkml:trace contextRef="#ctx0" brushRef="#br0" timeOffset="264.041">152 138 2612 0 0,'50'-84'4698'0'0,"-24"135"-2930"0"0,-17-26-1529 0 0,6 20 57 0 0,1-2 0 0 0,2 0 0 0 0,2-1 0 0 0,2 0 0 0 0,1-2 0 0 0,3-1 0 0 0,9 10-296 0 0,-14-25 41 0 0,-10-14-130 0 0,-1 0-1 0 0,0 1 1 0 0,-1 0 0 0 0,0 1 0 0 0,-1 0 0 0 0,0 0 0 0 0,-1 1 0 0 0,0 0-1 0 0,-1 0 1 0 0,0 1 0 0 0,-1 0 0 0 0,-1 0 0 0 0,3 14 89 0 0,-8-25-196 0 0,1-1 0 0 0,0 1 1 0 0,-1 0-1 0 0,1 0 0 0 0,-1-1 0 0 0,0 1 0 0 0,0 0 1 0 0,0-1-1 0 0,0 1 0 0 0,-1-1 0 0 0,1 1 0 0 0,-1-1 1 0 0,1 0-1 0 0,-1 0 0 0 0,0 1 0 0 0,0-1 0 0 0,0-1 1 0 0,0 1-1 0 0,0 0 0 0 0,0 0 0 0 0,0-1 0 0 0,-1 1 1 0 0,1-1-1 0 0,-1 0 0 0 0,1 1 0 0 0,-1-1 0 0 0,0 0 1 0 0,1-1-1 0 0,-1 1 0 0 0,0 0 0 0 0,1-1 0 0 0,-1 0 1 0 0,0 1-1 0 0,0-1 0 0 0,0 0 0 0 0,1 0 0 0 0,-1-1 1 0 0,0 1-1 0 0,-1-1 196 0 0,-17 1-1107 0 0</inkml:trace>
  <inkml:trace contextRef="#ctx0" brushRef="#br0" timeOffset="512.787">135 573 1844 0 0,'5'-1'3910'0'0,"11"-3"-2327"0"0,2-1-1195 0 0,90-13 1432 0 0,60-13-971 0 0,-6-19-5025 0 0,-110 18 1560 0 0,-29 14 1482 0 0</inkml:trace>
  <inkml:trace contextRef="#ctx0" brushRef="#br0" timeOffset="1056.2">872 192 2164 0 0,'0'26'2957'0'0,"-3"-14"-2806"0"0,1 0 0 0 0,0 0 0 0 0,1 0 0 0 0,0 0 0 0 0,1 0-1 0 0,0 0 1 0 0,1 0 0 0 0,0 0 0 0 0,1-1 0 0 0,0 1 0 0 0,1 0 0 0 0,1-1 0 0 0,-1 1-1 0 0,2-1 1 0 0,0 0 0 0 0,0 0 0 0 0,1-1 0 0 0,0 1 0 0 0,1-1 0 0 0,0-1 0 0 0,0 1-1 0 0,1-1 1 0 0,1-1 0 0 0,-1 1 0 0 0,1-1 0 0 0,1-1 0 0 0,-1 0 0 0 0,1 0 0 0 0,1-1-1 0 0,-1 0 1 0 0,1-1 0 0 0,0 0 0 0 0,0-1 0 0 0,3 1-151 0 0,-3-2 8 0 0,0-2 0 0 0,-1 1 0 0 0,1-1 1 0 0,0 0-1 0 0,0-1 0 0 0,0-1 0 0 0,0 0 0 0 0,0 0 0 0 0,0-1 1 0 0,0 0-1 0 0,-1-1 0 0 0,1 0 0 0 0,-1-1 0 0 0,0 0 0 0 0,0-1 0 0 0,0 0 1 0 0,-1 0-1 0 0,1-1 0 0 0,-1 0 0 0 0,-1-1 0 0 0,1 0 0 0 0,-1 0 1 0 0,0-1-1 0 0,-1 0 0 0 0,0 0 0 0 0,0-1 0 0 0,-1 0 0 0 0,0 0 1 0 0,0-1-1 0 0,-1 1 0 0 0,0-1 0 0 0,-1 0 0 0 0,0-1 0 0 0,1-5-8 0 0,-3 2-140 0 0,1 0-1 0 0,-2 0 0 0 0,0 0 1 0 0,0 0-1 0 0,-1 0 0 0 0,-1 0 1 0 0,0 0-1 0 0,-2 0 1 0 0,1 0-1 0 0,-1 0 0 0 0,-1 1 1 0 0,-1-1-1 0 0,0 1 0 0 0,0 0 1 0 0,-4-5 140 0 0,-91-48-3793 0 0,96 63 2973 0 0,1 0-338 0 0</inkml:trace>
  <inkml:trace contextRef="#ctx0" brushRef="#br0" timeOffset="1431.12">1565 228 2116 0 0,'17'19'4633'0'0,"-4"35"-4142"0"0,-12-47-35 0 0,30 267 1932 0 0,-33-250-3509 0 0,-24-24-5016 0 0,16-12 4887 0 0</inkml:trace>
  <inkml:trace contextRef="#ctx0" brushRef="#br0" timeOffset="2504.122">1604 299 904 0 0,'-3'-17'6096'0'0,"-4"-80"-5647"0"0,7 94-450 0 0,1 0 0 0 0,0 0 1 0 0,-1 0-1 0 0,1 0 0 0 0,0 0 1 0 0,0 1-1 0 0,0-1 0 0 0,1 0 0 0 0,-1 0 1 0 0,1 1-1 0 0,-1-1 0 0 0,1 1 1 0 0,0 0-1 0 0,0-1 0 0 0,0 1 1 0 0,0 0-1 0 0,1 0 0 0 0,-1 0 1 0 0,0 0-1 0 0,1 1 0 0 0,0-1 1 0 0,-1 1-1 0 0,1-1 0 0 0,0 1 0 0 0,0 0 1 0 0,-1 0-1 0 0,1 0 0 0 0,0 1 1 0 0,2-1 0 0 0,-15 13 269 0 0,9-15-261 0 0,0 0-1 0 0,1 0 1 0 0,-1 0 0 0 0,0 0 0 0 0,1-1-1 0 0,-1 1 1 0 0,1 0 0 0 0,0 0-1 0 0,0 0 1 0 0,1-1 0 0 0,-1 1-1 0 0,1 0 1 0 0,-1 0 0 0 0,1 0 0 0 0,0 0-1 0 0,0 0 1 0 0,0 0 0 0 0,1 0-1 0 0,-1 0 1 0 0,1 0 0 0 0,-1 0 0 0 0,1 1-1 0 0,0-1 1 0 0,0 1 0 0 0,0-1-1 0 0,1 1 1 0 0,-1 0 0 0 0,0 0-1 0 0,1 0 1 0 0,0 0 0 0 0,-1 0 0 0 0,1 1-1 0 0,0-1 1 0 0,0 1 0 0 0,3-1-8 0 0,113-37-3 0 0,-113 41 10 0 0,-1 0 0 0 0,0 1 0 0 0,-1 0 0 0 0,1 0 0 0 0,0 0 0 0 0,-1 0 0 0 0,0 1 0 0 0,0 0 0 0 0,0 0 0 0 0,0 0 0 0 0,0 0 0 0 0,-1 0 1 0 0,0 1-1 0 0,0-1 0 0 0,0 1 0 0 0,0 0 0 0 0,-1 0 0 0 0,0 0 0 0 0,0 1 0 0 0,0-1 0 0 0,-1 0 0 0 0,0 1 0 0 0,0-1 0 0 0,0 1 0 0 0,0-1 0 0 0,-1 1 0 0 0,0-1 0 0 0,0 1 0 0 0,-1-1 1 0 0,1 1-1 0 0,-1-1 0 0 0,-1 1 0 0 0,1-1 0 0 0,-2 5-7 0 0,-5 12 19 0 0,0 0 0 0 0,-2-1 0 0 0,0 0 0 0 0,-1-1 0 0 0,-1 0 0 0 0,-1 0 0 0 0,0-2 0 0 0,-2 1 0 0 0,-11 10-19 0 0,-14 18 412 0 0,78-54-281 0 0,-22 4-135 0 0,1 0 1 0 0,-1 1 0 0 0,0 1-1 0 0,1 0 1 0 0,-1 1-1 0 0,0 1 1 0 0,1 1-1 0 0,-1 0 1 0 0,0 1 0 0 0,0 1-1 0 0,0 0 1 0 0,-1 1-1 0 0,1 1 1 0 0,-1 0 0 0 0,-1 1-1 0 0,1 1 1 0 0,-1 1-1 0 0,0-1 1 0 0,-1 2-1 0 0,0 0 1 0 0,-1 1 0 0 0,0 0-1 0 0,3 4 4 0 0,-14-10 4 0 0,0 0 0 0 0,0-1 0 0 0,0 1 1 0 0,-1 0-1 0 0,0-1 0 0 0,0 1 0 0 0,0 0 0 0 0,-1 0 0 0 0,1-1 0 0 0,-1 1 0 0 0,0-1 0 0 0,-1 1 0 0 0,1-1 0 0 0,-1 1 1 0 0,0-1-1 0 0,0 0 0 0 0,0 1 0 0 0,-1-1 0 0 0,1 0 0 0 0,-1-1 0 0 0,0 1 0 0 0,0 0 0 0 0,0-1 0 0 0,-1 0 1 0 0,1 1-1 0 0,-1-1 0 0 0,0-1 0 0 0,0 1 0 0 0,0 0 0 0 0,0-1 0 0 0,0 0 0 0 0,0 0 0 0 0,-1 0 0 0 0,1-1 0 0 0,-1 1-4 0 0,-9 4-80 0 0,-1 1 0 0 0,0-2 0 0 0,0 0 0 0 0,0-1-1 0 0,-1 0 1 0 0,1-1 0 0 0,-1-1 0 0 0,0 0-1 0 0,0-1 1 0 0,0-1 0 0 0,0-1 0 0 0,1 0-1 0 0,-1-1 1 0 0,0-1 0 0 0,-7-2 80 0 0,12 2-378 0 0,0 0-1 0 0,0-1 1 0 0,1 0-1 0 0,-1 0 1 0 0,1-1-1 0 0,0-1 1 0 0,0 0-1 0 0,1 0 1 0 0,0-1 0 0 0,0 0-1 0 0,1-1 1 0 0,-1 0-1 0 0,-5-7 379 0 0,-4-12-1136 0 0</inkml:trace>
  <inkml:trace contextRef="#ctx0" brushRef="#br0" timeOffset="3096.285">2289 206 916 0 0,'0'0'871'0'0,"3"25"2078"0"0,2 45-1688 0 0,-5-53-1086 0 0,0 1 0 0 0,1 0 1 0 0,0 0-1 0 0,1-1 0 0 0,2 1 0 0 0,-1-1 1 0 0,2 0-1 0 0,1 0 0 0 0,0 0 1 0 0,0-1-1 0 0,2 1 0 0 0,0-2 0 0 0,1 1 1 0 0,8 9-176 0 0,-10-20 74 0 0,1 1 0 0 0,0-1 0 0 0,1-1 1 0 0,-1 1-1 0 0,1-1 0 0 0,0-1 0 0 0,0 0 1 0 0,0 0-1 0 0,0-1 0 0 0,1 0 0 0 0,-1 0 1 0 0,1-1-1 0 0,-1 0 0 0 0,1-1 0 0 0,-1 0 1 0 0,1-1-1 0 0,-1 0 0 0 0,1 0 0 0 0,-1-1 1 0 0,0 0-1 0 0,1-1 0 0 0,-1 0 0 0 0,0 0 1 0 0,-1-1-1 0 0,1 0 0 0 0,-1 0 0 0 0,1-1 0 0 0,-1-1 1 0 0,-1 1-1 0 0,1-1 0 0 0,-1 0 0 0 0,0-1 1 0 0,0 0-1 0 0,-1 0 0 0 0,0 0 0 0 0,0-1 1 0 0,-1 0-1 0 0,0 0 0 0 0,0 0 0 0 0,-1-1 1 0 0,0 0-1 0 0,0 1 0 0 0,1-9-74 0 0,0 0 19 0 0,0 0 0 0 0,-1 0 0 0 0,-1 0 0 0 0,-1-1-1 0 0,-1 1 1 0 0,0-1 0 0 0,-1 1 0 0 0,-1-1 0 0 0,-1 1 0 0 0,0-1 0 0 0,-1 1 0 0 0,-1 0-1 0 0,-1-1-18 0 0,-51-108-1962 0 0,56 125 1804 0 0,-4-6-2016 0 0,4 8-2404 0 0,3 1 3282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2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1100 0 0,'24'23'3943'0'0,"-20"47"-3309"0"0,-5-52-243 0 0,16 303 2236 0 0,19-102-886 0 0,-34-218-1877 0 0,-1 0 0 0 0,0 0-1 0 0,1-1 1 0 0,-1 1 0 0 0,0-1 0 0 0,0 1 0 0 0,0-1 0 0 0,0 1 0 0 0,1-1 0 0 0,-1 1 0 0 0,0-1 0 0 0,0 0 0 0 0,0 0 0 0 0,0 1 0 0 0,0-1 0 0 0,0 0 0 0 0,0 0 0 0 0,0 0 0 0 0,0 0-1 0 0,0 0 1 0 0,0 0 0 0 0,0 0 0 0 0,0 0 0 0 0,0-1 0 0 0,0 1 0 0 0,0 0 0 0 0,0-1 0 0 0,0 1 0 0 0,0 0 0 0 0,1-1 0 0 0,-1 1 0 0 0,0-1 0 0 0,0 1 0 0 0,0-1 0 0 0,0 0 0 0 0,1 1-1 0 0,-1-1 1 0 0,0 0 0 0 0,1 0 0 0 0,-1 1 0 0 0,1-1 0 0 0,-1 0 0 0 0,1 0 0 0 0,-1 0 0 0 0,1 0 0 0 0,-1 1 0 0 0,1-1 0 0 0,0 0 0 0 0,-1 0 0 0 0,1 0 0 0 0,0 0 0 0 0,0 0 0 0 0,0 0 136 0 0,-2-1 63 0 0,-11-11-1247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1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83 1204 0 0,'-13'-14'374'0'0,"10"12"122"0"0,3 2-35 0 0,-4-18 446 0 0,-18-16 1236 0 0,28 327 960 0 0,87 258-515 0 0,-91-539-2409 0 0,6 25-270 0 0,-17-60-1484 0 0,-31-111-4956 0 0,32 101 5301 0 0</inkml:trace>
  <inkml:trace contextRef="#ctx0" brushRef="#br0" timeOffset="280.185">56 115 2384 0 0,'4'-8'131'0'0,"0"1"-1"0"0,0-1 1 0 0,0 1 0 0 0,1 1-1 0 0,0-1 1 0 0,0 1-1 0 0,1 0 1 0 0,0 0-1 0 0,0 0 1 0 0,0 1 0 0 0,1 0-1 0 0,-1 0 1 0 0,1 0-1 0 0,0 1 1 0 0,1 0 0 0 0,-1 1-1 0 0,1 0 1 0 0,0 0-1 0 0,0 0 1 0 0,0 1-1 0 0,0 0 1 0 0,0 1 0 0 0,0 0-1 0 0,0 0 1 0 0,1 1-1 0 0,-1-1 1 0 0,0 2 0 0 0,0 0-1 0 0,1 0 1 0 0,-1 0-1 0 0,0 1 1 0 0,0 0-1 0 0,0 0 1 0 0,0 1 0 0 0,6 4-131 0 0,-4-1 57 0 0,0 0 0 0 0,-1 1 0 0 0,0 1 0 0 0,0-1 0 0 0,-1 1 0 0 0,0 1 0 0 0,0 0 0 0 0,-1 0 1 0 0,0 0-1 0 0,-1 1 0 0 0,0 0 0 0 0,0 0 0 0 0,-1 1 0 0 0,0 0 0 0 0,-1 0 0 0 0,-1 0 0 0 0,1 0 1 0 0,-2 0-1 0 0,0 1 0 0 0,0-1 0 0 0,-1 1 0 0 0,0 0 0 0 0,-1 3-57 0 0,-3 0-16 0 0,0 1 0 0 0,-1-1 0 0 0,0 0 0 0 0,-2 0 0 0 0,0 0 0 0 0,0 0 0 0 0,-2-1 1 0 0,1 0-1 0 0,-2-1 0 0 0,0 0 0 0 0,0 0 0 0 0,-1-1 0 0 0,-1 0 0 0 0,0 0 0 0 0,-1-2 0 0 0,0 1 0 0 0,-1-1 0 0 0,1-1 0 0 0,-2-1 0 0 0,0 1 0 0 0,0-2 0 0 0,0 0 0 0 0,-1-1 0 0 0,-11 4 16 0 0,15-7-340 0 0,0-1 0 0 0,1 1 0 0 0,-1-2-1 0 0,0 0 1 0 0,0 0 0 0 0,0 0 0 0 0,0-2 0 0 0,0 1-1 0 0,0-2 1 0 0,0 1 0 0 0,1-1 0 0 0,-1-1-1 0 0,-4-1 341 0 0,-22-12-1106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2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 1612 0 0,'-33'15'5555'0'0,"31"-15"-4982"0"0,2 0 6 0 0,0 0-35 0 0,4 4-35 0 0,4-1-402 0 0,1 0 1 0 0,-1-1-1 0 0,1 0 0 0 0,0 0 1 0 0,0-1-1 0 0,0 0 0 0 0,0-1 0 0 0,0 0 1 0 0,-1 0-1 0 0,1-1 0 0 0,0 0 1 0 0,0-1-1 0 0,0 0 0 0 0,0 0 0 0 0,-1-1 1 0 0,5-1-108 0 0,33-6 306 0 0,182-19-33 0 0,-77 22-4324 0 0,-140 15-164 0 0,-19-6 2813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2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1088 0 0,'14'20'4295'0'0,"33"-11"-2910"0"0,-47-9-1358 0 0,303-20 1522 0 0,-133 0-5162 0 0,-131 15 2394 0 0,-2 0 59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2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45 117 1268 0 0,'2'-14'4146'0'0,"1"24"-1921"0"0,3 25-1182 0 0,60 421 1549 0 0,-60-353-3172 0 0,-6-102 452 0 0,-1 0 0 0 0,0 0 1 0 0,1 0-1 0 0,-1 0 1 0 0,0 0-1 0 0,0 0 0 0 0,0 0 1 0 0,1 0-1 0 0,-1 0 0 0 0,0 0 1 0 0,0-1-1 0 0,-1 1 1 0 0,1 0-1 0 0,0-1 0 0 0,0 1 1 0 0,0-1-1 0 0,0 1 0 0 0,0-1 1 0 0,-1 1-1 0 0,1-1 1 0 0,0 0-1 0 0,0 1 0 0 0,-1-1 1 0 0,1 0-1 0 0,0 0 0 0 0,-1 0 1 0 0,1 0-1 0 0,0 0 1 0 0,0-1-1 0 0,-1 1 0 0 0,1 0 1 0 0,0 0-1 0 0,0-1 0 0 0,-1 1 1 0 0,1-1-1 0 0,0 1 1 0 0,0-1-1 0 0,0 0 0 0 0,0 1 1 0 0,0-1-1 0 0,0 0 0 0 0,0 0 1 0 0,0 0-1 0 0,0 1 1 0 0,0-1-1 0 0,0 0 0 0 0,0 0 1 0 0,1-1-1 0 0,-1 1 0 0 0,0 0 1 0 0,1 0-1 0 0,-1 0 1 0 0,1 0-1 0 0,-1 0 0 0 0,1-1 128 0 0,-17-15-1118 0 0</inkml:trace>
  <inkml:trace contextRef="#ctx0" brushRef="#br0" timeOffset="279.71">0 105 2172 0 0,'14'-9'391'0'0,"0"-1"0"0"0,0 2 0 0 0,1 0 0 0 0,0 1 0 0 0,0 0 0 0 0,1 1 0 0 0,-1 1 0 0 0,1 0 0 0 0,1 1 0 0 0,-1 1 0 0 0,1 1 0 0 0,-1 0 0 0 0,1 1 0 0 0,0 1 0 0 0,13 1-391 0 0,-23-1 44 0 0,-1 0-1 0 0,0 0 0 0 0,0 0 1 0 0,0 1-1 0 0,0 0 0 0 0,1 0 1 0 0,-1 1-1 0 0,-1 0 0 0 0,1 0 0 0 0,0 0 1 0 0,0 1-1 0 0,-1 0 0 0 0,1 0 1 0 0,-1 0-1 0 0,0 1 0 0 0,0-1 1 0 0,0 1-1 0 0,-1 0 0 0 0,1 1 1 0 0,-1-1-1 0 0,0 1 0 0 0,0 0 0 0 0,-1 0 1 0 0,1 0-1 0 0,-1 1 0 0 0,0-1 1 0 0,-1 1-1 0 0,1-1 0 0 0,-1 1 1 0 0,0 0-1 0 0,-1 0 0 0 0,1 0 1 0 0,-1 0-1 0 0,0 0 0 0 0,-1 1 0 0 0,1-1 1 0 0,-1 0-1 0 0,-1 0 0 0 0,1 0 1 0 0,-1 0-1 0 0,0 1 0 0 0,0-1 1 0 0,-1 0-1 0 0,0 0 0 0 0,0 1-43 0 0,-7 4-334 0 0,-1 0 0 0 0,0 0 0 0 0,0-1 0 0 0,-1-1 0 0 0,0 0-1 0 0,0 0 1 0 0,-1-1 0 0 0,-1 0 0 0 0,1-1 0 0 0,-1-1 0 0 0,0 0 0 0 0,-1 0-1 0 0,1-2 1 0 0,-1 0 0 0 0,0 0 0 0 0,0-1 0 0 0,0-1 0 0 0,-1 0 0 0 0,-12-1 334 0 0,-3 2-1218 0 0</inkml:trace>
  <inkml:trace contextRef="#ctx0" brushRef="#br0" timeOffset="561.15">967 156 1976 0 0,'-72'26'4139'0'0,"63"-21"-4014"0"0,1 0-1 0 0,0 1 1 0 0,0 0-1 0 0,0 0 1 0 0,1 0-1 0 0,0 1 0 0 0,1 0 1 0 0,-1 1-1 0 0,1 0 1 0 0,1 0-1 0 0,-1 0 1 0 0,1 0-1 0 0,1 1 1 0 0,0 0-1 0 0,0 0 1 0 0,0 0-1 0 0,1 0 0 0 0,1 0 1 0 0,0 1-1 0 0,0 0 1 0 0,0 5-125 0 0,4-10 28 0 0,1 0-1 0 0,-1-1 1 0 0,1 1 0 0 0,0-1 0 0 0,1 1-1 0 0,-1-1 1 0 0,1 0 0 0 0,0-1 0 0 0,0 1-1 0 0,0-1 1 0 0,0 1 0 0 0,1-1 0 0 0,-1 0-1 0 0,1-1 1 0 0,0 1 0 0 0,0-1-1 0 0,0 0 1 0 0,0 0 0 0 0,0 0 0 0 0,0-1-1 0 0,0 0 1 0 0,1 0 0 0 0,-1 0 0 0 0,0-1-1 0 0,1 0 1 0 0,0 0-28 0 0,5 2-376 0 0,0 0 0 0 0,0-1 0 0 0,0-1 0 0 0,0 0 0 0 0,0 0 0 0 0,0-1 1 0 0,0-1-1 0 0,0 0 0 0 0,0 0 0 0 0,0-1 0 0 0,-1 0 0 0 0,1-1 0 0 0,-1-1 0 0 0,0 1 0 0 0,0-1 0 0 0,0-1 0 0 0,2-2 376 0 0,3-4-1311 0 0</inkml:trace>
  <inkml:trace contextRef="#ctx0" brushRef="#br0" timeOffset="825.078">791 81 1440 0 0,'-18'14'402'0'0,"1"0"-1"0"0,0 1 1 0 0,1 1 0 0 0,1 0-1 0 0,0 1 1 0 0,2 1 0 0 0,0 0-1 0 0,0 0 1 0 0,2 2 0 0 0,1-1 0 0 0,0 2-1 0 0,1-1 1 0 0,1 1 0 0 0,2 0-1 0 0,0 1 1 0 0,1 0 0 0 0,0-1-1 0 0,2 2 1 0 0,1-1 0 0 0,1 11-402 0 0,1-19 71 0 0,2-1 1 0 0,-1 1 0 0 0,2 0 0 0 0,0-1 0 0 0,0 0 0 0 0,2 1 0 0 0,-1-1 0 0 0,2-1 0 0 0,0 1 0 0 0,0-1 0 0 0,1 0-1 0 0,0 0 1 0 0,1-1 0 0 0,1 0 0 0 0,-1-1 0 0 0,2 1 0 0 0,7 5-72 0 0,-9-9-381 0 0,0 0 0 0 0,1-1 0 0 0,-1 0-1 0 0,1-1 1 0 0,0 0 0 0 0,1 0 0 0 0,-1-1 0 0 0,1 0 0 0 0,0-1 0 0 0,0 0 0 0 0,0 0-1 0 0,1-1 1 0 0,-1-1 0 0 0,0 1 0 0 0,9-1 381 0 0,46-20-2451 0 0,-40 5 1183 0 0</inkml:trace>
  <inkml:trace contextRef="#ctx0" brushRef="#br0" timeOffset="1057.579">1216 0 1016 0 0,'8'3'315'0'0,"0"0"-1"0"0,-1 1 1 0 0,1-1 0 0 0,-1 2-1 0 0,0-1 1 0 0,0 1 0 0 0,-1 0-1 0 0,1 0 1 0 0,-1 0-1 0 0,0 1 1 0 0,-1 0 0 0 0,1 0-1 0 0,-1 1 1 0 0,-1 0 0 0 0,1 0-1 0 0,-1 0 1 0 0,0 0-1 0 0,3 8-314 0 0,-7-15 27 0 0,13 24 251 0 0,0 0 1 0 0,-2 0-1 0 0,-1 1 1 0 0,-1 0-1 0 0,-1 1 1 0 0,-1 0-1 0 0,-1 0 1 0 0,-2 0-1 0 0,0 1 0 0 0,-2 0 1 0 0,-1 6-279 0 0,-2-14 51 0 0,-1-1 1 0 0,-1 1-1 0 0,-1 0 1 0 0,-1-1-1 0 0,0 0 0 0 0,-1 0 1 0 0,-1 0-1 0 0,-1-1 1 0 0,-1 0-1 0 0,0 0 0 0 0,-1-1 1 0 0,0 0-1 0 0,-2-1 1 0 0,0-1-1 0 0,0 1 0 0 0,-1-2 1 0 0,-4 3-52 0 0,6-6-423 0 0,1-1 0 0 0,-2 0 0 0 0,1-1 0 0 0,-2 0 0 0 0,1-1 0 0 0,-1 0 0 0 0,0-1 0 0 0,0 0 0 0 0,0-1 0 0 0,-1-1 0 0 0,0 0 0 0 0,0-1 0 0 0,0 0 0 0 0,-11 0 423 0 0,-3-6-1283 0 0,-16-13 185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2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2120 0 0,'30'-3'5070'0'0,"28"-9"-3940"0"0,-12 2-497 0 0,149-17 1054 0 0,31-6-3861 0 0,-184 11-2126 0 0,-47 19 3168 0 0,-18-13-58 0 0</inkml:trace>
  <inkml:trace contextRef="#ctx0" brushRef="#br0" timeOffset="247.701">257 0 1824 0 0,'-9'20'6589'0'0,"8"37"-6410"0"0,1-46 438 0 0,1 38-458 0 0,3 1-1 0 0,1-1 1 0 0,3-1 0 0 0,2 1 0 0 0,11 30-159 0 0,7 8-1479 0 0,-7-30-2527 0 0,-16-49 2748 0 0,-1-3 38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2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2480 0 0,'2'12'4893'0'0,"2"45"-3551"0"0,44 245 719 0 0,-6-112-1699 0 0,-41-189-497 0 0,-1 0-1 0 0,0 0 1 0 0,0 0-1 0 0,1 0 1 0 0,-1 0-1 0 0,0 0 1 0 0,0 1-1 0 0,0-1 1 0 0,0 0-1 0 0,0 0 1 0 0,0 0-1 0 0,0 0 1 0 0,0 0 0 0 0,-1 0-1 0 0,1 0 1 0 0,0 0-1 0 0,-1 0 1 0 0,1 0-1 0 0,-1 0 1 0 0,1 0-1 0 0,-1 0 1 0 0,1 0-1 0 0,-1 0 1 0 0,0 0-1 0 0,1 0 1 0 0,-1 0-1 0 0,0-1 1 0 0,0 1-1 0 0,1 0 1 0 0,-1-1-1 0 0,0 1 1 0 0,0 0-1 0 0,0-1 1 0 0,0 1-1 0 0,0-1 1 0 0,0 1-1 0 0,0-1 1 0 0,0 0-1 0 0,0 1 1 0 0,0-1-1 0 0,0 0 1 0 0,-1 0-1 0 0,1 0 1 0 0,0 0-1 0 0,0 0 1 0 0,0 0-1 0 0,0 0 1 0 0,0 0-1 0 0,0 0 1 0 0,0-1-1 0 0,0 1 1 0 0,0 0-1 0 0,0-1 1 0 0,0 1-1 0 0,0 0 1 0 0,0-1-1 0 0,0 0 1 0 0,0 1-1 0 0,0-1 1 0 0,0 1 0 0 0,0-1-1 0 0,0 0 1 0 0,1 0-1 0 0,-1 0 1 0 0,0 0 135 0 0,-14-11-1384 0 0</inkml:trace>
  <inkml:trace contextRef="#ctx0" brushRef="#br0" timeOffset="295.476">28 324 1256 0 0,'-1'-5'155'0'0,"0"-1"-1"0"0,1 0 1 0 0,0 0-1 0 0,0 1 0 0 0,0-1 1 0 0,1 0-1 0 0,0 0 1 0 0,0 1-1 0 0,0-1 1 0 0,1 1-1 0 0,0-1 1 0 0,0 1-1 0 0,0-1 1 0 0,1 1-1 0 0,-1 0 1 0 0,1 0-1 0 0,1 0 0 0 0,-1 1 1 0 0,1-1-1 0 0,-1 1 1 0 0,1 0-1 0 0,1 0 1 0 0,-1 0-1 0 0,0 0 1 0 0,1 1-1 0 0,0 0 1 0 0,0 0-1 0 0,0 0 1 0 0,0 0-1 0 0,0 1 1 0 0,1 0-1 0 0,-1 0 0 0 0,1 0 1 0 0,-1 1-1 0 0,1 0 1 0 0,0 0-1 0 0,0 0-154 0 0,4 3 46 0 0,-1 0 0 0 0,1 1-1 0 0,-1 0 1 0 0,0 1 0 0 0,0 0-1 0 0,0 0 1 0 0,-1 1 0 0 0,1 0 0 0 0,-1 1-1 0 0,0-1 1 0 0,0 1 0 0 0,-1 1-1 0 0,0 0 1 0 0,0 0 0 0 0,-1 0-1 0 0,0 1 1 0 0,0 0 0 0 0,0 0 0 0 0,-1 0-1 0 0,0 1 1 0 0,-1 0 0 0 0,0 0-1 0 0,-1 0 1 0 0,1 0 0 0 0,-2 1-1 0 0,2 3-45 0 0,-8-4 13 0 0,0 0 1 0 0,-1 0-1 0 0,0-1 0 0 0,0 1 0 0 0,-1-1 0 0 0,1-1 0 0 0,-2 1 0 0 0,1-1 0 0 0,-1 0 0 0 0,0-1 0 0 0,-1 1 0 0 0,0-1 0 0 0,0-1 0 0 0,0 0 1 0 0,0 0-1 0 0,-1 0 0 0 0,0-1 0 0 0,0 0 0 0 0,0-1 0 0 0,0 0 0 0 0,-1-1 0 0 0,1 0 0 0 0,-9 1-13 0 0,-43 2-1038 0 0,35-22-2564 0 0,30 11 2305 0 0,12-5 2 0 0</inkml:trace>
  <inkml:trace contextRef="#ctx0" brushRef="#br0" timeOffset="699.698">772 269 1448 0 0,'0'0'107'0'0,"-1"1"-1"0"0,1 0 0 0 0,0-1 1 0 0,0 1-1 0 0,-1-1 1 0 0,1 1-1 0 0,0-1 1 0 0,0 1-1 0 0,0-1 1 0 0,0 1-1 0 0,0 0 1 0 0,0-1-1 0 0,0 1 0 0 0,0-1 1 0 0,0 1-1 0 0,0 0 1 0 0,0-1-1 0 0,0 1 1 0 0,1-1-1 0 0,-1 1 1 0 0,0-1-1 0 0,0 1 1 0 0,1-1-1 0 0,-1 1 0 0 0,0-1 1 0 0,1 1-1 0 0,-1-1 1 0 0,0 1-1 0 0,1-1 1 0 0,-1 1-1 0 0,1-1 1 0 0,-1 0-1 0 0,0 1 1 0 0,1-1-1 0 0,-1 0 0 0 0,1 1 1 0 0,-1-1-1 0 0,1 0 1 0 0,-1 0-1 0 0,1 0 1 0 0,0 1-1 0 0,-1-1 1 0 0,1 0-1 0 0,-1 0 0 0 0,1 0 1 0 0,-1 0-1 0 0,1 0 1 0 0,0 0-1 0 0,-1 0 1 0 0,1 0-1 0 0,-1 0 1 0 0,1 0-1 0 0,-1 0 1 0 0,1 0-1 0 0,0-1 0 0 0,-1 1 1 0 0,1 0-1 0 0,-1 0 1 0 0,1-1-1 0 0,-1 1 1 0 0,1 0-1 0 0,-1 0 1 0 0,1-1-1 0 0,-1 1 1 0 0,1-1-1 0 0,-1 1 0 0 0,0 0 1 0 0,1-1-1 0 0,-1 1-106 0 0,1 7-83 0 0,48 302 2335 0 0,-35-254-3560 0 0,-14-54 386 0 0,-21-16-3319 0 0,8 2 2954 0 0,-1-1 15 0 0</inkml:trace>
  <inkml:trace contextRef="#ctx0" brushRef="#br0" timeOffset="1464.655">791 308 1048 0 0,'-8'-2'5532'0'0,"7"1"-5501"0"0,-1 0-1 0 0,1-1 1 0 0,0 1-1 0 0,0 0 1 0 0,0-1-1 0 0,0 1 1 0 0,0-1-1 0 0,0 1 1 0 0,0-1-1 0 0,1 1 0 0 0,-1-1 1 0 0,1 1-1 0 0,-1-1 1 0 0,1 0-1 0 0,-1 1 1 0 0,1-1-1 0 0,0 0 1 0 0,0 0-1 0 0,0 1 1 0 0,0-1-1 0 0,0 0 1 0 0,0 1-1 0 0,0-1 1 0 0,0 0-1 0 0,1 1 0 0 0,-1-1 1 0 0,1 0-1 0 0,-1 1 1 0 0,1-1-1 0 0,0 0 1 0 0,0 1-1 0 0,-1-1 1 0 0,1 1-1 0 0,0 0 1 0 0,1-1-31 0 0,5-7 42 0 0,1 0 0 0 0,0 0 1 0 0,1 1-1 0 0,-1 0 0 0 0,2 1 1 0 0,-1 0-1 0 0,1 0 0 0 0,0 1 1 0 0,0 0-1 0 0,1 1 0 0 0,0 0 1 0 0,0 1-1 0 0,0 0 0 0 0,0 0 1 0 0,1 2-1 0 0,-1-1 0 0 0,1 1 1 0 0,0 1-1 0 0,0 0 0 0 0,4 1-42 0 0,-12 1 9 0 0,1 0-1 0 0,0 0 0 0 0,-1 0 1 0 0,1 1-1 0 0,-1 0 0 0 0,1 0 0 0 0,-1 0 1 0 0,0 0-1 0 0,0 1 0 0 0,0 0 0 0 0,0 0 1 0 0,0 0-1 0 0,-1 0 0 0 0,1 0 0 0 0,-1 1 1 0 0,0-1-1 0 0,0 1 0 0 0,0 0 0 0 0,0 0 1 0 0,-1 0-1 0 0,0 0 0 0 0,0 1 1 0 0,0-1-1 0 0,0 1 0 0 0,-1-1 0 0 0,1 1 1 0 0,-1 0-1 0 0,0-1 0 0 0,-1 1 0 0 0,1 0 1 0 0,-1 0-1 0 0,0 0 0 0 0,0-1 0 0 0,0 1 1 0 0,-1 0-1 0 0,0 0 0 0 0,0-1 0 0 0,0 2-8 0 0,-98 103 154 0 0,38-58 218 0 0,99-42-365 0 0,-12-4-19 0 0,-17-5 9 0 0,1 1-1 0 0,-1-1 1 0 0,1 2-1 0 0,-1 0 1 0 0,0 0-1 0 0,1 0 1 0 0,-1 1-1 0 0,-1 1 1 0 0,1-1-1 0 0,0 1 1 0 0,-1 1-1 0 0,0 0 1 0 0,0 0-1 0 0,0 0 1 0 0,0 1-1 0 0,-1 0 1 0 0,0 1-1 0 0,-1 0 1 0 0,1 0-1 0 0,-1 0 1 0 0,3 6 3 0 0,-10-8-17 0 0,-1-1 1 0 0,0 1 0 0 0,0 0-1 0 0,0 0 1 0 0,0-1 0 0 0,-1 1-1 0 0,1-1 1 0 0,-1 1-1 0 0,0-1 1 0 0,-1 0 0 0 0,1 0-1 0 0,-1-1 1 0 0,0 1 0 0 0,0-1-1 0 0,0 0 1 0 0,0 0-1 0 0,0 0 1 0 0,-1 0 0 0 0,1-1-1 0 0,-1 0 1 0 0,0 0 0 0 0,1 0-1 0 0,-1 0 1 0 0,0-1-1 0 0,-4 1 17 0 0,-9 3-536 0 0,0 0 0 0 0,0-2 1 0 0,0 0-1 0 0,-1-1 0 0 0,1-1 0 0 0,-1 0 0 0 0,1-1 0 0 0,-1-2 0 0 0,1 0 0 0 0,-1 0 0 0 0,-17-6 536 0 0,4-6-1202 0 0</inkml:trace>
  <inkml:trace contextRef="#ctx0" brushRef="#br0" timeOffset="1747.15">444 177 1644 0 0,'-11'8'243'0'0,"0"0"-1"0"0,1 1 1 0 0,1 0 0 0 0,-1 0-1 0 0,1 1 1 0 0,1 0-1 0 0,0 0 1 0 0,0 1 0 0 0,1 1-1 0 0,1-1 1 0 0,-1 1-1 0 0,2 0 1 0 0,0 0 0 0 0,0 0-1 0 0,1 1 1 0 0,1 0 0 0 0,0 0-1 0 0,1 0 1 0 0,0 0-1 0 0,1 0 1 0 0,0 0 0 0 0,1 1-1 0 0,1-1 1 0 0,0 0-1 0 0,1 1-242 0 0,5 9 167 0 0,1-1-1 0 0,1 0 0 0 0,1-1 0 0 0,0 0 1 0 0,2-1-1 0 0,1 0 0 0 0,0 0 1 0 0,1-1-1 0 0,1-1 0 0 0,1-1 0 0 0,1 0 1 0 0,0-1-1 0 0,1-1 0 0 0,0 0 1 0 0,2-1-1 0 0,-1-2 0 0 0,2 0 0 0 0,16 7-166 0 0,-10-5-415 0 0,0-2 0 0 0,0-1 0 0 0,1-2-1 0 0,1 0 1 0 0,-1-2 0 0 0,1-1 0 0 0,0-1 0 0 0,1-2-1 0 0,22 0 416 0 0,-45-3-222 0 0,0 0 0 0 0,0 0-1 0 0,0-1 1 0 0,0 0 0 0 0,0 0-1 0 0,0 0 1 0 0,0-1 0 0 0,-1 0-1 0 0,1-1 1 0 0,-1 1 0 0 0,1-1-1 0 0,-1-1 1 0 0,0 1 0 0 0,0-1-1 0 0,0 0 1 0 0,0 0 0 0 0,2-4 222 0 0,17-18-1134 0 0</inkml:trace>
  <inkml:trace contextRef="#ctx0" brushRef="#br0" timeOffset="1995.135">1186 0 2928 0 0,'10'0'209'0'0,"0"0"0"0"0,0 1 0 0 0,-1 0 0 0 0,1 0 0 0 0,0 1 0 0 0,-1 0-1 0 0,0 1 1 0 0,1 0 0 0 0,-1 0 0 0 0,0 1 0 0 0,0 0 0 0 0,-1 1 0 0 0,1 0 0 0 0,-1 0 0 0 0,0 1-1 0 0,-1 0 1 0 0,1 0 0 0 0,-1 1 0 0 0,0 0 0 0 0,5 8-209 0 0,112 167 1203 0 0,-112-158-1037 0 0,0 1-1 0 0,-2 0 1 0 0,-1 1-1 0 0,-1 0 1 0 0,-1 1-1 0 0,-2 0 0 0 0,0 0 1 0 0,-2 0-1 0 0,0 16-165 0 0,-4-26 42 0 0,-1 0 0 0 0,-1 0 0 0 0,0 0 0 0 0,-2 0 0 0 0,1-1 0 0 0,-2 1 0 0 0,0-1 0 0 0,-1-1 0 0 0,-1 1 0 0 0,0-1 0 0 0,-1-1 0 0 0,-1 1 0 0 0,0-2 0 0 0,-1 1 0 0 0,0-1 0 0 0,-1-1 0 0 0,-8 6-42 0 0,13-12-245 0 0,0-1 0 0 0,-1 1 0 0 0,0-1 0 0 0,0-1-1 0 0,0 0 1 0 0,-1 0 0 0 0,1 0 0 0 0,-1-1 0 0 0,0-1 0 0 0,0 1 0 0 0,0-1 0 0 0,0-1 0 0 0,-3 1 245 0 0,-77-31-3922 0 0,67 12 2718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2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34 241 1184 0 0,'-33'5'3521'0'0,"43"-3"-154"0"0,565-87-1407 0 0,-562 84-2342 0 0,69-18-4578 0 0,-81 18 3742 0 0,-1 1 86 0 0</inkml:trace>
  <inkml:trace contextRef="#ctx0" brushRef="#br0" timeOffset="264.925">416 1 2424 0 0,'-9'16'5995'0'0,"13"73"-4658"0"0,106 311-2082 0 0,-104-348-4726 0 0,-6-45 4371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2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1624 0 0,'13'-12'594'0'0,"-10"9"-71"0"0,-3 3-60 0 0,0 0-28 0 0,2-2-72 0 0,50-38 2003 0 0,-35 35 810 0 0,-12 40-2619 0 0,-4-16-399 0 0,9 74 270 0 0,5-1 1 0 0,3-1 0 0 0,4-1-1 0 0,14 28-428 0 0,-10-46 575 0 0,-53-228-10182 0 0,24 125 8474 0 0</inkml:trace>
  <inkml:trace contextRef="#ctx0" brushRef="#br0" timeOffset="328.834">9 132 1664 0 0,'-1'-1'106'0'0,"0"0"1"0"0,0 0-1 0 0,0-1 0 0 0,1 1 0 0 0,-1 0 1 0 0,0-1-1 0 0,1 1 0 0 0,0 0 0 0 0,-1-1 1 0 0,1 1-1 0 0,0-1 0 0 0,0 1 0 0 0,-1-1 1 0 0,1 1-1 0 0,0-1 0 0 0,0 1 0 0 0,1-1 1 0 0,-1 1-1 0 0,0-1 0 0 0,1 1 0 0 0,-1-1 1 0 0,0 1-1 0 0,1 0 0 0 0,0-1 0 0 0,-1 1 0 0 0,1 0 1 0 0,0-1-1 0 0,-1 1 0 0 0,1 0 0 0 0,0 0 1 0 0,0 0-1 0 0,0 0 0 0 0,0 0 0 0 0,0 0 1 0 0,1 0-107 0 0,72-52 1424 0 0,-62 47-1341 0 0,0 1 0 0 0,0 1 0 0 0,1 0-1 0 0,-1 0 1 0 0,1 1 0 0 0,0 1 0 0 0,0 1-1 0 0,0-1 1 0 0,0 2 0 0 0,0 0 0 0 0,0 0-1 0 0,1 1 1 0 0,-1 1 0 0 0,-1 0 0 0 0,1 1 0 0 0,0 1-1 0 0,-1 0 1 0 0,1 0 0 0 0,-1 1 0 0 0,0 1-1 0 0,-1 0 1 0 0,1 0 0 0 0,-1 1 0 0 0,-1 1-1 0 0,1 0 1 0 0,-1 0 0 0 0,0 1 0 0 0,-1 0 0 0 0,6 8-83 0 0,-12-12 21 0 0,0-1 1 0 0,0 1 0 0 0,0-1 0 0 0,0 1-1 0 0,-1 0 1 0 0,0 0 0 0 0,0 0 0 0 0,0 1 0 0 0,0-1-1 0 0,-1 0 1 0 0,0 1 0 0 0,0-1 0 0 0,-1 1 0 0 0,1-1-1 0 0,-1 0 1 0 0,-1 1 0 0 0,1-1 0 0 0,-1 1 0 0 0,0-1-1 0 0,0 1 1 0 0,0-1 0 0 0,-1 0 0 0 0,1 0 0 0 0,-1 1-1 0 0,-1-1 1 0 0,1 0 0 0 0,-1-1 0 0 0,0 1 0 0 0,0 0-1 0 0,0-1 1 0 0,-1 0 0 0 0,1 0 0 0 0,-1 0 0 0 0,0 0-1 0 0,0 0 1 0 0,-1-1 0 0 0,1 0 0 0 0,-3 2-22 0 0,-8 6-68 0 0,0-1 1 0 0,0-1-1 0 0,-1 0 1 0 0,0 0 0 0 0,0-2-1 0 0,-1 0 1 0 0,0-1-1 0 0,0-1 1 0 0,-1 0 0 0 0,0-2-1 0 0,-3 1 68 0 0,20-4-167 0 0,-1 1-1 0 0,1-1 1 0 0,-1 1-1 0 0,1-1 0 0 0,-1 0 1 0 0,1 0-1 0 0,-1 0 1 0 0,1 1-1 0 0,-1-2 1 0 0,0 1-1 0 0,1 0 1 0 0,-1 0-1 0 0,1 0 0 0 0,-1-1 1 0 0,1 1-1 0 0,-1-1 1 0 0,1 1-1 0 0,-1-1 1 0 0,1 1-1 0 0,0-1 1 0 0,-1 0-1 0 0,1 0 0 0 0,0 0 1 0 0,0 0-1 0 0,-1 0 1 0 0,1 0-1 0 0,0 0 1 0 0,0 0-1 0 0,0 0 1 0 0,0-1-1 0 0,0 1 1 0 0,1 0-1 0 0,-1-1 0 0 0,0 1 1 0 0,0 0-1 0 0,1-2 168 0 0,2-4-1170 0 0</inkml:trace>
  <inkml:trace contextRef="#ctx0" brushRef="#br0" timeOffset="719.021">1167 116 860 0 0,'1'11'3139'0'0,"-16"21"-2626"0"0,12-25-179 0 0,-223 458 3798 0 0,216-451-4821 0 0,5-15-4128 0 0,-4-12 3569 0 0</inkml:trace>
  <inkml:trace contextRef="#ctx0" brushRef="#br0" timeOffset="1013.023">1141 99 2188 0 0,'21'-11'4657'0'0,"-4"47"-2929"0"0,-12-22-1649 0 0,138 242 1596 0 0,-98-187-1409 0 0,-34-50 60 0 0,-10-18-456 0 0,-1-1 0 0 0,1 1 0 0 0,0 0 0 0 0,-1-1 1 0 0,1 1-1 0 0,-1-1 0 0 0,1 1 0 0 0,-1 0 0 0 0,1-1 0 0 0,-1 1 0 0 0,1 0 1 0 0,-1 0-1 0 0,0 0 0 0 0,1-1 0 0 0,-1 1 0 0 0,0 0 0 0 0,0 0 0 0 0,1 0 1 0 0,-1 0-1 0 0,0-1 0 0 0,0 1 0 0 0,0 0 0 0 0,0 0 0 0 0,0 0 0 0 0,0 0 1 0 0,0 0-1 0 0,-1-1 0 0 0,1 1 0 0 0,0 0 0 0 0,0 0 0 0 0,-1 0 1 0 0,1-1-1 0 0,0 1 0 0 0,-1 0 0 0 0,1 0 0 0 0,-1-1 0 0 0,1 1 0 0 0,-1 0 1 0 0,1-1-1 0 0,-1 1 0 0 0,0 0 0 0 0,1-1 0 0 0,-1 1 0 0 0,0-1 0 0 0,1 1 1 0 0,-1-1-1 0 0,0 0 0 0 0,0 1 0 0 0,1-1 0 0 0,-1 0 0 0 0,0 1 0 0 0,0-1 1 0 0,0 0-1 0 0,0 0 0 0 0,1 0 0 0 0,-1 1 0 0 0,0-1 0 0 0,0 0 1 0 0,0 0-1 0 0,0 0 0 0 0,0-1 0 0 0,1 1 0 0 0,-1 0 0 0 0,-1 0 130 0 0,-15-3-1208 0 0</inkml:trace>
  <inkml:trace contextRef="#ctx0" brushRef="#br0" timeOffset="1276.062">1044 449 1720 0 0,'31'-4'4202'0'0,"19"-9"-2779"0"0,0-1-700 0 0,-6 7-364 0 0,31-6-569 0 0,-32-6-3507 0 0,-38 14 2431 0 0,-1-1 32 0 0</inkml:trace>
  <inkml:trace contextRef="#ctx0" brushRef="#br0" timeOffset="1557.466">893 143 1468 0 0,'-15'10'309'0'0,"1"0"1"0"0,0 1-1 0 0,0 0 0 0 0,1 1 1 0 0,1 1-1 0 0,0 0 0 0 0,1 1 1 0 0,0 0-1 0 0,1 0 0 0 0,1 1 1 0 0,0 1-1 0 0,1-1 0 0 0,0 2 1 0 0,2-1-1 0 0,0 1 0 0 0,0 0 1 0 0,2 0-1 0 0,0 0 0 0 0,1 1 1 0 0,1-1-1 0 0,0 17-309 0 0,3-17 92 0 0,1 1 0 0 0,1-1 0 0 0,1 1 0 0 0,0-1 0 0 0,1 0 0 0 0,1-1 0 0 0,1 1 0 0 0,0-1 0 0 0,1 0 0 0 0,1-1 0 0 0,0 0 0 0 0,1 0 0 0 0,1-1 0 0 0,0-1 0 0 0,0 0 0 0 0,2 0 0 0 0,0-1 0 0 0,0 0 0 0 0,1-1 0 0 0,0-1 0 0 0,1 0 0 0 0,7 2-92 0 0,-3-1-481 0 0,0 0-1 0 0,1-2 0 0 0,0 0 0 0 0,0-1 0 0 0,1-1 0 0 0,1-1 1 0 0,-1-1-1 0 0,1-1 0 0 0,-1-1 0 0 0,1-1 0 0 0,7 0 482 0 0,-1-5-1465 0 0,20-9 34 0 0</inkml:trace>
  <inkml:trace contextRef="#ctx0" brushRef="#br0" timeOffset="1818.568">1465 47 1648 0 0,'2'-1'155'0'0,"1"0"-1"0"0,-1 0 1 0 0,1 0 0 0 0,-1 1-1 0 0,1-1 1 0 0,0 1-1 0 0,0-1 1 0 0,-1 1 0 0 0,1 0-1 0 0,0 0 1 0 0,-1 0 0 0 0,1 1-1 0 0,0-1 1 0 0,0 1-1 0 0,-1-1 1 0 0,1 1 0 0 0,-1 0-1 0 0,1 0 1 0 0,-1 0 0 0 0,1 0-1 0 0,-1 0 1 0 0,1 1-1 0 0,-1-1 1 0 0,0 1 0 0 0,0 0-1 0 0,0-1 1 0 0,1 2-155 0 0,1 0 121 0 0,16 13 68 0 0,0 0 0 0 0,-1 2 0 0 0,-1 0 0 0 0,-1 1 0 0 0,0 1 0 0 0,-2 1 0 0 0,0 0 0 0 0,-1 1 0 0 0,-2 0 0 0 0,0 1 0 0 0,-1 1 0 0 0,-1-1 1 0 0,-2 2-1 0 0,0-1 0 0 0,-2 1 0 0 0,0 0 0 0 0,-2 1 0 0 0,-1-1 0 0 0,-1 1 0 0 0,-1 14-189 0 0,-1-26-8 0 0,-1 1 0 0 0,-1-1 0 0 0,0 0 0 0 0,-1-1 0 0 0,0 1 1 0 0,-1 0-1 0 0,-1-1 0 0 0,0 0 0 0 0,-1 0 0 0 0,0 0 0 0 0,-1-1 0 0 0,-1 0 0 0 0,0 0 0 0 0,0-1 1 0 0,-1 0-1 0 0,0 0 0 0 0,-1-1 0 0 0,0 0 0 0 0,-1-1 0 0 0,0 0 0 0 0,-1-1 0 0 0,1 0 1 0 0,-2-1-1 0 0,1 0 0 0 0,-1-1 0 0 0,0 0 0 0 0,0-1 0 0 0,0-1 0 0 0,-4 1 8 0 0,9-4-381 0 0,-1 0-1 0 0,0 0 0 0 0,1-1 0 0 0,-1-1 1 0 0,1 1-1 0 0,-1-1 0 0 0,0-1 1 0 0,1 1-1 0 0,0-1 0 0 0,-1-1 1 0 0,1 0-1 0 0,0 0 0 0 0,0 0 1 0 0,1-1-1 0 0,-1 0 0 0 0,1-1 1 0 0,-3-2 381 0 0,-12-10-1192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3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26 116 1648 0 0,'0'0'582'0'0,"0"0"-70"0"0,0 0-67 0 0,0 0-56 0 0,0 0-53 0 0,0 0-56 0 0,0 0-19 0 0,-1 20 1595 0 0,-15 10-977 0 0,7-22 1971 0 0,52-18-2143 0 0,84-23-149 0 0,1 5 1 0 0,1 6-1 0 0,37 2-558 0 0,-59-34-9255 0 0,-96 48 8086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4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34 508 1712 0 0,'0'0'121'0'0,"-1"-1"-1"0"0,0 1 1 0 0,1 0-1 0 0,-1 0 0 0 0,0 0 1 0 0,1-1-1 0 0,-1 1 1 0 0,0 0-1 0 0,1 0 1 0 0,-1 0-1 0 0,0 0 1 0 0,0 0-1 0 0,1 1 0 0 0,-1-1 1 0 0,0 0-1 0 0,1 0 1 0 0,-1 0-1 0 0,0 0 1 0 0,1 1-1 0 0,-1-1 1 0 0,0 0-1 0 0,1 1 1 0 0,-1-1-1 0 0,1 0 0 0 0,-1 1 1 0 0,1-1-1 0 0,-1 1 1 0 0,1-1-1 0 0,-1 1 1 0 0,1-1-1 0 0,-1 1 1 0 0,1 0-1 0 0,-1-1 0 0 0,1 1 1 0 0,0-1-1 0 0,-1 1 1 0 0,1 0-1 0 0,0-1 1 0 0,0 1-1 0 0,0 0 1 0 0,-1-1-1 0 0,1 1 1 0 0,0 0-1 0 0,0-1 0 0 0,0 1 1 0 0,0 0-1 0 0,0 0-120 0 0,-3-14 39 0 0,0-1 0 0 0,1 1 0 0 0,1-1-1 0 0,0 1 1 0 0,1-1 0 0 0,0 1-1 0 0,1-1 1 0 0,1 1 0 0 0,0-1 0 0 0,0 1-1 0 0,2 0 1 0 0,-1 0 0 0 0,2 0 0 0 0,0 0-1 0 0,0 1 1 0 0,1 0 0 0 0,1 0-1 0 0,0 0 1 0 0,0 1 0 0 0,2 0 0 0 0,-1 1-1 0 0,1 0 1 0 0,4-3-39 0 0,82-61 27 0 0,-93 73-54 0 0,31 49 56 0 0,-21 171 207 0 0,-14-141-246 0 0,2-40-411 0 0,0-13-4133 0 0,0-25 3270 0 0</inkml:trace>
  <inkml:trace contextRef="#ctx0" brushRef="#br0" timeOffset="387.501">452 526 2224 0 0,'11'2'5319'0'0,"-12"-18"-5054"0"0,15-134 527 0 0,52-38 400 0 0,-66 187-1186 0 0,0 1 0 0 0,0-1 1 0 0,0 1-1 0 0,0-1 0 0 0,0 1 0 0 0,0-1 0 0 0,0 1 0 0 0,0-1 0 0 0,0 1 0 0 0,0 0 1 0 0,1-1-1 0 0,-1 1 0 0 0,0-1 0 0 0,0 1 0 0 0,0 0 0 0 0,1-1 0 0 0,-1 1 0 0 0,0-1 0 0 0,1 1 1 0 0,-1 0-1 0 0,0-1 0 0 0,1 1 0 0 0,-1 0 0 0 0,0 0 0 0 0,1-1 0 0 0,-1 1 0 0 0,1 0 1 0 0,-1 0-1 0 0,1 0 0 0 0,-1-1 0 0 0,0 1 0 0 0,1 0 0 0 0,-1 0 0 0 0,1 0 0 0 0,-1 0 0 0 0,1 0 1 0 0,-1 0-1 0 0,1 0 0 0 0,-1 0 0 0 0,1 0 0 0 0,-1 0 0 0 0,1 0 0 0 0,-1 0 0 0 0,0 0 0 0 0,1 1 1 0 0,-1-1-1 0 0,1 0 0 0 0,-1 0 0 0 0,1 0 0 0 0,-1 1 0 0 0,0-1 0 0 0,1 0 0 0 0,-1 0 1 0 0,1 1-1 0 0,-1-1 0 0 0,0 0 0 0 0,0 1 0 0 0,1-1 0 0 0,-1 0 0 0 0,0 1 0 0 0,1-1 0 0 0,-1 1 1 0 0,0-1-1 0 0,0 1 0 0 0,0-1 0 0 0,1 0 0 0 0,-1 1 0 0 0,0-1 0 0 0,0 1-6 0 0,66 168 660 0 0,-4 22-773 0 0,-61-189-28 0 0,-1 0 0 0 0,0 0 0 0 0,0 0 0 0 0,0 0 0 0 0,0 0 0 0 0,0 0 0 0 0,-1 0 0 0 0,1 0 0 0 0,0 0 0 0 0,-1 0 0 0 0,0 0 0 0 0,1-1 0 0 0,-1 1 0 0 0,0 0 0 0 0,0 0 0 0 0,0-1 0 0 0,0 1 0 0 0,0 0 0 0 0,0-1 0 0 0,-1 1 0 0 0,1-1 0 0 0,0 1 0 0 0,-1-1 0 0 0,1 0 0 0 0,-1 0 0 0 0,0 1 0 0 0,1-1 0 0 0,-1 0 0 0 0,0 0 0 0 0,0-1 0 0 0,0 1 0 0 0,1 0 0 0 0,-1-1 0 0 0,0 1 0 0 0,0-1 0 0 0,0 1 0 0 0,0-1-1 0 0,0 0 1 0 0,0 0 0 0 0,0 0 0 0 0,0 0 0 0 0,0 0 0 0 0,0-1 0 0 0,0 1 0 0 0,0 0 0 0 0,0-1 0 0 0,0 0 0 0 0,0 1 0 0 0,1-1 0 0 0,-1 0 0 0 0,0 0 0 0 0,0 0 0 0 0,1 0 0 0 0,-2-1 141 0 0,-32-16-1150 0 0</inkml:trace>
  <inkml:trace contextRef="#ctx0" brushRef="#br0" timeOffset="634.116">374 424 1544 0 0,'50'-3'6440'0'0,"7"-4"-3815"0"0,117-30-3968 0 0,-64-28-4363 0 0,-97 46 4466 0 0</inkml:trace>
  <inkml:trace contextRef="#ctx0" brushRef="#br0" timeOffset="885.258">954 1 2928 0 0,'12'5'256'0'0,"-1"1"-1"0"0,0 1 0 0 0,-1 0 0 0 0,1 0 1 0 0,-1 1-1 0 0,-1 1 0 0 0,0-1 1 0 0,0 1-1 0 0,0 1 0 0 0,-1 0 1 0 0,-1 0-1 0 0,0 0 0 0 0,0 1 0 0 0,-1 0 1 0 0,0 1-1 0 0,-1-1 0 0 0,0 1 1 0 0,-1 0-1 0 0,-1 0 0 0 0,0 1 1 0 0,0-1-1 0 0,-1 0 0 0 0,0 12-255 0 0,3-1 115 0 0,-2 0 1 0 0,-1 0-1 0 0,0 0 0 0 0,-2 0 1 0 0,-1 0-1 0 0,0 0 0 0 0,-2 0 1 0 0,-1-1-1 0 0,0 1 0 0 0,-2-1 1 0 0,-1 0-1 0 0,0 0 0 0 0,-5 6-115 0 0,6-15-252 0 0,0 0 0 0 0,-1-1-1 0 0,-1 0 1 0 0,0-1 0 0 0,-1 1-1 0 0,0-1 1 0 0,-1-1 0 0 0,0 0-1 0 0,0 0 1 0 0,-1-1 0 0 0,0-1-1 0 0,-1 0 1 0 0,0 0 0 0 0,-9 4 252 0 0,-80 11-4053 0 0,85-23 2823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2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1540 0 0,'80'-12'3810'0'0,"-36"3"-3396"0"0,384-30-1043 0 0,-329 59-1484 0 0,-95-14 1376 0 0,-6 0-440 0 0</inkml:trace>
  <inkml:trace contextRef="#ctx0" brushRef="#br0" timeOffset="235.249">100 272 1256 0 0,'2'1'960'0'0,"4"-2"-120"0"0,21-1-92 0 0,-11 2-56 0 0,39-10-220 0 0,-14 2-48 0 0,9 4 5 0 0,3-4-49 0 0,-1 1-28 0 0,6-1-144 0 0,-2 1-112 0 0,5 1-8 0 0,-7 0-408 0 0,1-2-216 0 0,-6 1-393 0 0,1-2-439 0 0,-4 1 148 0 0,-3-2-8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4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1048 0 0,'-38'1'3261'0'0,"13"4"-2829"0"0,1 0-1 0 0,0 2 1 0 0,0 1 0 0 0,1 1-1 0 0,0 1 1 0 0,1 0 0 0 0,0 2-1 0 0,1 1 1 0 0,0 0-1 0 0,-17 15-431 0 0,32-23 80 0 0,0 0-1 0 0,1 1 0 0 0,-1 0 0 0 0,1 0 1 0 0,0 0-1 0 0,0 0 0 0 0,1 1 0 0 0,0 0 1 0 0,0 0-1 0 0,1 0 0 0 0,0 0 0 0 0,0 1 0 0 0,0-1 1 0 0,1 1-1 0 0,0 0 0 0 0,1-1 0 0 0,0 1 1 0 0,0 0-80 0 0,1-3-13 0 0,1-1 0 0 0,0 1 0 0 0,1-1 0 0 0,-1 0 0 0 0,1 0 0 0 0,-1 0 0 0 0,1 0 0 0 0,0 0 0 0 0,1 0 0 0 0,-1 0 0 0 0,1-1 0 0 0,-1 1 0 0 0,1-1 0 0 0,0 1 0 0 0,1-1 0 0 0,-1 0 0 0 0,0-1 0 0 0,1 1 0 0 0,0 0 0 0 0,-1-1 0 0 0,1 0 0 0 0,0 0 0 0 0,0 0 0 0 0,0 0 0 0 0,1-1 0 0 0,-1 0 1 0 0,0 0-1 0 0,1 0 0 0 0,1 0 13 0 0,136 17-3505 0 0,-15-42-266 0 0,-96 14 2519 0 0</inkml:trace>
  <inkml:trace contextRef="#ctx0" brushRef="#br0" timeOffset="640.243">884 53 1452 0 0,'-40'4'2454'0'0,"24"-3"-2223"0"0,0 1-1 0 0,1 1 0 0 0,-1 1 0 0 0,1 0 0 0 0,0 0 0 0 0,0 2 1 0 0,0 0-1 0 0,1 0 0 0 0,0 1 0 0 0,0 1 0 0 0,1 1 0 0 0,0 0 1 0 0,0 0-1 0 0,1 1 0 0 0,0 1 0 0 0,1 0 0 0 0,0 1 0 0 0,-2 4-230 0 0,12-14 32 0 0,0 1 0 0 0,0-1 0 0 0,0 1 1 0 0,1 0-1 0 0,-1-1 0 0 0,1 1 0 0 0,0-1 0 0 0,0 1 0 0 0,0 0 0 0 0,0-1 0 0 0,0 1 0 0 0,0 0 0 0 0,1-1 0 0 0,-1 1 0 0 0,1-1 0 0 0,0 1 0 0 0,0-1 0 0 0,0 1 0 0 0,0-1 0 0 0,0 1 0 0 0,1-1 0 0 0,-1 0 0 0 0,0 0 0 0 0,1 0 0 0 0,0 0 0 0 0,0 0 0 0 0,-1 0 0 0 0,1 0 0 0 0,0 0 0 0 0,1-1 0 0 0,-1 1 0 0 0,0-1 0 0 0,0 1 0 0 0,1-1 1 0 0,-1 0-1 0 0,0 0 0 0 0,1 0 0 0 0,-1 0 0 0 0,1-1 0 0 0,0 1 0 0 0,1 0-32 0 0,109 22-1570 0 0,-103-22 1226 0 0,0-1-1 0 0,0 0 0 0 0,0 0 0 0 0,0-1 0 0 0,0-1 0 0 0,0 0 0 0 0,0 0 0 0 0,0-1 1 0 0,-1 0-1 0 0,1 0 0 0 0,-1-1 0 0 0,8-5 345 0 0,6 0-667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4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54 130 2200 0 0,'-15'41'4286'0'0,"7"-22"-3850"0"0,-22 209 2294 0 0,86-50-3222 0 0,-59-177-4132 0 0,-14-11 3194 0 0,8-3 280 0 0</inkml:trace>
  <inkml:trace contextRef="#ctx0" brushRef="#br0" timeOffset="220.156">164 9 2176 0 0,'7'-2'138'0'0,"0"0"-1"0"0,1 0 0 0 0,-1 1 1 0 0,0 0-1 0 0,1 0 1 0 0,-1 1-1 0 0,1 0 0 0 0,-1 0 1 0 0,0 1-1 0 0,1 0 1 0 0,-1 0-1 0 0,0 1 0 0 0,1 0 1 0 0,-1 0-1 0 0,0 1 1 0 0,-1 0-1 0 0,1 0 0 0 0,0 0 1 0 0,-1 1-1 0 0,1 0 1 0 0,-1 0-1 0 0,-1 1 1 0 0,1 0-1 0 0,0 0 0 0 0,-1 0 1 0 0,0 0-1 0 0,0 1 1 0 0,-1 0-1 0 0,0 0 0 0 0,0 0 1 0 0,0 1-1 0 0,0-1 1 0 0,-1 1-1 0 0,0 1-137 0 0,-5 0 40 0 0,-1 0 0 0 0,1-1 1 0 0,-1 1-1 0 0,-1-1 0 0 0,1 1 0 0 0,-1-1 0 0 0,-1 0 0 0 0,1-1 1 0 0,-1 1-1 0 0,0-1 0 0 0,-1 0 0 0 0,0 0 0 0 0,1 0 1 0 0,-2-1-1 0 0,1 0 0 0 0,-1 0 0 0 0,0-1 0 0 0,0 0 0 0 0,0 0 1 0 0,0 0-1 0 0,-7 1-40 0 0,9-2-45 0 0,-5 3-348 0 0,-1-1 0 0 0,1 0 1 0 0,-1 0-1 0 0,0-1 0 0 0,0-1 0 0 0,-1 0 1 0 0,1 0-1 0 0,-1-1 0 0 0,0-1 1 0 0,1 0-1 0 0,-10 0 393 0 0,12-1-1251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4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 1588 0 0,'-51'22'4101'0'0,"43"-18"-3928"0"0,1 0 1 0 0,0 0 0 0 0,0 1 0 0 0,1-1 0 0 0,-1 2 0 0 0,1-1 0 0 0,0 1 0 0 0,0-1 0 0 0,1 2 0 0 0,0-1 0 0 0,0 1 0 0 0,0-1 0 0 0,1 1 0 0 0,0 1 0 0 0,0-1 0 0 0,1 0 0 0 0,0 1 0 0 0,0 0 0 0 0,1 0 0 0 0,0 0 0 0 0,0 0 0 0 0,0 1-174 0 0,3-4 16 0 0,0 0 1 0 0,0-1 0 0 0,1 1-1 0 0,-1 0 1 0 0,1-1 0 0 0,0 1 0 0 0,0-1-1 0 0,1 0 1 0 0,-1 0 0 0 0,1 0 0 0 0,0 0-1 0 0,0 0 1 0 0,0 0 0 0 0,1-1 0 0 0,-1 1-1 0 0,1-1 1 0 0,0 0 0 0 0,0 0-1 0 0,0-1 1 0 0,0 1 0 0 0,0-1 0 0 0,1 0-1 0 0,-1 0 1 0 0,1 0 0 0 0,-1-1 0 0 0,1 1-1 0 0,0-1 1 0 0,0 0-17 0 0,86 14-2915 0 0,-27-34-1567 0 0,-44 6 3023 0 0</inkml:trace>
  <inkml:trace contextRef="#ctx0" brushRef="#br0" timeOffset="217.122">392 1 1684 0 0,'9'0'282'0'0,"-1"1"1"0"0,1 0-1 0 0,-1 1 0 0 0,0 0 0 0 0,0 0 0 0 0,0 1 0 0 0,0-1 1 0 0,0 2-1 0 0,-1-1 0 0 0,1 1 0 0 0,-1 1 0 0 0,0-1 1 0 0,0 1-1 0 0,-1 0 0 0 0,1 1 0 0 0,-1-1 0 0 0,0 1 0 0 0,4 5-282 0 0,0 2 173 0 0,-1 0-1 0 0,0 0 0 0 0,0 1 0 0 0,-1 0 0 0 0,-1 1 1 0 0,0 0-1 0 0,-1 0 0 0 0,-1 0 0 0 0,-1 0 0 0 0,0 1 1 0 0,0 0-1 0 0,-2 0 0 0 0,0 0 0 0 0,0 6-172 0 0,-3-8 30 0 0,0-1 1 0 0,-1 0-1 0 0,0 0 0 0 0,-1 0 0 0 0,-1 0 0 0 0,0-1 0 0 0,0 0 1 0 0,-1 1-1 0 0,-1-1 0 0 0,0-1 0 0 0,0 1 0 0 0,-1-1 0 0 0,-1 0 1 0 0,0-1-1 0 0,-1 0 0 0 0,0 0 0 0 0,-7 6-30 0 0,9-10-455 0 0,-1 1 0 0 0,0-2-1 0 0,0 1 1 0 0,0-1-1 0 0,-1 0 1 0 0,1-1 0 0 0,-1 0-1 0 0,0 0 1 0 0,0-1 0 0 0,-1 0-1 0 0,1-1 1 0 0,-1 0 0 0 0,1-1-1 0 0,-1 1 1 0 0,-7-1 455 0 0,0-1-1389 0 0</inkml:trace>
  <inkml:trace contextRef="#ctx0" brushRef="#br0" timeOffset="937.11">668 232 1048 0 0,'13'3'7977'0'0,"50"-15"-6956"0"0,-17 2-435 0 0,246-20 1130 0 0,-279 29-1881 0 0,17-3 437 0 0,-32-4-3950 0 0,4-6-1391 0 0,2 10 4225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3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1480 0 0,'69'-7'8244'0'0,"-65"12"-7978"0"0,68 246 1576 0 0,-42-117-1355 0 0,-5-41-1030 0 0,-25-91 153 0 0,0-2-86 0 0,-20 7-4856 0 0,-6-32 2648 0 0,12 7 1250 0 0</inkml:trace>
  <inkml:trace contextRef="#ctx0" brushRef="#br0" timeOffset="249.071">17 121 1612 0 0,'2'-7'270'0'0,"1"1"0"0"0,0-1 0 0 0,0 0 0 0 0,1 1 0 0 0,0 0 0 0 0,0 0 0 0 0,0 0 0 0 0,1 0 0 0 0,0 1 0 0 0,0-1 0 0 0,1 1 0 0 0,-1 1 0 0 0,1-1 0 0 0,0 1 0 0 0,0 0 0 0 0,1 0 0 0 0,-1 1 0 0 0,1 0 0 0 0,0 0 0 0 0,0 0 0 0 0,0 1 0 0 0,0 0 0 0 0,5-1-270 0 0,-2 1 103 0 0,0 0 1 0 0,1 1-1 0 0,0-1 0 0 0,-1 2 0 0 0,1 0 0 0 0,0 0 1 0 0,-1 1-1 0 0,1 0 0 0 0,-1 1 0 0 0,1 0 1 0 0,-1 1-1 0 0,0 0 0 0 0,0 1 0 0 0,0 0 1 0 0,0 0-1 0 0,-1 1 0 0 0,1 0 0 0 0,-1 1 1 0 0,-1 0-1 0 0,1 0 0 0 0,-1 1 0 0 0,0 0 0 0 0,0 0 1 0 0,-1 1-1 0 0,1 1-103 0 0,-3 0 49 0 0,1-1 0 0 0,-2 1 0 0 0,1 0 0 0 0,-1 0 0 0 0,-1 0 0 0 0,1 1 0 0 0,-2-1 0 0 0,1 1 0 0 0,-1 0 0 0 0,-1 0 0 0 0,0-1 0 0 0,0 1 0 0 0,-1 0 0 0 0,0 0 0 0 0,-1 0 0 0 0,0 0 0 0 0,-2 8-49 0 0,0-8-113 0 0,0-1-1 0 0,-1 1 1 0 0,0-1-1 0 0,0 0 0 0 0,-1 0 1 0 0,0-1-1 0 0,-1 0 1 0 0,0 0-1 0 0,0 0 1 0 0,0 0-1 0 0,-1-1 0 0 0,-1 0 1 0 0,1-1-1 0 0,-1 1 1 0 0,0-2-1 0 0,0 1 1 0 0,-1-1-1 0 0,1 0 0 0 0,-1-1 1 0 0,0 0-1 0 0,-1 0 1 0 0,1-1-1 0 0,-1 0 1 0 0,1-1-1 0 0,-1 0 0 0 0,-1 0 114 0 0,-25-34-5287 0 0,37 23 4123 0 0</inkml:trace>
  <inkml:trace contextRef="#ctx0" brushRef="#br0" timeOffset="528.485">727 99 1768 0 0,'-17'10'545'0'0,"0"1"1"0"0,1 0-1 0 0,0 1 0 0 0,0 1 0 0 0,2 1 1 0 0,0 0-1 0 0,0 1 0 0 0,1 0 1 0 0,1 1-1 0 0,1 0 0 0 0,0 1 0 0 0,-1 4-545 0 0,8-14 46 0 0,0 0 0 0 0,0 1 0 0 0,1-1 0 0 0,0 1 0 0 0,0 0 0 0 0,1 0 0 0 0,0 0 0 0 0,0 0 0 0 0,1 0 0 0 0,0 0 0 0 0,0 1 0 0 0,1-1 0 0 0,0 0 0 0 0,1 1-1 0 0,0-1 1 0 0,0 0 0 0 0,1 0 0 0 0,-1 0 0 0 0,2 0 0 0 0,-1 0 0 0 0,1 0 0 0 0,1 0 0 0 0,-1-1 0 0 0,1 0 0 0 0,1 0 0 0 0,-1 0 0 0 0,1 0 0 0 0,0 0 0 0 0,1-1 0 0 0,1 1-46 0 0,6 4-464 0 0,0-1 1 0 0,1 0-1 0 0,0-1 0 0 0,0-1 1 0 0,1 0-1 0 0,0-1 1 0 0,0 0-1 0 0,1-2 1 0 0,0 0-1 0 0,0 0 1 0 0,0-2-1 0 0,1 0 1 0 0,-1 0-1 0 0,9-1 464 0 0,8-2-1368 0 0</inkml:trace>
  <inkml:trace contextRef="#ctx0" brushRef="#br0" timeOffset="996.952">1023 168 1532 0 0,'16'17'4899'0'0,"-11"32"-4011"0"0,-5-42-558 0 0,8 241 1544 0 0,-8-247-2323 0 0,0-1-470 0 0,-3-2-4324 0 0,3-6 4091 0 0</inkml:trace>
  <inkml:trace contextRef="#ctx0" brushRef="#br0" timeOffset="1741.113">1041 187 904 0 0,'-21'4'3964'0'0,"20"-3"-3914"0"0,1-1 1 0 0,0 0 0 0 0,0 1-1 0 0,-1-1 1 0 0,1 0 0 0 0,0 1-1 0 0,-1-1 1 0 0,1 0-1 0 0,-1 0 1 0 0,1 1 0 0 0,0-1-1 0 0,-1 0 1 0 0,1 0-1 0 0,-1 0 1 0 0,1 1 0 0 0,0-1-1 0 0,-1 0 1 0 0,1 0 0 0 0,-1 0-1 0 0,1 0 1 0 0,-1 0-1 0 0,1 0 1 0 0,-1 0 0 0 0,1 0-1 0 0,0 0 1 0 0,-1 0-1 0 0,1 0 1 0 0,-1 0 0 0 0,1-1-1 0 0,-1 1 1 0 0,1 0-1 0 0,0 0 1 0 0,-1 0 0 0 0,1-1-1 0 0,-1 1 1 0 0,1 0 0 0 0,0 0-1 0 0,-1-1 1 0 0,1 1-1 0 0,0 0 1 0 0,-1-1 0 0 0,1 1-1 0 0,0 0 1 0 0,0-1-1 0 0,-1 1 1 0 0,1 0 0 0 0,0-1-1 0 0,0 1 1 0 0,-1-1 0 0 0,1 1-1 0 0,0 0 1 0 0,0-1-1 0 0,0 1 1 0 0,0-1 0 0 0,0 1-1 0 0,0-1 1 0 0,0 1-1 0 0,0-1 1 0 0,0 1 0 0 0,0 0-1 0 0,0-1 1 0 0,0 1-1 0 0,0-1 1 0 0,0 1 0 0 0,0-1-1 0 0,0 1 1 0 0,1 0 0 0 0,-1-1-1 0 0,0 1 1 0 0,0-1-51 0 0,80-62 135 0 0,-76 60-133 0 0,-1 0 0 0 0,1 0 0 0 0,0 0 0 0 0,0 0 0 0 0,0 1 0 0 0,0 0 0 0 0,0-1 0 0 0,0 2 0 0 0,1-1 0 0 0,-1 0 0 0 0,1 1 0 0 0,-1 0 0 0 0,1 0 1 0 0,-1 0-1 0 0,1 1 0 0 0,0-1 0 0 0,0 1 0 0 0,-1 0 0 0 0,1 1 0 0 0,0-1 0 0 0,-1 1 0 0 0,1 0 0 0 0,0 0 0 0 0,-1 0 0 0 0,0 1 0 0 0,1 0 0 0 0,-1-1 0 0 0,0 2 0 0 0,1-1 0 0 0,-1 0 0 0 0,-1 1 0 0 0,1 0 0 0 0,0 0 0 0 0,0 0 0 0 0,-1 0 0 0 0,0 0 0 0 0,0 1 0 0 0,0 0 0 0 0,0-1 0 0 0,0 1 0 0 0,-1 0 0 0 0,0 0 0 0 0,0 1 0 0 0,0-1 0 0 0,0 0 0 0 0,0 1 0 0 0,-1-1 0 0 0,1 4-2 0 0,-4 2 21 0 0,1 0-1 0 0,-1 0 0 0 0,-1-1 0 0 0,1 1 0 0 0,-2-1 0 0 0,1 1 0 0 0,-2-1 0 0 0,1 0 0 0 0,-1-1 0 0 0,0 1 0 0 0,-1-1 0 0 0,0 0 0 0 0,0 0 1 0 0,-1-1-1 0 0,-1 2-20 0 0,-40 58 490 0 0,108-65-117 0 0,-47-2-362 0 0,0-1-8 0 0,0 0-1 0 0,0 1 1 0 0,0 1-1 0 0,0 0 1 0 0,0 0 0 0 0,0 1-1 0 0,0 1 1 0 0,0 0-1 0 0,0 1 1 0 0,-1 0-1 0 0,0 1 1 0 0,0 1-1 0 0,0 0 1 0 0,6 4-3 0 0,-16-9 0 0 0,-1 0 0 0 0,0 0 0 0 0,0 0 0 0 0,0 0 0 0 0,0 0 0 0 0,0 0 0 0 0,0 1 0 0 0,0-1 0 0 0,-1 0 1 0 0,1 0-1 0 0,0 1 0 0 0,-1-1 0 0 0,1 1 0 0 0,-1-1 0 0 0,1 0 0 0 0,-1 1 0 0 0,0-1 0 0 0,1 1 0 0 0,-1-1 0 0 0,0 1 0 0 0,0-1 0 0 0,0 1 0 0 0,0-1 0 0 0,0 1 0 0 0,-1-1 1 0 0,1 1-1 0 0,0-1 0 0 0,-1 1 0 0 0,1-1 0 0 0,-1 0 0 0 0,1 1 0 0 0,-1-1 0 0 0,0 0 0 0 0,0 1 0 0 0,1-1 0 0 0,-1 0 0 0 0,0 0 0 0 0,0 0 0 0 0,0 0 0 0 0,0 0 1 0 0,-1 0-1 0 0,1 0 0 0 0,0 0 0 0 0,0 0 0 0 0,0 0 0 0 0,-1-1 0 0 0,1 1 0 0 0,0 0 0 0 0,-1-1 0 0 0,0 1 0 0 0,-73 32-40 0 0,-80-15-1445 0 0,60-53-2772 0 0,85 20 3073 0 0,6 2 28 0 0</inkml:trace>
  <inkml:trace contextRef="#ctx0" brushRef="#br0" timeOffset="2175.829">1578 456 1484 0 0,'11'10'1767'0'0,"1"-1"3981"0"0,-13-28-4728 0 0,-2 4-1031 0 0,0-1 1 0 0,1 1-1 0 0,1-1 1 0 0,1 0-1 0 0,0 0 1 0 0,0 1-1 0 0,2-1 0 0 0,0 0 1 0 0,1 1-1 0 0,0-1 1 0 0,2 1-1 0 0,-1 0 1 0 0,2 0-1 0 0,0 1 0 0 0,1-1 1 0 0,0 1-1 0 0,1 1 1 0 0,1-1-1 0 0,0 1 1 0 0,1 1-1 0 0,0 0 1 0 0,1 0-1 0 0,0 1 0 0 0,1 1 1 0 0,6-5 10 0 0,-16 14 1 0 0,-1 0 1 0 0,1 0-1 0 0,0 0 1 0 0,0 1-1 0 0,0-1 0 0 0,0 1 1 0 0,0-1-1 0 0,0 1 1 0 0,0 0-1 0 0,0 0 0 0 0,0-1 1 0 0,1 2-1 0 0,-1-1 1 0 0,0 0-1 0 0,0 0 0 0 0,0 1 1 0 0,0-1-1 0 0,0 1 1 0 0,0-1-1 0 0,0 1 0 0 0,0 0 1 0 0,-1 0-1 0 0,1 0 1 0 0,0 0-1 0 0,0 0 0 0 0,-1 0 1 0 0,1 1-1 0 0,0-1 1 0 0,-1 0-1 0 0,1 1 1 0 0,-1-1-1 0 0,0 1 0 0 0,1 0 1 0 0,-1-1-1 0 0,0 1 1 0 0,0 0-1 0 0,0 0 0 0 0,0 0 1 0 0,-1 0-1 0 0,1 1-1 0 0,25 85 399 0 0,-24-78-338 0 0,31 191-1914 0 0,-23-186-3638 0 0,-10-15 4356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3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260 221 1100 0 0,'-23'159'4316'0'0,"-58"47"-907"0"0,76-274-1905 0 0,16 27-1491 0 0,2 1 0 0 0,1 0 0 0 0,3 1 0 0 0,1 1 0 0 0,1 1 0 0 0,3 0 1 0 0,0 2-1 0 0,15-15-13 0 0,12-14 314 0 0,-48 63-283 0 0,-1 1-12 0 0,221 300 476 0 0,-183-229-1039 0 0,-25-20-2908 0 0,-13-49 2045 0 0,-12 10-1173 0 0,1-8 1362 0 0</inkml:trace>
  <inkml:trace contextRef="#ctx0" brushRef="#br0" timeOffset="263.961">393 410 2312 0 0,'0'-1'152'0'0,"1"1"-1"0"0,-1-1 0 0 0,0 0 1 0 0,0 1-1 0 0,0-1 1 0 0,0 1-1 0 0,0-1 1 0 0,1 0-1 0 0,-1 1 0 0 0,0-1 1 0 0,-1 0-1 0 0,1 1 1 0 0,0-1-1 0 0,0 0 1 0 0,0 1-1 0 0,0-1 0 0 0,0 0 1 0 0,-1 1-1 0 0,1-1 1 0 0,0 0-1 0 0,0 1 0 0 0,-1-1 1 0 0,1 1-1 0 0,-1-1 1 0 0,1 1-1 0 0,0-1 1 0 0,-1 1-1 0 0,1-1 0 0 0,-1 1 1 0 0,1-1-1 0 0,-1 1 1 0 0,1 0-1 0 0,-1-1 0 0 0,0 1 1 0 0,1 0-1 0 0,-1-1 1 0 0,1 1-1 0 0,-1 0 1 0 0,0 0-1 0 0,1 0 0 0 0,-1-1 1 0 0,0 1-1 0 0,1 0 1 0 0,-1 0-1 0 0,0 0 1 0 0,1 0-1 0 0,-1 0 0 0 0,0 0 1 0 0,1 0-1 0 0,-1 1 1 0 0,0-1-1 0 0,1 0 0 0 0,-1 0 1 0 0,0 0-1 0 0,1 1-151 0 0,56-20-758 0 0,56-16-5528 0 0,-89 29 5018 0 0</inkml:trace>
  <inkml:trace contextRef="#ctx0" brushRef="#br0" timeOffset="622.732">814 398 1964 0 0,'17'18'2196'0'0,"-17"-19"-2082"0"0,0 1 0 0 0,1-1 1 0 0,-1 1-1 0 0,0-1 0 0 0,0 1 0 0 0,0-1 1 0 0,0 1-1 0 0,0 0 0 0 0,1-1 0 0 0,-1 1 1 0 0,0-1-1 0 0,0 1 0 0 0,1 0 0 0 0,-1-1 1 0 0,0 1-1 0 0,0 0 0 0 0,1-1 0 0 0,-1 1 0 0 0,1 0 1 0 0,-1-1-1 0 0,0 1 0 0 0,1 0 0 0 0,-1 0 1 0 0,0 0-1 0 0,1-1 0 0 0,-1 1 0 0 0,1 0 1 0 0,-1 0-1 0 0,1 0 0 0 0,-1 0 0 0 0,1 0 1 0 0,-1 0-1 0 0,0 0 0 0 0,1 0 0 0 0,-1 0 0 0 0,1 0 1 0 0,-1 0-1 0 0,1 0 0 0 0,-1 0 0 0 0,1 0 1 0 0,-1 0-1 0 0,0 0 0 0 0,1 0 0 0 0,-1 1 1 0 0,1-1-1 0 0,0 0-114 0 0,-3-21 33 0 0,2 0 0 0 0,1 0 0 0 0,0 0 0 0 0,2 1 0 0 0,0-1 0 0 0,1 0 0 0 0,2 1 0 0 0,0 0 0 0 0,1 0-1 0 0,0 1 1 0 0,2 0 0 0 0,0 0 0 0 0,2 1 0 0 0,0 0 0 0 0,0 1 0 0 0,7-6-33 0 0,-16 21-1 0 0,0 0 0 0 0,0 0 0 0 0,1 0 0 0 0,-1 0 0 0 0,0 1 0 0 0,1-1 0 0 0,0 1 0 0 0,-1-1 0 0 0,1 1 0 0 0,0 0 0 0 0,-1 0 0 0 0,1 0 0 0 0,0 1 0 0 0,0-1 0 0 0,0 1-1 0 0,0 0 1 0 0,0-1 0 0 0,0 1 0 0 0,0 0 0 0 0,0 1 0 0 0,0-1 0 0 0,-1 1 0 0 0,1-1 0 0 0,0 1 0 0 0,0 0 0 0 0,0 0 0 0 0,0 0 0 0 0,-1 0 0 0 0,1 0 0 0 0,-1 1 0 0 0,1-1 0 0 0,-1 1 0 0 0,1 0 0 0 0,-1 0 0 0 0,0 0 0 0 0,0 0-1 0 0,0 0 2 0 0,74 82 165 0 0,-52-51-91 0 0,-1 2 0 0 0,-1 1 0 0 0,-3 0 0 0 0,0 1 0 0 0,8 29-74 0 0,-13-4-858 0 0,-12-38-4404 0 0,-4-20 4106 0 0,-9 6 34 0 0</inkml:trace>
  <inkml:trace contextRef="#ctx0" brushRef="#br0" timeOffset="888.493">1460 83 2692 0 0,'26'-11'5302'0'0,"-12"38"-3981"0"0,-13-25-1350 0 0,105 356 2429 0 0,-106-358-2530 0 0,-1-1-1 0 0,0 1 1 0 0,1-1 0 0 0,-1 1 0 0 0,0 0 0 0 0,1-1 0 0 0,-1 1 0 0 0,0 0-1 0 0,1-1 1 0 0,-1 1 0 0 0,0 0 0 0 0,0 0 0 0 0,1 0 0 0 0,-1 0 0 0 0,0 0 0 0 0,0 0-1 0 0,0 0 1 0 0,1 0 0 0 0,-1 0 0 0 0,0 0 0 0 0,0 0 0 0 0,1 0 0 0 0,-1 0-1 0 0,0 1 1 0 0,0-1 0 0 0,1 0 0 0 0,-1 1 0 0 0,0-1 0 0 0,1 0 0 0 0,-1 1-1 0 0,0-1 1 0 0,1 1 0 0 0,-1-1 0 0 0,1 1 0 0 0,-1-1 0 0 0,1 1 0 0 0,-1 0 0 0 0,1-1-1 0 0,-1 1 1 0 0,1 0 0 0 0,-1-1 0 0 0,1 1 0 0 0,0 0 0 0 0,-1-1 0 0 0,1 1-1 0 0,0 0 1 0 0,0 0 0 0 0,0-1 0 0 0,0 1 0 0 0,-1 0 0 0 0,1 0 0 0 0,0 0-1 0 0,0-1 1 0 0,0 1 0 0 0,1 0 0 0 0,-1 0 0 0 0,0-1 0 0 0,0 1 0 0 0,0 0-1 0 0,0 0 1 0 0,1-1 0 0 0,-1 1 0 0 0,0 0 0 0 0,1 0 0 0 0,-1-1 0 0 0,1 1 0 0 0,-1-1-1 0 0,1 1 1 0 0,-1 0 130 0 0,-10-11-1210 0 0</inkml:trace>
  <inkml:trace contextRef="#ctx0" brushRef="#br0" timeOffset="1387.304">1510 176 1356 0 0,'-2'-5'152'0'0,"0"-1"0"0"0,1 1 0 0 0,-1-1 0 0 0,1 1 0 0 0,0-1 0 0 0,1 0 0 0 0,-1 1 0 0 0,1-1 0 0 0,0 0 0 0 0,1 0 0 0 0,0 1 0 0 0,-1-1 0 0 0,2 1 0 0 0,-1-1 0 0 0,1 1 0 0 0,-1-1 0 0 0,2 1 0 0 0,-1 0 0 0 0,0-1 0 0 0,1 1 0 0 0,0 1 0 0 0,0-1 0 0 0,1 0 0 0 0,-1 1 0 0 0,1 0 0 0 0,0 0 0 0 0,0 0 0 0 0,1 0 0 0 0,-1 0 0 0 0,1 1 0 0 0,0 0 0 0 0,-1 0 0 0 0,1 0 0 0 0,1 1 0 0 0,-1-1 0 0 0,0 1 0 0 0,4 0-152 0 0,-4 3 30 0 0,1 1 0 0 0,-1 0 1 0 0,0 0-1 0 0,1 0 0 0 0,-1 1 0 0 0,0 0 0 0 0,0 0 1 0 0,-1 0-1 0 0,1 1 0 0 0,-1-1 0 0 0,1 1 0 0 0,-1 0 1 0 0,0 1-1 0 0,-1-1 0 0 0,1 0 0 0 0,-1 1 1 0 0,0 0-1 0 0,0 0 0 0 0,0 0 0 0 0,-1 0 0 0 0,0 1 1 0 0,0-1-1 0 0,0 0 0 0 0,0 1 0 0 0,-1 0 0 0 0,0-1 1 0 0,0 1-1 0 0,-1 0 0 0 0,1 2-30 0 0,-23 132 1266 0 0,23-135-1230 0 0,1 0 0 0 0,-1-1 0 0 0,1 0 0 0 0,0 1 0 0 0,0-1 1 0 0,0 0-1 0 0,1 0 0 0 0,-1 0 0 0 0,1 0 0 0 0,0 0 0 0 0,0-1 1 0 0,0 1-1 0 0,1-1 0 0 0,-1 0 0 0 0,1 0 0 0 0,0 0 1 0 0,0 0-1 0 0,0-1 0 0 0,0 0 0 0 0,0 0 0 0 0,0 0 0 0 0,1 0 1 0 0,-1 0-1 0 0,4 0-36 0 0,12 9 113 0 0,-15-8-82 0 0,1 0-32 0 0,0 0 1 0 0,-1 0 0 0 0,0 0 0 0 0,0 1 0 0 0,0-1-1 0 0,0 1 1 0 0,0 0 0 0 0,-1 1 0 0 0,1-1 0 0 0,-1 1-1 0 0,-1 0 1 0 0,1 0 0 0 0,-1 0 0 0 0,1 1-1 0 0,-2-1 1 0 0,3 4 0 0 0,-65 50-250 0 0,55-56 50 0 0,1-1-1 0 0,0 1 0 0 0,-1-1 0 0 0,0 1 1 0 0,1-1-1 0 0,-1 0 0 0 0,0-1 0 0 0,0 1 1 0 0,0-1-1 0 0,0 0 0 0 0,0 0 1 0 0,-1-1-1 0 0,1 0 0 0 0,0 0 0 0 0,0 0 1 0 0,0 0-1 0 0,0-1 0 0 0,0 0 0 0 0,-1 0 1 0 0,1 0-1 0 0,0 0 0 0 0,1-1 1 0 0,-1 0-1 0 0,0 0 0 0 0,0 0 0 0 0,1-1 1 0 0,-1 0-1 0 0,1 0 0 0 0,0 0 0 0 0,0 0 1 0 0,0 0-1 0 0,0-1 0 0 0,-2-3 201 0 0,-3-15-1216 0 0</inkml:trace>
  <inkml:trace contextRef="#ctx0" brushRef="#br0" timeOffset="1607.598">2182 14 2092 0 0,'50'83'4641'0'0,"-28"71"-2989"0"0,-22-154-1652 0 0,-9 261 1386 0 0,7-247-1415 0 0,-2-1 0 0 0,0 0 0 0 0,0 0 0 0 0,-1 0 1 0 0,-1-1-1 0 0,0 0 0 0 0,-1 0 0 0 0,0 0 0 0 0,-1-1 1 0 0,0 0-1 0 0,-1 0 0 0 0,0-1 0 0 0,0 0 0 0 0,-1-1 1 0 0,-1 0-1 0 0,1-1 0 0 0,-1 0 0 0 0,-5 2 29 0 0,2-2-483 0 0,-2-1 0 0 0,1 0 0 0 0,-1-1 0 0 0,0-1 1 0 0,0 0-1 0 0,0-1 0 0 0,-1-1 0 0 0,0 0 0 0 0,1-2 0 0 0,-1 0 0 0 0,0 0 0 0 0,-2-2 483 0 0,-22 1-1189 0 0</inkml:trace>
  <inkml:trace contextRef="#ctx0" brushRef="#br0" timeOffset="2056.001">110 245 2648 0 0,'-13'16'322'0'0,"1"1"0"0"0,1 0 0 0 0,0 0 0 0 0,1 1 0 0 0,1 0 0 0 0,1 1 0 0 0,1 0 0 0 0,0 1 0 0 0,1-1 0 0 0,1 1-1 0 0,1 0 1 0 0,1 1 0 0 0,1-1 0 0 0,1 0 0 0 0,0 1 0 0 0,2-1 0 0 0,0 1 0 0 0,2-1 0 0 0,0 0 0 0 0,4 14-322 0 0,0-18 42 0 0,1 0 1 0 0,1 0-1 0 0,1-1 1 0 0,0 0-1 0 0,0 0 1 0 0,2-2-1 0 0,0 1 1 0 0,0-1 0 0 0,1-1-1 0 0,1 0 1 0 0,0-1-1 0 0,0-1 1 0 0,1 0-1 0 0,1-1 1 0 0,0 0-1 0 0,15 5-42 0 0,-11-5-701 0 0,1-1-1 0 0,0-1 1 0 0,0-1-1 0 0,0-1 1 0 0,1-1-1 0 0,0-1 1 0 0,0-1-1 0 0,11 0 702 0 0,2-6-1292 0 0,28-12 117 0 0</inkml:trace>
  <inkml:trace contextRef="#ctx0" brushRef="#br0" timeOffset="2650.173">2443 266 848 0 0,'-14'12'4464'0'0,"41"-15"-1435"0"0,-10 0-3067 0 0,438-50 1615 0 0,-433 52-1927 0 0,-12 1-223 0 0,1 0 0 0 0,-1 0 0 0 0,0-1-1 0 0,1-1 1 0 0,-1 0 0 0 0,0 0 0 0 0,0-1-1 0 0,0 0 1 0 0,-1-1 0 0 0,1 0 0 0 0,-1-1 0 0 0,2-1 573 0 0,-4 0-1248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3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89 888 0 0,'1'0'207'0'0,"31"-3"7542"0"0,-28 23-7111 0 0,-4-3-495 0 0,-2 15 66 0 0,3 1 1 0 0,0-1-1 0 0,2 1 0 0 0,2-1 1 0 0,0 0-1 0 0,3 0 0 0 0,6 17-209 0 0,118 269 1058 0 0,-132-318-1158 0 0,0 0 0 0 0,0 0 0 0 0,-1 0 1 0 0,1 0-1 0 0,0 1 0 0 0,-1-1 0 0 0,1 0 1 0 0,0 0-1 0 0,0 0 0 0 0,0 0 0 0 0,-1 1 0 0 0,1-1 1 0 0,0 0-1 0 0,0 0 0 0 0,0 0 0 0 0,-1 1 1 0 0,1-1-1 0 0,0 0 0 0 0,0 0 0 0 0,0 1 0 0 0,0-1 1 0 0,0 0-1 0 0,-1 0 0 0 0,1 1 0 0 0,0-1 1 0 0,0 0-1 0 0,0 1 0 0 0,0-1 0 0 0,0 0 1 0 0,0 0-1 0 0,0 1 0 0 0,0-1 0 0 0,0 0 0 0 0,0 1 100 0 0,-23-24-2346 0 0,-25-40-1483 0 0,33 37 2637 0 0</inkml:trace>
  <inkml:trace contextRef="#ctx0" brushRef="#br0" timeOffset="277.879">0 106 1068 0 0,'1'-5'128'0'0,"0"-1"0"0"0,1 1 0 0 0,-1 0 0 0 0,1 0 0 0 0,0 0 0 0 0,0 0 0 0 0,1 0 0 0 0,0 1 0 0 0,0-1 0 0 0,0 1 0 0 0,0-1 0 0 0,0 1 0 0 0,1 0 0 0 0,0 0 0 0 0,0 1 0 0 0,0-1 0 0 0,0 1 0 0 0,1 0 0 0 0,-1 0 0 0 0,1 0 0 0 0,0 1 0 0 0,0-1 0 0 0,0 1 0 0 0,0 0 0 0 0,0 1 0 0 0,0-1 0 0 0,0 1 0 0 0,1 0 0 0 0,-1 1 0 0 0,0-1 0 0 0,1 1 0 0 0,-1 0-1 0 0,1 0 1 0 0,-1 1 0 0 0,0-1 0 0 0,1 1 0 0 0,-1 0 0 0 0,0 1 0 0 0,0-1 0 0 0,0 1 0 0 0,0 0 0 0 0,0 1 0 0 0,0-1 0 0 0,0 1-128 0 0,1 1 26 0 0,0 0 0 0 0,0 0 0 0 0,-1 1 0 0 0,0 0 0 0 0,0 0 0 0 0,0 0 0 0 0,-1 0 0 0 0,0 1-1 0 0,0 0 1 0 0,0 0 0 0 0,-1 0 0 0 0,1 0 0 0 0,-2 1 0 0 0,1-1 0 0 0,-1 1 0 0 0,0-1 0 0 0,0 1 0 0 0,0 0 0 0 0,-1 0-1 0 0,0 0 1 0 0,-1 0 0 0 0,0 0 0 0 0,0 0 0 0 0,0 0 0 0 0,-1 0 0 0 0,0 0 0 0 0,0 0 0 0 0,-1 0 0 0 0,1 0-1 0 0,-2-1 1 0 0,1 1 0 0 0,-1-1 0 0 0,0 1 0 0 0,0-1 0 0 0,-1 0 0 0 0,0 0 0 0 0,0-1 0 0 0,0 1 0 0 0,-1-1 0 0 0,1 0-1 0 0,-1 0 1 0 0,-1 0 0 0 0,1-1 0 0 0,-1 1 0 0 0,1-1 0 0 0,-1-1 0 0 0,0 1 0 0 0,-1-1 0 0 0,-6 2-26 0 0,-81 37-753 0 0,50-37-2437 0 0,41-8 1788 0 0,-4-12-82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4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1240 0 0,'-2'23'4221'0'0,"-179"334"726"0"0,151-200-4281 0 0,30-153-735 0 0,1 0-1 0 0,-1 0 0 0 0,1-1 1 0 0,-1 1-1 0 0,1 0 0 0 0,0 0 1 0 0,0 0-1 0 0,1-1 0 0 0,-1 1 1 0 0,1-1-1 0 0,0 1 0 0 0,0-1 1 0 0,0 1-1 0 0,0-1 1 0 0,1 0-1 0 0,-1 0 0 0 0,1 0 1 0 0,0 0-1 0 0,0-1 0 0 0,0 1 1 0 0,0-1-1 0 0,0 0 0 0 0,1 0 1 0 0,-1 0-1 0 0,1 0 0 0 0,-1 0 1 0 0,1-1-1 0 0,0 0 0 0 0,-1 0 1 0 0,1 0-1 0 0,0 0 0 0 0,0 0 1 0 0,0-1-1 0 0,0 1 0 0 0,1-1 70 0 0,137-18-5256 0 0,-104 2 4052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4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101 537 2024 0 0,'0'0'594'0'0,"0"0"-5"0"0,1 19 1351 0 0,-1-17-1873 0 0,1-1-1 0 0,-1 0 0 0 0,1 0 1 0 0,-1 1-1 0 0,0-1 0 0 0,0 0 1 0 0,0 1-1 0 0,0-1 1 0 0,0 0-1 0 0,0 1 0 0 0,0-1 1 0 0,0 0-1 0 0,-1 0 0 0 0,1 1 1 0 0,0-1-1 0 0,-1 0 1 0 0,1 0-1 0 0,-1 1 0 0 0,1-1 1 0 0,-1 0-1 0 0,0 0 1 0 0,1 0-1 0 0,-1 0 0 0 0,0 0 1 0 0,0 0-1 0 0,0 0 0 0 0,0 0 1 0 0,0 0-1 0 0,0 0 1 0 0,0 0-1 0 0,0-1 0 0 0,0 1 1 0 0,0 0-1 0 0,0-1 1 0 0,0 1-1 0 0,-1-1 0 0 0,1 1 1 0 0,0-1-1 0 0,0 0 0 0 0,-1 0 1 0 0,1 1-1 0 0,0-1 1 0 0,-1 0-1 0 0,1 0 0 0 0,0 0 1 0 0,0 0-1 0 0,-1 0 0 0 0,1-1 1 0 0,0 1-1 0 0,-1 0 1 0 0,1 0-1 0 0,0-1 0 0 0,0 1 1 0 0,-1-1-1 0 0,1 1 1 0 0,0-1-1 0 0,0 0 0 0 0,0 0 1 0 0,0 1-1 0 0,0-1 0 0 0,0 0 1 0 0,-1-1-67 0 0,-4-6 61 0 0,0-1 1 0 0,0 0 0 0 0,1 0-1 0 0,0 0 1 0 0,1-1 0 0 0,0 0-1 0 0,0 0 1 0 0,1 0-1 0 0,1 0 1 0 0,0 0 0 0 0,0-1-1 0 0,1 1 1 0 0,0-1-1 0 0,0 1 1 0 0,1-1 0 0 0,1 1-1 0 0,0-2-61 0 0,2-13 33 0 0,1 0 0 0 0,1 0 0 0 0,1 0-1 0 0,1 0 1 0 0,1 1 0 0 0,1 1 0 0 0,1-1-1 0 0,1 1 1 0 0,2 1 0 0 0,0 0 0 0 0,1 1-1 0 0,1 1 1 0 0,1 0 0 0 0,0 1 0 0 0,3-1-33 0 0,-16 17 5 0 0,0-1 1 0 0,0 0 0 0 0,0 1-1 0 0,1 0 1 0 0,-1-1 0 0 0,1 2 0 0 0,0-1-1 0 0,0 0 1 0 0,0 1 0 0 0,0-1-1 0 0,0 1 1 0 0,1 0 0 0 0,-1 1 0 0 0,1-1-1 0 0,-1 1 1 0 0,1 0 0 0 0,0 0-1 0 0,-1 0 1 0 0,1 1 0 0 0,0-1 0 0 0,0 1-1 0 0,-1 1 1 0 0,1-1 0 0 0,0 0-1 0 0,1 1-5 0 0,6 9 3 0 0,-1 0-1 0 0,0 1 0 0 0,-1 0 0 0 0,0 1 0 0 0,-1 0 1 0 0,0 0-1 0 0,-1 1 0 0 0,0 0 0 0 0,-1 1 0 0 0,0-1 1 0 0,-2 1-1 0 0,1 1 0 0 0,-2-1 0 0 0,0 1 0 0 0,0 0 0 0 0,-2 0 1 0 0,1 0-1 0 0,-2 0-2 0 0,21 71 51 0 0,16 76 5 0 0,-27-94-2701 0 0,-15-64-2599 0 0,2-8 3998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4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7 272 2104 0 0,'32'3'5853'0'0,"-10"33"-4106"0"0,-3 57-1712 0 0,-17-83 447 0 0,21 180 417 0 0,-44-138-2851 0 0,-13-48-4154 0 0,20-13 4860 0 0</inkml:trace>
  <inkml:trace contextRef="#ctx0" brushRef="#br0" timeOffset="513.508">18 324 1288 0 0,'-2'-3'202'0'0,"0"-1"1"0"0,0 0-1 0 0,0 0 0 0 0,0 0 1 0 0,1 0-1 0 0,-1 0 0 0 0,1 0 1 0 0,0-1-1 0 0,0 1 0 0 0,1 0 0 0 0,-1 0 1 0 0,1-1-1 0 0,0 1 0 0 0,0 0 1 0 0,0-1-1 0 0,1 1 0 0 0,-1 0 1 0 0,1-1-1 0 0,0 1 0 0 0,1 0 1 0 0,-1-1-203 0 0,0 0 52 0 0,0 0 1 0 0,0 0 0 0 0,0 0 0 0 0,0 0 0 0 0,1 0 0 0 0,0 0-1 0 0,0 0 1 0 0,0 0 0 0 0,1 0 0 0 0,-1 1 0 0 0,1-1 0 0 0,0 1-1 0 0,0 0 1 0 0,1 0 0 0 0,0 0 0 0 0,-1 0 0 0 0,1 1 0 0 0,0 0-1 0 0,1-1 1 0 0,-1 1 0 0 0,0 1 0 0 0,1-1 0 0 0,0 1 0 0 0,-1 0-1 0 0,1 0 1 0 0,0 0 0 0 0,0 0 0 0 0,1 1 0 0 0,-1 0 0 0 0,0 0-1 0 0,0 0 1 0 0,0 1 0 0 0,1 0 0 0 0,-1 0 0 0 0,0 0 0 0 0,0 1-1 0 0,1 0 1 0 0,-1 0 0 0 0,0 0 0 0 0,0 0 0 0 0,0 1 0 0 0,0 0-1 0 0,0 0 1 0 0,0 0 0 0 0,1 2-53 0 0,1 3 47 0 0,0 1-1 0 0,-1 0 1 0 0,0 0-1 0 0,0 1 1 0 0,-1-1 0 0 0,0 1-1 0 0,-1 0 1 0 0,0 1-1 0 0,0-1 1 0 0,-1 1-1 0 0,-1 0 1 0 0,1 0 0 0 0,-1 0-1 0 0,-1 0 1 0 0,0 0-1 0 0,0 0 1 0 0,-1 0-1 0 0,0 0 1 0 0,-1 0 0 0 0,-1 4-47 0 0,5 58 490 0 0,-1-66-467 0 0,1-1-1 0 0,0 1 1 0 0,0-1-1 0 0,0 0 1 0 0,1 0 0 0 0,-1 0-1 0 0,1 0 1 0 0,1-1-1 0 0,-1 1 1 0 0,1-1-1 0 0,-1 0 1 0 0,1-1 0 0 0,0 1-1 0 0,0-1 1 0 0,1 0-1 0 0,-1 0 1 0 0,1 0-1 0 0,1-1-22 0 0,47 36 135 0 0,-51-36-124 0 0,0 0-3 0 0,0 1 0 0 0,0-1 0 0 0,0 0-1 0 0,0 1 1 0 0,-1-1 0 0 0,1 1-1 0 0,-1 0 1 0 0,0 0 0 0 0,0 0 0 0 0,0 0-1 0 0,0 0 1 0 0,0 0 0 0 0,-1 1-1 0 0,1-1 1 0 0,-1 0 0 0 0,0 1-1 0 0,0-1 1 0 0,0 1 0 0 0,-1 0 0 0 0,1-1-1 0 0,-1 1 1 0 0,0 0 0 0 0,0-1-1 0 0,0 1 1 0 0,0 0 0 0 0,-1-1 0 0 0,0 1-1 0 0,0 2-7 0 0,-7 2-57 0 0,1 0 0 0 0,-1 0 0 0 0,-1-1-1 0 0,0 0 1 0 0,0 0 0 0 0,0-1 0 0 0,-1-1 0 0 0,0 1-1 0 0,0-2 1 0 0,0 1 0 0 0,0-1 0 0 0,-1-1 0 0 0,0 0-1 0 0,0 0 1 0 0,0-1 0 0 0,0-1 0 0 0,0 0-1 0 0,0 0 1 0 0,0-1 0 0 0,0 0 0 0 0,-6-2 57 0 0,13 2-180 0 0,0 0 0 0 0,1-1 0 0 0,-1 1 0 0 0,0-1 0 0 0,1 0 0 0 0,-1 0 0 0 0,0 0 0 0 0,1 0 0 0 0,-1-1 1 0 0,1 1-1 0 0,0-1 0 0 0,0 0 0 0 0,-1 0 0 0 0,1-1 0 0 0,0 1 0 0 0,1 0 0 0 0,-1-1 0 0 0,0 0 0 0 0,1 0 0 0 0,-1 1 0 0 0,1-1 0 0 0,0-1 0 0 0,0 1 1 0 0,0 0-1 0 0,1-1 0 0 0,-1 1 0 0 0,1 0 0 0 0,0-1 0 0 0,0 0 0 0 0,0 0 180 0 0,0-6-1213 0 0</inkml:trace>
  <inkml:trace contextRef="#ctx0" brushRef="#br0" timeOffset="994.455">551 564 1636 0 0,'48'89'5433'0'0,"-73"-108"-3052"0"0,17-1-2314 0 0,1-1 1 0 0,1 1-1 0 0,1-1 0 0 0,1 0 0 0 0,0-1 1 0 0,2 1-1 0 0,1-1 0 0 0,0 1 0 0 0,3-21-67 0 0,-2 19 2 0 0,1 3 4 0 0,0 0 1 0 0,1 0-1 0 0,1 1 1 0 0,1-1-1 0 0,1 1 1 0 0,1 0-1 0 0,0 0 1 0 0,1 1-1 0 0,1 0 1 0 0,1 0-1 0 0,1 1 0 0 0,0 0 1 0 0,2-1-7 0 0,-10 15 2 0 0,0 1 0 0 0,0-1 0 0 0,0 1 1 0 0,0-1-1 0 0,0 1 0 0 0,0 0 0 0 0,1 0 0 0 0,-1 0 0 0 0,1 0 0 0 0,-1 0 1 0 0,1 1-1 0 0,0-1 0 0 0,0 1 0 0 0,0 0 0 0 0,0 0 0 0 0,0 0 1 0 0,0 0-1 0 0,0 0 0 0 0,0 1 0 0 0,0-1 0 0 0,0 1 0 0 0,1 0 1 0 0,-1 0-1 0 0,0 0 0 0 0,0 0 0 0 0,0 0 0 0 0,0 1 0 0 0,1 0 0 0 0,-1-1 1 0 0,0 1-1 0 0,0 0 0 0 0,0 1 0 0 0,-1-1 0 0 0,1 0 0 0 0,0 1 1 0 0,0 0-1 0 0,-1 0 0 0 0,1-1 0 0 0,-1 2 0 0 0,1-1 0 0 0,0 1-2 0 0,62 118 101 0 0,-48 20 288 0 0,7 63-111 0 0,-24-203-569 0 0,1 4 145 0 0,-4 10-4949 0 0,2-10 2958 0 0,-2-7 1033 0 0</inkml:trace>
  <inkml:trace contextRef="#ctx0" brushRef="#br0" timeOffset="1294.252">1330 138 2344 0 0,'-15'3'311'0'0,"0"1"1"0"0,1 0-1 0 0,-1 1 0 0 0,1 0 1 0 0,0 1-1 0 0,0 1 0 0 0,1 0 0 0 0,-1 1 1 0 0,2 0-1 0 0,-1 1 0 0 0,1 1 1 0 0,1 0-1 0 0,0 0 0 0 0,0 1 0 0 0,1 1 1 0 0,0 0-1 0 0,1 0 0 0 0,0 1 1 0 0,1 0-1 0 0,1 0 0 0 0,0 1 0 0 0,1 0 1 0 0,0 0-1 0 0,1 0 0 0 0,-3 13-311 0 0,11-20 25 0 0,-1 0 0 0 0,1 0 0 0 0,0-1 0 0 0,1 1 0 0 0,-1-1 0 0 0,1 0 0 0 0,0 0-1 0 0,1 0 1 0 0,-1-1 0 0 0,1 1 0 0 0,1-1 0 0 0,-1 0 0 0 0,1-1 0 0 0,-1 1 0 0 0,1-1 0 0 0,0 0 0 0 0,1-1-1 0 0,-1 0 1 0 0,1 1 0 0 0,0-2 0 0 0,-1 1 0 0 0,1-1 0 0 0,0 0 0 0 0,0-1 0 0 0,1 0 0 0 0,0 0-25 0 0,4 2-436 0 0,0 0 0 0 0,0-1-1 0 0,0 0 1 0 0,0-2 0 0 0,0 1 0 0 0,0-1 0 0 0,0-1 0 0 0,0 0 0 0 0,0-1 0 0 0,0 0 0 0 0,0 0 0 0 0,-1-2 0 0 0,1 1 0 0 0,-1-2-1 0 0,0 1 1 0 0,0-1 0 0 0,0-1 0 0 0,0-1 436 0 0,7-10-1204 0 0</inkml:trace>
  <inkml:trace contextRef="#ctx0" brushRef="#br0" timeOffset="1569.61">1801 0 1808 0 0,'13'0'311'0'0,"0"1"0"0"0,0 0 0 0 0,0 1 0 0 0,0 1 0 0 0,0 0 0 0 0,0 0 0 0 0,-1 1 0 0 0,1 1 0 0 0,-1 0 0 0 0,0 1 1 0 0,-1 0-1 0 0,0 1 0 0 0,0 0 0 0 0,0 1 0 0 0,-1 0 0 0 0,0 0 0 0 0,0 1 0 0 0,-1 1 0 0 0,0 0 0 0 0,2 3-311 0 0,4 6 293 0 0,0 0 1 0 0,-1 1-1 0 0,-1 1 0 0 0,-1 0 1 0 0,-1 1-1 0 0,-1 0 1 0 0,-1 1-1 0 0,0 0 1 0 0,-2 1-1 0 0,2 12-293 0 0,-7-20 119 0 0,0 0 0 0 0,0 0 0 0 0,-2 0 0 0 0,0 0 0 0 0,-1 0 0 0 0,0 0-1 0 0,-2 0 1 0 0,0-1 0 0 0,0 1 0 0 0,-2-1 0 0 0,0 0 0 0 0,0 0 0 0 0,-1 0 0 0 0,-1-1 0 0 0,-1 0 0 0 0,0 0 0 0 0,-1 0 0 0 0,0-1-1 0 0,-1-1 1 0 0,-11 12-119 0 0,1-4-420 0 0,-1-1 1 0 0,-1-1-1 0 0,0 0 0 0 0,-2-2 0 0 0,0 0 0 0 0,0-2 0 0 0,-2-1 0 0 0,1-1 0 0 0,-2-1 0 0 0,0-1 0 0 0,-12 2 420 0 0,17-5-638 0 0,0-1 0 0 0,-1-1 0 0 0,1-1 0 0 0,-1-1 0 0 0,0-1 0 0 0,0-1 0 0 0,0-2 0 0 0,0 0 0 0 0,-20-3 638 0 0,-40-14-1236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4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136 222 1988 0 0,'0'0'557'0'0,"0"0"-96"0"0,0 0-25 0 0,11-1 252 0 0,-4 8 1966 0 0,-6-4-2612 0 0,1 1-1 0 0,-1 0 1 0 0,0 0 0 0 0,0 0 0 0 0,0 0 0 0 0,-1 0-1 0 0,1 0 1 0 0,-1 0 0 0 0,0 0 0 0 0,0 0-1 0 0,0 0 1 0 0,-1 0 0 0 0,1 0 0 0 0,-1 0-1 0 0,0 0 1 0 0,0 0 0 0 0,0 0 0 0 0,-1-1-1 0 0,0 1 1 0 0,-1 2-42 0 0,1 3 66 0 0,-133 376 2676 0 0,123-364-2396 0 0,15-25 447 0 0,256-491-735 0 0,-116 267 382 0 0,-126 258-323 0 0,16 286 52 0 0,16-90-808 0 0,-55-193-4583 0 0,-37-25 1628 0 0,41-8 3381 0 0,-14 0-869 0 0</inkml:trace>
  <inkml:trace contextRef="#ctx0" brushRef="#br0" timeOffset="248.83">107 430 1312 0 0,'-15'-24'8646'0'0,"52"9"-6917"0"0,-24 11-1682 0 0,164-42-258 0 0,54-22-8125 0 0,-204 56 7265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2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52 143 1316 0 0,'0'0'361'0'0,"0"0"-38"0"0,3-15 1410 0 0,10 35 1308 0 0,-17 50-2967 0 0,0-27 371 0 0,58 257 829 0 0,-14-191-1004 0 0,-40-108-404 0 0,0-1-97 0 0,2 4-1086 0 0,2-25-2382 0 0,0 5 2311 0 0</inkml:trace>
  <inkml:trace contextRef="#ctx0" brushRef="#br0" timeOffset="312.587">1 150 1360 0 0,'3'-9'130'0'0,"0"0"-1"0"0,1 1 0 0 0,1-1 1 0 0,0 1-1 0 0,0 0 1 0 0,0 0-1 0 0,1 0 1 0 0,0 1-1 0 0,0 0 1 0 0,1 0-1 0 0,0 1 0 0 0,0-1 1 0 0,1 2-1 0 0,0-1 1 0 0,0 1-1 0 0,0 0 1 0 0,1 1-1 0 0,-1-1 1 0 0,1 2-1 0 0,0-1 0 0 0,0 1 1 0 0,0 1-1 0 0,1 0 1 0 0,-1 0-1 0 0,1 1 1 0 0,-1 0-1 0 0,8 0-129 0 0,-8 3 38 0 0,0 0 0 0 0,0 1 0 0 0,0 0 0 0 0,-1 0 1 0 0,1 1-1 0 0,-1 0 0 0 0,0 0 0 0 0,0 1 0 0 0,0 0 0 0 0,-1 0 0 0 0,1 1 0 0 0,-1 0 0 0 0,-1 0 0 0 0,1 1 1 0 0,-1 0-1 0 0,0 0 0 0 0,-1 1 0 0 0,0-1 0 0 0,0 1 0 0 0,0 0 0 0 0,-1 0 0 0 0,-1 1 0 0 0,1-1 0 0 0,-1 1 0 0 0,0 0 1 0 0,-1 0-1 0 0,0 0 0 0 0,-1 0 0 0 0,0 0 0 0 0,0 8-38 0 0,-2-6 23 0 0,-1-1 0 0 0,-1 0 0 0 0,1-1 0 0 0,-2 1 0 0 0,1 0 0 0 0,-1-1 0 0 0,-1 0 0 0 0,0 1 0 0 0,0-2 0 0 0,-1 1 0 0 0,0-1 0 0 0,0 0 0 0 0,-1 0 0 0 0,0 0 0 0 0,0-1 0 0 0,-1 0 0 0 0,1-1 1 0 0,-2 0-1 0 0,1 0 0 0 0,-9 4-23 0 0,-18-5-4179 0 0,27-17 3019 0 0</inkml:trace>
  <inkml:trace contextRef="#ctx0" brushRef="#br0" timeOffset="922.004">1182 194 1316 0 0,'5'-5'556'0'0,"-5"5"-504"0"0,-1 0-1 0 0,1 0 0 0 0,-1-1 1 0 0,1 1-1 0 0,0 0 0 0 0,-1-1 0 0 0,1 1 1 0 0,-1-1-1 0 0,1 1 0 0 0,0 0 1 0 0,-1-1-1 0 0,1 1 0 0 0,0-1 1 0 0,0 1-1 0 0,-1-1 0 0 0,1 1 0 0 0,0-1 1 0 0,0 1-1 0 0,0-1 0 0 0,0 1 1 0 0,0-1-1 0 0,-1 1 0 0 0,1-1 0 0 0,0 1 1 0 0,0-1-1 0 0,0 1 0 0 0,0-1 1 0 0,0 1-1 0 0,1-1 0 0 0,-1 1 1 0 0,0-1-1 0 0,0 1 0 0 0,0-1 0 0 0,0 1 1 0 0,1-1-1 0 0,-1 1 0 0 0,0-1 1 0 0,0 1-1 0 0,1-1 0 0 0,-1 1 0 0 0,0 0 1 0 0,1-1-1 0 0,-1 1 0 0 0,0-1 1 0 0,1 1-1 0 0,-1 0 0 0 0,1-1 1 0 0,-1 1-1 0 0,1 0 0 0 0,-1 0 0 0 0,1-1-51 0 0,-44 10 155 0 0,0 2-1 0 0,1 2 1 0 0,1 1-1 0 0,0 3 1 0 0,1 1-1 0 0,1 1 1 0 0,-18 14-155 0 0,42-25 113 0 0,-89 71 93 0 0,103-77-180 0 0,1 1 1 0 0,0-1 0 0 0,-1 1 0 0 0,1-1 0 0 0,1 1-1 0 0,-1-1 1 0 0,0 1 0 0 0,1-1 0 0 0,-1 0 0 0 0,1 1 0 0 0,-1-1-1 0 0,1 0 1 0 0,0 1 0 0 0,0-1 0 0 0,0 0 0 0 0,1 0-1 0 0,-1 0 1 0 0,0 0 0 0 0,1 0 0 0 0,-1 0 0 0 0,1 0 0 0 0,0 0-1 0 0,0-1 1 0 0,0 1 0 0 0,0 0 0 0 0,0-1 0 0 0,0 0-1 0 0,0 0 1 0 0,0 1 0 0 0,0-1 0 0 0,0 0 0 0 0,1-1 0 0 0,-1 1-1 0 0,0 0 1 0 0,1-1 0 0 0,-1 1 0 0 0,1-1 0 0 0,-1 0-1 0 0,2 0-26 0 0,-2 2 45 0 0,100 29 493 0 0,-85-29-486 0 0,0 2 1 0 0,-1 0 0 0 0,1 1 0 0 0,-1 1-1 0 0,0 0 1 0 0,-1 2 0 0 0,0-1 0 0 0,0 2-1 0 0,-1 0 1 0 0,0 0 0 0 0,0 2-1 0 0,0 0-52 0 0,-13-10-1 0 0,0 0 0 0 0,0 1 0 0 0,0-1 0 0 0,0 0-1 0 0,0 1 1 0 0,0-1 0 0 0,-1 1 0 0 0,1-1 0 0 0,0 1 0 0 0,-1 0-1 0 0,1-1 1 0 0,-1 1 0 0 0,1 0 0 0 0,-1-1 0 0 0,0 1-1 0 0,0 0 1 0 0,0-1 0 0 0,0 1 0 0 0,0 0 0 0 0,0-1 0 0 0,0 1-1 0 0,0 0 1 0 0,-1 0 0 0 0,1-1 0 0 0,-1 1 0 0 0,1-1-1 0 0,-1 1 1 0 0,0-1 0 0 0,0 1 0 0 0,1-1 0 0 0,-1 1-1 0 0,0-1 1 0 0,0 1 0 0 0,-1-1 0 0 0,1 0 0 0 0,0 0 0 0 0,0 1-1 0 0,0-1 1 0 0,-1 0 0 0 0,1 0 0 0 0,-1 0 0 0 0,1-1-1 0 0,-1 1 1 0 0,1 0 0 0 0,-1-1 0 0 0,1 1 0 0 0,-2 0 1 0 0,-79 25-907 0 0,-36-39-2558 0 0,87 0 2259 0 0</inkml:trace>
  <inkml:trace contextRef="#ctx0" brushRef="#br0" timeOffset="1266.062">439 327 1360 0 0,'-7'13'235'0'0,"0"0"-1"0"0,2 0 1 0 0,-1 0-1 0 0,1 1 1 0 0,1 0-1 0 0,1 0 1 0 0,0 0-1 0 0,0 0 1 0 0,1 1-1 0 0,1-1 1 0 0,1 0 0 0 0,0 1-1 0 0,2 13-234 0 0,2-7 126 0 0,2 1 0 0 0,0-1 0 0 0,1 0 0 0 0,1 0 0 0 0,1 0 0 0 0,0-1 0 0 0,2-1 0 0 0,1 0 1 0 0,0 0-1 0 0,1-1 0 0 0,1-1 0 0 0,0 0 0 0 0,2-1 0 0 0,0-1 0 0 0,10 8-126 0 0,-11-12-235 0 0,0 0 0 0 0,0-1 1 0 0,2 0-1 0 0,-1-1 0 0 0,1-1 0 0 0,0-1 1 0 0,1 0-1 0 0,-1-2 0 0 0,1 0 0 0 0,0 0 1 0 0,1-2-1 0 0,8 1 235 0 0,11-3-1199 0 0,-15-1-17 0 0</inkml:trace>
  <inkml:trace contextRef="#ctx0" brushRef="#br0" timeOffset="1562.913">1401 24 1260 0 0,'11'4'259'0'0,"1"1"0"0"0,-1 0 0 0 0,0 1-1 0 0,-1-1 1 0 0,1 2 0 0 0,-1 0 0 0 0,-1 0 0 0 0,1 1 0 0 0,-1 0 0 0 0,0 1-1 0 0,3 4-258 0 0,5 7 168 0 0,-2 0-1 0 0,0 1 0 0 0,-1 1 1 0 0,-1 0-1 0 0,-2 1 0 0 0,0 1 1 0 0,-1-1-1 0 0,0 3-167 0 0,-4-9 92 0 0,-1 0 0 0 0,-1 0 0 0 0,0 0 0 0 0,-1 0 0 0 0,-1 1 0 0 0,0-1 0 0 0,-2 1 0 0 0,0 0 0 0 0,0-1 0 0 0,-2 1 0 0 0,0-1 0 0 0,-1 1 0 0 0,-1-1 0 0 0,-1 0 0 0 0,0 0 0 0 0,-1-1 0 0 0,-1 0 0 0 0,-1 0 0 0 0,0 0 0 0 0,-1-1 0 0 0,0 0 0 0 0,-1-1 0 0 0,-1 0 0 0 0,-1 0 0 0 0,1-1 0 0 0,-2-1 0 0 0,0 0 0 0 0,-1-1 0 0 0,-13 9-92 0 0,18-13-125 0 0,-104 42-2270 0 0,82-64-208 0 0,27 3 1296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4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1520 0 0,'33'1'6892'0'0,"-16"50"-5315"0"0,-14-37-1444 0 0,121 479 1761 0 0,-123-465-3379 0 0,-13-33-2346 0 0,-18-37-107 0 0,19 21 2860 0 0</inkml:trace>
  <inkml:trace contextRef="#ctx0" brushRef="#br0" timeOffset="282.24">10 177 1448 0 0,'0'-7'260'0'0,"0"0"0"0"0,1 0 0 0 0,0 0-1 0 0,0 0 1 0 0,1 0 0 0 0,0 0 0 0 0,0 1-1 0 0,0-1 1 0 0,1 1 0 0 0,0-1 0 0 0,1 1 0 0 0,-1 0-1 0 0,1 0 1 0 0,0 0 0 0 0,0 1 0 0 0,1-1 0 0 0,0 1-1 0 0,0 0 1 0 0,0 1 0 0 0,1-1 0 0 0,-1 1 0 0 0,1 0-1 0 0,3-1-259 0 0,0-1 89 0 0,1 1-1 0 0,1 1 1 0 0,-1 0-1 0 0,1 0 0 0 0,-1 1 1 0 0,1 0-1 0 0,0 1 1 0 0,0 0-1 0 0,0 1 0 0 0,0 0 1 0 0,1 1-1 0 0,-1 0 1 0 0,0 1-1 0 0,0 0 0 0 0,0 1 1 0 0,0 0-1 0 0,0 1 1 0 0,0 0-1 0 0,-1 0 0 0 0,1 1 1 0 0,-1 1-1 0 0,2 0-88 0 0,-2 1 36 0 0,0 1-1 0 0,-1-1 1 0 0,0 2-1 0 0,0-1 1 0 0,0 1-1 0 0,-1 0 1 0 0,0 1 0 0 0,-1 0-1 0 0,0 0 1 0 0,0 1-1 0 0,-1 0 1 0 0,0 0-1 0 0,-1 1 1 0 0,0-1-1 0 0,-1 1 1 0 0,0 0-1 0 0,0 0 1 0 0,-1 0-1 0 0,-1 1 1 0 0,0-1 0 0 0,0 1-1 0 0,-2 0 1 0 0,1 3-36 0 0,-2-7-11 0 0,-1 1 1 0 0,0 0 0 0 0,0-1 0 0 0,-1 1 0 0 0,0-1 0 0 0,0 0-1 0 0,-1 0 1 0 0,0 0 0 0 0,-1 0 0 0 0,0-1 0 0 0,0 1-1 0 0,0-1 1 0 0,-1-1 0 0 0,0 1 0 0 0,0-1 0 0 0,-1 0 0 0 0,0 0-1 0 0,0-1 1 0 0,0 0 0 0 0,0 0 0 0 0,-1-1 0 0 0,0 0 0 0 0,0 0-1 0 0,-3 0 11 0 0,-135 33-3743 0 0,144-37 3627 0 0,0 0 0 0 0,0 0 1 0 0,0 0-1 0 0,0 0 0 0 0,0-1 0 0 0,0 1 1 0 0,0-1-1 0 0,0 1 0 0 0,0-1 0 0 0,0 1 1 0 0,1-1-1 0 0,-1 0 0 0 0,0 0 0 0 0,0 0 0 0 0,0 0 1 0 0,1 0-1 0 0,-1-1 0 0 0,1 1 0 0 0,-1 0 1 0 0,1-1-1 0 0,-1 1 0 0 0,1-1 0 0 0,0 0 1 0 0,0 1-1 0 0,0-1 0 0 0,0 0 0 0 0,0 1 1 0 0,0-1-1 0 0,0 0 0 0 0,1 0 0 0 0,-1 0 1 0 0,0 0 115 0 0,1-13-1214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9:4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33 214 896 0 0,'-16'2'2203'0'0,"0"22"-181"0"0,35-20 486 0 0,810-87 1277 0 0,-809 82-3357 0 0,-20 1-772 0 0,0-1 0 0 0,0 1 1 0 0,-1-1-1 0 0,1 1 0 0 0,0-1 0 0 0,0 1 1 0 0,0-1-1 0 0,0 1 0 0 0,0-1 0 0 0,0 1 1 0 0,0-1-1 0 0,0 1 0 0 0,0-1 0 0 0,0 1 1 0 0,0-1-1 0 0,1 1 0 0 0,-1-1 0 0 0,0 1 0 0 0,0-1 344 0 0,-43-13-2550 0 0,18 4 1342 0 0</inkml:trace>
  <inkml:trace contextRef="#ctx0" brushRef="#br0" timeOffset="327.008">355 7 964 0 0,'-14'-6'2423'0'0,"14"6"-2334"0"0,0 1-1 0 0,1-1 1 0 0,-1 1 0 0 0,0-1-1 0 0,0 1 1 0 0,0-1 0 0 0,1 1-1 0 0,-1-1 1 0 0,0 1 0 0 0,0-1-1 0 0,0 1 1 0 0,0 0-1 0 0,0-1 1 0 0,0 1 0 0 0,0-1-1 0 0,0 1 1 0 0,0-1 0 0 0,0 1-1 0 0,0-1 1 0 0,-1 1 0 0 0,1-1-1 0 0,0 1 1 0 0,0-1 0 0 0,0 1-1 0 0,-1-1 1 0 0,1 1 0 0 0,0-1-1 0 0,-1 1 1 0 0,1-1 0 0 0,0 1-1 0 0,-1-1 1 0 0,1 0 0 0 0,0 1-1 0 0,-1-1 1 0 0,1 0-1 0 0,-1 1 1 0 0,1-1 0 0 0,-1 0-1 0 0,1 1 1 0 0,-1-1 0 0 0,1 0-1 0 0,-1 0 1 0 0,1 0 0 0 0,-1 0-1 0 0,1 1 1 0 0,-1-1 0 0 0,0 0-1 0 0,1 0 1 0 0,-1 0 0 0 0,1 0-1 0 0,-1 0 1 0 0,1 0 0 0 0,-1 0-1 0 0,1-1 1 0 0,-1 1 0 0 0,1 0-1 0 0,-1 0 1 0 0,1 0 0 0 0,-1 0-1 0 0,1-1 1 0 0,-1 1-1 0 0,1 0-88 0 0,15 70 572 0 0,3-1-1 0 0,3 0 1 0 0,3-1-1 0 0,4-2 1 0 0,17 30-572 0 0,20 52 503 0 0,-31-31-1901 0 0,-46-131-3895 0 0,4-30 2761 0 0,7 17 1247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0:3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1120 0 0,'-4'-7'600'0'0,"4"1"-92"0"0,-1 3-684 0 0,2 0-680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0:3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0 140 860 0 0,'8'102'3770'0'0,"-9"-95"-3705"0"0,0 1 0 0 0,1 0 0 0 0,0 0 0 0 0,0-1-1 0 0,0 1 1 0 0,1 0 0 0 0,0-1 0 0 0,1 1 0 0 0,0-1-1 0 0,0 1 1 0 0,1-1 0 0 0,-1 0 0 0 0,2 0 0 0 0,-1 0 0 0 0,1 0-1 0 0,0 0 1 0 0,0-1 0 0 0,1 0 0 0 0,0 0 0 0 0,0 0-1 0 0,0 0 1 0 0,1-1 0 0 0,-1 0 0 0 0,1 0 0 0 0,1-1-1 0 0,-1 1 1 0 0,1-1 0 0 0,0-1 0 0 0,0 1 0 0 0,0-1-1 0 0,0 0 1 0 0,0-1 0 0 0,1 0 0 0 0,-1 0 0 0 0,1-1-1 0 0,-1 1 1 0 0,1-2 0 0 0,0 1 0 0 0,-1-1 0 0 0,2 0-65 0 0,3-3 21 0 0,-1 0 1 0 0,0-1-1 0 0,1 0 1 0 0,-1-1-1 0 0,-1 0 1 0 0,1 0-1 0 0,-1-2 0 0 0,0 1 1 0 0,0-1-1 0 0,-1 0 1 0 0,0-1-1 0 0,0 0 1 0 0,0-1-1 0 0,-1 0 1 0 0,-1 0-1 0 0,0 0 1 0 0,0-1-1 0 0,-1 0 1 0 0,0-1-1 0 0,0 1 1 0 0,-1-1-1 0 0,-1 0 1 0 0,0-1-1 0 0,0 1 0 0 0,-1-1 1 0 0,-1 1-1 0 0,0-1 1 0 0,-1 0-1 0 0,1-5-21 0 0,-1 10-32 0 0,0 0 0 0 0,0-1 0 0 0,-1 1 0 0 0,0 0 0 0 0,0 0 0 0 0,0-1 0 0 0,-1 1 0 0 0,0 0 0 0 0,0 0 0 0 0,-1 0 0 0 0,0 0 0 0 0,-1 0 0 0 0,1 0 0 0 0,-1 1 0 0 0,0-1 0 0 0,-1 1 0 0 0,0 0 0 0 0,0 0 0 0 0,0 0 0 0 0,-1 0 0 0 0,1 1 0 0 0,-2-1 32 0 0,-60-28-3474 0 0,59 32 2259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0:3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1036 0 0,'5'92'2141'0'0,"-6"-81"-1984"0"0,1 0 0 0 0,-1 0 0 0 0,2 0-1 0 0,0 0 1 0 0,0 0 0 0 0,1 0 0 0 0,1 0 0 0 0,0 0-1 0 0,0 0 1 0 0,1-1 0 0 0,0 1 0 0 0,1-1 0 0 0,0 0-1 0 0,2 1-156 0 0,-4-6 101 0 0,0 0-1 0 0,1 0 0 0 0,0 0 0 0 0,0 0 1 0 0,0-1-1 0 0,1 0 0 0 0,0 0 0 0 0,-1 0 1 0 0,2 0-1 0 0,-1-1 0 0 0,0 0 0 0 0,0 0 1 0 0,1 0-1 0 0,0 0 0 0 0,0-1 0 0 0,-1 0 1 0 0,1-1-1 0 0,0 1 0 0 0,0-1 0 0 0,1 0 1 0 0,-1-1-1 0 0,0 1 0 0 0,0-1 0 0 0,0 0 0 0 0,0-1 1 0 0,1 0-1 0 0,-1 0 0 0 0,0 0 0 0 0,4-2-100 0 0,2 0 50 0 0,-1-1-1 0 0,-1 0 1 0 0,1 0-1 0 0,-1-1 1 0 0,1-1-1 0 0,-1 0 1 0 0,-1 0-1 0 0,1-1 1 0 0,-1 0-1 0 0,-1 0 1 0 0,1-1-1 0 0,-1-1 1 0 0,0 1-1 0 0,-1-1 0 0 0,0-1 1 0 0,-1 1-1 0 0,1-1 1 0 0,-2 0-1 0 0,0 0 1 0 0,0-1-1 0 0,-1 0 1 0 0,0 0-1 0 0,0 0 1 0 0,-2 0-1 0 0,1 0 1 0 0,-1-1-1 0 0,-1 1 1 0 0,0-1-1 0 0,-1 1 0 0 0,0-1 1 0 0,-1 1-1 0 0,0-1 1 0 0,0 1-1 0 0,-2-1 1 0 0,1 1-1 0 0,-5-10-49 0 0,-39-66-306 0 0,20 57-5638 0 0,26 30 4663 0 0,0 0 64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0:3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6 948 0 0,'-33'-5'3520'0'0,"-23"22"-2648"0"0,51-16-661 0 0,-8 2-27 0 0,0 1 1 0 0,1 0-1 0 0,0 1 0 0 0,0 0 0 0 0,0 0 1 0 0,0 2-1 0 0,1-1 0 0 0,0 2 0 0 0,0-1 1 0 0,1 1-1 0 0,0 1 0 0 0,0 0 0 0 0,1 0 1 0 0,0 1-1 0 0,1 0 0 0 0,0 1 0 0 0,0-1 0 0 0,-4 10-184 0 0,13-15 3 0 0,1 0-1 0 0,-1-1 1 0 0,1 1-1 0 0,0-1 0 0 0,0 1 1 0 0,0-1-1 0 0,0 0 1 0 0,1 0-1 0 0,0 0 0 0 0,0 0 1 0 0,0 0-1 0 0,0-1 0 0 0,1 1 1 0 0,-1-1-1 0 0,1 0 1 0 0,0 0-1 0 0,0 0 0 0 0,0-1 1 0 0,0 1-1 0 0,0-1 0 0 0,0 0 1 0 0,1 0-1 0 0,-1-1 1 0 0,1 1-1 0 0,0-1 0 0 0,-1 0 1 0 0,1 0-1 0 0,1 0-2 0 0,176 5-5662 0 0,-112-19 4478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0:3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2128 0 0,'12'106'3760'0'0,"-11"-97"-3673"0"0,1 0 0 0 0,1 0 0 0 0,-1 0 0 0 0,2-1 1 0 0,-1 1-1 0 0,1-1 0 0 0,0 0 0 0 0,1 0 1 0 0,-1 0-1 0 0,2-1 0 0 0,-1 0 0 0 0,1 0 1 0 0,0 0-1 0 0,1-1 0 0 0,-1 0 0 0 0,1 0 0 0 0,0 0 1 0 0,1-1-1 0 0,-1 0 0 0 0,1 0 0 0 0,0-1 1 0 0,1 0-1 0 0,-1-1 0 0 0,1 0 0 0 0,-1 0 1 0 0,1-1-1 0 0,2 1-87 0 0,-1 0 45 0 0,0 0 0 0 0,0-1 0 0 0,0 0 0 0 0,0-1 0 0 0,0 0 0 0 0,0-1 0 0 0,0 0 0 0 0,0 0 0 0 0,0-1 0 0 0,0 0 0 0 0,0-1 0 0 0,0 0 0 0 0,0-1 0 0 0,0 0 0 0 0,-1 0 0 0 0,1-1 0 0 0,-1 0 0 0 0,0-1 0 0 0,0 0 0 0 0,-1 0 1 0 0,1-1-1 0 0,-1 0 0 0 0,0 0 0 0 0,-1-1 0 0 0,0 0 0 0 0,0-1 0 0 0,0 0 0 0 0,-1 0 0 0 0,0 0 0 0 0,-1 0 0 0 0,4-7-45 0 0,-7 4-122 0 0,0 1 1 0 0,0-1-1 0 0,-1 0 1 0 0,0 0-1 0 0,-1 1 1 0 0,0-1-1 0 0,-1 0 1 0 0,0 0-1 0 0,0 0 1 0 0,-2 1-1 0 0,1-1 1 0 0,-1 1-1 0 0,-1 0 1 0 0,1-1-1 0 0,-2 1 1 0 0,0 1-1 0 0,0-1 1 0 0,0 1-1 0 0,-1 0 1 0 0,-1 0-1 0 0,0 1 1 0 0,0-1-1 0 0,0 2 1 0 0,-1-1 0 0 0,0 1-1 0 0,-1 0 1 0 0,1 1-1 0 0,-1-1 1 0 0,-1 2-1 0 0,1 0 1 0 0,-1-1 121 0 0,-17-11-2443 0 0,18 9 1189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0:3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188 261 1648 0 0,'-10'6'3792'0'0,"-18"36"-3079"0"0,21-26-755 0 0,0 1-1 0 0,1-1 0 0 0,0 1 1 0 0,1 0-1 0 0,1 1 1 0 0,1-1-1 0 0,1 1 0 0 0,0 0 1 0 0,1-1-1 0 0,1 1 1 0 0,1 3 42 0 0,-6-15-2496 0 0,1-6 1271 0 0</inkml:trace>
  <inkml:trace contextRef="#ctx0" brushRef="#br0" timeOffset="263.39">116 179 956 0 0,'11'-3'191'0'0,"-1"0"-1"0"0,1 1 1 0 0,0 1 0 0 0,0 0-1 0 0,0 0 1 0 0,0 1 0 0 0,0 0-1 0 0,0 1 1 0 0,0 0-1 0 0,0 1 1 0 0,0 1 0 0 0,-1-1-1 0 0,1 1 1 0 0,-1 1 0 0 0,1 0-1 0 0,-1 1 1 0 0,-1 0-1 0 0,1 0 1 0 0,-1 1 0 0 0,0 0-1 0 0,0 1 1 0 0,0 0 0 0 0,-1 0-1 0 0,0 1 1 0 0,-1 0 0 0 0,4 4-191 0 0,-5-5 65 0 0,1 1 1 0 0,-1 0 0 0 0,0 0 0 0 0,-1 0 0 0 0,0 1 0 0 0,0 0 0 0 0,-1 0 0 0 0,0 0 0 0 0,-1 0 0 0 0,0 1 0 0 0,0-1 0 0 0,-1 1 0 0 0,0 0 0 0 0,-1 0-1 0 0,0 0 1 0 0,0 0 0 0 0,-1 0 0 0 0,-1 0 0 0 0,0 0 0 0 0,0 0 0 0 0,0-1 0 0 0,-2 1 0 0 0,1 0 0 0 0,-1-1 0 0 0,-1 1 0 0 0,1-1 0 0 0,-1 0 0 0 0,-1 0 0 0 0,0 0-1 0 0,0-1 1 0 0,-1 0 0 0 0,0 0 0 0 0,0 0 0 0 0,-1-1 0 0 0,-7 7-66 0 0,1-5-37 0 0,0-1 0 0 0,0 0 0 0 0,0-1 0 0 0,-1-1 0 0 0,0 0 0 0 0,0-1 1 0 0,0 0-1 0 0,-1-1 0 0 0,0 0 0 0 0,0-2 0 0 0,-3 1 37 0 0,6-2-357 0 0,0 0 0 0 0,0-1 0 0 0,0-1 0 0 0,1 0 0 0 0,-1 0 0 0 0,0-1 0 0 0,1 0 0 0 0,-1-1 0 0 0,1-1 0 0 0,0 1 0 0 0,0-2 0 0 0,0 0 0 0 0,1 0 0 0 0,-7-5 357 0 0,-9-7-1116 0 0</inkml:trace>
  <inkml:trace contextRef="#ctx0" brushRef="#br0" timeOffset="542.664">892 0 1452 0 0,'11'5'170'0'0,"0"1"1"0"0,0-1-1 0 0,-1 2 1 0 0,0 0-1 0 0,0 0 0 0 0,0 0 1 0 0,-1 1-1 0 0,0 1 0 0 0,-1-1 1 0 0,0 2-1 0 0,0-1 0 0 0,-1 1 1 0 0,0 0-1 0 0,-1 0 1 0 0,0 1-1 0 0,-1 0 0 0 0,0 0 1 0 0,0 0-1 0 0,-2 1 0 0 0,1-1 1 0 0,-1 1-1 0 0,-1 0 0 0 0,0 0 1 0 0,-1 0-1 0 0,0 0 0 0 0,-1 0 1 0 0,0 1-1 0 0,-1-1 1 0 0,0 0-1 0 0,-1 0 0 0 0,0 0 1 0 0,-1-1-1 0 0,-1 3-170 0 0,-2 6 51 0 0,-2 0 1 0 0,0 0-1 0 0,-1-1 0 0 0,-1 0 0 0 0,-1 0 1 0 0,-1-1-1 0 0,0-1 0 0 0,-1 0 1 0 0,-1-1-1 0 0,0 0 0 0 0,-2-1 1 0 0,1-1-1 0 0,-2 0 0 0 0,0-1 1 0 0,0-1-1 0 0,-2-1 0 0 0,-12 7-51 0 0,-9 2-691 0 0,-1-2-1 0 0,0-1 1 0 0,-1-2-1 0 0,-1-3 1 0 0,0-1-1 0 0,-1-2 1 0 0,-40 4 691 0 0,3-6-1206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0:3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45 122 1520 0 0,'7'14'3461'0'0,"-19"33"-3032"0"0,5-25-148 0 0,-11 227 841 0 0,42-83-1549 0 0,-40-149-3595 0 0,2-23 2662 0 0</inkml:trace>
  <inkml:trace contextRef="#ctx0" brushRef="#br0" timeOffset="657.456">103 156 1196 0 0,'-19'-27'4747'0'0,"20"20"-4689"0"0,1 1 0 0 0,0-1 0 0 0,0 1 0 0 0,0-1 0 0 0,1 1 0 0 0,0 0 0 0 0,0 0 0 0 0,0 0 0 0 0,1 0 0 0 0,0 0 0 0 0,0 1 0 0 0,1 0 0 0 0,-1 0 0 0 0,1 0 0 0 0,0 1 0 0 0,1-1 0 0 0,-1 1 0 0 0,1 0 0 0 0,0 1 0 0 0,0-1 0 0 0,0 1 0 0 0,0 0 0 0 0,0 1 0 0 0,1 0 0 0 0,-1 0 0 0 0,6-1-58 0 0,-9 3 4 0 0,-1-1 0 0 0,1 2 0 0 0,-1-1 1 0 0,0 0-1 0 0,1 0 0 0 0,-1 1 1 0 0,1-1-1 0 0,-1 1 0 0 0,0 0 0 0 0,0 0 1 0 0,1-1-1 0 0,-1 2 0 0 0,0-1 0 0 0,0 0 1 0 0,0 0-1 0 0,0 1 0 0 0,0-1 0 0 0,0 1 1 0 0,-1-1-1 0 0,1 1 0 0 0,0 0 1 0 0,-1 0-1 0 0,1 0 0 0 0,-1 0 0 0 0,0 0 1 0 0,0 0-1 0 0,0 0 0 0 0,0 0 0 0 0,0 0 1 0 0,0 1-1 0 0,0-1 0 0 0,-1 0 0 0 0,1 1 1 0 0,-1-1-1 0 0,0 0 0 0 0,1 1 1 0 0,-1-1-1 0 0,0 1 0 0 0,0-1 0 0 0,-1 1-4 0 0,-10 93-94 0 0,-51 18 333 0 0,61-114-288 0 0,1 0 59 0 0,27 18-46 0 0,33 9 103 0 0,-51-25-66 0 0,-1 0 1 0 0,0 0-1 0 0,1 1 0 0 0,-1 0 1 0 0,0 0-1 0 0,-1 1 0 0 0,1 0 1 0 0,-1 0-1 0 0,1 1 1 0 0,-1 0-1 0 0,-1 0 0 0 0,1 1 1 0 0,-1 0-1 0 0,0 0 0 0 0,0 1 1 0 0,-1-1-1 0 0,1 1 0 0 0,-2 0 1 0 0,1 1-1 0 0,-1-1 1 0 0,0 1-1 0 0,0 0 0 0 0,-1 0 1 0 0,0 0-1 0 0,-1 0 0 0 0,0 0 1 0 0,0 1-1 0 0,0 8-1 0 0,-2-11-2 0 0,-2 1 0 0 0,1-1 0 0 0,-1 0 0 0 0,0 0 0 0 0,0 0 0 0 0,-1 0 1 0 0,1 0-1 0 0,-1 0 0 0 0,-1-1 0 0 0,1 1 0 0 0,-1-1 0 0 0,0 0 0 0 0,0 0 0 0 0,-1 0 0 0 0,1-1 0 0 0,-1 1 0 0 0,0-1 0 0 0,0 0 0 0 0,-1-1 1 0 0,1 1-1 0 0,-1-1 0 0 0,1 0 0 0 0,-1-1 0 0 0,-4 2 2 0 0,-154 42-93 0 0,157-45-96 0 0,0 0 1 0 0,1 0-1 0 0,-1-1 1 0 0,0 1-1 0 0,0-1 1 0 0,1-1-1 0 0,-1 1 1 0 0,0-1-1 0 0,0-1 1 0 0,1 1-1 0 0,-1-1 0 0 0,1 0 1 0 0,-1-1-1 0 0,1 1 1 0 0,0-1-1 0 0,0 0 1 0 0,0-1-1 0 0,0 0 1 0 0,1 0-1 0 0,0 0 1 0 0,-1 0-1 0 0,1-1 1 0 0,1 0-1 0 0,-1 0 1 0 0,1 0-1 0 0,0 0 1 0 0,0-1-1 0 0,-1-2 189 0 0,-6-23-1246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0:3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2456 0 0,'0'0'691'0'0,"3"-19"1342"0"0,25-15 647 0 0,4 236-2192 0 0,59 118-295 0 0,-78-275-152 0 0,-12-44-140 0 0,-1-1-45 0 0,-38-41-4921 0 0,24 19 3807 0 0</inkml:trace>
  <inkml:trace contextRef="#ctx0" brushRef="#br0" timeOffset="275.113">50 66 1216 0 0,'8'-7'226'0'0,"1"0"1"0"0,-1 1-1 0 0,1 0 0 0 0,1 0 0 0 0,-1 1 0 0 0,1 0 0 0 0,0 1 1 0 0,0 0-1 0 0,0 0 0 0 0,0 1 0 0 0,1 0 0 0 0,-1 1 1 0 0,1 0-1 0 0,0 1 0 0 0,0 0 0 0 0,0 1 0 0 0,-1 0 1 0 0,1 1-1 0 0,0 0-226 0 0,0 0 54 0 0,-1 0 0 0 0,1 1-1 0 0,0 0 1 0 0,-1 1 0 0 0,1 0 0 0 0,-1 1 0 0 0,0 0 0 0 0,0 0-1 0 0,-1 1 1 0 0,1 1 0 0 0,-1-1 0 0 0,0 1 0 0 0,-1 1-1 0 0,1 0 1 0 0,-1 0 0 0 0,-1 1 0 0 0,1 0 0 0 0,-1 0 0 0 0,-1 0-1 0 0,1 1 1 0 0,-2 0 0 0 0,1 1 0 0 0,-1-1 0 0 0,0 1 0 0 0,-1 0-1 0 0,0 0 1 0 0,-1 0 0 0 0,0 1 0 0 0,-1-1 0 0 0,0 1 0 0 0,0 6-54 0 0,-5-5 13 0 0,0 0 0 0 0,-2 0 0 0 0,1-1 0 0 0,-1 1 1 0 0,-1-1-1 0 0,0 0 0 0 0,-1 0 0 0 0,0-1 0 0 0,0 0 1 0 0,-1 0-1 0 0,0-1 0 0 0,-1 0 0 0 0,0 0 0 0 0,-1-1 1 0 0,1 0-1 0 0,-2-1 0 0 0,1 0 0 0 0,-1-1 0 0 0,0 0 0 0 0,0 0 1 0 0,-1-1-1 0 0,1-1 0 0 0,-4 1-13 0 0,-111 18-2616 0 0,103-26 1400 0 0,-17-14-30 0 0</inkml:trace>
  <inkml:trace contextRef="#ctx0" brushRef="#br0" timeOffset="571.59">1132 101 1472 0 0,'-31'13'280'0'0,"1"1"0"0"0,1 2 1 0 0,0 1-1 0 0,1 1 0 0 0,1 1 0 0 0,1 2 0 0 0,0 1 1 0 0,2 0-1 0 0,1 2 0 0 0,0 1 0 0 0,2 1 0 0 0,1 0 0 0 0,1 2 1 0 0,2 0-1 0 0,0 1 0 0 0,2 1 0 0 0,1 0 0 0 0,-2 10-280 0 0,0 104 318 0 0,17-138-428 0 0,0 0 0 0 0,0 0 1 0 0,1 0-1 0 0,0-1 0 0 0,0 1 1 0 0,1 0-1 0 0,-1-1 0 0 0,1 0 0 0 0,0 1 1 0 0,1-1-1 0 0,-1-1 0 0 0,1 1 1 0 0,0 0-1 0 0,0-1 0 0 0,1 0 1 0 0,-1 0-1 0 0,1 0 0 0 0,0 0 1 0 0,0-1-1 0 0,0 0 0 0 0,0 0 1 0 0,1 0-1 0 0,-1-1 0 0 0,1 0 0 0 0,0 0 1 0 0,0 0-1 0 0,0-1 0 0 0,0 1 1 0 0,0-2-1 0 0,0 1 0 0 0,0-1 1 0 0,0 1-1 0 0,2-2 110 0 0,10 2-1237 0 0</inkml:trace>
  <inkml:trace contextRef="#ctx0" brushRef="#br0" timeOffset="1161.473">1444 297 1132 0 0,'-5'43'2368'0'0,"-136"269"-1107"0"0,103-234 1138 0 0,42-105-2272 0 0,1 1 0 0 0,1 0 0 0 0,2 0 0 0 0,0 0 0 0 0,2 1 0 0 0,1 1 0 0 0,1 0 1 0 0,13-21-128 0 0,-18 31 47 0 0,138-235 287 0 0,-143 250-337 0 0,0-1 1 0 0,0 0-1 0 0,-1 1 0 0 0,1 0 0 0 0,0-1 0 0 0,-1 1 1 0 0,1 0-1 0 0,-1 0 0 0 0,1 0 0 0 0,-1 0 0 0 0,1 0 1 0 0,-1 0-1 0 0,0 0 0 0 0,1 0 0 0 0,-1 1 1 0 0,0-1-1 0 0,0 1 0 0 0,0-1 0 0 0,0 1 0 0 0,0-1 1 0 0,0 1-1 0 0,0-1 0 0 0,-1 1 0 0 0,1 0 0 0 0,0-1 1 0 0,-1 1-1 0 0,0 0 0 0 0,1 0 0 0 0,-1-1 1 0 0,0 1-1 0 0,0 0 0 0 0,0 0 0 0 0,0 0 0 0 0,0-1 1 0 0,0 1-1 0 0,-1 0 0 0 0,1 0 0 0 0,0 0 0 0 0,-1-1 1 0 0,0 1-1 0 0,0 0 3 0 0,5 14-7 0 0,103 233 1 0 0,-32-93-604 0 0,-59-86-2747 0 0,-16-68 2284 0 0,0-2-190 0 0</inkml:trace>
  <inkml:trace contextRef="#ctx0" brushRef="#br0" timeOffset="1427.248">1374 550 1860 0 0,'-9'5'3416'0'0,"24"-3"-2103"0"0,18-1-775 0 0,210-50-1303 0 0,-141 24-2981 0 0,-69 15 2478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7:3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136 584 848 0 0,'0'-18'1204'0'0,"14"-38"2062"0"0,-16 51-2787 0 0,-5 3-3778 0 0,4 2 1965 0 0</inkml:trace>
  <inkml:trace contextRef="#ctx0" brushRef="#br0" timeOffset="1646.868">586 58 924 0 0,'0'0'321'0'0,"0"0"23"0"0,2-15 657 0 0,32-13 57 0 0,-27 14 86 0 0,-139 185 594 0 0,-313 409-1009 0 0,393-505-1948 0 0,52-75 572 0 0,2-7-1442 0 0,-1 2 921 0 0</inkml:trace>
  <inkml:trace contextRef="#ctx0" brushRef="#br0" timeOffset="2272.903">714 94 1428 0 0,'23'5'3592'0'0,"26"209"-3178"0"0,67 163 344 0 0,-67-239-538 0 0,-48-126-1265 0 0,-23-39-1308 0 0,11 19 1259 0 0</inkml:trace>
  <inkml:trace contextRef="#ctx0" brushRef="#br0" timeOffset="2946.322">99 569 848 0 0,'-21'5'1084'0'0,"6"-1"34"0"0,38-1-514 0 0,420-3 362 0 0,-253-17-831 0 0,-98 12-1473 0 0,-93 3 298 0 0,-1-1-165 0 0</inkml:trace>
  <inkml:trace contextRef="#ctx0" brushRef="#br0" timeOffset="3884.987">1426 371 936 0 0,'0'0'309'0'0,"0"0"39"0"0,0 0 5 0 0,0 0-42 0 0,0 0-26 0 0,0 0-16 0 0,0 0-10 0 0,0 0-27 0 0,0 0-45 0 0,0 0 30 0 0,0 0-14 0 0,0 0-34 0 0,0 0-61 0 0,0 0-13 0 0,7 10 99 0 0,-46 51-179 0 0,-118 207 708 0 0,150-255-704 0 0,3-12-3105 0 0,-1-4 1800 0 0</inkml:trace>
  <inkml:trace contextRef="#ctx0" brushRef="#br0" timeOffset="4306.803">1106 394 1148 0 0,'-6'-14'3642'0'0,"18"30"-2586"0"0,5 6-1054 0 0,37 29 160 0 0,2-2-1 0 0,2-2 1 0 0,2-4 0 0 0,21 10-162 0 0,-25-15-117 0 0,-41-25-265 0 0,-12-9-3283 0 0,-3-4 2350 0 0</inkml:trace>
  <inkml:trace contextRef="#ctx0" brushRef="#br0" timeOffset="4760.449">1634 451 1392 0 0,'5'-6'1653'0'0,"-5"7"-1614"0"0,0-1 0 0 0,0 1 0 0 0,-1-1 0 0 0,1 1 0 0 0,0-1 0 0 0,0 1 0 0 0,0-1 0 0 0,0 1 0 0 0,0-1 0 0 0,-1 1 0 0 0,1 0 0 0 0,0-1 0 0 0,1 1 0 0 0,-1-1 0 0 0,0 1 0 0 0,0-1 1 0 0,0 1-1 0 0,0-1 0 0 0,0 1 0 0 0,0-1 0 0 0,1 1 0 0 0,-1-1 0 0 0,0 1 0 0 0,0-1 0 0 0,1 1 0 0 0,-1-1 0 0 0,0 1 0 0 0,1-1 0 0 0,-1 1 0 0 0,0-1 0 0 0,1 0 0 0 0,-1 1 0 0 0,1-1 0 0 0,-1 0 0 0 0,1 1 0 0 0,-1-1 0 0 0,1 0 0 0 0,-1 0 0 0 0,1 1 0 0 0,-1-1 0 0 0,1 0 0 0 0,-1 0 0 0 0,1 0 0 0 0,-1 0 0 0 0,1 0 0 0 0,-1 1 1 0 0,1-1-1 0 0,0 0 0 0 0,-1 0 0 0 0,1-1 0 0 0,-1 1 0 0 0,1 0 0 0 0,-1 0 0 0 0,1 0 0 0 0,-1 0 0 0 0,1 0 0 0 0,-1-1 0 0 0,1 1 0 0 0,-1 0 0 0 0,1 0 0 0 0,-1-1 0 0 0,1 1 0 0 0,-1 0 0 0 0,1-1 0 0 0,-1 1 0 0 0,1-1-39 0 0,55 179 831 0 0,-53-159-794 0 0,-5-13-3374 0 0,-9 1 2129 0 0</inkml:trace>
  <inkml:trace contextRef="#ctx0" brushRef="#br0" timeOffset="5276.031">1549 280 1344 0 0,'15'-25'7541'0'0,"-6"30"-14071"0"0,-9-5 5355 0 0</inkml:trace>
  <inkml:trace contextRef="#ctx0" brushRef="#br0" timeOffset="6674.533">2156 464 948 0 0,'0'0'266'0'0,"0"0"21"0"0,2-20 447 0 0,1 17-732 0 0,-3 3 8 0 0,1-1 0 0 0,-1 1 0 0 0,1-1 0 0 0,-1 0 0 0 0,1 1 0 0 0,-1-1 0 0 0,1 1 0 0 0,-1-1 0 0 0,1 0 1 0 0,-1 1-1 0 0,0-1 0 0 0,1 0 0 0 0,-1 0 0 0 0,0 1 0 0 0,0-1 0 0 0,1 0 0 0 0,-1 1 0 0 0,0-1 1 0 0,0 0-1 0 0,0 0 0 0 0,0 0 0 0 0,0 1 0 0 0,0-1 0 0 0,0 0 0 0 0,0 0 0 0 0,-1 1 0 0 0,1-1 0 0 0,0 0 1 0 0,0 0-1 0 0,-1 1 0 0 0,1-1 0 0 0,0 0 0 0 0,-1 1 0 0 0,1-1 0 0 0,0 0 0 0 0,-1 1 0 0 0,1-1 0 0 0,-1 1 1 0 0,1-1-1 0 0,-1 0 0 0 0,0 1 0 0 0,1 0 0 0 0,-1-1 0 0 0,1 1 0 0 0,-1-1 0 0 0,0 1 0 0 0,1 0 0 0 0,-1-1 1 0 0,0 1-1 0 0,0 0 0 0 0,1 0 0 0 0,-1-1 0 0 0,0 1 0 0 0,0 0 0 0 0,1 0 0 0 0,-1 0 0 0 0,0 0 1 0 0,0 0-1 0 0,1 0 0 0 0,-1 0 0 0 0,0 0 0 0 0,0 1-10 0 0,-18-5 53 0 0,0 2-1 0 0,0 1 1 0 0,0 0-1 0 0,0 2 1 0 0,0 0 0 0 0,0 1-1 0 0,0 0 1 0 0,0 2-1 0 0,1 0 1 0 0,-1 1 0 0 0,1 1-1 0 0,0 1 1 0 0,1 1-1 0 0,0 0 1 0 0,0 1 0 0 0,0 1-1 0 0,1 0 1 0 0,1 2-1 0 0,-7 6-52 0 0,16-14 4 0 0,1 0-1 0 0,-1 0 1 0 0,1 1 0 0 0,0 0-1 0 0,1 0 1 0 0,-1 0-1 0 0,1 1 1 0 0,0-1-1 0 0,1 1 1 0 0,-1 0-1 0 0,1 0 1 0 0,0 1 0 0 0,1-1-1 0 0,-1 1 1 0 0,0 5-4 0 0,3-10 45 0 0,3 17-23 0 0,0-14 4 0 0,1-1-1 0 0,0-1 1 0 0,0 1-1 0 0,1 0 1 0 0,-1-1 0 0 0,1 0-1 0 0,-1 0 1 0 0,1 0 0 0 0,0-1-1 0 0,0 0 1 0 0,0 0-1 0 0,1 0 1 0 0,-1 0 0 0 0,0-1-1 0 0,1 0 1 0 0,-1 0-1 0 0,1 0 1 0 0,-1-1 0 0 0,1 0-1 0 0,0 0 1 0 0,-1 0 0 0 0,1-1-1 0 0,-1 0 1 0 0,1 0-1 0 0,0 0-25 0 0,138-46 220 0 0,-29-63 237 0 0,-114 108-460 0 0,0 1 0 0 0,0 0 0 0 0,0 0-1 0 0,0 0 1 0 0,0 0 0 0 0,1 0 0 0 0,-1 0-1 0 0,0 0 1 0 0,0 0 0 0 0,1 0 0 0 0,-1 1-1 0 0,0-1 1 0 0,1 0 0 0 0,-1 1 0 0 0,1-1-1 0 0,-1 1 1 0 0,1 0 0 0 0,-1 0 0 0 0,1-1-1 0 0,-1 1 1 0 0,1 0 0 0 0,-1 0 0 0 0,1 0-1 0 0,-1 0 1 0 0,1 1 0 0 0,-1-1 0 0 0,1 0-1 0 0,-1 1 1 0 0,1-1 0 0 0,-1 1 0 0 0,1-1-1 0 0,-1 1 1 0 0,0-1 0 0 0,1 1 0 0 0,-1 0-1 0 0,0 0 1 0 0,0 0 0 0 0,1 0-1 0 0,-1 0 1 0 0,0 0 0 0 0,0 0 0 0 0,0 0-1 0 0,0 0 1 0 0,0 1 0 0 0,-1-1 0 0 0,1 0-1 0 0,0 1 1 0 0,-1-1 0 0 0,1 0 0 0 0,0 1-1 0 0,-1-1 1 0 0,0 1 0 0 0,1-1 0 0 0,-1 2 3 0 0,5 4 26 0 0,51 73-216 0 0,1-183 617 0 0,-56 101-435 0 0,0 0-1 0 0,1 0 0 0 0,-1 1 0 0 0,1-1 0 0 0,-1 1 0 0 0,1-1 0 0 0,-1 1 0 0 0,1 0 0 0 0,0 0 1 0 0,-1 0-1 0 0,1 0 0 0 0,0 0 0 0 0,0 0 0 0 0,0 0 0 0 0,0 0 0 0 0,0 1 0 0 0,0-1 0 0 0,0 1 1 0 0,0-1-1 0 0,0 1 0 0 0,0 0 0 0 0,0 0 0 0 0,0 0 0 0 0,1 0 0 0 0,-1 0 0 0 0,0 0 0 0 0,0 1 1 0 0,0-1-1 0 0,0 1 0 0 0,0 0 0 0 0,0-1 0 0 0,0 1 0 0 0,0 0 0 0 0,0 0 0 0 0,-1 0 0 0 0,1 0 1 0 0,0 0-1 0 0,-1 1 0 0 0,1-1 0 0 0,0 1 0 0 0,-1-1 0 0 0,0 1 0 0 0,1-1 0 0 0,-1 1 0 0 0,0 0 1 0 0,0-1-1 0 0,1 2 9 0 0,44 94-147 0 0,-45-94 255 0 0,5 6 799 0 0,3-28-813 0 0,-3 4-98 0 0,1 1-1 0 0,1 0 1 0 0,0 1 0 0 0,1 0 0 0 0,1 0 0 0 0,0 0 0 0 0,0 2 0 0 0,2-1 0 0 0,-1 1 0 0 0,1 1 0 0 0,1 0 0 0 0,-1 1 0 0 0,2 0 0 0 0,-1 1 0 0 0,1 0 0 0 0,1 1 0 0 0,-1 1 0 0 0,8-2 4 0 0,-14 9-21 0 0,-1 1 0 0 0,0 1 0 0 0,1-1 0 0 0,-1 1 0 0 0,0 0 0 0 0,-1 1 0 0 0,1 0 0 0 0,-1 0 0 0 0,1 0 0 0 0,-1 1 0 0 0,-1-1 0 0 0,1 2 0 0 0,-1-1 0 0 0,1 0 0 0 0,-1 1 0 0 0,-1 0 0 0 0,1 1 0 0 0,-1-1 0 0 0,0 0 0 0 0,-1 1 0 0 0,0 0 0 0 0,0 0 0 0 0,0 0 0 0 0,0 5 21 0 0,3-1-22 0 0,8 29 223 0 0,-13-23-2665 0 0,-1-17 1241 0 0</inkml:trace>
  <inkml:trace contextRef="#ctx0" brushRef="#br0" timeOffset="7098.1">2896 649 904 0 0,'89'-117'2702'0'0,"-78"106"-2646"0"0,0 0 0 0 0,0 1-1 0 0,1 1 1 0 0,0 0 0 0 0,0 0-1 0 0,1 1 1 0 0,0 1 0 0 0,1 0-1 0 0,0 1 1 0 0,0 1 0 0 0,0 0-1 0 0,1 0 1 0 0,-1 2 0 0 0,1 0-1 0 0,0 0 1 0 0,7 1-56 0 0,-17 3-2 0 0,0-1 0 0 0,0 1-1 0 0,0 0 1 0 0,0 1 0 0 0,0-1 0 0 0,0 1 0 0 0,0 0-1 0 0,-1 0 1 0 0,1 1 0 0 0,-1-1 0 0 0,1 1 0 0 0,-1 0-1 0 0,0 0 1 0 0,0 1 0 0 0,-1-1 0 0 0,1 1 0 0 0,-1 0-1 0 0,1 0 1 0 0,-1 0 0 0 0,0 0 0 0 0,-1 0 0 0 0,1 1-1 0 0,-1-1 1 0 0,0 1 0 0 0,0 0 0 0 0,0 0 0 0 0,-1-1-1 0 0,1 1 1 0 0,-1 0 0 0 0,-1 0 0 0 0,1 0 0 0 0,-1 1-1 0 0,1-1 1 0 0,-1 0 0 0 0,-1 0 0 0 0,1 0 0 0 0,-1 0-1 0 0,0 0 1 0 0,0 0 0 0 0,0 0 0 0 0,-1 0 0 0 0,0 0-1 0 0,0-1 1 0 0,0 1 0 0 0,0 0 0 0 0,-1-1-1 0 0,0 0 1 0 0,0 0 0 0 0,-1 2 2 0 0,-48 20-1293 0 0,30-21 213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2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336 100 1428 0 0,'-15'-3'4299'0'0,"24"-7"-2856"0"0,28-7-1658 0 0,-18 13 265 0 0,0 0 0 0 0,-1 2 0 0 0,2 0 0 0 0,-1 1 1 0 0,0 1-1 0 0,0 0 0 0 0,0 2 0 0 0,0 0 0 0 0,4 2-50 0 0,-17-3 4 0 0,1 0 0 0 0,-1 1 0 0 0,0 0 0 0 0,0 0 0 0 0,0 0 0 0 0,0 1 0 0 0,0 0 0 0 0,-1 0 0 0 0,1 0-1 0 0,-1 1 1 0 0,0 0 0 0 0,0 0 0 0 0,0 0 0 0 0,0 0 0 0 0,-1 1 0 0 0,1 0 0 0 0,-1 0 0 0 0,-1 0 0 0 0,1 1 0 0 0,-1-1 0 0 0,0 1 0 0 0,0 0-1 0 0,0 0 1 0 0,-1 0 0 0 0,0 0 0 0 0,0 0 0 0 0,-1 0 0 0 0,0 0 0 0 0,0 1-4 0 0,-1 6 20 0 0,-1-1-1 0 0,0 0 1 0 0,-1 1-1 0 0,-1-1 1 0 0,0 0 0 0 0,0 0-1 0 0,-1 0 1 0 0,-1 0-1 0 0,0-1 1 0 0,0 0 0 0 0,-1 0-1 0 0,-1 0 1 0 0,0-1-1 0 0,0 0 1 0 0,-1 0 0 0 0,0-1-1 0 0,-1 0 1 0 0,-5 4-20 0 0,5-2 74 0 0,105-22-4 0 0,-89 9-72 0 0,0 1 0 0 0,0 0 0 0 0,1 0 0 0 0,-1 1 0 0 0,0 0 0 0 0,1 0 0 0 0,-1 0 0 0 0,0 1 0 0 0,1 0-1 0 0,-1 1 1 0 0,0 0 0 0 0,0 0 0 0 0,0 0 0 0 0,0 1 0 0 0,-1 0 0 0 0,1 0 0 0 0,-1 1 0 0 0,0 0 0 0 0,1 0-1 0 0,-2 0 1 0 0,1 1 0 0 0,0 0 0 0 0,-1 0 0 0 0,0 0 0 0 0,0 1 0 0 0,-1-1 0 0 0,1 1 0 0 0,-1 0 0 0 0,-1 1 0 0 0,1-1-1 0 0,-1 1 1 0 0,0-1 0 0 0,-1 1 0 0 0,1 0 0 0 0,0 4 2 0 0,-6 0 12 0 0,-1-1 0 0 0,0 1 0 0 0,0-1 0 0 0,-1 0 0 0 0,0 0 0 0 0,-1-1 0 0 0,0 0 0 0 0,0 0 0 0 0,-1 0 0 0 0,0-1 0 0 0,-1 1 0 0 0,0-2 0 0 0,0 1 0 0 0,-1-1 0 0 0,1-1 0 0 0,-2 1 0 0 0,1-2 0 0 0,-1 1 0 0 0,0-1 0 0 0,0-1 0 0 0,-8 3-12 0 0,13-4-148 0 0,1 0 0 0 0,-1-1 0 0 0,1 0-1 0 0,-1 1 1 0 0,0-2 0 0 0,0 1 0 0 0,0-1 0 0 0,0 0-1 0 0,0 0 1 0 0,0 0 0 0 0,0 0 0 0 0,-1-1 0 0 0,1 0-1 0 0,0 0 1 0 0,0-1 0 0 0,0 1 0 0 0,0-1 0 0 0,0 0 0 0 0,0-1-1 0 0,0 1 1 0 0,0-1 0 0 0,0 0 0 0 0,0 0 0 0 0,1 0-1 0 0,-1-1 1 0 0,1 0 0 0 0,0 0 0 0 0,-1 0 0 0 0,1 0 0 0 0,1 0-1 0 0,-4-4 149 0 0,-4-11-1178 0 0</inkml:trace>
  <inkml:trace contextRef="#ctx0" brushRef="#br0" timeOffset="469.357">259 12 1212 0 0,'-18'10'225'0'0,"0"1"-1"0"0,0 1 0 0 0,1 0 1 0 0,1 2-1 0 0,0 0 1 0 0,0 0-1 0 0,2 2 0 0 0,0 0 1 0 0,1 0-1 0 0,0 2 1 0 0,1-1-1 0 0,2 1 0 0 0,-1 1 1 0 0,2 0-1 0 0,1 1 1 0 0,0-1-1 0 0,1 2 1 0 0,1-1-1 0 0,1 1 0 0 0,1-1 1 0 0,1 1-1 0 0,0 14-224 0 0,4-20 42 0 0,1 0 1 0 0,0-1-1 0 0,2 1 0 0 0,-1-1 0 0 0,2 0 1 0 0,-1 0-1 0 0,2-1 0 0 0,0 1 0 0 0,1-1 1 0 0,0 0-1 0 0,1-1 0 0 0,0 0 0 0 0,1 0 1 0 0,0-1-1 0 0,1 0 0 0 0,1 0 0 0 0,5 4-42 0 0,13 10-169 0 0,1 0 1 0 0,1-2-1 0 0,1-2 0 0 0,1 0 0 0 0,1-3 0 0 0,6 2 169 0 0,85 29-2944 0 0,-88-37 1590 0 0</inkml:trace>
  <inkml:trace contextRef="#ctx0" brushRef="#br0" timeOffset="1016.385">807 22 928 0 0,'94'-21'3153'0'0,"-78"21"-2722"0"0,-2 4-348 0 0,-1 0-1 0 0,1 1 0 0 0,-1 1 1 0 0,0 0-1 0 0,-1 1 0 0 0,0 0 0 0 0,0 1 1 0 0,0 0-1 0 0,-1 1 0 0 0,0 0 0 0 0,-1 1 1 0 0,0 0-1 0 0,0 1 0 0 0,-1 0 1 0 0,-1 0-1 0 0,0 1 0 0 0,0 0 0 0 0,-1 0 1 0 0,-1 1-1 0 0,1 3-82 0 0,7 12 201 0 0,-2 1-1 0 0,-1 0 1 0 0,-2 1-1 0 0,0 0 1 0 0,-3 0 0 0 0,0 1-1 0 0,-2 0 1 0 0,-1 0-1 0 0,-1 25-200 0 0,-5-31 147 0 0,0-1 0 0 0,-2 0 0 0 0,-1 0 0 0 0,0 0 0 0 0,-2-1 0 0 0,-1 0 0 0 0,-1-1 0 0 0,0 0 0 0 0,-5 6-147 0 0,-31 74-105 0 0,45-102-3 0 0,1 1-1 0 0,0 0 1 0 0,0-1 0 0 0,0 1-1 0 0,0 0 1 0 0,0 0 0 0 0,0-1-1 0 0,0 1 1 0 0,0 0 0 0 0,0-1 0 0 0,0 1-1 0 0,0 0 1 0 0,1 0 0 0 0,-1-1-1 0 0,0 1 1 0 0,0-1 0 0 0,1 1-1 0 0,-1 0 1 0 0,1-1 0 0 0,-1 1 0 0 0,0 0-1 0 0,1-1 1 0 0,-1 1 0 0 0,1-1-1 0 0,-1 1 1 0 0,1-1 0 0 0,-1 1-1 0 0,1-1 1 0 0,0 0 0 0 0,-1 1 0 0 0,1-1-1 0 0,-1 0 1 0 0,1 1 0 0 0,0-1-1 0 0,-1 0 1 0 0,1 0 0 0 0,0 0-1 0 0,-1 1 1 0 0,1-1 0 0 0,0 0 0 0 0,0 0-1 0 0,-1 0 1 0 0,1 0 0 0 0,0 0-1 0 0,-1 0 1 0 0,1 0 0 0 0,0-1-1 0 0,0 1 1 0 0,-1 0 0 0 0,1 0 0 0 0,0 0-1 0 0,-1-1 1 0 0,1 1 108 0 0,19-4-1161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0:3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1468 0 0,'4'421'4644'0'0,"-3"-413"-4581"0"0,0 0 0 0 0,0 0 0 0 0,1 0 0 0 0,0-1 0 0 0,1 1 0 0 0,-1 0-1 0 0,1-1 1 0 0,1 0 0 0 0,0 0 0 0 0,0 0 0 0 0,0 0 0 0 0,1 0 0 0 0,-1-1 0 0 0,2 0 0 0 0,3 5-63 0 0,-3-10-169 0 0,-1 0 0 0 0,0-1 0 0 0,0 0 0 0 0,0 1 0 0 0,0-2 0 0 0,0 1 1 0 0,0 0-1 0 0,0-1 0 0 0,0 0 0 0 0,0 0 0 0 0,0-1 0 0 0,0 1 0 0 0,0-1 0 0 0,0 0 0 0 0,-1-1 0 0 0,1 1 0 0 0,-1-1 0 0 0,0 0 0 0 0,0 0 1 0 0,0 0-1 0 0,0 0 0 0 0,0-1 0 0 0,-1 1 0 0 0,1-1 0 0 0,2-3 169 0 0,10-11-1173 0 0</inkml:trace>
  <inkml:trace contextRef="#ctx0" brushRef="#br0" timeOffset="201.177">301 460 908 0 0,'-2'-1'94'0'0,"-1"1"-1"0"0,1-1 1 0 0,-1 1-1 0 0,1 0 1 0 0,0-1 0 0 0,-1 1-1 0 0,1 0 1 0 0,-1 0-1 0 0,1 1 1 0 0,-1-1-1 0 0,1 0 1 0 0,0 1 0 0 0,-1 0-1 0 0,1-1 1 0 0,0 1-1 0 0,0 0 1 0 0,-1 0 0 0 0,1 0-1 0 0,0 1 1 0 0,0-1-1 0 0,0 0 1 0 0,0 1-1 0 0,0 0 1 0 0,1-1 0 0 0,-1 1-1 0 0,0 0 1 0 0,1 0-1 0 0,-2 1-93 0 0,-10 11 93 0 0,0 1-1 0 0,1 0 1 0 0,0 1-1 0 0,1 1 1 0 0,1-1-1 0 0,1 2 1 0 0,0-1 0 0 0,1 1-1 0 0,-2 8-92 0 0,10-25 27 0 0,-1 0 0 0 0,0 0 0 0 0,1 1 0 0 0,-1-1-1 0 0,1 0 1 0 0,-1 1 0 0 0,1-1 0 0 0,0 0 0 0 0,-1 1 0 0 0,1-1 0 0 0,0 0-1 0 0,0 1 1 0 0,0-1 0 0 0,0 1 0 0 0,0-1 0 0 0,1 0 0 0 0,-1 1 0 0 0,0-1 0 0 0,0 0-1 0 0,1 1 1 0 0,-1-1 0 0 0,1 0 0 0 0,-1 1 0 0 0,1-1 0 0 0,0 0 0 0 0,0 0-1 0 0,-1 0 1 0 0,1 0 0 0 0,0 1 0 0 0,0-1 0 0 0,0 0 0 0 0,0-1 0 0 0,0 1 0 0 0,0 0-1 0 0,0 0 1 0 0,1 0 0 0 0,-1-1 0 0 0,0 1 0 0 0,0 0 0 0 0,1-1 0 0 0,-1 1-1 0 0,0-1 1 0 0,1 0 0 0 0,-1 1 0 0 0,0-1 0 0 0,1 0 0 0 0,-1 0 0 0 0,1 0 0 0 0,-1 0-1 0 0,0 0 1 0 0,1 0 0 0 0,-1 0 0 0 0,0 0 0 0 0,1-1 0 0 0,-1 1 0 0 0,0 0-1 0 0,1-1 1 0 0,-1 1 0 0 0,0-1 0 0 0,1 0-27 0 0,87-27 486 0 0,87-61 281 0 0,-175 89-775 0 0,0 0 0 0 0,0 0 0 0 0,0 0 0 0 0,0 0 0 0 0,0 1 0 0 0,0-1 0 0 0,0 0 0 0 0,0 1 0 0 0,0-1-1 0 0,0 1 1 0 0,-1-1 0 0 0,1 1 0 0 0,0-1 0 0 0,0 1 0 0 0,0-1 0 0 0,-1 1 0 0 0,1 0 0 0 0,0-1 0 0 0,-1 1 0 0 0,1 0 0 0 0,-1 0 0 0 0,1 0 0 0 0,-1-1 0 0 0,1 1 0 0 0,-1 0 0 0 0,1 0 0 0 0,-1 0 0 0 0,0 0 0 0 0,1 0-1 0 0,-1 0 1 0 0,0 0 0 0 0,0 0 0 0 0,0 0 0 0 0,0 0 0 0 0,0 0 0 0 0,0 0 0 0 0,0 0 0 0 0,0 0 0 0 0,0 0 0 0 0,-1 0 0 0 0,1 0 0 0 0,0 0 0 0 0,0-1 0 0 0,-1 1 0 0 0,1 0 0 0 0,-1 0 0 0 0,1 0 0 0 0,-1 0 0 0 0,1 0-1 0 0,-1-1 1 0 0,0 2 8 0 0,0 11-782 0 0,1-12 57 0 0,0 9-1497 0 0,0-2 1120 0 0</inkml:trace>
  <inkml:trace contextRef="#ctx0" brushRef="#br0" timeOffset="526.797">592 355 2040 0 0,'12'12'233'0'0,"-1"0"0"0"0,-1 0 0 0 0,0 1 0 0 0,-1 1-1 0 0,0 0 1 0 0,-1 0 0 0 0,0 0 0 0 0,-1 1 0 0 0,-1 0-1 0 0,3 12-232 0 0,-3-12 172 0 0,20 81 1915 0 0,-28-144-515 0 0,7 27-1635 0 0,2 0-1 0 0,1 0 1 0 0,0 1 0 0 0,2 0-1 0 0,0 1 1 0 0,1-1-1 0 0,1 2 1 0 0,1 0-1 0 0,0 0 1 0 0,16-14 63 0 0,153-184-3112 0 0,-166 192 3007 0 0</inkml:trace>
  <inkml:trace contextRef="#ctx0" brushRef="#br0" timeOffset="1057.31">1074 59 4480 0 0,'14'-58'2065'0'0,"-44"83"-1606"0"0,21-8-441 0 0,2 0 1 0 0,0 1-1 0 0,1 1 1 0 0,0-1-1 0 0,2 1 1 0 0,0-1-1 0 0,1 1 1 0 0,1 0-1 0 0,1 1 1 0 0,0-1-1 0 0,3 17-18 0 0,-3-25 31 0 0,1-1-1 0 0,1 0 1 0 0,0 0-1 0 0,0 0 1 0 0,1 0-1 0 0,0 0 1 0 0,0-1-1 0 0,1 1 1 0 0,1 0-1 0 0,0-1 1 0 0,0 0-1 0 0,1 0 1 0 0,0 0-1 0 0,0-1 1 0 0,1 0-1 0 0,0 1 1 0 0,1-2-1 0 0,-1 1 1 0 0,2-1-1 0 0,-1 0 1 0 0,1-1-1 0 0,0 0 1 0 0,0 0-1 0 0,1 0 1 0 0,-1-1-1 0 0,1-1 1 0 0,1 0-1 0 0,-1 0 1 0 0,0 0-1 0 0,1-1 1 0 0,0-1-1 0 0,0 1 1 0 0,0-2-1 0 0,0 1 1 0 0,8-1-31 0 0,111-49 280 0 0,-121 86-384 0 0,-9-35 107 0 0,1 0 0 0 0,-1 1-1 0 0,1-1 1 0 0,0 0 0 0 0,0 1-1 0 0,0-1 1 0 0,0 0 0 0 0,1 0-1 0 0,-1 1 1 0 0,1-1 0 0 0,0 0-1 0 0,0 0 1 0 0,0 0 0 0 0,0 0-1 0 0,1 0 1 0 0,-1 0 0 0 0,1 0-1 0 0,0 0 1 0 0,0 0 0 0 0,0-1-1 0 0,0 1 1 0 0,0-1 0 0 0,0 1-1 0 0,1-1 1 0 0,-1 0 0 0 0,1 0-1 0 0,0 0 1 0 0,-1 0 0 0 0,1-1-1 0 0,0 1 1 0 0,0-1 0 0 0,0 0-1 0 0,0 0 1 0 0,0 0 0 0 0,1 0-1 0 0,-1 0 1 0 0,0 0 0 0 0,0-1-1 0 0,1 0 1 0 0,0 0-3 0 0,13 1 0 0 0,-1-1-1 0 0,0-1 0 0 0,1-1 1 0 0,-1 0-1 0 0,0-1 1 0 0,0-1-1 0 0,0 0 1 0 0,-1-2-1 0 0,1 1 1 0 0,-1-2-1 0 0,0 0 1 0 0,-1-1-1 0 0,0 0 0 0 0,0-1 1 0 0,-1-1-1 0 0,0 0 1 0 0,0-1-1 0 0,-1 0 1 0 0,-1-1-1 0 0,0 0 1 0 0,-1-1-1 0 0,0 0 0 0 0,2-5 1 0 0,13-19 243 0 0,-16 65-183 0 0,3 21-67 0 0,-2 0-1 0 0,-2 1 0 0 0,-2 0 1 0 0,-3 0-1 0 0,-2 41 8 0 0,-2-78-2 0 0,0 0-1 0 0,-1 0 1 0 0,-1 0 0 0 0,0 0-1 0 0,-1 0 1 0 0,0 0 0 0 0,-1-1-1 0 0,0 0 1 0 0,-1 0 0 0 0,0-1-1 0 0,-1 1 1 0 0,-1-1 0 0 0,0-1-1 0 0,0 1 1 0 0,-1-1 0 0 0,0-1-1 0 0,0 0 1 0 0,-1 0 0 0 0,-1-1-1 0 0,1 0 1 0 0,-7 3 2 0 0,-4 3-552 0 0,-1-1-1 0 0,-1-1 1 0 0,0-1 0 0 0,0-1-1 0 0,-1-1 1 0 0,0-1 0 0 0,-1-1-1 0 0,0-2 1 0 0,0 0 0 0 0,-11 0 552 0 0,7-4-1146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0:3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96 1044 0 0,'0'0'276'0'0,"0"-17"1932"0"0,68-49 242 0 0,-116 53-1882 0 0,-117 30-293 0 0,132-9-268 0 0,14-6 2 0 0,1 2 1 0 0,0 0 0 0 0,-1 1-1 0 0,2 1 1 0 0,-1 0 0 0 0,1 2-1 0 0,0 0 1 0 0,0 1 0 0 0,1 0-1 0 0,0 1 1 0 0,1 1 0 0 0,0 1-1 0 0,-13 12-9 0 0,26-22 3 0 0,0 1 0 0 0,1-1 0 0 0,-1 0 0 0 0,1 0 0 0 0,-1 1 0 0 0,1-1 0 0 0,0 0 0 0 0,0 1 0 0 0,0 0 0 0 0,0-1 0 0 0,0 1 0 0 0,0 0 0 0 0,1-1 0 0 0,-1 1 0 0 0,1 0 0 0 0,0-1 0 0 0,0 1 0 0 0,0 0 0 0 0,0 0 1 0 0,0-1-1 0 0,1 1 0 0 0,-1 0 0 0 0,1 0 0 0 0,0-1 0 0 0,0 1 0 0 0,0-1 0 0 0,0 1 0 0 0,0-1 0 0 0,1 1 0 0 0,-1-1 0 0 0,1 0 0 0 0,-1 1 0 0 0,1-1 0 0 0,0 0 0 0 0,0 0 0 0 0,0 0 0 0 0,0-1 0 0 0,0 1 0 0 0,0 0 0 0 0,0-1 0 0 0,1 1 0 0 0,-1-1 0 0 0,1 0-3 0 0,121 47 181 0 0,-105-42-139 0 0,69 16 122 0 0,-63-18-122 0 0,-1 2 1 0 0,1 0 0 0 0,-1 2 0 0 0,0 1 0 0 0,-1 0-1 0 0,0 2 1 0 0,-1 1 0 0 0,0 0 0 0 0,9 8-43 0 0,-29-19 5 0 0,0 1 1 0 0,0-1-1 0 0,0 1 1 0 0,0-1 0 0 0,0 1-1 0 0,0 0 1 0 0,0 0-1 0 0,-1 0 1 0 0,1 0-1 0 0,0 0 1 0 0,-1 0-1 0 0,0 0 1 0 0,0 0 0 0 0,1 0-1 0 0,-1 1 1 0 0,-1-1-1 0 0,1 0 1 0 0,0 1-1 0 0,0-1 1 0 0,-1 1-1 0 0,0-1 1 0 0,1 1 0 0 0,-1-1-1 0 0,0 1 1 0 0,0-1-1 0 0,0 1 1 0 0,-1-1-1 0 0,1 1 1 0 0,-1-1-1 0 0,1 1 1 0 0,-1-1 0 0 0,0 1-1 0 0,0-1 1 0 0,0 0-1 0 0,0 1 1 0 0,0-1-1 0 0,-1 0 1 0 0,1 0-1 0 0,0 0 1 0 0,-1 0 0 0 0,0 0-1 0 0,0 0 1 0 0,1 0-1 0 0,-1-1 1 0 0,0 1-1 0 0,0-1 1 0 0,0 1-1 0 0,-2 0-5 0 0,-114 52 193 0 0,86-47-217 0 0,1-1 1 0 0,-1-1-1 0 0,0-2 0 0 0,0-2 1 0 0,0 0-1 0 0,0-2 0 0 0,0-2 1 0 0,0-1-1 0 0,1-1 0 0 0,-1-2 0 0 0,-29-10 24 0 0,27-9-1255 0 0,39 7-2025 0 0,16-1 2142 0 0</inkml:trace>
  <inkml:trace contextRef="#ctx0" brushRef="#br0" timeOffset="356.793">746 261 2428 0 0,'21'18'3630'0'0,"0"49"-3029"0"0,-19-59-392 0 0,44 123 590 0 0,-46-130-868 0 0,0 0 0 0 0,0 0 0 0 0,0-1 0 0 0,1 1 0 0 0,-1 0 0 0 0,0 0 0 0 0,0 0-1 0 0,0-1 1 0 0,0 1 0 0 0,0 0 0 0 0,-1 0 0 0 0,1 0 0 0 0,0-1 0 0 0,0 1 0 0 0,0 0 0 0 0,-1 0 0 0 0,1-1 0 0 0,0 1 0 0 0,-1 0 0 0 0,1-1 0 0 0,-1 1 0 0 0,1 0 0 0 0,0-1 0 0 0,-1 1 0 0 0,0 0 0 0 0,1-1 0 0 0,-1 1 0 0 0,1-1 0 0 0,-1 1 0 0 0,0-1 0 0 0,1 1 0 0 0,-1-1 0 0 0,0 0 0 0 0,1 1 0 0 0,-1-1 0 0 0,0 0 0 0 0,0 0 0 0 0,0 1 0 0 0,1-1 0 0 0,-1 0 0 0 0,0 0-1 0 0,0 0 1 0 0,1 0 0 0 0,-1 0 0 0 0,0 0 0 0 0,0 0 0 0 0,0 0 0 0 0,1 0 0 0 0,-1 0 0 0 0,0-1 0 0 0,0 1 0 0 0,0 0 0 0 0,1-1 0 0 0,-1 1 0 0 0,0 0 0 0 0,1-1 0 0 0,-1 1 0 0 0,0-1 0 0 0,1 1 0 0 0,-1-1 69 0 0,-21-10-969 0 0</inkml:trace>
  <inkml:trace contextRef="#ctx0" brushRef="#br0" timeOffset="626.227">618 176 2508 0 0,'0'-3'976'0'0,"-2"-2"-300"0"0,2 1-304 0 0,0 1-32 0 0,3 0-568 0 0,1 0-436 0 0,-1 1 36 0 0,3-1-748 0 0</inkml:trace>
  <inkml:trace contextRef="#ctx0" brushRef="#br0" timeOffset="1418.218">935 149 1280 0 0,'8'8'176'0'0,"-1"0"0"0"0,1 0 0 0 0,-2 1 0 0 0,1 0 0 0 0,-1 0 0 0 0,0 0 0 0 0,-1 1 0 0 0,0 0 1 0 0,-1 0-1 0 0,0 0 0 0 0,0 1 0 0 0,-1-1 0 0 0,0 1 0 0 0,-1 0 0 0 0,0 3-176 0 0,9 28 456 0 0,45 131 2078 0 0,-45-258-108 0 0,-12 78-2398 0 0,1-1 0 0 0,0 0 0 0 0,0 1 0 0 0,1-1 0 0 0,0 1 0 0 0,0 0 0 0 0,1-1 0 0 0,0 1 0 0 0,0 0 0 0 0,1 0 0 0 0,0 0 0 0 0,0 0 0 0 0,0 0 0 0 0,1 1-1 0 0,0 0 1 0 0,1-1 0 0 0,-1 2 0 0 0,1-1 0 0 0,0 0 0 0 0,1 1 0 0 0,-1 0 0 0 0,1 0 0 0 0,0 1 0 0 0,1-1-28 0 0,79 47-252 0 0,9 115 104 0 0,-112-218 185 0 0,13-45-375 0 0,4 86 303 0 0,27-63-800 0 0,-24 83 811 0 0,0 0 0 0 0,-1 1-1 0 0,1-1 1 0 0,-1 1-1 0 0,1-1 1 0 0,-1 1-1 0 0,1 0 1 0 0,-1 0-1 0 0,1 1 1 0 0,-1-1 0 0 0,0 0-1 0 0,0 1 1 0 0,0-1-1 0 0,1 1 1 0 0,-1 0-1 0 0,-1-1 1 0 0,1 1-1 0 0,0 0 1 0 0,0 0-1 0 0,-1 0 1 0 0,1 1 0 0 0,-1-1-1 0 0,0 0 1 0 0,0 1-1 0 0,1 1 25 0 0,2 1-27 0 0,17 24 20 0 0,-17-20-32 0 0,1 0 0 0 0,0 0-1 0 0,0 0 1 0 0,1 0 0 0 0,0-1 0 0 0,1 0-1 0 0,-1-1 1 0 0,1 1 0 0 0,1-1 0 0 0,0 0-1 0 0,0-1 1 0 0,0 0 0 0 0,1 0 0 0 0,-1-1-1 0 0,1 0 1 0 0,1-1 0 0 0,-1 0 0 0 0,0 0 0 0 0,1-1-1 0 0,0 0 1 0 0,0-1 0 0 0,0 0 0 0 0,0 0-1 0 0,0-1 1 0 0,1-1 0 0 0,-1 1 0 0 0,6-2 39 0 0,-13 0-6 0 0,14-3-63 0 0,0 0 0 0 0,0-2 0 0 0,0 0 0 0 0,0-1 0 0 0,-1-1-1 0 0,0 0 1 0 0,-1-1 0 0 0,0-1 0 0 0,6-5 69 0 0,-9-29 1180 0 0,-12 43-1025 0 0,0 1-19 0 0,0 0 25 0 0,-1-17 418 0 0,4 118-3495 0 0,-3-100 1644 0 0,0-1 43 0 0,0 0 18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2:4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46 715 1100 0 0,'2'1'115'0'0,"0"0"-1"0"0,-1 1 1 0 0,1-1 0 0 0,-1 0-1 0 0,1 1 1 0 0,-1-1-1 0 0,0 1 1 0 0,1 0 0 0 0,-1-1-1 0 0,0 1 1 0 0,0 0-1 0 0,0 0 1 0 0,-1 0 0 0 0,1 0-1 0 0,0 0 1 0 0,-1 0 0 0 0,1 0-1 0 0,-1 0 1 0 0,1 0-1 0 0,-1 0 1 0 0,0 0 0 0 0,0 0-1 0 0,0 0 1 0 0,0 0 0 0 0,-1 0-1 0 0,1 0 1 0 0,0 0-1 0 0,-1 0 1 0 0,1 0 0 0 0,-1 0-1 0 0,0 0 1 0 0,0 0-1 0 0,0-1 1 0 0,0 1 0 0 0,0 0-1 0 0,0 0 1 0 0,0-1 0 0 0,0 1-1 0 0,-1-1 1 0 0,1 1-1 0 0,-1-1 1 0 0,1 1 0 0 0,-1-1-1 0 0,-1 1-114 0 0,-1-5 55 0 0,1 0 0 0 0,-1 0 0 0 0,1-1 0 0 0,0 1-1 0 0,-1-1 1 0 0,2 0 0 0 0,-1 0 0 0 0,0 0 0 0 0,1 0 0 0 0,0 0 0 0 0,0 0-1 0 0,0-1 1 0 0,0 1 0 0 0,1-1 0 0 0,0 0 0 0 0,0 1 0 0 0,0-1-1 0 0,0 0 1 0 0,1 0 0 0 0,0 1 0 0 0,0-1 0 0 0,0 0-55 0 0,0 4 5 0 0,-1-40 38 0 0,1 1-1 0 0,3-1 1 0 0,1 1 0 0 0,2 0-1 0 0,1 0 1 0 0,3 0-1 0 0,12-33-42 0 0,-6 15 92 0 0,-7 21-119 0 0,2 1 0 0 0,1 1-1 0 0,2 0 1 0 0,1 0 0 0 0,2 1-1 0 0,13-18 28 0 0,-30 50 0 0 0,0 1 0 0 0,1 0 1 0 0,-1 0-1 0 0,1 0 0 0 0,-1 0 0 0 0,1 0 0 0 0,0 0 0 0 0,-1 1 0 0 0,1-1 0 0 0,0 0 0 0 0,-1 0 0 0 0,1 0 0 0 0,0 0 0 0 0,0 1 0 0 0,0-1 0 0 0,0 0 0 0 0,0 1 0 0 0,0-1 0 0 0,0 1 0 0 0,0-1 0 0 0,0 1 0 0 0,0 0 0 0 0,0-1 0 0 0,0 1 1 0 0,0 0-1 0 0,0 0 0 0 0,0 0 0 0 0,0-1 0 0 0,1 1 0 0 0,-1 0 0 0 0,0 0 0 0 0,0 1 0 0 0,0-1 0 0 0,0 0 0 0 0,0 0 0 0 0,0 1 0 0 0,0-1 0 0 0,0 0 0 0 0,0 1 0 0 0,0-1 0 0 0,0 1 0 0 0,0-1 0 0 0,0 1 0 0 0,0 0 0 0 0,0-1 1 0 0,0 1-1 0 0,0 0 0 0 0,-1 0 0 0 0,1-1 0 0 0,0 1 0 0 0,0 0 0 0 0,-1 0 0 0 0,1 0 0 0 0,-1 0 0 0 0,1 0 0 0 0,-1 0 0 0 0,1 0 0 0 0,-1 0 0 0 0,24 66-3 0 0,-1 72-100 0 0,-15-79-92 0 0,3 0-1 0 0,2-1 1 0 0,3 0 0 0 0,2-1 0 0 0,5 3 195 0 0,12 24-3268 0 0,-30-77 2034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2:5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137 935 1016 0 0,'-2'2'124'0'0,"0"-1"-1"0"0,0 1 1 0 0,0-1-1 0 0,0 0 1 0 0,0 0-1 0 0,0 0 1 0 0,-1 0-1 0 0,1 0 1 0 0,0-1-1 0 0,-1 1 1 0 0,1-1-1 0 0,0 1 1 0 0,-1-1-1 0 0,1 0 1 0 0,0 0-1 0 0,-1 0 1 0 0,1 0-1 0 0,0 0 1 0 0,-1-1-1 0 0,1 1 1 0 0,-1-1-1 0 0,1 1 1 0 0,0-1-1 0 0,0 0 1 0 0,0 0 0 0 0,-1 0-1 0 0,1 0 1 0 0,0 0-1 0 0,0-1 1 0 0,0 1-1 0 0,0 0 1 0 0,1-1-1 0 0,-1 0 1 0 0,0 1-1 0 0,1-1 1 0 0,-1 0-1 0 0,1 0 1 0 0,-1 0-1 0 0,1 0 1 0 0,0 0-1 0 0,0 0 1 0 0,-1-2-124 0 0,-44-101 367 0 0,44 82-266 0 0,1-1 0 0 0,0 0 0 0 0,2 1 0 0 0,1-1 0 0 0,1 1 1 0 0,0-1-1 0 0,8-22-101 0 0,-3 7 51 0 0,2 0 0 0 0,1 0 1 0 0,3 1-1 0 0,1 1 1 0 0,1 0-1 0 0,2 1 0 0 0,2 1 1 0 0,1 1-1 0 0,1 1 1 0 0,20-21-52 0 0,-40 51-4 0 0,1 0 0 0 0,-1 1 1 0 0,1-1-1 0 0,0 1 0 0 0,0 0 0 0 0,0 0 1 0 0,0 0-1 0 0,0 0 0 0 0,1 1 0 0 0,-1-1 1 0 0,1 1-1 0 0,-1 0 0 0 0,1 0 0 0 0,-1 0 1 0 0,1 0-1 0 0,-1 1 0 0 0,1-1 1 0 0,0 1-1 0 0,-1 0 0 0 0,1 0 0 0 0,0 1 1 0 0,-1-1-1 0 0,1 1 0 0 0,-1-1 0 0 0,1 1 1 0 0,-1 0-1 0 0,1 1 0 0 0,-1-1 0 0 0,1 0 1 0 0,-1 1-1 0 0,0 0 0 0 0,0 0 1 0 0,0 0-1 0 0,0 0 0 0 0,0 0 0 0 0,0 1 1 0 0,-1-1-1 0 0,1 1 0 0 0,-1 0 0 0 0,0 0 1 0 0,1 0-1 0 0,-1 0 0 0 0,0 1 4 0 0,83 149-51 0 0,-82-146 30 0 0,124 343-134 0 0,-107-292-2644 0 0,-19-58 1591 0 0,-1 0 94 0 0</inkml:trace>
  <inkml:trace contextRef="#ctx0" brushRef="#br0" timeOffset="698.548">788 373 1556 0 0,'2'0'71'0'0,"0"1"0"0"0,-1 0 0 0 0,1 0 0 0 0,0 0 0 0 0,-1 0 0 0 0,1 0 0 0 0,-1 0 0 0 0,1 1 0 0 0,-1-1 0 0 0,1 0 0 0 0,-1 1 0 0 0,0-1 0 0 0,0 1 0 0 0,1-1 0 0 0,-1 1 0 0 0,0 0 0 0 0,-1-1 0 0 0,1 1 0 0 0,0 0 0 0 0,0 0 0 0 0,-1-1 0 0 0,1 1 0 0 0,-1 0 0 0 0,0 0 0 0 0,1 0 0 0 0,-1 0 0 0 0,0 0 0 0 0,0 0 0 0 0,0 0 0 0 0,0 0 0 0 0,-1 0 0 0 0,1 0 0 0 0,0-1 0 0 0,-1 1 0 0 0,1 0 0 0 0,-1 0 0 0 0,0 0 0 0 0,0-1-1 0 0,0 1-70 0 0,1 8 218 0 0,-14 239 1021 0 0,-3-92 251 0 0,-5-205-414 0 0,18 7-1198 0 0,1 0 0 0 0,2-1 0 0 0,2 1 0 0 0,2 0 0 0 0,2-1 0 0 0,1 1 0 0 0,10-30 122 0 0,88-331-556 0 0,-78 361 524 0 0,-25 41 63 0 0,2 3-26 0 0,92 230 309 0 0,87 129 476 0 0,-180-359-950 0 0,-1 1-1 0 0,1 0 1 0 0,-1 0-1 0 0,0 0 0 0 0,0 1 1 0 0,0-1-1 0 0,0 0 1 0 0,-1 0-1 0 0,1 0 1 0 0,-1 1-1 0 0,-1-1 0 0 0,1 0 1 0 0,0 0-1 0 0,-1 1 1 0 0,0-1-1 0 0,0 0 0 0 0,0 0 1 0 0,0 0-1 0 0,-1 0 1 0 0,0 0-1 0 0,0 0 1 0 0,0-1-1 0 0,0 1 0 0 0,0-1 1 0 0,-1 1-1 0 0,0-1 1 0 0,1 0-1 0 0,-3 2 161 0 0,-4 0-1141 0 0</inkml:trace>
  <inkml:trace contextRef="#ctx0" brushRef="#br0" timeOffset="947.836">919 512 2480 0 0,'5'-13'4803'0'0,"77"-21"-3835"0"0,117 1-2266 0 0,-138 26-2440 0 0,-49 4 2559 0 0</inkml:trace>
  <inkml:trace contextRef="#ctx0" brushRef="#br0" timeOffset="1336.612">1399 355 1948 0 0,'11'55'3076'0'0,"38"173"-1780"0"0,-24-112-239 0 0,-28-136-4974 0 0,1 16 2765 0 0</inkml:trace>
  <inkml:trace contextRef="#ctx0" brushRef="#br0" timeOffset="1616.056">1422 677 1944 0 0,'10'-18'297'0'0,"0"1"-1"0"0,2 0 1 0 0,0 0 0 0 0,1 1-1 0 0,1 1 1 0 0,0 0 0 0 0,1 1-1 0 0,1 0 1 0 0,0 2-1 0 0,1 0 1 0 0,0 0 0 0 0,0 2-1 0 0,1 0 1 0 0,1 1-1 0 0,0 1 1 0 0,0 0 0 0 0,1 2-1 0 0,14-3-296 0 0,-33 8-98 0 0,-1 1 28 0 0,0 0-14 0 0,-6 25-688 0 0,-51 11-1515 0 0,40-29 1339 0 0</inkml:trace>
  <inkml:trace contextRef="#ctx0" brushRef="#br0" timeOffset="1866.522">1580 548 996 0 0,'-6'5'-188'0'0,"7"-5"272"0"0,0 0-1 0 0,0 0 0 0 0,-1 0 1 0 0,1 0-1 0 0,0 1 1 0 0,0-1-1 0 0,-1 0 1 0 0,1 1-1 0 0,0-1 0 0 0,-1 0 1 0 0,1 1-1 0 0,0-1 1 0 0,-1 1-1 0 0,1-1 1 0 0,-1 1-1 0 0,1-1 0 0 0,-1 1 1 0 0,1 0-1 0 0,-1-1 1 0 0,1 1-1 0 0,-1-1 1 0 0,0 1-1 0 0,1 0 0 0 0,-1 0 1 0 0,0-1-1 0 0,1 1 1 0 0,-1 0-1 0 0,0-1 1 0 0,0 1-1 0 0,0 0 0 0 0,0 0 1 0 0,0 0-1 0 0,0-1 1 0 0,0 1-1 0 0,0 0 1 0 0,0 0-1 0 0,0-1 0 0 0,0 1 1 0 0,0 0-1 0 0,0 0 1 0 0,-1-1-1 0 0,1 1 1 0 0,0 0-1 0 0,-1-1 0 0 0,1 1 1 0 0,0 0-1 0 0,-1-1 1 0 0,1 1-1 0 0,-1 0 1 0 0,1-1-1 0 0,-1 1 1 0 0,1-1-1 0 0,-1 1 0 0 0,0-1 1 0 0,1 1-1 0 0,-1-1 1 0 0,1 1-1 0 0,-1-1 1 0 0,0 1-84 0 0,236 79 2360 0 0,-101 22-4259 0 0,-121-81-1622 0 0,-12-18 2346 0 0</inkml:trace>
  <inkml:trace contextRef="#ctx0" brushRef="#br0" timeOffset="2113.9">2171 38 1256 0 0,'22'25'322'0'0,"-1"1"0"0"0,-1 1-1 0 0,-1 0 1 0 0,-2 2 0 0 0,-1 0-1 0 0,-1 1 1 0 0,-1 0 0 0 0,-1 1-1 0 0,-2 1 1 0 0,-2 0 0 0 0,-1 0-1 0 0,-1 1 1 0 0,-1-1 0 0 0,0 33-322 0 0,-6-52 70 0 0,0 0 0 0 0,-1 0 0 0 0,0 0 0 0 0,-1 0 0 0 0,-1 0 0 0 0,0 0 0 0 0,0-1 0 0 0,-2 0 0 0 0,1 1 0 0 0,-1-1 1 0 0,-1-1-1 0 0,-3 4-70 0 0,-4 10 80 0 0,-2-1 1 0 0,0-1 0 0 0,-2 0 0 0 0,-1-1 0 0 0,0-1 0 0 0,-2-1 0 0 0,0-1 0 0 0,-1 0-1 0 0,-1-2 1 0 0,-3 1-81 0 0,11-8-398 0 0,-1-1-1 0 0,0 0 0 0 0,-1-1 1 0 0,0 0-1 0 0,0-2 0 0 0,-1 0 0 0 0,1-1 1 0 0,-1 0-1 0 0,0-2 0 0 0,-8 1 399 0 0,0-3-1165 0 0,-3-1-4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2:5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133 915 1140 0 0,'-24'-8'2766'0'0,"-16"-62"-1986"0"0,29 29-612 0 0,2-1 0 0 0,2 0-1 0 0,1 0 1 0 0,3 0-1 0 0,1-1 1 0 0,2 1-1 0 0,2-1 1 0 0,2 1 0 0 0,2 0-1 0 0,1-1-167 0 0,9-114 863 0 0,10-58 339 0 0,-4 274-1019 0 0,190 334-6 0 0,-195-281-1324 0 0,-59-49-2825 0 0,26-54 2744 0 0</inkml:trace>
  <inkml:trace contextRef="#ctx0" brushRef="#br0" timeOffset="264.761">0 522 1748 0 0,'9'-5'1920'0'0,"298"-82"1731"0"0,-92 68-7274 0 0,-198 22 2428 0 0,7 10 6 0 0</inkml:trace>
  <inkml:trace contextRef="#ctx0" brushRef="#br0" timeOffset="745.481">700 532 1576 0 0,'22'55'3645'0'0,"-20"-40"-3275"0"0,70 256 1932 0 0,-71-267-2286 0 0,-1 1 1 0 0,0-1-1 0 0,-1 0 0 0 0,1 0 1 0 0,-1 0-1 0 0,1 0 1 0 0,-1 0-1 0 0,0 0 0 0 0,-1 0 1 0 0,1-1-1 0 0,-1 1 0 0 0,1 0 1 0 0,-1 0-1 0 0,0-1 1 0 0,-1 0-1 0 0,1 1 0 0 0,-1-1 1 0 0,1 0-1 0 0,-1 0 1 0 0,0 0-1 0 0,0 0 0 0 0,0-1 1 0 0,0 1-1 0 0,-1-1 1 0 0,1 0-1 0 0,-1 0 0 0 0,0 0 1 0 0,1 0-1 0 0,-1-1 1 0 0,0 1-1 0 0,0-1 0 0 0,0 0 1 0 0,0 0-1 0 0,0-1 1 0 0,0 1-1 0 0,0-1 0 0 0,-1 0-16 0 0,-94-16-2742 0 0,49-32 556 0 0,26 13 1107 0 0</inkml:trace>
  <inkml:trace contextRef="#ctx0" brushRef="#br0" timeOffset="899.979">748 243 2704 0 0,'6'-9'1356'0'0,"-1"1"-192"0"0,-2 1-203 0 0,0 2-373 0 0,-1-1-244 0 0,1 5-128 0 0,-1-1-120 0 0,1 1-144 0 0,-2-1 20 0 0,3 4-388 0 0,-3-1-172 0 0,1 1-513 0 0,-2-1-147 0 0,0 1 80 0 0,-2 2 20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50:4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278 986 1540 0 0,'0'0'450'0'0,"20"-2"669"0"0,18-39 1110 0 0,-32 40-954 0 0,-82 227-941 0 0,19-78-568 0 0,54-139 265 0 0,-5 5-3671 0 0,5-19 2560 0 0</inkml:trace>
  <inkml:trace contextRef="#ctx0" brushRef="#br0" timeOffset="292.252">165 1060 2704 0 0,'-1'-10'1497'0'0,"2"10"-1409"0"0,-1 0 0 0 0,1 1-1 0 0,-1-1 1 0 0,1 0 0 0 0,-1 0-1 0 0,1 0 1 0 0,-1 0 0 0 0,1 0-1 0 0,-1 1 1 0 0,1-1 0 0 0,-1 0-1 0 0,1 0 1 0 0,-1 0 0 0 0,1 0-1 0 0,-1-1 1 0 0,1 1-1 0 0,-1 0 1 0 0,1 0 0 0 0,-1 0-1 0 0,1 0 1 0 0,-1 0 0 0 0,0-1-1 0 0,1 1 1 0 0,-1 0 0 0 0,1 0-1 0 0,-1-1 1 0 0,1 1 0 0 0,-1 0-1 0 0,0-1 1 0 0,1 1 0 0 0,-1 0-1 0 0,0-1 1 0 0,1 1-1 0 0,-1 0 1 0 0,0-1 0 0 0,1 1-1 0 0,-1-1 1 0 0,0 1 0 0 0,0-1-1 0 0,0 1 1 0 0,1-1 0 0 0,-1 1-1 0 0,0-1 1 0 0,0 1 0 0 0,0-1-1 0 0,0 1 1 0 0,0-1 0 0 0,0 1-1 0 0,0-1 1 0 0,0 1-1 0 0,0-1-87 0 0,206 181 549 0 0,-204-179-640 0 0,1 0 1 0 0,-1 0-1 0 0,0 0 0 0 0,0 1 1 0 0,0-1-1 0 0,0 1 0 0 0,0 0 1 0 0,0 0-1 0 0,-1-1 0 0 0,1 1 1 0 0,0 0-1 0 0,-1 0 0 0 0,0 1 0 0 0,1-1 1 0 0,-1 0-1 0 0,0 0 0 0 0,0 1 1 0 0,0-1-1 0 0,0 0 0 0 0,-1 1 1 0 0,1-1-1 0 0,-1 1 0 0 0,1-1 0 0 0,-1 1 1 0 0,0-1-1 0 0,0 1 0 0 0,0 0 1 0 0,0-1-1 0 0,-1 1 0 0 0,1-1 1 0 0,-1 1-1 0 0,1-1 0 0 0,-1 0 0 0 0,0 1 1 0 0,0-1-1 0 0,0 0 0 0 0,0 1 1 0 0,0-1-1 0 0,-1 0 0 0 0,1 0 1 0 0,-1 0-1 0 0,1 0 0 0 0,-1 0 1 0 0,0 0-1 0 0,0 0 0 0 0,0-1 0 0 0,0 1 1 0 0,0-1-1 0 0,0 1 0 0 0,0-1 1 0 0,0 0-1 0 0,-1 0 0 0 0,1 0 1 0 0,0 0-1 0 0,-1 0 0 0 0,1-1 0 0 0,-1 1 1 0 0,1-1-1 0 0,-1 1 0 0 0,1-1 1 0 0,-1 0-1 0 0,-1 0 91 0 0,-22 5-1085 0 0</inkml:trace>
  <inkml:trace contextRef="#ctx0" brushRef="#br0" timeOffset="541.408">88 1184 2456 0 0,'17'-16'4266'0'0,"34"3"-3271"0"0,-42 11-616 0 0,49-12 161 0 0,124-33-13 0 0,-64 5-3762 0 0,-87 21 647 0 0,-28 14 1356 0 0</inkml:trace>
  <inkml:trace contextRef="#ctx0" brushRef="#br0" timeOffset="993.265">330 844 1448 0 0,'-2'-2'113'0'0,"0"0"0"0"0,0 0 0 0 0,0 0-1 0 0,0 0 1 0 0,-1 1 0 0 0,1-1 0 0 0,0 1 0 0 0,-1 0-1 0 0,1-1 1 0 0,-1 1 0 0 0,1 0 0 0 0,-1 1 0 0 0,0-1-1 0 0,1 0 1 0 0,-1 1 0 0 0,0-1 0 0 0,0 1 0 0 0,1 0-1 0 0,-1 0 1 0 0,0 0 0 0 0,0 0 0 0 0,1 1 0 0 0,-1-1-1 0 0,0 1 1 0 0,1-1 0 0 0,-1 1 0 0 0,0 0 0 0 0,1 0-1 0 0,-1 0 1 0 0,1 1 0 0 0,0-1 0 0 0,-2 1-113 0 0,-87 51 429 0 0,77-39-331 0 0,0-1-1 0 0,0 2 1 0 0,1 0-1 0 0,1 1 1 0 0,1 0-1 0 0,0 0 1 0 0,1 1-1 0 0,1 1 1 0 0,1 0 0 0 0,0 0-1 0 0,1 0 1 0 0,1 1-1 0 0,1 0 1 0 0,1 1-1 0 0,0-1 1 0 0,1 1-1 0 0,1 9-97 0 0,3-20 59 0 0,0 0 1 0 0,1 0-1 0 0,0 0 0 0 0,0 0 0 0 0,1 0 0 0 0,0 0 0 0 0,1-1 0 0 0,0 0 1 0 0,0 1-1 0 0,0-1 0 0 0,1-1 0 0 0,1 1 0 0 0,-1-1 0 0 0,1 0 0 0 0,1 0 0 0 0,-1-1 1 0 0,1 1-1 0 0,0-2 0 0 0,0 1 0 0 0,1-1 0 0 0,0 0 0 0 0,0 0 0 0 0,0-1 0 0 0,0 0 1 0 0,1-1-1 0 0,-1 0 0 0 0,1 0 0 0 0,0 0 0 0 0,7 0-59 0 0,14 4 143 0 0,0-1 1 0 0,0-2-1 0 0,1-1 1 0 0,-1-1-1 0 0,1-2 0 0 0,-1-1 1 0 0,22-3-144 0 0,157-42 494 0 0,-201 43-487 0 0,1 0-1 0 0,-1-1 1 0 0,0 1 0 0 0,0-2-1 0 0,0 1 1 0 0,0-1-1 0 0,-1 0 1 0 0,1-1 0 0 0,-2 0-1 0 0,1 0 1 0 0,0 0 0 0 0,-1-1-1 0 0,-1 0 1 0 0,1 0-1 0 0,-1-1 1 0 0,0 1 0 0 0,0-1-1 0 0,-1 0 1 0 0,0-1-1 0 0,-1 1 1 0 0,0 0 0 0 0,0-1-1 0 0,0-6-6 0 0,-1 6-10 0 0,-2 0-1 0 0,1 0 1 0 0,-1 0-1 0 0,0 0 0 0 0,-1 0 1 0 0,0 1-1 0 0,-1-1 1 0 0,0 0-1 0 0,0 0 1 0 0,-1 1-1 0 0,0-1 1 0 0,0 1-1 0 0,-1 0 0 0 0,0 0 1 0 0,0 0-1 0 0,-1 1 1 0 0,0-1-1 0 0,-1 1 1 0 0,1 0-1 0 0,-1 1 0 0 0,-1-1 1 0 0,1 1-1 0 0,-1 1 1 0 0,0-1-1 0 0,-1 1 1 0 0,1 0-1 0 0,-7-3 11 0 0,-5-2-47 0 0,-1 0-1 0 0,-1 2 1 0 0,1 0-1 0 0,-2 1 1 0 0,1 1-1 0 0,-1 1 1 0 0,1 1-1 0 0,-1 0 1 0 0,0 2-1 0 0,-21 1 48 0 0,-90 27-1335 0 0,17 42-3532 0 0,103-51 3691 0 0</inkml:trace>
  <inkml:trace contextRef="#ctx0" brushRef="#br0" timeOffset="6134.009">4890 1000 1360 0 0,'-13'97'4717'0'0,"28"-165"-2580"0"0,162-339-1078 0 0,-151 368-1137 0 0,-11 85 93 0 0,14 98-171 0 0,90 122-1081 0 0,-122-234-3435 0 0,-12-22 3603 0 0</inkml:trace>
  <inkml:trace contextRef="#ctx0" brushRef="#br0" timeOffset="6398.164">5004 941 2584 0 0,'2'-11'5091'0'0,"62"-14"-4010"0"0,81-3-1273 0 0,-16 4-4862 0 0,-114 21 3840 0 0</inkml:trace>
  <inkml:trace contextRef="#ctx0" brushRef="#br0" timeOffset="6727.028">5276 802 2068 0 0,'5'-3'259'0'0,"1"0"0"0"0,0 1 0 0 0,-1 0 0 0 0,1 0 0 0 0,0 1 0 0 0,0 0 0 0 0,1 0 0 0 0,-1 0 0 0 0,0 0 1 0 0,0 1-1 0 0,0 0 0 0 0,0 1 0 0 0,1-1 0 0 0,-1 1 0 0 0,0 0 0 0 0,0 1 0 0 0,2 0-259 0 0,0 3 63 0 0,0-1 0 0 0,0 2 1 0 0,0-1-1 0 0,-1 1 1 0 0,0 0-1 0 0,0 0 0 0 0,-1 1 1 0 0,1 0-1 0 0,-1 0 0 0 0,-1 1 1 0 0,0 0-1 0 0,0 0 1 0 0,0 0-1 0 0,-1 0 0 0 0,0 1 1 0 0,0-1-1 0 0,-1 1 0 0 0,-1 0 1 0 0,1 0-1 0 0,-1 1 1 0 0,-1-1-1 0 0,0 0 0 0 0,0 1 1 0 0,-1-1-1 0 0,0 5-63 0 0,0 53 983 0 0,0-66-886 0 0,19 14-98 0 0,182-56-6300 0 0,-176 37 5011 0 0</inkml:trace>
  <inkml:trace contextRef="#ctx0" brushRef="#br0" timeOffset="6977.306">5938 1072 1060 0 0,'5'86'4620'0'0,"-6"-76"-4550"0"0,0-1 1 0 0,0 1 0 0 0,-1 0-1 0 0,-1 0 1 0 0,0-1-1 0 0,0 0 1 0 0,0 1 0 0 0,-1-1-1 0 0,-1 0 1 0 0,0-1-1 0 0,0 1 1 0 0,0-1 0 0 0,-1 0-1 0 0,0 0 1 0 0,-1-1-1 0 0,0 0 1 0 0,0 0 0 0 0,-1 0-1 0 0,1-1-70 0 0,-108 59-2643 0 0,83-55 1435 0 0,1-2-94 0 0</inkml:trace>
  <inkml:trace contextRef="#ctx0" brushRef="#br0" timeOffset="4931.658">3682 769 1520 0 0,'-54'95'2683'0'0,"-12"7"-1602"0"0,-75 90 476 0 0,140-193-1520 0 0,-1 0 1 0 0,1-1-1 0 0,0 1 1 0 0,0 0-1 0 0,0-1 1 0 0,0 1 0 0 0,0-1-1 0 0,0 1 1 0 0,0-1-1 0 0,1 0 1 0 0,-1 1-1 0 0,1-1 1 0 0,-1 0-1 0 0,1 1 1 0 0,-1-1 0 0 0,1 0-1 0 0,0 0 1 0 0,0 1-1 0 0,0-1 1 0 0,0 0-1 0 0,0 0 1 0 0,0 1-1 0 0,1-1 1 0 0,-1 0 0 0 0,0 1-1 0 0,1-1 1 0 0,-1 0-1 0 0,1 1 1 0 0,0-1-1 0 0,0 0 1 0 0,-1 1 0 0 0,1-1-1 0 0,0 1 1 0 0,0 0-1 0 0,1-1 1 0 0,-1 1-38 0 0,13-37 52 0 0,2 2 1 0 0,2 0-1 0 0,1 1 1 0 0,1 1 0 0 0,2 0-1 0 0,2 2 1 0 0,4-3-53 0 0,43-64 320 0 0,-23 36 155 0 0,-45 110-385 0 0,1-20-84 0 0,1-1-1 0 0,2 0 0 0 0,0 0 1 0 0,2-1-1 0 0,0 0 1 0 0,2-1-1 0 0,1 0 1 0 0,2 3-6 0 0,-8-17 11 0 0,11 25-60 0 0,-6-17-34 0 0,-2 0 0 0 0,0 1 0 0 0,-1 0 0 0 0,-1 0 0 0 0,0 1 0 0 0,-2 0 0 0 0,0 1 0 0 0,-1-1 0 0 0,0 12 83 0 0,-6-29-213 0 0,1 0 1 0 0,0-1-1 0 0,-1 1 1 0 0,0-1-1 0 0,1 1 1 0 0,-1-1-1 0 0,0 0 1 0 0,0 0-1 0 0,-1 0 1 0 0,1 0 0 0 0,0 0-1 0 0,-1 0 1 0 0,1 0-1 0 0,-1-1 1 0 0,1 0-1 0 0,-1 1 1 0 0,0-1-1 0 0,0 0 1 0 0,0 0-1 0 0,1 0 1 0 0,-1-1-1 0 0,0 1 1 0 0,0-1-1 0 0,0 1 1 0 0,0-1-1 0 0,-2 0 213 0 0,-11 0-1300 0 0</inkml:trace>
  <inkml:trace contextRef="#ctx0" brushRef="#br0" timeOffset="5181.975">3498 1021 888 0 0,'-9'-7'1699'0'0,"9"7"-1620"0"0,1 0 0 0 0,-1 0 0 0 0,1 0 0 0 0,-1 0 0 0 0,1 0 0 0 0,-1 0-1 0 0,0 0 1 0 0,1 0 0 0 0,-1 0 0 0 0,1 0 0 0 0,-1 0 0 0 0,0-1 0 0 0,1 1 0 0 0,-1 0 0 0 0,1 0-1 0 0,-1 0 1 0 0,0-1 0 0 0,1 1 0 0 0,-1 0 0 0 0,0 0 0 0 0,1-1 0 0 0,-1 1 0 0 0,0 0-1 0 0,1-1 1 0 0,-1 1 0 0 0,0 0 0 0 0,0-1 0 0 0,1 1 0 0 0,-1 0 0 0 0,0-1 0 0 0,0 1-1 0 0,0-1 1 0 0,0 1 0 0 0,1 0 0 0 0,-1-1 0 0 0,0 1 0 0 0,0-1 0 0 0,0 1 0 0 0,0 0-1 0 0,0-1 1 0 0,0 1 0 0 0,0-1 0 0 0,0 1 0 0 0,0-1 0 0 0,0 1 0 0 0,-1 0 0 0 0,1-1-1 0 0,0 1 1 0 0,0-1 0 0 0,0 1 0 0 0,0 0 0 0 0,-1-1 0 0 0,1 1 0 0 0,0-1 0 0 0,0 1-1 0 0,-1 0 1 0 0,1-1-79 0 0,235-52 1273 0 0,-72 30-6869 0 0,-150 21 4404 0 0</inkml:trace>
  <inkml:trace contextRef="#ctx0" brushRef="#br0" timeOffset="5431.534">4026 905 1860 0 0,'31'11'5014'0'0,"-13"31"-3698"0"0,-11-18-1115 0 0,1-1-351 0 0,27 92 436 0 0,-25-37-5621 0 0,-10-72 4191 0 0</inkml:trace>
  <inkml:trace contextRef="#ctx0" brushRef="#br0" timeOffset="5666.187">4447 1166 2384 0 0,'13'82'3477'0'0,"-17"-70"-3381"0"0,0-1 1 0 0,0 1-1 0 0,-1-1 0 0 0,0 0 0 0 0,-1-1 0 0 0,0 0 1 0 0,-1 1-1 0 0,0-2 0 0 0,0 1 0 0 0,-1-1 0 0 0,0 0 0 0 0,-1-1 1 0 0,0 0-1 0 0,-1 0 0 0 0,-2 1-96 0 0,4-3-276 0 0,-1-1-1 0 0,0 1 1 0 0,0-2 0 0 0,0 1-1 0 0,-1-1 1 0 0,0 0-1 0 0,1-1 1 0 0,-1 0 0 0 0,0-1-1 0 0,-1 0 1 0 0,1-1 0 0 0,-7 1 276 0 0,2-5-1221 0 0,-8-14 30 0 0</inkml:trace>
  <inkml:trace contextRef="#ctx0" brushRef="#br0" timeOffset="4077.746">1979 844 1424 0 0,'0'0'442'0'0,"0"0"-20"0"0,0 0-46 0 0,0 0-47 0 0,0 0-34 0 0,0 0 4 0 0,0-18 776 0 0,10-23 195 0 0,-43 40-855 0 0,12 18-459 0 0,2 2 0 0 0,0 0 0 0 0,1 1-1 0 0,1 1 1 0 0,1 0 0 0 0,0 1 0 0 0,2 1-1 0 0,1 1 1 0 0,1-1 0 0 0,1 2 0 0 0,-5 14 44 0 0,-4 4-74 0 0,-68 148 560 0 0,88-192-467 0 0,1 1 1 0 0,-1-1 0 0 0,0 1 0 0 0,0-1 0 0 0,0 1 0 0 0,1-1 0 0 0,-1 1 0 0 0,0-1 0 0 0,0 1 0 0 0,0-1 0 0 0,0 1 0 0 0,0-1-1 0 0,0 1 1 0 0,0-1 0 0 0,0 1 0 0 0,0-1 0 0 0,0 1 0 0 0,-1-1 0 0 0,1 1 0 0 0,0-1 0 0 0,0 1 0 0 0,0-1 0 0 0,-1 1 0 0 0,1 0-1 0 0,0-1 1 0 0,0 1 0 0 0,-1-1 0 0 0,1 1 0 0 0,0 0 0 0 0,-1-1 0 0 0,1 1 0 0 0,0 0 0 0 0,-1-1 0 0 0,1 1 0 0 0,-1 0 0 0 0,1-1-1 0 0,-1 1 1 0 0,1 0 0 0 0,0 0 0 0 0,-1 0 0 0 0,1-1 0 0 0,-1 1 0 0 0,1 0 0 0 0,-1 0 0 0 0,1 0 0 0 0,-1 0 0 0 0,1 0 0 0 0,-1 0 0 0 0,1 0-1 0 0,-1 0 1 0 0,1 0 0 0 0,-1 0 0 0 0,1 0 0 0 0,-1 0 0 0 0,0 1-20 0 0,3-62-58 0 0,39-121 10 0 0,-41 183 44 0 0,0 0-1 0 0,0-1 1 0 0,0 1 0 0 0,0-1-1 0 0,1 0 1 0 0,-1 1-1 0 0,0-1 1 0 0,0 1 0 0 0,0-1-1 0 0,1 1 1 0 0,-1-1 0 0 0,0 1-1 0 0,1-1 1 0 0,-1 0 0 0 0,0 1-1 0 0,1-1 1 0 0,-1 1 0 0 0,0-1-1 0 0,1 0 1 0 0,-1 0-1 0 0,1 1 1 0 0,-1-1 0 0 0,1 0-1 0 0,-1 0 1 0 0,0 1 0 0 0,1-1-1 0 0,-1 0 1 0 0,1 0 0 0 0,-1 0-1 0 0,1 0 1 0 0,-1 0 0 0 0,1 0-1 0 0,-1 0 1 0 0,1 0-1 0 0,-1 0 1 0 0,1 0 0 0 0,0 0-1 0 0,-1 0 1 0 0,1 0 0 0 0,-1 0-1 0 0,0 0 1 0 0,1 0 0 0 0,-1-1-1 0 0,1 1 1 0 0,-1 0-1 0 0,1 0 1 0 0,0-1 4 0 0,7 61-55 0 0,-8-58 52 0 0,-1 7-4 0 0,1-1-1 0 0,0 1 1 0 0,0 0-1 0 0,1 0 1 0 0,0-1-1 0 0,0 1 1 0 0,1 0 0 0 0,1-1-1 0 0,-1 1 1 0 0,1-1-1 0 0,1 0 1 0 0,-1 0-1 0 0,1 0 1 0 0,1-1-1 0 0,-1 1 1 0 0,2-1-1 0 0,-1 0 1 0 0,1 0-1 0 0,-1-1 1 0 0,2 1-1 0 0,-1-1 1 0 0,1-1-1 0 0,0 1 1 0 0,0-1 0 0 0,0-1-1 0 0,1 1 1 0 0,0-1-1 0 0,0 0 1 0 0,3 0 7 0 0,6-3-21 0 0,0-1 1 0 0,0-1 0 0 0,-1-1 0 0 0,1 0 0 0 0,-1-1-1 0 0,1-1 1 0 0,-1 0 0 0 0,0-1 0 0 0,-1-1 0 0 0,1-1-1 0 0,-1 0 1 0 0,0-1 0 0 0,4-3 20 0 0,-10 7-51 0 0,-1 0 0 0 0,0 0 0 0 0,-1-1 1 0 0,1 0-1 0 0,-1-1 0 0 0,0 0 0 0 0,0 0 0 0 0,0 0 0 0 0,-1 0 0 0 0,0-1 1 0 0,-1-1-1 0 0,1 1 0 0 0,-1 0 0 0 0,-1-1 0 0 0,3-4 51 0 0,-7 10-173 0 0,-3-1 143 0 0,1-1-1 0 0,-1 1 1 0 0,0 0 0 0 0,0 0-1 0 0,0 0 1 0 0,-1 0 0 0 0,1 0-1 0 0,-1 1 1 0 0,1 0 0 0 0,-1-1-1 0 0,0 1 1 0 0,0 1 0 0 0,0-1-1 0 0,0 0 1 0 0,0 1 0 0 0,0 0-1 0 0,0 0 1 0 0,-1 0 0 0 0,1 1-1 0 0,0-1 1 0 0,-1 1 0 0 0,1 0-1 0 0,0 0 1 0 0,-1 1 0 0 0,1-1-1 0 0,0 1 1 0 0,-4 1 30 0 0,6-2 18 0 0,-2 1-18 0 0,1 0 0 0 0,0 0 0 0 0,0 1 0 0 0,-1-1 0 0 0,1 1-1 0 0,0 0 1 0 0,1 0 0 0 0,-1 0 0 0 0,0 0 0 0 0,1 1 0 0 0,-1-1 0 0 0,1 1 0 0 0,-1-1 0 0 0,1 1 0 0 0,0 0-1 0 0,0 0 1 0 0,1 0 0 0 0,-1 0 0 0 0,1 0 0 0 0,-1 0 0 0 0,1 1 0 0 0,0-1 0 0 0,0 0 0 0 0,0 1 0 0 0,1-1-1 0 0,-1 2 1 0 0,1-4 10 0 0,3 4 161 0 0,5 2-131 0 0,-1-1 0 0 0,1 1 0 0 0,1-2-1 0 0,-1 1 1 0 0,1-1 0 0 0,0 0 0 0 0,0-1 0 0 0,1 0-1 0 0,-1-1 1 0 0,1 0 0 0 0,0 0 0 0 0,0-1 0 0 0,0 0-1 0 0,0-1 1 0 0,0 0 0 0 0,0-1 0 0 0,0 0 0 0 0,0 0-1 0 0,0-1 1 0 0,0 0 0 0 0,0-1 0 0 0,0 0 0 0 0,0-1-1 0 0,0 0 1 0 0,-1 0 0 0 0,0-1 0 0 0,1-1 0 0 0,-1 1-1 0 0,-1-1 1 0 0,1-1 0 0 0,-1 0 0 0 0,0 0 0 0 0,0 0-1 0 0,0-1 1 0 0,-1 0 0 0 0,5-7-40 0 0,11-15 135 0 0,-1-1 0 0 0,-1-1 0 0 0,-2-1 1 0 0,-1-1-1 0 0,-1-1 0 0 0,-2 0 0 0 0,-2-1 0 0 0,8-29-135 0 0,7-14 1076 0 0,-22 52-54 0 0,-18 37-712 0 0,-19 41-282 0 0,27-37-18 0 0,0 0 0 0 0,0 0 0 0 0,2 0 0 0 0,0 0 0 0 0,0 1 1 0 0,2-1-1 0 0,0 1 0 0 0,0-1 0 0 0,2 0 0 0 0,0 1 0 0 0,0-1 0 0 0,2 0 0 0 0,0 0 0 0 0,0-1 1 0 0,2 1-1 0 0,-1-1 0 0 0,2 0 0 0 0,0 0 0 0 0,2 0-10 0 0,7 13-212 0 0,15 29-172 0 0,-22-16-3290 0 0,-37-18 1113 0 0,1-18 1341 0 0</inkml:trace>
  <inkml:trace contextRef="#ctx0" brushRef="#br0" timeOffset="4294.979">2352 1024 2628 0 0,'12'-5'4037'0'0,"18"-1"-3397"0"0,-26 5-385 0 0,130-27 692 0 0,117-33-5836 0 0,-208 46 3763 0 0</inkml:trace>
  <inkml:trace contextRef="#ctx0" brushRef="#br0" timeOffset="7541.314">6281 797 1552 0 0,'0'0'912'0'0,"0"0"-24"0"0,51 2-212 0 0,-38-2-68 0 0,7 0-216 0 0,30-14-136 0 0,-21 11-23 0 0,6 0-374 0 0,-3-3-155 0 0,3 3-280 0 0,-3-3-576 0 0,0 2-52 0 0,0 1-28 0 0</inkml:trace>
  <inkml:trace contextRef="#ctx0" brushRef="#br0" timeOffset="7782.486">6914 778 1416 0 0,'5'1'892'0'0,"1"-1"-68"0"0,-1-1-288 0 0,2 1-184 0 0,-3 0-100 0 0,3 0-24 0 0,-2-2-388 0 0,3-1-180 0 0,0 2-624 0 0,9-7-228 0 0</inkml:trace>
  <inkml:trace contextRef="#ctx0" brushRef="#br0" timeOffset="8050.027">7697 793 988 0 0,'-10'15'820'0'0,"-3"1"-104"0"0,-1 1-44 0 0,-4-1-128 0 0,-3 4-124 0 0,2 1-60 0 0,-2-3-44 0 0,-3 1-336 0 0,-4-2-152 0 0,-1-1-100 0 0,-3-1-208 0 0,-7-3-228 0 0,-4 2-400 0 0</inkml:trace>
  <inkml:trace contextRef="#ctx0" brushRef="#br0" timeOffset="8595.745">8023 1124 1192 0 0,'9'2'3134'0'0,"31"-28"-2538"0"0,29-44-202 0 0,-2-3-1 0 0,-4-2 1 0 0,22-40-394 0 0,59-70-184 0 0,-59 80 1289 0 0,-77 177-226 0 0,34 157-320 0 0,-9-98-250 0 0,-27-103-306 0 0,9 77-137 0 0,-15-103-2 0 0,0 1 0 0 0,-1-1 0 0 0,1 0 1 0 0,-1 0-1 0 0,1 0 0 0 0,-1 0 0 0 0,0 0 0 0 0,0 0 1 0 0,0 0-1 0 0,0 0 0 0 0,0 0 0 0 0,0 0 1 0 0,0-1-1 0 0,-1 1 0 0 0,1 0 0 0 0,-1-1 1 0 0,1 1-1 0 0,-1-1 0 0 0,0 1 0 0 0,0-1 1 0 0,1 0-1 0 0,-1 0 0 0 0,0 0 0 0 0,0 0 1 0 0,0 0-1 0 0,0 0 0 0 0,0-1 0 0 0,-1 1 0 0 0,1-1 1 0 0,0 1-1 0 0,0-1 0 0 0,0 0 0 0 0,0 1 1 0 0,-1-1-1 0 0,1-1 0 0 0,0 1 0 0 0,0 0 1 0 0,0 0-1 0 0,0-1 0 0 0,0 1 0 0 0,-1-1 1 0 0,1 0-1 0 0,0 0 0 0 0,0 1 0 0 0,0-2 136 0 0,-32-8-1082 0 0</inkml:trace>
  <inkml:trace contextRef="#ctx0" brushRef="#br0" timeOffset="8812.583">8279 862 2284 0 0,'-4'-7'6212'0'0,"45"-7"-4842"0"0,217-33 148 0 0,-85 30-7391 0 0,-145 12 3361 0 0,-20 3 1345 0 0</inkml:trace>
  <inkml:trace contextRef="#ctx0" brushRef="#br0" timeOffset="9156.135">8806 763 1612 0 0,'0'0'826'0'0,"17"21"2597"0"0,-8-7-3126 0 0,-1 1 0 0 0,0-1 0 0 0,-1 2 0 0 0,0-1 1 0 0,-1 1-1 0 0,-1 0 0 0 0,-1 0 0 0 0,0 0 1 0 0,-1 0-1 0 0,-1 1 0 0 0,1 14-297 0 0,-3-31 229 0 0,0 0-49 0 0,8-34 196 0 0,-4 23-354 0 0,1 0-1 0 0,0 0 1 0 0,0 0 0 0 0,1 1 0 0 0,1 0-1 0 0,0 0 1 0 0,0 0 0 0 0,1 1 0 0 0,0 0-1 0 0,0 1 1 0 0,1 0 0 0 0,0 0 0 0 0,1 1-1 0 0,0 0 1 0 0,0 0 0 0 0,0 1 0 0 0,1 1-1 0 0,-1 0 1 0 0,2 0 0 0 0,-1 1 0 0 0,0 0-1 0 0,1 1 1 0 0,0 1 0 0 0,-1-1 0 0 0,1 2-1 0 0,1 0-21 0 0,-7 2-7 0 0,0 0 0 0 0,0 0 0 0 0,0 0 0 0 0,-1 1 0 0 0,1 0-1 0 0,-1 1 1 0 0,1-1 0 0 0,-1 1 0 0 0,0 0 0 0 0,0 0 0 0 0,0 1 0 0 0,0-1-1 0 0,0 1 1 0 0,-1 0 0 0 0,0 0 0 0 0,0 1 0 0 0,0-1 0 0 0,0 1 0 0 0,-1 0 0 0 0,0 0-1 0 0,0 0 1 0 0,0 1 0 0 0,0-1 0 0 0,-1 1 0 0 0,0-1 0 0 0,0 1 0 0 0,-1 1 7 0 0,20 102-4043 0 0,-32-75 1352 0 0,6-26 1505 0 0</inkml:trace>
  <inkml:trace contextRef="#ctx0" brushRef="#br0" timeOffset="11131.421">9932 545 1732 0 0,'13'-15'940'0'0,"-10"15"-696"0"0,52-64 3353 0 0,-48 146-2853 0 0,5 111-435 0 0,-7-169-243 0 0,-5-23-24 0 0,0 0-1 0 0,-1 0 0 0 0,1 0 1 0 0,0 0-1 0 0,0 0 0 0 0,0-1 1 0 0,1 1-1 0 0,-1 0 1 0 0,0 0-1 0 0,0 0 0 0 0,0 0 1 0 0,0 0-1 0 0,1-1 0 0 0,-1 1 1 0 0,0 0-1 0 0,1 0 1 0 0,-1-1-1 0 0,1 1 0 0 0,-1 0 1 0 0,1 0-1 0 0,-1-1 0 0 0,1 1 1 0 0,0 0-1 0 0,-1-1 1 0 0,1 1-1 0 0,0-1 0 0 0,-1 1 1 0 0,1-1-1 0 0,0 1 0 0 0,0-1 1 0 0,-1 0-1 0 0,1 1 1 0 0,0-1-1 0 0,0 0 0 0 0,0 0 1 0 0,0 1-1 0 0,-1-1 0 0 0,1 0 1 0 0,0 0-1 0 0,0 0 1 0 0,0 0-1 0 0,0 0 0 0 0,0 0 1 0 0,-1 0-1 0 0,1 0 0 0 0,0-1 1 0 0,0 1-1 0 0,0 0 1 0 0,0 0-1 0 0,-1-1 0 0 0,1 1 1 0 0,0-1-1 0 0,0 1 0 0 0,-1 0 1 0 0,1-1-1 0 0,0 1 1 0 0,0-1-1 0 0,-1 0 0 0 0,1 1 1 0 0,-1-1-1 0 0,1 0 1 0 0,-1 1-1 0 0,1-1 0 0 0,-1 0-41 0 0,24-10 139 0 0,-5 0-77 0 0,0 1 0 0 0,1 1 0 0 0,0 0 0 0 0,1 2 1 0 0,0 1-1 0 0,0 0 0 0 0,1 1 0 0 0,-1 2 0 0 0,1 0 0 0 0,1 1-62 0 0,-20 2-10 0 0,-1 0-1 0 0,0 0 1 0 0,0 0-1 0 0,0 0 1 0 0,1 1 0 0 0,-1-1-1 0 0,0 0 1 0 0,0 1-1 0 0,0 0 1 0 0,0-1-1 0 0,0 1 1 0 0,0 0-1 0 0,0 0 1 0 0,0 0-1 0 0,0 0 1 0 0,0 1-1 0 0,-1-1 1 0 0,1 1-1 0 0,0-1 1 0 0,-1 1 0 0 0,1-1-1 0 0,-1 1 1 0 0,1 0-1 0 0,-1-1 1 0 0,0 1-1 0 0,0 0 1 0 0,0 0-1 0 0,0 0 1 0 0,0 0-1 0 0,0 0 1 0 0,-1 0-1 0 0,1 1 1 0 0,-1-1 0 0 0,1 0-1 0 0,-1 0 1 0 0,0 0-1 0 0,0 0 1 0 0,0 1-1 0 0,0-1 1 0 0,0 0-1 0 0,0 0 1 0 0,-1 0-1 0 0,1 1 11 0 0,-9 8 25 0 0,-1 0-1 0 0,0-1 1 0 0,-1 0 0 0 0,0 0-1 0 0,0-1 1 0 0,-1-1-1 0 0,0 0 1 0 0,-1-1 0 0 0,1 0-1 0 0,-1-1 1 0 0,-1 0-1 0 0,1-1 1 0 0,-1 0-1 0 0,0-1 1 0 0,0-1 0 0 0,0-1-1 0 0,-1 1 1 0 0,1-2-1 0 0,0 0 1 0 0,-1-1 0 0 0,1-1-1 0 0,-1 0 1 0 0,-1-1-25 0 0,-92-31 550 0 0,108 30-543 0 0,-1 1-1 0 0,1 0 1 0 0,0 0-1 0 0,0-1 0 0 0,0 1 1 0 0,1 0-1 0 0,-1-1 1 0 0,1 1-1 0 0,-1 0 0 0 0,1 0 1 0 0,-1-1-1 0 0,1 1 1 0 0,0 0-1 0 0,0 0 0 0 0,0 0 1 0 0,1 0-1 0 0,-1 0 0 0 0,0 0 1 0 0,1 1-1 0 0,-1-1 1 0 0,1 0-1 0 0,-1 1 0 0 0,1-1 1 0 0,0 1-1 0 0,0-1 1 0 0,0 1-1 0 0,0 0 0 0 0,0 0 1 0 0,0 0-1 0 0,0 0 1 0 0,0 0-1 0 0,0 0 0 0 0,1 0 1 0 0,-1 1-1 0 0,0 0 1 0 0,0-1-1 0 0,1 1 0 0 0,-1 0 1 0 0,1 0-7 0 0,47-13-187 0 0,1 2 1 0 0,0 3 0 0 0,0 2-1 0 0,1 2 1 0 0,0 2-1 0 0,8 3 187 0 0,93-5-277 0 0,-93 0 144 0 0,-30 5 96 0 0,0-2 1 0 0,-1-1 0 0 0,1-2-1 0 0,0-1 1 0 0,-1-1 0 0 0,0-2-1 0 0,0 0 1 0 0,-1-2 0 0 0,9-5 36 0 0,4-31-152 0 0,-40 44 136 0 0,-18-14 33 0 0,7 13-6 0 0,-1 0-1 0 0,1 0 1 0 0,-1 1 0 0 0,0 0 0 0 0,0 1-1 0 0,0 0 1 0 0,0 1 0 0 0,0 0 0 0 0,0 1-1 0 0,1 0 1 0 0,-1 1 0 0 0,0 0 0 0 0,0 0 0 0 0,1 2-1 0 0,-11 3-10 0 0,7-2 22 0 0,8-5-19 0 0,0 1-1 0 0,0 0 1 0 0,1 0-1 0 0,-1 1 1 0 0,0 0-1 0 0,1 0 1 0 0,-1 0-1 0 0,1 1 1 0 0,0-1-1 0 0,-1 1 1 0 0,1 1-1 0 0,1-1 1 0 0,-1 1-1 0 0,0-1 0 0 0,1 2 1 0 0,0-1-1 0 0,0 0 1 0 0,0 1-1 0 0,0-1 1 0 0,1 1-1 0 0,0 0 1 0 0,0 1-1 0 0,0-1 1 0 0,1 0-1 0 0,-1 3-2 0 0,5-4-9 0 0,0 1-1 0 0,0-1 1 0 0,1 0 0 0 0,0 0-1 0 0,0 0 1 0 0,0 0-1 0 0,0-1 1 0 0,1 1-1 0 0,-1-1 1 0 0,1 0-1 0 0,0 0 1 0 0,0 0 0 0 0,0 0-1 0 0,0-1 1 0 0,0 1-1 0 0,1-1 1 0 0,-1 0-1 0 0,1-1 1 0 0,0 1-1 0 0,-1-1 1 0 0,1 0 0 0 0,0 0-1 0 0,4 0 10 0 0,1 2-84 0 0,30 7-1153 0 0,0-1 0 0 0,0-3 0 0 0,1-1 0 0 0,0-2 0 0 0,0-2 1 0 0,15-2 1236 0 0,-15 1-1204 0 0</inkml:trace>
  <inkml:trace contextRef="#ctx0" brushRef="#br0" timeOffset="11846.833">11414 640 1120 0 0,'0'-27'4909'0'0,"1"25"-4854"0"0,0 1-1 0 0,-1-1 0 0 0,1 1 1 0 0,0-1-1 0 0,0 0 1 0 0,0 1-1 0 0,0-1 0 0 0,0 1 1 0 0,0 0-1 0 0,1-1 0 0 0,-1 1 1 0 0,0 0-1 0 0,1 0 1 0 0,-1 0-1 0 0,1 0 0 0 0,-1 0 1 0 0,1 0-1 0 0,0 0 1 0 0,-1 1-1 0 0,1-1 0 0 0,0 0 1 0 0,-1 1-1 0 0,1-1 0 0 0,0 1 1 0 0,0 0-1 0 0,0 0 1 0 0,-1 0-1 0 0,1 0 0 0 0,0 0 1 0 0,0 0-1 0 0,0 0 1 0 0,-1 0-1 0 0,1 1 0 0 0,0-1 1 0 0,0 1-1 0 0,-1-1 0 0 0,1 1 1 0 0,0 0-1 0 0,-1 0 1 0 0,1-1-1 0 0,-1 1 0 0 0,1 0 1 0 0,-1 0-1 0 0,1 1 1 0 0,0-1-55 0 0,63 55 303 0 0,-54-43-249 0 0,-1 0-1 0 0,0 1 1 0 0,-1 1-1 0 0,0-1 1 0 0,-2 2 0 0 0,1-1-1 0 0,-2 1 1 0 0,0 0-1 0 0,-1 0 1 0 0,0 1-1 0 0,-2-1 1 0 0,0 1 0 0 0,0 0-1 0 0,-2 2-53 0 0,-1-18 99 0 0,-25 10 373 0 0,19-20-456 0 0,0 0 1 0 0,1 0-1 0 0,0 0 1 0 0,1-1-1 0 0,0 1 0 0 0,0-1 1 0 0,1 0-1 0 0,0 0 1 0 0,1 0-1 0 0,0-1 1 0 0,0 1-1 0 0,2-1 0 0 0,-1 1 1 0 0,1-1-1 0 0,0 1 1 0 0,2-5-17 0 0,-3 3-10 0 0,1-1 0 0 0,1 1 0 0 0,0 0 0 0 0,1-1 0 0 0,0 1 0 0 0,1 0 0 0 0,0 0 0 0 0,1 0 0 0 0,1 1 0 0 0,-1-1 0 0 0,2 1 0 0 0,0 0 1 0 0,0 0-1 0 0,1 1 0 0 0,0 0 0 0 0,0 0 0 0 0,2 0 0 0 0,6-5 10 0 0,-12 13-9 0 0,0 1-1 0 0,0-1 1 0 0,0 1-1 0 0,1 0 1 0 0,-1 0 0 0 0,0 0-1 0 0,1 1 1 0 0,-1-1 0 0 0,0 1-1 0 0,1 0 1 0 0,-1 0-1 0 0,1 0 1 0 0,-1 0 0 0 0,1 0-1 0 0,-1 1 1 0 0,1 0 0 0 0,-1-1-1 0 0,0 1 1 0 0,0 1 0 0 0,1-1-1 0 0,-1 0 1 0 0,0 1-1 0 0,0 0 1 0 0,0-1 0 0 0,0 1-1 0 0,-1 0 1 0 0,1 1 0 0 0,0-1-1 0 0,-1 0 1 0 0,1 2 9 0 0,74 86-15 0 0,-69-79 28 0 0,102 189-986 0 0,-109-198 762 0 0,5 10-396 0 0,-4-5-3990 0 0,-2-9 3427 0 0</inkml:trace>
  <inkml:trace contextRef="#ctx0" brushRef="#br0" timeOffset="15382.69">15779 31 1636 0 0,'-3'-6'1160'0'0,"3"1"-264"0"0,0-1-240 0 0,0 2-404 0 0,0-1-108 0 0,1 4-16 0 0,2 1-448 0 0,1-2-168 0 0,-1 1-404 0 0,2 1 56 0 0,-2 1-576 0 0</inkml:trace>
  <inkml:trace contextRef="#ctx0" brushRef="#br0" timeOffset="16154.72">17041 148 860 0 0,'11'-7'6485'0'0,"-54"18"-5762"0"0,9 1-351 0 0,20-10-247 0 0,0 2-1 0 0,0 0 1 0 0,1 1-1 0 0,0 0 0 0 0,0 1 1 0 0,0 0-1 0 0,0 1 1 0 0,1 1-1 0 0,0 0 0 0 0,1 1 1 0 0,0 0-1 0 0,0 0 1 0 0,1 1-1 0 0,0 0 0 0 0,-1 3-124 0 0,11-7 30 0 0,-1-1-1 0 0,2 1 0 0 0,-1 0 1 0 0,0-1-1 0 0,1 1 0 0 0,0-1 1 0 0,0 0-1 0 0,1 1 0 0 0,0-1 1 0 0,0 0-1 0 0,0 0 0 0 0,0 0 1 0 0,1 0-1 0 0,0 0 0 0 0,0 0 1 0 0,0-1-1 0 0,1 1 1 0 0,-1-1-1 0 0,1 0 0 0 0,0 0 1 0 0,0-1-1 0 0,0 1 0 0 0,1-1 1 0 0,-1 0-1 0 0,1 0 0 0 0,0 0 1 0 0,0-1-1 0 0,0 1 0 0 0,0-1 1 0 0,0 0-1 0 0,4 0-29 0 0,4 6 50 0 0,173 115 310 0 0,-185-122-364 0 0,0 0 0 0 0,0 0 0 0 0,1-1 0 0 0,-1 1 0 0 0,0 0 0 0 0,0 0 0 0 0,0 0 0 0 0,0 0 0 0 0,0 0 0 0 0,0 0 0 0 0,0 0 0 0 0,-1 1 0 0 0,1-1 1 0 0,0 0-1 0 0,-1 0 0 0 0,1 1 0 0 0,0-1 0 0 0,-1 0 0 0 0,0 1 0 0 0,1-1 0 0 0,-1 1 0 0 0,0-1 0 0 0,0 1 0 0 0,0-1 0 0 0,0 0 0 0 0,0 1 0 0 0,0-1 0 0 0,0 1 0 0 0,0-1 0 0 0,0 0 0 0 0,-1 1 1 0 0,1-1-1 0 0,-1 1 0 0 0,1-1 0 0 0,-1 0 0 0 0,1 1 0 0 0,-1-1 0 0 0,0 0 0 0 0,0 0 0 0 0,0 0 0 0 0,1 0 0 0 0,-1 1 0 0 0,0-1 0 0 0,0 0 0 0 0,-1-1 0 0 0,1 1 0 0 0,0 0 0 0 0,0 0 1 0 0,0 0-1 0 0,-1-1 0 0 0,1 1 0 0 0,0 0 0 0 0,0-1 0 0 0,-1 1 0 0 0,1-1 0 0 0,-1 0 0 0 0,1 1 0 0 0,0-1 0 0 0,-2 0 4 0 0,-84 12-818 0 0,73-11 322 0 0,0-2 0 0 0,-1 1 0 0 0,1-2 0 0 0,0 0 1 0 0,0-1-1 0 0,0 0 0 0 0,1-1 0 0 0,-1-1 0 0 0,1 0 0 0 0,0-1 0 0 0,0 0 0 0 0,1-1 1 0 0,-1 0-1 0 0,2-1 0 0 0,-1 0 0 0 0,-3-5 496 0 0,7 1-1269 0 0</inkml:trace>
  <inkml:trace contextRef="#ctx0" brushRef="#br0" timeOffset="16758.944">17992 47 1324 0 0,'19'-12'7203'0'0,"-15"31"-5786"0"0,-12 35-1200 0 0,3 1-1 0 0,2-1 1 0 0,2 1-1 0 0,3 0 0 0 0,4 15-216 0 0,15 102-886 0 0,-21-170-4 0 0,-23 12-3260 0 0,-16-29 1607 0 0,16 1 1410 0 0</inkml:trace>
  <inkml:trace contextRef="#ctx0" brushRef="#br0" timeOffset="17675.848">17573 254 1268 0 0,'-30'2'3934'0'0,"47"-9"-1378"0"0,453 3-1875 0 0,-431 5-818 0 0,-1-1 0 0 0,1-3 0 0 0,-1 0 0 0 0,0-3 0 0 0,0-1 0 0 0,25-9 137 0 0,-59 14 7 0 0,0 1 1 0 0,0-1-1 0 0,0 1 1 0 0,-1-1-1 0 0,1 0 1 0 0,-1-1-1 0 0,1 1 1 0 0,-1-1-1 0 0,0 1 0 0 0,0-1 1 0 0,0 0-1 0 0,0 0 1 0 0,0 0-1 0 0,-1 0 1 0 0,1-1-1 0 0,-1 1 1 0 0,0-1-1 0 0,0 0 1 0 0,0 1-1 0 0,-1-1 1 0 0,1 0-1 0 0,-1 0 1 0 0,0 0-1 0 0,0 0 1 0 0,0 0-1 0 0,-1 0 1 0 0,1-1-1 0 0,-1-3-7 0 0,-38-45 171 0 0,4 14 980 0 0,34 39-1081 0 0,0 0-38 0 0,-3 17-82 0 0,1 352 423 0 0,2-320-115 0 0,0-48-170 0 0,-2 3 62 0 0,-4-8-243 0 0,33-144-215 0 0,-27 147 304 0 0,1 0 1 0 0,-1-1-1 0 0,1 1 1 0 0,0 0-1 0 0,-1 0 0 0 0,1 0 1 0 0,0 0-1 0 0,0 0 1 0 0,0 0-1 0 0,0 1 1 0 0,0-1-1 0 0,0 0 1 0 0,0 0-1 0 0,0 1 1 0 0,0-1-1 0 0,0 0 1 0 0,0 1-1 0 0,0-1 1 0 0,0 1-1 0 0,0 0 1 0 0,1-1-1 0 0,-1 1 1 0 0,0 0-1 0 0,0 0 1 0 0,1-1-1 0 0,-1 1 1 0 0,0 0-1 0 0,0 0 1 0 0,1 1-1 0 0,-1-1 1 0 0,0 0-1 0 0,0 0 1 0 0,1 1-1 0 0,-1-1 1 0 0,0 0-1 0 0,0 1 1 0 0,0-1-1 0 0,0 1 1 0 0,1 0-1 0 0,-1-1 1 0 0,0 1-1 0 0,0 0 1 0 0,0 0-1 0 0,0-1 1 0 0,-1 1-1 0 0,1 0 1 0 0,0 0-1 0 0,0 0 1 0 0,0 0-1 0 0,-1 0 1 0 0,1 0-1 0 0,-1 0 1 0 0,1 1-1 0 0,-1-1 1 0 0,1 0-1 0 0,-1 0 1 0 0,1 0-1 0 0,-1 1 0 0 0,0-1 1 0 0,0 0-1 0 0,0 0 1 0 0,0 1-1 0 0,0-1 1 0 0,0 0-1 0 0,0 0 1 0 0,0 1-1 0 0,0 0 4 0 0,2 2 4 0 0,28 59-76 0 0,-28-56 91 0 0,0 0-1 0 0,0 0 1 0 0,0 0 0 0 0,1 0 0 0 0,0-1 0 0 0,1 1 0 0 0,-1-1 0 0 0,1 1-1 0 0,0-1 1 0 0,1 0 0 0 0,0-1 0 0 0,0 1 0 0 0,0-1 0 0 0,0 0 0 0 0,1 0-1 0 0,0-1 1 0 0,0 1 0 0 0,0-1 0 0 0,0-1 0 0 0,1 1 0 0 0,-1-1 0 0 0,1 0-1 0 0,0-1 1 0 0,0 1 0 0 0,0-1 0 0 0,1-1 0 0 0,0 1-19 0 0,9-3-22 0 0,-1-1 0 0 0,0-1 1 0 0,0 0-1 0 0,-1-1 0 0 0,1 0 1 0 0,-1-1-1 0 0,1-1 0 0 0,-2-1 0 0 0,1 0 1 0 0,-1-1-1 0 0,0 0 0 0 0,0-1 1 0 0,-1-1-1 0 0,0 0 0 0 0,-1 0 0 0 0,0-2 1 0 0,-1 1-1 0 0,0-2 0 0 0,-1 1 1 0 0,-1-1-1 0 0,7-12 22 0 0,-15 23 10 0 0,0 0 0 0 0,0 1 0 0 0,0-1 0 0 0,-1 0 0 0 0,1 0 0 0 0,-1 0-1 0 0,1 0 1 0 0,-1 0 0 0 0,0 0 0 0 0,1 0 0 0 0,-1 0 0 0 0,0 0 0 0 0,-1 0 0 0 0,1 0 0 0 0,0 0 0 0 0,0 0 0 0 0,-1 0 0 0 0,1 0 0 0 0,-1 1 0 0 0,0-1 0 0 0,0 0 0 0 0,1 0 0 0 0,-1 0 0 0 0,0 1 0 0 0,-1-1-1 0 0,1 0 1 0 0,0 1 0 0 0,0-1 0 0 0,-1 1 0 0 0,1-1 0 0 0,-1 1 0 0 0,1 0 0 0 0,-1 0 0 0 0,1 0 0 0 0,-1 0 0 0 0,0 0 0 0 0,0 0 0 0 0,1 0 0 0 0,-1 0 0 0 0,0 1 0 0 0,0-1 0 0 0,0 1 0 0 0,0-1-1 0 0,0 1 1 0 0,0 0-10 0 0,-99-8 341 0 0,94 10-335 0 0,0 0 0 0 0,0 1 0 0 0,0-1 0 0 0,1 2 1 0 0,-1-1-1 0 0,1 1 0 0 0,-1 0 0 0 0,1 0 0 0 0,0 0 0 0 0,1 1 0 0 0,-1 0 0 0 0,1 0 1 0 0,0 1-1 0 0,0-1 0 0 0,0 1 0 0 0,1 0 0 0 0,0 0 0 0 0,0 1 0 0 0,1-1 0 0 0,0 1 1 0 0,0 0-1 0 0,0 0 0 0 0,1 0 0 0 0,0 0 0 0 0,0 0 0 0 0,1 0 0 0 0,-1 8-6 0 0,3-11-31 0 0,0 1-1 0 0,0 0 1 0 0,1-1-1 0 0,-1 1 1 0 0,1-1-1 0 0,0 1 1 0 0,0-1-1 0 0,1 0 1 0 0,-1 0-1 0 0,1 0 1 0 0,0 0-1 0 0,0 0 1 0 0,0 0-1 0 0,0-1 0 0 0,1 0 1 0 0,0 1-1 0 0,-1-1 1 0 0,1-1-1 0 0,0 1 1 0 0,1 0-1 0 0,-1-1 1 0 0,0 0-1 0 0,1 0 1 0 0,-1-1-1 0 0,1 1 1 0 0,-1-1-1 0 0,1 0 1 0 0,0 0-1 0 0,2 0 32 0 0,90 12-5015 0 0,-75-15 3871 0 0,12-8-17 0 0</inkml:trace>
  <inkml:trace contextRef="#ctx0" brushRef="#br0" timeOffset="18032.407">18989 443 2336 0 0,'38'-14'5123'0'0,"0"50"-3422"0"0,-33-28-1587 0 0,-4-7-99 0 0,-1 1-1 0 0,1-1 0 0 0,-1 1 1 0 0,1-1-1 0 0,0 1 1 0 0,0-1-1 0 0,0 0 0 0 0,-1 1 1 0 0,1-1-1 0 0,1 0 1 0 0,-1 0-1 0 0,0 0 0 0 0,0 0 1 0 0,0 0-1 0 0,0 0 1 0 0,1 0-1 0 0,-1 0 0 0 0,1 0 1 0 0,-1 0-1 0 0,0-1 1 0 0,1 1-1 0 0,-1-1 0 0 0,1 1 1 0 0,-1-1-1 0 0,1 1 1 0 0,0-1-1 0 0,-1 0 0 0 0,1 0 1 0 0,-1 0-1 0 0,1 0 1 0 0,0 0-1 0 0,-1 0 0 0 0,1 0 1 0 0,-1-1-1 0 0,1 1 1 0 0,-1 0-1 0 0,1-1 0 0 0,-1 1 1 0 0,1-1-1 0 0,-1 0 1 0 0,1 0-1 0 0,-1 1 0 0 0,0-1 1 0 0,1 0-1 0 0,-1 0 1 0 0,0 0-1 0 0,0 0 0 0 0,0 0 1 0 0,0-1-1 0 0,0 1 1 0 0,0 0-1 0 0,0 0 0 0 0,0-1 1 0 0,0 1-1 0 0,0-2-14 0 0,23-18 49 0 0,134-93 90 0 0,-155 114-136 0 0,1 0 1 0 0,-1 0-1 0 0,0 0 1 0 0,0 0-1 0 0,1 1 1 0 0,-1-1-1 0 0,0 1 1 0 0,0 0 0 0 0,0 0-1 0 0,0 0 1 0 0,1 0-1 0 0,-1 1 1 0 0,-1-1-1 0 0,1 1 1 0 0,0-1-1 0 0,0 1 1 0 0,-1 0-1 0 0,1 0 1 0 0,-1 1 0 0 0,1-1-1 0 0,-1 0 1 0 0,1 2-4 0 0,7 5 26 0 0,49 63-760 0 0,-35-13-5238 0 0,-21-54 4772 0 0</inkml:trace>
  <inkml:trace contextRef="#ctx0" brushRef="#br0" timeOffset="15129.291">15707 328 1088 0 0,'17'26'5105'0'0,"-39"59"-3695"0"0,13-56-625 0 0,1 14 297 0 0,7-42-810 0 0,4 24 948 0 0,1-25-1355 0 0,0 1 1 0 0,-1 0 0 0 0,1-1 0 0 0,0 0 0 0 0,0 0 0 0 0,0 0-1 0 0,0-1 1 0 0,-1 1 0 0 0,1-1 0 0 0,0 0 0 0 0,-1 0 0 0 0,1 0-1 0 0,0-1 1 0 0,-1 1 0 0 0,1-1 0 0 0,-1 0 0 0 0,0 1 0 0 0,0-2-1 0 0,1 1 1 0 0,-1 0 0 0 0,-1-1 0 0 0,1 1 0 0 0,0-1 0 0 0,-1 0-1 0 0,1 0 1 0 0,-1 0 0 0 0,0 0 0 0 0,0 0 0 0 0,0-1-1 0 0,0 1 1 0 0,-1-1 0 0 0,1 1 0 0 0,0-3 134 0 0,16-75-3832 0 0,-18 63 2590 0 0</inkml:trace>
  <inkml:trace contextRef="#ctx0" brushRef="#br0" timeOffset="15691.829">15920 187 1148 0 0,'65'140'4196'0'0,"-10"61"-2068"0"0,-52-181 0 0 0,4-50-1779 0 0,-3 8-266 0 0,0 7-82 0 0,-1 1 1 0 0,2-1 0 0 0,0 1-1 0 0,1 0 1 0 0,0 1 0 0 0,1 0-1 0 0,0 0 1 0 0,1 0 0 0 0,1 1-1 0 0,0 0 1 0 0,1 0 0 0 0,0 1-1 0 0,0 1 1 0 0,1 0 0 0 0,1 0-1 0 0,0 1 1 0 0,0 0 0 0 0,9-4-2 0 0,-17 12-1 0 0,-1-1 0 0 0,1 1 0 0 0,-1 0 0 0 0,1 1 0 0 0,-1-1 0 0 0,1 0 0 0 0,0 1 1 0 0,-1 0-1 0 0,1 0 0 0 0,0 0 0 0 0,-1 0 0 0 0,1 1 0 0 0,0-1 0 0 0,-1 1 0 0 0,1 0 0 0 0,-1 0 1 0 0,1 1-1 0 0,-1-1 0 0 0,0 0 0 0 0,1 1 0 0 0,-1 0 0 0 0,0 0 0 0 0,0 0 0 0 0,0 0 0 0 0,0 1 1 0 0,-1-1-1 0 0,1 1 0 0 0,-1-1 0 0 0,1 1 0 0 0,-1 0 0 0 0,0 0 0 0 0,0 0 0 0 0,0 0 0 0 0,0 1 1 0 0,-1-1-1 0 0,1 0 0 0 0,-1 1 0 0 0,0 0 1 0 0,23 86-1185 0 0,-21-37-2480 0 0,9-41 1236 0 0,-5-9 1232 0 0</inkml:trace>
  <inkml:trace contextRef="#ctx0" brushRef="#br0" timeOffset="12793.54">12292 655 2672 0 0,'24'2'2188'0'0,"-5"-1"-1909"0"0,-1 0 0 0 0,0-1 0 0 0,1-1 1 0 0,-1-1-1 0 0,0-1 0 0 0,0 0 0 0 0,0-1 1 0 0,0-1-1 0 0,3-2-279 0 0,62-13 556 0 0,-59 16-358 0 0,29-4-136 0 0,0-2 0 0 0,-1-3 0 0 0,-1-2-1 0 0,0-2 1 0 0,9-7-62 0 0,-61 24-6 0 0,1 0 0 0 0,-1-1 0 0 0,0 1 0 0 0,0 0 0 0 0,1-1 0 0 0,-1 1 0 0 0,0 0 0 0 0,1-1 0 0 0,-1 1 0 0 0,1-1 0 0 0,-1 1 0 0 0,0-1 0 0 0,1 0 0 0 0,-1 1 0 0 0,1-1 0 0 0,-1 0 0 0 0,1 1 0 0 0,0-1 0 0 0,-1 0 0 0 0,1 1 0 0 0,0-1 0 0 0,-1 0 0 0 0,1 0 0 0 0,0 1 0 0 0,0-1 0 0 0,0 0 0 0 0,-1 0 0 0 0,1 0-1 0 0,0 1 1 0 0,0-1 0 0 0,0 0 0 0 0,1 0 0 0 0,-1 0 0 0 0,0 1 0 0 0,0-1 0 0 0,0 0 0 0 0,0 0 0 0 0,1 1 0 0 0,-1-1 0 0 0,0 0 0 0 0,1 0 0 0 0,-1 1 0 0 0,1-1 0 0 0,-1 0 0 0 0,1 1 0 0 0,-1-1 0 0 0,1 1 0 0 0,-1-1 0 0 0,1 0 0 0 0,-1 1 0 0 0,1-1 0 0 0,0 1 0 0 0,-1 0 0 0 0,1-1 0 0 0,0 1 0 0 0,0-1 0 0 0,-1 1 0 0 0,1 0 0 0 0,0 0 0 0 0,0-1 0 0 0,-1 1 0 0 0,1 0 0 0 0,0 0 0 0 0,0 0 0 0 0,0 0 0 0 0,0 0 6 0 0,-62-12-34 0 0,42 11 40 0 0,0 1 0 0 0,0 1 0 0 0,0 0 0 0 0,0 2 0 0 0,0 0 0 0 0,0 1 0 0 0,0 1-1 0 0,1 0 1 0 0,0 2 0 0 0,0 0 0 0 0,1 1 0 0 0,0 1 0 0 0,0 0 0 0 0,1 1 0 0 0,0 1 0 0 0,1 1-1 0 0,-14 12-5 0 0,27-20 8 0 0,-1 0-1 0 0,1 0 0 0 0,0 0 0 0 0,0 0 1 0 0,0 0-1 0 0,0 0 0 0 0,1 0 0 0 0,0 1 1 0 0,0-1-1 0 0,0 0 0 0 0,0 1 0 0 0,1-1 0 0 0,-1 1 1 0 0,1-1-1 0 0,1 1 0 0 0,-1-1 0 0 0,0 1 1 0 0,1-1-1 0 0,0 1 0 0 0,0-1 0 0 0,0 0 1 0 0,1 1-1 0 0,-1-1 0 0 0,1 0 0 0 0,0 0 1 0 0,0 0-1 0 0,1 0 0 0 0,-1-1 0 0 0,1 1 0 0 0,0 0 1 0 0,0-1-1 0 0,0 0 0 0 0,0 0 0 0 0,1 0 1 0 0,-1 0-1 0 0,1 0 0 0 0,-1-1 0 0 0,1 0 1 0 0,0 1-1 0 0,0-1 0 0 0,0-1 0 0 0,1 1 1 0 0,-1-1-1 0 0,0 1 0 0 0,1-1 0 0 0,-1 0 0 0 0,5 0-7 0 0,10 4-533 0 0,1-1 0 0 0,0 0-1 0 0,0-2 1 0 0,0 0 0 0 0,0-1-1 0 0,0-1 1 0 0,0-1-1 0 0,1-1 1 0 0,1-1 533 0 0,46-13-1117 0 0</inkml:trace>
  <inkml:trace contextRef="#ctx0" brushRef="#br0" timeOffset="13135.565">13158 469 2516 0 0,'-1'30'3639'0'0,"8"-4"-3225"0"0,2 0 1 0 0,1 0-1 0 0,2-1 0 0 0,0 0 0 0 0,1-1 0 0 0,2-1 1 0 0,0 0-1 0 0,1-1 0 0 0,16 16-414 0 0,17-63 1343 0 0,-30-2-1301 0 0,-2 0 1 0 0,0-2-1 0 0,-2 0 1 0 0,-1-1 0 0 0,-1 0-1 0 0,-2-1 1 0 0,6-24-43 0 0,-10 33-575 0 0,8-28-648 0 0,-12 16-5249 0 0,-3 28 5346 0 0</inkml:trace>
  <inkml:trace contextRef="#ctx0" brushRef="#br0" timeOffset="13510.173">13623 601 1544 0 0,'42'-13'963'0'0,"-27"9"-664"0"0,0 0-1 0 0,1-1 0 0 0,-2 0 0 0 0,1-2 0 0 0,-1 1 0 0 0,0-2 1 0 0,0 0-1 0 0,-1-1 0 0 0,0 0 0 0 0,4-4-298 0 0,-18 12 44 0 0,0-1-1 0 0,0 0 0 0 0,0 0 1 0 0,0 1-1 0 0,0-1 1 0 0,-1 1-1 0 0,1-1 0 0 0,0 1 1 0 0,-1-1-1 0 0,1 1 1 0 0,-1 0-1 0 0,0 0 0 0 0,1 0 1 0 0,-1 0-1 0 0,0 0 1 0 0,1 0-1 0 0,-1 0 0 0 0,0 0 1 0 0,0 1-1 0 0,0-1 1 0 0,0 1-1 0 0,0-1 0 0 0,0 1 1 0 0,0 0-1 0 0,0 0 1 0 0,0 0-1 0 0,0 0 0 0 0,0 0 1 0 0,0 0-1 0 0,0 1 1 0 0,0-1-1 0 0,1 0 0 0 0,-2 1-43 0 0,-11-1 89 0 0,0 0-1 0 0,-1 1 0 0 0,1 0 1 0 0,0 1-1 0 0,0 0 0 0 0,0 2 1 0 0,1-1-1 0 0,-1 2 0 0 0,1 0 1 0 0,0 0-1 0 0,0 1 0 0 0,0 1 1 0 0,1 0-1 0 0,0 1 0 0 0,0 0 1 0 0,1 1-1 0 0,0 0 0 0 0,-5 6-88 0 0,15-13 14 0 0,-1 0 0 0 0,1-1 0 0 0,0 1 0 0 0,0 0-1 0 0,0 0 1 0 0,-1-1 0 0 0,2 1 0 0 0,-1 0 0 0 0,0 0-1 0 0,0 0 1 0 0,1 0 0 0 0,-1 0 0 0 0,1 1-1 0 0,-1-1 1 0 0,1 0 0 0 0,0 0 0 0 0,0 0 0 0 0,0 0-1 0 0,0 0 1 0 0,0 0 0 0 0,1 1 0 0 0,-1-1 0 0 0,1 0-1 0 0,-1 0 1 0 0,1 0 0 0 0,0 0 0 0 0,0 0-1 0 0,-1 0 1 0 0,1-1 0 0 0,1 1 0 0 0,-1 0 0 0 0,0 0-1 0 0,0-1 1 0 0,1 1 0 0 0,-1 0 0 0 0,1-1 0 0 0,-1 0-1 0 0,1 1 1 0 0,0-1 0 0 0,0 0 0 0 0,-1 0-1 0 0,2 1-13 0 0,85 29-259 0 0,120-42-4985 0 0,-179 6 4029 0 0</inkml:trace>
  <inkml:trace contextRef="#ctx0" brushRef="#br0" timeOffset="13965.315">13918 553 2536 0 0,'11'4'3307'0'0,"40"51"-2473"0"0,-9 14 196 0 0,-42-68-926 0 0,0-1 10 0 0,0 0-35 0 0,0-1-71 0 0,0 1 0 0 0,0 0 0 0 0,0-1 0 0 0,0 1 0 0 0,0-1 0 0 0,0 1 0 0 0,0 0 0 0 0,0-1 1 0 0,0 1-1 0 0,0 0 0 0 0,0-1 0 0 0,-1 1 0 0 0,1 0 0 0 0,0-1 0 0 0,0 1 0 0 0,0-1 0 0 0,0 1 0 0 0,-1 0 0 0 0,1 0 0 0 0,0-1 0 0 0,0 1 0 0 0,-1 0 0 0 0,1-1 0 0 0,0 1 0 0 0,0 0 0 0 0,-1 0 0 0 0,1 0 0 0 0,0-1 1 0 0,-1 1-1 0 0,1 0 0 0 0,0 0 0 0 0,-1 0 0 0 0,1 0 0 0 0,-1 0 0 0 0,1-1 0 0 0,0 1 0 0 0,-1 0 0 0 0,1 0 0 0 0,0 0 0 0 0,-1 0 0 0 0,1 0 0 0 0,-1 0 0 0 0,1 0 0 0 0,0 0 0 0 0,-1 1 0 0 0,1-1 0 0 0,0 0 0 0 0,-1 0 1 0 0,1 0-1 0 0,0 0 0 0 0,-1 0 0 0 0,1 1 0 0 0,0-1 0 0 0,-1 0-8 0 0,-1-39 250 0 0,2 27-283 0 0,1 0 0 0 0,0 0 0 0 0,1 0-1 0 0,0 1 1 0 0,1-1 0 0 0,1 1 0 0 0,0-1-1 0 0,0 1 1 0 0,1 0 0 0 0,0 0 0 0 0,1 1-1 0 0,0 0 1 0 0,1 0 0 0 0,0 0 0 0 0,0 1-1 0 0,1 0 1 0 0,3-3 33 0 0,-8 13-23 0 0,1 0 1 0 0,-1 0-1 0 0,0 1 1 0 0,0-1-1 0 0,0 0 1 0 0,0 1-1 0 0,0 0 0 0 0,0 0 1 0 0,-1 0-1 0 0,1 0 1 0 0,-1 0-1 0 0,1 0 1 0 0,-1 1-1 0 0,0-1 0 0 0,0 1 1 0 0,0 0-1 0 0,0-1 1 0 0,0 1-1 0 0,0 0 0 0 0,-1 0 1 0 0,0 0-1 0 0,1 0 1 0 0,-1 1-1 0 0,0-1 1 0 0,-1 0-1 0 0,1 0 0 0 0,-1 1 1 0 0,1-1-1 0 0,-1 0 1 0 0,0 1-1 0 0,0-1 1 0 0,0 1 22 0 0,2 5-21 0 0,4 11 31 0 0,-5-15-1 0 0,-1 0 0 0 0,1 1 0 0 0,0-1 0 0 0,0 0 1 0 0,1 0-1 0 0,-1 0 0 0 0,1 0 0 0 0,0 0 0 0 0,1-1 0 0 0,-1 1 0 0 0,1-1 0 0 0,0 1 0 0 0,0-1 0 0 0,0 0 0 0 0,1 0 0 0 0,-1 0 0 0 0,1 0 0 0 0,0-1 0 0 0,0 0 0 0 0,0 0 1 0 0,1 0-1 0 0,-1 0 0 0 0,1 0 0 0 0,-1-1 0 0 0,1 0 0 0 0,0 0 0 0 0,0 0 0 0 0,0-1 0 0 0,1 1-9 0 0,4-2-75 0 0,0 1 1 0 0,0-2-1 0 0,1 1 0 0 0,-1-1 0 0 0,0-1 0 0 0,0 0 1 0 0,-1 0-1 0 0,1-1 0 0 0,0-1 0 0 0,-1 1 1 0 0,0-1-1 0 0,0-1 0 0 0,0 0 0 0 0,0 0 1 0 0,2-2 74 0 0,71-68-3531 0 0,-59 49 2373 0 0</inkml:trace>
  <inkml:trace contextRef="#ctx0" brushRef="#br0" timeOffset="14340.599">14670 236 1312 0 0,'46'-183'6143'0'0,"-46"182"-5962"0"0,-17-3 381 0 0,3 29-453 0 0,1 2 0 0 0,1 0 1 0 0,2 0-1 0 0,0 1 0 0 0,2 1 0 0 0,1-1 0 0 0,2 1 1 0 0,0 0-1 0 0,2 0 0 0 0,1 1 0 0 0,2-1 0 0 0,0 1 1 0 0,2 0-110 0 0,26 100 918 0 0,-25-127-879 0 0,0-1 1 0 0,0 1-1 0 0,0-1 1 0 0,0 1-1 0 0,1-1 1 0 0,-1 0-1 0 0,1 0 1 0 0,-1 0-1 0 0,1-1 1 0 0,0 1-1 0 0,-1-1 1 0 0,1 0-1 0 0,0 0 1 0 0,0 0-1 0 0,0-1 1 0 0,0 1-1 0 0,0-1 0 0 0,0 0 1 0 0,0 0-1 0 0,0-1 1 0 0,0 1-1 0 0,0-1 1 0 0,0 1-1 0 0,0-1 1 0 0,-1-1-1 0 0,1 1 1 0 0,0 0-1 0 0,0-1 1 0 0,-1 0-1 0 0,1 0 1 0 0,-1 0-1 0 0,0 0 1 0 0,1 0-1 0 0,1-3-39 0 0,15-3 18 0 0,200-28-94 0 0,-213 36 69 0 0,-1 0 0 0 0,1 1 0 0 0,-1 0 0 0 0,1 0-1 0 0,-1 0 1 0 0,1 1 0 0 0,-1 0 0 0 0,0 0 0 0 0,0 0 0 0 0,0 1-1 0 0,0 0 1 0 0,0 0 0 0 0,0 1 0 0 0,-1-1 0 0 0,0 1-1 0 0,0 1 1 0 0,0-1 0 0 0,0 1 0 0 0,0-1 0 0 0,-1 1-1 0 0,0 1 1 0 0,0-1 0 0 0,-1 1 0 0 0,1-1 0 0 0,-1 1-1 0 0,0 0 1 0 0,-1 0 0 0 0,2 4 7 0 0,-7-4-74 0 0,-1 0 0 0 0,1 0 0 0 0,-1-1 1 0 0,0 0-1 0 0,-1 1 0 0 0,1-2 0 0 0,-1 1 0 0 0,0 0 0 0 0,0-1 0 0 0,-1 0 0 0 0,1 0 0 0 0,-1-1 0 0 0,0 1 1 0 0,0-1-1 0 0,0 0 0 0 0,0-1 0 0 0,-1 0 0 0 0,1 0 0 0 0,-1 0 0 0 0,1-1 0 0 0,-1 0 0 0 0,0 0 1 0 0,-3 0 73 0 0,-167-16-6408 0 0,137 4 5220 0 0</inkml:trace>
  <inkml:trace contextRef="#ctx0" brushRef="#br0" timeOffset="14620.063">14372 395 3412 0 0,'-4'-1'1000'0'0,"0"-1"-176"0"0,6 1-87 0 0,1-1-73 0 0,5-1-88 0 0,16-1-60 0 0,5-2-76 0 0,6 0-84 0 0,4-2-132 0 0,-3 2-152 0 0,6 3-172 0 0,3-3 12 0 0,1 0-792 0 0,1 2-552 0 0,-1 1 135 0 0,0-5 45 0 0,1 2 48 0 0,-7-4 4 0 0</inkml:trace>
  <inkml:trace contextRef="#ctx0" brushRef="#br0" timeOffset="19598.998">363 2951 1672 0 0,'31'-15'5119'0'0,"-28"15"-4631"0"0,-3 0-44 0 0,0 0-13 0 0,0 0-38 0 0,0 0-9 0 0,0 0-44 0 0,0 0-48 0 0,0 0-61 0 0,25-22 362 0 0,-25 22-420 0 0,-12 43 941 0 0,-8 212-1015 0 0,24-211 8 0 0,1 0-1 0 0,3-1 1 0 0,1 1 0 0 0,2-1-1 0 0,2-1 1 0 0,9 16-107 0 0,25 93 472 0 0,-33-84-646 0 0,-37-101-3472 0 0,-23-115-2751 0 0,34 116 5213 0 0</inkml:trace>
  <inkml:trace contextRef="#ctx0" brushRef="#br0" timeOffset="19879.391">307 2888 1460 0 0,'15'-63'4770'0'0,"44"20"-3295"0"0,82 10-782 0 0,-130 34-656 0 0,-1 0-1 0 0,1 1 1 0 0,0 0 0 0 0,-1 1-1 0 0,1 0 1 0 0,-1 1-1 0 0,0 0 1 0 0,0 1 0 0 0,-1 0-1 0 0,1 0 1 0 0,-1 1-1 0 0,0 0 1 0 0,-1 0 0 0 0,1 1-1 0 0,-1 1 1 0 0,-1-1-1 0 0,1 1 1 0 0,-1 0 0 0 0,-1 1-1 0 0,1 0 1 0 0,-1 0-1 0 0,-1 0 1 0 0,0 1 0 0 0,0 0-1 0 0,-1 0 1 0 0,0 0 0 0 0,-1 0-1 0 0,0 1 1 0 0,-1-1-1 0 0,0 1 1 0 0,0 0 0 0 0,-1 6-37 0 0,0 89 350 0 0,-9-83-353 0 0,-1 0 1 0 0,-1-1 0 0 0,-1-1 0 0 0,-1 1 0 0 0,0-2-1 0 0,-2 0 1 0 0,0 0 0 0 0,-1-2 0 0 0,-1 1 0 0 0,-1-2-1 0 0,-1 0 1 0 0,0-2 0 0 0,-1 1 0 0 0,-2-1 2 0 0,-52 14-3174 0 0,57-63-573 0 0,24 10 2623 0 0</inkml:trace>
  <inkml:trace contextRef="#ctx0" brushRef="#br0" timeOffset="20141.81">1195 2873 1528 0 0,'-74'72'4535'0'0,"-23"49"-2821"0"0,82-101-1534 0 0,2 1-1 0 0,0 0 0 0 0,1 1 1 0 0,1 1-1 0 0,1 0 0 0 0,1 0 1 0 0,1 1-1 0 0,1 0 1 0 0,2 0-1 0 0,0 1 0 0 0,1 0 1 0 0,1 10-180 0 0,3-27-38 0 0,1 0 1 0 0,0 0 0 0 0,0-1 0 0 0,1 1 0 0 0,0 0 0 0 0,0-1-1 0 0,1 0 1 0 0,0 1 0 0 0,0-1 0 0 0,1 0 0 0 0,0-1 0 0 0,0 1-1 0 0,0 0 1 0 0,1-1 0 0 0,0 0 0 0 0,0 0 0 0 0,1-1 0 0 0,0 0-1 0 0,0 0 1 0 0,0 0 0 0 0,0 0 0 0 0,1-1 0 0 0,0 0 0 0 0,3 1 37 0 0,9 4-730 0 0,0 0 0 0 0,1-1 1 0 0,0-2-1 0 0,0 0 1 0 0,1-1-1 0 0,0 0 1 0 0,0-2-1 0 0,12 0 730 0 0,6 0-1237 0 0</inkml:trace>
  <inkml:trace contextRef="#ctx0" brushRef="#br0" timeOffset="28751.399">4048 2597 2260 0 0,'13'7'325'0'0,"-1"0"-1"0"0,0 0 1 0 0,0 1-1 0 0,-1 1 1 0 0,0 0-1 0 0,0 0 1 0 0,-1 1-1 0 0,0 1 1 0 0,-1-1 0 0 0,0 1-1 0 0,-1 1 1 0 0,7 11-325 0 0,10 16 401 0 0,-2 1 0 0 0,-2 0 0 0 0,-2 2 0 0 0,-1 0 0 0 0,-2 1 0 0 0,-2 1 0 0 0,-2 0 0 0 0,-2 1 0 0 0,-2 0 1 0 0,1 23-402 0 0,-8-51 0 0 0,0 1 1 0 0,-2-1 0 0 0,1 1 0 0 0,-2-1 0 0 0,-1 1 0 0 0,0-1 0 0 0,-1 0 0 0 0,0 0 0 0 0,-2-1-1 0 0,0 1 1 0 0,-1-1 0 0 0,-8 15-1 0 0,10-21-362 0 0,-1-1 0 0 0,0 1 0 0 0,0-1 0 0 0,0 0 0 0 0,-1 0-1 0 0,-1 0 1 0 0,0-1 0 0 0,0-1 0 0 0,0 1 0 0 0,-1-1 0 0 0,0-1 0 0 0,0 1 0 0 0,-1-1-1 0 0,0-1 1 0 0,0 0 0 0 0,0-1 0 0 0,0 0 0 0 0,-1 0 0 0 0,0-1 0 0 0,1 0 0 0 0,-11 1 362 0 0,-18 1-1180 0 0</inkml:trace>
  <inkml:trace contextRef="#ctx0" brushRef="#br0" timeOffset="24035.861">1728 2905 1556 0 0,'34'-63'3878'0'0,"-27"76"-961"0"0,-6 102-3326 0 0,-1-86 703 0 0,0-6-295 0 0,1 0 0 0 0,2 1-1 0 0,0-1 1 0 0,2 0 0 0 0,0 0 0 0 0,1-1 0 0 0,2 1-1 0 0,0-2 1 0 0,1 1 0 0 0,1-1 0 0 0,2 0-1 0 0,8 11 2 0 0,-14-25 51 0 0,0-1 0 0 0,1 0 0 0 0,0 0 1 0 0,0 0-1 0 0,1-1 0 0 0,-1-1 0 0 0,1 1 0 0 0,0-1 0 0 0,0 0 0 0 0,1-1 0 0 0,-1 0 0 0 0,1 0 0 0 0,0-1 0 0 0,0 0 0 0 0,-1 0 0 0 0,1-1 0 0 0,0-1 0 0 0,0 1 0 0 0,1-1 0 0 0,-1-1 0 0 0,0 0 0 0 0,0 0 0 0 0,-1-1 0 0 0,1 0 0 0 0,0 0 0 0 0,0-1 0 0 0,-1 0 0 0 0,0 0 0 0 0,1-1 0 0 0,2-2-51 0 0,9-4 59 0 0,0-1 0 0 0,-1-1 0 0 0,-1 0-1 0 0,0-2 1 0 0,0 0 0 0 0,-2-1 0 0 0,0 0 0 0 0,0-1-1 0 0,-2-1 1 0 0,0-1 0 0 0,10-16-59 0 0,-11 9 11 0 0,-1-1 0 0 0,-2 0 0 0 0,0 0 0 0 0,-2-1 0 0 0,-1 0 1 0 0,-1-1-1 0 0,-1 0 0 0 0,-2 1 0 0 0,-1-1 0 0 0,-1-1 0 0 0,-2-18-11 0 0,-26 47-6921 0 0,27 6 5721 0 0</inkml:trace>
  <inkml:trace contextRef="#ctx0" brushRef="#br0" timeOffset="24734.71">1567 3577 1912 0 0,'0'0'593'0'0,"0"0"-93"0"0,0 0-42 0 0,0 0-101 0 0,0 0-81 0 0,0 0 15 0 0,0 0 23 0 0,0 0 61 0 0,0 0-57 0 0,0 0 7 0 0,1 38 681 0 0,-1-15-931 0 0,-2-18-16 0 0,0 1 0 0 0,1-1 0 0 0,-1 1 1 0 0,1 0-1 0 0,1-1 0 0 0,-1 1 0 0 0,1 0 0 0 0,0 0 0 0 0,0 0 1 0 0,1-1-1 0 0,-1 1 0 0 0,1 0 0 0 0,0 0 0 0 0,1-1 1 0 0,0 1-1 0 0,0-1 0 0 0,0 0 0 0 0,0 1 0 0 0,1-1 1 0 0,0 0-1 0 0,0 0 0 0 0,0 0 0 0 0,1-1 0 0 0,-1 1 1 0 0,1-1-1 0 0,0 0 0 0 0,1 0 0 0 0,-1 0 0 0 0,1-1 0 0 0,0 1 1 0 0,-1-1-1 0 0,1 0 0 0 0,1-1 0 0 0,-1 1 0 0 0,0-1 1 0 0,1 0-1 0 0,-1 0 0 0 0,1-1 0 0 0,2 1-59 0 0,-6-2-150 0 0,0-1 1 0 0,-1 0-1 0 0,1 1 0 0 0,0-1 1 0 0,-1 0-1 0 0,1 0 0 0 0,-1 0 1 0 0,1 0-1 0 0,-1 0 0 0 0,0 0 1 0 0,0-1-1 0 0,1 1 0 0 0,-1 0 1 0 0,0-1-1 0 0,0 1 0 0 0,0-1 1 0 0,0 1-1 0 0,0-1 0 0 0,-1 1 1 0 0,1-1-1 0 0,0 0 0 0 0,-1 1 1 0 0,1-1-1 0 0,-1 0 0 0 0,1 1 0 0 0,-1-1 1 0 0,0 0-1 0 0,0 0 0 0 0,0 1 1 0 0,0-1-1 0 0,0 0 0 0 0,0 0 1 0 0,-1 1-1 0 0,1-1 0 0 0,0 0 1 0 0,-1 0-1 0 0,0 1 0 0 0,1-1 1 0 0,-1 0-1 0 0,0 1 150 0 0,-7-22-1177 0 0</inkml:trace>
  <inkml:trace contextRef="#ctx0" brushRef="#br0" timeOffset="24890.271">1533 3442 1836 0 0,'-9'-25'4861'0'0,"2"6"-3050"0"0,17 16-6737 0 0,-6 4 3530 0 0,1-1 154 0 0</inkml:trace>
  <inkml:trace contextRef="#ctx0" brushRef="#br0" timeOffset="25216.004">1858 3595 1048 0 0,'3'6'6724'0'0,"47"-16"-5062"0"0,204-35-794 0 0,-253 44-967 0 0,1 1 1 0 0,-1 0 0 0 0,0 0-1 0 0,0 1 1 0 0,1-1 0 0 0,-1 0-1 0 0,0 0 1 0 0,0 1 0 0 0,0-1 0 0 0,0 0-1 0 0,0 1 1 0 0,1-1 0 0 0,-1 1-1 0 0,0-1 1 0 0,0 1 0 0 0,0 0-1 0 0,0-1 1 0 0,0 1 0 0 0,-1 0-1 0 0,1 0 1 0 0,0 0 0 0 0,0 0 0 0 0,0 0-1 0 0,-1 0 1 0 0,1 0 0 0 0,0 0-1 0 0,-1 0 1 0 0,1 0 0 0 0,-1 0-1 0 0,1 0 1 0 0,-1 0 0 0 0,0 1-1 0 0,1-1 1 0 0,-1 0 0 0 0,0 0 0 0 0,0 0-1 0 0,0 1 1 0 0,0-1 0 0 0,0 0-1 0 0,0 0 1 0 0,0 0 0 0 0,0 1-1 0 0,-1-1 1 0 0,1 0 0 0 0,0 0-1 0 0,-1 0 1 0 0,1 0 0 0 0,-1 0 0 0 0,1 0-1 0 0,-1 1 1 0 0,0-1 0 0 0,1 0-1 0 0,-1-1 1 0 0,0 1 0 0 0,0 0-1 0 0,1 0 1 0 0,-1 0 0 0 0,0 0-1 0 0,0 0 1 0 0,0-1 0 0 0,0 1 0 0 0,0-1-1 0 0,0 1 1 0 0,0 0 0 0 0,-1-1-1 0 0,1 0 1 0 0,0 1 98 0 0,-16 9-1309 0 0,-1 2-21 0 0</inkml:trace>
  <inkml:trace contextRef="#ctx0" brushRef="#br0" timeOffset="25431.761">1879 3775 1248 0 0,'12'16'7486'0'0,"47"-25"-6618"0"0,-53 7-462 0 0,94-18 513 0 0,57-14-2021 0 0,-7-19-4690 0 0,-132 44 4511 0 0,0-3-59 0 0</inkml:trace>
  <inkml:trace contextRef="#ctx0" brushRef="#br0" timeOffset="25682.37">2563 3511 2024 0 0,'18'-11'8618'0'0,"-13"24"-7942"0"0,24 158 595 0 0,-1-2-6331 0 0,-58-135 840 0 0,19-32 2883 0 0</inkml:trace>
  <inkml:trace contextRef="#ctx0" brushRef="#br0" timeOffset="26484.14">1666 2387 1192 0 0,'37'18'2585'0'0,"34"80"-2115"0"0,-69-95-377 0 0,-1-2-88 0 0,10 15 308 0 0,-1 1 1 0 0,0 1-1 0 0,-2 0 1 0 0,0 0-1 0 0,-1 0 1 0 0,0 1-1 0 0,-2 0 1 0 0,0 0-1 0 0,0 10-313 0 0,-13-64 740 0 0,6 23-742 0 0,1-1 0 0 0,-1 0-1 0 0,2 1 1 0 0,0-1 0 0 0,1 0 0 0 0,0 1-1 0 0,1-1 1 0 0,0 0 0 0 0,1 1 0 0 0,0 0-1 0 0,1-1 1 0 0,1 1 0 0 0,0 1 0 0 0,0-1-1 0 0,1 1 1 0 0,0 0 0 0 0,1 0 0 0 0,1 1-1 0 0,0 0 1 0 0,0 0 0 0 0,1 1 0 0 0,0 0 0 0 0,0 0-1 0 0,1 1 1 0 0,0 0 0 0 0,1 1 0 0 0,-1 0-1 0 0,1 1 1 0 0,1 0 0 0 0,-1 1 0 0 0,1 0-1 0 0,0 1 1 0 0,0 0 0 0 0,1 1 0 0 0,-1 0-1 0 0,5 0 3 0 0,-13 4-2 0 0,0 0 0 0 0,1-1 0 0 0,-1 1 0 0 0,0 1 0 0 0,0-1 0 0 0,1 1 0 0 0,-1-1 0 0 0,0 1 0 0 0,-1 0 0 0 0,1 1 0 0 0,0-1 0 0 0,0 1 0 0 0,-1-1 0 0 0,0 1 0 0 0,1 0 0 0 0,-1 1 0 0 0,0-1 0 0 0,-1 0 0 0 0,1 1 0 0 0,0-1 0 0 0,-1 1 1 0 0,0 0-1 0 0,0 0 0 0 0,0 0 0 0 0,-1 0 0 0 0,1 0 0 0 0,-1 1 0 0 0,0-1 0 0 0,0 2 2 0 0,17 128-211 0 0,-30-14-3967 0 0,7-100 3083 0 0</inkml:trace>
  <inkml:trace contextRef="#ctx0" brushRef="#br0" timeOffset="27134.02">3215 2818 1652 0 0,'5'2'4072'0'0,"-17"23"-3386"0"0,-251 384 1142 0 0,197-366-3758 0 0,64-43 697 0 0,-13-17-1311 0 0,9-2 1217 0 0</inkml:trace>
  <inkml:trace contextRef="#ctx0" brushRef="#br0" timeOffset="27427.687">3170 2726 1556 0 0,'16'-9'4484'0'0,"1"46"-3372"0"0,-13-24-968 0 0,240 362 1013 0 0,-205-249-1801 0 0,-40-123 448 0 0,0 0 0 0 0,0 0 0 0 0,0-1 0 0 0,0 1 0 0 0,0 0 0 0 0,-1 0 0 0 0,1 0 0 0 0,-1-1 0 0 0,0 1 0 0 0,0-1 0 0 0,0 1 0 0 0,0-1 0 0 0,0 0 0 0 0,0 0 0 0 0,-1 0 0 0 0,1 0 0 0 0,-1 0 0 0 0,1-1 0 0 0,-1 1 0 0 0,0-1 0 0 0,1 1 0 0 0,-1-1 0 0 0,0 0 0 0 0,-3 1 196 0 0,-10 0-1209 0 0</inkml:trace>
  <inkml:trace contextRef="#ctx0" brushRef="#br0" timeOffset="27676.491">3077 3190 1380 0 0,'-3'-9'4510'0'0,"23"-8"-3731"0"0,151-57 384 0 0,15 41-6671 0 0,-163 30 4172 0 0</inkml:trace>
  <inkml:trace contextRef="#ctx0" brushRef="#br0" timeOffset="28096.689">3693 3051 1164 0 0,'4'11'3854'0'0,"-7"23"-2543"0"0,2-20-829 0 0,-8 104 1338 0 0,45-86-1283 0 0,-24-52-5303 0 0,-19 1 3534 0 0,-2-4 26 0 0</inkml:trace>
  <inkml:trace contextRef="#ctx0" brushRef="#br0" timeOffset="28454.681">3639 2848 1036 0 0,'14'7'4914'0'0,"0"-43"-384"0"0,-17 26-4102 0 0,18-2-7900 0 0,-10 12 6304 0 0</inkml:trace>
  <inkml:trace contextRef="#ctx0" brushRef="#br0" timeOffset="61175.342">6341 3624 928 0 0,'-36'108'2822'0'0,"34"-102"-2722"0"0,1 1 1 0 0,-1 0-1 0 0,2 0 1 0 0,-1 0-1 0 0,1 0 1 0 0,0 0-1 0 0,1 0 1 0 0,-1 0-1 0 0,2 0 1 0 0,-1 0 0 0 0,1 0-1 0 0,0 0 1 0 0,0-1-1 0 0,0 1 1 0 0,1-1-1 0 0,0 0 1 0 0,1 1-1 0 0,-1-1 1 0 0,1-1-1 0 0,0 1 1 0 0,1-1-1 0 0,-1 1 1 0 0,1-1-1 0 0,0 0 1 0 0,1-1-1 0 0,-1 1 1 0 0,1-1 0 0 0,0 0-1 0 0,0-1 1 0 0,0 1-1 0 0,0-1 1 0 0,0 0-1 0 0,1-1 1 0 0,0 0-1 0 0,-1 0 1 0 0,1 0-1 0 0,7 0-100 0 0,-6-6-3154 0 0,-11-20 1266 0 0,-7 5 793 0 0</inkml:trace>
  <inkml:trace contextRef="#ctx0" brushRef="#br0" timeOffset="61379.403">6285 3528 1184 0 0,'8'-49'5300'0'0,"-1"15"-8464"0"0,-7 34 1948 0 0</inkml:trace>
  <inkml:trace contextRef="#ctx0" brushRef="#br0" timeOffset="61737.371">6570 3663 2164 0 0,'11'-3'4832'0'0,"36"-13"-3966"0"0,-13 6-663 0 0,0 1-1 0 0,0 1 1 0 0,1 2-1 0 0,0 2 1 0 0,0 1-1 0 0,23 2-202 0 0,-57 0-66 0 0,0 1 0 0 0,0 0 0 0 0,0 0 0 0 0,0 0 0 0 0,0 0 0 0 0,0 0 0 0 0,0 0 0 0 0,0 0 0 0 0,0 1 0 0 0,0-1-1 0 0,0 0 1 0 0,0 0 0 0 0,0 1 0 0 0,0-1 0 0 0,0 1 0 0 0,0-1 0 0 0,0 1 0 0 0,0-1 0 0 0,0 1 0 0 0,-1 0 0 0 0,1-1-1 0 0,0 1 1 0 0,0 0 0 0 0,-1 0 0 0 0,1-1 0 0 0,0 1 0 0 0,-1 0 0 0 0,1 0 0 0 0,-1 0 0 0 0,1 0 0 0 0,-1 0-1 0 0,1 0 1 0 0,-1 0 0 0 0,0 0 0 0 0,0 0 0 0 0,1 0 0 0 0,-1 0 0 0 0,0 0 0 0 0,0 0 0 0 0,0 0 0 0 0,0 0 0 0 0,0 0-1 0 0,0 0 1 0 0,0 0 0 0 0,-1 0 0 0 0,1 0 0 0 0,0 0 0 0 0,0 0 0 0 0,-1 0 0 0 0,1 0 0 0 0,-1 0 0 0 0,1 0 0 0 0,-1 0-1 0 0,1 0 1 0 0,-1 0 0 0 0,0-1 0 0 0,1 1 0 0 0,-1 0 0 0 0,0 0 0 0 0,0-1 0 0 0,1 1 0 0 0,-1 0 0 0 0,0-1-1 0 0,0 1 1 0 0,0-1 0 0 0,0 1 0 0 0,0-1 0 0 0,-1 1 66 0 0,-15 11-1272 0 0,-3-3 37 0 0</inkml:trace>
  <inkml:trace contextRef="#ctx0" brushRef="#br0" timeOffset="61957.249">6586 3852 2308 0 0,'52'-11'4230'0'0,"-43"8"-3850"0"0,206-57 2330 0 0,-71 25-7035 0 0,-124 31 2834 0 0,-10-1 198 0 0,-1 0 34 0 0</inkml:trace>
  <inkml:trace contextRef="#ctx0" brushRef="#br0" timeOffset="62174.117">7185 3567 2000 0 0,'13'-17'3853'0'0,"-1"28"-250"0"0,33 227-2980 0 0,-18-151-1729 0 0,-19-51-1876 0 0,-8-34 1585 0 0,0-2 102 0 0,0 0 48 0 0</inkml:trace>
  <inkml:trace contextRef="#ctx0" brushRef="#br0" timeOffset="63963.62">6092 1747 1056 0 0,'0'0'476'0'0,"0"0"-104"0"0,0 0-64 0 0,0 0-26 0 0,-3-21 887 0 0,3 20-1150 0 0,-1 0 0 0 0,1 0-1 0 0,-1 0 1 0 0,1-1 0 0 0,0 1 0 0 0,-1 0-1 0 0,1 0 1 0 0,0 0 0 0 0,0-1 0 0 0,0 1-1 0 0,0 0 1 0 0,0 0 0 0 0,0-1 0 0 0,1 1-1 0 0,-1 0 1 0 0,0 0 0 0 0,1 0 0 0 0,-1-1-1 0 0,1 1 1 0 0,-1 0 0 0 0,1 0 0 0 0,-1 0-1 0 0,1 0 1 0 0,0 0 0 0 0,-1 0 0 0 0,1 0-1 0 0,0 0 1 0 0,0 0 0 0 0,0 1 0 0 0,0-1 0 0 0,0 0-1 0 0,0 0 1 0 0,0 1 0 0 0,0-1 0 0 0,0 0-1 0 0,0 1 1 0 0,0-1 0 0 0,0 1 0 0 0,0 0-1 0 0,1-1 1 0 0,-1 1 0 0 0,0 0 0 0 0,0 0-1 0 0,0 0 1 0 0,1 0 0 0 0,-1 0 0 0 0,0 0-1 0 0,0 0 1 0 0,0 0 0 0 0,1 0 0 0 0,-1 0-1 0 0,0 1 1 0 0,0-1 0 0 0,0 0 0 0 0,0 1-1 0 0,1-1 1 0 0,-1 1 0 0 0,0 0 0 0 0,0-1-19 0 0,10 0 16 0 0,0 0-1 0 0,-1 0 1 0 0,1 1 0 0 0,0 0-1 0 0,0 1 1 0 0,0 0 0 0 0,-1 0 0 0 0,1 1-1 0 0,-1 1 1 0 0,0 0 0 0 0,0 0 0 0 0,0 1-1 0 0,-1 1 1 0 0,0-1 0 0 0,0 1 0 0 0,0 1-1 0 0,0 0 1 0 0,-1 0 0 0 0,0 1-1 0 0,-1-1 1 0 0,0 2 0 0 0,0-1 0 0 0,-1 1-1 0 0,0 0 1 0 0,0 0 0 0 0,-1 1 0 0 0,0 0-1 0 0,-1 0 1 0 0,0 0 0 0 0,0 0 0 0 0,-1 1-1 0 0,-1-1 1 0 0,0 1 0 0 0,0 0-1 0 0,-1 3-15 0 0,-1-7 51 0 0,0 0 0 0 0,0 0-1 0 0,-1 0 1 0 0,0 0-1 0 0,-1 0 1 0 0,0 0-1 0 0,0 0 1 0 0,0 0-1 0 0,0-1 1 0 0,-1 1-1 0 0,-1-1 1 0 0,1 0-1 0 0,-1 0 1 0 0,0 0-1 0 0,0 0 1 0 0,0 0 0 0 0,-1-1-1 0 0,0 0 1 0 0,-1 1-51 0 0,4-7 33 0 0,-1 0 1 0 0,1-1 0 0 0,0 1-1 0 0,0 0 1 0 0,0-1 0 0 0,0 1-1 0 0,1-1 1 0 0,-1 0 0 0 0,0 1-1 0 0,0-1 1 0 0,1 0-1 0 0,0 0 1 0 0,-1 0 0 0 0,1 0-1 0 0,0 0 1 0 0,0-1 0 0 0,0 1-1 0 0,0 0 1 0 0,0 0 0 0 0,1-1-1 0 0,-1 1 1 0 0,0-1 0 0 0,1 1-1 0 0,0 0 1 0 0,0-1 0 0 0,0 1-1 0 0,0-1 1 0 0,0 1 0 0 0,0-1-1 0 0,1 1 1 0 0,0-2-34 0 0,2-9 30 0 0,1-1 0 0 0,1 1 1 0 0,0 0-1 0 0,1 1 0 0 0,0-1 0 0 0,1 1 1 0 0,1 0-1 0 0,0 1 0 0 0,0 0 0 0 0,1 0 1 0 0,0 0-1 0 0,1 1 0 0 0,0 1 0 0 0,1 0 1 0 0,0 0-1 0 0,0 1 0 0 0,7-3-30 0 0,-9 4-18 0 0,1-1-1 0 0,1 1 1 0 0,0 1-1 0 0,0 0 1 0 0,0 0-1 0 0,0 1 1 0 0,1 1-1 0 0,0 0 1 0 0,0 0-1 0 0,0 1 1 0 0,8-1 18 0 0,-16 6-4 0 0,0 1 0 0 0,0-1 0 0 0,-1 1 0 0 0,1-1 1 0 0,-1 1-1 0 0,1 0 0 0 0,-1 0 0 0 0,0 0 0 0 0,0 1 0 0 0,-1-1 1 0 0,1 1-1 0 0,-1 0 0 0 0,1 0 0 0 0,-1 0 0 0 0,0 0 1 0 0,-1 0-1 0 0,1 0 0 0 0,-1 0 0 0 0,0 0 0 0 0,0 1 0 0 0,0-1 1 0 0,0 4 3 0 0,1-2 23 0 0,40 100 318 0 0,-1-4-4076 0 0,-41-99 2568 0 0,0-2-42 0 0</inkml:trace>
  <inkml:trace contextRef="#ctx0" brushRef="#br0" timeOffset="122095.287">20506 1711 904 0 0,'-28'0'300'0'0,"-23"31"72"0"0,29-16-296 0 0,1-3-224 0 0,0-3-468 0 0</inkml:trace>
  <inkml:trace contextRef="#ctx0" brushRef="#br0" timeOffset="123155.979">20435 1810 1016 0 0,'0'0'441'0'0,"4"-23"833"0"0,17-29 1052 0 0,-24 44-723 0 0,-3 49-1586 0 0,0-2 15 0 0,-13 241 354 0 0,67 39 408 0 0,-18-173 140 0 0,-41-181-3767 0 0,11 14 159 0 0,0 4 1302 0 0</inkml:trace>
  <inkml:trace contextRef="#ctx0" brushRef="#br0" timeOffset="123510.65">20318 1601 1504 0 0,'8'-9'111'0'0,"-1"1"0"0"0,1 0 1 0 0,0 0-1 0 0,1 0 0 0 0,0 1 0 0 0,0 0 0 0 0,0 1 1 0 0,1 0-1 0 0,0 0 0 0 0,0 1 0 0 0,1 0 0 0 0,-1 1 0 0 0,1 1 1 0 0,0-1-1 0 0,0 2 0 0 0,0-1 0 0 0,0 2 0 0 0,1-1 0 0 0,-1 1 1 0 0,1 1-1 0 0,-1 0 0 0 0,0 1 0 0 0,1 0 0 0 0,-1 1 1 0 0,0 0-1 0 0,0 1 0 0 0,0 0 0 0 0,0 1 0 0 0,0 0 0 0 0,-1 0 1 0 0,1 1-1 0 0,-1 1 0 0 0,-1 0 0 0 0,1 0 0 0 0,-1 1 1 0 0,3 3-112 0 0,-5-6 23 0 0,0 1 1 0 0,0 0 0 0 0,-1 1 0 0 0,1-1 0 0 0,-2 1 0 0 0,1 1 0 0 0,-1-1 0 0 0,1 1 0 0 0,-2 0 0 0 0,1 0 0 0 0,-1 0 0 0 0,0 1-1 0 0,-1-1 1 0 0,0 1 0 0 0,0 0 0 0 0,0 0 0 0 0,-1 0 0 0 0,0 0 0 0 0,-1 1 0 0 0,0-1 0 0 0,0 0 0 0 0,-1 1 0 0 0,0-1 0 0 0,0 1 0 0 0,-1-1-1 0 0,0 0 1 0 0,-1 1 0 0 0,0-1 0 0 0,0 0 0 0 0,-1 0 0 0 0,1 0 0 0 0,-2 0 0 0 0,-3 6-24 0 0,-3 0 8 0 0,-1 0 0 0 0,-1-1 0 0 0,0 0 0 0 0,-1-1 0 0 0,-1 0 0 0 0,1-1 0 0 0,-2 0 0 0 0,1-1 0 0 0,-2-1 0 0 0,1-1 0 0 0,-1 0 0 0 0,-13 4-8 0 0,-67 10-2576 0 0,89-24 1342 0 0,-11-8 44 0 0</inkml:trace>
  <inkml:trace contextRef="#ctx0" brushRef="#br0" timeOffset="123947.443">21168 1774 1348 0 0,'-223'163'2503'0'0,"210"-152"-2411"0"0,1 0 0 0 0,1 1-1 0 0,0 1 1 0 0,0 0 0 0 0,1 0 0 0 0,1 1-1 0 0,0 0 1 0 0,1 1 0 0 0,0 0 0 0 0,2 0 0 0 0,-1 0-1 0 0,2 1 1 0 0,0 0 0 0 0,1 0 0 0 0,0 3-92 0 0,7-6-13 0 0,0 1 1 0 0,0-1 0 0 0,1 0 0 0 0,1-1-1 0 0,0 1 1 0 0,1-1 0 0 0,0 0-1 0 0,1 0 1 0 0,0-1 0 0 0,1 1-1 0 0,0-2 1 0 0,1 1 0 0 0,0-1-1 0 0,1-1 1 0 0,0 0 0 0 0,0 0-1 0 0,1-1 1 0 0,0 0 0 0 0,1-1-1 0 0,-1 0 1 0 0,1-1 0 0 0,1 0-1 0 0,-1-1 1 0 0,1 0 0 0 0,1-1 12 0 0,88 27-2159 0 0,-51-19 930 0 0</inkml:trace>
  <inkml:trace contextRef="#ctx0" brushRef="#br0" timeOffset="124711.8">21301 2308 1120 0 0,'-2'5'3582'0'0,"52"-174"-1962"0"0,-29 119-1490 0 0,167-439 798 0 0,-187 489-927 0 0,-1 1-1 0 0,0-1 1 0 0,0 0-1 0 0,1 1 1 0 0,-1-1-1 0 0,0 1 1 0 0,1-1-1 0 0,-1 0 1 0 0,1 1-1 0 0,-1-1 1 0 0,0 0 0 0 0,1 0-1 0 0,-1 1 1 0 0,1-1-1 0 0,-1 0 1 0 0,1 0-1 0 0,-1 0 1 0 0,1 0-1 0 0,-1 1 1 0 0,1-1-1 0 0,-1 0 1 0 0,1 0 0 0 0,-1 0-1 0 0,1 0 1 0 0,-1 0-1 0 0,1 0 1 0 0,-1 0-1 0 0,1 0 1 0 0,-1-1-1 0 0,1 1 1 0 0,-1 0 0 0 0,0 0-1 0 0,1 0 1 0 0,-1 0-1 0 0,1-1 1 0 0,-1 1-1 0 0,1 0 1 0 0,-1 0-1 0 0,1-1 1 0 0,-1 1-1 0 0,0 0 1 0 0,1-1 0 0 0,-1 1-1 0 0,0-1 1 0 0,1 1-1 0 0,-1 0 1 0 0,0-1-1 0 0,0 1 1 0 0,1-1-1 0 0,-1 1 1 0 0,0-1-1 0 0,0 1 1 0 0,0-1 0 0 0,0 1-1 0 0,1-1 1 0 0,-1 1-1 0 0,0-1 1 0 0,0 1-1 0 0,0-1 1 0 0,0 1-1 0 0,0-1 0 0 0,9 57-48 0 0,-6-33 97 0 0,20 69 105 0 0,4-2 0 0 0,4-1 0 0 0,19 37-154 0 0,20 55-167 0 0,-61-148-182 0 0,-9-32 245 0 0,0 0 1 0 0,0 0-1 0 0,1 1 0 0 0,-1-1 0 0 0,0 0 0 0 0,0 0 0 0 0,0 0 0 0 0,0 0 0 0 0,-1 0 1 0 0,1 0-1 0 0,0 0 0 0 0,0 0 0 0 0,-1 0 0 0 0,1 0 0 0 0,0 0 0 0 0,-1 0 0 0 0,1 0 0 0 0,-1 0 1 0 0,1 0-1 0 0,-1 0 0 0 0,0 0 0 0 0,1 0 0 0 0,-1-1 0 0 0,0 1 0 0 0,0 0 0 0 0,0 0 0 0 0,1-1 1 0 0,-1 1-1 0 0,0 0 0 0 0,0-1 0 0 0,0 1 0 0 0,0-1 0 0 0,0 0 0 0 0,0 1 0 0 0,0-1 1 0 0,0 0-1 0 0,0 1 0 0 0,0-1 0 0 0,-1 0 0 0 0,1 0 0 0 0,0 0 0 0 0,0 0 0 0 0,0 0 0 0 0,0 0 1 0 0,-1 0 103 0 0,-17-2-1194 0 0</inkml:trace>
  <inkml:trace contextRef="#ctx0" brushRef="#br0" timeOffset="124959.828">21314 2086 1312 0 0,'30'-36'3459'0'0,"-5"22"-3201"0"0,0 1 0 0 0,0 2-1 0 0,1 0 1 0 0,0 1 0 0 0,1 2-1 0 0,0 1 1 0 0,1 1 0 0 0,24-2-258 0 0,133-5-3934 0 0,-152 12 2791 0 0</inkml:trace>
  <inkml:trace contextRef="#ctx0" brushRef="#br0" timeOffset="125287.096">22023 1918 1164 0 0,'-31'228'4104'0'0,"32"-222"-4059"0"0,0 0 0 0 0,0 0 0 0 0,1 0-1 0 0,0 0 1 0 0,0 0 0 0 0,0-1 0 0 0,1 1-1 0 0,0-1 1 0 0,0 1 0 0 0,0-1 0 0 0,1 0-1 0 0,0 0 1 0 0,0 0 0 0 0,0-1 0 0 0,0 1-1 0 0,1-1 1 0 0,-1 0 0 0 0,1-1 0 0 0,0 1-1 0 0,1-1 1 0 0,-1 0 0 0 0,1 0 0 0 0,-1 0-1 0 0,1-1 1 0 0,0 0 0 0 0,0 0 0 0 0,5 1-45 0 0,30-34-3189 0 0,-33 11 1913 0 0</inkml:trace>
  <inkml:trace contextRef="#ctx0" brushRef="#br0" timeOffset="125601.425">22122 1691 1060 0 0,'-34'-46'5936'0'0,"33"41"-5678"0"0,1 4-255 0 0,1 0 1 0 0,-1-1-1 0 0,0 1 1 0 0,0 0-1 0 0,0-1 0 0 0,1 1 1 0 0,-1 0-1 0 0,-1 0 1 0 0,1-1-1 0 0,0 1 1 0 0,0 0-1 0 0,0-1 0 0 0,-1 1 1 0 0,1 0-1 0 0,-1 0 1 0 0,1 0-1 0 0,-1-1 1 0 0,1 1-1 0 0,-1 0 1 0 0,1 0-1 0 0,-1 0 0 0 0,0 0 1 0 0,0 0-1 0 0,0 0 1 0 0,0 0-1 0 0,0 0 1 0 0,0 0-1 0 0,0 1 0 0 0,0-1 1 0 0,0 0-1 0 0,0 0 1 0 0,0 1-1 0 0,0-1 1 0 0,0 1-1 0 0,-1-1 0 0 0,1 1 1 0 0,0 0-1 0 0,0-1 1 0 0,-1 1-1 0 0,1 0 1 0 0,-1 0-4 0 0,2 25-4470 0 0,7-9 3229 0 0</inkml:trace>
  <inkml:trace contextRef="#ctx0" brushRef="#br0" timeOffset="134591.378">7364 5215 1804 0 0,'67'-26'5245'0'0,"4"7"-3376"0"0,147-8-7269 0 0,-192 26 4250 0 0</inkml:trace>
  <inkml:trace contextRef="#ctx0" brushRef="#br0" timeOffset="134842.041">8093 5151 2260 0 0,'7'0'700'0'0,"-4"-2"-232"0"0,2 1-60 0 0,1-2-492 0 0,-1-2-644 0 0,1 2-464 0 0</inkml:trace>
  <inkml:trace contextRef="#ctx0" brushRef="#br0" timeOffset="135104.963">9175 5029 1164 0 0,'24'0'756'0'0,"7"-1"-612"0"0,-15 1-260 0 0,6 0-864 0 0</inkml:trace>
  <inkml:trace contextRef="#ctx0" brushRef="#br0" timeOffset="135105.963">9961 4987 988 0 0,'11'-1'1076'0'0,"0"1"-384"0"0,0-2-312 0 0,15 2-52 0 0,-16 0-628 0 0,4 0-800 0 0</inkml:trace>
  <inkml:trace contextRef="#ctx0" brushRef="#br0" timeOffset="135557.284">11238 4992 1056 0 0,'5'-2'768'0'0,"1"2"-212"0"0,-1-3-72 0 0,3 2-312 0 0,16-4-12 0 0,-3 1-276 0 0,1-2-100 0 0,2 1-240 0 0,-2-1-760 0 0</inkml:trace>
  <inkml:trace contextRef="#ctx0" brushRef="#br0" timeOffset="134017.571">5861 5254 1048 0 0,'0'0'712'0'0,"0"0"-44"0"0,0 0-87 0 0,0 0-124 0 0,0 0-23 0 0,0 0 46 0 0,0 0 10 0 0,0 0-22 0 0,0 0-47 0 0,0 0-16 0 0,3 4-12 0 0,5 1-286 0 0,0-2 0 0 0,1 1 0 0 0,-1-1 0 0 0,0 0 0 0 0,1 0-1 0 0,0-1 1 0 0,-1-1 0 0 0,1 1 0 0 0,0-1 0 0 0,0-1 0 0 0,0 0 0 0 0,0 0-1 0 0,0-1 1 0 0,0 0 0 0 0,-1 0 0 0 0,9-3-107 0 0,1 3 92 0 0,-18 1-93 0 0,357-25 560 0 0,-201 21-4567 0 0,-155 4 2656 0 0,-1 0-49 0 0</inkml:trace>
  <inkml:trace contextRef="#ctx0" brushRef="#br0" timeOffset="134278.545">6220 5043 1152 0 0,'-3'1'121'0'0,"1"0"0"0"0,-1 0 0 0 0,1 0 0 0 0,-1 1 0 0 0,1-1 0 0 0,0 1 0 0 0,-1 0 0 0 0,1-1 0 0 0,0 1 0 0 0,0 0 0 0 0,0 0 0 0 0,1 0 0 0 0,-1 1 0 0 0,0-1 0 0 0,1 0 0 0 0,-1 1 0 0 0,1-1 0 0 0,0 1 0 0 0,0-1 0 0 0,0 1 0 0 0,0-1 0 0 0,0 1 0 0 0,1 0 0 0 0,-1 0 0 0 0,1-1 0 0 0,0 1 0 0 0,0 0 0 0 0,0 0 0 0 0,0 0 0 0 0,0 1-121 0 0,-1 17 135 0 0,0 0 0 0 0,1 0-1 0 0,1-1 1 0 0,1 1 0 0 0,0 0-1 0 0,2-1 1 0 0,1 1 0 0 0,0-1-1 0 0,1 0 1 0 0,7 12-135 0 0,26 124-34 0 0,-33-82-3095 0 0,-6-62 1955 0 0</inkml:trace>
  <inkml:trace contextRef="#ctx0" brushRef="#br0" timeOffset="136040.067">12271 4722 1576 0 0,'22'12'5253'0'0,"-4"52"-5258"0"0,-14-43 498 0 0,65 258 313 0 0,-80-168-1568 0 0,-47-71-3560 0 0,45-39 3175 0 0</inkml:trace>
  <inkml:trace contextRef="#ctx0" brushRef="#br0" timeOffset="136350.582">11966 4941 1316 0 0,'199'-37'7858'0'0,"148"21"-8753"0"0,-250 16-4558 0 0,-95 0 4203 0 0</inkml:trace>
  <inkml:trace contextRef="#ctx0" brushRef="#br0" timeOffset="164692.95">13011 4890 1152 0 0,'-33'1'3340'0'0,"138"0"-2470"0"0,291-26 278 0 0,-325 18-851 0 0,-71 7-689 0 0,-5 3-3219 0 0,2-2 2459 0 0</inkml:trace>
  <inkml:trace contextRef="#ctx0" brushRef="#br0" timeOffset="165236.874">13747 4677 1256 0 0,'38'-48'5795'0'0,"-26"214"-5338"0"0,36 3 87 0 0,-25-117-1092 0 0,-54-54-4064 0 0,19-7 3372 0 0</inkml:trace>
  <inkml:trace contextRef="#ctx0" brushRef="#br0" timeOffset="165577.486">14033 4524 1240 0 0,'5'-1'120'0'0,"-1"1"-1"0"0,0-1 1 0 0,1 1-1 0 0,-1 0 1 0 0,1 0-1 0 0,-1 1 1 0 0,1 0-1 0 0,-1-1 1 0 0,0 1-1 0 0,0 1 1 0 0,1-1-1 0 0,-1 1 1 0 0,0 0-1 0 0,0-1 1 0 0,0 2-1 0 0,0-1 1 0 0,-1 0 0 0 0,1 1-1 0 0,-1 0 1 0 0,1 0-1 0 0,-1 0 1 0 0,0 0-1 0 0,0 0 1 0 0,0 1-1 0 0,-1-1 1 0 0,1 1-1 0 0,-1 0 1 0 0,0 0-1 0 0,0 0 1 0 0,1 2-120 0 0,7 7 96 0 0,0 0 1 0 0,-1 2-1 0 0,0-1 0 0 0,-1 1 1 0 0,-1 0-1 0 0,0 0 1 0 0,-1 1-1 0 0,-1 0 0 0 0,0 0 1 0 0,-2 0-1 0 0,1 1 1 0 0,-2-1-1 0 0,0 1 0 0 0,-1 0 1 0 0,-1 0-1 0 0,-1-1 1 0 0,0 1-1 0 0,-1 0 0 0 0,-1-1 1 0 0,0 1-1 0 0,-1-1 1 0 0,-1 0-1 0 0,0 0 0 0 0,-2-1 1 0 0,1 1-1 0 0,-2-1 1 0 0,0-1-1 0 0,-1 1 0 0 0,0-2 1 0 0,-1 1-1 0 0,-1-1 1 0 0,0-1-1 0 0,-1 0 0 0 0,-6 5-96 0 0,9-10-318 0 0,-1 1 0 0 0,0-2 0 0 0,0 0 0 0 0,0 0 0 0 0,-1-1 0 0 0,0 0 0 0 0,0-1 0 0 0,0 0 0 0 0,0 0 1 0 0,-1-1-1 0 0,0-1 0 0 0,1 0 0 0 0,-1-1 0 0 0,0 0 0 0 0,0-1 0 0 0,0 0 0 0 0,-8-2 318 0 0,-28-10-1386 0 0</inkml:trace>
  <inkml:trace contextRef="#ctx0" brushRef="#br0" timeOffset="166187.522">12947 4708 1360 0 0,'-7'0'161'0'0,"0"-1"0"0"0,0 1-1 0 0,0 1 1 0 0,0-1 0 0 0,0 1 0 0 0,1 1-1 0 0,-1-1 1 0 0,0 1 0 0 0,1 0-1 0 0,-1 0 1 0 0,1 1 0 0 0,-1 0 0 0 0,1 0-1 0 0,0 1 1 0 0,1-1 0 0 0,-1 1 0 0 0,0 1-1 0 0,1-1 1 0 0,0 1 0 0 0,0 0 0 0 0,1 0-1 0 0,-1 0 1 0 0,1 1 0 0 0,0 0-161 0 0,-4 1 33 0 0,0 1 0 0 0,1-1-1 0 0,0 2 1 0 0,1-1 0 0 0,0 1 0 0 0,0 0 0 0 0,1 0 0 0 0,0 0 0 0 0,0 1 0 0 0,1 0 0 0 0,0 0 0 0 0,1 0-1 0 0,0 0 1 0 0,1 0 0 0 0,0 1 0 0 0,1-1 0 0 0,0 1 0 0 0,0-1 0 0 0,1 1 0 0 0,1 0 0 0 0,0-1-1 0 0,0 1 1 0 0,1-1 0 0 0,0 1 0 0 0,1-1 0 0 0,0 0 0 0 0,1 0 0 0 0,0 0 0 0 0,0-1 0 0 0,1 1-1 0 0,0-1 1 0 0,1 0 0 0 0,0 0 0 0 0,1-1 0 0 0,-1 0 0 0 0,2 0 0 0 0,-1 0 0 0 0,1-1 0 0 0,2 1-33 0 0,9 4-472 0 0,1-2 0 0 0,0-1 0 0 0,0 0 0 0 0,1-1 0 0 0,0-1 0 0 0,0-1 0 0 0,1-1 0 0 0,0-1 0 0 0,6 0 472 0 0,18-1-1165 0 0</inkml:trace>
  <inkml:trace contextRef="#ctx0" brushRef="#br0" timeOffset="167154.064">13963 4108 1256 0 0,'0'0'251'0'0,"3"0"-40"0"0,26-5 31 0 0,22 16 232 0 0,-40 0-371 0 0,0 0 1 0 0,-1 1-1 0 0,0 0 0 0 0,-1 1 0 0 0,-1 0 0 0 0,0 1 0 0 0,-1-1 1 0 0,0 1-1 0 0,-1 1 0 0 0,0-1 0 0 0,-1 1 0 0 0,-1 0 1 0 0,-1 1-1 0 0,0-1 0 0 0,-1 0 0 0 0,0 4-103 0 0,-2-17 24 0 0,0 0-1 0 0,0 0 1 0 0,0 0-1 0 0,0 0 1 0 0,-1 0 0 0 0,1 0-1 0 0,-1 0 1 0 0,1 0-1 0 0,-1 0 1 0 0,0 0 0 0 0,0 0-1 0 0,1 0 1 0 0,-1 0-1 0 0,-1-1 1 0 0,1 1 0 0 0,0 0-1 0 0,0-1 1 0 0,-1 1-1 0 0,1-1 1 0 0,0 1-1 0 0,-1-1 1 0 0,0 0 0 0 0,1 1-1 0 0,-1-1 1 0 0,0 0-1 0 0,0 0 1 0 0,1 0 0 0 0,-1-1-1 0 0,0 1 1 0 0,0 0-1 0 0,0-1 1 0 0,0 1 0 0 0,0-1-1 0 0,0 0 1 0 0,0 1-1 0 0,0-1 1 0 0,0 0 0 0 0,0 0-1 0 0,0 0 1 0 0,0-1-1 0 0,0 1 1 0 0,0 0-1 0 0,0-1 1 0 0,0 0 0 0 0,0 1-1 0 0,0-1 1 0 0,0 0-1 0 0,0 0 1 0 0,0 0 0 0 0,0 0-1 0 0,1 0 1 0 0,-1 0-1 0 0,1 0 1 0 0,-1-1 0 0 0,1 1-1 0 0,-1-1 1 0 0,1 1-1 0 0,0-1 1 0 0,-1 0 0 0 0,1 1-1 0 0,0-1 1 0 0,0 0-1 0 0,0 0 1 0 0,1 0 0 0 0,-1 0-24 0 0,-14-142 488 0 0,17 126-469 0 0,1 1 0 0 0,0-1-1 0 0,1 1 1 0 0,1 0 0 0 0,0 0-1 0 0,2 1 1 0 0,0-1 0 0 0,0 1 0 0 0,2 1-1 0 0,0-1 1 0 0,0 2 0 0 0,2-1-1 0 0,0 1 1 0 0,0 1 0 0 0,2 0 0 0 0,-1 0-1 0 0,1 2 1 0 0,12-9-19 0 0,-20 19 8 0 0,-1 0-1 0 0,1 0 1 0 0,0 0-1 0 0,-1 1 1 0 0,1-1 0 0 0,0 1-1 0 0,-1 1 1 0 0,1-1-1 0 0,-1 0 1 0 0,1 1 0 0 0,0 0-1 0 0,-1 0 1 0 0,1 1-1 0 0,-1-1 1 0 0,0 1 0 0 0,0 0-1 0 0,1 0 1 0 0,-1 0-1 0 0,0 1 1 0 0,-1-1 0 0 0,1 1-1 0 0,0 0 1 0 0,-1 0-1 0 0,0 1 1 0 0,1-1 0 0 0,-1 1-1 0 0,0-1 1 0 0,-1 1-1 0 0,1 0 1 0 0,-1 0 0 0 0,0 0-1 0 0,0 0 1 0 0,0 0 0 0 0,0 1-1 0 0,-1-1 1 0 0,0 1-1 0 0,0-1 1 0 0,0 1 0 0 0,0-1-1 0 0,-1 1 1 0 0,1 4-8 0 0,13 22 5 0 0,-5-12-54 0 0,47 142-1022 0 0,-56-159 409 0 0,-2 11-1607 0 0,-9 10 1039 0 0</inkml:trace>
  <inkml:trace contextRef="#ctx0" brushRef="#br0" timeOffset="167460.53">14596 3984 976 0 0,'12'-8'1471'0'0,"-12"8"-1422"0"0,1-1 1 0 0,-1 1 0 0 0,0-1-1 0 0,1 1 1 0 0,-1-1 0 0 0,1 1-1 0 0,-1-1 1 0 0,1 1 0 0 0,-1 0-1 0 0,1-1 1 0 0,-1 1 0 0 0,1 0-1 0 0,-1 0 1 0 0,1-1 0 0 0,0 1-1 0 0,-1 0 1 0 0,1 0 0 0 0,-1 0 0 0 0,1 0-1 0 0,0 0 1 0 0,-1 0 0 0 0,1 0-1 0 0,-1 0 1 0 0,1 0 0 0 0,0 0-1 0 0,-1 0 1 0 0,1 0 0 0 0,-1 0-1 0 0,1 0 1 0 0,0 0 0 0 0,-1 1-1 0 0,1-1 1 0 0,-1 0 0 0 0,1 0-1 0 0,-1 1 1 0 0,1-1 0 0 0,-1 1-1 0 0,1-1 1 0 0,-1 0 0 0 0,1 1-1 0 0,-1-1 1 0 0,1 1 0 0 0,-1-1-1 0 0,0 1 1 0 0,1-1 0 0 0,-1 1-1 0 0,0-1 1 0 0,1 1 0 0 0,-1-1-1 0 0,0 1 1 0 0,0-1 0 0 0,0 1 0 0 0,1 0-1 0 0,-1-1 1 0 0,0 1 0 0 0,0 0-1 0 0,0-1 1 0 0,0 1 0 0 0,0-1-1 0 0,0 1 1 0 0,0 0 0 0 0,0-1-1 0 0,0 1 1 0 0,-1-1 0 0 0,1 1-1 0 0,0 0 1 0 0,0-1 0 0 0,0 1-1 0 0,-1-1 1 0 0,1 1-50 0 0,3 8-50 0 0,97 232 170 0 0,-135-188-3041 0 0,18-44 1668 0 0</inkml:trace>
  <inkml:trace contextRef="#ctx0" brushRef="#br0" timeOffset="167785.406">14438 4213 1744 0 0,'128'-84'4623'0'0,"108"7"-1824"0"0,-155 66-4162 0 0,2 8-3378 0 0,-81 3 3331 0 0</inkml:trace>
  <inkml:trace contextRef="#ctx0" brushRef="#br0" timeOffset="168064.589">15104 3876 1564 0 0,'19'2'5605'0'0,"0"22"-4659"0"0,72 184-463 0 0,-62-64-5607 0 0,-29-131 3894 0 0</inkml:trace>
  <inkml:trace contextRef="#ctx0" brushRef="#br0" timeOffset="172340.565">17027 4152 936 0 0,'-11'-17'3444'0'0,"-53"16"-2426"0"0,45 6-874 0 0,0 1 1 0 0,1 0-1 0 0,0 2 1 0 0,0 0 0 0 0,1 1-1 0 0,0 1 1 0 0,0 0-1 0 0,1 1 1 0 0,1 1-1 0 0,0 0 1 0 0,0 1-1 0 0,1 1 1 0 0,1 1 0 0 0,0-1-1 0 0,-8 15-144 0 0,14-19 42 0 0,0 0-1 0 0,1 0 1 0 0,0 1-1 0 0,1-1 1 0 0,0 2-1 0 0,0-1 1 0 0,1 0 0 0 0,1 1-1 0 0,0 0 1 0 0,1 0-1 0 0,0 0 1 0 0,1 0-1 0 0,0 0 1 0 0,0 0 0 0 0,2 0-1 0 0,0 0 1 0 0,0 0-1 0 0,1 0 1 0 0,0 0-1 0 0,1 0 1 0 0,0-1 0 0 0,1 1-1 0 0,1-1 1 0 0,-1 0-1 0 0,2 0 1 0 0,1 2-42 0 0,120 122-1121 0 0,39-51-3278 0 0,-127-74 3260 0 0</inkml:trace>
  <inkml:trace contextRef="#ctx0" brushRef="#br0" timeOffset="171232.155">16049 4372 1392 0 0,'0'0'440'0'0,"0"0"-92"0"0,0 0-22 0 0,0 0-56 0 0,0 0-59 0 0,0 0 54 0 0,0 0-5 0 0,0 0-20 0 0,0-12 101 0 0,-1 10 2321 0 0,-23 112-2178 0 0,42 109 336 0 0,55-1 1208 0 0,-51-172-1230 0 0,-52-76-4824 0 0,-7-30 147 0 0,24 41 2715 0 0</inkml:trace>
  <inkml:trace contextRef="#ctx0" brushRef="#br0" timeOffset="171653.069">15880 4338 968 0 0,'-1'-5'193'0'0,"0"0"-1"0"0,1 0 1 0 0,-1 0 0 0 0,1 1 0 0 0,1-1-1 0 0,-1 0 1 0 0,1 0 0 0 0,-1 0-1 0 0,1 1 1 0 0,1-1 0 0 0,-1 0-1 0 0,1 1 1 0 0,-1-1 0 0 0,1 1-1 0 0,1-1 1 0 0,-1 1 0 0 0,1 0-1 0 0,-1 0 1 0 0,1 0 0 0 0,0 1 0 0 0,1-1-1 0 0,-1 0 1 0 0,0 1 0 0 0,1 0-1 0 0,0 0 1 0 0,0 0 0 0 0,0 1-1 0 0,0-1 1 0 0,0 1 0 0 0,1 0-1 0 0,-1 0 1 0 0,1 0 0 0 0,2 0-193 0 0,157-37 869 0 0,-154 38-830 0 0,0 1 0 0 0,-1 0 0 0 0,1 1 0 0 0,0 0 0 0 0,-1 1 0 0 0,1 0 0 0 0,-1 0 0 0 0,0 1-1 0 0,1 0 1 0 0,-1 1 0 0 0,-1 0 0 0 0,1 0 0 0 0,-1 1 0 0 0,1 0 0 0 0,-1 1 0 0 0,-1 0 0 0 0,1 0 0 0 0,-1 0 0 0 0,0 1 0 0 0,0 0 0 0 0,-1 0 0 0 0,0 1 0 0 0,0 0-1 0 0,-1 0 1 0 0,0 0 0 0 0,0 1 0 0 0,-1 0 0 0 0,0 0 0 0 0,-1 0 0 0 0,0 0 0 0 0,0 0 0 0 0,-1 1 0 0 0,0 0-39 0 0,-5 1 18 0 0,0-1-1 0 0,-1 1 1 0 0,0-1 0 0 0,-1 0-1 0 0,0 0 1 0 0,0-1 0 0 0,-1 1-1 0 0,0-1 1 0 0,-1-1 0 0 0,0 1 0 0 0,0-1-1 0 0,-1 0 1 0 0,0 0 0 0 0,-1-1-1 0 0,1 0 1 0 0,-1-1 0 0 0,0 0-1 0 0,-1 0 1 0 0,0-1 0 0 0,0-1-1 0 0,0 1 1 0 0,0-1 0 0 0,-1-1 0 0 0,1 0-1 0 0,-1-1 1 0 0,-7 1-18 0 0,-95 16-1900 0 0,57-47-239 0 0,46 4-1285 0 0,10 13 2174 0 0</inkml:trace>
  <inkml:trace contextRef="#ctx0" brushRef="#br0" timeOffset="175680.314">18278 4756 2344 0 0,'0'1'98'0'0,"0"-1"0"0"0,0 1 0 0 0,0-1-1 0 0,0 1 1 0 0,0-1 0 0 0,0 1 0 0 0,0-1 0 0 0,1 0-1 0 0,-1 1 1 0 0,0-1 0 0 0,0 1 0 0 0,0-1 0 0 0,0 1-1 0 0,1-1 1 0 0,-1 1 0 0 0,0-1 0 0 0,0 0 0 0 0,1 1-1 0 0,-1-1 1 0 0,0 0 0 0 0,1 1 0 0 0,-1-1 0 0 0,0 0-1 0 0,1 1 1 0 0,-1-1 0 0 0,1 0 0 0 0,-1 0-1 0 0,0 1 1 0 0,1-1 0 0 0,-1 0 0 0 0,1 0 0 0 0,-1 0-1 0 0,1 0 1 0 0,-1 0 0 0 0,1 1 0 0 0,-1-1 0 0 0,1 0-1 0 0,-1 0 1 0 0,0 0 0 0 0,1 0 0 0 0,-1 0 0 0 0,1-1-1 0 0,-1 1 1 0 0,1 0 0 0 0,-1 0 0 0 0,1 0 0 0 0,-1 0-1 0 0,1 0 1 0 0,-1-1 0 0 0,0 1 0 0 0,1 0 0 0 0,-1 0-1 0 0,1-1 1 0 0,-1 1 0 0 0,0 0 0 0 0,1-1 0 0 0,-1 1-1 0 0,0 0 1 0 0,1-1 0 0 0,-1 1 0 0 0,0 0 0 0 0,0-1-1 0 0,1 1 1 0 0,-1-1-98 0 0,2 16 100 0 0,36 121 567 0 0,-9-48-1831 0 0,-13 0-3740 0 0,-16-77 3558 0 0</inkml:trace>
  <inkml:trace contextRef="#ctx0" brushRef="#br0" timeOffset="178896.935">19622 3706 916 0 0,'79'-12'4443'0'0,"-65"18"-4251"0"0,-1 0 0 0 0,-1 0 0 0 0,1 1 0 0 0,-1 1 0 0 0,0 0 0 0 0,-1 1 0 0 0,0 0 0 0 0,0 1 0 0 0,-1 0 0 0 0,-1 0 0 0 0,1 1 0 0 0,-2 1 0 0 0,2 0-192 0 0,12 22 271 0 0,0 0 0 0 0,-2 1-1 0 0,-2 1 1 0 0,-1 1 0 0 0,-2 0 0 0 0,-1 1-1 0 0,-2 1 1 0 0,-2 0 0 0 0,-1 1-1 0 0,-3 0 1 0 0,-1 0 0 0 0,-1 0-1 0 0,-3 27-270 0 0,-2-43-64 0 0,-1 0-1 0 0,-1 0 1 0 0,-1 0-1 0 0,-1 0 1 0 0,-1-1-1 0 0,-1 0 1 0 0,-1 0-1 0 0,-1-1 1 0 0,-1 0 0 0 0,-1-1-1 0 0,0 0 1 0 0,-6 4 64 0 0,8-11-406 0 0,-1 0 1 0 0,0-1 0 0 0,-1 0 0 0 0,0-1 0 0 0,-1 0 0 0 0,-1-1-1 0 0,0 0 1 0 0,0-1 0 0 0,-1-1 0 0 0,0 0 0 0 0,-1-1 0 0 0,0 0-1 0 0,0-2 1 0 0,-1 1 0 0 0,0-2 0 0 0,0 0 0 0 0,0-1 0 0 0,-4 0 405 0 0,-27-1-1332 0 0</inkml:trace>
  <inkml:trace contextRef="#ctx0" brushRef="#br0" timeOffset="173843.238">17617 4575 944 0 0,'0'0'441'0'0,"0"0"-123"0"0,0 0-33 0 0,0 0-36 0 0,0 0 26 0 0,0 0-51 0 0,0 0-73 0 0,0 0-35 0 0,0 0 53 0 0,0 0 27 0 0,0 0-2 0 0,-6 16 3076 0 0,-1-23-3189 0 0,1 0-1 0 0,-1-1 1 0 0,1 0-1 0 0,0 0 1 0 0,1 0-1 0 0,0-1 1 0 0,0 0-1 0 0,1 0 1 0 0,0 0-1 0 0,1-1 1 0 0,0 1 0 0 0,-1-9-81 0 0,3 17 14 0 0,-24-186 422 0 0,28 169-416 0 0,1-1 0 0 0,1 0 1 0 0,1 1-1 0 0,1 0 1 0 0,0 1-1 0 0,1-1 0 0 0,1 1 1 0 0,0 1-1 0 0,2 0 0 0 0,0 0 1 0 0,7-7-21 0 0,-8 11 13 0 0,0 1-1 0 0,1 0 1 0 0,0 0 0 0 0,1 1 0 0 0,0 0 0 0 0,1 1-1 0 0,0 1 1 0 0,0 0 0 0 0,1 1 0 0 0,0 0 0 0 0,1 1-1 0 0,-1 1 1 0 0,1 0 0 0 0,0 1 0 0 0,4-1-13 0 0,-18 5-50 0 0,15 3 32 0 0,-2 8 7 0 0,-1 0 0 0 0,0 1-1 0 0,-1 0 1 0 0,0 1 0 0 0,-1 0 0 0 0,-1 0 0 0 0,0 1 0 0 0,-1 1 0 0 0,0 0-1 0 0,-2 0 1 0 0,1 1 0 0 0,-2 0 0 0 0,0 0 0 0 0,-1 0 0 0 0,0 1 0 0 0,-2 0 0 0 0,0 2 11 0 0,16 39-39 0 0,41 135 455 0 0,-39-128-1926 0 0,-21-64 508 0 0,0-1-291 0 0,-16 8-1264 0 0,-1-1 1298 0 0</inkml:trace>
  <inkml:trace contextRef="#ctx0" brushRef="#br0" timeOffset="174855.312">17283 4545 1236 0 0,'-15'-53'7798'0'0,"15"53"-7795"0"0,21-9-3880 0 0,-11 13 2655 0 0,6 1-58 0 0,2 1 14 0 0</inkml:trace>
  <inkml:trace contextRef="#ctx0" brushRef="#br0" timeOffset="176428.824">17401 3616 1120 0 0,'0'0'377'0'0,"0"0"-18"0"0,0 0-100 0 0,0 0-50 0 0,5 4-24 0 0,3 4-59 0 0,1 1-1 0 0,-2 0 1 0 0,1 0-1 0 0,-1 1 1 0 0,-1 0 0 0 0,0 0-1 0 0,0 1 1 0 0,-1-1-1 0 0,0 1 1 0 0,-1 0 0 0 0,0 1-1 0 0,-1-1 1 0 0,-1 1-1 0 0,1-1 1 0 0,-1 7-126 0 0,-2-17 179 0 0,-2 17 1762 0 0,1-18-1922 0 0,0 0 0 0 0,0 0 0 0 0,0 0 0 0 0,0 0 0 0 0,0 0 0 0 0,0 0 1 0 0,0-1-1 0 0,0 1 0 0 0,0 0 0 0 0,0-1 0 0 0,0 1 0 0 0,0-1 0 0 0,1 1 1 0 0,-1-1-1 0 0,0 1 0 0 0,0-1 0 0 0,0 0 0 0 0,1 1 0 0 0,-1-1 0 0 0,0 0 1 0 0,1 0-1 0 0,-1 1 0 0 0,1-1 0 0 0,-1 0 0 0 0,1 0 0 0 0,-1 0 0 0 0,1 0 1 0 0,-1 0-1 0 0,1 0 0 0 0,0 0 0 0 0,0 0 0 0 0,-1 0 0 0 0,1 1 0 0 0,0-1 1 0 0,0 0-1 0 0,0 0 0 0 0,0 0 0 0 0,0 0 0 0 0,0 0 0 0 0,0 0 0 0 0,1 0 1 0 0,-1 0-1 0 0,0 0 0 0 0,0 0 0 0 0,1 0 0 0 0,-1 0 0 0 0,1 0 0 0 0,-1 0 1 0 0,1 0-1 0 0,-1 0 0 0 0,1 1 0 0 0,-1-1 0 0 0,1 0 0 0 0,0 0 0 0 0,-1 1-19 0 0,10-69 354 0 0,-8 59-340 0 0,1 1-1 0 0,0-1 0 0 0,0 1 0 0 0,1 0 0 0 0,1 0 0 0 0,-1 1 1 0 0,1-1-1 0 0,1 1 0 0 0,0 0 0 0 0,0 0 0 0 0,0 1 1 0 0,1 0-1 0 0,0 0 0 0 0,1 0 0 0 0,-1 1 0 0 0,1 0 0 0 0,0 1 1 0 0,1-1-1 0 0,-1 2 0 0 0,1-1 0 0 0,0 1 0 0 0,1 1 1 0 0,-1-1-1 0 0,0 1 0 0 0,1 1 0 0 0,0 0 0 0 0,-1 1 0 0 0,1-1 1 0 0,0 2-1 0 0,6 0-13 0 0,-7 3-62 0 0,0 2 0 0 0,0-1 0 0 0,-1 1 0 0 0,1 1 0 0 0,-1 0 0 0 0,0 0 0 0 0,-1 0 0 0 0,1 1 0 0 0,-1 0 0 0 0,-1 1 1 0 0,1-1-1 0 0,-1 1 0 0 0,-1 1 0 0 0,1-1 0 0 0,-1 1 0 0 0,-1 0 0 0 0,0 0 0 0 0,0 0 0 0 0,-1 0 0 0 0,0 1 0 0 0,0-1 0 0 0,-1 1 0 0 0,-1 0 0 0 0,1 0 1 0 0,-1 0-1 0 0,-1 8 62 0 0,2 40-3349 0 0,-2-47 2097 0 0</inkml:trace>
  <inkml:trace contextRef="#ctx0" brushRef="#br0" timeOffset="177630.509">18289 4413 1048 0 0,'0'0'480'0'0,"0"0"-85"0"0,0 0-84 0 0,0 0 38 0 0,0 0-42 0 0,-16 2 1312 0 0,16 0-1586 0 0,0-1 0 0 0,1 1 0 0 0,-1-1 0 0 0,0 0 0 0 0,0 1 0 0 0,1-1 0 0 0,-1 1 0 0 0,0-1 0 0 0,1 1 0 0 0,0-1-1 0 0,-1 0 1 0 0,1 0 0 0 0,0 1 0 0 0,-1-1 0 0 0,1 0 0 0 0,0 0 0 0 0,0 0 0 0 0,0 0 0 0 0,0 0 0 0 0,0 0 0 0 0,1 0 0 0 0,-1 0 0 0 0,0 0 0 0 0,0 0 0 0 0,1 0 0 0 0,-1-1 0 0 0,0 1-1 0 0,1-1 1 0 0,-1 1 0 0 0,0-1 0 0 0,1 1 0 0 0,-1-1 0 0 0,1 0 0 0 0,-1 0 0 0 0,1 0 0 0 0,-1 0 0 0 0,0 0 0 0 0,1 0 0 0 0,-1 0 0 0 0,1 0 0 0 0,-1 0 0 0 0,1-1 0 0 0,-1 1 0 0 0,1-1 0 0 0,-1 1-33 0 0,71-24 545 0 0,-48 9-461 0 0,1-1 0 0 0,-2-2 0 0 0,0 0 0 0 0,-2-2 0 0 0,0 0 0 0 0,-1-1 0 0 0,-1-1 0 0 0,-1-1 0 0 0,-1-1 0 0 0,-1 0 0 0 0,4-10-84 0 0,25-31 46 0 0,125-140 209 0 0,-162 195-268 0 0,-8 11 18 0 0,1-1 1 0 0,-1 1 0 0 0,0-1-1 0 0,0 1 1 0 0,0-1 0 0 0,0 0 0 0 0,0 1-1 0 0,1-1 1 0 0,-1 1 0 0 0,0-1-1 0 0,1 1 1 0 0,-1-1 0 0 0,0 0 0 0 0,0 1-1 0 0,1-1 1 0 0,-1 0 0 0 0,1 1-1 0 0,-1-1 1 0 0,0 0 0 0 0,1 1 0 0 0,-1-1-1 0 0,1 0 1 0 0,-1 0 0 0 0,1 0-1 0 0,-1 1 1 0 0,0-1 0 0 0,1 0 0 0 0,-1 0-1 0 0,1 0 1 0 0,-1 0 0 0 0,1 0-1 0 0,-1 0 1 0 0,1 0 0 0 0,-1 0 0 0 0,1 0-1 0 0,-1 0 1 0 0,1 0 0 0 0,-1 0-1 0 0,1 0 1 0 0,-1 0 0 0 0,1-1 0 0 0,-1 1-1 0 0,1 0 1 0 0,-1 0 0 0 0,0-1-1 0 0,1 1 1 0 0,-1 0 0 0 0,1 0 0 0 0,-1-1-1 0 0,0 1 1 0 0,1 0 0 0 0,-1-1-1 0 0,0 1 1 0 0,1-1 0 0 0,-1 1-1 0 0,0 0 1 0 0,1-1 0 0 0,-1 1 0 0 0,0-1-1 0 0,0 1 1 0 0,0-1 0 0 0,0 1-6 0 0,18 244 138 0 0,52 29 438 0 0,-55-202-501 0 0,-15-70-134 0 0,-2 14-667 0 0,-59-9-4915 0 0,39-13 4399 0 0</inkml:trace>
  <inkml:trace contextRef="#ctx0" brushRef="#br0" timeOffset="177876.58">18574 4348 1652 0 0,'4'-5'5579'0'0,"74"-20"-4633"0"0,130-11-1192 0 0,-68 21-4305 0 0,-114 14 3331 0 0</inkml:trace>
  <inkml:trace contextRef="#ctx0" brushRef="#br0" timeOffset="178216.346">19280 4270 2104 0 0,'1'47'3639'0'0,"12"63"-1635"0"0,14-60-1180 0 0,-18-85-6665 0 0,-6 15 4415 0 0</inkml:trace>
  <inkml:trace contextRef="#ctx0" brushRef="#br0" timeOffset="178558.645">19283 4110 1164 0 0,'0'-1'107'0'0,"1"1"-1"0"0,-1-1 1 0 0,0 1-1 0 0,0-1 1 0 0,0 1-1 0 0,0-1 1 0 0,0 1-1 0 0,0-1 1 0 0,1 1-1 0 0,-1-1 1 0 0,0 1-1 0 0,0-1 1 0 0,-1 1-1 0 0,1 0 1 0 0,0-1-1 0 0,0 1 1 0 0,0-1-1 0 0,0 1 1 0 0,0-1-1 0 0,0 1 1 0 0,-1-1-1 0 0,1 1 1 0 0,0-1-1 0 0,0 1 1 0 0,-1 0-1 0 0,1-1 1 0 0,0 1-1 0 0,-1-1 1 0 0,1 1-1 0 0,0 0 1 0 0,-1-1-1 0 0,1 1 1 0 0,0 0-1 0 0,-1 0 1 0 0,1-1-1 0 0,-1 1 1 0 0,1 0-1 0 0,-1 0 1 0 0,1 0-1 0 0,-1-1 1 0 0,1 1-1 0 0,-1 0 1 0 0,1 0-1 0 0,-1 0 1 0 0,1 0-1 0 0,-1 0 1 0 0,1 0 0 0 0,0 0-1 0 0,-1 0 1 0 0,1 0-1 0 0,-1 0 1 0 0,1 0-1 0 0,-1 0 1 0 0,1 1-1 0 0,-1-1 1 0 0,1 0-1 0 0,-1 0 1 0 0,1 0-1 0 0,-1 1 1 0 0,1-1-1 0 0,-1 0-106 0 0,8-11 1165 0 0,-54-3 693 0 0,28 7-1460 0 0,27 2-5068 0 0,15-2 2156 0 0,-7 0 1273 0 0,-3 1 12 0 0</inkml:trace>
  <inkml:trace contextRef="#ctx0" brushRef="#br0" timeOffset="174511.759">17393 4789 1192 0 0,'0'1'5293'0'0,"-2"0"-5469"0"0,-5 10 346 0 0,-1 1 0 0 0,2 0 0 0 0,-1 0 0 0 0,2 0-1 0 0,0 1 1 0 0,0-1 0 0 0,1 1 0 0 0,1 1 0 0 0,0-1-1 0 0,1 0 1 0 0,0 1 0 0 0,1-1 0 0 0,0 1 0 0 0,2 6-170 0 0,0-16-25 0 0,1-1 0 0 0,1 1-1 0 0,-1-1 1 0 0,0 0 0 0 0,1 0 0 0 0,0 0 0 0 0,-1 0 0 0 0,1 0-1 0 0,0 0 1 0 0,1-1 0 0 0,-1 1 0 0 0,0-1 0 0 0,1 0 0 0 0,-1 0 0 0 0,1 0-1 0 0,0-1 1 0 0,0 1 0 0 0,0-1 0 0 0,0 0 0 0 0,-1 0 0 0 0,5 0 25 0 0,3-48-5379 0 0,-11 33 4247 0 0</inkml:trace>
  <inkml:trace contextRef="#ctx0" brushRef="#br0" timeOffset="175181.226">17595 4792 1240 0 0,'14'1'4755'0'0,"27"-8"-3460"0"0,-30 5-983 0 0,133-12-863 0 0,-143 14-420 0 0,11 6-1533 0 0,-11-3 1280 0 0</inkml:trace>
  <inkml:trace contextRef="#ctx0" brushRef="#br0" timeOffset="175431.359">17584 4917 1808 0 0,'48'9'4095'0'0,"35"-16"-3073"0"0,81-21-1076 0 0,-51 5-3095 0 0,-80 16 2071 0 0</inkml:trace>
  <inkml:trace contextRef="#ctx0" brushRef="#br0" timeOffset="197639.568">3253 6687 1576 0 0,'2'-5'1188'0'0,"-4"-1"-204"0"0,2 3-224 0 0,3-1-84 0 0,-3 1-187 0 0,2 0-149 0 0,-2 0-64 0 0,0 0-108 0 0,0 1-88 0 0,0 1-12 0 0,0-1-112 0 0,0 2 0 0 0,0 0-240 0 0,0 3-24 0 0,0 2-205 0 0,0-2-271 0 0,0 4-516 0 0,0 2 40 0 0</inkml:trace>
  <inkml:trace contextRef="#ctx0" brushRef="#br0" timeOffset="197484.137">3184 6897 1588 0 0,'17'7'4660'0'0,"6"35"-4280"0"0,-19-34-42 0 0,26 53-449 0 0,-38-71-4294 0 0,0-5 3031 0 0</inkml:trace>
  <inkml:trace contextRef="#ctx0" brushRef="#br0" timeOffset="197917.14">3335 7049 1580 0 0,'13'-5'3867'0'0,"19"-25"-3498"0"0,-24 23 12 0 0,7-5-259 0 0,0 0 0 0 0,0 2-1 0 0,2 0 1 0 0,-1 1 0 0 0,1 0 0 0 0,0 1-1 0 0,0 1 1 0 0,1 1 0 0 0,0 1-1 0 0,0 0 1 0 0,1 1 0 0 0,-1 1 0 0 0,1 1-1 0 0,16 0-121 0 0,-28 2 17 0 0,0 0 0 0 0,0 0 0 0 0,0 1 0 0 0,0 0 0 0 0,0 0-1 0 0,0 1 1 0 0,0 0 0 0 0,0 0 0 0 0,-1 1 0 0 0,1-1 0 0 0,-1 1-1 0 0,0 1 1 0 0,0-1 0 0 0,0 1 0 0 0,0 0 0 0 0,-1 1 0 0 0,1-1-1 0 0,-1 1 1 0 0,0 0 0 0 0,-1 1 0 0 0,1-1 0 0 0,-1 1 0 0 0,0-1-1 0 0,1 4-16 0 0,-7-2-14 0 0,0-1-1 0 0,-1 0 1 0 0,0 1-1 0 0,0-1 1 0 0,-1 0-1 0 0,1 0 1 0 0,-1-1-1 0 0,0 1 1 0 0,-1-1-1 0 0,0 0 1 0 0,1 0-1 0 0,-2-1 1 0 0,1 1-1 0 0,0-1 1 0 0,-1 0-1 0 0,0 0 1 0 0,0-1-1 0 0,0 0 1 0 0,0 0-1 0 0,-1 0 1 0 0,1-1-1 0 0,-1 0 1 0 0,1 0-1 0 0,-5 0 15 0 0,-120 17-5390 0 0,106-19 4083 0 0</inkml:trace>
  <inkml:trace contextRef="#ctx0" brushRef="#br0" timeOffset="195758.424">1403 6550 964 0 0,'0'0'444'0'0,"3"-2"-73"0"0,8-9 6 0 0,-9 8-1 0 0,-2 3-38 0 0,0 0-43 0 0,0 0-40 0 0,0 0-11 0 0,5-5 42 0 0,18-26 366 0 0,-1 67 563 0 0,44 245-335 0 0,-3-52-371 0 0,-63-230-586 0 0,0 0 0 0 0,0 1 0 0 0,-1-1-1 0 0,1 0 1 0 0,0 0 0 0 0,-1 1 0 0 0,1-1 0 0 0,0 0 0 0 0,-1 1-1 0 0,1-1 1 0 0,-1 0 0 0 0,1 1 0 0 0,-1-1 0 0 0,1 1 0 0 0,-1-1 0 0 0,1 1-1 0 0,-1-1 1 0 0,0 1 0 0 0,1-1 0 0 0,-1 1 0 0 0,0 0 0 0 0,1-1-1 0 0,-1 1 1 0 0,0 0 0 0 0,1-1 0 0 0,-1 1 0 0 0,0 0 0 0 0,0 0 0 0 0,1 0-1 0 0,-1 0 1 0 0,0 0 0 0 0,0 0 0 0 0,0 0 0 0 0,1 0 0 0 0,-1 0 0 0 0,0 0-1 0 0,0 0 1 0 0,1 0 0 0 0,-1 1 0 0 0,0-1 0 0 0,0 0 0 0 0,1 0-1 0 0,-1 1 1 0 0,0-1 0 0 0,1 1 0 0 0,-1-1 0 0 0,1 0 0 0 0,-1 1 0 0 0,0-1-1 0 0,1 1 1 0 0,-1 0 0 0 0,1-1 0 0 0,-1 1 0 0 0,1-1 0 0 0,-1 1-1 0 0,1 0 1 0 0,0-1 0 0 0,-1 1 0 0 0,1 0 0 0 0,0 0 0 0 0,0-1 0 0 0,-1 1-1 0 0,1 0 1 0 0,0 0 0 0 0,0-1 0 0 0,0 1 77 0 0,-5-4-160 0 0,-10-8-866 0 0</inkml:trace>
  <inkml:trace contextRef="#ctx0" brushRef="#br0" timeOffset="196753.589">1010 6852 1216 0 0,'-42'3'3865'0'0,"61"-13"-1687"0"0,681-111-892 0 0,-699 121-1275 0 0,1 0-1 0 0,0 0 1 0 0,0-1-1 0 0,-1 1 0 0 0,1-1 1 0 0,0 1-1 0 0,-1-1 1 0 0,1 0-1 0 0,0 0 0 0 0,-1 1 1 0 0,1-1-1 0 0,-1 0 1 0 0,1 0-1 0 0,-1-1 0 0 0,0 1 1 0 0,1 0-1 0 0,-1 0 0 0 0,0-1 1 0 0,0 1-1 0 0,0-1 1 0 0,0 1-1 0 0,0-1 0 0 0,0 1 1 0 0,0-1-1 0 0,-1 1 1 0 0,1-1-1 0 0,-1 0 0 0 0,1 0 1 0 0,-1 1-1 0 0,1-1 1 0 0,-1 0-1 0 0,0 0 0 0 0,0 1 1 0 0,0-1-1 0 0,0 0 1 0 0,0 0-12 0 0,0 1 35 0 0,0 1-28 0 0,-1-43-3 0 0,6 122-202 0 0,42 233-42 0 0,-37-294 205 0 0,-10-56-288 0 0,0 17 243 0 0,36-155-37 0 0,-33 176 106 0 0,-1-1-1 0 0,0 1 1 0 0,0 0-1 0 0,1 0 0 0 0,-1 0 1 0 0,0 1-1 0 0,0-1 1 0 0,0 0-1 0 0,1 1 0 0 0,-1-1 1 0 0,0 1-1 0 0,0 0 1 0 0,0 0-1 0 0,0 0 1 0 0,0 0-1 0 0,0 0 0 0 0,0 0 1 0 0,0 0-1 0 0,0 1 1 0 0,-1-1-1 0 0,1 1 0 0 0,0 0 1 0 0,-1-1-1 0 0,0 1 1 0 0,1 0-1 0 0,-1 0 0 0 0,0 0 1 0 0,0-1-1 0 0,0 2 1 0 0,0-1-1 0 0,0 0 0 0 0,0 0 1 0 0,0 1 12 0 0,5 5-61 0 0,15 16 8 0 0,-14-13 73 0 0,1-1 0 0 0,0 0 0 0 0,1 0 0 0 0,0-1 0 0 0,1 0 0 0 0,-1 0 0 0 0,2-1 0 0 0,-1-1 0 0 0,1 0 0 0 0,0 0 0 0 0,1-1 0 0 0,-1 0 0 0 0,1-1 0 0 0,0 0 0 0 0,1-1 0 0 0,11 2-20 0 0,-5-4 15 0 0,0-2 0 0 0,0 0 0 0 0,0-1 0 0 0,0-1 0 0 0,-1 0 0 0 0,1-1-1 0 0,-1-2 1 0 0,1 0 0 0 0,-1 0 0 0 0,-1-2 0 0 0,15-7-15 0 0,-2-39-160 0 0,-30 52 213 0 0,0 1-15 0 0,-2-27 841 0 0,31 132-786 0 0,-6-56-337 0 0,-19-27-2726 0 0,-17-25 902 0 0,-3-9 645 0 0</inkml:trace>
  <inkml:trace contextRef="#ctx0" brushRef="#br0" timeOffset="196907.693">2267 6639 1604 0 0,'0'-6'1220'0'0,"0"0"-332"0"0,-1 3-220 0 0,1-2-176 0 0,0 2-180 0 0,0 2-60 0 0,0-2-91 0 0,0 1-17 0 0,0 1-12 0 0,0 2-12 0 0,0 2-248 0 0,0 0-80 0 0,0 3-165 0 0,0 3-87 0 0,3 12-528 0 0,-3-10-280 0 0,0 2-28 0 0</inkml:trace>
  <inkml:trace contextRef="#ctx0" brushRef="#br0" timeOffset="197189.278">2437 7065 1332 0 0,'71'-68'4053'0'0,"-61"54"-3916"0"0,0-1 1 0 0,2 2-1 0 0,0 0 0 0 0,0 0 0 0 0,1 1 1 0 0,0 1-1 0 0,1 0 0 0 0,1 1 0 0 0,0 0 1 0 0,0 1-1 0 0,0 1 0 0 0,1 1 0 0 0,1 0 1 0 0,-1 1-1 0 0,1 0 0 0 0,0 2 0 0 0,0 0 0 0 0,1 0 1 0 0,4 2-138 0 0,-15 2 4 0 0,-1 0 1 0 0,1 1-1 0 0,-1 0 0 0 0,1 1 1 0 0,-1-1-1 0 0,0 1 1 0 0,0 1-1 0 0,0-1 0 0 0,0 1 1 0 0,0 0-1 0 0,0 0 1 0 0,-1 1-1 0 0,1 0 0 0 0,-1 0 1 0 0,0 0-1 0 0,0 0 1 0 0,-1 1-1 0 0,1 0 0 0 0,-1 0 1 0 0,0 0-1 0 0,0 0 1 0 0,-1 1-1 0 0,1-1 0 0 0,-1 1 1 0 0,-1 0-1 0 0,1 0 1 0 0,-1 0-1 0 0,0 1 0 0 0,0-1 1 0 0,-1 0-1 0 0,0 1 1 0 0,0-1-1 0 0,0 1 0 0 0,-1-1 1 0 0,0 1-1 0 0,0 0 1 0 0,-1-1-1 0 0,0 1 0 0 0,0-1 1 0 0,0 0-1 0 0,-1 1 1 0 0,0-1-1 0 0,0 0 0 0 0,-1 0 1 0 0,1 0-1 0 0,-1 0 1 0 0,-1 0-1 0 0,-3 4-4 0 0,-99 75-436 0 0,18-63-3695 0 0,74-25 2762 0 0,-10-12-31 0 0</inkml:trace>
  <inkml:trace contextRef="#ctx0" brushRef="#br0" timeOffset="201372.447">4957 6736 896 0 0,'3'0'762'0'0,"4"-4"-503"0"0,0-1-1 0 0,0 0 1 0 0,0-1 0 0 0,-1 0-1 0 0,0 0 1 0 0,-1 0 0 0 0,1-1-1 0 0,-1 0 1 0 0,0 0 0 0 0,-1 0-1 0 0,1-1 1 0 0,-1 1 0 0 0,-1-1-1 0 0,0 0 1 0 0,0 0 0 0 0,0 0-1 0 0,0-9-258 0 0,-2 14 29 0 0,-1-1 0 0 0,1 0 0 0 0,-1 1 0 0 0,0-1 1 0 0,-1 0-1 0 0,1 1 0 0 0,-1-1 0 0 0,1 1 0 0 0,-1-1 0 0 0,0 1 0 0 0,-1-1 0 0 0,1 1 0 0 0,0-1 0 0 0,-1 1 0 0 0,0 0 0 0 0,0 0 0 0 0,0 0 0 0 0,0 0 0 0 0,0 0 0 0 0,-1 0 0 0 0,1 1 1 0 0,-1-1-1 0 0,0 1 0 0 0,0 0 0 0 0,0 0 0 0 0,0 0 0 0 0,0 0 0 0 0,0 0 0 0 0,0 0 0 0 0,-1 1 0 0 0,1 0 0 0 0,0 0 0 0 0,-1 0 0 0 0,-3-1-29 0 0,-121 4 2 0 0,115 3-7 0 0,1 1 1 0 0,0 0-1 0 0,0 1 1 0 0,0 1-1 0 0,1-1 1 0 0,0 2-1 0 0,1 0 1 0 0,-1 0-1 0 0,2 0 1 0 0,0 2-1 0 0,0-1 1 0 0,0 1-1 0 0,1 0 1 0 0,1 1-1 0 0,0-1 1 0 0,1 2-1 0 0,0-1 1 0 0,1 1-1 0 0,0-1 1 0 0,-2 12 4 0 0,9-20 25 0 0,0 0 1 0 0,0 0-1 0 0,0 0 0 0 0,1 0 1 0 0,-1 0-1 0 0,1 0 1 0 0,0-1-1 0 0,0 1 1 0 0,1-1-1 0 0,-1 0 1 0 0,1 0-1 0 0,-1 0 0 0 0,1-1 1 0 0,0 1-1 0 0,0-1 1 0 0,0 0-1 0 0,0 0 1 0 0,1 0-1 0 0,-1-1 1 0 0,0 1-1 0 0,1-1 1 0 0,-1 0-1 0 0,1 0 0 0 0,0-1 1 0 0,-1 1-1 0 0,1-1 1 0 0,-1 0-1 0 0,1-1 1 0 0,0 1-1 0 0,-1-1 1 0 0,1 1-1 0 0,-1-1 0 0 0,1-1 1 0 0,-1 1-1 0 0,4-2-25 0 0,3 0 11 0 0,-1 1 0 0 0,1-2 0 0 0,-1 1-1 0 0,0-2 1 0 0,0 1 0 0 0,-1-1-1 0 0,1-1 1 0 0,-1 0 0 0 0,0 0 0 0 0,0-1-1 0 0,-1 0 1 0 0,0 0 0 0 0,0-1 0 0 0,-1 0-1 0 0,0 0 1 0 0,0-1 0 0 0,-1 0-1 0 0,0 0 1 0 0,-1 0 0 0 0,0-1 0 0 0,0 0-1 0 0,2-7-10 0 0,-5 10 109 0 0,8-19 254 0 0,-4 37-383 0 0,6 193 66 0 0,95 444 851 0 0,-107-643-865 0 0,3 9 86 0 0,-1 0 1 0 0,0 0-1 0 0,-1-1 1 0 0,-1 1-1 0 0,0 0 1 0 0,-1 0-1 0 0,0 0 1 0 0,-1 0 0 0 0,-1 0-1 0 0,0-1 1 0 0,0 0-1 0 0,-2 1 1 0 0,0-1-1 0 0,0 0 1 0 0,-1-1-1 0 0,-1 1-118 0 0,3-12 20 0 0,-1 1-1 0 0,1-1 1 0 0,-1 1-1 0 0,1-1 0 0 0,-1-1 1 0 0,0 1-1 0 0,1-1 1 0 0,-1 1-1 0 0,0-2 0 0 0,1 1 1 0 0,-1 0-1 0 0,0-1 0 0 0,1 0 1 0 0,-1 0-1 0 0,1 0 1 0 0,-1 0-1 0 0,1-1 0 0 0,-1 0 1 0 0,1 0-1 0 0,0 0 1 0 0,0 0-1 0 0,0-1 0 0 0,0 0 1 0 0,0 1-1 0 0,1-1 1 0 0,-1-1-1 0 0,1 1 0 0 0,0 0 1 0 0,0-1-1 0 0,0 0 1 0 0,0 0-1 0 0,1 0 0 0 0,0 0 1 0 0,0 0-1 0 0,-2-4-19 0 0,-17-21-170 0 0,1-1 1 0 0,1-1-1 0 0,2 0 0 0 0,1-1 0 0 0,2-1 1 0 0,1-1-1 0 0,2 0 0 0 0,1 0 0 0 0,1-1 1 0 0,2 0-1 0 0,2 0 0 0 0,1-1 0 0 0,2-5 170 0 0,3 21-284 0 0,1 0 0 0 0,0 1 0 0 0,2-1 0 0 0,0 1 0 0 0,1 0 0 0 0,2 0 1 0 0,-1 1-1 0 0,2-1 0 0 0,5-8 284 0 0,63-90-4865 0 0,-59 95 3557 0 0</inkml:trace>
  <inkml:trace contextRef="#ctx0" brushRef="#br0" timeOffset="201856.501">5144 6801 1004 0 0,'168'-66'4019'0'0,"-19"6"-3275"0"0,-33-12-238 0 0,-116 72-499 0 0,1-1 0 0 0,-1 0 0 0 0,0 0 0 0 0,1 0 0 0 0,-1 1 0 0 0,0-1 0 0 0,0 0 0 0 0,0 0 0 0 0,1 0 0 0 0,-1 0 0 0 0,0 0 0 0 0,0 0 0 0 0,-1 0 0 0 0,1 1 0 0 0,0-1 0 0 0,0 0 0 0 0,0 0 0 0 0,-1 0 0 0 0,1 0 0 0 0,0 0 0 0 0,-1 1 0 0 0,1-1 0 0 0,0 0 0 0 0,-1 0 0 0 0,1 1 0 0 0,-1-1 0 0 0,1 0 0 0 0,-1 0 0 0 0,0 1 0 0 0,1-1 0 0 0,-1 1 0 0 0,0-1-1 0 0,1 1 1 0 0,-1-1 0 0 0,0 1 0 0 0,0-1 0 0 0,0 1 0 0 0,1 0 0 0 0,-1-1 0 0 0,0 1 0 0 0,0 0 0 0 0,0 0 0 0 0,0-1 0 0 0,0 1 0 0 0,1 0 0 0 0,-1 0 0 0 0,0 0 0 0 0,0 0 0 0 0,0 0 0 0 0,0 0 0 0 0,0 0 0 0 0,0 1 0 0 0,0-1 0 0 0,1 0 0 0 0,-2 1-7 0 0,-62-1 278 0 0,54 2-259 0 0,1 0-1 0 0,-1 0 1 0 0,0 1 0 0 0,1 1-1 0 0,-1 0 1 0 0,1 0-1 0 0,0 0 1 0 0,0 1 0 0 0,1 1-1 0 0,-1-1 1 0 0,1 1-1 0 0,0 1 1 0 0,1 0 0 0 0,0 0-1 0 0,0 0 1 0 0,0 1-1 0 0,1 0 1 0 0,0 0-1 0 0,0 0 1 0 0,1 1 0 0 0,1 0-1 0 0,-1 0 1 0 0,1 0-1 0 0,1 1 1 0 0,-3 7-19 0 0,10-10-9 0 0,0 0 0 0 0,0 0 1 0 0,1 0-1 0 0,0 0 0 0 0,0-1 0 0 0,1 1 0 0 0,-1-1 0 0 0,1-1 1 0 0,1 1-1 0 0,-1-1 0 0 0,1 0 0 0 0,0-1 0 0 0,0 1 1 0 0,0-1-1 0 0,1-1 0 0 0,-1 1 0 0 0,1-1 0 0 0,0-1 0 0 0,0 1 1 0 0,0-1-1 0 0,0-1 0 0 0,3 1 9 0 0,96 2-3686 0 0,-78-19 2502 0 0</inkml:trace>
  <inkml:trace contextRef="#ctx0" brushRef="#br0" timeOffset="202526.992">5679 6603 2064 0 0,'2'-1'85'0'0,"1"1"-1"0"0,-1-1 1 0 0,0 1 0 0 0,1 0-1 0 0,-1 0 1 0 0,1 0 0 0 0,-1 0-1 0 0,1 0 1 0 0,-1 1 0 0 0,0-1-1 0 0,1 1 1 0 0,-1-1-1 0 0,0 1 1 0 0,1 0 0 0 0,-1 0-1 0 0,0 0 1 0 0,0 0 0 0 0,0 0-1 0 0,0 1 1 0 0,0-1 0 0 0,0 0-1 0 0,0 1 1 0 0,0 0-1 0 0,0-1 1 0 0,-1 1 0 0 0,1 0-1 0 0,-1 0 1 0 0,1 0 0 0 0,-1 0-1 0 0,0 0 1 0 0,0 0 0 0 0,0 1-1 0 0,0-1-84 0 0,46 80 231 0 0,-46-80-175 0 0,37 128 803 0 0,-38-129-731 0 0,-2 18 1170 0 0,1-19-1285 0 0,0 1-1 0 0,0-1 0 0 0,0 0 0 0 0,-1 0 1 0 0,1 1-1 0 0,0-1 0 0 0,0 0 0 0 0,0 0 1 0 0,0 0-1 0 0,0 0 0 0 0,0 0 0 0 0,0 0 1 0 0,0 0-1 0 0,0-1 0 0 0,0 1 0 0 0,0 0 1 0 0,0 0-1 0 0,0-1 0 0 0,0 1 0 0 0,0-1 1 0 0,0 1-1 0 0,0-1 0 0 0,0 1 0 0 0,0-1 1 0 0,0 0-1 0 0,1 1 0 0 0,-1-1 0 0 0,0 0 1 0 0,0 0-1 0 0,1 0 0 0 0,-1 0 0 0 0,0 1 1 0 0,1-1-1 0 0,-1 0 0 0 0,1 0 0 0 0,-1 0 1 0 0,1 0-1 0 0,0 0 0 0 0,-1 0 0 0 0,1 0 1 0 0,0 0-1 0 0,0 0 0 0 0,0-1 0 0 0,0 1 1 0 0,0 0-1 0 0,0 0 0 0 0,0 0 0 0 0,0 0 1 0 0,0 0-1 0 0,0 0 0 0 0,1 0 0 0 0,-1 0 1 0 0,0 0-1 0 0,1 0 0 0 0,-1 0 0 0 0,0 0 1 0 0,1 0-1 0 0,0 0 0 0 0,-1 0 0 0 0,1 0 1 0 0,-1 1-1 0 0,1-1 0 0 0,0 0-12 0 0,11-77 150 0 0,-11 76-147 0 0,-1-3-22 0 0,1 0 0 0 0,1-1 0 0 0,-1 1 0 0 0,1 0 0 0 0,0 1 0 0 0,0-1 0 0 0,1 0 0 0 0,-1 1 0 0 0,1-1 0 0 0,0 1 0 0 0,0 0 0 0 0,1-1 0 0 0,-1 2 0 0 0,1-1 0 0 0,0 0 0 0 0,0 1 0 0 0,0 0 0 0 0,0-1 0 0 0,1 2 0 0 0,-1-1 0 0 0,1 0 0 0 0,0 1 0 0 0,0 0 0 0 0,0 0 19 0 0,-4 2-74 0 0,11 3-94 0 0,-6 1 155 0 0,0 0-1 0 0,-1 1 1 0 0,1 0-1 0 0,-1 0 1 0 0,0 1-1 0 0,0-1 1 0 0,-1 1-1 0 0,0 0 1 0 0,0 0-1 0 0,0 1 1 0 0,-1-1-1 0 0,0 1 1 0 0,0 0-1 0 0,-1-1 1 0 0,0 1-1 0 0,0 0 1 0 0,0 1-1 0 0,-1-1 1 0 0,0 1 13 0 0,43 95 87 0 0,-35-98-47 0 0,0 1 0 0 0,0-1-1 0 0,1-1 1 0 0,-1 0 0 0 0,1 0-1 0 0,0-1 1 0 0,1 0 0 0 0,-1-1-1 0 0,0 0 1 0 0,1 0 0 0 0,-1-1-1 0 0,1-1 1 0 0,-1 0 0 0 0,1 0-1 0 0,7-2-39 0 0,-10 2 21 0 0,8-1-69 0 0,0-1 0 0 0,-1-1 1 0 0,1 0-1 0 0,-1-1 0 0 0,1 0 1 0 0,-1-2-1 0 0,-1 1 0 0 0,1-2 0 0 0,-1 0 1 0 0,0-1-1 0 0,-1 0 0 0 0,1-1 1 0 0,-2-1 47 0 0,-10 10-13 0 0,-1-1 0 0 0,0 1 1 0 0,0-1-1 0 0,0 1 0 0 0,0-1 1 0 0,1 0-1 0 0,-1 1 0 0 0,0-1 1 0 0,0 0-1 0 0,0 0 0 0 0,0 0 0 0 0,-1 0 1 0 0,1 0-1 0 0,0 0 0 0 0,0 0 1 0 0,-1 0-1 0 0,1 0 0 0 0,0 0 1 0 0,-1 0-1 0 0,1-1 0 0 0,-1 1 1 0 0,1 0-1 0 0,-1 0 0 0 0,0 0 1 0 0,0-1-1 0 0,1 1 0 0 0,-1 0 1 0 0,0-1-1 0 0,0 1 0 0 0,0 0 0 0 0,0-1 1 0 0,-1 1-1 0 0,1 0 0 0 0,0 0 1 0 0,0-1-1 0 0,-1 1 0 0 0,1 0 1 0 0,-1 0-1 0 0,1 0 0 0 0,-1-1 1 0 0,0 1-1 0 0,1 0 0 0 0,-1 0 1 0 0,0 0-1 0 0,0 0 0 0 0,1 0 1 0 0,-1 0-1 0 0,0 0 0 0 0,0 1 1 0 0,0-1-1 0 0,0 0 0 0 0,-1 0 0 0 0,1 1 1 0 0,0-1-1 0 0,0 0 0 0 0,0 1 1 0 0,0 0-1 0 0,-1-1 0 0 0,1 1 1 0 0,0 0-1 0 0,0-1 0 0 0,-1 1 1 0 0,1 0-1 0 0,0 0 0 0 0,-1 0 1 0 0,1 0-1 0 0,0 0 0 0 0,0 0 1 0 0,-2 1 11 0 0,-101-1 252 0 0,98 1-247 0 0,-1 0 0 0 0,1 0 0 0 0,0 1 0 0 0,0 0 1 0 0,1 0-1 0 0,-1 0 0 0 0,0 1 0 0 0,1 0 0 0 0,-1 0 0 0 0,1 0 0 0 0,0 1 0 0 0,0-1 1 0 0,0 1-1 0 0,1 1 0 0 0,-1-1 0 0 0,1 1 0 0 0,0-1 0 0 0,0 1 0 0 0,1 0 0 0 0,0 1 1 0 0,0-1-1 0 0,0 0 0 0 0,0 1 0 0 0,1 0 0 0 0,0 0 0 0 0,0 0 0 0 0,0 1-4 0 0,5-1-26 0 0,0 0 0 0 0,0 0-1 0 0,1-1 1 0 0,0 1-1 0 0,0-1 1 0 0,0 0 0 0 0,1 0-1 0 0,0 0 1 0 0,0-1-1 0 0,0 0 1 0 0,0 0 0 0 0,1 0-1 0 0,-1-1 1 0 0,1 1 0 0 0,0-1-1 0 0,0-1 1 0 0,1 1-1 0 0,-1-1 1 0 0,0 0 0 0 0,1 0-1 0 0,-1-1 1 0 0,1 0-1 0 0,0 0 1 0 0,-1-1 0 0 0,1 1-1 0 0,4-2 27 0 0,88-22-3205 0 0,-77 12 1943 0 0</inkml:trace>
  <inkml:trace contextRef="#ctx0" brushRef="#br0" timeOffset="202857.25">6545 6763 908 0 0,'14'-31'3140'0'0,"40"50"-2620"0"0,-53-18-511 0 0,18 11 35 0 0,-1 0 1 0 0,-1 2-1 0 0,0 0 1 0 0,0 1-1 0 0,-2 0 0 0 0,0 2 1 0 0,0 0-1 0 0,-2 0 0 0 0,0 1 1 0 0,-1 1-1 0 0,9 19-44 0 0,-18-34 92 0 0,0 1 1 0 0,-1 0-1 0 0,1 0 0 0 0,-1 0 1 0 0,0 1-1 0 0,0-1 0 0 0,-1 0 1 0 0,1 1-1 0 0,-1-1 0 0 0,-1 1 1 0 0,1-1-1 0 0,-1 1 0 0 0,0 0 0 0 0,0-1 1 0 0,0 1-1 0 0,-1-1 0 0 0,0 1 1 0 0,0 0-1 0 0,0-1 0 0 0,-1 0 1 0 0,0 1-1 0 0,0-1 0 0 0,0 0 0 0 0,-1 0 1 0 0,1 0-1 0 0,-1 0 0 0 0,0-1 1 0 0,-1 1-1 0 0,1-1 0 0 0,-1 0 1 0 0,0 0-1 0 0,0 0 0 0 0,0 0 1 0 0,-1-1-1 0 0,1 1 0 0 0,-1-1 0 0 0,0 0 1 0 0,-2 1-93 0 0,3-6 75 0 0,0 1 0 0 0,1 0 0 0 0,-1-1-1 0 0,0 0 1 0 0,1 0 0 0 0,-1 0 0 0 0,1 0 0 0 0,0 0 0 0 0,0-1 0 0 0,0 1 0 0 0,0-1 0 0 0,0 0 0 0 0,1 0 0 0 0,-1 0-1 0 0,1 0 1 0 0,0 0 0 0 0,0-1 0 0 0,0 1 0 0 0,0-1 0 0 0,0 0 0 0 0,1 1 0 0 0,0-1 0 0 0,0 0 0 0 0,0 0 0 0 0,0 1-1 0 0,0-1 1 0 0,1 0 0 0 0,0-4-75 0 0,-2-3 21 0 0,1 0-1 0 0,1-1 1 0 0,0 1-1 0 0,1 0 0 0 0,0-1 1 0 0,0 1-1 0 0,1 0 1 0 0,1 0-1 0 0,0 0 1 0 0,0 0-1 0 0,1 1 1 0 0,1-1-1 0 0,0 1 0 0 0,0 0 1 0 0,1 0-1 0 0,0 1 1 0 0,0 0-1 0 0,1 0 1 0 0,1 0-1 0 0,0 0-20 0 0,180-147-4201 0 0,-148 124 837 0 0,-32 27 2026 0 0</inkml:trace>
  <inkml:trace contextRef="#ctx0" brushRef="#br0" timeOffset="203587.097">7265 6756 1392 0 0,'-1'0'68'0'0,"0"0"-1"0"0,0-1 0 0 0,1 1 1 0 0,-1 0-1 0 0,0-1 1 0 0,0 1-1 0 0,1 0 1 0 0,-1-1-1 0 0,1 1 0 0 0,-1-1 1 0 0,0 1-1 0 0,1-1 1 0 0,-1 1-1 0 0,1-1 0 0 0,-1 0 1 0 0,1 1-1 0 0,-1-1 1 0 0,1 0-1 0 0,0 1 1 0 0,-1-1-1 0 0,1 0 0 0 0,0 1 1 0 0,-1-1-1 0 0,1 0 1 0 0,0 0-1 0 0,0 1 1 0 0,0-1-1 0 0,0 0 0 0 0,0 0 1 0 0,0 0-1 0 0,0 1 1 0 0,0-1-1 0 0,0 0 1 0 0,0 0-1 0 0,0 0 0 0 0,0 1 1 0 0,0-1-1 0 0,1 0 1 0 0,-1 1-1 0 0,0-1 0 0 0,1 0 1 0 0,-1 0-1 0 0,0 1 1 0 0,1-1-1 0 0,-1 0 1 0 0,1 1-1 0 0,-1-1 0 0 0,1 1 1 0 0,-1-1-1 0 0,1 1 1 0 0,0-1-1 0 0,-1 1 1 0 0,1-1-1 0 0,0 1 0 0 0,-1-1 1 0 0,1 1-68 0 0,-14 0 47 0 0,-1 1 1 0 0,1 0 0 0 0,0 1 0 0 0,-1 0-1 0 0,1 1 1 0 0,0 0 0 0 0,1 1-1 0 0,-1 1 1 0 0,1 0 0 0 0,0 1-1 0 0,0 0 1 0 0,0 1 0 0 0,1 0-1 0 0,0 1 1 0 0,0 0 0 0 0,1 0-1 0 0,0 1 1 0 0,1 1 0 0 0,-1 0 0 0 0,2 0-1 0 0,-1 2-47 0 0,9-10 34 0 0,0 1 0 0 0,-1 0-1 0 0,1 0 1 0 0,0 0 0 0 0,1-1-1 0 0,-1 1 1 0 0,1 0 0 0 0,-1 0-1 0 0,1-1 1 0 0,0 1 0 0 0,0 0-1 0 0,0-1 1 0 0,0 1 0 0 0,0-1 0 0 0,1 1-1 0 0,-1-1 1 0 0,1 0 0 0 0,-1 1-1 0 0,1-1 1 0 0,0 0 0 0 0,0 0-1 0 0,0 0 1 0 0,0 0 0 0 0,0-1-1 0 0,1 1 1 0 0,-1 0 0 0 0,1-1-1 0 0,-1 0 1 0 0,1 0 0 0 0,-1 1 0 0 0,1-1-1 0 0,-1-1 1 0 0,1 1 0 0 0,0 0-1 0 0,0-1 1 0 0,-1 1 0 0 0,1-1-1 0 0,0 0 1 0 0,0 0 0 0 0,0 0-1 0 0,-1 0 1 0 0,1-1 0 0 0,0 1 0 0 0,0-1-1 0 0,0 1 1 0 0,-1-1 0 0 0,1 0-1 0 0,-1 0 1 0 0,1 0 0 0 0,-1-1-1 0 0,1 1 1 0 0,-1-1 0 0 0,1 1-1 0 0,-1-1 1 0 0,0 0-34 0 0,15-3-6 0 0,-1-1 1 0 0,1 0-1 0 0,-2-1 1 0 0,1-1-1 0 0,-1 0 1 0 0,0-2-1 0 0,-1 1 0 0 0,0-2 1 0 0,0 0-1 0 0,-1 0 1 0 0,4-6 5 0 0,20-25-256 0 0,-40 106-294 0 0,6-59 563 0 0,0-1-1 0 0,1 1 0 0 0,0-1 1 0 0,-1 0-1 0 0,1 0 0 0 0,1 0 0 0 0,-1-1 1 0 0,0 0-1 0 0,1 1 0 0 0,0-1 1 0 0,0-1-1 0 0,0 1 0 0 0,0-1 0 0 0,0 0 1 0 0,0 0-1 0 0,1 0 0 0 0,-1-1 1 0 0,1 0-1 0 0,-1 0 0 0 0,1 0 1 0 0,-1-1-1 0 0,1 0 0 0 0,0 0 0 0 0,-1 0 1 0 0,1-1-1 0 0,-1 0 0 0 0,1 0 1 0 0,0 0-13 0 0,8-2 5 0 0,0 0 0 0 0,0-2 1 0 0,0 1-1 0 0,0-2 0 0 0,-1 1 1 0 0,0-2-1 0 0,0 0 1 0 0,-1 0-1 0 0,0-2 0 0 0,8-6-5 0 0,-7 3-32 0 0,0-1 0 0 0,-2 0 1 0 0,1-1-1 0 0,-2 0 0 0 0,1-1 0 0 0,-2 0 0 0 0,0-1 0 0 0,-1 0 0 0 0,-1 0 0 0 0,0-1 0 0 0,-1 1 0 0 0,-1-1 0 0 0,-1-1 0 0 0,0 1 0 0 0,-1-1 0 0 0,-1 0 0 0 0,-1 1 1 0 0,0-7 31 0 0,-1-13 296 0 0,-2 0 0 0 0,-1 0 0 0 0,-2 0 0 0 0,-1 1 0 0 0,-2-1 0 0 0,-2 2 0 0 0,-1-1 1 0 0,-8-13-297 0 0,16 38 156 0 0,-1 1 0 0 0,-1 0 0 0 0,0-1 0 0 0,0 2 0 0 0,-1-1 0 0 0,0 1 0 0 0,0 0 0 0 0,-1 0 0 0 0,-1 0 0 0 0,1 1 0 0 0,-2 0 0 0 0,1 1 0 0 0,-1 0 0 0 0,-8-6-156 0 0,-19 41 420 0 0,31-13-395 0 0,1 0 0 0 0,0 0 0 0 0,1 0 0 0 0,1 0 0 0 0,0 0 0 0 0,1 1 0 0 0,0-1-1 0 0,2 0 1 0 0,0 1 0 0 0,0-1 0 0 0,2 0 0 0 0,0 0 0 0 0,0 0 0 0 0,2 0 0 0 0,4 12-25 0 0,-4-8-45 0 0,67 200-1875 0 0,11 51-5883 0 0,-78-247 6649 0 0</inkml:trace>
  <inkml:trace contextRef="#ctx0" brushRef="#br0" timeOffset="207820.783">10735 6709 1448 0 0,'19'-5'3761'0'0,"23"-43"-2593"0"0,-32 28-1038 0 0,-1-1 0 0 0,-1 0 0 0 0,-1-1 0 0 0,-1 0 0 0 0,-1 0 0 0 0,0 0 0 0 0,-2-1 0 0 0,-1 0 0 0 0,0 1 0 0 0,-2-1 0 0 0,-1 0 0 0 0,-1-1-130 0 0,2 18 19 0 0,-27-165 363 0 0,25 160-307 0 0,2 5-42 0 0,-1 0 0 0 0,1 0 1 0 0,-1 0-1 0 0,0 0 0 0 0,-1-1 1 0 0,0 1-1 0 0,0 1 1 0 0,0-1-1 0 0,0 0 0 0 0,-1 0 1 0 0,0 1-1 0 0,0-1 0 0 0,-1 1 1 0 0,1 0-1 0 0,-1 0 1 0 0,0 1-1 0 0,0-1 0 0 0,-1 1 1 0 0,0 0-1 0 0,1 0 0 0 0,-1 0 1 0 0,-1 0-1 0 0,1 1 1 0 0,-5-2-34 0 0,6 8 6 0 0,-1 1 1 0 0,1-1 0 0 0,0 1-1 0 0,0 0 1 0 0,1 1 0 0 0,-1-1-1 0 0,1 1 1 0 0,0-1 0 0 0,0 1-1 0 0,0 0 1 0 0,0 0 0 0 0,1 0 0 0 0,0 0-1 0 0,0 1 1 0 0,1-1 0 0 0,-1 1-1 0 0,1-1 1 0 0,1 1 0 0 0,-1-1-1 0 0,1 1 1 0 0,-1 0 0 0 0,2 1-7 0 0,-1 16 15 0 0,2 0 0 0 0,1-1 1 0 0,0 1-1 0 0,2 0 0 0 0,0-1 1 0 0,2 0-1 0 0,0 0 0 0 0,2-1 1 0 0,0 0-1 0 0,2 0 0 0 0,0-1 1 0 0,1 0-1 0 0,1-1 0 0 0,13 15-15 0 0,63 120-1328 0 0,-87-150 813 0 0,6 15-94 0 0,-12-7-3600 0 0,-10 1 2991 0 0</inkml:trace>
  <inkml:trace contextRef="#ctx0" brushRef="#br0" timeOffset="208100.972">10772 6564 1568 0 0,'1'-11'236'0'0,"0"-1"-1"0"0,1 1 0 0 0,0 0 1 0 0,1 0-1 0 0,0 0 0 0 0,1 1 1 0 0,0-1-1 0 0,1 1 1 0 0,0-1-1 0 0,0 2 0 0 0,1-1 1 0 0,1 1-1 0 0,-1-1 0 0 0,1 2 1 0 0,1-1-1 0 0,0 1 1 0 0,0 0-1 0 0,1 1 0 0 0,0 0 1 0 0,0 0-1 0 0,0 1 0 0 0,1 0 1 0 0,0 1-1 0 0,0 0 1 0 0,1 0-1 0 0,-1 1 0 0 0,1 1 1 0 0,0-1-1 0 0,0 2 0 0 0,0 0 1 0 0,5-1-236 0 0,-8 5 51 0 0,1-1 1 0 0,-1 1 0 0 0,0 0-1 0 0,0 0 1 0 0,0 1-1 0 0,0 1 1 0 0,-1-1-1 0 0,1 1 1 0 0,-1 0 0 0 0,0 1-1 0 0,0-1 1 0 0,0 2-1 0 0,0-1 1 0 0,-1 1-1 0 0,0 0 1 0 0,-1 0 0 0 0,1 0-1 0 0,-1 1 1 0 0,0 0-1 0 0,1 2-51 0 0,2 4 20 0 0,-2 0 0 0 0,1 0 1 0 0,-1 1-1 0 0,-1 0 0 0 0,0 0 0 0 0,-1 0 0 0 0,-1 0 0 0 0,0 1 0 0 0,-1-1 0 0 0,-1 1 0 0 0,0 0 1 0 0,-1 14-21 0 0,0-28-121 0 0,0 1 0 0 0,0-1 0 0 0,0 1 0 0 0,0-1-1 0 0,0 0 1 0 0,-1 1 0 0 0,1-1 0 0 0,0 1 0 0 0,-1-1 0 0 0,1 0 0 0 0,-1 1 0 0 0,1-1 0 0 0,-1 0 0 0 0,0 0 0 0 0,0 0 0 0 0,1 1 0 0 0,-1-1 0 0 0,0 0 0 0 0,0 0 0 0 0,0 0 0 0 0,0 0 0 0 0,0 0 0 0 0,0 0 0 0 0,-1-1 0 0 0,1 1 0 0 0,0 0 0 0 0,0-1 0 0 0,-1 1 0 0 0,1 0 0 0 0,0-1 0 0 0,-1 0 0 0 0,1 1 0 0 0,0-1 0 0 0,-1 0 0 0 0,1 1 0 0 0,-1-1 0 0 0,1 0 0 0 0,0 0 0 0 0,-1 0 0 0 0,1-1 0 0 0,-1 1 0 0 0,1 0 0 0 0,0 0 0 0 0,-1-1 0 0 0,1 1 0 0 0,0-1-1 0 0,-1 1 1 0 0,1-1 0 0 0,0 1 0 0 0,0-1 0 0 0,-1 0 0 0 0,1 0 0 0 0,0 0 0 0 0,0 0 121 0 0,-19-10-1238 0 0</inkml:trace>
  <inkml:trace contextRef="#ctx0" brushRef="#br0" timeOffset="208366.031">11106 6237 3104 0 0,'2'-5'880'0'0,"-2"2"-112"0"0,2 2-88 0 0,-2-2-71 0 0,0 0-133 0 0,3 0-12 0 0,-3 1-176 0 0,0-1-104 0 0,1 0-156 0 0,1 3-88 0 0,0 0 4 0 0,1-1-364 0 0,3 2-236 0 0,-1-1-581 0 0,2 2-123 0 0,1-1 76 0 0,12 5-24 0 0</inkml:trace>
  <inkml:trace contextRef="#ctx0" brushRef="#br0" timeOffset="208832.226">11516 6318 1204 0 0,'-12'-16'4016'0'0,"-35"22"-3254"0"0,37-4-657 0 0,0 0-1 0 0,0 1 1 0 0,1 0 0 0 0,0 1-1 0 0,-1 0 1 0 0,1 0 0 0 0,0 1 0 0 0,1 0-1 0 0,-1 1 1 0 0,1 0 0 0 0,1 0-1 0 0,-1 0 1 0 0,1 1 0 0 0,0 0-1 0 0,0 1 1 0 0,1 0 0 0 0,0 0 0 0 0,0 0-1 0 0,1 1 1 0 0,0-1 0 0 0,1 1-1 0 0,-3 6-104 0 0,8-13 64 0 0,1 0-1 0 0,-1 0 0 0 0,0 0 0 0 0,1-1 1 0 0,-1 1-1 0 0,1-1 0 0 0,-1 1 0 0 0,1-1 1 0 0,0 1-1 0 0,0-1 0 0 0,0 0 0 0 0,-1 0 0 0 0,1 0 1 0 0,0 0-1 0 0,0 0 0 0 0,1 0 0 0 0,-1-1 1 0 0,0 1-1 0 0,0-1 0 0 0,0 1 0 0 0,0-1 1 0 0,1 0-1 0 0,-1 0 0 0 0,0 0 0 0 0,0 0 1 0 0,0 0-1 0 0,1 0 0 0 0,-1-1 0 0 0,0 1 0 0 0,0-1 1 0 0,0 0-1 0 0,2 0-63 0 0,5 0 142 0 0,132-57 667 0 0,-139 57-841 0 0,-1 1 1 0 0,0-1-1 0 0,0 0 0 0 0,1 1 0 0 0,-1-1 0 0 0,1 1 0 0 0,-1 0 0 0 0,0-1 0 0 0,1 1 0 0 0,-1 0 0 0 0,1 0 1 0 0,-1 0-1 0 0,1 0 0 0 0,-1 0 0 0 0,0 0 0 0 0,1 0 0 0 0,-1 1 0 0 0,1-1 0 0 0,-1 1 0 0 0,0-1 0 0 0,1 1 0 0 0,-1-1 1 0 0,0 1-1 0 0,0-1 0 0 0,1 1 0 0 0,-1 0 0 0 0,0 0 0 0 0,0 0 0 0 0,0 0 0 0 0,0 0 0 0 0,0 0 0 0 0,0 0 1 0 0,0 0-1 0 0,0 0 0 0 0,0 0 0 0 0,-1 1 32 0 0,10 7-177 0 0,-6-10 180 0 0,0-1 1 0 0,1 1-1 0 0,-1-1 0 0 0,0 1 1 0 0,0-1-1 0 0,0 0 0 0 0,0-1 1 0 0,0 1-1 0 0,0-1 0 0 0,-1 0 1 0 0,1 0-1 0 0,-1 0 0 0 0,0 0 1 0 0,1-1-1 0 0,-2 1 0 0 0,1-1 1 0 0,0 1-1 0 0,-1-1 0 0 0,1-2-3 0 0,7-5 91 0 0,123-116 522 0 0,-90 145-492 0 0,24 78-886 0 0,-51-25-6294 0 0,-16-62 5852 0 0</inkml:trace>
  <inkml:trace contextRef="#ctx0" brushRef="#br0" timeOffset="206077.134">8844 6555 840 0 0,'68'-58'4364'0'0,"-65"55"-4277"0"0,0-1 0 0 0,0 1-1 0 0,-1 0 1 0 0,1-1-1 0 0,-1 0 1 0 0,0 1-1 0 0,0-1 1 0 0,0 0-1 0 0,-1 0 1 0 0,1 0 0 0 0,-1 0-1 0 0,0 0 1 0 0,0-1-1 0 0,-1 1 1 0 0,1 0-1 0 0,-1 0 1 0 0,0-1-1 0 0,0 1 1 0 0,0 0 0 0 0,-1 0-1 0 0,1-1 1 0 0,-1 1-1 0 0,0 0 1 0 0,0 0-1 0 0,-1 0 1 0 0,1 0-1 0 0,-1 0 1 0 0,0 0 0 0 0,0 0-1 0 0,0 1 1 0 0,-1-1-1 0 0,1 1 1 0 0,-1-1-1 0 0,0 1 1 0 0,0 0-1 0 0,0 0 1 0 0,0 0-1 0 0,0 1 1 0 0,-1-1 0 0 0,1 1-1 0 0,-4-2-86 0 0,0 0 8 0 0,0 0 0 0 0,-1 0-1 0 0,1 0 1 0 0,-1 1 0 0 0,0 0 0 0 0,0 1 0 0 0,0 0-1 0 0,-1 0 1 0 0,1 1 0 0 0,0 0 0 0 0,-1 0 0 0 0,1 1-1 0 0,-1 0 1 0 0,1 0 0 0 0,0 1 0 0 0,-1 0-1 0 0,1 1 1 0 0,0 0 0 0 0,0 0 0 0 0,-6 3-8 0 0,1 4-12 0 0,0 0-1 0 0,1 1 1 0 0,1 0 0 0 0,0 1-1 0 0,0 1 1 0 0,1-1 0 0 0,1 2-1 0 0,0-1 1 0 0,0 1 0 0 0,1 1-1 0 0,1 0 1 0 0,0 0 0 0 0,1 0 0 0 0,1 1-1 0 0,0-1 1 0 0,1 1 0 0 0,1 1-1 0 0,0-1 1 0 0,1 0 0 0 0,0 1-1 0 0,1-1 1 0 0,1 1 0 0 0,1-1-1 0 0,1 8 13 0 0,-2-19 13 0 0,0 1-1 0 0,0-1 1 0 0,0 1-1 0 0,1 0 1 0 0,0-1-1 0 0,0 1 0 0 0,0-1 1 0 0,0 0-1 0 0,1 1 1 0 0,0-1-1 0 0,0 0 0 0 0,0 0 1 0 0,0 0-1 0 0,0 0 1 0 0,1 0-1 0 0,0-1 0 0 0,0 1 1 0 0,0-1-1 0 0,0 0 1 0 0,1 0-1 0 0,-1 0 0 0 0,1 0 1 0 0,-1 0-1 0 0,1-1 1 0 0,0 0-1 0 0,0 1 0 0 0,0-2 1 0 0,1 1-1 0 0,-1 0 1 0 0,0-1-1 0 0,1 0 1 0 0,-1 0-1 0 0,1 0 0 0 0,-1 0 1 0 0,1-1-1 0 0,1 0-12 0 0,9-10-38 0 0,0 0-1 0 0,-1-1 1 0 0,-1-1-1 0 0,0 0 1 0 0,0-1-1 0 0,-2 0 1 0 0,1-1-1 0 0,-2 0 1 0 0,0-1 0 0 0,0 0-1 0 0,-2-1 1 0 0,0 1-1 0 0,0-2 1 0 0,-2 1-1 0 0,0-1 1 0 0,1-8 38 0 0,20-19-450 0 0,-27 44 388 0 0,0 0 35 0 0,0 0-14 0 0,16 28-165 0 0,-14-22 207 0 0,0 2-31 0 0,1-1 0 0 0,-1 0 1 0 0,1 0-1 0 0,1 0 0 0 0,-1 0 0 0 0,1 0 0 0 0,0-1 0 0 0,1 1 0 0 0,-1-1 1 0 0,1 0-1 0 0,0-1 0 0 0,1 1 0 0 0,0-1 0 0 0,-1 0 0 0 0,2-1 0 0 0,-1 1 1 0 0,0-1-1 0 0,1 0 0 0 0,0-1 0 0 0,0 1 0 0 0,0-1 0 0 0,4 0 30 0 0,147-8-2649 0 0,-133-2 2423 0 0</inkml:trace>
  <inkml:trace contextRef="#ctx0" brushRef="#br0" timeOffset="206558.809">9303 6583 3932 0 0,'10'-6'-245'0'0,"-9"6"308"0"0,1 0 0 0 0,0 0-1 0 0,-1-1 1 0 0,1 1 0 0 0,0 0-1 0 0,0-1 1 0 0,-1 1 0 0 0,1-1-1 0 0,-1 1 1 0 0,1-1-1 0 0,-1 0 1 0 0,1 0 0 0 0,-1 1-1 0 0,1-1 1 0 0,-1 0 0 0 0,1 0-1 0 0,-1-1 1 0 0,0 1 0 0 0,0 0-1 0 0,0 0 1 0 0,0-1 0 0 0,0 1-1 0 0,0 0 1 0 0,0-1-1 0 0,0 1 1 0 0,0-1 0 0 0,0 1-1 0 0,-1-1 1 0 0,1 0 0 0 0,-1 1-1 0 0,1-1 1 0 0,-1 0 0 0 0,0 1-1 0 0,0-1 1 0 0,0 0 0 0 0,0 1-1 0 0,0-1 1 0 0,0 0-1 0 0,0 0 1 0 0,0 1 0 0 0,0-1-1 0 0,-1 0 1 0 0,1 1 0 0 0,-1-1-1 0 0,0 1 1 0 0,1-1 0 0 0,-1 0-1 0 0,0 1 1 0 0,0-1 0 0 0,0 1-1 0 0,0 0 1 0 0,0-1-1 0 0,0 1 1 0 0,0 0 0 0 0,0 0-1 0 0,-1 0 1 0 0,0-2-63 0 0,-5 0 22 0 0,0 1 1 0 0,0-1-1 0 0,0 1 1 0 0,-1 1-1 0 0,1-1 1 0 0,0 1-1 0 0,-1 0 0 0 0,1 1 1 0 0,-1 0-1 0 0,1 0 1 0 0,-1 0-1 0 0,1 1 1 0 0,0 0-1 0 0,-1 1 0 0 0,1 0 1 0 0,0 0-1 0 0,0 0 1 0 0,0 1-1 0 0,0 0 0 0 0,0 0 1 0 0,1 1-1 0 0,-1 0 1 0 0,1 0-1 0 0,0 0 1 0 0,0 1-1 0 0,1 0 0 0 0,-1 0 1 0 0,1 1-1 0 0,0-1 1 0 0,0 1-1 0 0,1 0 1 0 0,0 0-1 0 0,0 1 0 0 0,0-1 1 0 0,1 1-1 0 0,0 0 1 0 0,1 0-1 0 0,-1 0-22 0 0,2-5 4 0 0,1 0 0 0 0,-1-1 0 0 0,1 1 0 0 0,-1 0 0 0 0,1 0 0 0 0,0 0 0 0 0,0 0 0 0 0,0-1 0 0 0,0 1-1 0 0,0 0 1 0 0,0 0 0 0 0,0 0 0 0 0,1-1 0 0 0,-1 1 0 0 0,1 0 0 0 0,-1 0 0 0 0,1-1 0 0 0,0 1 0 0 0,-1 0 0 0 0,1-1 0 0 0,0 1 0 0 0,0 0 0 0 0,0-1 0 0 0,1 0-1 0 0,-1 1 1 0 0,0-1 0 0 0,0 0 0 0 0,1 1 0 0 0,-1-1 0 0 0,1 0 0 0 0,-1 0 0 0 0,1 0 0 0 0,-1 0 0 0 0,1 0 0 0 0,0-1 0 0 0,-1 1 0 0 0,1 0 0 0 0,0-1 0 0 0,0 1 0 0 0,-1-1-1 0 0,1 0 1 0 0,0 0-4 0 0,7 0-33 0 0,0 0-1 0 0,-1-1 1 0 0,1 0-1 0 0,-1-1 0 0 0,0 0 1 0 0,1 0-1 0 0,-1-1 0 0 0,0 0 1 0 0,0 0-1 0 0,-1-1 1 0 0,1 0-1 0 0,-1 0 0 0 0,1-1 1 0 0,-1 0-1 0 0,-1 0 1 0 0,1-1-1 0 0,-1 0 0 0 0,0 0 1 0 0,0 0-1 0 0,-1-1 0 0 0,0 0 1 0 0,0 0-1 0 0,0 0 1 0 0,-1 0-1 0 0,0-1 0 0 0,-1 0 1 0 0,1 0-1 0 0,-2 0 1 0 0,1 0-1 0 0,-1 0 0 0 0,0-2 34 0 0,15-73 332 0 0,-4-1-1 0 0,-4 0 0 0 0,-3 0 0 0 0,-5-51-331 0 0,-1 134 92 0 0,-8-8 21 0 0,4 174 95 0 0,5-127-205 0 0,2 0-1 0 0,2-1 0 0 0,2 0 1 0 0,1 0-1 0 0,2 0 0 0 0,2 1-2 0 0,-10-23-95 0 0,1-1 0 0 0,0 0 0 0 0,1 0 0 0 0,1 0 0 0 0,0 0 0 0 0,0-1 0 0 0,2 0 0 0 0,0 0 0 0 0,0-1 0 0 0,1 0 0 0 0,0 0 0 0 0,1 0 0 0 0,1-1 0 0 0,0-1-1 0 0,0 0 1 0 0,1 0 0 0 0,0-1 0 0 0,1 0 0 0 0,0-1 0 0 0,0 0 0 0 0,1-1 0 0 0,0-1 0 0 0,0 0 0 0 0,1 0 0 0 0,-1-1 0 0 0,1-1 0 0 0,13 2 95 0 0,50-33-3647 0 0,-59 16 2431 0 0</inkml:trace>
  <inkml:trace contextRef="#ctx0" brushRef="#br0" timeOffset="207214.817">9905 6526 1508 0 0,'1'-1'95'0'0,"-1"-1"0"0"0,1 0 0 0 0,-1 0 0 0 0,1 1 0 0 0,-1-1 0 0 0,0 0 0 0 0,0 0 0 0 0,0 0 0 0 0,0 0 0 0 0,0 1 0 0 0,0-1 1 0 0,0 0-1 0 0,0 0 0 0 0,-1 0 0 0 0,1 0 0 0 0,-1 1 0 0 0,1-1 0 0 0,-1 0 0 0 0,0 1 0 0 0,0-1 0 0 0,0 0 0 0 0,0 1 0 0 0,0-1 0 0 0,0 1 0 0 0,0-1 0 0 0,0 1 0 0 0,-1 0 0 0 0,1-1 0 0 0,0 1 0 0 0,-1 0 0 0 0,1 0 0 0 0,-1 0 0 0 0,0 0 0 0 0,1 0 0 0 0,-1 0 0 0 0,0 1 0 0 0,1-1 0 0 0,-1 1 0 0 0,0-1 0 0 0,0 1 0 0 0,0-1 0 0 0,1 1 1 0 0,-1 0-1 0 0,0 0 0 0 0,0 0 0 0 0,0 0 0 0 0,0 0 0 0 0,0 0 0 0 0,1 1 0 0 0,-1-1 0 0 0,0 1 0 0 0,0-1 0 0 0,1 1 0 0 0,-1-1 0 0 0,0 1 0 0 0,0 0-95 0 0,-8 3 43 0 0,-1 0 0 0 0,1 1 0 0 0,0 0 0 0 0,0 1 0 0 0,1 0 0 0 0,0 1 0 0 0,0 0 0 0 0,0 0 0 0 0,1 0 0 0 0,0 1 0 0 0,1 1 0 0 0,-1-1 0 0 0,1 1 0 0 0,1 1 0 0 0,0-1 0 0 0,0 1 0 0 0,1 0 0 0 0,1 0 0 0 0,-1 0 0 0 0,1 1 0 0 0,1 0 0 0 0,0 0 0 0 0,1 0 0 0 0,0 0 0 0 0,0 0 0 0 0,1 7-43 0 0,3-15 19 0 0,1 0 0 0 0,-1-1-1 0 0,1 1 1 0 0,0 0 0 0 0,0-1 0 0 0,0 0 0 0 0,0 1-1 0 0,0-1 1 0 0,0 0 0 0 0,0-1 0 0 0,1 1-1 0 0,-1-1 1 0 0,1 1 0 0 0,-1-1 0 0 0,1 0 0 0 0,0 0-1 0 0,-1-1 1 0 0,1 1 0 0 0,0-1 0 0 0,0 0 0 0 0,-1 0-1 0 0,1 0 1 0 0,0 0 0 0 0,0 0 0 0 0,-1-1 0 0 0,1 0-1 0 0,0 0 1 0 0,-1 0 0 0 0,1 0 0 0 0,-1-1-1 0 0,1 1 1 0 0,-1-1 0 0 0,0 0 0 0 0,1 0-19 0 0,5-3-14 0 0,0-1 1 0 0,0 0-1 0 0,0-1 0 0 0,-1 0 1 0 0,0 0-1 0 0,0-1 0 0 0,-1 1 1 0 0,0-2-1 0 0,-1 1 0 0 0,0-1 1 0 0,0 0-1 0 0,0 0 0 0 0,-1-1 1 0 0,-1 0-1 0 0,0 0 0 0 0,0 0 1 0 0,-1 0-1 0 0,0 0 1 0 0,1-11 13 0 0,13-209 267 0 0,-18 198-197 0 0,0 2 41 0 0,-1 0-1 0 0,-1 0 1 0 0,-2 0-1 0 0,-2 0 0 0 0,0 1 1 0 0,-2 0-1 0 0,-8-18-110 0 0,16 47 0 0 0,0 0 0 0 0,0-1 0 0 0,-1 1 1 0 0,1 0-1 0 0,0 0 0 0 0,0 0 0 0 0,0 0 0 0 0,0 0 0 0 0,0 0 0 0 0,-1 0 0 0 0,1 1 0 0 0,0-1 0 0 0,0 0 1 0 0,0 1-1 0 0,0-1 0 0 0,0 1 0 0 0,0-1 0 0 0,0 1 0 0 0,0-1 0 0 0,0 1 0 0 0,0-1 0 0 0,0 1 0 0 0,0 0 0 0 0,1 0 1 0 0,-1 0-1 0 0,0-1 0 0 0,0 1 0 0 0,1 0 0 0 0,-1 0 0 0 0,0 0 0 0 0,1 0 0 0 0,-1 0 0 0 0,1 0 0 0 0,0 0 1 0 0,-1 0-1 0 0,1 1 0 0 0,0-1 0 0 0,-1 0 0 0 0,1 0 0 0 0,0 0 0 0 0,0 0 0 0 0,0 0 0 0 0,0 1 0 0 0,0-1 0 0 0,0 0 1 0 0,0 0-1 0 0,1 0 0 0 0,-1 0 0 0 0,0 0 0 0 0,1 0 0 0 0,-1 0 0 0 0,1 0 0 0 0,-1 0 0 0 0,1 0 0 0 0,-1 0 1 0 0,1 1-1 0 0,-3 24 11 0 0,1 0 1 0 0,1 0-1 0 0,1-1 1 0 0,1 1 0 0 0,2 0-1 0 0,0-1 1 0 0,2 0 0 0 0,0 0-1 0 0,2 0 1 0 0,1-1-1 0 0,1 0 1 0 0,1-1 0 0 0,1 1-12 0 0,-5-11 29 0 0,0 0 0 0 0,1-1 0 0 0,0 0-1 0 0,1 0 1 0 0,0 0 0 0 0,1-2 0 0 0,1 1 0 0 0,-1-1 0 0 0,2-1 0 0 0,-1 1 0 0 0,1-2 0 0 0,1 0 0 0 0,-1-1 0 0 0,1 0 0 0 0,0 0 0 0 0,1-2 0 0 0,0 1 0 0 0,0-2 0 0 0,0 0-1 0 0,0-1 1 0 0,1 0 0 0 0,-1-1 0 0 0,7 0-29 0 0,-11-3-12 0 0,1 0 0 0 0,-1-1 0 0 0,0 0 0 0 0,-1-1-1 0 0,1 0 1 0 0,0-1 0 0 0,-1 0 0 0 0,0 0 0 0 0,0-1-1 0 0,0 0 1 0 0,0 0 0 0 0,-1-1 0 0 0,0 0 0 0 0,0-1 0 0 0,-1 1-1 0 0,0-2 1 0 0,0 1 0 0 0,0-1 0 0 0,-1 0 0 0 0,0 0 0 0 0,-1-1-1 0 0,0 0 1 0 0,0 0 0 0 0,-1 0 0 0 0,0 0 0 0 0,0-1-1 0 0,-1 0 1 0 0,0 1 0 0 0,-1-1 0 0 0,0-3 12 0 0,-2 12 14 0 0,0 0 0 0 0,0 0 0 0 0,0-1-1 0 0,0 1 1 0 0,0 0 0 0 0,0 0 0 0 0,0 0 0 0 0,0 0 0 0 0,0-1 0 0 0,-1 1 0 0 0,1 0-1 0 0,0 0 1 0 0,-1 0 0 0 0,1 0 0 0 0,-1 0 0 0 0,0 0 0 0 0,1 0 0 0 0,-1 0 0 0 0,0 0 0 0 0,1 0-1 0 0,-1 0 1 0 0,0 0 0 0 0,0 0 0 0 0,0 1 0 0 0,0-1 0 0 0,0 0 0 0 0,0 1 0 0 0,0-1-1 0 0,0 0 1 0 0,0 1 0 0 0,0-1 0 0 0,0 1 0 0 0,0 0 0 0 0,0-1 0 0 0,0 1 0 0 0,-1 0 0 0 0,1 0-1 0 0,0 0 1 0 0,0 0 0 0 0,0 0 0 0 0,-1 0 0 0 0,1 0 0 0 0,0 0 0 0 0,0 0 0 0 0,0 0-1 0 0,0 1 1 0 0,0-1 0 0 0,-1 0 0 0 0,1 1 0 0 0,0-1 0 0 0,0 1 0 0 0,0-1 0 0 0,0 1 0 0 0,0 0-1 0 0,0-1 1 0 0,0 1 0 0 0,0 0 0 0 0,1 0 0 0 0,-1 0 0 0 0,0 0 0 0 0,0 0 0 0 0,1 0-1 0 0,-1 0 1 0 0,0 0 0 0 0,1 0 0 0 0,-1 0 0 0 0,1 0-14 0 0,-2 4-44 0 0,2 0-1 0 0,-1-1 1 0 0,0 1-1 0 0,1 0 1 0 0,0-1-1 0 0,0 1 1 0 0,1 0-1 0 0,-1 0 1 0 0,1-1-1 0 0,0 1 1 0 0,0-1-1 0 0,0 1 1 0 0,1-1-1 0 0,0 1 1 0 0,0-1-1 0 0,0 0 1 0 0,0 0-1 0 0,1 0 1 0 0,-1 0 0 0 0,1 0-1 0 0,0 0 1 0 0,0-1-1 0 0,0 1 1 0 0,1-1-1 0 0,-1 0 1 0 0,1 0-1 0 0,0 0 1 0 0,0-1-1 0 0,0 1 1 0 0,0-1-1 0 0,0 0 1 0 0,1 0-1 0 0,-1-1 1 0 0,3 2 44 0 0,-5-3-1005 0 0,-2 0 18 0 0,16-15-3962 0 0,-15 9 3625 0 0</inkml:trace>
  <inkml:trace contextRef="#ctx0" brushRef="#br0" timeOffset="207464.659">10314 5973 1240 0 0,'-3'-9'1240'0'0,"0"3"-340"0"0,0-2-72 0 0,1 4-96 0 0,-1-1-79 0 0,3 1-109 0 0,-3 1-112 0 0,0-2-96 0 0,3 2-104 0 0,-4 2-136 0 0,3-1-204 0 0,-1 2 8 0 0,1 2-344 0 0,-1-1-240 0 0,4 2-549 0 0,-2 5-19 0 0,1-2-40 0 0,4 10 20 0 0</inkml:trace>
  <inkml:trace contextRef="#ctx0" brushRef="#br0" timeOffset="209363.169">13359 5818 1216 0 0,'-7'1'181'0'0,"0"1"-1"0"0,-1-1 1 0 0,1 1-1 0 0,0 0 1 0 0,0 1-1 0 0,0 0 1 0 0,0 0-1 0 0,0 0 1 0 0,1 1-1 0 0,-1 0 1 0 0,1 0-1 0 0,0 1 1 0 0,0 0-1 0 0,1 0 1 0 0,0 0 0 0 0,-1 0-1 0 0,2 1 1 0 0,-1 0-1 0 0,1 0 1 0 0,0 0-1 0 0,0 1 1 0 0,0 0-1 0 0,1-1 1 0 0,0 1-1 0 0,1 0 1 0 0,-2 4-181 0 0,-28 200 2343 0 0,36-166-2038 0 0,2-1 0 0 0,2 1 0 0 0,2-1 0 0 0,2-1 0 0 0,2 0 0 0 0,2-1 0 0 0,15 30-305 0 0,30 89 684 0 0,-51-59-418 0 0,-10-100-331 0 0,0 0 0 0 0,-1 1 0 0 0,1-1 0 0 0,-1 0-1 0 0,0 0 1 0 0,1 0 0 0 0,-1 0 0 0 0,0 0 0 0 0,0 0 0 0 0,0 0-1 0 0,-1 0 1 0 0,1 0 0 0 0,0-1 0 0 0,-1 1 0 0 0,1 0 0 0 0,-1-1 0 0 0,0 1-1 0 0,1-1 1 0 0,-1 0 0 0 0,0 1 0 0 0,0-1 0 0 0,0 0 0 0 0,0 0-1 0 0,0 0 1 0 0,0-1 0 0 0,0 1 0 0 0,0 0 0 0 0,0-1 0 0 0,0 1-1 0 0,-1-1 1 0 0,1 0 0 0 0,0 1 0 0 0,0-1 0 0 0,0 0 0 0 0,-1-1 0 0 0,1 1-1 0 0,0 0 1 0 0,0-1 0 0 0,0 1 0 0 0,-1-1 0 0 0,1 1 0 0 0,0-1-1 0 0,0 0 1 0 0,0 0 0 0 0,0 0 65 0 0,-122-65-5355 0 0,97 43 4108 0 0</inkml:trace>
  <inkml:trace contextRef="#ctx0" brushRef="#br0" timeOffset="210044.724">12900 6367 1140 0 0,'-47'-35'5515'0'0,"93"5"-3145"0"0,31 11-2091 0 0,0 3 0 0 0,0 4 0 0 0,68-2-279 0 0,73-11-168 0 0,-197 22 115 0 0,-2-1 115 0 0,-36 8-9 0 0,-3 1-80 0 0,0 0 1 0 0,1 1 0 0 0,0 0-1 0 0,0 2 1 0 0,0 0 0 0 0,1 1-1 0 0,1 1 1 0 0,-1 1 0 0 0,2 0-1 0 0,-1 2 1 0 0,2 0 0 0 0,-7 6 26 0 0,23-19 10 0 0,0 0 1 0 0,0 0 0 0 0,0 0 0 0 0,0 0 0 0 0,0 0 0 0 0,-1 1 0 0 0,1-1 0 0 0,0 0-1 0 0,0 0 1 0 0,0 1 0 0 0,0-1 0 0 0,-1 0 0 0 0,1 1 0 0 0,0-1 0 0 0,0 1 0 0 0,-1-1-1 0 0,1 1 1 0 0,0 0 0 0 0,-1-1 0 0 0,1 1 0 0 0,-1 0 0 0 0,1-1 0 0 0,-1 1 0 0 0,1 0-1 0 0,-1 0 1 0 0,1-1 0 0 0,-1 1 0 0 0,0 0 0 0 0,1 0 0 0 0,-1 0 0 0 0,0-1-1 0 0,0 1 1 0 0,0 0 0 0 0,1 0 0 0 0,-1 0 0 0 0,0 0 0 0 0,0 0 0 0 0,0 0 0 0 0,-1-1-1 0 0,1 1 1 0 0,0 0 0 0 0,0 0 0 0 0,0 0 0 0 0,-1 0 0 0 0,1 0 0 0 0,0-1 0 0 0,-1 1-1 0 0,1 0 1 0 0,0 0 0 0 0,-1-1 0 0 0,1 1 0 0 0,-1 0 0 0 0,0 0 0 0 0,1-1 0 0 0,-1 1-1 0 0,1-1 1 0 0,-1 1 0 0 0,0-1 0 0 0,0 1 0 0 0,1-1 0 0 0,-2 1-11 0 0,68-16 297 0 0,123-82-21 0 0,-184 98-263 0 0,-1 0 0 0 0,0 0 0 0 0,0 1 0 0 0,-1-1 0 0 0,1 1-1 0 0,0 0 1 0 0,0 0 0 0 0,-1 1 0 0 0,1-1 0 0 0,-1 1 0 0 0,0 0 0 0 0,0-1-1 0 0,0 1 1 0 0,0 1 0 0 0,0-1 0 0 0,-1 0 0 0 0,1 1 0 0 0,-1-1 0 0 0,0 1-1 0 0,0 0 1 0 0,0 0 0 0 0,-1 0 0 0 0,1 0 0 0 0,-1 0 0 0 0,0 0 0 0 0,0 0-1 0 0,-1 0 1 0 0,1 0 0 0 0,-1 1 0 0 0,0-1 0 0 0,0 0 0 0 0,0 0 0 0 0,0 1-1 0 0,-1-1 1 0 0,0 0-13 0 0,-9 3 900 0 0,95-134-676 0 0,34 21-3773 0 0,-36 35-2088 0 0,-67 54 4397 0 0</inkml:trace>
  <inkml:trace contextRef="#ctx0" brushRef="#br0" timeOffset="211661.326">13982 6075 1192 0 0,'11'27'882'0'0,"0"0"1"0"0,-2 1-1 0 0,-1 0 1 0 0,-2 1-1 0 0,0 0 0 0 0,-2 0 1 0 0,-1 0-1 0 0,-2 0 1 0 0,-1 12-883 0 0,0-40 226 0 0,0-1 8 0 0,91-135 1187 0 0,-88 136-1443 0 0,1 0-1 0 0,0 0 1 0 0,-1 0 0 0 0,1 0 0 0 0,-1 0-1 0 0,1 1 1 0 0,-1-1 0 0 0,0 1-1 0 0,1 0 1 0 0,-1 0 0 0 0,0 0-1 0 0,0 0 1 0 0,0 1 0 0 0,-1 0-1 0 0,1-1 1 0 0,-1 1 0 0 0,1 0 0 0 0,-1 0-1 0 0,0 0 1 0 0,0 0 0 0 0,0 0-1 0 0,-1 1 1 0 0,1-1 0 0 0,-1 1-1 0 0,1-1 1 0 0,-1 1 0 0 0,-1-1 0 0 0,1 1-1 0 0,0 1 23 0 0,10 44 178 0 0,-11-49-112 0 0,0 0 6 0 0,0 0-60 0 0,-1 0 0 0 0,1 0 0 0 0,-1 0 0 0 0,1 0 1 0 0,0 0-1 0 0,-1 0 0 0 0,1 0 0 0 0,-1 0 0 0 0,1 0 0 0 0,0 0 1 0 0,-1 0-1 0 0,1 0 0 0 0,-1 1 0 0 0,1-1 0 0 0,-1 0 0 0 0,1 0 1 0 0,0 0-1 0 0,-1 0 0 0 0,1 1 0 0 0,0-1 0 0 0,-1 0 0 0 0,1 0 1 0 0,0 1-1 0 0,-1-1 0 0 0,1 0 0 0 0,0 1 0 0 0,0-1 0 0 0,-1 0 1 0 0,1 1-1 0 0,0-1 0 0 0,0 0 0 0 0,-1 1 0 0 0,1-1 0 0 0,0 1 1 0 0,0-1-1 0 0,0 0 0 0 0,0 1 0 0 0,0-1 0 0 0,0 1 1 0 0,0-1-1 0 0,0 1 0 0 0,0-1 0 0 0,0 0 0 0 0,0 1 0 0 0,0-1 1 0 0,0 1-1 0 0,0-1-12 0 0,1-13-80 0 0,0-1 0 0 0,1 0 0 0 0,0 1 0 0 0,1-1 0 0 0,1 1 1 0 0,0 0-1 0 0,1 0 0 0 0,0 1 0 0 0,1-1 0 0 0,0 1 0 0 0,1 0 0 0 0,1 1 1 0 0,0-1 79 0 0,-4 11-41 0 0,1-1 0 0 0,-1 1 0 0 0,0 0 0 0 0,1 1 0 0 0,-1-1 0 0 0,1 1 1 0 0,-1 0-1 0 0,1 0 0 0 0,-1 1 0 0 0,1-1 0 0 0,-1 1 0 0 0,0 0 1 0 0,1 0-1 0 0,-1 0 0 0 0,0 1 0 0 0,1-1 0 0 0,-1 1 0 0 0,0 0 0 0 0,0 0 1 0 0,-1 1-1 0 0,1-1 0 0 0,0 1 0 0 0,-1 0 0 0 0,0 0 0 0 0,1 0 0 0 0,-1 0 1 0 0,0 1-1 0 0,-1-1 0 0 0,1 1 0 0 0,-1 0 0 0 0,1 0 0 0 0,-1 0 0 0 0,1 2 41 0 0,77 169-396 0 0,-77-172 385 0 0,0 1-1 0 0,-1-1 0 0 0,1 1 0 0 0,1-1 0 0 0,-1 0 1 0 0,0 0-1 0 0,1 0 0 0 0,-1-1 0 0 0,1 1 0 0 0,0-1 0 0 0,0 0 1 0 0,0 0-1 0 0,0 0 0 0 0,0-1 0 0 0,0 1 0 0 0,1-1 1 0 0,-1 0-1 0 0,0 0 0 0 0,1-1 0 0 0,-1 1 0 0 0,1-1 1 0 0,-1 0-1 0 0,1 0 0 0 0,-1 0 0 0 0,1-1 0 0 0,-1 0 0 0 0,0 1 1 0 0,1-2-1 0 0,-1 1 0 0 0,0 0 0 0 0,0-1 0 0 0,4-2 12 0 0,0 0-9 0 0,-1 0 0 0 0,0-1 0 0 0,-1 0 0 0 0,1 0 0 0 0,-1-1 0 0 0,0 1 0 0 0,0-1-1 0 0,0-1 1 0 0,-1 1 0 0 0,0-1 0 0 0,0 0 0 0 0,-1 0 0 0 0,0 0 0 0 0,0-1 0 0 0,-1 0-1 0 0,0 1 1 0 0,0-1 0 0 0,-1 0 0 0 0,0-1 0 0 0,0 1 0 0 0,-1 0 0 0 0,0 0 0 0 0,0-1 0 0 0,-1 1-1 0 0,-1-6 10 0 0,1 11 7 0 0,0 1 0 0 0,0 0-1 0 0,0 0 1 0 0,-1 0-1 0 0,1 0 1 0 0,-1 0 0 0 0,0-1-1 0 0,1 1 1 0 0,-1 0 0 0 0,0 0-1 0 0,0 0 1 0 0,0 1-1 0 0,0-1 1 0 0,-1 0 0 0 0,1 0-1 0 0,-1 1 1 0 0,1-1 0 0 0,-1 0-1 0 0,1 1 1 0 0,-1 0-1 0 0,0-1 1 0 0,1 1 0 0 0,-1 0-1 0 0,0 0 1 0 0,0 0-1 0 0,0 0 1 0 0,0 0 0 0 0,0 0-1 0 0,0 1 1 0 0,0-1 0 0 0,-1 1-1 0 0,1-1 1 0 0,0 1-1 0 0,0 0 1 0 0,0 0 0 0 0,-1 0-1 0 0,1 0 1 0 0,0 0 0 0 0,0 0-1 0 0,0 1 1 0 0,-1-1-7 0 0,0 5 24 0 0,0-1 0 0 0,0 1 0 0 0,1 0 0 0 0,0 0-1 0 0,0 0 1 0 0,0 0 0 0 0,0 0 0 0 0,1 0 0 0 0,0 0 0 0 0,0 1 0 0 0,0-1 0 0 0,1 0 0 0 0,0 1 0 0 0,0-1 0 0 0,0 0 0 0 0,1 1 0 0 0,-1-1 0 0 0,1 0 0 0 0,1 1 0 0 0,-1-1 0 0 0,1 0 0 0 0,0 0 0 0 0,0 0-1 0 0,0 0 1 0 0,1-1 0 0 0,-1 1 0 0 0,1 0 0 0 0,1-1 0 0 0,-1 0 0 0 0,0 0 0 0 0,1 0 0 0 0,0 0 0 0 0,0-1 0 0 0,0 1 0 0 0,0-1 0 0 0,1 0 0 0 0,-1 0 0 0 0,1 0 0 0 0,0-1 0 0 0,0 0 0 0 0,0 0 0 0 0,0 0-1 0 0,0-1 1 0 0,0 1 0 0 0,0-1 0 0 0,1 0 0 0 0,-1-1 0 0 0,0 1 0 0 0,1-1-24 0 0,3 2-4 0 0,0-1 1 0 0,-1-1-1 0 0,1 1 0 0 0,0-1 0 0 0,0 0 0 0 0,0-1 1 0 0,0 0-1 0 0,0-1 0 0 0,-1 0 0 0 0,1 0 0 0 0,-1-1 0 0 0,1 0 1 0 0,-1 0-1 0 0,0-1 0 0 0,0 0 0 0 0,0 0 0 0 0,-1-1 1 0 0,0 0-1 0 0,1-1 0 0 0,-2 1 0 0 0,1-1 0 0 0,-1-1 1 0 0,0 1-1 0 0,0-1 0 0 0,-1 0 0 0 0,1 0 0 0 0,-2-1 0 0 0,1 0 1 0 0,-1 1-1 0 0,0-2 0 0 0,-1 1 0 0 0,0 0 0 0 0,0-1 1 0 0,-1 1-1 0 0,0-1 0 0 0,0 0 0 0 0,-1 1 0 0 0,0-1 1 0 0,-1-4 3 0 0,0 11 8 0 0,-10-5 43 0 0,10 6-51 0 0,0 1 1 0 0,-1 0 0 0 0,1-1 0 0 0,0 1 0 0 0,0-1-1 0 0,-1 1 1 0 0,1 0 0 0 0,0-1 0 0 0,0 1 0 0 0,-1-1 0 0 0,1 1-1 0 0,0 0 1 0 0,-1 0 0 0 0,1-1 0 0 0,0 1 0 0 0,-1 0-1 0 0,1 0 1 0 0,-1-1 0 0 0,1 1 0 0 0,0 0 0 0 0,-1 0-1 0 0,1 0 1 0 0,-1 0 0 0 0,1-1 0 0 0,-1 1 0 0 0,1 0 0 0 0,-1 0-1 0 0,1 0 1 0 0,0 0 0 0 0,-1 0 0 0 0,1 0 0 0 0,-1 0-1 0 0,1 0 1 0 0,-1 1 0 0 0,1-1 0 0 0,-1 0 0 0 0,1 0 0 0 0,0 0-1 0 0,-1 0 1 0 0,1 1 0 0 0,-1-1 0 0 0,1 0 0 0 0,0 0-1 0 0,-1 1 1 0 0,1-1 0 0 0,-1 0 0 0 0,1 0 0 0 0,0 1 0 0 0,0-1-1 0 0,-1 1 1 0 0,1-1 0 0 0,0 0 0 0 0,0 1 0 0 0,-1-1-1 0 0,1 1 1 0 0,0-1 0 0 0,0 0 0 0 0,0 1 0 0 0,0-1 0 0 0,-1 1-1 0 0,1-1 1 0 0,0 1 0 0 0,0-1 0 0 0,0 1 0 0 0,0-1-1 0 0,0 0 1 0 0,0 1 0 0 0,0-1 0 0 0,1 1-1 0 0,-3 7 9 0 0,2 0 1 0 0,-1 0 0 0 0,1 0-1 0 0,0 0 1 0 0,1 0-1 0 0,0 0 1 0 0,0 0-1 0 0,1 0 1 0 0,0 0-1 0 0,0-1 1 0 0,1 1 0 0 0,0-1-1 0 0,0 1 1 0 0,1-1-1 0 0,0 0 1 0 0,0 0-1 0 0,1-1 1 0 0,-1 1 0 0 0,2-1-1 0 0,-1 0 1 0 0,1-1-1 0 0,-1 1 1 0 0,2-1-1 0 0,-1 0 1 0 0,0 0-1 0 0,1-1 1 0 0,0 0 0 0 0,0 0-1 0 0,0-1 1 0 0,1 1-1 0 0,-1-2 1 0 0,2 1-10 0 0,-3-1-19 0 0,0 0 1 0 0,0 0-1 0 0,0-1 0 0 0,0 0 1 0 0,0 0-1 0 0,0-1 1 0 0,0 0-1 0 0,0 0 0 0 0,1 0 1 0 0,-1-1-1 0 0,0 0 1 0 0,0 0-1 0 0,0 0 0 0 0,0-1 1 0 0,0 0-1 0 0,0 0 1 0 0,-1 0-1 0 0,1-1 0 0 0,-1 0 1 0 0,1 0-1 0 0,-1 0 0 0 0,0-1 1 0 0,0 0-1 0 0,-1 0 1 0 0,1 0-1 0 0,-1 0 0 0 0,0-1 1 0 0,0 0-1 0 0,0 0 1 0 0,1-2 18 0 0,4-7-143 0 0,0-1 0 0 0,-1 1 0 0 0,-1-2 0 0 0,0 1 0 0 0,-1-1 0 0 0,0 0 0 0 0,-2 0 0 0 0,0-1 0 0 0,0 1 0 0 0,-1-13 143 0 0,4-18-35 0 0,-3 0 1 0 0,-2 0-1 0 0,-2 0 1 0 0,-2 0-1 0 0,-3 0 1 0 0,-2-8 34 0 0,2 34 29 0 0,3 9 55 0 0,0-1 0 0 0,0 1 1 0 0,-2 0-1 0 0,1 1 0 0 0,-2-1 0 0 0,0 1 0 0 0,0 0 0 0 0,0 0 0 0 0,-2 0 1 0 0,1 0-1 0 0,-1 1 0 0 0,-5-4-84 0 0,9 15 13 0 0,0-1 0 0 0,0 1 0 0 0,0 1 0 0 0,0-1 0 0 0,0 0 0 0 0,1 1 0 0 0,-1-1 0 0 0,0 1 0 0 0,1 0 0 0 0,-1 0 0 0 0,1 0 0 0 0,0 0 0 0 0,0 0 0 0 0,-1 0 0 0 0,1 1 0 0 0,1-1 0 0 0,-1 1 0 0 0,0 0 0 0 0,1-1 0 0 0,-1 1 0 0 0,1 0 0 0 0,0 0 0 0 0,0 0 0 0 0,0 0 0 0 0,0 0 0 0 0,1 0 0 0 0,-1 0 0 0 0,1 0 0 0 0,-1 0 0 0 0,1 0 0 0 0,0 1 0 0 0,1 1-13 0 0,-4 21 23 0 0,1 0-1 0 0,1 0 1 0 0,2 0 0 0 0,1 0 0 0 0,0 0-1 0 0,2 0 1 0 0,1-1 0 0 0,1 1-1 0 0,2 0-22 0 0,-4-5-31 0 0,0 0-1 0 0,1 0 0 0 0,2-1 1 0 0,0 0-1 0 0,1 0 0 0 0,1-1 0 0 0,1 0 1 0 0,0 0-1 0 0,2-1 0 0 0,0-1 0 0 0,1 0 1 0 0,1 0-1 0 0,0-1 0 0 0,1-1 0 0 0,1-1 1 0 0,0 0-1 0 0,1-1 0 0 0,0 0 0 0 0,1-2 1 0 0,1 0-1 0 0,0-1 0 0 0,0-1 0 0 0,1-1 1 0 0,0 0-1 0 0,0-2 0 0 0,1 0 0 0 0,0-1 1 0 0,15 0 31 0 0,-30-5-39 0 0,0-1 0 0 0,0 0 0 0 0,0 0 0 0 0,1 0 0 0 0,-1-1 1 0 0,0 0-1 0 0,-1 0 0 0 0,1-1 0 0 0,0 0 0 0 0,-1 0 0 0 0,1 0 0 0 0,-1 0 1 0 0,0-1-1 0 0,0 0 0 0 0,-1 0 0 0 0,1-1 0 0 0,-1 1 0 0 0,0-1 0 0 0,0 0 1 0 0,0 0-1 0 0,0 0 0 0 0,-1 0 0 0 0,0-1 0 0 0,0 0 0 0 0,-1 1 0 0 0,0-1 1 0 0,0 0-1 0 0,0 0 0 0 0,0 0 0 0 0,-1 0 0 0 0,0-1 0 0 0,0-1 39 0 0,-3 4 35 0 0,1 0-1 0 0,-1 1 0 0 0,1-1 0 0 0,-1 1 0 0 0,0 0 1 0 0,0-1-1 0 0,-1 1 0 0 0,1 0 0 0 0,-1 0 0 0 0,1 0 1 0 0,-1 1-1 0 0,0-1 0 0 0,0 1 0 0 0,0-1 0 0 0,0 1 1 0 0,-1 0-1 0 0,1 0 0 0 0,0 1 0 0 0,-1-1 0 0 0,0 1 1 0 0,1-1-1 0 0,-1 1 0 0 0,0 0 0 0 0,0 1 0 0 0,1-1 1 0 0,-1 1-1 0 0,0-1 0 0 0,0 1 0 0 0,0 0 0 0 0,0 1 1 0 0,0-1-1 0 0,1 1 0 0 0,-1-1 0 0 0,0 1 0 0 0,0 0 1 0 0,1 1-1 0 0,-1-1 0 0 0,0 1 0 0 0,1-1 0 0 0,-3 2-34 0 0,5-2 23 0 0,0-1-1 0 0,-1 1 1 0 0,1 0-1 0 0,0-1 1 0 0,0 1-1 0 0,-1 0 0 0 0,1 0 1 0 0,0 0-1 0 0,0-1 1 0 0,0 1-1 0 0,0 0 1 0 0,0 0-1 0 0,0 1 0 0 0,1-1 1 0 0,-1 0-1 0 0,0 0 1 0 0,1 0-1 0 0,-1 1 1 0 0,0-1-1 0 0,1 0 1 0 0,-1 0-1 0 0,1 1 0 0 0,0-1 1 0 0,-1 1-1 0 0,1-1 1 0 0,0 0-1 0 0,0 1 1 0 0,0-1-1 0 0,0 0 0 0 0,0 1 1 0 0,0-1-1 0 0,1 1 1 0 0,-1-1-1 0 0,0 0 1 0 0,1 1-1 0 0,-1-1 0 0 0,1 0 1 0 0,-1 1-1 0 0,1-1 1 0 0,-1 0-1 0 0,1 0 1 0 0,0 0-1 0 0,0 1 0 0 0,0-1 1 0 0,0 0-1 0 0,0 0 1 0 0,0 0-1 0 0,0 0 1 0 0,0-1-1 0 0,0 1 1 0 0,0 0-1 0 0,1 0-22 0 0,77 20 1022 0 0,39-10-352 0 0,-107-5-1014 0 0,48 28-1805 0 0,-21-10-3270 0 0,-35-23 4187 0 0</inkml:trace>
  <inkml:trace contextRef="#ctx0" brushRef="#br0" timeOffset="214140.005">16720 6226 1004 0 0,'-6'0'113'0'0,"0"-1"0"0"0,0 1 0 0 0,0 0 0 0 0,0 0 0 0 0,0 1 1 0 0,0 0-1 0 0,0 0 0 0 0,0 0 0 0 0,1 1 0 0 0,-1 0 0 0 0,0 0 0 0 0,1 0 0 0 0,-1 1 0 0 0,1 0 0 0 0,0 0 0 0 0,0 0 0 0 0,0 0 0 0 0,0 1 1 0 0,1 0-1 0 0,-1 0 0 0 0,1 0 0 0 0,0 1 0 0 0,0 0 0 0 0,1-1 0 0 0,-1 2-113 0 0,-2 4 96 0 0,4-10-44 0 0,1 1 1 0 0,1-1-1 0 0,-1 1 0 0 0,0-1 1 0 0,0 1-1 0 0,0 0 1 0 0,0-1-1 0 0,0 1 1 0 0,0 0-1 0 0,1 0 1 0 0,-1 0-1 0 0,0 0 1 0 0,1 0-1 0 0,-1 0 1 0 0,1 0-1 0 0,-1 0 1 0 0,1 0-1 0 0,-1 0 1 0 0,1 0-1 0 0,0 0 1 0 0,-1 0-1 0 0,1 0 0 0 0,0 0 1 0 0,0 0-1 0 0,0 0 1 0 0,0 1-1 0 0,0-1 1 0 0,0 0-1 0 0,0 0 1 0 0,0 0-1 0 0,1 0 1 0 0,-1 0-1 0 0,0 0 1 0 0,1 0-1 0 0,-1 0 1 0 0,0 0-1 0 0,1 0 1 0 0,-1 0-1 0 0,1 0 0 0 0,0 0 1 0 0,-1 0-1 0 0,1 0 1 0 0,0 0-1 0 0,0 0 1 0 0,-1-1-1 0 0,1 1 1 0 0,0 0-1 0 0,0-1 1 0 0,0 1-1 0 0,0 0 1 0 0,0-1-1 0 0,0 1 1 0 0,0-1-1 0 0,0 0 1 0 0,0 1-1 0 0,0-1 0 0 0,0 0 1 0 0,0 1-1 0 0,0-1 1 0 0,1 0-1 0 0,-1 0 1 0 0,0 0-1 0 0,0 0 1 0 0,0 0-1 0 0,0 0 1 0 0,0 0-1 0 0,0-1 1 0 0,1 1-53 0 0,125-12 1342 0 0,-115 8-1277 0 0,3 0-13 0 0,0-1 0 0 0,0 0 0 0 0,-1-1 0 0 0,0-1 0 0 0,0 0 0 0 0,0-1 0 0 0,-1 0 0 0 0,-1-1 0 0 0,1 0 0 0 0,1-4-52 0 0,-23-9 24 0 0,-55 37-109 0 0,31-1-21 0 0,33-14 117 0 0,0 1 1 0 0,0-1-1 0 0,1 0 0 0 0,-1 0 0 0 0,0 1 0 0 0,0-1 1 0 0,0 0-1 0 0,0 0 0 0 0,0 1 0 0 0,0-1 0 0 0,0 0 0 0 0,0 1 1 0 0,0-1-1 0 0,0 0 0 0 0,0 0 0 0 0,0 1 0 0 0,0-1 1 0 0,0 0-1 0 0,0 0 0 0 0,-1 1-11 0 0,47-14-142 0 0,-1-2 1 0 0,0-3-1 0 0,-2 0 1 0 0,0-3-1 0 0,-1-2 1 0 0,-1-2-1 0 0,36-28 142 0 0,-69 48-2 0 0,0-1-1 0 0,0 0 1 0 0,-1 0-1 0 0,0-1 1 0 0,0 0-1 0 0,-1 0 1 0 0,0 0-1 0 0,0-1 1 0 0,0 0-1 0 0,-1 0 1 0 0,0-1-1 0 0,-1 1 1 0 0,0-1 0 0 0,0 0-1 0 0,-1 0 1 0 0,0-1-1 0 0,-1 1 1 0 0,0 0-1 0 0,0-1 1 0 0,-1 0-1 0 0,-1 1 1 0 0,1-1-1 0 0,-1 0 1 0 0,-1 1-1 0 0,0-1 1 0 0,0 0-1 0 0,-1 1 1 0 0,0-1-1 0 0,-1 1 1 0 0,0 0 0 0 0,0 0-1 0 0,-1 0 1 0 0,0 0-1 0 0,-4-6 3 0 0,2 7 115 0 0,0 1 1 0 0,-1-1-1 0 0,0 1 0 0 0,0 0 0 0 0,0 0 0 0 0,-1 1 1 0 0,0 0-1 0 0,0 1 0 0 0,0-1 0 0 0,-1 2 0 0 0,0-1 1 0 0,0 1-1 0 0,0 1 0 0 0,-1-1 0 0 0,1 1 1 0 0,-1 1-1 0 0,1 0 0 0 0,-1 0 0 0 0,0 1 0 0 0,0 1 1 0 0,-6-1-116 0 0,11 2 23 0 0,1-1 1 0 0,-1 1-1 0 0,1 0 0 0 0,-1 1 1 0 0,1-1-1 0 0,0 1 1 0 0,0 0-1 0 0,-1 0 1 0 0,1 0-1 0 0,1 0 1 0 0,-1 1-1 0 0,0-1 1 0 0,0 1-1 0 0,1 0 0 0 0,0 0 1 0 0,-1 1-1 0 0,1-1 1 0 0,1 1-1 0 0,-1-1 1 0 0,0 1-1 0 0,1 0 1 0 0,0 0-1 0 0,0 0 1 0 0,0 0-1 0 0,0 0 0 0 0,0 1 1 0 0,1-1-1 0 0,0 1-23 0 0,-22 127 560 0 0,26-73-312 0 0,3 0-1 0 0,2-1 1 0 0,3 0-1 0 0,2 0 0 0 0,3-2 1 0 0,3 3-248 0 0,34 141 484 0 0,-32-36-1731 0 0,-21-162 1115 0 0,-1 0 0 0 0,1-1 0 0 0,-1 1 1 0 0,0-1-1 0 0,1 1 0 0 0,-1-1 0 0 0,0 1 0 0 0,0-1 0 0 0,0 0 1 0 0,0 1-1 0 0,0-1 0 0 0,0 0 0 0 0,-1 0 0 0 0,1 0 0 0 0,0 0 1 0 0,-1 0-1 0 0,1 0 0 0 0,0 0 0 0 0,-1 0 0 0 0,1 0 0 0 0,-1-1 1 0 0,0 1-1 0 0,1-1 0 0 0,-1 1 0 0 0,1-1 0 0 0,-1 1 1 0 0,0-1-1 0 0,1 0 0 0 0,-1 0 0 0 0,0 0 0 0 0,1 0 0 0 0,-1 0 1 0 0,0 0-1 0 0,1-1 0 0 0,-1 1 0 0 0,0 0 0 0 0,1-1 0 0 0,-1 1 1 0 0,1-1-1 0 0,-1 0 0 0 0,1 1 0 0 0,-1-1 0 0 0,1 0 0 0 0,-1 0 1 0 0,1 0-1 0 0,0 0 0 0 0,-1 0 0 0 0,1 0 0 0 0,0-1 1 0 0,0 1-1 0 0,0 0 0 0 0,0-1 0 0 0,0 1 0 0 0,0-1 0 0 0,0 1 1 0 0,1-1-1 0 0,-1 1 0 0 0,1-1 0 0 0,-1 1 0 0 0,1-1 0 0 0,-1-1 132 0 0,-15-18-1249 0 0,2-3 38 0 0</inkml:trace>
  <inkml:trace contextRef="#ctx0" brushRef="#br0" timeOffset="214763.833">17910 5952 2340 0 0,'-1'-56'6746'0'0,"-1"83"-4958"0"0,8 51-1549 0 0,4 1 0 0 0,3-2 1 0 0,3 1-1 0 0,3-2 0 0 0,4 0 1 0 0,12 18-240 0 0,-12-23 66 0 0,-11-27-2286 0 0,-20-50-2569 0 0,-7-8 3074 0 0,4-1 483 0 0</inkml:trace>
  <inkml:trace contextRef="#ctx0" brushRef="#br0" timeOffset="215166.972">17889 6013 2616 0 0,'-1'-3'159'0'0,"0"-1"-1"0"0,0 0 0 0 0,0 0 1 0 0,1 0-1 0 0,-1 0 0 0 0,1 0 0 0 0,0 0 1 0 0,0 0-1 0 0,0 0 0 0 0,1 0 1 0 0,0 0-1 0 0,-1 0 0 0 0,1 0 1 0 0,1 0-1 0 0,-1 0 0 0 0,0 0 1 0 0,1 1-1 0 0,0-1 0 0 0,0 1 1 0 0,0-1-1 0 0,0 1 0 0 0,1 0 1 0 0,-1-1-1 0 0,1 1 0 0 0,0 1 1 0 0,0-1-1 0 0,0 0 0 0 0,3-2-158 0 0,1 1 82 0 0,0 0 0 0 0,1 1-1 0 0,0 0 1 0 0,0 0 0 0 0,0 0-1 0 0,0 1 1 0 0,0 0 0 0 0,0 1-1 0 0,0-1 1 0 0,1 2 0 0 0,-1-1-1 0 0,1 1 1 0 0,-1 1 0 0 0,0-1-1 0 0,1 1 1 0 0,-1 1 0 0 0,0 0-1 0 0,0 0 1 0 0,0 0 0 0 0,3 2-82 0 0,-6-3 12 0 0,0 0-1 0 0,0 0 1 0 0,-1 1 0 0 0,1 0-1 0 0,0-1 1 0 0,-1 2 0 0 0,1-1 0 0 0,-1 0-1 0 0,0 1 1 0 0,0 0 0 0 0,0 0-1 0 0,0 0 1 0 0,0 0 0 0 0,-1 1 0 0 0,0-1-1 0 0,1 1 1 0 0,-1 0 0 0 0,0 0 0 0 0,-1 0-1 0 0,1 0 1 0 0,-1 1 0 0 0,0-1-1 0 0,0 1 1 0 0,0-1 0 0 0,-1 1 0 0 0,1 0-1 0 0,-1 0 1 0 0,0 0 0 0 0,-1 0 0 0 0,1-1-1 0 0,-1 1 1 0 0,0 0 0 0 0,0 0-1 0 0,0 0 1 0 0,-1 0 0 0 0,0 0 0 0 0,0 0-1 0 0,0 0 1 0 0,-1-1 0 0 0,1 1-1 0 0,-1 0 1 0 0,0-1 0 0 0,0 1 0 0 0,-1-1-1 0 0,0 0 1 0 0,1 0 0 0 0,-1 0 0 0 0,-1 0-1 0 0,1 0 1 0 0,0-1 0 0 0,-1 0-1 0 0,0 1 1 0 0,-3 1-12 0 0,-41 14-643 0 0,-19-37-4956 0 0,62 12 4361 0 0</inkml:trace>
  <inkml:trace contextRef="#ctx0" brushRef="#br0" timeOffset="215476.928">18158 5917 1268 0 0,'1'-2'121'0'0,"0"0"-1"0"0,1 0 0 0 0,-1 0 1 0 0,0 0-1 0 0,1 0 1 0 0,-1 0-1 0 0,1 1 1 0 0,-1-1-1 0 0,1 0 1 0 0,0 1-1 0 0,0-1 0 0 0,0 1 1 0 0,0-1-1 0 0,0 1 1 0 0,0 0-1 0 0,0 0 1 0 0,0 0-1 0 0,1 0 1 0 0,-1 1-1 0 0,0-1 1 0 0,1 1-1 0 0,-1-1 0 0 0,0 1 1 0 0,1 0-1 0 0,-1-1 1 0 0,0 1-1 0 0,1 0 1 0 0,-1 1-1 0 0,1-1 1 0 0,-1 0-1 0 0,0 1 0 0 0,1 0 1 0 0,-1-1-1 0 0,0 1 1 0 0,0 0-1 0 0,1 0 1 0 0,-1 0-1 0 0,0 0 1 0 0,0 0-1 0 0,1 2-120 0 0,83 59 633 0 0,-84-61-578 0 0,1 1 0 0 0,0 0 0 0 0,-1 0 0 0 0,0 0 0 0 0,1 0 0 0 0,-1 0 0 0 0,0 0 0 0 0,0 1 0 0 0,0-1 0 0 0,0 1 0 0 0,0-1 0 0 0,-1 1 0 0 0,1 0 0 0 0,-1 0 0 0 0,0 0 0 0 0,0 0 0 0 0,0 0 0 0 0,0 0 0 0 0,0 0 0 0 0,-1 0 0 0 0,1 0 0 0 0,-1 0 0 0 0,0 0 0 0 0,0 0 0 0 0,0 0 0 0 0,0 1 0 0 0,0-1 0 0 0,-1 0 0 0 0,0 0 0 0 0,1 0 0 0 0,-1 0 0 0 0,0 0 0 0 0,-1 0 0 0 0,1 0 0 0 0,0-1 0 0 0,-1 1 0 0 0,1 0 0 0 0,-1-1 0 0 0,0 1 0 0 0,0-1 0 0 0,0 1 0 0 0,0-1 0 0 0,-1 0 0 0 0,1 0 0 0 0,-1 0 0 0 0,1 0 0 0 0,-1-1 0 0 0,0 1 0 0 0,1 0 0 0 0,-1-1 0 0 0,0 0 0 0 0,0 0 0 0 0,-3 1-55 0 0,4-3 24 0 0,0-1 0 0 0,0 0-1 0 0,0 1 1 0 0,0-1-1 0 0,0 0 1 0 0,0 0 0 0 0,0 0-1 0 0,1 0 1 0 0,-1 0 0 0 0,1 0-1 0 0,0-1 1 0 0,-1 1 0 0 0,1 0-1 0 0,0-1 1 0 0,0 1 0 0 0,0-1-1 0 0,1 1 1 0 0,-1-1 0 0 0,1 1-1 0 0,-1-1 1 0 0,1 0 0 0 0,0 1-1 0 0,0-1 1 0 0,0 0 0 0 0,0 1-1 0 0,1-1 1 0 0,-1 1-1 0 0,1-1 1 0 0,-1 1 0 0 0,1-1-1 0 0,0 1 1 0 0,0-1 0 0 0,0 1-1 0 0,0-1 1 0 0,1 1 0 0 0,-1 0-1 0 0,0 0 1 0 0,2-2-24 0 0,6-9-686 0 0,0 1 1 0 0,1 0-1 0 0,0 0 0 0 0,1 1 1 0 0,1 0-1 0 0,-1 1 0 0 0,1 0 1 0 0,1 1-1 0 0,0 1 0 0 0,0 0 1 0 0,1 0-1 0 0,3 0 686 0 0,10-4-1329 0 0</inkml:trace>
  <inkml:trace contextRef="#ctx0" brushRef="#br0" timeOffset="216398.607">18800 5919 1344 0 0,'-24'-7'3489'0'0,"10"10"-3290"0"0,1 0 1 0 0,1 1-1 0 0,-1 0 1 0 0,0 1-1 0 0,1 1 0 0 0,0 0 1 0 0,0 0-1 0 0,1 2 0 0 0,0-1 1 0 0,0 1-1 0 0,1 1 0 0 0,0 0 1 0 0,0 0-1 0 0,1 1 0 0 0,0 0 1 0 0,-2 4-200 0 0,48 9 925 0 0,-22-22-992 0 0,0-2 1 0 0,0 1-1 0 0,0-2 0 0 0,0 0 1 0 0,-1-1-1 0 0,1 0 0 0 0,0-1 1 0 0,-1-1-1 0 0,0 0 0 0 0,0-1 1 0 0,-1-1-1 0 0,1 0 0 0 0,-1-1 1 0 0,-1 0-1 0 0,0-1 0 0 0,3-3 67 0 0,-12 10-3 0 0,-1-1-1 0 0,1 0 0 0 0,-1 0 0 0 0,0 0 1 0 0,0 0-1 0 0,0 0 0 0 0,0 0 0 0 0,0-1 0 0 0,-1 1 1 0 0,1-1-1 0 0,-1 1 0 0 0,0-1 0 0 0,0 0 1 0 0,-1 1-1 0 0,1-1 0 0 0,-1 0 0 0 0,0 1 0 0 0,1-1 1 0 0,-2 0-1 0 0,1 0 0 0 0,0 1 0 0 0,-1-1 1 0 0,0 0-1 0 0,0 1 0 0 0,0-1 0 0 0,0 1 0 0 0,0-1 1 0 0,-1 1-1 0 0,0-1 0 0 0,1 1 0 0 0,-1 0 1 0 0,0 0-1 0 0,-1 0 0 0 0,1 0 0 0 0,-1 0 1 0 0,1 0-1 0 0,-1 1 0 0 0,0-1 0 0 0,0 1 0 0 0,0 0 1 0 0,0 0-1 0 0,0 0 0 0 0,0 0 0 0 0,-1 0 1 0 0,-1 0 3 0 0,-30-34 717 0 0,34 32-719 0 0,1 1 0 0 0,-1-1 0 0 0,1 1 0 0 0,0-1 0 0 0,0 0 0 0 0,0 1 0 0 0,0-1 0 0 0,1 1 1 0 0,-1-1-1 0 0,1 1 0 0 0,0-1 0 0 0,0 1 0 0 0,0-1 0 0 0,0 1 0 0 0,1 0 0 0 0,0 0 0 0 0,-1-1 0 0 0,1 1 0 0 0,0 0 1 0 0,0 0-1 0 0,1 1 0 0 0,-1-1 0 0 0,1 0 0 0 0,-1 1 0 0 0,2-1 2 0 0,1-3-22 0 0,56-59-423 0 0,-50 56 397 0 0,-1 0-1 0 0,1-1 1 0 0,-2 0-1 0 0,1-1 1 0 0,-2 0 0 0 0,1 0-1 0 0,-2-1 1 0 0,1 0-1 0 0,-2 0 1 0 0,0-1 0 0 0,0 0-1 0 0,-1 0 1 0 0,1-6 48 0 0,-6 18 12 0 0,-1 0 1 0 0,1 0-1 0 0,-1 0 1 0 0,1 0-1 0 0,-1 0 1 0 0,0 1-1 0 0,1-1 0 0 0,-1 0 1 0 0,0 0-1 0 0,0 1 1 0 0,0-1-1 0 0,0 1 1 0 0,0-1-1 0 0,1 0 1 0 0,-1 1-1 0 0,0 0 1 0 0,0-1-1 0 0,0 1 1 0 0,0 0-1 0 0,0-1 1 0 0,0 1-1 0 0,-1 0 1 0 0,1 0-1 0 0,0 0 1 0 0,0 0-1 0 0,0 0 1 0 0,0 0-1 0 0,0 0 0 0 0,0 0 1 0 0,0 1-1 0 0,0-1 1 0 0,0 0-1 0 0,0 1 1 0 0,0-1-1 0 0,0 0 1 0 0,0 1-1 0 0,0-1 1 0 0,0 1-1 0 0,0 0 1 0 0,1-1-1 0 0,-1 1 1 0 0,0 0-1 0 0,0-1 1 0 0,1 1-1 0 0,-1 0 1 0 0,0 0-1 0 0,1 0 1 0 0,-1-1-1 0 0,1 1 0 0 0,-1 0 1 0 0,1 0-1 0 0,-1 1-12 0 0,-6 10 46 0 0,1 0 0 0 0,0 1 0 0 0,1 0 0 0 0,1 0 0 0 0,0 0 0 0 0,0 0 0 0 0,1 1 0 0 0,1 0 0 0 0,1-1 0 0 0,0 1 0 0 0,0 0 0 0 0,1 0 0 0 0,1 0 0 0 0,1 6-46 0 0,-1 17 176 0 0,34 201 561 0 0,-34-230-765 0 0,-2-7 39 0 0,1 0 0 0 0,-1 0 0 0 0,1 0 0 0 0,0 0 0 0 0,0 0 0 0 0,-1 0 0 0 0,1 0 0 0 0,0 0 0 0 0,0 0 1 0 0,0 0-1 0 0,0 0 0 0 0,0 0 0 0 0,0 0 0 0 0,0 0 0 0 0,0 0 0 0 0,1 1 0 0 0,-1-1 0 0 0,0-1 0 0 0,0 1 0 0 0,1 0 0 0 0,-1 0 0 0 0,1 0 0 0 0,-1 0 0 0 0,1 0 0 0 0,-1 0 1 0 0,1 0-1 0 0,0 0 0 0 0,-1-1 0 0 0,1 1 0 0 0,0 0 0 0 0,0-1 0 0 0,0 1 0 0 0,-1 0 0 0 0,1-1 0 0 0,0 1 0 0 0,0-1 0 0 0,0 1 0 0 0,0-1 0 0 0,0 0 0 0 0,0 1 0 0 0,0-1 1 0 0,0 0-1 0 0,0 0 0 0 0,0 0 0 0 0,0 1 0 0 0,0-1 0 0 0,0 0 0 0 0,0 0 0 0 0,0-1 0 0 0,0 1 0 0 0,0 0 0 0 0,0 0 0 0 0,0 0-11 0 0,18-10-66 0 0,-9 2 22 0 0,0 1-1 0 0,0 1 0 0 0,1 0 1 0 0,-1 1-1 0 0,1 0 0 0 0,1 0 1 0 0,-1 1-1 0 0,0 1 0 0 0,1 0 1 0 0,0 0-1 0 0,0 1 1 0 0,0 1-1 0 0,0 0 0 0 0,0 0 1 0 0,0 1-1 0 0,0 1 0 0 0,0 0 1 0 0,0 1-1 0 0,0 0 0 0 0,6 2 45 0 0,-17-3 4 0 0,0-1 0 0 0,1 0-1 0 0,-1 1 1 0 0,0-1-1 0 0,0 1 1 0 0,0 0-1 0 0,0-1 1 0 0,0 1-1 0 0,-1 0 1 0 0,1-1-1 0 0,0 1 1 0 0,0 0-1 0 0,0 0 1 0 0,-1 0-1 0 0,1 0 1 0 0,0 0 0 0 0,-1 0-1 0 0,1 0 1 0 0,0 0-1 0 0,-1 0 1 0 0,0 0-1 0 0,1 0 1 0 0,-1 0-1 0 0,0 0 1 0 0,1 0-1 0 0,-1 0 1 0 0,0 0-1 0 0,0 1 1 0 0,0-1-1 0 0,0 0 1 0 0,0 0-1 0 0,0 0 1 0 0,0 0 0 0 0,0 1-1 0 0,-1-1 1 0 0,1 0-1 0 0,0 0 1 0 0,-1 0-1 0 0,1 0 1 0 0,-1 0-1 0 0,1 0 1 0 0,-1 0-1 0 0,1 0 1 0 0,-1 0-1 0 0,0 0 1 0 0,0 0-1 0 0,1 0 1 0 0,-1-1 0 0 0,0 1-1 0 0,0 0 1 0 0,0 0-1 0 0,0-1 1 0 0,0 1-1 0 0,0-1 1 0 0,0 1-1 0 0,0-1-3 0 0,-59 31 347 0 0,-126-8-476 0 0,68-60-3099 0 0,87 2-639 0 0,30 23 2629 0 0</inkml:trace>
  <inkml:trace contextRef="#ctx0" brushRef="#br0" timeOffset="217457.594">19619 5878 836 0 0,'57'-25'2920'0'0,"-41"13"-1483"0"0,-16 12-1401 0 0,0 0 0 0 0,-1 0 0 0 0,1-1 0 0 0,0 1 0 0 0,-1 0 0 0 0,1 0 0 0 0,0 0 0 0 0,-1 0-1 0 0,1 0 1 0 0,0 0 0 0 0,-1 0 0 0 0,1-1 0 0 0,0 1 0 0 0,-1 0 0 0 0,1 0 0 0 0,0 0 0 0 0,0-1 0 0 0,-1 1 0 0 0,1 0 0 0 0,0 0-1 0 0,0-1 1 0 0,0 1 0 0 0,-1 0 0 0 0,1-1 0 0 0,0 1 0 0 0,0 0 0 0 0,0-1 0 0 0,0 1 0 0 0,-1 0 0 0 0,1-1 0 0 0,0 1-1 0 0,0 0 1 0 0,0-1 0 0 0,0 1 0 0 0,0 0 0 0 0,0-1 0 0 0,0 1 0 0 0,0 0 0 0 0,0-1 0 0 0,0 1 0 0 0,0-1 0 0 0,0 1 0 0 0,1 0-1 0 0,-1-1 1 0 0,0 1 0 0 0,0 0-36 0 0,-13 0 53 0 0,0 0 0 0 0,1 2 0 0 0,-1-1 0 0 0,0 2-1 0 0,1-1 1 0 0,-1 2 0 0 0,1 0 0 0 0,0 0 0 0 0,0 1 0 0 0,1 1 0 0 0,0 0-1 0 0,-1 0 1 0 0,2 1 0 0 0,-1 1 0 0 0,1-1 0 0 0,0 2 0 0 0,1 0-1 0 0,0 0 1 0 0,0 0 0 0 0,-6 10-53 0 0,15-18 12 0 0,-1 0 0 0 0,0-1-1 0 0,0 1 1 0 0,1 0 0 0 0,-1 0 0 0 0,0 0-1 0 0,1 0 1 0 0,-1 0 0 0 0,1 1 0 0 0,-1-1-1 0 0,1 0 1 0 0,0 0 0 0 0,-1 0 0 0 0,1 0-1 0 0,0 0 1 0 0,0 1 0 0 0,0-1 0 0 0,0 0-1 0 0,0 0 1 0 0,0 0 0 0 0,0 0 0 0 0,0 1 0 0 0,0-1-1 0 0,1 0 1 0 0,-1 0 0 0 0,0 0 0 0 0,1 0-1 0 0,-1 0 1 0 0,1 0 0 0 0,-1 0 0 0 0,1 0-1 0 0,0 0 1 0 0,-1 0 0 0 0,1 0 0 0 0,0 0-1 0 0,0 0 1 0 0,-1 0 0 0 0,1 0 0 0 0,0-1-1 0 0,0 1 1 0 0,0 0 0 0 0,0-1 0 0 0,0 1 0 0 0,0-1-1 0 0,0 1 1 0 0,1-1 0 0 0,-1 1 0 0 0,0-1-1 0 0,0 0 1 0 0,0 1 0 0 0,0-1 0 0 0,0 0-1 0 0,1 0 1 0 0,-1 0 0 0 0,0 0 0 0 0,1 0-12 0 0,77-2-211 0 0,-53-4 72 0 0,0-1-1 0 0,-1-1 1 0 0,0-1-1 0 0,0-1 1 0 0,-1-2-1 0 0,0 0 1 0 0,8-8 139 0 0,-63 27 354 0 0,30-6-351 0 0,0-1 0 0 0,1 1-1 0 0,-1 0 1 0 0,1 0 0 0 0,-1 0-1 0 0,1 0 1 0 0,0 0 0 0 0,-1 0 0 0 0,1 0-1 0 0,0 0 1 0 0,-1 0 0 0 0,1 0 0 0 0,0 0-1 0 0,0 0 1 0 0,0 0 0 0 0,0 0 0 0 0,0 0-1 0 0,0 0 1 0 0,0 0 0 0 0,0 0 0 0 0,1 0-1 0 0,-1 0 1 0 0,0 0 0 0 0,1 0 0 0 0,-1 0-1 0 0,0 0 1 0 0,1-1 0 0 0,-1 1 0 0 0,1 0-1 0 0,0 0 1 0 0,-1 0 0 0 0,1 0-1 0 0,0-1 1 0 0,-1 1 0 0 0,1 0 0 0 0,0-1-1 0 0,0 1 1 0 0,-1 0 0 0 0,1-1 0 0 0,0 1-1 0 0,0-1 1 0 0,0 1 0 0 0,0-1 0 0 0,0 0-1 0 0,0 1 1 0 0,0-1 0 0 0,0 0 0 0 0,0 0-1 0 0,0 0 1 0 0,0 0 0 0 0,0 0 0 0 0,0 0-1 0 0,0 0 1 0 0,0 0 0 0 0,0 0 0 0 0,0 0-1 0 0,0 0 1 0 0,1-1-3 0 0,69 8-222 0 0,-52-9 37 0 0,0 0 0 0 0,-1-1 0 0 0,1-1 0 0 0,-1-1 1 0 0,0 0-1 0 0,0-2 0 0 0,0 0 0 0 0,-1-1 0 0 0,0 0 1 0 0,-1-1-1 0 0,1-2 0 0 0,-2 1 0 0 0,0-2 0 0 0,0 0 1 0 0,-1 0-1 0 0,11-14 185 0 0,-8 2-248 0 0</inkml:trace>
  <inkml:trace contextRef="#ctx0" brushRef="#br0" timeOffset="217861.034">20190 5646 4376 0 0,'5'-166'2167'0'0,"-4"163"-2121"0"0,-1 0 0 0 0,0 0 0 0 0,1 0 0 0 0,-1 0 1 0 0,0 0-1 0 0,-1 0 0 0 0,1 0 0 0 0,0 1 1 0 0,-1-1-1 0 0,0 0 0 0 0,0 0 0 0 0,0 0 0 0 0,0 0 1 0 0,0 1-1 0 0,0-1 0 0 0,-1 1 0 0 0,1-1 0 0 0,-1 1 1 0 0,0-1-1 0 0,1 1 0 0 0,-1 0 0 0 0,0 0 1 0 0,-1 0-1 0 0,1 0 0 0 0,0 0 0 0 0,-1 0 0 0 0,1 1 1 0 0,-1-1-1 0 0,1 1 0 0 0,-1-1 0 0 0,0 1 0 0 0,1 0 1 0 0,-1 0-1 0 0,0 0 0 0 0,-1 1-46 0 0,-1 2 13 0 0,0 1 0 0 0,1 0 0 0 0,-1 0 1 0 0,0 0-1 0 0,1 1 0 0 0,0 0 0 0 0,0-1 0 0 0,0 2 0 0 0,1-1 0 0 0,-1 0 0 0 0,1 1 0 0 0,0-1 1 0 0,0 1-1 0 0,0 0 0 0 0,1 0 0 0 0,0 0 0 0 0,0 0 0 0 0,0 1 0 0 0,1-1 0 0 0,-1 1 0 0 0,1 1-13 0 0,-14 223 750 0 0,41-62-319 0 0,-26-167-421 0 0,0 0 0 0 0,-1 0 1 0 0,1 0-1 0 0,0 0 0 0 0,0 0 0 0 0,0 0 0 0 0,0 0 0 0 0,0-1 0 0 0,0 1 1 0 0,0 0-1 0 0,1 0 0 0 0,-1 0 0 0 0,0 0 0 0 0,0 0 0 0 0,1 0 0 0 0,-1 0 0 0 0,0 0 1 0 0,1-1-1 0 0,-1 1 0 0 0,1 0 0 0 0,-1 0 0 0 0,1-1 0 0 0,0 1 0 0 0,-1 0 0 0 0,1 0 1 0 0,0-1-1 0 0,-1 1 0 0 0,1-1 0 0 0,0 1 0 0 0,0-1 0 0 0,-1 1 0 0 0,1-1 0 0 0,0 1 1 0 0,0-1-1 0 0,0 0 0 0 0,0 1 0 0 0,0-1 0 0 0,0 0 0 0 0,0 0 0 0 0,-1 0 0 0 0,1 0 1 0 0,0 0-1 0 0,0 0 0 0 0,0 0 0 0 0,0 0 0 0 0,0 0 0 0 0,0 0 0 0 0,0 0 1 0 0,0-1-1 0 0,0 1-10 0 0,44-33 62 0 0,-32 22-170 0 0,-10 7 101 0 0,0 0-1 0 0,0 0 1 0 0,0 1 0 0 0,1 0-1 0 0,-1-1 1 0 0,1 1 0 0 0,0 1-1 0 0,0-1 1 0 0,0 0 0 0 0,0 1-1 0 0,0 0 1 0 0,1 0 0 0 0,-1 0-1 0 0,1 1 1 0 0,-1-1 0 0 0,1 1-1 0 0,0 0 1 0 0,0 0 0 0 0,-1 1-1 0 0,1 0 1 0 0,0-1 0 0 0,0 2-1 0 0,0-1 1 0 0,-1 0 0 0 0,1 1-1 0 0,0 0 1 0 0,0 0 0 0 0,-1 1-1 0 0,1-1 1 0 0,-1 1 0 0 0,1 0-1 0 0,-1 0 1 0 0,0 0 0 0 0,0 1-1 0 0,0-1 1 0 0,0 1 0 0 0,0 0-1 0 0,0 0 1 0 0,-1 1 0 0 0,0-1-1 0 0,1 1 1 0 0,-1 0 0 0 0,-1-1-1 0 0,1 1 1 0 0,0 1 0 0 0,-1-1-1 0 0,0 0 1 0 0,0 0 0 0 0,1 4 7 0 0,-4-2 25 0 0,0 0 1 0 0,0 0 0 0 0,-1 0 0 0 0,0-1 0 0 0,0 1-1 0 0,0-1 1 0 0,0 1 0 0 0,-1-1 0 0 0,0 0-1 0 0,0 0 1 0 0,-1 0 0 0 0,1 0 0 0 0,-1-1 0 0 0,0 1-1 0 0,0-1 1 0 0,-1 0 0 0 0,1 0 0 0 0,-1-1 0 0 0,-2 2-26 0 0,-45 21-1031 0 0,61-45-4422 0 0,5 8 4239 0 0,2-2 16 0 0</inkml:trace>
  <inkml:trace contextRef="#ctx0" brushRef="#br0" timeOffset="218138.552">20533 5847 1556 0 0,'4'-4'3254'0'0,"2"-1"851"0"0,-3 23-3024 0 0,9 69-2656 0 0,-46-101-3716 0 0,20-2 4033 0 0</inkml:trace>
  <inkml:trace contextRef="#ctx0" brushRef="#br0" timeOffset="218389.731">20451 5505 1240 0 0,'0'-6'1104'0'0,"0"1"-252"0"0,0-1-216 0 0,-1 2-248 0 0,1-1-68 0 0,-2 1-132 0 0,0 2-60 0 0,2-1 40 0 0,2 2-60 0 0,-2 2-12 0 0,2 1-244 0 0,-1 1-108 0 0,-1 1-208 0 0,0 1-332 0 0,8 14-472 0 0,2 1 72 0 0</inkml:trace>
  <inkml:trace contextRef="#ctx0" brushRef="#br0" timeOffset="218794.912">20694 6103 1496 0 0,'46'-2'4284'0'0,"36"-103"-2482"0"0,-71 75-1665 0 0,-1 0 0 0 0,-2 0 0 0 0,-1-1-1 0 0,-1-1 1 0 0,-2 1 0 0 0,-1-1 0 0 0,-1 1 0 0 0,-2-1 0 0 0,-2-22-137 0 0,1 9 192 0 0,-26-86 373 0 0,25 131-557 0 0,1-1-1 0 0,-1 1 1 0 0,1-1-1 0 0,-1 1 1 0 0,0 0 0 0 0,1 0-1 0 0,-1 0 1 0 0,0 0 0 0 0,1 0-1 0 0,-1 0 1 0 0,0 0 0 0 0,1 0-1 0 0,-1 1 1 0 0,0-1 0 0 0,1 1-1 0 0,-1-1 1 0 0,1 1 0 0 0,-1 0-1 0 0,1-1 1 0 0,-1 1 0 0 0,1 0-1 0 0,-1 0 1 0 0,1 0 0 0 0,0 0-1 0 0,0 0 1 0 0,-1 0-1 0 0,1 1 1 0 0,0-1 0 0 0,0 0-1 0 0,0 0 1 0 0,0 1 0 0 0,0-1-1 0 0,1 1 1 0 0,-1-1 0 0 0,0 1-1 0 0,1-1 1 0 0,-1 1 0 0 0,1 0-1 0 0,-1-1 1 0 0,1 1-8 0 0,-7 15 24 0 0,2-1 0 0 0,0 1 1 0 0,0 0-1 0 0,2 1 0 0 0,0-1 0 0 0,1 1 1 0 0,1-1-1 0 0,0 1 0 0 0,1-1 0 0 0,1 1 0 0 0,1 0 1 0 0,1-1-1 0 0,0 0 0 0 0,1 1 0 0 0,1-1 1 0 0,1-1-1 0 0,0 1 0 0 0,1-1 0 0 0,1 0 1 0 0,0-1-1 0 0,1 0 0 0 0,1 0 0 0 0,0 0 0 0 0,1-2 1 0 0,0 1-1 0 0,12 9-24 0 0,-13-15 1 0 0,0-1 0 0 0,0 0-1 0 0,1 0 1 0 0,-1-1 0 0 0,1-1 0 0 0,0 0 0 0 0,1 0-1 0 0,0-1 1 0 0,-1-1 0 0 0,1 0 0 0 0,0 0-1 0 0,0-1 1 0 0,1-1 0 0 0,-1 0 0 0 0,0 0 0 0 0,11-2-1 0 0,-16-1 0 0 0,0 0 0 0 0,0 0 0 0 0,0-1 0 0 0,-1 0 1 0 0,1 0-1 0 0,-1 0 0 0 0,0-1 0 0 0,0 0 0 0 0,0 0 0 0 0,0-1 1 0 0,-1 0-1 0 0,1 0 0 0 0,-1 0 0 0 0,-1 0 0 0 0,1-1 1 0 0,-1 0-1 0 0,0 0 0 0 0,0 0 0 0 0,0 0 0 0 0,-1-1 0 0 0,0 1 1 0 0,0-3-1 0 0,-3 8 63 0 0,0 1-20 0 0,-47-39 335 0 0,59 34-7831 0 0,-9 2 6094 0 0</inkml:trace>
  <inkml:trace contextRef="#ctx0" brushRef="#br0" timeOffset="219039.886">21138 5659 1520 0 0,'-2'-10'668'0'0,"-1"1"-180"0"0,-5-6-108 0 0,8 3-44 0 0,-3 1-388 0 0,3 11 52 0 0,0-9-72 0 0,0 2 56 0 0,0 7-188 0 0,0-11-304 0 0,0 2-464 0 0</inkml:trace>
  <inkml:trace contextRef="#ctx0" brushRef="#br0" timeOffset="219566.804">21336 5514 1224 0 0,'68'373'4880'0'0,"-67"-369"-4852"0"0,1 0-1 0 0,-1 0 1 0 0,1-1 0 0 0,-1 1-1 0 0,1 0 1 0 0,0-1 0 0 0,1 1 0 0 0,-1-1-1 0 0,1 0 1 0 0,-1 0 0 0 0,1 0-1 0 0,0 0 1 0 0,0 0 0 0 0,0-1 0 0 0,0 1-1 0 0,1-1 1 0 0,-1 0 0 0 0,1 0 0 0 0,0 0-1 0 0,-1-1 1 0 0,1 1 0 0 0,0-1-1 0 0,0 0 1 0 0,0 0 0 0 0,0 0 0 0 0,0 0-1 0 0,0-1 1 0 0,0 1 0 0 0,0-1-1 0 0,0 0 1 0 0,0-1 0 0 0,0 1 0 0 0,0-1-1 0 0,0 1 1 0 0,1-2-28 0 0,138-59-185 0 0,-109 110 1771 0 0,-22-46-1606 0 0,-1-1 1 0 0,1 0 0 0 0,-1 0-1 0 0,1-2 1 0 0,-1 1 0 0 0,1-2-1 0 0,0 1 1 0 0,-1-2-1 0 0,1 1 1 0 0,-1-2 0 0 0,1 1-1 0 0,-1-2 1 0 0,0 1 0 0 0,0-1-1 0 0,-1-1 1 0 0,1 0 0 0 0,-1-1-1 0 0,0 0 1 0 0,0 0-1 0 0,8-8 20 0 0,-13 10 4 0 0,-1 0 0 0 0,0-1 0 0 0,0 1 0 0 0,-1-1 0 0 0,1 0 0 0 0,-1 1 0 0 0,0-2 0 0 0,0 1 0 0 0,-1 0 0 0 0,0 0 0 0 0,1-1 0 0 0,-2 0-1 0 0,1 1 1 0 0,-1-1 0 0 0,0 0 0 0 0,0 0 0 0 0,0 1 0 0 0,-1-6-4 0 0,0 10 237 0 0,-3-10 622 0 0,2 10-837 0 0,0 0-1 0 0,0 0 1 0 0,-1 0-1 0 0,1 0 0 0 0,-1 0 1 0 0,1 0-1 0 0,-1 1 1 0 0,1-1-1 0 0,-1 1 1 0 0,0-1-1 0 0,1 1 0 0 0,-1 0 1 0 0,0 0-1 0 0,1-1 1 0 0,-1 1-1 0 0,0 0 1 0 0,1 1-1 0 0,-1-1 1 0 0,0 0-1 0 0,1 0 0 0 0,-1 1 1 0 0,1-1-1 0 0,-1 1 1 0 0,0-1-1 0 0,1 1 1 0 0,-1 0-1 0 0,1-1 1 0 0,0 1-1 0 0,-1 0 0 0 0,1 0 1 0 0,0 0-1 0 0,-1 0 1 0 0,1 0-1 0 0,0 0 1 0 0,0 1-1 0 0,0-1 0 0 0,0 0 1 0 0,0 1-1 0 0,0-1 1 0 0,0 1-1 0 0,0-1 1 0 0,1 1-1 0 0,-1-1 1 0 0,0 1-1 0 0,1-1 0 0 0,0 1 1 0 0,-1 0-22 0 0,-33 86 473 0 0,-2 295 498 0 0,34-376-1088 0 0,-1 1-1 0 0,0-1 1 0 0,-1 1-1 0 0,1-1 1 0 0,-1 0-1 0 0,-1 0 1 0 0,1-1-1 0 0,-1 1 0 0 0,0-1 1 0 0,-1 0-1 0 0,0-1 1 0 0,0 1-1 0 0,0-1 1 0 0,0 0-1 0 0,-6 3 118 0 0,5-5-373 0 0,0 1-1 0 0,0-1 1 0 0,-1 0-1 0 0,0 0 0 0 0,1-1 1 0 0,-1 0-1 0 0,0 0 1 0 0,0-1-1 0 0,0 0 1 0 0,0-1-1 0 0,0 0 1 0 0,0 0-1 0 0,0 0 0 0 0,0-1 1 0 0,0 0-1 0 0,-7-3 374 0 0,-47-15-1124 0 0,14-1-22 0 0</inkml:trace>
  <inkml:trace contextRef="#ctx0" brushRef="#br0" timeOffset="219749.617">21243 5661 1088 0 0,'3'-5'1612'0'0,"2"-2"-444"0"0,0 2-164 0 0,1 1-115 0 0,1-1-105 0 0,12-1-40 0 0,2-4-100 0 0,1 5-132 0 0,2-2-116 0 0,5 2-256 0 0,2 1-268 0 0,2 2 8 0 0,2 1-984 0 0,1-5-360 0 0,-1 4 99 0 0,-2-2 69 0 0,1 4 76 0 0</inkml:trace>
  <inkml:trace contextRef="#ctx0" brushRef="#br0" timeOffset="219905.641">22095 5709 3088 0 0,'6'3'1040'0'0,"-1"-2"-392"0"0,0 1-304 0 0,-2 2-48 0 0,0-4-548 0 0,-3 3-572 0 0,-2-3-368 0 0,-1 0 52 0 0</inkml:trace>
  <inkml:trace contextRef="#ctx0" brushRef="#br0" timeOffset="58356.176">5008 2870 916 0 0,'-23'-2'2422'0'0,"-40"-24"1941"0"0,114 19-3219 0 0,258-33-198 0 0,104-3-999 0 0,-407 48-3994 0 0,-51 9 1315 0 0,29-10 2173 0 0,-17 6-785 0 0</inkml:trace>
  <inkml:trace contextRef="#ctx0" brushRef="#br0" timeOffset="58635.901">5064 3102 1348 0 0,'52'6'3449'0'0,"323"-29"-839"0"0,-339 22-2465 0 0,-24 0-170 0 0,-1-1 1 0 0,0 2-1 0 0,0 0 1 0 0,0 0-1 0 0,0 1 1 0 0,0 0-1 0 0,0 1 1 0 0,0 0-1 0 0,0 1 1 0 0,0 0-1 0 0,-1 1 1 0 0,1 0-1 0 0,-1 1 0 0 0,0 0 1 0 0,3 3 24 0 0,2 14-776 0 0,-18-11-2992 0 0,-8 0 2488 0 0</inkml:trace>
  <inkml:trace contextRef="#ctx0" brushRef="#br0" timeOffset="59785.306">6524 2401 904 0 0,'-23'-3'1091'0'0,"-59"-10"2943"0"0,762-78-1536 0 0,-480 72-2426 0 0,-188 16-1883 0 0,-22 3-1334 0 0,1 1 1922 0 0</inkml:trace>
  <inkml:trace contextRef="#ctx0" brushRef="#br0" timeOffset="60661.671">6503 2387 1416 0 0,'-110'46'4143'0'0,"112"-43"-4075"0"0,0-1 1 0 0,1 1-1 0 0,-1 0 1 0 0,1-1 0 0 0,-1 0-1 0 0,1 0 1 0 0,0 0 0 0 0,0 0-1 0 0,0 0 1 0 0,0 0 0 0 0,1-1-1 0 0,-1 1 1 0 0,0-1-1 0 0,1 0 1 0 0,-1 0 0 0 0,0-1-1 0 0,1 1 1 0 0,-1 0 0 0 0,1-1-1 0 0,0 0 1 0 0,-1 0 0 0 0,1 0-1 0 0,2-1-68 0 0,3 3 140 0 0,77 17 55 0 0,-2 4-1 0 0,0 4 1 0 0,-1 3-1 0 0,-2 4 0 0 0,43 26-194 0 0,-122-59 6 0 0,0 0-1 0 0,0 0 0 0 0,0 0 1 0 0,0 1-1 0 0,0-1 0 0 0,0 0 0 0 0,0 1 1 0 0,0-1-1 0 0,0 1 0 0 0,0 0 1 0 0,-1 0-1 0 0,1 0 0 0 0,-1-1 0 0 0,1 1 1 0 0,-1 1-1 0 0,0-1 0 0 0,0 0 1 0 0,0 0-1 0 0,0 0 0 0 0,0 0 0 0 0,-1 1 1 0 0,1-1-1 0 0,0 0 0 0 0,-1 1 1 0 0,0-1-1 0 0,0 1 0 0 0,0-1 0 0 0,0 1 1 0 0,0-1-1 0 0,0 0 0 0 0,0 1 1 0 0,-1-1-1 0 0,1 0 0 0 0,-1 1 0 0 0,0-1 1 0 0,0 0-1 0 0,1 1 0 0 0,-2-1 1 0 0,1 0-1 0 0,0 0 0 0 0,0 0 0 0 0,-1 0 1 0 0,1 0-1 0 0,-1 0 0 0 0,1-1 1 0 0,-1 1-1 0 0,0 0 0 0 0,0-1 0 0 0,0 1-5 0 0,-99 78 58 0 0,-140 66 15 0 0,230-138-73 0 0,-3 2-14 0 0,1-1 1 0 0,0 2-1 0 0,0 0 1 0 0,1 0-1 0 0,0 1 0 0 0,1 1 1 0 0,1 0-1 0 0,0 0 1 0 0,0 1-1 0 0,2 0 1 0 0,0 1-1 0 0,0 0 0 0 0,1 0 1 0 0,-2 10 13 0 0,9-23 17 0 0,0 1 0 0 0,0-1 0 0 0,0 0-1 0 0,0 0 1 0 0,1 1 0 0 0,-1-1 0 0 0,1 0 0 0 0,-1 0 0 0 0,1 0 0 0 0,0 1 0 0 0,0-1 0 0 0,0 0 0 0 0,0 0 0 0 0,0 0 0 0 0,1-1 0 0 0,-1 1 0 0 0,1 0 0 0 0,-1 0-1 0 0,1-1 1 0 0,-1 1 0 0 0,1-1 0 0 0,0 1 0 0 0,0-1 0 0 0,0 0 0 0 0,0 0 0 0 0,0 0 0 0 0,0 0 0 0 0,0 0 0 0 0,0 0 0 0 0,0 0 0 0 0,0-1 0 0 0,1 1 0 0 0,-1-1-1 0 0,0 1 1 0 0,0-1 0 0 0,3 0-17 0 0,89 7 380 0 0,-86-7-340 0 0,281-36 599 0 0,16-3-384 0 0,-327 61-6046 0 0,2-14 4417 0 0,-5 0-9 0 0</inkml:trace>
  <inkml:trace contextRef="#ctx0" brushRef="#br0" timeOffset="65503.076">7369 2828 1060 0 0,'0'0'235'0'0,"0"0"49"0"0,0 0-46 0 0,0 0-57 0 0,0 0-61 0 0,0 0 64 0 0,0 0-19 0 0,0 0-51 0 0,0 0 25 0 0,0 0 33 0 0,0 0 45 0 0,0 0-20 0 0,0 0-21 0 0,0 0-13 0 0,0 0-18 0 0,0 0-11 0 0,0 0-7 0 0,0 0 10 0 0,0 0 55 0 0,0 0-19 0 0,0 0-10 0 0,0 0-36 0 0,0 0-90 0 0,0 0-21 0 0,0 0 7 0 0,0 0 26 0 0,0 0 6 0 0,0 0-8 0 0,0 0 9 0 0,0 0 65 0 0,0 0 9 0 0,0 0-23 0 0,0 0-45 0 0,0 0-35 0 0,0 0-1 0 0,0 0 37 0 0,0 0 37 0 0,0 0-20 0 0,0 0-13 0 0,0 0 11 0 0,0 0-22 0 0,0 0-12 0 0,0 0-8 0 0,0 0 4 0 0,0 0-18 0 0,0 0-66 0 0,0 0-12 0 0,0 0 6 0 0,0 0 8 0 0,0 0 24 0 0,0 0 73 0 0,0 0 7 0 0,0 0-6 0 0,0 0-15 0 0,0 0-40 0 0,0 0 24 0 0,0 0-1 0 0,0 0-4 0 0,0 0-4 0 0,0 0-39 0 0,0 0 31 0 0,0 0-33 0 0,0 0-175 0 0,0 0-90 0 0,0 0-67 0 0,0 0-139 0 0,0 0-265 0 0,0 0-407 0 0,0 0-83 0 0</inkml:trace>
  <inkml:trace contextRef="#ctx0" brushRef="#br0" timeOffset="352399.393">5983 2902 848 0 0,'0'0'168'0'0,"0"0"13"0"0,0 0-77 0 0,0 0-52 0 0,0 0 32 0 0,0 0 19 0 0,0 0-74 0 0,0 0 49 0 0,0 0 66 0 0,0 0-122 0 0,0 0 38 0 0,0 0 1 0 0,-18 0 129 0 0,-35 3 1601 0 0,52-3-1623 0 0,1 0-17 0 0,0 0-47 0 0,0 0-64 0 0,0 0 41 0 0,0 0-23 0 0,0 0-19 0 0,0 0 20 0 0,-14 2 1347 0 0,73 3-545 0 0,-58-5-809 0 0,46 0-83 0 0,19 0 356 0 0,-61 3-3997 0 0,-9-4 2864 0 0</inkml:trace>
  <inkml:trace contextRef="#ctx0" brushRef="#br0" timeOffset="352944.072">6140 2761 1600 0 0,'0'0'61'0'0,"1"-1"0"0"0,0 1 0 0 0,0-1 0 0 0,0 1 0 0 0,0 0 0 0 0,0 0 0 0 0,-1 0 0 0 0,1-1 0 0 0,0 1 0 0 0,0 0 0 0 0,0 0 0 0 0,0 0 0 0 0,0 0 0 0 0,0 0 0 0 0,0 0 0 0 0,-1 1 0 0 0,1-1 0 0 0,0 0-1 0 0,0 0 1 0 0,0 1 0 0 0,0-1 0 0 0,-1 0 0 0 0,1 1 0 0 0,0-1 0 0 0,0 1 0 0 0,-1-1 0 0 0,1 1 0 0 0,0 0 0 0 0,0-1 0 0 0,-1 1 0 0 0,1-1 0 0 0,-1 1 0 0 0,1 0 0 0 0,-1 0 0 0 0,1-1 0 0 0,-1 1 0 0 0,1 0 0 0 0,-1 0 0 0 0,0 0 0 0 0,1-1 0 0 0,-1 1 0 0 0,0 0 0 0 0,0 0 0 0 0,0 0 0 0 0,1 0 0 0 0,-1 0 0 0 0,0 0-1 0 0,0 0 1 0 0,0-1 0 0 0,-1 2-61 0 0,22 164 1082 0 0,-20-158-1237 0 0,6 23 1444 0 0,5-30-3200 0 0,-13-3-435 0 0,0-1 1167 0 0</inkml:trace>
  <inkml:trace contextRef="#ctx0" brushRef="#br0" timeOffset="353457.011">5903 2770 1060 0 0,'-80'63'2654'0'0,"77"-59"-2613"0"0,1 0 1 0 0,0 0-1 0 0,0 0 1 0 0,0 1 0 0 0,0-1-1 0 0,0 1 1 0 0,1 0-1 0 0,0-1 1 0 0,0 1 0 0 0,0 0-1 0 0,1-1 1 0 0,-1 1-1 0 0,1 0 1 0 0,0 0 0 0 0,1 0-1 0 0,-1 0 1 0 0,1-1-1 0 0,0 1 1 0 0,0 0 0 0 0,0-1-1 0 0,1 1 1 0 0,0-1-1 0 0,0 1 1 0 0,0-1-1 0 0,0 0 1 0 0,1 0 0 0 0,-1 0-1 0 0,1 0 1 0 0,0 0-1 0 0,1 0-41 0 0,109 98 181 0 0,-53-77-2016 0 0,-45-18 656 0 0</inkml:trace>
  <inkml:trace contextRef="#ctx0" brushRef="#br0" timeOffset="354094.066">6324 2744 1076 0 0,'29'7'2238'0'0,"-17"-1"-2101"0"0,0 1 0 0 0,0 1 1 0 0,0 0-1 0 0,-1 1 0 0 0,0 0 1 0 0,-1 1-1 0 0,0 0 0 0 0,-1 0 0 0 0,0 1 1 0 0,0 0-1 0 0,4 10-137 0 0,-9-17 60 0 0,1 4 50 0 0,0 1 0 0 0,0 0 0 0 0,-1 0 0 0 0,0 0 0 0 0,-1 0 1 0 0,0 0-1 0 0,0 1 0 0 0,-1 0 0 0 0,0-1 0 0 0,-1 1 0 0 0,0 0 0 0 0,0 0 0 0 0,-1 0 0 0 0,-1 1-110 0 0,1-6-35 0 0,-2 0 1 0 0,1 1 0 0 0,0-1 0 0 0,-1 0 0 0 0,0 0 0 0 0,0 0 0 0 0,-1 0-1 0 0,1 0 1 0 0,-1-1 0 0 0,0 1 0 0 0,0-1 0 0 0,-1 0 0 0 0,1 1 0 0 0,-1-2-1 0 0,0 1 1 0 0,0 0 0 0 0,-1-1 0 0 0,1 0 0 0 0,0 0 0 0 0,-1 0 0 0 0,0 0-1 0 0,0-1 1 0 0,0 0 0 0 0,0 0 0 0 0,0 0 0 0 0,0 0 0 0 0,0-1 0 0 0,-1 0 0 0 0,1 0-1 0 0,-1-1 1 0 0,1 1 0 0 0,-1-1 0 0 0,1 0 0 0 0,-2-1 34 0 0,-63-41-2788 0 0,57 21 1560 0 0</inkml:trace>
  <inkml:trace contextRef="#ctx0" brushRef="#br0" timeOffset="355028.381">6202 2549 1148 0 0,'0'0'346'0'0,"0"0"-13"0"0,0 0-29 0 0,0 0 6 0 0,0 0 116 0 0,0 0-13 0 0,0 0-37 0 0,0 0 6 0 0,0 0-59 0 0,0 0-48 0 0,0 0-45 0 0,0 0-72 0 0,0 0 45 0 0,0 0-80 0 0,-1-4 26 0 0,1 2-115 0 0,0 0 0 0 0,0 1 0 0 0,0-1 0 0 0,0 0 0 0 0,0 0 0 0 0,0 0 0 0 0,0 0 0 0 0,1 1 0 0 0,-1-1 0 0 0,1 0 0 0 0,-1 0 0 0 0,1 0 0 0 0,0 1 0 0 0,0-1 0 0 0,0 0 0 0 0,0 1 1 0 0,0-1-1 0 0,0 1 0 0 0,0-1 0 0 0,0 1 0 0 0,1 0 0 0 0,-1 0 0 0 0,1-1 0 0 0,-1 1 0 0 0,1 0 0 0 0,-1 0 0 0 0,1 0 0 0 0,-1 0 0 0 0,1 1 0 0 0,0-1 0 0 0,0 0 0 0 0,-1 1 0 0 0,1-1 0 0 0,0 1 0 0 0,0-1 0 0 0,0 1 0 0 0,0 0 0 0 0,-1 0 0 0 0,2 0-34 0 0,0-1 10 0 0,0 0 1 0 0,1 1-1 0 0,-1-1 0 0 0,1 1 0 0 0,-1 0 1 0 0,1 0-1 0 0,-1 0 0 0 0,1 0 1 0 0,-1 1-1 0 0,1-1 0 0 0,-1 1 1 0 0,1 0-1 0 0,-1 0 0 0 0,0 0 1 0 0,1 0-1 0 0,-1 1 0 0 0,0-1 0 0 0,0 1 1 0 0,0 0-1 0 0,0 0 0 0 0,0 0 1 0 0,-1 0-1 0 0,1 1 0 0 0,-1-1 1 0 0,1 1-1 0 0,-1 0 0 0 0,0-1 1 0 0,0 1-1 0 0,0 0 0 0 0,0 0 0 0 0,-1 0 1 0 0,1 1-1 0 0,-1-1 0 0 0,1 0 1 0 0,-1 0-1 0 0,0 1 0 0 0,-1-1 1 0 0,1 1-1 0 0,-1-1 0 0 0,1 1 0 0 0,-1-1 1 0 0,0 1-1 0 0,0-1 0 0 0,-1 1 1 0 0,1-1-1 0 0,-1 2-10 0 0,-35 112 1644 0 0,84-120-316 0 0,76-20-1124 0 0,-40 19-3177 0 0,-72 13-865 0 0,-15-9 2685 0 0</inkml:trace>
  <inkml:trace contextRef="#ctx0" brushRef="#br0" timeOffset="374484.399">9113 8231 976 0 0,'0'0'92'0'0,"0"0"43"0"0,0 0 33 0 0,0 0-89 0 0,0 0-76 0 0,0 0 43 0 0,0 0 7 0 0,0 0 15 0 0,0 0-30 0 0,0 0 25 0 0,0 0-15 0 0,0 0-42 0 0,0 0 2 0 0,0 0-4 0 0,0 0-18 0 0,0 0 11 0 0,0 0 43 0 0,0 0 33 0 0,0 0 50 0 0,0 0-30 0 0,0 0-16 0 0,0 0 46 0 0,0 0-32 0 0,0 0-33 0 0,0 0 68 0 0,0 0 6 0 0,0 0-58 0 0,0 0 20 0 0,0 0-10 0 0,0 0 4 0 0,0 0-26 0 0,0 0 46 0 0,0 0 44 0 0,0 0-42 0 0,0 0-41 0 0,0 0-8 0 0,0 0 11 0 0,0 0-7 0 0,0 0 10 0 0,0 0-12 0 0,8 15 52 0 0,83-28 64 0 0,380-48 723 0 0,-312 45-2545 0 0,-159 16 371 0 0</inkml:trace>
  <inkml:trace contextRef="#ctx0" brushRef="#br0" timeOffset="375170.276">9372 7974 916 0 0,'-8'-30'2810'0'0,"7"41"-1610"0"0,14 140-573 0 0,56 91 506 0 0,-41-162 1951 0 0,-26-75-2140 0 0,-1-3-2714 0 0,-11-8-4438 0 0,7 6 4860 0 0</inkml:trace>
  <inkml:trace contextRef="#ctx0" brushRef="#br0" timeOffset="376228.162">10201 8183 984 0 0,'31'-44'3258'0'0,"69"25"-3272"0"0,-74 17 345 0 0,210-28 314 0 0,-182 24-1693 0 0,-54 5-153 0 0,-2 1-130 0 0</inkml:trace>
  <inkml:trace contextRef="#ctx0" brushRef="#br0" timeOffset="377013.2">10068 7992 888 0 0,'-16'77'3384'0'0,"16"-71"-3248"0"0,12 140 319 0 0,-5-67 1574 0 0,-7-78-1832 0 0,7 23 2046 0 0,-9-29-2508 0 0,2-3-5056 0 0,2 5 4291 0 0</inkml:trace>
  <inkml:trace contextRef="#ctx0" brushRef="#br0" timeOffset="377491.992">10030 7962 1172 0 0,'-31'137'3226'0'0,"30"-125"-3156"0"0,0 0 1 0 0,0 0-1 0 0,1 0 0 0 0,1 0 0 0 0,0 0 0 0 0,0 0 0 0 0,2 0 0 0 0,-1 0 0 0 0,1 0 0 0 0,1-1 0 0 0,0 1 0 0 0,1-1 0 0 0,0 0 0 0 0,1 0 0 0 0,0-1 0 0 0,0 0 1 0 0,1 0-1 0 0,1 0 0 0 0,0-1 0 0 0,0 0 0 0 0,0 0 0 0 0,1-1 0 0 0,1 0 0 0 0,-1-1 0 0 0,1 0 0 0 0,1-1 0 0 0,-1 0 0 0 0,1 0 0 0 0,0-1 0 0 0,0 0 0 0 0,1-1 1 0 0,-1 0-1 0 0,1-1-70 0 0,266 64 195 0 0,-88-55-4498 0 0,-164-12 2940 0 0</inkml:trace>
  <inkml:trace contextRef="#ctx0" brushRef="#br0" timeOffset="378115.907">10734 8028 1204 0 0,'8'-34'4204'0'0,"-5"187"-3079"0"0,46-27-284 0 0,-53-101-3962 0 0,-1-27 1864 0 0,5-2-63 0 0</inkml:trace>
  <inkml:trace contextRef="#ctx0" brushRef="#br0" timeOffset="378475.662">11007 7886 1160 0 0,'18'12'233'0'0,"-1"2"1"0"0,0 0-1 0 0,-2 1 0 0 0,1 1 1 0 0,-2 0-1 0 0,0 1 0 0 0,-1 0 1 0 0,-1 1-1 0 0,0 1 0 0 0,-2 0 0 0 0,0 0 1 0 0,-1 1-1 0 0,-1 0 0 0 0,4 17-233 0 0,-7-25 122 0 0,-1 0 0 0 0,-1 0 0 0 0,1 0 0 0 0,-2 1 0 0 0,0-1 0 0 0,-1 1 0 0 0,0-1 0 0 0,0 1 0 0 0,-2 0-1 0 0,1-1 1 0 0,-2 1 0 0 0,-1 9-122 0 0,0-13 19 0 0,-1 1-1 0 0,1-1 1 0 0,-2-1 0 0 0,1 1-1 0 0,-1 0 1 0 0,0-1 0 0 0,-1 0-1 0 0,0 0 1 0 0,0-1 0 0 0,-1 1-1 0 0,0-1 1 0 0,0-1 0 0 0,0 0-1 0 0,-1 0 1 0 0,0 0-1 0 0,-1-1 1 0 0,1 0 0 0 0,-1 0-1 0 0,0-1 1 0 0,0 0 0 0 0,0-1-1 0 0,0 0 1 0 0,-2 0-19 0 0,-38-40-3278 0 0,43 18 2018 0 0</inkml:trace>
  <inkml:trace contextRef="#ctx0" brushRef="#br0" timeOffset="379394.987">11183 7563 996 0 0,'-28'-20'3722'0'0,"28"19"-3696"0"0,0 1 40 0 0,0 0-33 0 0,0 0-20 0 0,0 0 39 0 0,0 0 20 0 0,-1-1-55 0 0,0 0-1 0 0,1 0 0 0 0,-1 0 1 0 0,0 0-1 0 0,1 0 0 0 0,0 0 1 0 0,-1 0-1 0 0,1 0 0 0 0,0 0 1 0 0,-1 0-1 0 0,1 0 0 0 0,0 0 1 0 0,0 0-1 0 0,0 0 0 0 0,0-1 1 0 0,0 1-1 0 0,0 0 0 0 0,0 0 1 0 0,0 0-1 0 0,0 0 0 0 0,1 0 1 0 0,-1 0-1 0 0,0 0 0 0 0,1 0 1 0 0,-1 0-1 0 0,1 0 0 0 0,-1 0 1 0 0,1 0-1 0 0,0 0 1 0 0,-1 0-1 0 0,1 0 0 0 0,0 0 1 0 0,0 0-1 0 0,-1 1 0 0 0,1-1 1 0 0,0 0-1 0 0,0 1 0 0 0,0-1 1 0 0,0 0-1 0 0,0 1 0 0 0,0-1 1 0 0,1 1-17 0 0,-1-2-5 0 0,1 1 1 0 0,-1 0 0 0 0,1 1 0 0 0,-1-1 0 0 0,1 0 0 0 0,0 0 0 0 0,-1 1 0 0 0,1-1 0 0 0,0 1 0 0 0,0-1 0 0 0,-1 1 0 0 0,1 0 0 0 0,0 0 0 0 0,0-1 0 0 0,-1 1 0 0 0,1 0 0 0 0,0 1 0 0 0,0-1 0 0 0,-1 0 0 0 0,1 1 0 0 0,0-1 0 0 0,0 1 0 0 0,-1-1 0 0 0,1 1 0 0 0,0 0 0 0 0,-1-1 0 0 0,1 1-1 0 0,-1 0 1 0 0,1 0 0 0 0,-1 0 0 0 0,0 0 0 0 0,1 1 0 0 0,-1-1 0 0 0,0 0 0 0 0,0 0 0 0 0,1 1 0 0 0,-1-1 0 0 0,0 1 0 0 0,-1-1 0 0 0,1 1 0 0 0,0 0 0 0 0,0-1 0 0 0,-1 1 0 0 0,1 0 4 0 0,22 79 0 0 0,-71 105 72 0 0,48-185-42 0 0,0-1-74 0 0,51 7 62 0 0,-42-9 30 0 0,1 1 1 0 0,-1 0-1 0 0,1 1 0 0 0,0 0 0 0 0,-1 1 0 0 0,1 0 0 0 0,-1 0 1 0 0,1 1-1 0 0,-1 0 0 0 0,1 0 0 0 0,-1 1 0 0 0,0 1 1 0 0,0 0-1 0 0,-1 0 0 0 0,1 0 0 0 0,-1 1 0 0 0,0 1 0 0 0,0-1 1 0 0,0 1-1 0 0,-1 0 0 0 0,0 1 0 0 0,0 0 0 0 0,-1 0 1 0 0,1 0-1 0 0,-2 1 0 0 0,1 0 0 0 0,-1 0 0 0 0,0 1 0 0 0,-1-1 1 0 0,0 1-1 0 0,0 0 0 0 0,-1 0 0 0 0,0 0 0 0 0,1 7-48 0 0,-6-12 13 0 0,1 0-1 0 0,0 0 1 0 0,-1-1 0 0 0,1 1-1 0 0,-1 0 1 0 0,0-1-1 0 0,0 0 1 0 0,-1 1-1 0 0,1-1 1 0 0,0 0 0 0 0,-1 0-1 0 0,0-1 1 0 0,0 1-1 0 0,0 0 1 0 0,0-1-1 0 0,0 0 1 0 0,-1 0-1 0 0,1 0 1 0 0,-1 0 0 0 0,1 0-1 0 0,-1-1 1 0 0,0 1-1 0 0,1-1 1 0 0,-1 0-1 0 0,0 0 1 0 0,0 0-1 0 0,0-1-12 0 0,-67-11-4408 0 0,57-4 2998 0 0</inkml:trace>
  <inkml:trace contextRef="#ctx0" brushRef="#br0" timeOffset="450608.068">10238 8196 1008 0 0,'0'0'399'0'0,"0"0"-90"0"0,0 0-45 0 0,0 0-20 0 0,0 0 36 0 0,0 0-97 0 0,0 0-6 0 0,4 3-36 0 0,8 0-93 0 0,-1-1 0 0 0,1-1 0 0 0,0 0 1 0 0,-1-1-1 0 0,1 0 0 0 0,0-1 0 0 0,-1 0 0 0 0,1-1 0 0 0,-1 0 0 0 0,1-1 0 0 0,-1 0 1 0 0,0-1-1 0 0,0 0 0 0 0,6-4-48 0 0,27-6 77 0 0,814-198 557 0 0,-851 210-622 0 0,8-1 39 0 0,0 0 0 0 0,0-1 0 0 0,0-1 0 0 0,-1-1 0 0 0,0 0 0 0 0,0 0 0 0 0,0-2 0 0 0,-1 1 0 0 0,0-2 0 0 0,-1 0 0 0 0,1 0 0 0 0,0-2-51 0 0,-13 8-6 0 0,1-1-1 0 0,-1 1 1 0 0,0 0 0 0 0,0 0-1 0 0,0 0 1 0 0,0 0-1 0 0,-1 0 1 0 0,1 0-1 0 0,-1-1 1 0 0,0 1-1 0 0,0 0 1 0 0,0 0-1 0 0,0 1 1 0 0,-1-1-1 0 0,1 0 1 0 0,-1 0-1 0 0,1 1 1 0 0,-1-1-1 0 0,0 1 1 0 0,0-1-1 0 0,0 1 1 0 0,0 0-1 0 0,-1 0 1 0 0,1 0-1 0 0,-1 0 1 0 0,1 0-1 0 0,-1 0 1 0 0,0 1-1 0 0,0-1 1 0 0,1 1-1 0 0,-1 0 1 0 0,0 0-1 0 0,0 0 1 0 0,0 0-1 0 0,0 0 1 0 0,0 1-1 0 0,-1-1 1 0 0,1 1 0 0 0,0 0-1 0 0,0 0 1 0 0,0 0-1 0 0,0 0 1 0 0,0 1-1 0 0,-2 0 7 0 0,-27-2-47 0 0,-1 2 1 0 0,1 1-1 0 0,-1 2 0 0 0,1 1 0 0 0,0 2 1 0 0,-18 6 46 0 0,7-3-21 0 0,-21 2 44 0 0,2 3 0 0 0,0 2 0 0 0,1 3 0 0 0,1 3 0 0 0,1 2 0 0 0,2 3-1 0 0,0 3 1 0 0,2 1 0 0 0,1 3 0 0 0,-18 18-23 0 0,67-49 3 0 0,0 0 0 0 0,0 0-1 0 0,0 1 1 0 0,1-1 0 0 0,-1 1 0 0 0,1 0 0 0 0,0 0-1 0 0,1 1 1 0 0,-1-1 0 0 0,1 1 0 0 0,0 0 0 0 0,1 0-1 0 0,-1 0 1 0 0,1 0 0 0 0,1 0 0 0 0,-1 0-1 0 0,0 2-2 0 0,5-3 16 0 0,1-1-1 0 0,-1 0 0 0 0,1 0 0 0 0,-1 0 1 0 0,1 0-1 0 0,0-1 0 0 0,1 1 0 0 0,-1-1 1 0 0,0 0-1 0 0,1 0 0 0 0,0-1 0 0 0,0 1 1 0 0,0-1-1 0 0,0 0 0 0 0,0 0 0 0 0,0-1 1 0 0,0 0-1 0 0,0 0 0 0 0,1 0 0 0 0,-1 0 1 0 0,0-1-1 0 0,1 0 0 0 0,-1 0 0 0 0,1 0 1 0 0,-1-1-1 0 0,0 0 0 0 0,1 0 0 0 0,-1 0 1 0 0,0 0-1 0 0,5-3-15 0 0,63-10 92 0 0,0-3 1 0 0,-2-3-1 0 0,0-4 1 0 0,-1-2-1 0 0,-2-4 1 0 0,0-2-1 0 0,17-15-92 0 0,-77 44-21 0 0,0-1 0 0 0,0 0 0 0 0,-1-1-1 0 0,1 0 1 0 0,-1 0 0 0 0,0-1 0 0 0,0 0 0 0 0,-1 0 0 0 0,0 0-1 0 0,0-1 1 0 0,0 0 0 0 0,-1 0 0 0 0,0-1 0 0 0,0 1-1 0 0,-1-1 1 0 0,0 0 0 0 0,0 0 0 0 0,2-9 21 0 0,-8 13-33 0 0,0 0 0 0 0,0 0 0 0 0,0 0-1 0 0,-1 0 1 0 0,0 0 0 0 0,1 1 0 0 0,-1-1 0 0 0,-1 1 0 0 0,1 0 0 0 0,0 0 0 0 0,-1 0 0 0 0,1 0 0 0 0,-1 1 0 0 0,0-1 0 0 0,0 1-1 0 0,0 0 1 0 0,0 0 0 0 0,-1 1 0 0 0,1-1 0 0 0,0 1 0 0 0,-1 0 0 0 0,1 0 0 0 0,-1 0 0 0 0,1 1 0 0 0,-1-1 0 0 0,1 1 0 0 0,-1 0-1 0 0,0 0 1 0 0,-1 1 33 0 0,-48-2-103 0 0,0 2 0 0 0,-1 2 0 0 0,1 3 0 0 0,1 2 0 0 0,-1 3 0 0 0,-11 5 103 0 0,52-13-16 0 0,-9 1 20 0 0,-183 40 321 0 0,1 10 0 0 0,-83 37-325 0 0,242-74 63 0 0,2 1 0 0 0,0 3-1 0 0,1 1 1 0 0,1 2 0 0 0,-14 13-63 0 0,43-29 12 0 0,0 1 0 0 0,1 0 0 0 0,1 1 0 0 0,-1 1 0 0 0,1-1 1 0 0,1 2-1 0 0,0-1 0 0 0,1 1 0 0 0,0 1 0 0 0,1-1 0 0 0,0 1 0 0 0,1 0 1 0 0,1 1-1 0 0,0 0 0 0 0,0 0 0 0 0,2 0 0 0 0,0 0 0 0 0,0 0 0 0 0,1 5-12 0 0,2-13 3 0 0,0-1 0 0 0,0 0 1 0 0,1 0-1 0 0,-1 0 0 0 0,1 0 0 0 0,1 0 0 0 0,-1 0 0 0 0,1 0 0 0 0,0-1 0 0 0,0 1 0 0 0,0 0 0 0 0,0-1 0 0 0,1 0 0 0 0,0 1 0 0 0,0-1 0 0 0,0 0 0 0 0,0 0 0 0 0,1-1 0 0 0,-1 1 0 0 0,1-1 0 0 0,0 0 0 0 0,0 0 0 0 0,1 0 0 0 0,-1 0 0 0 0,0-1 0 0 0,1 1 0 0 0,0-1 0 0 0,-1 0 0 0 0,1-1 0 0 0,0 1 0 0 0,1-1-3 0 0,159 22-46 0 0,50-55 54 0 0,-125 14-61 0 0,0-3 0 0 0,-1-4 0 0 0,-1-4 0 0 0,-2-4 0 0 0,-1-4 0 0 0,-2-3-1 0 0,34-24 54 0 0,-66 4-160 0 0,-57 58 148 0 0,-69-5 11 0 0,26 21 31 0 0,0 3 1 0 0,2 1-1 0 0,0 3 1 0 0,1 1-1 0 0,1 3 0 0 0,2 2 1 0 0,0 1-31 0 0,33-21 11 0 0,1 0 0 0 0,0 0 0 0 0,0 1 0 0 0,1 0-1 0 0,0 0 1 0 0,1 1 0 0 0,0 0 0 0 0,0 0 0 0 0,1 1 0 0 0,0 0 0 0 0,0 0 0 0 0,1 0 0 0 0,1 1 0 0 0,0 0 0 0 0,-3 10-11 0 0,8-18 7 0 0,0-1 1 0 0,1 0-1 0 0,-1 1 1 0 0,1-1-1 0 0,0 0 1 0 0,-1 0-1 0 0,1 0 1 0 0,0 0-1 0 0,0-1 1 0 0,0 1 0 0 0,0 0-1 0 0,1-1 1 0 0,-1 1-1 0 0,0-1 1 0 0,0 0-1 0 0,1 0 1 0 0,-1 0-1 0 0,1 0 1 0 0,-1 0-1 0 0,1-1 1 0 0,0 1-1 0 0,-1-1 1 0 0,1 1-1 0 0,0-1 1 0 0,-1 0-1 0 0,1 0 1 0 0,0 0-1 0 0,-1-1 1 0 0,1 1-1 0 0,0-1-7 0 0,-2 1 11 0 0,157-42 430 0 0,-121 27-351 0 0,573-251 808 0 0,-498 204-252 0 0,-112 61-706 0 0,0 1-23 0 0,-63-14-620 0 0,-90 26-2268 0 0,113-9 2205 0 0</inkml:trace>
  <inkml:trace contextRef="#ctx0" brushRef="#br0" timeOffset="80881.507">14633 2428 1256 0 0,'15'70'6283'0'0,"-15"-70"-5903"0"0,-4-32 1245 0 0,17-48-1344 0 0,3 0 1 0 0,4 1 0 0 0,3 0-1 0 0,24-52-281 0 0,-20 106-23 0 0,79 290-39 0 0,-24-116-126 0 0,-44-87-3482 0 0,-35-57-334 0 0,-3-5 2797 0 0</inkml:trace>
  <inkml:trace contextRef="#ctx0" brushRef="#br0" timeOffset="81752.927">15347 2482 1368 0 0,'5'4'1311'0'0,"-4"-8"4269"0"0,-8-39-5371 0 0,1-1 0 0 0,3 0 0 0 0,1 1 0 0 0,2-2 1 0 0,3 2-1 0 0,1-1 0 0 0,2 0 0 0 0,2 1 0 0 0,2 0 0 0 0,12-32-209 0 0,-15 34-70 0 0,0 79 140 0 0,7 103-88 0 0,-10-122 18 0 0,1 0 0 0 0,1-1 0 0 0,0 0-1 0 0,2 0 1 0 0,0 0 0 0 0,1-1 0 0 0,1 0-1 0 0,9 11 1 0 0,78 121-94 0 0,-96-148-27 0 0,-1 0 0 0 0,0 0-1 0 0,1 0 1 0 0,-1 0 0 0 0,0 0-1 0 0,0 1 1 0 0,0-1 0 0 0,1 0-1 0 0,-1 0 1 0 0,0 0 0 0 0,-1 0-1 0 0,1 0 1 0 0,0 0 0 0 0,0 0-1 0 0,0 0 1 0 0,-1 0 0 0 0,1 0-1 0 0,0 0 1 0 0,-1 0 0 0 0,1 0-1 0 0,-1 0 1 0 0,1 0 0 0 0,-1 0-1 0 0,1 0 1 0 0,-1-1 0 0 0,0 1-1 0 0,1 0 1 0 0,-1 0 0 0 0,0 0-1 0 0,0-1 1 0 0,0 1 0 0 0,0-1-1 0 0,1 1 1 0 0,-1 0 0 0 0,0-1-1 0 0,0 0 1 0 0,0 1 0 0 0,0-1-1 0 0,0 0 1 0 0,0 1 0 0 0,0-1-1 0 0,-1 0 1 0 0,1 0 0 0 0,0 0-1 0 0,0 0 1 0 0,0 0 0 0 0,0 0-1 0 0,0 0 1 0 0,0 0 0 0 0,0 0-1 0 0,0 0 1 0 0,0-1 0 0 0,0 1-1 0 0,0 0 1 0 0,0-1 0 0 0,0 1-1 0 0,0-1 1 0 0,0 1 0 0 0,0-1-1 0 0,0 0 122 0 0,-11 0-1124 0 0</inkml:trace>
  <inkml:trace contextRef="#ctx0" brushRef="#br0" timeOffset="81924.57">15323 2342 1564 0 0,'0'-1'988'0'0,"0"1"-144"0"0,5-2-72 0 0,-1 1-96 0 0,4-1-80 0 0,0 1-43 0 0,16-4-121 0 0,7 1-128 0 0,1-2-76 0 0,3-2-172 0 0,3 2-80 0 0,1 2 8 0 0,-1-1-524 0 0,1-1-232 0 0,-6 2-421 0 0,-2-2-135 0 0,-4 3 24 0 0</inkml:trace>
  <inkml:trace contextRef="#ctx0" brushRef="#br0" timeOffset="82173.264">15884 2282 1196 0 0,'16'28'5089'0'0,"-2"30"-4182"0"0,-10-35-342 0 0,65 242 2008 0 0,-71-261-2597 0 0,1 0 0 0 0,-1 0 0 0 0,0 0 0 0 0,0-1 0 0 0,0 1 0 0 0,-1-1 0 0 0,0 0 0 0 0,1 1-1 0 0,-1-1 1 0 0,0 0 0 0 0,0-1 0 0 0,-1 1 0 0 0,1 0 0 0 0,0-1 0 0 0,-1 0 0 0 0,0 0 0 0 0,1 0 0 0 0,-1 0 0 0 0,0 0-1 0 0,0-1 1 0 0,0 0 0 0 0,0 0 0 0 0,0 0 0 0 0,0 0 0 0 0,-1-1 0 0 0,1 1 0 0 0,0-1 0 0 0,0 0 0 0 0,0 0 0 0 0,-3-1 24 0 0,-81-36-3393 0 0,20-40-309 0 0,49 44 2477 0 0</inkml:trace>
  <inkml:trace contextRef="#ctx0" brushRef="#br0" timeOffset="82452.056">15792 2074 1348 0 0,'2'-3'5264'0'0,"3"-5"-3642"0"0,18-17-6678 0 0,-12 13 3746 0 0</inkml:trace>
  <inkml:trace contextRef="#ctx0" brushRef="#br0" timeOffset="82689.197">16094 1802 1260 0 0,'8'1'290'0'0,"1"0"0"0"0,-1 0 0 0 0,0 1 0 0 0,0 0 0 0 0,0 0-1 0 0,0 1 1 0 0,0 0 0 0 0,-1 0 0 0 0,1 1 0 0 0,-1 0 0 0 0,0 1 0 0 0,0-1 0 0 0,-1 1-1 0 0,1 0 1 0 0,-1 1 0 0 0,2 2-290 0 0,121 174 1794 0 0,-112-152-1537 0 0,-3 2 0 0 0,0 0 1 0 0,-2 0-1 0 0,-2 1 0 0 0,-1 0 0 0 0,-1 1 1 0 0,-2 0-1 0 0,-1 0 0 0 0,0 34-257 0 0,-5-52-31 0 0,0 0 0 0 0,0-1 0 0 0,-2 1 0 0 0,0 0 1 0 0,-1 0-1 0 0,0-1 0 0 0,-1 0 0 0 0,-1 1 0 0 0,0-2 0 0 0,-1 1 0 0 0,-1-1 0 0 0,0 1 0 0 0,-1-2 1 0 0,-1 1-1 0 0,0-1 0 0 0,0-1 0 0 0,-2 0 0 0 0,1 0 0 0 0,-1-1 0 0 0,-1 0 0 0 0,0-1 1 0 0,-10 7 30 0 0,13-12-457 0 0,-1 1 0 0 0,1-1 0 0 0,-1-1 0 0 0,0 0 0 0 0,0 0 0 0 0,0-1 0 0 0,0 0 0 0 0,-1-1 0 0 0,1 0 0 0 0,-1 0 0 0 0,1-1 0 0 0,-1-1 0 0 0,0 0 0 0 0,-9-1 457 0 0,-10-10-1386 0 0</inkml:trace>
  <inkml:trace contextRef="#ctx0" brushRef="#br0" timeOffset="78106.929">12935 2138 1056 0 0,'-2'-32'3569'0'0,"-12"-5"-721"0"0,13 37-2805 0 0,0 0 0 0 0,-1-1 1 0 0,1 1-1 0 0,-1 0 0 0 0,1 0 1 0 0,0 0-1 0 0,-1 0 0 0 0,1 0 1 0 0,-1 0-1 0 0,1 1 0 0 0,0-1 1 0 0,-1 0-1 0 0,1 1 0 0 0,-1-1 0 0 0,1 1 1 0 0,0-1-1 0 0,0 1 0 0 0,-1 0 1 0 0,1-1-1 0 0,0 1 0 0 0,0 0 1 0 0,0 0-1 0 0,0 0 0 0 0,0 0 1 0 0,0 0-1 0 0,0 0 0 0 0,0 0 1 0 0,0 0-1 0 0,0 0 0 0 0,0 1 1 0 0,1-1-1 0 0,-1 0 0 0 0,1 1 1 0 0,-1-1-1 0 0,1 0 0 0 0,-1 1 0 0 0,1 0-43 0 0,-10 22 78 0 0,1 0-1 0 0,1 1 1 0 0,1 0-1 0 0,1 1 0 0 0,1-1 1 0 0,2 1-1 0 0,0 0 0 0 0,2 0 1 0 0,1 0-1 0 0,1 2-77 0 0,49 192 557 0 0,-43-204-2346 0 0,-8-50-3018 0 0,1 13 3687 0 0,0 3-118 0 0</inkml:trace>
  <inkml:trace contextRef="#ctx0" brushRef="#br0" timeOffset="78373.892">12919 2024 1076 0 0,'2'-4'136'0'0,"-1"-1"0"0"0,1 0 1 0 0,0 0-1 0 0,0 1 0 0 0,0-1 0 0 0,1 1 0 0 0,-1 0 0 0 0,1 0 0 0 0,0 0 1 0 0,0 0-1 0 0,1 0 0 0 0,-1 0 0 0 0,1 1 0 0 0,0 0 0 0 0,0 0 0 0 0,0 0 1 0 0,0 0-1 0 0,0 0 0 0 0,1 1 0 0 0,-1 0 0 0 0,1 0 0 0 0,-1 0 0 0 0,1 1 1 0 0,0-1-1 0 0,0 1 0 0 0,0 0 0 0 0,0 1 0 0 0,0-1 0 0 0,0 1 0 0 0,3 0-136 0 0,1-1 51 0 0,0 1 0 0 0,1 0-1 0 0,-1 0 1 0 0,0 1-1 0 0,1 1 1 0 0,-1-1 0 0 0,0 2-1 0 0,0-1 1 0 0,0 1-1 0 0,0 0 1 0 0,-1 1 0 0 0,1 0-1 0 0,-1 0 1 0 0,0 1-1 0 0,0 0 1 0 0,0 1-51 0 0,-4-3 21 0 0,0 0-1 0 0,-1 0 1 0 0,0 0 0 0 0,1 1 0 0 0,-1-1 0 0 0,0 1-1 0 0,-1-1 1 0 0,1 1 0 0 0,-1 0 0 0 0,0 0-1 0 0,0 0 1 0 0,0 1 0 0 0,0-1 0 0 0,-1 0-1 0 0,1 1 1 0 0,-1-1 0 0 0,0 1 0 0 0,-1-1 0 0 0,1 1-1 0 0,-1-1 1 0 0,0 1 0 0 0,0 0 0 0 0,0-1-1 0 0,-1 1 1 0 0,0-1 0 0 0,0 4-21 0 0,-5 3 35 0 0,0-1 0 0 0,-1 1 0 0 0,0-1 0 0 0,-1-1-1 0 0,0 0 1 0 0,-1 0 0 0 0,1 0 0 0 0,-2-1 0 0 0,1 0 0 0 0,-1-1 0 0 0,0 0 0 0 0,-1-1 0 0 0,1 0 0 0 0,-1 0 0 0 0,0-1 0 0 0,-1-1-1 0 0,1 0 1 0 0,-3 0-35 0 0,-84 13-3598 0 0,83-19 2324 0 0,-4-8 104 0 0</inkml:trace>
  <inkml:trace contextRef="#ctx0" brushRef="#br0" timeOffset="78700.052">13603 2108 1016 0 0,'-30'12'404'0'0,"1"0"-1"0"0,0 2 1 0 0,1 1-1 0 0,1 2 1 0 0,1 0 0 0 0,0 2-1 0 0,1 0 1 0 0,1 2-1 0 0,1 1 1 0 0,1 1-1 0 0,1 1 1 0 0,1 0 0 0 0,-7 13-404 0 0,-5 87 923 0 0,35-118-1008 0 0,0-1 0 0 0,0 0 0 0 0,1 1 1 0 0,0-1-1 0 0,0-1 0 0 0,0 1 0 0 0,0 0 0 0 0,1-1 0 0 0,0 0 0 0 0,0 0 1 0 0,0 0-1 0 0,0-1 0 0 0,0 0 0 0 0,1 0 0 0 0,0 0 0 0 0,-1-1 0 0 0,1 1 1 0 0,0-1-1 0 0,0-1 0 0 0,0 1 0 0 0,1-1 0 0 0,-1 0 0 0 0,0-1 0 0 0,0 1 1 0 0,1-1-1 0 0,-1 0 0 0 0,0-1 0 0 0,1 0 0 0 0,0 0 85 0 0,26-2-1266 0 0,25-9 35 0 0</inkml:trace>
  <inkml:trace contextRef="#ctx0" brushRef="#br0" timeOffset="79399.882">13918 2273 1300 0 0,'1'4'148'0'0,"0"-1"-1"0"0,0 0 1 0 0,0 1 0 0 0,0-1-1 0 0,0 1 1 0 0,-1-1-1 0 0,0 1 1 0 0,0-1 0 0 0,0 1-1 0 0,0-1 1 0 0,0 1 0 0 0,-1-1-1 0 0,1 1 1 0 0,-1-1-1 0 0,0 0 1 0 0,0 1 0 0 0,0-1-1 0 0,-1 0 1 0 0,1 0-1 0 0,-1 0 1 0 0,0 0 0 0 0,0 0-1 0 0,0 1-147 0 0,-5 13 199 0 0,-90 178 2559 0 0,89-179-872 0 0,19-36-1325 0 0,22-39-292 0 0,181-282 607 0 0,-185 291-840 0 0,-29 49-51 0 0,0 1-9 0 0,0 0 13 0 0,2 35 1 0 0,-4 161-59 0 0,61 9-176 0 0,-55-189-576 0 0,-24 3-6746 0 0,15-20 6329 0 0</inkml:trace>
  <inkml:trace contextRef="#ctx0" brushRef="#br0" timeOffset="79681.812">13889 2459 1336 0 0,'0'0'119'0'0,"1"0"0"0"0,-1 0 0 0 0,0-1 0 0 0,1 1 0 0 0,-1 0 0 0 0,0-1 0 0 0,0 1 0 0 0,1 0 0 0 0,-1-1 0 0 0,0 1 0 0 0,0-1 0 0 0,0 1 0 0 0,0 0 0 0 0,0-1 0 0 0,1 1 0 0 0,-1-1 0 0 0,0 1 0 0 0,0 0 0 0 0,0-1 0 0 0,0 1 0 0 0,0-1 0 0 0,0 1 0 0 0,0-1 0 0 0,-1 1 0 0 0,1 0 0 0 0,0-1 0 0 0,0 1 0 0 0,0-1 0 0 0,0 1 0 0 0,0 0 0 0 0,-1-1 0 0 0,1 1 0 0 0,0 0 0 0 0,0-1 0 0 0,0 1 0 0 0,-1 0 0 0 0,1-1 0 0 0,0 1 0 0 0,-1 0 0 0 0,1-1 0 0 0,0 1 0 0 0,-1 0 0 0 0,1 0 0 0 0,0 0 0 0 0,-1-1 0 0 0,1 1 0 0 0,0 0 0 0 0,-1 0-119 0 0,37-19 699 0 0,71-2-315 0 0,2 19-3917 0 0,-83 2 2028 0 0,-10 0 308 0 0</inkml:trace>
  <inkml:trace contextRef="#ctx0" brushRef="#br0" timeOffset="80024.653">14323 2398 1160 0 0,'-28'25'3800'0'0,"11"40"-2699"0"0,43 33 947 0 0,9-78-2098 0 0,-34-20-710 0 0,14-24-2122 0 0,-13 8 1628 0 0,-1 4-77 0 0</inkml:trace>
  <inkml:trace contextRef="#ctx0" brushRef="#br0" timeOffset="80319.081">14328 2234 1508 0 0,'-21'-1'4300'0'0,"30"-11"-3117"0"0,-8 12-1167 0 0,-1-1 0 0 0,0 0 0 0 0,1 1 0 0 0,-1-1 0 0 0,1 1 0 0 0,-1-1 0 0 0,0 0 0 0 0,1 1 0 0 0,-1-1 0 0 0,0 0 0 0 0,0 1 0 0 0,0-1 0 0 0,0 0 0 0 0,1 1 0 0 0,-1-1 0 0 0,0 0 0 0 0,0 0 0 0 0,0 1 0 0 0,0-1 0 0 0,-1 0 0 0 0,1 1 0 0 0,0-1 0 0 0,0 0 0 0 0,0 0 0 0 0,0 1 0 0 0,-1-1 0 0 0,1 0 0 0 0,0 1-1 0 0,-1-1 1 0 0,1 1 0 0 0,-1-1 0 0 0,1 0 0 0 0,0 1 0 0 0,-1-1 0 0 0,1 1 0 0 0,-1-1 0 0 0,0 1 0 0 0,1 0 0 0 0,-1-1 0 0 0,1 1 0 0 0,-1-1 0 0 0,0 1 0 0 0,1 0 0 0 0,-1-1 0 0 0,0 1 0 0 0,1 0 0 0 0,-1 0 0 0 0,0 0 0 0 0,1 0 0 0 0,-1-1 0 0 0,0 1 0 0 0,1 0 0 0 0,-1 0 0 0 0,0 0 0 0 0,0 0 0 0 0,1 1 0 0 0,-1-1 0 0 0,0 0 0 0 0,1 0 0 0 0,-1 0 0 0 0,0 0 0 0 0,1 1 0 0 0,-1-1-1 0 0,0 0 1 0 0,1 1 0 0 0,-1-1 0 0 0,0 1-16 0 0,13 8-4983 0 0,-5-9 3741 0 0</inkml:trace>
  <inkml:trace contextRef="#ctx0" brushRef="#br0" timeOffset="91219.3">16856 2260 1132 0 0,'0'0'467'0'0,"0"0"-66"0"0,0 0-67 0 0,0 0-11 0 0,-13 0 299 0 0,11 2 2576 0 0,134-15-2138 0 0,512-62 380 0 0,-626 72-1333 0 0,2-1-578 0 0,-8 4-4920 0 0,-12 0 4177 0 0</inkml:trace>
  <inkml:trace contextRef="#ctx0" brushRef="#br0" timeOffset="91684.363">17153 1978 1576 0 0,'-7'-26'4192'0'0,"12"42"-2288"0"0,56 228-723 0 0,-1-37-187 0 0,-55-183-2298 0 0,-29-24-4105 0 0,19-2 4147 0 0</inkml:trace>
  <inkml:trace contextRef="#ctx0" brushRef="#br0" timeOffset="93960.056">18017 1816 1404 0 0,'0'0'693'0'0,"0"0"-100"0"0,0 0 47 0 0,0 0-86 0 0,0 0-50 0 0,0 0-50 0 0,0 0-63 0 0,10 6 311 0 0,131-46 743 0 0,239-24 47 0 0,-351 57-1886 0 0,-42 9-3510 0 0,-5 2 2864 0 0,-5 0-114 0 0</inkml:trace>
  <inkml:trace contextRef="#ctx0" brushRef="#br0" timeOffset="94477.472">17976 1889 1700 0 0,'23'5'4782'0'0,"37"-2"-4181"0"0,-46-4-532 0 0,0 1-1 0 0,0 1 1 0 0,0 0-1 0 0,0 1 0 0 0,0 1 1 0 0,0 0-1 0 0,-1 0 1 0 0,1 2-1 0 0,-1 0 0 0 0,7 3-68 0 0,-16-5 17 0 0,-1-1-1 0 0,0 1 1 0 0,1 0-1 0 0,-1 0 1 0 0,0 0-1 0 0,0 1 1 0 0,-1-1-1 0 0,1 1 1 0 0,-1-1-1 0 0,1 1 1 0 0,-1 0-1 0 0,0 0 1 0 0,-1 0-1 0 0,1 0 0 0 0,-1 0 1 0 0,1 0-1 0 0,-1 0 1 0 0,-1 1-1 0 0,1-1 1 0 0,-1 0-1 0 0,1 1 1 0 0,-1-1-1 0 0,0 0 1 0 0,-1 1-1 0 0,1-1 1 0 0,-1 0-1 0 0,0 1 1 0 0,0-1-1 0 0,0 0 1 0 0,0 0-1 0 0,-1 0 0 0 0,0 0 1 0 0,0 0-1 0 0,0 0 1 0 0,-1 1-17 0 0,-88 137 284 0 0,-14-18 67 0 0,106-122-306 0 0,1 0 1 0 0,-1 0-1 0 0,0 0 0 0 0,1 0 1 0 0,-1 0-1 0 0,1-1 1 0 0,0 1-1 0 0,-1-1 1 0 0,1 1-1 0 0,0-1 0 0 0,0 0 1 0 0,0 1-1 0 0,0-1 1 0 0,0 0-1 0 0,1 0 1 0 0,-1 0-1 0 0,0-1 0 0 0,0 1 1 0 0,0-1-1 0 0,1 1 1 0 0,-1-1-1 0 0,0 0 0 0 0,1 1 1 0 0,-1-1-1 0 0,0-1 1 0 0,1 1-1 0 0,-1 0 1 0 0,0 0-1 0 0,1-1 0 0 0,-1 1 1 0 0,0-1-1 0 0,0 0 1 0 0,1 0-1 0 0,-1 0-45 0 0,4 1 127 0 0,326 0 907 0 0,-330 0-1132 0 0,42-37-5525 0 0,-24 15 3246 0 0,-8 7 1271 0 0</inkml:trace>
  <inkml:trace contextRef="#ctx0" brushRef="#br0" timeOffset="94851.081">18633 1805 2572 0 0,'9'-21'3621'0'0,"39"-1"-3142"0"0,-42 19-188 0 0,233-56 1534 0 0,-78 47-3954 0 0,-155 18-1634 0 0,-14-3 2635 0 0</inkml:trace>
  <inkml:trace contextRef="#ctx0" brushRef="#br0" timeOffset="95320.953">18736 1789 1480 0 0,'0'1'4685'0'0,"95"26"-3467"0"0,-91-23-1194 0 0,-2-1-1 0 0,1 1 0 0 0,0 0 1 0 0,-1 1-1 0 0,1-1 1 0 0,-1 0-1 0 0,-1 1 0 0 0,1-1 1 0 0,0 1-1 0 0,-1 0 0 0 0,0-1 1 0 0,0 1-1 0 0,0 0 0 0 0,-1 0 1 0 0,0-1-1 0 0,0 1 1 0 0,0 0-1 0 0,0 0 0 0 0,-1 0 1 0 0,0-1-1 0 0,0 1 0 0 0,0 0 1 0 0,-1 0-1 0 0,1-1 1 0 0,-1 1-1 0 0,0-1 0 0 0,0 0 1 0 0,-1 1-24 0 0,-77 121 469 0 0,-50-2 540 0 0,131-122-983 0 0,-1-1 1 0 0,1 1-1 0 0,-1-1 0 0 0,1 0 0 0 0,0 1 0 0 0,0-1 0 0 0,-1 0 1 0 0,1 0-1 0 0,0 0 0 0 0,0 1 0 0 0,0-1 0 0 0,0 0 0 0 0,0 0 0 0 0,1 0 1 0 0,-1-1-1 0 0,0 1 0 0 0,0 0 0 0 0,0 0 0 0 0,1-1 0 0 0,-1 1 1 0 0,1 0-1 0 0,-1-1 0 0 0,0 0 0 0 0,1 1 0 0 0,-1-1 0 0 0,1 0 1 0 0,-1 1-1 0 0,1-1 0 0 0,-1 0 0 0 0,1 0 0 0 0,-1 0 0 0 0,1-1 1 0 0,-1 1-1 0 0,0 0 0 0 0,1 0 0 0 0,-1-1 0 0 0,1 1 0 0 0,-1-1 1 0 0,0 1-1 0 0,1-1 0 0 0,-1 0 0 0 0,1 0-26 0 0,1 1 69 0 0,329-18 602 0 0,-230 18-552 0 0,-101 0-107 0 0,23 15-168 0 0,-9-24-5776 0 0,10-22 4047 0 0,-23 29 1320 0 0,9-13-663 0 0</inkml:trace>
  <inkml:trace contextRef="#ctx0" brushRef="#br0" timeOffset="95911.817">19381 1741 1780 0 0,'44'-13'6380'0'0,"51"-14"-5793"0"0,144-5-277 0 0,-236 32-689 0 0,-32 17-5289 0 0,6-12 4554 0 0</inkml:trace>
  <inkml:trace contextRef="#ctx0" brushRef="#br0" timeOffset="96265.826">19427 1756 896 0 0,'-15'-4'5029'0'0,"38"4"-3375"0"0,-20-1-1630 0 0,0 0 0 0 0,0 0-1 0 0,0 1 1 0 0,0-1 0 0 0,0 1 0 0 0,0 0 0 0 0,0 0 0 0 0,0 0 0 0 0,0 1 0 0 0,0-1 0 0 0,0 1 0 0 0,0-1 0 0 0,-1 1 0 0 0,1 0 0 0 0,0 0 0 0 0,0 0 0 0 0,0 0 0 0 0,-1 1-1 0 0,1-1 1 0 0,-1 1 0 0 0,1 0 0 0 0,-1-1 0 0 0,0 1 0 0 0,0 0 0 0 0,1 0 0 0 0,-1 1 0 0 0,-1-1 0 0 0,1 0 0 0 0,0 1 0 0 0,-1-1 0 0 0,1 1 0 0 0,-1 0 0 0 0,1-1-1 0 0,-1 1 1 0 0,0 0 0 0 0,0 0 0 0 0,-1 0 0 0 0,1-1 0 0 0,-1 1 0 0 0,1 0 0 0 0,-1 0 0 0 0,0 0 0 0 0,0 0 0 0 0,0 0 0 0 0,0 0 0 0 0,-1 0 0 0 0,1 0 0 0 0,-1 0-1 0 0,0 1-23 0 0,-119 219 907 0 0,119-222-885 0 0,1 0 0 0 0,-1 0 0 0 0,0 0 0 0 0,1 1 0 0 0,-1-1 0 0 0,1 0 0 0 0,-1 0 0 0 0,1 1 0 0 0,0-1 0 0 0,0 0 0 0 0,-1 0 0 0 0,1 1 0 0 0,0-1 0 0 0,0 0 0 0 0,0 1 0 0 0,0-1 0 0 0,1 0 0 0 0,-1 1 0 0 0,0-1 0 0 0,0 0 0 0 0,1 0 0 0 0,-1 1 0 0 0,1-1 0 0 0,-1 0 0 0 0,1 0 0 0 0,0 0 0 0 0,-1 0 0 0 0,1 0 0 0 0,0 0 0 0 0,0 0 0 0 0,0 0 0 0 0,-1 0 0 0 0,1 0 0 0 0,0 0 0 0 0,1 0 0 0 0,-1 0 0 0 0,0-1 0 0 0,0 1 0 0 0,0 0 1 0 0,0-1-1 0 0,0 1 0 0 0,1-1 0 0 0,-1 1 0 0 0,0-1 0 0 0,0 0 0 0 0,1 0 0 0 0,-1 1 0 0 0,0-1 0 0 0,1 0 0 0 0,-1 0 0 0 0,0 0 0 0 0,1 0 0 0 0,-1-1 0 0 0,0 1 0 0 0,0 0 0 0 0,1 0 0 0 0,-1-1 0 0 0,0 1 0 0 0,0-1 0 0 0,1 1-22 0 0,167 0-24 0 0,1 1-3937 0 0,-151 10 206 0 0,-22-8 2584 0 0</inkml:trace>
  <inkml:trace contextRef="#ctx0" brushRef="#br0" timeOffset="97386.747">18077 2662 1564 0 0,'0'0'399'0'0,"0"0"-45"0"0,0 0-46 0 0,0 0-21 0 0,0 0 45 0 0,0 0-25 0 0,0 0-45 0 0,0 0-71 0 0,0 0-3 0 0,0 0 103 0 0,0 0 14 0 0,0 0 19 0 0,0 0-27 0 0,0 4-15 0 0,-28 170 1798 0 0,30-170-2075 0 0,-1 0 0 0 0,0-1-1 0 0,1 1 1 0 0,0-1-1 0 0,0 0 1 0 0,0 0-1 0 0,0 0 1 0 0,1 0 0 0 0,-1 0-1 0 0,1 0 1 0 0,-1 0-1 0 0,1-1 1 0 0,0 1-1 0 0,0-1 1 0 0,0 0 0 0 0,1 0-1 0 0,-1 0 1 0 0,0-1-1 0 0,1 1 1 0 0,-1-1-1 0 0,3 1-4 0 0,26 6-3484 0 0,-31-8 2226 0 0,-1 0 29 0 0</inkml:trace>
  <inkml:trace contextRef="#ctx0" brushRef="#br0" timeOffset="97747.844">18118 2566 1028 0 0,'-6'-7'8414'0'0,"2"4"-6840"0"0,-5-3-3543 0 0,17 0-4648 0 0,-5 5 5411 0 0</inkml:trace>
  <inkml:trace contextRef="#ctx0" brushRef="#br0" timeOffset="98151.762">18472 2585 1172 0 0,'11'5'5585'0'0,"-123"176"-4728"0"0,111-181-828 0 0,0 1 0 0 0,1 0 0 0 0,-1-1 0 0 0,0 1 0 0 0,0-1-1 0 0,1 1 1 0 0,-1 0 0 0 0,1-1 0 0 0,-1 1 0 0 0,1 0 0 0 0,-1 0 0 0 0,1-1 0 0 0,-1 1 0 0 0,1 0 0 0 0,0 0 0 0 0,-1 0-1 0 0,1 0 1 0 0,0 0 0 0 0,0 0 0 0 0,0-1 0 0 0,-1 1 0 0 0,1 0 0 0 0,0 0 0 0 0,0 0 0 0 0,0 0 0 0 0,1 0 0 0 0,-1 0-1 0 0,0 0 1 0 0,0 0 0 0 0,0 0 0 0 0,1-1 0 0 0,-1 1 0 0 0,0 0 0 0 0,1 0 0 0 0,-1 0 0 0 0,1-1 0 0 0,-1 1 0 0 0,1 0-1 0 0,-1 0 1 0 0,1-1 0 0 0,0 1 0 0 0,-1 0 0 0 0,1-1 0 0 0,0 1 0 0 0,-1-1 0 0 0,1 1 0 0 0,0-1 0 0 0,0 1 0 0 0,0-1-1 0 0,-1 1 1 0 0,1-1 0 0 0,0 0 0 0 0,0 0 0 0 0,0 1 0 0 0,0-1 0 0 0,0 0 0 0 0,0 0 0 0 0,0 0 0 0 0,-1 0 0 0 0,1 0-1 0 0,0 0 1 0 0,0 0 0 0 0,0 0 0 0 0,0 0 0 0 0,0-1 0 0 0,0 1 0 0 0,0 0 0 0 0,-1 0 0 0 0,1-1 0 0 0,1 1-29 0 0,9 1-150 0 0,225 24-1965 0 0,-219-23-1584 0 0,-17-2 2333 0 0</inkml:trace>
  <inkml:trace contextRef="#ctx0" brushRef="#br0" timeOffset="98493.967">18859 2680 1860 0 0,'-9'1'3435'0'0,"17"51"-2005"0"0,-4-36-1320 0 0,-1-13-71 0 0,0 1 0 0 0,-1 0 0 0 0,0-1-1 0 0,1 1 1 0 0,-2 0 0 0 0,1 0 0 0 0,0 1 0 0 0,-1-1 0 0 0,0 0-1 0 0,0 1 1 0 0,0-1 0 0 0,0 0 0 0 0,-1 1 0 0 0,1-1-1 0 0,-1 1 1 0 0,-1-1 0 0 0,1 1 0 0 0,0-1 0 0 0,-1 1-1 0 0,0-1 1 0 0,0 0 0 0 0,-1 1 0 0 0,1-1 0 0 0,-1 0-1 0 0,0 0 1 0 0,0 0 0 0 0,0 0 0 0 0,0 0 0 0 0,-1 0 0 0 0,1-1-1 0 0,-1 1 1 0 0,0-1 0 0 0,0 0 0 0 0,-1 0 0 0 0,1 0-1 0 0,-1 0 1 0 0,1-1 0 0 0,-1 1 0 0 0,0-1 0 0 0,0 0-1 0 0,0 0 1 0 0,0 0 0 0 0,-3 0-39 0 0,2-1-296 0 0,0 0-1 0 0,-1-1 0 0 0,1 0 1 0 0,0 0-1 0 0,-1-1 1 0 0,1 1-1 0 0,0-1 1 0 0,0 0-1 0 0,0-1 1 0 0,0 1-1 0 0,0-1 0 0 0,0 0 1 0 0,0 0-1 0 0,0-1 1 0 0,1 1-1 0 0,-1-1 1 0 0,1 0-1 0 0,0 0 1 0 0,-4-4 296 0 0,-10-6-1270 0 0</inkml:trace>
  <inkml:trace contextRef="#ctx0" brushRef="#br0" timeOffset="98790.059">18880 2539 1484 0 0,'-3'-12'5210'0'0,"0"-8"-1959"0"0,11 10-9712 0 0,-4 10 5285 0 0</inkml:trace>
  <inkml:trace contextRef="#ctx0" brushRef="#br0" timeOffset="99099.009">19261 2515 1816 0 0,'-31'74'3642'0'0,"-122"140"-919"0"0,152-214-2700 0 0,0 1-1 0 0,1-1 1 0 0,-1 0 0 0 0,0 1 0 0 0,1-1-1 0 0,-1 1 1 0 0,1 0 0 0 0,-1-1 0 0 0,0 1-1 0 0,1-1 1 0 0,0 1 0 0 0,-1 0 0 0 0,1-1-1 0 0,-1 1 1 0 0,1 0 0 0 0,0 0 0 0 0,-1-1-1 0 0,1 1 1 0 0,0 0 0 0 0,0 0 0 0 0,0-1-1 0 0,-1 1 1 0 0,1 0 0 0 0,0 0 0 0 0,0 0-1 0 0,0 0 1 0 0,0-1 0 0 0,1 1 0 0 0,-1 0-1 0 0,0 0 1 0 0,0-1 0 0 0,0 1 0 0 0,1 0-1 0 0,-1 0 1 0 0,0 0 0 0 0,1-1 0 0 0,-1 1-1 0 0,0 0 1 0 0,1-1 0 0 0,-1 1 0 0 0,1 0-1 0 0,-1-1 1 0 0,1 1 0 0 0,0-1 0 0 0,-1 1-1 0 0,1-1 1 0 0,0 1 0 0 0,-1-1 0 0 0,1 1-1 0 0,0-1 1 0 0,-1 0 0 0 0,1 1 0 0 0,0-1-1 0 0,0 0 1 0 0,-1 0 0 0 0,1 0 0 0 0,0 1-1 0 0,0-1 1 0 0,0 0 0 0 0,-1 0 0 0 0,1 0 0 0 0,0 0-1 0 0,0 0 1 0 0,0 0 0 0 0,-1 0 0 0 0,1-1-1 0 0,0 1 1 0 0,0 0 0 0 0,0 0 0 0 0,0-1-23 0 0,123 15 88 0 0,-41-14-3049 0 0,-40-1-1125 0 0,-32 1 2815 0 0</inkml:trace>
  <inkml:trace contextRef="#ctx0" brushRef="#br0" timeOffset="99492.296">19507 2524 1428 0 0,'3'22'4742'0'0,"16"85"-3795"0"0,37 56 612 0 0,-14-221-6837 0 0,-35 49 3968 0 0</inkml:trace>
  <inkml:trace contextRef="#ctx0" brushRef="#br0" timeOffset="99786.549">19645 2749 1140 0 0,'12'-25'4440'0'0,"72"-96"-1251"0"0,-43 77-2945 0 0,-41 43-430 0 0,-18 11-1787 0 0,-28 15-1496 0 0,27-15 2256 0 0</inkml:trace>
  <inkml:trace contextRef="#ctx0" brushRef="#br0" timeOffset="100064.968">19608 2696 2280 0 0,'55'3'5187'0'0,"21"12"-4529"0"0,178 73-658 0 0,-242-85-4610 0 0,-12-4 3351 0 0</inkml:trace>
  <inkml:trace contextRef="#ctx0" brushRef="#br0" timeOffset="100982.357">17816 1430 1932 0 0,'0'0'456'0'0,"0"0"-46"0"0,0 0-56 0 0,0 0-19 0 0,0 0 9 0 0,0 0-52 0 0,0 0-57 0 0,0 0-111 0 0,2 6-74 0 0,139 179 1531 0 0,-138-177 87 0 0,-3-50-1402 0 0,5 28-261 0 0,0 0-1 0 0,0 0 1 0 0,1 1-1 0 0,1-1 1 0 0,0 1-1 0 0,1 1 0 0 0,1 0 1 0 0,0 0-1 0 0,0 1 1 0 0,1 0-1 0 0,0 0 1 0 0,1 1-1 0 0,0 0 0 0 0,1 1 1 0 0,0 1-1 0 0,1 0 1 0 0,-1 0-1 0 0,1 1 1 0 0,1 1-1 0 0,-1 0 0 0 0,1 1 1 0 0,0 0-1 0 0,1 1 1 0 0,-1 1-1 0 0,1 0 1 0 0,-1 1-1 0 0,1 1 0 0 0,0 0-4 0 0,-9 2-33 0 0,0 0 0 0 0,-1 1 0 0 0,1-1 0 0 0,-1 1 0 0 0,1 0 0 0 0,-1 0-1 0 0,0 1 1 0 0,0 0 0 0 0,0 0 0 0 0,0 0 0 0 0,-1 0 0 0 0,1 1 0 0 0,-1 0-1 0 0,0 0 1 0 0,0 0 0 0 0,0 0 0 0 0,0 0 0 0 0,-1 1 0 0 0,0 0 0 0 0,0 0 0 0 0,0 0-1 0 0,0 0 1 0 0,-1 0 0 0 0,0 1 0 0 0,0-1 0 0 0,0 0 0 0 0,-1 1 0 0 0,0 0-1 0 0,1 5 34 0 0,11 62-4352 0 0,-12-65 3194 0 0</inkml:trace>
  <inkml:trace contextRef="#ctx0" brushRef="#br0" timeOffset="101528.156">18621 1414 1148 0 0,'0'0'381'0'0,"0"0"-146"0"0,28 48 2495 0 0,-7-1-2210 0 0,-21-46-450 0 0,-2 23 1464 0 0,30-96-205 0 0,-21 63-1308 0 0,1 0 0 0 0,0 1 0 0 0,0 0 0 0 0,0 0 0 0 0,1 1 0 0 0,0 0 0 0 0,1 1 0 0 0,-1-1 0 0 0,1 2 0 0 0,1 0 0 0 0,-1 0 0 0 0,1 1 0 0 0,-1 0 0 0 0,1 1 0 0 0,0 0 0 0 0,1 0 0 0 0,-1 1 0 0 0,0 1 0 0 0,1 0 0 0 0,3 1-21 0 0,-10 1-76 0 0,1 0-1 0 0,-1 0 0 0 0,0 1 0 0 0,0-1 1 0 0,0 1-1 0 0,0 1 0 0 0,0-1 0 0 0,0 1 0 0 0,-1 0 1 0 0,1 0-1 0 0,-1 0 0 0 0,0 0 0 0 0,0 1 1 0 0,0 0-1 0 0,0 0 0 0 0,0 0 0 0 0,-1 0 1 0 0,0 0-1 0 0,0 1 0 0 0,0-1 0 0 0,0 1 0 0 0,-1 0 1 0 0,0 0-1 0 0,0 0 0 0 0,0 0 0 0 0,-1 1 1 0 0,1 4 76 0 0,-1-9-937 0 0,-1 7-1393 0 0,0-7 1138 0 0</inkml:trace>
  <inkml:trace contextRef="#ctx0" brushRef="#br0" timeOffset="102117.29">19290 1360 1472 0 0,'16'12'4582'0'0,"7"40"-4583"0"0,-20-44 311 0 0,25 92 2615 0 0,-10-127-2621 0 0,-4 0-127 0 0,-13 21-159 0 0,1 0-1 0 0,0-1 1 0 0,0 1 0 0 0,0 0 0 0 0,1 0 0 0 0,0 0-1 0 0,0 0 1 0 0,0 1 0 0 0,1-1 0 0 0,0 1 0 0 0,0 0 0 0 0,1 0-1 0 0,-1 0 1 0 0,1 1 0 0 0,0-1 0 0 0,0 1 0 0 0,0 0-1 0 0,1 1 1 0 0,0-1 0 0 0,-1 1 0 0 0,1 0 0 0 0,0 1-1 0 0,0-1 1 0 0,1 1 0 0 0,-1 0 0 0 0,0 1 0 0 0,1-1-1 0 0,-1 1 1 0 0,1 1 0 0 0,4-1-18 0 0,-1 3-25 0 0,0 1 0 0 0,-1 0 0 0 0,0 1 0 0 0,1-1 0 0 0,-1 2 0 0 0,-1-1 0 0 0,1 1 0 0 0,-1 1 0 0 0,0-1 0 0 0,0 1 0 0 0,0 1 0 0 0,-1 0 0 0 0,0 0 1 0 0,0 0-1 0 0,-1 1 0 0 0,4 5 25 0 0,-2-2-230 0 0,6 17-4954 0 0,-14-27 3974 0 0,0-1 26 0 0</inkml:trace>
  <inkml:trace contextRef="#ctx0" brushRef="#br0" timeOffset="452746.725">13289 3289 996 0 0,'53'-14'294'0'0,"1"2"0"0"0,0 3 0 0 0,1 2 0 0 0,0 2 0 0 0,34 3-294 0 0,34-4 308 0 0,897-46 1440 0 0,-403 47-1209 0 0,-165-22-401 0 0,-30 22 573 0 0,-217-25-283 0 0,113-9-120 0 0,-228 27 1224 0 0,-220 27-2668 0 0,-63 23-2437 0 0,156-31 2356 0 0</inkml:trace>
  <inkml:trace contextRef="#ctx0" brushRef="#br0" timeOffset="455039.653">12865 3252 888 0 0,'0'0'69'0'0,"0"0"43"0"0,0 0 44 0 0,0 0-7 0 0,0 0-29 0 0,0 0-29 0 0,0 0-55 0 0,0 0 12 0 0,6 12 146 0 0,142 12 548 0 0,85-20 59 0 0,-72-31-787 0 0,336-42 142 0 0,-345 56-123 0 0,-7-2-71 0 0,-46 6 124 0 0,180 6-96 0 0,-28 3-7 0 0,-129-14 180 0 0,236 14 3 0 0,-231-21-74 0 0,187 21 443 0 0,-58-38-19 0 0,336-25 798 0 0,-468 50-1227 0 0,-129 18-3860 0 0,-1-4 2675 0 0</inkml:trace>
  <inkml:trace contextRef="#ctx0" brushRef="#br0" timeOffset="66028.865">7700 2534 876 0 0,'0'0'528'0'0,"5"-34"3418"0"0,1 29-3974 0 0,-6 5 50 0 0,0 1 0 0 0,0-1 0 0 0,0 0 0 0 0,0 1 0 0 0,0-1 0 0 0,0 0 0 0 0,0 1 0 0 0,0-1 0 0 0,1 0 1 0 0,-1 1-1 0 0,0-1 0 0 0,0 0 0 0 0,0 0 0 0 0,0 1 0 0 0,1-1 0 0 0,-1 0 0 0 0,0 1 0 0 0,0-1 0 0 0,1 0 0 0 0,-1 0 0 0 0,0 0 0 0 0,0 1 0 0 0,1-1 0 0 0,-1 0 0 0 0,0 0 0 0 0,0 0 0 0 0,1 0 0 0 0,-1 1 0 0 0,0-1 0 0 0,1 0 0 0 0,-1 0 0 0 0,0 0 0 0 0,1 0 0 0 0,-1 0 0 0 0,0 0 0 0 0,1 0 0 0 0,-1 0 0 0 0,0 0 0 0 0,1 0 0 0 0,-1 0 0 0 0,0 0 0 0 0,1 0 0 0 0,-1 0 0 0 0,0 0 0 0 0,1-1 0 0 0,-1 1-22 0 0,-11 241 1013 0 0,65-48-484 0 0,-25-133-32 0 0,-29-59-644 0 0,-6-29-4810 0 0,6 10 3723 0 0</inkml:trace>
  <inkml:trace contextRef="#ctx0" brushRef="#br0" timeOffset="66367.736">7665 2294 1068 0 0,'8'-7'91'0'0,"0"0"0"0"0,1 1 0 0 0,0 0-1 0 0,0 0 1 0 0,0 1 0 0 0,1 0 0 0 0,0 0 0 0 0,0 1 0 0 0,0 0 0 0 0,0 1-1 0 0,1 1 1 0 0,0-1 0 0 0,-1 1 0 0 0,1 1 0 0 0,0 0 0 0 0,0 1 0 0 0,0 0-1 0 0,-1 1 1 0 0,1 0 0 0 0,0 0 0 0 0,0 1 0 0 0,-1 1 0 0 0,1-1-1 0 0,-1 2 1 0 0,0 0 0 0 0,0 0 0 0 0,0 1 0 0 0,-1 0 0 0 0,1 0 0 0 0,-1 1-1 0 0,0 0 1 0 0,-1 1 0 0 0,0 0 0 0 0,0 0 0 0 0,0 1 0 0 0,-1 0 0 0 0,0 1-1 0 0,0-1 1 0 0,-1 1 0 0 0,0 0 0 0 0,-1 1 0 0 0,0 0 0 0 0,-1-1-1 0 0,0 1 1 0 0,0 1 0 0 0,0 2-91 0 0,-3-4 36 0 0,0 0-1 0 0,0-1 1 0 0,-1 1-1 0 0,0 0 0 0 0,-1-1 1 0 0,0 1-1 0 0,0 0 1 0 0,-1-1-1 0 0,0 1 1 0 0,-1-1-1 0 0,0 0 1 0 0,0 0-1 0 0,-1 0 1 0 0,1 0-1 0 0,-2 0 1 0 0,1-1-1 0 0,-1 0 1 0 0,0 0-1 0 0,-1 0 0 0 0,0 0 1 0 0,0-1-1 0 0,0 0 1 0 0,-6 4-36 0 0,-6 5 9 0 0,-1-1 0 0 0,-1 0 0 0 0,0-2 0 0 0,0 0 1 0 0,-1-1-1 0 0,-1-1 0 0 0,0-1 0 0 0,-8 2-9 0 0,-22-7-3821 0 0,42-17 2394 0 0</inkml:trace>
  <inkml:trace contextRef="#ctx0" brushRef="#br0" timeOffset="67145.715">8452 2501 1100 0 0,'2'1'69'0'0,"0"0"1"0"0,-1 0-1 0 0,1 0 0 0 0,0 0 0 0 0,0 0 1 0 0,-1 1-1 0 0,1-1 0 0 0,-1 0 0 0 0,1 1 1 0 0,-1-1-1 0 0,0 1 0 0 0,1 0 1 0 0,-1-1-1 0 0,0 1 0 0 0,0 0 0 0 0,0 0 1 0 0,0-1-1 0 0,-1 1 0 0 0,1 0 0 0 0,0 0 1 0 0,-1 0-1 0 0,1 0 0 0 0,-1 0 0 0 0,0 0 1 0 0,0 0-1 0 0,1 0 0 0 0,-1 0 1 0 0,-1 0-1 0 0,1 0 0 0 0,0 1 0 0 0,0-1 1 0 0,-1 0-1 0 0,1 0 0 0 0,-1-1 0 0 0,0 1 1 0 0,0 0-1 0 0,1 0 0 0 0,-1 0 0 0 0,0 0 1 0 0,0-1-1 0 0,-1 1 0 0 0,1 0 1 0 0,0-1-1 0 0,-1 1 0 0 0,1-1 0 0 0,-1 1 1 0 0,1-1-1 0 0,-1 0 0 0 0,0 1-69 0 0,-3 12 222 0 0,-107 319 1584 0 0,109-326-1762 0 0,-4 13 438 0 0,12-25 692 0 0,203-393-675 0 0,-83 190-461 0 0,-103 352-273 0 0,87 149 310 0 0,-73-215-1 0 0,-26-53 263 0 0,-23 22-6157 0 0,3-46 4590 0 0</inkml:trace>
  <inkml:trace contextRef="#ctx0" brushRef="#br0" timeOffset="67396.102">8325 2806 904 0 0,'58'-4'4739'0'0,"10"-6"-3642"0"0,59-6-1146 0 0,29-1-4014 0 0,-120 10 2807 0 0</inkml:trace>
  <inkml:trace contextRef="#ctx0" brushRef="#br0" timeOffset="67692.294">9046 2726 888 0 0,'-20'115'3871'0'0,"19"-111"-3839"0"0,0-1-1 0 0,1 0 1 0 0,-1 0-1 0 0,1 0 1 0 0,0 0-1 0 0,0 0 0 0 0,0 1 1 0 0,0-1-1 0 0,0 0 1 0 0,1 0-1 0 0,-1 0 1 0 0,1 0-1 0 0,0 0 1 0 0,0 0-1 0 0,0 0 1 0 0,0 0-1 0 0,1 0 1 0 0,-1 0-1 0 0,1 0 1 0 0,-1-1-1 0 0,1 1 1 0 0,0-1-1 0 0,0 1 1 0 0,0-1-1 0 0,1 0 1 0 0,-1 0-1 0 0,1 0 1 0 0,-1 0-1 0 0,1 0 1 0 0,-1 0-1 0 0,1-1 0 0 0,0 1 1 0 0,0-1-1 0 0,0 0 1 0 0,0 0-1 0 0,0 0 1 0 0,0 0-1 0 0,0-1 1 0 0,0 1-1 0 0,0-1 1 0 0,1 1-1 0 0,-1-1 1 0 0,0 0-1 0 0,0-1 1 0 0,0 1-1 0 0,2-1-31 0 0,41-36-3746 0 0,-42 20 2501 0 0</inkml:trace>
  <inkml:trace contextRef="#ctx0" brushRef="#br0" timeOffset="68033.898">9054 2503 1360 0 0,'9'-22'5486'0'0,"-22"2"-3851"0"0,13 20-1700 0 0,1 0 0 0 0,-1-1-1 0 0,1 1 1 0 0,-1 0 0 0 0,1 0-1 0 0,-1 0 1 0 0,0 0 0 0 0,1-1 0 0 0,-1 1-1 0 0,1 0 1 0 0,-1-1 0 0 0,0 1-1 0 0,1 0 1 0 0,-1 0 0 0 0,0-1 0 0 0,1 1-1 0 0,-1-1 1 0 0,0 1 0 0 0,0 0-1 0 0,1-1 1 0 0,-1 1 0 0 0,0-1 0 0 0,0 1-1 0 0,0 0 1 0 0,0-1 0 0 0,0 1-1 0 0,1-1 1 0 0,-1 1 0 0 0,0-1 0 0 0,0 1-1 0 0,0-1 1 0 0,0 1 0 0 0,0-1-1 0 0,0 1 1 0 0,0 0 0 0 0,-1-1 0 0 0,1 1-1 0 0,0-1 1 0 0,0 1 0 0 0,0-1 0 0 0,0 1-1 0 0,-1 0 1 0 0,1-1 0 0 0,0 1-1 0 0,0-1 1 0 0,-1 1 0 0 0,1 0 0 0 0,0-1-1 0 0,0 1 1 0 0,-1 0 0 0 0,1-1-1 0 0,0 1 1 0 0,-1 0 65 0 0,25-16-1430 0 0,-4 3 363 0 0</inkml:trace>
  <inkml:trace contextRef="#ctx0" brushRef="#br0" timeOffset="68299.16">9446 2215 1676 0 0,'77'84'2792'0'0,"-48"-54"-2529"0"0,-1 1-1 0 0,-2 2 1 0 0,0 0-1 0 0,-3 2 1 0 0,-1 1-1 0 0,-1 1 1 0 0,-3 0-1 0 0,-1 1 1 0 0,-1 1-1 0 0,-2 1 1 0 0,-2 0-1 0 0,-2 1 1 0 0,-2 0-1 0 0,-1 2-262 0 0,-9-24 27 0 0,-1 0 0 0 0,0-1 0 0 0,-2 1 0 0 0,0-1 0 0 0,-1 0 0 0 0,-1-1 0 0 0,-1 1 0 0 0,0-1 0 0 0,-2-1 0 0 0,1 1 0 0 0,-2-2 0 0 0,0 0 0 0 0,-1 0 0 0 0,-1-1 0 0 0,0 0 0 0 0,-1-1 0 0 0,0 0 0 0 0,-1-2 0 0 0,0 1 0 0 0,-1-2 0 0 0,0 0 0 0 0,0-1 0 0 0,-17 6-27 0 0,20-7-327 0 0,0-1 0 0 0,0-1 0 0 0,0 0 0 0 0,-1-1 0 0 0,0 0 1 0 0,0-2-1 0 0,0 1 0 0 0,-1-1 0 0 0,1-1 0 0 0,-1-1 0 0 0,1 0 0 0 0,-1-1 0 0 0,1 0 0 0 0,-6-2 327 0 0,-36-11-1204 0 0,10-3 53 0 0</inkml:trace>
  <inkml:trace contextRef="#ctx0" brushRef="#br0" timeOffset="68778.789">8188 2506 1236 0 0,'-10'20'256'0'0,"1"1"0"0"0,0 1 1 0 0,2-1-1 0 0,1 1 0 0 0,0 1 0 0 0,2-1 0 0 0,1 1 1 0 0,0-1-1 0 0,2 1 0 0 0,0 0 0 0 0,2 0 0 0 0,0 0 1 0 0,2-1-1 0 0,0 1 0 0 0,2-1 0 0 0,0 1 0 0 0,2-2 1 0 0,0 1-1 0 0,2-1 0 0 0,0 0 0 0 0,1 0 0 0 0,13 18-256 0 0,-13-25-232 0 0,0 1 0 0 0,1-2 0 0 0,1 1 0 0 0,0-2 0 0 0,1 1-1 0 0,0-2 1 0 0,1 0 0 0 0,0 0 0 0 0,1-2 0 0 0,0 1 0 0 0,0-2 0 0 0,1 0-1 0 0,1-1 1 0 0,-1-1 0 0 0,1 0 0 0 0,0-1 0 0 0,0-1 0 0 0,0 0 0 0 0,12 0 232 0 0,13-1-1278 0 0</inkml:trace>
  <inkml:trace contextRef="#ctx0" brushRef="#br0" timeOffset="69743.819">10194 2569 888 0 0,'0'0'526'0'0,"-21"-4"1288"0"0,-97-24 2676 0 0,83 28-3199 0 0,33 0-1111 0 0,5-3 647 0 0,669-57 867 0 0,-668 59-1815 0 0,65-4 141 0 0,-42 4-3306 0 0,-26 1 1905 0 0,-1 0-56 0 0,0 0 62 0 0,3-1-24 0 0,7-1-16 0 0</inkml:trace>
  <inkml:trace contextRef="#ctx0" brushRef="#br0" timeOffset="70706.172">11116 2168 976 0 0,'-16'-11'1247'0'0,"-2"6"-391"0"0,19 5-810 0 0,-1 1 0 0 0,1-1 0 0 0,0 0 0 0 0,-1 0 1 0 0,1 0-1 0 0,0 0 0 0 0,-1 1 0 0 0,1-1 0 0 0,0 0 0 0 0,-1 0 0 0 0,1-1 0 0 0,0 1 0 0 0,0 0 1 0 0,-1 0-1 0 0,1 0 0 0 0,0 0 0 0 0,-1 0 0 0 0,1-1 0 0 0,0 1 0 0 0,-1 0 0 0 0,1-1 1 0 0,-1 1-1 0 0,1 0 0 0 0,-1-1 0 0 0,1 1 0 0 0,0-1 0 0 0,-1 1 0 0 0,1-1 0 0 0,-1 1 0 0 0,0-1 1 0 0,1 1-1 0 0,-1-1 0 0 0,1 0 0 0 0,-1 1 0 0 0,0-1 0 0 0,0 0 0 0 0,1 1 0 0 0,-1-1 0 0 0,0 0 1 0 0,0 1-1 0 0,0-1 0 0 0,1 0 0 0 0,-1 1 0 0 0,0-1 0 0 0,0 0 0 0 0,0 1 0 0 0,0-1 1 0 0,-1 0-1 0 0,1 1 0 0 0,0-1 0 0 0,0 0 0 0 0,0 0 0 0 0,0 1 0 0 0,-1-1 0 0 0,1 1 0 0 0,0-1 1 0 0,-1 0-1 0 0,1 1 0 0 0,0-1 0 0 0,-1 1 0 0 0,1-1 0 0 0,-1 1 0 0 0,0-1-46 0 0,89-18 677 0 0,-71 16-407 0 0,372-54 260 0 0,-399 75-4078 0 0,-6-13 2246 0 0,-4 0 159 0 0</inkml:trace>
  <inkml:trace contextRef="#ctx0" brushRef="#br0" timeOffset="71221.383">11020 2224 1112 0 0,'119'6'4681'0'0,"23"37"-3453"0"0,-138-41-1194 0 0,0-1 0 0 0,0 1-1 0 0,0 0 1 0 0,-1 0 0 0 0,1 1 0 0 0,0-1 0 0 0,-1 1-1 0 0,1 0 1 0 0,-1 0 0 0 0,0 0 0 0 0,0 0 0 0 0,0 0-1 0 0,-1 1 1 0 0,1-1 0 0 0,-1 1 0 0 0,1 0 0 0 0,-1 0 0 0 0,-1 0-1 0 0,1 0 1 0 0,0 0 0 0 0,-1 0 0 0 0,0 0 0 0 0,0 1-1 0 0,0-1 1 0 0,-1 0 0 0 0,1 1 0 0 0,-1-1 0 0 0,0 1-1 0 0,0-1 1 0 0,-1 0 0 0 0,1 1 0 0 0,-1-1 0 0 0,-1 4-34 0 0,-154 292 355 0 0,155-299-339 0 0,0 0-1 0 0,0 1 1 0 0,1-1-1 0 0,-1 1 1 0 0,1-1-1 0 0,-1 1 1 0 0,1 0 0 0 0,-1-1-1 0 0,1 1 1 0 0,0-1-1 0 0,0 1 1 0 0,0 0-1 0 0,0-1 1 0 0,0 1 0 0 0,0-1-1 0 0,0 1 1 0 0,1-1-1 0 0,-1 1 1 0 0,0 0-1 0 0,1-1 1 0 0,-1 1-1 0 0,1-1 1 0 0,0 1 0 0 0,0-1-1 0 0,-1 0 1 0 0,1 1-1 0 0,0-1 1 0 0,0 0-1 0 0,0 0 1 0 0,0 1 0 0 0,1-1-1 0 0,-1 0 1 0 0,0 0-1 0 0,0 0 1 0 0,1 0-1 0 0,-1 0 1 0 0,0-1 0 0 0,1 1-1 0 0,-1 0 1 0 0,1-1-1 0 0,-1 1 1 0 0,1-1-1 0 0,-1 1 1 0 0,1-1-1 0 0,1 0-15 0 0,87 13 260 0 0,-69-12-196 0 0,280 13 143 0 0,-295-13-39 0 0,-2-5-2522 0 0,-7-18-1181 0 0,3 5 2415 0 0,0 4 30 0 0</inkml:trace>
  <inkml:trace contextRef="#ctx0" brushRef="#br0" timeOffset="71640.126">11833 2093 1036 0 0,'18'-5'2669'0'0,"56"-11"-1833"0"0,2 3 0 0 0,-1 3 0 0 0,1 4 0 0 0,75 4-836 0 0,-102 20-1621 0 0,-53-11-627 0 0,-2-4 976 0 0</inkml:trace>
  <inkml:trace contextRef="#ctx0" brushRef="#br0" timeOffset="72060.1">11723 2168 848 0 0,'50'-4'4242'0'0,"100"-2"-2411"0"0,-147 6-1806 0 0,0 0-1 0 0,0 0 1 0 0,1 1-1 0 0,-1 0 1 0 0,0-1-1 0 0,0 1 1 0 0,0 0-1 0 0,0 0 1 0 0,0 1-1 0 0,0-1 1 0 0,0 1 0 0 0,0-1-1 0 0,-1 1 1 0 0,1 0-1 0 0,0 0 1 0 0,-1 0-1 0 0,0 0 1 0 0,1 1-1 0 0,-1-1 1 0 0,0 1-1 0 0,0-1 1 0 0,0 1-1 0 0,-1 0 1 0 0,1 0-1 0 0,-1 0 1 0 0,1 0-1 0 0,-1 0 1 0 0,0 0-1 0 0,0 0 1 0 0,0 0-1 0 0,-1 0 1 0 0,1 0-1 0 0,-1 1 1 0 0,1-1-1 0 0,-1 0 1 0 0,0 0-1 0 0,-1 1 1 0 0,1-1 0 0 0,0 0-1 0 0,-1 2-24 0 0,-10 19 86 0 0,0 0 0 0 0,-2 0 1 0 0,0-1-1 0 0,-2-1 0 0 0,0 0 0 0 0,-2-1 0 0 0,0-1 1 0 0,-17 15-87 0 0,-50 65 175 0 0,82-99-163 0 0,1 0 0 0 0,-1 0 0 0 0,1 1 0 0 0,0-1 0 0 0,-1 0 0 0 0,1 1 0 0 0,0-1 0 0 0,0 1 0 0 0,0 0 0 0 0,0-1 0 0 0,0 1 0 0 0,0 0 0 0 0,0 0 0 0 0,0-1-1 0 0,1 1 1 0 0,-1 0 0 0 0,1 0 0 0 0,0 0 0 0 0,-1 0 0 0 0,1 0 0 0 0,0 0 0 0 0,0 0 0 0 0,0 0 0 0 0,0 0 0 0 0,1 0 0 0 0,-1 0 0 0 0,0-1 0 0 0,1 1 0 0 0,-1 0 0 0 0,1 0-1 0 0,0 0 1 0 0,0 0 0 0 0,-1-1 0 0 0,1 1 0 0 0,0 0 0 0 0,1-1 0 0 0,-1 1 0 0 0,0-1 0 0 0,0 1 0 0 0,1-1 0 0 0,-1 0 0 0 0,1 1 0 0 0,-1-1 0 0 0,1 0 0 0 0,-1 0-1 0 0,1 0 1 0 0,0 0 0 0 0,0 0 0 0 0,-1 0 0 0 0,1-1 0 0 0,0 1 0 0 0,0-1 0 0 0,0 1 0 0 0,0-1 0 0 0,0 0 0 0 0,0 1 0 0 0,0-1 0 0 0,0 0 0 0 0,0 0 0 0 0,-1-1 0 0 0,3 1-12 0 0,275-17 192 0 0,-164 9-1720 0 0,-39 7-3816 0 0,-74 1 4032 0 0</inkml:trace>
  <inkml:trace contextRef="#ctx0" brushRef="#br0" timeOffset="73567.67">11116 3102 1152 0 0,'0'-1'74'0'0,"0"0"0"0"0,0 1 1 0 0,0-1-1 0 0,0 0 0 0 0,0 1 0 0 0,0-1 0 0 0,0 0 1 0 0,0 1-1 0 0,1-1 0 0 0,-1 0 0 0 0,0 1 0 0 0,0-1 1 0 0,1 1-1 0 0,-1-1 0 0 0,0 0 0 0 0,1 1 0 0 0,-1-1 0 0 0,0 1 1 0 0,1-1-1 0 0,-1 1 0 0 0,1-1 0 0 0,-1 1 0 0 0,1 0 1 0 0,-1-1-1 0 0,1 1 0 0 0,-1-1 0 0 0,1 1 0 0 0,0 0 1 0 0,-1 0-1 0 0,1-1 0 0 0,-1 1 0 0 0,1 0 0 0 0,0 0 0 0 0,-1 0 1 0 0,1 0-1 0 0,0-1 0 0 0,-1 1 0 0 0,1 0 0 0 0,0 0 1 0 0,-1 0-1 0 0,1 1 0 0 0,0-1 0 0 0,-1 0 0 0 0,1 0 1 0 0,-1 0-1 0 0,1 0 0 0 0,0 1 0 0 0,-1-1 0 0 0,1 0 0 0 0,-1 0 1 0 0,1 1-1 0 0,0-1 0 0 0,-1 0 0 0 0,1 1 0 0 0,-1-1 1 0 0,1 1-1 0 0,-1-1 0 0 0,1 1 0 0 0,-1-1 0 0 0,0 1 1 0 0,1-1-1 0 0,-1 1 0 0 0,0-1 0 0 0,1 1 0 0 0,-1 0 0 0 0,0-1 1 0 0,0 1-1 0 0,1-1 0 0 0,-1 2-74 0 0,-11 51 247 0 0,5-28 142 0 0,-15 122 819 0 0,42-119-994 0 0,40 8-1220 0 0,-60-35 21 0 0,-1-1-31 0 0,3-3 27 0 0,7-10-138 0 0,-7 3-15 0 0</inkml:trace>
  <inkml:trace contextRef="#ctx0" brushRef="#br0" timeOffset="73936.612">11172 2905 1148 0 0,'-1'-8'5599'0'0,"1"7"-5560"0"0,1 1-1 0 0,-1-1 1 0 0,0 1 0 0 0,0-1-1 0 0,1 1 1 0 0,-1-1 0 0 0,0 0-1 0 0,0 1 1 0 0,0-1 0 0 0,1 1-1 0 0,-1-1 1 0 0,0 0 0 0 0,0 1-1 0 0,0-1 1 0 0,0 1 0 0 0,0-1-1 0 0,0 0 1 0 0,0 1 0 0 0,0-1 0 0 0,-1 1-1 0 0,1-1 1 0 0,0 1 0 0 0,0-1-1 0 0,0 0 1 0 0,-1 1 0 0 0,1-1-1 0 0,0 1 1 0 0,-1-1 0 0 0,1 1-1 0 0,0-1 1 0 0,-1 1 0 0 0,1 0-1 0 0,-1-1 1 0 0,1 1 0 0 0,0-1-1 0 0,-1 1 1 0 0,1 0 0 0 0,-1-1-1 0 0,1 1 1 0 0,-1 0 0 0 0,0 0-1 0 0,1-1 1 0 0,-1 1 0 0 0,1 0-1 0 0,-1 0 1 0 0,1 0 0 0 0,-1 0-1 0 0,0 0 1 0 0,1-1 0 0 0,-1 1-1 0 0,1 0 1 0 0,-1 0 0 0 0,0 1-1 0 0,1-1 1 0 0,-1 0 0 0 0,1 0-1 0 0,-1 0 1 0 0,1 0 0 0 0,-1 0 0 0 0,0 1-1 0 0,1-1 1 0 0,-1 0-39 0 0,-11 3-413 0 0,24 3-4745 0 0,-7-4 3908 0 0</inkml:trace>
  <inkml:trace contextRef="#ctx0" brushRef="#br0" timeOffset="74374.19">11588 2988 1440 0 0,'9'28'3376'0'0,"-29"10"-2823"0"0,-1-1 0 0 0,-2-1 0 0 0,-2-1-1 0 0,-1-1 1 0 0,-16 16-553 0 0,-10 11 1013 0 0,53-59-969 0 0,0 0-1 0 0,0 0 0 0 0,0 0 1 0 0,0 0-1 0 0,1 0 0 0 0,-1 0 0 0 0,0 0 1 0 0,1-1-1 0 0,-1 1 0 0 0,1-1 0 0 0,0 1 1 0 0,-1-1-1 0 0,1 1 0 0 0,0-1 1 0 0,0 0-1 0 0,0 0 0 0 0,0 0 0 0 0,0 0 1 0 0,0 0-1 0 0,0-1 0 0 0,0 1 0 0 0,1 0 1 0 0,-1-1-1 0 0,0 0 0 0 0,0 1 1 0 0,0-1-1 0 0,1 0 0 0 0,-1 0 0 0 0,0 0 1 0 0,0-1-1 0 0,1 1 0 0 0,-1-1 0 0 0,0 1 1 0 0,0-1-1 0 0,0 1 0 0 0,0-1 1 0 0,1-1-44 0 0,5 3 101 0 0,300 18 3 0 0,-296-34-7689 0 0,-11 11 6458 0 0</inkml:trace>
  <inkml:trace contextRef="#ctx0" brushRef="#br0" timeOffset="74869.232">11982 3129 1240 0 0,'0'7'5219'0'0,"14"33"-4750"0"0,2-1 0 0 0,2-1 0 0 0,1-1 0 0 0,2 0 0 0 0,19 24-469 0 0,-13-19 245 0 0,-24-37-197 0 0,0-1 0 0 0,0 1 1 0 0,0 0-1 0 0,0-1 0 0 0,-1 1 0 0 0,0 0 1 0 0,0 1-1 0 0,0-1 0 0 0,0 0 0 0 0,-1 1 1 0 0,0-1-1 0 0,0 1 0 0 0,-1-1 0 0 0,0 1 1 0 0,1-1-1 0 0,-2 1 0 0 0,1-1 0 0 0,-1 1 1 0 0,0 1-49 0 0,-1-4-22 0 0,0 0 1 0 0,-1 0-1 0 0,1 0 0 0 0,-1 0 1 0 0,0 0-1 0 0,0-1 1 0 0,0 1-1 0 0,0-1 1 0 0,0 0-1 0 0,-1 0 1 0 0,1 0-1 0 0,-1 0 1 0 0,1-1-1 0 0,-1 1 1 0 0,0-1-1 0 0,0 0 1 0 0,1 0-1 0 0,-1 0 1 0 0,0-1-1 0 0,0 1 1 0 0,0-1-1 0 0,0 0 0 0 0,0 0 1 0 0,0 0-1 0 0,0-1 1 0 0,0 1-1 0 0,1-1 1 0 0,-1 0-1 0 0,0 0 1 0 0,0 0-1 0 0,1-1 1 0 0,-1 1-1 0 0,0-1 1 0 0,1 0-1 0 0,-3-2 22 0 0,-3-1-419 0 0,0 0 1 0 0,1-1-1 0 0,0 0 0 0 0,0-1 0 0 0,0 1 1 0 0,0-2-1 0 0,1 1 0 0 0,1-1 0 0 0,-1 0 1 0 0,1 0-1 0 0,0-1 0 0 0,1 0 0 0 0,0 0 1 0 0,0-2 418 0 0,-7-21-1242 0 0</inkml:trace>
  <inkml:trace contextRef="#ctx0" brushRef="#br0" timeOffset="75194.966">12007 2960 2772 0 0,'-2'0'245'0'0,"0"0"-1"0"0,0-1 0 0 0,0 1 1 0 0,0-1-1 0 0,0 0 1 0 0,0 1-1 0 0,1-1 0 0 0,-1 0 1 0 0,0 0-1 0 0,0 0 1 0 0,0-1-1 0 0,1 1 0 0 0,-1 0 1 0 0,1-1-1 0 0,-1 1 1 0 0,1-1-1 0 0,0 1 0 0 0,-1-1 1 0 0,1 0-1 0 0,0 0 1 0 0,0 1-1 0 0,0-1 0 0 0,0 0 1 0 0,0 0-1 0 0,1 0 1 0 0,-1 0-1 0 0,1 0 0 0 0,-1 0 1 0 0,1 0-1 0 0,0 0 1 0 0,-1-2-245 0 0,-25-39 1957 0 0,-45 73-8788 0 0,62-28 4305 0 0,9-2 1325 0 0</inkml:trace>
  <inkml:trace contextRef="#ctx0" brushRef="#br0" timeOffset="76317.496">10978 1684 1216 0 0,'0'0'372'0'0,"3"0"-34"0"0,6 3-250 0 0,0 1 1 0 0,-1 1-1 0 0,1 0 1 0 0,-1 0-1 0 0,0 0 1 0 0,0 1-1 0 0,-1 0 1 0 0,0 1 0 0 0,0-1-1 0 0,0 1 1 0 0,-1 1-1 0 0,0-1 1 0 0,-1 1-1 0 0,1 0 1 0 0,-2 1-1 0 0,1-1 1 0 0,-1 1 0 0 0,0 0-1 0 0,-1 0 1 0 0,1 2-89 0 0,7 11 250 0 0,-9-19-197 0 0,-1-1-1 0 0,1 1 1 0 0,-1 0 0 0 0,0-1-1 0 0,0 1 1 0 0,0 0-1 0 0,0 0 1 0 0,0 0 0 0 0,-1 0-1 0 0,1 0 1 0 0,-1-1 0 0 0,0 1-1 0 0,0 0 1 0 0,0 0 0 0 0,0 0-1 0 0,-1 0 1 0 0,1 0-1 0 0,-1 0 1 0 0,1 0 0 0 0,-1 0-1 0 0,0 0 1 0 0,0-1 0 0 0,-1 1-1 0 0,1 0 1 0 0,0-1 0 0 0,-1 1-1 0 0,0-1 1 0 0,1 1-1 0 0,-1-1 1 0 0,0 0 0 0 0,0 0-1 0 0,0 0 1 0 0,-1 0 0 0 0,1 0-1 0 0,0 0 1 0 0,-1-1 0 0 0,1 1-53 0 0,-1-4 33 0 0,1 0 1 0 0,0-1 0 0 0,0 1 0 0 0,1 0-1 0 0,-1-1 1 0 0,0 0 0 0 0,1 1 0 0 0,0-1 0 0 0,-1 0-1 0 0,1 0 1 0 0,0 1 0 0 0,1-1 0 0 0,-1 0 0 0 0,0 0-1 0 0,1 0 1 0 0,-1 0 0 0 0,1 0 0 0 0,0 0 0 0 0,0 0-1 0 0,0 0 1 0 0,1 0 0 0 0,-1 0 0 0 0,1 0-1 0 0,0 0 1 0 0,0-2-34 0 0,0-7-14 0 0,0 3 36 0 0,1-1 0 0 0,0 1 0 0 0,0 0 0 0 0,1 0 0 0 0,1 0 1 0 0,-1 0-1 0 0,1 0 0 0 0,1 1 0 0 0,0 0 0 0 0,0 0 0 0 0,1 0 1 0 0,-1 0-1 0 0,2 1 0 0 0,-1 0 0 0 0,1 0 0 0 0,0 1 0 0 0,0 0 1 0 0,1 0-1 0 0,0 1 0 0 0,0 0 0 0 0,0 0 0 0 0,1 1 0 0 0,-1 0 1 0 0,1 0-1 0 0,0 1 0 0 0,0 0 0 0 0,0 1 0 0 0,3-1-22 0 0,-2 7-2 0 0,1 0 0 0 0,-2 1-1 0 0,1 0 1 0 0,0 1 0 0 0,-1-1-1 0 0,0 2 1 0 0,-1-1 0 0 0,1 1-1 0 0,-1 1 1 0 0,0 0 0 0 0,-1 0-1 0 0,0 0 1 0 0,0 1 0 0 0,-1 0-1 0 0,0 0 1 0 0,-1 1 0 0 0,0-1-1 0 0,0 1 1 0 0,-1 0 0 0 0,0 1 0 0 0,-1-1-1 0 0,0 1 1 0 0,1 6 2 0 0,8 12-380 0 0,3 3-3798 0 0,-14-32 2792 0 0</inkml:trace>
  <inkml:trace contextRef="#ctx0" brushRef="#br0" timeOffset="76841.381">11750 1670 836 0 0,'76'59'2902'0'0,"-63"-49"-2643"0"0,-9-7-163 0 0,1 1 1 0 0,0-1 0 0 0,-1 1 0 0 0,0 0 0 0 0,0 0 0 0 0,0 0 0 0 0,0 0-1 0 0,0 1 1 0 0,-1 0 0 0 0,0 0 0 0 0,0 0 0 0 0,-1 0 0 0 0,1 0-1 0 0,-1 0 1 0 0,0 1 0 0 0,0-1 0 0 0,-1 1 0 0 0,1 2-97 0 0,-2-8 10 0 0,0-1 0 0 0,1 1 0 0 0,-1 0 0 0 0,0-1 0 0 0,0 1 0 0 0,0-1 0 0 0,0 1 0 0 0,0-1 0 0 0,0 1 0 0 0,0-1 0 0 0,0 1 0 0 0,0-1 0 0 0,0 1 0 0 0,0-1 0 0 0,-1 1 0 0 0,1-1 0 0 0,0 1 0 0 0,0-1-1 0 0,0 1 1 0 0,-1 0 0 0 0,1-1 0 0 0,0 1 0 0 0,0-1 0 0 0,-1 1 0 0 0,1 0 0 0 0,0-1 0 0 0,-1 1 0 0 0,1 0 0 0 0,0-1 0 0 0,-1 1 0 0 0,1 0 0 0 0,-1 0 0 0 0,1-1 0 0 0,0 1 0 0 0,-1 0 0 0 0,1 0 0 0 0,-1 0 0 0 0,1-1 0 0 0,-1 1 0 0 0,1 0 0 0 0,-1 0 0 0 0,1 0 0 0 0,-1 0 0 0 0,1 0 0 0 0,-1 0 0 0 0,1 0 0 0 0,-1 0 0 0 0,1 0 0 0 0,-1 0 0 0 0,1 0 0 0 0,0 1 0 0 0,-1-1 0 0 0,1 0 0 0 0,-1 0 0 0 0,1 0 0 0 0,-1 1 0 0 0,1-1 0 0 0,0 0 0 0 0,-1 0 0 0 0,1 1 0 0 0,-1-1 0 0 0,1 0 0 0 0,0 1 0 0 0,-1-1 0 0 0,1 1-10 0 0,-1-11 16 0 0,1 0 0 0 0,0 0 0 0 0,1 1 0 0 0,0-1 1 0 0,0 0-1 0 0,1 1 0 0 0,0-1 0 0 0,1 1 0 0 0,0 0 1 0 0,0 0-1 0 0,1 0 0 0 0,0 0 0 0 0,1 0 0 0 0,0 1 1 0 0,0 0-1 0 0,1 0 0 0 0,0 0 0 0 0,0 1 0 0 0,1 0 1 0 0,0 0-1 0 0,0 1 0 0 0,0 0 0 0 0,1 0 0 0 0,0 0 1 0 0,1 1-1 0 0,-1 0 0 0 0,1 1 0 0 0,0 0 0 0 0,0 0 1 0 0,0 1-1 0 0,0 0 0 0 0,0 1 0 0 0,1 0 0 0 0,0 0 1 0 0,-1 1-1 0 0,1 1 0 0 0,6-1-16 0 0,-9 3-24 0 0,0 0-1 0 0,0 0 1 0 0,0 0-1 0 0,0 1 1 0 0,-1 0 0 0 0,0 0-1 0 0,1 1 1 0 0,-1 0 0 0 0,0 0-1 0 0,-1 0 1 0 0,1 1 0 0 0,-1-1-1 0 0,0 1 1 0 0,0 1-1 0 0,0-1 1 0 0,-1 1 0 0 0,0 0-1 0 0,0 0 1 0 0,0 0 0 0 0,-1 0-1 0 0,0 1 1 0 0,0-1-1 0 0,-1 1 1 0 0,0 0 0 0 0,1 5 24 0 0,18 63-3612 0 0,-18-62 2353 0 0</inkml:trace>
  <inkml:trace contextRef="#ctx0" brushRef="#br0" timeOffset="795980.868">10844 1717 916 0 0,'0'0'85'0'0,"0"0"-10"0"0,0 0-6 0 0,0 0-27 0 0,0 0-58 0 0,0 0 28 0 0,0 0 24 0 0,0 0 20 0 0,0 0 8 0 0,0 0-10 0 0,0 0 66 0 0,0 0-84 0 0,0 0-12 0 0,0 0 88 0 0,0 0-57 0 0,0 0 2 0 0,0 0-22 0 0,0 0-4 0 0,0 0 9 0 0,0 0-57 0 0,0 0 25 0 0,0 0 79 0 0,0 0-32 0 0,0 0 11 0 0,0 0-25 0 0,0 0-20 0 0,0 0 39 0 0,0 0 53 0 0,0 0-16 0 0,0 0-53 0 0,0 0 1 0 0,0 0-16 0 0,0 0-5 0 0,0 0 31 0 0,0 0 59 0 0,0 0-7 0 0,0 0-46 0 0,0 0-46 0 0,0 0-40 0 0,0 0-2 0 0,0 0 45 0 0,0 0 5 0 0,0 0 3 0 0,0 0-53 0 0,0 0-2 0 0,0 0 74 0 0,0 0-79 0 0,0 0 4 0 0,0 0 60 0 0,0 0 78 0 0,0 0-41 0 0,0 0-39 0 0,19 0 731 0 0,19 24-772 0 0,43 213-168 0 0,-44-46 387 0 0,-30-98-193 0 0,-7-92-30 0 0,0-1 10 0 0,0 0-15 0 0,0 54 238 0 0,7 8-293 0 0,15-14-25 0 0,12 92 282 0 0,32 126 100 0 0,-13-38-267 0 0,-27-73 64 0 0,-18-69 45 0 0,-7-85-83 0 0,-1 45 125 0 0,0-44-139 0 0,0-2-91 0 0,2 1-1698 0 0,-4-5 590 0 0</inkml:trace>
  <inkml:trace contextRef="#ctx0" brushRef="#br0" timeOffset="801269.431">10724 1393 968 0 0,'0'0'17'0'0,"0"0"26"0"0,0 0-20 0 0,0 0 22 0 0,0 0 86 0 0,0 0 29 0 0,0 0-18 0 0,0 0-24 0 0,0 0-32 0 0,0 0-34 0 0,0 0 35 0 0,0 0-46 0 0,0 20 509 0 0,5-17-525 0 0,1 0-1 0 0,-1 0 1 0 0,0 0 0 0 0,1-1 0 0 0,0 0 0 0 0,0 0-1 0 0,0 0 1 0 0,0-1 0 0 0,0 0 0 0 0,0 0-1 0 0,0-1 1 0 0,0 1 0 0 0,0-1 0 0 0,0-1-1 0 0,0 1 1 0 0,0-1 0 0 0,0 0 0 0 0,6-2-25 0 0,15 2-31 0 0,685-30 620 0 0,-233-40 15 0 0,105-12-442 0 0,-350 61-53 0 0,9 6-345 0 0,670-71 660 0 0,-306 58-322 0 0,-409 22-114 0 0,-2-5-86 0 0,33-2 137 0 0,106 11-136 0 0,-169 19 165 0 0,224 13-138 0 0,-181-29 328 0 0,-64 0-650 0 0,-56 8 550 0 0,4-8-214 0 0,-92 0 137 0 0,-1 0-10 0 0,0 0-3 0 0,0 0 18 0 0,27 5 1013 0 0,-23-6-1032 0 0,-11-1-3472 0 0,4 1 2224 0 0</inkml:trace>
  <inkml:trace contextRef="#ctx0" brushRef="#br0" timeOffset="803807.619">16790 1132 876 0 0,'0'0'107'0'0,"0"0"55"0"0,0 0-20 0 0,0 0-32 0 0,0 0-4 0 0,0 0 35 0 0,0 0-10 0 0,0-10 407 0 0,28 179-405 0 0,20 36 210 0 0,-24-29-232 0 0,-17 60-49 0 0,-22-165-6 0 0,-19 134 37 0 0,34-204-108 0 0,0 44 69 0 0,-23 111-37 0 0,9-19 42 0 0,-7 10-204 0 0,21 19 316 0 0,16-117-260 0 0,7 64 154 0 0,-12-60 180 0 0,-11-52-232 0 0,0 33-39 0 0,8-6 979 0 0,-8-27-848 0 0,0-1 7 0 0,0 0-15 0 0,0 0 2 0 0,7 0-1204 0 0,-8 0-75 0 0,0-1-25 0 0</inkml:trace>
  <inkml:trace contextRef="#ctx0" brushRef="#br0" timeOffset="844595.362">14716 7640 888 0 0,'0'0'281'0'0,"0"0"9"0"0,0 0-38 0 0,0 0-27 0 0,0 0 29 0 0,0 0-63 0 0,0 0 8 0 0,0 0-18 0 0,0 0-39 0 0,0 0-43 0 0,0 0-38 0 0,0 0 55 0 0,0 0-48 0 0,0 0 31 0 0,0 0-19 0 0,0 0-44 0 0,0 0-48 0 0,0 0 51 0 0,0 0-22 0 0,0 0-25 0 0,0 0 63 0 0,0 0-15 0 0,0 0 25 0 0,0 0 7 0 0,0 0-27 0 0,0 0 13 0 0,0 0 61 0 0,0 0-113 0 0,0 0-6 0 0,0 0 42 0 0,0 0 10 0 0,0 0 17 0 0,0 0 62 0 0,0 0-9 0 0,0 0-32 0 0,0 0-12 0 0,0 0-6 0 0,0 0 13 0 0,0 0-36 0 0,0 0-22 0 0,0-20 114 0 0,58-6 0 0 0,-26 20-120 0 0,205-40 313 0 0,-97 22 215 0 0,-139 24-553 0 0,48 0 519 0 0,-47 0-732 0 0,-2 0-116 0 0,0 0-124 0 0,8-12-2732 0 0,-11 12 1869 0 0</inkml:trace>
  <inkml:trace contextRef="#ctx0" brushRef="#br0" timeOffset="845371.727">14616 7709 876 0 0,'-7'3'2802'0'0,"145"12"-1884"0"0,68 30-528 0 0,-204-45-387 0 0,-1 1 0 0 0,1-1 1 0 0,-1 1-1 0 0,1 0 0 0 0,-1-1 0 0 0,0 1 1 0 0,1 0-1 0 0,-1 0 0 0 0,0 0 0 0 0,0 0 1 0 0,0 0-1 0 0,0 1 0 0 0,0-1 1 0 0,0 0-1 0 0,0 0 0 0 0,0 1 0 0 0,0-1 1 0 0,0 0-1 0 0,-1 1 0 0 0,1-1 0 0 0,0 1 1 0 0,-1-1-1 0 0,1 1 0 0 0,-1-1 1 0 0,0 1-1 0 0,0 0 0 0 0,0-1 0 0 0,1 1 1 0 0,-1-1-1 0 0,0 1 0 0 0,-1-1 0 0 0,1 1 1 0 0,0 0-1 0 0,0-1 0 0 0,-1 1 1 0 0,1-1-1 0 0,-1 1 0 0 0,1-1 0 0 0,-1 1 1 0 0,0-1-1 0 0,0 0 0 0 0,1 1 0 0 0,-1-1 1 0 0,0 0-1 0 0,0 1 0 0 0,0-1 1 0 0,-1 0-1 0 0,1 0 0 0 0,0 0 0 0 0,0 0 1 0 0,0 0-1 0 0,-1 0 0 0 0,1 0 0 0 0,-1-1 1 0 0,1 1-1 0 0,-1 0 0 0 0,1-1 1 0 0,-1 1-1 0 0,0-1-3 0 0,-4 8 40 0 0,-301 278 129 0 0,245-194-64 0 0,62-91 23 0 0,37 18 386 0 0,-3-14-318 0 0,1-2 1 0 0,-1-2-1 0 0,1-1 1 0 0,0-1-1 0 0,-1-2 1 0 0,18-5-197 0 0,52-2 265 0 0,83 3-134 0 0,-186 7-171 0 0,22-1-4947 0 0,-23-1 3764 0 0</inkml:trace>
  <inkml:trace contextRef="#ctx0" brushRef="#br0" timeOffset="846022.645">15788 7632 1008 0 0,'16'-7'4682'0'0,"103"-25"-3773"0"0,128-15-39 0 0,-195 47-1299 0 0,-52 1 343 0 0,-1-1 0 0 0,1 0 0 0 0,0 1 0 0 0,0-1 0 0 0,0 1 0 0 0,0-1 1 0 0,0 0-1 0 0,0 1 0 0 0,1-1 0 0 0,-1 1 0 0 0,0-1 0 0 0,0 0 0 0 0,0 1 1 0 0,0-1-1 0 0,0 1 0 0 0,1-1 0 0 0,-1 0 0 0 0,0 1 0 0 0,0-1 0 0 0,0 0 1 0 0,1 1-1 0 0,-1-1 0 0 0,0 0 0 0 0,1 0 0 0 0,-1 1 0 0 0,0-1 0 0 0,1 0 1 0 0,-1 0-1 0 0,0 1 0 0 0,1-1 0 0 0,-1 0 0 0 0,0 0 0 0 0,1 0 0 0 0,-1 0 1 0 0,0 0-1 0 0,1 0 0 0 0,-1 1 0 0 0,1-1 0 0 0,-1 0 0 0 0,0 0 0 0 0,1 0 1 0 0,-1 0 85 0 0,-17 5-1250 0 0</inkml:trace>
  <inkml:trace contextRef="#ctx0" brushRef="#br0" timeOffset="846457.663">15665 7698 1196 0 0,'-35'65'1720'0'0,"35"-64"-1557"0"0,0-1 45 0 0,6 7-86 0 0,1-1 0 0 0,0 0 0 0 0,0 0 0 0 0,0-1 0 0 0,0 0 0 0 0,1 0 0 0 0,0-1 0 0 0,0 0 0 0 0,0 0 0 0 0,1-1 0 0 0,-1 0 0 0 0,1 0 0 0 0,-1-1 0 0 0,1 0 0 0 0,0-1 0 0 0,3 0-122 0 0,30 10 255 0 0,-39-11-236 0 0,1 1 1 0 0,0-1-1 0 0,-1 1 1 0 0,1-1-1 0 0,0 1 0 0 0,-1 0 1 0 0,1 1-1 0 0,-1-1 1 0 0,0 0-1 0 0,1 1 0 0 0,-1 0 1 0 0,0 0-1 0 0,0 0 1 0 0,0 0-1 0 0,0 0 1 0 0,-1 1-1 0 0,1-1 0 0 0,0 1 1 0 0,-1 0-1 0 0,0 0 1 0 0,0 0-1 0 0,0 0 1 0 0,0 0-1 0 0,0 0 0 0 0,0 1 1 0 0,-1-1-1 0 0,0 0 1 0 0,1 1-1 0 0,-1 0 0 0 0,-1-1 1 0 0,1 1-1 0 0,0-1 1 0 0,-1 1-1 0 0,0 0 1 0 0,0-1-1 0 0,0 1 0 0 0,0 0 1 0 0,-1-1-1 0 0,0 4-19 0 0,-7 16 60 0 0,-1 0 1 0 0,-1 0-1 0 0,-1-2 0 0 0,-1 1 0 0 0,-1-1 1 0 0,-1-1-1 0 0,-1 0 0 0 0,0-1 0 0 0,-14 12-60 0 0,-60 84 378 0 0,90-112-356 0 0,1-1 0 0 0,0 0 0 0 0,-1 0 0 0 0,1 0 0 0 0,0 0 0 0 0,1 0 0 0 0,-1 0 0 0 0,0-1-1 0 0,0 1 1 0 0,1 0 0 0 0,-1-1 0 0 0,1 0 0 0 0,-1 0 0 0 0,1 0 0 0 0,-1 0 0 0 0,1 0 0 0 0,0 0 0 0 0,0-1 0 0 0,-1 1-1 0 0,1-1 1 0 0,0 0 0 0 0,0 0 0 0 0,0 0 0 0 0,-1 0 0 0 0,1 0 0 0 0,0-1 0 0 0,0 1 0 0 0,-1-1 0 0 0,1 1 0 0 0,0-1-1 0 0,-1 0 1 0 0,1 0 0 0 0,0-1 0 0 0,-1 1 0 0 0,1-1-22 0 0,144-19-902 0 0,-46 15-2596 0 0,-99 6 2232 0 0</inkml:trace>
  <inkml:trace contextRef="#ctx0" brushRef="#br0" timeOffset="847690.012">15512 8628 1504 0 0,'-3'-15'2148'0'0,"-20"-18"-352"0"0,71 2-1112 0 0,-45 30-681 0 0,1 0 1 0 0,0 0-1 0 0,0 0 1 0 0,-1 0-1 0 0,1 1 1 0 0,0-1-1 0 0,0 1 1 0 0,0 0-1 0 0,0 0 0 0 0,0 1 1 0 0,0-1-1 0 0,0 1 1 0 0,-1 0-1 0 0,1 0 1 0 0,0 0-1 0 0,0 0 1 0 0,-1 0-1 0 0,1 1 1 0 0,-1 0-1 0 0,1 0 1 0 0,-1 0-1 0 0,0 0 0 0 0,0 1 1 0 0,0-1-1 0 0,0 1 1 0 0,0 0-1 0 0,0-1 1 0 0,-1 1-1 0 0,1 0 1 0 0,-1 1-1 0 0,0-1 1 0 0,0 0-1 0 0,0 1 1 0 0,0-1-1 0 0,-1 1 0 0 0,0 0 1 0 0,1-1-1 0 0,-1 1 1 0 0,0 0-1 0 0,-1 0 1 0 0,1 0-1 0 0,-1 0 1 0 0,0 0-1 0 0,0 0 1 0 0,0-1-1 0 0,0 1 0 0 0,-1 0 1 0 0,1 0-1 0 0,-1 0 1 0 0,0 0-1 0 0,0-1 1 0 0,-1 1-1 0 0,1 0-3 0 0,-67 111 1041 0 0,103-164-519 0 0,-15 30-499 0 0,-7 5-139 0 0,1 0-1 0 0,1 1 1 0 0,0 1 0 0 0,0 0-1 0 0,1 1 1 0 0,1 1-1 0 0,0 0 1 0 0,16-6 116 0 0,-32 16-123 0 0,-21 30-407 0 0,-145 131 360 0 0,164-160 177 0 0,1 0 0 0 0,-1 0 0 0 0,1 0 0 0 0,-1 0 0 0 0,1 0 0 0 0,-1 0 0 0 0,1 0 0 0 0,0 0 0 0 0,0 0 0 0 0,-1 0 0 0 0,1 0 0 0 0,0 0 0 0 0,0 1 0 0 0,0-1 0 0 0,0 0 0 0 0,0 0 0 0 0,0 0 0 0 0,1 0 0 0 0,-1 0 0 0 0,0 0 0 0 0,1 0 0 0 0,-1 0 0 0 0,0 0 0 0 0,1 0 0 0 0,-1 0 0 0 0,1 0 1 0 0,0 0-1 0 0,-1 0 0 0 0,1 0 0 0 0,0 0 0 0 0,0 0 0 0 0,-1 0 0 0 0,1-1 0 0 0,0 1 0 0 0,0 0 0 0 0,0-1 0 0 0,0 1 0 0 0,0-1 0 0 0,0 1 0 0 0,0-1 0 0 0,0 1 0 0 0,0-1 0 0 0,0 1 0 0 0,0-1 0 0 0,0 0 0 0 0,0 0 0 0 0,0 0 0 0 0,1 0 0 0 0,-1 0 0 0 0,0 0-7 0 0,68 11 113 0 0,-59-10-116 0 0,85 3-250 0 0,9 1-3152 0 0,-96-5 2431 0 0</inkml:trace>
  <inkml:trace contextRef="#ctx0" brushRef="#br0" timeOffset="847936.782">15880 8699 1036 0 0,'66'-38'4256'0'0,"55"10"-3527"0"0,-103 25-453 0 0,36-4-1641 0 0,-51 6 255 0 0,-3 1-110 0 0,0 0-210 0 0</inkml:trace>
  <inkml:trace contextRef="#ctx0" brushRef="#br0" timeOffset="848187.775">15902 8777 1128 0 0,'21'-6'940'0'0,"6"-5"-128"0"0,0 4-128 0 0,5-5-140 0 0,-1 4-44 0 0,2-5-28 0 0,1 4-108 0 0,-2-2-95 0 0,1 4-213 0 0,1-2-40 0 0,1 0-4 0 0,1 3-300 0 0,-3 0-125 0 0,1 0-111 0 0,-7 0-256 0 0,-1 1-460 0 0,-6 1-84 0 0</inkml:trace>
  <inkml:trace contextRef="#ctx0" brushRef="#br0" timeOffset="848338.653">16470 8597 1048 0 0,'6'-19'6650'0'0,"0"33"-4993"0"0,28 271-3063 0 0,-45-173-3839 0 0,2-92 3885 0 0</inkml:trace>
  <inkml:trace contextRef="#ctx0" brushRef="#br0" timeOffset="849113.15">15702 7094 1484 0 0,'-2'-24'1790'0'0,"2"21"-1737"0"0,-1 0 0 0 0,1 0 0 0 0,0 0 1 0 0,0 0-1 0 0,1 0 0 0 0,-1 0 0 0 0,1 0 0 0 0,-1 0 0 0 0,1 0 0 0 0,0 0 0 0 0,0 0 0 0 0,0 0 0 0 0,0 1 0 0 0,1-1 0 0 0,-1 0 0 0 0,1 1 0 0 0,-1-1 0 0 0,1 1 0 0 0,0 0 0 0 0,0-1 0 0 0,0 1 0 0 0,0 0 1 0 0,1 0-1 0 0,-1 0 0 0 0,0 1 0 0 0,1-1 0 0 0,0 0 0 0 0,-1 1 0 0 0,1 0 0 0 0,0 0 0 0 0,0-1 0 0 0,-1 2 0 0 0,1-1 0 0 0,0 0 0 0 0,2 0-53 0 0,-1-1 31 0 0,0 1-1 0 0,0-1 1 0 0,0 1-1 0 0,0 0 1 0 0,0 0-1 0 0,0 0 1 0 0,1 1-1 0 0,-1 0 1 0 0,0-1-1 0 0,0 1 1 0 0,1 1-1 0 0,-1-1 1 0 0,0 1-1 0 0,0-1 1 0 0,1 1-1 0 0,-1 0 1 0 0,0 1-1 0 0,0-1 1 0 0,0 1-1 0 0,0 0 1 0 0,0 0 0 0 0,-1 0-1 0 0,1 0 1 0 0,-1 1-1 0 0,1-1 1 0 0,-1 1-1 0 0,0 0 1 0 0,0 0-1 0 0,0 0 1 0 0,0 0-1 0 0,-1 1 1 0 0,1-1-1 0 0,-1 1 1 0 0,0 0-1 0 0,0-1 1 0 0,0 1-1 0 0,0 0 1 0 0,-1 0-1 0 0,0 0 1 0 0,0 1-1 0 0,0-1 1 0 0,0 0-1 0 0,0 0 1 0 0,-1 1-31 0 0,4 26 129 0 0,-2 1 0 0 0,0-1 1 0 0,-2 0-1 0 0,-2 1 0 0 0,-1-1 0 0 0,-1 0 0 0 0,-2 0 1 0 0,-1 0-1 0 0,-10 29-129 0 0,16-59 133 0 0,1-1 12 0 0,38-1 71 0 0,197-89-5257 0 0,-204 76 3863 0 0</inkml:trace>
  <inkml:trace contextRef="#ctx0" brushRef="#br0" timeOffset="850092.916">14251 8594 1184 0 0,'0'0'758'0'0,"0"0"-77"0"0,-23-4 1476 0 0,4-11-1948 0 0,30 58 859 0 0,-8-38-1048 0 0,0 1 0 0 0,1-1 1 0 0,0 0-1 0 0,0 0 0 0 0,0-1 1 0 0,1 1-1 0 0,0-1 0 0 0,0 0 1 0 0,0 0-1 0 0,0 0 0 0 0,0-1 1 0 0,1 0-1 0 0,-1 0 0 0 0,1 0 1 0 0,0-1-1 0 0,0 1 0 0 0,0-1 1 0 0,0-1-1 0 0,0 1 0 0 0,1-1 1 0 0,-1-1-1 0 0,0 1 0 0 0,1-1 1 0 0,-1 0-1 0 0,0 0 0 0 0,1-1 1 0 0,-1 1-1 0 0,0-2 0 0 0,1 1 1 0 0,-1-1-1 0 0,0 0 0 0 0,0 0 1 0 0,0 0-1 0 0,-1-1 0 0 0,1 0 1 0 0,0 0-1 0 0,-1 0 0 0 0,0-1 1 0 0,0 0-1 0 0,0 0 0 0 0,0 0 1 0 0,-1-1-1 0 0,1 0 0 0 0,-1 1 1 0 0,0-2-1 0 0,-1 1 0 0 0,1 0 1 0 0,-1-1-1 0 0,0 1 0 0 0,-1-1 1 0 0,1 0-1 0 0,-1 0 0 0 0,0 0 1 0 0,0-4-21 0 0,0-7 284 0 0,-6 38-245 0 0,-5 44-16 0 0,6-11 49 0 0,3-24-75 0 0,-2 0 1 0 0,0 0 0 0 0,-2 0-1 0 0,-1-1 1 0 0,-2 1-1 0 0,-1-1 1 0 0,-1-1-1 0 0,-9 20 3 0 0,-37 18-533 0 0,54-64 426 0 0,-1-1-1 0 0,1 0 1 0 0,-1 0 0 0 0,1 0 0 0 0,-1 0-1 0 0,0 0 1 0 0,0 0 0 0 0,1 0 0 0 0,-1 0-1 0 0,0-1 1 0 0,0 1 0 0 0,0-1 0 0 0,0 1-1 0 0,0-1 1 0 0,1 0 0 0 0,-1 0 0 0 0,0 0-1 0 0,0 0 1 0 0,0 0 0 0 0,0 0 0 0 0,0-1-1 0 0,0 1 1 0 0,0-1 0 0 0,0 1 0 0 0,1-1 0 0 0,-1 1-1 0 0,0-1 1 0 0,0 0 0 0 0,1 0 0 0 0,-1 0-1 0 0,0 0 1 0 0,1 0 0 0 0,-1-1 0 0 0,1 1-1 0 0,-1 0 1 0 0,1-1 0 0 0,0 1 0 0 0,0-1-1 0 0,0 1 1 0 0,-1-1 0 0 0,1-1 107 0 0,-6-8-1463 0 0</inkml:trace>
  <inkml:trace contextRef="#ctx0" brushRef="#br0" timeOffset="850311.659">14534 8798 1004 0 0,'6'-2'3650'0'0,"27"-7"-2920"0"0,83-19 221 0 0,-66 25-3163 0 0,-46 6 956 0 0,6 10-59 0 0</inkml:trace>
  <inkml:trace contextRef="#ctx0" brushRef="#br0" timeOffset="850494.86">14488 9042 1684 0 0,'153'-49'4118'0'0,"-89"27"-3833"0"0,249-103-4113 0 0,-288 111 2857 0 0</inkml:trace>
  <inkml:trace contextRef="#ctx0" brushRef="#br0" timeOffset="850699.392">15166 8733 876 0 0,'45'-49'8025'0'0,"-45"85"-6900"0"0,17 181-528 0 0,1-32-5503 0 0,-33-123 2169 0 0,6-46 1457 0 0</inkml:trace>
  <inkml:trace contextRef="#ctx0" brushRef="#br0" timeOffset="851396.759">14566 7007 1528 0 0,'2'-6'135'0'0,"1"0"-1"0"0,-1 0 0 0 0,1 1 1 0 0,1 0-1 0 0,-1-1 1 0 0,1 1-1 0 0,0 1 1 0 0,0-1-1 0 0,0 0 0 0 0,1 1 1 0 0,-1 0-1 0 0,1 0 1 0 0,0 0-1 0 0,0 1 1 0 0,1 0-1 0 0,-1 0 0 0 0,1 0 1 0 0,-1 0-1 0 0,1 1 1 0 0,0 0-1 0 0,0 0 1 0 0,0 1-1 0 0,0-1 1 0 0,0 2-1 0 0,1-1 0 0 0,-1 0 1 0 0,1 1-135 0 0,-2 0 24 0 0,0 1 0 0 0,-1 0 0 0 0,1-1 0 0 0,0 2 0 0 0,0-1 0 0 0,-1 0 0 0 0,1 1 0 0 0,-1 0 1 0 0,1 0-1 0 0,-1 0 0 0 0,0 1 0 0 0,0-1 0 0 0,0 1 0 0 0,0 0 0 0 0,0 0 0 0 0,-1 0 0 0 0,1 1 0 0 0,-1-1 0 0 0,0 1 0 0 0,0 0 1 0 0,0 0-1 0 0,-1 0 0 0 0,1 0 0 0 0,-1 1 0 0 0,0-1 0 0 0,0 0 0 0 0,0 4-24 0 0,27 130 37 0 0,-50 16 1052 0 0,12-103 177 0 0,15-50-1159 0 0,8 0-131 0 0,1 0 0 0 0,0-1 1 0 0,0 0-1 0 0,-1-2 0 0 0,1 1 0 0 0,0-2 1 0 0,-1 0-1 0 0,0-1 0 0 0,0 0 0 0 0,9-4 24 0 0,35-9-641 0 0,155-27-3503 0 0,-165 35 2868 0 0</inkml:trace>
  <inkml:trace contextRef="#ctx0" brushRef="#br0" timeOffset="853390.25">16509 7779 1204 0 0,'0'0'640'0'0,"0"0"-27"0"0,0 0-104 0 0,0 0-79 0 0,0 0-76 0 0,0 0-19 0 0,0 0-46 0 0,0 0-67 0 0,-3-3 28 0 0,3 2-239 0 0,-1 0-1 0 0,1 1 1 0 0,-1-1-1 0 0,1 0 1 0 0,-1 0-1 0 0,1 0 0 0 0,0 1 1 0 0,0-1-1 0 0,-1 0 1 0 0,1 0-1 0 0,0 0 1 0 0,0 0-1 0 0,0 0 0 0 0,0 0 1 0 0,0 1-1 0 0,0-1 1 0 0,0 0-1 0 0,0 0 1 0 0,0 0-1 0 0,1 0 1 0 0,-1 0-1 0 0,0 0 0 0 0,1 1 1 0 0,-1-1-1 0 0,0 0 1 0 0,1 0-1 0 0,-1 0 1 0 0,1 1-1 0 0,-1-1 0 0 0,1 0 1 0 0,-1 1-1 0 0,1-1 1 0 0,0 0-1 0 0,-1 1 1 0 0,1-1-1 0 0,0 1 0 0 0,-1-1 1 0 0,1 1-1 0 0,0-1 1 0 0,0 1-1 0 0,0 0 1 0 0,-1-1-1 0 0,1 1 0 0 0,0 0 1 0 0,0 0-1 0 0,0-1 1 0 0,0 1-1 0 0,0 0 1 0 0,0 0-1 0 0,-1 0 0 0 0,1 0 1 0 0,0 0-1 0 0,0 0 1 0 0,0 0-1 0 0,0 1 1 0 0,0-1-1 0 0,0 0 0 0 0,0 0-10 0 0,62 10 518 0 0,-58-4-502 0 0,0-1 1 0 0,0 2-1 0 0,-1-1 0 0 0,0 0 1 0 0,0 1-1 0 0,0 0 0 0 0,-1 0 0 0 0,0 0 1 0 0,-1 0-1 0 0,1 0 0 0 0,-1 1 0 0 0,-1-1 1 0 0,1 1-1 0 0,-1 0 0 0 0,-1-1 1 0 0,1 1-1 0 0,-1 0 0 0 0,-1-1 0 0 0,1 1 1 0 0,-1 0-1 0 0,-1-1 0 0 0,1 1 0 0 0,-1-1 1 0 0,-1 0-1 0 0,1 1 0 0 0,-1-1 0 0 0,-1 0 1 0 0,1-1-1 0 0,-1 1 0 0 0,-3 4-16 0 0,-69 70 1337 0 0,84-105-1088 0 0,23-13-289 0 0,1 2 0 0 0,1 1 0 0 0,2 1 0 0 0,2 2 0 0 0,0 2 0 0 0,42-24 40 0 0,-79 53-7 0 0,0 1 0 0 0,0-1 0 0 0,0 1 0 0 0,0-1 0 0 0,0 0 0 0 0,0 1 0 0 0,0-1 0 0 0,0 1 0 0 0,1-1 0 0 0,-1 0 0 0 0,0 1 0 0 0,0-1 0 0 0,0 1 0 0 0,1-1 0 0 0,-1 0 0 0 0,0 1 0 0 0,0-1 0 0 0,1 0 0 0 0,-1 1 0 0 0,0-1 0 0 0,0 0 0 0 0,1 0 0 0 0,-1 1 0 0 0,0-1 0 0 0,1 0 0 0 0,-1 0 0 0 0,1 0 0 0 0,-1 1 0 0 0,0-1 0 0 0,1 0 0 0 0,-1 0 0 0 0,1 0 7 0 0,-34 41-136 0 0,-76 112-33 0 0,109-151 170 0 0,0 0 0 0 0,-1 0 0 0 0,1 1 1 0 0,0-1-1 0 0,0 0 0 0 0,0 0 0 0 0,0 0 0 0 0,0 1 0 0 0,1-1 0 0 0,-1 0 1 0 0,1 0-1 0 0,-1 0 0 0 0,1 0 0 0 0,0 0 0 0 0,0 0 0 0 0,0 0 1 0 0,0 0-1 0 0,0 0 0 0 0,0 0 0 0 0,1 0 0 0 0,-1-1 0 0 0,0 1 0 0 0,1-1 1 0 0,-1 1-1 0 0,1-1 0 0 0,0 1 0 0 0,0-1 0 0 0,-1 0 0 0 0,1 0 0 0 0,0 0 1 0 0,0 0-1 0 0,0 0 0 0 0,0 0 0 0 0,0 0 0 0 0,1-1 0 0 0,-1 1 1 0 0,0-1-1 0 0,0 1 0 0 0,1-1-1 0 0,94 16-676 0 0,-91-15 574 0 0,107 1-3187 0 0,-81-2 1853 0 0</inkml:trace>
  <inkml:trace contextRef="#ctx0" brushRef="#br0" timeOffset="853875.23">17203 7872 1048 0 0,'-10'6'4063'0'0,"22"45"-2703"0"0,-8-48-1338 0 0,0 1-1 0 0,0-1 1 0 0,1 0-1 0 0,0-1 1 0 0,-1 1-1 0 0,1-1 1 0 0,0 0-1 0 0,0 0 1 0 0,1-1-1 0 0,-1 1 1 0 0,0-1-1 0 0,0 0 1 0 0,1-1-1 0 0,-1 1 1 0 0,0-1-1 0 0,1 0 1 0 0,-1 0-1 0 0,0-1 1 0 0,1 1-1 0 0,-1-1 1 0 0,0-1-1 0 0,1 1 1 0 0,-1-1-1 0 0,0 0 1 0 0,0 0-1 0 0,-1 0 1 0 0,1 0-1 0 0,1-2-21 0 0,131-88 540 0 0,-120 75-322 0 0,-17 16-210 0 0,1 0 0 0 0,-1 0 0 0 0,0 1-1 0 0,0-1 1 0 0,0 0 0 0 0,1 1 0 0 0,-1-1 0 0 0,1 0-1 0 0,-1 1 1 0 0,0-1 0 0 0,1 0 0 0 0,-1 1-1 0 0,1-1 1 0 0,-1 1 0 0 0,1-1 0 0 0,-1 1-1 0 0,1-1 1 0 0,0 1 0 0 0,-1-1 0 0 0,1 1 0 0 0,0 0-1 0 0,-1-1 1 0 0,1 1 0 0 0,0 0 0 0 0,-1 0-1 0 0,1-1 1 0 0,0 1 0 0 0,-1 0 0 0 0,1 0-1 0 0,0 0 1 0 0,0 0 0 0 0,-1 0 0 0 0,1 0 0 0 0,0 0-1 0 0,0 0 1 0 0,-1 0 0 0 0,1 0 0 0 0,0 1-1 0 0,0-1 1 0 0,-1 0 0 0 0,1 0 0 0 0,0 1-1 0 0,-1-1 1 0 0,1 0 0 0 0,0 1 0 0 0,-1-1-1 0 0,1 1 1 0 0,-1-1 0 0 0,1 1 0 0 0,-1-1 0 0 0,1 1-1 0 0,-1-1 1 0 0,1 1 0 0 0,-1-1 0 0 0,1 1-1 0 0,-1 0 1 0 0,0-1 0 0 0,1 1 0 0 0,-1 0-1 0 0,0-1 1 0 0,1 1 0 0 0,-1 0 0 0 0,0 0 0 0 0,0-1-1 0 0,0 1 1 0 0,0 0-8 0 0,14 32 63 0 0,-1 1-1 0 0,-2 0 1 0 0,-1 1-1 0 0,-2 0 1 0 0,-1 1-1 0 0,-2-1 1 0 0,-1 1-1 0 0,-2 0 1 0 0,-2 16-63 0 0,-1-35 44 0 0,0 0 0 0 0,0 1 1 0 0,-2-1-1 0 0,0 0 0 0 0,-1-1 0 0 0,0 1 1 0 0,-2-1-1 0 0,0 1 0 0 0,-1-2 0 0 0,0 1 0 0 0,-1-1 1 0 0,-1 0-1 0 0,0 0 0 0 0,-6 5-44 0 0,13-17-51 0 0,-1-1-1 0 0,1 1 1 0 0,-1 0-1 0 0,0-1 1 0 0,1 0 0 0 0,-1 0-1 0 0,0 1 1 0 0,0-2-1 0 0,-1 1 1 0 0,1 0-1 0 0,0-1 1 0 0,0 1-1 0 0,-1-1 1 0 0,1 0 0 0 0,-1 0-1 0 0,1 0 1 0 0,-1-1-1 0 0,0 1 1 0 0,1-1-1 0 0,-1 0 1 0 0,0 0-1 0 0,1 0 1 0 0,-1 0 0 0 0,1-1-1 0 0,-1 0 1 0 0,0 1-1 0 0,1-1 1 0 0,-1-1-1 0 0,1 1 1 0 0,0 0 0 0 0,-1-1-1 0 0,1 0 1 0 0,0 1-1 0 0,0-1 1 0 0,0-1-1 0 0,0 1 1 0 0,0 0-1 0 0,1-1 1 0 0,-1 1 0 0 0,0-1 51 0 0,-81-128-5049 0 0,71 88 3897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0:4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72 836 0 0,'14'-15'937'0'0,"-12"15"-697"0"0,-2 0 0 0 0,4-20 565 0 0,14-16 532 0 0,-20 133-397 0 0,19 512-354 0 0,-15-590-483 0 0,-3-14-82 0 0,0 1 1 0 0,1-1-1 0 0,0 0 1 0 0,0 0-1 0 0,1 0 0 0 0,-1 0 1 0 0,1 0-1 0 0,0 0 1 0 0,1 0-1 0 0,-1 0 0 0 0,1 0 1 0 0,0 0-1 0 0,0-1 1 0 0,1 1-1 0 0,-1-1 1 0 0,1 1-1 0 0,0-1 0 0 0,0 0 1 0 0,0 0-1 0 0,1 0 1 0 0,-1-1-1 0 0,1 1 0 0 0,0-1 1 0 0,0 0-1 0 0,1 1-21 0 0,15-1 89 0 0,0-1-1 0 0,1-1 1 0 0,-1 0-1 0 0,1-1 1 0 0,-1-2-1 0 0,0 0 1 0 0,1-1 0 0 0,19-5-89 0 0,51-6 109 0 0,21-1 28 0 0,-128-14-5077 0 0,4 16 3726 0 0</inkml:trace>
  <inkml:trace contextRef="#ctx0" brushRef="#br0" timeOffset="296.094">288 530 1140 0 0,'-15'0'617'0'0,"12"-4"2100"0"0,121-22-1671 0 0,-79 22-1026 0 0,95-14-313 0 0,-133 17 55 0 0,-1 1-169 0 0,3-7-1209 0 0,-6 4 426 0 0</inkml:trace>
  <inkml:trace contextRef="#ctx0" brushRef="#br0" timeOffset="622.895">0 75 1256 0 0,'159'3'2288'0'0,"139"-26"-1356"0"0,-152 21-594 0 0,-136 23-2204 0 0,-15-18 798 0 0</inkml:trace>
  <inkml:trace contextRef="#ctx0" brushRef="#br0" timeOffset="950.014">1002 296 1236 0 0,'-100'274'2462'0'0,"47"-187"-1977"0"0,32-78-1756 0 0,14-8 115 0 0</inkml:trace>
  <inkml:trace contextRef="#ctx0" brushRef="#br0" timeOffset="1213.798">554 429 1148 0 0,'34'-9'4973'0'0,"29"25"-4617"0"0,-2 3 1 0 0,0 3-1 0 0,-2 2 0 0 0,0 3 0 0 0,33 21-356 0 0,-89-47-85 0 0,-1 0-1 0 0,1 0 0 0 0,0 0 1 0 0,-1 0-1 0 0,1 1 1 0 0,-1-1-1 0 0,0 1 1 0 0,1-1-1 0 0,-1 1 1 0 0,0 0-1 0 0,0 0 0 0 0,0 0 1 0 0,0 0-1 0 0,0 0 1 0 0,0 1-1 0 0,-1-1 1 0 0,1 0-1 0 0,-1 1 1 0 0,0-1-1 0 0,1 1 0 0 0,-1 0 1 0 0,0-1-1 0 0,-1 1 1 0 0,1 0-1 0 0,0 0 1 0 0,-1-1-1 0 0,1 1 1 0 0,-1 0-1 0 0,0 0 1 0 0,0 0-1 0 0,0 0 0 0 0,-1-1 1 0 0,1 1-1 0 0,0 0 1 0 0,-1 0-1 0 0,0 0 1 0 0,0-1-1 0 0,0 1 1 0 0,0 0-1 0 0,0-1 0 0 0,0 1 1 0 0,-1-1-1 0 0,1 0 1 0 0,-1 1-1 0 0,0-1 1 0 0,0 0-1 0 0,0 0 1 0 0,0 0-1 0 0,0 0 1 0 0,0 0-1 0 0,0 0 0 0 0,-1-1 1 0 0,1 1-1 0 0,-2 0 86 0 0,-20 10-1374 0 0</inkml:trace>
  <inkml:trace contextRef="#ctx0" brushRef="#br0" timeOffset="1493.538">205 947 1280 0 0,'13'18'3855'0'0,"34"-8"-3201"0"0,-41-10-350 0 0,76 8 447 0 0,1-4-1 0 0,0-3 0 0 0,0-4 1 0 0,50-9-751 0 0,308-30-1108 0 0,-439 41 992 0 0,18-5-960 0 0,-14-7-2870 0 0,-6 4 2729 0 0</inkml:trace>
  <inkml:trace contextRef="#ctx0" brushRef="#br0" timeOffset="1910.204">1351 371 1212 0 0,'9'-5'5997'0'0,"-9"5"-5976"0"0,0 0 0 0 0,-1 0 0 0 0,1 0 0 0 0,0 0 1 0 0,-1 0-1 0 0,1 0 0 0 0,0 0 0 0 0,-1-1 0 0 0,1 1 0 0 0,0 0 0 0 0,-1 0 0 0 0,1-1 1 0 0,0 1-1 0 0,-1 0 0 0 0,1 0 0 0 0,0-1 0 0 0,0 1 0 0 0,-1 0 0 0 0,1-1 0 0 0,0 1 1 0 0,0 0-1 0 0,0-1 0 0 0,-1 1 0 0 0,1 0 0 0 0,0-1 0 0 0,0 1 0 0 0,0 0 0 0 0,0-1 0 0 0,0 1 1 0 0,0-1-1 0 0,0 1 0 0 0,0 0 0 0 0,0-1 0 0 0,0 1 0 0 0,0-1 0 0 0,0 1 0 0 0,0 0 1 0 0,0-1-1 0 0,0 1-21 0 0,-13 14-4341 0 0,13-12 3489 0 0</inkml:trace>
  <inkml:trace contextRef="#ctx0" brushRef="#br0" timeOffset="2155.791">1365 698 2024 0 0,'1'1'155'0'0,"1"1"0"0"0,-1-1-1 0 0,1 0 1 0 0,-1 0-1 0 0,0 1 1 0 0,1-1 0 0 0,0 0-1 0 0,-1-1 1 0 0,1 1 0 0 0,0 0-1 0 0,-1 0 1 0 0,1-1 0 0 0,0 1-1 0 0,0-1 1 0 0,0 1 0 0 0,-1-1-1 0 0,1 0 1 0 0,0 0 0 0 0,0 0-1 0 0,0 0 1 0 0,0 0 0 0 0,0 0-1 0 0,-1 0 1 0 0,1-1 0 0 0,0 1-1 0 0,0-1 1 0 0,0 1 0 0 0,-1-1-1 0 0,1 0 1 0 0,0 0 0 0 0,-1 0-1 0 0,1 1 1 0 0,0-2 0 0 0,-1 1-155 0 0,-32 5-1172 0 0,14 0-2129 0 0,11-4 2179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0:5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17 2200 0 0,'0'0'499'0'0,"0"0"-16"0"0,0 0-156 0 0,2-17 1194 0 0,3 19-1493 0 0,-1 1 0 0 0,0-1 0 0 0,0 1 0 0 0,-1-1 0 0 0,1 1 0 0 0,0 0 0 0 0,-1 1 0 0 0,0-1 0 0 0,0 0 0 0 0,0 1 0 0 0,0 0 0 0 0,0 0 0 0 0,-1 0 0 0 0,0 0 0 0 0,1 0 0 0 0,-2 0 0 0 0,1 1 0 0 0,0-1 0 0 0,-1 0 0 0 0,0 1 0 0 0,0 0 0 0 0,0-1 1 0 0,-1 1-1 0 0,1-1 0 0 0,-1 1 0 0 0,0 0 0 0 0,0-1 0 0 0,-1 1 0 0 0,0 0-28 0 0,10 45 170 0 0,9 8-66 0 0,26 152 114 0 0,-44-209-317 0 0,-1 1 0 0 0,1-1 0 0 0,-1 0 0 0 0,1 1 0 0 0,-1-1 0 0 0,1 0 0 0 0,-1 1 0 0 0,0-1 0 0 0,0 0 0 0 0,0 0 0 0 0,0 0 0 0 0,0 0 0 0 0,0 0 0 0 0,0 0 0 0 0,0 0 0 0 0,0 0 0 0 0,0 0 0 0 0,-1 0 0 0 0,1-1 1 0 0,0 1-1 0 0,-1 0 0 0 0,1-1 0 0 0,0 1 0 0 0,-1-1 0 0 0,1 1 0 0 0,-1-1 0 0 0,1 0 0 0 0,-1 0 0 0 0,1 0 0 0 0,-1 0 0 0 0,1 0 0 0 0,0 0 0 0 0,-1 0 0 0 0,1 0 0 0 0,-1 0 0 0 0,-1-1 99 0 0,-11-3-1304 0 0</inkml:trace>
  <inkml:trace contextRef="#ctx0" brushRef="#br0" timeOffset="714.51">25 285 1216 0 0,'-25'1'3539'0'0,"70"-8"-2720"0"0,450-128-727 0 0,-491 134-104 0 0,0 0 0 0 0,1 0 0 0 0,-1-1 1 0 0,0 1-1 0 0,1-1 0 0 0,-1 0 0 0 0,0-1 0 0 0,0 1 0 0 0,-1-1 1 0 0,1 1-1 0 0,0-1 0 0 0,-1 0 0 0 0,0 0 0 0 0,0-1 1 0 0,0 1-1 0 0,0-1 0 0 0,0 0 0 0 0,-1 1 0 0 0,1-1 0 0 0,-1 0 1 0 0,0 0-1 0 0,0-2 12 0 0,-2 5 82 0 0,0 1-34 0 0,-2-19 283 0 0,-1 15-315 0 0,-19-22 386 0 0,10 41-518 0 0,23 54 190 0 0,3-1 0 0 0,4 0-1 0 0,2-2 1 0 0,13 27-74 0 0,9 30 270 0 0,-41-120-300 0 0,7 25 290 0 0,-18-32-11 0 0,-2-16-216 0 0,2 0 0 0 0,0-1 1 0 0,1 0-1 0 0,1 0 1 0 0,1-1-1 0 0,1 0 0 0 0,1 0 1 0 0,1 0-1 0 0,1-1 1 0 0,1 0-1 0 0,1-10-33 0 0,2 29 1 0 0,1 1-1 0 0,-1-1 1 0 0,1 1 0 0 0,0-1-1 0 0,0 1 1 0 0,1 0 0 0 0,-1-1-1 0 0,1 1 1 0 0,-1 0 0 0 0,1 1-1 0 0,0-1 1 0 0,0 0 0 0 0,0 1-1 0 0,0 0 1 0 0,1 0 0 0 0,-1 0-1 0 0,0 0 1 0 0,1 0 0 0 0,0 1-1 0 0,-1-1 1 0 0,1 1 0 0 0,0 0-1 0 0,0 0 1 0 0,0 0 0 0 0,-1 1-1 0 0,1 0 1 0 0,0-1 0 0 0,0 1-1 0 0,0 1 1 0 0,0-1 0 0 0,0 0-1 0 0,0 1 1 0 0,0 0 0 0 0,0 0-1 0 0,-1 0 1 0 0,1 0 0 0 0,0 1-1 0 0,-1 0 1 0 0,1-1 0 0 0,-1 1-1 0 0,1 0 1 0 0,-1 1 0 0 0,0-1-1 0 0,0 1 1 0 0,0-1 0 0 0,1 3-1 0 0,20 10-23 0 0,0 1 0 0 0,-1 2 0 0 0,-2 0 0 0 0,1 2 1 0 0,-2 0-1 0 0,-1 1 0 0 0,-1 1 0 0 0,0 0 0 0 0,-2 2 1 0 0,2 4 22 0 0,-17-27-119 0 0,1 1 0 0 0,-1-1 1 0 0,0 0-1 0 0,0 1 1 0 0,0-1-1 0 0,-1 1 0 0 0,1-1 1 0 0,0 1-1 0 0,0-1 1 0 0,-1 1-1 0 0,1 0 0 0 0,-1-1 1 0 0,1 1-1 0 0,-1 0 1 0 0,0 0-1 0 0,0-1 0 0 0,0 1 1 0 0,0 0-1 0 0,0-1 1 0 0,0 1-1 0 0,0 0 0 0 0,-1 0 1 0 0,1-1-1 0 0,0 1 1 0 0,-1-1-1 0 0,0 1 0 0 0,1 0 1 0 0,-1-1-1 0 0,0 1 1 0 0,0-1-1 0 0,0 1 0 0 0,0-1 1 0 0,0 0-1 0 0,0 1 1 0 0,0-1-1 0 0,-1 1 119 0 0,-7 0-1149 0 0</inkml:trace>
  <inkml:trace contextRef="#ctx0" brushRef="#br0" timeOffset="1139.169">956 258 1128 0 0,'61'23'3512'0'0,"-46"-13"-3376"0"0,-1-1 0 0 0,-1 2 0 0 0,0 0 1 0 0,0 0-1 0 0,-1 1 0 0 0,-1 1 0 0 0,0 0 0 0 0,0 0 0 0 0,-1 1 1 0 0,-1 0-1 0 0,-1 1 0 0 0,0 0 0 0 0,-1 1 0 0 0,0-1 1 0 0,0 4-137 0 0,-7-18 25 0 0,0 1 1 0 0,-1-1 0 0 0,1 1-1 0 0,0-1 1 0 0,0 1 0 0 0,-1-1 0 0 0,1 1-1 0 0,-1-1 1 0 0,0 1 0 0 0,1-1-1 0 0,-1 0 1 0 0,0 1 0 0 0,0-1-1 0 0,1 0 1 0 0,-1 0 0 0 0,0 1-1 0 0,-1-1 1 0 0,1 0 0 0 0,0 0 0 0 0,0 0-1 0 0,0 0 1 0 0,0 0 0 0 0,-1-1-1 0 0,1 1 1 0 0,-1 0 0 0 0,1-1-1 0 0,0 1 1 0 0,-1 0 0 0 0,1-1 0 0 0,-1 0-1 0 0,1 1 1 0 0,-1-1 0 0 0,1 0-1 0 0,-1 0 1 0 0,1 0 0 0 0,-1 0-1 0 0,1 0 1 0 0,-1 0 0 0 0,0 0 0 0 0,1-1-1 0 0,-1 1 1 0 0,1 0 0 0 0,0-1-1 0 0,-1 1 1 0 0,1-1 0 0 0,-1 0-1 0 0,1 1 1 0 0,0-1 0 0 0,-1 0 0 0 0,1 0-1 0 0,0 0 1 0 0,0 0 0 0 0,0 0-1 0 0,0 0 1 0 0,-1 0 0 0 0,2 0-1 0 0,-2-2-25 0 0,-4-2 0 0 0,1-1 0 0 0,-1-1-1 0 0,1 1 1 0 0,1-1-1 0 0,-1 1 1 0 0,1-1-1 0 0,0 0 1 0 0,1-1 0 0 0,0 1-1 0 0,0-1 1 0 0,0 0-1 0 0,1 1 1 0 0,0-1-1 0 0,1 0 1 0 0,0 0 0 0 0,0 0-1 0 0,0 0 1 0 0,1-1-1 0 0,1 1 1 0 0,-1 0-1 0 0,1 0 1 0 0,0 0 0 0 0,1 0-1 0 0,0 0 1 0 0,1 1-1 0 0,-1-1 1 0 0,1 0-1 0 0,1 1 1 0 0,-1 0 0 0 0,1 0-1 0 0,1 0 1 0 0,-1 0-1 0 0,1 1 1 0 0,0-1-1 0 0,1 1 1 0 0,-1 1 0 0 0,1-1-1 0 0,0 1 1 0 0,6-4 0 0 0,2-1-393 0 0,0 0 0 0 0,0 2 0 0 0,1 0 0 0 0,0 0 1 0 0,0 1-1 0 0,1 1 0 0 0,-1 1 0 0 0,1 0 0 0 0,1 1 1 0 0,-1 1-1 0 0,2 0 393 0 0,9-2-1474 0 0</inkml:trace>
  <inkml:trace contextRef="#ctx0" brushRef="#br0" timeOffset="1904.326">1399 366 848 0 0,'7'6'242'0'0,"1"-1"0"0"0,0 0-1 0 0,0-1 1 0 0,0 0 0 0 0,0 0 0 0 0,1-1-1 0 0,-1 0 1 0 0,1-1 0 0 0,0 1 0 0 0,0-2-1 0 0,-1 1 1 0 0,2-1 0 0 0,-1-1 0 0 0,0 1-1 0 0,0-2 1 0 0,0 1 0 0 0,6-2-242 0 0,-13 2 52 0 0,32-5 199 0 0,0-1 1 0 0,0-2-1 0 0,0-1 0 0 0,-1-2 1 0 0,-1-1-1 0 0,27-14-251 0 0,-44 20 61 0 0,-10 4-66 0 0,1 1 0 0 0,-1-1 0 0 0,1-1 0 0 0,-1 1 0 0 0,0-1 0 0 0,0 0 0 0 0,0 0 0 0 0,0 0 0 0 0,-1-1 0 0 0,0 0 0 0 0,1 0 0 0 0,-1 0 0 0 0,0 0 0 0 0,-1 0 0 0 0,1-1 0 0 0,-1 0 0 0 0,0 0 0 0 0,0 0 0 0 0,0 0 0 0 0,-1 0 0 0 0,0 0 0 0 0,1-5 5 0 0,-5 7-31 0 0,0-1 0 0 0,0 1 0 0 0,-1-1 0 0 0,0 1 0 0 0,1 0 0 0 0,-1 0-1 0 0,0 0 1 0 0,-1 1 0 0 0,1-1 0 0 0,0 1 0 0 0,-1-1 0 0 0,1 1 0 0 0,-1 0 0 0 0,0 0-1 0 0,0 1 1 0 0,0-1 0 0 0,0 1 0 0 0,0 0 0 0 0,0 0 0 0 0,0 0 0 0 0,0 1 0 0 0,0-1-1 0 0,0 1 1 0 0,0 0 0 0 0,-1 0 31 0 0,-15-1 4 0 0,0 1-1 0 0,0 0 1 0 0,0 1-1 0 0,0 1 1 0 0,0 1-1 0 0,0 1 1 0 0,1 1-1 0 0,-1 1 1 0 0,1 0-1 0 0,1 1 1 0 0,-1 1-1 0 0,1 1 1 0 0,-16 11-4 0 0,29-16 39 0 0,-1 0 0 0 0,0 0 1 0 0,1 1-1 0 0,0 0 0 0 0,0 0 1 0 0,0 0-1 0 0,1 1 0 0 0,-1 0 1 0 0,1-1-1 0 0,1 1 1 0 0,-1 1-1 0 0,1-1 0 0 0,0 1 1 0 0,1-1-1 0 0,-1 1 0 0 0,1 0 1 0 0,1 0-1 0 0,-1 0 0 0 0,1 0 1 0 0,0 0-1 0 0,1 0 1 0 0,0 0-1 0 0,0 0 0 0 0,0 0 1 0 0,1 0-1 0 0,0 0 0 0 0,0 0 1 0 0,1 0-1 0 0,0 0 0 0 0,0 0 1 0 0,1-1-1 0 0,0 1 1 0 0,0-1-1 0 0,0 1 0 0 0,1-1 1 0 0,0 0-1 0 0,0-1 0 0 0,0 1 1 0 0,1-1-1 0 0,0 0 0 0 0,0 0 1 0 0,0 0-1 0 0,1 0 1 0 0,0-1-1 0 0,-1 0 0 0 0,2-1 1 0 0,-1 1-1 0 0,6 2-39 0 0,14 2 57 0 0,0 0 0 0 0,0-2 0 0 0,1-1 0 0 0,-1 0 1 0 0,1-3-1 0 0,0 0 0 0 0,0-1 0 0 0,0-2 0 0 0,0-1 0 0 0,0-1 0 0 0,0-1 0 0 0,0-1 1 0 0,-1-2-1 0 0,0 0 0 0 0,3-4-57 0 0,3 3-104 0 0,1-1 1 0 0,-2-2 0 0 0,0-1-1 0 0,0-2 1 0 0,-1 0 0 0 0,-1-3-1 0 0,0 0 1 0 0,-2-2 0 0 0,0-1-1 0 0,5-6 104 0 0,6-42-407 0 0,-42 64 400 0 0,-1 0 0 0 0,0 0 0 0 0,0 0 0 0 0,0 1 0 0 0,-1-1-1 0 0,1 1 1 0 0,-1 0 0 0 0,0 1 0 0 0,0-1 0 0 0,0 1 0 0 0,0 1 0 0 0,0-1 0 0 0,0 1 0 0 0,0 0 0 0 0,0 0 0 0 0,-1 1-1 0 0,1 0 1 0 0,0 0 0 0 0,-5 0 7 0 0,-203 40 347 0 0,204-38-322 0 0,0 0 0 0 0,0 1 0 0 0,1 0 0 0 0,-1 0 0 0 0,1 1 0 0 0,0 0 0 0 0,0 1 0 0 0,0 0 0 0 0,1 0 0 0 0,0 1 0 0 0,0 0 0 0 0,0 0 0 0 0,1 1 0 0 0,0 0 0 0 0,0 1 0 0 0,0-1 0 0 0,1 1 1 0 0,1 0-1 0 0,-1 1 0 0 0,1 0 0 0 0,1-1 0 0 0,-1 2 0 0 0,1-1 0 0 0,1 0 0 0 0,0 1 0 0 0,-1 6-25 0 0,6-10 11 0 0,1 1 0 0 0,0-1 0 0 0,1 0 0 0 0,-1 0 0 0 0,1 0 0 0 0,0 0 0 0 0,1-1 0 0 0,-1 0 0 0 0,1 0 1 0 0,0 0-1 0 0,1 0 0 0 0,-1-1 0 0 0,1 0 0 0 0,-1 0 0 0 0,1-1 0 0 0,1 1 0 0 0,-1-1 0 0 0,0 0 0 0 0,1-1 0 0 0,-1 0 0 0 0,1 0 0 0 0,0 0 1 0 0,0-1-1 0 0,0 0 0 0 0,-1 0 0 0 0,6-1-11 0 0,29 5-519 0 0,0-2 1 0 0,1-2 0 0 0,-1-2-1 0 0,0-2 1 0 0,29-6 518 0 0,55-16-2625 0 0,-74 10 1349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0:5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90 876 0 0,'0'0'111'0'0,"0"0"-7"0"0,0 0-61 0 0,0 0-6 0 0,0 0-51 0 0,0 0 6 0 0,0 0 110 0 0,0 0 8 0 0,0 0-24 0 0,0 0-89 0 0,0 0-24 0 0,0 0 51 0 0,0 0 27 0 0,0 0 12 0 0,0 0-53 0 0,0 0 64 0 0,0 0-29 0 0,0 0-37 0 0,0 0-16 0 0,0 0 39 0 0,0 0-79 0 0,0 0 84 0 0,0 0-41 0 0,0 0 2 0 0,0 0-49 0 0,0 0 33 0 0,0 0 80 0 0,0 0-65 0 0,0 0 2 0 0,0 0 18 0 0,0 0-56 0 0,0 0 5 0 0,0 0 22 0 0,0 0 119 0 0,0 0 14 0 0,0 0-90 0 0,0 0-5 0 0,0 0 11 0 0,0 0-64 0 0,5 5 44 0 0,19 20 52 0 0,-21-47 2230 0 0,-4 18-2312 0 0,0 0 0 0 0,-1 0-1 0 0,0 0 1 0 0,0 0-1 0 0,0 0 1 0 0,0 1 0 0 0,0-1-1 0 0,-1 1 1 0 0,0 0-1 0 0,0-1 1 0 0,0 1-1 0 0,0 0 1 0 0,0 1 0 0 0,0-1-1 0 0,-1 1 1 0 0,1-1-1 0 0,-1 1 1 0 0,0 0 0 0 0,0 0-1 0 0,0 1 1 0 0,0-1-1 0 0,0 1 1 0 0,0 0 0 0 0,0 0-1 0 0,0 0 1 0 0,-1 1-1 0 0,1-1 1 0 0,0 1-1 0 0,0 0 1 0 0,-1 0 0 0 0,1 1-1 0 0,0-1 1 0 0,0 1-1 0 0,0 0 1 0 0,0 0 0 0 0,-1 0-1 0 0,1 1 1 0 0,0-1-1 0 0,1 1 1 0 0,-1 0 0 0 0,0 0-1 0 0,1 0 1 0 0,-1 1-1 0 0,1-1 1 0 0,-1 1-1 0 0,1 0 1 0 0,0 0 0 0 0,0 0-1 0 0,1 0 1 0 0,-1 1-1 0 0,1-1 1 0 0,-1 1 14 0 0,-17 21-1 0 0,2 1 0 0 0,0 0 0 0 0,2 1 0 0 0,1 1 0 0 0,1 0 0 0 0,2 1 0 0 0,0 1 0 0 0,2-1 0 0 0,2 2 0 0 0,-3 15 1 0 0,-12 33 3 0 0,-11 53 631 0 0,30-202-618 0 0,15-8-200 0 0,-11 77 182 0 0,0 0 0 0 0,0 0 0 0 0,0 0 0 0 0,0 0 0 0 0,0 0-1 0 0,0 0 1 0 0,1-1 0 0 0,-1 1 0 0 0,0 0 0 0 0,1 0 0 0 0,-1 0-1 0 0,1 0 1 0 0,-1 0 0 0 0,1 0 0 0 0,-1 0 0 0 0,1 0 0 0 0,0 0 0 0 0,0 0-1 0 0,-1 1 1 0 0,1-1 0 0 0,0 0 0 0 0,0 0 0 0 0,0 1 0 0 0,0-1-1 0 0,0 0 1 0 0,0 1 0 0 0,0-1 0 0 0,0 1 0 0 0,0-1 0 0 0,0 1-1 0 0,0 0 1 0 0,0-1 0 0 0,0 1 0 0 0,0 0 0 0 0,0 0 0 0 0,1 0-1 0 0,-1-1 1 0 0,0 1 0 0 0,0 1 0 0 0,0-1 0 0 0,0 0 0 0 0,0 0 0 0 0,0 0-1 0 0,1 1 1 0 0,-1-1 0 0 0,0 0 0 0 0,0 1 0 0 0,0-1 0 0 0,0 1-1 0 0,0-1 1 0 0,0 1 0 0 0,0 0 0 0 0,0-1 0 0 0,0 1 0 0 0,-1 0-1 0 0,1 0 1 0 0,0-1 2 0 0,0 1 1 0 0,150 89 43 0 0,-142-84-94 0 0,0 0 0 0 0,1-1 0 0 0,0 0 0 0 0,0 0 1 0 0,1-1-1 0 0,-1-1 0 0 0,1 0 0 0 0,0 0 0 0 0,0-1 0 0 0,0 0 0 0 0,0-1 0 0 0,0 0 0 0 0,0-1 0 0 0,0 0 0 0 0,0-1 0 0 0,0 0 0 0 0,0-1 0 0 0,0 0 0 0 0,0-1 0 0 0,0 0 0 0 0,-1 0 0 0 0,1-1 0 0 0,-1-1 0 0 0,0 0 0 0 0,0 0 0 0 0,-1-1 0 0 0,0 0 0 0 0,0-1 0 0 0,0 0 0 0 0,-1 0 0 0 0,1-1 0 0 0,-2 0 0 0 0,1 0 0 0 0,-1-1 0 0 0,-1 0 1 0 0,3-4 49 0 0,1-12-568 0 0</inkml:trace>
  <inkml:trace contextRef="#ctx0" brushRef="#br0" timeOffset="434.637">483 255 836 0 0,'-7'2'47'0'0,"-1"1"0"0"0,1 0 1 0 0,0 1-1 0 0,0-1 0 0 0,0 1 0 0 0,0 1 0 0 0,0-1 0 0 0,1 1 1 0 0,0 0-1 0 0,0 1 0 0 0,0-1 0 0 0,1 1 0 0 0,0 0 0 0 0,0 1 1 0 0,0-1-1 0 0,1 1 0 0 0,0 0 0 0 0,0 0 0 0 0,1 0 0 0 0,0 0 1 0 0,0 1-1 0 0,1 0 0 0 0,0-1 0 0 0,0 1 0 0 0,0 0 1 0 0,1 0-1 0 0,1 0 0 0 0,-1 0 0 0 0,1 0 0 0 0,1 0 0 0 0,-1 0 1 0 0,2 3-48 0 0,0-5 22 0 0,0 1 0 0 0,0-1 0 0 0,1 0 0 0 0,0 0 0 0 0,0 0 1 0 0,1 0-1 0 0,0-1 0 0 0,0 1 0 0 0,0-1 0 0 0,1 0 1 0 0,-1 0-1 0 0,1-1 0 0 0,0 1 0 0 0,1-1 0 0 0,-1 0 1 0 0,1 0-1 0 0,-1-1 0 0 0,1 0 0 0 0,0 0 0 0 0,1 0 0 0 0,-1-1 1 0 0,0 0-1 0 0,1 0 0 0 0,-1 0 0 0 0,1-1 0 0 0,0 0 1 0 0,-1 0-1 0 0,1-1 0 0 0,0 0 0 0 0,0 0 0 0 0,-1 0 1 0 0,1-1-1 0 0,0 0 0 0 0,-1-1 0 0 0,1 1 0 0 0,0-1-22 0 0,16-6-26 0 0,0 0 0 0 0,0-2 0 0 0,-1 0-1 0 0,0-2 1 0 0,-1 0 0 0 0,0-1 0 0 0,-1-1 0 0 0,-1-1-1 0 0,0-1 1 0 0,-1-1 0 0 0,-1 0 0 0 0,-1-1-1 0 0,0-1 1 0 0,-1 0 0 0 0,-1-1 0 0 0,-1-1 0 0 0,-1 0-1 0 0,-1-1 1 0 0,0 0 0 0 0,-2-1 0 0 0,-1 0 0 0 0,1-4 26 0 0,10-126 3375 0 0,-19 152-3348 0 0,0 0 0 0 0,0 0 1 0 0,-1-1-1 0 0,1 1 0 0 0,0 0 1 0 0,-1 0-1 0 0,1-1 0 0 0,-1 1 1 0 0,1 0-1 0 0,-1 0 0 0 0,0 0 1 0 0,1 0-1 0 0,-1 0 0 0 0,0 0 1 0 0,0 0-1 0 0,0 0 0 0 0,0 0 1 0 0,0 0-1 0 0,0 0 0 0 0,0 0 1 0 0,0 1-1 0 0,0-1 0 0 0,0 0 1 0 0,0 1-1 0 0,-1-1 0 0 0,1 1 1 0 0,0 0-1 0 0,0-1 0 0 0,-1 1 1 0 0,1 0-1 0 0,0 0 0 0 0,-1-1 1 0 0,1 1-1 0 0,0 0 0 0 0,0 0 1 0 0,-1 0-1 0 0,1 1 0 0 0,0-1 1 0 0,-1 0-1 0 0,1 0 0 0 0,0 1 1 0 0,0-1-1 0 0,-1 1-27 0 0,-2 8 11 0 0,0-1 0 0 0,1 1 0 0 0,0 1 0 0 0,0-1 0 0 0,1 0 0 0 0,0 1 0 0 0,1-1 0 0 0,0 1 0 0 0,1-1 0 0 0,0 1 0 0 0,0 0 0 0 0,1-1 0 0 0,0 1 0 0 0,1-1 0 0 0,0 1 0 0 0,0-1 0 0 0,1 0 0 0 0,0 0 0 0 0,1 0 0 0 0,0 0 0 0 0,0-1 0 0 0,1 1 0 0 0,0-1 0 0 0,0 0 0 0 0,1 0 0 0 0,0-1 0 0 0,1 0 0 0 0,-1 0 0 0 0,2-1 0 0 0,-1 1-11 0 0,54 85-745 0 0,-57-54-3026 0 0,-26-21 2527 0 0</inkml:trace>
  <inkml:trace contextRef="#ctx0" brushRef="#br0" timeOffset="683.887">656 283 2000 0 0,'130'-8'5740'0'0,"72"-22"-7589"0"0,-174 25 1496 0 0,51-12-1657 0 0,-41 2 1082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0:5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38 836 0 0,'-55'-24'1561'0'0,"53"24"-1516"0"0,0-1 0 0 0,-1 1 0 0 0,1 0 1 0 0,0 0-1 0 0,0 0 0 0 0,-1 0 0 0 0,1 1 1 0 0,0-1-1 0 0,-1 0 0 0 0,1 1 0 0 0,0 0 0 0 0,0-1 1 0 0,0 1-1 0 0,-1 0 0 0 0,1 0 0 0 0,0 0 0 0 0,0 1 1 0 0,0-1-1 0 0,1 0 0 0 0,-1 1 0 0 0,0-1 0 0 0,0 1 1 0 0,1 0-1 0 0,-1-1 0 0 0,1 1 0 0 0,0 0 0 0 0,-1 0 1 0 0,1 0-1 0 0,0 0 0 0 0,0 0 0 0 0,0 0 0 0 0,0 0 1 0 0,1 1-1 0 0,-1-1 0 0 0,0 0 0 0 0,1 0 0 0 0,0 1 1 0 0,-1-1-1 0 0,1 0 0 0 0,0 3-45 0 0,-6 23 264 0 0,2 0 1 0 0,0 1-1 0 0,2-1 0 0 0,1 1 0 0 0,1-1 0 0 0,2 1 1 0 0,1-1-1 0 0,1 1 0 0 0,1-1 0 0 0,2 2-264 0 0,33 140 1023 0 0,-22-104-611 0 0,-3 0-1 0 0,-3 1 1 0 0,-2 1-1 0 0,-1 49-411 0 0,-10-112-20 0 0,1 1 1 0 0,-1 0-1 0 0,0 0 0 0 0,0-1 0 0 0,-1 1 0 0 0,0-1 1 0 0,0 1-1 0 0,0-1 0 0 0,-1 0 0 0 0,1 0 0 0 0,-1 0 1 0 0,0 0-1 0 0,-1 0 0 0 0,1-1 0 0 0,-1 1 1 0 0,0-1-1 0 0,0 0 0 0 0,-5 4 20 0 0,-70 5-3278 0 0,7-55 665 0 0,47 16 1368 0 0</inkml:trace>
  <inkml:trace contextRef="#ctx0" brushRef="#br0" timeOffset="326.064">1 380 1280 0 0,'34'-4'3519'0'0,"35"-13"-2617"0"0,11-1-842 0 0,178-31-3514 0 0,-224 42 2151 0 0</inkml:trace>
  <inkml:trace contextRef="#ctx0" brushRef="#br0" timeOffset="1062.305">703 194 848 0 0,'-8'3'126'0'0,"0"0"0"0"0,0 0 0 0 0,0 1 0 0 0,0 0 0 0 0,0 1 0 0 0,1 0 0 0 0,0 0 1 0 0,0 0-1 0 0,0 1 0 0 0,1 0 0 0 0,0 0 0 0 0,0 1 0 0 0,-4 4-126 0 0,5-5 123 0 0,-7 5 34 0 0,0 1 0 0 0,1 0 0 0 0,0 0 0 0 0,1 2 1 0 0,0-1-1 0 0,1 1 0 0 0,1 0 0 0 0,0 1 1 0 0,1 0-1 0 0,1 0 0 0 0,0 1 0 0 0,1 0 0 0 0,0 0 1 0 0,2 0-1 0 0,0 0 0 0 0,0 8-157 0 0,3-21 26 0 0,0-1-1 0 0,0 1 1 0 0,0-1 0 0 0,0 1-1 0 0,1-1 1 0 0,-1 1 0 0 0,1-1-1 0 0,0 1 1 0 0,-1-1 0 0 0,1 0-1 0 0,1 1 1 0 0,-1-1-1 0 0,0 0 1 0 0,0 0 0 0 0,1 0-1 0 0,-1 0 1 0 0,1 0 0 0 0,0 0-1 0 0,-1 0 1 0 0,1 0 0 0 0,0-1-1 0 0,0 1 1 0 0,0-1-1 0 0,0 1 1 0 0,1-1 0 0 0,-1 0-1 0 0,0 0 1 0 0,0 0 0 0 0,1 0-1 0 0,-1 0 1 0 0,1 0 0 0 0,-1-1-1 0 0,1 1 1 0 0,-1-1 0 0 0,1 0-1 0 0,-1 0 1 0 0,1 0-1 0 0,-1 0 1 0 0,1 0 0 0 0,1 0-26 0 0,100-27 290 0 0,-92 22-413 0 0,0 0-1 0 0,0-1 1 0 0,0-1-1 0 0,-1 0 1 0 0,0 0-1 0 0,0-1 1 0 0,-1-1-1 0 0,0 1 0 0 0,0-2 1 0 0,-1 1-1 0 0,-1-2 1 0 0,1 1-1 0 0,-1-1 1 0 0,-1 0-1 0 0,0 0 1 0 0,-1-1-1 0 0,0 0 1 0 0,-1 0-1 0 0,0-1 1 0 0,-1 1-1 0 0,0-4 124 0 0,-4 14-8 0 0,-2-1-31 0 0,0 2 48 0 0,0-1 0 0 0,0 0-1 0 0,0 1 1 0 0,0-1-1 0 0,0 1 1 0 0,-1 0-1 0 0,1 0 1 0 0,0-1 0 0 0,-1 2-1 0 0,1-1 1 0 0,-1 0-1 0 0,1 0 1 0 0,-1 1 0 0 0,0 0-1 0 0,1-1 1 0 0,-1 1-1 0 0,1 0 1 0 0,-1 0-1 0 0,0 0 1 0 0,1 1 0 0 0,-1-1-1 0 0,1 1 1 0 0,-1-1-1 0 0,1 1 1 0 0,-1 0 0 0 0,1 0-1 0 0,-1 0 1 0 0,1 0-1 0 0,0 0 1 0 0,-1 1 0 0 0,1-1-1 0 0,0 1 1 0 0,0-1-1 0 0,0 1 1 0 0,0 0-1 0 0,-1 1-8 0 0,-68 82 473 0 0,70-82-445 0 0,0 0-1 0 0,1 0 0 0 0,-1 0 1 0 0,0 0-1 0 0,1 0 0 0 0,0 0 1 0 0,0 0-1 0 0,0 1 0 0 0,0-1 1 0 0,0 0-1 0 0,0 0 0 0 0,1 0 1 0 0,0 0-1 0 0,-1 0 0 0 0,1 0 1 0 0,0 0-1 0 0,1 0 0 0 0,-1 0 1 0 0,1 0-1 0 0,-1-1 0 0 0,1 1 1 0 0,0 0-1 0 0,0-1 0 0 0,0 1 1 0 0,0-1-1 0 0,0 0 0 0 0,0 0 1 0 0,1 0-1 0 0,-1 0 0 0 0,1 0 1 0 0,-1 0-1 0 0,1-1 0 0 0,0 1 1 0 0,0-1-1 0 0,0 0 0 0 0,0 0-27 0 0,125 15 331 0 0,-81-27-430 0 0,0-1 0 0 0,0-3 0 0 0,-1-2 1 0 0,-2-2-1 0 0,1-1 0 0 0,-2-3 0 0 0,-1-2 1 0 0,-1-1-1 0 0,12-12 99 0 0,-12-15-29 0 0,-43 51 76 0 0,0 1 1 0 0,0-1-1 0 0,0 0 0 0 0,0 0 0 0 0,0 1 1 0 0,0-1-1 0 0,0 1 0 0 0,-1 0 1 0 0,1 0-1 0 0,-1 0 0 0 0,1 0 0 0 0,-1 0 1 0 0,1 0-1 0 0,-1 0 0 0 0,1 1 0 0 0,-1 0 1 0 0,1-1-1 0 0,-1 1 0 0 0,0 0 0 0 0,1 0 1 0 0,-1 0-1 0 0,0 1 0 0 0,1-1 1 0 0,-1 1-1 0 0,1-1 0 0 0,-1 1 0 0 0,1 0 1 0 0,-2 0-48 0 0,0 0 13 0 0,0 0 1 0 0,1 1 0 0 0,-1-1 0 0 0,0 1-1 0 0,1 0 1 0 0,-1 0 0 0 0,1 0-1 0 0,-1 0 1 0 0,1 1 0 0 0,0-1 0 0 0,0 1-1 0 0,0 0 1 0 0,0 0 0 0 0,1 0 0 0 0,-1 0-1 0 0,1 1 1 0 0,0-1 0 0 0,0 1-1 0 0,0-1 1 0 0,0 1 0 0 0,0 0 0 0 0,1-1-1 0 0,0 1 1 0 0,0 0 0 0 0,0 0 0 0 0,0 0-1 0 0,1 0 1 0 0,-1 0 0 0 0,1 0 0 0 0,0 0-1 0 0,0 0 1 0 0,0 0 0 0 0,1 0-1 0 0,0 0 1 0 0,0 0 0 0 0,0 0 0 0 0,0 0-1 0 0,0 0 1 0 0,1 0 0 0 0,-1 0 0 0 0,1-1-1 0 0,0 1 1 0 0,0-1 0 0 0,1 0 0 0 0,-1 1-1 0 0,1-1 1 0 0,0 0 0 0 0,-1 0-1 0 0,1-1 1 0 0,0 1 0 0 0,1 0 0 0 0,-1-1-14 0 0,115 77-1604 0 0,-111-79-853 0 0,-7 0 1233 0 0</inkml:trace>
  <inkml:trace contextRef="#ctx0" brushRef="#br0" timeOffset="1967.232">1263 24 1316 0 0,'0'0'631'0'0,"0"0"-119"0"0,0 0-219 0 0,0 0-51 0 0,-4 2 58 0 0,3-2-248 0 0,-1 0 0 0 0,1 0 0 0 0,0 1 0 0 0,0-1 0 0 0,0 0 0 0 0,0 1 0 0 0,0-1 0 0 0,-1 1 0 0 0,1-1 0 0 0,0 1 0 0 0,0 0 0 0 0,0-1 0 0 0,1 1 0 0 0,-1 0 0 0 0,0 0 0 0 0,0 0 1 0 0,0 0-1 0 0,1 0 0 0 0,-1 0 0 0 0,0 0 0 0 0,1 0 0 0 0,-1 0 0 0 0,0 0 0 0 0,1 0 0 0 0,0 0 0 0 0,-1 0 0 0 0,1 0 0 0 0,0 0 0 0 0,-1 1 0 0 0,1-1 0 0 0,0 0 0 0 0,0 0 0 0 0,0 0 0 0 0,0 1 1 0 0,0-1-1 0 0,0 0 0 0 0,1 0 0 0 0,-1 0 0 0 0,0 1 0 0 0,1-1 0 0 0,-1 0-52 0 0,11-28 2550 0 0,-22-4-2017 0 0,0 26-4321 0 0,11 6 2447 0 0,0 0 35 0 0</inkml:trace>
  <inkml:trace contextRef="#ctx0" brushRef="#br0" timeOffset="2351.749">1422 183 1428 0 0,'16'7'212'0'0,"0"1"1"0"0,0 1-1 0 0,0 0 0 0 0,-1 0 1 0 0,0 2-1 0 0,-1 0 0 0 0,-1 1 1 0 0,1 0-1 0 0,-2 1 0 0 0,0 0 0 0 0,0 1 1 0 0,-2 0-1 0 0,1 1 0 0 0,-2 0 1 0 0,0 1-1 0 0,-1 0 0 0 0,0 0 1 0 0,-2 1-1 0 0,5 16-212 0 0,-10-31 50 0 0,-1 0 0 0 0,-1 0 1 0 0,1 0-1 0 0,0-1 0 0 0,0 1 0 0 0,-1 0 0 0 0,1 0 1 0 0,-1 0-1 0 0,1 0 0 0 0,-1-1 0 0 0,0 1 1 0 0,0 0-1 0 0,0-1 0 0 0,0 1 0 0 0,0-1 1 0 0,0 1-1 0 0,0-1 0 0 0,0 1 0 0 0,-1-1 1 0 0,1 0-1 0 0,-1 1 0 0 0,1-1 0 0 0,-1 0 0 0 0,1 0 1 0 0,-1 0-1 0 0,1 0 0 0 0,-1 0 0 0 0,0-1 1 0 0,0 1-1 0 0,1 0 0 0 0,-1-1 0 0 0,0 0 1 0 0,0 1-1 0 0,0-1 0 0 0,0 0 0 0 0,0 0 0 0 0,0 0 1 0 0,1 0-1 0 0,-1 0 0 0 0,0 0 0 0 0,0 0 1 0 0,0-1-1 0 0,0 1 0 0 0,0-1 0 0 0,1 0 1 0 0,-1 1-1 0 0,0-1 0 0 0,1 0 0 0 0,-1 0 1 0 0,0 0-1 0 0,1 0 0 0 0,-1 0 0 0 0,1 0 0 0 0,-1-1 1 0 0,1 1-1 0 0,0 0 0 0 0,0-1 0 0 0,-1 1 1 0 0,1-1-1 0 0,0 1 0 0 0,0-1 0 0 0,0 0 1 0 0,1 1-1 0 0,-1-1 0 0 0,0 0 0 0 0,1 0 0 0 0,-1 0-50 0 0,-5-4 39 0 0,1 0 0 0 0,-1 0 0 0 0,1 0 0 0 0,0-1-1 0 0,1 0 1 0 0,0 0 0 0 0,0 0 0 0 0,0 0-1 0 0,1-1 1 0 0,0 0 0 0 0,1 0 0 0 0,0 1-1 0 0,0-1 1 0 0,0 0 0 0 0,1-1 0 0 0,0 1-1 0 0,1 0 1 0 0,0 0 0 0 0,0 0 0 0 0,1-1-1 0 0,0 1 1 0 0,0-1-39 0 0,3-1-124 0 0,0 0-1 0 0,0 1 0 0 0,1-1 1 0 0,0 1-1 0 0,1 0 1 0 0,0 1-1 0 0,0-1 1 0 0,1 1-1 0 0,0 0 0 0 0,0 1 1 0 0,1 0-1 0 0,0 0 1 0 0,4-3 124 0 0,127-64-5597 0 0,-109 62 4169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3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1540 0 0,'0'0'422'0'0,"0"0"-20"0"0,0 0-35 0 0,0 0-20 0 0,0 0-33 0 0,0 0-22 0 0,0 0 6 0 0,0 0-8 0 0,0 0-24 0 0,0 0-42 0 0,0 0-48 0 0,0 0-27 0 0,0 0-22 0 0,0 0 41 0 0,0 0-47 0 0,0 0 5 0 0,0 0-51 0 0,0 0-20 0 0,0 0-7 0 0,16-13 623 0 0,-16 13-508 0 0,0 0-29 0 0,-2-2 1291 0 0,35 236-1292 0 0,2-72 415 0 0,-18-94-270 0 0,-17-67-234 0 0,2-7-2529 0 0,1-34-1381 0 0,-3 26 2658 0 0</inkml:trace>
  <inkml:trace contextRef="#ctx0" brushRef="#br0" timeOffset="328.862">21 124 1312 0 0,'3'-8'132'0'0,"0"1"0"0"0,0 0-1 0 0,1 0 1 0 0,-1 0 0 0 0,2 0 0 0 0,-1 1-1 0 0,1-1 1 0 0,0 1 0 0 0,0 1 0 0 0,1-1-1 0 0,0 1 1 0 0,0 0 0 0 0,0 0 0 0 0,1 0-1 0 0,-1 1 1 0 0,1 0 0 0 0,0 0 0 0 0,0 1-1 0 0,0 0 1 0 0,1 0 0 0 0,-1 1 0 0 0,1 0-1 0 0,0 0 1 0 0,0 1 0 0 0,-1 0 0 0 0,1 0-1 0 0,0 1 1 0 0,0 0 0 0 0,0 0-1 0 0,4 1-131 0 0,-5 0 28 0 0,1 0 0 0 0,0 0-1 0 0,0 1 1 0 0,-1 0-1 0 0,1 0 1 0 0,-1 1 0 0 0,0 0-1 0 0,1 0 1 0 0,-1 1-1 0 0,-1 0 1 0 0,1 0-1 0 0,-1 0 1 0 0,1 1 0 0 0,-1 0-1 0 0,0 0 1 0 0,-1 1-1 0 0,0 0 1 0 0,1 0 0 0 0,-2 0-1 0 0,1 0 1 0 0,-1 1-1 0 0,0 0 1 0 0,0 0-1 0 0,-1 0 1 0 0,0 0 0 0 0,0 1-1 0 0,-1-1 1 0 0,0 1-1 0 0,0-1 1 0 0,-1 1 0 0 0,0 0-1 0 0,0 0 1 0 0,-1 0-1 0 0,0-1 1 0 0,0 1-1 0 0,-1 0 1 0 0,0 0 0 0 0,0 0-1 0 0,-1-1 1 0 0,0 1-1 0 0,0-1 1 0 0,-1 1 0 0 0,0-1-1 0 0,0 0 1 0 0,-1 0-1 0 0,-1 3-27 0 0,-2-2-29 0 0,1 0 0 0 0,-1-1-1 0 0,0 0 1 0 0,-1 0 0 0 0,1-1-1 0 0,-1 1 1 0 0,-1-2 0 0 0,1 1 0 0 0,-1-1-1 0 0,0-1 1 0 0,0 1 0 0 0,0-2-1 0 0,-1 1 1 0 0,0-1 0 0 0,1-1 0 0 0,-11 2 29 0 0,-26-30-2965 0 0,42 17 1761 0 0</inkml:trace>
  <inkml:trace contextRef="#ctx0" brushRef="#br0" timeOffset="735.071">839 62 1120 0 0,'-65'64'2175'0'0,"-82"103"365"0"0,141-156-2433 0 0,-1 1 1 0 0,1-1 0 0 0,1 1 0 0 0,0 0 0 0 0,1 0 0 0 0,0 1 0 0 0,1-1 0 0 0,0 1 0 0 0,1 0 0 0 0,1 0-1 0 0,0 0 1 0 0,0 6-108 0 0,2-13-6 0 0,0 0 0 0 0,0-1 0 0 0,0 1 0 0 0,1 0 0 0 0,0-1 0 0 0,0 1 0 0 0,0-1 0 0 0,1 1 0 0 0,-1-1 0 0 0,1 0 0 0 0,1 0 0 0 0,-1-1 0 0 0,1 1 0 0 0,0 0 0 0 0,0-1 0 0 0,0 0 0 0 0,0 0 0 0 0,1 0 0 0 0,-1-1 0 0 0,1 0 0 0 0,0 1 0 0 0,0-2 0 0 0,1 1 0 0 0,-1-1 0 0 0,0 1 0 0 0,1-1-1 0 0,0-1 1 0 0,4 2 6 0 0,164 23-4393 0 0,-151-26 3214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1:0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511 207 988 0 0,'0'0'378'0'0,"0"0"-41"0"0,0 0 35 0 0,17-2 529 0 0,-14-11-780 0 0,-16-6 62 0 0,-21 22-37 0 0,1 2 1 0 0,-1 1 0 0 0,1 1 0 0 0,0 2-1 0 0,1 1 1 0 0,0 2 0 0 0,1 1-1 0 0,0 1 1 0 0,1 2 0 0 0,1 1 0 0 0,0 1-1 0 0,1 2 1 0 0,-22 20-147 0 0,46-38 39 0 0,0 0 0 0 0,1 0 1 0 0,-1 1-1 0 0,0-1 0 0 0,1 1 0 0 0,-1 0 0 0 0,1 0 0 0 0,0 1 1 0 0,0-1-1 0 0,0 1 0 0 0,0-1 0 0 0,1 1 0 0 0,0 0 0 0 0,0 0 1 0 0,0 0-1 0 0,0 0 0 0 0,0 0 0 0 0,1 1 0 0 0,-1-1 0 0 0,1 0 1 0 0,1 1-1 0 0,-1-1 0 0 0,0 1 0 0 0,1-1 0 0 0,0 1 0 0 0,0-1 0 0 0,1 1 1 0 0,-1-1-1 0 0,1 1 0 0 0,0-1 0 0 0,0 1 0 0 0,0-1 0 0 0,1 0 1 0 0,-1 0-1 0 0,1 1 0 0 0,0-1 0 0 0,0 0 0 0 0,1-1 0 0 0,-1 1 1 0 0,1 0-1 0 0,0-1 0 0 0,0 1 0 0 0,0-1 0 0 0,0 0 0 0 0,1 0 0 0 0,-1 0 1 0 0,1-1-1 0 0,-1 1 0 0 0,3 0-39 0 0,9 2-81 0 0,1-1 0 0 0,0-1-1 0 0,-1-1 1 0 0,1 0 0 0 0,0-1 0 0 0,0 0-1 0 0,0-2 1 0 0,0 0 0 0 0,0 0 0 0 0,5-3 81 0 0,98-29-3485 0 0,-85 18 2024 0 0</inkml:trace>
  <inkml:trace contextRef="#ctx0" brushRef="#br0" timeOffset="464.17">823 287 1108 0 0,'-1'0'48'0'0,"1"0"-1"0"0,0 0 1 0 0,-1 1-1 0 0,1-1 1 0 0,-1 0-1 0 0,1 0 1 0 0,0 0-1 0 0,-1 0 0 0 0,1 0 1 0 0,-1 0-1 0 0,1 0 1 0 0,0 0-1 0 0,-1 0 1 0 0,1 0-1 0 0,-1 0 1 0 0,1 0-1 0 0,0 0 1 0 0,-1 0-1 0 0,1 0 1 0 0,-1 0-1 0 0,1-1 1 0 0,0 1-1 0 0,-1 0 1 0 0,1 0-1 0 0,0 0 1 0 0,-1-1-1 0 0,1 1 1 0 0,0 0-1 0 0,-1 0 1 0 0,1-1-1 0 0,0 1 1 0 0,0 0-1 0 0,-1-1 1 0 0,1 1-1 0 0,0 0 1 0 0,0-1-1 0 0,-1 1 1 0 0,1 0-1 0 0,0-1 1 0 0,0 1-1 0 0,0 0 1 0 0,0-1-1 0 0,0 1 1 0 0,0-1-1 0 0,0 1 1 0 0,-1 0-1 0 0,1-1 1 0 0,0 1-1 0 0,0-1 1 0 0,1 1-1 0 0,-1 0 0 0 0,0-1 1 0 0,0 1-1 0 0,0-1 1 0 0,0 1-48 0 0,-40 9 172 0 0,15 1 33 0 0,0 0-1 0 0,0 1 0 0 0,2 2 0 0 0,-1 0 0 0 0,2 2 1 0 0,0 0-1 0 0,-17 16-204 0 0,1 30 917 0 0,37-60-734 0 0,4 3-18 0 0,5 0-122 0 0,1-1-1 0 0,-1 1 0 0 0,1-1 0 0 0,0-1 1 0 0,-1 0-1 0 0,1 0 0 0 0,0 0 0 0 0,0-1 1 0 0,0-1-1 0 0,1 0 0 0 0,-1 0 1 0 0,0 0-1 0 0,0-1 0 0 0,0-1 0 0 0,0 0 1 0 0,0 0-1 0 0,-1 0 0 0 0,1-1 1 0 0,-1 0-1 0 0,6-3-42 0 0,-7 3-20 0 0,17-3-47 0 0,133-61-2059 0 0,-149 52 712 0 0,-8 13 504 0 0</inkml:trace>
  <inkml:trace contextRef="#ctx0" brushRef="#br0" timeOffset="700.023">776 320 1540 0 0,'0'-3'59'0'0,"0"0"-1"0"0,0 0 1 0 0,0 0-1 0 0,0 1 0 0 0,0-1 1 0 0,1 0-1 0 0,0 0 1 0 0,-1 0-1 0 0,1 1 1 0 0,0-1-1 0 0,0 0 1 0 0,0 1-1 0 0,1-1 1 0 0,-1 0-1 0 0,1 1 1 0 0,-1 0-1 0 0,1-1 1 0 0,0 1-1 0 0,0 0 1 0 0,0 0-1 0 0,0 0 0 0 0,0 0 1 0 0,0 0-1 0 0,1 1 1 0 0,-1-1-1 0 0,1 1 1 0 0,-1-1-1 0 0,1 1 1 0 0,-1 0-1 0 0,1 0 1 0 0,0 0-1 0 0,0 0 1 0 0,-1 1-1 0 0,1-1 1 0 0,0 1-1 0 0,1-1-58 0 0,14-7 152 0 0,0 0-1 0 0,1 1 1 0 0,0 1-1 0 0,0 0 1 0 0,1 2-1 0 0,-1 0 1 0 0,1 1 0 0 0,0 1-1 0 0,7 1-151 0 0,-18 3 40 0 0,-1 1 1 0 0,1 0-1 0 0,0 1 0 0 0,-1 0 1 0 0,1 0-1 0 0,-1 1 0 0 0,-1 0 0 0 0,1 1 1 0 0,-1-1-1 0 0,1 1 0 0 0,-2 1 1 0 0,1-1-1 0 0,-1 1 0 0 0,0 0 0 0 0,0 1 1 0 0,-1-1-1 0 0,0 1 0 0 0,0 0 1 0 0,-1 1-1 0 0,0-1 0 0 0,0 1 0 0 0,-1 0 1 0 0,0 0-1 0 0,-1 0 0 0 0,0 0 1 0 0,0 0-1 0 0,-1 0 0 0 0,-1 1 0 0 0,1-1 1 0 0,-1 0-1 0 0,-1 4-40 0 0,11 34 79 0 0,-8-38 56 0 0,-3-8-169 0 0,1 0-1 0 0,0 0 0 0 0,-1-1 0 0 0,1 1 0 0 0,-1 0 1 0 0,1 0-1 0 0,0 0 0 0 0,0 0 0 0 0,0 0 0 0 0,-1 0 0 0 0,1 0 1 0 0,0 0-1 0 0,0 0 0 0 0,0 0 0 0 0,1 0 0 0 0,-1 0 1 0 0,0 0-1 0 0,0 0 0 0 0,0 0 0 0 0,1 0 0 0 0,-1-1 1 0 0,0 1-1 0 0,1 0 0 0 0,-1 0 0 0 0,1 0 0 0 0,-1 0 1 0 0,1-1-1 0 0,-1 1 0 0 0,1 0 0 0 0,0 0 0 0 0,-1-1 1 0 0,1 1-1 0 0,0 0 0 0 0,0-1 0 0 0,0 1 0 0 0,-1-1 1 0 0,1 1-1 0 0,0-1 0 0 0,0 1 0 0 0,0-1 0 0 0,0 0 1 0 0,0 1-1 0 0,0-1 0 0 0,0 0 0 0 0,0 0 0 0 0,-1 0 0 0 0,1 0 1 0 0,0 0-1 0 0,0 0 0 0 0,0 0 0 0 0,0 0 0 0 0,0 0 1 0 0,0 0-1 0 0,0 0 0 0 0,0-1 0 0 0,0 1 0 0 0,0 0 1 0 0,0-1-1 0 0,0 1 0 0 0,0-1 0 0 0,-1 1 0 0 0,1-1 1 0 0,0 1-1 0 0,0-1 0 0 0,-1 1 0 0 0,1-1 0 0 0,0 0 35 0 0,9-14-1255 0 0,-1-2 14 0 0</inkml:trace>
  <inkml:trace contextRef="#ctx0" brushRef="#br0" timeOffset="1213.972">1050 56 1516 0 0,'13'-1'4098'0'0,"30"-24"-2095"0"0,-73 8-1439 0 0,41 6-5995 0 0,-3 9 4257 0 0</inkml:trace>
  <inkml:trace contextRef="#ctx0" brushRef="#br0" timeOffset="1712.731">1277 179 1300 0 0,'16'19'1609'0'0,"4"9"-1280"0"0,-1 0-1 0 0,-2 2 1 0 0,0 0 0 0 0,-2 1-1 0 0,-2 1 1 0 0,10 32-329 0 0,-21-62 66 0 0,-1 0 0 0 0,0 0 0 0 0,0 0 0 0 0,-1 0 0 0 0,1 0 0 0 0,0 0 0 0 0,-1 0 0 0 0,1 0 0 0 0,-1 1 0 0 0,1-1 0 0 0,-1 0 0 0 0,0 0 0 0 0,0 0 0 0 0,0 1 0 0 0,0-1 0 0 0,-1 0 0 0 0,1 0 0 0 0,-1 0 1 0 0,1 1-1 0 0,-1-1 0 0 0,0 0 0 0 0,0 0 0 0 0,1 0 0 0 0,-1 0 0 0 0,-1 0 0 0 0,1-1 0 0 0,0 1 0 0 0,0 0 0 0 0,-1 0 0 0 0,1-1 0 0 0,-1 1 0 0 0,1-1 0 0 0,-1 1 0 0 0,0-1 0 0 0,0 0 0 0 0,0 1 0 0 0,0-1 0 0 0,0 0 0 0 0,0 0 0 0 0,0 0 0 0 0,0-1 0 0 0,0 1 0 0 0,0 0 0 0 0,0-1 0 0 0,-1 0-66 0 0,-8-69 514 0 0,15 57-493 0 0,0 0 0 0 0,1 1 0 0 0,1-1 0 0 0,0 1 0 0 0,0 0 0 0 0,1 1 0 0 0,1 0 0 0 0,-1 0 0 0 0,2 0 0 0 0,-1 1 0 0 0,1 0 0 0 0,1 1 0 0 0,9-7-21 0 0,-16 15-3 0 0,0 1 0 0 0,0 1-1 0 0,0-1 1 0 0,0 0 0 0 0,0 1-1 0 0,0-1 1 0 0,0 1-1 0 0,0 0 1 0 0,0 0 0 0 0,-1 0-1 0 0,1 0 1 0 0,-1 1-1 0 0,0-1 1 0 0,1 0 0 0 0,-1 1-1 0 0,0 0 1 0 0,0 0-1 0 0,-1-1 1 0 0,1 1 0 0 0,-1 0-1 0 0,1 0 1 0 0,-1 1 0 0 0,0-1-1 0 0,0 0 1 0 0,0 0-1 0 0,-1 1 1 0 0,1-1 0 0 0,-1 0-1 0 0,0 0 1 0 0,0 1-1 0 0,0 2 4 0 0,5 10-23 0 0,39 53-584 0 0,-15-48-4061 0 0,-26-19 3264 0 0</inkml:trace>
  <inkml:trace contextRef="#ctx0" brushRef="#br0" timeOffset="2116.301">1719 488 1204 0 0,'38'-53'2136'0'0,"-31"37"-2142"0"0,-1 0 1 0 0,-1-1 0 0 0,0 0-1 0 0,-1 0 1 0 0,0 0-1 0 0,-2-1 1 0 0,0 1 0 0 0,-1-1-1 0 0,-1 1 1 0 0,0-1 0 0 0,-2-1 5 0 0,2-14 32 0 0,-21-51 255 0 0,43 87 21 0 0,-8 1-122 0 0,0 1 0 0 0,0 0 0 0 0,0 1-1 0 0,-1 1 1 0 0,0 0 0 0 0,-1 0 0 0 0,1 1 0 0 0,-2 1 0 0 0,1 0 0 0 0,-1 1 0 0 0,0 0 0 0 0,-1 1 0 0 0,0 0 0 0 0,-1 0 0 0 0,0 1 0 0 0,-1 0 0 0 0,0 1 0 0 0,-1-1-1 0 0,-1 2 1 0 0,0-1 0 0 0,0 1 0 0 0,-2 0 0 0 0,1 0 0 0 0,-2 0 0 0 0,1 4-186 0 0,-5-11 0 0 0,0 0 0 0 0,-1 1-1 0 0,0-1 1 0 0,0 0 0 0 0,0 0-1 0 0,-1-1 1 0 0,0 1 0 0 0,0 0-1 0 0,-1-1 1 0 0,0 0 0 0 0,0 0 0 0 0,0 0-1 0 0,-1 0 1 0 0,0-1 0 0 0,0 0-1 0 0,-3 2 1 0 0,2-18-5237 0 0,9 5 4039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5:5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128 169 860 0 0,'1'0'90'0'0,"-1"1"0"0"0,1-1 0 0 0,-1 1 1 0 0,1-1-1 0 0,-1 1 0 0 0,1-1 0 0 0,-1 0 0 0 0,1 1 0 0 0,-1-1 0 0 0,1 0 1 0 0,0 0-1 0 0,-1 1 0 0 0,1-1 0 0 0,-1 0 0 0 0,1 0 0 0 0,0 0 0 0 0,-1 0 1 0 0,1 0-1 0 0,0 1 0 0 0,-1-1 0 0 0,1 0 0 0 0,-1-1 0 0 0,1 1 0 0 0,0 0 0 0 0,-1 0 1 0 0,1 0-1 0 0,0 0 0 0 0,-1 0 0 0 0,1-1 0 0 0,-1 1 0 0 0,1 0 0 0 0,0 0 1 0 0,-1-1-1 0 0,1 1 0 0 0,-1-1 0 0 0,1 1 0 0 0,-1 0 0 0 0,1-1 0 0 0,-1 1 1 0 0,0-1-1 0 0,1 1 0 0 0,-1-1 0 0 0,1 1 0 0 0,-1-1 0 0 0,0 1 0 0 0,0-1 0 0 0,1 0 1 0 0,-1 1-1 0 0,0-1 0 0 0,0 1 0 0 0,0-1 0 0 0,1 0 0 0 0,-1 1 0 0 0,0-1 1 0 0,0 0-1 0 0,0 1 0 0 0,0-1-90 0 0,11 57 381 0 0,-5 15-212 0 0,4-1 1 0 0,3 0-1 0 0,3 0 0 0 0,21 54-169 0 0,-36-119-10 0 0,0 0 0 0 0,-1 0 1 0 0,2 0-1 0 0,-1 0 0 0 0,0 0 1 0 0,1 0-1 0 0,0-1 0 0 0,0 1 0 0 0,1 0 1 0 0,-1-1-1 0 0,1 0 0 0 0,0 1 0 0 0,0-1 1 0 0,0 0-1 0 0,1-1 0 0 0,-1 1 0 0 0,1 0 1 0 0,0-1-1 0 0,0 0 0 0 0,0 0 0 0 0,0 0 1 0 0,1-1-1 0 0,-1 1 0 0 0,1-1 0 0 0,0 0 1 0 0,0 0-1 0 0,-1-1 0 0 0,1 1 0 0 0,0-1 1 0 0,0 0-1 0 0,1-1 0 0 0,-1 1 0 0 0,0-1 1 0 0,0 0-1 0 0,0 0 0 0 0,0-1 0 0 0,0 1 1 0 0,0-1-1 0 0,4-1 10 0 0,38-37-3462 0 0,-41 26 2032 0 0</inkml:trace>
  <inkml:trace contextRef="#ctx0" brushRef="#br0" timeOffset="495.854">15 571 1128 0 0,'-15'-3'3316'0'0,"36"-5"-2420"0"0,36-5-688 0 0,57-3-59 0 0,1 4 1 0 0,0 6 0 0 0,52 5-150 0 0,-124 20-297 0 0,-92 7 277 0 0,25-17 168 0 0,16-7-117 0 0,0 0 1 0 0,0 1-1 0 0,0 0 1 0 0,1 0-1 0 0,-1 1 0 0 0,1 0 1 0 0,0 0-1 0 0,0 1 1 0 0,0 0-1 0 0,0 0 1 0 0,1 1-1 0 0,0 0 0 0 0,0 0 1 0 0,1 0-1 0 0,-3 4-31 0 0,30 16 158 0 0,-9-22-118 0 0,0 0 1 0 0,0-1 0 0 0,0 0 0 0 0,0-1-1 0 0,0-1 1 0 0,1 0 0 0 0,-1-1-1 0 0,1 0 1 0 0,-1-1 0 0 0,0-1 0 0 0,12-2-41 0 0,-15 3-11 0 0,-2 1-7 0 0,-1 0-1 0 0,1-1 1 0 0,-1 0-1 0 0,0 0 1 0 0,1 0-1 0 0,-1-1 1 0 0,0 0-1 0 0,0 0 1 0 0,0-1-1 0 0,0 0 1 0 0,-1 0-1 0 0,1-1 1 0 0,-1 1-1 0 0,0-2 1 0 0,0 1-1 0 0,0-1 1 0 0,0 1-1 0 0,2-5 19 0 0,-30-30-468 0 0,11 30 417 0 0,0 0 0 0 0,-1 1 0 0 0,0 0 0 0 0,0 0 0 0 0,0 2 0 0 0,-1-1 0 0 0,0 1 0 0 0,-1 1 0 0 0,1 1 0 0 0,-1 0 0 0 0,0 0 0 0 0,-2 1 51 0 0,-4-6-2503 0 0,19 9 1209 0 0</inkml:trace>
  <inkml:trace contextRef="#ctx0" brushRef="#br0" timeOffset="1478.486">930 748 1004 0 0,'9'21'1583'0'0,"-8"-22"-1476"0"0,-1 0-1 0 0,0 1 0 0 0,0-1 0 0 0,1 0 0 0 0,-1 1 1 0 0,0-1-1 0 0,1 1 0 0 0,-1-1 0 0 0,0 1 0 0 0,1-1 0 0 0,-1 0 1 0 0,1 1-1 0 0,-1 0 0 0 0,1-1 0 0 0,-1 1 0 0 0,1-1 1 0 0,0 1-1 0 0,-1 0 0 0 0,1-1 0 0 0,-1 1 0 0 0,1 0 1 0 0,0-1-1 0 0,-1 1 0 0 0,1 0 0 0 0,0 0 0 0 0,-1 0 1 0 0,1 0-1 0 0,0 0 0 0 0,-1 0 0 0 0,1 0 0 0 0,0 0 0 0 0,0 0 1 0 0,-1 0-1 0 0,1 0 0 0 0,0 0 0 0 0,-1 0 0 0 0,1 0 1 0 0,0 1-1 0 0,-1-1 0 0 0,1 0 0 0 0,-1 0 0 0 0,1 1 1 0 0,0-1-1 0 0,-1 1 0 0 0,1-1 0 0 0,-1 0 0 0 0,1 1 1 0 0,-1-1-1 0 0,1 1-106 0 0,43-100 524 0 0,27-108-180 0 0,-71 207-356 0 0,-1 1 0 0 0,1-1 0 0 0,0 0 0 0 0,-1 0 0 0 0,1 1 0 0 0,-1-1 0 0 0,1 0 0 0 0,0 0 0 0 0,-1 1 0 0 0,1-1 0 0 0,-1 0 0 0 0,1 0 1 0 0,0 0-1 0 0,-1 0 0 0 0,1 0 0 0 0,-1 0 0 0 0,1 0 0 0 0,-1 0 0 0 0,1 0 0 0 0,-1 0 0 0 0,1 0 0 0 0,-1 0 0 0 0,1 0 12 0 0,189 177 2 0 0,-187-171 4 0 0,0-1 0 0 0,0 1-1 0 0,0 0 1 0 0,-1 0 0 0 0,0-1-1 0 0,0 1 1 0 0,-1 0 0 0 0,0 0-1 0 0,0 0 1 0 0,0 0 0 0 0,-1 0 0 0 0,0 0-1 0 0,0 0 1 0 0,0 0 0 0 0,-1 0-1 0 0,0-1 1 0 0,0 1 0 0 0,0 0-1 0 0,-1-1 1 0 0,1 0 0 0 0,-1 0 0 0 0,-1 0-1 0 0,1 0 1 0 0,-1 0 0 0 0,0 0-1 0 0,0-1 1 0 0,0 0 0 0 0,-1 0-1 0 0,1 0 1 0 0,-1 0 0 0 0,0-1 0 0 0,0 0-1 0 0,0 0 1 0 0,-1 0 0 0 0,1-1-1 0 0,-1 0 1 0 0,1 0 0 0 0,-1 0-1 0 0,0 0 1 0 0,-2-1-6 0 0,7 0 1 0 0,0-1 0 0 0,0 0 0 0 0,-1 1 0 0 0,1-1-1 0 0,0 0 1 0 0,-1 0 0 0 0,1 0 0 0 0,0 0 0 0 0,-1 0 0 0 0,1 0 0 0 0,0 0-1 0 0,-1 0 1 0 0,1-1 0 0 0,0 1 0 0 0,-1 0 0 0 0,1-1 0 0 0,0 1 0 0 0,0-1 0 0 0,0 0-1 0 0,-1 1 1 0 0,1-1 0 0 0,0 0 0 0 0,0 0 0 0 0,0 0 0 0 0,0 1 0 0 0,0-1-1 0 0,0 0 1 0 0,1 0 0 0 0,-1 0 0 0 0,0-1 0 0 0,0 1 0 0 0,1 0 0 0 0,-1 0-1 0 0,0 0 1 0 0,1-1 0 0 0,0 1 0 0 0,-1 0 0 0 0,1 0 0 0 0,0-1 0 0 0,-1 1 0 0 0,1 0-1 0 0,0-1 1 0 0,0 1 0 0 0,0 0 0 0 0,0-1 0 0 0,0 1 0 0 0,0 0 0 0 0,1-1-1 0 0,-1 1 1 0 0,0 0 0 0 0,1 0 0 0 0,-1-1 0 0 0,1 1 0 0 0,-1 0 0 0 0,1 0-1 0 0,0-1 0 0 0,24-76-101 0 0,-10 55 114 0 0,2 0 0 0 0,0 1 0 0 0,2 1 0 0 0,0 0 0 0 0,1 2 0 0 0,1 0 0 0 0,1 1 0 0 0,0 1 0 0 0,2 2 0 0 0,16-10-13 0 0,17-13 109 0 0,13 2-124 0 0,-96 61-123 0 0,-123 94 121 0 0,149-115 16 0 0,0-1-1 0 0,1 1 0 0 0,-1-1 1 0 0,1 1-1 0 0,0-1 1 0 0,0 1-1 0 0,0-1 1 0 0,1 0-1 0 0,-1 1 1 0 0,1-1-1 0 0,0 0 1 0 0,-1 0-1 0 0,1 0 1 0 0,1 0-1 0 0,-1 0 0 0 0,0-1 1 0 0,1 1-1 0 0,-1-1 1 0 0,1 1-1 0 0,0-1 1 0 0,0 0-1 0 0,0 0 1 0 0,0 0-1 0 0,0-1 1 0 0,0 1-1 0 0,1-1 0 0 0,-1 0 1 0 0,0 0-1 0 0,1 0 1 0 0,-1 0-1 0 0,1 0 1 0 0,-1-1-1 0 0,1 1 1 0 0,0-1-1 0 0,-1 0 1 0 0,2 0 1 0 0,9 5-2 0 0,23 7-8 0 0,-31-12 8 0 0,1 1 0 0 0,-1 0 0 0 0,0 0 0 0 0,0 1 0 0 0,1 0 0 0 0,-1 0 0 0 0,0 0-1 0 0,0 1 1 0 0,-1 0 0 0 0,1 0 0 0 0,-1 0 0 0 0,1 1 0 0 0,-1-1 0 0 0,0 1 0 0 0,0 1 0 0 0,-1-1 0 0 0,1 1 0 0 0,-1 0-1 0 0,0 0 1 0 0,0 0 0 0 0,-1 0 0 0 0,1 1 0 0 0,-1-1 0 0 0,-1 1 0 0 0,1 0 0 0 0,-1 0 2 0 0,-5 2-81 0 0,0-1 0 0 0,-1 0 0 0 0,-1 1 0 0 0,1-2 0 0 0,-1 1 0 0 0,0 0 0 0 0,0-1 0 0 0,-1 0 0 0 0,0 0 0 0 0,0-1 0 0 0,0 0 0 0 0,-1 0 0 0 0,0 0 0 0 0,0-1 0 0 0,0 0 0 0 0,0 0 0 0 0,-1-1 1 0 0,0 0-1 0 0,1 0 0 0 0,-1-1 0 0 0,-3 1 81 0 0,-41 0-3521 0 0,27-13 2269 0 0</inkml:trace>
  <inkml:trace contextRef="#ctx0" brushRef="#br0" timeOffset="2258.949">1740 677 1492 0 0,'21'-2'2009'0'0,"15"-7"-1690"0"0,-1-1 0 0 0,0-1-1 0 0,-1-2 1 0 0,-1-2 0 0 0,0-1 0 0 0,-1-1-1 0 0,-1-2 1 0 0,0-1 0 0 0,12-11-319 0 0,-42 30 4 0 0,0 1 0 0 0,0-1 0 0 0,0 1 0 0 0,1-1 0 0 0,-1 0 0 0 0,0 1 0 0 0,0-1 0 0 0,0 0 0 0 0,0 0 0 0 0,0 0 0 0 0,0 0 0 0 0,0 0 0 0 0,-1 0 0 0 0,1 0 0 0 0,0 0 0 0 0,0 0 0 0 0,-1 0 0 0 0,1 0 0 0 0,-1 0 0 0 0,1-1 0 0 0,-1 1 0 0 0,1 0 0 0 0,-1 0 0 0 0,0-1 0 0 0,0 1 0 0 0,1 0 0 0 0,-1 0 0 0 0,0-1 0 0 0,0 1 0 0 0,0 0 0 0 0,-1-1 0 0 0,1 1 0 0 0,0 0 0 0 0,0-1 0 0 0,-1 1 0 0 0,1 0 0 0 0,-1 0 0 0 0,1 0 0 0 0,-1-1 0 0 0,1 1 0 0 0,-1 0 0 0 0,0 0 0 0 0,1 0 0 0 0,-1 0 0 0 0,0 0 0 0 0,0 0 0 0 0,0 0 0 0 0,0 0 1 0 0,0 0-1 0 0,0 1 0 0 0,0-1 0 0 0,0 0 0 0 0,0 1 0 0 0,0-1 0 0 0,-1 0 0 0 0,1 1 0 0 0,0 0 0 0 0,0-1 0 0 0,-1 1 0 0 0,1 0 0 0 0,0-1 0 0 0,0 1 0 0 0,-2 0-4 0 0,-95-2 54 0 0,77 4-33 0 0,0 1 0 0 0,0 1 0 0 0,1 1 0 0 0,0 1 0 0 0,0 1-1 0 0,0 0 1 0 0,1 2 0 0 0,0 0 0 0 0,0 1 0 0 0,1 1 0 0 0,1 1 0 0 0,0 0-1 0 0,0 1 1 0 0,-7 8-21 0 0,23-19 9 0 0,-1 0-1 0 0,1 0 0 0 0,0 0 1 0 0,-1 0-1 0 0,1 0 0 0 0,0 0 0 0 0,0 0 1 0 0,0 0-1 0 0,0 1 0 0 0,1-1 1 0 0,-1 0-1 0 0,1 1 0 0 0,-1-1 1 0 0,1 0-1 0 0,0 1 0 0 0,0-1 1 0 0,0 0-1 0 0,0 1 0 0 0,0-1 1 0 0,0 0-1 0 0,1 1 0 0 0,-1-1 0 0 0,1 0 1 0 0,0 1-1 0 0,0-1 0 0 0,0 0 1 0 0,0 0-1 0 0,0 0 0 0 0,0 0 1 0 0,0 0-1 0 0,1 0 0 0 0,-1 0 1 0 0,1 0-1 0 0,-1 0 0 0 0,1-1 0 0 0,0 1 1 0 0,0-1-1 0 0,-1 1 0 0 0,1-1 1 0 0,0 0-1 0 0,1 0 0 0 0,-1 0 1 0 0,1 1-9 0 0,99 30 176 0 0,-59-30-179 0 0,-1-3-1 0 0,0-1 0 0 0,0-2 0 0 0,0-2 1 0 0,0-2-1 0 0,-1-1 0 0 0,40-16 4 0 0,76-15-122 0 0,-108 29 406 0 0,-123 47 370 0 0,67-33-637 0 0,-1 0-1 0 0,1 1 1 0 0,0 0-1 0 0,0 0 0 0 0,0 0 1 0 0,1 1-1 0 0,0 0 1 0 0,-1 0-1 0 0,2 1 0 0 0,-1 0 1 0 0,1 0-1 0 0,0 0 1 0 0,0 1-1 0 0,0-1 0 0 0,0 4-16 0 0,4-9 16 0 0,30 10-91 0 0,-14-12 42 0 0,-1-1 0 0 0,0 0-1 0 0,0-1 1 0 0,0 0 0 0 0,-1-2 0 0 0,1 1-1 0 0,-1-2 1 0 0,0 0 0 0 0,0 0 0 0 0,-1-1-1 0 0,0-1 1 0 0,0 0 0 0 0,0 0 0 0 0,-1-1-1 0 0,-1-1 1 0 0,1 0 0 0 0,-2 0 0 0 0,1-1 0 0 0,-2-1-1 0 0,1 1 1 0 0,5-12 33 0 0,-1 0 58 0 0,-1-1 0 0 0,-1 0 0 0 0,-1-1 1 0 0,-1 0-1 0 0,-1 0 0 0 0,-1-1 0 0 0,-1 0 0 0 0,-2-1 0 0 0,-1 1 0 0 0,0-1 0 0 0,-2-12-58 0 0,-2 23 162 0 0,0 0-1 0 0,-1 0 0 0 0,-1 0 1 0 0,0 0-1 0 0,-1 1 0 0 0,-1-1 1 0 0,0 1-1 0 0,-1 0 0 0 0,-1 0 0 0 0,0 1 1 0 0,-1 0-1 0 0,-1 0 0 0 0,0 1 1 0 0,-5-5-162 0 0,13 16 19 0 0,-1 1 0 0 0,1-1 0 0 0,-1 0 1 0 0,0 1-1 0 0,1 0 0 0 0,-1-1 0 0 0,0 1 0 0 0,0 0 1 0 0,0 0-1 0 0,0 0 0 0 0,0 0 0 0 0,0 0 1 0 0,0 0-1 0 0,0 1 0 0 0,-1-1 0 0 0,1 1 0 0 0,0-1 1 0 0,0 1-1 0 0,-1 0 0 0 0,1 0 0 0 0,0 0 1 0 0,0 0-1 0 0,-1 0 0 0 0,1 0 0 0 0,0 1 0 0 0,0-1 1 0 0,0 1-1 0 0,-1 0 0 0 0,1 0 0 0 0,0 0 1 0 0,0 0-1 0 0,0 0 0 0 0,0 0 0 0 0,0 0 0 0 0,1 0 1 0 0,-1 1-1 0 0,0-1 0 0 0,0 1 0 0 0,1-1 1 0 0,-1 1-1 0 0,1 0 0 0 0,0 0 0 0 0,-1 0 1 0 0,1 0-1 0 0,0-1 0 0 0,0 2 0 0 0,0-1 0 0 0,0 1-19 0 0,-34 107 227 0 0,34-85-573 0 0,2 0 0 0 0,0 0 1 0 0,2 0-1 0 0,1 0 0 0 0,0 0 0 0 0,2 0 0 0 0,1-1 0 0 0,1 0 0 0 0,1 0 1 0 0,1-1-1 0 0,13 21 346 0 0,75 104-5489 0 0,-74-122 4221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5:5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58 101 1112 0 0,'0'0'223'0'0,"-3"-22"925"0"0,-10-32 88 0 0,18 29 412 0 0,-1 49-1677 0 0,41 207 59 0 0,10-4 592 0 0,-49-213 740 0 0,-8-35 58 0 0,0-6-1372 0 0,1 22-50 0 0,0-1 0 0 0,1 0 0 0 0,0 1 0 0 0,0-1 0 0 0,1 0 0 0 0,-1 0 0 0 0,1 1 0 0 0,1-1 0 0 0,-1 0 0 0 0,1 1 0 0 0,0 0 0 0 0,0-1 0 0 0,0 1 0 0 0,1 0 0 0 0,0 0 0 0 0,0 0 1 0 0,0 0-1 0 0,1 1 0 0 0,-1-1 0 0 0,1 1 0 0 0,0 0 0 0 0,0 0 0 0 0,1 0 0 0 0,-1 1 0 0 0,1-1 0 0 0,0 1 0 0 0,0 0 0 0 0,0 1 0 0 0,0-1 0 0 0,4 0 2 0 0,-4 3-2 0 0,1 1-1 0 0,0 1 1 0 0,-1-1 0 0 0,1 1 0 0 0,-1 0 0 0 0,1 0 0 0 0,-1 0-1 0 0,0 1 1 0 0,0 0 0 0 0,0 0 0 0 0,0 0 0 0 0,-1 1 0 0 0,1-1-1 0 0,-1 1 1 0 0,0 0 0 0 0,0 1 0 0 0,0-1 0 0 0,-1 1-1 0 0,1-1 1 0 0,-1 1 0 0 0,0 0 0 0 0,-1 0 0 0 0,1 1 0 0 0,-1-1-1 0 0,0 0 1 0 0,0 1 0 0 0,-1-1 0 0 0,1 1 0 0 0,-1 0 0 0 0,-1-1-1 0 0,1 1 1 0 0,-1 0 0 0 0,0 0 0 0 0,0 0 2 0 0,-3 2 12 0 0,1 0 1 0 0,-2 0-1 0 0,1 0 0 0 0,-1 0 1 0 0,0-1-1 0 0,-1 0 1 0 0,0 0-1 0 0,0 0 1 0 0,0 0-1 0 0,-1-1 0 0 0,0 0 1 0 0,0 0-1 0 0,-1 0 1 0 0,1-1-1 0 0,-1 0 1 0 0,0 0-1 0 0,-1-1 0 0 0,1 0 1 0 0,-1 0-1 0 0,0-1 1 0 0,0 0-1 0 0,0 0 1 0 0,0-1-1 0 0,-1 0 0 0 0,1 0 1 0 0,-1-1-1 0 0,1 0 1 0 0,-1-1-1 0 0,1 0 1 0 0,-1 0-1 0 0,1-1 0 0 0,-1 0 1 0 0,-3-1-13 0 0,2 0 7 0 0,0-1-1 0 0,1 0 1 0 0,-1-1 0 0 0,1 1 0 0 0,-1-2 0 0 0,1 0 0 0 0,1 0-1 0 0,-1 0 1 0 0,1-1 0 0 0,0-1 0 0 0,0 1 0 0 0,1-1 0 0 0,-4-4-7 0 0,11 10-159 0 0,0 1-88 0 0,21-20-1963 0 0,1 18-2101 0 0,-17 3 2940 0 0</inkml:trace>
  <inkml:trace contextRef="#ctx0" brushRef="#br0" timeOffset="420.257">241 518 1016 0 0,'28'3'242'0'0,"1"0"1"0"0,0-3-1 0 0,0 0 0 0 0,0-2 0 0 0,0 0 0 0 0,-1-3 1 0 0,1 0-1 0 0,-1-2 0 0 0,-1 0 0 0 0,1-2 0 0 0,-1-2 1 0 0,-1 0-1 0 0,0-2 0 0 0,1-1-242 0 0,10-25 274 0 0,-97 13-212 0 0,43 24-20 0 0,0 0 0 0 0,1 1-1 0 0,-1 1 1 0 0,0 0 0 0 0,0 1 0 0 0,1 1-1 0 0,-1 1 1 0 0,0 0 0 0 0,1 1-1 0 0,0 1 1 0 0,0 1 0 0 0,0 0 0 0 0,1 1-1 0 0,0 0 1 0 0,-3 3-42 0 0,16-8 7 0 0,0-1-1 0 0,-1 1 0 0 0,1-1 1 0 0,0 1-1 0 0,0-1 0 0 0,0 1 1 0 0,0 0-1 0 0,0 0 0 0 0,0 0 1 0 0,0 1-1 0 0,1-1 0 0 0,-1 0 1 0 0,1 0-1 0 0,-1 1 0 0 0,1-1 1 0 0,0 1-1 0 0,0 0 0 0 0,0-1 1 0 0,1 1-1 0 0,-1-1 0 0 0,0 1 1 0 0,1 0-1 0 0,0 0 0 0 0,0-1 1 0 0,0 1-1 0 0,0 0 1 0 0,0 0-1 0 0,0-1 0 0 0,1 1 1 0 0,-1 0-1 0 0,1 0 0 0 0,0-1 1 0 0,0 1-1 0 0,0-1 0 0 0,0 1 1 0 0,0-1-1 0 0,0 1 0 0 0,1-1 1 0 0,-1 0-1 0 0,1 0 0 0 0,0 1 1 0 0,0-1-1 0 0,1 1-6 0 0,100 69 299 0 0,-65-57-945 0 0,1-2 0 0 0,0-1 0 0 0,0-3 1 0 0,1-1-1 0 0,1-2 0 0 0,13 0 646 0 0,-4-5-1190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24 1180 0 0,'-100'-14'1259'0'0,"88"18"-1175"0"0,1 1 1 0 0,0 0-1 0 0,1 0 1 0 0,-1 1-1 0 0,1 1 1 0 0,0 0-1 0 0,0 0 1 0 0,1 1-1 0 0,0 0 1 0 0,1 0-1 0 0,-1 1 1 0 0,2 0-1 0 0,-1 1 1 0 0,1 0 0 0 0,1 0-1 0 0,0 0 1 0 0,0 1-1 0 0,1 0 1 0 0,0 0-1 0 0,1 1 1 0 0,0-1-1 0 0,1 1 1 0 0,1 0-1 0 0,-1-1 1 0 0,2 1-1 0 0,0 0 1 0 0,0 1-1 0 0,2 9-84 0 0,-2-18 45 0 0,1 0 0 0 0,0 0-1 0 0,1 0 1 0 0,-1 0 0 0 0,1 0-1 0 0,0-1 1 0 0,0 1 0 0 0,0 0 0 0 0,0 0-1 0 0,1 0 1 0 0,-1-1 0 0 0,1 1 0 0 0,0-1-1 0 0,0 0 1 0 0,0 1 0 0 0,1-1-1 0 0,-1 0 1 0 0,1 0 0 0 0,0 0 0 0 0,-1-1-1 0 0,1 1 1 0 0,1 0 0 0 0,-1-1 0 0 0,0 0-1 0 0,0 0 1 0 0,1 0 0 0 0,0 0-1 0 0,-1-1 1 0 0,1 1 0 0 0,0-1 0 0 0,-1 0-1 0 0,1 0 1 0 0,0-1 0 0 0,0 1-1 0 0,0-1 1 0 0,0 1 0 0 0,1-1-45 0 0,5-7 19 0 0,-1-1 1 0 0,1 1-1 0 0,-1-2 1 0 0,0 1 0 0 0,-1-1-1 0 0,0 0 1 0 0,0-1-1 0 0,-1 0 1 0 0,0 0-1 0 0,-1-1 1 0 0,0 0-1 0 0,-1 0 1 0 0,0 0-1 0 0,-1-1 1 0 0,0 1-1 0 0,-1-1 1 0 0,0 0-1 0 0,-1 0 1 0 0,0 0-1 0 0,-1-1 1 0 0,0-3-20 0 0,9-33-30 0 0,10-46 131 0 0,8 105-203 0 0,-13 7 121 0 0,-1 0 1 0 0,-1 0 0 0 0,0 1 0 0 0,-2 1-1 0 0,0 0 1 0 0,-1 1 0 0 0,-1 0 0 0 0,0 0-1 0 0,-2 1 1 0 0,1 5-20 0 0,-9 3 194 0 0,-12-50 363 0 0,11 11-531 0 0,1 0 0 0 0,1-1-1 0 0,-1 1 1 0 0,1 0 0 0 0,1-1-1 0 0,0 1 1 0 0,1 0 0 0 0,0 0-1 0 0,0 0 1 0 0,1 0-1 0 0,0 0 1 0 0,1 0 0 0 0,0 1-1 0 0,1 0 1 0 0,-1 0 0 0 0,2 0-1 0 0,-1 0 1 0 0,2 1 0 0 0,-1 0-1 0 0,1 0 1 0 0,0 1-1 0 0,0-1 1 0 0,1 2 0 0 0,5-5-26 0 0,-12 10-8 0 0,1 0 1 0 0,0 0-1 0 0,-1 1 1 0 0,1-1-1 0 0,0 0 1 0 0,0 1-1 0 0,-1-1 1 0 0,1 1-1 0 0,0-1 1 0 0,0 1-1 0 0,0 0 1 0 0,0 0-1 0 0,0-1 1 0 0,0 2-1 0 0,-1-1 1 0 0,1 0-1 0 0,0 0 1 0 0,0 0-1 0 0,0 1 1 0 0,0-1-1 0 0,0 1 1 0 0,-1 0-1 0 0,1-1 1 0 0,0 1-1 0 0,-1 0 1 0 0,1 0-1 0 0,0 0 1 0 0,-1 0-1 0 0,1 1 1 0 0,-1-1-1 0 0,0 0 1 0 0,1 0-1 0 0,-1 1 1 0 0,0-1-1 0 0,0 1 1 0 0,0-1-1 0 0,0 1 1 0 0,0 0-1 0 0,0-1 1 0 0,0 1-1 0 0,0 0 1 0 0,-1 0 7 0 0,35 89-15 0 0,-29-70-16 0 0,2 7-206 0 0,9 19-373 0 0,6-24-3085 0 0,-19-21 2383 0 0</inkml:trace>
  <inkml:trace contextRef="#ctx0" brushRef="#br0" timeOffset="580.344">967 0 1228 0 0,'-9'5'184'0'0,"-1"0"1"0"0,1 0-1 0 0,0 0 0 0 0,1 1 1 0 0,-1 1-1 0 0,1-1 0 0 0,1 1 1 0 0,-1 1-1 0 0,1-1 0 0 0,0 1 0 0 0,1 1 1 0 0,0-1-1 0 0,0 1 0 0 0,1 0 1 0 0,0 0-1 0 0,0 1 0 0 0,1-1 1 0 0,1 1-1 0 0,0 0 0 0 0,0 0 0 0 0,-1 7-184 0 0,7-10 86 0 0,1-1 0 0 0,0 0 0 0 0,0-1 0 0 0,0 1 0 0 0,0-1-1 0 0,1 1 1 0 0,0-1 0 0 0,0-1 0 0 0,1 1 0 0 0,-1-1-1 0 0,1 0 1 0 0,0 0 0 0 0,0-1 0 0 0,0 1 0 0 0,1-1-1 0 0,-1-1 1 0 0,1 1 0 0 0,-1-1 0 0 0,1 0 0 0 0,0-1 0 0 0,0 0-1 0 0,0 0 1 0 0,0 0 0 0 0,0-1 0 0 0,0 0 0 0 0,0 0-1 0 0,0-1 1 0 0,0 0-86 0 0,-7 1 0 0 0,18 2 150 0 0,1 2-71 0 0,-1-1 0 0 0,0-1 0 0 0,1-1-1 0 0,0-1 1 0 0,-1 0 0 0 0,1-1 0 0 0,-1-1 0 0 0,1-1-1 0 0,-1-1 1 0 0,0 0 0 0 0,0-1 0 0 0,0-1-1 0 0,9-5-78 0 0,-24 8-7 0 0,-1-1 0 0 0,0 1 0 0 0,1 0-1 0 0,-2-1 1 0 0,1 0 0 0 0,0 1-1 0 0,-1-1 1 0 0,1 0 0 0 0,-1 0-1 0 0,0 0 1 0 0,0 1 0 0 0,-1-1 0 0 0,1 0-1 0 0,-1 0 1 0 0,0 0 0 0 0,0 0-1 0 0,0 0 1 0 0,-1 0 0 0 0,1 0 0 0 0,-1 0-1 0 0,0 0 1 0 0,0 0 0 0 0,0 0-1 0 0,-1 0 1 0 0,0 1 0 0 0,1-1-1 0 0,-1 1 1 0 0,0-1 0 0 0,0 1 0 0 0,-1-1-1 0 0,1 1 1 0 0,-1 0 0 0 0,0 0-1 0 0,0 1 1 0 0,0-1 0 0 0,0 0-1 0 0,0 1 1 0 0,0 0 0 0 0,-1 0 0 0 0,1 0-1 0 0,-1 0 1 0 0,0 0 0 0 0,1 1-1 0 0,-1 0 1 0 0,0-1 0 0 0,0 2 0 0 0,0-1-1 0 0,0 0 1 0 0,0 1 0 0 0,0-1-1 0 0,0 1 1 0 0,0 0 0 0 0,-3 1 7 0 0,2-2-7 0 0,1 1 1 0 0,-1 0 0 0 0,1 0 0 0 0,-1 0-1 0 0,1 1 1 0 0,-1 0 0 0 0,1-1-1 0 0,0 2 1 0 0,-1-1 0 0 0,1 0-1 0 0,0 1 1 0 0,0 0 0 0 0,0 0-1 0 0,0 0 1 0 0,0 0 0 0 0,0 1-1 0 0,0-1 1 0 0,1 1 0 0 0,-1 0-1 0 0,1 0 1 0 0,0 1 0 0 0,0-1 0 0 0,0 1-1 0 0,0-1 1 0 0,1 1 0 0 0,0 0-1 0 0,-1 0 1 0 0,1 0 0 0 0,1 0-1 0 0,-1 0 1 0 0,0 0 0 0 0,1 2 6 0 0,5 2-8 0 0,0-1 1 0 0,0 0 0 0 0,1 0-1 0 0,0-1 1 0 0,0 1 0 0 0,1-1-1 0 0,-1 0 1 0 0,1-1-1 0 0,1 1 1 0 0,-1-1 0 0 0,1 0-1 0 0,0-1 1 0 0,0 0 0 0 0,0 0-1 0 0,1 0 1 0 0,-1-1-1 0 0,1 0 1 0 0,0 0 0 0 0,3-1 7 0 0,13 7-374 0 0,0-2 1 0 0,1 0-1 0 0,0-2 1 0 0,0-1-1 0 0,1-1 1 0 0,-1-1-1 0 0,1-1 1 0 0,-1-1-1 0 0,1-2 1 0 0,-1 0-1 0 0,1-2 0 0 0,-1-1 1 0 0,14-4 373 0 0,-17 0-1359 0 0</inkml:trace>
  <inkml:trace contextRef="#ctx0" brushRef="#br0" timeOffset="938.963">1781 129 1316 0 0,'15'24'4935'0'0,"2"-18"-896"0"0,-17-6-3620 0 0,-24 10 361 0 0,11-6-9275 0 0,14-7 7345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1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68 690 2356 0 0,'45'-125'3619'0'0,"-30"83"-3519"0"0,-2-1 1 0 0,-2 0-1 0 0,-2-1 0 0 0,-2-1 0 0 0,-1 1 0 0 0,-3-1 1 0 0,-2-29-101 0 0,1 66 26 0 0,-2-1 1 0 0,1 1 0 0 0,-1-1-1 0 0,0 1 1 0 0,-1-1 0 0 0,0 1-1 0 0,0-1 1 0 0,-1 1 0 0 0,0 0-1 0 0,-1 0 1 0 0,1 0 0 0 0,-2 0-1 0 0,1 0 1 0 0,-1 0 0 0 0,0 1-1 0 0,-1 0 1 0 0,1 0 0 0 0,-2 0-1 0 0,1 0 1 0 0,-1 1 0 0 0,0 0-1 0 0,0 0 1 0 0,-3-2-27 0 0,5 9 2 0 0,1-1 1 0 0,-1 1-1 0 0,0 0 1 0 0,1 0-1 0 0,-1 0 1 0 0,1 0-1 0 0,-1 0 1 0 0,1 1-1 0 0,0 0 0 0 0,-1 0 1 0 0,1 0-1 0 0,0 0 1 0 0,0 0-1 0 0,0 0 1 0 0,1 1-1 0 0,-1 0 0 0 0,0-1 1 0 0,1 1-1 0 0,0 0 1 0 0,0 0-1 0 0,0 0 1 0 0,0 0-1 0 0,0 1 1 0 0,1-1-1 0 0,-1 1 0 0 0,1-1 1 0 0,0 1-1 0 0,0-1 1 0 0,0 1-1 0 0,0-1 1 0 0,1 1-1 0 0,-1 0-2 0 0,-5 19 14 0 0,0 0 1 0 0,1 1-1 0 0,1-1 0 0 0,1 1 1 0 0,1 0-1 0 0,2 0 0 0 0,0 0 1 0 0,1 0-1 0 0,2 0 0 0 0,0-1 1 0 0,2 1-1 0 0,0-1 0 0 0,2 0 1 0 0,1 3-15 0 0,-5-17 29 0 0,0 0 0 0 0,1 0 0 0 0,0-1 0 0 0,0 0 0 0 0,1 0 0 0 0,0 0 0 0 0,0 0 0 0 0,1-1 0 0 0,0 1 0 0 0,0-2 1 0 0,1 1-1 0 0,0-1 0 0 0,0 0 0 0 0,0 0 0 0 0,1-1 0 0 0,0 1 0 0 0,0-2 0 0 0,0 1 0 0 0,1-2 0 0 0,-1 1 0 0 0,1-1 0 0 0,0 0 1 0 0,0 0-1 0 0,0-1 0 0 0,0-1 0 0 0,1 0-29 0 0,-4-1 19 0 0,0-2 1 0 0,1 1 0 0 0,-1-1-1 0 0,0 0 1 0 0,0 0-1 0 0,0 0 1 0 0,0-1 0 0 0,0 0-1 0 0,-1 0 1 0 0,1-1-1 0 0,-1 1 1 0 0,0-1 0 0 0,0 0-1 0 0,0-1 1 0 0,-1 1-1 0 0,0-1 1 0 0,0 0 0 0 0,0 0-1 0 0,0 0 1 0 0,-1-1 0 0 0,1 0-1 0 0,-1 1 1 0 0,-1-1-1 0 0,1 0 1 0 0,-1 0 0 0 0,0 0-1 0 0,0-4-19 0 0,-2 10 67 0 0,0 0-36 0 0,0 0 18 0 0,0-1-24 0 0,-1 1-23 0 0,1 0 1 0 0,0 1 0 0 0,0-1 0 0 0,0 0 0 0 0,-1 0-1 0 0,1 1 1 0 0,0-1 0 0 0,0 0 0 0 0,-1 0 0 0 0,1 1-1 0 0,0-1 1 0 0,0 0 0 0 0,-1 0 0 0 0,1 0 0 0 0,0 1-1 0 0,-1-1 1 0 0,1 0 0 0 0,0 0 0 0 0,-1 0-1 0 0,1 0 1 0 0,0 0 0 0 0,-1 0 0 0 0,1 0 0 0 0,-1 0-1 0 0,1 0 1 0 0,0 0 0 0 0,-1 0 0 0 0,1 0 0 0 0,0 0-1 0 0,-1 0 1 0 0,1 0 0 0 0,0 0 0 0 0,-1 0 0 0 0,1 0-1 0 0,0 0 1 0 0,-1-1 0 0 0,1 1 0 0 0,0 0-1 0 0,-1 0 1 0 0,1 0 0 0 0,0-1 0 0 0,0 1 0 0 0,-1 0-1 0 0,1 0 1 0 0,0-1 0 0 0,0 1 0 0 0,-1 0 0 0 0,1 0-1 0 0,0-1 1 0 0,0 1 0 0 0,0 0 0 0 0,0-1-1 0 0,-1 1 1 0 0,1 0 0 0 0,0-1 0 0 0,0 1 0 0 0,0 0-1 0 0,0-1 1 0 0,0 1-3 0 0,0-2-97 0 0,1 1 0 0 0,-1-1-1 0 0,1 1 1 0 0,-1 0 0 0 0,1-1 0 0 0,0 1-1 0 0,-1 0 1 0 0,1-1 0 0 0,0 1 0 0 0,0 0-1 0 0,0 0 1 0 0,0 0 0 0 0,0 0 0 0 0,0 0-1 0 0,0 0 1 0 0,1 0 0 0 0,-1 0 0 0 0,0 0-1 0 0,1 0 1 0 0,-1 1 0 0 0,0-1 0 0 0,1 1-1 0 0,-1-1 1 0 0,1 1 0 0 0,-1-1 0 0 0,0 1-1 0 0,1 0 1 0 0,-1 0 0 0 0,1-1 0 0 0,-1 1-1 0 0,1 0 1 0 0,-1 0 0 0 0,1 1 0 0 0,-1-1-1 0 0,1 0 1 0 0,-1 0 0 0 0,1 1 0 0 0,-1-1-1 0 0,1 1 1 0 0,-1-1 0 0 0,0 1 0 0 0,1 0-1 0 0,-1 0 1 0 0,0-1 0 0 0,0 1 0 0 0,1 0-1 0 0,-1 0 1 0 0,0 0 0 0 0,0 0 0 0 0,0 0-1 0 0,0 1 1 0 0,0-1 0 0 0,0 0 0 0 0,-1 0-1 0 0,1 1 1 0 0,0-1 0 0 0,-1 0 0 0 0,1 1-1 0 0,0 0 98 0 0,4-24-1264 0 0</inkml:trace>
  <inkml:trace contextRef="#ctx0" brushRef="#br0" timeOffset="190.051">353 78 2412 0 0,'-2'-2'772'0'0,"-1"1"-200"0"0,0-1-116 0 0,0 2-168 0 0,-1 0-88 0 0,3 3-28 0 0,1-1-224 0 0,-5-1-160 0 0,5 2-172 0 0,2 0-264 0 0,-1 0-636 0 0,1 2-20 0 0</inkml:trace>
  <inkml:trace contextRef="#ctx0" brushRef="#br0" timeOffset="921.551">519 163 928 0 0,'-1'230'4093'0'0,"-1"-1"-2259"0"0,5-258-1970 0 0,1 0-1 0 0,1 0 1 0 0,2 1-1 0 0,0 0 0 0 0,2 0 1 0 0,1 0-1 0 0,2 1 1 0 0,5-9 136 0 0,-1 98 776 0 0,15 61-292 0 0,-27-121-501 0 0,0 0-1 0 0,0-1 1 0 0,1 1-1 0 0,-1-1 1 0 0,1-1-1 0 0,-1 1 1 0 0,1 0-1 0 0,-1-1 1 0 0,1 0-1 0 0,-1 0 1 0 0,1-1-1 0 0,-1 1 1 0 0,1-1 0 0 0,-1 0-1 0 0,0 0 1 0 0,1 0-1 0 0,-1-1 1 0 0,0 1-1 0 0,0-1 1 0 0,0 0-1 0 0,0 0 1 0 0,2-2 17 0 0,6-1 65 0 0,-1 0-1 0 0,1 0 1 0 0,-2-1 0 0 0,1 0 0 0 0,-1-1 0 0 0,0-1 0 0 0,0 1 0 0 0,0-1 0 0 0,-1-1 0 0 0,-1 0 0 0 0,0 0 0 0 0,0-1-1 0 0,0 0 1 0 0,-1 0 0 0 0,-1-1 0 0 0,0 1 0 0 0,0-2-65 0 0,-12 52 1500 0 0,39 311-870 0 0,-51-134-19 0 0,18-214-597 0 0,0 0 15 0 0,1 0 0 0 0,-1 0 0 0 0,0 0 0 0 0,0 0 0 0 0,0 0 0 0 0,0 0 0 0 0,0 0 0 0 0,-1 0 0 0 0,1 0 0 0 0,-1 0 0 0 0,0 0 0 0 0,0 0 0 0 0,0 0 0 0 0,0 0 0 0 0,0-1 0 0 0,-1 1 0 0 0,0 0 0 0 0,1-1 0 0 0,-1 1 0 0 0,0-1 0 0 0,0 0 0 0 0,0 1 0 0 0,0-1 0 0 0,-1 0 0 0 0,1 0 0 0 0,0-1 0 0 0,-1 1 0 0 0,0 0 0 0 0,1-1 0 0 0,-1 1 0 0 0,0-1 0 0 0,0 0 0 0 0,0 0 0 0 0,0 0 0 0 0,0-1 0 0 0,0 1 0 0 0,0 0 0 0 0,0-1 0 0 0,0 0 0 0 0,0 0 0 0 0,0 0 0 0 0,0 0 0 0 0,0 0 0 0 0,0-1-1 0 0,0 1 1 0 0,0-1 0 0 0,0 0 0 0 0,-1 0-29 0 0,-3-7-97 0 0,1 0 0 0 0,0-1 0 0 0,0 0 1 0 0,1 1-1 0 0,0-2 0 0 0,0 1 0 0 0,1 0 0 0 0,1-1 0 0 0,-1 0 0 0 0,2 0 0 0 0,-1 0 0 0 0,1 0 0 0 0,1 0 0 0 0,0-1 0 0 0,0 1 0 0 0,1 0 0 0 0,0-1 0 0 0,1 1 0 0 0,2-8 97 0 0,-3 2-616 0 0,1-5-17 0 0,1 0-1 0 0,2 1 0 0 0,0-1 1 0 0,1 1-1 0 0,1-1 1 0 0,0 1-1 0 0,2 1 1 0 0,0 0-1 0 0,2 0 0 0 0,0 0 1 0 0,1 0 633 0 0,11-16-1297 0 0</inkml:trace>
  <inkml:trace contextRef="#ctx0" brushRef="#br0" timeOffset="1794.141">298 352 1804 0 0,'0'0'868'0'0,"0"15"-164"0"0,0-15 92 0 0,0 0-148 0 0,0 0-60 0 0,0 0-35 0 0,0 0 15 0 0,7 21-84 0 0,9-21-92 0 0,11 0-48 0 0,7 0-236 0 0,47-18-272 0 0,-34 9 16 0 0,5 2 12 0 0,-2-2-1400 0 0,-2-6-9 0 0,-2 1 57 0 0,-4-2-4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0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42 303 1460 0 0,'0'1'87'0'0,"0"-1"0"0"0,-1 0 0 0 0,1 0 0 0 0,0 0 0 0 0,-1 0 0 0 0,1 0 0 0 0,0 0 0 0 0,0 0 0 0 0,-1 0 0 0 0,1 0 0 0 0,0 1 0 0 0,-1-1 0 0 0,1 0 0 0 0,0-1 0 0 0,-1 1 0 0 0,1 0 0 0 0,0 0 0 0 0,-1 0 0 0 0,1 0 0 0 0,0 0 0 0 0,-1 0 0 0 0,1 0 0 0 0,0 0 0 0 0,0-1 0 0 0,-1 1 0 0 0,1 0 0 0 0,0 0 0 0 0,0 0 0 0 0,-1 0 0 0 0,1-1 0 0 0,0 1 0 0 0,0 0 0 0 0,-1 0 0 0 0,1-1 0 0 0,0 1 0 0 0,0 0 0 0 0,0-1 0 0 0,0 1 0 0 0,0 0 0 0 0,-1 0 0 0 0,1-1 0 0 0,0 1 0 0 0,0 0 0 0 0,0-1 0 0 0,0 1 0 0 0,0 0 0 0 0,0-1-87 0 0,-13 30 581 0 0,7 5-328 0 0,1-1-1 0 0,2 1 1 0 0,2 0 0 0 0,1 0-1 0 0,1 0 1 0 0,2-1 0 0 0,2 1 0 0 0,1 0-1 0 0,1-1 1 0 0,2-1 0 0 0,6 15-253 0 0,-1 7 272 0 0,15 74 62 0 0,-70-165-6319 0 0,29 17 4726 0 0</inkml:trace>
  <inkml:trace contextRef="#ctx0" brushRef="#br0" timeOffset="357.471">1 429 1900 0 0,'17'-29'3039'0'0,"73"-12"-1547"0"0,-83 41-1451 0 0,0 0 1 0 0,0 1 0 0 0,0-1-1 0 0,0 1 1 0 0,0 1 0 0 0,0-1-1 0 0,0 1 1 0 0,-1 0 0 0 0,1 1-1 0 0,-1-1 1 0 0,1 2 0 0 0,-1-1-1 0 0,0 0 1 0 0,0 1 0 0 0,0 0-1 0 0,0 1 1 0 0,-1-1 0 0 0,0 1-1 0 0,0 0 1 0 0,0 1 0 0 0,-1-1 0 0 0,1 1-1 0 0,-1-1 1 0 0,-1 1 0 0 0,1 1-1 0 0,-1-1 1 0 0,0 0 0 0 0,0 1-1 0 0,-1 0 1 0 0,0-1 0 0 0,0 1-1 0 0,-1 0 1 0 0,1 0 0 0 0,-2 0-1 0 0,1 0 1 0 0,-1 0 0 0 0,0 3-42 0 0,-1-4-13 0 0,0 0 0 0 0,0-1 1 0 0,0 1-1 0 0,-1-1 0 0 0,0 1 1 0 0,0-1-1 0 0,0 0 0 0 0,-1 1 1 0 0,1-1-1 0 0,-2-1 0 0 0,1 1 1 0 0,0 0-1 0 0,-1-1 0 0 0,0 1 1 0 0,0-1-1 0 0,0 0 0 0 0,0-1 1 0 0,-1 1-1 0 0,1-1 0 0 0,-1 1 1 0 0,0-2-1 0 0,0 1 0 0 0,0 0 1 0 0,-1-1-1 0 0,1 0 0 0 0,-1 0 1 0 0,-3 0 12 0 0,6-2-165 0 0,-1-1 0 0 0,1-1 0 0 0,0 1 0 0 0,1 0 0 0 0,-1-1 0 0 0,0 1 0 0 0,0-1 1 0 0,1 0-1 0 0,-1 0 0 0 0,1 0 0 0 0,-1-1 0 0 0,1 1 0 0 0,0 0 0 0 0,0-1 0 0 0,0 1 0 0 0,0-1 0 0 0,0 0 1 0 0,1 0-1 0 0,-1 0 0 0 0,1 0 0 0 0,0 0 0 0 0,0 0 0 0 0,0 0 0 0 0,0 0 0 0 0,0-2 165 0 0,-5-14-1240 0 0</inkml:trace>
  <inkml:trace contextRef="#ctx0" brushRef="#br0" timeOffset="654.194">265 411 1612 0 0,'9'7'285'0'0,"0"0"0"0"0,0 1 0 0 0,-1-1-1 0 0,0 2 1 0 0,0-1 0 0 0,-1 1 0 0 0,0 0 0 0 0,0 1 0 0 0,-1-1-1 0 0,-1 1 1 0 0,1 0 0 0 0,-2 1 0 0 0,2 3-285 0 0,19 34 917 0 0,-24-47-866 0 0,-2 0 0 0 0,1-1 0 0 0,0 1 0 0 0,0 0 0 0 0,0 0 0 0 0,0 0 0 0 0,0 0 0 0 0,-1 0 0 0 0,1 0 0 0 0,0-1 0 0 0,-1 1 0 0 0,1 0 0 0 0,-1 0 0 0 0,1 0 0 0 0,-1-1 0 0 0,1 1 0 0 0,-1 0 0 0 0,1-1 0 0 0,-1 1 0 0 0,0 0 0 0 0,0-1 0 0 0,1 1 0 0 0,-1-1 0 0 0,0 1 0 0 0,0-1 0 0 0,1 1 0 0 0,-1-1 0 0 0,0 0 0 0 0,0 1 0 0 0,0-1 0 0 0,0 0 0 0 0,0 0 0 0 0,1 1 0 0 0,-1-1 0 0 0,0 0 0 0 0,0 0 0 0 0,0 0 0 0 0,0 0 0 0 0,0 0 0 0 0,0 0 0 0 0,0-1 0 0 0,0 1 0 0 0,0 0 0 0 0,1 0 0 0 0,-1-1 0 0 0,0 1 0 0 0,0 0 0 0 0,0-1 0 0 0,1 1 0 0 0,-1-1 0 0 0,0 1 0 0 0,0-1 0 0 0,1 0 0 0 0,-1 1 0 0 0,0-1 0 0 0,1 0 0 0 0,-1 1 0 0 0,1-1 0 0 0,-1 0 0 0 0,1 1 0 0 0,-1-1 0 0 0,1 0 1 0 0,-1 0-1 0 0,1 0 0 0 0,0 0 0 0 0,-1 0 0 0 0,1 0-51 0 0,-2 0 16 0 0,-1-1 0 0 0,1 1 0 0 0,0-1 0 0 0,0 0 1 0 0,0 0-1 0 0,0 0 0 0 0,0-1 0 0 0,1 1 1 0 0,-1 0-1 0 0,1-1 0 0 0,-1 1 0 0 0,1-1 1 0 0,0 1-1 0 0,0-1 0 0 0,0 1 0 0 0,0-1 1 0 0,0 0-1 0 0,1 0 0 0 0,-1 0 0 0 0,1 1 1 0 0,0-1-1 0 0,0 0 0 0 0,0 0 0 0 0,0 0 0 0 0,0 1 1 0 0,0-1-1 0 0,1 0 0 0 0,0 0 0 0 0,-1 0 1 0 0,1 1-1 0 0,0-1 0 0 0,0 1 0 0 0,1-1 1 0 0,-1 0-1 0 0,0 1 0 0 0,1 0 0 0 0,0-1 1 0 0,-1 1-1 0 0,1 0 0 0 0,0 0 0 0 0,0 0 0 0 0,0 0 1 0 0,2-1-17 0 0,106-71-1158 0 0,77 25-4215 0 0,-171 49 4676 0 0</inkml:trace>
  <inkml:trace contextRef="#ctx0" brushRef="#br0" timeOffset="1465.403">719 363 1292 0 0,'5'20'3526'0'0,"-16"-8"-3381"0"0,-7 8 33 0 0,12-14-98 0 0,0 0 1 0 0,0 0-1 0 0,1 1 0 0 0,-1 0 1 0 0,2 0-1 0 0,-1 0 1 0 0,1 1-1 0 0,0-1 0 0 0,0 1 1 0 0,1 0-1 0 0,0 0 0 0 0,0 0 1 0 0,1 1-1 0 0,0-1 1 0 0,-1 9-81 0 0,5-14 29 0 0,0-1 1 0 0,0 1-1 0 0,-1-1 1 0 0,1 0-1 0 0,1 1 1 0 0,-1-1 0 0 0,0 0-1 0 0,1 0 1 0 0,-1 0-1 0 0,1-1 1 0 0,-1 1-1 0 0,1 0 1 0 0,0-1-1 0 0,-1 0 1 0 0,1 0 0 0 0,0 0-1 0 0,0 0 1 0 0,0 0-1 0 0,0 0 1 0 0,0-1-1 0 0,0 1 1 0 0,0-1 0 0 0,0 0-1 0 0,1 0 1 0 0,-1 0-1 0 0,0-1 1 0 0,0 1-1 0 0,0-1 1 0 0,0 1 0 0 0,0-1-1 0 0,0 0 1 0 0,1-1-30 0 0,1 1-17 0 0,-1-1 1 0 0,0 1-1 0 0,0-1 1 0 0,0 0-1 0 0,-1 0 1 0 0,1 0 0 0 0,0 0-1 0 0,-1-1 1 0 0,1 1-1 0 0,-1-1 1 0 0,0 0-1 0 0,0 0 1 0 0,0 0-1 0 0,0-1 1 0 0,0 1 0 0 0,-1-1-1 0 0,0 1 1 0 0,1-1-1 0 0,-1 0 1 0 0,-1 0-1 0 0,1 0 1 0 0,-1 0-1 0 0,1 0 1 0 0,-1 0 0 0 0,0-1-1 0 0,-1 1 1 0 0,1-4 16 0 0,-4 2 8 0 0,-1 0 0 0 0,0 0 1 0 0,0 0-1 0 0,-1 0 1 0 0,1 0-1 0 0,-1 1 1 0 0,-1 0-1 0 0,1 0 0 0 0,-1 1 1 0 0,0-1-1 0 0,0 1 1 0 0,0 1-1 0 0,0-1 1 0 0,-5-1-9 0 0,-72-26 610 0 0,82 31-588 0 0,1 0-40 0 0,37-4-282 0 0,-23 5 262 0 0,0-1-1 0 0,0-1 0 0 0,0 0 0 0 0,0-1 0 0 0,0-1 0 0 0,-1 0 1 0 0,1-1-1 0 0,-1 0 0 0 0,0-1 0 0 0,0 0 0 0 0,0-1 1 0 0,-1-1-1 0 0,0 0 0 0 0,0-1 0 0 0,-1 0 0 0 0,0 0 1 0 0,0-1-1 0 0,-1-1 0 0 0,0 0 0 0 0,0 0 0 0 0,-2-1 1 0 0,1 0-1 0 0,-1-1 0 0 0,-1 0 0 0 0,0 0 0 0 0,0 0 1 0 0,-2-1-1 0 0,1 0 0 0 0,-2 0 0 0 0,0-1 0 0 0,0 1 0 0 0,-1-1 1 0 0,-1 0-1 0 0,0-1 39 0 0,-2 10 262 0 0,1 4-222 0 0,0-1 1 0 0,-1 0-1 0 0,1 0 0 0 0,-1 0 0 0 0,1 0 1 0 0,-1 0-1 0 0,0 0 0 0 0,0 1 1 0 0,1-1-1 0 0,-2 0 0 0 0,1 0 0 0 0,0 0 1 0 0,0 0-1 0 0,0 0 0 0 0,-1 0 1 0 0,1 0-1 0 0,-1 0 0 0 0,0 1 0 0 0,1-1 1 0 0,-1 0-1 0 0,0 0 0 0 0,0 1 1 0 0,0-1-1 0 0,0 0 0 0 0,0 1 0 0 0,-1-1 1 0 0,1 1-1 0 0,0 0 0 0 0,-1-1 1 0 0,1 1-1 0 0,-1 0 0 0 0,1 0 0 0 0,-1 0 1 0 0,0 0-1 0 0,1 0 0 0 0,-1 0 1 0 0,0 0-1 0 0,0 1 0 0 0,0-1 0 0 0,0 1 1 0 0,1-1-1 0 0,-1 1-40 0 0,-25 71 340 0 0,18 305 926 0 0,9-375-1035 0 0,0-1-6 0 0,13 8 481 0 0,9-26-495 0 0,-12 9-188 0 0,0 1 1 0 0,0 0-1 0 0,0 0 1 0 0,1 1-1 0 0,0 0 1 0 0,1 1-1 0 0,0 1 1 0 0,-1 0-1 0 0,2 0 1 0 0,-1 1 0 0 0,0 0-1 0 0,9 0-23 0 0,-17 4-7 0 0,0 0-1 0 0,-1 0 1 0 0,1 0-1 0 0,0 0 1 0 0,-1 1 0 0 0,1 0-1 0 0,-1 0 1 0 0,1 0 0 0 0,-1 0-1 0 0,1 0 1 0 0,-1 1-1 0 0,1-1 1 0 0,-1 1 0 0 0,0 0-1 0 0,0 0 1 0 0,0 0-1 0 0,0 0 1 0 0,0 1 0 0 0,-1-1-1 0 0,1 1 1 0 0,-1 0-1 0 0,1 0 1 0 0,-1 0 0 0 0,0 0-1 0 0,0 0 1 0 0,-1 0 0 0 0,1 0-1 0 0,0 1 1 0 0,-1-1-1 0 0,0 1 1 0 0,0-1 0 0 0,0 1-1 0 0,0-1 1 0 0,-1 1-1 0 0,1 0 1 0 0,-1-1 0 0 0,0 1-1 0 0,0 0 1 0 0,0-1 0 0 0,-1 1-1 0 0,1 0 1 0 0,-1-1-1 0 0,0 1 1 0 0,0 0 0 0 0,0-1-1 0 0,-1 0 1 0 0,1 1-1 0 0,-1-1 1 0 0,1 0 0 0 0,-2 1 7 0 0,-4 4-4 0 0,0-1 0 0 0,-1 0 0 0 0,0 0 1 0 0,0 0-1 0 0,0-1 0 0 0,-1-1 0 0 0,0 1 1 0 0,0-2-1 0 0,0 1 0 0 0,-1-1 0 0 0,0 0 0 0 0,0-1 1 0 0,0 0-1 0 0,0-1 0 0 0,0 0 0 0 0,0-1 1 0 0,-1 0-1 0 0,1 0 0 0 0,0-1 0 0 0,-9-1 4 0 0,4-30-1290 0 0,131-58-4520 0 0,-91 77 4574 0 0</inkml:trace>
  <inkml:trace contextRef="#ctx0" brushRef="#br0" timeOffset="2319.972">1425 404 1436 0 0,'-73'18'3292'0'0,"63"-12"-3178"0"0,-1 0 0 0 0,1 1 0 0 0,0 0 1 0 0,1 1-1 0 0,0-1 0 0 0,0 2 0 0 0,1-1 1 0 0,0 1-1 0 0,0 1 0 0 0,1 0 0 0 0,0-1 1 0 0,1 2-1 0 0,0-1 0 0 0,1 1 0 0 0,-5 11-114 0 0,10-21 15 0 0,0 0 1 0 0,-1 0-1 0 0,1 0 0 0 0,0 0 0 0 0,0 0 1 0 0,0 0-1 0 0,-1 0 0 0 0,1 0 0 0 0,0 0 1 0 0,0 0-1 0 0,1 0 0 0 0,-1 0 0 0 0,0 0 1 0 0,0 0-1 0 0,0 1 0 0 0,1-1 0 0 0,-1 0 1 0 0,0-1-1 0 0,1 1 0 0 0,-1 0 0 0 0,1 0 0 0 0,0 0 1 0 0,-1 0-1 0 0,1 0 0 0 0,-1 0 0 0 0,1-1 1 0 0,0 1-1 0 0,0 0 0 0 0,0 0 0 0 0,-1-1 1 0 0,1 1-1 0 0,0-1 0 0 0,0 1 0 0 0,0-1 1 0 0,0 1-1 0 0,0-1 0 0 0,0 1 0 0 0,0-1 0 0 0,0 0 1 0 0,0 0-1 0 0,0 1 0 0 0,0-1 0 0 0,0 0 1 0 0,0 0-1 0 0,0 0 0 0 0,0 0 0 0 0,0 0 1 0 0,0 0-1 0 0,0-1 0 0 0,0 1 0 0 0,0 0 1 0 0,0 0-1 0 0,0-1 0 0 0,0 1 0 0 0,0-1 0 0 0,0 1 1 0 0,0-1-1 0 0,0 1 0 0 0,0-1 0 0 0,0 1 1 0 0,0-2-16 0 0,67-25-168 0 0,8-49-160 0 0,-76 75 258 0 0,0 1 26 0 0,0 0 73 0 0,-18 3 142 0 0,-15 64-87 0 0,33-66-50 0 0,4 11 54 0 0,1-8-81 0 0,0-1-1 0 0,0 1 1 0 0,0-1 0 0 0,0 0 0 0 0,0 0 0 0 0,1 0 0 0 0,-1-1-1 0 0,1 0 1 0 0,0 0 0 0 0,0-1 0 0 0,0 1 0 0 0,0-1 0 0 0,0 0 0 0 0,0-1-1 0 0,0 0 1 0 0,0 0 0 0 0,0 0 0 0 0,0 0 0 0 0,0-1 0 0 0,0 0 0 0 0,0 0-1 0 0,0-1 1 0 0,0 0 0 0 0,4-2-7 0 0,136-74 14 0 0,-132 60-41 0 0,0-2 0 0 0,-2 0-1 0 0,0 0 1 0 0,-1-1 0 0 0,-1-1 0 0 0,-2 0-1 0 0,0 0 1 0 0,-1 0 0 0 0,-1-1-1 0 0,-1 0 1 0 0,-1 0 0 0 0,-1-1 0 0 0,-1 1-1 0 0,-1-1 1 0 0,-2 0 0 0 0,-1-9 27 0 0,3 27 32 0 0,-1 0 1 0 0,0 1 0 0 0,-1-1-1 0 0,1 1 1 0 0,-1-1-1 0 0,0 1 1 0 0,0-1 0 0 0,-1 1-1 0 0,0 0 1 0 0,0-1 0 0 0,0 1-1 0 0,0 0 1 0 0,-1 0-1 0 0,0 1 1 0 0,0-1 0 0 0,0 0-1 0 0,-1 1 1 0 0,1 0 0 0 0,-1 0-1 0 0,0 0 1 0 0,0 0-1 0 0,-1 1 1 0 0,1-1 0 0 0,-1 1-1 0 0,0 0 1 0 0,0 1 0 0 0,0-1-1 0 0,0 1 1 0 0,0 0 0 0 0,0 0-1 0 0,0 0 1 0 0,-1 1-1 0 0,-3-1-32 0 0,2 5 14 0 0,1 1 0 0 0,0-1 0 0 0,1 1 0 0 0,-1 0-1 0 0,1 1 1 0 0,0-1 0 0 0,0 1 0 0 0,0 0-1 0 0,0 0 1 0 0,1 1 0 0 0,0 0 0 0 0,0-1 0 0 0,1 1-1 0 0,-1 0 1 0 0,1 1 0 0 0,1-1 0 0 0,-1 0-1 0 0,1 1 1 0 0,0 0 0 0 0,0-1 0 0 0,1 1 0 0 0,0 0-1 0 0,0 0 1 0 0,1 0 0 0 0,0 0 0 0 0,0 0-1 0 0,1 2-13 0 0,10 188 208 0 0,13-81 205 0 0,-20-115-383 0 0,0 0 1 0 0,1 0-1 0 0,-1-1 0 0 0,1 0 0 0 0,-1 0 0 0 0,0 0 1 0 0,1-1-1 0 0,-1 1 0 0 0,0-1 0 0 0,1 0 1 0 0,-1 0-1 0 0,0 0 0 0 0,0-1 0 0 0,0 0 0 0 0,0 1 1 0 0,0-2-1 0 0,0 1 0 0 0,-1 0 0 0 0,1-1 0 0 0,0 0-30 0 0,6-2 38 0 0,109-28 17 0 0,-115 33-55 0 0,-1 0 1 0 0,0 0 0 0 0,1 0-1 0 0,-1 0 1 0 0,0 1-1 0 0,0-1 1 0 0,1 1 0 0 0,-1 0-1 0 0,0 0 1 0 0,0 0 0 0 0,0 1-1 0 0,0-1 1 0 0,0 1 0 0 0,0 0-1 0 0,0-1 1 0 0,-1 1-1 0 0,1 0 1 0 0,0 1 0 0 0,-1-1-1 0 0,0 0 1 0 0,1 1 0 0 0,-1-1-1 0 0,0 1 1 0 0,-1 0 0 0 0,1 0-1 0 0,0 0 1 0 0,-1 0-1 0 0,1 0 1 0 0,-1 0 0 0 0,0 0-1 0 0,0 0 1 0 0,0 0 0 0 0,-1 1-1 0 0,1-1 1 0 0,-1 3-1 0 0,0-1 42 0 0,-1 1 0 0 0,0-1 1 0 0,-1 1-1 0 0,1-1 0 0 0,-1 0 0 0 0,0 1 1 0 0,-1-1-1 0 0,1 0 0 0 0,-1 0 0 0 0,0-1 0 0 0,0 1 1 0 0,0-1-1 0 0,-1 1 0 0 0,0-1 0 0 0,1 0 1 0 0,-1 0-1 0 0,-1-1 0 0 0,1 1 0 0 0,-1-1 1 0 0,1 0-1 0 0,-1 0 0 0 0,0-1 0 0 0,0 1 1 0 0,0-1-1 0 0,0 0 0 0 0,-1 0 0 0 0,1-1 0 0 0,-1 1 1 0 0,0-1-43 0 0,5-1-161 0 0,1 0-115 0 0,-10-26-2454 0 0,55-35-1753 0 0,-28 44 3059 0 0</inkml:trace>
  <inkml:trace contextRef="#ctx0" brushRef="#br0" timeOffset="2565.821">2022 395 1236 0 0,'0'3'2100'0'0,"3"50"1374"0"0,-3-52-3391 0 0,-9 18-4620 0 0,0-31 3365 0 0</inkml:trace>
  <inkml:trace contextRef="#ctx0" brushRef="#br0" timeOffset="2738.074">1934 242 1332 0 0,'-7'-117'7007'0'0,"-6"105"-11648"0"0,9 15 3467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0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1544 0 0,'-11'24'3870'0'0,"25"137"-2934"0"0,34 54-11 0 0,-28-156-1451 0 0,-60-65-3454 0 0,20-3 2743 0 0</inkml:trace>
  <inkml:trace contextRef="#ctx0" brushRef="#br0" timeOffset="809.602">38 283 1160 0 0,'-37'-8'3250'0'0,"51"-11"-1440"0"0,362-101-591 0 0,-357 114-1145 0 0,-14 5-53 0 0,0 0-1 0 0,-1 0 0 0 0,1 0 1 0 0,-1-1-1 0 0,1 1 1 0 0,-1-1-1 0 0,0 0 0 0 0,1-1 1 0 0,-1 1-1 0 0,0-1 0 0 0,-1 1 1 0 0,1-1-1 0 0,0-1 1 0 0,-1 1-1 0 0,0 0 0 0 0,1-1 1 0 0,-1 1-1 0 0,-1-1 1 0 0,1 0-1 0 0,-1 0 0 0 0,1 0 1 0 0,-1-1-1 0 0,0 0-20 0 0,-2 4 56 0 0,-10-56 648 0 0,0 157-727 0 0,23 167 186 0 0,-10-232 229 0 0,-2-35-381 0 0,-1 0 0 0 0,0 0 0 0 0,1-1 0 0 0,-1 1 0 0 0,0 0-1 0 0,1 0 1 0 0,-1 0 0 0 0,1 0 0 0 0,-1-1 0 0 0,0 1-1 0 0,1 0 1 0 0,-1 0 0 0 0,1 0 0 0 0,-1 0 0 0 0,0 0-1 0 0,1 0 1 0 0,-1 0 0 0 0,1 0 0 0 0,-1 0 0 0 0,0 1 0 0 0,1-1-1 0 0,-1 0 1 0 0,1 0 0 0 0,-1 0 0 0 0,0 0 0 0 0,1 0-1 0 0,-1 1 1 0 0,0-1 0 0 0,1 0 0 0 0,-1 0 0 0 0,0 1 0 0 0,1-1-1 0 0,-1 0 1 0 0,0 1 0 0 0,1-1 0 0 0,-1 0 0 0 0,0 1-1 0 0,0-1 1 0 0,0 0 0 0 0,1 1 0 0 0,-1-1 0 0 0,0 0-1 0 0,0 1 1 0 0,0-1 0 0 0,0 1 0 0 0,0-1 0 0 0,0 0 0 0 0,0 1-1 0 0,1-1 1 0 0,-1 1 0 0 0,0-1 0 0 0,0 0 0 0 0,-1 1-1 0 0,1-1 1 0 0,0 1 0 0 0,0-1 0 0 0,0 1-11 0 0,100-112-261 0 0,-79 124-124 0 0,-5 9 334 0 0,-14-16 48 0 0,1-1-1 0 0,-1 0 0 0 0,1 1 0 0 0,1-1 0 0 0,-1-1 0 0 0,1 1 0 0 0,0 0 0 0 0,0-1 1 0 0,0 0-1 0 0,0 0 0 0 0,1 0 0 0 0,0 0 0 0 0,0-1 0 0 0,0 1 0 0 0,0-1 0 0 0,0-1 1 0 0,1 1-1 0 0,-1-1 0 0 0,1 0 0 0 0,-1 0 0 0 0,1-1 0 0 0,0 1 0 0 0,0-1 0 0 0,0-1 1 0 0,0 1-1 0 0,0-1 0 0 0,0 0 0 0 0,0 0 0 0 0,0-1 0 0 0,0 0 4 0 0,3 1 3 0 0,0-1 0 0 0,-1 0 0 0 0,1-1 0 0 0,-1 0 0 0 0,0-1 0 0 0,1 1 0 0 0,-1-2 0 0 0,0 1 0 0 0,-1-1 0 0 0,1 0 0 0 0,-1-1 0 0 0,0 1 0 0 0,0-2 0 0 0,0 1 1 0 0,0-1-1 0 0,-1 0 0 0 0,0 0 0 0 0,-1-1 0 0 0,1 1 0 0 0,-1-1 0 0 0,0 0 0 0 0,-1-1 0 0 0,0 1 0 0 0,0-1 0 0 0,0 0 0 0 0,-1 0 0 0 0,-1 0 0 0 0,1-1 0 0 0,-1 1 0 0 0,0-1-3 0 0,-5 4-8 0 0,1 0-1 0 0,-1 0 1 0 0,0 0 0 0 0,0 1-1 0 0,0-1 1 0 0,0 1 0 0 0,-1 0-1 0 0,0 0 1 0 0,0 0 0 0 0,0 0-1 0 0,0 1 1 0 0,-1-1 0 0 0,1 1 0 0 0,-1 0-1 0 0,0 1 1 0 0,0-1 0 0 0,0 1-1 0 0,0 0 1 0 0,0 0 0 0 0,-1 1-1 0 0,1-1 1 0 0,-1 1 0 0 0,1 0-1 0 0,-1 1 1 0 0,1-1 0 0 0,-1 1 0 0 0,1 0-1 0 0,-1 1 1 0 0,1-1 0 0 0,-1 1-1 0 0,1 0 1 0 0,-1 0 0 0 0,1 1-1 0 0,0 0 1 0 0,0 0 0 0 0,0 0-1 0 0,-3 2 9 0 0,2-3-13 0 0,1 0 0 0 0,0 0 0 0 0,0 1 0 0 0,0 0 0 0 0,0 0 0 0 0,0 0 0 0 0,0 1-1 0 0,0-1 1 0 0,1 1 0 0 0,-1 0 0 0 0,1 1 0 0 0,0-1 0 0 0,0 1 0 0 0,0-1 0 0 0,0 1 0 0 0,1 1-1 0 0,-1-1 1 0 0,1 0 0 0 0,0 1 0 0 0,0-1 0 0 0,1 1 0 0 0,0 0 0 0 0,0 0 0 0 0,0 0-1 0 0,0 0 1 0 0,1 1 0 0 0,-1-1 0 0 0,1 0 0 0 0,1 0 0 0 0,-1 1 0 0 0,1-1 0 0 0,0 1-1 0 0,0-1 1 0 0,1 0 0 0 0,-1 1 0 0 0,1-1 0 0 0,0 0 0 0 0,1 1 0 0 0,-1-1 0 0 0,1 0-1 0 0,0 0 1 0 0,0 0 0 0 0,1 0 0 0 0,0-1 0 0 0,-1 1 0 0 0,2-1 0 0 0,-1 1 0 0 0,0-1-1 0 0,1 0 1 0 0,0 0 0 0 0,0-1 0 0 0,0 1 0 0 0,0-1 0 0 0,1 0 0 0 0,-1 0 0 0 0,1 0-1 0 0,4 1 14 0 0,126 34-4936 0 0,-94-35 3651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0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94 916 0 0,'0'0'244'0'0,"16"2"1660"0"0,4 60-1516 0 0,-8 99 399 0 0,31 105 1332 0 0,-78-223-2531 0 0,-9-46-2609 0 0,13-17 1784 0 0</inkml:trace>
  <inkml:trace contextRef="#ctx0" brushRef="#br0" timeOffset="234.715">1 182 1140 0 0,'4'-16'5224'0'0,"272"-54"-3980"0"0,-89 47-3968 0 0,-163 23 1381 0 0,-13 0-122 0 0</inkml:trace>
  <inkml:trace contextRef="#ctx0" brushRef="#br0" timeOffset="750.211">41 397 904 0 0,'299'-48'4350'0'0,"-110"39"-3620"0"0,-187 9-669 0 0,44 24 2715 0 0,16 87-2437 0 0,-31-28-1190 0 0,-31-82 13 0 0,0-1-413 0 0,-17 6-1399 0 0,-1-9 1388 0 0</inkml:trace>
  <inkml:trace contextRef="#ctx0" brushRef="#br0" timeOffset="1216.168">636 248 1684 0 0,'13'26'3512'0'0,"-10"-38"-391"0"0,-4 3-2689 0 0,0-2-1541 0 0,7 5-3652 0 0,-2 3 3426 0 0</inkml:trace>
  <inkml:trace contextRef="#ctx0" brushRef="#br0" timeOffset="1777.32">899 322 916 0 0,'43'44'3079'0'0,"19"75"-2120"0"0,-52-17 340 0 0,-10-102-1269 0 0,0-1 0 0 0,-1 0 0 0 0,1 0 0 0 0,0 0 0 0 0,0 1 0 0 0,-1-1 0 0 0,1 0 0 0 0,-1 0 0 0 0,1 1 0 0 0,0-1 0 0 0,-1 0 0 0 0,1 1 0 0 0,-1-1 0 0 0,0 1 0 0 0,1-1 0 0 0,-1 0 0 0 0,1 1 0 0 0,-1-1 0 0 0,0 1 0 0 0,1 0 1 0 0,-1-1-1 0 0,0 1 0 0 0,0 0 0 0 0,1-1 0 0 0,-1 1 0 0 0,0 0 0 0 0,0 0 0 0 0,0-1 0 0 0,1 1 0 0 0,-1 0 0 0 0,0 0 0 0 0,0 0 0 0 0,0 0 0 0 0,0 0 0 0 0,1 0 0 0 0,-1 0 0 0 0,0 1 0 0 0,0-1 0 0 0,0 0 0 0 0,1 0 0 0 0,-1 1 0 0 0,0-1 0 0 0,0 0 1 0 0,1 1-1 0 0,-1-1 0 0 0,0 0 0 0 0,1 1 0 0 0,-1-1 0 0 0,0 1 0 0 0,1 0 0 0 0,-1-1 0 0 0,1 1 0 0 0,-1-1 0 0 0,1 1 0 0 0,-1 0 0 0 0,1 0 0 0 0,-1-1 0 0 0,1 1 0 0 0,0 0 0 0 0,-1-1 0 0 0,1 1 0 0 0,0 0 0 0 0,0 0 0 0 0,-1 0-30 0 0,1-11-8 0 0,-1 1 0 0 0,1-1 0 0 0,0 1 0 0 0,1-1 0 0 0,0 1 0 0 0,1-1-1 0 0,0 1 1 0 0,0 0 0 0 0,1-1 0 0 0,0 1 0 0 0,0 1 0 0 0,1-1-1 0 0,1 0 1 0 0,-1 1 0 0 0,1 0 0 0 0,1 0 0 0 0,-1 0 0 0 0,1 1 0 0 0,1 0-1 0 0,0 0 1 0 0,-1 0 0 0 0,3 0 8 0 0,-6 8-21 0 0,1-1 0 0 0,0 1 1 0 0,0 0-1 0 0,-1 0 0 0 0,1 0 0 0 0,0 0 0 0 0,-1 1 1 0 0,1-1-1 0 0,-1 1 0 0 0,0 0 0 0 0,0 0 0 0 0,0 1 1 0 0,0-1-1 0 0,0 0 0 0 0,0 1 0 0 0,0 0 0 0 0,-1 0 1 0 0,1 0-1 0 0,-1 0 0 0 0,0 0 0 0 0,0 0 0 0 0,0 0 1 0 0,0 1-1 0 0,-1-1 0 0 0,1 1 0 0 0,-1-1 0 0 0,0 1 1 0 0,0 0-1 0 0,0-1 0 0 0,0 4 21 0 0,10 23 25 0 0,-11-25-31 0 0,1 0 0 0 0,0 0-1 0 0,0-1 1 0 0,0 1-1 0 0,0-1 1 0 0,1 1 0 0 0,0-1-1 0 0,0 0 1 0 0,0 1-1 0 0,1-1 1 0 0,-1 0-1 0 0,1 0 1 0 0,0-1 0 0 0,0 1-1 0 0,0 0 1 0 0,1-1-1 0 0,-1 0 1 0 0,1 0 0 0 0,0 0-1 0 0,0 0 1 0 0,0-1-1 0 0,0 0 1 0 0,0 1-1 0 0,1-1 1 0 0,-1-1 0 0 0,0 1-1 0 0,1-1 1 0 0,0 1-1 0 0,0-1 7 0 0,18-2-142 0 0,-1-1 0 0 0,0-1 0 0 0,0-1 0 0 0,-1-1-1 0 0,1-1 1 0 0,-1-1 0 0 0,0-1 0 0 0,0 0 0 0 0,-1-2 0 0 0,0 0-1 0 0,-1-1 1 0 0,0-1 0 0 0,11-11 142 0 0,5-17-645 0 0,-35 40 587 0 0</inkml:trace>
  <inkml:trace contextRef="#ctx0" brushRef="#br0" timeOffset="2100.941">1574 448 4700 0 0,'-12'0'37'0'0,"0"0"0"0"0,0 1 0 0 0,1 0 0 0 0,-1 0 0 0 0,0 2 0 0 0,1-1-1 0 0,0 2 1 0 0,-1-1 0 0 0,1 2 0 0 0,1-1 0 0 0,-1 1 0 0 0,1 1 0 0 0,-1 0-1 0 0,-1 2-36 0 0,2-3 55 0 0,0 0-1 0 0,1 1 0 0 0,-1 0 0 0 0,1 0 0 0 0,0 1 0 0 0,1 0 0 0 0,0 0 0 0 0,0 1 0 0 0,0 0 0 0 0,1 0 0 0 0,1 1 0 0 0,-1 0 0 0 0,1 0 0 0 0,1 1 0 0 0,0 0 0 0 0,0 0 0 0 0,1 0 0 0 0,-1 2-54 0 0,5-11 207 0 0,21 15 278 0 0,-10-15-442 0 0,-1-1 1 0 0,1 0-1 0 0,-1 0 1 0 0,1-1 0 0 0,-1-1-1 0 0,1 0 1 0 0,-1 0 0 0 0,0-1-1 0 0,0 0 1 0 0,0-1-1 0 0,0 0 1 0 0,-1-1 0 0 0,1 0-1 0 0,-1 0 1 0 0,-1-1 0 0 0,1 0-1 0 0,-1 0 1 0 0,0-1-1 0 0,7-7-43 0 0,-3 3 46 0 0,-1 0 0 0 0,0-1-1 0 0,-1 0 1 0 0,0 0-1 0 0,-1-1 1 0 0,0-1 0 0 0,-1 1-1 0 0,0-1 1 0 0,-1-1-1 0 0,-1 0 1 0 0,0 1 0 0 0,-2-2-1 0 0,1 1 1 0 0,-2 0-1 0 0,0-1 1 0 0,0 0 0 0 0,-2 0-1 0 0,0 0 1 0 0,-1 0 0 0 0,0 0-1 0 0,-2 1 1 0 0,0-1-1 0 0,0 0 1 0 0,-1 0 0 0 0,-1 1-1 0 0,-1 0 1 0 0,0 0-1 0 0,-1 0 1 0 0,-1 0 0 0 0,0 1-1 0 0,-1 0 1 0 0,0 1-1 0 0,-1 0 1 0 0,-1 0 0 0 0,0 1-1 0 0,-1 0 1 0 0,-10-10-46 0 0,20 20 19 0 0,0-1-1 0 0,0 1 1 0 0,0 0 0 0 0,-1-1 0 0 0,1 1 0 0 0,-1 0-1 0 0,1 0 1 0 0,-1 0 0 0 0,1 0 0 0 0,-1 0-1 0 0,0 0 1 0 0,0 0 0 0 0,0 1 0 0 0,0-1-1 0 0,0 0 1 0 0,-1 1 0 0 0,1 0 0 0 0,0 0 0 0 0,-1 0-1 0 0,1 0 1 0 0,-1 0 0 0 0,1 0 0 0 0,-1 0-1 0 0,1 1 1 0 0,-1-1 0 0 0,0 1 0 0 0,1 0 0 0 0,-1 0-1 0 0,0 0 1 0 0,1 0 0 0 0,-1 0 0 0 0,1 1-1 0 0,-1-1 1 0 0,0 1 0 0 0,1 0 0 0 0,-1-1 0 0 0,1 1-1 0 0,0 0 1 0 0,-1 1 0 0 0,1-1 0 0 0,0 0-1 0 0,-1 1 1 0 0,1-1 0 0 0,0 1 0 0 0,0-1 0 0 0,0 1-1 0 0,0 0 1 0 0,1 0 0 0 0,-1 0 0 0 0,0 0-1 0 0,1 1 1 0 0,0-1 0 0 0,-1 0 0 0 0,1 0 0 0 0,0 1-1 0 0,-1 2-18 0 0,0 15-66 0 0,1-1-1 0 0,1 1 0 0 0,1 0 0 0 0,0 0 1 0 0,2 0-1 0 0,0 0 0 0 0,1-1 0 0 0,1 1 1 0 0,1-1-1 0 0,1 0 0 0 0,0-1 1 0 0,2 0-1 0 0,0 0 0 0 0,0 0 0 0 0,2-2 1 0 0,2 4 66 0 0,-10-16-61 0 0,120 184-6357 0 0,-99-158 5236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1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98 1172 0 0,'19'-98'6221'0'0,"-19"99"-6191"0"0,0-1 0 0 0,0 1 0 0 0,0-1 1 0 0,0 1-1 0 0,0-1 0 0 0,1 1 1 0 0,-1-1-1 0 0,0 1 0 0 0,0-1 0 0 0,0 1 1 0 0,0-1-1 0 0,0 0 0 0 0,1 1 0 0 0,-1-1 1 0 0,0 1-1 0 0,0-1 0 0 0,1 0 1 0 0,-1 1-1 0 0,0-1 0 0 0,1 1 0 0 0,-1-1 1 0 0,0 0-1 0 0,1 0 0 0 0,-1 1 0 0 0,0-1 1 0 0,1 0-1 0 0,-1 0 0 0 0,1 1 1 0 0,-1-1-1 0 0,0 0 0 0 0,1 0 0 0 0,-1 0 1 0 0,1 0-1 0 0,-1 1 0 0 0,1-1 0 0 0,-1 0 1 0 0,1 0-1 0 0,-1 0 0 0 0,1 0 1 0 0,-1 0-1 0 0,1 0 0 0 0,-1 0 0 0 0,1-1 1 0 0,-1 1-31 0 0,1 72-100 0 0,-1-58 218 0 0,19 244-127 0 0,50 82 86 0 0,-71-338-139 0 0,0 0-1 0 0,0-1 0 0 0,0 1 0 0 0,-1-1 1 0 0,1 0-1 0 0,0 1 0 0 0,-1-1 0 0 0,1 0 1 0 0,0-1-1 0 0,-1 1 0 0 0,1 0 0 0 0,-1-1 1 0 0,0 1-1 0 0,1-1 0 0 0,-1 0 0 0 0,1 0 1 0 0,-1 0-1 0 0,0 0 0 0 0,1 0 0 0 0,-1 0 0 0 0,1-1 1 0 0,-1 1-1 0 0,1-1 0 0 0,-1 0 0 0 0,1 0 1 0 0,-1 0-1 0 0,1 0 0 0 0,0 0 0 0 0,-1 0 1 0 0,0-1 62 0 0,-139-99-2260 0 0,121 84 2051 0 0</inkml:trace>
  <inkml:trace contextRef="#ctx0" brushRef="#br0" timeOffset="1172.212">94 510 4388 0 0,'-93'-84'4363'0'0,"120"68"-3429"0"0,443-107-644 0 0,-445 115-322 0 0,-13 6 23 0 0,1-1 1 0 0,-1 0-1 0 0,-1-1 0 0 0,1 0 0 0 0,0-1 0 0 0,-1-1 0 0 0,0 0 1 0 0,0 0-1 0 0,-1-1 0 0 0,1 0 0 0 0,-2-1 0 0 0,1 0 0 0 0,-1-1 1 0 0,6-6 8 0 0,-14 12-6 0 0,0-1 1 0 0,1 0-1 0 0,-1 1 1 0 0,-1-1 0 0 0,1 0-1 0 0,0 1 1 0 0,-1-1-1 0 0,0 0 1 0 0,0 0 0 0 0,0 0-1 0 0,0 1 1 0 0,-1-1-1 0 0,1 0 1 0 0,-1 0 0 0 0,0 1-1 0 0,0-1 1 0 0,-1 0-1 0 0,1 1 1 0 0,-1-1 0 0 0,1 1-1 0 0,-1 0 1 0 0,-2-4 5 0 0,-4-7 7 0 0,8 14-14 0 0,0 1 0 0 0,0-1 0 0 0,-1 0 0 0 0,1 1 0 0 0,0-1 0 0 0,-1 0 0 0 0,1 0 0 0 0,0 0 0 0 0,0 1 0 0 0,-1-1 0 0 0,1 0 0 0 0,0 0 0 0 0,-1 0 0 0 0,1 0 0 0 0,0 1 0 0 0,-1-1 0 0 0,1 0 0 0 0,0 0 0 0 0,-1 0 0 0 0,1 0 0 0 0,-1 0 0 0 0,1 0 0 0 0,0 0 0 0 0,-1 0 7 0 0,92 459-125 0 0,-89-410 632 0 0,-9-169-635 0 0,8 119 122 0 0,1 0 0 0 0,-1 0 1 0 0,1-1-1 0 0,0 2 0 0 0,-1-1 0 0 0,1 0 0 0 0,0 0 0 0 0,0 0 0 0 0,-1 1 0 0 0,1-1 1 0 0,0 1-1 0 0,0 0 0 0 0,0-1 0 0 0,0 1 0 0 0,-1 0 0 0 0,1 0 0 0 0,0 0 0 0 0,0 0 1 0 0,0 1-1 0 0,0-1 0 0 0,0 0 0 0 0,0 1 0 0 0,-1-1 0 0 0,1 1 0 0 0,0 0 0 0 0,0 0 1 0 0,-1-1-1 0 0,1 1 0 0 0,0 0 0 0 0,-1 1 0 0 0,1-1 0 0 0,-1 0 0 0 0,0 0 0 0 0,1 1 1 0 0,-1-1-1 0 0,0 0 0 0 0,0 1 0 0 0,1 0 6 0 0,42 34-313 0 0,-38-28 261 0 0,1-1 0 0 0,0 0-1 0 0,0 0 1 0 0,1-1 0 0 0,-1 0 0 0 0,1 0 0 0 0,0 0 0 0 0,1-1 0 0 0,0-1 0 0 0,0 1 0 0 0,0-1-1 0 0,0-1 1 0 0,0 0 0 0 0,1 0 0 0 0,-1-1 0 0 0,1 0 0 0 0,0 0 0 0 0,0-1 0 0 0,0-1-1 0 0,-1 1 1 0 0,1-2 0 0 0,0 1 0 0 0,0-2 0 0 0,0 1 0 0 0,-1-1 0 0 0,8-3 52 0 0,-7 1-34 0 0,0 0 0 0 0,0-1-1 0 0,-1 0 1 0 0,0-1 0 0 0,0 0 0 0 0,0 0 0 0 0,-1-1 0 0 0,0 0 0 0 0,0-1 0 0 0,-1 0 0 0 0,0 0 0 0 0,0 0 0 0 0,-1-1 0 0 0,0 0 0 0 0,-1 0-1 0 0,0-1 1 0 0,0 0 0 0 0,1-3 34 0 0,-6 12-104 0 0,-2-1 87 0 0,0 0 1 0 0,0 0-1 0 0,-1 0 1 0 0,1 0 0 0 0,-1 0-1 0 0,1 0 1 0 0,-1 1-1 0 0,0 0 1 0 0,1-1 0 0 0,-1 1-1 0 0,0 0 1 0 0,0 0-1 0 0,0 0 1 0 0,0 1 0 0 0,0-1-1 0 0,0 1 1 0 0,0-1-1 0 0,0 1 1 0 0,0 0 0 0 0,0 0-1 0 0,0 1 1 0 0,0-1-1 0 0,0 1 1 0 0,0-1 0 0 0,0 1-1 0 0,0 0 1 0 0,0 0-1 0 0,0 0 1 0 0,1 0-1 0 0,-1 1 1 0 0,0-1 0 0 0,1 1-1 0 0,-3 1 17 0 0,-5 2-17 0 0,0 1-1 0 0,0 0 0 0 0,0 1 1 0 0,1 0-1 0 0,0 0 1 0 0,1 1-1 0 0,-1 0 0 0 0,1 0 1 0 0,1 1-1 0 0,0 0 0 0 0,0 1 1 0 0,1 0-1 0 0,0 0 1 0 0,-5 10 17 0 0,10-19 5 0 0,1 1 0 0 0,-1-1 0 0 0,0 1 0 0 0,0 0 0 0 0,1-1 1 0 0,-1 1-1 0 0,1-1 0 0 0,-1 1 0 0 0,1 0 0 0 0,0 0 0 0 0,0-1 0 0 0,0 1 1 0 0,0 0-1 0 0,0-1 0 0 0,0 1 0 0 0,0 0 0 0 0,0 0 0 0 0,1-1 1 0 0,-1 1-1 0 0,1 0 0 0 0,-1-1 0 0 0,1 1 0 0 0,-1-1 0 0 0,1 1 0 0 0,0-1 1 0 0,0 1-1 0 0,0-1 0 0 0,0 1 0 0 0,0-1 0 0 0,0 0 0 0 0,0 0 1 0 0,1 1-1 0 0,-1-1 0 0 0,0 0 0 0 0,1 0 0 0 0,-1 0 0 0 0,1 0 0 0 0,-1-1 1 0 0,1 1-1 0 0,-1 0 0 0 0,1-1 0 0 0,0 1 0 0 0,-1-1 0 0 0,1 1 1 0 0,0-1-1 0 0,0 0-5 0 0,88 1 289 0 0,-66-7-246 0 0,0-1-1 0 0,0-2 0 0 0,-1 0 0 0 0,0-2 0 0 0,0 0 1 0 0,-2-2-1 0 0,1 0 0 0 0,-2-1 0 0 0,3-3-42 0 0,-23 16 1 0 0,1 1 0 0 0,0 0 0 0 0,0-1 0 0 0,-1 1 0 0 0,1 0 0 0 0,0-1-1 0 0,-1 1 1 0 0,1-1 0 0 0,0 1 0 0 0,-1-1 0 0 0,1 0 0 0 0,0 1 0 0 0,-1-1-1 0 0,1 0 1 0 0,-1 1 0 0 0,0-1 0 0 0,1 0 0 0 0,-1 0 0 0 0,1 1 0 0 0,-1-1-1 0 0,0 0 1 0 0,0 0 0 0 0,1 0 0 0 0,-1 1 0 0 0,0-1 0 0 0,0 0 0 0 0,0 0-1 0 0,0 0 1 0 0,0 0 0 0 0,0 1 0 0 0,0-1 0 0 0,0 0 0 0 0,0 0 0 0 0,-1 0-1 0 0,1 0 1 0 0,0 1 0 0 0,0-1 0 0 0,-1 0 0 0 0,1 0 0 0 0,-1 1 0 0 0,1-1 0 0 0,-1 0-1 0 0,1 0 1 0 0,-1 1 0 0 0,1-1 0 0 0,-1 1 0 0 0,1-1 0 0 0,-1 0 0 0 0,0 1-1 0 0,1-1 1 0 0,-1 1 0 0 0,0 0 0 0 0,1-1 0 0 0,-1 1 0 0 0,0-1 0 0 0,0 1-1 0 0,0 0 1 0 0,1 0 0 0 0,-1-1 0 0 0,0 1 0 0 0,0 0 0 0 0,0 0 0 0 0,0 0-1 0 0,1 0 1 0 0,-1 0-1 0 0,-5 3-1 0 0,0 1 0 0 0,0 0 0 0 0,1 0-1 0 0,-1 1 1 0 0,1-1 0 0 0,0 1-1 0 0,1 0 1 0 0,-1 1 0 0 0,1-1 0 0 0,0 1-1 0 0,0-1 1 0 0,1 1 0 0 0,0 1 0 0 0,0-1-1 0 0,0 0 1 0 0,1 1 0 0 0,0-1-1 0 0,0 1 1 0 0,0 0 0 0 0,1-1 0 0 0,0 7 1 0 0,2-10 2 0 0,1-1 1 0 0,0 0 0 0 0,0 0-1 0 0,0 0 1 0 0,0 0 0 0 0,1-1-1 0 0,-1 1 1 0 0,0-1-1 0 0,1 1 1 0 0,-1-1 0 0 0,1 0-1 0 0,-1 0 1 0 0,1 0 0 0 0,0 0-1 0 0,0 0 1 0 0,-1-1 0 0 0,1 1-1 0 0,0-1 1 0 0,0 0 0 0 0,-1 0-1 0 0,1 0 1 0 0,0 0-1 0 0,0 0 1 0 0,0 0 0 0 0,-1-1-1 0 0,1 0 1 0 0,0 1 0 0 0,0-1-1 0 0,-1 0 1 0 0,1-1-3 0 0,9-1 11 0 0,0-1 0 0 0,0-1 0 0 0,-1 0 0 0 0,1-1 0 0 0,-1 0 0 0 0,0-1 0 0 0,-1 0 0 0 0,0-1 0 0 0,0 0 0 0 0,-1 0 1 0 0,0-1-1 0 0,0 0 0 0 0,-1-1 0 0 0,0 0 0 0 0,-1 0 0 0 0,0 0 0 0 0,0-1 0 0 0,-1 0 0 0 0,-1-1 0 0 0,0 1 0 0 0,0-1 0 0 0,-1 0 0 0 0,1-8-11 0 0,6-27 426 0 0,-1 1 0 0 0,-3-1 1 0 0,-2-1-1 0 0,-2 1 0 0 0,-2-37-426 0 0,-1 83 20 0 0,1-1 1 0 0,0 1-1 0 0,-1-1 1 0 0,0 1-1 0 0,1-1 1 0 0,-1 1-1 0 0,0-1 1 0 0,0 1-1 0 0,0-1 1 0 0,0 0-1 0 0,0 1 1 0 0,0-1-1 0 0,0 1 1 0 0,0-1-1 0 0,-1 1 1 0 0,1-1-1 0 0,-1 1 1 0 0,1-1-1 0 0,-1 1 1 0 0,1-1-1 0 0,-1 1 1 0 0,0-1-1 0 0,0 1 1 0 0,0 0-1 0 0,0 0 1 0 0,0-1-1 0 0,0 1 1 0 0,0 0-1 0 0,0 0 0 0 0,0 0 1 0 0,0 0-1 0 0,-1 0 1 0 0,1 0-1 0 0,0 0 1 0 0,-1 1-1 0 0,1-1 1 0 0,-1 0-1 0 0,1 1 1 0 0,-1-1-1 0 0,1 1 1 0 0,-1 0-1 0 0,1-1 1 0 0,-1 1-1 0 0,1 0 1 0 0,-1 0-1 0 0,0 0 1 0 0,1 0-1 0 0,-1 0 1 0 0,1 0-1 0 0,-1 1 1 0 0,1-1-1 0 0,-1 1 1 0 0,1-1-1 0 0,-1 1 1 0 0,1-1-1 0 0,-1 1 1 0 0,1 0-1 0 0,-1-1 1 0 0,1 1-1 0 0,0 0 1 0 0,-1 0-1 0 0,1 0 1 0 0,0 0-1 0 0,0 0 1 0 0,0 0-1 0 0,0 1-20 0 0,-6 15 7 0 0,1 0 1 0 0,0 1-1 0 0,1 0 1 0 0,2 0-1 0 0,-1 0 1 0 0,2 1-1 0 0,1-1 1 0 0,0 1-1 0 0,1-1 0 0 0,1 1 1 0 0,1-1-1 0 0,0 0 1 0 0,1 1-1 0 0,2-1 1 0 0,-1-1-1 0 0,2 1 1 0 0,0-1-1 0 0,7 11-7 0 0,50 120-1893 0 0,-80-99-4201 0 0,7-45 4838 0 0</inkml:trace>
  <inkml:trace contextRef="#ctx0" brushRef="#br0" timeOffset="1405.756">1289 461 1316 0 0,'-7'-8'5603'0'0,"35"-7"-4322"0"0,212-44 415 0 0,-78 39-3673 0 0,-117 14 724 0 0,-9 6-2677 0 0,-28 0 2678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2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1 964 1892 0 0,'72'-87'2483'0'0,"-36"28"-2139"0"0,-3-2 1 0 0,-2-1-1 0 0,-3-1 0 0 0,-3-2 1 0 0,-3 0-1 0 0,-2-2 0 0 0,-4 0 1 0 0,-2-1-1 0 0,2-45-344 0 0,-11 42 1023 0 0,-5 70-868 0 0,-1-6 218 0 0,1 8-366 0 0,-1-1 0 0 0,1 0 0 0 0,-1 0 0 0 0,1 1 0 0 0,0-1 0 0 0,-1 0 0 0 0,1 0 0 0 0,-1 0 0 0 0,1 0 0 0 0,-1 1 0 0 0,1-1 1 0 0,-1 0-1 0 0,1 0 0 0 0,-1 0 0 0 0,1 0 0 0 0,0 0 0 0 0,-1 0 0 0 0,1 0 0 0 0,-1 0 0 0 0,1 0 0 0 0,-1 0 0 0 0,1-1 1 0 0,-1 1-1 0 0,1 0 0 0 0,-1 0 0 0 0,1 0 0 0 0,0 0 0 0 0,-1-1 0 0 0,1 1 0 0 0,-1 0 0 0 0,1 0 0 0 0,0-1 0 0 0,-1 1 0 0 0,1 0 1 0 0,0-1-1 0 0,-1 1 0 0 0,1-1 0 0 0,0 1 0 0 0,-1 0 0 0 0,1-1 0 0 0,0 1 0 0 0,0-1 0 0 0,0 1 0 0 0,-1 0 0 0 0,1-1 1 0 0,0 1-1 0 0,0-1 0 0 0,0 1 0 0 0,0-1 0 0 0,0 1 0 0 0,0-1 0 0 0,0 1 0 0 0,0-1 0 0 0,0 1 0 0 0,0-1 0 0 0,0 1 0 0 0,0-1 1 0 0,0 1-8 0 0,-13 29 45 0 0,2 1 1 0 0,0 1-1 0 0,2-1 1 0 0,1 2-1 0 0,2-1 1 0 0,1 1-1 0 0,2 0 1 0 0,0 0-1 0 0,3 0 1 0 0,2 28-46 0 0,-2-43 60 0 0,0-1 1 0 0,2 1 0 0 0,0 0-1 0 0,0-1 1 0 0,2 0-1 0 0,0 0 1 0 0,1 0 0 0 0,0 0-1 0 0,2-1 1 0 0,-1 1-1 0 0,2-2 1 0 0,0 1-1 0 0,1-1 1 0 0,0 0 0 0 0,1-1-1 0 0,1 0 1 0 0,0-1-1 0 0,1 0 1 0 0,0 0 0 0 0,1-2-1 0 0,0 1 1 0 0,1-1-61 0 0,0-5 13 0 0,0-1 1 0 0,0 0-1 0 0,1 0 0 0 0,0-2 1 0 0,-1 1-1 0 0,1-2 1 0 0,0 0-1 0 0,0-1 0 0 0,0-1 1 0 0,0 0-1 0 0,0-1 1 0 0,-1 0-1 0 0,1-1 0 0 0,-1-1 1 0 0,1-1-1 0 0,-1 0 1 0 0,-1 0-1 0 0,1-1 1 0 0,-1-1-1 0 0,0-1 0 0 0,0 0 1 0 0,-1 0-1 0 0,0-1 1 0 0,0-1-1 0 0,-1 0 0 0 0,8-10-13 0 0,-10 5-21 0 0,0-1 1 0 0,-1 0-1 0 0,-1-1 0 0 0,0 0 0 0 0,-1 0 0 0 0,-1-1 0 0 0,-1 1 0 0 0,-1-1 0 0 0,0 0 0 0 0,-1 0 0 0 0,-1 0 0 0 0,-1-16 21 0 0,-1 28-1 0 0,0 0-1 0 0,0 1 1 0 0,0-1-1 0 0,-1 0 1 0 0,0 0-1 0 0,0 1 1 0 0,-1-1-1 0 0,1 1 1 0 0,-1 0-1 0 0,0-1 1 0 0,-1 1-1 0 0,1 1 1 0 0,-1-1 0 0 0,0 0-1 0 0,0 1 1 0 0,-1 0-1 0 0,1 0 1 0 0,-1 0-1 0 0,0 1 1 0 0,0-1-1 0 0,0 1 1 0 0,0 0-1 0 0,-1 1 1 0 0,1-1-1 0 0,-1 1 1 0 0,0 0 0 0 0,1 1-1 0 0,-1-1 1 0 0,0 1-1 0 0,0 0 1 0 0,0 1-1 0 0,0-1 1 0 0,0 1-1 0 0,0 0 1 0 0,0 1-1 0 0,0 0 1 0 0,0-1-1 0 0,0 2 1 0 0,0-1-1 0 0,0 1 1 0 0,1 0 0 0 0,-1 0-1 0 0,1 1 1 0 0,-1-1-1 0 0,1 1 1 0 0,0 0 1 0 0,-4 4-2 0 0,0 0 1 0 0,1 0-1 0 0,0 0 1 0 0,0 1-1 0 0,1 0 1 0 0,0 1-1 0 0,0 0 1 0 0,1 0-1 0 0,0 0 0 0 0,1 0 1 0 0,0 1-1 0 0,1 0 1 0 0,-1 0-1 0 0,2 1 1 0 0,0-1-1 0 0,0 1 1 0 0,1 0-1 0 0,0-1 1 0 0,1 1-1 0 0,0 0 1 0 0,0 1 1 0 0,2-5 0 0 0,-1 0-1 0 0,1 0 1 0 0,0 0 0 0 0,1 0 0 0 0,0 0 0 0 0,0-1 0 0 0,0 1 0 0 0,1-1-1 0 0,0 1 1 0 0,0-1 0 0 0,0 0 0 0 0,1 0 0 0 0,0 0 0 0 0,0-1 0 0 0,1 1-1 0 0,-1-1 1 0 0,1 0 0 0 0,0 0 0 0 0,1-1 0 0 0,-1 1 0 0 0,1-1 0 0 0,0 0-1 0 0,0-1 1 0 0,0 0 0 0 0,7 3 0 0 0,4 2-94 0 0,1-2 0 0 0,1 1 1 0 0,0-2-1 0 0,-1-1 0 0 0,1 0 0 0 0,1-1 0 0 0,-1-2 0 0 0,0 0 1 0 0,2 0 93 0 0,150-32-2122 0 0,-14-49-3465 0 0,-132 60 4394 0 0</inkml:trace>
  <inkml:trace contextRef="#ctx0" brushRef="#br0" timeOffset="901.629">1294 431 1372 0 0,'1'-1'69'0'0,"-1"-1"1"0"0,1 0-1 0 0,-1 1 0 0 0,1-1 0 0 0,-1 0 0 0 0,1 0 1 0 0,-1 0-1 0 0,0 1 0 0 0,0-1 0 0 0,0 0 0 0 0,0 0 1 0 0,0 0-1 0 0,0 1 0 0 0,0-1 0 0 0,-1 0 0 0 0,1 0 1 0 0,-1 1-1 0 0,1-1 0 0 0,-1 0 0 0 0,0 1 0 0 0,1-1 1 0 0,-1 0-1 0 0,0 1 0 0 0,0-1 0 0 0,0 1 0 0 0,0-1 1 0 0,-1 1-1 0 0,1 0 0 0 0,0 0 0 0 0,0-1 0 0 0,-1 1 1 0 0,1 0-1 0 0,-1 0 0 0 0,1 0 0 0 0,-1 0 0 0 0,0 1 1 0 0,1-1-1 0 0,-1 0 0 0 0,0 1 0 0 0,1-1 0 0 0,-1 1 1 0 0,0-1-1 0 0,0 1 0 0 0,1 0 0 0 0,-1 0 0 0 0,0 0 1 0 0,0 0-1 0 0,0 0 0 0 0,1 0 0 0 0,-1 0 0 0 0,0 1 1 0 0,0-1-1 0 0,1 1 0 0 0,-1-1 0 0 0,0 1 0 0 0,0 0 1 0 0,1-1-1 0 0,-1 1 0 0 0,1 0 0 0 0,-1 0 0 0 0,1 0 1 0 0,-1 0-1 0 0,1 1 0 0 0,0-1 0 0 0,-1 0 0 0 0,1 1 1 0 0,0-1-1 0 0,-1 2-69 0 0,-10 10 102 0 0,1 1 0 0 0,1 0-1 0 0,0 1 1 0 0,0 0 0 0 0,2 1 0 0 0,0 0 0 0 0,1 0 0 0 0,0 1-1 0 0,1-1 1 0 0,1 1 0 0 0,1 1 0 0 0,1-1 0 0 0,0 1 0 0 0,1 0-1 0 0,1-1-101 0 0,1-13 29 0 0,1 0 0 0 0,0 0 0 0 0,-1-1-1 0 0,2 1 1 0 0,-1 0 0 0 0,0-1 0 0 0,1 1 0 0 0,0-1-1 0 0,0 0 1 0 0,0 1 0 0 0,0-1 0 0 0,0 0-1 0 0,1 0 1 0 0,-1-1 0 0 0,1 1 0 0 0,0 0-1 0 0,0-1 1 0 0,0 0 0 0 0,0 1 0 0 0,0-1 0 0 0,0 0-1 0 0,1-1 1 0 0,-1 1 0 0 0,1-1 0 0 0,-1 1-1 0 0,1-1 1 0 0,0 0 0 0 0,-1 0 0 0 0,1-1 0 0 0,0 1-1 0 0,0-1 1 0 0,0 0 0 0 0,-1 0 0 0 0,1 0-1 0 0,0 0 1 0 0,0-1 0 0 0,0 1 0 0 0,-1-1-1 0 0,4-1-28 0 0,5 0 12 0 0,-1-1 0 0 0,1-1 0 0 0,-1 1 0 0 0,0-2-1 0 0,0 1 1 0 0,0-2 0 0 0,-1 1 0 0 0,0-2-1 0 0,0 1 1 0 0,0-1 0 0 0,-1-1 0 0 0,0 1-1 0 0,-1-2 1 0 0,1 1 0 0 0,-2-1 0 0 0,1 0-1 0 0,-1-1 1 0 0,-1 0 0 0 0,1 0 0 0 0,-2 0-1 0 0,1-1 1 0 0,0-5-12 0 0,-25-26 378 0 0,17 44-375 0 0,-1 0 0 0 0,1 0-1 0 0,0 0 1 0 0,0 0 0 0 0,1 0 0 0 0,-1 1-1 0 0,0-1 1 0 0,1 1 0 0 0,-1-1 0 0 0,1 1-1 0 0,0 0 1 0 0,0-1 0 0 0,0 1-1 0 0,0 0 1 0 0,1 0 0 0 0,-1 0 0 0 0,1 0-1 0 0,0 0 1 0 0,-1 0 0 0 0,1 0 0 0 0,0 0-1 0 0,1-1 1 0 0,-1 1 0 0 0,1 0 0 0 0,0 3-3 0 0,-1-1 12 0 0,0 0 5 0 0,0 1 0 0 0,1-1 1 0 0,0 0-1 0 0,0 0 0 0 0,0 0 0 0 0,0 0 0 0 0,1 0 1 0 0,0 0-1 0 0,0 0 0 0 0,0 0 0 0 0,1 0 0 0 0,-1-1 1 0 0,1 1-1 0 0,0-1 0 0 0,1 0 0 0 0,-1 0 1 0 0,1 0-1 0 0,0 0 0 0 0,0-1 0 0 0,0 0 0 0 0,0 1 1 0 0,0-1-1 0 0,1-1 0 0 0,-1 1 0 0 0,1-1 1 0 0,0 0-1 0 0,0 0 0 0 0,0 0 0 0 0,0 0 0 0 0,0-1 1 0 0,0 0-1 0 0,0 0 0 0 0,1-1 0 0 0,4 1-17 0 0,2-6 8 0 0,-1-1-1 0 0,0 0 1 0 0,0 0 0 0 0,0-1-1 0 0,-1-1 1 0 0,0 0-1 0 0,-1 0 1 0 0,1-1 0 0 0,-2 0-1 0 0,1 0 1 0 0,-1-1-1 0 0,-1 0 1 0 0,0-1 0 0 0,0 0-1 0 0,-1 0 1 0 0,0 0-1 0 0,-1-1 1 0 0,0 0-1 0 0,2-9-7 0 0,77-119-87 0 0,-82 139 84 0 0,0 0-1 0 0,0-1 1 0 0,0 1-1 0 0,0 0 1 0 0,0 0 0 0 0,0 0-1 0 0,0 0 1 0 0,0 0 0 0 0,0 1-1 0 0,0-1 1 0 0,0 1 0 0 0,1-1-1 0 0,-1 1 1 0 0,0 0-1 0 0,0 0 1 0 0,1 0 0 0 0,-1 0-1 0 0,0 0 1 0 0,0 0 0 0 0,1 1-1 0 0,-1-1 1 0 0,0 1 0 0 0,0-1-1 0 0,0 1 1 0 0,0 0 0 0 0,1 0-1 0 0,-1 0 1 0 0,-1 0-1 0 0,1 0 1 0 0,0 1 0 0 0,0-1-1 0 0,0 0 1 0 0,-1 1 0 0 0,1 0-1 0 0,0-1 1 0 0,-1 1 0 0 0,0 0-1 0 0,1 0 1 0 0,-1-1-1 0 0,0 1 1 0 0,1 2 3 0 0,54 86 91 0 0,-53-84-87 0 0,0 1-1 0 0,0-1 1 0 0,0 0-1 0 0,-1 1 1 0 0,0-1-1 0 0,0 1 1 0 0,-1 0-1 0 0,0 0 1 0 0,0 0-1 0 0,0-1 1 0 0,-1 1-1 0 0,0 0 0 0 0,-1 0 1 0 0,1 0-1 0 0,-1 0 1 0 0,-1 0-1 0 0,1-1 1 0 0,-1 1-1 0 0,0 0 1 0 0,-1-1-1 0 0,0 0 1 0 0,0 1-1 0 0,0-1 1 0 0,0 0-1 0 0,-1-1 1 0 0,0 1-1 0 0,0-1 1 0 0,-1 1-1 0 0,0-1 1 0 0,0-1-1 0 0,0 1 1 0 0,-3 1-4 0 0,7-36-970 0 0,138-172-2171 0 0,-3 8 2036 0 0,-123 174 1373 0 0,0 0 1 0 0,-2-1-1 0 0,0 0 1 0 0,-2 0-1 0 0,0-1 1 0 0,-1 0-1 0 0,-2 0 1 0 0,0-1-1 0 0,-1-1-268 0 0,-3 22 49 0 0,1 0 0 0 0,-1 0 0 0 0,0 0 0 0 0,0 1 1 0 0,0-1-1 0 0,0 0 0 0 0,-1 0 0 0 0,1 0 0 0 0,0 1 0 0 0,-1-1 0 0 0,1 0 0 0 0,-1 0 0 0 0,0 1 1 0 0,1-1-1 0 0,-1 0 0 0 0,0 1 0 0 0,0-1 0 0 0,0 1 0 0 0,0-1 0 0 0,0 1 0 0 0,-1-1 0 0 0,1 1 1 0 0,0 0-1 0 0,-1 0 0 0 0,1 0 0 0 0,0 0 0 0 0,-1 0 0 0 0,0 0 0 0 0,1 0 0 0 0,-1 0 0 0 0,0 0 0 0 0,1 1 1 0 0,-1-1-1 0 0,0 1 0 0 0,0-1 0 0 0,1 1 0 0 0,-1 0 0 0 0,0-1 0 0 0,0 1 0 0 0,0 0 0 0 0,1 0 1 0 0,-1 0-1 0 0,0 1 0 0 0,0-1 0 0 0,0 0 0 0 0,1 1 0 0 0,-1-1 0 0 0,0 1 0 0 0,0 0 0 0 0,1-1 1 0 0,-1 1-1 0 0,1 0 0 0 0,-1 0 0 0 0,1 0 0 0 0,-1 0 0 0 0,1 0 0 0 0,-1 1 0 0 0,1-1 0 0 0,0 0 1 0 0,0 1-1 0 0,-1-1 0 0 0,1 1 0 0 0,0-1 0 0 0,0 1-49 0 0,-6 8 40 0 0,0 1-1 0 0,0 0 1 0 0,1 0 0 0 0,1 1 0 0 0,0 0 0 0 0,1 0-1 0 0,0 0 1 0 0,0 0 0 0 0,1 1 0 0 0,1-1-1 0 0,0 1 1 0 0,1 0 0 0 0,0 0 0 0 0,1 0-1 0 0,1-1 1 0 0,1 13-40 0 0,-2-7 57 0 0,3 5-19 0 0,0 0 1 0 0,2 0-1 0 0,0 0 1 0 0,1 0-1 0 0,2-1 1 0 0,0 0-1 0 0,1-1 0 0 0,2 0 1 0 0,2 4-39 0 0,51 144-3303 0 0,-77-132-2023 0 0,3-31 4093 0 0</inkml:trace>
  <inkml:trace contextRef="#ctx0" brushRef="#br0" timeOffset="1167.569">1918 476 856 0 0,'4'-3'7251'0'0,"30"-9"-6273"0"0,183-25-304 0 0,-60 13-5309 0 0,-92 9 2172 0 0,-37 6 1282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3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0 120 840 0 0,'13'15'3633'0'0,"-11"43"-2626"0"0,0-2-550 0 0,0-46-358 0 0,0-1 1 0 0,0 1-1 0 0,1 0 0 0 0,0-1 0 0 0,1 1 1 0 0,0-1-1 0 0,0 0 0 0 0,1-1 0 0 0,0 1 1 0 0,1-1-1 0 0,0 0 0 0 0,0 0 0 0 0,0 0 0 0 0,1-1 1 0 0,1 0-1 0 0,-1 0 0 0 0,1-1 0 0 0,0 0 1 0 0,0-1-1 0 0,1 1 0 0 0,0-1 0 0 0,0-1 1 0 0,0 0-1 0 0,0 0 0 0 0,1-1 0 0 0,-1 0 1 0 0,1-1-1 0 0,0 0 0 0 0,0 0 0 0 0,0-1 0 0 0,8 0-99 0 0,-9-2 21 0 0,1-1 0 0 0,0 0 0 0 0,-1 0 0 0 0,0-1 0 0 0,1 0-1 0 0,-1-1 1 0 0,0 0 0 0 0,-1 0 0 0 0,1-1 0 0 0,-1 0-1 0 0,0 0 1 0 0,0-1 0 0 0,0 0 0 0 0,-1-1 0 0 0,0 1 0 0 0,0-2-1 0 0,-1 1 1 0 0,0 0 0 0 0,0-1 0 0 0,-1-1 0 0 0,0 1 0 0 0,0 0-1 0 0,-1-1 1 0 0,0 0 0 0 0,0 0 0 0 0,-1 0 0 0 0,0-1-1 0 0,-1 1 1 0 0,0-1 0 0 0,-1 0 0 0 0,0 0-21 0 0,15-195-611 0 0,-24 187 214 0 0,2 7-1230 0 0,4 1-2328 0 0,2 10 2754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1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245 537 1152 0 0,'3'-17'790'0'0,"12"3"1335"0"0,-10 9-1872 0 0,-3 4-198 0 0,0 0 0 0 0,0 0 0 0 0,0 0 0 0 0,0 0 0 0 0,0 0-1 0 0,0 0 1 0 0,0-1 0 0 0,0 1 0 0 0,0-1 0 0 0,-1 1 0 0 0,1-1 0 0 0,0 1 0 0 0,-1-1 0 0 0,0 0 0 0 0,1 0 0 0 0,-1 0 0 0 0,0 0 0 0 0,0 0 0 0 0,0 0 0 0 0,0 0 0 0 0,0-1 0 0 0,0 1 0 0 0,-1 0 0 0 0,1 0 0 0 0,-1-1 0 0 0,0 1 0 0 0,0 0 0 0 0,0 0-1 0 0,0-1 1 0 0,0 1 0 0 0,0 0 0 0 0,0-1 0 0 0,-1 1 0 0 0,1 0 0 0 0,-1 0 0 0 0,1-1 0 0 0,-1 1 0 0 0,0 0 0 0 0,0 0 0 0 0,0 0 0 0 0,0 0 0 0 0,-1 0 0 0 0,1 0 0 0 0,0 0 0 0 0,-1 0 0 0 0,0 1 0 0 0,1-1 0 0 0,-1 1 0 0 0,-1-2-55 0 0,-6 0 6 0 0,0 0 0 0 0,0 1 0 0 0,0 0 0 0 0,0 1 0 0 0,0 0 0 0 0,0 0 0 0 0,-1 1 0 0 0,1 0 0 0 0,0 1 0 0 0,0 0 0 0 0,0 0 0 0 0,0 1 0 0 0,0 0 0 0 0,0 0 0 0 0,0 1 0 0 0,0 1 0 0 0,1-1 0 0 0,0 1 0 0 0,0 1 0 0 0,0 0 0 0 0,0 0 0 0 0,1 0 0 0 0,-1 1 0 0 0,1 0 0 0 0,1 0 0 0 0,-1 1 0 0 0,1 0 0 0 0,0 0 0 0 0,1 0 0 0 0,0 1 0 0 0,0 0 0 0 0,0 0 0 0 0,1 0 0 0 0,1 1 0 0 0,-1-1 0 0 0,1 1 0 0 0,1 0 0 0 0,-1 0 0 0 0,2 0 0 0 0,-2 7-6 0 0,3-12 17 0 0,0 0 0 0 0,1-1-1 0 0,-1 1 1 0 0,1-1 0 0 0,0 1 0 0 0,0-1 0 0 0,0 1 0 0 0,0-1 0 0 0,0 1 0 0 0,1-1 0 0 0,0 0 0 0 0,-1 0 0 0 0,1 0 0 0 0,1 0 0 0 0,-1 0 0 0 0,0 0 0 0 0,1 0 0 0 0,-1-1 0 0 0,1 1 0 0 0,0-1-1 0 0,0 0 1 0 0,0 0 0 0 0,0 0 0 0 0,0 0 0 0 0,0 0 0 0 0,0-1 0 0 0,1 1 0 0 0,-1-1 0 0 0,1 0 0 0 0,-1 0 0 0 0,1 0 0 0 0,-1-1 0 0 0,1 1 0 0 0,0-1 0 0 0,-1 0 0 0 0,1 0 0 0 0,-1 0-1 0 0,1 0 1 0 0,0-1-17 0 0,5-3-18 0 0,-1 0 0 0 0,1 0 0 0 0,-1-1 0 0 0,0-1 0 0 0,0 1 0 0 0,-1-1 0 0 0,0 0-1 0 0,0-1 1 0 0,0 0 0 0 0,-1 0 0 0 0,0 0 0 0 0,0-1 0 0 0,-1 0 0 0 0,0 0 0 0 0,0-1-1 0 0,-1 1 1 0 0,0-1 0 0 0,0 0 0 0 0,-1 0 0 0 0,-1 0 0 0 0,1 0 0 0 0,-1-1 0 0 0,-1 1-1 0 0,0-1 1 0 0,0 1 0 0 0,-1-1 0 0 0,0 1 0 0 0,-1-1 18 0 0,2 10 0 0 0,-1 1 0 0 0,0-1 0 0 0,0 1 0 0 0,1-1 0 0 0,-1 1 1 0 0,0 0-1 0 0,0-1 0 0 0,0 1 0 0 0,0-1 0 0 0,0 1 0 0 0,0 0 0 0 0,0-1 0 0 0,0 1 0 0 0,0 0 0 0 0,0-1 0 0 0,0 1 0 0 0,0-1 1 0 0,0 1-1 0 0,0 0 0 0 0,0-1 0 0 0,-1 1 0 0 0,1-1 0 0 0,0 1 0 0 0,0-1 0 0 0,-1 1 0 0 0,1-1 0 0 0,-1 1 0 0 0,1-1 1 0 0,0 1-1 0 0,-1-1 0 0 0,1 1 0 0 0,-1-1 0 0 0,1 0 0 0 0,-1 1 0 0 0,1-1 0 0 0,-1 0 0 0 0,1 1 0 0 0,-1-1 0 0 0,1 0 0 0 0,-1 1 1 0 0,1-1-1 0 0,-1 0 0 0 0,0 0 0 0 0,1 0 0 0 0,-1 0 0 0 0,1 0 0 0 0,-1 0 0 0 0,0 0 0 0 0,1 0 0 0 0,-1 0 0 0 0,0 0 0 0 0,1 0 1 0 0,-1 0-1 0 0,1 0 0 0 0,-1 0 0 0 0,0 0 0 0 0,1-1 0 0 0,-1 1 0 0 0,1 0 0 0 0,-1-1 0 0 0,1 1 0 0 0,-1 0 0 0 0,1-1 1 0 0,-1 1-1 0 0,1 0 0 0 0,-1-1 0 0 0,1 1 0 0 0,-1-1 0 0 0,1 1 0 0 0,-1-1 0 0 0,24 121-105 0 0,-21-115 87 0 0,1 1-1 0 0,-1-1 1 0 0,1 1 0 0 0,0-1-1 0 0,0 0 1 0 0,1 0 0 0 0,-1-1-1 0 0,1 1 1 0 0,0-1 0 0 0,0 1-1 0 0,1-1 1 0 0,-1-1 0 0 0,1 1-1 0 0,0 0 1 0 0,0-1 0 0 0,0 0-1 0 0,1-1 1 0 0,-1 1 0 0 0,1-1-1 0 0,-1 0 1 0 0,1 0 0 0 0,0 0-1 0 0,-1-1 1 0 0,1 0 0 0 0,0 0-1 0 0,0-1 1 0 0,0 0 0 0 0,0 0-1 0 0,0 0 1 0 0,0 0 0 0 0,1-1 18 0 0,8-4-21 0 0,0 0 0 0 0,0-1 0 0 0,-1 0 0 0 0,0-1 0 0 0,0-1 0 0 0,0 0 0 0 0,-1-1 0 0 0,0 0 0 0 0,-1-1 0 0 0,0-1 0 0 0,-1 0 0 0 0,0 0 0 0 0,-1-1 0 0 0,0 0 0 0 0,0-1 0 0 0,-2 0 0 0 0,1-1 0 0 0,-2 0 0 0 0,0 0 0 0 0,-1 0 0 0 0,0-1 0 0 0,-1 0 0 0 0,0 0 0 0 0,-2-1 0 0 0,0 1 0 0 0,0-6 21 0 0,40-334 2605 0 0,-43 354-2594 0 0,-1 0 0 0 0,0 0 0 0 0,1 1 0 0 0,-1-1 0 0 0,0 1 0 0 0,0-1 0 0 0,0 1-1 0 0,1-1 1 0 0,-1 1 0 0 0,0-1 0 0 0,0 1 0 0 0,0 0 0 0 0,0-1 0 0 0,0 1 0 0 0,0 0 0 0 0,0 0 0 0 0,0 0 0 0 0,0-1-1 0 0,0 1 1 0 0,0 0 0 0 0,0 0 0 0 0,0 1 0 0 0,0-1 0 0 0,0 0 0 0 0,0 0 0 0 0,0 0 0 0 0,0 1 0 0 0,0-1 0 0 0,1 0-1 0 0,-1 1 1 0 0,0-1 0 0 0,0 1 0 0 0,0-1 0 0 0,0 1 0 0 0,1 0 0 0 0,-1-1 0 0 0,0 1 0 0 0,0 0 0 0 0,1-1 0 0 0,-1 1-1 0 0,1 0 1 0 0,-1 0 0 0 0,0 0 0 0 0,1-1 0 0 0,0 1 0 0 0,-1 0 0 0 0,1 0 0 0 0,-1 0 0 0 0,1 0 0 0 0,0 0 0 0 0,0 0 0 0 0,-1 1-11 0 0,-9 18 21 0 0,0 1 1 0 0,2 0 0 0 0,0 1 0 0 0,1 0-1 0 0,1 0 1 0 0,2 0 0 0 0,0 1 0 0 0,1 0 0 0 0,1 0-1 0 0,1-1 1 0 0,1 1 0 0 0,3 14-22 0 0,-1-5-96 0 0,2-1 0 0 0,1 0 0 0 0,1 0 0 0 0,2 0 0 0 0,2-1-1 0 0,0 0 1 0 0,2 0 0 0 0,1-2 0 0 0,1 1 0 0 0,2-2 0 0 0,0 0 0 0 0,6 4 96 0 0,-17-22-636 0 0,3 0-3642 0 0,-11-10 3042 0 0</inkml:trace>
  <inkml:trace contextRef="#ctx0" brushRef="#br0" timeOffset="265.691">408 430 2280 0 0,'8'0'3061'0'0,"62"-3"-1689"0"0,134-28-1281 0 0,-87 13-3887 0 0,-101 13 2412 0 0</inkml:trace>
  <inkml:trace contextRef="#ctx0" brushRef="#br0" timeOffset="1400.761">981 772 1048 0 0,'8'-4'281'0'0,"-1"0"-1"0"0,0 0 1 0 0,0-1-1 0 0,0 0 1 0 0,0-1-1 0 0,-1 0 1 0 0,0 0-1 0 0,0 0 1 0 0,-1-1-1 0 0,1 1 1 0 0,-1-1-1 0 0,-1 0 1 0 0,3-6-281 0 0,0 3 268 0 0,15-29 47 0 0,-3-1 0 0 0,-1-1 0 0 0,-1-1 0 0 0,-3 0 0 0 0,-1-1 0 0 0,-3-1 1 0 0,-1 1-1 0 0,-2-2 0 0 0,-2 1 0 0 0,-2-1 0 0 0,-3-28-315 0 0,1 72 14 0 0,0 0 1 0 0,0 0 0 0 0,-1 0-1 0 0,1 0 1 0 0,0 0 0 0 0,-1-1 0 0 0,0 1-1 0 0,1 0 1 0 0,-1 0 0 0 0,1-1-1 0 0,-1 1 1 0 0,0 0 0 0 0,0 0-1 0 0,0-1 1 0 0,0 1 0 0 0,0 0-1 0 0,0-1 1 0 0,0 1 0 0 0,0 0-1 0 0,0 0 1 0 0,-1-1 0 0 0,1 1-1 0 0,-1 0 1 0 0,1 0 0 0 0,-1-1-1 0 0,1 1 1 0 0,-1 0 0 0 0,1 0-1 0 0,-1 0 1 0 0,0 0 0 0 0,0 0-1 0 0,0 0 1 0 0,0 0 0 0 0,0 0 0 0 0,1 0-1 0 0,-1 0 1 0 0,-1 1 0 0 0,1-1-1 0 0,0 0 1 0 0,0 1 0 0 0,0-1-1 0 0,0 1 1 0 0,0-1 0 0 0,-1 1-1 0 0,1-1 1 0 0,0 1 0 0 0,0 0-1 0 0,-1 0 1 0 0,1-1 0 0 0,0 1-1 0 0,-1 0 1 0 0,1 0 0 0 0,0 0-1 0 0,-1 1 1 0 0,1-1 0 0 0,0 0-1 0 0,0 0 1 0 0,-1 1 0 0 0,1-1-1 0 0,0 1 1 0 0,0-1 0 0 0,0 1 0 0 0,-1-1-1 0 0,1 1 1 0 0,0 0 0 0 0,0 0-1 0 0,0-1 1 0 0,0 2-15 0 0,-8 13 10 0 0,0 0 1 0 0,1 1-1 0 0,1 0 1 0 0,1 1-1 0 0,0-1 1 0 0,1 1 0 0 0,1 0-1 0 0,1 1 1 0 0,0-1-1 0 0,1 0 1 0 0,1 1-1 0 0,1 0 1 0 0,0-1-1 0 0,2 6-10 0 0,-2-6 4 0 0,1 1 0 0 0,1-1 0 0 0,0-1 0 0 0,1 1 0 0 0,1 0 0 0 0,0-1 0 0 0,1 1 0 0 0,1-1 0 0 0,1-1 0 0 0,0 1 0 0 0,1-1 0 0 0,1-1 0 0 0,0 1 0 0 0,1-1 0 0 0,0-1 0 0 0,2 0 0 0 0,-1 0 0 0 0,1-1 0 0 0,1-1 0 0 0,0 0 0 0 0,3 1-4 0 0,-3-7-114 0 0,0-1-1 0 0,0 0 1 0 0,1-1-1 0 0,-1 0 1 0 0,1-1-1 0 0,-1-1 1 0 0,1 0-1 0 0,0-1 1 0 0,0 0 0 0 0,0-1-1 0 0,-1-1 1 0 0,1 0-1 0 0,0-1 1 0 0,-1 0-1 0 0,0-1 1 0 0,0 0-1 0 0,0-2 1 0 0,0 1-1 0 0,-1-1 1 0 0,0-1-1 0 0,0 0 1 0 0,-1-1-1 0 0,0 0 1 0 0,0-1-1 0 0,-1 0 1 0 0,0-1 0 0 0,0 0-1 0 0,-1 0 1 0 0,-1-1-1 0 0,0 0 1 0 0,0-1-1 0 0,2-5 115 0 0,15-18-317 0 0,16-48 822 0 0,-41 83-397 0 0,-2-12 260 0 0,-2 8-351 0 0,0 1 0 0 0,0 0 0 0 0,0 0 0 0 0,0 0 0 0 0,0 0 0 0 0,-1 1 0 0 0,1-1 0 0 0,-1 1 0 0 0,0 0 0 0 0,0 1 0 0 0,1-1 0 0 0,-1 1 0 0 0,0 0 0 0 0,0 0 0 0 0,0 1 0 0 0,-1-1 0 0 0,1 1 0 0 0,0 0 0 0 0,0 1 0 0 0,0-1 0 0 0,0 1 0 0 0,0 0 0 0 0,0 0 0 0 0,0 0 0 0 0,1 1 0 0 0,-1 0 0 0 0,0 0 0 0 0,1 0 0 0 0,-5 3-17 0 0,2-1-9 0 0,-1 1 1 0 0,1-1-1 0 0,1 1 1 0 0,-1 1-1 0 0,1-1 1 0 0,-1 1-1 0 0,2 1 1 0 0,-1-1-1 0 0,1 1 1 0 0,0 0-1 0 0,0 0 1 0 0,1 0-1 0 0,-1 0 1 0 0,2 1-1 0 0,-1 0 1 0 0,1 0-1 0 0,1 0 1 0 0,-1 0-1 0 0,1 0 1 0 0,1 1-1 0 0,-1-1 0 0 0,2 1 1 0 0,-1 7 8 0 0,0-12 8 0 0,1 0 0 0 0,0 0 0 0 0,0 0 0 0 0,0 0 0 0 0,0 0 0 0 0,1-1 0 0 0,0 1 0 0 0,0 0 0 0 0,0 0 0 0 0,0 0-1 0 0,0-1 1 0 0,1 1 0 0 0,-1 0 0 0 0,1-1 0 0 0,0 1 0 0 0,0-1 0 0 0,1 0 0 0 0,-1 0 0 0 0,1 0 0 0 0,-1 0 0 0 0,1 0 0 0 0,0 0 0 0 0,0-1 0 0 0,0 0 0 0 0,0 1 0 0 0,1-1 0 0 0,-1 0 0 0 0,1 0 0 0 0,-1-1 0 0 0,1 1 0 0 0,0-1 0 0 0,-1 0 0 0 0,1 0-1 0 0,0 0 1 0 0,0 0 0 0 0,0-1 0 0 0,0 0 0 0 0,0 1 0 0 0,0-1 0 0 0,0-1 0 0 0,0 1 0 0 0,-1 0 0 0 0,1-1 0 0 0,0 0 0 0 0,1 0-8 0 0,4-1-30 0 0,1-1 0 0 0,0 0-1 0 0,-1 0 1 0 0,0-1 0 0 0,0 0 0 0 0,0 0 0 0 0,0-1 0 0 0,-1-1-1 0 0,1 1 1 0 0,-1-1 0 0 0,-1-1 0 0 0,1 1 0 0 0,-1-1 0 0 0,0 0-1 0 0,-1-1 1 0 0,0 0 0 0 0,0 0 0 0 0,0 0 0 0 0,-1-1 0 0 0,-1 0-1 0 0,1 0 1 0 0,-1 0 0 0 0,-1 0 0 0 0,0-1 0 0 0,0 1 0 0 0,-1-1-1 0 0,0 0 1 0 0,0-5 30 0 0,-2 14 91 0 0,-19-24 164 0 0,15 26-241 0 0,0 1 0 0 0,0-1 0 0 0,1 1 0 0 0,-1 0 0 0 0,1 0 0 0 0,-1 0 0 0 0,1 1 0 0 0,0-1 0 0 0,0 1 0 0 0,0 0 0 0 0,0 0 0 0 0,0 0 0 0 0,0 0 0 0 0,1 1 0 0 0,0-1 0 0 0,0 1 0 0 0,0-1 0 0 0,0 1 1 0 0,0 0-1 0 0,1-1 0 0 0,-1 1 0 0 0,1 0 0 0 0,0 0 0 0 0,1 0 0 0 0,-1 0 0 0 0,1 0 0 0 0,-1 1 0 0 0,1-1 0 0 0,0 2-14 0 0,-1 0 35 0 0,0 1 0 0 0,0 0 0 0 0,1 0-1 0 0,0 0 1 0 0,0 0 0 0 0,1-1 0 0 0,0 1 0 0 0,0 0 0 0 0,0 0 0 0 0,1-1-1 0 0,0 1 1 0 0,0-1 0 0 0,0 1 0 0 0,1-1 0 0 0,0 0 0 0 0,1 0 0 0 0,-1 0-1 0 0,1-1 1 0 0,0 1 0 0 0,1-1 0 0 0,-1 0 0 0 0,1 0 0 0 0,0 0 0 0 0,0-1-1 0 0,0 1 1 0 0,1-1 0 0 0,0-1 0 0 0,0 1 0 0 0,0-1 0 0 0,0 0 0 0 0,0 0-1 0 0,0-1 1 0 0,1 0 0 0 0,0 0 0 0 0,-1 0 0 0 0,1-1 0 0 0,0 0 0 0 0,0 0-1 0 0,-1-1 1 0 0,1 0 0 0 0,0 0 0 0 0,0-1 0 0 0,5 0-35 0 0,-6-2 10 0 0,1 1 1 0 0,-1-1 0 0 0,1 0 0 0 0,-1 0-1 0 0,0-1 1 0 0,-1 0 0 0 0,1 0-1 0 0,0 0 1 0 0,-1-1 0 0 0,0 0-1 0 0,0 0 1 0 0,-1 0 0 0 0,1-1-1 0 0,-1 1 1 0 0,0-1 0 0 0,-1 0 0 0 0,1 0-1 0 0,-1-1 1 0 0,0 1 0 0 0,-1 0-1 0 0,0-1 1 0 0,0 0 0 0 0,0 0-1 0 0,-1 0 1 0 0,0 1 0 0 0,0-1-1 0 0,0-1-10 0 0,1 2 10 0 0,0 0-1 0 0,0-1 0 0 0,1 1 0 0 0,0 0 1 0 0,1 1-1 0 0,-1-1 0 0 0,1 1 0 0 0,0-1 1 0 0,0 1-1 0 0,1 0 0 0 0,-1 1 1 0 0,1-1-1 0 0,0 1 0 0 0,1 0 0 0 0,-1 0 1 0 0,1 0-1 0 0,-1 1 0 0 0,1 0 0 0 0,0 0 1 0 0,1 0-1 0 0,-1 1 0 0 0,0 0 0 0 0,1 0 1 0 0,-1 1-1 0 0,1 0 0 0 0,-1 0 0 0 0,1 0 1 0 0,0 1-1 0 0,-1 0 0 0 0,1 0 0 0 0,-1 1 1 0 0,6 0-10 0 0,-6 1 3 0 0,1-1 1 0 0,-1 1 0 0 0,0 1 0 0 0,0-1 0 0 0,0 1 0 0 0,0 0 0 0 0,0 0 0 0 0,-1 1 0 0 0,1-1 0 0 0,-1 1 0 0 0,0 1 0 0 0,0-1 0 0 0,0 1 0 0 0,-1 0 0 0 0,0 0 0 0 0,0 0 0 0 0,0 0-1 0 0,0 1 1 0 0,-1 0 0 0 0,0-1 0 0 0,0 1 0 0 0,-1 0 0 0 0,1 1 0 0 0,-1-1 0 0 0,-1 0 0 0 0,1 1 0 0 0,-1-1 0 0 0,0 1 0 0 0,0-1 0 0 0,-1 1 0 0 0,0 0 0 0 0,0-1 0 0 0,-1 1 0 0 0,0-1 0 0 0,-1 4-4 0 0,-2 1-3 0 0,0 0 1 0 0,-1-1-1 0 0,-1 0 1 0 0,0 0-1 0 0,0 0 1 0 0,-1-1-1 0 0,0 0 1 0 0,0 0 0 0 0,-1 0-1 0 0,-1-1 1 0 0,1-1-1 0 0,-1 1 1 0 0,0-1-1 0 0,-1-1 1 0 0,0 0 0 0 0,0 0-1 0 0,0-1 1 0 0,-1 0-1 0 0,1-1 1 0 0,-5 1 2 0 0,12-5-93 0 0,1-1 1 0 0,-1 0 0 0 0,1 0-1 0 0,0 0 1 0 0,0-1 0 0 0,-1 1-1 0 0,1 0 1 0 0,0-1 0 0 0,0 1-1 0 0,0-1 1 0 0,1 0-1 0 0,-1 0 1 0 0,0 0 0 0 0,1 0-1 0 0,-1 0 1 0 0,1 0 0 0 0,-1 0-1 0 0,1 0 1 0 0,0 0-1 0 0,0-1 1 0 0,0 1 0 0 0,0 0-1 0 0,1-1 1 0 0,-1 1 0 0 0,0-1-1 0 0,1 1 1 0 0,0-1-1 0 0,0 1 1 0 0,0-1 0 0 0,0 1-1 0 0,0-1 1 0 0,0 0 0 0 0,0 1-1 0 0,1-1 1 0 0,0 0 92 0 0,25-100-3402 0 0,-14 72 2234 0 0</inkml:trace>
  <inkml:trace contextRef="#ctx0" brushRef="#br0" timeOffset="1668.708">2474 231 1600 0 0,'1'-1'114'0'0,"-1"0"1"0"0,1 1-1 0 0,-1-1 0 0 0,1 0 1 0 0,-1 1-1 0 0,1-1 0 0 0,-1 0 1 0 0,0 0-1 0 0,1 1 0 0 0,-1-1 1 0 0,0 0-1 0 0,0 0 0 0 0,1 0 1 0 0,-1 1-1 0 0,0-1 0 0 0,0 0 1 0 0,0 0-1 0 0,0 0 0 0 0,0 0 1 0 0,0 1-1 0 0,0-1 0 0 0,0 0 1 0 0,0 0-1 0 0,-1 0 0 0 0,1 0 1 0 0,0 1-1 0 0,-1-1 0 0 0,1 0 1 0 0,0 0-1 0 0,-1 1 0 0 0,1-1 1 0 0,-1 0-1 0 0,1 0 0 0 0,-1 1 1 0 0,1-1-1 0 0,-1 1 0 0 0,0-1 1 0 0,1 0-1 0 0,-1 1 0 0 0,0-1 1 0 0,1 1-1 0 0,-1 0 0 0 0,0-1 1 0 0,1 1-1 0 0,-1-1 0 0 0,0 1 1 0 0,0 0-1 0 0,0 0 0 0 0,0-1 1 0 0,1 1-1 0 0,-1 0 0 0 0,0 0-114 0 0,-42 19 1844 0 0,38-12-1790 0 0,0 0 0 0 0,0 0 1 0 0,1 1-1 0 0,-1 0 0 0 0,2 0 0 0 0,-1 0 0 0 0,1 0 1 0 0,0 0-1 0 0,1 1 0 0 0,0 0 0 0 0,0-1 1 0 0,1 1-1 0 0,0 0 0 0 0,1 0 0 0 0,0-1 0 0 0,0 1 1 0 0,1 0-1 0 0,0 0 0 0 0,1 0 0 0 0,-1-1 1 0 0,2 1-1 0 0,0 1-54 0 0,81 187-204 0 0,-68-167-98 0 0,-13-24 464 0 0,-1-5-264 0 0,-1 0-1 0 0,1 0 1 0 0,-1 0-1 0 0,0 0 1 0 0,1 1-1 0 0,-1-1 1 0 0,0 0-1 0 0,0 1 1 0 0,0-1-1 0 0,0 1 1 0 0,0-1-1 0 0,0 1 1 0 0,0-1-1 0 0,-1 1 1 0 0,1 0-1 0 0,0-1 1 0 0,-1 1-1 0 0,1 0 1 0 0,-1 0-1 0 0,0-1 1 0 0,0 1-1 0 0,0 0 1 0 0,0 0-1 0 0,0-1 1 0 0,0 1-1 0 0,0 0 1 0 0,0 0-1 0 0,-1 0 1 0 0,1-1 0 0 0,-1 1-1 0 0,1 0 1 0 0,-1-1-1 0 0,0 1 1 0 0,1 0-1 0 0,-1-1 1 0 0,0 1-1 0 0,0-1 1 0 0,0 1-1 0 0,0-1 1 0 0,-1 0-1 0 0,1 1 1 0 0,0-1-1 0 0,-1 0 1 0 0,1 0-1 0 0,0 0 1 0 0,-1 0-1 0 0,1 0 1 0 0,-1 0-1 0 0,0 0 1 0 0,1-1-1 0 0,-1 1 1 0 0,0-1-1 0 0,-1 1 103 0 0,-13-1-660 0 0,4 0 34 0 0</inkml:trace>
  <inkml:trace contextRef="#ctx0" brushRef="#br0" timeOffset="1922.531">2151 508 3052 0 0,'-1'-16'4072'0'0,"30"-7"-2930"0"0,-8 13-951 0 0,1 0-1 0 0,-1 1 1 0 0,1 2-1 0 0,1 0 0 0 0,-1 1 1 0 0,1 1-1 0 0,0 2 1 0 0,1 0-1 0 0,7 1-190 0 0,131-2-4783 0 0,-128 4 2815 0 0,-17 0 775 0 0</inkml:trace>
  <inkml:trace contextRef="#ctx0" brushRef="#br0" timeOffset="3759.029">1975 439 976 0 0,'0'0'278'0'0,"0"0"34"0"0,0 0-51 0 0,0 0 41 0 0,0-19 2281 0 0,-16 1-2254 0 0,1 19-317 0 0,14-1-16 0 0,-4 2 37 0 0,-12 3-26 0 0,1 0 0 0 0,1 1 0 0 0,-1 1 0 0 0,1 0 0 0 0,0 2 0 0 0,0-1 0 0 0,1 2-1 0 0,1 0 1 0 0,-1 0 0 0 0,2 1 0 0 0,-1 1 0 0 0,2 0 0 0 0,-1 1 0 0 0,2 0 0 0 0,0 1 0 0 0,0 0-1 0 0,1 1 1 0 0,1-1 0 0 0,0 2-7 0 0,8-15 22 0 0,-1 1 0 0 0,1-1 1 0 0,-1 0-1 0 0,1 0 0 0 0,-1 1 0 0 0,1-1 0 0 0,-1 0 0 0 0,1 1 1 0 0,0-1-1 0 0,0 0 0 0 0,0 1 0 0 0,0-1 0 0 0,0 0 0 0 0,0 1 0 0 0,0-1 1 0 0,0 0-1 0 0,1 1 0 0 0,-1-1 0 0 0,0 0 0 0 0,1 1 0 0 0,-1-1 1 0 0,1 0-1 0 0,0 0 0 0 0,-1 0 0 0 0,1 1 0 0 0,0-1 0 0 0,0 0 0 0 0,0 0 1 0 0,-1 0-1 0 0,1 0 0 0 0,0 0 0 0 0,0-1 0 0 0,0 1 0 0 0,1 0 1 0 0,-1 0-1 0 0,0-1 0 0 0,0 1 0 0 0,0 0 0 0 0,1-1 0 0 0,-1 1 1 0 0,0-1-1 0 0,0 0 0 0 0,1 1 0 0 0,-1-1 0 0 0,0 0 0 0 0,1 0 0 0 0,-1 0 1 0 0,0 0-1 0 0,1 0 0 0 0,-1 0 0 0 0,1 0 0 0 0,-1 0 0 0 0,0-1 1 0 0,0 1-1 0 0,1 0 0 0 0,0-1-22 0 0,82-23 166 0 0,44-49 523 0 0,-124 73-723 0 0,0 0-1 0 0,-1 0 1 0 0,1 0 0 0 0,0 0-1 0 0,-1 1 1 0 0,1-1-1 0 0,-1 1 1 0 0,1 0-1 0 0,-1 0 1 0 0,1 0-1 0 0,-1 1 1 0 0,0-1-1 0 0,1 1 1 0 0,-1 0 0 0 0,0 0-1 0 0,0 0 1 0 0,0 0-1 0 0,0 1 1 0 0,-1-1-1 0 0,1 1 1 0 0,-1-1-1 0 0,1 1 1 0 0,-1 0 34 0 0,34 24-1821 0 0,-19-20 1013 0 0,4 0-252 0 0</inkml:trace>
  <inkml:trace contextRef="#ctx0" brushRef="#br0" timeOffset="4990.657">1244 400 2064 0 0,'221'-49'3561'0'0,"103"-55"-2731"0"0,-230 50-1412 0 0,-93 53 335 0 0,-7-3 23 0 0,-8-2 189 0 0,-2 1-1 0 0,1 1 0 0 0,-1 0 1 0 0,1 1-1 0 0,-1 1 0 0 0,0 0 1 0 0,0 1-1 0 0,0 1 0 0 0,0 1 1 0 0,0 0-1 0 0,0 1 0 0 0,0 0 1 0 0,1 1-1 0 0,-1 1 0 0 0,-14 6 36 0 0,7-5 41 0 0,-5-2 78 0 0,0 2-1 0 0,0 1 1 0 0,1 2 0 0 0,0 0 0 0 0,1 1 0 0 0,0 2-1 0 0,0 1 1 0 0,1 1 0 0 0,1 1 0 0 0,0 1-1 0 0,1 1 1 0 0,-19 17-119 0 0,39-29 19 0 0,0-1 1 0 0,0 1-1 0 0,0 0 0 0 0,1 0 0 0 0,-1 0 1 0 0,1 0-1 0 0,0 1 0 0 0,0-1 0 0 0,1 0 1 0 0,-1 1-1 0 0,1 0 0 0 0,0-1 0 0 0,0 1 0 0 0,1 0 1 0 0,-1-1-1 0 0,1 1 0 0 0,0 0 0 0 0,0-1 1 0 0,1 1-1 0 0,-1 0 0 0 0,1 0 0 0 0,0-1 0 0 0,0 1 1 0 0,1-1-1 0 0,-1 1 0 0 0,1-1 0 0 0,0 0 1 0 0,0 1-1 0 0,1-1 0 0 0,-1 0 0 0 0,1 0 0 0 0,0-1 1 0 0,0 1-1 0 0,0-1 0 0 0,1 1 0 0 0,-1-1 1 0 0,1 0-1 0 0,-1 0 0 0 0,1 0 0 0 0,0-1 1 0 0,0 0-1 0 0,1 1 0 0 0,-1-1 0 0 0,0-1 0 0 0,1 1 1 0 0,-1 0-1 0 0,1-1 0 0 0,0 0 0 0 0,2 0-19 0 0,33 8 91 0 0,0-3 1 0 0,1-1-1 0 0,0-1 0 0 0,0-3 0 0 0,0-1 0 0 0,0-2 0 0 0,0-2 0 0 0,-1-2 0 0 0,13-4-91 0 0,-13 7-35 0 0,-1-3 0 0 0,0-2-1 0 0,0-1 1 0 0,0-1 0 0 0,-1-3-1 0 0,-1-1 1 0 0,0-2 0 0 0,-1-1-1 0 0,16-12 36 0 0,-49 28-26 0 0,0-1-1 0 0,0 0 1 0 0,0 0-1 0 0,-1 0 1 0 0,1-1-1 0 0,0 1 1 0 0,-1-1-1 0 0,0 1 1 0 0,1-1-1 0 0,-1 0 1 0 0,0 0-1 0 0,0 0 1 0 0,-1 0-1 0 0,1 0 1 0 0,-1-1-1 0 0,1 1 1 0 0,-1 0-1 0 0,0-1 1 0 0,0 1-1 0 0,-1-1 1 0 0,1 1-1 0 0,-1-1 1 0 0,1 1-1 0 0,-1-1 1 0 0,0 1-1 0 0,-1-1 1 0 0,1 1-1 0 0,-1-1 1 0 0,1 1-1 0 0,-1-1 1 0 0,0 0 26 0 0,-4-3-36 0 0,0 1 0 0 0,0 0 0 0 0,-1 0-1 0 0,0 1 1 0 0,0-1 0 0 0,0 1 0 0 0,0 1 0 0 0,-1-1 0 0 0,0 1 0 0 0,0 0-1 0 0,0 1 1 0 0,0 0 0 0 0,-1 0 0 0 0,1 0 0 0 0,-1 1 0 0 0,0 0-1 0 0,0 0 1 0 0,0 1 0 0 0,0 0 0 0 0,0 1 0 0 0,0 0 0 0 0,0 0 0 0 0,-5 1 36 0 0,-191 30 314 0 0,181-27-288 0 0,1 2 0 0 0,0 1 0 0 0,1 1 0 0 0,0 0-1 0 0,0 2 1 0 0,1 0 0 0 0,0 1 0 0 0,1 2 0 0 0,0 0-1 0 0,1 0 1 0 0,0 2 0 0 0,1 0 0 0 0,1 1 0 0 0,-7 10-26 0 0,20-21 18 0 0,0 0 1 0 0,0 0 0 0 0,1 1 0 0 0,0-1 0 0 0,0 0 0 0 0,0 1-1 0 0,1 0 1 0 0,-1-1 0 0 0,1 1 0 0 0,1 0 0 0 0,-1 0-1 0 0,1 0 1 0 0,0-1 0 0 0,0 1 0 0 0,1 0 0 0 0,0 0-1 0 0,0 0 1 0 0,0-1 0 0 0,1 1 0 0 0,0-1 0 0 0,0 1 0 0 0,0-1-1 0 0,0 1 1 0 0,1-1 0 0 0,0 0 0 0 0,0 0 0 0 0,1-1-1 0 0,-1 1 1 0 0,1-1 0 0 0,0 1 0 0 0,0-1 0 0 0,1 0 0 0 0,-1-1-1 0 0,1 1 1 0 0,0-1 0 0 0,0 0 0 0 0,0 0 0 0 0,0 0-1 0 0,0-1 1 0 0,1 0 0 0 0,-1 0 0 0 0,1 0 0 0 0,-1-1-1 0 0,1 1 1 0 0,0-1 0 0 0,0-1 0 0 0,-1 1 0 0 0,1-1 0 0 0,0 0-1 0 0,4-1-18 0 0,209-8 302 0 0,-178 2-425 0 0,-2-1 1 0 0,1-3 0 0 0,-1-1-1 0 0,-1-2 1 0 0,0-1 0 0 0,31-18 122 0 0,-63 30-71 0 0,0-1 1 0 0,-1 1-1 0 0,1-1 1 0 0,-1 0 0 0 0,0-1-1 0 0,1 1 1 0 0,-2-1-1 0 0,1 0 1 0 0,-1 0 0 0 0,0-1-1 0 0,0 1 1 0 0,0-1-1 0 0,-1 0 1 0 0,1 0 0 0 0,-2 0-1 0 0,1 0 1 0 0,0-4 70 0 0,-3 5-39 0 0,-1-1 0 0 0,-1 1 1 0 0,1 0-1 0 0,-1-1 0 0 0,0 1 0 0 0,0 0 0 0 0,0 0 1 0 0,-1 0-1 0 0,1 0 0 0 0,-1 1 0 0 0,-1-1 0 0 0,1 1 1 0 0,-1 0-1 0 0,1 0 0 0 0,-1 0 0 0 0,0 0 0 0 0,-1 0 1 0 0,1 1-1 0 0,-1 0 0 0 0,1 0 0 0 0,-1 0 0 0 0,0 1 1 0 0,0-1-1 0 0,0 1 0 0 0,0 0 0 0 0,-1 1 0 0 0,0-1 39 0 0,-47-12 125 0 0,0 2-1 0 0,-1 3 1 0 0,0 2-1 0 0,0 2 0 0 0,-1 3 1 0 0,1 2-1 0 0,-1 3 1 0 0,1 2-1 0 0,-50 11-124 0 0,75-13 75 0 0,0 1 1 0 0,1 2-1 0 0,0 0 1 0 0,0 2-1 0 0,1 1 1 0 0,0 2-1 0 0,1 0 1 0 0,0 2-1 0 0,0 1 1 0 0,-7 6-76 0 0,29-17 12 0 0,0 1 0 0 0,0 0 1 0 0,0 0-1 0 0,1 0 0 0 0,-1 0 1 0 0,1 1-1 0 0,0 0 0 0 0,0-1 1 0 0,1 1-1 0 0,0 0 1 0 0,-1 0-1 0 0,2 0 0 0 0,-1 1 1 0 0,0-1-1 0 0,1 0 0 0 0,0 1 1 0 0,0 2-13 0 0,4-3 19 0 0,0-1-1 0 0,0 0 1 0 0,0 1 0 0 0,0-1 0 0 0,1-1 0 0 0,-1 1 0 0 0,1 0 0 0 0,0-1 0 0 0,0 0 0 0 0,1 0 0 0 0,-1 0 0 0 0,1 0 0 0 0,-1-1-1 0 0,1 0 1 0 0,0 0 0 0 0,0 0 0 0 0,0 0 0 0 0,0-1 0 0 0,0 0 0 0 0,0 0 0 0 0,0 0 0 0 0,0-1 0 0 0,1 0 0 0 0,-1 0 0 0 0,0 0-1 0 0,0 0 1 0 0,4-2-19 0 0,13 1-25 0 0,0-1-1 0 0,0-1 0 0 0,0-1 1 0 0,-1-2-1 0 0,1 0 0 0 0,-1-1 1 0 0,-1 0-1 0 0,0-2 1 0 0,0-1-1 0 0,0 0 0 0 0,-1-2 1 0 0,-1 0-1 0 0,0-1 0 0 0,0 0 1 0 0,-2-2-1 0 0,0 0 0 0 0,0-1 1 0 0,-2 0-1 0 0,11-16 26 0 0,-23 31-5 0 0,-1 0 0 0 0,0 0 1 0 0,0 1-1 0 0,0-1 0 0 0,0 0 0 0 0,0 0 1 0 0,0 0-1 0 0,0 0 0 0 0,0 0 0 0 0,0 0 1 0 0,-1-1-1 0 0,1 1 0 0 0,0 0 0 0 0,-1 0 1 0 0,1-1-1 0 0,-1 1 0 0 0,1 0 0 0 0,-1-1 1 0 0,1 1-1 0 0,-1 0 0 0 0,0-1 0 0 0,0 1 1 0 0,0 0-1 0 0,0-1 0 0 0,0 1 0 0 0,0-1 1 0 0,0 1-1 0 0,0 0 0 0 0,-1-1 0 0 0,1 1 1 0 0,0 0-1 0 0,-1-1 0 0 0,1 1 0 0 0,-1 0 1 0 0,0-1-1 0 0,1 1 0 0 0,-1 0 0 0 0,0 0 1 0 0,0 0-1 0 0,0 0 0 0 0,1 0 0 0 0,-1 0 1 0 0,0 0-1 0 0,0 0 0 0 0,-1 0 0 0 0,1 0 1 0 0,0 0-1 0 0,0 1 0 0 0,0-1 0 0 0,-1 1 1 0 0,1-1-1 0 0,0 0 0 0 0,0 1 0 0 0,-1 0 1 0 0,1-1-1 0 0,-1 1 0 0 0,1 0 0 0 0,0 0 1 0 0,-1 0-1 0 0,1 0 0 0 0,-2 0 5 0 0,-80 16-64 0 0,52-4 95 0 0,1 1-1 0 0,1 1 1 0 0,0 2 0 0 0,1 0 0 0 0,1 2-1 0 0,1 1 1 0 0,0 1 0 0 0,2 2-1 0 0,0 0 1 0 0,1 1 0 0 0,2 2 0 0 0,0 0-1 0 0,-16 27-30 0 0,34-48 17 0 0,1 1 0 0 0,-1-1 0 0 0,1 1 0 0 0,-1-1 0 0 0,1 1 0 0 0,0 0 0 0 0,1 0 0 0 0,-1 0 0 0 0,1 0 0 0 0,0 0 0 0 0,1 0 0 0 0,-1 0 0 0 0,1 0 0 0 0,0 0 0 0 0,0 1 0 0 0,0-1 0 0 0,1 0 0 0 0,0 0 0 0 0,0 0-1 0 0,0 0 1 0 0,1 0 0 0 0,0 0 0 0 0,-1 0 0 0 0,2-1 0 0 0,-1 1 0 0 0,0-1 0 0 0,1 1 0 0 0,0-1 0 0 0,0 0 0 0 0,1 0 0 0 0,-1 0 0 0 0,1 0 0 0 0,-1-1 0 0 0,1 0 0 0 0,0 1 0 0 0,1-1 0 0 0,0 0-17 0 0,24 9 53 0 0,0-2 0 0 0,1 0 0 0 0,0-2 1 0 0,1-2-1 0 0,0-1 0 0 0,-1-1 0 0 0,2-1 0 0 0,-1-2 0 0 0,0-1 1 0 0,0-2-1 0 0,0-1 0 0 0,0-1 0 0 0,0-2 0 0 0,20-6-53 0 0,-44 11 6 0 0,549-88-83 0 0,-550 89 73 0 0,-4-1-2 0 0,-1-1 0 0 0,0 1 0 0 0,1 0 0 0 0,-1 0 0 0 0,1 0 0 0 0,0 0 0 0 0,-1 1 0 0 0,1-1 0 0 0,0 0 0 0 0,-1 1 0 0 0,1-1 0 0 0,0 1 0 0 0,0-1 0 0 0,-1 1 0 0 0,1 0 1 0 0,0 0-1 0 0,0 0 0 0 0,0 0 0 0 0,-1 0 0 0 0,1 0 0 0 0,0 0 0 0 0,0 1 0 0 0,0-1 0 0 0,-1 1 0 0 0,1-1 0 0 0,0 1 0 0 0,-1 0 0 0 0,1 0 0 0 0,0 0 0 0 0,-1 0 0 0 0,1 0 0 0 0,-1 0 0 0 0,1 0 0 0 0,-1 0 1 0 0,0 0-1 0 0,0 1 0 0 0,1-1 0 0 0,-1 0 0 0 0,0 1 0 0 0,0-1 0 0 0,0 1 0 0 0,0 0 0 0 0,-1-1 0 0 0,1 1 0 0 0,0 0 0 0 0,-1-1 0 0 0,1 1 0 0 0,-1 0 0 0 0,1 0 0 0 0,-1-1 0 0 0,0 1 0 0 0,0 0 0 0 0,0 0 0 0 0,0 0 1 0 0,0-1-1 0 0,0 1 0 0 0,-1 0 0 0 0,1 0 0 0 0,-1 0 6 0 0,-67 93 14 0 0,68-94 54 0 0,26-7 191 0 0,13-17-231 0 0,-2-1 0 0 0,0-3 0 0 0,-2 0 0 0 0,-1-3-1 0 0,23-25-27 0 0,-55 54-2 0 0,0 0 0 0 0,0 0 0 0 0,0 0-1 0 0,0 0 1 0 0,-1 0 0 0 0,1 0 0 0 0,0-1-1 0 0,-1 1 1 0 0,1 0 0 0 0,-1-1 0 0 0,1 1-1 0 0,-1-1 1 0 0,0 0 0 0 0,0 0 0 0 0,0 1-1 0 0,0-1 1 0 0,0 0 0 0 0,0 0 0 0 0,0 0-1 0 0,0 0 1 0 0,-1 0 0 0 0,1 0 0 0 0,-1 0-1 0 0,0 0 1 0 0,1 0 0 0 0,-1 0-1 0 0,0 0 1 0 0,0 0 0 0 0,0 0 0 0 0,-1-1-1 0 0,1 1 1 0 0,0 0 0 0 0,-1 0 0 0 0,1 0-1 0 0,-1 0 1 0 0,0 0 0 0 0,0 0 0 0 0,0 1-1 0 0,0-1 1 0 0,0 0 0 0 0,0 0 0 0 0,0 1-1 0 0,0-1 1 0 0,-1 0 0 0 0,1 1 0 0 0,-1-1-1 0 0,1 1 1 0 0,-1 0 0 0 0,0-1 0 0 0,1 1-1 0 0,-1 0 1 0 0,0 0 0 0 0,0 0-1 0 0,0 0 1 0 0,0 1 0 0 0,0-1 0 0 0,0 0-1 0 0,0 1 1 0 0,0-1 0 0 0,0 1 0 0 0,0 0-1 0 0,0 0 3 0 0,-124-8-2561 0 0,100 8 221 0 0,15 0 1134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2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356 211 924 0 0,'88'-71'2084'0'0,"-75"32"-289"0"0,-13 38-1668 0 0,0-1-7 0 0,-3-5-86 0 0,0 1 1 0 0,-1 0-1 0 0,0 0 1 0 0,0 0 0 0 0,0 0-1 0 0,-1 1 1 0 0,0 0-1 0 0,0 0 1 0 0,0 0-1 0 0,0 0 1 0 0,-1 1-1 0 0,0 0 1 0 0,0 0-1 0 0,0 0 1 0 0,0 1 0 0 0,-1 0-1 0 0,1 0 1 0 0,-1 1-1 0 0,0 0 1 0 0,0 0-1 0 0,0 0 1 0 0,0 1-1 0 0,0 0 1 0 0,0 0-1 0 0,0 1 1 0 0,0 0 0 0 0,0 0-1 0 0,0 1 1 0 0,0 0-1 0 0,0 0 1 0 0,0 1-1 0 0,-7 2-34 0 0,0-1 38 0 0,1 1 1 0 0,0 0-1 0 0,0 1 0 0 0,0 1 0 0 0,0 0 1 0 0,1 0-1 0 0,0 2 0 0 0,0-1 0 0 0,1 1 1 0 0,0 1-1 0 0,0 0 0 0 0,1 1 0 0 0,0 0 0 0 0,1 0 1 0 0,0 1-1 0 0,0 1 0 0 0,2-1 0 0 0,-1 1 1 0 0,1 0-1 0 0,1 1 0 0 0,0 0 0 0 0,1 0 1 0 0,1 0-1 0 0,0 0 0 0 0,0 1 0 0 0,1 0 1 0 0,1-1-1 0 0,0 1 0 0 0,1 0 0 0 0,1 0 0 0 0,0 0 1 0 0,1 0-1 0 0,0 0 0 0 0,1 0 0 0 0,3 7-38 0 0,0-13 39 0 0,0 0-1 0 0,1 0 0 0 0,0-1 0 0 0,1 0 1 0 0,0 0-1 0 0,0-1 0 0 0,0 1 0 0 0,1-2 0 0 0,-1 1 1 0 0,1-1-1 0 0,1 0 0 0 0,-1-1 0 0 0,1 0 1 0 0,0 0-1 0 0,0-1 0 0 0,0 0 0 0 0,0-1 1 0 0,0 0-1 0 0,1 0 0 0 0,-1-1 0 0 0,1 0 1 0 0,-1-1-1 0 0,1 0 0 0 0,0 0 0 0 0,-1-1 0 0 0,5-1-38 0 0,-8 2-7 0 0,1 0-1 0 0,0-1 1 0 0,0 0-1 0 0,0 0 1 0 0,0-1-1 0 0,-1 1 1 0 0,1-1-1 0 0,-1-1 1 0 0,1 0-1 0 0,-1 0 1 0 0,0 0-1 0 0,0 0 1 0 0,0-1-1 0 0,0 0 1 0 0,-1 0-1 0 0,0-1 1 0 0,0 1-1 0 0,0-1 1 0 0,0 0-1 0 0,-1-1 1 0 0,1 1-1 0 0,-1-1 1 0 0,-1 0-1 0 0,1 0 1 0 0,-1 0-1 0 0,0 0 1 0 0,-1-1-1 0 0,1 1 1 0 0,-1-1-1 0 0,0-1 8 0 0,8-63-391 0 0,-10 58 370 0 0,1 0 0 0 0,0 1 0 0 0,1-1 0 0 0,0 0 0 0 0,0 1 0 0 0,2 0 0 0 0,0 0 1 0 0,0 0-1 0 0,1 0 0 0 0,0 0 0 0 0,1 1 0 0 0,0 0 0 0 0,1 0 0 0 0,1 1 0 0 0,3-5 21 0 0,-6 15-14 0 0,-1 0 0 0 0,1-1 0 0 0,0 2 0 0 0,0-1-1 0 0,0 0 1 0 0,0 1 0 0 0,-1 0 0 0 0,1 0 0 0 0,0 1-1 0 0,-1-1 1 0 0,1 1 0 0 0,-1 0 0 0 0,1 0 0 0 0,-1 0-1 0 0,0 1 1 0 0,0 0 0 0 0,0 0 0 0 0,0 0 0 0 0,0 0-1 0 0,-1 0 1 0 0,0 1 0 0 0,1-1 0 0 0,-1 1 0 0 0,0 0-1 0 0,-1 0 1 0 0,1 0 0 0 0,-1 1 0 0 0,0-1 0 0 0,0 0-1 0 0,1 5 15 0 0,11 16 103 0 0,-2 0 0 0 0,-1 1 0 0 0,-1 1-1 0 0,-1 0 1 0 0,-1 0 0 0 0,-2 0 0 0 0,-1 1 0 0 0,-1 0-1 0 0,-1 1 1 0 0,-1-1 0 0 0,-2 0 0 0 0,-1 5-103 0 0,6-74 160 0 0,2 0 0 0 0,2 1 0 0 0,2 0 0 0 0,1 1 0 0 0,2 0 1 0 0,17-32-161 0 0,26 7-481 0 0,-56 64 425 0 0,-1 0 35 0 0,4 4-12 0 0,78 177-51 0 0,-77-171 94 0 0,-3-3-13 0 0,1 0 0 0 0,0 0 0 0 0,0 0 1 0 0,0-1-1 0 0,1 1 0 0 0,0-1 0 0 0,0 1 1 0 0,1-1-1 0 0,-1-1 0 0 0,1 1 0 0 0,1-1 0 0 0,-1 0 1 0 0,1 0-1 0 0,0 0 0 0 0,0-1 0 0 0,0 1 1 0 0,1-2-1 0 0,-1 1 0 0 0,1-1 0 0 0,0 0 0 0 0,0 0 1 0 0,0-1-1 0 0,0 0 0 0 0,7 1 3 0 0,3-3-72 0 0,-1-1 0 0 0,1 0 0 0 0,-1-2-1 0 0,1 0 1 0 0,-1 0 0 0 0,0-2 0 0 0,-1 0 0 0 0,1-1 0 0 0,-1 0 0 0 0,0-1-1 0 0,-1-1 1 0 0,1 0 0 0 0,-1-1 0 0 0,-1-1 0 0 0,0 0 0 0 0,0-1-1 0 0,-1 0 1 0 0,-1-1 0 0 0,0 0 0 0 0,0-1 0 0 0,-1 0 0 0 0,-1-1-1 0 0,0 0 1 0 0,-1 0 0 0 0,0-1 0 0 0,2-9 72 0 0,-7 21-14 0 0,-1-1 0 0 0,0 0 1 0 0,-1 0-1 0 0,1 0 0 0 0,-1 0 0 0 0,1 0 0 0 0,-1 0 0 0 0,0 0 1 0 0,-1 0-1 0 0,1-1 0 0 0,-1 1 0 0 0,0 0 0 0 0,0 0 1 0 0,0-1-1 0 0,0 1 0 0 0,-1 0 0 0 0,0 0 0 0 0,0-1 1 0 0,0 1-1 0 0,0 0 0 0 0,-1 0 0 0 0,1 0 0 0 0,-1 1 1 0 0,0-1-1 0 0,0 0 0 0 0,-1 1 0 0 0,1-1 0 0 0,-1 1 0 0 0,0-1 1 0 0,0 1-1 0 0,0 0 0 0 0,0 0 0 0 0,0 1 0 0 0,0-1 1 0 0,-1 1-1 0 0,0 0 0 0 0,1-1 0 0 0,-1 2 0 0 0,0-1 1 0 0,0 0-1 0 0,0 1 0 0 0,0-1 0 0 0,0 1 0 0 0,0 1 1 0 0,-2-1 13 0 0,-3-2 57 0 0,-1 1 1 0 0,1 0 0 0 0,0 0-1 0 0,-1 1 1 0 0,1 1 0 0 0,-1 0 0 0 0,1 0-1 0 0,-1 0 1 0 0,1 1 0 0 0,-1 1 0 0 0,1 0-1 0 0,-1 0 1 0 0,1 1 0 0 0,0 0 0 0 0,0 0-1 0 0,1 1 1 0 0,-1 0 0 0 0,1 1-1 0 0,0 0 1 0 0,0 0 0 0 0,0 1 0 0 0,-3 3-58 0 0,9-7 9 0 0,0 1 0 0 0,1-1 0 0 0,-1 0 0 0 0,1 1 0 0 0,0-1 0 0 0,0 1 0 0 0,0-1 0 0 0,0 1 0 0 0,0 0 1 0 0,1 0-1 0 0,-1-1 0 0 0,1 1 0 0 0,-1 0 0 0 0,1 0 0 0 0,0-1 0 0 0,0 1 0 0 0,1 0 0 0 0,-1 0 0 0 0,0-1 0 0 0,1 1 0 0 0,0 0 0 0 0,-1 0 1 0 0,1-1-1 0 0,0 1 0 0 0,0-1 0 0 0,1 1 0 0 0,-1-1 0 0 0,1 1 0 0 0,-1-1 0 0 0,1 0 0 0 0,0 0 0 0 0,-1 0 0 0 0,1 0 0 0 0,0 0 1 0 0,1 0-10 0 0,82 64-58 0 0,93-10-3982 0 0,-130-49 2905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3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373 245 836 0 0,'37'-37'1950'0'0,"-77"15"-670"0"0,26 21-1214 0 0,-1 1-1 0 0,1 0 1 0 0,0 1-1 0 0,-1 0 0 0 0,1 1 1 0 0,0 1-1 0 0,0 0 0 0 0,0 1 1 0 0,0 0-1 0 0,1 1 1 0 0,0 1-1 0 0,0 0 0 0 0,0 1 1 0 0,1 0-1 0 0,-1 1 1 0 0,2 0-1 0 0,-1 1 0 0 0,2 0 1 0 0,-1 1-1 0 0,1 0 0 0 0,0 1 1 0 0,1 0-1 0 0,0 1 1 0 0,1-1-1 0 0,1 2 0 0 0,0-1 1 0 0,0 1-1 0 0,-2 6-65 0 0,-22 122 846 0 0,34-138-806 0 0,-1 0-1 0 0,0 1 0 0 0,1-1 0 0 0,-1-1 1 0 0,1 1-1 0 0,0 0 0 0 0,0-1 0 0 0,0 1 1 0 0,0-1-1 0 0,0 0 0 0 0,0 0 0 0 0,1 0 1 0 0,-1 0-1 0 0,1-1 0 0 0,0 1 0 0 0,-1-1 1 0 0,1 0-1 0 0,0 0 0 0 0,0 0 0 0 0,-1-1 1 0 0,1 0-1 0 0,0 1 0 0 0,4-1-39 0 0,9-3-40 0 0,0 0-1 0 0,-1-1 0 0 0,1-1 1 0 0,-1 0-1 0 0,0-2 1 0 0,0 1-1 0 0,-1-2 1 0 0,1 0-1 0 0,-2-1 1 0 0,1 0-1 0 0,-2-2 1 0 0,1 1-1 0 0,-1-2 1 0 0,-1 1-1 0 0,0-2 1 0 0,0 0-1 0 0,-2 0 1 0 0,2-3 40 0 0,38-89 87 0 0,-50 104-14 0 0,0 1-41 0 0,-3 2-27 0 0,0 0 0 0 0,0 0-1 0 0,-1 0 1 0 0,1 0-1 0 0,1 0 1 0 0,-1 1 0 0 0,0 0-1 0 0,0-1 1 0 0,1 1-1 0 0,0 0 1 0 0,0 0 0 0 0,0 0-1 0 0,0 1 1 0 0,0-1 0 0 0,0 0-1 0 0,1 1 1 0 0,-1-1-1 0 0,1 1 1 0 0,0 0 0 0 0,0-1-1 0 0,1 1 1 0 0,-1 0-1 0 0,1-1 1 0 0,0 1 0 0 0,0 3-5 0 0,-1-2-2 0 0,0-1 1 0 0,1 0 0 0 0,-1 0-1 0 0,1 0 1 0 0,0 1 0 0 0,1-1-1 0 0,-1 0 1 0 0,1 0 0 0 0,0 0-1 0 0,0 0 1 0 0,0 0 0 0 0,0 1-1 0 0,1-2 1 0 0,-1 1 0 0 0,1 0-1 0 0,0 0 1 0 0,0-1 0 0 0,1 1-1 0 0,-1-1 1 0 0,1 1 0 0 0,0-1-1 0 0,-1 0 1 0 0,1 0 0 0 0,1 0-1 0 0,-1-1 1 0 0,0 1 0 0 0,1-1-1 0 0,-1 0 1 0 0,1 1 0 0 0,0-2-1 0 0,0 1 1 0 0,4 1 1 0 0,2 1-14 0 0,1 0 0 0 0,1-1 0 0 0,-1 0-1 0 0,0-1 1 0 0,1 0 0 0 0,-1 0 0 0 0,1-2 0 0 0,0 1 0 0 0,-1-2-1 0 0,1 1 1 0 0,-1-2 0 0 0,8-1 14 0 0,8-3-110 0 0,1-1 0 0 0,-1-1 0 0 0,0-2 0 0 0,-1 0 1 0 0,0-2-1 0 0,-1-1 0 0 0,0-1 0 0 0,-1-1 0 0 0,-1-1 0 0 0,0-2 0 0 0,-1 0 0 0 0,-1-1 0 0 0,-1-1 0 0 0,-1-1 1 0 0,0 0-1 0 0,-2-2 0 0 0,8-12 110 0 0,-18 23 12 0 0,42-106 1704 0 0,-49 116-1485 0 0,-3-13 642 0 0,-1 14-846 0 0,1 0 1 0 0,-1 0-1 0 0,1 1 1 0 0,-1 0-1 0 0,0 0 1 0 0,1 0-1 0 0,-1 0 0 0 0,0 0 1 0 0,1 1-1 0 0,-1-1 1 0 0,1 1-1 0 0,-1 0 1 0 0,1 0-1 0 0,-1 1 0 0 0,1-1 1 0 0,0 1-1 0 0,0-1 1 0 0,-1 1-1 0 0,1 0 0 0 0,0 0 1 0 0,1 0-1 0 0,-1 1 1 0 0,0-1-1 0 0,1 1 1 0 0,-1 0-1 0 0,1-1 0 0 0,0 1 1 0 0,0 0-1 0 0,0 0 1 0 0,0 1-1 0 0,0-1 1 0 0,1 0-1 0 0,-1 1 0 0 0,1-1 1 0 0,0 1-1 0 0,0-1 1 0 0,0 1-1 0 0,1-1 0 0 0,-1 3-27 0 0,-8 32 99 0 0,1 1 0 0 0,2 0 0 0 0,2 0 0 0 0,1 1 0 0 0,3-1 0 0 0,0 1 0 0 0,3-1 0 0 0,1 0-1 0 0,2 0 1 0 0,4 11-99 0 0,-2-2 58 0 0,57 241 600 0 0,-64-287-634 0 0,-1-2-52 0 0,-1 0-2 0 0,0 1 0 0 0,-1-1 0 0 0,1 0 0 0 0,0 1 0 0 0,0-1 0 0 0,0 0-1 0 0,-1 0 1 0 0,1 0 0 0 0,0 0 0 0 0,0 0 0 0 0,-1 0 0 0 0,1 0 0 0 0,0-1-1 0 0,0 1 1 0 0,-1 0 0 0 0,1 0 0 0 0,0-1 0 0 0,0 1 0 0 0,0-1 0 0 0,0 0 0 0 0,0 1-1 0 0,0-1 1 0 0,0 0 0 0 0,0 1 0 0 0,0-1 0 0 0,0 0 0 0 0,0 0 0 0 0,0 0-1 0 0,0 0 1 0 0,0 0 0 0 0,1 0 0 0 0,-1 0 0 0 0,0 0 0 0 0,1 0 0 0 0,-1 0 0 0 0,1 0-1 0 0,0 0 1 0 0,-1-1 0 0 0,1 1 0 0 0,0 0 0 0 0,-1-1 30 0 0,-9-21-865 0 0,1-1 1 0 0,0 0-1 0 0,2 0 1 0 0,1 0-1 0 0,1-1 1 0 0,1 0-1 0 0,0-14 865 0 0,0 1-1187 0 0</inkml:trace>
  <inkml:trace contextRef="#ctx0" brushRef="#br0" timeOffset="233.6">932 408 1652 0 0,'2'-13'199'0'0,"0"1"0"0"0,1-1 0 0 0,1 1 0 0 0,0-1-1 0 0,1 1 1 0 0,0 0 0 0 0,1 1 0 0 0,0 0 0 0 0,1-1 0 0 0,0 2 0 0 0,0-1-1 0 0,1 1 1 0 0,1 0 0 0 0,0 1 0 0 0,0 0 0 0 0,1 1 0 0 0,0-1 0 0 0,0 2-1 0 0,1 0 1 0 0,0 0 0 0 0,1 1 0 0 0,-1 0 0 0 0,2 0-199 0 0,-9 6 15 0 0,-1 0 0 0 0,0 0 0 0 0,1 0 0 0 0,-1 1 0 0 0,0-1 0 0 0,1 1 0 0 0,-1 0 0 0 0,0 0 0 0 0,0 0 0 0 0,0 0 0 0 0,0 0 0 0 0,0 1 0 0 0,0-1 0 0 0,0 1 0 0 0,0 0 0 0 0,0 0 0 0 0,-1 0 0 0 0,1 0 0 0 0,-1 1 0 0 0,0-1 0 0 0,0 1 0 0 0,1-1 0 0 0,-1 1 0 0 0,-1 0 0 0 0,1 0-1 0 0,0-1 1 0 0,-1 1 0 0 0,0 1 0 0 0,1-1 0 0 0,-1 0 0 0 0,0 0 0 0 0,-1 0 0 0 0,1 1 0 0 0,0-1-15 0 0,19 114 306 0 0,-19-108-286 0 0,0 1 1 0 0,-1-1 0 0 0,0 0 0 0 0,-1 0-1 0 0,0 0 1 0 0,0 0 0 0 0,-1 0 0 0 0,0 0-1 0 0,-1 0 1 0 0,0 0 0 0 0,0-1 0 0 0,-1 0-1 0 0,0 1 1 0 0,0-1 0 0 0,-1 0 0 0 0,0-1 0 0 0,0 1-1 0 0,-1-1 1 0 0,0 0 0 0 0,0-1 0 0 0,-1 1-1 0 0,0-1 1 0 0,0-1 0 0 0,0 1 0 0 0,-1-1-1 0 0,0 0 1 0 0,0-1 0 0 0,0 0 0 0 0,0 0-1 0 0,-6 1-20 0 0,11-6-133 0 0,0 0 0 0 0,0 0-1 0 0,0 0 1 0 0,0-1 0 0 0,0 1-1 0 0,0-1 1 0 0,0 0 0 0 0,1 0-1 0 0,-1 0 1 0 0,1 0 0 0 0,-1 0-1 0 0,1 0 1 0 0,0-1 0 0 0,0 1-1 0 0,0-1 1 0 0,0 0 0 0 0,1 0-1 0 0,-1 1 1 0 0,1-1 0 0 0,-1 0 0 0 0,1 0-1 0 0,0 0 1 0 0,0 0 0 0 0,0-1-1 0 0,1 1 1 0 0,-1 0 0 0 0,1 0-1 0 0,0-1 1 0 0,-1 1 0 0 0,2 0-1 0 0,-1 0 1 0 0,0-1 0 0 0,1 1-1 0 0,-1 0 1 0 0,1 0 0 0 0,0-1 133 0 0,-1-16-1472 0 0</inkml:trace>
  <inkml:trace contextRef="#ctx0" brushRef="#br0" timeOffset="500.024">1394 177 1164 0 0,'-4'15'4779'0'0,"-13"57"-3720"0"0,13-41-907 0 0,1-1 1 0 0,2 0-1 0 0,0 1 0 0 0,2-1 1 0 0,2 1-1 0 0,0-1 0 0 0,3 0 1 0 0,0 0-1 0 0,1-1 0 0 0,2 1 0 0 0,3 3-152 0 0,42 139-482 0 0,-81-161-1990 0 0,-5-30 165 0 0,14 2 1219 0 0</inkml:trace>
  <inkml:trace contextRef="#ctx0" brushRef="#br0" timeOffset="718.556">1377 279 1780 0 0,'3'-6'177'0'0,"1"1"0"0"0,0-1 0 0 0,0 1 0 0 0,0 0 0 0 0,1 0 0 0 0,-1 0 0 0 0,1 1 0 0 0,1 0 0 0 0,-1 0 0 0 0,1 0 0 0 0,-1 0 0 0 0,1 1 0 0 0,0 0 0 0 0,0 0 0 0 0,0 1 0 0 0,1-1 0 0 0,-1 1 0 0 0,1 1-1 0 0,4-1-176 0 0,-7 3 44 0 0,0 1-1 0 0,0 1 0 0 0,0-1 0 0 0,-1 1 0 0 0,1-1 1 0 0,-1 1-1 0 0,1 0 0 0 0,-1 0 0 0 0,0 0 0 0 0,0 1 1 0 0,0-1-1 0 0,-1 1 0 0 0,1 0 0 0 0,-1 0 0 0 0,0 0 1 0 0,0 0-1 0 0,0 0 0 0 0,-1 0 0 0 0,1 0 0 0 0,-1 1 1 0 0,0-1-1 0 0,0 0 0 0 0,-1 1 0 0 0,1-1 0 0 0,-1 1 1 0 0,0-1-1 0 0,0 1 0 0 0,0-1 0 0 0,-1 1 0 0 0,0-1 1 0 0,0 0-1 0 0,0 1 0 0 0,0 1-43 0 0,-2 1 12 0 0,0 1 0 0 0,0-1 0 0 0,-1 0 0 0 0,0 0 0 0 0,0 0-1 0 0,0 0 1 0 0,-1-1 0 0 0,0 1 0 0 0,-1-1 0 0 0,1 0 0 0 0,-1-1 0 0 0,0 0 0 0 0,0 0 0 0 0,-1 0 0 0 0,0 0 0 0 0,1-1 0 0 0,-2 0 0 0 0,1-1-1 0 0,0 0 1 0 0,-1 0 0 0 0,1 0 0 0 0,-1-1 0 0 0,0 0 0 0 0,0 0 0 0 0,0-1 0 0 0,-7 0-12 0 0,13-1-130 0 0,0-1 0 0 0,0 0-1 0 0,0 0 1 0 0,0 0 0 0 0,0 0 0 0 0,0 0-1 0 0,0 0 1 0 0,1 0 0 0 0,-1-1 0 0 0,0 1-1 0 0,1-1 1 0 0,-1 1 0 0 0,1-1 0 0 0,-1 0 0 0 0,1 0-1 0 0,0 1 1 0 0,-1-1 0 0 0,1 0 0 0 0,0 0-1 0 0,0 0 1 0 0,1 0 0 0 0,-1 0 0 0 0,0 0 0 0 0,1-1-1 0 0,-1 1 1 0 0,1 0 0 0 0,0 0 0 0 0,-1-1 130 0 0,1 1-1256 0 0</inkml:trace>
  <inkml:trace contextRef="#ctx0" brushRef="#br0" timeOffset="1121.762">1660 366 1088 0 0,'44'-1'2878'0'0,"318"-106"-1720"0"0,-322 86-1134 0 0,-65 14-16 0 0,-7 4 215 0 0,1 1 0 0 0,-1 2-1 0 0,1 1 1 0 0,-1 2 0 0 0,1 1 0 0 0,0 1 0 0 0,0 2 0 0 0,1 1 0 0 0,0 1 0 0 0,-1 2-223 0 0,30-10 12 0 0,-11 1 54 0 0,1 1 1 0 0,0 0 0 0 0,0 1 0 0 0,0 0-1 0 0,0 1 1 0 0,1 0 0 0 0,0 1 0 0 0,0 0-1 0 0,0 0 1 0 0,1 1 0 0 0,0 0 0 0 0,0 1-1 0 0,0 0 1 0 0,1 0 0 0 0,1 1 0 0 0,-1 0-1 0 0,2 1 1 0 0,-1-1 0 0 0,0 3-67 0 0,8-6-7 0 0,1 0 1 0 0,0 0-1 0 0,0 0 0 0 0,0-1 1 0 0,1 1-1 0 0,-1-1 0 0 0,1 0 1 0 0,1 1-1 0 0,-1-1 1 0 0,1-1-1 0 0,0 1 0 0 0,0 0 1 0 0,0-1-1 0 0,1 0 0 0 0,-1 0 1 0 0,1 0-1 0 0,0-1 1 0 0,0 1-1 0 0,1-1 0 0 0,-1-1 1 0 0,0 1-1 0 0,1-1 0 0 0,0 1 1 0 0,0-2-1 0 0,-1 1 1 0 0,1-1-1 0 0,0 0 0 0 0,0 0 1 0 0,1 0-1 0 0,-1-1 0 0 0,0 0 1 0 0,6-1 6 0 0,41 7-1057 0 0,0-3 1 0 0,1-2-1 0 0,-1-2 0 0 0,1-3 1 0 0,0-2 1056 0 0,-11-1-1142 0 0</inkml:trace>
  <inkml:trace contextRef="#ctx0" brushRef="#br0" timeOffset="1511.576">2330 356 848 0 0,'-3'-3'124'0'0,"0"0"-1"0"0,-1 1 1 0 0,0 0 0 0 0,1 0-1 0 0,-1 0 1 0 0,0 0-1 0 0,0 1 1 0 0,0 0 0 0 0,0-1-1 0 0,0 1 1 0 0,0 1-1 0 0,-1-1 1 0 0,1 0 0 0 0,0 1-1 0 0,0 0 1 0 0,-1 0-1 0 0,1 1 1 0 0,0-1 0 0 0,0 1-1 0 0,0 0 1 0 0,-1 0-1 0 0,1 0 1 0 0,0 0 0 0 0,0 1-1 0 0,1-1 1 0 0,-1 1-1 0 0,0 0 1 0 0,-2 2-124 0 0,-8 2 107 0 0,0 1 0 0 0,0 1 0 0 0,1 0 0 0 0,0 1 0 0 0,0 0 0 0 0,1 1 0 0 0,0 0 0 0 0,1 1 0 0 0,0 0 0 0 0,1 1 0 0 0,0 0 0 0 0,1 1 0 0 0,0 0 0 0 0,1 0 0 0 0,1 1 0 0 0,0 0 0 0 0,-3 9-107 0 0,10-21 21 0 0,0-1 0 0 0,1 0 0 0 0,-1 1-1 0 0,1-1 1 0 0,-1 1 0 0 0,1-1 0 0 0,0 0 0 0 0,0 0 0 0 0,-1 1 0 0 0,1-1 0 0 0,0 0 0 0 0,0 0-1 0 0,0 0 1 0 0,0 0 0 0 0,0 0 0 0 0,1 0 0 0 0,-1 0 0 0 0,0 0 0 0 0,0 0 0 0 0,1-1 0 0 0,-1 1-1 0 0,0 0 1 0 0,1-1 0 0 0,-1 1 0 0 0,0-1 0 0 0,1 0 0 0 0,-1 1 0 0 0,1-1 0 0 0,-1 0-1 0 0,1 0 1 0 0,-1 0 0 0 0,1 0 0 0 0,-1 0 0 0 0,1 0 0 0 0,-1 0 0 0 0,1-1 0 0 0,-1 1 0 0 0,0 0-1 0 0,1-1 1 0 0,-1 1 0 0 0,1-1 0 0 0,-1 0 0 0 0,0 1 0 0 0,0-1 0 0 0,1 0 0 0 0,-1 0-21 0 0,13-3 16 0 0,-1-1-1 0 0,1-1 1 0 0,-1 0 0 0 0,0-1 0 0 0,-1-1 0 0 0,1 1 0 0 0,-2-2 0 0 0,1 0 0 0 0,-1 0-1 0 0,0-1 1 0 0,-1-1 0 0 0,-1 1 0 0 0,1-2 0 0 0,-2 1 0 0 0,1-1 0 0 0,4-11-16 0 0,-6 6 199 0 0,-7 18-181 0 0,0-1 1 0 0,0 0 0 0 0,1 1-1 0 0,-1-1 1 0 0,0 0 0 0 0,0 0-1 0 0,1 1 1 0 0,-1-1 0 0 0,0 0-1 0 0,1 0 1 0 0,-1 1 0 0 0,0-1-1 0 0,1 0 1 0 0,-1 0 0 0 0,0 0-1 0 0,1 1 1 0 0,-1-1 0 0 0,0 0-1 0 0,1 0 1 0 0,-1 0 0 0 0,1 0-1 0 0,-1 0 1 0 0,0 0 0 0 0,1 0-1 0 0,-1 0 1 0 0,1 0 0 0 0,-1 0-1 0 0,0 0 1 0 0,1 0 0 0 0,-1 0-1 0 0,0 0 1 0 0,1 0 0 0 0,-1-1-1 0 0,1 1 1 0 0,-1 0 0 0 0,0 0-1 0 0,1 0 1 0 0,-1 0 0 0 0,0-1-1 0 0,1 1 1 0 0,-1 0 0 0 0,0 0-1 0 0,0-1 1 0 0,1 1 0 0 0,-1 0-1 0 0,0-1 1 0 0,0 1-1 0 0,1 0 1 0 0,-1-1 0 0 0,0 1-1 0 0,0 0 1 0 0,0-1 0 0 0,0 1-19 0 0,115 143 265 0 0,-53-95-3253 0 0,-62-48 483 0 0,-1-3 1290 0 0</inkml:trace>
  <inkml:trace contextRef="#ctx0" brushRef="#br0" timeOffset="1792.687">2569 249 1452 0 0,'15'11'528'0'0,"-6"-6"-231"0"0,1 1 0 0 0,-2 1 1 0 0,1-1-1 0 0,0 1 0 0 0,-1 1 0 0 0,-1 0 1 0 0,1 0-1 0 0,-1 0 0 0 0,-1 1 1 0 0,1 0-1 0 0,-1 0 0 0 0,-1 1 1 0 0,3 5-298 0 0,2-97 2641 0 0,62-58-5289 0 0,-57 114 1876 0 0,19-20-1162 0 0,-18 27 1034 0 0</inkml:trace>
  <inkml:trace contextRef="#ctx0" brushRef="#br0" timeOffset="2044.312">2922 0 1236 0 0,'3'9'233'0'0,"0"0"1"0"0,1 0-1 0 0,0 0 0 0 0,0 0 0 0 0,1-1 1 0 0,0 1-1 0 0,0-1 0 0 0,1-1 0 0 0,0 1 1 0 0,1-1-1 0 0,-1 0 0 0 0,1 0 1 0 0,1-1-1 0 0,-1 0 0 0 0,1 0 0 0 0,0-1 1 0 0,0 0-1 0 0,1 0 0 0 0,1-1-233 0 0,21 19 527 0 0,-26-20-472 0 0,8 4 39 0 0,-1 1 1 0 0,0 0-1 0 0,0 1 0 0 0,-1 0 0 0 0,0 0 0 0 0,-1 1 0 0 0,0 1 0 0 0,0 0 0 0 0,-1 0 0 0 0,-1 1 0 0 0,0 0 0 0 0,-1 0 1 0 0,0 1-1 0 0,0 0 0 0 0,-2 0 0 0 0,0 1 0 0 0,0-1 0 0 0,-1 1 0 0 0,1 8-94 0 0,-8-14-81 0 0,-1 0-1 0 0,0 0 0 0 0,0 0 1 0 0,0-1-1 0 0,-1 0 1 0 0,0 0-1 0 0,-1 0 1 0 0,0 0-1 0 0,0-1 1 0 0,0 0-1 0 0,-1 0 0 0 0,0-1 1 0 0,0 0-1 0 0,0 0 1 0 0,0 0-1 0 0,-1-1 1 0 0,0 0-1 0 0,0-1 1 0 0,0 0-1 0 0,0 0 0 0 0,-1-1 1 0 0,1 0-1 0 0,-1 0 1 0 0,1-1-1 0 0,-1 0 1 0 0,0 0-1 0 0,1-1 1 0 0,-5 0 81 0 0,-54-12-2557 0 0,36-1 1355 0 0</inkml:trace>
  <inkml:trace contextRef="#ctx0" brushRef="#br0" timeOffset="2294.32">3087 48 1148 0 0,'-16'8'271'0'0,"1"1"0"0"0,0 0 0 0 0,1 1-1 0 0,0 0 1 0 0,0 1 0 0 0,1 1 0 0 0,0 0 0 0 0,1 1-1 0 0,1 0 1 0 0,0 1 0 0 0,1 0 0 0 0,0 1 0 0 0,1 0 0 0 0,1 0-1 0 0,0 1 1 0 0,1 0 0 0 0,1 1 0 0 0,0-1 0 0 0,2 1-1 0 0,0 0 1 0 0,-1 7-271 0 0,-25 156-2575 0 0,22-152 527 0 0,6-21 760 0 0</inkml:trace>
  <inkml:trace contextRef="#ctx0" brushRef="#br0" timeOffset="2543.48">3343 255 2144 0 0,'18'2'5111'0'0,"1"1"-3902"0"0,-27-6-7220 0 0,2 1 4850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3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61 254 1684 0 0,'34'-88'2640'0'0,"-71"-33"-1493"0"0,37 121-1142 0 0,0 1 0 0 0,0 0 0 0 0,0-1 0 0 0,0 1 0 0 0,0-1 0 0 0,0 1 0 0 0,0 0 0 0 0,-1-1 0 0 0,1 1 0 0 0,0-1 0 0 0,0 1-1 0 0,-1-1 1 0 0,1 1 0 0 0,0-1 0 0 0,-1 1 0 0 0,1-1 0 0 0,0 1 0 0 0,-1-1 0 0 0,1 1 0 0 0,-1-1 0 0 0,1 0 0 0 0,-1 1 0 0 0,1-1 0 0 0,-1 0 0 0 0,1 1 0 0 0,-1-1 0 0 0,1 0 0 0 0,-1 0 0 0 0,1 1-1 0 0,-1-1 1 0 0,0 0 0 0 0,1 0 0 0 0,-1 0 0 0 0,1 0 0 0 0,-1 0 0 0 0,0 0 0 0 0,1 0 0 0 0,-1 0 0 0 0,0 0 0 0 0,1 0 0 0 0,-1 0 0 0 0,1 0 0 0 0,-1 0 0 0 0,1-1 0 0 0,-1 1 0 0 0,0 0-1 0 0,1 0 1 0 0,-1-1 0 0 0,1 1 0 0 0,-1 0 0 0 0,1-1 0 0 0,-1 1 0 0 0,1 0 0 0 0,-1-1 0 0 0,1 1 0 0 0,0-1 0 0 0,-1 1 0 0 0,1-1 0 0 0,0 1 0 0 0,-1-1 0 0 0,1 1 0 0 0,0-1-5 0 0,-17 56-209 0 0,2 239 642 0 0,38-112 15 0 0,-12-81 297 0 0,-25-177 37 0 0,13 66-746 0 0,1 0 0 0 0,1-1 0 0 0,0 1-1 0 0,0 0 1 0 0,1-1 0 0 0,0 1 0 0 0,1 0-1 0 0,0 0 1 0 0,1 1 0 0 0,0-1 0 0 0,0 1-1 0 0,1 0 1 0 0,0 0 0 0 0,1 0-1 0 0,5-6-35 0 0,-9 15 1 0 0,0-1 0 0 0,0 1 0 0 0,0-1 0 0 0,0 1 0 0 0,0 0-1 0 0,0 0 1 0 0,0 0 0 0 0,0 0 0 0 0,0 1 0 0 0,0-1-1 0 0,0 0 1 0 0,0 1 0 0 0,0 0 0 0 0,0-1 0 0 0,0 1-1 0 0,0 0 1 0 0,0 0 0 0 0,0 0 0 0 0,0 0 0 0 0,-1 0 0 0 0,1 0-1 0 0,-1 1 1 0 0,1-1 0 0 0,-1 0 0 0 0,1 1 0 0 0,-1 0-1 0 0,1-1 1 0 0,-1 1 0 0 0,0 0 0 0 0,0-1 0 0 0,0 1-1 0 0,0 2 0 0 0,145 189 68 0 0,-141-191-70 0 0,1-1 0 0 0,0 0 0 0 0,0 0 0 0 0,0 0 0 0 0,1-1 0 0 0,-1 0 0 0 0,0 0 0 0 0,0-1 0 0 0,0 1 0 0 0,0-1 0 0 0,0-1 0 0 0,0 1 0 0 0,0-1 0 0 0,-1 0 0 0 0,1 0 0 0 0,-1-1 0 0 0,1 0 0 0 0,-1 0 0 0 0,0 0 0 0 0,0 0 0 0 0,0-1 0 0 0,2-1 2 0 0,3-1-37 0 0,1 0 0 0 0,-1-1 0 0 0,0 0-1 0 0,-1 0 1 0 0,1-1 0 0 0,-2 0 0 0 0,1-1 0 0 0,-1 0 0 0 0,0 0 0 0 0,-1-1 0 0 0,0 0 0 0 0,-1 0 0 0 0,0-1 0 0 0,0 1-1 0 0,-1-1 1 0 0,-1-1 0 0 0,0 1 0 0 0,0-1 0 0 0,0-4 37 0 0,-6 11-19 0 0,0 0 0 0 0,0 0 0 0 0,-1 0 0 0 0,0 1 0 0 0,0-1 0 0 0,0 1 0 0 0,0-1 1 0 0,-1 1-1 0 0,0 0 0 0 0,0 1 0 0 0,0-1 0 0 0,0 1 0 0 0,0-1 0 0 0,-1 1 0 0 0,1 0 0 0 0,-1 1 0 0 0,0-1 0 0 0,0 1 0 0 0,0 0 0 0 0,0 0 0 0 0,0 1 0 0 0,-1-1 0 0 0,1 1 0 0 0,0 0 0 0 0,-1 1 1 0 0,1-1-1 0 0,-1 1 0 0 0,1 0 0 0 0,-1 1 0 0 0,1-1 0 0 0,0 1 0 0 0,-1 0 0 0 0,1 0 0 0 0,-1 1 19 0 0,-3-1-5 0 0,0 0-1 0 0,0 0 1 0 0,0 1-1 0 0,0 0 1 0 0,0 0 0 0 0,1 1-1 0 0,-1 1 1 0 0,1-1 0 0 0,0 1-1 0 0,0 1 1 0 0,0-1-1 0 0,0 1 1 0 0,1 1 0 0 0,0-1-1 0 0,0 1 1 0 0,-3 4 5 0 0,9-6-1 0 0,1 0 1 0 0,-1 0 0 0 0,1 0-1 0 0,0 0 1 0 0,1 0-1 0 0,-1 0 1 0 0,1-1-1 0 0,-1 1 1 0 0,1 0-1 0 0,0 0 1 0 0,1 0-1 0 0,-1-1 1 0 0,1 1-1 0 0,-1-1 1 0 0,1 1-1 0 0,0-1 1 0 0,0 0-1 0 0,1 0 1 0 0,-1 0-1 0 0,1 0 1 0 0,-1 0-1 0 0,1 0 1 0 0,0-1-1 0 0,0 1 1 0 0,0-1-1 0 0,1 0 1 0 0,-1 0-1 0 0,0 0 1 0 0,1 0-1 0 0,-1 0 1 0 0,4 0 0 0 0,17 9-138 0 0,0-1 1 0 0,1-1 0 0 0,-1-1 0 0 0,2-1 0 0 0,-1-1 0 0 0,1-2-1 0 0,0 0 1 0 0,0-2 0 0 0,0 0 0 0 0,0-2 0 0 0,0-1-1 0 0,4-2 138 0 0,17 3-1192 0 0,-2-3 71 0 0,28-8-100 0 0</inkml:trace>
  <inkml:trace contextRef="#ctx0" brushRef="#br0" timeOffset="794.893">1164 464 1216 0 0,'0'-2'90'0'0,"0"1"1"0"0,0-1-1 0 0,-1 0 0 0 0,1 1 1 0 0,0-1-1 0 0,-1 0 0 0 0,1 1 0 0 0,-1-1 1 0 0,0 1-1 0 0,1-1 0 0 0,-1 1 1 0 0,0-1-1 0 0,0 1 0 0 0,0-1 1 0 0,0 1-1 0 0,0 0 0 0 0,0-1 0 0 0,0 1 1 0 0,-1 0-1 0 0,1 0 0 0 0,0 0 1 0 0,-1 0-1 0 0,1 0 0 0 0,-1 0 0 0 0,1 1 1 0 0,-1-1-1 0 0,1 0 0 0 0,-1 1 1 0 0,1-1-1 0 0,-1 1 0 0 0,0-1 1 0 0,1 1-1 0 0,-1 0 0 0 0,0 0 0 0 0,0 0 1 0 0,1 0-1 0 0,-1 0 0 0 0,0 0 1 0 0,1 0-1 0 0,-1 0 0 0 0,0 1 0 0 0,0 0-90 0 0,-13 0 34 0 0,0 2 0 0 0,0 0 0 0 0,0 1 0 0 0,1 0 0 0 0,0 1 0 0 0,0 1 0 0 0,0 0 0 0 0,0 1 0 0 0,1 0 0 0 0,0 1 0 0 0,1 1 0 0 0,0 0 0 0 0,0 1 0 0 0,1 0 0 0 0,0 0-1 0 0,1 1 1 0 0,0 1 0 0 0,1 0 0 0 0,0 0 0 0 0,0 2-34 0 0,8-14 16 0 0,0 1-1 0 0,1-1 1 0 0,-1 1 0 0 0,0 0-1 0 0,0 0 1 0 0,0-1 0 0 0,1 1-1 0 0,-1 0 1 0 0,0 0 0 0 0,1 0-1 0 0,-1 0 1 0 0,1 0-1 0 0,-1 0 1 0 0,1 0 0 0 0,-1 0-1 0 0,1 0 1 0 0,0 0 0 0 0,0 0-1 0 0,-1 0 1 0 0,1 0 0 0 0,0 0-1 0 0,0 0 1 0 0,0 0-1 0 0,0 0 1 0 0,0 0 0 0 0,0 1-1 0 0,0-1 1 0 0,1 0 0 0 0,-1 0-1 0 0,0 0 1 0 0,1 0 0 0 0,-1 0-1 0 0,0 0 1 0 0,1 0-1 0 0,-1 0 1 0 0,1 0 0 0 0,0 0-1 0 0,-1-1 1 0 0,1 1 0 0 0,0 0-1 0 0,-1 0 1 0 0,1 0 0 0 0,0-1-1 0 0,0 1 1 0 0,0 0-1 0 0,0-1 1 0 0,0 1 0 0 0,-1-1-1 0 0,1 1 1 0 0,0-1 0 0 0,0 1-1 0 0,1-1 1 0 0,-1 0 0 0 0,0 0-1 0 0,0 1 1 0 0,0-1-1 0 0,0 0 1 0 0,0 0 0 0 0,0 0-1 0 0,0 0 1 0 0,0 0 0 0 0,0 0-1 0 0,0 0 1 0 0,0-1 0 0 0,0 1-1 0 0,0 0 1 0 0,0-1-1 0 0,1 1-15 0 0,69-18 175 0 0,161-84-335 0 0,-203 144-166 0 0,-8-39 222 0 0,-1 0 0 0 0,1-2 0 0 0,0 0 1 0 0,-1-1-1 0 0,1-1 0 0 0,0-1 0 0 0,-1-1 0 0 0,1-1 0 0 0,-1-1 0 0 0,0-1 0 0 0,-1 0 0 0 0,1-1 0 0 0,9-6 104 0 0,35-9-273 0 0,144-67 244 0 0,-563 293 2036 0 0,268-146-1636 0 0,118-65-61 0 0,-6-3-295 0 0,0-1 0 0 0,-1-1 0 0 0,0-1 0 0 0,-1-1 0 0 0,-1-2 0 0 0,0 0 0 0 0,-1-1 0 0 0,-1-1 0 0 0,0-1 0 0 0,-2-1 0 0 0,0 0 0 0 0,-1-2 0 0 0,-1 0 0 0 0,-1 0-15 0 0,-5 1 26 0 0,0 0-1 0 0,-2 0 1 0 0,0 0 0 0 0,-2-1 0 0 0,0 0-1 0 0,-2-1 1 0 0,0 1 0 0 0,-1-1-1 0 0,-1-15-25 0 0,-2 30 51 0 0,-1 0-1 0 0,0 0 1 0 0,0 0-1 0 0,-1 0 1 0 0,0 0-1 0 0,-1 1 1 0 0,0-1-1 0 0,0 1 1 0 0,0 0-1 0 0,-1 0 0 0 0,0 0 1 0 0,0 0-1 0 0,-1 0 1 0 0,0 1-1 0 0,0 0 1 0 0,0 0-1 0 0,-1 1 1 0 0,0-1-1 0 0,0 1 1 0 0,0 0-1 0 0,-1 1 1 0 0,0-1-1 0 0,0 1 1 0 0,0 1-1 0 0,0-1 0 0 0,0 1 1 0 0,-1 1-1 0 0,1-1 1 0 0,-5 1-51 0 0,8 5 13 0 0,-1 0-1 0 0,0 0 1 0 0,1 1 0 0 0,-1-1 0 0 0,1 1 0 0 0,0 0-1 0 0,1 1 1 0 0,-1-1 0 0 0,1 1 0 0 0,0 0-1 0 0,0-1 1 0 0,0 1 0 0 0,0 1 0 0 0,1-1 0 0 0,0 0-1 0 0,0 1 1 0 0,0-1 0 0 0,1 1 0 0 0,0-1 0 0 0,0 1-1 0 0,1-1 1 0 0,-1 1 0 0 0,1 0 0 0 0,0 0-1 0 0,1-1 1 0 0,-1 1 0 0 0,1 0 0 0 0,0-1 0 0 0,1 1-13 0 0,2 35-466 0 0,3-1 0 0 0,1 1 0 0 0,3-1-1 0 0,0-1 1 0 0,3 0 0 0 0,10 18 466 0 0,-19-42-520 0 0,48 122-3375 0 0,-37-96 2705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4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42 860 0 0,'-21'4'3678'0'0,"-8"18"-2750"0"0,68-25 2072 0 0,11 2-2771 0 0,-8-4-23 0 0,-16-1-391 0 0,1 1-1 0 0,0 2 1 0 0,0 0-1 0 0,0 2 1 0 0,0 1 0 0 0,0 2-1 0 0,-1 0 1 0 0,1 2-1 0 0,0 0 1 0 0,21 8 185 0 0,-21 14-3507 0 0,-27-13 2259 0 0</inkml:trace>
  <inkml:trace contextRef="#ctx0" brushRef="#br0" timeOffset="249.768">82 398 2680 0 0,'60'13'3583'0'0,"123"-27"-1840"0"0,-9-9-1093 0 0,54-12-4354 0 0,-175 16 1176 0 0,-36 8 1328 0 0</inkml:trace>
  <inkml:trace contextRef="#ctx0" brushRef="#br0" timeOffset="541.75">714 2 1132 0 0,'7'-1'3737'0'0,"24"34"-2557"0"0,-12-1-951 0 0,-2 1 1 0 0,-1 0 0 0 0,-1 2-1 0 0,-2-1 1 0 0,-1 2-1 0 0,-2 0 1 0 0,-2 0 0 0 0,-1 0-1 0 0,-2 1 1 0 0,-1 0 0 0 0,-2 24-230 0 0,-39 67-1031 0 0,-25-69-3056 0 0,41-54 2802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4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1920 0 0,'12'11'4376'0'0,"39"-23"-2935"0"0,-95-25 379 0 0,50 36-8529 0 0,-5 4 5477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4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1240 0 0,'6'31'5214'0'0,"6"-16"-4183"0"0,-9-12-1133 0 0,-51-8 4459 0 0,36 5-4669 0 0,-19 0-8000 0 0,29 0 7068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36 1612 0 0,'0'0'379'0'0,"14"-2"186"0"0,15-31 935 0 0,-96 145 675 0 0,-136 292-1379 0 0,156-329-2318 0 0,46-74 295 0 0,1-1-21 0 0,0 0 34 0 0</inkml:trace>
  <inkml:trace contextRef="#ctx0" brushRef="#br0" timeOffset="294.839">298 74 948 0 0,'8'1'2570'0'0,"13"34"-2181"0"0,2-2 0 0 0,1-1 0 0 0,2-1 0 0 0,1-1 0 0 0,1-1 0 0 0,4 1-389 0 0,116 134 463 0 0,-120-97-2449 0 0,-31-61 761 0 0,-12 14-19 0 0</inkml:trace>
  <inkml:trace contextRef="#ctx0" brushRef="#br0" timeOffset="543.93">149 479 1344 0 0,'11'-8'5725'0'0,"127"-29"-5324"0"0,75-14-5136 0 0,-178 42 3520 0 0</inkml:trace>
  <inkml:trace contextRef="#ctx0" brushRef="#br0" timeOffset="838.631">834 297 1100 0 0,'29'-4'4486'0'0,"-4"53"-3627"0"0,-19-31-673 0 0,114 249 1075 0 0,-34-49-2047 0 0,-85-217-388 0 0,-1-1-90 0 0,-2 2 11 0 0,-7 4-18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5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0 472 1204 0 0,'13'-3'304'0'0,"-1"-1"0"0"0,0 0 0 0 0,0 0-1 0 0,0-2 1 0 0,0 1 0 0 0,-1-1 0 0 0,0-1 0 0 0,0 0-1 0 0,-1-1 1 0 0,0 0 0 0 0,2-2-304 0 0,-1 2 298 0 0,25-18 142 0 0,-21 17-352 0 0,-1 0-1 0 0,0-1 0 0 0,0-1 1 0 0,-1 0-1 0 0,-1-1 0 0 0,0 0 1 0 0,-1-1-1 0 0,0-1 1 0 0,0 1-1 0 0,-2-2 0 0 0,4-5-87 0 0,-12 12-30 0 0,0 0 0 0 0,-1 1 0 0 0,0-1 0 0 0,0 0 0 0 0,-1 0 0 0 0,1 1 0 0 0,-2-1 0 0 0,1 0 0 0 0,-1 1 0 0 0,0 0 0 0 0,-1-1 0 0 0,0 1 0 0 0,0 0 0 0 0,0 0 1 0 0,-1 0-1 0 0,0 1 0 0 0,-1-1 0 0 0,1 1 0 0 0,-1 0 0 0 0,0 0 0 0 0,-1 1 0 0 0,1-1 0 0 0,-1 1 0 0 0,0 1 0 0 0,-1-1 0 0 0,1 1 0 0 0,-1 0 0 0 0,1 0 0 0 0,-1 1 0 0 0,-1 0 0 0 0,-4-2 30 0 0,7 4 14 0 0,-1 0 0 0 0,-1 0 1 0 0,1 0-1 0 0,0 1 0 0 0,0 0 1 0 0,0 0-1 0 0,0 0 0 0 0,0 1 1 0 0,0 0-1 0 0,0 0 0 0 0,0 0 1 0 0,0 1-1 0 0,0 0 1 0 0,1 0-1 0 0,-1 1 0 0 0,0-1 1 0 0,1 1-1 0 0,0 0 0 0 0,0 1 1 0 0,0-1-1 0 0,0 1 0 0 0,0 0 1 0 0,1 0-1 0 0,0 1 0 0 0,0-1 1 0 0,0 1-1 0 0,0 0 0 0 0,1 0 1 0 0,0 0-1 0 0,0 1 0 0 0,0-1 1 0 0,1 1-1 0 0,-1-1 0 0 0,1 1 1 0 0,1 0-1 0 0,-1 0 0 0 0,1 0 1 0 0,0 0-1 0 0,0 0 0 0 0,1 0 1 0 0,0 0-1 0 0,0 1 0 0 0,0-1 1 0 0,2 4-15 0 0,10 210 209 0 0,99 208 594 0 0,-107-409-827 0 0,3 9 987 0 0,-7-48-211 0 0,-3 9-745 0 0,1 0-1 0 0,1 0 1 0 0,-1 0 0 0 0,2 0-1 0 0,0-1 1 0 0,0 1 0 0 0,1 0-1 0 0,0 0 1 0 0,1 0 0 0 0,0 0-1 0 0,1 0 1 0 0,0 0 0 0 0,0 1-1 0 0,2 0 1 0 0,-1-1 0 0 0,1 1-1 0 0,1 1 1 0 0,-1-1 0 0 0,2 1-1 0 0,-1 0 1 0 0,1 0 0 0 0,1 1-1 0 0,-1 0 1 0 0,2 0 0 0 0,-1 1-1 0 0,1 0 1 0 0,0 0 0 0 0,0 1-1 0 0,1 0 1 0 0,0 1 0 0 0,0 0-1 0 0,0 1 1 0 0,11-4-7 0 0,-13 11 3 0 0,1 0-1 0 0,0 0 1 0 0,-1 1-1 0 0,0 0 1 0 0,0 1-1 0 0,0 0 1 0 0,0 0-1 0 0,-1 0 0 0 0,0 1 1 0 0,0 0-1 0 0,0 1 1 0 0,-1-1-1 0 0,0 1 1 0 0,0 1-1 0 0,-1-1 1 0 0,0 1-1 0 0,0 0 1 0 0,-1 0-1 0 0,0 0 1 0 0,0 1-1 0 0,-1-1 1 0 0,0 1-1 0 0,1 6-2 0 0,2-1-21 0 0,1 2 55 0 0,-7-14-34 0 0,0 0 0 0 0,1 1 0 0 0,-1-1 0 0 0,1 1 1 0 0,-1-1-1 0 0,1 1 0 0 0,0-1 0 0 0,0 0 0 0 0,0 0 0 0 0,0 1 1 0 0,1-1-1 0 0,-1 0 0 0 0,1 0 0 0 0,-1 0 0 0 0,1-1 0 0 0,0 1 1 0 0,-1 0-1 0 0,1 0 0 0 0,0-1 0 0 0,0 1 0 0 0,0-1 1 0 0,1 0-1 0 0,-1 0 0 0 0,0 0 0 0 0,0 0 0 0 0,1 0 0 0 0,-1 0 1 0 0,0 0-1 0 0,1-1 0 0 0,-1 1 0 0 0,1-1 0 0 0,-1 0 0 0 0,1 1 1 0 0,-1-1-1 0 0,1 0 0 0 0,-1-1 0 0 0,1 1 0 0 0,16-8 11 0 0,-1-1 0 0 0,-1 0 0 0 0,1-1 0 0 0,-2-1 0 0 0,0-1 0 0 0,0 0 0 0 0,-1-1 1 0 0,0-1-1 0 0,-1 0 0 0 0,-1-1 0 0 0,0-1 0 0 0,-1 0 0 0 0,-1 0 0 0 0,4-9-11 0 0,1-24-13 0 0,-16 47-25 0 0,-2-8-8 0 0,-2 7 34 0 0,0-1 1 0 0,-1 1-1 0 0,1 0 0 0 0,0 0 1 0 0,-1 0-1 0 0,1 1 0 0 0,-1-1 1 0 0,0 1-1 0 0,0 0 0 0 0,0 1 1 0 0,0-1-1 0 0,0 1 0 0 0,-1 0 1 0 0,1 0-1 0 0,0 0 0 0 0,0 1 0 0 0,-1 0 1 0 0,1 0-1 0 0,0 1 0 0 0,-1-1 1 0 0,1 1-1 0 0,0 0 0 0 0,0 0 1 0 0,0 1-1 0 0,0 0 0 0 0,0 0 1 0 0,0 0-1 0 0,0 0 0 0 0,0 1 1 0 0,1-1-1 0 0,-1 1 0 0 0,1 1 1 0 0,0-1-1 0 0,0 0 0 0 0,0 1 0 0 0,-3 4 12 0 0,8-2-8 0 0,0 0 0 0 0,1 0 0 0 0,0-1 0 0 0,0 1 0 0 0,0 0-1 0 0,1-1 1 0 0,0 0 0 0 0,0 1 0 0 0,0-1 0 0 0,0 0-1 0 0,1 0 1 0 0,0-1 0 0 0,0 1 0 0 0,0-1 0 0 0,1 0 0 0 0,-1 0-1 0 0,1-1 1 0 0,0 1 0 0 0,0-1 0 0 0,1 0 0 0 0,-1 0-1 0 0,0-1 1 0 0,1 1 0 0 0,0-1 0 0 0,-1 0 0 0 0,1-1 0 0 0,0 0-1 0 0,0 1 1 0 0,0-2 0 0 0,0 1 0 0 0,0-1 0 0 0,0 0-1 0 0,1 0 9 0 0,30 2-293 0 0,0-1 0 0 0,0-2 1 0 0,0-1-1 0 0,0-2 0 0 0,0-1 0 0 0,-1-2 0 0 0,0-2 0 0 0,0-1 0 0 0,-1-2 0 0 0,0-2 0 0 0,-1 0 0 0 0,8-8 293 0 0,-14 8-307 0 0,1-1 8 0 0</inkml:trace>
  <inkml:trace contextRef="#ctx0" brushRef="#br0" timeOffset="341.688">1402 461 3880 0 0,'-1'0'21'0'0,"0"0"-1"0"0,0 0 0 0 0,1 0 0 0 0,-1 0 0 0 0,0 0 1 0 0,0 0-1 0 0,1 0 0 0 0,-1-1 0 0 0,0 1 0 0 0,0 0 1 0 0,1-1-1 0 0,-1 1 0 0 0,0 0 0 0 0,1-1 0 0 0,-1 1 1 0 0,0-1-1 0 0,1 1 0 0 0,-1-1 0 0 0,1 1 0 0 0,-1-1 0 0 0,1 0 1 0 0,-1 1-1 0 0,1-1 0 0 0,-1 0 0 0 0,1 1 0 0 0,0-1 1 0 0,-1 0-1 0 0,1 1 0 0 0,0-1 0 0 0,-1 0 0 0 0,1 0 1 0 0,0 0-1 0 0,0 1 0 0 0,0-1 0 0 0,0 0 0 0 0,0 0 1 0 0,0 1-1 0 0,0-1 0 0 0,0 0 0 0 0,0 0 0 0 0,0 0 1 0 0,0 1-1 0 0,1-1 0 0 0,-1 0 0 0 0,0 0 0 0 0,1 1 1 0 0,-1-1-1 0 0,0 0 0 0 0,1 1 0 0 0,-1-1 0 0 0,1 0 1 0 0,-1 1-1 0 0,1-1 0 0 0,-1 0 0 0 0,1 1 0 0 0,-1-1 1 0 0,1 1-1 0 0,0-1-20 0 0,-15 3 11 0 0,0 0 0 0 0,0 0 1 0 0,0 1-1 0 0,0 1 0 0 0,1 0 0 0 0,0 1 1 0 0,0 0-1 0 0,0 1 0 0 0,0 1 0 0 0,1 0 1 0 0,0 1-1 0 0,1 0 0 0 0,0 1 1 0 0,0 0-1 0 0,0 0 0 0 0,1 1 0 0 0,1 1 1 0 0,0-1-1 0 0,0 2 0 0 0,-6 10-11 0 0,15-21 14 0 0,-1-1 0 0 0,0 1 0 0 0,1 0 0 0 0,-1-1 0 0 0,1 1 0 0 0,-1 0 0 0 0,1 0 0 0 0,-1-1 0 0 0,1 1 0 0 0,-1 0 0 0 0,1 0 0 0 0,0 0 0 0 0,-1 0 0 0 0,1 0 0 0 0,0-1 0 0 0,0 1 0 0 0,0 0 0 0 0,0 0 0 0 0,0 0 0 0 0,0 0 0 0 0,0 0 0 0 0,0 0 0 0 0,0 0 0 0 0,0 0 0 0 0,0 0 0 0 0,0 0 0 0 0,1-1 0 0 0,-1 1 0 0 0,0 0 0 0 0,1 0 1 0 0,-1 0-1 0 0,1 0 0 0 0,-1-1 0 0 0,1 1 0 0 0,-1 0 0 0 0,1 0 0 0 0,0-1 0 0 0,-1 1 0 0 0,1 0 0 0 0,0-1 0 0 0,-1 1 0 0 0,1-1 0 0 0,0 1 0 0 0,0-1 0 0 0,0 1 0 0 0,-1-1 0 0 0,1 0 0 0 0,0 1 0 0 0,0-1 0 0 0,0 0 0 0 0,0 0 0 0 0,0 1 0 0 0,0-1 0 0 0,0 0 0 0 0,0 0 0 0 0,-1 0 0 0 0,1 0 0 0 0,0 0 0 0 0,0 0 0 0 0,0-1 0 0 0,0 1 0 0 0,0 0 0 0 0,0 0 0 0 0,0-1 0 0 0,0 1 0 0 0,-1 0 0 0 0,1-1 0 0 0,0 1 0 0 0,0-1-14 0 0,67-15 457 0 0,68-45 349 0 0,-110 94-933 0 0,-18-27-96 0 0,0-1 0 0 0,0 0 0 0 0,1 0 0 0 0,-1-1 0 0 0,1 0 1 0 0,0-1-1 0 0,1 0 0 0 0,-1 0 0 0 0,0-1 0 0 0,1 0 0 0 0,-1-1 0 0 0,1 0 0 0 0,0-1 0 0 0,-1 1 0 0 0,1-2 0 0 0,0 0 1 0 0,-1 0-1 0 0,10-2 223 0 0,33-11-1212 0 0</inkml:trace>
  <inkml:trace contextRef="#ctx0" brushRef="#br0" timeOffset="761.009">1984 455 1804 0 0,'-34'5'576'0'0,"-1"1"0"0"0,1 1 0 0 0,0 2 0 0 0,1 1-1 0 0,0 2 1 0 0,1 1 0 0 0,-24 14-576 0 0,89-21 430 0 0,-19-11-425 0 0,-1 0 0 0 0,0-1 0 0 0,0-1 0 0 0,-1 0 1 0 0,0-1-1 0 0,0-1 0 0 0,-1 0 0 0 0,0 0 1 0 0,0-1-1 0 0,-1 0 0 0 0,0-1 0 0 0,-1 0 0 0 0,0 0 1 0 0,-1-1-1 0 0,0 0 0 0 0,-1-1 0 0 0,-1 0 0 0 0,0 0 1 0 0,0 0-1 0 0,-2-1 0 0 0,1 0 0 0 0,-2 0 1 0 0,0 0-1 0 0,0 0 0 0 0,-1 0 0 0 0,-1-1 0 0 0,-1 1 1 0 0,-1-14-6 0 0,1 9 304 0 0,-2 0 0 0 0,0 0 0 0 0,-1 0 0 0 0,-2 1 0 0 0,1-1 1 0 0,-2 1-1 0 0,0 0 0 0 0,-2 0 0 0 0,0 1 0 0 0,-8-13-304 0 0,16 30 16 0 0,0 1 0 0 0,-1 0 0 0 0,1-1 0 0 0,0 1 0 0 0,0-1 0 0 0,0 1 0 0 0,-1 0 0 0 0,1-1 0 0 0,0 1-1 0 0,-1-1 1 0 0,1 1 0 0 0,-1-1 0 0 0,1 1 0 0 0,-1-1 0 0 0,1 1 0 0 0,-1-1 0 0 0,1 0 0 0 0,-1 1 0 0 0,1-1 0 0 0,-1 1 0 0 0,1-1 0 0 0,-1 0-1 0 0,0 0 1 0 0,1 1 0 0 0,-1-1 0 0 0,0 0 0 0 0,1 0 0 0 0,-1 0 0 0 0,0 0 0 0 0,1 0 0 0 0,-1 0 0 0 0,1 0 0 0 0,-1 0 0 0 0,0 0 0 0 0,1 0-1 0 0,-1 0 1 0 0,0 0 0 0 0,1 0 0 0 0,-1-1 0 0 0,0 1 0 0 0,1 0 0 0 0,-1 0 0 0 0,1-1 0 0 0,-1 1 0 0 0,0 0 0 0 0,1-1 0 0 0,-1 1 0 0 0,1-1-1 0 0,-1 1 1 0 0,1 0 0 0 0,-1-1 0 0 0,1 1 0 0 0,0-1 0 0 0,-1 0-16 0 0,-5 73 717 0 0,48 148-1540 0 0,65 45-5764 0 0,-93-229 5432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0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1556 0 0,'9'0'3402'0'0,"11"1"871"0"0,-6 25-9980 0 0,-12-19 4539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4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1 138 896 0 0,'89'-29'5562'0'0,"-89"29"-5298"0"0,0 0 1 0 0,15 35 338 0 0,91 365 1011 0 0,-86-327-2307 0 0,-20-72 498 0 0,-9-14-4989 0 0,2 0 4028 0 0</inkml:trace>
  <inkml:trace contextRef="#ctx0" brushRef="#br0" timeOffset="343.699">49 109 2016 0 0,'1'-6'103'0'0,"0"1"1"0"0,0 0-1 0 0,1-1 0 0 0,0 1 0 0 0,0 0 0 0 0,1 0 0 0 0,-1 0 1 0 0,1 0-1 0 0,0 0 0 0 0,0 0 0 0 0,1 1 0 0 0,0 0 0 0 0,-1-1 1 0 0,1 2-1 0 0,1-1 0 0 0,-1 0 0 0 0,1 1 0 0 0,-1 0 1 0 0,1 0-1 0 0,0 0 0 0 0,0 0 0 0 0,0 1 0 0 0,0 0 0 0 0,1 0 1 0 0,-1 0-1 0 0,0 1 0 0 0,1 0 0 0 0,0 0 0 0 0,-1 0 0 0 0,1 0 1 0 0,-1 1-1 0 0,1 0 0 0 0,0 1 0 0 0,-1-1 0 0 0,1 1 1 0 0,-1 0-1 0 0,1 0 0 0 0,-1 1 0 0 0,1-1 0 0 0,4 3-103 0 0,-1 0 47 0 0,0 0-1 0 0,0 1 1 0 0,-1 0-1 0 0,1 1 1 0 0,-1-1 0 0 0,0 1-1 0 0,-1 1 1 0 0,1 0-1 0 0,-1 0 1 0 0,0 0-1 0 0,-1 1 1 0 0,0 0 0 0 0,0 0-1 0 0,-1 0 1 0 0,0 1-1 0 0,0 0 1 0 0,-1 0-1 0 0,0 0 1 0 0,-1 1 0 0 0,0-1-1 0 0,-1 1 1 0 0,1 0-1 0 0,-2 0 1 0 0,1 0-1 0 0,-2 0-46 0 0,-3-2-15 0 0,-1 1 0 0 0,0-1 0 0 0,0 0-1 0 0,-1 0 1 0 0,0 0 0 0 0,-1-1 0 0 0,0 1-1 0 0,0-1 1 0 0,0-1 0 0 0,-1 1 0 0 0,0-1-1 0 0,0 0 1 0 0,-1-1 0 0 0,0 0 0 0 0,0 0-1 0 0,0 0 1 0 0,0-1 0 0 0,-1-1 0 0 0,1 1-1 0 0,-1-1 1 0 0,0-1 0 0 0,0 1 0 0 0,0-2-1 0 0,-3 1 16 0 0,-84-2-3487 0 0,52-16 2109 0 0</inkml:trace>
  <inkml:trace contextRef="#ctx0" brushRef="#br0" timeOffset="812.66">754 103 1672 0 0,'22'110'3804'0'0,"1"-7"-3115"0"0,-19-9-57 0 0,-3-53-3543 0 0,-3-39 1695 0 0,-7 8 42 0 0</inkml:trace>
  <inkml:trace contextRef="#ctx0" brushRef="#br0" timeOffset="1564.202">781 88 1128 0 0,'8'-15'3363'0'0,"4"16"-2130"0"0,-27 10-1239 0 0,-2-9 1311 0 0,25-9-1256 0 0,1 1 0 0 0,1 0 0 0 0,-1 0 0 0 0,1 1 1 0 0,0 1-1 0 0,0 0 0 0 0,0 0 0 0 0,1 1 0 0 0,0 0 1 0 0,-1 1-1 0 0,1 0 0 0 0,0 1 0 0 0,0 0 1 0 0,0 0-1 0 0,5 2-49 0 0,-11-1 11 0 0,-1 1 0 0 0,1 1 0 0 0,0-1 0 0 0,0 1 0 0 0,-1 0 0 0 0,1 0 0 0 0,-1 0 0 0 0,1 1 1 0 0,-1-1-1 0 0,0 1 0 0 0,0 0 0 0 0,0 0 0 0 0,-1 1 0 0 0,1-1 0 0 0,-1 1 0 0 0,1 0 0 0 0,-1 0 0 0 0,0 0 1 0 0,-1 0-1 0 0,1 0 0 0 0,-1 1 0 0 0,0-1 0 0 0,0 1 0 0 0,0-1 0 0 0,-1 1 0 0 0,1 0 0 0 0,-1 0 0 0 0,0 0 1 0 0,-1 0-1 0 0,1 0 0 0 0,-1 1-11 0 0,-50 71 616 0 0,97-55-407 0 0,-41-19-204 0 0,1 0 0 0 0,-1 0 0 0 0,0 1 0 0 0,0 0-1 0 0,0 1 1 0 0,-1-1 0 0 0,1 1 0 0 0,-1 0 0 0 0,0 0 0 0 0,0 1 0 0 0,-1-1-1 0 0,0 1 1 0 0,0 0 0 0 0,0 1 0 0 0,-1-1 0 0 0,0 0 0 0 0,0 1 0 0 0,0 0-1 0 0,-1 0 1 0 0,0 0 0 0 0,1 5-5 0 0,-6-6-38 0 0,0 0 1 0 0,0 0-1 0 0,0 0 0 0 0,-1-1 0 0 0,0 1 1 0 0,0-1-1 0 0,0 0 0 0 0,-1 0 0 0 0,1-1 0 0 0,-1 1 1 0 0,-1-1-1 0 0,1 0 0 0 0,0 0 0 0 0,-1-1 1 0 0,0 1-1 0 0,0-1 0 0 0,0-1 0 0 0,0 1 0 0 0,0-1 1 0 0,0 0-1 0 0,-1 0 0 0 0,1-1 0 0 0,-1 0 1 0 0,0 0-1 0 0,1 0 0 0 0,-1-1 0 0 0,1 0 1 0 0,-1-1-1 0 0,-5 0 38 0 0,-71-40-4746 0 0,70 25 3591 0 0</inkml:trace>
  <inkml:trace contextRef="#ctx0" brushRef="#br0" timeOffset="1909.644">540 70 1532 0 0,'-9'16'188'0'0,"1"0"0"0"0,1 0 0 0 0,0 1 0 0 0,1 0 0 0 0,1 0 0 0 0,1 0 0 0 0,0 1 0 0 0,1 0 0 0 0,1-1 0 0 0,1 1 0 0 0,0 0 0 0 0,1 0 0 0 0,1 0 0 0 0,1 0-1 0 0,1 0 1 0 0,0-1 0 0 0,1 1 0 0 0,1-1 0 0 0,1 0 0 0 0,0 0 0 0 0,1-1 0 0 0,1 0 0 0 0,1 0 0 0 0,0 0 0 0 0,1-1 0 0 0,0-1 0 0 0,1 0 0 0 0,1 0 0 0 0,0-1 0 0 0,1-1 0 0 0,1 0 0 0 0,0 0 0 0 0,4 1-188 0 0,98 53-530 0 0,10-35-3501 0 0,-109-30 2909 0 0</inkml:trace>
  <inkml:trace contextRef="#ctx0" brushRef="#br0" timeOffset="2206.357">1369 7 2676 0 0,'13'4'225'0'0,"1"0"-1"0"0,-1 1 1 0 0,1 1 0 0 0,-2 0-1 0 0,1 1 1 0 0,-1 0-1 0 0,0 1 1 0 0,0 0 0 0 0,-1 1-1 0 0,0 0 1 0 0,0 1-1 0 0,-1 0 1 0 0,-1 1 0 0 0,0 0-1 0 0,0 0 1 0 0,-1 1-1 0 0,-1 0 1 0 0,0 1 0 0 0,1 2-225 0 0,4 9 156 0 0,-1-1 1 0 0,-1 2 0 0 0,-1-1-1 0 0,-1 1 1 0 0,-1 1-1 0 0,-1-1 1 0 0,-2 1 0 0 0,0 0-1 0 0,-1 26-156 0 0,-3-42 27 0 0,0 1-1 0 0,-1-1 1 0 0,0 0-1 0 0,-1 0 1 0 0,0 0-1 0 0,-1 0 1 0 0,0 0-1 0 0,0 0 1 0 0,-1-1-1 0 0,0 1 1 0 0,-1-1-1 0 0,0 0 1 0 0,0 0-1 0 0,-1-1 0 0 0,-1 0 1 0 0,1 0-1 0 0,-1 0 1 0 0,0-1-1 0 0,-1 0 1 0 0,0 0-1 0 0,0-1 1 0 0,0 0-1 0 0,-1 0 1 0 0,-4 1-27 0 0,0 0-425 0 0,0-1 0 0 0,0-1 1 0 0,-1 0-1 0 0,0-1 1 0 0,0-1-1 0 0,-1 0 0 0 0,1 0 1 0 0,0-2-1 0 0,-1 0 1 0 0,1 0-1 0 0,-1-1 0 0 0,1-1 1 0 0,-1-1-1 0 0,1 0 0 0 0,-1-1 1 0 0,-6-2 424 0 0,-21-9-1187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0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2708 0 0,'2'5'1156'0'0,"-2"-2"-188"0"0,1 0-143 0 0,-1-2-77 0 0,0 4-152 0 0,0-5-176 0 0,4 0-324 0 0,-3 0-176 0 0,1 0 8 0 0,1-3-944 0 0,-1 1-357 0 0,1-1 93 0 0,0 2 36 0 0,-3-4 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0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6 948 0 0,'0'0'845'0'0,"23"-3"1809"0"0,-21 3-2626 0 0,0-1 0 0 0,-1 1-1 0 0,1-1 1 0 0,0 1 0 0 0,0 0 0 0 0,-1 0-1 0 0,1 0 1 0 0,0 0 0 0 0,0 0 0 0 0,-1 0 0 0 0,1 0-1 0 0,0 1 1 0 0,-1-1 0 0 0,1 1 0 0 0,0-1-1 0 0,-1 1 1 0 0,1-1 0 0 0,0 1 0 0 0,-1 0-1 0 0,1 0 1 0 0,-1 0 0 0 0,1 0 0 0 0,-1 0 0 0 0,0 0-1 0 0,1 0 1 0 0,-1 1 0 0 0,0-1 0 0 0,0 0-1 0 0,0 1 1 0 0,0-1 0 0 0,0 1 0 0 0,0-1 0 0 0,0 1-1 0 0,-1-1 1 0 0,1 1 0 0 0,0 0 0 0 0,-1-1-1 0 0,1 1 1 0 0,-1 0 0 0 0,0-1 0 0 0,0 1-1 0 0,0 0 1 0 0,1 0 0 0 0,-1-1 0 0 0,-1 1 0 0 0,1 0-28 0 0,2 7 19 0 0,0 1 1 0 0,0-1-1 0 0,-1 0 1 0 0,-1 0-1 0 0,0 1 1 0 0,0-1 0 0 0,0 0-1 0 0,-1 1 1 0 0,-1-1-1 0 0,0 0 1 0 0,0 0-1 0 0,-1 0 1 0 0,0 0 0 0 0,0 0-1 0 0,-1-1 1 0 0,0 0-1 0 0,0 1 1 0 0,-1-1-1 0 0,0-1 1 0 0,-1 1 0 0 0,0-1-1 0 0,-6 6-19 0 0,-19 1-3063 0 0,29-13 1831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0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1008 0 0,'2'-1'132'0'0,"0"1"1"0"0,0 0-1 0 0,1 0 1 0 0,-1 1-1 0 0,0-1 0 0 0,0 0 1 0 0,1 1-1 0 0,-1-1 1 0 0,0 1-1 0 0,0 0 0 0 0,0 0 1 0 0,0 0-1 0 0,0 0 1 0 0,0 0-1 0 0,0 0 0 0 0,0 0 1 0 0,0 1-1 0 0,0-1 1 0 0,-1 1-1 0 0,1-1 0 0 0,-1 1 1 0 0,1 0-1 0 0,-1-1 1 0 0,0 1-1 0 0,1 0 0 0 0,-1 0 1 0 0,0 0-1 0 0,0 0 1 0 0,0 0-1 0 0,-1 0 0 0 0,1 1 1 0 0,0-1-1 0 0,-1 0 1 0 0,1 0-1 0 0,-1 0 0 0 0,0 1 1 0 0,0-1-133 0 0,8 92 1071 0 0,-8-89-904 0 0,-41 138-1171 0 0,21-104-1553 0 0,9-22 1281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0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242 129 956 0 0,'0'0'441'0'0,"1"5"-37"0"0,-1 1-320 0 0,-1 0 0 0 0,0 1-1 0 0,0-1 1 0 0,0 1-1 0 0,-1-1 1 0 0,0 0 0 0 0,0 0-1 0 0,-1 0 1 0 0,0 0-1 0 0,0-1 1 0 0,0 1-1 0 0,-1-1 1 0 0,0 1 0 0 0,0-1-1 0 0,0 0 1 0 0,-1 0-84 0 0,-21 35 360 0 0,-127 244 2764 0 0,138-257-2153 0 0,9-36 378 0 0,116-341-721 0 0,-32 135 311 0 0,-77 214-937 0 0,-1 0 1 0 0,1 0 0 0 0,0 0-1 0 0,0 1 1 0 0,0-1 0 0 0,0 0 0 0 0,0 1-1 0 0,1-1 1 0 0,-1 1 0 0 0,0-1-1 0 0,0 1 1 0 0,0 0 0 0 0,0-1-1 0 0,1 1 1 0 0,-1 0 0 0 0,0 0 0 0 0,0 0-1 0 0,0 0 1 0 0,1 0 0 0 0,-1 0-1 0 0,0 0 1 0 0,0 0 0 0 0,1 0-1 0 0,-1 1 1 0 0,0-1 0 0 0,0 0 0 0 0,0 1-1 0 0,0-1 1 0 0,0 1 0 0 0,0 0-1 0 0,0-1 1 0 0,0 1 0 0 0,0 0 0 0 0,0-1-1 0 0,0 1 1 0 0,0 0 0 0 0,0 0-1 0 0,0 0 1 0 0,0 0 0 0 0,-1 0-1 0 0,1 0 1 0 0,0 0 0 0 0,-1 0 0 0 0,1 0-1 0 0,-1 0 1 0 0,1 0 0 0 0,-1 0-1 0 0,0 1 1 0 0,1-1 0 0 0,-1 0-1 0 0,0 0 1 0 0,0 1-3 0 0,4 2-10 0 0,246 352 114 0 0,-242-346-313 0 0,-2 0 1 0 0,1 0-1 0 0,-1 0 0 0 0,-1 1 0 0 0,0 0 0 0 0,0 0 0 0 0,-1 0 0 0 0,-1 1 0 0 0,0-1 1 0 0,0 1-1 0 0,-1 0 0 0 0,-1 0 0 0 0,0 0 0 0 0,-1 2 209 0 0,0-11-210 0 0,-1 1 0 0 0,-1-1 0 0 0,1 1 0 0 0,0-1 0 0 0,-1 1 0 0 0,0-1 0 0 0,1 0 0 0 0,-1 0 0 0 0,0 0 0 0 0,-1 0 0 0 0,1 0 0 0 0,-1-1 0 0 0,1 1 0 0 0,-1-1 0 0 0,0 1 0 0 0,0-1 0 0 0,0 0 0 0 0,0 0 0 0 0,0 0 0 0 0,0-1 0 0 0,0 1 0 0 0,-3 0 210 0 0,-12 4-1280 0 0</inkml:trace>
  <inkml:trace contextRef="#ctx0" brushRef="#br0" timeOffset="216.463">210 462 3008 0 0,'-11'-23'5438'0'0,"46"6"-3943"0"0,-28 14-1599 0 0,128-33-2071 0 0,-41 12-2487 0 0,-80 21 3466 0 0</inkml:trace>
  <inkml:trace contextRef="#ctx0" brushRef="#br0" timeOffset="527.141">596 330 1492 0 0,'6'1'139'0'0,"0"1"0"0"0,1 0 0 0 0,-1 0-1 0 0,0 0 1 0 0,0 1 0 0 0,-1 0 0 0 0,1 0 0 0 0,0 0 0 0 0,-1 1-1 0 0,0-1 1 0 0,0 2 0 0 0,0-1 0 0 0,0 0 0 0 0,-1 1-1 0 0,1 0 1 0 0,-1 0 0 0 0,0 0 0 0 0,-1 0 0 0 0,1 1 0 0 0,-1 0-1 0 0,0-1 1 0 0,-1 1 0 0 0,1 0 0 0 0,-1 1-139 0 0,6 22 719 0 0,-1 1 0 0 0,-1 0 0 0 0,-1 1 0 0 0,-2-1 0 0 0,-1 1 0 0 0,-2 28-719 0 0,32-55-13 0 0,171-108-6510 0 0,-176 84 5349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0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2676 0 0,'5'2'944'0'0,"-4"-1"-168"0"0,4 1-68 0 0,-2-2-55 0 0,1 1-149 0 0,-1 1 0 0 0,0-1-244 0 0,2 1-128 0 0,-4 1-116 0 0,4 0 4 0 0,0 0-588 0 0,-2 1-689 0 0,-1 1-7 0 0,3 2 56 0 0,-5 1 24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0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1860 0 0,'0'1'1236'0'0,"0"4"-232"0"0,4-2-120 0 0,-3-2-183 0 0,-1-1-117 0 0,2 2-192 0 0,3-1-244 0 0,-1 1-8 0 0,1-2-524 0 0,0 1-620 0 0,1-1-377 0 0,-1 0 49 0 0,2 0 16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0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0 904 0 0,'32'16'5853'0'0,"-24"62"-4941"0"0,-8-71-573 0 0,-1 3-352 0 0,-1-1-1 0 0,1 1 1 0 0,-2-1-1 0 0,0 0 1 0 0,0 0-1 0 0,0 0 1 0 0,-1 0-1 0 0,-1 0 1 0 0,0-1-1 0 0,0 0 1 0 0,0 0 0 0 0,-1 0-1 0 0,-2 2 14 0 0,-61 48-3979 0 0,52-52 2793 0 0,2-3 106 0 0</inkml:trace>
  <inkml:trace contextRef="#ctx0" brushRef="#br0" timeOffset="265.137">299 113 1196 0 0,'25'32'4024'0'0,"-20"48"-2892"0"0,-5-67-821 0 0,-15 129-4904 0 0,11-132 3363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0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16 1424 0 0,'-2'-12'3314'0'0,"-175"281"-1663"0"0,31-18-1301 0 0,146-251-484 0 0,-5 4-602 0 0,3-6-2486 0 0,-4-10 1975 0 0</inkml:trace>
  <inkml:trace contextRef="#ctx0" brushRef="#br0" timeOffset="218.197">256 7 956 0 0,'2'-1'100'0'0,"-1"0"0"0"0,0 0 0 0 0,0 1 0 0 0,1-1-1 0 0,-1 1 1 0 0,1-1 0 0 0,-1 1 0 0 0,0-1 0 0 0,1 1 0 0 0,-1 0 0 0 0,1 0 0 0 0,-1 0-1 0 0,1 0 1 0 0,-1 0 0 0 0,1 0 0 0 0,-1 0 0 0 0,1 0 0 0 0,-1 0 0 0 0,1 1-1 0 0,-1-1 1 0 0,0 1 0 0 0,1-1 0 0 0,-1 1 0 0 0,1-1 0 0 0,-1 1 0 0 0,0 0 0 0 0,0 0-1 0 0,0 0 1 0 0,1 0 0 0 0,-1 0 0 0 0,0 0 0 0 0,0 0 0 0 0,0 0 0 0 0,0 0 0 0 0,0 0-1 0 0,-1 0 1 0 0,1 1 0 0 0,0-1 0 0 0,0 0 0 0 0,-1 1 0 0 0,1-1 0 0 0,-1 0 0 0 0,1 1-1 0 0,-1-1 1 0 0,0 1 0 0 0,0-1 0 0 0,1 1 0 0 0,-1-1 0 0 0,0 1 0 0 0,0-1-1 0 0,0 1 1 0 0,-1-1 0 0 0,1 1 0 0 0,0-1 0 0 0,0 0 0 0 0,-1 1 0 0 0,1-1 0 0 0,-1 1-100 0 0,2 0-19 0 0,6 40 295 0 0,3 0 1 0 0,2-1-1 0 0,1 0 0 0 0,2-1 0 0 0,2 0 1 0 0,2-2-1 0 0,1 0 0 0 0,12 16-276 0 0,-12-27-252 0 0,33 53-313 0 0,-38-25-3041 0 0,-17-49 2351 0 0,-9 10-51 0 0</inkml:trace>
  <inkml:trace contextRef="#ctx0" brushRef="#br0" timeOffset="435.283">184 530 1424 0 0,'3'-11'6627'0'0,"28"-4"-5791"0"0,-29 14-577 0 0,217-37-863 0 0,-87 25-4234 0 0,-109 9 3598 0 0</inkml:trace>
  <inkml:trace contextRef="#ctx0" brushRef="#br0" timeOffset="905.141">796 395 2212 0 0,'55'-65'3782'0'0,"-51"63"-3759"0"0,1 0-1 0 0,-1 1 1 0 0,1-1 0 0 0,0 1-1 0 0,0 0 1 0 0,0 0 0 0 0,-1 1-1 0 0,1 0 1 0 0,0-1 0 0 0,0 2 0 0 0,0-1-1 0 0,0 0 1 0 0,0 1 0 0 0,-1 0-1 0 0,1 0 1 0 0,0 1 0 0 0,0-1-1 0 0,-1 1 1 0 0,1 0 0 0 0,-1 0-1 0 0,0 0 1 0 0,0 1 0 0 0,1 0-1 0 0,-1 0 1 0 0,-1 0 0 0 0,1 0-1 0 0,0 0 1 0 0,-1 1 0 0 0,0-1-1 0 0,0 1 1 0 0,0 0 0 0 0,0 0 0 0 0,-1 0-1 0 0,1 1 1 0 0,-1-1 0 0 0,0 1-1 0 0,0-1 1 0 0,0 4-23 0 0,18 162 238 0 0,60-133-348 0 0,-77-37 128 0 0,1 0 1 0 0,-1 0-1 0 0,1 1 0 0 0,-1-1 0 0 0,1 1 1 0 0,-1 0-1 0 0,0 0 0 0 0,1 0 0 0 0,-1 0 1 0 0,0 0-1 0 0,0 1 0 0 0,1-1 1 0 0,-1 1-1 0 0,0 0 0 0 0,-1 0 0 0 0,1 0 1 0 0,0 1-1 0 0,-1-1 0 0 0,1 1 0 0 0,-1-1 1 0 0,0 1-1 0 0,1 0 0 0 0,-1 0 1 0 0,-1 0-1 0 0,1 0 0 0 0,0 0 0 0 0,0 3-18 0 0,-3-1 38 0 0,0 0-1 0 0,0-1 0 0 0,-1 1 0 0 0,0 0 1 0 0,0-1-1 0 0,0 0 0 0 0,-1 1 1 0 0,0-1-1 0 0,1 0 0 0 0,-1 0 0 0 0,-1 0 1 0 0,1-1-1 0 0,0 1 0 0 0,-1-1 0 0 0,0 0 1 0 0,0 0-1 0 0,0 0 0 0 0,0 0 1 0 0,0-1-1 0 0,-1 1 0 0 0,1-1 0 0 0,-1 0 1 0 0,1-1-1 0 0,-1 1-37 0 0,-1 1 50 0 0,-8 5-90 0 0,-1-1 0 0 0,1-1 0 0 0,-1 0 0 0 0,0-1 0 0 0,0 0 0 0 0,-1-2 1 0 0,1 0-1 0 0,-1 0 0 0 0,0-1 0 0 0,-7-1 40 0 0,20-1-141 0 0,0 0 0 0 0,1-1 1 0 0,-1 1-1 0 0,0-1 0 0 0,0 1 0 0 0,1-1 1 0 0,-1 0-1 0 0,0 0 0 0 0,1 0 1 0 0,-1-1-1 0 0,1 1 0 0 0,0 0 0 0 0,-1-1 1 0 0,1 0-1 0 0,0 1 0 0 0,0-1 0 0 0,0 0 1 0 0,0 0-1 0 0,0 0 0 0 0,0 0 1 0 0,1-1-1 0 0,-1 1 0 0 0,1 0 0 0 0,-1-1 1 0 0,1 1-1 0 0,0-1 0 0 0,0 0 1 0 0,0 1-1 0 0,0-1 0 0 0,1 0 0 0 0,-1 1 1 0 0,0-3 140 0 0,0-26-1176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1236 0 0,'0'0'379'0'0,"3"-17"2324"0"0,25-12-2006 0 0,-24 21 2150 0 0,-3-2-2725 0 0,-1 7 156 0 0,0-55 143 0 0,0 57-434 0 0,0 1 52 0 0,0 0-16 0 0,0 0-22 0 0,0 0-41 0 0,0 0 17 0 0,0 0 38 0 0,0 0-3 0 0,0 0 2 0 0,0 0-41 0 0,0 0 30 0 0,0 0 0 0 0,0 0-20 0 0,7-24 276 0 0,1 14-230 0 0,-3 70-271 0 0,-5-59 244 0 0,0 38 651 0 0,4-28-227 0 0,3 90-633 0 0,21 21 77 0 0,-26-110 131 0 0,0 0 0 0 0,1 0 0 0 0,1-1 0 0 0,0 1 0 0 0,0-1 0 0 0,1 0 0 0 0,1 0 0 0 0,0 0 0 0 0,0-1 0 0 0,1 0 1 0 0,0 0-1 0 0,1 0 0 0 0,0-1 0 0 0,0-1 0 0 0,1 1 0 0 0,1-1 0 0 0,-1-1 0 0 0,1 0 0 0 0,0 0 0 0 0,1-1 0 0 0,0 0 0 0 0,0-1 0 0 0,0 0 0 0 0,0 0 0 0 0,1-2 0 0 0,0 1 1 0 0,5 0-2 0 0,-5-2 56 0 0,-1-1 1 0 0,1 0-1 0 0,0 0 1 0 0,0-1-1 0 0,0-1 1 0 0,0 0 0 0 0,0 0-1 0 0,-1-2 1 0 0,1 1-1 0 0,0-1 1 0 0,-1-1-1 0 0,0 0 1 0 0,9-5-57 0 0,-5 3 48 0 0,0-1 1 0 0,-1 0 0 0 0,0-1-1 0 0,0-1 1 0 0,-1 0-1 0 0,-1-1 1 0 0,1 0-1 0 0,-1-1 1 0 0,-1-1-1 0 0,0 1 1 0 0,-1-2-1 0 0,0 1 1 0 0,-1-2-1 0 0,0 1 1 0 0,-1-1-1 0 0,-1 0 1 0 0,0-1-1 0 0,-1 0 1 0 0,0 0-1 0 0,-2 0 1 0 0,1-1 0 0 0,-2 0-1 0 0,1-10-48 0 0,-8-154 275 0 0,-5 153-311 0 0,8 20-8 0 0,0 0 1 0 0,-1 0-1 0 0,0 0 1 0 0,0 1-1 0 0,-1-1 1 0 0,0 1 0 0 0,0-1-1 0 0,-1 1 1 0 0,1 0-1 0 0,-1 0 1 0 0,0 1-1 0 0,-1-1 1 0 0,0 1-1 0 0,0 0 1 0 0,0 0 0 0 0,0 1-1 0 0,-1-1 1 0 0,1 1-1 0 0,-5-2 44 0 0,0 6-5474 0 0,-5 15 2621 0 0,14-12 1628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2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1036 0 0,'2'-37'3626'0'0,"-1"37"-3550"0"0,-1 1 1 0 0,0-1 0 0 0,0 0 0 0 0,1 0 0 0 0,-1 1 0 0 0,0-1-1 0 0,0 0 1 0 0,1 0 0 0 0,-1 0 0 0 0,0 1 0 0 0,0-1-1 0 0,1 0 1 0 0,-1 0 0 0 0,0 0 0 0 0,1 0 0 0 0,-1 0 0 0 0,0 1-1 0 0,1-1 1 0 0,-1 0 0 0 0,0 0 0 0 0,1 0 0 0 0,-1 0 0 0 0,0 0-1 0 0,1 0 1 0 0,-1 0 0 0 0,0 0 0 0 0,1 0 0 0 0,-1 0 0 0 0,0-1-1 0 0,1 1 1 0 0,-1 0 0 0 0,0 0-77 0 0,11 66 474 0 0,49 163 255 0 0,-55-217-649 0 0,0-1 0 0 0,1 0 0 0 0,0 0 0 0 0,1-1 0 0 0,0 0 0 0 0,1 0 0 0 0,0 0 0 0 0,0-1 1 0 0,1 0-1 0 0,0-1 0 0 0,1 0 0 0 0,0 0 0 0 0,0-1 0 0 0,1 0 0 0 0,-1-1 0 0 0,1 0 0 0 0,1-1 0 0 0,-1 0 0 0 0,1-1 1 0 0,0 0-1 0 0,0-1 0 0 0,0-1 0 0 0,0 1 0 0 0,1-2 0 0 0,4 1-80 0 0,-4-2 18 0 0,0-1 0 0 0,0 0 1 0 0,-1-1-1 0 0,1 0 0 0 0,-1-1 0 0 0,1-1 1 0 0,-1 1-1 0 0,0-2 0 0 0,-1 0 0 0 0,1 0 0 0 0,-1-1 1 0 0,0-1-1 0 0,0 0 0 0 0,-1 0 0 0 0,1-1 1 0 0,-2 0-1 0 0,1-1 0 0 0,-1 0 0 0 0,-1 0 1 0 0,0-1-1 0 0,0 0 0 0 0,-1-1 0 0 0,0 0 1 0 0,-1 0-1 0 0,0 0 0 0 0,0-1 0 0 0,-2 1 0 0 0,1-1 1 0 0,-1-2-19 0 0,2-5-9 0 0,0 0-1 0 0,-1 0 1 0 0,-1 0 0 0 0,-1-1 0 0 0,0 1 0 0 0,-2-1 0 0 0,0 0 0 0 0,-1 1 0 0 0,-1-1 0 0 0,-1 0 0 0 0,-1 1 0 0 0,0-1 0 0 0,-2 1-1 0 0,0 0 1 0 0,-1 0 0 0 0,-1 1 0 0 0,-1 0 0 0 0,0 0 0 0 0,-2 1 0 0 0,0 0 0 0 0,0 0 0 0 0,-2 1 0 0 0,0 0 0 0 0,-3-1 9 0 0,14 16-143 0 0,0 0 0 0 0,-1 0 0 0 0,1 0 0 0 0,-1 0 0 0 0,1 0 0 0 0,-1 1 0 0 0,1-1 0 0 0,-1 0 0 0 0,1 1 0 0 0,-1-1 0 0 0,1 1 0 0 0,-1 0 0 0 0,0-1 1 0 0,1 1-1 0 0,-1 0 0 0 0,0 0 0 0 0,1 0 0 0 0,-1 0 0 0 0,0 0 0 0 0,1 0 0 0 0,-1 1 0 0 0,0-1 0 0 0,1 1 0 0 0,-1-1 0 0 0,1 1 0 0 0,-1-1 0 0 0,0 1 0 0 0,1 0 0 0 0,0 0 1 0 0,-1 0-1 0 0,1 0 0 0 0,0 0 0 0 0,-1 0 0 0 0,1 0 0 0 0,0 0 0 0 0,0 1 0 0 0,0-1 0 0 0,0 0 0 0 0,0 1 0 0 0,0-1 0 0 0,0 1 0 0 0,0-1 0 0 0,1 1 0 0 0,-1-1 0 0 0,1 1 0 0 0,-1-1 1 0 0,1 1-1 0 0,-1 0 0 0 0,1 0 143 0 0,-2 11-1252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3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1956 0 0,'7'0'3432'0'0,"23"-6"-2597"0"0,498-54 1564 0 0,-381 51-3861 0 0,-62 0-3051 0 0,-85 9 3282 0 0</inkml:trace>
  <inkml:trace contextRef="#ctx0" brushRef="#br0" timeOffset="313.236">324 15 1540 0 0,'-13'-14'3706'0'0,"10"32"-1256"0"0,6 17-2299 0 0,2-1 0 0 0,2 0-1 0 0,1 0 1 0 0,1-1 0 0 0,2 0 0 0 0,2-1 0 0 0,13 26-151 0 0,34 102-1181 0 0,-45-116-3406 0 0,-14-41 3395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2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207 283 1756 0 0,'2'-7'4975'0'0,"-5"33"-4566"0"0,-133 297 1100 0 0,67-202-486 0 0,134-279 111 0 0,-14 26-1151 0 0,7 3 1 0 0,5 3-1 0 0,8-4 17 0 0,-20 60-2 0 0,-34 91-16 0 0,56 208-118 0 0,42 52 237 0 0,-76-147-2656 0 0,-40-132 2386 0 0,0 0 0 0 0,0 0-1 0 0,1 0 1 0 0,-1-1 0 0 0,0 1-1 0 0,0 0 1 0 0,-1-1 0 0 0,1 1 0 0 0,0-1-1 0 0,0 1 1 0 0,-1-1 0 0 0,1 1-1 0 0,-1-1 1 0 0,1 0 0 0 0,-1 0 0 0 0,0 0-1 0 0,1 0 1 0 0,-1 0 0 0 0,0 0-1 0 0,0 0 1 0 0,0-1 0 0 0,0 1 0 0 0,0-1-1 0 0,0 1 1 0 0,1-1 0 0 0,-1 0-1 0 0,0 1 1 0 0,0-1 0 0 0,0 0 0 0 0,-2-1 169 0 0,-8 1-1148 0 0</inkml:trace>
  <inkml:trace contextRef="#ctx0" brushRef="#br0" timeOffset="252.427">163 475 2240 0 0,'-2'-3'1333'0'0,"13"-8"3946"0"0,178-18-4228 0 0,4 9-4601 0 0,-101 11 1 0 0,-64 6 2345 0 0</inkml:trace>
  <inkml:trace contextRef="#ctx0" brushRef="#br0" timeOffset="999.343">770 463 1148 0 0,'-8'-3'4659'0'0,"-2"-8"-2377"0"0,13 6-2227 0 0,0 0-1 0 0,1 0 1 0 0,-1 0-1 0 0,1 0 1 0 0,0 1-1 0 0,1 0 1 0 0,-1-1-1 0 0,0 2 1 0 0,1-1-1 0 0,0 0 1 0 0,0 1-1 0 0,0 0 1 0 0,1 0-1 0 0,-1 1 1 0 0,0-1-1 0 0,4 0-54 0 0,58-12 44 0 0,-62 15-45 0 0,0 0 0 0 0,0 1 0 0 0,0-1 0 0 0,0 1-1 0 0,0 0 1 0 0,0 0 0 0 0,-1 0 0 0 0,1 1-1 0 0,0 0 1 0 0,-1 0 0 0 0,1 0 0 0 0,-1 0-1 0 0,0 1 1 0 0,1 0 0 0 0,-1 0 0 0 0,0 0-1 0 0,-1 0 1 0 0,1 0 0 0 0,-1 1 0 0 0,1 0-1 0 0,-1 0 1 0 0,0 0 0 0 0,-1 0 0 0 0,1 0-1 0 0,-1 0 1 0 0,1 1 0 0 0,-1-1 0 0 0,-1 1-1 0 0,1 0 1 0 0,-1-1 0 0 0,1 1 0 0 0,-1 2 1 0 0,1 3-13 0 0,0 0 1 0 0,0 0 0 0 0,-1 0 0 0 0,-1 0-1 0 0,1 0 1 0 0,-2 0 0 0 0,1 0 0 0 0,-1 0 0 0 0,-1 0-1 0 0,0-1 1 0 0,0 1 0 0 0,-1 0 0 0 0,-1-1-1 0 0,1 1 1 0 0,-4 5 12 0 0,-30 50 316 0 0,91-75 41 0 0,-46 9-356 0 0,-1-1 1 0 0,1 1-1 0 0,0 0 0 0 0,0 1 1 0 0,-1 0-1 0 0,1 0 0 0 0,0 1 1 0 0,-1-1-1 0 0,1 2 1 0 0,0-1-1 0 0,-1 1 0 0 0,1 0 1 0 0,-1 1-1 0 0,0 0 0 0 0,0 0 1 0 0,0 1-1 0 0,0-1 1 0 0,-1 1-1 0 0,1 1 0 0 0,-1-1 1 0 0,0 1-1 0 0,0 0 0 0 0,-1 1 1 0 0,1-1-1 0 0,-1 1 1 0 0,-1 0-1 0 0,1 1 0 0 0,-1-1 1 0 0,0 1-1 0 0,0 0 0 0 0,-1 0 1 0 0,0 0-1 0 0,0 0 1 0 0,1 4-2 0 0,-5-4 32 0 0,0-1 0 0 0,0 0 0 0 0,0 0 0 0 0,0 0 0 0 0,-1 1 0 0 0,0-2 0 0 0,0 1 0 0 0,-1 0 0 0 0,0 0 0 0 0,0-1 1 0 0,0 1-1 0 0,-1-1 0 0 0,1 0 0 0 0,-1 0 0 0 0,0 0 0 0 0,-1-1 0 0 0,1 1 0 0 0,-1-1 0 0 0,0 0 0 0 0,0-1 1 0 0,0 1-1 0 0,-1-1 0 0 0,1 0 0 0 0,-1 0 0 0 0,0-1 0 0 0,0 1 0 0 0,0-1 0 0 0,0 0 0 0 0,0-1 0 0 0,0 0 0 0 0,-6 1-32 0 0,-75-3-3505 0 0,26-28-256 0 0,49 22 2635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2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156 247 1120 0 0,'69'-30'5877'0'0,"-81"60"-5073"0"0,-115 205-310 0 0,41-65 194 0 0,114-257 1078 0 0,219-423-1489 0 0,-216 456-369 0 0,-31 54 66 0 0,4 22-19 0 0,6 32 45 0 0,1 0 1 0 0,3 0-1 0 0,3-2 1 0 0,2 0-1 0 0,2 0 1 0 0,2-2-1 0 0,15 22 0 0 0,62 100 155 0 0,-126-162-1582 0 0,-77-86-5649 0 0,84 63 5858 0 0</inkml:trace>
  <inkml:trace contextRef="#ctx0" brushRef="#br0" timeOffset="248.818">129 454 1088 0 0,'-23'-18'6804'0'0,"71"6"-4834"0"0,-37 10-2166 0 0,119-15 205 0 0,-1 0-5776 0 0,-125 17 4506 0 0,5 0 18 0 0</inkml:trace>
  <inkml:trace contextRef="#ctx0" brushRef="#br0" timeOffset="545.327">514 388 1180 0 0,'40'-14'2531'0'0,"-34"10"-2388"0"0,-1 1 0 0 0,1 0-1 0 0,0 1 1 0 0,0 0 0 0 0,0-1-1 0 0,0 2 1 0 0,0-1-1 0 0,0 1 1 0 0,0 0 0 0 0,1 0-1 0 0,-1 1 1 0 0,0 0-1 0 0,1 0 1 0 0,-1 0 0 0 0,0 1-1 0 0,1 0 1 0 0,-1 0 0 0 0,0 1-1 0 0,0-1 1 0 0,0 1-1 0 0,0 1 1 0 0,0-1 0 0 0,0 1-1 0 0,-1 0 1 0 0,1 0-1 0 0,-1 1 1 0 0,0 0 0 0 0,2 1-143 0 0,2 5 80 0 0,-2 0 0 0 0,1 0 1 0 0,-1 1-1 0 0,-1 0 0 0 0,0 0 1 0 0,0 1-1 0 0,-1 0 0 0 0,-1-1 0 0 0,0 2 1 0 0,-1-1-1 0 0,0 0 0 0 0,0 1 1 0 0,-2-1-1 0 0,1 1 0 0 0,-2 0 1 0 0,0 0-1 0 0,0-1 0 0 0,-1 5-80 0 0,-22 43 982 0 0,23-60-925 0 0,0 0-12 0 0,28 4-216 0 0,-15-5 63 0 0,5 0-694 0 0,0 0 0 0 0,0-2 0 0 0,-1 0 0 0 0,1-1 0 0 0,0 0 0 0 0,-1-2 0 0 0,0 0 1 0 0,0-1-1 0 0,-1 0 802 0 0,-2 0-1230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3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1268 0 0,'0'0'1098'0'0,"0"-3"-151"0"0,2 0-845 0 0,0 0 0 0 0,1 0 0 0 0,-1 0 0 0 0,1 0 0 0 0,0 0 0 0 0,0 0 0 0 0,0 1 0 0 0,0-1 1 0 0,1 1-1 0 0,-1 0 0 0 0,1 0 0 0 0,-1 0 0 0 0,1 1 0 0 0,0-1 0 0 0,0 1 0 0 0,-1 0 0 0 0,1 0 0 0 0,0 0 0 0 0,0 0 0 0 0,0 1 0 0 0,0 0 0 0 0,0 0 0 0 0,0 0 1 0 0,1 0-103 0 0,9 1 122 0 0,-1 1 1 0 0,1 0-1 0 0,-1 1 1 0 0,1 1-1 0 0,-1 0 1 0 0,0 0-1 0 0,0 2 1 0 0,0-1 0 0 0,-1 2-1 0 0,0 0 1 0 0,0 0-1 0 0,-1 1 1 0 0,0 0-1 0 0,0 1 1 0 0,-1 1 0 0 0,0-1-1 0 0,6 9-122 0 0,131 201 758 0 0,-132-186-659 0 0,-1 0 0 0 0,-2 1 0 0 0,-1 1 0 0 0,-2 0 0 0 0,-1 1 0 0 0,-2 0-1 0 0,-1 0 1 0 0,-2 0 0 0 0,-2 37-99 0 0,-1-45 61 0 0,-1 0 1 0 0,-2 0-1 0 0,-1 0 0 0 0,-1 0 0 0 0,-1-1 0 0 0,-1 0 1 0 0,-7 14-62 0 0,11-32 21 0 0,-5 21-119 0 0,-2-1 0 0 0,-1 0-1 0 0,-1-1 1 0 0,-1 0 0 0 0,-2-1-1 0 0,0 0 1 0 0,-2-1 0 0 0,-1-1-1 0 0,-2-1 1 0 0,0-1 0 0 0,-20 18 98 0 0,36-37-195 0 0,-1 0 0 0 0,0-1 0 0 0,0 0 0 0 0,0 0-1 0 0,0 0 1 0 0,-1-1 0 0 0,1 0 0 0 0,-1 0 0 0 0,1 0 0 0 0,-1-1 0 0 0,0 1 0 0 0,0-1 0 0 0,0-1 0 0 0,0 1 0 0 0,1-1 0 0 0,-1 0 0 0 0,0 0 0 0 0,0-1 0 0 0,0 0 0 0 0,0 0-1 0 0,0 0 1 0 0,1-1 0 0 0,-1 0 0 0 0,1 0 0 0 0,-1 0 0 0 0,1-1 0 0 0,0 0 0 0 0,-4-2 195 0 0,-20-19-1237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2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1643 204 1016 0 0,'0'0'390'0'0,"0"0"-82"0"0,0 0-9 0 0,-1-20 1878 0 0,8-17-1478 0 0,14 12 1199 0 0,-25 53-1520 0 0,-46 69-158 0 0,-3-2-1 0 0,-5-3 0 0 0,-17 15-219 0 0,-15 26 469 0 0,15-29-289 0 0,75-103-554 0 0,7-29-5109 0 0,-3 11 4072 0 0</inkml:trace>
  <inkml:trace contextRef="#ctx0" brushRef="#br0" timeOffset="485.884">1662 210 1172 0 0,'35'-33'4511'0'0,"9"210"-3800"0"0,-27-135-509 0 0,1-1-1 0 0,1-1 1 0 0,3 0 0 0 0,1-2-1 0 0,2 0 1 0 0,18 19-202 0 0,8 10 493 0 0,-77-61-4975 0 0,19-9 3263 0 0</inkml:trace>
  <inkml:trace contextRef="#ctx0" brushRef="#br0" timeOffset="920.358">1441 519 1756 0 0,'-18'-3'1322'0'0,"19"2"-1195"0"0,-1 1 0 0 0,1-1 0 0 0,-1 1 0 0 0,1-1 0 0 0,-1 1-1 0 0,0-1 1 0 0,1 0 0 0 0,-1 1 0 0 0,0-1 0 0 0,0 1 0 0 0,1-1 0 0 0,-1 0 0 0 0,0 1 0 0 0,0-1 0 0 0,0 1 0 0 0,0-1 0 0 0,0 0 0 0 0,0 1 0 0 0,0-1 0 0 0,0 0 0 0 0,0 1 0 0 0,0-1 0 0 0,0 0 0 0 0,0 1 0 0 0,-1-1 0 0 0,1 1 0 0 0,0-1 0 0 0,0 0-1 0 0,-1 1 1 0 0,1-1 0 0 0,0 1 0 0 0,-1-1 0 0 0,1 1 0 0 0,0-1 0 0 0,-1 1 0 0 0,1-1 0 0 0,-1 1 0 0 0,1-1-127 0 0,305-61 1593 0 0,-240 54-1310 0 0,-10 2-401 0 0,-54 6-157 0 0,-1 0 19 0 0,0 0 2 0 0,0 0-102 0 0,0 0-120 0 0,0 0-88 0 0,0 1-471 0 0,0 0 738 0 0,0 0-2746 0 0,-2 1 1871 0 0</inkml:trace>
  <inkml:trace contextRef="#ctx0" brushRef="#br0" timeOffset="1591.944">2119 506 1448 0 0,'36'-24'9408'0'0,"-33"267"-9250"0"0,37-21 35 0 0,-36-208-356 0 0,1 8 432 0 0,-8-9-6549 0 0,0-15 3801 0 0,0-2 1273 0 0</inkml:trace>
  <inkml:trace contextRef="#ctx0" brushRef="#br0" timeOffset="14241.714">102 362 868 0 0,'0'0'557'0'0,"0"-18"2977"0"0,-16-11-2700 0 0,10 8 932 0 0,1 33 416 0 0,-28 157-2051 0 0,17 226-143 0 0,47-215 338 0 0,2-81 255 0 0,-47-156-8064 0 0,9 33 6315 0 0</inkml:trace>
  <inkml:trace contextRef="#ctx0" brushRef="#br0" timeOffset="14647.944">1 302 1880 0 0,'64'-122'3073'0'0,"-56"114"-2967"0"0,0-1 1 0 0,0 2-1 0 0,1-1 1 0 0,0 2-1 0 0,1-1 1 0 0,-1 1-1 0 0,1 0 1 0 0,0 1-1 0 0,1 0 1 0 0,-1 1-1 0 0,1 0 1 0 0,0 1-1 0 0,0 0 1 0 0,0 0-1 0 0,1 1 1 0 0,-1 1-1 0 0,8 0-106 0 0,-7 2 44 0 0,0 2-1 0 0,0-1 0 0 0,0 2 1 0 0,0-1-1 0 0,-1 2 1 0 0,0 0-1 0 0,0 0 0 0 0,0 1 1 0 0,0 0-1 0 0,-1 1 0 0 0,0 0 1 0 0,-1 0-1 0 0,1 1 1 0 0,-1 1-1 0 0,-1-1 0 0 0,0 2 1 0 0,0-1-1 0 0,0 1 1 0 0,-2 0-1 0 0,1 0 0 0 0,-1 1 1 0 0,-1 0-1 0 0,0 0 0 0 0,0 0 1 0 0,-1 1-1 0 0,0 0 1 0 0,-1 0-1 0 0,-1 0 0 0 0,0 0 1 0 0,0 0-1 0 0,-1 6-43 0 0,-3-7-7 0 0,1 1 0 0 0,-2 0 1 0 0,0 0-1 0 0,0-1 0 0 0,-1 0 0 0 0,0 1 0 0 0,-1-1 0 0 0,0-1 0 0 0,-1 1 1 0 0,0-1-1 0 0,-1 0 0 0 0,0 0 0 0 0,0-1 0 0 0,-1 0 0 0 0,0 0 0 0 0,-1-1 1 0 0,0 0-1 0 0,0-1 0 0 0,-1 0 0 0 0,0 0 0 0 0,0-1 0 0 0,-1 0 7 0 0,9-5-320 0 0,-7 2 311 0 0,1-2-4461 0 0,1-1 3208 0 0</inkml:trace>
  <inkml:trace contextRef="#ctx0" brushRef="#br0" timeOffset="15033.625">1110 0 1080 0 0,'-52'35'1278'0'0,"2"3"-1"0"0,1 1 1 0 0,3 3-1 0 0,-26 29-1277 0 0,58-56 113 0 0,1 0 0 0 0,0 1-1 0 0,2 1 1 0 0,-1 0 0 0 0,2 0-1 0 0,0 1 1 0 0,1 1 0 0 0,1-1 0 0 0,1 2-1 0 0,1-1 1 0 0,0 1 0 0 0,2-1-1 0 0,0 1 1 0 0,1 1 0 0 0,0 15-113 0 0,8-10 27 0 0,0 1 0 0 0,2-1 0 0 0,1 0 0 0 0,1 0 0 0 0,2-1 0 0 0,0 0 0 0 0,1-1 0 0 0,2 0 0 0 0,0-1 0 0 0,2-1 0 0 0,0 0 1 0 0,2-1-1 0 0,0-1 0 0 0,1 0 0 0 0,1-2 0 0 0,1 0 0 0 0,0-2 0 0 0,2 0 0 0 0,-1-1 0 0 0,23 10-27 0 0,7 7-1393 0 0,1-2 1 0 0,1-3-1 0 0,2-2 1 0 0,35 10 1392 0 0,-34-17-1208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4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2344 0 0,'0'0'733'0'0,"0"0"23"0"0,0 0-33 0 0,0 0-3 0 0,0 0-13 0 0,0 0-16 0 0,0 0-37 0 0,0 0-53 0 0,0 0-61 0 0,9 2 393 0 0,199-70 781 0 0,-156 54-1596 0 0,-36 8-319 0 0,1 1-1 0 0,1 0 0 0 0,-1 1 1 0 0,1 1-1 0 0,0 1 0 0 0,-1 0 1 0 0,1 1-1 0 0,0 1 0 0 0,0 1 1 0 0,0 0-1 0 0,0 1 0 0 0,-1 1 1 0 0,3 2 201 0 0,-19-5-102 0 0,1 0 0 0 0,-1 1-1 0 0,0-1 1 0 0,0 1 0 0 0,0-1 0 0 0,0 1 0 0 0,-1-1 0 0 0,1 1 0 0 0,0-1 0 0 0,0 1-1 0 0,0 0 1 0 0,0 0 0 0 0,0 0 0 0 0,-1-1 0 0 0,1 1 0 0 0,0 0 0 0 0,-1 0 0 0 0,1 0-1 0 0,-1 0 1 0 0,1 0 0 0 0,-1 0 0 0 0,1 0 0 0 0,-1 0 0 0 0,0 0 0 0 0,0 0 0 0 0,1 0-1 0 0,-1 0 1 0 0,0 0 0 0 0,0 1 0 0 0,0-1 0 0 0,0 0 0 0 0,0 0 0 0 0,0 0 0 0 0,0 0 0 0 0,-1 0-1 0 0,1 0 1 0 0,0 0 0 0 0,-1 0 0 0 0,1 0 0 0 0,0 0 0 0 0,-1 0 0 0 0,1 0 0 0 0,-1 0-1 0 0,0 0 1 0 0,1 0 0 0 0,-1 0 0 0 0,0 0 0 0 0,0 0 0 0 0,1-1 0 0 0,-1 1 0 0 0,0 0-1 0 0,0-1 1 0 0,0 1 102 0 0,-12 12-1228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4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2108 0 0,'7'9'6343'0'0,"74"-18"-5140"0"0,66-1-2183 0 0,6-2-4974 0 0,-130 7 4730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5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0 229 848 0 0,'4'-2'1435'0'0,"4"7"3628"0"0,-8 7-5096 0 0,16 146 1051 0 0,34 29-462 0 0,-45-134-1439 0 0,-5-52 770 0 0,0 0-1 0 0,0 0 0 0 0,0 0 1 0 0,0 0-1 0 0,0 0 1 0 0,0 0-1 0 0,-1 0 0 0 0,1 0 1 0 0,0 0-1 0 0,0 0 0 0 0,-1 0 1 0 0,1 0-1 0 0,-1 0 1 0 0,1 0-1 0 0,0-1 0 0 0,-1 1 1 0 0,0 0-1 0 0,1 0 1 0 0,-1 0-1 0 0,0-1 0 0 0,1 1 1 0 0,-1 0-1 0 0,0-1 1 0 0,0 1-1 0 0,1-1 0 0 0,-1 1 1 0 0,0-1-1 0 0,0 1 1 0 0,0-1-1 0 0,0 1 0 0 0,0-1 1 0 0,0 0-1 0 0,0 0 1 0 0,0 1-1 0 0,0-1 0 0 0,0 0 1 0 0,0 0-1 0 0,0 0 1 0 0,1 0-1 0 0,-1 0 0 0 0,0 0 1 0 0,0 0-1 0 0,0 0 1 0 0,0-1-1 0 0,0 1 0 0 0,0 0 1 0 0,0-1-1 0 0,0 1 1 0 0,0-1 113 0 0,-17-6-1382 0 0</inkml:trace>
  <inkml:trace contextRef="#ctx0" brushRef="#br0" timeOffset="215.902">77 39 2016 0 0,'7'-4'258'0'0,"-1"-1"0"0"0,1 1 0 0 0,0 0-1 0 0,1 0 1 0 0,-1 1 0 0 0,1 0 0 0 0,-1 1-1 0 0,1-1 1 0 0,0 1 0 0 0,0 1 0 0 0,0-1 0 0 0,0 2-1 0 0,0-1 1 0 0,0 1 0 0 0,0 0 0 0 0,0 0 0 0 0,7 2-258 0 0,-8 0 82 0 0,0-1 0 0 0,0 1 0 0 0,0 0 1 0 0,0 1-1 0 0,-1 0 0 0 0,1 0 1 0 0,-1 0-1 0 0,1 1 0 0 0,-1 0 1 0 0,0 0-1 0 0,-1 0 0 0 0,1 1 0 0 0,-1 0 1 0 0,0 0-1 0 0,0 0 0 0 0,0 1 1 0 0,-1 0-1 0 0,1 0 0 0 0,-2 0 0 0 0,1 0 1 0 0,-1 1-1 0 0,0-1 0 0 0,0 1 1 0 0,0 0-1 0 0,-1 0 0 0 0,0 0 1 0 0,-1 0-1 0 0,1 0 0 0 0,-2 0 0 0 0,1 0 1 0 0,-1 1-1 0 0,0-1 0 0 0,0 0 1 0 0,-1 0-1 0 0,0 4-82 0 0,-4 2 32 0 0,1-1-1 0 0,-2 0 1 0 0,1 0-1 0 0,-2-1 1 0 0,0 1 0 0 0,0-1-1 0 0,-1-1 1 0 0,0 1 0 0 0,-1-1-1 0 0,0-1 1 0 0,0 0 0 0 0,-10 7-32 0 0,-90 38-4032 0 0,106-53 2822 0 0,3-1 12 0 0,0 0-189 0 0</inkml:trace>
  <inkml:trace contextRef="#ctx0" brushRef="#br0" timeOffset="807.973">856 299 1468 0 0,'-3'2'2880'0'0,"-13"13"-2120"0"0,-163 230 2813 0 0,163-225-2393 0 0,17-32-176 0 0,19-38-529 0 0,165-310-629 0 0,-150 296 480 0 0,-34 64-283 0 0,-1 0-21 0 0,-8 46 31 0 0,8-4-130 0 0,2 0-1 0 0,2 0 1 0 0,2 0-1 0 0,2-1 0 0 0,1 0 1 0 0,3 0-1 0 0,1-1 0 0 0,4 5 78 0 0,-4-5-561 0 0,-13-40 561 0 0,2 4-398 0 0,0 1-1 0 0,0-1 0 0 0,0 1 0 0 0,-1 0 0 0 0,1 0 0 0 0,-1 0 0 0 0,-1 0 0 0 0,1-1 0 0 0,-1 1 1 0 0,1 0-1 0 0,-1 0 0 0 0,-1 0 0 0 0,1 0 0 0 0,-1 0 0 0 0,0 0 0 0 0,0 0 0 0 0,0 0 0 0 0,-1 0 1 0 0,-1 3 398 0 0,-5-3-1158 0 0</inkml:trace>
  <inkml:trace contextRef="#ctx0" brushRef="#br0" timeOffset="1059.523">701 439 2064 0 0,'46'-51'6963'0'0,"76"16"-7505"0"0,63 8-5072 0 0,-160 23 4499 0 0</inkml:trace>
  <inkml:trace contextRef="#ctx0" brushRef="#br0" timeOffset="1695.469">1159 302 1240 0 0,'-14'-9'7730'0'0,"14"9"-7698"0"0,1 0 0 0 0,-1 0 1 0 0,1 0-1 0 0,-1 0 1 0 0,1 0-1 0 0,-1 0 0 0 0,0-1 1 0 0,1 1-1 0 0,-1 0 1 0 0,1 0-1 0 0,-1-1 1 0 0,0 1-1 0 0,1 0 0 0 0,-1-1 1 0 0,0 1-1 0 0,1 0 1 0 0,-1-1-1 0 0,0 1 0 0 0,0 0 1 0 0,1-1-1 0 0,-1 1 1 0 0,0 0-1 0 0,0-1 0 0 0,0 1 1 0 0,1-1-1 0 0,-1 1 1 0 0,0-1-1 0 0,0 1 0 0 0,0 0 1 0 0,0-1-1 0 0,0 1 1 0 0,0-1-1 0 0,0 1 1 0 0,0-1-1 0 0,0 1 0 0 0,0-1 1 0 0,0 1-1 0 0,0-1 1 0 0,0 1-1 0 0,-1 0 0 0 0,1-1 1 0 0,0 1-1 0 0,0-1 1 0 0,0 1-1 0 0,0 0 0 0 0,-1-1 1 0 0,1 1-1 0 0,0-1 1 0 0,-1 1-33 0 0,4-1 5 0 0,-1 0 0 0 0,1 0 0 0 0,-1 0 0 0 0,1 0 0 0 0,0 0 0 0 0,0 1 0 0 0,-1-1 0 0 0,1 1 0 0 0,0 0 0 0 0,0 0 0 0 0,-1 0 0 0 0,1 0 0 0 0,0 0 0 0 0,0 0 0 0 0,-1 1 0 0 0,1 0 0 0 0,0-1 0 0 0,-1 1 0 0 0,1 0 0 0 0,-1 0 0 0 0,1 0 0 0 0,-1 1 0 0 0,1-1 1 0 0,-1 1-1 0 0,0-1 0 0 0,0 1 0 0 0,0 0 0 0 0,0 0 0 0 0,0 0 0 0 0,0 0 0 0 0,0 0 0 0 0,0 0 0 0 0,-1 0 0 0 0,1 1 0 0 0,-1-1 0 0 0,0 1 0 0 0,0-1 0 0 0,1 1-5 0 0,13 113 94 0 0,-100 48 43 0 0,143-130-343 0 0,-51-32 211 0 0,-1 1 0 0 0,0 0 0 0 0,-1 0-1 0 0,1 1 1 0 0,0-1 0 0 0,-1 1-1 0 0,0 0 1 0 0,0 1 0 0 0,0-1 0 0 0,-1 1-1 0 0,1 0 1 0 0,-1 0 0 0 0,0 1 0 0 0,0-1-1 0 0,-1 1 1 0 0,0 0 0 0 0,0 0-1 0 0,0 0 1 0 0,-1 0 0 0 0,0 0 0 0 0,1 6-5 0 0,-5-6 2 0 0,0-1 1 0 0,-1 1 0 0 0,1-1 0 0 0,-1 0-1 0 0,-1 0 1 0 0,1 0 0 0 0,-1 0 0 0 0,0 0-1 0 0,0-1 1 0 0,0 0 0 0 0,0 0 0 0 0,-1 0 0 0 0,0 0-1 0 0,0-1 1 0 0,0 0 0 0 0,0 0 0 0 0,0 0-1 0 0,-1 0 1 0 0,1-1 0 0 0,-1 0 0 0 0,0 0-1 0 0,0 0-2 0 0,-186 32-1106 0 0,184-35 775 0 0,0 0 0 0 0,0 0 0 0 0,0-1 0 0 0,0 0 0 0 0,1 0 0 0 0,-1-1-1 0 0,1 0 1 0 0,-1 0 0 0 0,1-1 0 0 0,0 0 0 0 0,1 0 0 0 0,-1-1 0 0 0,1 0 0 0 0,-1 0 0 0 0,1 0-1 0 0,1-1 1 0 0,-1 0 0 0 0,1 0 0 0 0,0 0 0 0 0,0-1 0 0 0,-2-5 331 0 0,-7-16-1371 0 0</inkml:trace>
  <inkml:trace contextRef="#ctx0" brushRef="#br0" timeOffset="1974.667">527 125 1060 0 0,'-12'11'343'0'0,"1"0"0"0"0,0 1 0 0 0,1 0 0 0 0,0 1-1 0 0,1 0 1 0 0,0 1 0 0 0,2 0 0 0 0,-1 0 0 0 0,2 0 0 0 0,-1 1 0 0 0,2 0 0 0 0,0 0-1 0 0,1 1 1 0 0,-2 14-343 0 0,4-11 163 0 0,0 1 0 0 0,0-1 0 0 0,2 1 0 0 0,1 0 0 0 0,0-1 0 0 0,2 1-1 0 0,0-1 1 0 0,1 0 0 0 0,1 0 0 0 0,0 0 0 0 0,2-1 0 0 0,0 1 0 0 0,1-1 0 0 0,1-1 0 0 0,1 0-1 0 0,0 0 1 0 0,1-1 0 0 0,7 7-163 0 0,3 2-94 0 0,1-1-1 0 0,1-1 1 0 0,1-1-1 0 0,1-2 1 0 0,1 0-1 0 0,1-1 1 0 0,5 0 94 0 0,-19-11-536 0 0,1-1 0 0 0,0-1 0 0 0,0-1 0 0 0,0 0 0 0 0,1 0-1 0 0,0-2 1 0 0,0 0 0 0 0,0 0 0 0 0,0-2 0 0 0,9 1 536 0 0,1-2-1194 0 0</inkml:trace>
  <inkml:trace contextRef="#ctx0" brushRef="#br0" timeOffset="2239.044">1536 62 1228 0 0,'3'-3'164'0'0,"-1"1"-1"0"0,0-1 0 0 0,1 1 1 0 0,-1-1-1 0 0,1 1 1 0 0,0 0-1 0 0,-1 0 1 0 0,1 0-1 0 0,0 1 1 0 0,0-1-1 0 0,0 1 0 0 0,1-1 1 0 0,-1 1-1 0 0,0 0 1 0 0,1 0-1 0 0,-1 1 1 0 0,0-1-1 0 0,1 1 1 0 0,-1-1-1 0 0,1 1 1 0 0,-1 0-1 0 0,0 0 0 0 0,1 1 1 0 0,-1-1-1 0 0,1 1 1 0 0,-1 0-1 0 0,0 0 1 0 0,1 0-1 0 0,-1 0 1 0 0,0 0-1 0 0,0 1 0 0 0,0-1 1 0 0,0 1-1 0 0,0 0 1 0 0,0 0-1 0 0,-1 0 1 0 0,1 0-1 0 0,1 2-163 0 0,83 105 1380 0 0,-74-76-1175 0 0,-2 1 0 0 0,-1 0-1 0 0,-2 0 1 0 0,-1 1 0 0 0,-2 0 0 0 0,-1 0 0 0 0,-2 1 0 0 0,-2-1 0 0 0,-1 0 0 0 0,-1 1 0 0 0,-3-1-1 0 0,0 0 1 0 0,-5 10-205 0 0,5-24-9 0 0,-1-1-1 0 0,-1 0 0 0 0,0-1 0 0 0,-2 0 0 0 0,0 0 1 0 0,-1 0-1 0 0,-1-2 0 0 0,-1 1 0 0 0,0-1 0 0 0,-9 8 10 0 0,-102 74-3219 0 0,114-95 2849 0 0,1 1 0 0 0,-1-1 0 0 0,0-1 0 0 0,0 0-1 0 0,0 0 1 0 0,0-1 0 0 0,0 0 0 0 0,-1 0-1 0 0,1-1 1 0 0,-1 0 0 0 0,1-1 0 0 0,-1 0-1 0 0,1-1 1 0 0,-4 0 370 0 0,-40-9-1122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5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13 269 2184 0 0,'-12'-12'4651'0'0,"35"-3"-3428"0"0,39-9-891 0 0,187-17 111 0 0,-80 29-3055 0 0,-85 7-387 0 0,-52 3 1785 0 0</inkml:trace>
  <inkml:trace contextRef="#ctx0" brushRef="#br0" timeOffset="282.539">536 17 2116 0 0,'-36'-17'4747'0'0,"10"48"-3766"0"0,21-6-905 0 0,1 0 1 0 0,1 0-1 0 0,2 0 1 0 0,0 1-1 0 0,2-1 0 0 0,0 0 1 0 0,2 0-1 0 0,1 0 0 0 0,0 0 1 0 0,2 0-1 0 0,2 0-76 0 0,1 18 23 0 0,13 94-1014 0 0,-13-77-2463 0 0,-7-48 2196 0 0,2-6 22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14 206 1348 0 0,'-13'137'4686'0'0,"14"-92"-4057"0"0,2-11-340 0 0,1-1 1 0 0,1 0 0 0 0,2 0-1 0 0,1 0 1 0 0,2-1 0 0 0,8 18-290 0 0,20 72 701 0 0,-37-119-730 0 0,0 1 1 0 0,0-1-1 0 0,-1 0 0 0 0,1 0 0 0 0,-1 0 0 0 0,1 1 1 0 0,-1-1-1 0 0,0 0 0 0 0,-1 0 0 0 0,1 1 1 0 0,0-1-1 0 0,-1 0 0 0 0,0 0 0 0 0,1 1 0 0 0,-1-1 1 0 0,-1 0-1 0 0,1 0 0 0 0,0 0 0 0 0,-1 0 1 0 0,1-1-1 0 0,-1 1 0 0 0,0 0 0 0 0,0-1 0 0 0,0 1 29 0 0,-50-50-4471 0 0,37 24 3221 0 0,3-3 12 0 0</inkml:trace>
  <inkml:trace contextRef="#ctx0" brushRef="#br0" timeOffset="280.793">20 160 888 0 0,'3'-9'208'0'0,"0"0"-1"0"0,1 1 1 0 0,0 0-1 0 0,1 0 0 0 0,0 0 1 0 0,0 0-1 0 0,0 1 1 0 0,1 0-1 0 0,0 0 1 0 0,1 0-1 0 0,-1 1 1 0 0,1 0-1 0 0,1 0 1 0 0,-1 1-1 0 0,1 0 1 0 0,0 0-1 0 0,0 1 1 0 0,0 0-1 0 0,0 0 1 0 0,1 1-1 0 0,0 0 1 0 0,-1 1-1 0 0,1-1 0 0 0,0 2 1 0 0,1-1-1 0 0,-1 2 1 0 0,0-1-208 0 0,-1 3 55 0 0,0 1 0 0 0,0 0-1 0 0,0 0 1 0 0,0 1 0 0 0,0 0 0 0 0,-1 1 0 0 0,0-1 0 0 0,0 1 0 0 0,0 1-1 0 0,-1-1 1 0 0,0 1 0 0 0,0 0 0 0 0,0 1 0 0 0,-1-1 0 0 0,0 1 0 0 0,0 0-1 0 0,0 0 1 0 0,-1 1 0 0 0,0-1 0 0 0,-1 1 0 0 0,0 0 0 0 0,0 0-1 0 0,0 0 1 0 0,-1 1 0 0 0,-1-1 0 0 0,1 1 0 0 0,-1-1 0 0 0,-1 1 0 0 0,1-1-1 0 0,-2 8-54 0 0,2-1-9 0 0,-1 0 0 0 0,0-1 0 0 0,-1 1 0 0 0,0 0 0 0 0,-1-1-1 0 0,-1 1 1 0 0,0-1 0 0 0,-2 0 0 0 0,1 0 0 0 0,-1 0-1 0 0,-1-1 1 0 0,-1 0 0 0 0,0 0 0 0 0,0 0 0 0 0,-1-1 0 0 0,-1 0-1 0 0,0 0 1 0 0,-1-1 0 0 0,0-1 0 0 0,0 1 0 0 0,-1-2 0 0 0,-1 1-1 0 0,0-2 1 0 0,0 1 0 0 0,-8 3 9 0 0,-7-4-1098 0 0,7-11-2533 0 0,8-8 2402 0 0</inkml:trace>
  <inkml:trace contextRef="#ctx0" brushRef="#br0" timeOffset="717.385">787 482 1196 0 0,'16'113'5639'0'0,"-16"-112"-5380"0"0,0 7 395 0 0,5-66-451 0 0,3 1 1 0 0,3 0-1 0 0,2 1 1 0 0,3 0-1 0 0,18-43-203 0 0,-21 59 443 0 0,-13 39-414 0 0,0-1 1 0 0,0 1-1 0 0,0 0 1 0 0,0 0-1 0 0,0 0 1 0 0,0-1-1 0 0,1 1 1 0 0,-1 0-1 0 0,0 0 1 0 0,0 0-1 0 0,1 0 1 0 0,-1 0-1 0 0,1-1 1 0 0,-1 1-1 0 0,1 0 1 0 0,0 0-1 0 0,-1 0 1 0 0,1 0-1 0 0,0 1 1 0 0,0-1-1 0 0,-1 0 1 0 0,1 0-1 0 0,0 0 1 0 0,0 0-1 0 0,0 1 1 0 0,0-1-1 0 0,0 1 1 0 0,0-1-1 0 0,0 1 1 0 0,0-1-1 0 0,1 1 1 0 0,-1-1-1 0 0,0 1 1 0 0,0 0-1 0 0,0 0 1 0 0,0-1-1 0 0,1 1 1 0 0,-1 0 0 0 0,0 0-1 0 0,0 0 1 0 0,0 0-1 0 0,1 1 1 0 0,-1-1-30 0 0,37 43 253 0 0,-33-35-261 0 0,154 248 189 0 0,-145-173-1921 0 0,-14-80 1518 0 0,-1 0 0 0 0,1 0 0 0 0,-1 0 0 0 0,1 0 0 0 0,-1 0 0 0 0,0 0 1 0 0,0 0-1 0 0,-1 0 0 0 0,1-1 0 0 0,0 1 0 0 0,-1 0 0 0 0,0-1 0 0 0,0 1 0 0 0,1-1 0 0 0,-1 1 0 0 0,-1-1 0 0 0,1 0 0 0 0,0 0 0 0 0,-1 0 0 0 0,1 0 0 0 0,-1 0 0 0 0,1-1 0 0 0,-1 1 0 0 0,0-1 0 0 0,-1 1 222 0 0,-9 2-1174 0 0</inkml:trace>
  <inkml:trace contextRef="#ctx0" brushRef="#br0" timeOffset="979.81">828 469 2524 0 0,'19'-24'7931'0'0,"63"4"-8336"0"0,-70 17 911 0 0,136-16-3447 0 0,-77 12-1120 0 0,-54 5 2827 0 0</inkml:trace>
  <inkml:trace contextRef="#ctx0" brushRef="#br0" timeOffset="1338.966">1265 386 1932 0 0,'9'-8'3898'0'0,"11"-8"-2211"0"0,-17 18-1640 0 0,0 0-1 0 0,0 1 0 0 0,0-1 0 0 0,0 0 0 0 0,-1 1 0 0 0,1 0 0 0 0,0 0 1 0 0,-1-1-1 0 0,0 2 0 0 0,0-1 0 0 0,0 0 0 0 0,0 0 0 0 0,0 1 0 0 0,-1-1 1 0 0,1 1-1 0 0,-1-1 0 0 0,0 1 0 0 0,0-1 0 0 0,0 1 0 0 0,-1 0 1 0 0,1 0-1 0 0,-1-1 0 0 0,0 1 0 0 0,0 0 0 0 0,0 0 0 0 0,-1-1 0 0 0,0 3-46 0 0,-59 180 1567 0 0,55-175-1406 0 0,5-11-152 0 0,-1 1 1 0 0,1-1-1 0 0,-1 0 1 0 0,1 1-1 0 0,0-1 0 0 0,-1 1 1 0 0,1-1-1 0 0,0 1 1 0 0,0-1-1 0 0,0 1 0 0 0,-1-1 1 0 0,1 1-1 0 0,0-1 1 0 0,0 1-1 0 0,0-1 0 0 0,0 1 1 0 0,0-1-1 0 0,0 1 1 0 0,0-1-1 0 0,0 1 0 0 0,0-1 1 0 0,0 1-1 0 0,0-1 1 0 0,0 1-1 0 0,0 0 0 0 0,0-1 1 0 0,0 1-1 0 0,1-1 0 0 0,-1 1 1 0 0,0-1-1 0 0,0 0 1 0 0,1 1-1 0 0,-1-1 0 0 0,0 1 1 0 0,1-1-1 0 0,-1 1 1 0 0,0-1-1 0 0,1 0 0 0 0,-1 1 1 0 0,1-1-1 0 0,-1 0 1 0 0,1 1-1 0 0,-1-1 0 0 0,1 0 1 0 0,-1 0-1 0 0,0 1 1 0 0,1-1-1 0 0,0 0 0 0 0,-1 0 1 0 0,1 0-1 0 0,-1 0 0 0 0,1 0 1 0 0,-1 0-1 0 0,1 0 1 0 0,-1 0-1 0 0,1 0 0 0 0,-1 0 1 0 0,1 0-1 0 0,-1 0 1 0 0,1 0-1 0 0,-1 0 0 0 0,1 0 1 0 0,-1 0-1 0 0,1-1 1 0 0,-1 1-1 0 0,1 0-9 0 0,166-33-1605 0 0,-156 30 1003 0 0,0 0 1 0 0,0-1 0 0 0,0-1 0 0 0,0 1 0 0 0,0-2-1 0 0,-1 0 1 0 0,0 0 0 0 0,0 0 0 0 0,-1-2-1 0 0,0 1 1 0 0,7-7 601 0 0,-4-4-1196 0 0</inkml:trace>
  <inkml:trace contextRef="#ctx0" brushRef="#br0" timeOffset="1680.073">463 251 1160 0 0,'-7'9'169'0'0,"0"0"-1"0"0,0 0 1 0 0,1 1-1 0 0,0 0 1 0 0,0 0-1 0 0,1 1 1 0 0,1 0 0 0 0,0-1-1 0 0,0 1 1 0 0,1 1-1 0 0,0-1 1 0 0,1 0-1 0 0,1 1 1 0 0,0-1 0 0 0,0 1-1 0 0,1-1 1 0 0,0 1-1 0 0,1 0 1 0 0,1-1-1 0 0,0 1 1 0 0,0-1 0 0 0,1 0-1 0 0,0 0 1 0 0,1 0-1 0 0,1 0 1 0 0,-1-1-1 0 0,2 1 1 0 0,-1-1-1 0 0,1 0 1 0 0,1-1 0 0 0,0 0-1 0 0,0 0 1 0 0,1 0-1 0 0,8 6-168 0 0,13 11-6 0 0,2-1 1 0 0,1-2-1 0 0,1-1 0 0 0,1-2 0 0 0,0-1 0 0 0,5 0 6 0 0,135 46-3938 0 0,-132-55 2620 0 0</inkml:trace>
  <inkml:trace contextRef="#ctx0" brushRef="#br0" timeOffset="1943.568">1595 2 1344 0 0,'4'-1'157'0'0,"1"1"-1"0"0,0 0 1 0 0,-1 0-1 0 0,1 0 1 0 0,0 0-1 0 0,0 1 1 0 0,-1 0 0 0 0,1 0-1 0 0,-1 0 1 0 0,1 1-1 0 0,-1-1 1 0 0,1 1-1 0 0,-1 0 1 0 0,0 0-1 0 0,0 1 1 0 0,0-1 0 0 0,0 1-1 0 0,0 0 1 0 0,-1 0-1 0 0,1 0 1 0 0,-1 1-1 0 0,0-1 1 0 0,0 1-1 0 0,0-1 1 0 0,0 1 0 0 0,-1 0-1 0 0,1 0 1 0 0,-1 1-1 0 0,0-1 1 0 0,0 1-157 0 0,49 147 952 0 0,-45-127-640 0 0,12 54 285 0 0,-4 0 0 0 0,-3 1 1 0 0,-3 1-1 0 0,-3 60-597 0 0,-6-127-57 0 0,0 0 1 0 0,-1 0 0 0 0,0 0 0 0 0,-1-1 0 0 0,-1 1 0 0 0,0-1-1 0 0,-1 1 1 0 0,0-1 0 0 0,-1 0 0 0 0,-1-1 0 0 0,0 0 0 0 0,-7 10 56 0 0,9-15-296 0 0,0 1 1 0 0,-1-1-1 0 0,0-1 1 0 0,-1 1-1 0 0,1-1 1 0 0,-1 0-1 0 0,0 0 1 0 0,-1-1-1 0 0,1 0 1 0 0,-1 0 0 0 0,0-1-1 0 0,0 0 1 0 0,-1 0-1 0 0,1-1 1 0 0,-1 0-1 0 0,0-1 1 0 0,0 0-1 0 0,1 0 1 0 0,-2-1-1 0 0,0 0 296 0 0,-9 0-1070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4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1096 0 0,'12'0'2848'0'0,"10"4"2782"0"0,-11 28-4845 0 0,-11-31-797 0 0,62 250 495 0 0,-62-250-632 0 0,0 1 0 0 0,0 0 0 0 0,0 0 0 0 0,0 0 1 0 0,0-1-1 0 0,0 1 0 0 0,0 0 0 0 0,-1 0 0 0 0,1 0 0 0 0,-1-1 0 0 0,0 1 0 0 0,1 0 0 0 0,-1-1 0 0 0,0 1 0 0 0,0-1 0 0 0,0 1 0 0 0,0-1 0 0 0,0 1 0 0 0,0-1 0 0 0,-1 1 0 0 0,1-1 0 0 0,0 0 0 0 0,-1 0 0 0 0,1 0 0 0 0,-1 0 0 0 0,1 0 0 0 0,-1 0 0 0 0,1 0 1 0 0,-1 0-1 0 0,0-1 0 0 0,1 1 0 0 0,-1-1 0 0 0,0 1 0 0 0,0-1 0 0 0,1 1 0 0 0,-1-1 0 0 0,0 0 0 0 0,0 0 0 0 0,0 0 0 0 0,0 0 0 0 0,1 0 0 0 0,-1-1 0 0 0,0 1 0 0 0,0 0 0 0 0,1-1 0 0 0,-1 1 0 0 0,0-1 0 0 0,0 0 0 0 0,1 0 0 0 0,-1 1 0 0 0,1-1 0 0 0,-1 0 0 0 0,1 0 1 0 0,-1-1-1 0 0,0 1 149 0 0,-32-15-1122 0 0</inkml:trace>
  <inkml:trace contextRef="#ctx0" brushRef="#br0" timeOffset="603.559">304 76 1624 0 0,'81'-76'3695'0'0,"-33"93"-2845"0"0,-29 1-692 0 0,-1 1 1 0 0,0 0-1 0 0,-2 1 0 0 0,0 1 0 0 0,-2 0 0 0 0,0 1 0 0 0,-1 0 1 0 0,-2 2-1 0 0,0-1 0 0 0,-1 1 0 0 0,-2 1 0 0 0,0-1 0 0 0,3 23-158 0 0,-7-35 58 0 0,6 10 6 0 0,-2 0 1 0 0,0 0 0 0 0,-1 1-1 0 0,-1-1 1 0 0,-1 1-1 0 0,-1 1 1 0 0,-2-1 0 0 0,0 1-1 0 0,-1-1 1 0 0,-1 1-1 0 0,-2-1 1 0 0,0 1 0 0 0,-1-1-1 0 0,-2 1 1 0 0,0-2 0 0 0,-1 1-1 0 0,-2 0 1 0 0,0-1-1 0 0,-1-1 1 0 0,-2 1 0 0 0,-2 3-65 0 0,6-14-369 0 0,0 0 1 0 0,0-1-1 0 0,-1 0 1 0 0,0 0-1 0 0,-1-1 1 0 0,0 0-1 0 0,-1 0 1 0 0,1-1 0 0 0,-2-1-1 0 0,1 1 1 0 0,-1-2-1 0 0,0 1 1 0 0,-1-2-1 0 0,1 1 1 0 0,-1-1-1 0 0,0-1 1 0 0,0-1 0 0 0,-9 3 368 0 0,2-6-1192 0 0</inkml:trace>
  <inkml:trace contextRef="#ctx0" brushRef="#br0" timeOffset="1396.141">947 351 1544 0 0,'-81'-5'5373'0'0,"106"-5"-3755"0"0,359-61 235 0 0,-191 44-3257 0 0,-189 26 877 0 0,15-1 287 0 0,-12-1-5093 0 0,-7 3 4081 0 0</inkml:trace>
  <inkml:trace contextRef="#ctx0" brushRef="#br0" timeOffset="1691.566">1269 127 1348 0 0,'-3'-3'757'0'0,"3"4"-615"0"0,0-1 0 0 0,-1 1 0 0 0,1-1 0 0 0,0 1 0 0 0,0-1 1 0 0,-1 0-1 0 0,1 1 0 0 0,0-1 0 0 0,-1 1 0 0 0,1-1 0 0 0,0 0 0 0 0,-1 1 1 0 0,1-1-1 0 0,-1 0 0 0 0,1 1 0 0 0,0-1 0 0 0,-1 0 0 0 0,1 0 1 0 0,-1 1-1 0 0,1-1 0 0 0,-1 0 0 0 0,1 0 0 0 0,-1 0 0 0 0,1 0 0 0 0,-1 0 1 0 0,1 0-1 0 0,-1 0 0 0 0,1 0 0 0 0,-1 0 0 0 0,1 0 0 0 0,-1 0 0 0 0,1 0 1 0 0,-1 0-1 0 0,1 0 0 0 0,-1 0 0 0 0,1 0 0 0 0,-1-1 0 0 0,1 1 1 0 0,-1 0-1 0 0,1 0 0 0 0,-1 0 0 0 0,1-1 0 0 0,-1 1 0 0 0,1 0 0 0 0,0-1-142 0 0,148 470-312 0 0,-147-458-151 0 0,11 25-4701 0 0,-12-36 4018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3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42 114 1292 0 0,'-4'12'4873'0'0,"8"59"-4053"0"0,5-2-304 0 0,4 0 0 0 0,2 0 0 0 0,3-2 0 0 0,25 60-516 0 0,-27-113-1954 0 0,-9-43-2023 0 0,-7 25 3979 0 0,1-10-1190 0 0</inkml:trace>
  <inkml:trace contextRef="#ctx0" brushRef="#br0" timeOffset="312.477">26 76 1292 0 0,'3'-5'157'0'0,"0"0"0"0"0,0 1-1 0 0,1-1 1 0 0,-1 1 0 0 0,1-1-1 0 0,0 1 1 0 0,0 0 0 0 0,1 1 0 0 0,-1-1-1 0 0,1 1 1 0 0,-1 0 0 0 0,1 0-1 0 0,0 0 1 0 0,0 1 0 0 0,1 0 0 0 0,-1 0-1 0 0,0 0 1 0 0,1 0 0 0 0,-1 1-1 0 0,1 0 1 0 0,0 0-157 0 0,3-1 54 0 0,-1 0 0 0 0,1 0 0 0 0,0 1-1 0 0,0 0 1 0 0,0 1 0 0 0,-1 0 0 0 0,1 0 0 0 0,0 1 0 0 0,0 0-1 0 0,0 1 1 0 0,-1 0 0 0 0,1 0 0 0 0,0 1 0 0 0,-1 0 0 0 0,0 0-1 0 0,0 1 1 0 0,0 0 0 0 0,0 1 0 0 0,-1 0 0 0 0,0 0 0 0 0,1 0-1 0 0,-2 1 1 0 0,1 0 0 0 0,-1 0 0 0 0,0 1 0 0 0,0 0-1 0 0,-1 0 1 0 0,0 0 0 0 0,0 1 0 0 0,0-1 0 0 0,-1 1 0 0 0,-1 0-1 0 0,1 0 1 0 0,-1 1 0 0 0,-1-1 0 0 0,1 1 0 0 0,-1 0 0 0 0,0 5-54 0 0,-6-4 19 0 0,-1 1 0 0 0,0-1 0 0 0,0 0 0 0 0,-1-1 1 0 0,0 1-1 0 0,-1-1 0 0 0,0 0 0 0 0,-1-1 0 0 0,1 0 1 0 0,-1 0-1 0 0,-1 0 0 0 0,0-1 0 0 0,0 0 0 0 0,0-1 1 0 0,-1 0-1 0 0,0-1 0 0 0,0 0 0 0 0,0 0 0 0 0,-1-1 1 0 0,-10 3-20 0 0,-160 18-4275 0 0,154-25 3129 0 0</inkml:trace>
  <inkml:trace contextRef="#ctx0" brushRef="#br0" timeOffset="734.305">910 172 984 0 0,'-5'28'576'0'0,"0"0"0"0"0,-2-1 0 0 0,-1 1-1 0 0,-1-2 1 0 0,-1 1 0 0 0,-2-1 0 0 0,0-1 0 0 0,-2 0 0 0 0,-5 6-576 0 0,17-28 37 0 0,-6 13 41 0 0,-86 108 405 0 0,93-124-883 0 0,-6 4 371 0 0,2-6-4103 0 0,-6-12 2936 0 0</inkml:trace>
  <inkml:trace contextRef="#ctx0" brushRef="#br0" timeOffset="1062.395">846 171 1372 0 0,'31'2'4871'0'0,"17"51"-4642"0"0,-38-39 183 0 0,266 285 873 0 0,-265-285-787 0 0,0 0-2845 0 0,-30-25-399 0 0,1 1 1540 0 0</inkml:trace>
  <inkml:trace contextRef="#ctx0" brushRef="#br0" timeOffset="1312.387">750 393 2364 0 0,'88'-19'3741'0'0,"-20"2"-3577"0"0,31-7-3823 0 0,-84 16 2405 0 0</inkml:trace>
  <inkml:trace contextRef="#ctx0" brushRef="#br0" timeOffset="1593.698">599 189 1164 0 0,'-8'9'153'0'0,"0"1"0"0"0,0 0-1 0 0,1 0 1 0 0,0 1 0 0 0,1-1-1 0 0,0 2 1 0 0,1-1 0 0 0,0 1-1 0 0,0 0 1 0 0,2 0 0 0 0,-1 0 0 0 0,2 0-1 0 0,0 1 1 0 0,0-1 0 0 0,1 1-1 0 0,0-1 1 0 0,1 1 0 0 0,1 0-1 0 0,0-1 1 0 0,1 1 0 0 0,0-1 0 0 0,1 0-1 0 0,0 1 1 0 0,1-1 0 0 0,0-1-1 0 0,1 1 1 0 0,0 0 0 0 0,1-1-1 0 0,0 0 1 0 0,1-1 0 0 0,0 1-1 0 0,1-1 1 0 0,0-1 0 0 0,1 1 0 0 0,3 2-153 0 0,3 5 8 0 0,0-1 1 0 0,1-1-1 0 0,1 0 0 0 0,0-1 1 0 0,1-1-1 0 0,0-1 1 0 0,1 0-1 0 0,1-2 1 0 0,6 3-9 0 0,117 21-3439 0 0,-120-34 2229 0 0</inkml:trace>
  <inkml:trace contextRef="#ctx0" brushRef="#br0" timeOffset="1890.429">1379 51 1048 0 0,'111'65'3625'0'0,"-94"-49"-3442"0"0,-1 1-1 0 0,-1 0 1 0 0,-1 1 0 0 0,0 1-1 0 0,-2 0 1 0 0,0 1 0 0 0,-1 1 0 0 0,-1-1-1 0 0,-1 2 1 0 0,-1-1 0 0 0,0 1-1 0 0,1 12-182 0 0,-6-23 85 0 0,-1 0 0 0 0,0 1 1 0 0,-1-1-1 0 0,0 1 0 0 0,-1-1 0 0 0,0 1 0 0 0,-1-1 0 0 0,0 1 0 0 0,-1-1 0 0 0,0 0 0 0 0,0 1 0 0 0,-2-1 1 0 0,1 0-1 0 0,-1-1 0 0 0,-1 1 0 0 0,0-1 0 0 0,0 1 0 0 0,-1-2 0 0 0,-1 1 0 0 0,1-1 0 0 0,-2 0 0 0 0,1 0 0 0 0,-1 0 1 0 0,0-1-1 0 0,-1-1 0 0 0,0 1 0 0 0,-6 2-85 0 0,-69 36-50 0 0,43-40-3227 0 0,25-20 725 0 0,13 5 1364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4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1 185 968 0 0,'0'0'409'0'0,"2"-17"1669"0"0,12 6-729 0 0,-14 9-1153 0 0,0 2 34 0 0,5-4 22 0 0,39-40 3052 0 0,-43 78-2244 0 0,-4-7-1049 0 0,-4 19 51 0 0,3 0 0 0 0,1 0-1 0 0,3 1 1 0 0,2-1-1 0 0,1 0 1 0 0,7 28-62 0 0,24 111 519 0 0,-25-80-68 0 0,5-62-1155 0 0,-14-43 389 0 0,0 0-70 0 0,1-3-3880 0 0,-1-19 1156 0 0,-2 1 1874 0 0</inkml:trace>
  <inkml:trace contextRef="#ctx0" brushRef="#br0" timeOffset="436.594">55 209 1392 0 0,'-1'-7'178'0'0,"1"1"0"0"0,0 0 0 0 0,0-1-1 0 0,1 1 1 0 0,0 0 0 0 0,0-1 0 0 0,0 1 0 0 0,1 0 0 0 0,0 0-1 0 0,0 0 1 0 0,0 0 0 0 0,1 1 0 0 0,0-1 0 0 0,0 1 0 0 0,1-1 0 0 0,-1 1-1 0 0,1 0 1 0 0,0 0 0 0 0,0 1 0 0 0,1-1 0 0 0,0 1 0 0 0,-1 0-1 0 0,1 0 1 0 0,1 0 0 0 0,-1 1 0 0 0,2-1-178 0 0,5-4 93 0 0,0 0 0 0 0,0 1 0 0 0,1 0 0 0 0,0 1 0 0 0,0 0 0 0 0,0 1 0 0 0,1 1 0 0 0,0 0 0 0 0,0 1 0 0 0,0 1 0 0 0,0 0 0 0 0,0 0 0 0 0,0 2 1 0 0,1 0-1 0 0,-1 0 0 0 0,0 1 0 0 0,0 1 0 0 0,0 1 0 0 0,2 0-93 0 0,-8-1 27 0 0,1 0 0 0 0,-1 1-1 0 0,1 0 1 0 0,-1 1 0 0 0,0-1 0 0 0,-1 1 0 0 0,1 1 0 0 0,-1 0 0 0 0,1 0-1 0 0,-1 0 1 0 0,-1 1 0 0 0,1 0 0 0 0,-1 0 0 0 0,0 0 0 0 0,0 1 0 0 0,-1 0 0 0 0,0 0-1 0 0,0 1 1 0 0,-1 0 0 0 0,0-1 0 0 0,0 1 0 0 0,-1 1 0 0 0,0-1 0 0 0,0 0 0 0 0,-1 1-1 0 0,0-1 1 0 0,-1 1 0 0 0,0 0 0 0 0,0 0 0 0 0,0-1 0 0 0,-2 4-27 0 0,-1 1-21 0 0,-1-1 0 0 0,-1 1-1 0 0,0 0 1 0 0,-1-1 0 0 0,-1 0 0 0 0,1 0 0 0 0,-2-1 0 0 0,0 0 0 0 0,0 0 0 0 0,-1 0 0 0 0,0-1-1 0 0,-1 0 1 0 0,0 0 0 0 0,-1-1 0 0 0,1-1 0 0 0,-2 0 0 0 0,1 0 0 0 0,-9 4 21 0 0,18-11-89 0 0,1 0 1 0 0,-1 0-1 0 0,0-1 1 0 0,1 1-1 0 0,-1-1 1 0 0,0 1-1 0 0,0 0 1 0 0,0-1-1 0 0,1 1 1 0 0,-1-1-1 0 0,0 1 0 0 0,0-1 1 0 0,0 0-1 0 0,0 1 1 0 0,0-1-1 0 0,0 0 1 0 0,0 0-1 0 0,1 0 1 0 0,-1 0-1 0 0,0 1 1 0 0,0-1-1 0 0,0 0 1 0 0,0-1-1 0 0,0 1 1 0 0,0 0-1 0 0,0 0 1 0 0,0 0-1 0 0,0 0 1 0 0,0-1-1 0 0,0 1 1 0 0,0-1-1 0 0,1 1 0 0 0,-1 0 1 0 0,0-1-1 0 0,0 1 1 0 0,0-1-1 0 0,1 0 1 0 0,-1 1-1 0 0,0-1 1 0 0,1 0-1 0 0,-1 1 1 0 0,0-1-1 0 0,1 0 1 0 0,-1 0-1 0 0,1 1 1 0 0,-1-1-1 0 0,1 0 1 0 0,-1 0-1 0 0,1 0 1 0 0,0 0-1 0 0,0 0 1 0 0,-1 0-1 0 0,1 0 1 0 0,0 0-1 0 0,0 0 0 0 0,0 0 1 0 0,0 1-1 0 0,0-1 1 0 0,0 0-1 0 0,0 0 1 0 0,0 0-1 0 0,0 0 1 0 0,1 0-1 0 0,-1 0 1 0 0,0 0-1 0 0,1 0 89 0 0,8-16-1262 0 0</inkml:trace>
  <inkml:trace contextRef="#ctx0" brushRef="#br0" timeOffset="1044.963">1164 134 1348 0 0,'8'9'5424'0'0,"-36"92"-4631"0"0,11-57-534 0 0,-2 0 0 0 0,-2-1-1 0 0,-2-2 1 0 0,-2 0-1 0 0,-1-1 1 0 0,-2-2 0 0 0,-23 25-259 0 0,-15-1 880 0 0,149-172-4969 0 0,-61 72 1510 0 0,-12 18 1191 0 0</inkml:trace>
  <inkml:trace contextRef="#ctx0" brushRef="#br0" timeOffset="1388.748">1084 188 1096 0 0,'0'-8'1054'0'0,"4"-18"4437"0"0,14 36-4604 0 0,241 273 295 0 0,-238-236-1499 0 0,-21-46 38 0 0,-2 11-1517 0 0,-22 6-2039 0 0,15-18 2624 0 0</inkml:trace>
  <inkml:trace contextRef="#ctx0" brushRef="#br0" timeOffset="1640.167">1029 468 1744 0 0,'7'-5'5256'0'0,"49"-16"-4271"0"0,118-12-1796 0 0,-59 14-3397 0 0,-87 13 2962 0 0</inkml:trace>
  <inkml:trace contextRef="#ctx0" brushRef="#br0" timeOffset="2211.6">788 109 1528 0 0,'-16'16'283'0'0,"1"1"0"0"0,0 0-1 0 0,1 1 1 0 0,2 1 0 0 0,-1-1 0 0 0,2 2-1 0 0,1 0 1 0 0,0 0 0 0 0,2 1-1 0 0,0 0 1 0 0,1 1 0 0 0,1 0 0 0 0,1-1-1 0 0,1 2 1 0 0,1-1 0 0 0,1 0 0 0 0,1 1-1 0 0,1-1 1 0 0,1 1-283 0 0,4 1 9 0 0,1 0 0 0 0,1 0 0 0 0,1-1 0 0 0,0 0 0 0 0,2-1 0 0 0,1 0 0 0 0,1 0 0 0 0,1-1 0 0 0,0-1 0 0 0,2 0 0 0 0,0-1 0 0 0,1-1 0 0 0,1 0 0 0 0,1-1 0 0 0,0-1 0 0 0,1 0 0 0 0,1-2 0 0 0,0 0 0 0 0,1-2 0 0 0,18 9-9 0 0,-19-9-510 0 0,0 0-1 0 0,1-2 1 0 0,1 0 0 0 0,-1-2 0 0 0,2 0-1 0 0,-1-1 1 0 0,1-2 0 0 0,0 0 0 0 0,13 0 510 0 0,8-3-1336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5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19 149 1324 0 0,'0'0'715'0'0,"0"0"8"0"0,0 0-16 0 0,0 0-47 0 0,0 0-53 0 0,-5-1 27 0 0,-6-1-890 0 0,11 1 405 0 0,1 1 0 0 0,-1-1 1 0 0,0 1-1 0 0,1 0 0 0 0,-1-1 0 0 0,0 1 0 0 0,1-1 0 0 0,-1 1 1 0 0,0-1-1 0 0,0 1 0 0 0,0-1 0 0 0,0 1 0 0 0,1-1 0 0 0,-1 1 1 0 0,0-1-1 0 0,0 1 0 0 0,0-1 0 0 0,0 1 0 0 0,0-1 0 0 0,0 1 1 0 0,0-1-1 0 0,0 1 0 0 0,-1-1 0 0 0,1 1 0 0 0,0-1 0 0 0,0 1 0 0 0,0-1 1 0 0,0 1-1 0 0,-1 0 0 0 0,1-1 0 0 0,0 1 0 0 0,0-1 0 0 0,-1 1 1 0 0,1-1-1 0 0,0 1 0 0 0,-1 0 0 0 0,1-1 0 0 0,-1 1 0 0 0,1 0 1 0 0,0-1-1 0 0,-1 1-149 0 0,52-18 432 0 0,1 3 1 0 0,1 2 0 0 0,0 3-1 0 0,1 1 1 0 0,42 0-433 0 0,-26 2 244 0 0,125-16-210 0 0,-182 20-922 0 0,-1-6-4561 0 0,-1 1 718 0 0,-8 5 3288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0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5 285 1964 0 0,'23'3'3208'0'0,"-23"-3"-3121"0"0,1 0 0 0 0,0 0 0 0 0,-1 0 0 0 0,1 0 0 0 0,0 0 0 0 0,-1 0 0 0 0,1 0 0 0 0,0 0 0 0 0,-1 0 0 0 0,1 0 0 0 0,-1 1 0 0 0,1-1 0 0 0,0 0 0 0 0,-1 0 0 0 0,1 0 0 0 0,-1 1 0 0 0,1-1 0 0 0,-1 0 1 0 0,1 1-1 0 0,-1-1 0 0 0,1 1 0 0 0,-1-1 0 0 0,1 0 0 0 0,-1 1 0 0 0,1-1 0 0 0,-1 1 0 0 0,0-1 0 0 0,1 1 0 0 0,-1-1 0 0 0,0 1 0 0 0,1 0 0 0 0,-1-1 0 0 0,0 1 0 0 0,0-1 0 0 0,1 1 0 0 0,-1 0 0 0 0,0-1 0 0 0,0 1 0 0 0,0 0 0 0 0,0-1 0 0 0,0 1 0 0 0,0-1 0 0 0,0 1 0 0 0,0 0 0 0 0,0-1 0 0 0,0 1 0 0 0,-1 0 0 0 0,1-1 0 0 0,0 1 0 0 0,0-1 0 0 0,0 1 0 0 0,-1 0 0 0 0,1-1 0 0 0,0 1 0 0 0,-1-1 0 0 0,1 1 0 0 0,-1-1 0 0 0,1 1 0 0 0,0-1 0 0 0,-1 1 0 0 0,1-1 0 0 0,-1 0 0 0 0,1 1 0 0 0,-1-1 0 0 0,0 0-87 0 0,-29 186 1445 0 0,30-58-4828 0 0,0-65-1731 0 0,-1-55 3900 0 0,-6 4-36 0 0</inkml:trace>
  <inkml:trace contextRef="#ctx0" brushRef="#br0" timeOffset="422.585">250 521 944 0 0,'3'3'2111'0'0,"-1"-2"2805"0"0,-12-27-3729 0 0,11-4-1101 0 0,1 0 0 0 0,1 0 1 0 0,2 0-1 0 0,1 0 1 0 0,1 1-1 0 0,2 0 0 0 0,0 0 1 0 0,2 1-1 0 0,2 0 1 0 0,0 1-1 0 0,2 0 0 0 0,0 1 1 0 0,2 1-1 0 0,1 1 1 0 0,15-15-87 0 0,9 2 60 0 0,-18 68-113 0 0,97 398-710 0 0,-120-428 737 0 0,11 58-1734 0 0,-8-17-3032 0 0,-4-34 3552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0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97 265 1096 0 0,'-26'52'3682'0'0,"-44"125"498"0"0,290-611-2335 0 0,-181 375-1902 0 0,-39 59 30 0 0,0 0-16 0 0,31 50 173 0 0,47 56 86 0 0,-65-92-394 0 0,0 0 0 0 0,-1 2 0 0 0,0-1 0 0 0,-1 2 0 0 0,-1-1 0 0 0,0 1 0 0 0,-2 1 0 0 0,0 0 1 0 0,-1 0-1 0 0,0 0 0 0 0,-2 1 0 0 0,0 0 0 0 0,-1 0 0 0 0,1 15 178 0 0,-5-30-213 0 0,0 1-1 0 0,-1-1 1 0 0,1 1 0 0 0,-1-1 0 0 0,0 1 0 0 0,0-1 0 0 0,0 1-1 0 0,-1-1 1 0 0,0 0 0 0 0,0 0 0 0 0,0 0 0 0 0,0 0-1 0 0,0 0 1 0 0,-1 0 0 0 0,0 0 0 0 0,0-1 0 0 0,0 1 0 0 0,0-1-1 0 0,0 0 1 0 0,-1 0 0 0 0,1 0 0 0 0,-1-1 0 0 0,-2 3 213 0 0,-19 6-1260 0 0</inkml:trace>
  <inkml:trace contextRef="#ctx0" brushRef="#br0" timeOffset="281.655">28 375 2080 0 0,'0'-6'4667'0'0,"64"-19"-3515"0"0,125-7-1289 0 0,3 19-4895 0 0,-157 12 3638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7:5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1048 0 0,'0'0'443'0'0,"0"0"-61"0"0,0 0-50 0 0,0 0-42 0 0,0 0-33 0 0,0 0-3 0 0,0 0 80 0 0,0 0 59 0 0,0 0-24 0 0,0 0-53 0 0,0 0-58 0 0,0 0 46 0 0,0 0-100 0 0,0 0-8 0 0,0 0-8 0 0,0 0 49 0 0,0 0-38 0 0,0 0 28 0 0,0 0-88 0 0,0 0 19 0 0,0 0-19 0 0,5 0-64 0 0,24-8 1455 0 0,-29 7-1404 0 0,0-3 1650 0 0,-8 36-1747 0 0,0-1 0 0 0,3 1 0 0 0,0 1 0 0 0,2-1 0 0 0,2 0 0 0 0,1 1 0 0 0,1 3-29 0 0,-1 0 136 0 0,45 141 236 0 0,-32-123-217 0 0,5-80-7807 0 0,-12 10 6488 0 0</inkml:trace>
  <inkml:trace contextRef="#ctx0" brushRef="#br0" timeOffset="856.12">16 200 1820 0 0,'0'0'552'0'0,"0"0"99"0"0,0 0-32 0 0,0 0-39 0 0,0 0-14 0 0,0 0-60 0 0,0 0-73 0 0,-4-5-17 0 0,3 3-382 0 0,0 0 0 0 0,0 0 0 0 0,0 1 0 0 0,1-1 1 0 0,-1 0-1 0 0,0 0 0 0 0,1 0 0 0 0,-1 0 1 0 0,1-1-1 0 0,0 1 0 0 0,0 0 0 0 0,0 0 0 0 0,0 0 1 0 0,0 0-1 0 0,0 0 0 0 0,0 0 0 0 0,1 0 1 0 0,-1 0-1 0 0,1 0 0 0 0,-1 0 0 0 0,1 0 1 0 0,0 0-1 0 0,0 0 0 0 0,0 0 0 0 0,0 0 0 0 0,0 1 1 0 0,0-1-1 0 0,1 0 0 0 0,-1 1 0 0 0,1-1 1 0 0,-1 1-1 0 0,1-1 0 0 0,-1 1 0 0 0,1 0 0 0 0,0 0 1 0 0,-1 0-1 0 0,1-1 0 0 0,0 2 0 0 0,0-1 1 0 0,0 0-1 0 0,0 0 0 0 0,0 1 0 0 0,0-1 0 0 0,0 1 1 0 0,1-1-35 0 0,18-11 232 0 0,1 0 0 0 0,0 1 0 0 0,0 1 0 0 0,1 1 0 0 0,0 1 0 0 0,1 2 0 0 0,17-4-232 0 0,-34 8 34 0 0,1 1 0 0 0,0 0 0 0 0,0 0 0 0 0,0 1 0 0 0,0 0 0 0 0,0 0 0 0 0,0 1 0 0 0,-1 0 0 0 0,1 1 0 0 0,0-1 0 0 0,0 1 0 0 0,-1 1 0 0 0,1-1 0 0 0,-1 1 0 0 0,0 1 0 0 0,0-1 0 0 0,0 1 0 0 0,0 1 0 0 0,-1-1 0 0 0,1 1 0 0 0,-1 0 0 0 0,-1 1 0 0 0,1-1 0 0 0,-1 1 0 0 0,4 4-34 0 0,-5-3-2 0 0,-1 0 0 0 0,0 0 0 0 0,0 1 1 0 0,-1-1-1 0 0,1 1 0 0 0,-2-1 0 0 0,1 1 0 0 0,-1 0 0 0 0,0-1 1 0 0,-1 1-1 0 0,1 0 0 0 0,-2 0 0 0 0,1-1 0 0 0,-1 1 0 0 0,0 0 0 0 0,-1-1 1 0 0,0 1-1 0 0,0-1 0 0 0,0 1 0 0 0,-1-1 0 0 0,0 0 0 0 0,-1 0 1 0 0,0 0-1 0 0,0 0 0 0 0,0-1 0 0 0,-1 0 0 0 0,0 0 0 0 0,0 0 1 0 0,0 0-1 0 0,-1-1 0 0 0,0 0 0 0 0,0 0 0 0 0,0 0 0 0 0,0-1 0 0 0,-1 0 1 0 0,0 0-1 0 0,0-1 0 0 0,0 0 0 0 0,0 0 0 0 0,-1 0 0 0 0,1-1 1 0 0,-3 0 1 0 0,8-1-135 0 0,1 0 1 0 0,0 0 0 0 0,-1-1 0 0 0,1 1 0 0 0,-1-1-1 0 0,1 1 1 0 0,-1-1 0 0 0,1 0 0 0 0,-1 1 0 0 0,1-1 0 0 0,-1 0-1 0 0,0 0 1 0 0,1 0 0 0 0,-1 0 0 0 0,1 0 0 0 0,-1 0-1 0 0,1-1 1 0 0,-1 1 0 0 0,0 0 0 0 0,1-1 0 0 0,0 0 0 0 0,-1 1-1 0 0,1-1 1 0 0,-1 0 0 0 0,1 1 0 0 0,0-1 0 0 0,-1 0-1 0 0,1 0 1 0 0,0 0 0 0 0,0 0 0 0 0,0 0 0 0 0,0-1 0 0 0,0 1-1 0 0,0 0 1 0 0,0 0 0 0 0,0-1 0 0 0,0 1 0 0 0,0 0-1 0 0,1-1 1 0 0,-1 1 0 0 0,1-1 0 0 0,-1 1 0 0 0,1-1 0 0 0,0 1-1 0 0,-1-1 1 0 0,1 0 0 0 0,0 1 0 0 0,0-1 0 0 0,0 1-1 0 0,0-1 1 0 0,0 1 0 0 0,0-1 0 0 0,1 0 0 0 0,-1 1 0 0 0,1-1 134 0 0,-1-11-1444 0 0</inkml:trace>
  <inkml:trace contextRef="#ctx0" brushRef="#br0" timeOffset="1726.02">855 50 1228 0 0,'-19'-49'4220'0'0,"-28"80"-2348"0"0,29-15-1796 0 0,1-1 0 0 0,0 2 1 0 0,1 0-1 0 0,0 1 0 0 0,2 1 0 0 0,0 0 0 0 0,1 1 1 0 0,1 1-1 0 0,1 0 0 0 0,1 0 0 0 0,1 1 0 0 0,0 0 1 0 0,2 1-1 0 0,1-1 0 0 0,1 1 0 0 0,0 1 0 0 0,2-1 0 0 0,0 7-76 0 0,4-24-42 0 0,0 0-1 0 0,1 0 1 0 0,-1 0-1 0 0,1-1 1 0 0,0 1-1 0 0,1 0 1 0 0,-1-1-1 0 0,1 1 1 0 0,0-1-1 0 0,1 0 1 0 0,-1 0-1 0 0,1 0 1 0 0,0 0-1 0 0,0-1 0 0 0,1 0 1 0 0,-1 1-1 0 0,1-2 1 0 0,0 1-1 0 0,0 0 1 0 0,0-1-1 0 0,0 0 1 0 0,1 0-1 0 0,0-1 1 0 0,-1 0-1 0 0,1 1 1 0 0,0-2-1 0 0,0 1 1 0 0,2 0 42 0 0,112 17-4990 0 0,-93-19 3771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0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1348 0 0,'0'0'574'0'0,"0"0"-58"0"0,0 0 66 0 0,0 0-98 0 0,0 0-75 0 0,14 0 197 0 0,-7-4 5675 0 0,47-156-5916 0 0,33-118 304 0 0,-79 267-517 0 0,-7 32-138 0 0,2 24-40 0 0,6-19 13 0 0,2 0 0 0 0,1 0 0 0 0,1-1 0 0 0,1-1 0 0 0,1 0 0 0 0,2-1 0 0 0,15 18 13 0 0,19 27-6 0 0,-48-64-65 0 0,-1 0 0 0 0,1 0 0 0 0,-1 1 0 0 0,0-1 0 0 0,0 0 0 0 0,-1 1 0 0 0,1-1 0 0 0,-1 1 0 0 0,0-1 0 0 0,0 1 0 0 0,0 0 0 0 0,-1 0 0 0 0,0-1 0 0 0,0 1 0 0 0,0 0 0 0 0,0 0 0 0 0,-1-1 0 0 0,1 1 0 0 0,-1 0 71 0 0,-1-1-255 0 0,0 1 0 0 0,1-1-1 0 0,-2 1 1 0 0,1-1 0 0 0,0 0 0 0 0,-1 1-1 0 0,0-1 1 0 0,0-1 0 0 0,0 1 0 0 0,0 0-1 0 0,-1-1 1 0 0,1 1 0 0 0,-1-1 0 0 0,0 0-1 0 0,0-1 1 0 0,0 1 0 0 0,0 0 0 0 0,0-1-1 0 0,-1 0 1 0 0,1 0 0 0 0,-1-1 0 0 0,0 1-1 0 0,1-1 1 0 0,-1 0 0 0 0,0 0 0 0 0,0 0-1 0 0,-3-1 256 0 0,-16 2-1184 0 0</inkml:trace>
  <inkml:trace contextRef="#ctx0" brushRef="#br0" timeOffset="217.182">45 441 2972 0 0,'-1'-19'5669'0'0,"18"6"-4393"0"0,-17 13-1290 0 0,29-12 8 0 0,0 0 1 0 0,0 2-1 0 0,1 1 0 0 0,0 1 1 0 0,0 2-1 0 0,1 1 1 0 0,27-1 5 0 0,-14 1-997 0 0,64-3-5378 0 0,-107 8 5003 0 0</inkml:trace>
  <inkml:trace contextRef="#ctx0" brushRef="#br0" timeOffset="571.791">476 325 1236 0 0,'7'0'6736'0'0,"22"3"-5292"0"0,-24 5-1385 0 0,0-1 0 0 0,0 1 1 0 0,-1-1-1 0 0,-1 1 1 0 0,1 0-1 0 0,-1 1 0 0 0,0-1 1 0 0,-1 0-1 0 0,0 1 1 0 0,-1 0-1 0 0,1-1 0 0 0,-2 1 1 0 0,1 0-1 0 0,-1-1 1 0 0,0 1-1 0 0,-1 0 0 0 0,0 0 1 0 0,-1-1-1 0 0,0 1 1 0 0,0-1-1 0 0,0 1 0 0 0,-1-1 1 0 0,-1 0-1 0 0,1 0 1 0 0,-1 0-1 0 0,-1-1 1 0 0,1 1-1 0 0,-1-1 0 0 0,-1 0-59 0 0,7-7 7 0 0,0-1 0 0 0,-1 1 0 0 0,1-1 0 0 0,0 1 0 0 0,0-1-1 0 0,0 1 1 0 0,-1-1 0 0 0,1 1 0 0 0,0 0 0 0 0,0-1 0 0 0,0 1-1 0 0,0 0 1 0 0,0 0 0 0 0,0 0 0 0 0,0 0 0 0 0,0 0 0 0 0,-1 0 0 0 0,1 0-1 0 0,0 0 1 0 0,0 0 0 0 0,0 0 0 0 0,0 0 0 0 0,0 1 0 0 0,0-1-1 0 0,0 0 1 0 0,0 1 0 0 0,-1-1 0 0 0,1 0 0 0 0,0 1 0 0 0,0-1 0 0 0,-1 1-1 0 0,1 0 1 0 0,0-1 0 0 0,0 1 0 0 0,-1-1 0 0 0,1 1 0 0 0,-1 0-1 0 0,1 0 1 0 0,-1-1 0 0 0,1 1 0 0 0,-1 0 0 0 0,1 0 0 0 0,-1 0-1 0 0,1 0 1 0 0,-1-1 0 0 0,0 1 0 0 0,0 0 0 0 0,1 0 0 0 0,-1 0 0 0 0,0 0-1 0 0,0 0 1 0 0,0 0 0 0 0,0 0 0 0 0,0 0 0 0 0,0 0 0 0 0,0 0-1 0 0,-1-1 1 0 0,1 1 0 0 0,0 0 0 0 0,0 0 0 0 0,-1 0 0 0 0,1 0-1 0 0,0 0 1 0 0,-1-1 0 0 0,1 1 0 0 0,-1 0 0 0 0,1 0 0 0 0,-1 0 0 0 0,0 0-7 0 0,83-33-1229 0 0,-76 29 1076 0 0,146-73-6826 0 0,-126 60 5793 0 0</inkml:trace>
  <inkml:trace contextRef="#ctx0" brushRef="#br0" timeOffset="836.98">892 25 2292 0 0,'0'-1'89'0'0,"0"0"-1"0"0,0 0 1 0 0,0 0-1 0 0,0 0 1 0 0,1-1-1 0 0,-1 1 1 0 0,1 0-1 0 0,-1 0 1 0 0,0 0-1 0 0,1 0 1 0 0,0 0-1 0 0,-1 1 1 0 0,1-1-1 0 0,0 0 1 0 0,-1 0 0 0 0,1 0-1 0 0,0 0 1 0 0,0 1-1 0 0,-1-1 1 0 0,1 0-1 0 0,0 1 1 0 0,0-1-1 0 0,0 1 1 0 0,0-1-1 0 0,0 1 1 0 0,0-1-1 0 0,0 1 1 0 0,0 0-1 0 0,0-1 1 0 0,0 1-1 0 0,1 0 1 0 0,-1 0-1 0 0,0 0 1 0 0,0 0-1 0 0,0 0 1 0 0,0 0-1 0 0,0 0 1 0 0,0 0-1 0 0,0 0 1 0 0,0 1-1 0 0,0-1 1 0 0,0 0 0 0 0,0 1-1 0 0,1-1 1 0 0,-2 1-1 0 0,1-1 1 0 0,0 1-1 0 0,0-1 1 0 0,0 1-1 0 0,0 0 1 0 0,0-1-1 0 0,0 1 1 0 0,-1 0-1 0 0,1 0 1 0 0,0 0-1 0 0,0 0 1 0 0,-1 0-89 0 0,47 47 707 0 0,-32-18-444 0 0,-1-1-1 0 0,-1 2 0 0 0,-1-1 1 0 0,-2 2-1 0 0,-1-1 1 0 0,-1 2-1 0 0,-2-1 0 0 0,-2 1 1 0 0,-1-1-1 0 0,-1 1 0 0 0,-1 0 1 0 0,-4 23-263 0 0,1-30 110 0 0,0 0 0 0 0,-2 0 1 0 0,-1 0-1 0 0,-1-1 1 0 0,-1 0-1 0 0,-1 0 0 0 0,-10 19-110 0 0,-66 80-2607 0 0,81-121 2323 0 0,0 0 1 0 0,-1 0-1 0 0,1-1 0 0 0,-1 0 1 0 0,1 1-1 0 0,-1-1 1 0 0,0-1-1 0 0,0 1 1 0 0,0 0-1 0 0,0-1 0 0 0,0 0 1 0 0,0 0-1 0 0,0 0 1 0 0,0-1-1 0 0,0 1 0 0 0,-1-1 1 0 0,1 0-1 0 0,0 0 1 0 0,0 0-1 0 0,0-1 0 0 0,-1 0 1 0 0,1 1-1 0 0,-4-3 284 0 0,-24-13-1136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0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51 557 1060 0 0,'-18'0'3006'0'0,"-15"-24"-665"0"0,40 13 922 0 0,34 0-3032 0 0,-29 8 99 0 0,352-47 1369 0 0,-336 45-1779 0 0,0-16-8596 0 0,-23 18 7594 0 0</inkml:trace>
  <inkml:trace contextRef="#ctx0" brushRef="#br0" timeOffset="1197.851">747 280 1756 0 0,'0'0'692'0'0,"0"0"-73"0"0,0 0-30 0 0,2-19 2894 0 0,2 4-3083 0 0,-11 24 305 0 0,-13 37 12 0 0,1 229 1150 0 0,40-137-1305 0 0,-20-137-611 0 0,-1-1 0 0 0,1 1 0 0 0,-1 0 0 0 0,1-1 0 0 0,-1 1-1 0 0,0-1 1 0 0,1 1 0 0 0,-1 0 0 0 0,0 0 0 0 0,1-1 0 0 0,-1 1 0 0 0,0 0 0 0 0,0-1 0 0 0,0 1 0 0 0,0 0 0 0 0,1 0 0 0 0,-1 0 0 0 0,0-1 0 0 0,0 1 0 0 0,-1 0 0 0 0,1 0 0 0 0,0-1 0 0 0,0 1 0 0 0,0 0 0 0 0,0 0 0 0 0,-1-1 0 0 0,1 1 0 0 0,0 0 0 0 0,-1-1 0 0 0,1 1 0 0 0,0 0 0 0 0,-1-1 0 0 0,1 1-1 0 0,-1-1 1 0 0,1 1 0 0 0,-1 0 0 0 0,1-1 0 0 0,-1 1 0 0 0,0-1 0 0 0,1 0 0 0 0,-1 1 0 0 0,0-1 0 0 0,1 1 0 0 0,-1-1 0 0 0,0 0 0 0 0,1 0 0 0 0,-1 1 0 0 0,0-1 0 0 0,0 0 0 0 0,1 0 0 0 0,-1 0 0 0 0,0 0 0 0 0,0 0 0 0 0,1 0 0 0 0,-1 0 0 0 0,0 0 0 0 0,0 0 0 0 0,1 0 0 0 0,-1 0 0 0 0,0 0-1 0 0,0-1 1 0 0,1 1 0 0 0,-1 0 0 0 0,0-1 49 0 0,-24-42-3478 0 0,20 17 2273 0 0,1 0-51 0 0</inkml:trace>
  <inkml:trace contextRef="#ctx0" brushRef="#br0" timeOffset="1430.979">743 165 2368 0 0,'8'-8'252'0'0,"0"0"0"0"0,1 0 0 0 0,0 1-1 0 0,1 0 1 0 0,-1 1 0 0 0,1 0 0 0 0,1 1-1 0 0,-1 0 1 0 0,1 0 0 0 0,0 1 0 0 0,0 0-1 0 0,0 1 1 0 0,0 1 0 0 0,1-1 0 0 0,-1 2-1 0 0,1 0 1 0 0,-1 0 0 0 0,2 1-252 0 0,-4 2 63 0 0,0 0 0 0 0,0 1 0 0 0,-1 0 0 0 0,0 0 0 0 0,1 1-1 0 0,-1 0 1 0 0,-1 0 0 0 0,1 1 0 0 0,-1 0 0 0 0,1 1 0 0 0,-1-1 0 0 0,-1 1 0 0 0,1 1 0 0 0,-1-1 0 0 0,0 1 0 0 0,-1 0-1 0 0,0 0 1 0 0,0 1 0 0 0,0 0 0 0 0,-1 0 0 0 0,0 0 0 0 0,-1 0 0 0 0,1 1 0 0 0,-2-1 0 0 0,1 1 0 0 0,-1 0 0 0 0,-1-1-1 0 0,1 1 1 0 0,-2 0 0 0 0,1 0 0 0 0,-1 2-63 0 0,-1-2 40 0 0,-1 0 0 0 0,0 0 0 0 0,-1 0 0 0 0,1 0 0 0 0,-2-1 0 0 0,1 1 0 0 0,-1-1 0 0 0,-1 0 0 0 0,1 0 1 0 0,-1 0-1 0 0,-1 0 0 0 0,1-1 0 0 0,-1 0 0 0 0,-1 0 0 0 0,1-1 0 0 0,-1 0 0 0 0,0 0 0 0 0,-1 0 0 0 0,1-1 0 0 0,-1 0 0 0 0,0-1 0 0 0,-1 0 0 0 0,-2 1-40 0 0,-127 39-3533 0 0,120-66-38 0 0,19 13 2412 0 0</inkml:trace>
  <inkml:trace contextRef="#ctx0" brushRef="#br0" timeOffset="1946.556">1435 216 1316 0 0,'-16'-6'4115'0'0,"-24"28"-3333"0"0,40-22-719 0 0,-20 13 114 0 0,2 2-1 0 0,-1 0 1 0 0,2 0 0 0 0,0 2 0 0 0,1 0-1 0 0,1 1 1 0 0,1 0 0 0 0,0 1 0 0 0,1 1-1 0 0,1 0 1 0 0,1 1 0 0 0,1 0 0 0 0,1 0-1 0 0,1 1 1 0 0,0 1 0 0 0,2-1 0 0 0,1 1-1 0 0,1 0 1 0 0,0 0 0 0 0,1 16-177 0 0,4-28-52 0 0,1 1 0 0 0,0-1 0 0 0,0 1 1 0 0,1-1-1 0 0,1 0 0 0 0,0 0 0 0 0,0 0 0 0 0,1-1 1 0 0,1 1-1 0 0,0-1 0 0 0,0 0 0 0 0,1-1 0 0 0,0 1 1 0 0,0-1-1 0 0,1-1 0 0 0,6 5 52 0 0,-9-8-318 0 0,0-1 0 0 0,0 0 0 0 0,0 0-1 0 0,1-1 1 0 0,-1 1 0 0 0,1-1 0 0 0,0 0 0 0 0,0-1 0 0 0,0 1-1 0 0,0-1 1 0 0,1 0 0 0 0,-1-1 0 0 0,1 0 0 0 0,-1 0 0 0 0,1 0 0 0 0,-1-1-1 0 0,1 0 1 0 0,-1 0 0 0 0,1 0 0 0 0,2-1 318 0 0,32-9-1203 0 0</inkml:trace>
  <inkml:trace contextRef="#ctx0" brushRef="#br0" timeOffset="3065.928">1536 539 1280 0 0,'0'0'399'0'0,"0"0"-44"0"0,0 0-23 0 0,0 0 57 0 0,0 0 18 0 0,0 0-95 0 0,0 0-52 0 0,0 0 19 0 0,0 0-4 0 0,0 0 44 0 0,0 0-12 0 0,0 0-1 0 0,0 0-92 0 0,0 0 1 0 0,0 0-81 0 0,0 0 8 0 0,0 0 86 0 0,0 0-2 0 0,0 0-92 0 0,1 5 22 0 0,-32 88 2365 0 0,77-199-1519 0 0,163-252 15 0 0,-202 345-996 0 0,-7 13-4 0 0,0 1 0 0 0,1-1 0 0 0,-1 0 0 0 0,0 0 0 0 0,1 0 0 0 0,-1 0 0 0 0,0 1 0 0 0,0-1 0 0 0,1 0 0 0 0,-1 0 0 0 0,0 0 0 0 0,1 0 0 0 0,-1 0 0 0 0,0 0 0 0 0,1 0 1 0 0,-1 0-1 0 0,1 0 0 0 0,-1 0 0 0 0,0 0 0 0 0,1 0 0 0 0,-1 0 0 0 0,0 0 0 0 0,1-1-17 0 0,-3 23 7 0 0,1-1-1 0 0,0 1 1 0 0,2-1 0 0 0,1 1 0 0 0,1-1-1 0 0,0 0 1 0 0,2 0 0 0 0,0 0 0 0 0,2 0 0 0 0,0-1-1 0 0,2 3-6 0 0,77 194-1516 0 0,-85-214 1324 0 0,0 0 0 0 0,0 0 0 0 0,-1 0 0 0 0,1 0 0 0 0,-1 0 0 0 0,0 0 0 0 0,0 1 0 0 0,0-1 0 0 0,0 0 0 0 0,0 0 1 0 0,-1 0-1 0 0,1 0 0 0 0,-1 0 0 0 0,0 0 0 0 0,0 0 0 0 0,0 0 0 0 0,-1 0 0 0 0,1 0 0 0 0,0 0 0 0 0,-1-1 0 0 0,0 1 1 0 0,0-1-1 0 0,0 1 0 0 0,0-1 0 0 0,0 0 0 0 0,0 1 0 0 0,-1-1 0 0 0,1 0 0 0 0,-1-1 0 0 0,1 1 0 0 0,-1 0 0 0 0,0-1 0 0 0,1 1 1 0 0,-1-1-1 0 0,0 0 0 0 0,0 0 0 0 0,0 0 0 0 0,-3 0 192 0 0,-16 5-1143 0 0</inkml:trace>
  <inkml:trace contextRef="#ctx0" brushRef="#br0" timeOffset="3316.045">1594 536 1944 0 0,'2'-24'6284'0'0,"19"6"-3751"0"0,70-9-3233 0 0,-86 26 913 0 0,143-13-6967 0 0,-132 12 5542 0 0</inkml:trace>
  <inkml:trace contextRef="#ctx0" brushRef="#br0" timeOffset="3581.967">1931 426 2632 0 0,'45'-8'3855'0'0,"-39"11"-3784"0"0,-1 0 1 0 0,1 1-1 0 0,0 0 1 0 0,-1 0 0 0 0,0 0-1 0 0,0 1 1 0 0,0-1-1 0 0,0 1 1 0 0,-1 0-1 0 0,0 1 1 0 0,0-1-1 0 0,0 1 1 0 0,-1 0-1 0 0,1 0 1 0 0,-1 0-1 0 0,1 4-71 0 0,-2 6 196 0 0,0 0-1 0 0,-2 0 0 0 0,0 0 1 0 0,0 0-1 0 0,-1 0 0 0 0,-1-1 0 0 0,-1 1 1 0 0,0 0-1 0 0,-1-1 0 0 0,-1 0 1 0 0,-1 0-1 0 0,0 0 0 0 0,0-1 1 0 0,-4 6-196 0 0,10-21 4 0 0,1 1 0 0 0,0 0 0 0 0,-1 0 0 0 0,1 0 0 0 0,0-1 0 0 0,-1 1 0 0 0,1 0 0 0 0,0 0 0 0 0,-1 0 0 0 0,1 0 0 0 0,0 0 0 0 0,-1 0 0 0 0,1 0 0 0 0,0 0 0 0 0,-1 0 0 0 0,1 1 0 0 0,0-1 0 0 0,-1 0 0 0 0,1 0 0 0 0,0 0 0 0 0,-1 1 0 0 0,1-1 0 0 0,0 0 0 0 0,-1 1 0 0 0,1-1 0 0 0,-1 1 0 0 0,1-1 0 0 0,-1 1 0 0 0,1-1 0 0 0,-1 1 0 0 0,1-1 0 0 0,-1 1 0 0 0,0-1 0 0 0,1 1 0 0 0,-1 0 0 0 0,0-1 0 0 0,1 1 0 0 0,-1-1 0 0 0,0 1 0 0 0,0 0 0 0 0,0-1 0 0 0,1 1 0 0 0,-1 0 0 0 0,0-1 0 0 0,0 1 0 0 0,0 0 0 0 0,0 0 0 0 0,0-1 0 0 0,0 1 0 0 0,0 0 0 0 0,-1-1 0 0 0,1 1 0 0 0,0 0 0 0 0,0-1 0 0 0,0 1 0 0 0,-1 0-4 0 0,197-86-7950 0 0,-170 71 6726 0 0</inkml:trace>
  <inkml:trace contextRef="#ctx0" brushRef="#br0" timeOffset="4032.94">2413 588 1292 0 0,'-10'9'6886'0'0,"-11"-38"-5909"0"0,19 3-896 0 0,2 1 0 0 0,0 0 0 0 0,1-1 0 0 0,2 1 1 0 0,1 0-1 0 0,0 0 0 0 0,2 0 0 0 0,1 1 0 0 0,1 0 0 0 0,1 0 0 0 0,1 1 1 0 0,1 0-1 0 0,6-8-81 0 0,-14 23 31 0 0,2-2-9 0 0,5-16 51 0 0,2 0-1 0 0,1 1 1 0 0,0 0 0 0 0,2 1-1 0 0,1 1 1 0 0,1 1 0 0 0,5-5-73 0 0,-19 27 2 0 0,-1 1 0 0 0,0 0 0 0 0,1 0 1 0 0,-1 0-1 0 0,0 0 0 0 0,1 0 0 0 0,-1 1 1 0 0,0-1-1 0 0,0 1 0 0 0,0-1 0 0 0,0 1 1 0 0,0 0-1 0 0,-1-1 0 0 0,1 1 0 0 0,0 0 1 0 0,-1 0-1 0 0,0 1 0 0 0,1-1 0 0 0,-1 0 1 0 0,0 0-1 0 0,0 1 0 0 0,0-1 0 0 0,0 0 1 0 0,-1 1-1 0 0,1-1 0 0 0,-1 1 0 0 0,1-1 0 0 0,-1 1 1 0 0,0-1-1 0 0,0 1 0 0 0,0 0 0 0 0,0-1 1 0 0,-1 3-3 0 0,2-2 3 0 0,100 369-404 0 0,-86-307-3704 0 0,-15-63 2858 0 0,0 5-1012 0 0,0-5 1094 0 0</inkml:trace>
  <inkml:trace contextRef="#ctx0" brushRef="#br0" timeOffset="4495.74">2868 536 860 0 0,'5'10'2864'0'0,"1"-10"3784"0"0,4-21-6641 0 0,178-412 2641 0 0,-186 427-2628 0 0,8-20 339 0 0,-6 48-166 0 0,44 234-205 0 0,-16-135-2492 0 0,-33-118 2260 0 0,1-1 1 0 0,0 0-1 0 0,0 0 0 0 0,-1 0 0 0 0,0 1 1 0 0,1-1-1 0 0,-1 0 0 0 0,0 0 1 0 0,0 0-1 0 0,0 0 0 0 0,0 0 0 0 0,0-1 1 0 0,0 1-1 0 0,-1 0 0 0 0,1 0 1 0 0,-1-1-1 0 0,1 1 0 0 0,-1-1 1 0 0,0 1-1 0 0,1-1 0 0 0,-1 0 0 0 0,0 1 1 0 0,0-1-1 0 0,0 0 0 0 0,0 0 1 0 0,0-1-1 0 0,0 1 0 0 0,0 0 0 0 0,-1-1 1 0 0,1 1-1 0 0,0-1 0 0 0,-2 0 244 0 0,-7 2-1120 0 0</inkml:trace>
  <inkml:trace contextRef="#ctx0" brushRef="#br0" timeOffset="4700.005">2911 409 2384 0 0,'5'-11'6308'0'0,"36"0"-6131"0"0,-34 9 330 0 0,180-23-3595 0 0,-178 24 2576 0 0,39-8-2042 0 0,-27 5 1348 0 0</inkml:trace>
  <inkml:trace contextRef="#ctx0" brushRef="#br0" timeOffset="5368.472">3242 390 1240 0 0,'-14'-5'6261'0'0,"111"-20"-4908"0"0,-95 28-1357 0 0,0 0 0 0 0,0 1-1 0 0,0-1 1 0 0,0 1 0 0 0,-1-1-1 0 0,0 1 1 0 0,1 0 0 0 0,-2 0-1 0 0,1-1 1 0 0,0 1 0 0 0,-1 0 0 0 0,1 0-1 0 0,-1 0 1 0 0,0 0 0 0 0,0 0-1 0 0,-1-1 1 0 0,1 1 0 0 0,-1 0 0 0 0,0 0-1 0 0,0 0 1 0 0,0-1 0 0 0,-1 1-1 0 0,1 0 1 0 0,-1-1 0 0 0,0 0-1 0 0,0 1 1 0 0,0-1 4 0 0,-23 69 15 0 0,25-70-23 0 0,4 8 123 0 0,45 25-54 0 0,-44-33-52 0 0,-1 0-1 0 0,1 0 1 0 0,0 1-1 0 0,-1-1 1 0 0,0 1 0 0 0,0 0-1 0 0,0 0 1 0 0,0 1-1 0 0,0-1 1 0 0,0 1-1 0 0,-1 0 1 0 0,0 0-1 0 0,0 0 1 0 0,0 0 0 0 0,0 0-1 0 0,0 1 1 0 0,-1-1-1 0 0,0 1 1 0 0,0 0-1 0 0,0 0 1 0 0,-1 0 0 0 0,0 0-1 0 0,1 2-8 0 0,-5 0-8 0 0,0 0 1 0 0,-1 1-1 0 0,1-1 0 0 0,-2 0 0 0 0,1-1 0 0 0,-1 1 0 0 0,0-1 0 0 0,0 0 1 0 0,0 0-1 0 0,-1 0 0 0 0,0-1 0 0 0,0 1 0 0 0,-1-2 0 0 0,1 1 1 0 0,-1-1-1 0 0,0 0 0 0 0,0 0 0 0 0,-1-1 0 0 0,1 0 0 0 0,-1 0 1 0 0,1-1-1 0 0,-1 0 0 0 0,0 0 0 0 0,-7 0 8 0 0,12-1-171 0 0,0 1-1 0 0,-1-1 0 0 0,1 0 1 0 0,0 0-1 0 0,-1-1 1 0 0,1 1-1 0 0,-1-1 1 0 0,1 0-1 0 0,0 0 1 0 0,-1 0-1 0 0,1 0 0 0 0,-1 0 1 0 0,1-1-1 0 0,-1 1 1 0 0,1-1-1 0 0,0 0 1 0 0,-1 0-1 0 0,1-1 0 0 0,0 1 1 0 0,0 0-1 0 0,0-1 1 0 0,0 0-1 0 0,0 0 1 0 0,0 0-1 0 0,0 0 0 0 0,1 0 1 0 0,-1-1-1 0 0,1 1 1 0 0,0-1-1 0 0,-1 0 1 0 0,0-2 171 0 0,-5-12-1128 0 0</inkml:trace>
  <inkml:trace contextRef="#ctx0" brushRef="#br0" timeOffset="5633.892">3680 88 2848 0 0,'8'2'190'0'0,"0"-1"1"0"0,-1 1-1 0 0,0 1 0 0 0,1-1 0 0 0,-1 1 0 0 0,0 1 1 0 0,0-1-1 0 0,-1 1 0 0 0,1 0 0 0 0,-1 0 0 0 0,0 1 0 0 0,0 0 1 0 0,0 0-1 0 0,0 1 0 0 0,-1-1 0 0 0,0 1 0 0 0,0 1 1 0 0,-1-1-1 0 0,0 0 0 0 0,0 1 0 0 0,0 0 0 0 0,-1 0 0 0 0,0 0 1 0 0,0 0-1 0 0,-1 1 0 0 0,0-1 0 0 0,0 1 0 0 0,0 7-190 0 0,3 8 163 0 0,-1 0 0 0 0,-1 0 0 0 0,-2 0 0 0 0,0 0 0 0 0,-1 1 0 0 0,-1-1 0 0 0,-1 0 0 0 0,-2 0 0 0 0,0 0 0 0 0,-1 0 0 0 0,-1 0 0 0 0,-1-1 0 0 0,-3 3-163 0 0,-1 3-25 0 0,-2-1 0 0 0,0 0-1 0 0,-2-1 1 0 0,-1-1 0 0 0,0 0-1 0 0,-2-2 1 0 0,-1 1 0 0 0,-1-2-1 0 0,-1-1 1 0 0,-1-1-1 0 0,-8 5 26 0 0,12-10-639 0 0,-2-2 0 0 0,0 0-1 0 0,0-1 1 0 0,-1-1-1 0 0,-1-1 1 0 0,0-1-1 0 0,0-1 1 0 0,-1-1-1 0 0,-6 1 640 0 0,-11-2-1233 0 0,-4-5 76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1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77 2452 0 0,'-32'-17'4982'0'0,"29"17"-4549"0"0,3 0-29 0 0,0 0-53 0 0,0 0-13 0 0,0 0-18 0 0,0 0-15 0 0,4-4-18 0 0,6-2-201 0 0,0 0 1 0 0,1 1-1 0 0,0 0 0 0 0,1 0 0 0 0,-1 1 0 0 0,1 1 0 0 0,-1 0 1 0 0,1 0-1 0 0,0 1 0 0 0,0 1 0 0 0,0 0 0 0 0,0 1 0 0 0,0 0 1 0 0,1 1-87 0 0,14-3 133 0 0,322-9 369 0 0,-272 28-706 0 0,-69 1-1276 0 0,-49-5-5942 0 0,33-13 6250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1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45 649 1720 0 0,'12'-5'6000'0'0,"-12"-9"-5984"0"0,48-336 1287 0 0,-12 174-462 0 0,7 344-634 0 0,53 69-482 0 0,-94-234 97 0 0,-1 0 1 0 0,1-1 0 0 0,-1 1 0 0 0,1 0-1 0 0,-1 0 1 0 0,0 0 0 0 0,0 0 0 0 0,-1 0 0 0 0,1 0-1 0 0,-1 1 1 0 0,1-1 0 0 0,-1 0 0 0 0,0 0-1 0 0,0 0 1 0 0,0 0 0 0 0,-1 0 0 0 0,1 1 0 0 0,-1-1-1 0 0,1 0 1 0 0,-1 0 0 0 0,0 0 0 0 0,-1 0-1 0 0,1 0 1 0 0,0-1 0 0 0,-1 1 0 0 0,1 0 0 0 0,-1 0-1 0 0,0-1 1 0 0,0 1 0 0 0,0-1 0 0 0,0 0-1 0 0,-1 0 1 0 0,1 1 0 0 0,-1-1 0 0 0,1-1 0 0 0,-1 1-1 0 0,0 0 178 0 0,-9 3-1278 0 0</inkml:trace>
  <inkml:trace contextRef="#ctx0" brushRef="#br0" timeOffset="218.23">0 488 928 0 0,'11'-13'7548'0'0,"34"-1"-7483"0"0,-43 13 311 0 0,183-19-2277 0 0,-90 14-1946 0 0,-65 3 2534 0 0</inkml:trace>
  <inkml:trace contextRef="#ctx0" brushRef="#br0" timeOffset="451.616">538 413 840 0 0,'20'-4'7633'0'0,"-11"27"-5104"0"0,-8-14-2592 0 0,13 77 554 0 0,17 149-3862 0 0,-32-215-2320 0 0,-7-14 4451 0 0</inkml:trace>
  <inkml:trace contextRef="#ctx0" brushRef="#br0" timeOffset="716.276">983 1 840 0 0,'12'8'341'0'0,"0"1"0"0"0,0 1 0 0 0,-1 0 0 0 0,0 0 0 0 0,0 1 0 0 0,-2 1 0 0 0,1-1 0 0 0,-1 2 0 0 0,-1-1 0 0 0,0 1 0 0 0,-1 0 0 0 0,-1 1 0 0 0,0 0-1 0 0,0 0 1 0 0,-1 0 0 0 0,-1 1 0 0 0,-1-1 0 0 0,0 1-341 0 0,4 8 42 0 0,-1 0-1 0 0,-2 0 0 0 0,0 0 0 0 0,-1 0 1 0 0,-1 1-1 0 0,-2 0 0 0 0,0-1 1 0 0,-1 1-1 0 0,-2-1 0 0 0,0 0 0 0 0,-2 1 1 0 0,0-2-1 0 0,-2 1 0 0 0,0 0 0 0 0,-1-1 1 0 0,-2-1-1 0 0,0 0 0 0 0,-1 0 1 0 0,-1-1-1 0 0,-1 0 0 0 0,-1-1 0 0 0,-15 16-41 0 0,-134 89-5595 0 0,123-106 4321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1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75 1712 0 0,'3'-3'784'0'0,"8"-13"3821"0"0,-24 15-3564 0 0,-31 19-880 0 0,23-7-56 0 0,0 2 1 0 0,2 0-1 0 0,-1 1 1 0 0,2 1-1 0 0,0 1 1 0 0,1 0-1 0 0,0 2 1 0 0,2 0-1 0 0,0 0 1 0 0,1 2-1 0 0,1-1 1 0 0,0 2-1 0 0,2 0 1 0 0,0 0-1 0 0,2 1 1 0 0,0 0-1 0 0,-4 21-105 0 0,12-36-56 0 0,1 1 0 0 0,0 0 0 0 0,0 0 1 0 0,1 0-1 0 0,0 0 0 0 0,1 0 0 0 0,0 0 0 0 0,0-1 0 0 0,0 1 0 0 0,1-1 0 0 0,0 1 0 0 0,0-1 0 0 0,1 0 0 0 0,0 0 0 0 0,1-1 0 0 0,-1 1 1 0 0,1-1-1 0 0,0 0 0 0 0,1 0 0 0 0,-1-1 0 0 0,1 1 0 0 0,0-1 0 0 0,1-1 0 0 0,-1 1 0 0 0,1-1 0 0 0,0 0 0 0 0,3 1 56 0 0,13 7-864 0 0,1-2 0 0 0,0 0 0 0 0,0-2 0 0 0,0 0 0 0 0,1-2 0 0 0,1-1 0 0 0,21 2 864 0 0,-9-4-1070 0 0</inkml:trace>
  <inkml:trace contextRef="#ctx0" brushRef="#br0" timeOffset="874.139">554 412 1576 0 0,'-1'60'5273'0'0,"1"-60"-4967"0"0,0 0 0 0 0,0 0 8 0 0,0 0 33 0 0,2-2 480 0 0,19-64-563 0 0,3 1 0 0 0,3 1 0 0 0,2 1 0 0 0,3 1 0 0 0,20-25-264 0 0,-27 42 39 0 0,-20 38-42 0 0,-5 7 2 0 0,0 1 0 0 0,0 0 0 0 0,1-1 0 0 0,-1 1 0 0 0,0-1 0 0 0,1 1 0 0 0,-1-1 0 0 0,1 1 0 0 0,-1-1 0 0 0,1 1 0 0 0,-1-1 0 0 0,1 0 0 0 0,-1 1 0 0 0,1-1 0 0 0,-1 0 0 0 0,1 1 0 0 0,0-1 0 0 0,-1 0 0 0 0,1 0 1 0 0,0 1-1 0 0,-1-1 0 0 0,1 0 0 0 0,0 0 0 0 0,-1 0 0 0 0,1 0 0 0 0,-1 0 0 0 0,1 0 0 0 0,0 0 0 0 0,-1 0 0 0 0,1 0 0 0 0,0 0 0 0 0,-1 0 0 0 0,1-1 0 0 0,0 1 0 0 0,-1 0 0 0 0,1 0 0 0 0,-1-1 0 0 0,1 1 0 0 0,0 0 0 0 0,-1-1 0 0 0,1 1 0 0 0,-1 0 0 0 0,1-1 0 0 0,-1 1 0 0 0,1-1 0 0 0,-1 1 0 0 0,1-1 1 0 0,-1 1-1 0 0,0-1 0 0 0,1 1 0 0 0,-1-1 0 0 0,0 0 0 0 0,0 1 0 0 0,1-1 0 0 0,-1 1 0 0 0,0-1 0 0 0,0 0 0 0 0,0 1 0 0 0,1-1 0 0 0,-1 0 0 0 0,0 1 0 0 0,0-1 0 0 0,0 0 0 0 0,0 1 0 0 0,0-1 0 0 0,-1 0 0 0 0,1 1 0 0 0,0-1 0 0 0,0 0 1 0 0,89 242-14 0 0,-77-219-7 0 0,-1-2-137 0 0,-1 1 0 0 0,0 0 1 0 0,-1 0-1 0 0,-2 1 0 0 0,0 0 0 0 0,-1 0 0 0 0,-1 0 0 0 0,-1 1 0 0 0,0 14 158 0 0,-5-31-281 0 0,1 0 0 0 0,-1 0 0 0 0,-1 0 0 0 0,1 0 0 0 0,-1 0 1 0 0,0-1-1 0 0,-1 1 0 0 0,1 0 0 0 0,-1-1 0 0 0,0 0 0 0 0,-1 0 0 0 0,1 0 0 0 0,-1 0 0 0 0,0 0 0 0 0,0-1 0 0 0,0 1 0 0 0,-1-1 0 0 0,0 0 0 0 0,0-1 0 0 0,0 1 1 0 0,0-1-1 0 0,-5 3 281 0 0,-16 6-1210 0 0</inkml:trace>
  <inkml:trace contextRef="#ctx0" brushRef="#br0" timeOffset="1121.698">566 340 1652 0 0,'17'-27'6583'0'0,"75"-2"-5646"0"0,-88 29-705 0 0,226-19-3710 0 0,-172 17 1144 0 0,-26 1 1082 0 0</inkml:trace>
  <inkml:trace contextRef="#ctx0" brushRef="#br0" timeOffset="1973.026">1150 306 1468 0 0,'-32'-16'5686'0'0,"5"-7"-5039"0"0,27 22-631 0 0,0 0-1 0 0,1 0 1 0 0,-1 0-1 0 0,0 1 1 0 0,0-1 0 0 0,0 0-1 0 0,1 0 1 0 0,-1 0-1 0 0,0 1 1 0 0,0-1-1 0 0,0 0 1 0 0,0 0-1 0 0,0 0 1 0 0,-1 1-1 0 0,1-1 1 0 0,0 0-1 0 0,0 0 1 0 0,-1 0-1 0 0,1 1 1 0 0,0-1-1 0 0,-1 0 1 0 0,1 0-1 0 0,0 1 1 0 0,-1-1-1 0 0,1 0 1 0 0,-1 1 0 0 0,1-1-1 0 0,-1 1 1 0 0,0-1-1 0 0,1 0 1 0 0,-1 1-1 0 0,0-1 1 0 0,1 1-1 0 0,-1 0 1 0 0,0-1-1 0 0,1 1 1 0 0,-1 0-1 0 0,0-1 1 0 0,0 1-1 0 0,0 0 1 0 0,1 0-1 0 0,-1-1 1 0 0,0 1-1 0 0,0 0 1 0 0,0 0-1 0 0,1 0 1 0 0,-1 0-1 0 0,0 0 1 0 0,0 0 0 0 0,0 1-1 0 0,1-1 1 0 0,-1 0-1 0 0,0 0-15 0 0,13-8 2 0 0,0 0 0 0 0,1 1 0 0 0,0 0-1 0 0,0 1 1 0 0,0 1 0 0 0,1 0 0 0 0,0 0 0 0 0,0 2 0 0 0,1 0-1 0 0,-1 0 1 0 0,0 1 0 0 0,12 1-2 0 0,-3 23-102 0 0,-19-15 98 0 0,-1-1-1 0 0,0 1 1 0 0,0 0 0 0 0,0 0-1 0 0,-1 0 1 0 0,0 0 0 0 0,-1 0-1 0 0,1 1 1 0 0,-1-1 0 0 0,-1 1-1 0 0,1-1 1 0 0,-1 0 0 0 0,-1 1-1 0 0,0-1 1 0 0,0 5 4 0 0,-1 19-43 0 0,-18 44-6 0 0,20-75 115 0 0,0 0 22 0 0,28 17 92 0 0,-24-18-169 0 0,0 1-1 0 0,0 1 0 0 0,0-1 0 0 0,0 1 0 0 0,-1-1 0 0 0,1 1 0 0 0,0 0 0 0 0,-1 0 0 0 0,1 1 1 0 0,-1-1-1 0 0,1 1 0 0 0,-1 0 0 0 0,0 0 0 0 0,1 0 0 0 0,-1 0 0 0 0,0 0 0 0 0,0 1 0 0 0,-1 0 1 0 0,1-1-1 0 0,0 1 0 0 0,-1 0 0 0 0,0 0 0 0 0,1 0 0 0 0,-1 1 0 0 0,-1-1 0 0 0,1 0 0 0 0,0 1 1 0 0,-1-1-1 0 0,0 1 0 0 0,0 0 0 0 0,0-1 0 0 0,0 1 0 0 0,0 0 0 0 0,-1 0 0 0 0,1-1 0 0 0,-1 1 1 0 0,0 0-1 0 0,-1 0 0 0 0,1 0 0 0 0,-1-1 0 0 0,1 1 0 0 0,-1 0-10 0 0,-6 9 22 0 0,0 0 0 0 0,-1-1 1 0 0,0 0-1 0 0,-1-1 0 0 0,0 0 0 0 0,-1 0 0 0 0,0-1 0 0 0,-1 0 0 0 0,0-1 0 0 0,-1 0 0 0 0,0-1 1 0 0,0 0-1 0 0,0-1 0 0 0,-1 0 0 0 0,0-1 0 0 0,-1-1 0 0 0,-4 2-22 0 0,17-6-97 0 0,0-1 1 0 0,0 1-1 0 0,0-1 0 0 0,0 1 0 0 0,1-1 0 0 0,-1 1 0 0 0,0-1 0 0 0,0 0 1 0 0,0 1-1 0 0,0-1 0 0 0,0 0 0 0 0,0 0 0 0 0,0 1 0 0 0,0-1 0 0 0,0 0 1 0 0,0 0-1 0 0,0 0 0 0 0,0-1 0 0 0,0 1 0 0 0,0 0 0 0 0,0 0 1 0 0,0 0-1 0 0,0-1 0 0 0,0 1 0 0 0,1 0 0 0 0,-1-1 0 0 0,0 1 0 0 0,0-1 1 0 0,0 1-1 0 0,0-1 0 0 0,1 1 0 0 0,-1-1 0 0 0,0 0 0 0 0,0 1 0 0 0,1-1 1 0 0,-1 0-1 0 0,0 0 0 0 0,1 1 0 0 0,-1-1 0 0 0,1 0 0 0 0,-1 0 1 0 0,1 0-1 0 0,0 0 0 0 0,-1 0 0 0 0,1 0 0 0 0,0 0 0 0 0,0 0 0 0 0,-1 0 1 0 0,1 0-1 0 0,0 1 0 0 0,0-1 0 0 0,0 0 0 0 0,0 0 0 0 0,0 0 0 0 0,0 0 1 0 0,1 0-1 0 0,-1 0 0 0 0,0 0 0 0 0,0 0 0 0 0,1 0 0 0 0,-1 0 1 0 0,1 0-1 0 0,-1 0 0 0 0,0 0 0 0 0,1 1 0 0 0,0-1 0 0 0,-1 0 0 0 0,1 0 1 0 0,0 0 96 0 0,8-19-1296 0 0</inkml:trace>
  <inkml:trace contextRef="#ctx0" brushRef="#br0" timeOffset="2390.824">1630 588 1216 0 0,'4'8'5631'0'0,"-17"-26"-4759"0"0,6-6-767 0 0,2-1 0 0 0,1 0 0 0 0,2 0 1 0 0,0 0-1 0 0,1 0 0 0 0,1 0 0 0 0,2 0 0 0 0,0 0 1 0 0,2 0-1 0 0,1 0 0 0 0,3-8-105 0 0,-6 19 10 0 0,0 0-1 0 0,1 1 1 0 0,1-1 0 0 0,0 1-1 0 0,1 0 1 0 0,0 0-1 0 0,1 1 1 0 0,0 0 0 0 0,1 0-1 0 0,1 0 1 0 0,0 1 0 0 0,0 0-1 0 0,1 0 1 0 0,0 1-1 0 0,1 0 1 0 0,0 1 0 0 0,1 0-1 0 0,0 1 1 0 0,8-6-10 0 0,-15 14-5 0 0,-1-1 1 0 0,1 0-1 0 0,0 1 1 0 0,-1-1 0 0 0,1 1-1 0 0,-1 0 1 0 0,1 1-1 0 0,0-1 1 0 0,-1 0-1 0 0,1 1 1 0 0,-1 0-1 0 0,1 0 1 0 0,-1 0 0 0 0,1 0-1 0 0,-1 1 1 0 0,0-1-1 0 0,0 1 1 0 0,1 0-1 0 0,-1 0 1 0 0,0 0-1 0 0,-1 0 1 0 0,1 0 0 0 0,0 1-1 0 0,-1-1 1 0 0,1 1-1 0 0,-1 0 1 0 0,0 0-1 0 0,0 0 1 0 0,0 0-1 0 0,0 0 1 0 0,0 0-1 0 0,-1 0 1 0 0,1 3 4 0 0,42 117-67 0 0,-15 2 264 0 0,6 28-3104 0 0,-33-129 274 0 0,-2-13 1355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3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23 109 880 0 0,'13'9'4727'0'0,"-7"47"-4242"0"0,-5-48-260 0 0,33 269 872 0 0,-34-276-1059 0 0,-9 21-1125 0 0,-9-28-3330 0 0,15-1 3305 0 0</inkml:trace>
  <inkml:trace contextRef="#ctx0" brushRef="#br0" timeOffset="672.472">6 124 888 0 0,'0'0'215'0'0,"0"0"30"0"0,-6 2 1666 0 0,9-9-1853 0 0,0 0 1 0 0,0 0-1 0 0,1 0 1 0 0,0 1-1 0 0,0 0 1 0 0,1 0-1 0 0,0 0 1 0 0,0 0-1 0 0,0 1 1 0 0,1-1-1 0 0,-1 2 1 0 0,1-1-1 0 0,1 0 1 0 0,-1 1-1 0 0,0 0 1 0 0,1 1-1 0 0,0 0 1 0 0,0 0-1 0 0,2-1-58 0 0,-6 2 5 0 0,1-1-1 0 0,0 1 0 0 0,0 0 0 0 0,0 0 0 0 0,0 0 0 0 0,0 0 1 0 0,0 1-1 0 0,0-1 0 0 0,1 1 0 0 0,-1 0 0 0 0,0 1 0 0 0,1-1 1 0 0,-1 1-1 0 0,0 0 0 0 0,1 0 0 0 0,-1 0 0 0 0,1 1 0 0 0,-1-1 1 0 0,1 1-1 0 0,-1 0 0 0 0,0 0 0 0 0,0 1 0 0 0,0-1 0 0 0,1 1 1 0 0,-1 0-1 0 0,-1 0 0 0 0,1 0 0 0 0,0 1 0 0 0,0-1 1 0 0,-1 1-1 0 0,0 0 0 0 0,1 0 0 0 0,-1 0 0 0 0,0 0 0 0 0,0 1 1 0 0,-1-1-1 0 0,1 1 0 0 0,-1 0 0 0 0,0 0 0 0 0,0 0 0 0 0,0 0 1 0 0,0 0-1 0 0,-1 0 0 0 0,0 0 0 0 0,0 1 0 0 0,0-1 0 0 0,1 4-4 0 0,-5 1 64 0 0,0 1 0 0 0,0-1 0 0 0,-1 0 0 0 0,0 0 0 0 0,-1 0 0 0 0,0-1 0 0 0,0 1 0 0 0,-1-1 0 0 0,0 0 0 0 0,0-1 0 0 0,-1 1 0 0 0,0-1 0 0 0,0-1 0 0 0,-1 1 0 0 0,1-1 0 0 0,-5 2-64 0 0,119 26 797 0 0,-100-33-792 0 0,0 0-1 0 0,1 1 1 0 0,-1 0 0 0 0,0 0-1 0 0,-1 1 1 0 0,1 0 0 0 0,0 0-1 0 0,-1 1 1 0 0,0 0-1 0 0,1 0 1 0 0,-1 0 0 0 0,-1 1-1 0 0,1 0 1 0 0,-1 0-1 0 0,0 0 1 0 0,0 1 0 0 0,0 0-1 0 0,-1 0 1 0 0,0 0 0 0 0,0 0-1 0 0,-1 0 1 0 0,1 1-1 0 0,-1 0 1 0 0,-1 0 0 0 0,1 0-1 0 0,-1 0 1 0 0,-1 0-1 0 0,1 0 1 0 0,-1 0 0 0 0,0 1-1 0 0,-1-1 1 0 0,0 1 0 0 0,0-1-1 0 0,0 0 1 0 0,-1 1-1 0 0,0-1 1 0 0,-1 0 0 0 0,0 0-1 0 0,-2 6-4 0 0,-5-2-1 0 0,0-1 0 0 0,-1 0 0 0 0,0-1 0 0 0,-1 0 0 0 0,0 0 0 0 0,0-1 1 0 0,-1-1-1 0 0,0 0 0 0 0,0 0 0 0 0,-1-2 0 0 0,1 1 0 0 0,-1-1 0 0 0,-1-1 0 0 0,1-1 0 0 0,-1 1 0 0 0,1-2 0 0 0,-1 0 0 0 0,-10 0 1 0 0,20-2-152 0 0,0 0-1 0 0,0 0 1 0 0,-1-1-1 0 0,1 1 1 0 0,0-1-1 0 0,0 0 1 0 0,0 0 0 0 0,0-1-1 0 0,0 1 1 0 0,1-1-1 0 0,-1 1 1 0 0,0-1-1 0 0,1-1 1 0 0,-1 1 0 0 0,1 0-1 0 0,-1-1 1 0 0,1 1-1 0 0,0-1 1 0 0,0 0 0 0 0,1 0-1 0 0,-1-1 1 0 0,0 1-1 0 0,1 0 1 0 0,0-1-1 0 0,0 1 1 0 0,0-1 0 0 0,0 0-1 0 0,0-1 153 0 0,-3-22-1118 0 0</inkml:trace>
  <inkml:trace contextRef="#ctx0" brushRef="#br0" timeOffset="1017.174">645 40 1372 0 0,'11'6'201'0'0,"-1"1"-1"0"0,0 0 1 0 0,-1 0 0 0 0,1 1-1 0 0,-1 1 1 0 0,-1-1 0 0 0,1 1-1 0 0,-2 1 1 0 0,1-1-1 0 0,-1 2 1 0 0,-1-1 0 0 0,0 0-1 0 0,0 1 1 0 0,-1 0 0 0 0,0 1-1 0 0,-1-1 1 0 0,-1 1 0 0 0,0 0-1 0 0,0 0 1 0 0,-1 0-1 0 0,0 0 1 0 0,-1 0 0 0 0,-1 0-1 0 0,0 0 1 0 0,0 1 0 0 0,-2 6-201 0 0,-9 7 124 0 0,-1 0 1 0 0,-1 0 0 0 0,-1-1 0 0 0,-1 0 0 0 0,-2-2-1 0 0,0 0 1 0 0,-1 0 0 0 0,-1-2 0 0 0,-2 0 0 0 0,0-2 0 0 0,0 0-1 0 0,-2-1 1 0 0,0-2 0 0 0,-1 0 0 0 0,-10 4-125 0 0,34-20-97 0 0,-1 1-1 0 0,1 0 1 0 0,0-1 0 0 0,0 1 0 0 0,-1 0-1 0 0,1-1 1 0 0,-1 1 0 0 0,1 0 0 0 0,0-1-1 0 0,-1 1 1 0 0,1-1 0 0 0,-1 1 0 0 0,1 0-1 0 0,-1-1 1 0 0,0 0 0 0 0,1 1 0 0 0,-1-1-1 0 0,0 1 1 0 0,1-1 0 0 0,-1 0 0 0 0,0 1-1 0 0,1-1 1 0 0,-1 0 0 0 0,0 0 0 0 0,1 0-1 0 0,-1 1 1 0 0,0-1 0 0 0,0 0 0 0 0,1 0-1 0 0,-1 0 1 0 0,0 0 0 0 0,0 0 0 0 0,1 0-1 0 0,-1-1 1 0 0,0 1 0 0 0,0 0 0 0 0,1 0 0 0 0,-1 0-1 0 0,0-1 1 0 0,1 1 0 0 0,-1 0 0 0 0,0-1-1 0 0,1 1 1 0 0,-1-1 0 0 0,0 1 0 0 0,1 0-1 0 0,-1-1 1 0 0,1 0 0 0 0,-1 1 0 0 0,1-1-1 0 0,-1 1 1 0 0,1-1 0 0 0,-1 1 0 0 0,1-1-1 0 0,0 0 1 0 0,-1 1 0 0 0,1-1 0 0 0,0 0-1 0 0,0 0 1 0 0,-1 1 0 0 0,1-1 97 0 0,16-15-1389 0 0</inkml:trace>
  <inkml:trace contextRef="#ctx0" brushRef="#br0" timeOffset="1642.118">960 162 1344 0 0,'29'-2'4815'0'0,"71"-7"-4111"0"0,93-5 58 0 0,-66 13-5407 0 0,-117 1 3445 0 0</inkml:trace>
  <inkml:trace contextRef="#ctx0" brushRef="#br0" timeOffset="1876.71">1051 333 1804 0 0,'0'3'964'0'0,"2"0"-128"0"0,1-2-60 0 0,5 1-84 0 0,19-2-107 0 0,-11 0-77 0 0,8 0-24 0 0,8 0-72 0 0,7 0-60 0 0,-1 0-168 0 0,41-12-184 0 0,-36 4-120 0 0,2 4 8 0 0,-4-4-760 0 0,2 1-393 0 0,2-2-11 0 0,-6 6 56 0 0,-1-6-164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1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28 224 1292 0 0,'8'-56'8565'0'0,"-5"124"-7093"0"0,64 212-992 0 0,-38-130-555 0 0,-31-147-86 0 0,1 0 0 0 0,-1 0-1 0 0,1 0 1 0 0,-1 0 0 0 0,0 0 0 0 0,0 0 0 0 0,-1-1 0 0 0,1 1 0 0 0,0-1 0 0 0,-1 0-1 0 0,0 0 1 0 0,1 0 0 0 0,-1 0 0 0 0,0 0 0 0 0,0 0 0 0 0,0-1 0 0 0,0 1 0 0 0,0-1 0 0 0,0 0-1 0 0,-1 0 1 0 0,1 0 0 0 0,0 0 0 0 0,-1-1 0 0 0,1 0 0 0 0,0 1 0 0 0,-2-1 161 0 0,-44-36-4171 0 0,36 16 2925 0 0</inkml:trace>
  <inkml:trace contextRef="#ctx0" brushRef="#br0" timeOffset="280.006">31 107 924 0 0,'2'-6'164'0'0,"1"-1"1"0"0,0 1-1 0 0,0 0 0 0 0,0 0 0 0 0,1 0 0 0 0,0 1 1 0 0,0-1-1 0 0,1 1 0 0 0,0 0 0 0 0,-1 0 0 0 0,2 0 1 0 0,-1 1-1 0 0,0 0 0 0 0,1 0 0 0 0,0 0 0 0 0,0 1 1 0 0,0 0-1 0 0,0 0 0 0 0,1 0 0 0 0,-1 1 0 0 0,1 0 1 0 0,-1 0-1 0 0,1 1 0 0 0,0-1 0 0 0,0 2 1 0 0,0-1-1 0 0,0 1 0 0 0,0 0 0 0 0,-1 0 0 0 0,1 1 1 0 0,0 0-1 0 0,0 0 0 0 0,0 0 0 0 0,-1 1 0 0 0,1 0 1 0 0,-1 1-1 0 0,1-1 0 0 0,-1 1 0 0 0,0 1 0 0 0,0-1 1 0 0,3 3-165 0 0,-5-2 49 0 0,1 1-1 0 0,0-1 1 0 0,-1 1 0 0 0,0 0 0 0 0,0 1 0 0 0,-1-1 0 0 0,1 0-1 0 0,-1 1 1 0 0,-1 0 0 0 0,1 0 0 0 0,-1 0 0 0 0,0 0 0 0 0,0 0-1 0 0,0 1 1 0 0,-1-1 0 0 0,0 1 0 0 0,0-1 0 0 0,-1 1 0 0 0,0-1-1 0 0,0 0 1 0 0,-1 1 0 0 0,1-1 0 0 0,-1 1 0 0 0,-1 1-49 0 0,-2 4-2 0 0,-1 0 0 0 0,0-1 1 0 0,-1 1-1 0 0,0-1 0 0 0,-1 0 1 0 0,0-1-1 0 0,-1 1 0 0 0,0-1 1 0 0,-1-1-1 0 0,0 0 0 0 0,0 0 1 0 0,-1-1-1 0 0,0 0 0 0 0,0 0 1 0 0,-1-1-1 0 0,0-1 0 0 0,-2 1 2 0 0,-86 17-5986 0 0,92-24 4776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2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2 370 1160 0 0,'0'-11'1085'0'0,"0"5"3919"0"0,0 4-4911 0 0,-1 0 0 0 0,1 0 0 0 0,0 1-1 0 0,-1-1 1 0 0,1 0 0 0 0,0 1 0 0 0,0-1 0 0 0,0 0 0 0 0,1 0 0 0 0,-1 1 0 0 0,0-1 0 0 0,1 0 0 0 0,-1 1 0 0 0,1-1 0 0 0,-1 0 0 0 0,1 1 0 0 0,0-1 0 0 0,-1 1 0 0 0,1-1 0 0 0,0 1 0 0 0,0-1-1 0 0,0 1 1 0 0,1 0 0 0 0,-1-1 0 0 0,0 1 0 0 0,0 0 0 0 0,1 0 0 0 0,-1 0 0 0 0,0 0 0 0 0,1 0 0 0 0,-1 0 0 0 0,1 0 0 0 0,0 0 0 0 0,-1 1 0 0 0,1-1 0 0 0,-1 1 0 0 0,1-1 0 0 0,1 1-93 0 0,4-4 136 0 0,263-68 1260 0 0,-216 63-1261 0 0,231-44-3476 0 0,-285 53 2834 0 0,8-2 144 0 0,-7-1-5200 0 0,-13-10 4181 0 0</inkml:trace>
  <inkml:trace contextRef="#ctx0" brushRef="#br0" timeOffset="264.818">473 1 1804 0 0,'-6'0'2764'0'0,"-7"17"883"0"0,7 15-3499 0 0,2 1 0 0 0,1-1 0 0 0,1 1 0 0 0,1 0 0 0 0,3-1 0 0 0,0 1 0 0 0,2 0 0 0 0,7 25-148 0 0,8 136-6588 0 0,-19-175 5269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3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816 90 1484 0 0,'57'-26'1606'0'0,"-48"17"-971"0"0,-9 8-608 0 0,1 1 0 0 0,0 0 0 0 0,-1 0 0 0 0,1-1 0 0 0,-1 1 1 0 0,1 0-1 0 0,-1-1 0 0 0,1 1 0 0 0,-1-1 0 0 0,1 1 0 0 0,-1 0 0 0 0,1-1 0 0 0,-1 1 0 0 0,0-1 1 0 0,1 1-1 0 0,-1-1 0 0 0,0 0 0 0 0,1 1 0 0 0,-1-1 0 0 0,0 1 0 0 0,0-1 0 0 0,0 0 0 0 0,1 1 0 0 0,-1-1 1 0 0,0 1-1 0 0,0-1 0 0 0,0 0 0 0 0,0 1 0 0 0,0-1 0 0 0,0 0 0 0 0,0 1 0 0 0,0-1 0 0 0,0 1 1 0 0,-1-1-1 0 0,1 0 0 0 0,0 1 0 0 0,0-1 0 0 0,0 1 0 0 0,-1-1 0 0 0,1 0 0 0 0,0 1 0 0 0,-1-1 1 0 0,1 1-1 0 0,-1-1 0 0 0,1 1 0 0 0,0-1 0 0 0,-1 1 0 0 0,1 0 0 0 0,-1-1 0 0 0,1 1 0 0 0,-1-1 1 0 0,1 1-1 0 0,-1 0 0 0 0,0 0 0 0 0,1-1 0 0 0,-1 1 0 0 0,1 0 0 0 0,-1 0 0 0 0,0 0 0 0 0,1-1 1 0 0,-1 1-1 0 0,1 0 0 0 0,-1 0 0 0 0,0 0 0 0 0,1 0 0 0 0,-1 0 0 0 0,0 0-27 0 0,-17-6 16 0 0,-1 1-1 0 0,0 0 0 0 0,0 2 1 0 0,0 0-1 0 0,0 1 1 0 0,0 0-1 0 0,-1 2 0 0 0,1 0 1 0 0,-7 2-16 0 0,-17-1-57 0 0,-136 28 253 0 0,152-24-176 0 0,0 1 1 0 0,0 1-1 0 0,1 1 0 0 0,0 1 1 0 0,1 1-1 0 0,0 2 0 0 0,0 0 0 0 0,1 2 1 0 0,1 1-1 0 0,0 0 0 0 0,1 2 1 0 0,-18 17-21 0 0,35-29 2 0 0,-1 1 1 0 0,1-1-1 0 0,0 1 1 0 0,1 0-1 0 0,-1 0 1 0 0,1 0-1 0 0,0 1 1 0 0,1 0-1 0 0,0-1 0 0 0,0 1 1 0 0,0 0-1 0 0,1 1 1 0 0,0-1-1 0 0,0 0 1 0 0,1 1-1 0 0,0-1 1 0 0,0 1-1 0 0,1-1 1 0 0,0 1-1 0 0,0-1 1 0 0,1 1-1 0 0,0-1 1 0 0,0 3-3 0 0,15 16 80 0 0,0-1 1 0 0,2-1-1 0 0,1 0 0 0 0,0-2 1 0 0,2 0-1 0 0,1-1 1 0 0,0-1-1 0 0,1-1 0 0 0,1-1 1 0 0,1-1-1 0 0,1-1 1 0 0,0-2-1 0 0,3 1-80 0 0,48 33 108 0 0,-74-46-106 0 0,38 24 89 0 0,0 2 0 0 0,-2 1 0 0 0,-1 2 0 0 0,-2 2 0 0 0,27 31-91 0 0,-58-57 26 0 0,0-1 1 0 0,0 1-1 0 0,-1 0 1 0 0,-1 0-1 0 0,1 1 1 0 0,-1-1-1 0 0,0 1 0 0 0,-1 0 1 0 0,0 0-1 0 0,0 0 1 0 0,-1 0-1 0 0,0 0 1 0 0,0 0-1 0 0,0 1-26 0 0,-3-3 17 0 0,0 0 0 0 0,0-1 1 0 0,0 1-1 0 0,-1-1 0 0 0,1 0 0 0 0,-1 0 0 0 0,-1 0 1 0 0,1 0-1 0 0,-1 0 0 0 0,0-1 0 0 0,0 0 0 0 0,0 1 0 0 0,0-1 1 0 0,-1-1-1 0 0,1 1 0 0 0,-1-1 0 0 0,0 0 0 0 0,0 0 1 0 0,-1 0-1 0 0,1-1 0 0 0,-1 1 0 0 0,-1-1-17 0 0,-23 10-44 0 0,0-2 0 0 0,0-1-1 0 0,-1-1 1 0 0,0-2 0 0 0,0-1-1 0 0,-1-1 1 0 0,0-2 0 0 0,1-2-1 0 0,-3 0 45 0 0,7 0-465 0 0,0 0 0 0 0,1-2 0 0 0,-1-1 0 0 0,1-1 0 0 0,0-2 0 0 0,0 0 0 0 0,-18-7 465 0 0,-15-9-1215 0 0,4-2 30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3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136 429 1076 0 0,'0'0'413'0'0,"0"0"-70"0"0,0 0-9 0 0,0 0-79 0 0,0 0-15 0 0,0 0 3 0 0,0 0-65 0 0,5-14 828 0 0,-4 14-1002 0 0,1 1 0 0 0,-1-1 0 0 0,0 1 0 0 0,0-1 0 0 0,1 1 0 0 0,-1 0 0 0 0,0-1 0 0 0,0 1 0 0 0,0 0 0 0 0,0 0 0 0 0,0 0 0 0 0,0 0 0 0 0,0 0 0 0 0,0 0 0 0 0,0 0 0 0 0,-1 0 0 0 0,1 0 0 0 0,0 0 0 0 0,-1 1 0 0 0,1-1 0 0 0,-1 0 0 0 0,1 0 0 0 0,-1 1 0 0 0,1-1 0 0 0,-1 0 0 0 0,0 1 0 0 0,0-1 0 0 0,0 0-1 0 0,0 1 1 0 0,0-1 0 0 0,0 1 0 0 0,0-1 0 0 0,0 0 0 0 0,0 1 0 0 0,-1-1 0 0 0,1 0 0 0 0,0 1 0 0 0,-1-1 0 0 0,0 1-4 0 0,0 17 66 0 0,1 61 285 0 0,-2 23-37 0 0,5-1 1 0 0,3 0-1 0 0,6 0 1 0 0,6 13-315 0 0,132 401 957 0 0,-130-427-812 0 0,-4 1 0 0 0,-4 0 1 0 0,-4 1-1 0 0,-4 39-145 0 0,1 426 371 0 0,20-358-537 0 0,-12 193 402 0 0,11-321-210 0 0,43 108 94 0 0,-58-161-113 0 0,-2 1-1 0 0,0 1 1 0 0,-2-1 0 0 0,0 1 0 0 0,0 0 0 0 0,-2 0-1 0 0,0 0 1 0 0,-2 0 0 0 0,0 2-7 0 0,16 92 182 0 0,57 62-176 0 0,-62-143-801 0 0,-9-10-3770 0 0,-3-21 3389 0 0</inkml:trace>
  <inkml:trace contextRef="#ctx0" brushRef="#br0" timeOffset="2143.204">0 375 860 0 0,'0'0'187'0'0,"0"0"-14"0"0,0 0-27 0 0,0 0 24 0 0,0 0 51 0 0,0 0 33 0 0,0 0-82 0 0,1 18 697 0 0,4-15-827 0 0,1 0 1 0 0,-1 0-1 0 0,1-1 0 0 0,-1 1 1 0 0,1-1-1 0 0,0-1 1 0 0,0 1-1 0 0,0-1 1 0 0,0 0-1 0 0,0 0 1 0 0,0-1-1 0 0,0 0 1 0 0,0 0-1 0 0,0 0 1 0 0,0-1-1 0 0,0 0 0 0 0,0 0 1 0 0,0 0-1 0 0,4-3-42 0 0,697-101 414 0 0,628-44 91 0 0,503 18-196 0 0,-1769 127-301 0 0,988-14 78 0 0,-816 35 33 0 0,52-1-177 0 0,-292-16 20 0 0,37 1 606 0 0,-32 3-548 0 0,13 37 916 0 0,-19 269-821 0 0,24 99 241 0 0,-23 494 547 0 0,-33-715-707 0 0,-70 338 184 0 0,34-161-325 0 0,46-276-16 0 0,3 2-1 0 0,5 0 1 0 0,4 0 0 0 0,2 23-39 0 0,-14 50 44 0 0,7-81 583 0 0,14-82-753 0 0,1 0-1 0 0,-1-1 0 0 0,0 1 1 0 0,0 0-1 0 0,1 0 0 0 0,-1-1 1 0 0,0 1-1 0 0,0-1 0 0 0,0 1 1 0 0,0 0-1 0 0,0-1 1 0 0,0 0-1 0 0,0 1 0 0 0,0-1 1 0 0,0 0-1 0 0,0 1 0 0 0,0-1 1 0 0,0 0-1 0 0,-1 0 1 0 0,1 0-1 0 0,0 0 0 0 0,0 0 1 0 0,0 0-1 0 0,0 0 0 0 0,0 0 1 0 0,0-1-1 0 0,0 1 0 0 0,0 0 1 0 0,0-1-1 0 0,0 1 1 0 0,0 0-1 0 0,0-1 0 0 0,0 0 1 0 0,0 1-1 0 0,0-1 0 0 0,0 1 1 0 0,0-1-1 0 0,1 0 0 0 0,-1 0 1 0 0,0 1-1 0 0,0-1 1 0 0,1 0-1 0 0,-1 0 0 0 0,0 0 1 0 0,1 0-1 0 0,-1 0 127 0 0,-4-3-250 0 0,-19-13-965 0 0</inkml:trace>
  <inkml:trace contextRef="#ctx0" brushRef="#br0" timeOffset="3729.071">679 3997 1900 0 0,'0'0'534'0'0,"0"0"-64"0"0,0 0-56 0 0,0 0-50 0 0,0 0-86 0 0,0 0-38 0 0,0 0-12 0 0,0 0 38 0 0,0 0-41 0 0,0 0-106 0 0,0 0-16 0 0,0 0 29 0 0,0 0 21 0 0,0 0-60 0 0,5-4 132 0 0,211-34 686 0 0,333-29 173 0 0,50 20-1084 0 0,681-43 414 0 0,-134-14-112 0 0,-807 80-332 0 0,16-51 563 0 0,9 9 987 0 0,-348 50-8620 0 0,-21 11 5946 0 0</inkml:trace>
  <inkml:trace contextRef="#ctx0" brushRef="#br0" timeOffset="6862.431">1820 731 1344 0 0,'0'-19'1740'0'0,"22"-12"-1486"0"0,-54 6 802 0 0,-123 19-778 0 0,135 9-266 0 0,0 1 0 0 0,0 0 0 0 0,1 2 0 0 0,0 0 0 0 0,0 2 0 0 0,0 0-1 0 0,1 1 1 0 0,0 0 0 0 0,1 2 0 0 0,0 0 0 0 0,0 1 0 0 0,2 0-1 0 0,-4 5-11 0 0,-35 30 199 0 0,3 3 0 0 0,1 3-1 0 0,4 1 1 0 0,-2 6-199 0 0,31-38 50 0 0,2 1-1 0 0,0 0 0 0 0,1 2 1 0 0,2-1-1 0 0,0 1 0 0 0,2 1 1 0 0,1 0-1 0 0,0 1 0 0 0,2-1 1 0 0,2 2-1 0 0,0-1 0 0 0,2 0 1 0 0,0 1-1 0 0,2 0 0 0 0,2 15-49 0 0,0-17 33 0 0,0-1 0 0 0,2 0-1 0 0,0 0 1 0 0,2 0 0 0 0,1 0-1 0 0,1 0 1 0 0,1-1 0 0 0,1 0 0 0 0,1-1-1 0 0,1 0 1 0 0,1-1 0 0 0,1 0-1 0 0,1-1 1 0 0,1 0 0 0 0,1-1-1 0 0,1-1 1 0 0,0 0 0 0 0,1-2-1 0 0,1 0 1 0 0,1-1 0 0 0,0 0 0 0 0,1-2-1 0 0,1-1 1 0 0,0 0 0 0 0,1-2-1 0 0,18 6-32 0 0,-3-4 257 0 0,2-3 1 0 0,-1-1-1 0 0,1-2 0 0 0,0-2 0 0 0,1-1 0 0 0,-1-3 0 0 0,23-2-257 0 0,206-54 1166 0 0,-218 40-997 0 0,-22 6-90 0 0,26-4 134 0 0,0-4 1 0 0,-1-1-1 0 0,-1-3 1 0 0,-1-2-1 0 0,39-25-213 0 0,-69 31 70 0 0,-1-1-1 0 0,0-1 0 0 0,-2-1 1 0 0,0 0-1 0 0,-1-1 0 0 0,-2-1 1 0 0,0-1-1 0 0,1-4-69 0 0,-2 5 30 0 0,-1-1 1 0 0,0-1-1 0 0,-2 0 1 0 0,-1 0-1 0 0,-2-2 0 0 0,0 1 1 0 0,-1-1-1 0 0,-2 0 1 0 0,0 0-1 0 0,-2-1 0 0 0,-1 0 1 0 0,-1-2-31 0 0,-31-110 93 0 0,-58-40-182 0 0,-54 54-229 0 0,117 108 293 0 0,1-1-36 0 0,-1 0 1 0 0,-1 2-1 0 0,0 0 1 0 0,-1 2-1 0 0,0 1 0 0 0,-2 1 1 0 0,1 1-1 0 0,-1 2 1 0 0,-1 1-1 0 0,1 1 0 0 0,-5 0 61 0 0,-69-1-505 0 0,-149-9 392 0 0,81 12-5531 0 0,135 5 3009 0 0,23 0 1406 0 0</inkml:trace>
  <inkml:trace contextRef="#ctx0" brushRef="#br0" timeOffset="8717.896">3295 692 904 0 0,'5'-27'4660'0'0,"-8"21"-4619"0"0,1 1 1 0 0,-1 0-1 0 0,-1 0 0 0 0,1 0 1 0 0,-1 1-1 0 0,0-1 0 0 0,0 1 1 0 0,0 0-1 0 0,0 0 1 0 0,-1 0-1 0 0,0 0 0 0 0,0 1 1 0 0,0 0-1 0 0,0 0 0 0 0,0 0 1 0 0,-1 1-1 0 0,1 0 1 0 0,-1 0-1 0 0,1 0 0 0 0,-1 1 1 0 0,0 0-1 0 0,0 0 0 0 0,0 0 1 0 0,0 0-1 0 0,-5 1-41 0 0,-17-6 154 0 0,-122-1 15 0 0,-81 79-232 0 0,192-58 36 0 0,0 3 0 0 0,1 0 1 0 0,1 3-1 0 0,1 1 0 0 0,1 2 0 0 0,0 1 1 0 0,2 2-1 0 0,-25 25 27 0 0,33-31 4 0 0,0 2 0 0 0,2 0 0 0 0,1 1-1 0 0,0 2 1 0 0,2 0 0 0 0,1 1 0 0 0,1 1 0 0 0,1 1 0 0 0,1 1 0 0 0,2 0-1 0 0,1 0 1 0 0,1 2 0 0 0,1-1 0 0 0,2 2 0 0 0,-3 22-4 0 0,6 280 885 0 0,65-166-603 0 0,-52-149-239 0 0,1-1 0 0 0,1-1 0 0 0,1 0 0 0 0,0 0 0 0 0,1-1 0 0 0,1 0 0 0 0,1-1 0 0 0,0 0 0 0 0,1-1 0 0 0,0 0 0 0 0,1-2-1 0 0,1 0 1 0 0,0 0 0 0 0,0-1 0 0 0,1-1 0 0 0,17 7-43 0 0,55 10 323 0 0,1-4-1 0 0,2-4 0 0 0,0-4 1 0 0,1-4-1 0 0,0-4 1 0 0,0-4-1 0 0,22-5-322 0 0,61-14 145 0 0,-136 16-84 0 0,-1-3 1 0 0,0 0-1 0 0,0-3 1 0 0,0-1-1 0 0,-1-2 1 0 0,0-2-1 0 0,0-1 1 0 0,-1-2-1 0 0,-1-2 1 0 0,0-1-1 0 0,-2-1 1 0 0,0-2-1 0 0,-1-2 1 0 0,-1-1-1 0 0,-1-1 1 0 0,25-25-62 0 0,-35 23 12 0 0,-1-1 0 0 0,-1-1 0 0 0,-1 0 0 0 0,-2-1 0 0 0,0-1 0 0 0,-2-1 0 0 0,-2 0 0 0 0,-1 0 0 0 0,-1-1 0 0 0,-2-1 0 0 0,-1 0 0 0 0,-1 0 0 0 0,-1-9-12 0 0,-5 15-2 0 0,0 0-1 0 0,-2 1 1 0 0,-1-1-1 0 0,-2 1 1 0 0,0 0-1 0 0,-1 0 1 0 0,-2 0-1 0 0,-8-18 3 0 0,-7-29-52 0 0,18 55 47 0 0,0-1 0 0 0,-1 1 0 0 0,-1 0 0 0 0,0 0 0 0 0,-2 1 0 0 0,0 0 0 0 0,-1 1 0 0 0,0-1 0 0 0,-2 2 0 0 0,-10-13 5 0 0,9 17-10 0 0,0-1 1 0 0,0 2 0 0 0,-1 0-1 0 0,-1 1 1 0 0,0 0-1 0 0,0 1 1 0 0,0 0 0 0 0,-1 2-1 0 0,0 0 1 0 0,-1 0-1 0 0,1 2 1 0 0,-15-3 9 0 0,-442-77-258 0 0,262 38-1268 0 0,68 27-2791 0 0,78 13 1760 0 0,39 0 1316 0 0</inkml:trace>
  <inkml:trace contextRef="#ctx0" brushRef="#br0" timeOffset="11126.723">3183 2573 1624 0 0,'0'0'711'0'0,"0"0"-97"0"0,22 3 810 0 0,-20-3-1332 0 0,0 1 0 0 0,0-1 0 0 0,0 1 0 0 0,0-1-1 0 0,1 0 1 0 0,-1 0 0 0 0,0 1 0 0 0,0-1 0 0 0,0-1 0 0 0,0 1 0 0 0,0 0-1 0 0,0-1 1 0 0,0 1 0 0 0,0-1 0 0 0,0 1 0 0 0,0-1 0 0 0,0 0 0 0 0,0 0-1 0 0,0 0 1 0 0,0 0 0 0 0,0 0 0 0 0,-1 0 0 0 0,1-1 0 0 0,-1 1 0 0 0,1 0 0 0 0,-1-1-1 0 0,1 1 1 0 0,-1-1 0 0 0,0 0 0 0 0,1 1 0 0 0,-1-1 0 0 0,0 0 0 0 0,0 0-1 0 0,0 0 1 0 0,-1 0 0 0 0,1 0 0 0 0,0-1-92 0 0,7-14 102 0 0,-1 0 0 0 0,0 0 0 0 0,-1-1 0 0 0,-1 0 0 0 0,-1 0 0 0 0,0 0 0 0 0,-2 0 0 0 0,0-1 0 0 0,-1 1 0 0 0,-1-1 0 0 0,0 1 0 0 0,-2-1 0 0 0,0 1 0 0 0,-1-1 0 0 0,-1 1 0 0 0,0 0 0 0 0,-1 1 0 0 0,-2-1 0 0 0,0-1-102 0 0,-59-180 248 0 0,-39-50-137 0 0,-10 97-171 0 0,-21 42-19 0 0,101 96 79 0 0,1 2-1 0 0,-1 1 1 0 0,-1 2-1 0 0,0 1 1 0 0,0 2 0 0 0,-1 1-1 0 0,0 2 1 0 0,1 1-1 0 0,-1 3 1 0 0,-13 1 0 0 0,33-2 8 0 0,-238 40-27 0 0,1 64-68 0 0,234-95 77 0 0,1 2 1 0 0,1 1-1 0 0,0 0 1 0 0,0 1 0 0 0,2 1-1 0 0,0 0 1 0 0,0 2 0 0 0,1 0-1 0 0,1 0 1 0 0,1 1-1 0 0,0 1 1 0 0,1 0 0 0 0,1 1-1 0 0,1 0 1 0 0,-3 9 9 0 0,5-9-2 0 0,1 1 0 0 0,1 0 0 0 0,1 0 0 0 0,1 1 0 0 0,0-1 0 0 0,2 1 0 0 0,0 0 0 0 0,1 0 0 0 0,2 5 2 0 0,27 104-41 0 0,71 171 101 0 0,-87-274-28 0 0,2 0 0 0 0,1-1 0 0 0,1-1 0 0 0,2-1 0 0 0,0 0 0 0 0,1-2-1 0 0,1 0 1 0 0,2-1 0 0 0,0-1 0 0 0,0-1 0 0 0,26 16-32 0 0,-1-8 169 0 0,2-2 0 0 0,1-2-1 0 0,0-2 1 0 0,2-2 0 0 0,0-3 0 0 0,1-2 0 0 0,1-2 0 0 0,53 4-169 0 0,319 20 676 0 0,-385-37-608 0 0,0-1 0 0 0,-1-2 0 0 0,1-2 0 0 0,-1-2-1 0 0,0-1 1 0 0,10-5-68 0 0,-27 5 44 0 0,0 0 1 0 0,-1-2-1 0 0,0 0 0 0 0,-1-1 0 0 0,0-1 1 0 0,-1-1-1 0 0,-1-1 0 0 0,0-1 1 0 0,-1 0-1 0 0,11-14-44 0 0,43-142 64 0 0,-65 155-39 0 0,-4 11-21 0 0,0 0-1 0 0,-1 0 1 0 0,0 0-1 0 0,0 0 0 0 0,0 0 1 0 0,-1 0-1 0 0,1 0 1 0 0,-1-1-1 0 0,-1 1 0 0 0,0 0 1 0 0,1-1-1 0 0,-2 1 1 0 0,1 0-1 0 0,-1-1 0 0 0,0 1 1 0 0,-1-2-4 0 0,-3-6-19 0 0,-1-1 0 0 0,-1 1 0 0 0,0 0 0 0 0,-1 1 0 0 0,0-1 0 0 0,-1 2 0 0 0,-1-1 0 0 0,0 1 0 0 0,0 1 0 0 0,-1-1 0 0 0,-1 2 0 0 0,0 0 0 0 0,-11-8 19 0 0,-118-56-6412 0 0,55 33 2593 0 0,57 25 2629 0 0</inkml:trace>
  <inkml:trace contextRef="#ctx0" brushRef="#br0" timeOffset="13156.42">673 716 968 0 0,'0'0'322'0'0,"0"0"30"0"0,0 0-22 0 0,0 0 4 0 0,4 4-72 0 0,-3 0-201 0 0,1 0 1 0 0,0 0-1 0 0,-1 0 1 0 0,1 0 0 0 0,-1 1-1 0 0,0-1 1 0 0,-1 0-1 0 0,1 0 1 0 0,-1 1 0 0 0,0-1-1 0 0,0 0 1 0 0,0 1-1 0 0,-1-1 1 0 0,1 0 0 0 0,-1 1-1 0 0,0-1 1 0 0,0 0-1 0 0,-1 0 1 0 0,1 0 0 0 0,-1 0-1 0 0,0 0 1 0 0,-1 1-62 0 0,1 3 85 0 0,-72 184 2213 0 0,157-370 772 0 0,103-124-2610 0 0,-163 359-520 0 0,63 154 65 0 0,-85-209-176 0 0,-1 0 0 0 0,0 1 0 0 0,0-1 0 0 0,0 0 0 0 0,0 1 0 0 0,0-1-1 0 0,0 0 1 0 0,0 1 0 0 0,-1-1 0 0 0,1 0 0 0 0,-1 0 0 0 0,0 1 0 0 0,0-1 0 0 0,0 0 0 0 0,0 0 0 0 0,0 0 0 0 0,0 0 0 0 0,0 0 0 0 0,-1 0 0 0 0,1 0 0 0 0,-1 0 0 0 0,0-1 0 0 0,1 1-1 0 0,-1-1 1 0 0,0 1 0 0 0,0-1 0 0 0,0 1 0 0 0,0-1 0 0 0,0 0 0 0 0,0 0 0 0 0,0 0 0 0 0,0 0 0 0 0,-1-1 0 0 0,1 1 0 0 0,0 0 0 0 0,0-1 0 0 0,-1 0 0 0 0,1 1 0 0 0,-2-1 171 0 0,-14 2-1286 0 0</inkml:trace>
  <inkml:trace contextRef="#ctx0" brushRef="#br0" timeOffset="13409.656">693 816 1824 0 0,'29'-18'4201'0'0,"164"-16"-3311"0"0,13-4-5199 0 0,-162 26 3107 0 0</inkml:trace>
  <inkml:trace contextRef="#ctx0" brushRef="#br0" timeOffset="14156.697">4116 428 976 0 0,'3'-12'1049'0'0,"13"10"2703"0"0,-17 51-3492 0 0,-14 172 845 0 0,34-125-840 0 0,-19-96-457 0 0,0 0-370 0 0,-18 2-2161 0 0,6-11 1897 0 0</inkml:trace>
  <inkml:trace contextRef="#ctx0" brushRef="#br0" timeOffset="14977.681">4066 510 1336 0 0,'-2'-4'2933'0'0,"-16"-4"-1866"0"0,18 8-1051 0 0,7-11 81 0 0,1 1-1 0 0,0 0 0 0 0,0 0 1 0 0,1 1-1 0 0,1 0 0 0 0,0 0 1 0 0,0 1-1 0 0,0 0 0 0 0,1 1 1 0 0,0 0-1 0 0,1 1 0 0 0,-1 0 1 0 0,9-2-97 0 0,-1-1-19 0 0,0 1 1 0 0,0 0-1 0 0,0 2 1 0 0,1 0-1 0 0,0 1 1 0 0,0 1-1 0 0,1 1 1 0 0,-1 1 0 0 0,2 0 18 0 0,-18 2-2 0 0,-1 0 1 0 0,1 0-1 0 0,-1 0 1 0 0,1 1 0 0 0,-1-1-1 0 0,1 1 1 0 0,-1 0-1 0 0,1 0 1 0 0,-1 0 0 0 0,0 0-1 0 0,0 1 1 0 0,1-1 0 0 0,-1 1-1 0 0,0 0 1 0 0,0 0-1 0 0,-1 0 1 0 0,1 0 0 0 0,0 1-1 0 0,-1-1 1 0 0,1 1-1 0 0,-1-1 1 0 0,0 1 0 0 0,0 0-1 0 0,0 0 1 0 0,0 0-1 0 0,0 0 1 0 0,-1 0 0 0 0,1 0-1 0 0,-1 1 1 0 0,0-1-1 0 0,0 1 1 0 0,0-1 0 0 0,-1 0-1 0 0,1 1 1 0 0,-1-1 0 0 0,1 1-1 0 0,-1 0 1 0 0,0-1-1 0 0,-1 3 2 0 0,-37 135-244 0 0,5-66 594 0 0,33-74-319 0 0,46 14 24 0 0,-36-15-55 0 0,0 1 0 0 0,-1 0-1 0 0,1 1 1 0 0,0 0 0 0 0,-1 1 0 0 0,1-1 0 0 0,-1 2 0 0 0,0 0-1 0 0,0 0 1 0 0,0 0 0 0 0,-1 1 0 0 0,0 0 0 0 0,0 1 0 0 0,0 0-1 0 0,0 0 1 0 0,-1 1 0 0 0,0 0 0 0 0,0 0 0 0 0,-1 0 0 0 0,0 1-1 0 0,0 0 1 0 0,-1 1 0 0 0,0-1 0 0 0,3 8 0 0 0,-10-9 5 0 0,0-1 0 0 0,0 1 0 0 0,-1-1 0 0 0,1 1 0 0 0,-2-1 0 0 0,1 0 0 0 0,-1 0 0 0 0,0 0 1 0 0,0-1-1 0 0,0 1 0 0 0,-1-1 0 0 0,0 0 0 0 0,0 0 0 0 0,0-1 0 0 0,0 1 0 0 0,-1-1 0 0 0,0-1 0 0 0,0 1 0 0 0,0-1 0 0 0,0 0 0 0 0,0 0 0 0 0,-1 0 0 0 0,0-1 1 0 0,1 0-1 0 0,-5 0-5 0 0,-23 11-683 0 0,-1-2 0 0 0,0-1 0 0 0,0-1 0 0 0,-1-3 0 0 0,0-1 1 0 0,-4-1 682 0 0,-14 0-1198 0 0</inkml:trace>
  <inkml:trace contextRef="#ctx0" brushRef="#br0" timeOffset="15911.261">2690 3317 1120 0 0,'0'0'491'0'0,"0"0"-154"0"0,0 0-73 0 0,0 0-4 0 0,3-21 1670 0 0,-2 19-1896 0 0,0 1 0 0 0,0-1-1 0 0,0 0 1 0 0,0 0 0 0 0,-1 1 0 0 0,1-1-1 0 0,-1 0 1 0 0,1 0 0 0 0,-1 0-1 0 0,0 0 1 0 0,0 1 0 0 0,0-1-1 0 0,0 0 1 0 0,0 0 0 0 0,0 0 0 0 0,0 0-1 0 0,-1 0 1 0 0,1 0 0 0 0,-1 1-1 0 0,1-1 1 0 0,-1 0 0 0 0,0 0-1 0 0,1 1 1 0 0,-1-1 0 0 0,0 0 0 0 0,0 1-1 0 0,0-1 1 0 0,0 1 0 0 0,-1-1-1 0 0,1 1 1 0 0,0 0 0 0 0,-1-1-1 0 0,1 1 1 0 0,-1 0 0 0 0,1 0 0 0 0,-1 0-1 0 0,1 0 1 0 0,-1 0 0 0 0,0 0-1 0 0,0 1 1 0 0,1-1 0 0 0,-1 0-1 0 0,0 1 1 0 0,0 0 0 0 0,0-1-1 0 0,0 1 1 0 0,0 0 0 0 0,0 0-34 0 0,-16-4 82 0 0,-1 1 0 0 0,0 0 0 0 0,0 2 1 0 0,0 0-1 0 0,0 1 0 0 0,0 1 0 0 0,0 0 0 0 0,0 2 0 0 0,0 0 0 0 0,1 2 1 0 0,-1 0-1 0 0,1 0 0 0 0,-4 4-82 0 0,15-7 43 0 0,-1 0 0 0 0,1 0 0 0 0,1 1 0 0 0,-1 0 0 0 0,0 1 0 0 0,1-1 0 0 0,-1 1 0 0 0,1 1 0 0 0,0-1-1 0 0,1 1 1 0 0,-1 0 0 0 0,1 0 0 0 0,0 1 0 0 0,0-1 0 0 0,0 1 0 0 0,1 1 0 0 0,0-1 0 0 0,0 0 0 0 0,-2 6-43 0 0,8-7 23 0 0,-1-1 0 0 0,1 0-1 0 0,0 1 1 0 0,0-1 0 0 0,0 0 0 0 0,1 0-1 0 0,-1 0 1 0 0,1-1 0 0 0,0 1 0 0 0,0 0-1 0 0,0-1 1 0 0,1 0 0 0 0,-1 0 0 0 0,1 0 0 0 0,0 0-1 0 0,0-1 1 0 0,0 1 0 0 0,0-1 0 0 0,0 0-1 0 0,0 0 1 0 0,3 0-23 0 0,34 14-641 0 0,1-2 0 0 0,1-2 0 0 0,0-1 0 0 0,0-3 0 0 0,1-2 0 0 0,0-1 0 0 0,0-2 0 0 0,17-3 641 0 0,12 1-1214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8:2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28 441 1676 0 0,'24'1'5697'0'0,"-15"47"-4509"0"0,-9-43-1062 0 0,50 289 1235 0 0,-49-244-2286 0 0,-2-32-2347 0 0,-17-16 853 0 0,3-15 1243 0 0</inkml:trace>
  <inkml:trace contextRef="#ctx0" brushRef="#br0" timeOffset="249.956">1 246 2500 0 0,'3'-8'153'0'0,"0"1"1"0"0,1-1-1 0 0,0 1 0 0 0,0 0 0 0 0,1 0 1 0 0,0 0-1 0 0,0 0 0 0 0,1 1 0 0 0,0 0 1 0 0,0 0-1 0 0,0 1 0 0 0,0-1 0 0 0,1 2 0 0 0,0-1 1 0 0,0 1-1 0 0,1-1 0 0 0,-1 2 0 0 0,1-1 1 0 0,0 1-1 0 0,0 1 0 0 0,0-1 0 0 0,0 1 1 0 0,0 1-1 0 0,0-1 0 0 0,1 1 0 0 0,-1 1 0 0 0,0 0 1 0 0,1 0-1 0 0,-1 0 0 0 0,0 1 0 0 0,1 1 1 0 0,-1-1-1 0 0,0 1 0 0 0,0 1 0 0 0,0-1 1 0 0,0 1-1 0 0,-1 1 0 0 0,1-1 0 0 0,-1 1 0 0 0,0 1 1 0 0,0-1-1 0 0,0 1 0 0 0,0 1 0 0 0,-1-1 1 0 0,0 1-1 0 0,1 1-153 0 0,-1 0 28 0 0,0 0 1 0 0,0 0-1 0 0,0 1 1 0 0,-1-1-1 0 0,0 1 0 0 0,-1 1 1 0 0,0-1-1 0 0,0 1 1 0 0,-1 0-1 0 0,0-1 1 0 0,0 1-1 0 0,-1 1 0 0 0,0-1 1 0 0,-1 0-1 0 0,0 0 1 0 0,-1 1-1 0 0,1-1 1 0 0,-2 0-1 0 0,1 1 0 0 0,-1-1 1 0 0,-1 0-1 0 0,0 1 1 0 0,0-1-1 0 0,-1 0 1 0 0,0 0-1 0 0,0-1 0 0 0,-1 1 1 0 0,0-1-1 0 0,-1 0 1 0 0,0 0-1 0 0,0 0 1 0 0,-1 0-1 0 0,0-1 0 0 0,0 0 1 0 0,0 0-1 0 0,-7 4-28 0 0,-89 55-926 0 0,22-52-3863 0 0,68-17 3533 0 0,-3-14-145 0 0</inkml:trace>
  <inkml:trace contextRef="#ctx0" brushRef="#br0" timeOffset="1103.646">1054 387 964 0 0,'40'-39'6013'0'0,"-38"70"-5313"0"0,-8 2-552 0 0,-2 0 1 0 0,-1-1 0 0 0,-2 0-1 0 0,-1 0 1 0 0,-1-2 0 0 0,-1 1-1 0 0,-2-2 1 0 0,-2 0 0 0 0,0-1 0 0 0,-2-1-1 0 0,-7 7-148 0 0,84-155 116 0 0,-23 59-158 0 0,3 2 1 0 0,3 1 0 0 0,2 2 0 0 0,14-12 41 0 0,-55 69 5 0 0,-1-1 1 0 0,1 0-1 0 0,0 0 1 0 0,-1 0-1 0 0,1 0 0 0 0,0 0 1 0 0,0 1-1 0 0,0-1 1 0 0,0 0-1 0 0,0 1 0 0 0,0-1 1 0 0,0 1-1 0 0,0-1 1 0 0,0 1-1 0 0,0-1 1 0 0,0 1-1 0 0,1 0 0 0 0,-1 0 1 0 0,0-1-1 0 0,0 1 1 0 0,0 0-1 0 0,0 0 1 0 0,1 0-1 0 0,-1 0 0 0 0,0 0 1 0 0,0 1-1 0 0,0-1 1 0 0,0 0-1 0 0,0 0 0 0 0,1 1 1 0 0,-1-1-1 0 0,0 1 1 0 0,0-1-1 0 0,0 1 1 0 0,0-1-1 0 0,0 1 0 0 0,0 0 1 0 0,0-1-1 0 0,-1 1 1 0 0,1 0-1 0 0,0 0 1 0 0,0 0-1 0 0,0 0 0 0 0,-1 0 1 0 0,1 0-1 0 0,0 0 1 0 0,-1 0-1 0 0,1 0 0 0 0,-1 0 1 0 0,0 0-1 0 0,1 0 1 0 0,-1 1-6 0 0,10 9 29 0 0,219 223 565 0 0,-226-232-757 0 0,-1 1-1 0 0,1 0 1 0 0,-1-1-1 0 0,0 1 1 0 0,0 0-1 0 0,-1 0 1 0 0,1 1-1 0 0,-1-1 0 0 0,1 0 1 0 0,-1 0-1 0 0,0 1 1 0 0,0-1-1 0 0,0 1 1 0 0,-1-1-1 0 0,1 1 1 0 0,-1-1-1 0 0,0 1 1 0 0,0-1-1 0 0,0 1 1 0 0,0 0-1 0 0,-1-1 0 0 0,1 1 1 0 0,-1-1-1 0 0,0 0 1 0 0,0 1-1 0 0,0-1 1 0 0,-1 0-1 0 0,1 1 1 0 0,-1-1-1 0 0,0 0 1 0 0,0 0-1 0 0,0 0 1 0 0,0 0-1 0 0,0-1 0 0 0,0 1 1 0 0,-1-1-1 0 0,0 1 1 0 0,1-1-1 0 0,-1 0 1 0 0,0 0-1 0 0,0 0 1 0 0,0 0-1 0 0,0 0 1 0 0,-1-1-1 0 0,1 0 1 0 0,-1 1 163 0 0,-14 6-1330 0 0</inkml:trace>
  <inkml:trace contextRef="#ctx0" brushRef="#br0" timeOffset="1353.455">1174 596 1448 0 0,'-9'-13'6075'0'0,"25"2"-4147"0"0,25-2-1941 0 0,138-9-6943 0 0,-152 19 5634 0 0</inkml:trace>
  <inkml:trace contextRef="#ctx0" brushRef="#br0" timeOffset="1725.419">1776 579 1540 0 0,'0'1'110'0'0,"0"0"0"0"0,0 0 0 0 0,0 0 0 0 0,0 0 0 0 0,0 0 0 0 0,0-1 0 0 0,0 1 0 0 0,0 0 0 0 0,-1 0 0 0 0,1 0 0 0 0,0 0-1 0 0,0 0 1 0 0,-1-1 0 0 0,1 1 0 0 0,-1 0 0 0 0,1 0 0 0 0,0 0 0 0 0,-1-1 0 0 0,1 1 0 0 0,-1 0 0 0 0,0-1 0 0 0,1 1 0 0 0,-1 0 0 0 0,0-1 0 0 0,1 1 0 0 0,-1-1 0 0 0,0 1 0 0 0,1-1-1 0 0,-1 0 1 0 0,0 1 0 0 0,0-1 0 0 0,0 1 0 0 0,0-1 0 0 0,1 0 0 0 0,-1 0 0 0 0,0 0 0 0 0,0 1 0 0 0,0-1 0 0 0,0 0 0 0 0,0 0 0 0 0,0 0 0 0 0,1 0 0 0 0,-1-1 0 0 0,0 1 0 0 0,0 0 0 0 0,0 0-1 0 0,0-1-109 0 0,-60-36 1182 0 0,56 26-1128 0 0,0 0-1 0 0,0 0 1 0 0,1-1 0 0 0,1 1 0 0 0,0-1 0 0 0,1 0 0 0 0,0 1 0 0 0,0-1 0 0 0,2 0 0 0 0,-1 0-1 0 0,2-12-53 0 0,1 6 34 0 0,0-1-1 0 0,1 0 0 0 0,1 1 1 0 0,1-1-1 0 0,0 1 0 0 0,1 0 1 0 0,1 1-1 0 0,1-1 0 0 0,1 1 1 0 0,0 1-1 0 0,1 0 0 0 0,9-10-33 0 0,-17 23 1 0 0,0 0-1 0 0,0 1 0 0 0,1-1 1 0 0,-1 1-1 0 0,1 0 0 0 0,-1-1 1 0 0,1 1-1 0 0,0 0 0 0 0,0 1 1 0 0,0-1-1 0 0,0 1 0 0 0,0-1 0 0 0,0 1 1 0 0,1 0-1 0 0,-1 0 0 0 0,0 0 1 0 0,1 0-1 0 0,-1 1 0 0 0,1 0 1 0 0,-1-1-1 0 0,0 1 0 0 0,1 0 0 0 0,-1 1 1 0 0,1-1-1 0 0,-1 0 0 0 0,1 1 1 0 0,-1 0-1 0 0,0 0 0 0 0,0 0 1 0 0,1 0-1 0 0,-1 1 0 0 0,0-1 0 0 0,0 1 1 0 0,0 0-1 0 0,0 0 0 0 0,-1 0 1 0 0,1 0-1 0 0,0 0 0 0 0,-1 1 1 0 0,1-1-1 0 0,-1 1 0 0 0,0-1 0 0 0,0 1 1 0 0,0 0-1 0 0,79 134 89 0 0,35 197-426 0 0,-113-314-351 0 0,3 8-3860 0 0,-5-27 3265 0 0</inkml:trace>
  <inkml:trace contextRef="#ctx0" brushRef="#br0" timeOffset="1972.659">2300 320 1504 0 0,'8'8'6558'0'0,"0"65"-5794"0"0,-4-39-168 0 0,63 276-1258 0 0,-80-279-5534 0 0,5-31 4980 0 0</inkml:trace>
  <inkml:trace contextRef="#ctx0" brushRef="#br0" timeOffset="2533.039">2289 320 1160 0 0,'4'-19'612'0'0,"-4"13"-456"0"0,0 0 1 0 0,1 0-1 0 0,0 0 1 0 0,0 1-1 0 0,0-1 1 0 0,1 0-1 0 0,-1 1 1 0 0,2-1-1 0 0,-1 1 1 0 0,0-1 0 0 0,1 1-1 0 0,0 0 1 0 0,0 0-1 0 0,1 0 1 0 0,-1 0-1 0 0,1 1 1 0 0,0 0-1 0 0,0-1 1 0 0,1 1-1 0 0,-1 1 1 0 0,1-1 0 0 0,0 1-1 0 0,0 0 1 0 0,0 0-1 0 0,2-1-156 0 0,-6 4 199 0 0,9 4 97 0 0,-3 8-238 0 0,-2-1 0 0 0,1 1 0 0 0,-2 1 0 0 0,0-1 0 0 0,0 0 0 0 0,-1 1-1 0 0,-1 0 1 0 0,0 0 0 0 0,0 0 0 0 0,-2 0 0 0 0,1 0 0 0 0,-2 0 0 0 0,0 0 0 0 0,0 0 0 0 0,-2 5-58 0 0,1 33 160 0 0,2-46-153 0 0,0 0-1 0 0,1 0 1 0 0,-1 0-1 0 0,1 0 1 0 0,0 0-1 0 0,0-1 1 0 0,1 1-1 0 0,0 0 1 0 0,-1 0-1 0 0,2-1 0 0 0,-1 1 1 0 0,0-1-1 0 0,1 0 1 0 0,0 0-1 0 0,0 0 1 0 0,0 0-1 0 0,0 0 1 0 0,1-1-1 0 0,0 1 1 0 0,0-1-1 0 0,-1 0 1 0 0,2 0-1 0 0,-1 0 1 0 0,0-1-1 0 0,1 1 0 0 0,-1-1 1 0 0,1 0-1 0 0,-1-1 1 0 0,1 1-1 0 0,0-1-6 0 0,106 83 124 0 0,-108-82-98 0 0,-1 1-1 0 0,0 0 1 0 0,0-1-1 0 0,-1 1 1 0 0,1 0-1 0 0,-1 0 1 0 0,1 0-1 0 0,-1 1 1 0 0,0-1-1 0 0,0 0 1 0 0,0 0-1 0 0,0 1 1 0 0,-1-1-1 0 0,0 1 1 0 0,1-1-1 0 0,-1 0 1 0 0,0 1-1 0 0,-1-1 1 0 0,1 0-1 0 0,-1 1 1 0 0,1-1-1 0 0,-1 0 1 0 0,0 1-1 0 0,0-1 1 0 0,0 0-1 0 0,-1 0 1 0 0,1 0-1 0 0,-1 0 1 0 0,0 0-1 0 0,1 0 1 0 0,-2 0 0 0 0,1-1-1 0 0,0 1 1 0 0,0-1-1 0 0,-1 1 1 0 0,1-1-1 0 0,-1 0 1 0 0,0 0-1 0 0,0 1-25 0 0,-7 5 5 0 0,0 0-1 0 0,0-1 1 0 0,-1 0-1 0 0,0-1 1 0 0,0 0 0 0 0,0 0-1 0 0,-1-1 1 0 0,1-1-1 0 0,-1 0 1 0 0,0-1-1 0 0,-1 0 1 0 0,1 0 0 0 0,-1-2-1 0 0,-10 1-4 0 0,21-2-158 0 0,0 0 0 0 0,0 0 0 0 0,0-1-1 0 0,0 1 1 0 0,1 0 0 0 0,-1-1 0 0 0,0 0 0 0 0,0 1-1 0 0,1-1 1 0 0,-1 0 0 0 0,0 0 0 0 0,1 0 0 0 0,-1 0-1 0 0,1 0 1 0 0,-1 0 0 0 0,1-1 0 0 0,0 1 0 0 0,-1 0-1 0 0,1-1 1 0 0,0 1 0 0 0,0-1 0 0 0,0 1 0 0 0,0-1-1 0 0,0 1 1 0 0,0-1 0 0 0,1 0 0 0 0,-1 0 0 0 0,1 1-1 0 0,-1-1 1 0 0,1 0 0 0 0,-1 0 0 0 0,1 0 0 0 0,0 0-1 0 0,0 1 1 0 0,0-1 0 0 0,0-2 158 0 0,0-4-1171 0 0</inkml:trace>
  <inkml:trace contextRef="#ctx0" brushRef="#br0" timeOffset="2983.198">2955 668 1212 0 0,'-9'5'4626'0'0,"-27"-8"-3216"0"0,29-2-1349 0 0,1 1 0 0 0,-1-1 0 0 0,1 0 0 0 0,0-1 0 0 0,0 1 1 0 0,1-1-1 0 0,0 0 0 0 0,0-1 0 0 0,0 1 0 0 0,1-1 0 0 0,0 0 0 0 0,0 0 0 0 0,1-1 0 0 0,-1 1 0 0 0,2 0 0 0 0,-1-1 1 0 0,1 0-1 0 0,0 0 0 0 0,1 0 0 0 0,0 0 0 0 0,0 0 0 0 0,0 0 0 0 0,1 0 0 0 0,1 0 0 0 0,-1 0 0 0 0,1 0 1 0 0,2-6-62 0 0,1-8 4 0 0,1-1 0 0 0,1 1 1 0 0,1 0-1 0 0,1 0 0 0 0,0 1 1 0 0,2 0-1 0 0,1 1 0 0 0,0 0 1 0 0,6-6-5 0 0,-14 20-20 0 0,1 1-1 0 0,-1-1 1 0 0,1 1 0 0 0,0 0-1 0 0,0 0 1 0 0,1 0 0 0 0,0 0 0 0 0,-1 1-1 0 0,2 0 1 0 0,-1 0 0 0 0,0 0 0 0 0,1 1-1 0 0,0-1 1 0 0,-1 1 0 0 0,1 1-1 0 0,1-1 1 0 0,0 1 20 0 0,-1 5-9 0 0,1 1 0 0 0,-2 0 0 0 0,1 0 1 0 0,0 1-1 0 0,-1-1 0 0 0,0 1 0 0 0,0 1 0 0 0,0-1 0 0 0,-1 1 0 0 0,0-1 0 0 0,0 1 1 0 0,0 0-1 0 0,-1 1 0 0 0,1-1 0 0 0,-2 1 0 0 0,1-1 0 0 0,-1 1 0 0 0,0 0 0 0 0,1 6 9 0 0,50 203 237 0 0,-15-56-4244 0 0,-38-159 2729 0 0,0-1 19 0 0</inkml:trace>
  <inkml:trace contextRef="#ctx0" brushRef="#br0" timeOffset="3297.274">3601 338 1664 0 0,'-53'-7'5156'0'0,"-74"58"-3103"0"0,123-49-2002 0 0,-1 0-1 0 0,1 1 1 0 0,0 0-1 0 0,0 0 1 0 0,0 0-1 0 0,0 0 1 0 0,1 1-1 0 0,-1-1 1 0 0,1 1-1 0 0,0 0 1 0 0,0 0-1 0 0,0 0 1 0 0,1 0-1 0 0,-1 1 0 0 0,1-1 1 0 0,0 1-1 0 0,0-1 1 0 0,1 1-1 0 0,-1 0 1 0 0,1 0-1 0 0,0-1 1 0 0,0 1-1 0 0,1 0 1 0 0,0 0-1 0 0,-1 0 1 0 0,2 0-1 0 0,-1 0 0 0 0,0 0 1 0 0,2 3-51 0 0,2-1-52 0 0,1 0 0 0 0,0 0 0 0 0,1 0 0 0 0,0-1 0 0 0,0 0 0 0 0,0 0 0 0 0,1 0 0 0 0,-1-1-1 0 0,2 0 1 0 0,-1-1 0 0 0,0 1 0 0 0,1-1 0 0 0,0-1 0 0 0,0 1 0 0 0,0-1 0 0 0,8 2 52 0 0,139 15-4700 0 0,-127-22 3320 0 0,20-8-8 0 0</inkml:trace>
  <inkml:trace contextRef="#ctx0" brushRef="#br0" timeOffset="3565.037">4284 27 2048 0 0,'1'-1'105'0'0,"0"-1"-1"0"0,-1 0 0 0 0,1 1 1 0 0,0-1-1 0 0,0 1 1 0 0,0 0-1 0 0,0-1 0 0 0,0 1 1 0 0,0 0-1 0 0,0 0 1 0 0,1-1-1 0 0,-1 1 0 0 0,0 0 1 0 0,1 0-1 0 0,-1 0 1 0 0,1 0-1 0 0,-1 1 1 0 0,1-1-1 0 0,-1 0 0 0 0,1 1 1 0 0,-1-1-1 0 0,1 1 1 0 0,0-1-1 0 0,-1 1 0 0 0,1 0 1 0 0,0 0-1 0 0,-1 0 1 0 0,1 0-1 0 0,0 0 0 0 0,0 0 1 0 0,-1 0-1 0 0,1 0 1 0 0,0 1-1 0 0,-1-1 0 0 0,1 1 1 0 0,0-1-1 0 0,-1 1 1 0 0,1 0-1 0 0,-1-1 0 0 0,1 1 1 0 0,-1 0-1 0 0,0 0 1 0 0,1 0-1 0 0,-1 0 1 0 0,0 0-1 0 0,1 0 0 0 0,-1 1 1 0 0,0-1-1 0 0,0 0 1 0 0,0 1-1 0 0,0-1 0 0 0,0 1 1 0 0,-1-1-1 0 0,1 1 1 0 0,0-1-1 0 0,-1 1 0 0 0,1 0 1 0 0,-1-1-1 0 0,1 1 1 0 0,-1-1-1 0 0,0 1 0 0 0,1 1-104 0 0,14 30 175 0 0,0 0-1 0 0,-2 1 0 0 0,-1 1 0 0 0,-2 0 0 0 0,-2 0 1 0 0,-1 1-1 0 0,-1 0 0 0 0,-2 0 0 0 0,-2 0 0 0 0,-2 1 1 0 0,0-1-175 0 0,-33 173 306 0 0,27-186-368 0 0,-2-1 1 0 0,0 0-1 0 0,-1 0 0 0 0,-1-1 1 0 0,-1 0-1 0 0,-1 0 1 0 0,-1-1-1 0 0,0-1 1 0 0,-2-1-1 0 0,0 0 1 0 0,-1 0-1 0 0,-1-2 0 0 0,-1 0 1 0 0,0-1-1 0 0,-1 0 1 0 0,0-2-1 0 0,-1 0 1 0 0,-5 1 61 0 0,-15 6-661 0 0,-1-2-1 0 0,-1-1 1 0 0,-1-2 0 0 0,0-2 0 0 0,0-2 0 0 0,-2-2-1 0 0,1-2 1 0 0,-1-2 0 0 0,-6-1 661 0 0,-48 1-1133 0 0,37-5-47 0 0</inkml:trace>
  <inkml:trace contextRef="#ctx0" brushRef="#br0" timeOffset="4095.069">871 267 848 0 0,'-221'115'3955'0'0,"212"-108"-3835"0"0,0 0 0 0 0,0 1 1 0 0,1 0-1 0 0,0 0 0 0 0,0 0 0 0 0,1 1 0 0 0,0 0 1 0 0,0 1-1 0 0,1 0 0 0 0,0 0 0 0 0,1 0 0 0 0,0 0 0 0 0,1 1 1 0 0,0 0-1 0 0,1 0 0 0 0,0 0 0 0 0,1 0 0 0 0,0 1 1 0 0,0 9-121 0 0,6-2 73 0 0,0 0 0 0 0,2 0-1 0 0,0-1 1 0 0,1 1 0 0 0,1-2 0 0 0,1 1 0 0 0,0-1 0 0 0,2 0 0 0 0,-1-1 0 0 0,2 0 0 0 0,0-1 0 0 0,1-1 0 0 0,1 0 0 0 0,0 0 0 0 0,1-1 0 0 0,0-1 0 0 0,1-1-1 0 0,1 1-72 0 0,253 184-1020 0 0,21-34-3761 0 0,-227-135 3667 0 0</inkml:trace>
  <inkml:trace contextRef="#ctx0" brushRef="#br0" timeOffset="50152.878">1622 714 1128 0 0,'0'0'357'0'0,"0"0"-2"0"0,0 0-37 0 0,-1-11 76 0 0,6 2 3612 0 0,14-11-3829 0 0,-9 17 2280 0 0,-11 30-2287 0 0,-4 32-285 0 0,5 208 464 0 0,15-175 388 0 0,-14-86 313 0 0,1 14-1529 0 0,-18 13-6791 0 0,14-33 5980 0 0</inkml:trace>
  <inkml:trace contextRef="#ctx0" brushRef="#br0" timeOffset="51149.324">2387 231 1484 0 0,'0'0'335'0'0,"0"0"-7"0"0,0 0-50 0 0,0 0 43 0 0,0 0 3 0 0,0 0 39 0 0,0 0-22 0 0,0 0-41 0 0,0 0-21 0 0,0 0 30 0 0,0 0-44 0 0,0 0-21 0 0,0 0-7 0 0,0 0-8 0 0,0 0-33 0 0,0 0-67 0 0,0 0 57 0 0,0 0 27 0 0,2-16 495 0 0,6 6-436 0 0,-13 23 227 0 0,-9 20-334 0 0,-37 156 193 0 0,35-106 104 0 0,3 1 1 0 0,4 0-1 0 0,3 58-462 0 0,6-76 378 0 0,0-65-430 0 0,-1 2 56 0 0,1-3-256 0 0,0 0-1 0 0,-1 0 1 0 0,1 0 0 0 0,0 0 0 0 0,-1 0 0 0 0,1 0 0 0 0,0 0 0 0 0,0 0 0 0 0,-1 0 0 0 0,1 0 0 0 0,0 0 0 0 0,-1 0 0 0 0,1 0 0 0 0,0 0 0 0 0,0 1 0 0 0,-1-1 0 0 0,1 0 0 0 0,0 0 0 0 0,0 0 0 0 0,-1 0 0 0 0,1 1 0 0 0,0-1-1 0 0,0 0 1 0 0,0 0 0 0 0,-1 0 0 0 0,1 1 0 0 0,0-1 252 0 0,0-7-1246 0 0</inkml:trace>
  <inkml:trace contextRef="#ctx0" brushRef="#br0" timeOffset="51727.337">2320 272 1228 0 0,'15'-48'5099'0'0,"-15"48"-5059"0"0,0-1 0 0 0,0 1 0 0 0,1-1 0 0 0,-1 0-1 0 0,0 1 1 0 0,0-1 0 0 0,1 1 0 0 0,-1-1 0 0 0,0 1 0 0 0,1-1 0 0 0,-1 1 0 0 0,0-1 0 0 0,1 1 0 0 0,-1-1 0 0 0,1 1 0 0 0,-1-1 0 0 0,1 1 0 0 0,-1-1 0 0 0,1 1 0 0 0,-1 0 0 0 0,1 0-1 0 0,-1-1 1 0 0,1 1 0 0 0,0 0 0 0 0,-1 0 0 0 0,1-1 0 0 0,-1 1 0 0 0,1 0 0 0 0,0 0 0 0 0,-1 0 0 0 0,1 0 0 0 0,0 0 0 0 0,-1 0 0 0 0,1 0 0 0 0,0 0 0 0 0,-1 0 0 0 0,1 0 0 0 0,-1 0-1 0 0,1 1 1 0 0,0-1 0 0 0,-1 0 0 0 0,1 0 0 0 0,-1 1 0 0 0,1-1 0 0 0,-1 0 0 0 0,1 1 0 0 0,-1-1 0 0 0,1 0 0 0 0,-1 1 0 0 0,1-1 0 0 0,-1 1 0 0 0,1-1 0 0 0,-1 1 0 0 0,1-1 0 0 0,-1 1-1 0 0,0-1 1 0 0,0 1 0 0 0,1-1 0 0 0,-1 1 0 0 0,0 0 0 0 0,0-1 0 0 0,1 1 0 0 0,-1-1 0 0 0,0 1 0 0 0,0 0 0 0 0,0-1 0 0 0,0 1-40 0 0,22 46 291 0 0,2-1 0 0 0,2-1 0 0 0,2-1 0 0 0,2-1 1 0 0,1-2-1 0 0,22 21-291 0 0,80 112 862 0 0,-131-172-523 0 0,11 16-764 0 0,-34-17-7927 0 0,13-3 7134 0 0</inkml:trace>
  <inkml:trace contextRef="#ctx0" brushRef="#br0" timeOffset="52085.567">2312 636 1292 0 0,'-50'-6'5930'0'0,"50"6"-5494"0"0,0 0-21 0 0,34-11 1314 0 0,226-21-305 0 0,-260 31-1549 0 0,1 1 0 0 0,-1-1-1 0 0,1 1 1 0 0,-1 0 0 0 0,1 0-1 0 0,-1-1 1 0 0,1 1-1 0 0,0 0 1 0 0,-1 0 0 0 0,1 0-1 0 0,-1 0 1 0 0,1-1 0 0 0,-1 1-1 0 0,1 0 1 0 0,0 0 0 0 0,-1 0-1 0 0,1 0 1 0 0,-1 0-1 0 0,1 1 1 0 0,0-1 0 0 0,-1 0-1 0 0,1 0 1 0 0,-1 0 0 0 0,1 0-1 0 0,-1 1 1 0 0,1-1-1 0 0,-1 0 1 0 0,1 0 0 0 0,0 1-1 0 0,-1-1 1 0 0,0 1 0 0 0,1-1-1 0 0,-1 0 1 0 0,1 1 0 0 0,-1-1-1 0 0,1 1 1 0 0,-1-1-1 0 0,0 1 1 0 0,1-1 0 0 0,-1 1-1 0 0,0-1 1 0 0,0 1 0 0 0,1-1-1 0 0,-1 1 1 0 0,0 0 0 0 0,0-1-1 0 0,0 1 1 0 0,0-1-1 0 0,0 1 1 0 0,0-1 0 0 0,0 1-1 0 0,0 0 1 0 0,0-1 0 0 0,0 1-1 0 0,0-1 1 0 0,0 1 0 0 0,0 0-1 0 0,0-1 1 0 0,-1 1-1 0 0,1-1 1 0 0,0 1 0 0 0,0-1-1 0 0,-1 1 1 0 0,1 0 125 0 0,-2 0-1167 0 0</inkml:trace>
  <inkml:trace contextRef="#ctx0" brushRef="#br0" timeOffset="53005.81">2867 878 1068 0 0,'1'-9'6123'0'0,"25"-32"-5467"0"0,-25 41-652 0 0,6-7 81 0 0,0 0-1 0 0,1 0 1 0 0,0 1-1 0 0,0 1 1 0 0,1-1-1 0 0,-1 1 1 0 0,1 1-1 0 0,0-1 1 0 0,1 1-1 0 0,-1 1 1 0 0,1 0-1 0 0,0 0 1 0 0,-1 1-1 0 0,3 0-84 0 0,-9 5 11 0 0,1-1 0 0 0,-1 1 0 0 0,0 0 0 0 0,0 0 0 0 0,0 0 0 0 0,0 0 0 0 0,0 1 0 0 0,-1-1-1 0 0,1 1 1 0 0,-1-1 0 0 0,0 1 0 0 0,0 0 0 0 0,-1 0 0 0 0,1 0 0 0 0,-1 0 0 0 0,0 0 0 0 0,0 0 0 0 0,0 0 0 0 0,0 1 0 0 0,-1-1-1 0 0,0 0 1 0 0,0 0 0 0 0,0 1 0 0 0,0-1 0 0 0,-1 0 0 0 0,1 0 0 0 0,-1 1 0 0 0,0-1 0 0 0,-2 3-11 0 0,-2 13 61 0 0,-1-1 0 0 0,0 0 1 0 0,-2 0-1 0 0,0-1 0 0 0,-1 0 1 0 0,-1-1-1 0 0,-1 1 0 0 0,0-2 0 0 0,-1 0 1 0 0,-1 0-1 0 0,-1-1 0 0 0,-14 12-61 0 0,-39 43 1350 0 0,66-69-1156 0 0,214-31 1109 0 0,-36 21-1968 0 0,-176 9 483 0 0,2 17-1497 0 0,-37-16-6178 0 0,26-4 6639 0 0</inkml:trace>
  <inkml:trace contextRef="#ctx0" brushRef="#br0" timeOffset="54203.991">3433 765 936 0 0,'0'0'491'0'0,"0"0"-59"0"0,0 0-60 0 0,0 0-6 0 0,0 0 138 0 0,0 0-17 0 0,0 0-19 0 0,0 0-39 0 0,0 0 52 0 0,0 0-43 0 0,0 0-40 0 0,0 0-49 0 0,0 0-8 0 0,0 0 20 0 0,0 0-19 0 0,0 0-7 0 0,0 0-33 0 0,0 0-41 0 0,0 0-7 0 0,0 0 0 0 0,0 0-44 0 0,0 0-22 0 0,0 0-5 0 0,-5-1-1 0 0,3 0-164 0 0,0-1 0 0 0,1 1 0 0 0,-1 0-1 0 0,0 0 1 0 0,0-1 0 0 0,1 1 0 0 0,-1-1-1 0 0,1 1 1 0 0,-1-1 0 0 0,1 0 0 0 0,0 1 0 0 0,0-1-1 0 0,-1 0 1 0 0,1 0 0 0 0,0 0 0 0 0,1 0-1 0 0,-1 0 1 0 0,0 0 0 0 0,1 0 0 0 0,-1 0 0 0 0,1 0-1 0 0,-1 0 1 0 0,1-1 0 0 0,0 1 0 0 0,0 0-1 0 0,0 0 1 0 0,0 0 0 0 0,1 0 0 0 0,-1-1 0 0 0,0 1-1 0 0,1 0 1 0 0,0 0-18 0 0,-1-5 2 0 0,-16-197 261 0 0,34 9-27 0 0,39 5-4 0 0,-25 113 336 0 0,-32 77-582 0 0,0 0-2 0 0,0 0 6 0 0,26 32-50 0 0,92 193 510 0 0,128 157 474 0 0,-231-362-693 0 0,-8-8-546 0 0,-29-22-2515 0 0,-63-27-4016 0 0,66 30 5538 0 0</inkml:trace>
  <inkml:trace contextRef="#ctx0" brushRef="#br0" timeOffset="54578.838">3403 534 1416 0 0,'0'0'206'0'0,"0"-1"0"0"0,0 0 1 0 0,1 1-1 0 0,-1-1 0 0 0,0 1 0 0 0,0-1 0 0 0,0 0 0 0 0,0 1 0 0 0,0-1 1 0 0,0 0-1 0 0,0 1 0 0 0,0-1 0 0 0,0 0 0 0 0,0 1 0 0 0,-1-1 1 0 0,1 0-1 0 0,0 1 0 0 0,0-1 0 0 0,-1 1 0 0 0,1-1 0 0 0,0 0 0 0 0,0 1 1 0 0,-1-1-1 0 0,1 1 0 0 0,-1-1 0 0 0,1 1 0 0 0,-1-1 0 0 0,1 1 1 0 0,-1 0-1 0 0,1-1 0 0 0,-1 1 0 0 0,1-1 0 0 0,-1 1 0 0 0,1 0 0 0 0,-1-1-206 0 0,296-34 2173 0 0,-141 25-1505 0 0,-131 4 243 0 0,-16 3-3842 0 0,-5 2-3789 0 0,-2 1 5612 0 0</inkml:trace>
  <inkml:trace contextRef="#ctx0" brushRef="#br0" timeOffset="55699.298">4014 440 1268 0 0,'-30'-11'7391'0'0,"92"-11"-6630"0"0,-62 22-754 0 0,0 0 26 0 0,0 0 2 0 0,0 0-40 0 0,0 0-27 0 0,0 0-20 0 0,3 1-92 0 0,-11 0-36 0 0,8-1 189 0 0,-1 1 0 0 0,1-1 0 0 0,0 1 0 0 0,-1-1 1 0 0,1 0-1 0 0,-1 1 0 0 0,1-1 0 0 0,-1 0 0 0 0,1 0 0 0 0,-1 0 1 0 0,0 1-1 0 0,1-1 0 0 0,-1 0 0 0 0,1 0 0 0 0,-1 0 0 0 0,1 0 0 0 0,-1 0 1 0 0,1 0-1 0 0,-1 0 0 0 0,0 0 0 0 0,1 0 0 0 0,-1 0 0 0 0,1 0 1 0 0,-1 0-1 0 0,1 0 0 0 0,-1-1 0 0 0,0 1 0 0 0,1 0 0 0 0,-1 0 0 0 0,1-1 1 0 0,-1 1-1 0 0,1 0 0 0 0,0-1 0 0 0,-1 1 0 0 0,1 0 0 0 0,-1-1 0 0 0,1 1 1 0 0,-1-1-1 0 0,1 1 0 0 0,0 0 0 0 0,-1-1 0 0 0,1 1 0 0 0,0-1 1 0 0,0 1-1 0 0,-1-1 0 0 0,1 0 0 0 0,0 1 0 0 0,0-1 0 0 0,0 1 0 0 0,0-1 1 0 0,0 1-1 0 0,-1-1 0 0 0,1 1 0 0 0,0-1 0 0 0,0 0 0 0 0,0 1 1 0 0,1-1-1 0 0,-1 1 0 0 0,0-1 0 0 0,0 1 0 0 0,0-1 0 0 0,0 0 0 0 0,0 1 1 0 0,1-1-1 0 0,-1 1 0 0 0,0-1 0 0 0,1 1 0 0 0,-1-1-9 0 0,75-41 173 0 0,-69 41-175 0 0,0 0 0 0 0,-1 1 0 0 0,1 0 1 0 0,0 0-1 0 0,0 1 0 0 0,0-1 0 0 0,0 1 0 0 0,0 0 1 0 0,0 1-1 0 0,-1 0 0 0 0,1 0 0 0 0,0 0 0 0 0,-1 0 1 0 0,0 1-1 0 0,1 0 0 0 0,-1 0 0 0 0,0 0 0 0 0,-1 1 0 0 0,1 0 1 0 0,-1 0-1 0 0,1 0 0 0 0,-1 0 0 0 0,0 1 0 0 0,-1-1 1 0 0,1 1-1 0 0,-1 0 0 0 0,0 0 0 0 0,0 0 0 0 0,0 1 1 0 0,-1-1-1 0 0,0 1 0 0 0,0-1 0 0 0,0 1 0 0 0,-1 0 0 0 0,0 0 1 0 0,0 0-1 0 0,0 0 0 0 0,-1 0 0 0 0,0 0 0 0 0,0-1 1 0 0,0 1-1 0 0,-1 0 0 0 0,0 0 0 0 0,0 0 0 0 0,-1 0 0 0 0,1 0 1 0 0,-1-1-1 0 0,-1 1 0 0 0,1-1 0 0 0,-4 6 2 0 0,-71 118 386 0 0,76-128-335 0 0,1-1 10 0 0,45-4 78 0 0,-42 4-131 0 0,1 0 0 0 0,0 1 0 0 0,-1 0-1 0 0,1-1 1 0 0,-1 1 0 0 0,0 0 0 0 0,1 0 0 0 0,-1 1 0 0 0,0-1-1 0 0,0 1 1 0 0,1 0 0 0 0,-1 0 0 0 0,-1 0 0 0 0,1 0 0 0 0,0 0 0 0 0,0 1-1 0 0,-1-1 1 0 0,1 1 0 0 0,-1-1 0 0 0,0 1 0 0 0,0 0 0 0 0,0 0-1 0 0,0 0 1 0 0,0 0 0 0 0,-1 1 0 0 0,0-1 0 0 0,1 0 0 0 0,-1 1 0 0 0,0-1-1 0 0,-1 1 1 0 0,1-1 0 0 0,0 1 0 0 0,-1-1 0 0 0,0 1 0 0 0,0-1 0 0 0,0 1-1 0 0,0-1 1 0 0,-1 1 0 0 0,1-1 0 0 0,-1 1 0 0 0,0-1 0 0 0,0 1-1 0 0,0-1 1 0 0,-2 3-8 0 0,0 0 9 0 0,-1-1-1 0 0,0 1 1 0 0,0-1 0 0 0,0 1-1 0 0,-1-1 1 0 0,1-1-1 0 0,-1 1 1 0 0,0-1-1 0 0,-1 0 1 0 0,1 0-1 0 0,-1 0 1 0 0,0-1 0 0 0,0 1-1 0 0,0-2 1 0 0,0 1-1 0 0,0-1 1 0 0,-2 1-9 0 0,-43 4-3074 0 0,35-29-1251 0 0,22 7 3118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1:4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56 138 1648 0 0,'-18'-3'3076'0'0,"-20"-35"-7"0"0,64 16-662 0 0,210-39-938 0 0,-76 48-5540 0 0,-162 41 479 0 0,-18-17 2346 0 0,-4-1-22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1:4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1976 0 0,'3'6'1060'0'0,"0"-5"-192"0"0,7 1-92 0 0,12-1-128 0 0,-9-1-15 0 0,9 0-69 0 0,6 0-116 0 0,5 0-24 0 0,44-13-12 0 0,-40 10-128 0 0,0-2-192 0 0,1 2-176 0 0,4 2 4 0 0,2-1-576 0 0,-23 2-756 0 0,13 0 99 0 0,1 0-39 0 0,2 0 92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1:5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1440 0 0,'91'-4'4440'0'0,"-86"4"-4369"0"0,0 1-1 0 0,-1 0 0 0 0,1 1 1 0 0,-1-1-1 0 0,1 1 1 0 0,-1 0-1 0 0,1 0 1 0 0,-1 0-1 0 0,0 0 0 0 0,0 1 1 0 0,0 0-1 0 0,0 0 1 0 0,-1 0-1 0 0,1 0 1 0 0,-1 1-1 0 0,1-1 1 0 0,-1 1-1 0 0,-1 0 0 0 0,1 0 1 0 0,0 0-1 0 0,-1 0 1 0 0,0 1-1 0 0,0-1 1 0 0,0 0-1 0 0,0 1 0 0 0,0 2-70 0 0,1 10 146 0 0,1-1 0 0 0,-2 0-1 0 0,0 1 1 0 0,-1 0-1 0 0,-1-1 1 0 0,0 1 0 0 0,-2 0-1 0 0,0-1 1 0 0,0 1-1 0 0,-1-1 1 0 0,-2 0 0 0 0,-3 11-146 0 0,-8 41 689 0 0,16-66-662 0 0,-1 1 1 0 0,1-1-1 0 0,0 0 1 0 0,0 0-1 0 0,0 1 1 0 0,1-1-1 0 0,-1 0 1 0 0,0 0-1 0 0,1 1 1 0 0,-1-1-1 0 0,1 0 1 0 0,0 0-1 0 0,0 0 1 0 0,0 0-1 0 0,0 0 1 0 0,0 0-1 0 0,0 0 1 0 0,1 0 0 0 0,-1 0-1 0 0,1-1 1 0 0,-1 1-1 0 0,1-1 1 0 0,-1 1-1 0 0,1-1 1 0 0,0 1-1 0 0,0-1 1 0 0,0 0-1 0 0,0 0 1 0 0,0 0-1 0 0,0 0 1 0 0,0 0-1 0 0,0 0 1 0 0,0-1-1 0 0,0 1 1 0 0,1-1-1 0 0,-1 1 1 0 0,0-1-1 0 0,0 0 1 0 0,1 0-1 0 0,-1 0 1 0 0,0 0 0 0 0,0 0-1 0 0,3-1-27 0 0,101-8-304 0 0,-101 8 273 0 0,32-5-1241 0 0,0-2 0 0 0,-1-1 0 0 0,0-2-1 0 0,0-1 1 0 0,-1-2 0 0 0,16-9 1272 0 0,-24 9-1259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1:5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82 3496 0 0,'-4'-11'5997'0'0,"67"-11"-4613"0"0,34 4-755 0 0,2 4 0 0 0,0 4 0 0 0,54 4-629 0 0,-169 13-5223 0 0,-9-11 1328 0 0,15 4 2717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1:5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1520 0 0,'0'1'143'0'0,"0"-1"-1"0"0,1 0 0 0 0,-1 1 1 0 0,0-1-1 0 0,0 0 0 0 0,0 1 1 0 0,1-1-1 0 0,-1 0 1 0 0,0 0-1 0 0,1 0 0 0 0,-1 1 1 0 0,0-1-1 0 0,0 0 0 0 0,1 0 1 0 0,-1 0-1 0 0,0 1 1 0 0,1-1-1 0 0,-1 0 0 0 0,0 0 1 0 0,1 0-1 0 0,-1 0 1 0 0,0 0-1 0 0,1 0 0 0 0,-1 0 1 0 0,0 0-1 0 0,1 0 0 0 0,-1 0 1 0 0,0 0-1 0 0,1 0 1 0 0,-1 0-1 0 0,0 0 0 0 0,1 0 1 0 0,-1 0-1 0 0,0 0 0 0 0,1-1 1 0 0,-1 1-1 0 0,0 0 1 0 0,1 0-1 0 0,-1 0 0 0 0,0-1 1 0 0,1 1-1 0 0,-1 0 1 0 0,0 0-1 0 0,0 0 0 0 0,1-1 1 0 0,-1 1-1 0 0,0 0 0 0 0,0-1 1 0 0,0 1-1 0 0,1 0 1 0 0,-1 0-1 0 0,0-1 0 0 0,0 1 1 0 0,0-1-143 0 0,3 55 230 0 0,-1-3 170 0 0,7-12-164 0 0,17 159-1273 0 0,-26-192 703 0 0,-1 0 0 0 0,0 0 0 0 0,0 0-1 0 0,0 0 1 0 0,-1 0 0 0 0,0-1 0 0 0,0 1 0 0 0,0 0 0 0 0,-1-1 0 0 0,0 0 0 0 0,0 1-1 0 0,0-1 1 0 0,0 0 0 0 0,-1 0 0 0 0,0-1 0 0 0,0 1 0 0 0,-1-1 0 0 0,1 0 0 0 0,-2 1 334 0 0,-11 5-1250 0 0</inkml:trace>
  <inkml:trace contextRef="#ctx0" brushRef="#br0" timeOffset="281.183">1 548 1964 0 0,'12'7'6257'0'0,"25"-11"-5324"0"0,-28 3-238 0 0,128-19 1597 0 0,66-1-4517 0 0,-149 35-3600 0 0,-54-7 4620 0 0,-6-1-21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3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30 948 0 0,'23'-4'1680'0'0,"21"-22"713"0"0,-44 26-2240 0 0,-17 28 712 0 0,-55 62-352 0 0,3 3-1 0 0,5 3 1 0 0,-12 30-513 0 0,29-56 127 0 0,45-84-4747 0 0,5 8 3360 0 0</inkml:trace>
  <inkml:trace contextRef="#ctx0" brushRef="#br0" timeOffset="374.947">306 18 1068 0 0,'10'-8'1993'0'0,"3"18"348"0"0,165 306 160 0 0,-127-234-2297 0 0,-62-80-4628 0 0,7-5 3237 0 0</inkml:trace>
  <inkml:trace contextRef="#ctx0" brushRef="#br0" timeOffset="640.553">162 261 2224 0 0,'103'-20'5423'0'0,"31"5"-5800"0"0,-26 4-3831 0 0,-97 9 2990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1:4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 1676 0 0,'15'-3'5812'0'0,"-8"47"-4556"0"0,-7-42-1201 0 0,33 222-1431 0 0,-69-156-2679 0 0,19-56 2823 0 0</inkml:trace>
  <inkml:trace contextRef="#ctx0" brushRef="#br0" timeOffset="263.824">0 550 880 0 0,'9'7'6911'0'0,"52"-21"-5324"0"0,186-47 744 0 0,-79 48-6414 0 0,-168 13 4012 0 0,-1 0 1 0 0,1 0-1 0 0,-1 1 0 0 0,1-1 1 0 0,-1 1-1 0 0,1-1 0 0 0,0 0 1 0 0,-1 1-1 0 0,1-1 0 0 0,0 1 1 0 0,-1-1-1 0 0,1 1 0 0 0,0-1 1 0 0,0 1-1 0 0,-1-1 0 0 0,1 1 1 0 0,0-1-1 0 0,0 1 0 0 0,0-1 1 0 0,0 1-1 0 0,0 0 0 0 0,-1-1 1 0 0,1 1-1 0 0,0-1 0 0 0,1 1 1 0 0,-1-1-1 0 0,0 1 0 0 0,0-1 1 0 0,0 1-1 0 0,0 0 0 0 0,0-1 1 0 0,0 1-1 0 0,1-1 0 0 0,-1 1 1 0 0,0-1-1 0 0,0 1 0 0 0,1-1 1 0 0,-1 1-1 0 0,0-1 0 0 0,1 0 1 0 0,-1 1-1 0 0,1-1 1 0 0,-1 1-1 0 0,0-1 0 0 0,1 0 1 0 0,-1 1-1 0 0,1-1 0 0 0,-1 0 1 0 0,1 0-1 0 0,-1 1 0 0 0,1-1 1 0 0,-1 0-1 0 0,1 0 0 0 0,0 0 1 0 0,-1 0-1 0 0,1 1 0 0 0,-1-1 1 0 0,1 0-1 0 0,-1 0 0 0 0,1 0 1 0 0,-1 0-1 0 0,1 0 0 0 0,0 0 1 0 0,-1-1-1 0 0,1 1 0 0 0,-1 0 1 0 0,1 0 70 0 0,-15 7-1156 0 0</inkml:trace>
  <inkml:trace contextRef="#ctx0" brushRef="#br0" timeOffset="610.528">99 710 1744 0 0,'8'10'4818'0'0,"29"3"-3469"0"0,-16-7-897 0 0,-10 2-369 0 0,0 0-1 0 0,-1 0 0 0 0,0 1 1 0 0,0 0-1 0 0,-1 1 1 0 0,0 0-1 0 0,-1 1 0 0 0,0 0 1 0 0,-1 0-1 0 0,0 0 0 0 0,0 1 1 0 0,-1 0-1 0 0,-1 0 0 0 0,0 1 1 0 0,-1-1-1 0 0,0 1 0 0 0,-1 0 1 0 0,-1 0-1 0 0,0 1 1 0 0,0-1-1 0 0,-1 0 0 0 0,-1 1 1 0 0,-1-1-1 0 0,0 1 0 0 0,-2 11-82 0 0,-31 95 1229 0 0,62-109-946 0 0,-9-9-411 0 0,0 0 0 0 0,0-2 0 0 0,0 0 0 0 0,0-1 0 0 0,0-1 0 0 0,0-1 0 0 0,0 0 0 0 0,-1-2 0 0 0,8-2 128 0 0,5 0-825 0 0,92-34-6237 0 0,-109 32 5791 0 0</inkml:trace>
  <inkml:trace contextRef="#ctx0" brushRef="#br0" timeOffset="997.891">821 487 1612 0 0,'11'-10'4542'0'0,"24"1"-4047"0"0,-18 6-6 0 0,191-33 725 0 0,-30 7-4732 0 0,-153 22 2306 0 0,-8-1-70 0 0</inkml:trace>
  <inkml:trace contextRef="#ctx0" brushRef="#br0" timeOffset="1247.85">1114 216 2024 0 0,'-26'-2'5606'0'0,"11"37"-4382"0"0,6 49-1194 0 0,11-59 10 0 0,1 0 1 0 0,2 0-1 0 0,0 0 0 0 0,1-1 0 0 0,2 0 0 0 0,0 0 1 0 0,10 17-41 0 0,21 47-4009 0 0,-27-63 1458 0 0,-11-20 1261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1:4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15 1212 0 0,'0'0'381'0'0,"0"0"36"0"0,0 0-72 0 0,0 0-48 0 0,0 0 15 0 0,0 0-3 0 0,0 0 24 0 0,0 0-21 0 0,0 0-26 0 0,0 0 2 0 0,0 0-43 0 0,0 0-41 0 0,0 0 29 0 0,0 0-24 0 0,0 0-15 0 0,0 0-41 0 0,0 0 54 0 0,0 0-33 0 0,0 0 20 0 0,0 0 20 0 0,0 0-60 0 0,0 0 4 0 0,0 0 4 0 0,0 0-43 0 0,0 0-50 0 0,0 0 65 0 0,0 0-34 0 0,0 0-40 0 0,0 0-15 0 0,0 0 54 0 0,0 0 19 0 0,0 0 30 0 0,0 0 0 0 0,0 0-7 0 0,0 0-59 0 0,0 0 27 0 0,0 0 8 0 0,0 0-16 0 0,0 0-20 0 0,0 0 8 0 0,2-15 515 0 0,8 15-619 0 0,-8 0 3 0 0,-2 0 22 0 0,0 0-4 0 0,0 0-20 0 0,0 0-10 0 0,0 0 46 0 0,0 0-29 0 0,0 0-10 0 0,0 0 30 0 0,0 0-13 0 0,0 0-1 0 0,0 0-7 0 0,0 0 20 0 0,0 0 20 0 0,0 0-21 0 0,0 0-16 0 0,0 0-29 0 0,0 0 17 0 0,0 0 23 0 0,0 0 3 0 0,0 0-31 0 0,0 0-4 0 0,0 0-7 0 0,0 0-4 0 0,0 0 65 0 0,0 0-33 0 0,0 0-38 0 0,0 0 17 0 0,0 0 27 0 0,0 0-11 0 0,0 0-3 0 0,0 0 32 0 0,0 0-17 0 0,0 0-33 0 0,0 0 35 0 0,0 0 6 0 0,0 0 4 0 0,0 0 8 0 0,0 0-20 0 0,0 0-47 0 0,0 0 21 0 0,0 0 49 0 0,0 0 15 0 0,0 0-15 0 0,0 0-3 0 0,0 0-61 0 0,0 0-41 0 0,0 0 33 0 0,0 0 23 0 0,0 0 32 0 0,0 0-42 0 0,0 0 3 0 0,0 0-14 0 0,0 0-17 0 0,0 0-2 0 0,0 0 42 0 0,0 0 16 0 0,0 0 45 0 0,0 0 0 0 0,0 0-39 0 0,0 0-26 0 0,0 0-14 0 0,0 0 52 0 0,0 0-20 0 0,0 0-6 0 0,0 0 27 0 0,0 0-68 0 0,0 0 37 0 0,0 0-6 0 0,0 0-1 0 0,0 0 34 0 0,0 0-10 0 0,0 0-31 0 0,0 0 41 0 0,0 0 3 0 0,0 0-17 0 0,0 0-36 0 0,0 0 30 0 0,0 0 26 0 0,0 0-15 0 0,0 0-40 0 0,0 0-5 0 0,0 0 43 0 0,0 0-31 0 0,0 0 44 0 0,0 0 45 0 0,0 0-37 0 0,0 0-1 0 0,0 0-10 0 0,0 0-34 0 0,0 0 36 0 0,0 0 22 0 0,0 0-68 0 0,0 0 44 0 0,0 0 6 0 0,0 0-49 0 0,0 0 7 0 0,0 0-9 0 0,0 0 53 0 0,0 0-21 0 0,0 0 36 0 0,0 0-2 0 0,0 0-10 0 0,0 0-45 0 0,0 0 8 0 0,0 0 49 0 0,0 0 6 0 0,0 0-22 0 0,0 0-6 0 0,0 0 47 0 0,0 0-42 0 0,0 0 10 0 0,0 0-2 0 0,0 0-6 0 0,0 0-18 0 0,0 0-6 0 0,0 0 25 0 0,0 0 8 0 0,0 0 19 0 0,0 0-7 0 0,0 0-38 0 0,0 0 3 0 0,0 0-29 0 0,0 0-24 0 0,0 0 47 0 0,0 0-28 0 0,0 0 0 0 0,0 0 46 0 0,0 0 7 0 0,0 0 8 0 0,0 0-13 0 0,0 0 0 0 0,0 0 1 0 0,0 0-14 0 0,0 0-13 0 0,0 0 4 0 0,0 0-40 0 0,0 0 46 0 0,0 0 24 0 0,0 0-20 0 0,0 0-43 0 0,0 0 34 0 0,0 0-23 0 0,0 0 42 0 0,0 0 4 0 0,0 0-24 0 0,0 0 33 0 0,0 0-18 0 0,0 0-1 0 0,0 0-28 0 0,0 0-17 0 0,0 0-11 0 0,0 0 75 0 0,0 0-17 0 0,0 0-18 0 0,0 0 12 0 0,0 0-43 0 0,0 0 36 0 0,0 0 65 0 0,0 0 6 0 0,0 0-51 0 0,0 0-24 0 0,0 0-14 0 0,0 0-18 0 0,0 0 37 0 0,0 0 15 0 0,0 0-29 0 0,0 0 26 0 0,0 0-2 0 0,0 0-26 0 0,0 0 15 0 0,0 0-31 0 0,0 0 39 0 0,0 0 18 0 0,0 0 3 0 0,0 0-22 0 0,0 0-53 0 0,0 0 40 0 0,0 0-15 0 0,0 0 36 0 0,0 0-6 0 0,0 0 3 0 0,0 0 35 0 0,0 0-38 0 0,0 0-56 0 0,0 0 35 0 0,0 0 29 0 0,0 0 1 0 0,0 0-27 0 0,0 0 39 0 0,0 0-11 0 0,0 0-35 0 0,0 0-19 0 0,0 0 6 0 0,0 0 41 0 0,0 0-7 0 0,0 0-28 0 0,0 0-6 0 0,0 0 48 0 0,0 0-2 0 0,0 0-46 0 0,0 0 22 0 0,0 0 32 0 0,0 0-12 0 0,0 0-14 0 0,0 0-21 0 0,0 0 23 0 0,0 0-38 0 0,0 0 34 0 0,0 0 59 0 0,0 0 18 0 0,0 0-43 0 0,0 0-15 0 0,0 0-43 0 0,0 0 46 0 0,0 0 17 0 0,0 0-16 0 0,0 0-13 0 0,0 0-24 0 0,0 0 2 0 0,0 0-16 0 0,0 0 9 0 0,0 0 9 0 0,0 0 13 0 0,0 0-37 0 0,0 0 69 0 0,0 0 16 0 0,0 0-87 0 0,0 0 2 0 0,0 0-4 0 0,0 0 50 0 0,0 0-24 0 0,0 0-18 0 0,0 0 21 0 0,0 0 38 0 0,0 0-11 0 0,0 0-11 0 0,0 0 32 0 0,0 0-16 0 0,0 0-52 0 0,0 0 43 0 0,0 0 17 0 0,0 0 27 0 0,0 0-60 0 0,0 0 39 0 0,0 0-30 0 0,0 0-58 0 0,0 0 23 0 0,0 0 36 0 0,0 0 14 0 0,0 0-4 0 0,0 0-59 0 0,0 0 51 0 0,0 0 8 0 0,0 0-50 0 0,0 0 5 0 0,0 0-10 0 0,0 0 52 0 0,0 0-29 0 0,0 0 42 0 0,0 0-2 0 0,0 0 2 0 0,0 0 2 0 0,0 0 10 0 0,0 0 4 0 0,0 0-77 0 0,0 0 40 0 0,0 0 46 0 0,0 0-10 0 0,0 0 14 0 0,0 0-36 0 0,0 0-63 0 0,0 0 6 0 0,0 0 26 0 0,0 0 10 0 0,0 0 39 0 0,0 0 28 0 0,0 0-20 0 0,0 0-75 0 0,0 0 21 0 0,0 0 7 0 0,0 0-53 0 0,0 0 23 0 0,0 0 5 0 0,0 0 41 0 0,0 0-8 0 0,0 0-35 0 0,0 0 35 0 0,0 0 17 0 0,0 0 12 0 0,0 0 7 0 0,0 0-75 0 0,0 0 23 0 0,0 0 41 0 0,0 0-15 0 0,0 0-17 0 0,0 0-53 0 0,0 0 32 0 0,0 0 15 0 0,0 0-24 0 0,0 0 33 0 0,0 0-32 0 0,0 0 12 0 0,0 0 50 0 0,0 0-8 0 0,0 0-62 0 0,0 0 58 0 0,0 0 24 0 0,0 0-14 0 0,0 0-51 0 0,0 0-17 0 0,0 0 55 0 0,0 0 31 0 0,0 0-40 0 0,0 0-46 0 0,0 0 7 0 0,0 0 4 0 0,0 0 42 0 0,0 0 37 0 0,0 0 13 0 0,0 0-49 0 0,0 0-15 0 0,0 0-36 0 0,0 0 33 0 0,0 0 8 0 0,0 0 11 0 0,0 0-8 0 0,0 0 39 0 0,0 0-39 0 0,0 0 3 0 0,0 0 3 0 0,0 0-49 0 0,0 0 10 0 0,0 0 17 0 0,0 0-10 0 0,0 0-2 0 0,0 0 53 0 0,0 0-30 0 0,0 0 3 0 0,0 0 16 0 0,0 0 6 0 0,0 0-21 0 0,0 0-40 0 0,0 0 43 0 0,0 0 2 0 0,0 0-65 0 0,0 0 18 0 0,0 0 54 0 0,0 0 6 0 0,0 0 34 0 0,0 0-28 0 0,0 0-55 0 0,0 0 60 0 0,0 0-2 0 0,0 0-79 0 0,0 0 48 0 0,0 0-5 0 0,0 0-10 0 0,0 0 62 0 0,0 0-25 0 0,0 0-33 0 0,0 0 10 0 0,0 0-53 0 0,0 0 62 0 0,0 0 52 0 0,0 0-31 0 0,0 0-40 0 0,0 0-38 0 0,0 0 50 0 0,0 0 9 0 0,0 0-27 0 0,0 0-27 0 0,0 0 24 0 0,0 0 42 0 0,0 0-3 0 0,0 0-21 0 0,0 0 40 0 0,0 0-28 0 0,0 0 18 0 0,0 0-9 0 0,0 0-66 0 0,0 0-3 0 0,0 0 47 0 0,0 0 31 0 0,0 0 13 0 0,0 0-60 0 0,0 0 22 0 0,0 0 13 0 0,0 0-46 0 0,0 0-7 0 0,0 0 38 0 0,0 0 25 0 0,0 0 20 0 0,0 0-53 0 0,0 0 8 0 0,0 0-11 0 0,0 0-12 0 0,0 0 6 0 0,0 0 5 0 0,0 0-22 0 0,0 0 53 0 0,0 0 12 0 0,0 0 10 0 0,0 0-73 0 0,0 0 14 0 0,0 0 30 0 0,0 0 7 0 0,0 0 11 0 0,0 0-9 0 0,0 0-26 0 0,0 0 12 0 0,0 0 11 0 0,0 0-15 0 0,0 0 42 0 0,0 0-27 0 0,0 0-1 0 0,0 0 4 0 0,0 0-74 0 0,0 0-33 0 0,0 0 21 0 0,0 0 48 0 0,0 0 7 0 0,0 0-9 0 0,0 0-1 0 0,0 0 12 0 0,0 0 21 0 0,0 0-12 0 0,0 0 45 0 0,0 0-22 0 0,0 0-54 0 0,0 0-20 0 0,0 0 47 0 0,0 0-37 0 0,0 0-8 0 0,0 0 37 0 0,0 0 41 0 0,0 0 10 0 0,0 0-51 0 0,0 0 17 0 0,0 0-42 0 0,0 0 46 0 0,0 0 43 0 0,0 0-45 0 0,0 0-17 0 0,0 0-36 0 0,0 0-7 0 0,0 0 49 0 0,0 0 28 0 0,0 0-3 0 0,0 0 37 0 0,0 0-1 0 0,0 0-20 0 0,0 0 14 0 0,0 0-25 0 0,0 0 23 0 0,0 0-7 0 0,0 0 5 0 0,0 0 18 0 0,0 0-10 0 0,0 0-12 0 0,0 0 6 0 0,0 0-13 0 0,0 0-25 0 0,0 0-12 0 0,0 0 35 0 0,0 0 20 0 0,0 0-34 0 0,0 0-4 0 0,0 0-7 0 0,0 0-14 0 0,0 0-20 0 0,0 0 68 0 0,0 0-11 0 0,0 0-8 0 0,0 0-3 0 0,0 0-12 0 0,0 0-9 0 0,0 0 8 0 0,0 0-5 0 0,0 0-32 0 0,0 0 23 0 0,0 0 27 0 0,0 0-42 0 0,0 0-35 0 0,0 0 17 0 0,0 0-4 0 0,23 6 4 0 0,-14 41-6 0 0,28 170 118 0 0,-34-177 488 0 0,-3-39-447 0 0,2 17 424 0 0,-1-17-701 0 0,0 1 0 0 0,0-1 0 0 0,-1 0 0 0 0,1 1 1 0 0,-1-1-1 0 0,0 1 0 0 0,1-1 0 0 0,-1 0 0 0 0,0 1 0 0 0,0-1 1 0 0,1 1-1 0 0,-1-1 0 0 0,0 1 0 0 0,-1-1 0 0 0,1 1 1 0 0,0-1-1 0 0,0 0 0 0 0,-1 1 0 0 0,1-1 0 0 0,-1 1 1 0 0,1-1-1 0 0,-1 0 0 0 0,1 1 0 0 0,-1-1 0 0 0,0 0 0 0 0,0 0 1 0 0,1 0-1 0 0,-1 1 0 0 0,0-1 0 0 0,0 0 0 0 0,0 0 1 0 0,-1 0-1 0 0,1 0 0 0 0,0-1 0 0 0,0 1 0 0 0,0 0 0 0 0,-1 0 1 0 0,1-1-1 0 0,0 1 0 0 0,-1-1 0 0 0,1 1 0 0 0,0-1 1 0 0,-1 1-1 0 0,0-1 161 0 0,-5 5-70 0 0,-6 8-1354 0 0</inkml:trace>
  <inkml:trace contextRef="#ctx0" brushRef="#br0" timeOffset="294.402">0 619 1184 0 0,'5'10'5635'0'0,"80"-12"-3949"0"0,305-26-1208 0 0,-334 50-2804 0 0,-64-7-1666 0 0,-6-5 2707 0 0</inkml:trace>
  <inkml:trace contextRef="#ctx0" brushRef="#br0" timeOffset="713.603">45 889 1204 0 0,'153'1'5024'0'0,"-147"1"-4991"0"0,0 0 0 0 0,-1 0 0 0 0,1 1 0 0 0,-1 0 0 0 0,0 0-1 0 0,0 0 1 0 0,0 0 0 0 0,0 1 0 0 0,-1 0 0 0 0,1 0 0 0 0,-1 0 0 0 0,0 1 0 0 0,0 0 0 0 0,-1-1 0 0 0,1 1 0 0 0,-1 0 0 0 0,0 1 0 0 0,-1-1-1 0 0,1 0 1 0 0,-1 1 0 0 0,0 0 0 0 0,0-1 0 0 0,-1 1 0 0 0,0 0 0 0 0,0 0 0 0 0,0 0 0 0 0,0 0 0 0 0,-1 0 0 0 0,0 0 0 0 0,-1 0 0 0 0,1 0-1 0 0,-1 0 1 0 0,0 0 0 0 0,-1 2-33 0 0,-7 18 183 0 0,-1 1 0 0 0,-1-1 0 0 0,-1-1 0 0 0,-1 0 0 0 0,-2-1 0 0 0,0 0 0 0 0,-2-1 0 0 0,0-1 0 0 0,-1-1 0 0 0,-14 12-183 0 0,32-32 27 0 0,0 0-1 0 0,0 0 1 0 0,1 0 0 0 0,-1 0 0 0 0,0 0 0 0 0,0 0-1 0 0,0 0 1 0 0,1 0 0 0 0,-1 0 0 0 0,0 0 0 0 0,1 0-1 0 0,-1 0 1 0 0,1 0 0 0 0,-1-1 0 0 0,1 1-1 0 0,-1 0 1 0 0,1 0 0 0 0,0 0 0 0 0,-1-1 0 0 0,1 1-1 0 0,0 0 1 0 0,0-1 0 0 0,-1 1 0 0 0,1 0 0 0 0,0-1-1 0 0,0 1 1 0 0,0-1 0 0 0,0 0 0 0 0,0 1-1 0 0,0-1 1 0 0,0 0 0 0 0,0 1 0 0 0,0-1 0 0 0,0 0-1 0 0,0 0 1 0 0,0 0 0 0 0,0 0 0 0 0,0 0 0 0 0,0 0-1 0 0,0 0 1 0 0,0 0 0 0 0,0 0 0 0 0,0-1-1 0 0,0 1 1 0 0,0 0 0 0 0,0-1 0 0 0,0 1 0 0 0,0-1-1 0 0,0 1 1 0 0,-1-1 0 0 0,1 1 0 0 0,0-1 0 0 0,0 1-1 0 0,0-1 1 0 0,0 0-27 0 0,1 0 60 0 0,468-23 926 0 0,-438 19-4167 0 0,-68-65-2481 0 0,31 52 4441 0 0</inkml:trace>
  <inkml:trace contextRef="#ctx0" brushRef="#br0" timeOffset="1026.38">739 677 1848 0 0,'60'-35'4605'0'0,"49"4"-3441"0"0,-84 26-690 0 0,332-58-973 0 0,-308 48-4206 0 0,-49 14 3542 0 0</inkml:trace>
  <inkml:trace contextRef="#ctx0" brushRef="#br0" timeOffset="1290.611">1093 422 1792 0 0,'-10'-9'5706'0'0,"-10"48"-4803"0"0,16-17-827 0 0,1-1 1 0 0,1 0 0 0 0,1 0-1 0 0,1 1 1 0 0,0-1 0 0 0,2 0-1 0 0,1 1 1 0 0,0-1 0 0 0,2 0 0 0 0,0-1-1 0 0,1 1 1 0 0,2 1-77 0 0,5 10-348 0 0,3 13-457 0 0,-11-15-2891 0 0,-5-26 2376 0 0,1-2 24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3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1288 0 0,'13'1'4364'0'0,"51"3"-3119"0"0,257-33 633 0 0,170 5-1475 0 0,-487 24-684 0 0,12 9-2242 0 0,-43 4-1358 0 0,10-6 2628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3:1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0 888 0 0,'21'24'3278'0'0,"-19"50"-2871"0"0,-2-56-112 0 0,-15 99 344 0 0,-7 49 840 0 0,26-163-1416 0 0,0 1 1 0 0,1-1-1 0 0,-1 0 0 0 0,1-1 1 0 0,-1 1-1 0 0,1-1 0 0 0,0 0 1 0 0,0 0-1 0 0,0 0 0 0 0,0-1 1 0 0,1 0-1 0 0,-1 0 0 0 0,0 0 1 0 0,1 0-1 0 0,-1-1 0 0 0,0 0 1 0 0,1 0-1 0 0,-1-1 0 0 0,0 1 1 0 0,1-1-64 0 0,14-1 79 0 0,0 0-1 0 0,-1-1 1 0 0,1-1 0 0 0,-1 0-1 0 0,0-2 1 0 0,0 0 0 0 0,-1-2 0 0 0,1 0-1 0 0,10-7-78 0 0,43-50 2815 0 0,-69 134-2161 0 0,4 176-603 0 0,-5-185-137 0 0,-3-33-2445 0 0,-7-38-2332 0 0,-11-23 2710 0 0,13 14 977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3:1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34 578 1652 0 0,'-31'0'3420'0'0,"28"0"-2823"0"0,3 0-28 0 0,3-2-40 0 0,17-7-274 0 0,1 1 0 0 0,-1 0 0 0 0,1 2 1 0 0,1 1-1 0 0,-1 0 0 0 0,1 1 0 0 0,-1 2 1 0 0,1 0-1 0 0,6 1-255 0 0,12-2 288 0 0,272-21 1193 0 0,-276 16-2389 0 0,-19-10-6045 0 0,-16 13 5665 0 0</inkml:trace>
  <inkml:trace contextRef="#ctx0" brushRef="#br0" timeOffset="377.676">1247 15 1004 0 0,'9'-15'3345'0'0,"-12"28"-2031"0"0,-5 8-1196 0 0,0 1 1 0 0,2 0-1 0 0,0 1 0 0 0,2 0 0 0 0,1 0 1 0 0,0 0-1 0 0,2 0 0 0 0,0 0 0 0 0,3 10-118 0 0,18 80 142 0 0,-20-108-276 0 0,0-1-1 0 0,0 1 0 0 0,-1 0 0 0 0,0 0 0 0 0,0 0 1 0 0,-1-1-1 0 0,1 1 0 0 0,-1-1 0 0 0,0 1 0 0 0,0-1 1 0 0,0 0-1 0 0,-1 1 0 0 0,0-1 0 0 0,1-1 0 0 0,-2 1 1 0 0,1 0-1 0 0,0-1 0 0 0,-1 1 0 0 0,1-1 0 0 0,-1 0 1 0 0,0 0-1 0 0,0 0 0 0 0,0-1 0 0 0,0 0 0 0 0,-1 1 1 0 0,1-1-1 0 0,-1-1 0 0 0,1 1 0 0 0,-5 0 135 0 0,-13 7-1128 0 0</inkml:trace>
  <inkml:trace contextRef="#ctx0" brushRef="#br0" timeOffset="642.11">839 581 1660 0 0,'49'4'4245'0'0,"-30"-5"-3545"0"0,173-28 1421 0 0,-177 27-2148 0 0,167-17 422 0 0,-59 14-6072 0 0,-115 5 4416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1:5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42 1184 0 0,'0'0'141'0'0,"0"0"33"0"0,0 0-12 0 0,0 0-10 0 0,0 0 41 0 0,0 0 17 0 0,0 0-29 0 0,0 0 33 0 0,0 0-11 0 0,0 0-3 0 0,0 0 46 0 0,0 0-25 0 0,0 0-86 0 0,0 0 22 0 0,0 0-4 0 0,0 0-23 0 0,0 0-44 0 0,0 0 16 0 0,0 0-38 0 0,0 0-29 0 0,0 0-88 0 0,0 0 38 0 0,0 0-116 0 0,0 0-101 0 0,0 0-198 0 0,0 0-297 0 0,0 0-340 0 0</inkml:trace>
  <inkml:trace contextRef="#ctx0" brushRef="#br0" timeOffset="78835.145">1 14 1128 0 0,'0'0'345'0'0,"0"0"-25"0"0,0 0 55 0 0,0 0-59 0 0,0 0-82 0 0,0 0-21 0 0,0 0 14 0 0,0 0 22 0 0,0 0-28 0 0,0 0-46 0 0,0 0 11 0 0,5-14 1683 0 0,-4 15-1862 0 0,1 0 1 0 0,0 0-1 0 0,0 0 0 0 0,-1 0 1 0 0,1 1-1 0 0,-1-1 1 0 0,1 1-1 0 0,-1-1 0 0 0,0 0 1 0 0,0 1-1 0 0,0 0 1 0 0,1-1-1 0 0,-1 1 0 0 0,-1 0 1 0 0,1 0-1 0 0,0-1 1 0 0,0 1-1 0 0,-1 0 0 0 0,1 0 1 0 0,-1 0-1 0 0,1 0 1 0 0,-1 0-1 0 0,0 0 0 0 0,0 0 1 0 0,0 0-1 0 0,0 0 1 0 0,0 0-1 0 0,0 0 0 0 0,-1 0 1 0 0,1 0-1 0 0,-1 0 0 0 0,0 1-7 0 0,1 12 55 0 0,0 315 2301 0 0,-11-316-8213 0 0,5-16 4597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3:1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1484 0 0,'-3'39'2652'0'0,"-3"-11"-2284"0"0,2 1 1 0 0,1 0-1 0 0,1 0 1 0 0,1-1-1 0 0,2 1 1 0 0,1 0-1 0 0,1 0 1 0 0,2 2-369 0 0,-4-27 64 0 0,0 0 0 0 0,-1 0 1 0 0,2 1-1 0 0,-1-1 0 0 0,0 0 0 0 0,1 0 0 0 0,0 0 1 0 0,0 0-1 0 0,0-1 0 0 0,0 1 0 0 0,1 0 0 0 0,-1-1 1 0 0,1 0-1 0 0,0 1 0 0 0,0-1 0 0 0,0 0 0 0 0,1-1 1 0 0,-1 1-1 0 0,1-1 0 0 0,-1 1 0 0 0,1-1 0 0 0,0 0 1 0 0,0 0-1 0 0,0 0 0 0 0,0-1 0 0 0,0 0 0 0 0,0 0 1 0 0,0 0-1 0 0,1 0 0 0 0,-1 0 0 0 0,0-1 0 0 0,1 0 1 0 0,-1 0-1 0 0,2 0-64 0 0,14-3 37 0 0,1-1 1 0 0,-1-1-1 0 0,-1-1 1 0 0,1 0-1 0 0,-1-2 1 0 0,0 0-1 0 0,0-1 1 0 0,-1-1-1 0 0,-1-1 1 0 0,0 0-1 0 0,0-1 0 0 0,-1-1 1 0 0,13-13-38 0 0,-17 16 2 0 0,37-34 395 0 0,-61 91-50 0 0,8-20-417 0 0,1 1 1 0 0,0 0-1 0 0,3 0 0 0 0,0 0 0 0 0,1 0 0 0 0,2 0 1 0 0,3 12 69 0 0,0-18-365 0 0,5 32-1110 0 0,-8-22-3110 0 0,-3-30 3398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3:1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1204 0 0,'2'19'3607'0'0,"-14"28"-3062"0"0,8-30-204 0 0,-18 199 1718 0 0,21-213-2020 0 0,2 1 0 0 0,-1-1 0 0 0,0 1 0 0 0,1-1 0 0 0,-1 1 0 0 0,1-1 0 0 0,0 1 0 0 0,0-1 0 0 0,0 0 0 0 0,1 0 0 0 0,-1 1 0 0 0,1-1 0 0 0,0 0 0 0 0,0 0 0 0 0,0-1 0 0 0,0 1 0 0 0,0 0 0 0 0,1-1 0 0 0,-1 1 0 0 0,1-1 0 0 0,0 0 0 0 0,0 0 0 0 0,-1 0 0 0 0,1 0 0 0 0,1 0 0 0 0,-1 0 0 0 0,0-1 0 0 0,0 0 0 0 0,0 0 0 0 0,1 0 0 0 0,-1 0 0 0 0,1 0 0 0 0,-1 0 0 0 0,1-1 0 0 0,-1 0 0 0 0,2 0-39 0 0,125-17 656 0 0,-104 7-478 0 0,-1-2 1 0 0,0 0-1 0 0,0-2 0 0 0,-1 0 0 0 0,-1-2 0 0 0,-1 0 1 0 0,0-2-1 0 0,13-14-178 0 0,-15 50 2764 0 0,1 66-3067 0 0,-19-71 461 0 0,11 45-386 0 0,-6-36-874 0 0,-1 1 0 0 0,-1 0 0 0 0,-2 1-1 0 0,0-1 1 0 0,-1 1 0 0 0,-1-1 0 0 0,-1 1 0 0 0,-2-1 0 0 0,0 1 0 0 0,-4 14 1102 0 0,0-20-1176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3:1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33 448 1892 0 0,'-32'-6'5083'0'0,"53"-7"-2482"0"0,149-22-1941 0 0,-28 7-2170 0 0,-5-12-4477 0 0,-117 31 4516 0 0</inkml:trace>
  <inkml:trace contextRef="#ctx0" brushRef="#br0" timeOffset="296.005">884 23 1324 0 0,'51'-23'5102'0'0,"-49"72"-3968"0"0,12 45-830 0 0,-3 25-1354 0 0,-48-43-2402 0 0,19-58 2218 0 0</inkml:trace>
  <inkml:trace contextRef="#ctx0" brushRef="#br0" timeOffset="516.486">608 565 1008 0 0,'34'-5'3939'0'0,"20"-13"-2342"0"0,-10 3-597 0 0,12 0-528 0 0,0 3-1 0 0,2 2 1 0 0,-1 2-1 0 0,1 3 1 0 0,12 3-472 0 0,-13 26-3496 0 0,-71 0-143 0 0,-1-14 2448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06:5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1077 1556 0 0,'-5'-3'132'0'0,"-1"0"0"0"0,1 0 0 0 0,-1 1 0 0 0,0-1 0 0 0,0 1 0 0 0,0 0-1 0 0,-1 1 1 0 0,1 0 0 0 0,0 0 0 0 0,-1 0 0 0 0,1 1 0 0 0,0 0 0 0 0,-1 0 0 0 0,1 0 0 0 0,0 1 0 0 0,-1 0 0 0 0,1 0-1 0 0,0 1 1 0 0,-2 0-132 0 0,-5-1 93 0 0,0 0 0 0 0,1 2 0 0 0,-1-1 1 0 0,1 1-1 0 0,-1 1 0 0 0,1 0 0 0 0,0 1 0 0 0,1 1 0 0 0,-1-1 0 0 0,1 2 0 0 0,0-1 0 0 0,0 2 0 0 0,1-1 0 0 0,0 2 0 0 0,1-1 0 0 0,0 1 0 0 0,0 0 0 0 0,0 1 0 0 0,1 0 0 0 0,1 1 0 0 0,0 0 0 0 0,0 0 0 0 0,1 0 0 0 0,1 1 0 0 0,0-1 0 0 0,0 1 0 0 0,1 1 1 0 0,1-1-1 0 0,0 0 0 0 0,1 1 0 0 0,-1 11-93 0 0,5-19 31 0 0,1-1 0 0 0,-1 1 0 0 0,1 0 0 0 0,0-1 0 0 0,0 0 0 0 0,1 1 1 0 0,0-1-1 0 0,-1-1 0 0 0,1 1 0 0 0,1 0 0 0 0,-1-1 0 0 0,0 0 0 0 0,1 0 1 0 0,-1 0-1 0 0,1-1 0 0 0,0 1 0 0 0,0-1 0 0 0,0-1 0 0 0,0 1 0 0 0,1 0 0 0 0,-1-1 1 0 0,0 0-1 0 0,1-1 0 0 0,-1 1 0 0 0,0-1 0 0 0,1 0 0 0 0,-1 0 0 0 0,1-1 1 0 0,-1 1-1 0 0,0-1 0 0 0,1 0 0 0 0,-1-1 0 0 0,0 1-31 0 0,13-5 3 0 0,-1 0 1 0 0,0-1-1 0 0,0-1 0 0 0,-1-1 1 0 0,1 0-1 0 0,-2-1 0 0 0,0-1 0 0 0,0 0 1 0 0,-1-1-1 0 0,0-1 0 0 0,-1 0 1 0 0,-1-1-1 0 0,0 0 0 0 0,-1 0 0 0 0,0-2 1 0 0,-1 1-1 0 0,4-10-3 0 0,-14 23 5 0 0,1 1-1 0 0,-1 0 0 0 0,1 0 1 0 0,-1-1-1 0 0,1 1 1 0 0,-1 0-1 0 0,1 0 1 0 0,0 0-1 0 0,0 0 1 0 0,-1 0-1 0 0,1 0 1 0 0,0 0-1 0 0,0 0 0 0 0,0 0 1 0 0,0 0-1 0 0,0 1 1 0 0,0-1-1 0 0,1 0 1 0 0,-1 1-1 0 0,0-1 1 0 0,0 1-1 0 0,0-1 1 0 0,1 1-1 0 0,-1-1 0 0 0,0 1 1 0 0,0 0-1 0 0,1 0 1 0 0,-1-1-1 0 0,0 1 1 0 0,1 0-1 0 0,-1 0 1 0 0,0 1-1 0 0,1-1 1 0 0,-1 0-1 0 0,0 0 0 0 0,1 1 1 0 0,-1-1-1 0 0,0 0 1 0 0,0 1-1 0 0,0-1 1 0 0,1 1-1 0 0,-1 0 1 0 0,0-1-1 0 0,0 1 1 0 0,0 0-1 0 0,0 0 0 0 0,0 0 1 0 0,0-1-1 0 0,0 1 1 0 0,0 0-1 0 0,0 0 1 0 0,-1 1-1 0 0,1-1 1 0 0,0 0-1 0 0,-1 0 1 0 0,1 0-1 0 0,-1 0 1 0 0,1 1-1 0 0,-1-1 0 0 0,1 0 1 0 0,-1 0-1 0 0,0 1 1 0 0,0-1-5 0 0,9 9-7 0 0,115 133-70 0 0,-123-139 84 0 0,0-4-69 0 0,-1 0 60 0 0,-2 0 7 0 0,0 0 1 0 0,0 0-1 0 0,1 0 1 0 0,-1 0-1 0 0,0-1 0 0 0,0 1 1 0 0,1-1-1 0 0,-1 1 0 0 0,0-1 1 0 0,1 0-1 0 0,-1 1 0 0 0,1-1 1 0 0,-1 0-1 0 0,1 0 0 0 0,-1 0 1 0 0,1 0-1 0 0,0 0 0 0 0,-1-1 1 0 0,1 1-1 0 0,0 0 1 0 0,0-1-1 0 0,0 1 0 0 0,0-1 1 0 0,0 1-1 0 0,0-1 0 0 0,1 1 1 0 0,-1-1-1 0 0,0 0 0 0 0,1 1 1 0 0,-1-1-1 0 0,1-1-5 0 0,-3-3-5 0 0,1-1 1 0 0,0 0-1 0 0,0 1 0 0 0,1-1 0 0 0,0 0 0 0 0,0 0 1 0 0,1 0-1 0 0,-1 1 0 0 0,2-1 0 0 0,-1 0 0 0 0,1 0 1 0 0,0 0-1 0 0,0 0 0 0 0,1 1 0 0 0,0-1 1 0 0,0 1-1 0 0,0-1 0 0 0,1 1 0 0 0,0 0 0 0 0,1 0 1 0 0,-1 0-1 0 0,1 0 0 0 0,0 1 0 0 0,0-1 0 0 0,1 1 1 0 0,0 0-1 0 0,0 0 0 0 0,0 1 0 0 0,0-1 1 0 0,1 1-1 0 0,-1 1 0 0 0,1-1 0 0 0,0 1 0 0 0,7-3 5 0 0,-6 5-3 0 0,1 1 0 0 0,-1 0-1 0 0,1 1 1 0 0,0 0 0 0 0,-1 0-1 0 0,1 0 1 0 0,-1 1 0 0 0,0 0-1 0 0,1 1 1 0 0,-1-1 0 0 0,0 1-1 0 0,0 1 1 0 0,-1-1 0 0 0,7 5 3 0 0,0-1 0 0 0,15 10-243 0 0,-1 2 1 0 0,-1 0-1 0 0,0 1 0 0 0,-2 2 1 0 0,0 0-1 0 0,-2 2 1 0 0,6 8 242 0 0,-1 6-3559 0 0,-23-28 2365 0 0</inkml:trace>
  <inkml:trace contextRef="#ctx0" brushRef="#br0" timeOffset="3698.652">4495 890 1048 0 0,'0'0'643'0'0,"-2"-17"1949"0"0,-4 17-2522 0 0,-1 1 0 0 0,0-1 0 0 0,1 1 0 0 0,0 1 0 0 0,-1-1 0 0 0,1 1 0 0 0,0 0 1 0 0,-1 0-1 0 0,1 1 0 0 0,1 0 0 0 0,-1 0 0 0 0,0 0 0 0 0,1 1 0 0 0,-1-1 0 0 0,1 1 0 0 0,-1 2-70 0 0,-6 2 151 0 0,-4 2-9 0 0,1 1 1 0 0,1 0 0 0 0,0 1 0 0 0,1 1 0 0 0,0 0 0 0 0,1 1 0 0 0,0 0 0 0 0,1 1 0 0 0,1 0 0 0 0,0 1 0 0 0,1 0 0 0 0,1 1 0 0 0,0-1 0 0 0,2 1 0 0 0,0 1 0 0 0,-1 6-143 0 0,7-21 22 0 0,0-1 0 0 0,0 1 0 0 0,0 0 0 0 0,0 0 0 0 0,0 0-1 0 0,1 0 1 0 0,0 0 0 0 0,-1-1 0 0 0,1 1 0 0 0,0 0 0 0 0,0-1 0 0 0,1 1 0 0 0,-1 0 0 0 0,0-1 0 0 0,1 0 0 0 0,0 1-1 0 0,-1-1 1 0 0,1 0 0 0 0,0 0 0 0 0,0 0 0 0 0,1 0 0 0 0,-1 0 0 0 0,0 0 0 0 0,0 0 0 0 0,1-1 0 0 0,-1 0-1 0 0,1 1 1 0 0,0-1 0 0 0,-1 0 0 0 0,1 0 0 0 0,0 0 0 0 0,-1 0 0 0 0,1-1 0 0 0,0 1 0 0 0,0-1 0 0 0,0 0-1 0 0,0 0 1 0 0,0 0 0 0 0,0 0 0 0 0,-1 0 0 0 0,1-1 0 0 0,0 1-22 0 0,115-14 123 0 0,-105 12-191 0 0,-1-1 0 0 0,0 0-1 0 0,0 0 1 0 0,0-1-1 0 0,0-1 1 0 0,-1 0 0 0 0,0-1-1 0 0,0 0 1 0 0,0 0-1 0 0,-1-1 1 0 0,0-1-1 0 0,0 0 1 0 0,0 0 0 0 0,-1-1-1 0 0,-1 0 1 0 0,0 0-1 0 0,0-1 1 0 0,0 0 0 0 0,-1-1-1 0 0,-1 1 1 0 0,0-1-1 0 0,-1-1 1 0 0,0 1-1 0 0,0-1 1 0 0,-1 0 0 0 0,2-11 68 0 0,-9 16-101 0 0,1-1 1 0 0,-2 1 0 0 0,1 0-1 0 0,-1 0 1 0 0,0 0 0 0 0,-1 1-1 0 0,0 0 1 0 0,0-1 0 0 0,0 2 0 0 0,0-1-1 0 0,-1 0 1 0 0,0 1 0 0 0,0 0-1 0 0,-1 1 1 0 0,1-1 0 0 0,-1 1-1 0 0,0 1 1 0 0,0-1 0 0 0,-1 1 0 0 0,1 0-1 0 0,-1 1 1 0 0,1 0 0 0 0,-1 0-1 0 0,0 1 1 0 0,-5-1 100 0 0,0-2-664 0 0,-10-3-551 0 0,-1 2 119 0 0</inkml:trace>
  <inkml:trace contextRef="#ctx0" brushRef="#br0" timeOffset="714.18">2044 852 1048 0 0,'1'-2'95'0'0,"0"-1"1"0"0,0 1-1 0 0,0-1 1 0 0,0 1-1 0 0,0-1 0 0 0,-1 1 1 0 0,0-1-1 0 0,1 0 0 0 0,-1 1 1 0 0,0-1-1 0 0,0 0 0 0 0,0 1 1 0 0,-1-1-1 0 0,1 0 1 0 0,-1 1-1 0 0,1-1 0 0 0,-1 0 1 0 0,0 1-1 0 0,0-1 0 0 0,0 1 1 0 0,0 0-1 0 0,-1-1 1 0 0,1 1-1 0 0,0 0 0 0 0,-1-1 1 0 0,0 1-1 0 0,0 0 0 0 0,1 0 1 0 0,-1 1-1 0 0,0-1 0 0 0,-1 0 1 0 0,1 1-1 0 0,0-1 1 0 0,0 1-1 0 0,-1-1 0 0 0,1 1 1 0 0,0 0-1 0 0,-1 0 0 0 0,0 0 1 0 0,1 1-1 0 0,-1-1 0 0 0,1 1 1 0 0,-1-1-1 0 0,0 1 1 0 0,1 0-1 0 0,-1 0 0 0 0,0 0 1 0 0,1 0-1 0 0,-1 0 0 0 0,0 1 1 0 0,1-1-1 0 0,-1 1 0 0 0,0 0 1 0 0,1 0-1 0 0,-1 0 1 0 0,0 0-96 0 0,-6 3 51 0 0,0 1 0 0 0,0 0 1 0 0,0 0-1 0 0,0 1 0 0 0,1 0 1 0 0,0 1-1 0 0,0 0 1 0 0,1 0-1 0 0,0 1 0 0 0,0 0 1 0 0,1 0-1 0 0,-1 0 1 0 0,2 1-1 0 0,-1 0 0 0 0,2 0 1 0 0,-1 0-1 0 0,1 1 0 0 0,0-1 1 0 0,1 1-1 0 0,0 0 1 0 0,1 0-1 0 0,0 1 0 0 0,0-1 1 0 0,1 0-1 0 0,1 6-51 0 0,-2 15 159 0 0,2 1 0 0 0,1-1-1 0 0,2 1 1 0 0,1-1 0 0 0,1 0-1 0 0,2 0 1 0 0,10 29-159 0 0,76 240 398 0 0,-80-237-1445 0 0,-14-61 923 0 0,0-1 0 0 0,0 0-1 0 0,0 1 1 0 0,0-1-1 0 0,0 0 1 0 0,-1 0-1 0 0,1 0 1 0 0,0 0-1 0 0,-1 0 1 0 0,1 0 0 0 0,0 0-1 0 0,-1 0 1 0 0,1-1-1 0 0,-1 1 1 0 0,0-1-1 0 0,1 1 1 0 0,-1-1-1 0 0,1 1 1 0 0,-1-1 0 0 0,0 0-1 0 0,1 0 1 0 0,-1 0-1 0 0,0 0 1 0 0,1 0-1 0 0,-1 0 1 0 0,1 0-1 0 0,-1 0 1 0 0,0-1 0 0 0,1 1-1 0 0,-1-1 1 0 0,1 1-1 0 0,-1-1 1 0 0,1 0-1 0 0,-1 1 1 0 0,1-1-1 0 0,-1 0 1 0 0,1 0 0 0 0,0 0-1 0 0,-1 0 1 0 0,0-1 124 0 0,-24-15-1194 0 0</inkml:trace>
  <inkml:trace contextRef="#ctx0" brushRef="#br0" timeOffset="1147.567">1478 1226 988 0 0,'-3'-8'3718'0'0,"86"-25"-2751"0"0,528-100-229 0 0,-559 121 143 0 0,-56 12-867 0 0,0 0 1 0 0,-1 0-1 0 0,1 0 1 0 0,0 1-1 0 0,0 0 0 0 0,-1 0 1 0 0,1 0-1 0 0,0 0 0 0 0,0 0 1 0 0,0 1-1 0 0,0 0 1 0 0,0 0-1 0 0,0 0 0 0 0,1 0 1 0 0,-1 1-1 0 0,1-1 0 0 0,-1 1 1 0 0,1 0-1 0 0,0 0 1 0 0,0 0-1 0 0,0 1 0 0 0,1-1 1 0 0,-1 1-1 0 0,1-1 0 0 0,0 1 1 0 0,0 0-1 0 0,0 0 1 0 0,0 0-1 0 0,1 0 0 0 0,-1 0 1 0 0,1 0-1 0 0,0 0 0 0 0,1 1 1 0 0,-1-1-1 0 0,1 0 1 0 0,-1 1-1 0 0,1-1 0 0 0,0 0 1 0 0,1 0-1 0 0,-1 1 0 0 0,1-1 1 0 0,0 0-1 0 0,0 0 1 0 0,0 1-1 0 0,1-1 0 0 0,1 2-14 0 0,99 52-577 0 0,-24-60-3804 0 0,-49-11 3254 0 0</inkml:trace>
  <inkml:trace contextRef="#ctx0" brushRef="#br0" timeOffset="1616.75">2249 885 836 0 0,'0'1'84'0'0,"1"-1"0"0"0,-1 0-1 0 0,0 1 1 0 0,0-1 0 0 0,1 1 0 0 0,-1-1-1 0 0,0 0 1 0 0,0 1 0 0 0,0-1 0 0 0,1 1 0 0 0,-1-1-1 0 0,0 1 1 0 0,0-1 0 0 0,0 0 0 0 0,0 1-1 0 0,0-1 1 0 0,0 1 0 0 0,0-1 0 0 0,0 1-1 0 0,0-1 1 0 0,0 1 0 0 0,0-1 0 0 0,0 1 0 0 0,0-1-1 0 0,0 0 1 0 0,-1 1 0 0 0,1-1 0 0 0,0 1-1 0 0,0-1 1 0 0,0 0 0 0 0,-1 1 0 0 0,1-1-1 0 0,0 1 1 0 0,-1-1 0 0 0,1 0 0 0 0,0 1 0 0 0,-1-1-1 0 0,1 0 1 0 0,0 1 0 0 0,-1-1 0 0 0,1 0-1 0 0,0 0 1 0 0,-1 0 0 0 0,1 1 0 0 0,-1-1-1 0 0,1 0 1 0 0,-1 0 0 0 0,1 0 0 0 0,0 0 0 0 0,-1 0-1 0 0,1 0 1 0 0,-1 1 0 0 0,1-1 0 0 0,-1 0-1 0 0,1 0 1 0 0,-1-1 0 0 0,1 1 0 0 0,-1 0-1 0 0,1 0 1 0 0,0 0 0 0 0,-1 0 0 0 0,1 0-1 0 0,-1 0 1 0 0,1-1-84 0 0,-5 25 2704 0 0,-4-24-2201 0 0,1 0-1394 0 0,8 0-4316 0 0,0-2 3813 0 0</inkml:trace>
  <inkml:trace contextRef="#ctx0" brushRef="#br0" timeOffset="1974.046">2359 992 1172 0 0,'6'1'3389'0'0,"20"6"-2273"0"0,-13 1-1034 0 0,0 0 0 0 0,0 1-1 0 0,-1 0 1 0 0,0 1 0 0 0,0 0-1 0 0,-1 1 1 0 0,-1 0 0 0 0,1 1 0 0 0,-2 0-1 0 0,0 1 1 0 0,-1-1 0 0 0,0 2-1 0 0,0-1 1 0 0,-2 1 0 0 0,0 0 0 0 0,3 9-82 0 0,-10-24 50 0 0,0 0 1 0 0,0-1-1 0 0,1 1 1 0 0,-1-1-1 0 0,0 1 0 0 0,0 0 1 0 0,-1 0-1 0 0,1 0 1 0 0,0-1-1 0 0,0 1 1 0 0,0 0-1 0 0,-1 0 1 0 0,1 1-1 0 0,-1-1 1 0 0,1 0-1 0 0,-1 0 1 0 0,1 1-1 0 0,-1-1 1 0 0,1 1-1 0 0,-1-1 0 0 0,1 1 1 0 0,-1 0-1 0 0,0-1 1 0 0,1 1-1 0 0,-1 0 1 0 0,1 0-1 0 0,-1 0 1 0 0,0 0-1 0 0,1 1 1 0 0,-1-1-1 0 0,0 0 1 0 0,1 1-1 0 0,-1-1 1 0 0,1 1-1 0 0,-1-1 0 0 0,1 1 1 0 0,-1 0-1 0 0,1 0 1 0 0,0 0-1 0 0,-1 0 1 0 0,1 0-1 0 0,0 0 1 0 0,0 0-1 0 0,-1 0 1 0 0,1 0-1 0 0,0 0 1 0 0,0 1-1 0 0,0-1 1 0 0,0 0-1 0 0,1 1 0 0 0,-1-1 1 0 0,0 1-1 0 0,1-1 1 0 0,-1 1-1 0 0,1-1 1 0 0,-1 1-1 0 0,1-1 1 0 0,0 1-1 0 0,-1 0 1 0 0,1-1-1 0 0,0 1 1 0 0,0 0-51 0 0,-3-9-39 0 0,0-1 0 0 0,1-1 0 0 0,0 1-1 0 0,0 0 1 0 0,1 0 0 0 0,0-1 0 0 0,0 1 0 0 0,1-1 0 0 0,0 1 0 0 0,1-1 0 0 0,-1 1 0 0 0,2 0 0 0 0,-1-1 0 0 0,1 1 0 0 0,1 0 0 0 0,-1 0 0 0 0,1 0 0 0 0,1 0 0 0 0,-1 1 0 0 0,1-1 0 0 0,1 1 0 0 0,-1 0 0 0 0,1 0 0 0 0,4-4 39 0 0,98-84-6687 0 0,-95 88 5265 0 0</inkml:trace>
  <inkml:trace contextRef="#ctx0" brushRef="#br0" timeOffset="2392.784">2799 1211 1008 0 0,'8'-4'188'0'0,"-2"-1"0"0"0,1 0 1 0 0,0 0-1 0 0,-1-1 0 0 0,0 0 0 0 0,0 0 0 0 0,-1 0 0 0 0,1-1 1 0 0,-2 0-1 0 0,1 0 0 0 0,-1 0 0 0 0,0 0 0 0 0,0-1 0 0 0,2-6-188 0 0,43-154-684 0 0,-49 166 746 0 0,-3-15 75 0 0,69 101 634 0 0,-55-70-619 0 0,0-2 37 0 0,-1-1 0 0 0,0 1 1 0 0,-1 0-1 0 0,0 1 1 0 0,-1 0-1 0 0,-1 1 0 0 0,0-1 1 0 0,-1 1-1 0 0,0 1 1 0 0,-1-1-1 0 0,0 1 0 0 0,-2 0 1 0 0,0 0-1 0 0,0 0 1 0 0,-1 2-190 0 0,-3-18-20 0 0,1 1 0 0 0,0-1 0 0 0,-1 0 1 0 0,1 0-1 0 0,-1 1 0 0 0,1-1 0 0 0,-1 0 0 0 0,1 1 1 0 0,-1-1-1 0 0,0 0 0 0 0,1 1 0 0 0,-1-1 0 0 0,0 1 1 0 0,0-1-1 0 0,1 1 0 0 0,-1-1 0 0 0,0 1 1 0 0,0 0-1 0 0,0-1 0 0 0,1 1 0 0 0,-1 0 0 0 0,0 0 1 0 0,0 0-1 0 0,0-1 0 0 0,0 1 0 0 0,0 0 1 0 0,1 0-1 0 0,-1 0 0 0 0,0 0 0 0 0,0 1 0 0 0,0-1 1 0 0,0 0-1 0 0,0 0 0 0 0,0 0 0 0 0,1 1 1 0 0,-1-1-1 0 0,0 0 0 0 0,0 1 0 0 0,0-1 0 0 0,1 1 1 0 0,-1-1-1 0 0,0 1 0 0 0,1-1 0 0 0,-1 1 1 0 0,0 0-1 0 0,1-1 0 0 0,-1 1 0 0 0,1 0 0 0 0,-1-1 1 0 0,1 1-1 0 0,-1 0 0 0 0,1 0 0 0 0,-1-1 1 0 0,1 1-1 0 0,0 0 0 0 0,0 0 0 0 0,-1 0 0 0 0,1 0 1 0 0,0-1-1 0 0,0 2 20 0 0,5-42-2484 0 0,8 2 1282 0 0</inkml:trace>
  <inkml:trace contextRef="#ctx0" brushRef="#br0" timeOffset="2640.897">3423 807 2200 0 0,'-13'-2'4194'0'0,"-15"28"-3159"0"0,23-15-956 0 0,0 1-1 0 0,2 0 1 0 0,-1 1-1 0 0,1-1 0 0 0,1 0 1 0 0,1 1-1 0 0,-1 0 1 0 0,2-1-1 0 0,0 1 0 0 0,0 0 1 0 0,2-1-1 0 0,-1 1 1 0 0,1-1-1 0 0,1 1 0 0 0,0-1 1 0 0,1 0-1 0 0,1 0 1 0 0,-1 0-1 0 0,2-1 0 0 0,2 5-78 0 0,23 81-927 0 0,-31-96 780 0 0,1 1 1 0 0,-1 0-1 0 0,1 0 0 0 0,-1 0 0 0 0,0-1 1 0 0,0 1-1 0 0,0 0 0 0 0,0 0 0 0 0,0 0 1 0 0,0 0-1 0 0,0 0 0 0 0,-1-1 0 0 0,1 1 1 0 0,-1 0-1 0 0,1 0 0 0 0,-1-1 0 0 0,0 1 1 0 0,1 0-1 0 0,-1-1 0 0 0,0 1 0 0 0,0 0 1 0 0,0-1-1 0 0,0 0 0 0 0,-1 1 0 0 0,1-1 1 0 0,0 1-1 0 0,-1-1 0 0 0,1 0 0 0 0,-1 0 1 0 0,1 0-1 0 0,-1 0 0 0 0,1 0 0 0 0,-1 0 0 0 0,0-1 1 0 0,1 1-1 0 0,-1 0 0 0 0,-1-1 147 0 0,-11 3-1148 0 0</inkml:trace>
  <inkml:trace contextRef="#ctx0" brushRef="#br0" timeOffset="2906.452">3095 1029 1804 0 0,'126'-59'6062'0'0,"82"27"-4508"0"0,26 32-6992 0 0,-198-3 4175 0 0,13-11-140 0 0</inkml:trace>
  <inkml:trace contextRef="#ctx0" brushRef="#br0" timeOffset="4668.37">4206 942 1372 0 0,'0'0'475'0'0,"0"0"-63"0"0,0 0-110 0 0,-3 2-29 0 0,-170 55 2143 0 0,158-51-2288 0 0,1 0 0 0 0,0 1 0 0 0,1 0-1 0 0,0 1 1 0 0,0 1 0 0 0,0 0-1 0 0,1 1 1 0 0,1 0 0 0 0,0 1-1 0 0,0 0 1 0 0,1 1 0 0 0,0 0 0 0 0,1 0-1 0 0,0 1 1 0 0,-3 8-128 0 0,13-18 16 0 0,0 0 0 0 0,0 0 0 0 0,0 0 0 0 0,0 0 1 0 0,0 0-1 0 0,1-1 0 0 0,0 1 0 0 0,-1-1 0 0 0,1 1 0 0 0,0-1 0 0 0,0 1 0 0 0,0-1 1 0 0,1 0-1 0 0,-1 0 0 0 0,0 0 0 0 0,1 0 0 0 0,-1-1 0 0 0,1 1 0 0 0,0-1 0 0 0,0 1 0 0 0,-1-1 1 0 0,1 0-1 0 0,0 0 0 0 0,0 0 0 0 0,0-1 0 0 0,0 1 0 0 0,0-1 0 0 0,0 1 0 0 0,3-1-16 0 0,20 4-694 0 0,1-1 0 0 0,0-2 0 0 0,-1 0 0 0 0,1-2 0 0 0,-1-1 0 0 0,1-1 0 0 0,7-2 694 0 0,9-5-1243 0 0</inkml:trace>
  <inkml:trace contextRef="#ctx0" brushRef="#br0" timeOffset="5031.904">4934 920 1404 0 0,'1'10'6449'0'0,"8"40"-5731"0"0,10 40-1150 0 0,-67-64-4323 0 0,37-27 3595 0 0</inkml:trace>
  <inkml:trace contextRef="#ctx0" brushRef="#br0" timeOffset="5233.181">4796 710 2772 0 0,'2'-2'1004'0'0,"-2"-4"-320"0"0,2 3-160 0 0,-1 2-180 0 0,-2-1-39 0 0,1 2-285 0 0,0-1 88 0 0,0 1-20 0 0,0 1-332 0 0,-2 1 27 0 0,2 2-227 0 0,2-1-348 0 0,-2 0-336 0 0,1 0-16 0 0</inkml:trace>
  <inkml:trace contextRef="#ctx0" brushRef="#br0" timeOffset="5617.951">5068 890 1288 0 0,'41'114'2564'0'0,"5"58"1008"0"0,-46-171-3542 0 0,0 0 0 0 0,0 0 0 0 0,0 0 0 0 0,0-1 0 0 0,0 1 0 0 0,-1 0 0 0 0,1 0 0 0 0,0 0 0 0 0,0-1 0 0 0,0 1 0 0 0,-1 0 0 0 0,1 0 0 0 0,-1-1 0 0 0,1 1 0 0 0,0 0 0 0 0,-1-1 0 0 0,1 1 0 0 0,-1 0 0 0 0,1-1 0 0 0,-1 1 0 0 0,0-1 0 0 0,1 1 0 0 0,-1-1 0 0 0,0 1 0 0 0,1-1 0 0 0,-1 0 0 0 0,0 1 0 0 0,1-1 0 0 0,-1 0 0 0 0,0 1 0 0 0,0-1 0 0 0,1 0 0 0 0,-1 0 0 0 0,0 0 0 0 0,0 1 0 0 0,0-1 0 0 0,1 0 1 0 0,-1 0-1 0 0,0 0 0 0 0,0-1 0 0 0,0 1 0 0 0,1 0 0 0 0,-1 0 0 0 0,0 0 0 0 0,0 0 0 0 0,1-1 0 0 0,-1 1 0 0 0,0 0 0 0 0,0-1 0 0 0,1 1 0 0 0,-1-1 0 0 0,0 1 0 0 0,1-1 0 0 0,-1 1 0 0 0,1-1 0 0 0,-1 1 0 0 0,0-1 0 0 0,1 1 0 0 0,-1-1 0 0 0,1 0 0 0 0,0 1 0 0 0,-1-1 0 0 0,1 0 0 0 0,-1 0-30 0 0,0-8 34 0 0,-1 1-1 0 0,1-1 1 0 0,1 0 0 0 0,-1 1-1 0 0,2-1 1 0 0,-1 0 0 0 0,1 1 0 0 0,0-1-1 0 0,1 1 1 0 0,0-1 0 0 0,1 1 0 0 0,-1 0-1 0 0,1-1 1 0 0,1 1 0 0 0,0 1-1 0 0,0-1 1 0 0,0 1 0 0 0,1-1 0 0 0,0 1-1 0 0,1 1 1 0 0,0-1 0 0 0,0 1-1 0 0,0 0 1 0 0,0 0 0 0 0,1 0 0 0 0,0 1-1 0 0,0 0 1 0 0,1 1 0 0 0,-1 0 0 0 0,1 0-1 0 0,0 0 1 0 0,0 1 0 0 0,1 0-1 0 0,-1 1 1 0 0,0 0 0 0 0,1 0 0 0 0,-1 1-1 0 0,6-1-33 0 0,-4 6-10 0 0,-1 0-1 0 0,0 1 0 0 0,0 0 0 0 0,-1 0 0 0 0,1 0 1 0 0,-1 1-1 0 0,0 1 0 0 0,-1 0 0 0 0,1 0 1 0 0,-1 0-1 0 0,-1 0 0 0 0,1 1 0 0 0,-1 1 0 0 0,-1-1 1 0 0,0 1-1 0 0,0 0 0 0 0,0 0 0 0 0,0 4 11 0 0,17 31-480 0 0,24 88-6448 0 0,-46-130 5764 0 0</inkml:trace>
  <inkml:trace contextRef="#ctx0" brushRef="#br0" timeOffset="9013.574">554 2404 2596 0 0,'4'1'812'0'0,"-1"2"-68"0"0,-2 3-148 0 0,1-1-88 0 0,-2 1 25 0 0,0 1-137 0 0,0 1-28 0 0,-3 14-28 0 0,3-14-144 0 0,-10 19-64 0 0,4-8-148 0 0,-2 4 4 0 0,0-2-276 0 0,-3-6-184 0 0,-1 0-440 0 0,1-2-269 0 0,0-4-79 0 0,1-4 100 0 0</inkml:trace>
  <inkml:trace contextRef="#ctx0" brushRef="#br0" timeOffset="9291.576">948 2428 1652 0 0,'8'4'968'0'0,"-3"-1"-196"0"0,-2 3-104 0 0,-1 2-92 0 0,4 8-64 0 0,-6 2-99 0 0,0-7 43 0 0,0 7-132 0 0,-19 22-80 0 0,6-17-60 0 0,2-1-252 0 0,-2 4 16 0 0,0-2-244 0 0,-1 0-104 0 0,1-2-585 0 0,2-5-211 0 0,-7 1 24 0 0,2-5 0 0 0</inkml:trace>
  <inkml:trace contextRef="#ctx0" brushRef="#br0" timeOffset="12353.153">5144 1825 1544 0 0,'0'-7'1112'0'0,"-2"1"-392"0"0,0 0-212 0 0,2 3-308 0 0,-1-1-16 0 0,1 2-28 0 0,0-1-200 0 0,0 3-80 0 0,0 0-124 0 0,0-1-196 0 0,1 1-504 0 0,1 1 32 0 0</inkml:trace>
  <inkml:trace contextRef="#ctx0" brushRef="#br0" timeOffset="11637.797">4617 1934 1216 0 0,'-198'70'3358'0'0,"190"-66"-3253"0"0,0 0 0 0 0,0 1 0 0 0,1 0-1 0 0,-1 0 1 0 0,1 1 0 0 0,0 0 0 0 0,1 0 0 0 0,-1 1 0 0 0,1-1 0 0 0,1 2 0 0 0,-1-1 0 0 0,1 0 0 0 0,1 1 0 0 0,-1 0 0 0 0,1 0 0 0 0,0 1 0 0 0,1-1 0 0 0,0 1 0 0 0,1-1 0 0 0,-1 1 0 0 0,1 6-105 0 0,4-8-6 0 0,1 1 0 0 0,0 0 0 0 0,0-1 0 0 0,0 0 0 0 0,1 1 0 0 0,1-1-1 0 0,-1-1 1 0 0,1 1 0 0 0,0-1 0 0 0,0 0 0 0 0,1 0 0 0 0,0 0 0 0 0,0-1 0 0 0,0 0 0 0 0,1 0 0 0 0,0 0 0 0 0,-1-1 0 0 0,2 0 0 0 0,-1 0 0 0 0,0-1 0 0 0,1 0 0 0 0,0-1-1 0 0,-1 1 1 0 0,1-1 0 0 0,0-1 0 0 0,0 1 0 0 0,0-2 0 0 0,1 1 0 0 0,-1-1 0 0 0,0 0 0 0 0,2-1 6 0 0,119 7-2846 0 0,-105-6 1734 0 0</inkml:trace>
  <inkml:trace contextRef="#ctx0" brushRef="#br0" timeOffset="12103.546">5056 2146 1316 0 0,'-5'-4'145'0'0,"0"1"-1"0"0,1 1 1 0 0,-1-1-1 0 0,0 1 1 0 0,0-1-1 0 0,0 1 1 0 0,-1 1-1 0 0,1-1 1 0 0,0 1 0 0 0,-1 0-1 0 0,1 0 1 0 0,-1 1-1 0 0,1-1 1 0 0,-1 1-1 0 0,1 0 1 0 0,-1 1-1 0 0,1 0 1 0 0,-1-1-1 0 0,1 2 1 0 0,-1-1-1 0 0,1 1 1 0 0,0-1 0 0 0,0 1-1 0 0,0 1 1 0 0,0-1-1 0 0,0 1 1 0 0,0 0-1 0 0,-1 1-144 0 0,-3 1 60 0 0,0 1 0 0 0,0 0 0 0 0,0 0 0 0 0,1 1 0 0 0,0 0 0 0 0,0 1 0 0 0,1-1 0 0 0,0 1 0 0 0,0 1 0 0 0,1-1 0 0 0,0 1 0 0 0,1 0 0 0 0,-1 1 0 0 0,-1 7-60 0 0,6-15 22 0 0,0 0 0 0 0,0 1-1 0 0,0-1 1 0 0,1 1 0 0 0,-1-1 0 0 0,1 1-1 0 0,0-1 1 0 0,0 1 0 0 0,0 0 0 0 0,0-1-1 0 0,0 1 1 0 0,1-1 0 0 0,-1 1-1 0 0,1-1 1 0 0,-1 1 0 0 0,1-1 0 0 0,0 1-1 0 0,0-1 1 0 0,0 0 0 0 0,0 1 0 0 0,1-1-1 0 0,-1 0 1 0 0,1 0 0 0 0,-1 0 0 0 0,1 0-1 0 0,0 0 1 0 0,-1 0 0 0 0,1-1-1 0 0,0 1 1 0 0,0 0 0 0 0,0-1 0 0 0,1 0-1 0 0,-1 1 1 0 0,0-1 0 0 0,0 0 0 0 0,1 0-1 0 0,-1 0 1 0 0,1-1 0 0 0,-1 1 0 0 0,3 0-22 0 0,99-8-81 0 0,-96 2 3 0 0,0 0 0 0 0,0-1 0 0 0,-1 0 0 0 0,0 0-1 0 0,-1-1 1 0 0,1 0 0 0 0,-1 0 0 0 0,0-1 0 0 0,-1 1 0 0 0,0-1 0 0 0,0 0 0 0 0,-1-1-1 0 0,0 1 1 0 0,0-1 0 0 0,-1 0 0 0 0,0 0 0 0 0,-1 0 0 0 0,0 0 0 0 0,0 0 0 0 0,-1-1 0 0 0,0-3 77 0 0,19-64-401 0 0,7 34 247 0 0,-26 43 227 0 0,14 4 48 0 0,-3 4-36 0 0,0 1 1 0 0,-1 0-1 0 0,0 1 1 0 0,-1 1-1 0 0,0-1 1 0 0,0 2-1 0 0,-1-1 1 0 0,0 1-1 0 0,-1 1 1 0 0,-1-1-1 0 0,0 1 1 0 0,-1 1-1 0 0,0-1 1 0 0,-1 1-1 0 0,-1 0 1 0 0,3 14-85 0 0,-28 2-4064 0 0,14-30 2850 0 0</inkml:trace>
  <inkml:trace contextRef="#ctx0" brushRef="#br0" timeOffset="12647.456">5356 2098 1184 0 0,'24'135'4281'0'0,"-24"-134"-3902"0"0,4 27 2929 0 0,2-42-3220 0 0,0 1 1 0 0,1 0-1 0 0,0 1 0 0 0,1-1 0 0 0,0 2 0 0 0,1-1 1 0 0,1 1-1 0 0,0 0 0 0 0,0 1 0 0 0,1 0 0 0 0,0 1 1 0 0,1 0-1 0 0,0 1 0 0 0,2-1-88 0 0,-9 9 12 0 0,-1 1 0 0 0,0 0 0 0 0,0 1 1 0 0,-1-1-1 0 0,1 1 0 0 0,0-1 0 0 0,0 1 0 0 0,-1 0 1 0 0,1 0-1 0 0,-1 1 0 0 0,0-1 0 0 0,1 1 0 0 0,-1 0 0 0 0,0 0 1 0 0,-1 0-1 0 0,1 0 0 0 0,0 0 0 0 0,-1 0 0 0 0,0 1 0 0 0,0 0 1 0 0,0-1-1 0 0,0 1 0 0 0,1 2-12 0 0,7 9 31 0 0,124 126-1079 0 0,-23-80-6240 0 0,-102-58 6166 0 0</inkml:trace>
  <inkml:trace contextRef="#ctx0" brushRef="#br0" timeOffset="10205.951">2203 2066 1004 0 0,'5'0'689'0'0,"13"0"-216"0"0,-12-1-362 0 0,0 0 1 0 0,0 1-1 0 0,0 0 0 0 0,-1 0 0 0 0,1 1 0 0 0,0-1 0 0 0,0 1 0 0 0,-1 0 0 0 0,1 1 0 0 0,-1-1 0 0 0,1 1 1 0 0,-1 0-1 0 0,1 1 0 0 0,-1-1 0 0 0,0 1 0 0 0,0 0 0 0 0,0 1 0 0 0,-1-1 0 0 0,1 1 0 0 0,2 3-111 0 0,-1 2 81 0 0,0 1 0 0 0,-1-1 0 0 0,0 1 0 0 0,0 1 0 0 0,-1-1 0 0 0,0 1 0 0 0,-1 0 0 0 0,-1 0-1 0 0,0 0 1 0 0,0 0 0 0 0,-1 0 0 0 0,0 0 0 0 0,-1 0 0 0 0,0 1 0 0 0,-1 6-81 0 0,-48 147 1208 0 0,13-68 353 0 0,36-96-1347 0 0,0-1-3 0 0,44 5 31 0 0,204-67-4600 0 0,-219 50 3107 0 0,-3 0-46 0 0</inkml:trace>
  <inkml:trace contextRef="#ctx0" brushRef="#br0" timeOffset="10687.002">2767 2332 1600 0 0,'32'130'6501'0'0,"-36"-150"-4988"0"0,8 5-1526 0 0,1 0 0 0 0,1 0 1 0 0,0 0-1 0 0,1 1 0 0 0,0-1 1 0 0,1 2-1 0 0,1-1 1 0 0,0 1-1 0 0,1 0 0 0 0,0 1 1 0 0,1 0-1 0 0,0 1 1 0 0,1 0 12 0 0,-10 10-33 0 0,-1 0 1 0 0,1 0 0 0 0,0 0 0 0 0,0 0 0 0 0,0 0 0 0 0,0 0 0 0 0,0 0 0 0 0,0 0-1 0 0,0 1 1 0 0,0-1 0 0 0,0 1 0 0 0,0 0 0 0 0,0-1 0 0 0,0 1 0 0 0,0 0-1 0 0,0 0 1 0 0,0 0 0 0 0,0 1 0 0 0,0-1 0 0 0,1 0 0 0 0,-1 1 0 0 0,0 0 0 0 0,0-1-1 0 0,0 1 1 0 0,-1 0 0 0 0,1 0 0 0 0,0 0 0 0 0,0 0 0 0 0,0 0 0 0 0,-1 0 0 0 0,1 1-1 0 0,0-1 1 0 0,-1 1 0 0 0,1-1 0 0 0,-1 1 0 0 0,0-1 0 0 0,1 1 0 0 0,-1 0 0 0 0,0 0-1 0 0,0-1 1 0 0,0 3 32 0 0,40 82-171 0 0,-40-81 116 0 0,1 2 46 0 0,0-1-1 0 0,0 1 1 0 0,1-1-1 0 0,-1 0 1 0 0,2 0-1 0 0,-1 0 1 0 0,0 0 0 0 0,1 0-1 0 0,0-1 1 0 0,1 0-1 0 0,-1 0 1 0 0,1 0-1 0 0,0 0 1 0 0,0-1 0 0 0,0 0-1 0 0,1 0 1 0 0,-1 0-1 0 0,1 0 1 0 0,0-1-1 0 0,0 0 1 0 0,0-1-1 0 0,1 1 1 0 0,-1-1 0 0 0,1 0-1 0 0,-1-1 1 0 0,2 1 9 0 0,10 1-296 0 0,0 0 1 0 0,1-1-1 0 0,-1-1 0 0 0,0-1 1 0 0,1-1-1 0 0,-1 0 1 0 0,0-1-1 0 0,0-1 0 0 0,0-1 1 0 0,0 0-1 0 0,0-2 1 0 0,4-2 295 0 0,-1 0-602 0 0</inkml:trace>
  <inkml:trace contextRef="#ctx0" brushRef="#br0" timeOffset="11076.347">3489 2407 2716 0 0,'-1'0'43'0'0,"0"-1"0"0"0,0 1-1 0 0,0 0 1 0 0,0 0 0 0 0,0 0-1 0 0,0 0 1 0 0,0-1 0 0 0,0 1-1 0 0,1-1 1 0 0,-1 1 0 0 0,0 0 0 0 0,0-1-1 0 0,0 1 1 0 0,0-1 0 0 0,1 0-1 0 0,-1 1 1 0 0,0-1 0 0 0,0 0-1 0 0,1 1 1 0 0,-1-1 0 0 0,1 0 0 0 0,-1 0-1 0 0,1 0 1 0 0,-1 1 0 0 0,1-1-1 0 0,-1 0 1 0 0,1 0 0 0 0,0 0-1 0 0,-1 0 1 0 0,1 0 0 0 0,0 0-1 0 0,0 0 1 0 0,0 0 0 0 0,0 0 0 0 0,0 0-1 0 0,0 0 1 0 0,0 0 0 0 0,0 0-1 0 0,0 0 1 0 0,0 0 0 0 0,0 0-1 0 0,1 0 1 0 0,-1 1 0 0 0,0-1-1 0 0,1 0 1 0 0,-1 0 0 0 0,1 0 0 0 0,-1 0-1 0 0,1 0 1 0 0,-1 1 0 0 0,1-1-1 0 0,-1 0 1 0 0,1 0 0 0 0,0 1-1 0 0,0-1 1 0 0,-1 0 0 0 0,1 1-1 0 0,0-1 1 0 0,0 1-43 0 0,-20 1 210 0 0,0 1-1 0 0,0 0 1 0 0,0 2 0 0 0,0 1-1 0 0,0 0 1 0 0,1 1 0 0 0,0 1-1 0 0,0 0 1 0 0,1 2 0 0 0,0 0-1 0 0,0 1 1 0 0,1 1-1 0 0,0 0 1 0 0,-3 4-210 0 0,19-13 17 0 0,0 0 0 0 0,1-1-1 0 0,-1 1 1 0 0,0-1 0 0 0,1 1-1 0 0,-1-1 1 0 0,1 1 0 0 0,-1-1 0 0 0,1 1-1 0 0,0-1 1 0 0,0 1 0 0 0,0-1-1 0 0,-1 0 1 0 0,1 1 0 0 0,0-1 0 0 0,1 0-1 0 0,-1 0 1 0 0,0 0 0 0 0,0 0 0 0 0,0 0-1 0 0,1 0 1 0 0,-1 0 0 0 0,1 0-1 0 0,-1-1 1 0 0,0 1 0 0 0,1 0 0 0 0,-1-1-1 0 0,1 1 1 0 0,0-1 0 0 0,-1 0-1 0 0,1 1 1 0 0,-1-1 0 0 0,1 0 0 0 0,-1 0-1 0 0,1 0 1 0 0,0 0 0 0 0,-1 0-1 0 0,1 0 1 0 0,-1-1 0 0 0,1 1 0 0 0,0 0-1 0 0,-1-1 1 0 0,1 1 0 0 0,-1-1 0 0 0,1 0-1 0 0,-1 0 1 0 0,0 1 0 0 0,1-1-1 0 0,-1 0 1 0 0,1-1-17 0 0,16-1-50 0 0,0-1-1 0 0,-1 0 1 0 0,0-1 0 0 0,0-1-1 0 0,0-1 1 0 0,0 0 0 0 0,-1-2-1 0 0,-1 0 1 0 0,1 0 0 0 0,-1-1-1 0 0,-1-1 1 0 0,0-1 0 0 0,-1 0-1 0 0,0 0 1 0 0,0-1 0 0 0,-2-1-1 0 0,1 0 1 0 0,-2-1-1 0 0,0 0 1 0 0,-1-1 0 0 0,0 1-1 0 0,-2-2 1 0 0,0 1 0 0 0,0-1-1 0 0,2-13 51 0 0,9-139 144 0 0,-18 157 7 0 0,-2 0 0 0 0,1 1 0 0 0,-2-1 0 0 0,1 1 0 0 0,-2 0 0 0 0,1 0 0 0 0,-1 0 0 0 0,-1 0 0 0 0,0 1 0 0 0,-1 0 0 0 0,0 0 0 0 0,0 0 0 0 0,-1 1 0 0 0,0 0 0 0 0,-1 0 1 0 0,0 0-1 0 0,0 1 0 0 0,-3-1-151 0 0,8 10 29 0 0,0 0 1 0 0,0 1-1 0 0,0-1 0 0 0,0 1 1 0 0,0-1-1 0 0,1 1 1 0 0,-1 0-1 0 0,0 0 1 0 0,1 1-1 0 0,0-1 1 0 0,-1 0-1 0 0,1 1 1 0 0,0-1-1 0 0,0 1 1 0 0,1 0-1 0 0,-1 0 1 0 0,1 0-1 0 0,-1 0 0 0 0,1 0 1 0 0,0 0-1 0 0,0 0 1 0 0,0 0-1 0 0,0 0 1 0 0,1 1-1 0 0,-1-1 1 0 0,1 0-1 0 0,0 0 1 0 0,0 1-1 0 0,0-1 1 0 0,0 0-1 0 0,1 1-29 0 0,-1 23-59 0 0,1 1-1 0 0,1 0 1 0 0,2-1-1 0 0,1 0 1 0 0,1 1-1 0 0,1-2 1 0 0,7 17 59 0 0,-12-37-38 0 0,141 352-8441 0 0,-130-326 7289 0 0</inkml:trace>
  <inkml:trace contextRef="#ctx0" brushRef="#br0" timeOffset="18409.732">4998 3250 1732 0 0,'-100'-1'3536'0'0,"-51"58"-1944"0"0,132-48-1213 0 0,9-6-289 0 0,0 1 0 0 0,1 1 0 0 0,-1 0 0 0 0,1 0 0 0 0,0 1 0 0 0,0 0 0 0 0,1 1 0 0 0,0 0 0 0 0,0 0 0 0 0,1 0 0 0 0,-1 1 0 0 0,2 0 0 0 0,-1 1 0 0 0,1 0 0 0 0,0 0 0 0 0,1 0 0 0 0,0 0 0 0 0,1 1 0 0 0,-1 0 0 0 0,2 0 1 0 0,-1 4-91 0 0,5-9 2 0 0,1 1 0 0 0,0-1 0 0 0,0 0 0 0 0,1 0 0 0 0,0-1 1 0 0,-1 1-1 0 0,2-1 0 0 0,-1 1 0 0 0,0-1 0 0 0,1 0 0 0 0,0 0 1 0 0,0 0-1 0 0,0-1 0 0 0,0 1 0 0 0,1-1 0 0 0,0 0 0 0 0,-1-1 1 0 0,1 1-1 0 0,0-1 0 0 0,0 0 0 0 0,0 0 0 0 0,0 0 0 0 0,1-1 1 0 0,-1 1-1 0 0,0-1 0 0 0,1-1 0 0 0,-1 1 0 0 0,4-1-2 0 0,28 5-1077 0 0,1-1 0 0 0,-1-3 0 0 0,1-1 0 0 0,0-1 0 0 0,-1-2 0 0 0,14-4 1077 0 0,-5-2-1196 0 0</inkml:trace>
  <inkml:trace contextRef="#ctx0" brushRef="#br0" timeOffset="18843.914">5326 3398 1080 0 0,'-79'1'3359'0'0,"70"2"-3275"0"0,0-1-1 0 0,1 1 1 0 0,-1 0 0 0 0,1 1 0 0 0,0 0 0 0 0,0 0 0 0 0,1 1 0 0 0,-1 0 0 0 0,1 0 0 0 0,0 1 0 0 0,0 0 0 0 0,1 0 0 0 0,-1 0 0 0 0,2 1 0 0 0,-1 0-1 0 0,1 0 1 0 0,0 1 0 0 0,0 0 0 0 0,-2 6-84 0 0,5-12 26 0 0,1 1 0 0 0,0 0 0 0 0,0 0 0 0 0,0 0 0 0 0,0-1 0 0 0,1 1 0 0 0,-1 0 0 0 0,1 0 0 0 0,0 0 0 0 0,0 0-1 0 0,0 0 1 0 0,0 0 0 0 0,0 0 0 0 0,1 0 0 0 0,-1 0 0 0 0,1 0 0 0 0,0 0 0 0 0,0 0 0 0 0,0 0 0 0 0,0-1 0 0 0,0 1 0 0 0,0 0 0 0 0,1-1 0 0 0,0 1 0 0 0,-1-1-1 0 0,1 0 1 0 0,0 1 0 0 0,0-1 0 0 0,0 0 0 0 0,1 0 0 0 0,-1 0 0 0 0,0 0 0 0 0,1-1 0 0 0,-1 1 0 0 0,1-1 0 0 0,0 1 0 0 0,-1-1 0 0 0,1 0 0 0 0,0 0 0 0 0,0 0-1 0 0,0 0 1 0 0,0-1 0 0 0,-1 1 0 0 0,1-1 0 0 0,0 0 0 0 0,0 0 0 0 0,0 0 0 0 0,0 0 0 0 0,0 0 0 0 0,0-1 0 0 0,0 1 0 0 0,0-1 0 0 0,0 0 0 0 0,0 0-1 0 0,0 0 1 0 0,-1 0 0 0 0,2-1-26 0 0,12-4-91 0 0,-1 0 0 0 0,0-1 1 0 0,-1-1-1 0 0,0-1 0 0 0,0 0 0 0 0,-1 0 0 0 0,0-1 0 0 0,-1-1 0 0 0,0 0 0 0 0,0-1 0 0 0,-1 0 0 0 0,-1-1 0 0 0,0 0 0 0 0,-1-1 0 0 0,0 0 0 0 0,-2 0 0 0 0,7-15 91 0 0,-12 26-47 0 0,-1 0 24 0 0,0 0 1 0 0,0-1 0 0 0,0 1 0 0 0,0 0-1 0 0,1 1 1 0 0,-1-1 0 0 0,1 0-1 0 0,0 0 1 0 0,-1 1 0 0 0,1-1 0 0 0,1 1-1 0 0,-1-1 1 0 0,0 1 0 0 0,1 0-1 0 0,-1 0 1 0 0,1 0 0 0 0,-1 0 0 0 0,1 0-1 0 0,0 1 1 0 0,0-1 0 0 0,0 1-1 0 0,0 0 1 0 0,0 0 0 0 0,0 0 0 0 0,0 0-1 0 0,0 1 1 0 0,0-1 0 0 0,1 1-1 0 0,-1-1 1 0 0,3 1 22 0 0,3 7 60 0 0,-1 0 0 0 0,0 0 1 0 0,0 1-1 0 0,-1 0 0 0 0,0 0 0 0 0,0 1 0 0 0,-1 0 0 0 0,0 0 0 0 0,-1 1 0 0 0,0-1 1 0 0,0 1-1 0 0,-1 0 0 0 0,-1 0 0 0 0,1 1 0 0 0,-2-1 0 0 0,1 1 0 0 0,-1-1 1 0 0,-1 1-1 0 0,0 0 0 0 0,-1 0 0 0 0,0 0-60 0 0,0-9-751 0 0,-19 5-2712 0 0,5-16 2345 0 0</inkml:trace>
  <inkml:trace contextRef="#ctx0" brushRef="#br0" timeOffset="19109.262">5486 3169 1736 0 0,'0'-8'1096'0'0,"0"1"-268"0"0,0 2-220 0 0,0 2-148 0 0,0 0-272 0 0,2 2-20 0 0,-4-2-428 0 0,2-2 92 0 0,2 2-192 0 0,-2 3-132 0 0,0-3-244 0 0,1 3-524 0 0</inkml:trace>
  <inkml:trace contextRef="#ctx0" brushRef="#br0" timeOffset="19388.964">5764 3355 1556 0 0,'31'105'3367'0'0,"-31"-59"515"0"0,0-46-3859 0 0,0-1 1 0 0,0 1 0 0 0,0 0-1 0 0,0-1 1 0 0,0 1 0 0 0,0-1-1 0 0,0 1 1 0 0,0-1 0 0 0,0 1-1 0 0,0 0 1 0 0,0-1 0 0 0,0 1-1 0 0,0-1 1 0 0,-1 1 0 0 0,1 0-1 0 0,0-1 1 0 0,0 1 0 0 0,0 0-1 0 0,-1-1 1 0 0,1 1-1 0 0,0 0 1 0 0,0-1 0 0 0,-1 1-1 0 0,1 0 1 0 0,0-1 0 0 0,-1 1-1 0 0,1 0 1 0 0,0 0 0 0 0,-1-1-1 0 0,1 1 1 0 0,0 0 0 0 0,-1 0-1 0 0,1 0 1 0 0,-1 0 0 0 0,1 0-1 0 0,0-1 1 0 0,-1 1-1 0 0,1 0 1 0 0,-1 0 0 0 0,1 0-1 0 0,-1 0 1 0 0,1 0 0 0 0,0 0-1 0 0,-1 0 1 0 0,1 0 0 0 0,-1 0-1 0 0,1 1 1 0 0,0-1 0 0 0,-1 0-1 0 0,1 0 1 0 0,-1 0 0 0 0,1 0-1 0 0,-1 1-23 0 0,3-10 39 0 0,-1 1-1 0 0,2 0 1 0 0,-1 0-1 0 0,1 0 1 0 0,0 0-1 0 0,0 0 1 0 0,1 0-1 0 0,0 1 1 0 0,1 0 0 0 0,-1 0-1 0 0,2 0 1 0 0,-1 0-1 0 0,1 1 1 0 0,-1 0-1 0 0,2 0 1 0 0,-1 1-1 0 0,1-1 1 0 0,0 1-1 0 0,0 1 1 0 0,0-1-1 0 0,0 1 1 0 0,1 1-1 0 0,0-1 1 0 0,0 1-1 0 0,0 1 1 0 0,0-1-1 0 0,0 1 1 0 0,1 1-39 0 0,1 4 7 0 0,0 0-1 0 0,0 1 1 0 0,0 0-1 0 0,0 0 1 0 0,-1 1-1 0 0,1 1 1 0 0,-1-1-1 0 0,0 2 1 0 0,-1-1-1 0 0,0 1 1 0 0,0 0-1 0 0,0 1 1 0 0,-1 0-1 0 0,4 6-6 0 0,14 11-23 0 0,71 73-2328 0 0,-57-50-4035 0 0,-34-43 5146 0 0</inkml:trace>
  <inkml:trace contextRef="#ctx0" brushRef="#br0" timeOffset="17038.068">2516 3358 1624 0 0,'0'0'710'0'0,"-1"-21"1100"0"0,1 18-1763 0 0,-1 0-1 0 0,1 0 1 0 0,0 0 0 0 0,1 0 0 0 0,-1 0 0 0 0,1 1 0 0 0,-1-1 0 0 0,1 0-1 0 0,0 0 1 0 0,0 0 0 0 0,0 1 0 0 0,0-1 0 0 0,0 0 0 0 0,1 1 0 0 0,-1-1-1 0 0,1 1 1 0 0,0 0 0 0 0,0-1 0 0 0,0 1 0 0 0,0 0 0 0 0,0 0 0 0 0,0 0-1 0 0,0 0 1 0 0,1 1 0 0 0,-1-1 0 0 0,1 1 0 0 0,-1-1 0 0 0,1 1 0 0 0,0 0-1 0 0,-1 0 1 0 0,1 0 0 0 0,0 0 0 0 0,0 0 0 0 0,0 1 0 0 0,0-1 0 0 0,0 1-47 0 0,5-1 30 0 0,-1 0 0 0 0,1 0 0 0 0,0 1 0 0 0,0 0 0 0 0,0 1 1 0 0,-1 0-1 0 0,1 0 0 0 0,0 0 0 0 0,-1 1 0 0 0,1 0 0 0 0,-1 1 1 0 0,0-1-1 0 0,1 1 0 0 0,-1 1 0 0 0,0-1 0 0 0,-1 1 1 0 0,1 1-1 0 0,-1-1 0 0 0,0 1 0 0 0,0 0 0 0 0,0 1 0 0 0,-1-1 1 0 0,0 1-1 0 0,0 0 0 0 0,0 0 0 0 0,-1 1 0 0 0,1-1 0 0 0,-2 1 1 0 0,1 0-1 0 0,-1 0 0 0 0,0 0 0 0 0,0 1 0 0 0,-1-1 1 0 0,0 1-1 0 0,-1 0 0 0 0,1-1 0 0 0,-2 1 0 0 0,1 0 0 0 0,-1 0 1 0 0,0-1-1 0 0,0 1 0 0 0,-1 0 0 0 0,0 0 0 0 0,-1-1 0 0 0,1 1 1 0 0,-2-1-1 0 0,1 1 0 0 0,-1-1 0 0 0,0 0 0 0 0,0 0 1 0 0,-1 0-1 0 0,0 0 0 0 0,0-1 0 0 0,-3 3-30 0 0,-90 97 752 0 0,107-111-701 0 0,-1 1 0 0 0,1 1 0 0 0,0 0 0 0 0,0 0 0 0 0,1 1 0 0 0,-1 0 0 0 0,1 1 0 0 0,-1 0 0 0 0,0 1-1 0 0,1 0 1 0 0,-1 1 0 0 0,1 0 0 0 0,-1 0 0 0 0,1 1 0 0 0,-1 1 0 0 0,0-1 0 0 0,0 2 0 0 0,0-1 0 0 0,0 1 0 0 0,6 4-51 0 0,-14-6 3 0 0,0-1 0 0 0,0 1-1 0 0,0-1 1 0 0,0 1 0 0 0,0 0 0 0 0,-1-1 0 0 0,1 1 0 0 0,0 0 0 0 0,-1 0 0 0 0,1 0-1 0 0,-1 0 1 0 0,0 1 0 0 0,0-1 0 0 0,0 0 0 0 0,0 1 0 0 0,0-1 0 0 0,0 0-1 0 0,-1 1 1 0 0,1-1 0 0 0,-1 1 0 0 0,0-1 0 0 0,1 1 0 0 0,-1-1 0 0 0,0 1-1 0 0,0-1 1 0 0,-1 1 0 0 0,1-1 0 0 0,-1 1 0 0 0,1-1 0 0 0,-1 0 0 0 0,0 1 0 0 0,0-1-1 0 0,0 1 1 0 0,0-1 0 0 0,0 0 0 0 0,0 0 0 0 0,-1 0 0 0 0,0 2-3 0 0,-70 67 206 0 0,56-62-232 0 0,-1 0-1 0 0,0-1 0 0 0,0 0 1 0 0,-1-2-1 0 0,0 0 1 0 0,0-1-1 0 0,-1 0 0 0 0,1-2 1 0 0,-1 0-1 0 0,-8-1 27 0 0,25-2-133 0 0,0 0 0 0 0,0-1 0 0 0,0 1 0 0 0,0-1 0 0 0,0 1 0 0 0,0-1-1 0 0,0 0 1 0 0,0 0 0 0 0,0 0 0 0 0,0 0 0 0 0,1 0 0 0 0,-1 0 0 0 0,0 0 0 0 0,1-1 0 0 0,-1 1-1 0 0,0-1 1 0 0,1 1 0 0 0,0-1 0 0 0,-1 0 0 0 0,1 1 0 0 0,0-1 0 0 0,0 0 0 0 0,0 0 0 0 0,0 0-1 0 0,0 0 1 0 0,1 0 0 0 0,-1 0 0 0 0,0 0 0 0 0,1 0 0 0 0,0 0 0 0 0,-1 0 0 0 0,1 0 0 0 0,0 0 0 0 0,0 0-1 0 0,0-1 1 0 0,0 1 0 0 0,1 0 0 0 0,-1 0 0 0 0,0 0 0 0 0,1 0 0 0 0,0 0 0 0 0,-1 0 0 0 0,1 0-1 0 0,0 0 1 0 0,1-1 133 0 0,19-36-1302 0 0</inkml:trace>
  <inkml:trace contextRef="#ctx0" brushRef="#br0" timeOffset="17412.731">3017 3487 1160 0 0,'13'2'184'0'0,"-1"1"0"0"0,0 1 0 0 0,0 0-1 0 0,0 1 1 0 0,0 0 0 0 0,-1 1 0 0 0,1 0 0 0 0,-1 1 0 0 0,-1 0 0 0 0,0 1-1 0 0,0 0 1 0 0,0 1 0 0 0,-1 0 0 0 0,0 0 0 0 0,-1 1 0 0 0,0 0-1 0 0,0 0 1 0 0,-1 1 0 0 0,1 3-184 0 0,-8-10 96 0 0,0 0 0 0 0,0 0 0 0 0,0 0 0 0 0,0 0 0 0 0,-1 0 0 0 0,0 0 0 0 0,0-1 0 0 0,0 1-1 0 0,0 0 1 0 0,0 0 0 0 0,-1 0 0 0 0,0-1 0 0 0,0 1 0 0 0,0-1 0 0 0,0 0 0 0 0,0 1 0 0 0,-1-1 0 0 0,1 0 0 0 0,-1 0 0 0 0,0-1 0 0 0,0 1-1 0 0,0 0 1 0 0,0-1 0 0 0,0 0 0 0 0,-1 0 0 0 0,1 0 0 0 0,-1 0 0 0 0,0 0 0 0 0,1-1 0 0 0,-1 1 0 0 0,0-1 0 0 0,0 0 0 0 0,0-1 0 0 0,0 1 0 0 0,0 0-1 0 0,0-1 1 0 0,0 0 0 0 0,0 0 0 0 0,0 0 0 0 0,0-1 0 0 0,1 1 0 0 0,-1-1 0 0 0,0 0 0 0 0,0 0 0 0 0,0 0 0 0 0,0-1 0 0 0,1 1 0 0 0,-1-1 0 0 0,0 0-96 0 0,1 1 38 0 0,0 0 0 0 0,0 0 0 0 0,0 0 0 0 0,0-1 0 0 0,0 1 0 0 0,0-1 0 0 0,0 0 0 0 0,0 0 0 0 0,0 0 0 0 0,1 0 0 0 0,-1 0 0 0 0,1 0 0 0 0,-1-1 0 0 0,1 1 0 0 0,0-1 0 0 0,0 0 0 0 0,0 0 0 0 0,1 0 0 0 0,-1 0 0 0 0,1 0 0 0 0,-1 0 0 0 0,1 0 1 0 0,0 0-1 0 0,0 0 0 0 0,0-1 0 0 0,1 1 0 0 0,-1 0 0 0 0,1-1 0 0 0,0 1 0 0 0,0 0 0 0 0,0-1 0 0 0,0 1 0 0 0,1-2-38 0 0,3-4-52 0 0,2 0-1 0 0,-1 0 1 0 0,1 0 0 0 0,0 1 0 0 0,1-1-1 0 0,0 2 1 0 0,0-1 0 0 0,1 1-1 0 0,0 0 1 0 0,0 0 0 0 0,1 1-1 0 0,-1 0 1 0 0,2 1 0 0 0,-1 0 0 0 0,0 0-1 0 0,1 1 1 0 0,0 0 0 0 0,7-1 52 0 0,192-46-6999 0 0,-209 51 6991 0 0,28-5-1193 0 0</inkml:trace>
  <inkml:trace contextRef="#ctx0" brushRef="#br0" timeOffset="17864.036">3785 3518 1404 0 0,'-16'4'2548'0'0,"7"0"-2306"0"0,-20 6 308 0 0,1 2 0 0 0,0 1 1 0 0,1 1-1 0 0,0 1 0 0 0,2 2 0 0 0,-21 16-550 0 0,-26 48 1151 0 0,72-80-995 0 0,0-1-47 0 0,48 7 116 0 0,-29-12-260 0 0,0 0 1 0 0,-1-1-1 0 0,1-1 0 0 0,-1 0 0 0 0,-1-2 0 0 0,0 0 0 0 0,0-1 1 0 0,-1 0-1 0 0,0-2 0 0 0,-1 0 0 0 0,0 0 0 0 0,-1-2 0 0 0,0 0 1 0 0,-1 0-1 0 0,-1-1 0 0 0,0-1 0 0 0,-1 0 0 0 0,-1 0 1 0 0,0-1-1 0 0,-2 0 0 0 0,0-1 0 0 0,0 0 0 0 0,-2-1 0 0 0,0 1 1 0 0,-1-1-1 0 0,-1-4 35 0 0,-2 6 253 0 0,0-1 0 0 0,-2 1-1 0 0,0-1 1 0 0,-1 1 0 0 0,-1-1 0 0 0,-1 1 0 0 0,0-1 0 0 0,-1 1 0 0 0,-1 0 0 0 0,-1 0-1 0 0,0 1 1 0 0,-1 0 0 0 0,-1 0 0 0 0,-4-6-253 0 0,1 72 1204 0 0,14-16-1353 0 0,1 1 1 0 0,2-1-1 0 0,2 0 1 0 0,1 0 0 0 0,1-1-1 0 0,7 12 149 0 0,20 76-2008 0 0,1 47-4749 0 0,-36-145 5610 0 0</inkml:trace>
  <inkml:trace contextRef="#ctx0" brushRef="#br0" timeOffset="15919.729">1002 3632 1028 0 0,'16'26'4762'0'0,"-21"39"-3709"0"0,-47 64-953 0 0,-12-63-4473 0 0,48-58 3195 0 0</inkml:trace>
  <inkml:trace contextRef="#ctx0" brushRef="#br0" timeOffset="16166.525">1378 3680 956 0 0,'8'11'800'0'0,"-4"1"-116"0"0,-3 1-84 0 0,-4 8 8 0 0,3-12-268 0 0,0 8 88 0 0,-19 25-180 0 0,11-18-24 0 0,-3 0 112 0 0,-1 0-39 0 0,0 0-137 0 0,2 3-16 0 0,-1-3-316 0 0,1 0-257 0 0,1-5-455 0 0,-4-1-408 0 0,0-3 104 0 0</inkml:trace>
  <inkml:trace contextRef="#ctx0" brushRef="#br0" timeOffset="278654.513">6008 254 1100 0 0,'0'0'194'0'0,"0"0"42"0"0,0 0-24 0 0,0 0 19 0 0,0 0-125 0 0,0 0 13 0 0,0 0 5 0 0,0 0 42 0 0,0 0-22 0 0,0 0-70 0 0,0 0-12 0 0,0 0 12 0 0,0 0 53 0 0,0 0-20 0 0,16 2 359 0 0,24 48-65 0 0,28 97 414 0 0,12 217-517 0 0,-66-295-249 0 0,-4 0-1 0 0,-3 1 0 0 0,-2 0 0 0 0,-4 0 0 0 0,-3 11-48 0 0,1-2 380 0 0,23 15-67 0 0,15 163-15 0 0,23 195 417 0 0,-3-227-811 0 0,-17 48 143 0 0,4-114-52 0 0,19 148-57 0 0,-28 39 87 0 0,2 106-5 0 0,-9-308-35 0 0,-3 119 583 0 0,-19-71-98 0 0,9-151-293 0 0,-15-40-136 0 0,0-1 69 0 0,1 33 634 0 0,-33-98-6673 0 0,20 37 4647 0 0</inkml:trace>
  <inkml:trace contextRef="#ctx0" brushRef="#br0" timeOffset="281522.264">6179 264 868 0 0,'0'0'59'0'0,"0"0"13"0"0,0 0 48 0 0,0 0-21 0 0,0 0 35 0 0,0 0-21 0 0,-21 1 1074 0 0,0 7-929 0 0,96-2 699 0 0,216-18-433 0 0,7 1-65 0 0,343-12-533 0 0,244-50 373 0 0,-233 23 203 0 0,105-3-483 0 0,50 11-248 0 0,-171 27 1435 0 0,-634 15-1229 0 0,26 32 112 0 0,-11 6-73 0 0,-2 2-1 0 0,-1-1 1 0 0,-3 2 0 0 0,-1-1-1 0 0,-1 1 1 0 0,-3 1-1 0 0,-2 0 1 0 0,-1-1-1 0 0,-2 1 1 0 0,-2 0 0 0 0,-4 29-16 0 0,3 26 115 0 0,2 334 370 0 0,19-219-416 0 0,-26 200-91 0 0,-10-266 134 0 0,6-1 0 0 0,6 2-1 0 0,8 42-111 0 0,-1-15 257 0 0,14 2-328 0 0,7 244 169 0 0,-1 34 35 0 0,-22-375 142 0 0,3-44-204 0 0,1-1-1 0 0,1 1 0 0 0,3-1 0 0 0,0 0 0 0 0,2 0 0 0 0,2-1 1 0 0,1-1-1 0 0,7 13-70 0 0,-10-24 586 0 0,-27-52-1469 0 0,-5-9-1574 0 0,-19-30-1063 0 0,23 44 2431 0 0</inkml:trace>
  <inkml:trace contextRef="#ctx0" brushRef="#br0" timeOffset="282582.32">7429 809 868 0 0,'14'-3'905'0'0,"8"-32"136"0"0,-22 33-1017 0 0,0 1 1 0 0,0 0 0 0 0,-1-1 0 0 0,1 1-1 0 0,0 0 1 0 0,0-1 0 0 0,-1 1 0 0 0,1 0-1 0 0,-1-1 1 0 0,1 1 0 0 0,-1 0 0 0 0,0 0-1 0 0,1 0 1 0 0,-1 0 0 0 0,0-1-1 0 0,0 1 1 0 0,0 0 0 0 0,0 0 0 0 0,0 0-1 0 0,0 1 1 0 0,0-1 0 0 0,0 0 0 0 0,0 0-1 0 0,0 1 1 0 0,0-1 0 0 0,-1 0 0 0 0,1 1-1 0 0,0-1 1 0 0,0 1 0 0 0,-1 0 0 0 0,1-1-1 0 0,0 1 1 0 0,-1 0 0 0 0,1 0 0 0 0,0 0-1 0 0,-1 0 1 0 0,1 0 0 0 0,0 0 0 0 0,-1 0-1 0 0,1 0 1 0 0,0 0 0 0 0,-1 1 0 0 0,1-1-1 0 0,0 1 1 0 0,-1-1-25 0 0,2 0 4 0 0,-32 1 92 0 0,0 0 0 0 0,0 2 0 0 0,0 2 1 0 0,1 1-1 0 0,-1 1 0 0 0,2 1 0 0 0,-1 2 0 0 0,1 1 0 0 0,1 2 1 0 0,0 1-1 0 0,0 1 0 0 0,2 1 0 0 0,0 1 0 0 0,-1 4-96 0 0,24-19 24 0 0,0 0 0 0 0,1 1-1 0 0,0-1 1 0 0,-1 1 0 0 0,1 0 0 0 0,0 0-1 0 0,0 0 1 0 0,1 0 0 0 0,-1 1 0 0 0,1-1-1 0 0,0 1 1 0 0,-1-1 0 0 0,2 1-1 0 0,-1 0 1 0 0,0 0 0 0 0,1 0 0 0 0,0 0-1 0 0,-1 0 1 0 0,2 0 0 0 0,-1 0 0 0 0,0 1-1 0 0,1-1 1 0 0,0 0 0 0 0,0 0 0 0 0,0 1-24 0 0,13 11 102 0 0,1 0 1 0 0,0-1 0 0 0,1-1 0 0 0,0-1 0 0 0,1 0 0 0 0,1-1 0 0 0,0 0-1 0 0,0-2 1 0 0,2 0 0 0 0,-1-1 0 0 0,1-1 0 0 0,10 3-103 0 0,7 7 33 0 0,32 13 147 0 0,-34-17-99 0 0,-1 1 1 0 0,0 2 0 0 0,-2 1-1 0 0,0 2 1 0 0,-1 1 0 0 0,0 1-1 0 0,0 3-81 0 0,-28-23 9 0 0,0-1 0 0 0,-1 1-1 0 0,1-1 1 0 0,-1 1-1 0 0,0-1 1 0 0,0 1 0 0 0,1 0-1 0 0,-1 0 1 0 0,0 0-1 0 0,0 0 1 0 0,-1-1-1 0 0,1 1 1 0 0,0 0 0 0 0,-1 0-1 0 0,1 1 1 0 0,-1-1-1 0 0,0 0 1 0 0,1 0 0 0 0,-1 0-1 0 0,0 0 1 0 0,0 0-1 0 0,-1 0 1 0 0,1 0 0 0 0,0 0-1 0 0,-1 0 1 0 0,1 0-1 0 0,-1 0 1 0 0,1 0-1 0 0,-1 0 1 0 0,0 0 0 0 0,0 0-1 0 0,0 0 1 0 0,0 0-1 0 0,0-1 1 0 0,-1 1 0 0 0,1 0-1 0 0,0-1 1 0 0,-1 1-1 0 0,1-1 1 0 0,-1 1 0 0 0,0-1-1 0 0,1 0 1 0 0,-1 0-1 0 0,0 0 1 0 0,0 0 0 0 0,0 0-1 0 0,0 0 1 0 0,0 0-1 0 0,0-1 1 0 0,0 1-1 0 0,0-1 1 0 0,-1 1-9 0 0,-113 30 259 0 0,98-29-296 0 0,0-1 0 0 0,-1 0-1 0 0,1-1 1 0 0,0-1-1 0 0,0-1 1 0 0,-1-1 0 0 0,1 0-1 0 0,1-1 1 0 0,-1-1-1 0 0,0-1 1 0 0,-1-2 37 0 0,-10-20-1251 0 0,32-1-2678 0 0,20 2 2693 0 0</inkml:trace>
  <inkml:trace contextRef="#ctx0" brushRef="#br0" timeOffset="283006.753">7641 1005 896 0 0,'14'3'3186'0'0,"436"-39"668"0"0,-107 29-2808 0 0,-202 24-1221 0 0,-132-12-2072 0 0,-25-5-943 0 0,-1-3 1952 0 0</inkml:trace>
  <inkml:trace contextRef="#ctx0" brushRef="#br0" timeOffset="283287.331">7774 1292 2104 0 0,'3'4'94'0'0,"0"0"-1"0"0,0 0 0 0 0,1-1 0 0 0,-1 1 1 0 0,1-1-1 0 0,0 1 0 0 0,0-1 1 0 0,0 0-1 0 0,0-1 0 0 0,0 1 1 0 0,1-1-1 0 0,-1 0 0 0 0,1 0 1 0 0,-1 0-1 0 0,1-1 0 0 0,0 1 1 0 0,0-1-1 0 0,0 0 0 0 0,0-1 1 0 0,0 1-1 0 0,0-1 0 0 0,0 0 1 0 0,0 0-1 0 0,0-1 0 0 0,0 1 1 0 0,-1-1-1 0 0,5-1-93 0 0,2 2 212 0 0,207-11 1699 0 0,215-36 117 0 0,-432 47-2107 0 0,-1 1 1 0 0,1-1-1 0 0,0 0 1 0 0,0 0-1 0 0,0 0 0 0 0,0 0 1 0 0,0 0-1 0 0,0 0 1 0 0,0 0-1 0 0,0 0 1 0 0,0 0-1 0 0,-1-1 1 0 0,1 1-1 0 0,0 0 1 0 0,0-1-1 0 0,0 1 0 0 0,0 0 1 0 0,-1-1-1 0 0,1 1 1 0 0,0-1-1 0 0,0 1 1 0 0,-1-1-1 0 0,1 0 1 0 0,0 1-1 0 0,-1-1 0 0 0,1 0 1 0 0,0 1-1 0 0,-1-1 1 0 0,1 0-1 0 0,-1 0 1 0 0,0 1-1 0 0,1-1 1 0 0,-1 0-1 0 0,1 0 0 0 0,-1 0 1 0 0,0 0-1 0 0,0 0 1 0 0,0 1-1 0 0,1-1 1 0 0,-1 0-1 0 0,0 0 1 0 0,0 0-1 0 0,0 0 0 0 0,0 0 1 0 0,0 0-1 0 0,-1 0 1 0 0,1 0-1 0 0,0 1 1 0 0,0-1-1 0 0,-1 0 1 0 0,1 0-1 0 0,0 0 1 0 0,-1 0-1 0 0,1 1 0 0 0,-1-1 1 0 0,1 0-1 0 0,-1 0 1 0 0,1 1-1 0 0,-1-1 1 0 0,0 0-1 0 0,1 1 1 0 0,-1-1-1 0 0,0 0 0 0 0,1 1 1 0 0,-1-1-1 0 0,0 1 79 0 0,-4-7-1138 0 0</inkml:trace>
  <inkml:trace contextRef="#ctx0" brushRef="#br0" timeOffset="283927.665">9307 609 1392 0 0,'-162'10'1627'0'0,"145"-7"-1496"0"0,1 2 1 0 0,0 0 0 0 0,0 1-1 0 0,1 1 1 0 0,-1 0-1 0 0,1 1 1 0 0,1 1-1 0 0,0 0 1 0 0,0 1-1 0 0,1 1 1 0 0,0 0-1 0 0,1 0 1 0 0,0 1-1 0 0,1 1 1 0 0,0 0-1 0 0,1 1 1 0 0,0 0 0 0 0,1 0-1 0 0,1 1 1 0 0,1 0-1 0 0,0 0 1 0 0,0 1-1 0 0,2 0 1 0 0,0 0-1 0 0,-2 14-131 0 0,9-16 98 0 0,1 0 0 0 0,0-1 0 0 0,1 0 0 0 0,1 1 0 0 0,0-2 0 0 0,0 1 1 0 0,1 0-1 0 0,1-1 0 0 0,0 0 0 0 0,1-1 0 0 0,0 0 0 0 0,1 0 0 0 0,0-1 0 0 0,1 0 0 0 0,6 6-98 0 0,29 37 269 0 0,-40-49-246 0 0,-1 0 0 0 0,1 1-1 0 0,-1-1 1 0 0,-1 1 0 0 0,1 0 0 0 0,-1 0-1 0 0,1 0 1 0 0,-1 0 0 0 0,-1 0-1 0 0,1 1 1 0 0,-1-1 0 0 0,0 1-1 0 0,0 0 1 0 0,-1 0 0 0 0,0 0-1 0 0,0 0 1 0 0,0 0 0 0 0,0 0-1 0 0,-1 0 1 0 0,0 0 0 0 0,-1 0-1 0 0,1 0 1 0 0,-1 0 0 0 0,0 0 0 0 0,-1-1-1 0 0,1 1 1 0 0,-1 0 0 0 0,0 0-1 0 0,-1-1 1 0 0,1 1 0 0 0,-1-1-1 0 0,0 0 1 0 0,-1 0 0 0 0,1 0-1 0 0,-1 0 1 0 0,0-1 0 0 0,0 1-1 0 0,0-1 1 0 0,-1 0 0 0 0,1 0-1 0 0,-2 0-22 0 0,-51 16 171 0 0,56-20-144 0 0,1 0-30 0 0,0 0 11 0 0,-2-8 32 0 0,16-2 31 0 0,-8 9-69 0 0,0 0 1 0 0,0 0-1 0 0,1 0 0 0 0,-1 1 1 0 0,0 0-1 0 0,0 0 0 0 0,0 1 1 0 0,1-1-1 0 0,-1 1 0 0 0,0 1 1 0 0,0-1-1 0 0,0 1 0 0 0,0 0 1 0 0,0 0-1 0 0,-1 1 1 0 0,1 0-1 0 0,-1 0 0 0 0,0 0 1 0 0,1 1-1 0 0,-1-1 0 0 0,-1 1 1 0 0,1 1-1 0 0,-1-1 0 0 0,1 0 1 0 0,-1 1-1 0 0,0 0 0 0 0,-1 0 1 0 0,1 0-1 0 0,-1 1 0 0 0,0-1 1 0 0,-1 1-1 0 0,1 0 1 0 0,-1-1-1 0 0,1 6-2 0 0,0 13 9 0 0,-2 1 0 0 0,0-1 0 0 0,-2 0 0 0 0,-1 1 0 0 0,-1-1 0 0 0,0 0 0 0 0,-2 0-1 0 0,-1 0 1 0 0,-1-1 0 0 0,-1 0 0 0 0,-1 0 0 0 0,-9 15-9 0 0,-41 148-88 0 0,58-181 27 0 0,1 0 0 0 0,-1 0 1 0 0,1 0-1 0 0,0 0 0 0 0,0 0 0 0 0,0 0 0 0 0,0 0 0 0 0,1 0 1 0 0,0 0-1 0 0,0-1 0 0 0,1 1 0 0 0,-1 0 0 0 0,1 0 0 0 0,0-1 0 0 0,0 1 1 0 0,1-1-1 0 0,-1 0 0 0 0,1 0 0 0 0,0 0 0 0 0,0 0 0 0 0,0 0 1 0 0,1 0-1 0 0,-1-1 0 0 0,1 1 61 0 0,107 39-4993 0 0,-95-42 3720 0 0</inkml:trace>
  <inkml:trace contextRef="#ctx0" brushRef="#br0" timeOffset="285329.657">9401 1121 1380 0 0,'0'0'344'0'0,"0"16"-40"0"0,0-16-36 0 0,0 0-20 0 0,0 0-148 0 0,20 20-20 0 0,0-17-80 0 0,-8-3-296 0 0,5 0-636 0 0</inkml:trace>
  <inkml:trace contextRef="#ctx0" brushRef="#br0" timeOffset="285483.146">10123 1169 836 0 0,'5'1'776'0'0,"1"-1"-192"0"0,-1 3-92 0 0,5-3-284 0 0,12 3-184 0 0,-11-3-160 0 0,7 0-192 0 0,4 0-548 0 0</inkml:trace>
  <inkml:trace contextRef="#ctx0" brushRef="#br0" timeOffset="285655.303">10795 1182 1196 0 0,'5'2'760'0'0,"-2"-1"-708"0"0,-1 1-32 0 0,-1-1-724 0 0</inkml:trace>
  <inkml:trace contextRef="#ctx0" brushRef="#br0" timeOffset="286496.821">10322 2882 968 0 0,'3'0'496'0'0,"41"-25"189"0"0,-42 25-657 0 0,0-1-1 0 0,1 1 1 0 0,-1 0 0 0 0,0 0 0 0 0,0 0 0 0 0,0 0-1 0 0,1 0 1 0 0,-1 1 0 0 0,0-1 0 0 0,0 0 0 0 0,0 1-1 0 0,0 0 1 0 0,1 0 0 0 0,-1-1 0 0 0,0 1 0 0 0,0 0-1 0 0,-1 1 1 0 0,1-1 0 0 0,0 0 0 0 0,0 1 0 0 0,0-1-1 0 0,-1 1 1 0 0,1-1 0 0 0,-1 1 0 0 0,1-1 0 0 0,-1 1-1 0 0,0 0 1 0 0,0 0 0 0 0,0 0 0 0 0,0 0 0 0 0,0 0-1 0 0,0 0 1 0 0,0 0 0 0 0,-1 0 0 0 0,1 0 0 0 0,0 1-28 0 0,1 14 125 0 0,0 0 0 0 0,-1-1 0 0 0,-1 1 0 0 0,0 0 0 0 0,-1 0 0 0 0,-1-1 0 0 0,-1 1 0 0 0,0-1 0 0 0,-1 0 0 0 0,-1 1 0 0 0,0-2 0 0 0,-1 1-1 0 0,-8 14-124 0 0,-24 80 722 0 0,37-107-658 0 0,1 0 0 0 0,-1 0 0 0 0,0 0 0 0 0,1 0 0 0 0,0 0 1 0 0,0 1-1 0 0,0-1 0 0 0,0 0 0 0 0,0 0 0 0 0,0 0 0 0 0,1 0 0 0 0,0 0 0 0 0,-1 0 1 0 0,1 0-1 0 0,0 0 0 0 0,0 0 0 0 0,1 0 0 0 0,-1-1 0 0 0,1 1 0 0 0,-1 0 0 0 0,1-1 1 0 0,0 1-1 0 0,0-1 0 0 0,0 0 0 0 0,0 1 0 0 0,1-1 0 0 0,-1 0 0 0 0,0 0 0 0 0,1-1 1 0 0,0 1-1 0 0,-1 0 0 0 0,3 0-64 0 0,30 28 523 0 0,-32-25-496 0 0,0 0 0 0 0,-1 0 0 0 0,0 1 1 0 0,0-1-1 0 0,0 0 0 0 0,-1 1 0 0 0,0-1 0 0 0,0 1 1 0 0,-1 0-1 0 0,1-1 0 0 0,-1 1 0 0 0,0-1 0 0 0,0 1 1 0 0,-1 0-1 0 0,0-1 0 0 0,0 1 0 0 0,0-1 0 0 0,-1 1 1 0 0,0-1-1 0 0,0 0 0 0 0,0 0 0 0 0,0 1 0 0 0,-1-2 1 0 0,0 1-1 0 0,-1 1-27 0 0,-12 35 125 0 0,16-38-122 0 0,-7 13 34 0 0,1 1 1 0 0,1 0 0 0 0,1 0-1 0 0,0 0 1 0 0,2 0 0 0 0,0 1 0 0 0,0 0-1 0 0,2-1 1 0 0,0 1 0 0 0,1-1-1 0 0,1 1 1 0 0,0-1 0 0 0,3 8-38 0 0,56 120 242 0 0,-70-82-1333 0 0,8-62 978 0 0,0 0 0 0 0,0 0 1 0 0,0 0-1 0 0,0 0 0 0 0,-1 0 1 0 0,1 0-1 0 0,0 0 0 0 0,0-1 1 0 0,-1 1-1 0 0,1 0 0 0 0,0-1 1 0 0,-1 1-1 0 0,1-1 0 0 0,-1 1 0 0 0,1-1 1 0 0,0 0-1 0 0,-1 0 0 0 0,1 0 1 0 0,-1 1-1 0 0,1-1 0 0 0,-1 0 1 0 0,1-1-1 0 0,-1 1 0 0 0,1 0 1 0 0,-1 0-1 0 0,1-1 0 0 0,0 1 1 0 0,-1-1-1 0 0,1 1 0 0 0,-1-1 1 0 0,1 0-1 0 0,0 1 0 0 0,0-1 0 0 0,-1 0 1 0 0,1 0-1 0 0,0 0 0 0 0,0 0 1 0 0,0 0-1 0 0,0 0 0 0 0,0 0 1 0 0,0 0 112 0 0,-18-18-1164 0 0,2-5 4 0 0</inkml:trace>
  <inkml:trace contextRef="#ctx0" brushRef="#br0" timeOffset="287085.639">8248 3611 1204 0 0,'3'0'796'0'0,"2"-1"-152"0"0,-5 1-100 0 0,0 0-148 0 0,40-12-56 0 0,-11 6-340 0 0,4 3-148 0 0,-2-3-344 0 0,1 3-672 0 0</inkml:trace>
  <inkml:trace contextRef="#ctx0" brushRef="#br0" timeOffset="287335.232">9185 3550 1576 0 0,'5'0'780'0'0,"0"0"-328"0"0,0-2-56 0 0,3 1-412 0 0,9-5-356 0 0,-2-3-808 0 0</inkml:trace>
  <inkml:trace contextRef="#ctx0" brushRef="#br0" timeOffset="287583.89">9827 3451 2104 0 0,'36'-4'3551'0'0,"18"-11"-2480"0"0,4-1-1074 0 0,189-6-3311 0 0,-245 22 2449 0 0,-2 0-227 0 0</inkml:trace>
  <inkml:trace contextRef="#ctx0" brushRef="#br0" timeOffset="288218.341">9633 1265 1744 0 0,'0'0'728'0'0,"20"0"-292"0"0,20 27-104 0 0,-18-23-44 0 0,5-2-712 0 0,4-2-760 0 0</inkml:trace>
  <inkml:trace contextRef="#ctx0" brushRef="#br0" timeOffset="288406.038">10643 1325 2040 0 0,'7'1'884'0'0,"1"1"-160"0"0,0-1-268 0 0,11 5-144 0 0,5 2-32 0 0,0-4-244 0 0,1 1-280 0 0,7-1-116 0 0,-4-4-284 0 0,-1 6-484 0 0,-3-4 8 0 0</inkml:trace>
  <inkml:trace contextRef="#ctx0" brushRef="#br0" timeOffset="413640.81">9173 906 1056 0 0,'0'0'148'0'0,"0"0"45"0"0,0 0 7 0 0,0 0 27 0 0,0 0-34 0 0,0 0-56 0 0,0 0-39 0 0,0 0-62 0 0,0 0 32 0 0,0 0 56 0 0,0 0-47 0 0,0 0-58 0 0,0 0 43 0 0,0 0-12 0 0,0 0-17 0 0,0 0 19 0 0,0 0 12 0 0,0 0-31 0 0,0 0 37 0 0,0 0 52 0 0,0 0-8 0 0,0 0-54 0 0,0 0-14 0 0,0 0-11 0 0,0 0 28 0 0,0 0 85 0 0,0 0-77 0 0,0 0 4 0 0,0 0 27 0 0,0 0-5 0 0,0 0-46 0 0,0 0 9 0 0,0 0 57 0 0,0 0-46 0 0,0 0 5 0 0,0 0-52 0 0,0 0 32 0 0,0 0-30 0 0,0 0-22 0 0,0 0-48 0 0,0 0 43 0 0,0 0 80 0 0,0 0 26 0 0,0 0-30 0 0,0 0-67 0 0,0 0 31 0 0,0 0-22 0 0,0 0-1 0 0,0 0 8 0 0,0 0-58 0 0,0 0 94 0 0,0 0 12 0 0,0 0-89 0 0,0 0-19 0 0,0 0 0 0 0,0 0 8 0 0,0 0 75 0 0,0 0 5 0 0,-1-20 425 0 0,-19-26 1047 0 0,20 46-1470 0 0,0 0 12 0 0,0 0 8 0 0,0 0-8 0 0,0 0-57 0 0,0 0 18 0 0,-5 77-73 0 0,19 184-100 0 0,26-141 232 0 0,-42-117-4520 0 0,0-5 3201 0 0</inkml:trace>
  <inkml:trace contextRef="#ctx0" brushRef="#br0" timeOffset="414235.26">9125 1139 1028 0 0,'14'-14'4198'0'0,"33"-8"-3907"0"0,-29 14 129 0 0,-12 6-370 0 0,1 0 5 0 0,0-1 0 0 0,-1 1 0 0 0,1-1 0 0 0,-1 0 0 0 0,0-1 0 0 0,0 1 0 0 0,0-1 0 0 0,0-1 0 0 0,-1 1 0 0 0,0-1 0 0 0,0 0 1 0 0,0 0-1 0 0,0 0 0 0 0,-1-1 0 0 0,1 1 0 0 0,-2-1 0 0 0,1 0 0 0 0,-1 0 0 0 0,0-1 0 0 0,0 1 0 0 0,0-1 0 0 0,0-4-55 0 0,-2-37 1392 0 0,-3 68-1105 0 0,36 243-213 0 0,-31-255-365 0 0,4 21 482 0 0,-11-33-5812 0 0,2 0 4483 0 0</inkml:trace>
  <inkml:trace contextRef="#ctx0" brushRef="#br0" timeOffset="414657.172">9445 969 1660 0 0,'-10'11'3566'0'0,"76"264"-2359"0"0,-66-274-1643 0 0,0-1-297 0 0,-13 9-1636 0 0,6-8 1162 0 0</inkml:trace>
  <inkml:trace contextRef="#ctx0" brushRef="#br0" timeOffset="415090.461">9445 1185 964 0 0,'62'-58'4096'0'0,"20"18"-3125"0"0,-73 38-921 0 0,0-1 1 0 0,0 0 0 0 0,0 0 0 0 0,-1-1-1 0 0,1 0 1 0 0,-1-1 0 0 0,0 1 0 0 0,0-2 0 0 0,-1 1-1 0 0,0-1 1 0 0,0 0 0 0 0,0-1 0 0 0,-1 1 0 0 0,1-1-1 0 0,-2-1 1 0 0,1 1 0 0 0,-1-1 0 0 0,0 0 0 0 0,-1 0-1 0 0,1 0 1 0 0,-2-1 0 0 0,1 0 0 0 0,0-3-51 0 0,-11-55 1160 0 0,-14 109-1111 0 0,17-20-40 0 0,1 1 0 0 0,2-1 0 0 0,0 0 0 0 0,1 1 0 0 0,1-1 0 0 0,2 1-1 0 0,0-1 1 0 0,1 0 0 0 0,1 0 0 0 0,1-1 0 0 0,3 6-9 0 0,4 9-2 0 0,5 14 94 0 0,-13-17-3039 0 0,-12-30 505 0 0,4-3 1271 0 0</inkml:trace>
  <inkml:trace contextRef="#ctx0" brushRef="#br0" timeOffset="415819.975">9837 972 1048 0 0,'0'0'495'0'0,"-14"32"2440"0"0,11-16-2828 0 0,2 1 0 0 0,-1-1 0 0 0,2 0 0 0 0,0 1 0 0 0,1-1 0 0 0,1 0 0 0 0,1 1 1 0 0,0-1-1 0 0,1 0 0 0 0,0-1 0 0 0,6 14-107 0 0,-15 14-3596 0 0,3-47 3715 0 0,1 0 0 0 0,0 0-1 0 0,0-1 1 0 0,0 1 0 0 0,1 0 0 0 0,-1-1 0 0 0,1 1-1 0 0,0 0 1 0 0,0-1 0 0 0,1 1 0 0 0,-1 0-1 0 0,1-1 1 0 0,0 1 0 0 0,0 0 0 0 0,1 0-1 0 0,-1-1 1 0 0,1 1 0 0 0,0 0 0 0 0,0 1-1 0 0,0-1 1 0 0,0 0 0 0 0,1 1 0 0 0,1-3-119 0 0,97-91 1756 0 0,-57 66-1327 0 0,11-10 1009 0 0,-57 98-1352 0 0,18 90 33 0 0,17-35 1 0 0,-25-90-713 0 0,-15-19-4947 0 0,4-8 4289 0 0</inkml:trace>
  <inkml:trace contextRef="#ctx0" brushRef="#br0" timeOffset="416098.457">10294 1416 1228 0 0,'2'21'396'0'0,"-4"-4"-56"0"0,2-5 68 0 0,0-2-56 0 0,-11 13 48 0 0,5-5-100 0 0,-2-2 0 0 0,-5-1 20 0 0,2 2-48 0 0,-7-4-24 0 0,2-1-60 0 0,0-3-28 0 0,2-4-164 0 0,3-4-268 0 0,-1-1-360 0 0,0 0-616 0 0,-22-19 136 0 0</inkml:trace>
  <inkml:trace contextRef="#ctx0" brushRef="#br0" timeOffset="416624.699">10189 1022 976 0 0,'-2'-21'4222'0'0,"-3"32"-3029"0"0,-1 37-1071 0 0,39 158-1028 0 0,-33-205 672 0 0,1 0 80 0 0,-2 1-2781 0 0,-3-1 1751 0 0</inkml:trace>
  <inkml:trace contextRef="#ctx0" brushRef="#br0" timeOffset="417031.793">10187 1169 1344 0 0,'89'-50'4158'0'0,"-38"25"-3547"0"0,42-62 1174 0 0,-93 87-1746 0 0,0 0 0 0 0,0 1 1 0 0,0-1-1 0 0,0 1 0 0 0,0-1 0 0 0,0 1 0 0 0,1-1 0 0 0,-1 0 0 0 0,0 1 1 0 0,0-1-1 0 0,0 1 0 0 0,0-1 0 0 0,0 0 0 0 0,1 1 0 0 0,-1-1 1 0 0,0 0-1 0 0,0 1 0 0 0,0-1 0 0 0,1 0 0 0 0,-1 1 0 0 0,0-1 1 0 0,1 0-1 0 0,-1 0 0 0 0,0 1 0 0 0,1-1 0 0 0,-1 0 0 0 0,0 0 0 0 0,1 1 1 0 0,-1-1-1 0 0,0 0 0 0 0,1 0 0 0 0,-1 0 0 0 0,1 0 0 0 0,-1 0 1 0 0,0 0-1 0 0,1 1 0 0 0,-1-1 0 0 0,1 0 0 0 0,-1 0 0 0 0,0 0 1 0 0,1 0-40 0 0,-3 12-112 0 0,0 11 104 0 0,2 1 1 0 0,1 0-1 0 0,0-1 0 0 0,2 1 1 0 0,1-1-1 0 0,1 0 0 0 0,0 0 1 0 0,2-1-1 0 0,4 8 8 0 0,-8-18-433 0 0,0-3-1505 0 0,-3-9-2411 0 0,0-3 3206 0 0</inkml:trace>
  <inkml:trace contextRef="#ctx0" brushRef="#br0" timeOffset="417387.312">10566 1040 1108 0 0,'-10'16'3358'0'0,"9"31"-2955"0"0,1-38 6 0 0,51 146 603 0 0,-60-146-4244 0 0,7-11 2214 0 0</inkml:trace>
  <inkml:trace contextRef="#ctx0" brushRef="#br0" timeOffset="417713.986">10630 1196 1096 0 0,'152'-129'4271'0'0,"-89"59"-825"0"0,-63 69-3346 0 0,0 1-22 0 0,0 0-39 0 0,0 0 51 0 0,0 0-8 0 0,0 0-35 0 0,60 238-86 0 0,-71-218-5987 0 0,7-18 4774 0 0</inkml:trace>
  <inkml:trace contextRef="#ctx0" brushRef="#br0" timeOffset="418091.892">11077 1050 1360 0 0,'13'16'5540'0'0,"-13"51"-5096"0"0,0-49 41 0 0,12 95-37 0 0,1-57-1877 0 0,-13-56 286 0 0,-6 2-1428 0 0,1-4 1449 0 0</inkml:trace>
  <inkml:trace contextRef="#ctx0" brushRef="#br0" timeOffset="418371.721">10923 1002 1060 0 0,'40'-4'6279'0'0,"27"-14"-4385"0"0,11-1-1376 0 0,30 10-169 0 0,-18 2-5759 0 0,-88 9 4190 0 0,10 7 94 0 0</inkml:trace>
  <inkml:trace contextRef="#ctx0" brushRef="#br0" timeOffset="419707.664">10171 1379 1184 0 0,'0'0'283'0'0,"0"0"-13"0"0,0 0-39 0 0,0 0 15 0 0,0 0 50 0 0,0 0-14 0 0,0 0-4 0 0,0 0 93 0 0,0 0 51 0 0,-12 0 91 0 0,8 3 3589 0 0,4 1-4097 0 0,-21 156 422 0 0,18-154-649 0 0,0 0 0 0 0,-1 1 0 0 0,0-2-1 0 0,0 1 1 0 0,0 0 0 0 0,0-1 0 0 0,-1 0 0 0 0,0 0 0 0 0,0 0 0 0 0,0 0-1 0 0,-1-1 1 0 0,0 0 0 0 0,0 0 0 0 0,0-1 0 0 0,-2 1 222 0 0,-56 18-2606 0 0,29-14 1418 0 0</inkml:trace>
  <inkml:trace contextRef="#ctx0" brushRef="#br0" timeOffset="423409.209">9305 1936 1140 0 0,'0'0'605'0'0,"0"0"-60"0"0,0 0-67 0 0,0 0 44 0 0,0 0-63 0 0,0 0-71 0 0,0 0-49 0 0,0 0-37 0 0,0 0 6 0 0,0 0-39 0 0,0 0-35 0 0,0 0-14 0 0,0 0 22 0 0,0 0-32 0 0,0 0-21 0 0,0 0-38 0 0,0 0 37 0 0,0 0-82 0 0,0 0 47 0 0,0 0-30 0 0,0 0-11 0 0,0 0 26 0 0,0 0 2 0 0,0 0-8 0 0,0 0 18 0 0,0 0-2 0 0,0 0-50 0 0,0 0-1 0 0,0 0-20 0 0,0 0 1 0 0,0 0-2 0 0,0 0-16 0 0,0 0-15 0 0,0 0-1 0 0,0 0-41 0 0,0 0 71 0 0,0 0-48 0 0,0 0 13 0 0,0 0 17 0 0,0 0 43 0 0,0 0-6 0 0,0 0-32 0 0,0 0-7 0 0,0 0-36 0 0,0 0 45 0 0,0 0 49 0 0,0 0-27 0 0,0 0-15 0 0,0 0-13 0 0,0 0 31 0 0,0 0-33 0 0,0 0-20 0 0,0 0 41 0 0,0 0-13 0 0,0 0 7 0 0,0 0-9 0 0,0 0-19 0 0,0 0 6 0 0,0 0 14 0 0,0 0-35 0 0,0 0-12 0 0,0 0 19 0 0,0 0 11 0 0,0 0-25 0 0,0 0 5 0 0,0 0-19 0 0,0 0-26 0 0,0 0 18 0 0,0 0-51 0 0,0 0 36 0 0,-2 5-13 0 0,-49 198-55 0 0,50-126-1217 0 0,-24-72-4795 0 0,20-7 4847 0 0</inkml:trace>
  <inkml:trace contextRef="#ctx0" brushRef="#br0" timeOffset="423812.608">9230 2141 1436 0 0,'37'-24'3669'0'0,"102"-87"-1176"0"0,-115 80-341 0 0,-23 34-1030 0 0,-3 23-1153 0 0,-5 55 270 0 0,0-3-1639 0 0,5-28-5625 0 0,2-48 5786 0 0</inkml:trace>
  <inkml:trace contextRef="#ctx0" brushRef="#br0" timeOffset="424203.827">9678 1966 888 0 0,'25'-4'5995'0'0,"-18"28"-4775"0"0,-5-15-1347 0 0,36 254 34 0 0,-38-262-362 0 0,1 3 708 0 0,-4 1-4951 0 0,-7 6 3439 0 0</inkml:trace>
  <inkml:trace contextRef="#ctx0" brushRef="#br0" timeOffset="424483.464">9582 2050 1016 0 0,'-6'-6'2719'0'0,"1"-2"2424"0"0,18 0-4583 0 0,165-41 186 0 0,-38 15-7528 0 0,-133 31 5500 0 0</inkml:trace>
  <inkml:trace contextRef="#ctx0" brushRef="#br0" timeOffset="424732.708">9982 1919 1820 0 0,'30'40'3680'0'0,"-2"55"-3685"0"0,-22-68 521 0 0,43 128 34 0 0,-48-150-750 0 0,-1-3-3168 0 0,0-2 2171 0 0</inkml:trace>
  <inkml:trace contextRef="#ctx0" brushRef="#br0" timeOffset="425137.601">10078 2174 916 0 0,'22'-41'6098'0'0,"54"-9"-5444"0"0,-36 27-31 0 0,82-79 2278 0 0,-113 169-1156 0 0,25 172-4589 0 0,-32-216-8 0 0,-3-12-1365 0 0,1-4 2949 0 0</inkml:trace>
  <inkml:trace contextRef="#ctx0" brushRef="#br0" timeOffset="426850.127">6748 2744 1576 0 0,'0'0'654'0'0,"0"0"-49"0"0,0 0-62 0 0,0 0-86 0 0,0 0-82 0 0,0 0 29 0 0,0 0-88 0 0,0 0-132 0 0,0 0 4 0 0,0 0 52 0 0,0 0-24 0 0,0 0 5 0 0,0 0-17 0 0,0 0 6 0 0,0 0 16 0 0,0 0-26 0 0,0 0-38 0 0,0 0 20 0 0,0 0-6 0 0,0 0-48 0 0,0 0-43 0 0,0 0 18 0 0,0 0-3 0 0,0 0-24 0 0,0 0-16 0 0,0 0-16 0 0,0 0 36 0 0,0 0-10 0 0,0 0-44 0 0,0 0 34 0 0,0 0-58 0 0,0 0 28 0 0,5 0 11 0 0,16 16 107 0 0,-17 9-97 0 0,76 179-1435 0 0,-79-203 48 0 0,-1-1 93 0 0,0 0 80 0 0,0 0-34 0 0</inkml:trace>
  <inkml:trace contextRef="#ctx0" brushRef="#br0" timeOffset="427268.438">6812 2918 1908 0 0,'31'-7'3551'0'0,"19"-19"-2907"0"0,-30 14-143 0 0,-3 4-229 0 0,-10 6-123 0 0,-1-1 0 0 0,0 0 0 0 0,0 0 0 0 0,0 0 0 0 0,0-1 1 0 0,0 0-1 0 0,-1 0 0 0 0,0 0 0 0 0,0-1 0 0 0,0 0 0 0 0,0 0 0 0 0,-1 0 1 0 0,1 0-1 0 0,-1-1 0 0 0,-1 0 0 0 0,1 1 0 0 0,-1-1 0 0 0,1-4-149 0 0,6-9 1111 0 0,-8 34-782 0 0,1 18-295 0 0,53 142-344 0 0,-28-101-3335 0 0,-23-58-54 0 0,-5-14 2591 0 0</inkml:trace>
  <inkml:trace contextRef="#ctx0" brushRef="#br0" timeOffset="427623.873">7393 2771 1676 0 0,'9'19'4333'0'0,"14"52"-3804"0"0,-10-30-114 0 0,11 64-1056 0 0,-24-104-293 0 0,0-1-266 0 0,-2 3-13 0 0,-10 12 28 0 0</inkml:trace>
  <inkml:trace contextRef="#ctx0" brushRef="#br0" timeOffset="427888.391">7270 2881 1268 0 0,'-7'-18'5853'0'0,"30"11"-4374"0"0,-13 5-1508 0 0,156-24 597 0 0,8-2-6440 0 0,-154 23 4589 0 0</inkml:trace>
  <inkml:trace contextRef="#ctx0" brushRef="#br0" timeOffset="428154.449">7851 2749 1036 0 0,'29'17'4370'0'0,"3"42"-3891"0"0,-19-30-35 0 0,-4-13-685 0 0,24 49 1248 0 0,-23-22-4984 0 0,-10-43 2743 0 0</inkml:trace>
  <inkml:trace contextRef="#ctx0" brushRef="#br0" timeOffset="428467.394">7798 2819 1468 0 0,'-14'-16'7454'0'0,"38"-3"-5429"0"0,43-7-1695 0 0,147-14-2336 0 0,-210 40 1575 0 0,0-1-327 0 0,1 2-4640 0 0,8 3 4330 0 0</inkml:trace>
  <inkml:trace contextRef="#ctx0" brushRef="#br0" timeOffset="428747.538">8259 3017 1428 0 0,'0'0'676'0'0,"0"18"-60"0"0,5 21-188 0 0,-5-28 48 0 0,0 4-100 0 0,-11 22 16 0 0,4-19-176 0 0,-2 2 64 0 0,-3-2-32 0 0,-4-2-104 0 0,0-2-16 0 0,-1 1-472 0 0,-2-5-612 0 0,-4 1-240 0 0,-1-4 32 0 0</inkml:trace>
  <inkml:trace contextRef="#ctx0" brushRef="#br0" timeOffset="429718.101">8509 2725 1016 0 0,'8'0'-109'0'0,"13"0"5391"0"0,-18 0-5072 0 0,-3 0-40 0 0,0 0-51 0 0,0 0 51 0 0,0 0-41 0 0,0 0-79 0 0,0 0-5 0 0,4 2 6 0 0,2 7-2 0 0,-1-1-1 0 0,1 1 1 0 0,-1 0 0 0 0,-1 0 0 0 0,0 0 0 0 0,0 1 0 0 0,-1 0 0 0 0,0 0 0 0 0,0 0 0 0 0,-1 0 0 0 0,-1 0-1 0 0,0 0 1 0 0,0 3-49 0 0,8 36 124 0 0,19 57-854 0 0,-28-105-144 0 0,0-1-321 0 0,0 0 8 0 0,-3 1 5 0 0,-11 8 26 0 0</inkml:trace>
  <inkml:trace contextRef="#ctx0" brushRef="#br0" timeOffset="430015.899">8363 2743 896 0 0,'6'-9'5056'0'0,"39"-10"-3838"0"0,164-33 489 0 0,-117 45-7395 0 0,-90 7 4515 0 0</inkml:trace>
  <inkml:trace contextRef="#ctx0" brushRef="#br0" timeOffset="430329.616">8953 2713 1932 0 0,'27'53'3753'0'0,"52"145"-1732"0"0,-75-183-1682 0 0,-13 8-5406 0 0,3-18 3905 0 0</inkml:trace>
  <inkml:trace contextRef="#ctx0" brushRef="#br0" timeOffset="430637.642">8827 2795 1452 0 0,'-3'-6'5265'0'0,"47"-20"-3911"0"0,67-9-1070 0 0,-19 9-5080 0 0,-85 23 3737 0 0</inkml:trace>
  <inkml:trace contextRef="#ctx0" brushRef="#br0" timeOffset="431516.337">9288 2695 2552 0 0,'10'14'5528'0'0,"-1"31"-5370"0"0,-7-37 343 0 0,61 182 358 0 0,-51-158 650 0 0,-12-32-1028 0 0,-8-18-9283 0 0,8 14 7456 0 0</inkml:trace>
  <inkml:trace contextRef="#ctx0" brushRef="#br0" timeOffset="431936.189">9373 2893 1484 0 0,'9'-12'8286'0'0,"36"-9"-8497"0"0,-32 15 833 0 0,124-63-2252 0 0,-129 22 2047 0 0,-8 46-141 0 0,-1-25 2198 0 0,30 123-1982 0 0,-24-83-890 0 0,19 57-1059 0 0,-18-20-5531 0 0,-6-42 5837 0 0</inkml:trace>
  <inkml:trace contextRef="#ctx0" brushRef="#br0" timeOffset="439436.764">7068 3524 1224 0 0,'0'0'233'0'0,"0"0"-38"0"0,0 0 44 0 0,0 0-64 0 0,0 0-3 0 0,0 0 50 0 0,0 0-7 0 0,0 0-34 0 0,0 0-12 0 0,0 0 66 0 0,0 0-61 0 0,0 0 4 0 0,0 0-86 0 0,0 0-29 0 0,0 0-10 0 0,0 0-21 0 0,0 0-5 0 0,0 0 15 0 0,0 0 68 0 0,0 0-33 0 0,0 0 1 0 0,0 0 66 0 0,0 0-20 0 0,0 0-84 0 0,0 0 76 0 0,0 0 1 0 0,0 0-61 0 0,0 0 11 0 0,0 0-43 0 0,0 0 8 0 0,0 0 54 0 0,0 0 9 0 0,0 0 6 0 0,0 0 46 0 0,0 0 3 0 0,0 0-32 0 0,0 0-64 0 0,0 0 12 0 0,0 0 3 0 0,0 0-7 0 0,0 0-31 0 0,0 0-79 0 0,0 0 7 0 0,0 0 114 0 0,0 0 23 0 0,0 0-48 0 0,0 0 77 0 0,0 0 16 0 0,0 0-15 0 0,0 0-61 0 0,0 0 53 0 0,0 0 17 0 0,0 0-45 0 0,0 0 20 0 0,0 0 4 0 0,0 0-43 0 0,0 0-2 0 0,0 0-26 0 0,0 0-47 0 0,0 0 83 0 0,-7 1 79 0 0,31 105 838 0 0,25 38-887 0 0,-60-153-5953 0 0,6 3 4686 0 0</inkml:trace>
  <inkml:trace contextRef="#ctx0" brushRef="#br0" timeOffset="439806.896">6776 3503 1460 0 0,'-18'-6'5784'0'0,"62"-4"-4273"0"0,254-29 993 0 0,-298 39-2505 0 0,0 0-56 0 0,0 0-42 0 0,6-1 64 0 0,10 3-6494 0 0,-13-2 5213 0 0,-2 2 202 0 0</inkml:trace>
  <inkml:trace contextRef="#ctx0" brushRef="#br0" timeOffset="440246.031">7321 3496 2088 0 0,'9'47'4193'0'0,"24"22"-2701"0"0,7 27-1464 0 0,-40-93-211 0 0,0 0 0 0 0,0 0-1 0 0,0 0 1 0 0,-1 0 0 0 0,1-1-1 0 0,-1 1 1 0 0,1 0-1 0 0,-1 0 1 0 0,0-1 0 0 0,0 1-1 0 0,0 0 1 0 0,-1-1-1 0 0,1 1 1 0 0,-1-1 0 0 0,1 0-1 0 0,-1 1 1 0 0,0-1 0 0 0,0 0-1 0 0,0 0 1 0 0,0 0-1 0 0,0 0 1 0 0,0 0 0 0 0,0-1-1 0 0,-1 1 1 0 0,1-1 0 0 0,-2 2 183 0 0,-13 6-1226 0 0</inkml:trace>
  <inkml:trace contextRef="#ctx0" brushRef="#br0" timeOffset="440852.569">7302 3659 1612 0 0,'23'-13'4145'0'0,"215"-83"-2237"0"0,-237 92-1843 0 0,-1 1 0 0 0,1-1 0 0 0,-1 1 0 0 0,0-1 1 0 0,0 1-1 0 0,0-1 0 0 0,0 0 0 0 0,0 1 0 0 0,-1-1 0 0 0,1 1 0 0 0,-1-1 0 0 0,0 1 0 0 0,0-1 0 0 0,-1 1 0 0 0,1 0 0 0 0,-1 0 0 0 0,1 0 0 0 0,-1-1 0 0 0,0 1 0 0 0,0 1 0 0 0,-1-1 0 0 0,1 0 0 0 0,0 1 0 0 0,-1-1 0 0 0,0 1 0 0 0,0-1 0 0 0,1 1 0 0 0,-2 0-65 0 0,3 2 15 0 0,0 0 0 0 0,0 0 0 0 0,0 1 0 0 0,0-1 0 0 0,0 1 0 0 0,0-1 0 0 0,0 1 0 0 0,0-1 0 0 0,0 1 0 0 0,0-1 0 0 0,0 1 0 0 0,1 0 0 0 0,-1-1 0 0 0,0 1 0 0 0,0 0-1 0 0,1 0 1 0 0,-1 0 0 0 0,1 0 0 0 0,-1 0 0 0 0,1-1 0 0 0,-1 1 0 0 0,1 0 0 0 0,-1 0 0 0 0,1 0 0 0 0,0 0 0 0 0,-1 0 0 0 0,1 0 0 0 0,0 0 0 0 0,0 0 0 0 0,0 1 0 0 0,0-1 0 0 0,0 0 0 0 0,0 0 0 0 0,0 0 0 0 0,0 0 0 0 0,0 0-1 0 0,1 0 1 0 0,-1 0 0 0 0,0 0 0 0 0,1 0 0 0 0,-1 0 0 0 0,1 0 0 0 0,-1 0 0 0 0,1 0 0 0 0,-1-1 0 0 0,1 1 0 0 0,0 0 0 0 0,-1 0 0 0 0,1 0-15 0 0,0 7 77 0 0,60 196-1033 0 0,-61-200 1112 0 0,1 7-6316 0 0,-1-10 5024 0 0</inkml:trace>
  <inkml:trace contextRef="#ctx0" brushRef="#br0" timeOffset="441131.714">7779 3448 2092 0 0,'0'0'127'0'0,"0"1"-1"0"0,0-1 1 0 0,0 0-1 0 0,0 1 0 0 0,0-1 1 0 0,1 1-1 0 0,-1-1 1 0 0,0 0-1 0 0,0 1 1 0 0,0-1-1 0 0,1 0 1 0 0,-1 1-1 0 0,0-1 1 0 0,0 0-1 0 0,1 1 1 0 0,-1-1-1 0 0,0 0 0 0 0,0 0 1 0 0,1 1-1 0 0,-1-1 1 0 0,0 0-1 0 0,1 0 1 0 0,-1 1-1 0 0,1-1 1 0 0,-1 0-1 0 0,0 0 1 0 0,1 0-1 0 0,-1 0 1 0 0,1 0-1 0 0,-1 0 0 0 0,0 1 1 0 0,1-1-1 0 0,-1 0 1 0 0,1 0-1 0 0,-1 0 1 0 0,0 0-1 0 0,1-1 1 0 0,-1 1-1 0 0,1 0 1 0 0,-1 0-1 0 0,0 0 1 0 0,1 0-1 0 0,-1 0 0 0 0,1 0 1 0 0,-1-1-1 0 0,0 1 1 0 0,1 0-1 0 0,-1 0 1 0 0,0 0-1 0 0,1-1 1 0 0,-1 1-1 0 0,0 0 1 0 0,1-1-127 0 0,2 30 432 0 0,37 107-163 0 0,-51-104-6245 0 0,4-29 4784 0 0</inkml:trace>
  <inkml:trace contextRef="#ctx0" brushRef="#br0" timeOffset="441412.795">7638 3514 2560 0 0,'-5'-24'5964'0'0,"28"2"-4039"0"0,40-6-1210 0 0,101-3-1029 0 0,-162 31-8 0 0,-2 0-67 0 0,11 6-5503 0 0,-15-6 4541 0 0,0 0-1 0 0</inkml:trace>
  <inkml:trace contextRef="#ctx0" brushRef="#br0" timeOffset="441689.801">8123 3766 908 0 0,'5'18'852'0'0,"0"-2"-192"0"0,-5-1 0 0 0,0-15-236 0 0,0 12 60 0 0,0 0-100 0 0,0 5-124 0 0,0 1 148 0 0,0 0-84 0 0,-16 19-63 0 0,4-20-29 0 0,1-4-328 0 0,-6-2-425 0 0,-4-2-863 0 0,0-2 52 0 0,-3-4-8 0 0</inkml:trace>
  <inkml:trace contextRef="#ctx0" brushRef="#br0" timeOffset="450024.589">8469 3514 848 0 0,'0'0'517'0'0,"0"0"31"0"0,0 0-21 0 0,0 0-29 0 0,0 0-84 0 0,0 0-4 0 0,0 0-42 0 0,-12 0 100 0 0,3-1 2722 0 0,7 2-3185 0 0,1-1-1 0 0,-1 1 1 0 0,0 0-1 0 0,1-1 1 0 0,-1 1-1 0 0,1 0 1 0 0,-1 0-1 0 0,1 0 1 0 0,0 0-1 0 0,-1 0 1 0 0,1 0-1 0 0,0 1 1 0 0,0-1-1 0 0,0 0 1 0 0,0 0-1 0 0,0 1 1 0 0,0-1-1 0 0,0 1 1 0 0,0-1-1 0 0,0 1 1 0 0,1-1 0 0 0,-1 1-1 0 0,1 0 1 0 0,-1-1-1 0 0,1 1 1 0 0,0 0-1 0 0,-1-1 1 0 0,1 1-1 0 0,0 0 1 0 0,0 0-1 0 0,0-1 1 0 0,0 1-1 0 0,1 0 1 0 0,-1-1-1 0 0,0 1 1 0 0,1 0-1 0 0,-1-1 1 0 0,1 1-1 0 0,0-1 1 0 0,-1 1-1 0 0,1-1 1 0 0,0 1 0 0 0,0-1-1 0 0,0 1 1 0 0,0-1-1 0 0,0 0-4 0 0,55 162 975 0 0,-76-139-7325 0 0,13-24 5085 0 0</inkml:trace>
  <inkml:trace contextRef="#ctx0" brushRef="#br0" timeOffset="450398.413">8193 3530 1392 0 0,'1'0'145'0'0,"-1"-1"0"0"0,0 1 0 0 0,0-1 0 0 0,0 1 0 0 0,0-1 0 0 0,0 1 0 0 0,1-1 0 0 0,-1 1 0 0 0,0-1 1 0 0,0 1-1 0 0,0-1 0 0 0,-1 1 0 0 0,1-1 0 0 0,0 1 0 0 0,0-1 0 0 0,0 0 0 0 0,0 1 0 0 0,0-1 0 0 0,-1 1 0 0 0,1 0 0 0 0,0-1 0 0 0,0 1 0 0 0,-1-1 0 0 0,1 1 0 0 0,0-1 0 0 0,-1 1 0 0 0,1 0 0 0 0,0-1 0 0 0,-1 1 0 0 0,1-1 0 0 0,-1 1 0 0 0,1 0 0 0 0,0 0 0 0 0,-1-1 1 0 0,1 1-1 0 0,-1 0 0 0 0,1 0 0 0 0,-1 0 0 0 0,1-1 0 0 0,-1 1 0 0 0,1 0 0 0 0,-1 0 0 0 0,1 0 0 0 0,-1 0 0 0 0,1 0 0 0 0,-1 0 0 0 0,1 0 0 0 0,-1 0 0 0 0,0 0 0 0 0,1 0-145 0 0,332-65 2532 0 0,-257 52-3648 0 0,-75 13-1306 0 0,1-1-2508 0 0,0 1 5188 0 0,0 0-1560 0 0</inkml:trace>
  <inkml:trace contextRef="#ctx0" brushRef="#br0" timeOffset="450772.835">8822 3481 1100 0 0,'41'12'5057'0'0,"-28"34"-3897"0"0,-12-41-1174 0 0,3 22 249 0 0,1-1-1 0 0,1 0 1 0 0,2 0-1 0 0,0-1 1 0 0,2 0-1 0 0,1 0 1 0 0,1-1-1 0 0,1 0 1 0 0,2 1-235 0 0,-34-29-5958 0 0,6-7 4826 0 0</inkml:trace>
  <inkml:trace contextRef="#ctx0" brushRef="#br0" timeOffset="451084.236">8633 3499 2540 0 0,'2'-8'4664'0'0,"39"-11"-3407"0"0,178-23 1071 0 0,-217 41-2819 0 0,8-3 326 0 0,-7 0-6447 0 0,-3 4 5399 0 0</inkml:trace>
  <inkml:trace contextRef="#ctx0" brushRef="#br0" timeOffset="451429.6">9307 3383 2144 0 0,'24'16'4410'0'0,"4"33"-3136"0"0,-20-36-951 0 0,75 104 1276 0 0,-65-85-1612 0 0,-18-31-130 0 0,1 0 0 0 0,0 0 0 0 0,-1 0-1 0 0,1 0 1 0 0,-1 0 0 0 0,0 0 0 0 0,1 0 0 0 0,-1 0-1 0 0,0 0 1 0 0,1 0 0 0 0,-1 0 0 0 0,0 0-1 0 0,0 0 1 0 0,0 1 0 0 0,0-1 0 0 0,0 0 0 0 0,0 0-1 0 0,0 0 1 0 0,-1 0 0 0 0,1 0 0 0 0,0 0 0 0 0,-1 0-1 0 0,1 0 1 0 0,0 0 0 0 0,-1 0 0 0 0,1 0-1 0 0,-1 0 1 0 0,0 0 0 0 0,1 0 0 0 0,-1-1 0 0 0,0 1-1 0 0,1 0 1 0 0,-1 0 0 0 0,0-1 0 0 0,0 1-1 0 0,0 0 1 0 0,0-1 0 0 0,1 1 0 0 0,-1-1 0 0 0,0 1-1 0 0,0-1 1 0 0,0 1 0 0 0,0-1 0 0 0,0 0-1 0 0,-1 1 1 0 0,1-1 0 0 0,0 0 0 0 0,0 0 0 0 0,-1 0 143 0 0,-5 0-1176 0 0</inkml:trace>
  <inkml:trace contextRef="#ctx0" brushRef="#br0" timeOffset="451739.942">9097 3437 1744 0 0,'4'-5'6979'0'0,"97"-20"-5388"0"0,117-4-2551 0 0,-156 16-5662 0 0,-61 10 5222 0 0</inkml:trace>
  <inkml:trace contextRef="#ctx0" brushRef="#br0" timeOffset="452947.835">9730 3623 1112 0 0,'0'0'980'0'0,"0"0"-112"0"0,0 0-110 0 0,2-15 1149 0 0,0 15-1830 0 0,-1 0 0 0 0,1 0 0 0 0,0 0 0 0 0,-1 0 0 0 0,1 1 0 0 0,0-1 0 0 0,-1 0 0 0 0,1 1 0 0 0,-1-1 0 0 0,1 1 0 0 0,-1-1 0 0 0,1 1 0 0 0,-1 0 0 0 0,1 0 0 0 0,-1 0 0 0 0,0 0 0 0 0,1 0 0 0 0,-1 0 0 0 0,0 0 0 0 0,0 0 0 0 0,0 0 0 0 0,1 0 0 0 0,-1 1 0 0 0,-1-1 0 0 0,1 0 0 0 0,0 1 0 0 0,0-1 0 0 0,0 1 0 0 0,-1-1 0 0 0,1 1 0 0 0,-1 0 0 0 0,1-1 0 0 0,-1 1 0 0 0,0-1 0 0 0,0 1 0 0 0,1 0 0 0 0,-1-1 0 0 0,0 1 0 0 0,-1 0 0 0 0,1-1 0 0 0,0 1 0 0 0,0-1 0 0 0,-1 1 0 0 0,1 0 0 0 0,-1-1 0 0 0,1 1 0 0 0,-1-1 0 0 0,1 1 0 0 0,-1-1 0 0 0,0 1 0 0 0,0-1 0 0 0,0 0 0 0 0,0 1 0 0 0,-1 0-77 0 0,-58 90-323 0 0,44-76-306 0 0,-1-1 1 0 0,0 0-1 0 0,-1-1 1 0 0,-1-1 0 0 0,0 0-1 0 0,-1-2 1 0 0,0 0-1 0 0,0-1 1 0 0,-1-1 0 0 0,-1-1 628 0 0,-19 4-1168 0 0</inkml:trace>
  <inkml:trace contextRef="#ctx0" brushRef="#br0" timeOffset="474247.967">10152 1478 848 0 0,'0'0'223'0'0,"0"0"-52"0"0,0 0-71 0 0,0 0-20 0 0,0 0 61 0 0,0 0 4 0 0,0 0 9 0 0,0 0-68 0 0,0 0-12 0 0,0 0 37 0 0,0 0 1 0 0,0 0-53 0 0,0 0-33 0 0,0 0 29 0 0,0 0-1 0 0,0 0-43 0 0,0 0 45 0 0,0 0 74 0 0,0 0-56 0 0,0 0-5 0 0,0 0-11 0 0,0 0 9 0 0,0 0-25 0 0,0 0-16 0 0,0 0 103 0 0,0 0 25 0 0,0 0-85 0 0,0 0-41 0 0,0 0 2 0 0,0 0 35 0 0,0 0 11 0 0,0 0 21 0 0,0 0-18 0 0,0 0-18 0 0,0 0 19 0 0,0 0-8 0 0,0 0-1 0 0,0 0-7 0 0,0 0-66 0 0,0 0-13 0 0,0 0 29 0 0,0 0 93 0 0,0 0 16 0 0,0 0-21 0 0,0 0-54 0 0,0 0-13 0 0,0 0-5 0 0,0 0 28 0 0,0 0 105 0 0,0 0 17 0 0,0 0 8 0 0,0 0 5 0 0,0 0-65 0 0,0 0-22 0 0,0 0-2 0 0,0 0-17 0 0,0 0-29 0 0,0 0-23 0 0,0 0 27 0 0,0 0-20 0 0,0 0-78 0 0,0 0 3 0 0,0 0 18 0 0,9 14 44 0 0,-31 99 45 0 0,17-98-217 0 0,0 1 1 0 0,-2-1-1 0 0,0 0 0 0 0,0 0 1 0 0,-1-1-1 0 0,-1 0 0 0 0,0 0 1 0 0,-1-1-1 0 0,-1-1 0 0 0,0 1 1 0 0,-1-2-1 0 0,0 1 0 0 0,0-2 1 0 0,-1 0-1 0 0,-1 0 1 0 0,0-1-1 0 0,0-1 0 0 0,-1 0 1 0 0,-3 0 142 0 0,-1-5-520 0 0,8-3 26 0 0</inkml:trace>
  <inkml:trace contextRef="#ctx0" brushRef="#br0" timeOffset="482564.489">7261 4082 1112 0 0,'0'0'500'0'0,"2"-15"1670"0"0,34-20 384 0 0,-23 80-2163 0 0,44 198 76 0 0,-3-116 78 0 0,-47-122-1226 0 0,-20-26-3475 0 0,2 10 2978 0 0</inkml:trace>
  <inkml:trace contextRef="#ctx0" brushRef="#br0" timeOffset="482999.959">6811 4156 1344 0 0,'13'-7'3740'0'0,"75"-15"-2609"0"0,-60 18-874 0 0,129-21 1011 0 0,1 8 0 0 0,67 3-1268 0 0,-224 14 12 0 0,18 0-840 0 0,-12 0-4766 0 0,1 0 4344 0 0</inkml:trace>
  <inkml:trace contextRef="#ctx0" brushRef="#br0" timeOffset="483545.534">7720 4141 880 0 0,'0'0'120'0'0,"0"1"-1"0"0,0-1 1 0 0,0 1-1 0 0,0 0 0 0 0,0-1 1 0 0,1 1-1 0 0,-1-1 1 0 0,0 1-1 0 0,0-1 1 0 0,1 1-1 0 0,-1-1 1 0 0,0 0-1 0 0,1 1 1 0 0,-1-1-1 0 0,0 1 1 0 0,1-1-1 0 0,-1 0 1 0 0,1 1-1 0 0,-1-1 1 0 0,0 0-1 0 0,1 1 0 0 0,-1-1 1 0 0,1 0-1 0 0,-1 0 1 0 0,1 1-1 0 0,-1-1 1 0 0,1 0-1 0 0,-1 0 1 0 0,1 0-1 0 0,0 0 1 0 0,-1 0-1 0 0,1 0 1 0 0,-1 0-1 0 0,1 0 1 0 0,-1 0-1 0 0,1 0 1 0 0,-1 0-1 0 0,1 0 1 0 0,-1 0-1 0 0,1 0 0 0 0,0 0 1 0 0,-1 0-1 0 0,1-1 1 0 0,-1 1-1 0 0,1 0 1 0 0,-1 0-1 0 0,0-1 1 0 0,1 1-1 0 0,0-1-119 0 0,-1 14 86 0 0,1 6 17 0 0,1 0-1 0 0,1 0 1 0 0,1 0-1 0 0,1-1 1 0 0,0 1 0 0 0,2-1-1 0 0,0-1 1 0 0,1 1-1 0 0,0-1 1 0 0,2-1 0 0 0,0 1-103 0 0,-25 20-5270 0 0,-2-29 4147 0 0</inkml:trace>
  <inkml:trace contextRef="#ctx0" brushRef="#br0" timeOffset="483931.358">7664 4364 1356 0 0,'2'-21'2989'0'0,"48"-25"-1517"0"0,120-44 1040 0 0,-169 89-2510 0 0,0 1 0 0 0,0 0 0 0 0,0 0-1 0 0,0 0 1 0 0,0 0 0 0 0,0-1 0 0 0,0 1 0 0 0,-1-1 0 0 0,1 1 0 0 0,0 0 0 0 0,0-1 0 0 0,0 1 0 0 0,0-1 0 0 0,-1 0 0 0 0,1 1 0 0 0,0-1 0 0 0,-1 0 0 0 0,1 1 0 0 0,0-1-1 0 0,-1 0 1 0 0,1 0 0 0 0,-1 0 0 0 0,1 0 0 0 0,-1 1 0 0 0,1-1 0 0 0,-1 0 0 0 0,0 0 0 0 0,1 0 0 0 0,-1 0 0 0 0,0 0 0 0 0,0 0 0 0 0,0 0 0 0 0,0 0 0 0 0,0 0-1 0 0,0 0 1 0 0,0 0 0 0 0,0 0 0 0 0,0 0 0 0 0,0 0 0 0 0,0 0 0 0 0,-1 0 0 0 0,1 0 0 0 0,0 0 0 0 0,-1 1 0 0 0,1-1 0 0 0,-1 0 0 0 0,1 0 0 0 0,-1 0 0 0 0,1 0-1 0 0,-1 1 1 0 0,0-1 0 0 0,1 0 0 0 0,-1 1 0 0 0,0-1 0 0 0,1 0 0 0 0,-1 1 0 0 0,0-1 0 0 0,0 1 0 0 0,0-1 0 0 0,0 1 0 0 0,0-1 0 0 0,1 1 0 0 0,-1 0 0 0 0,-1-1-3 0 0,-2-2 33 0 0,8 46-91 0 0,128 196-28 0 0,-114-189-533 0 0,-13-16-3486 0 0,-5-33 2922 0 0</inkml:trace>
  <inkml:trace contextRef="#ctx0" brushRef="#br0" timeOffset="484565.741">8181 4228 2028 0 0,'6'-4'4358'0'0,"7"33"-3591"0"0,38 75-353 0 0,-51-103-436 0 0,-2 4-84 0 0,-1 2 9 0 0,0 0 0 0 0,-1 0-1 0 0,1-1 1 0 0,-1 1-1 0 0,-1-1 1 0 0,1 0 0 0 0,-1-1-1 0 0,0 1 1 0 0,0-1 0 0 0,-1 0-1 0 0,1 0 1 0 0,-1 0-1 0 0,0-1 1 0 0,-1 0 0 0 0,1 0-1 0 0,-1 0 1 0 0,1-1 0 0 0,-1 0-1 0 0,0-1 1 0 0,-5 2 97 0 0,12-4-29 0 0,0 0 1 0 0,1-4 28 0 0,0-1-1 0 0,1 1 0 0 0,0 0 1 0 0,0 0-1 0 0,0 1 0 0 0,1-1 1 0 0,-1 0-1 0 0,1 1 0 0 0,0-1 1 0 0,0 1-1 0 0,0 0 0 0 0,0 0 1 0 0,1 0-1 0 0,-1 0 0 0 0,1 1 1 0 0,-1-1-1 0 0,1 1 0 0 0,0 0 1 0 0,4-1 0 0 0,-3 0 9 0 0,223-134 1246 0 0,-222 134-1185 0 0,-3 3 26 0 0,0-1-1 0 0,-1 0 1 0 0,1-1 0 0 0,0 1 0 0 0,0 0-1 0 0,-1-1 1 0 0,1 0 0 0 0,-1 1 0 0 0,1-1-1 0 0,-1 0 1 0 0,0 0 0 0 0,0 0 0 0 0,0-1-1 0 0,0 1 1 0 0,0 0 0 0 0,0-1 0 0 0,-1 1 0 0 0,1-1-1 0 0,-1 0 1 0 0,0 1 0 0 0,0-1 0 0 0,0 0-1 0 0,0 0 1 0 0,0 0 0 0 0,0-1-96 0 0,-1 3 9 0 0,-1 0 1 0 0,1 0-1 0 0,-1 0 1 0 0,1 0-1 0 0,-1 0 1 0 0,1 0-1 0 0,-1 1 0 0 0,1-1 1 0 0,-1 0-1 0 0,0 0 1 0 0,1 1-1 0 0,-1-1 1 0 0,0 1-1 0 0,0-1 1 0 0,0 0-1 0 0,1 1 1 0 0,-1-1-1 0 0,0 1 0 0 0,0 0 1 0 0,0-1-1 0 0,0 1 1 0 0,0 0-1 0 0,0-1 1 0 0,0 1-1 0 0,0 0 1 0 0,0 0-1 0 0,0 0 0 0 0,0 0 1 0 0,0 0-1 0 0,0 0 1 0 0,0 0-1 0 0,0 0 1 0 0,0 1-1 0 0,0-1 1 0 0,0 0-1 0 0,1 0 1 0 0,-1 1-1 0 0,0-1 0 0 0,0 1 1 0 0,0-1-1 0 0,0 1 1 0 0,0-1-1 0 0,1 1 1 0 0,-1-1-1 0 0,0 1 1 0 0,0 0-1 0 0,1 0 0 0 0,-1-1 1 0 0,0 1-1 0 0,1 0 1 0 0,-1 0-1 0 0,1 0 1 0 0,-1-1-1 0 0,1 1 1 0 0,0 0-1 0 0,-1 0 1 0 0,1 0-10 0 0,-1 8 12 0 0,0 0 0 0 0,0 0 0 0 0,1-1 0 0 0,0 1 1 0 0,1 0-1 0 0,0 0 0 0 0,1-1 0 0 0,-1 1 0 0 0,2-1 0 0 0,-1 1 1 0 0,1-1-1 0 0,0 0 0 0 0,1 0 0 0 0,2 4-12 0 0,15 45-386 0 0,-13-34 25 0 0,0 1-1135 0 0,-6-8-3491 0 0,-2-16 3597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4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 1484 0 0,'4'-4'3877'0'0,"2"-5"-2241"0"0,-6 9-1603 0 0,0 0 0 0 0,0 1-1 0 0,0-1 1 0 0,0 1 0 0 0,-1-1-1 0 0,1 0 1 0 0,0 1 0 0 0,0-1-1 0 0,0 0 1 0 0,0 1 0 0 0,0-1-1 0 0,-1 1 1 0 0,1-1-1 0 0,0 0 1 0 0,0 0 0 0 0,-1 1-1 0 0,1-1 1 0 0,0 0 0 0 0,-1 1-1 0 0,1-1 1 0 0,0 0 0 0 0,-1 0-1 0 0,1 1 1 0 0,0-1 0 0 0,-1 0-1 0 0,1 0 1 0 0,0 0 0 0 0,-1 0-1 0 0,1 0 1 0 0,-1 1 0 0 0,1-1-1 0 0,0 0 1 0 0,-1 0 0 0 0,1 0-1 0 0,-1 0 1 0 0,1 0 0 0 0,0 0-1 0 0,-1 0 1 0 0,1 0 0 0 0,-1 0-1 0 0,1-1 1 0 0,0 1-1 0 0,-1 0 1 0 0,1 0 0 0 0,-1 0-1 0 0,1 0 1 0 0,-1-1-33 0 0,-6 7 680 0 0,3-44-386 0 0,1 33-6564 0 0,6 8 5082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5:0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16 348 836 0 0,'-16'-3'2588'0'0,"47"-37"2170"0"0,69 24-4870 0 0,-75 14 589 0 0,316-19 417 0 0,-340 21-1154 0 0,-1 0 10 0 0,0 0-40 0 0,21-25-4925 0 0,-21 20 3909 0 0</inkml:trace>
  <inkml:trace contextRef="#ctx0" brushRef="#br0" timeOffset="435.65">242 8 1468 0 0,'-12'-7'5696'0'0,"11"37"-5353"0"0,1-15-194 0 0,2 32 61 0 0,2 1-1 0 0,2-1 1 0 0,3-1-1 0 0,1 1 1 0 0,2-2-1 0 0,2 1 1 0 0,2-2 0 0 0,2 0-1 0 0,11 17-209 0 0,-19-46-204 0 0,-20-39-4016 0 0,0 2 1440 0 0,6 12 1518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5:1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1428 0 0,'0'0'685'0'0,"0"0"-86"0"0,4-21 1983 0 0,7 2-2310 0 0,-11 20-183 0 0,0-1 1 0 0,1 1-1 0 0,-1-1 0 0 0,0 1 1 0 0,0 0-1 0 0,0-1 1 0 0,1 0-1 0 0,-1 1 1 0 0,0-1-1 0 0,0 1 0 0 0,1-1 1 0 0,-1 1-1 0 0,1-1 1 0 0,-1 1-1 0 0,0-1 0 0 0,1 0 1 0 0,-1 1-1 0 0,1-1 1 0 0,-1 0-1 0 0,1 0 1 0 0,-1 1-1 0 0,1-1 0 0 0,-1 0 1 0 0,1 0-1 0 0,-1 1 1 0 0,1-1-1 0 0,-1 0 1 0 0,1 0-1 0 0,-1 0 0 0 0,1 0 1 0 0,-1 0-1 0 0,1 0 1 0 0,0 0-1 0 0,-1 0-89 0 0,1 128 159 0 0,-1 4-128 0 0,0-131-20 0 0,0 3-88 0 0,1 4-878 0 0,-4-2-3839 0 0,-7 6 3549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5:1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1544 0 0,'8'7'4309'0'0,"33"-9"-3403"0"0,-38 1-670 0 0,266-43 2320 0 0,54 30-1597 0 0,-168 47-2283 0 0,-154-33 1228 0 0,-1 1-1 0 0,1-1 0 0 0,-1 0 1 0 0,1 1-1 0 0,0-1 1 0 0,-1 0-1 0 0,1 1 1 0 0,-1-1-1 0 0,1 1 0 0 0,-1-1 1 0 0,1 0-1 0 0,-1 1 1 0 0,1-1-1 0 0,-1 1 1 0 0,1 0-1 0 0,-1-1 0 0 0,0 1 1 0 0,1-1-1 0 0,-1 1 1 0 0,0 0-1 0 0,0-1 1 0 0,1 1-1 0 0,-1 0 0 0 0,0-1 1 0 0,0 1-1 0 0,0 0 1 0 0,0-1-1 0 0,0 1 1 0 0,0 0-1 0 0,0-1 0 0 0,0 1 1 0 0,0 0-1 0 0,0-1 1 0 0,0 1-1 0 0,0 0 0 0 0,-1-1 1 0 0,1 1-1 0 0,0 0 1 0 0,0-1-1 0 0,-1 1 1 0 0,1-1-1 0 0,0 1 0 0 0,-1 0 1 0 0,1-1-1 0 0,-1 1 1 0 0,1-1-1 0 0,-1 1 1 0 0,1-1-1 0 0,-1 1 0 0 0,1-1 1 0 0,-1 0-1 0 0,1 1 1 0 0,-1-1-1 0 0,0 0 1 0 0,1 1-1 0 0,-1-1 0 0 0,1 0 1 0 0,-1 0-1 0 0,0 1 1 0 0,1-1-1 0 0,-1 0 1 0 0,0 0-1 0 0,1 0 0 0 0,-1 0 1 0 0,0 0-1 0 0,0 0 97 0 0,-14 5-1400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5:1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237 387 868 0 0,'-9'10'3569'0'0,"-40"-14"-1890"0"0,38 0-1562 0 0,0-2 0 0 0,0 1 0 0 0,1-1 0 0 0,-1-1 0 0 0,1 0 0 0 0,1 0-1 0 0,-1-1 1 0 0,1 0 0 0 0,1-1 0 0 0,-1 0 0 0 0,1 0 0 0 0,1-1 0 0 0,0 0 0 0 0,0 0 0 0 0,1-1 0 0 0,1 0 0 0 0,-1 0 0 0 0,2 0 0 0 0,-1-1 0 0 0,2 1 0 0 0,0-1-1 0 0,0 0 1 0 0,1 0 0 0 0,0 0 0 0 0,1-1 0 0 0,1-6-117 0 0,0 13 5 0 0,1 0 0 0 0,0 0 0 0 0,1 0 0 0 0,0 0 0 0 0,0 0 0 0 0,0 1 0 0 0,0-1 1 0 0,1 1-1 0 0,0-1 0 0 0,0 1 0 0 0,1 0 0 0 0,-1 0 0 0 0,1 0 0 0 0,0 1 0 0 0,0-1 0 0 0,1 1 0 0 0,-1 0 0 0 0,1 0 0 0 0,0 1 0 0 0,0 0 0 0 0,0-1 0 0 0,1 1 0 0 0,-1 1 0 0 0,1-1 0 0 0,0 1 0 0 0,-1 0 0 0 0,1 1 0 0 0,0-1 0 0 0,0 1 1 0 0,0 0-1 0 0,1 0-5 0 0,-2 0-10 0 0,0 0 1 0 0,0 0 0 0 0,-1 1 0 0 0,1-1 0 0 0,0 1 0 0 0,0 0 0 0 0,0 1 0 0 0,-1-1 0 0 0,1 1 0 0 0,0 0 0 0 0,0 0 0 0 0,-1 0-1 0 0,1 0 1 0 0,-1 1 0 0 0,1 0 0 0 0,-1 0 0 0 0,0 0 0 0 0,1 1 0 0 0,-1 0 0 0 0,0-1 0 0 0,-1 1 0 0 0,1 0 0 0 0,0 1-1 0 0,-1-1 1 0 0,0 1 0 0 0,0 0 0 0 0,0-1 0 0 0,0 1 0 0 0,-1 0 0 0 0,1 1 0 0 0,-1-1 0 0 0,0 0 0 0 0,0 1 0 0 0,-1-1-1 0 0,1 1 1 0 0,-1 0 0 0 0,0-1 0 0 0,0 1 0 0 0,-1 1 9 0 0,0 16 25 0 0,-2 0-1 0 0,-1 0 1 0 0,0 0 0 0 0,-2 0-1 0 0,0-1 1 0 0,-2 1-1 0 0,0-1 1 0 0,-2-1 0 0 0,0 0-1 0 0,-1 0 1 0 0,-2 2-25 0 0,-47 119 369 0 0,57-131-350 0 0,-23 135 550 0 0,25-140-534 0 0,0 0 1 0 0,1 0 0 0 0,0-1-1 0 0,0 1 1 0 0,0-1-1 0 0,1 1 1 0 0,-1-1-1 0 0,1 1 1 0 0,0-1 0 0 0,0 0-1 0 0,1 0 1 0 0,-1 0-1 0 0,1 0 1 0 0,0 0-1 0 0,0-1 1 0 0,0 1 0 0 0,1-1-1 0 0,-1 0 1 0 0,1 0-1 0 0,0 0 1 0 0,0 0-1 0 0,0-1 1 0 0,0 1 0 0 0,0-1-1 0 0,0 0 1 0 0,1 0-1 0 0,-1-1 1 0 0,1 1-1 0 0,-1-1 1 0 0,1 0-36 0 0,6 1 40 0 0,0 0-1 0 0,-1-1 1 0 0,1 0-1 0 0,0-1 1 0 0,0 0-1 0 0,-1 0 1 0 0,1-1-1 0 0,0-1 1 0 0,-1 0 0 0 0,1 0-1 0 0,-1-1 1 0 0,1 0-1 0 0,-1-1 1 0 0,0 0-1 0 0,-1-1 1 0 0,1 0-1 0 0,-1-1 1 0 0,0 1-1 0 0,0-2 1 0 0,-1 1 0 0 0,1-1-1 0 0,4-6-39 0 0,-10 9 0 0 0,0 1-1 0 0,0 0 1 0 0,-1-1 0 0 0,0 0-1 0 0,1 1 1 0 0,-1-1 0 0 0,-1 0-1 0 0,1 0 1 0 0,-1 0 0 0 0,1 0-1 0 0,-1-1 1 0 0,0 1 0 0 0,0 0-1 0 0,-1 0 1 0 0,1-1 0 0 0,-1 1-1 0 0,0 0 1 0 0,-1-1 0 0 0,1 1-1 0 0,0 0 1 0 0,-1-1 0 0 0,0 1-1 0 0,0 0 1 0 0,-1 0 0 0 0,1 0-1 0 0,-1 0 1 0 0,0 0 0 0 0,0 0-1 0 0,0 0 1 0 0,0 0 0 0 0,-1 1-1 0 0,1-1 1 0 0,-1 1 0 0 0,0 0-1 0 0,0 0 1 0 0,0 0 0 0 0,-2-1 0 0 0,-140-76-740 0 0,116 74 196 0 0,-45-20-5657 0 0,71 18 4741 0 0,1-1 50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5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96 1240 0 0,'0'0'365'0'0,"-21"0"704"0"0,-41-4 327 0 0,62 4-1213 0 0,0 0 185 0 0,0 0 29 0 0,0 0 11 0 0,0 0-53 0 0,-7-3 368 0 0,16-4 343 0 0,49-12-811 0 0,1 2-1 0 0,1 3 1 0 0,0 2-1 0 0,1 3 1 0 0,0 3 0 0 0,1 2-1 0 0,3 3-254 0 0,-65 2-49 0 0,1-1-1 0 0,0 0 0 0 0,-1 1 1 0 0,1-1-1 0 0,0 0 1 0 0,-1 1-1 0 0,1-1 1 0 0,0 1-1 0 0,-1-1 1 0 0,1 1-1 0 0,-1-1 0 0 0,1 1 1 0 0,-1-1-1 0 0,1 1 1 0 0,-1 0-1 0 0,0-1 1 0 0,1 1-1 0 0,-1-1 0 0 0,0 1 1 0 0,1 0-1 0 0,-1 0 1 0 0,0-1-1 0 0,0 1 1 0 0,0 0-1 0 0,0-1 1 0 0,1 1-1 0 0,-1 0 0 0 0,0 0 1 0 0,0-1-1 0 0,0 1 1 0 0,-1 0-1 0 0,1 0 1 0 0,0-1-1 0 0,0 1 0 0 0,0 0 1 0 0,0 0-1 0 0,-1-1 1 0 0,1 1-1 0 0,0 0 1 0 0,-1-1-1 0 0,1 1 1 0 0,-1-1-1 0 0,1 1 0 0 0,0 0 1 0 0,-1-1-1 0 0,1 1 1 0 0,-1-1-1 0 0,0 1 1 0 0,1-1-1 0 0,-1 1 0 0 0,1-1 1 0 0,-1 0-1 0 0,0 1 1 0 0,1-1-1 0 0,-1 0 1 0 0,0 1-1 0 0,1-1 0 0 0,-1 0 1 0 0,0 0-1 0 0,0 0 1 0 0,1 1-1 0 0,-2-1 50 0 0,-64 31-3712 0 0,39-21 2461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5:1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1780 0 0,'52'12'4737'0'0,"298"-38"-1942"0"0,-307 25-3039 0 0,-31 0 34 0 0,0-1 0 0 0,1 2 1 0 0,-1-1-1 0 0,0 2 0 0 0,1 0 1 0 0,-1 0-1 0 0,0 1 0 0 0,0 1 0 0 0,0 0 1 0 0,0 1-1 0 0,0 0 0 0 0,-1 0 1 0 0,1 1-1 0 0,4 4 210 0 0,-8 1-3475 0 0,-9-7 2222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5:1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1808 0 0,'170'-41'7219'0'0,"287"-15"-4763"0"0,369 16-1289 0 0,-744 37-2503 0 0,-133 21-4605 0 0,-4-5 3313 0 0,24-5 1391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5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1112 0 0,'2'-2'1088'0'0,"0"1"-252"0"0,-2-2-156 0 0,1 1-216 0 0,-1 1-80 0 0,2-2-160 0 0,-1 3-56 0 0,-1-2-64 0 0,0 4-12 0 0,0-2-444 0 0,0 3-404 0 0,-1-2-460 0 0,-1 2-32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5:1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90 1180 0 0,'1'-1'83'0'0,"1"-1"0"0"0,-1 1 0 0 0,0 0 0 0 0,1 0 0 0 0,-1 0 0 0 0,0-1 1 0 0,0 1-1 0 0,0-1 0 0 0,0 1 0 0 0,0-1 0 0 0,0 1 0 0 0,0-1 0 0 0,0 1 0 0 0,-1-1 0 0 0,1 0 0 0 0,-1 0 0 0 0,1 1 0 0 0,-1-1 0 0 0,0 0 0 0 0,0 0 0 0 0,0 1 1 0 0,0-1-1 0 0,0 0 0 0 0,0 0 0 0 0,0 1 0 0 0,0-1 0 0 0,-1 0 0 0 0,1 0 0 0 0,0 1 0 0 0,-1-1 0 0 0,0 0 0 0 0,1 1 0 0 0,-1-1 0 0 0,0 0 0 0 0,0 1 0 0 0,0-1 0 0 0,0 1 1 0 0,0 0-1 0 0,0-1 0 0 0,-1 1 0 0 0,1 0 0 0 0,0 0 0 0 0,-1 0 0 0 0,1 0 0 0 0,-1 0 0 0 0,1 0 0 0 0,-1 0 0 0 0,1 0 0 0 0,-1 0 0 0 0,0 1 0 0 0,1-1 0 0 0,-1 1 1 0 0,-1-1-84 0 0,-142-13 1152 0 0,121 18-1042 0 0,-1 0-1 0 0,1 2 1 0 0,1 1-1 0 0,-1 1 0 0 0,1 1 1 0 0,0 1-1 0 0,-21 13-109 0 0,37-21 11 0 0,0 1 0 0 0,0 0 1 0 0,1 1-1 0 0,-1-1 0 0 0,1 1 0 0 0,-1 1 0 0 0,1-1 0 0 0,1 1 0 0 0,-1 0 0 0 0,1 1 0 0 0,-1-1 0 0 0,1 1 0 0 0,1 0 0 0 0,-1 0 0 0 0,1 1 0 0 0,1-1 1 0 0,-1 1-1 0 0,1 0 0 0 0,0 0 0 0 0,-1 4-11 0 0,7-5-30 0 0,0 0 0 0 0,1 0 0 0 0,0-1 0 0 0,0 1 0 0 0,0-1 0 0 0,0 0 1 0 0,1 0-1 0 0,0-1 0 0 0,0 1 0 0 0,0-1 0 0 0,1 0 0 0 0,0 0 0 0 0,-1-1 0 0 0,1 0 0 0 0,0 0 1 0 0,1 0-1 0 0,-1-1 0 0 0,0 0 0 0 0,1 0 0 0 0,-1-1 0 0 0,1 1 0 0 0,3-1 30 0 0,87 11-3997 0 0,-78-12 2785 0 0</inkml:trace>
  <inkml:trace contextRef="#ctx0" brushRef="#br0" timeOffset="530.294">431 102 1068 0 0,'2'2'98'0'0,"-1"2"0"0"0,1-1 0 0 0,-1 0 0 0 0,0 0 0 0 0,0 0 0 0 0,0 1 0 0 0,0-1 0 0 0,-1 0 0 0 0,1 1 0 0 0,-1-1 0 0 0,0 1 0 0 0,0-1-1 0 0,0 0 1 0 0,-1 1 0 0 0,1-1 0 0 0,-1 0 0 0 0,0 1 0 0 0,0-1 0 0 0,0 0 0 0 0,0 0 0 0 0,0 1 0 0 0,-1-1 0 0 0,0 0 0 0 0,1 0 0 0 0,-1-1 0 0 0,0 1 0 0 0,0 0 0 0 0,-1-1 0 0 0,1 1 0 0 0,0-1 0 0 0,-1 0 0 0 0,0 1 0 0 0,1-1-1 0 0,-1 0 1 0 0,-3 1-98 0 0,-150 134 2409 0 0,130-120-2122 0 0,2 1 1 0 0,0 2-1 0 0,1 0 0 0 0,1 2 1 0 0,1 0-1 0 0,1 2 0 0 0,1 0 1 0 0,1 1-1 0 0,-1 4-287 0 0,6 28 931 0 0,18-49-635 0 0,7 2-215 0 0,2-1 0 0 0,-1-1 0 0 0,1 0 0 0 0,0-1 0 0 0,0 0 0 0 0,1-2 0 0 0,0 1 0 0 0,0-2 0 0 0,1 0 0 0 0,-1-1 0 0 0,1 0 0 0 0,0-1 0 0 0,-1-1 0 0 0,1-1 0 0 0,0 0 0 0 0,0-1 0 0 0,0 0 0 0 0,3-2-81 0 0,23 3-96 0 0,172-38-246 0 0,-209 38 325 0 0,0-1 1 0 0,0 1-1 0 0,0-1 1 0 0,0 0-1 0 0,0 0 1 0 0,0-1 0 0 0,0 0-1 0 0,0 0 1 0 0,-1 0-1 0 0,1 0 1 0 0,-1 0-1 0 0,0-1 1 0 0,0 0-1 0 0,1 0 1 0 0,-2 0-1 0 0,1-1 1 0 0,0 1 0 0 0,-1-1-1 0 0,0 0 1 0 0,1 0-1 0 0,-2 0 1 0 0,1 0-1 0 0,0-1 1 0 0,-1 1-1 0 0,0-1 1 0 0,0 1-1 0 0,0-1 1 0 0,0 0-1 0 0,-1 0 1 0 0,0 0 0 0 0,0 0-1 0 0,0 0 1 0 0,-1 0-1 0 0,0 0 1 0 0,0 0-1 0 0,0 0 1 0 0,0 0-1 0 0,-1-4 17 0 0,-16-19-23 0 0,-1 1 0 0 0,0 1 0 0 0,-2 1-1 0 0,-1 0 1 0 0,-1 1 0 0 0,-1 2 0 0 0,-1 0 0 0 0,-1 1-1 0 0,-1 2 1 0 0,-1 1 0 0 0,-20-11 23 0 0,2-2-164 0 0,20 16-152 0 0,-30-21-797 0 0,39 8-2439 0 0,16 27 2222 0 0,4-2-24 0 0,18-13 26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5:1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60 1128 0 0,'-10'-4'1021'0'0,"10"4"-912"0"0,0 0-1 0 0,1-1 0 0 0,-1 1 0 0 0,0-1 0 0 0,1 1 1 0 0,-1-1-1 0 0,0 1 0 0 0,0-1 0 0 0,1 1 0 0 0,-1-1 1 0 0,0 1-1 0 0,0-1 0 0 0,0 1 0 0 0,0-1 0 0 0,0 1 1 0 0,0-1-1 0 0,0 1 0 0 0,0-1 0 0 0,0 1 0 0 0,0-1 1 0 0,0 1-1 0 0,0-1 0 0 0,0 0 0 0 0,0 1 0 0 0,0-1 1 0 0,0 1-1 0 0,-1-1 0 0 0,1 1 0 0 0,0-1 0 0 0,0 1 1 0 0,-1 0-1 0 0,1-1 0 0 0,0 1 0 0 0,-1-1 0 0 0,1 1 1 0 0,0-1-1 0 0,-1 1 0 0 0,1 0 0 0 0,-1-1 0 0 0,1 1 1 0 0,-1 0-1 0 0,1 0 0 0 0,0-1 0 0 0,-1 1 0 0 0,1 0 1 0 0,-1 0-109 0 0,74-14 447 0 0,2 3-1 0 0,-1 4 1 0 0,1 3 0 0 0,62 5-447 0 0,-81-1 216 0 0,-55 3-212 0 0,1 0 1 0 0,0 0-1 0 0,-1 1 1 0 0,0-1 0 0 0,1 0-1 0 0,-1 0 1 0 0,0 1 0 0 0,-1-1-1 0 0,1 1 1 0 0,-1-1-1 0 0,1 1 1 0 0,-1-1 0 0 0,0 0-1 0 0,0 1 1 0 0,-1-1 0 0 0,1 1-1 0 0,-1-1 1 0 0,0 1 0 0 0,0-1-1 0 0,0 0 1 0 0,0 1-1 0 0,0-1 1 0 0,-1 0 0 0 0,1 0-1 0 0,-1 0 1 0 0,0 0 0 0 0,0 0-1 0 0,0 0 1 0 0,-1 0-5 0 0,-1 7 24 0 0,-86 239 68 0 0,74-180-63 0 0,-26 195 1088 0 0,55-200-1575 0 0,-5-90-6106 0 0,-15 9 5396 0 0</inkml:trace>
  <inkml:trace contextRef="#ctx0" brushRef="#br0" timeOffset="296.11">11 471 2212 0 0,'0'0'81'0'0,"1"0"0"0"0,0 0 0 0 0,-1 1 0 0 0,1-1 0 0 0,-1 0 0 0 0,1 0 0 0 0,0 0 0 0 0,-1 0 0 0 0,1 0 0 0 0,-1 0 0 0 0,1 0 0 0 0,0-1 0 0 0,-1 1 0 0 0,1 0 0 0 0,-1 0 0 0 0,1 0 0 0 0,-1-1 0 0 0,1 1 0 0 0,-1 0 0 0 0,1 0 0 0 0,-1-1 0 0 0,1 1 0 0 0,-1 0 0 0 0,1-1 0 0 0,-1 1 0 0 0,1-1 0 0 0,-1 1 0 0 0,1-1 0 0 0,-1 1 0 0 0,0-1 0 0 0,1 1 0 0 0,-1-1 0 0 0,0 1 0 0 0,0-1 0 0 0,1 1 0 0 0,-1-1-1 0 0,0 1 1 0 0,0-1 0 0 0,0 0 0 0 0,0 1 0 0 0,0-1 0 0 0,0 1 0 0 0,0-1 0 0 0,0 0 0 0 0,0 1 0 0 0,0-1 0 0 0,0 1 0 0 0,0-1 0 0 0,0 0 0 0 0,0 1 0 0 0,0-1 0 0 0,-1 1 0 0 0,1-1 0 0 0,0 1 0 0 0,0-1 0 0 0,-1 1 0 0 0,1-1 0 0 0,0 1 0 0 0,-1-1 0 0 0,1 1 0 0 0,-1-1 0 0 0,1 1 0 0 0,0-1 0 0 0,-1 1 0 0 0,1 0-81 0 0,59-22 667 0 0,19 2 153 0 0,1 4-1 0 0,1 3 1 0 0,73-2-820 0 0,110 8-2236 0 0,-245 20 755 0 0,-17-5-1943 0 0,-3-4 2091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5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379 175 1336 0 0,'1'-2'58'0'0,"0"1"0"0"0,1-1 0 0 0,-1 1 0 0 0,0-1 0 0 0,1 1 1 0 0,-1-1-1 0 0,0 0 0 0 0,0 1 0 0 0,0-1 0 0 0,-1 0 0 0 0,1 0 0 0 0,0 0 0 0 0,-1 0 0 0 0,1 0 0 0 0,-1 0 0 0 0,1 0 0 0 0,-1 0 0 0 0,0 0 0 0 0,0 0 1 0 0,0 0-1 0 0,0 0 0 0 0,0 0 0 0 0,-1 0 0 0 0,1 0 0 0 0,-1 1 0 0 0,1-1 0 0 0,-1 0 0 0 0,0 0 0 0 0,1 0 0 0 0,-1 0 0 0 0,0 0 0 0 0,0 1 0 0 0,0-1 1 0 0,-1 0-1 0 0,1 1 0 0 0,0-1 0 0 0,-1 1 0 0 0,1 0 0 0 0,-1-1 0 0 0,1 1 0 0 0,-1 0 0 0 0,1 0 0 0 0,-1 0 0 0 0,0 0 0 0 0,0 0 0 0 0,1 0 0 0 0,-1 0 1 0 0,0 1-1 0 0,0-1 0 0 0,0 1 0 0 0,0-1 0 0 0,0 1 0 0 0,0 0 0 0 0,0 0 0 0 0,0 0 0 0 0,0 0 0 0 0,0 0 0 0 0,0 0 0 0 0,0 0 0 0 0,0 1 0 0 0,-1 0-58 0 0,-14-2 90 0 0,1 0 0 0 0,-1 2-1 0 0,1 0 1 0 0,0 1-1 0 0,-1 1 1 0 0,1 0 0 0 0,0 1-1 0 0,0 1 1 0 0,1 1-1 0 0,0 0 1 0 0,0 0-1 0 0,0 2 1 0 0,1 0 0 0 0,0 1-1 0 0,0 0 1 0 0,1 1-1 0 0,0 0 1 0 0,1 1 0 0 0,-1 2-90 0 0,-22 52 975 0 0,35-64-782 0 0,3 3-31 0 0,9 2-151 0 0,0 0-1 0 0,0-1 1 0 0,1 0 0 0 0,-1-1-1 0 0,1 0 1 0 0,0-1-1 0 0,0-1 1 0 0,0 0-1 0 0,1 0 1 0 0,-1-2-1 0 0,0 0 1 0 0,1 0-1 0 0,-1-1 1 0 0,0-1 0 0 0,0 0-1 0 0,0-1 1 0 0,0 0-1 0 0,0-1 1 0 0,0 0-1 0 0,-1-1 1 0 0,9-5-11 0 0,-12 7 35 0 0,0 0 0 0 0,0 0 0 0 0,-1-1 0 0 0,1 0 0 0 0,-1-1-1 0 0,0 0 1 0 0,0 0 0 0 0,-1-1 0 0 0,0 1 0 0 0,0-2 0 0 0,0 1 0 0 0,0-1 0 0 0,-1 0 0 0 0,0 0 0 0 0,-1-1 0 0 0,0 0 0 0 0,0 0 0 0 0,-1 0 0 0 0,1 0 0 0 0,-2-1 0 0 0,1 0-35 0 0,38 78-786 0 0,18-10-3501 0 0,-55-55 3073 0 0</inkml:trace>
  <inkml:trace contextRef="#ctx0" brushRef="#br0" timeOffset="359.335">604 125 1564 0 0,'10'-1'135'0'0,"-1"0"0"0"0,0 1 0 0 0,1 0 0 0 0,-1 1 0 0 0,1-1 0 0 0,-1 2 0 0 0,0 0 0 0 0,0 0 0 0 0,0 0 0 0 0,0 1 0 0 0,0 1 0 0 0,0-1 0 0 0,-1 1 0 0 0,1 1 0 0 0,-1 0 0 0 0,0 0 0 0 0,-1 0 0 0 0,1 1 0 0 0,-1 0 0 0 0,0 1 0 0 0,-1-1-1 0 0,1 1 1 0 0,-1 1 0 0 0,-1-1 0 0 0,1 1 0 0 0,-1 0 0 0 0,-1 0 0 0 0,0 1 0 0 0,0-1 0 0 0,0 1 0 0 0,-1 0 0 0 0,1 5-135 0 0,-4-13 70 0 0,0 1 0 0 0,1 0 0 0 0,-1-1 1 0 0,0 1-1 0 0,0 0 0 0 0,0 0 0 0 0,-1-1 0 0 0,1 1 0 0 0,0 0 0 0 0,-1 0 0 0 0,1-1 0 0 0,-1 1 0 0 0,1 0 0 0 0,-1-1 0 0 0,0 1 1 0 0,0-1-1 0 0,0 1 0 0 0,0-1 0 0 0,0 0 0 0 0,0 1 0 0 0,0-1 0 0 0,0 0 0 0 0,0 1 0 0 0,-1-1 0 0 0,1 0 0 0 0,-1 0 1 0 0,1 0-1 0 0,-1 0 0 0 0,1-1 0 0 0,-1 1 0 0 0,1 0 0 0 0,-1 0 0 0 0,0-1 0 0 0,1 1 0 0 0,-1-1 0 0 0,0 0 0 0 0,1 1 0 0 0,-1-1 1 0 0,0 0-1 0 0,0 0 0 0 0,1 0 0 0 0,-1 0 0 0 0,0-1 0 0 0,0 1 0 0 0,1 0 0 0 0,-1-1 0 0 0,0 1 0 0 0,1-1 0 0 0,-1 1 1 0 0,1-1-1 0 0,-1 0 0 0 0,0 0 0 0 0,1 0 0 0 0,0 0 0 0 0,-1 0 0 0 0,1 0 0 0 0,-1 0 0 0 0,1 0 0 0 0,0 0 0 0 0,0-1 0 0 0,0 1 1 0 0,0-1-1 0 0,0 1 0 0 0,0-1 0 0 0,0 1 0 0 0,0-1 0 0 0,1 1-70 0 0,-4-8-44 0 0,1 1 0 0 0,0-1 0 0 0,0 1-1 0 0,1-1 1 0 0,0 0 0 0 0,1 0 0 0 0,0 0 0 0 0,0 0 0 0 0,1 0-1 0 0,0 0 1 0 0,1 0 0 0 0,0 0 0 0 0,0 0 0 0 0,1 0 0 0 0,0 1 0 0 0,0-1-1 0 0,1 0 1 0 0,1 1 0 0 0,-1 0 0 0 0,1-1 0 0 0,1 2 0 0 0,-1-1 0 0 0,1 0-1 0 0,0 1 1 0 0,1 0 0 0 0,0 0 0 0 0,0 1 0 0 0,2-2 44 0 0,64-52-6061 0 0,-61 54 4663 0 0</inkml:trace>
  <inkml:trace contextRef="#ctx0" brushRef="#br0" timeOffset="718.659">1035 266 1256 0 0,'65'-1'3296'0'0,"-35"-5"-3152"0"0,-2-2-1 0 0,1-1 1 0 0,-1-1 0 0 0,0-2 0 0 0,-1 0 0 0 0,-1-2-1 0 0,0-1 1 0 0,-1-1 0 0 0,0-1 0 0 0,14-14-144 0 0,-81 15 475 0 0,21 16-368 0 0,0 0 0 0 0,1 2 0 0 0,-1 0-1 0 0,1 1 1 0 0,-1 2 0 0 0,1 0 0 0 0,0 1 0 0 0,0 0-1 0 0,1 2 1 0 0,0 1 0 0 0,1 0 0 0 0,-1 1 0 0 0,2 1-1 0 0,-1 0 1 0 0,2 2 0 0 0,-2 2-107 0 0,16-14 16 0 0,1 1-1 0 0,-1 0 1 0 0,1 0-1 0 0,0 1 1 0 0,-1-1 0 0 0,1 0-1 0 0,0 0 1 0 0,1 1-1 0 0,-1-1 1 0 0,0 0 0 0 0,1 1-1 0 0,-1-1 1 0 0,1 1-1 0 0,0-1 1 0 0,-1 0 0 0 0,1 1-1 0 0,1-1 1 0 0,-1 1-1 0 0,0-1 1 0 0,0 1 0 0 0,1-1-1 0 0,0 1 1 0 0,-1-1-1 0 0,1 0 1 0 0,0 1 0 0 0,0-1-1 0 0,0 0 1 0 0,0 0-1 0 0,1 0 1 0 0,-1 0 0 0 0,1 0-1 0 0,-1 0 1 0 0,1 0-1 0 0,0 0 1 0 0,-1-1 0 0 0,1 1-1 0 0,0-1 1 0 0,0 1-1 0 0,0-1 1 0 0,1 1-16 0 0,89 45 53 0 0,-56-38-977 0 0,1-1-1 0 0,0-2 0 0 0,0-1 0 0 0,1-3 1 0 0,-1 0-1 0 0,12-3 925 0 0,-6 1-1187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6:4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60 157 924 0 0,'19'-29'1291'0'0,"-19"26"-1133"0"0,30-19 355 0 0,-26 15 75 0 0,-1 7-29 0 0,2 18-535 0 0,19 168 368 0 0,17 128-69 0 0,-31-244 263 0 0,-10-69-545 0 0,0-1 4 0 0,0 0-5 0 0,0 0-31 0 0,3 1-1148 0 0,-2-11-469 0 0,-2 5 342 0 0</inkml:trace>
  <inkml:trace contextRef="#ctx0" brushRef="#br0" timeOffset="559.304">0 106 1148 0 0,'3'-7'87'0'0,"0"1"1"0"0,1 0-1 0 0,-1 0 0 0 0,1 0 1 0 0,0 0-1 0 0,0 1 0 0 0,1-1 1 0 0,0 1-1 0 0,0 0 0 0 0,0 1 1 0 0,0-1-1 0 0,1 1 0 0 0,0 0 0 0 0,0 0 1 0 0,0 1-1 0 0,0 0 0 0 0,0 0 1 0 0,1 0-1 0 0,-1 1 0 0 0,1 0 1 0 0,0 0-1 0 0,0 1 0 0 0,0 0 1 0 0,0 0-88 0 0,5-1 35 0 0,0 0 0 0 0,0 1 0 0 0,1 1 1 0 0,-1 0-1 0 0,0 1 0 0 0,0 0 1 0 0,1 1-1 0 0,-1 0 0 0 0,0 1 0 0 0,-1 0 1 0 0,1 1-1 0 0,5 2-35 0 0,1 1 28 0 0,0 0-1 0 0,0 1 1 0 0,-1 1-1 0 0,0 1 1 0 0,0 0-1 0 0,-1 2 1 0 0,0-1-1 0 0,-1 2 1 0 0,-1 0-1 0 0,0 1 1 0 0,0 0-1 0 0,-2 1 1 0 0,0 1-1 0 0,0 0 1 0 0,-2 0-1 0 0,0 1 1 0 0,-1 0-1 0 0,0 1 1 0 0,-2 0-1 0 0,0 1 1 0 0,-1-1-1 0 0,-1 1 1 0 0,-1 0-1 0 0,1 9-27 0 0,-37 106 109 0 0,24-117-75 0 0,-1-1 0 0 0,-1 0 0 0 0,0 0 0 0 0,-1-1 0 0 0,0 0 0 0 0,-2-1 0 0 0,1 0-1 0 0,-2-1 1 0 0,0 0 0 0 0,0-1 0 0 0,-1-1 0 0 0,0 0 0 0 0,-1-1 0 0 0,-1-1 0 0 0,1-1 0 0 0,-1 0-1 0 0,-1-1 1 0 0,1-1 0 0 0,-1 0 0 0 0,0-1 0 0 0,-1-1 0 0 0,-10 0-34 0 0,24-3-99 0 0,0-1 0 0 0,0 0 1 0 0,0 0-1 0 0,1 0 0 0 0,-1 0 1 0 0,0-1-1 0 0,0 0 0 0 0,1 0 0 0 0,-1 0 1 0 0,0-1-1 0 0,1 0 0 0 0,-1 1 1 0 0,1-1-1 0 0,0-1 0 0 0,0 1 1 0 0,0-1-1 0 0,0 0 0 0 0,0 0 0 0 0,0 0 1 0 0,1 0-1 0 0,-1 0 0 0 0,1-1 1 0 0,0 0-1 0 0,0 0 0 0 0,-1-2 99 0 0,-7-19-1390 0 0</inkml:trace>
  <inkml:trace contextRef="#ctx0" brushRef="#br0" timeOffset="1336.849">674 563 1196 0 0,'34'-3'1492'0'0,"164"-60"-420"0"0,14-60-636 0 0,-149 42 68 0 0,-66 77-497 0 0,0 1 1 0 0,-1-1-1 0 0,0 1 1 0 0,0 0 0 0 0,0-1-1 0 0,0 2 1 0 0,0-1-1 0 0,-1 0 1 0 0,1 1-1 0 0,-1 0 1 0 0,0 0 0 0 0,1 0-1 0 0,-1 1 1 0 0,0 0-1 0 0,0 0 1 0 0,0 0-1 0 0,0 0 1 0 0,0 1 0 0 0,0 0-1 0 0,-1 0 1 0 0,1 0-1 0 0,0 0 1 0 0,-4 2-8 0 0,-11-3 7 0 0,1 1 1 0 0,-1 0-1 0 0,0 2 0 0 0,0 0 1 0 0,1 2-1 0 0,-1 0 0 0 0,1 1 1 0 0,0 1-1 0 0,0 0 0 0 0,1 2 1 0 0,0 0-1 0 0,0 1 1 0 0,1 1-1 0 0,0 0 0 0 0,1 2 1 0 0,0 0-1 0 0,1 0 0 0 0,0 2 1 0 0,1-1-1 0 0,0 2 0 0 0,2 0 1 0 0,-7 10-8 0 0,17-20 7 0 0,-1 0 1 0 0,2 0 0 0 0,-1 0-1 0 0,0 0 1 0 0,1 1 0 0 0,0-1-1 0 0,0 1 1 0 0,1-1 0 0 0,0 1-1 0 0,0-1 1 0 0,0 1 0 0 0,0-1-1 0 0,1 0 1 0 0,0 1-1 0 0,0-1 1 0 0,1 1 0 0 0,-1-1-1 0 0,1 0 1 0 0,0 0 0 0 0,0 0-1 0 0,1 0 1 0 0,0 0 0 0 0,0-1-1 0 0,0 1 1 0 0,0-1-1 0 0,0 1 1 0 0,1-1 0 0 0,0 0-1 0 0,0-1 1 0 0,0 1 0 0 0,1-1-1 0 0,-1 0 1 0 0,1 0 0 0 0,-1 0-1 0 0,1 0 1 0 0,5 1-8 0 0,10 6-152 0 0,1-1-1 0 0,0 0 1 0 0,0-2-1 0 0,1-1 1 0 0,0 0 0 0 0,0-2-1 0 0,0 0 1 0 0,14-1 152 0 0,6-1-761 0 0,-16-2-606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6:5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1128 0 0,'1'-3'2601'0'0,"4"-27"-10"0"0,-5 40-2709 0 0,0 13 112 0 0,0 0 0 0 0,1-1 0 0 0,1 1 0 0 0,1 0 0 0 0,1-1 0 0 0,1 0 0 0 0,1 0 0 0 0,1 2 6 0 0,-5-21 3 0 0,-1 0 1 0 0,1 0 0 0 0,0 0-1 0 0,0 0 1 0 0,0 0-1 0 0,0-1 1 0 0,1 1-1 0 0,-1 0 1 0 0,1-1-1 0 0,-1 0 1 0 0,1 0 0 0 0,0 1-1 0 0,0-2 1 0 0,0 1-1 0 0,0 0 1 0 0,0-1-1 0 0,1 1 1 0 0,-1-1-1 0 0,0 0 1 0 0,1 0 0 0 0,-1 0-1 0 0,1-1 1 0 0,-1 1-1 0 0,2-1-3 0 0,-3 0 9 0 0,33-2 204 0 0,-29-2-217 0 0,0 0 0 0 0,-1 0-1 0 0,1 0 1 0 0,-1-1 0 0 0,0 0 0 0 0,0 0 0 0 0,0 0 0 0 0,-1-1 0 0 0,1 1 0 0 0,-1-1 0 0 0,-1 0 0 0 0,1 0 0 0 0,-1-1 0 0 0,0 1 0 0 0,0-1 0 0 0,-1 1 0 0 0,0-1 0 0 0,0-2 4 0 0,56 1-169 0 0,61-1 187 0 0,-29-9-457 0 0,-89 16 434 0 0,-1 1 0 0 0,1-1 0 0 0,0 0 0 0 0,0 0 0 0 0,-1 0 0 0 0,1 0 0 0 0,-1 0 0 0 0,0 0 0 0 0,0 0 0 0 0,0 0 0 0 0,0 1 0 0 0,0-1 0 0 0,0 0 0 0 0,0 0 0 0 0,0 0 0 0 0,-1 0 0 0 0,1 0 0 0 0,-1 0 0 0 0,1 0 0 0 0,-1 0 0 0 0,0 1 0 0 0,0-1 0 0 0,0 0 0 0 0,0 0 0 0 0,0 1 0 0 0,0-1 0 0 0,0 1 0 0 0,-1-1 0 0 0,1 1 0 0 0,-1 0 0 0 0,1-1 0 0 0,-1 1 0 0 0,1 0 0 0 0,-1 0 0 0 0,0 0 0 0 0,1 0 0 0 0,-1 0 0 0 0,0 0 0 0 0,0 1 0 0 0,0-1 0 0 0,0 0 5 0 0,-135-61-529 0 0,71 46-2111 0 0,47 12 1344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6:5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1280 0 0,'3'2'684'0'0,"2"-1"-240"0"0,0 1-68 0 0,5 1-144 0 0,-4 0 36 0 0,12 3-276 0 0,-9 1-60 0 0,2-2-76 0 0,1-1-316 0 0,-6 2 32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6:5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1544 0 0,'-2'1'672'0'0,"4"1"-72"0"0,1 1-76 0 0,2-3-540 0 0,1 0-204 0 0,-3 0-492 0 0,4 0 28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6:5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1 988 0 0,'31'110'1180'0'0,"-23"-58"-1012"0"0,0 12-1 0 0,2 0 0 0 0,4 0 0 0 0,2-1 0 0 0,3-1 0 0 0,10 17-167 0 0,-7-46-1126 0 0,-16-29 485 0 0</inkml:trace>
  <inkml:trace contextRef="#ctx0" brushRef="#br0" timeOffset="407.116">451 305 904 0 0,'-10'0'92'0'0,"-1"-1"1"0"0,0 2-1 0 0,0-1 1 0 0,1 2-1 0 0,-1-1 0 0 0,1 1 1 0 0,-1 1-1 0 0,1 0 0 0 0,0 0 1 0 0,0 1-1 0 0,0 1 1 0 0,0-1-1 0 0,1 1 0 0 0,-1 1 1 0 0,2 0-1 0 0,-1 0 0 0 0,0 1 1 0 0,1 0-1 0 0,1 1 0 0 0,-1-1 1 0 0,1 2-1 0 0,0-1 1 0 0,1 1-1 0 0,-3 5-92 0 0,-14 29 461 0 0,22-43-321 0 0,1 0-5 0 0,25 9 331 0 0,170-94 481 0 0,-137 54-706 0 0,-58 30-242 0 0,0 0 0 0 0,1 1 0 0 0,-1-1 0 0 0,1 1 0 0 0,0-1 0 0 0,-1 1 0 0 0,1-1 0 0 0,-1 1 0 0 0,1-1 0 0 0,0 1 0 0 0,-1 0 0 0 0,1-1 0 0 0,0 1 0 0 0,-1 0 1 0 0,1-1-1 0 0,0 1 0 0 0,0 0 0 0 0,-1 0 0 0 0,1 0 0 0 0,0 0 0 0 0,0 0 0 0 0,0 0 0 0 0,-1 0 0 0 0,1 0 0 0 0,0 0 0 0 0,0 0 0 0 0,-1 0 0 0 0,1 0 0 0 0,0 1 0 0 0,0-1 0 0 0,-1 0 0 0 0,1 0 0 0 0,0 1 0 0 0,-1-1 0 0 0,1 1 0 0 0,0-1 0 0 0,-1 0 0 0 0,1 1 0 0 0,-1-1 0 0 0,1 1 0 0 0,-1 0 0 0 0,1-1 0 0 0,-1 1 0 0 0,1-1 0 0 0,-1 1 0 0 0,1 0 0 0 0,-1-1 0 0 0,0 1 0 0 0,1 0 0 0 0,-1-1 0 0 0,0 1 0 0 0,0 0 0 0 0,1 0 0 0 0,-1-1 0 0 0,0 1 0 0 0,0 0 0 0 0,0 0 0 0 0,0 0 0 0 0,0-1 2 0 0,12 28 40 0 0,32 19-1641 0 0,-43-47 1073 0 0,0 0-104 0 0,6 0-550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6:5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1088 0 0,'0'0'247'0'0,"0"0"58"0"0,0 0-115 0 0,0 0-30 0 0,0 0-50 0 0,0 0 47 0 0,0 0-42 0 0,0 0-27 0 0,0 0-9 0 0,6 2 81 0 0,-3 0-146 0 0,0-1 1 0 0,0 1-1 0 0,0 0 1 0 0,0 1-1 0 0,-1-1 0 0 0,1 0 1 0 0,-1 1-1 0 0,1 0 1 0 0,-1-1-1 0 0,0 1 1 0 0,0 0-1 0 0,0 0 0 0 0,0 0 1 0 0,-1 0-1 0 0,1 1 1 0 0,-1-1-1 0 0,0 0 1 0 0,0 1-1 0 0,0-1 0 0 0,-1 0 1 0 0,1 1-1 0 0,-1-1 1 0 0,1 1-1 0 0,-1 3-14 0 0,0-5 8 0 0,96 344 903 0 0,-85-293-775 0 0,-17-54-1497 0 0,4-2 222 0 0</inkml:trace>
  <inkml:trace contextRef="#ctx0" brushRef="#br0" timeOffset="516.168">37 120 1140 0 0,'1'-2'67'0'0,"0"0"-1"0"0,0 0 0 0 0,0 0 1 0 0,0 0-1 0 0,0 0 1 0 0,1 0-1 0 0,-1 0 1 0 0,1 1-1 0 0,-1-1 1 0 0,1 0-1 0 0,0 1 1 0 0,-1-1-1 0 0,1 1 0 0 0,0 0 1 0 0,0-1-1 0 0,0 1 1 0 0,0 0-1 0 0,0 0 1 0 0,0 0-1 0 0,1 1 1 0 0,-1-1-1 0 0,0 0 0 0 0,0 1 1 0 0,1 0-1 0 0,-1-1 1 0 0,0 1-1 0 0,0 0 1 0 0,1 0-1 0 0,-1 0 1 0 0,0 0-1 0 0,1 1 1 0 0,-1-1-1 0 0,0 1 0 0 0,0-1 1 0 0,1 1-1 0 0,-1 0 1 0 0,0 0-1 0 0,0 0 1 0 0,0 0-1 0 0,0 0 1 0 0,0 0-1 0 0,1 2-66 0 0,16 8 37 0 0,0 2 0 0 0,-1 1 0 0 0,0 0 0 0 0,-1 1 0 0 0,0 1 0 0 0,-2 0 0 0 0,0 2 0 0 0,-1-1 0 0 0,0 2 0 0 0,-2 0 1 0 0,0 0-1 0 0,-1 1 0 0 0,7 19-37 0 0,34 51 305 0 0,-39-150 290 0 0,68-219-384 0 0,-53 230-284 0 0,-27 48 97 0 0,1 4-38 0 0,6 10 1 0 0,-1 0 1 0 0,0 1 0 0 0,-1 0 0 0 0,0 1 0 0 0,-2-1-1 0 0,1 1 1 0 0,-2 0 0 0 0,0 0 0 0 0,0 0 0 0 0,-2 3 12 0 0,13 51-55 0 0,39 156-811 0 0,-52-212-1522 0 0,-1-13 1618 0 0</inkml:trace>
  <inkml:trace contextRef="#ctx0" brushRef="#br0" timeOffset="1127.051">874 324 888 0 0,'-4'1'16'0'0,"-8"2"53"0"0,-1-1-1 0 0,1 2 0 0 0,0-1 1 0 0,0 2-1 0 0,0 0 1 0 0,0 0-1 0 0,1 1 0 0 0,0 0 1 0 0,0 1-1 0 0,1 0 0 0 0,0 1 1 0 0,0 0-1 0 0,0 1 1 0 0,1 0-1 0 0,1 0 0 0 0,-1 1 1 0 0,2 0-1 0 0,-1 0 0 0 0,1 1 1 0 0,1 0-1 0 0,-4 7-68 0 0,10-17 95 0 0,0-1 17 0 0,15 17 365 0 0,61-41 112 0 0,84-76-266 0 0,-116 75-191 0 0,-43 25-105 0 0,9 4-38 0 0,-3 0 25 0 0,0 0-1 0 0,0 0 1 0 0,-1 1-1 0 0,0 0 1 0 0,0 1-1 0 0,0-1 0 0 0,0 1 1 0 0,-1 0-1 0 0,0 0 1 0 0,-1 1-1 0 0,1 0 1 0 0,-1 0-1 0 0,0 0 0 0 0,-1 0 1 0 0,0 0-1 0 0,0 1 1 0 0,0 0-1 0 0,-1-1 1 0 0,0 1-1 0 0,0 4-13 0 0,-2-11 16 0 0,-1 0 0 0 0,1 0-1 0 0,-1 0 1 0 0,1-1 0 0 0,-1 1 0 0 0,1 0 0 0 0,-1 0-1 0 0,1 0 1 0 0,-1 0 0 0 0,0-1 0 0 0,1 1 0 0 0,-1 0-1 0 0,0-1 1 0 0,0 1 0 0 0,1 0 0 0 0,-1-1 0 0 0,0 1-1 0 0,0-1 1 0 0,0 0 0 0 0,0 1 0 0 0,0-1 0 0 0,0 1-1 0 0,0-1 1 0 0,0 0 0 0 0,0 0 0 0 0,0 0 0 0 0,0 0-1 0 0,0 0 1 0 0,0 0 0 0 0,0 0 0 0 0,0 0 0 0 0,0 0-1 0 0,0 0 1 0 0,0 0 0 0 0,0 0 0 0 0,0-1 0 0 0,1 1-1 0 0,-1 0 1 0 0,0-1 0 0 0,0 1 0 0 0,0-1 0 0 0,0 1-1 0 0,0-1 1 0 0,0 0 0 0 0,1 1 0 0 0,-1-1-16 0 0,-2-2 20 0 0,0 1 1 0 0,0-1-1 0 0,1 0 1 0 0,-1 0-1 0 0,1 0 1 0 0,-1 0-1 0 0,1 0 1 0 0,0 0-1 0 0,1-1 1 0 0,-1 1-1 0 0,0-1 1 0 0,1 0-1 0 0,0 1 1 0 0,0-1-1 0 0,0 0 1 0 0,0 1-1 0 0,1-1 1 0 0,0 0-1 0 0,-1 0 1 0 0,1 0-1 0 0,0 0 1 0 0,1 0-1 0 0,-1 1 1 0 0,1-1-1 0 0,0 0 1 0 0,0 0-1 0 0,0 1 1 0 0,0-1-1 0 0,1 0 1 0 0,-1 1-1 0 0,1 0 1 0 0,0-1-1 0 0,0 1 1 0 0,0 0-1 0 0,0 0 1 0 0,2-1-21 0 0,109-97-2744 0 0,-89 87 1462 0 0</inkml:trace>
  <inkml:trace contextRef="#ctx0" brushRef="#br0" timeOffset="1732.575">1634 306 1080 0 0,'-59'0'948'0'0,"26"5"-845"0"0,0 2 1 0 0,0 1-1 0 0,1 1 1 0 0,0 2 0 0 0,1 1-1 0 0,0 2 1 0 0,-28 16-104 0 0,-27 30 383 0 0,126-63 136 0 0,188-100 212 0 0,-167 80-681 0 0,-60 23-29 0 0,16 147-28 0 0,102 326 368 0 0,-117-468-333 0 0,0 1-1 0 0,0-1 1 0 0,-1 0-1 0 0,0 1 1 0 0,0 0-1 0 0,0-1 1 0 0,-1 1 0 0 0,0 0-1 0 0,0-1 1 0 0,-1 1-1 0 0,1-1 1 0 0,-1 1-1 0 0,0-1 1 0 0,-1 1-1 0 0,1-1 1 0 0,-1 1-1 0 0,0-1 1 0 0,-1 0 0 0 0,1 0-1 0 0,-1 0 1 0 0,0 0-1 0 0,0 0 1 0 0,-1-1-1 0 0,1 0 1 0 0,-1 1-1 0 0,0-1 1 0 0,0 0 0 0 0,0-1-1 0 0,-1 1 1 0 0,1-1-1 0 0,-1 0 1 0 0,0 0-1 0 0,0 0 1 0 0,0-1-1 0 0,0 0 1 0 0,0 0 0 0 0,-4 1-28 0 0,-3-4-41 0 0,-1 0 0 0 0,1-1-1 0 0,-1 0 1 0 0,1-1 0 0 0,0-1 0 0 0,0 0 0 0 0,0-1 0 0 0,1 0 0 0 0,-1 0 0 0 0,1-1 0 0 0,0-1 0 0 0,1 0 0 0 0,0 0 0 0 0,0-1 0 0 0,0 0 0 0 0,1-1 0 0 0,0 0 0 0 0,1-1 0 0 0,0 1 0 0 0,0-2 0 0 0,1 1 0 0 0,1-1 0 0 0,0 0 0 0 0,0 0 0 0 0,1-1 0 0 0,0 0 0 0 0,1 0 0 0 0,1 0 0 0 0,0 0 0 0 0,0 0 0 0 0,1-1 0 0 0,1 1 0 0 0,0-1 0 0 0,0 0 0 0 0,2-6 41 0 0,20-94-1307 0 0,-4 80 219 0 0</inkml:trace>
  <inkml:trace contextRef="#ctx0" brushRef="#br0" timeOffset="2182.861">1976 347 1212 0 0,'-1'-2'50'0'0,"0"1"-1"0"0,0-1 1 0 0,0 0 0 0 0,0 1-1 0 0,-1-1 1 0 0,1 1 0 0 0,0 0-1 0 0,-1-1 1 0 0,1 1-1 0 0,-1 0 1 0 0,0 0 0 0 0,1 0-1 0 0,-1 0 1 0 0,0 0 0 0 0,0 1-1 0 0,0-1 1 0 0,1 0 0 0 0,-1 1-1 0 0,0-1 1 0 0,0 1-1 0 0,0 0 1 0 0,0 0 0 0 0,0 0-1 0 0,0 0 1 0 0,0 0 0 0 0,0 0-1 0 0,0 0 1 0 0,0 0 0 0 0,0 1-1 0 0,1-1 1 0 0,-1 1-1 0 0,0 0 1 0 0,0-1 0 0 0,0 1-1 0 0,0 0 1 0 0,1 0 0 0 0,-1 0-1 0 0,1 0 1 0 0,-1 0 0 0 0,0 1-1 0 0,1-1 1 0 0,0 0-1 0 0,-1 1-49 0 0,-1-1 93 0 0,-25 12 24 0 0,1 1 0 0 0,1 2 0 0 0,0 0-1 0 0,2 1 1 0 0,-1 2 0 0 0,2 0 0 0 0,-8 11-117 0 0,21-22 30 0 0,-13 16 344 0 0,42-26 635 0 0,190-101-221 0 0,-206 105-883 0 0,-1-1 0 0 0,1 1 0 0 0,-1 0 0 0 0,1 0 0 0 0,-1 0 0 0 0,0 1 1 0 0,0-1-1 0 0,0 1 0 0 0,0-1 0 0 0,0 1 0 0 0,0-1 0 0 0,-1 1 0 0 0,1 0 0 0 0,-1 0 0 0 0,0 0 0 0 0,0 0 1 0 0,0 0-1 0 0,0 0 0 0 0,0 0 0 0 0,-1 0 0 0 0,0 0 0 0 0,1 0 0 0 0,-1 1 0 0 0,0 0 95 0 0,3 11-1963 0 0,-1-10 674 0 0</inkml:trace>
  <inkml:trace contextRef="#ctx0" brushRef="#br0" timeOffset="2586.876">2132 236 1304 0 0,'36'55'1532'0'0,"-8"49"-394"0"0,-29-103-1127 0 0,0 0 0 0 0,0-1 1 0 0,1 1-1 0 0,-1 0 1 0 0,0 0-1 0 0,0 0 0 0 0,0-1 1 0 0,0 1-1 0 0,0 0 1 0 0,0-1-1 0 0,0 1 0 0 0,0-1 1 0 0,0 1-1 0 0,0-1 0 0 0,0 1 1 0 0,0-1-1 0 0,0 0 1 0 0,-1 1-1 0 0,1-1 0 0 0,0 0 1 0 0,0 0-1 0 0,0 0 1 0 0,0 0-1 0 0,-1 0 0 0 0,1 0 1 0 0,0-1-1 0 0,0 1 0 0 0,0 0 1 0 0,0 0-1 0 0,0-1 1 0 0,-1 1-1 0 0,1-1 0 0 0,0 1 1 0 0,0-1-1 0 0,0 1 1 0 0,0-1-1 0 0,0 0 0 0 0,1 1 1 0 0,-1-1-1 0 0,0 0 1 0 0,0 0-1 0 0,0 0 0 0 0,0 0 1 0 0,1 0-1 0 0,-1 0 0 0 0,1 0 1 0 0,-1 0-1 0 0,0 0 1 0 0,1 0-1 0 0,0 0 0 0 0,-1 0 1 0 0,1-1-12 0 0,-3-2 20 0 0,0-1 0 0 0,1 0 1 0 0,-1 0-1 0 0,1 0 0 0 0,1 0 0 0 0,-1 0 1 0 0,1 0-1 0 0,0 0 0 0 0,0-1 1 0 0,0 1-1 0 0,1 0 0 0 0,-1-1 0 0 0,1 1 1 0 0,1 0-1 0 0,-1-1 0 0 0,1 1 1 0 0,0 0-1 0 0,0-1 0 0 0,0 1 1 0 0,1 0-1 0 0,0 0 0 0 0,0 0 0 0 0,0 0 1 0 0,1 1-1 0 0,-1-1 0 0 0,1 0 1 0 0,0 1-1 0 0,1 0 0 0 0,-1 0 0 0 0,1 0 1 0 0,0 0-1 0 0,0 0 0 0 0,0 1 1 0 0,0 0-1 0 0,0 0 0 0 0,1 0 0 0 0,0 0 1 0 0,-1 1-1 0 0,1-1 0 0 0,0 1 1 0 0,0 1-1 0 0,0-1 0 0 0,1 1 0 0 0,-1-1 1 0 0,0 2-1 0 0,0-1 0 0 0,1 0 1 0 0,-1 1-1 0 0,3 0-20 0 0,-1 2-27 0 0,1 0 1 0 0,-1 0-1 0 0,0 1 1 0 0,0 0 0 0 0,0 0-1 0 0,0 0 1 0 0,0 1-1 0 0,-1 0 1 0 0,0 0-1 0 0,0 1 1 0 0,0 0-1 0 0,0 0 1 0 0,-1 0-1 0 0,1 1 1 0 0,-1 0 0 0 0,-1 0-1 0 0,1 0 1 0 0,-1 0-1 0 0,0 1 1 0 0,-1 0-1 0 0,0-1 1 0 0,0 2-1 0 0,0-1 1 0 0,-1 0-1 0 0,0 0 1 0 0,0 1 0 0 0,-1-1-1 0 0,1 4 27 0 0,-1-6-112 0 0,-1 0 0 0 0,1 0 0 0 0,-1 0-1 0 0,0 0 1 0 0,-1 0 0 0 0,1-1 0 0 0,-1 1 0 0 0,0 0 0 0 0,0 0 0 0 0,0 0-1 0 0,-1-1 1 0 0,1 1 0 0 0,-1 0 0 0 0,0-1 0 0 0,-1 0 0 0 0,1 1-1 0 0,-1-1 1 0 0,0 0 0 0 0,0 0 0 0 0,0-1 0 0 0,0 1 0 0 0,-1 0-1 0 0,0-1 1 0 0,1 0 0 0 0,-1 0 0 0 0,0 0 0 0 0,-2 0 112 0 0,-2-1-951 0 0</inkml:trace>
  <inkml:trace contextRef="#ctx0" brushRef="#br0" timeOffset="2790.556">2536 0 976 0 0,'0'6'372'0'0,"2"5"-216"0"0,0 13-8 0 0,-2-12-100 0 0,0 6 76 0 0,0 3-216 0 0,-15 28-24 0 0,10-20-272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0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1612 0 0,'44'2'3687'0'0,"-31"-3"-3274"0"0,197-21 888 0 0,-78 34-3899 0 0,-128 3 479 0 0,-14-11 879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0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 1304 0 0,'-4'3'872'0'0,"4"-2"-60"0"0,7 1-140 0 0,-1-1-108 0 0,2-1-116 0 0,21 2-144 0 0,-11-2-208 0 0,12 0-4 0 0,5 0-508 0 0,2 0-280 0 0,45-17-508 0 0,-34 11 20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1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144 714 1008 0 0,'-3'1'83'0'0,"0"1"-1"0"0,-1-1 0 0 0,1 0 1 0 0,0 0-1 0 0,-1-1 1 0 0,1 1-1 0 0,-1-1 1 0 0,1 0-1 0 0,-1 1 1 0 0,1-2-1 0 0,-1 1 0 0 0,1 0 1 0 0,-1-1-1 0 0,1 1 1 0 0,-1-1-1 0 0,1 0 1 0 0,0 0-1 0 0,-1 0 1 0 0,1-1-1 0 0,0 1 0 0 0,0-1 1 0 0,0 0-1 0 0,0 0 1 0 0,0 0-1 0 0,0 0 1 0 0,1 0-1 0 0,-1-1 1 0 0,1 1-1 0 0,0-1 0 0 0,-1 0 1 0 0,1 0-1 0 0,0 1 1 0 0,0-1-1 0 0,1 0 1 0 0,-1-1-1 0 0,1 1 1 0 0,0 0-1 0 0,-2-4-82 0 0,-4-15 24 0 0,1 0 1 0 0,0-1-1 0 0,2 0 0 0 0,0 0 1 0 0,2 0-1 0 0,0-1 0 0 0,2 1 1 0 0,1-1-1 0 0,0 1 0 0 0,2 0 1 0 0,1 0-1 0 0,0 0 0 0 0,2 0 1 0 0,1 1-1 0 0,0 0 0 0 0,11-21-24 0 0,-10 19 81 0 0,1 1 0 0 0,0 0-1 0 0,2 0 1 0 0,1 1-1 0 0,1 0 1 0 0,0 1 0 0 0,2 1-1 0 0,0 0 1 0 0,1 1-1 0 0,10-8-80 0 0,-24 26 3 0 0,-1 0 0 0 0,1 0 0 0 0,0 0 0 0 0,-1 0 0 0 0,1 0-1 0 0,0 1 1 0 0,0-1 0 0 0,0 1 0 0 0,-1-1 0 0 0,1 1-1 0 0,0 0 1 0 0,0 0 0 0 0,0-1 0 0 0,0 1 0 0 0,0 1-1 0 0,-1-1 1 0 0,1 0 0 0 0,0 0 0 0 0,0 1 0 0 0,0-1 0 0 0,0 1-1 0 0,-1-1 1 0 0,1 1 0 0 0,0 0 0 0 0,-1 0 0 0 0,1 0-1 0 0,0 0 1 0 0,-1 0 0 0 0,1 0 0 0 0,-1 0 0 0 0,1 0-1 0 0,-1 1 1 0 0,0-1 0 0 0,0 0 0 0 0,1 1 0 0 0,-1 0 0 0 0,0-1-1 0 0,0 1 1 0 0,-1-1 0 0 0,1 1 0 0 0,0 0 0 0 0,0 0-1 0 0,0 1-2 0 0,36 93-62 0 0,-32-81 43 0 0,26 73 108 0 0,3-1-1 0 0,4-3 1 0 0,4-1-1 0 0,7 6-88 0 0,-42-76 29 0 0,7 12-3063 0 0,-19-25 2009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1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1 928 0 0,'-63'21'868'0'0,"34"-13"-551"0"0,0 0-1 0 0,1 3 1 0 0,1 0-1 0 0,0 1 1 0 0,0 2-1 0 0,2 1 1 0 0,0 1 0 0 0,0 1-1 0 0,-8 9-316 0 0,30-24 23 0 0,1 0 1 0 0,0 0-1 0 0,0 0 0 0 0,0 0 1 0 0,0 1-1 0 0,0-1 0 0 0,0 1 0 0 0,1-1 1 0 0,-1 1-1 0 0,1 0 0 0 0,-1 0 1 0 0,1 0-1 0 0,0 0 0 0 0,0 0 1 0 0,1 0-1 0 0,-1 0 0 0 0,1 0 0 0 0,-1 0 1 0 0,1 0-1 0 0,0 0 0 0 0,0 0 1 0 0,0 0-1 0 0,0 0 0 0 0,1 0 0 0 0,0 0 1 0 0,-1 0-1 0 0,1 0 0 0 0,0 0 1 0 0,0 0-1 0 0,0 0 0 0 0,1 0 1 0 0,-1-1-1 0 0,1 1 0 0 0,0-1 0 0 0,-1 1 1 0 0,1-1-1 0 0,0 1 0 0 0,0-1 1 0 0,1 0-1 0 0,-1 0 0 0 0,0 0 0 0 0,1 0 1 0 0,-1 0-1 0 0,1-1 0 0 0,0 1 1 0 0,0-1-1 0 0,-1 0 0 0 0,1 0 1 0 0,1 1-24 0 0,24 9-201 0 0,1-1 0 0 0,0-1 0 0 0,0-1 0 0 0,1-1 0 0 0,0-2 0 0 0,0-1 0 0 0,0-2 0 0 0,0-1 0 0 0,7-1 201 0 0,9 0-1360 0 0,-19 0-118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7:4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143 265 988 0 0,'0'0'132'0'0,"0"0"0"0"0,0 1 0 0 0,1-1 0 0 0,-1 0 0 0 0,0 1 0 0 0,0-1 0 0 0,0 0 0 0 0,1 0 0 0 0,-1 1 0 0 0,0-1 0 0 0,1 0 0 0 0,-1 1 0 0 0,0-1 0 0 0,1 0 0 0 0,-1 0 0 0 0,0 0 1 0 0,1 1-1 0 0,-1-1 0 0 0,0 0 0 0 0,1 0 0 0 0,-1 0 0 0 0,0 0 0 0 0,1 0 0 0 0,-1 0 0 0 0,0 0 0 0 0,1 0 0 0 0,-1 0 0 0 0,1 0 0 0 0,-1 0 0 0 0,0 0 0 0 0,1 0 0 0 0,-1 0 0 0 0,1 0 0 0 0,-1 0 0 0 0,0 0-132 0 0,-1 23-193 0 0,16 194 378 0 0,66 59 983 0 0,-81-272-1256 0 0,0-4-3 0 0,0 0 0 0 0,-1 0 0 0 0,1 0-1 0 0,0 0 1 0 0,-1-1 0 0 0,1 1 0 0 0,0 0 0 0 0,-1 0 0 0 0,1 0 0 0 0,0 0 0 0 0,-1 0 0 0 0,1 0 0 0 0,0 0 0 0 0,-1 0 0 0 0,1 1-1 0 0,-1-1 1 0 0,1 0 0 0 0,0 0 0 0 0,-1 0 0 0 0,1 0 0 0 0,0 0 0 0 0,0 1 0 0 0,-1-1 0 0 0,1 0 0 0 0,0 0 0 0 0,-1 0 0 0 0,1 1-1 0 0,0-1 1 0 0,0 0 0 0 0,-1 0 0 0 0,1 1 0 0 0,0-1 0 0 0,0 0 0 0 0,0 1 0 0 0,-1-1 0 0 0,1 0 0 0 0,0 1 0 0 0,0-1 0 0 0,0 0 0 0 0,0 1-1 0 0,0-1 1 0 0,0 0 0 0 0,0 1 91 0 0,-4-5-1232 0 0</inkml:trace>
  <inkml:trace contextRef="#ctx0" brushRef="#br0" timeOffset="486.418">1 239 888 0 0,'0'-5'114'0'0,"1"0"0"0"0,0-1 1 0 0,0 1-1 0 0,0 0 0 0 0,1 0 0 0 0,0 0 0 0 0,0 0 1 0 0,0 1-1 0 0,1-1 0 0 0,-1 0 0 0 0,1 1 0 0 0,0 0 1 0 0,1 0-1 0 0,-1 0 0 0 0,1 0 0 0 0,-1 0 0 0 0,1 1 1 0 0,0-1-1 0 0,1 1 0 0 0,-1 0 0 0 0,0 0 0 0 0,1 1 1 0 0,0-1-1 0 0,0 1 0 0 0,-1 0 0 0 0,1 0 0 0 0,0 1 1 0 0,1 0-1 0 0,2-1-114 0 0,3-2 35 0 0,1 0 1 0 0,0 1-1 0 0,0 0 1 0 0,0 1 0 0 0,0 1-1 0 0,0 0 1 0 0,0 0-1 0 0,0 1 1 0 0,0 1-1 0 0,0 0 1 0 0,1 0 0 0 0,-1 1-1 0 0,-1 1 1 0 0,1 0-1 0 0,0 1 1 0 0,-1 0 0 0 0,1 1-1 0 0,-1 0 1 0 0,-1 1-1 0 0,1 0 1 0 0,-1 0-1 0 0,0 1 1 0 0,0 1 0 0 0,-1-1-1 0 0,0 2 1 0 0,0-1-1 0 0,-1 1 1 0 0,0 1-1 0 0,-1-1 1 0 0,0 1 0 0 0,0 1-1 0 0,-1-1 1 0 0,-1 1-1 0 0,0 0 1 0 0,0 0 0 0 0,2 10-36 0 0,-7-13 2 0 0,-1 0 0 0 0,0-1 0 0 0,-1 1 0 0 0,0 0 1 0 0,0-1-1 0 0,0 1 0 0 0,-1-1 0 0 0,0 1 0 0 0,-1-1 1 0 0,0 0-1 0 0,0-1 0 0 0,0 1 0 0 0,-1-1 0 0 0,0 0 1 0 0,0 0-1 0 0,0 0 0 0 0,-1 0 0 0 0,0-1 0 0 0,0 0 1 0 0,-1 0-1 0 0,1-1 0 0 0,-1 0 0 0 0,0 0 1 0 0,0-1-1 0 0,0 1 0 0 0,-1-2 0 0 0,1 1 0 0 0,-1-1 1 0 0,1 0-1 0 0,-1 0 0 0 0,-5 0-2 0 0,-90-5-2643 0 0,76-9 1421 0 0</inkml:trace>
  <inkml:trace contextRef="#ctx0" brushRef="#br0" timeOffset="1455.821">593 509 964 0 0,'5'-4'45'0'0,"0"0"0"0"0,0 1 0 0 0,1 0 0 0 0,-1 0 0 0 0,1 0 0 0 0,0 0 0 0 0,0 1-1 0 0,0 0 1 0 0,0 0 0 0 0,0 1 0 0 0,0 0 0 0 0,1 0 0 0 0,-1 0 0 0 0,0 1 0 0 0,1 0 0 0 0,-1 0 0 0 0,1 0 0 0 0,-1 1 0 0 0,0 0 0 0 0,0 0 0 0 0,1 1-1 0 0,-1 0 1 0 0,0 0 0 0 0,0 0 0 0 0,0 1 0 0 0,-1 0 0 0 0,1 0 0 0 0,-1 0 0 0 0,0 1 0 0 0,1 0 0 0 0,-1 0 0 0 0,-1 0 0 0 0,1 0 0 0 0,1 3-45 0 0,4 4 55 0 0,0 0 0 0 0,-1 0 1 0 0,0 2-1 0 0,-1-1 1 0 0,0 1-1 0 0,-1 0 1 0 0,0 0-1 0 0,-1 1 0 0 0,-1 0 1 0 0,0 0-1 0 0,-1 0 1 0 0,-1 1-1 0 0,0-1 0 0 0,-1 1 1 0 0,0 0-1 0 0,-1 4-55 0 0,-1-16 68 0 0,0 1-1 0 0,0-1 1 0 0,0 1-1 0 0,-1-1 1 0 0,1 0-1 0 0,-1 1 1 0 0,0-1-1 0 0,0 0 1 0 0,0 1-1 0 0,0-1 1 0 0,-1 0-1 0 0,1 0 1 0 0,-1 0-1 0 0,0 0 1 0 0,0 0-1 0 0,0 0 1 0 0,0-1-1 0 0,0 1 1 0 0,-1-1-1 0 0,1 1 1 0 0,-1-1-1 0 0,0 0 1 0 0,0 0-1 0 0,1 0 1 0 0,-1-1-1 0 0,0 1 1 0 0,-1 0-1 0 0,1-1 1 0 0,0 0-1 0 0,0 0 1 0 0,-1 0-1 0 0,1 0 1 0 0,0-1-1 0 0,-1 1 1 0 0,1-1-1 0 0,-1 0 1 0 0,1 0-1 0 0,-1 0 1 0 0,-2 0-68 0 0,1-3 35 0 0,1 1 0 0 0,0 0 0 0 0,0-1 1 0 0,1 0-1 0 0,-1 0 0 0 0,0 0 0 0 0,1 0 0 0 0,0-1 1 0 0,0 1-1 0 0,0-1 0 0 0,0 0 0 0 0,0 0 1 0 0,1 0-1 0 0,0 0 0 0 0,0 0 0 0 0,0 0 1 0 0,0-1-1 0 0,1 1 0 0 0,-1-1 0 0 0,1 0 1 0 0,1 1-1 0 0,-1-1 0 0 0,0 0 0 0 0,1 1 1 0 0,0-1-1 0 0,0 0 0 0 0,1 1 0 0 0,-1-1 1 0 0,1 0-1 0 0,0-2-35 0 0,2-5 8 0 0,-1 1 1 0 0,1 0-1 0 0,1 0 1 0 0,0 0-1 0 0,1 0 1 0 0,0 0-1 0 0,0 1 1 0 0,1 0-1 0 0,1 0 1 0 0,-1 1-1 0 0,2-1 1 0 0,2-2-9 0 0,4-1-263 0 0,1 0 1 0 0,0 1-1 0 0,0 0 1 0 0,2 1-1 0 0,-1 1 0 0 0,1 1 1 0 0,1 0-1 0 0,-1 1 1 0 0,1 1-1 0 0,1 1 0 0 0,-1 0 1 0 0,1 2-1 0 0,0 0 0 0 0,0 1 1 0 0,1 1-1 0 0,4 0 263 0 0,-9 2-1268 0 0</inkml:trace>
  <inkml:trace contextRef="#ctx0" brushRef="#br0" timeOffset="2917.985">1485 518 916 0 0,'0'0'237'0'0,"-2"0"-37"0"0,-84-12 624 0 0,69 16-736 0 0,-1 1-1 0 0,1 1 1 0 0,0 1 0 0 0,0 0 0 0 0,1 1 0 0 0,0 0-1 0 0,0 2 1 0 0,1 0 0 0 0,0 0 0 0 0,0 2 0 0 0,2 0-1 0 0,-1 0 1 0 0,2 1 0 0 0,0 1 0 0 0,0 0-1 0 0,1 1 1 0 0,1 0 0 0 0,-3 5-88 0 0,13-18 26 0 0,-1 0 0 0 0,0-1 0 0 0,1 1-1 0 0,0 0 1 0 0,-1-1 0 0 0,1 1 0 0 0,0 0 0 0 0,0 0 0 0 0,0-1 0 0 0,0 1 0 0 0,0 0-1 0 0,0 0 1 0 0,0-1 0 0 0,1 1 0 0 0,-1 0 0 0 0,1 0 0 0 0,-1-1 0 0 0,1 1-1 0 0,0-1 1 0 0,0 1 0 0 0,-1 0 0 0 0,1-1 0 0 0,0 0 0 0 0,0 1 0 0 0,1-1-1 0 0,-1 1 1 0 0,0-1 0 0 0,0 0 0 0 0,1 0 0 0 0,-1 0 0 0 0,0 0 0 0 0,1 0 0 0 0,-1 0-1 0 0,1 0 1 0 0,0 0 0 0 0,-1-1 0 0 0,1 1 0 0 0,0-1 0 0 0,-1 1 0 0 0,1-1-1 0 0,0 1 1 0 0,1-1-26 0 0,78 11 587 0 0,-58-11-549 0 0,0-1-1 0 0,1 0 1 0 0,-1-2-1 0 0,0-1 0 0 0,0-1 1 0 0,0-1-1 0 0,-1-1 0 0 0,0-1 1 0 0,19-9-38 0 0,-39 16-14 0 0,0 0 0 0 0,0 1 0 0 0,0-1 0 0 0,0 0 0 0 0,0 0 0 0 0,-1 0 0 0 0,1 0 0 0 0,0 0 0 0 0,-1-1 0 0 0,1 1 0 0 0,0-1 0 0 0,-1 1 0 0 0,0-1 0 0 0,1 1 0 0 0,-1-1 0 0 0,0 1 0 0 0,0-1 1 0 0,0 0-1 0 0,0 0 0 0 0,0 0 0 0 0,0 0 0 0 0,-1 0 0 0 0,1 0 0 0 0,-1 0 0 0 0,1 0 0 0 0,-1 0 0 0 0,0 0 0 0 0,0 0 0 0 0,1 0 0 0 0,-2 0 0 0 0,1 0 0 0 0,0 0 0 0 0,0 0 0 0 0,-1 0 0 0 0,1-1 14 0 0,-14-6 14 0 0,1 0 0 0 0,-1 0 0 0 0,-1 2 0 0 0,1 0 0 0 0,-1 0 0 0 0,0 2 0 0 0,-1 0 0 0 0,0 0 0 0 0,1 2 0 0 0,-1 0 0 0 0,-1 1 0 0 0,1 0 0 0 0,0 1 0 0 0,0 1 0 0 0,-2 1-14 0 0,-73-10-219 0 0,151-18-1462 0 0,298-92-160 0 0,-351 118 1858 0 0,0-1 0 0 0,0 0 0 0 0,0-1 0 0 0,0 0-1 0 0,0 0 1 0 0,-1 0 0 0 0,1 0 0 0 0,-1-1 0 0 0,0 0 0 0 0,0-1 0 0 0,-1 1 0 0 0,1-1 0 0 0,-1 0 0 0 0,0-1 0 0 0,0 1 0 0 0,-1-1 0 0 0,0 0 0 0 0,0 0-1 0 0,0 0 1 0 0,0-1 0 0 0,-1 1 0 0 0,0-1 0 0 0,-1 0 0 0 0,0 0 0 0 0,0 0 0 0 0,0 0 0 0 0,-1 0 0 0 0,0 0 0 0 0,0 0 0 0 0,0-1 0 0 0,-1 1 0 0 0,-1 0-1 0 0,1-1 1 0 0,-1 1 0 0 0,0 0 0 0 0,-1-2-17 0 0,-5-6 160 0 0,-1 2 0 0 0,-1-1 0 0 0,0 1 1 0 0,0 0-1 0 0,-1 1 0 0 0,-1 0 0 0 0,0 0 0 0 0,0 1 0 0 0,-2 1 0 0 0,-9-8-160 0 0,8 7 275 0 0,14 11-269 0 0,0 1 0 0 0,0-1 0 0 0,0 1 0 0 0,0-1 0 0 0,0 1 0 0 0,0-1 0 0 0,0 1 0 0 0,0-1-1 0 0,0 1 1 0 0,-1-1 0 0 0,1 1 0 0 0,0-1 0 0 0,0 1 0 0 0,-1-1 0 0 0,1 1 0 0 0,0-1 0 0 0,0 0 0 0 0,-1 1 0 0 0,1-1 0 0 0,0 1 0 0 0,-1-1 0 0 0,1 0 0 0 0,-1 1-1 0 0,1-1 1 0 0,-1 0 0 0 0,1 0 0 0 0,0 1 0 0 0,-1-1 0 0 0,1 0 0 0 0,-1 0 0 0 0,1 0 0 0 0,-1 0 0 0 0,1 0 0 0 0,-1 1 0 0 0,1-1 0 0 0,-1 0 0 0 0,1 0-1 0 0,-1 0 1 0 0,1 0 0 0 0,-1 0 0 0 0,1-1 0 0 0,-1 1 0 0 0,1 0 0 0 0,-1 0-6 0 0,65 279 177 0 0,9 161 85 0 0,-67-392 669 0 0,-6-47-724 0 0,-13-73 585 0 0,15 61-790 0 0,1 1 0 0 0,-1-1 0 0 0,2 0 0 0 0,0 1 0 0 0,0 0 0 0 0,1 0 0 0 0,0 0 0 0 0,0 1 0 0 0,1-1 0 0 0,1 1 0 0 0,0 1 0 0 0,0-1 0 0 0,0 1 0 0 0,1 0 0 0 0,0 1 0 0 0,1 0 0 0 0,0 0 0 0 0,0 1 0 0 0,0 0 0 0 0,1 0 0 0 0,-1 1 0 0 0,2 1 0 0 0,-1 0 0 0 0,0 0 0 0 0,1 1 0 0 0,-1 0 1 0 0,1 0-1 0 0,0 2 0 0 0,0-1 0 0 0,0 1 0 0 0,0 1 0 0 0,0 0 0 0 0,7 1-2 0 0,-10 0-17 0 0,0 1 1 0 0,1 0 0 0 0,-1 1 0 0 0,0 0 0 0 0,0 0-1 0 0,0 0 1 0 0,-1 1 0 0 0,1 1 0 0 0,-1-1 0 0 0,0 1 0 0 0,0 0-1 0 0,0 1 1 0 0,-1-1 0 0 0,0 1 0 0 0,0 1 0 0 0,0-1-1 0 0,-1 1 1 0 0,0 0 0 0 0,0 0 0 0 0,-1 1 0 0 0,0-1-1 0 0,0 1 1 0 0,-1 0 0 0 0,0 0 0 0 0,0 0 0 0 0,-1 0-1 0 0,0 1 1 0 0,1 7 16 0 0,-7-8 7 0 0,0-1-1 0 0,0 1 0 0 0,-1 0 0 0 0,1-1 1 0 0,-2 0-1 0 0,1 0 0 0 0,-1-1 1 0 0,0 0-1 0 0,0 0 0 0 0,-1 0 1 0 0,0 0-1 0 0,0-1 0 0 0,0 0 0 0 0,-1-1 1 0 0,1 0-1 0 0,-1 0 0 0 0,0 0 1 0 0,0-1-1 0 0,-1 0 0 0 0,1-1 0 0 0,-1 0 1 0 0,1 0-1 0 0,-1-1 0 0 0,0 0 1 0 0,1-1-1 0 0,-1 1 0 0 0,0-2-6 0 0,-3 3-105 0 0,0-1 0 0 0,0-1 0 0 0,0 0 0 0 0,0-1 0 0 0,0 0 0 0 0,0-1 0 0 0,0 0 0 0 0,0-1 0 0 0,0 0-1 0 0,1-1 1 0 0,0 0 0 0 0,0-1 0 0 0,0 0 0 0 0,0-1 0 0 0,1 0 0 0 0,0 0 0 0 0,0-2 0 0 0,-8-6 105 0 0,0-21-2445 0 0,17 23 1172 0 0</inkml:trace>
  <inkml:trace contextRef="#ctx0" brushRef="#br0" timeOffset="4473.046">2490 527 888 0 0,'0'0'221'0'0,"23"-4"1100"0"0,9-17-675 0 0,-88-2 116 0 0,38 23-741 0 0,1 0 0 0 0,0 0 0 0 0,-1 2 0 0 0,1 0 0 0 0,0 1 0 0 0,0 1 0 0 0,0 0 0 0 0,1 2 0 0 0,-1-1 0 0 0,1 2 0 0 0,0 0 0 0 0,1 1 0 0 0,0 1 0 0 0,0 1 0 0 0,1-1 0 0 0,0 2 0 0 0,1 0 0 0 0,0 1 0 0 0,1 0 0 0 0,0 1 0 0 0,1 0 0 0 0,-1 2-21 0 0,11-12 21 0 0,-1-1-1 0 0,1 1 1 0 0,0-1 0 0 0,0 1 0 0 0,0-1 0 0 0,0 1 0 0 0,0 0 0 0 0,0-1 0 0 0,1 1-1 0 0,-1 0 1 0 0,1 0 0 0 0,0 0 0 0 0,0-1 0 0 0,0 1 0 0 0,0 0 0 0 0,0 0-1 0 0,1 0 1 0 0,-1-1 0 0 0,1 1 0 0 0,0 0 0 0 0,0 0 0 0 0,0-1 0 0 0,0 1-1 0 0,0-1 1 0 0,0 1 0 0 0,1-1 0 0 0,0 0 0 0 0,-1 1 0 0 0,1-1 0 0 0,0 0 0 0 0,0 0-1 0 0,0 0 1 0 0,0 0 0 0 0,0 0 0 0 0,0-1 0 0 0,1 1 0 0 0,-1-1 0 0 0,1 1-1 0 0,-1-1 1 0 0,1 0 0 0 0,-1 0 0 0 0,1 0 0 0 0,0 0 0 0 0,0-1 0 0 0,-1 1-1 0 0,1-1 1 0 0,0 1 0 0 0,0-1 0 0 0,0 0 0 0 0,-1 0 0 0 0,1 0 0 0 0,0-1 0 0 0,0 1-1 0 0,0-1 1 0 0,-1 1 0 0 0,1-1 0 0 0,0 0 0 0 0,0 0-21 0 0,22 0-28 0 0,-1-1 0 0 0,0 0 0 0 0,1-2 0 0 0,-1-1 0 0 0,-1 0 0 0 0,1-2 0 0 0,-1-1 0 0 0,14-7 28 0 0,-22 9-54 0 0,-1-1 0 0 0,1-1 0 0 0,-1 0 0 0 0,-1 0 0 0 0,0-2 0 0 0,0 0 0 0 0,-1 0 0 0 0,0-1 0 0 0,-1 0 0 0 0,0-1 0 0 0,0-1 0 0 0,5-8 54 0 0,-16 20 1 0 0,0 1 1 0 0,1-1-1 0 0,-1 1 0 0 0,1 0 1 0 0,-1-1-1 0 0,0 1 1 0 0,1-1-1 0 0,-1 1 1 0 0,0-1-1 0 0,1 1 0 0 0,-1-1 1 0 0,0 0-1 0 0,0 1 1 0 0,0-1-1 0 0,1 1 0 0 0,-1-1 1 0 0,0 1-1 0 0,0-1 1 0 0,0 0-1 0 0,0 1 1 0 0,0-1-1 0 0,0 1 0 0 0,0-1 1 0 0,0 0-1 0 0,0 1 1 0 0,0-1-1 0 0,-1 1 1 0 0,1-1-1 0 0,0 1 0 0 0,0-1 1 0 0,-1 1-1 0 0,1-1 1 0 0,0 1-1 0 0,0-1 0 0 0,-1 1 1 0 0,1-1-1 0 0,-1 1 1 0 0,1-1-1 0 0,0 1 1 0 0,-1-1-1 0 0,1 1 0 0 0,-1 0 1 0 0,1-1-1 0 0,-1 1 1 0 0,1 0-1 0 0,-1-1 0 0 0,1 1 1 0 0,-1 0-1 0 0,1 0 1 0 0,-1 0-1 0 0,0 0 1 0 0,1-1-1 0 0,-1 1 0 0 0,1 0 1 0 0,-1 0-1 0 0,0 0 1 0 0,1 0-1 0 0,-1 0 1 0 0,1 0-1 0 0,-1 0 0 0 0,1 0 1 0 0,-1 1-1 0 0,0-1 1 0 0,1 0-1 0 0,-1 0 0 0 0,1 0 1 0 0,-1 1-1 0 0,1-1 1 0 0,-1 0-1 0 0,0 1-1 0 0,-42 12-21 0 0,39-11 27 0 0,-1 1 1 0 0,1-1-1 0 0,0 1 1 0 0,0 0-1 0 0,0 0 1 0 0,0 1-1 0 0,0-1 1 0 0,1 1-1 0 0,0-1 0 0 0,0 1 1 0 0,0 0-1 0 0,0 0 1 0 0,0 1-1 0 0,1-1 1 0 0,0 0-1 0 0,0 1 1 0 0,0 0-1 0 0,0-1 1 0 0,1 1-1 0 0,-1 4-6 0 0,6-4 47 0 0,11 1-58 0 0,1-2 0 0 0,-1 0 0 0 0,0 0 0 0 0,1-2 0 0 0,0 0 0 0 0,0 0 0 0 0,0-2 1 0 0,0 0-1 0 0,-1-1 0 0 0,1 0 0 0 0,0-1 0 0 0,0-1 0 0 0,-1-1 0 0 0,1 0 0 0 0,-1-1 0 0 0,0 0 0 0 0,-1-1 0 0 0,1-1 0 0 0,-1-1 1 0 0,-1 0-1 0 0,1 0 0 0 0,10-10 11 0 0,-7 5 15 0 0,0-2 0 0 0,-1 1 1 0 0,0-2-1 0 0,-1 0 0 0 0,-1-1 1 0 0,-1-1-1 0 0,0 0 0 0 0,-2 0 0 0 0,0-1 1 0 0,0-1-1 0 0,-2 0 0 0 0,-1 0 1 0 0,0-1-1 0 0,-2 0 0 0 0,0 0 1 0 0,-1-1-1 0 0,-1 0 0 0 0,-2 0 1 0 0,0 1-1 0 0,-1-1 0 0 0,-1-1 0 0 0,-2-14-15 0 0,-33-76 651 0 0,34 112-649 0 0,-1 0 0 0 0,0 0 1 0 0,1 0-1 0 0,-1 0 1 0 0,0 0-1 0 0,0 1 1 0 0,1-1-1 0 0,-1 0 0 0 0,0 1 1 0 0,0 0-1 0 0,0-1 1 0 0,0 1-1 0 0,1 0 1 0 0,-1 0-1 0 0,0 0 1 0 0,0 0-1 0 0,0 1 0 0 0,0-1 1 0 0,0 0-1 0 0,1 1 1 0 0,-1-1-1 0 0,0 1 1 0 0,0 0-1 0 0,1-1 1 0 0,-1 1-1 0 0,0 0 0 0 0,1 0 1 0 0,-1 0-1 0 0,1 0 1 0 0,-1 1-1 0 0,1-1 1 0 0,-1 0-1 0 0,1 1 1 0 0,0-1-1 0 0,0 0 0 0 0,0 1 1 0 0,0 0-1 0 0,0-1 1 0 0,0 1-1 0 0,0 0 1 0 0,0-1-1 0 0,0 1 1 0 0,1 0-1 0 0,-1 0 0 0 0,1-1 1 0 0,0 1-1 0 0,-1 0 1 0 0,1 1-3 0 0,0-3-4 0 0,-11 24 32 0 0,2-1 1 0 0,1 1 0 0 0,1 0-1 0 0,1 1 1 0 0,1-1-1 0 0,1 1 1 0 0,1 0 0 0 0,1 0-1 0 0,1 1 1 0 0,2-1-1 0 0,1 8-28 0 0,-2-11 7 0 0,28 130 41 0 0,10-11 206 0 0,-38-141-154 0 0,0 0 57 0 0,0 0-64 0 0,16-34 4 0 0,-14 27-96 0 0,0-1 0 0 0,1 1 0 0 0,0 0-1 0 0,0 0 1 0 0,1 1 0 0 0,0-1 0 0 0,0 1 0 0 0,0-1 0 0 0,1 1 0 0 0,0 1-1 0 0,1-1 1 0 0,-1 1 0 0 0,1 0 0 0 0,0 0 0 0 0,0 0 0 0 0,0 1 0 0 0,1 0 0 0 0,-1 0-1 0 0,1 1 1 0 0,0 0 0 0 0,0 0 0 0 0,1 0 0 0 0,-1 1 0 0 0,0 0 0 0 0,1 1-1 0 0,0-1 1 0 0,6 1-1 0 0,-11 1 0 0 0,1 1 0 0 0,0 0 0 0 0,-1-1 0 0 0,1 1 0 0 0,0 1 0 0 0,-1-1 0 0 0,0 0 0 0 0,1 1 0 0 0,-1 0 0 0 0,0 0 0 0 0,1 0 0 0 0,-1 0 0 0 0,0 0-1 0 0,-1 0 1 0 0,1 1 0 0 0,0 0 0 0 0,-1-1 0 0 0,1 1 0 0 0,-1 0 0 0 0,0 0 0 0 0,0 1 0 0 0,0-1 0 0 0,0 0 0 0 0,-1 0 0 0 0,1 1 0 0 0,-1-1 0 0 0,0 1 0 0 0,0 0 0 0 0,0-1 0 0 0,-1 1-1 0 0,1 0 1 0 0,-1-1 0 0 0,0 1 0 0 0,0 1 0 0 0,-5 4-25 0 0,0 0 0 0 0,0 0-1 0 0,-1-1 1 0 0,-1 0 0 0 0,1 0-1 0 0,-1-1 1 0 0,-1 0-1 0 0,1 0 1 0 0,-1-1 0 0 0,0 0-1 0 0,-1 0 1 0 0,1-1 0 0 0,-1 0-1 0 0,0 0 1 0 0,-1-1 0 0 0,1 0-1 0 0,-1-1 1 0 0,1 0 0 0 0,-1 0-1 0 0,0-1 1 0 0,-10 1 25 0 0,7-1-309 0 0,1-1-1 0 0,-1 0 1 0 0,0-1-1 0 0,1 0 1 0 0,-1-1 0 0 0,0-1-1 0 0,1 1 1 0 0,-1-2-1 0 0,1 0 1 0 0,0-1 0 0 0,-8-3 309 0 0,1-1-1344 0 0</inkml:trace>
  <inkml:trace contextRef="#ctx0" brushRef="#br0" timeOffset="4832.277">3428 421 868 0 0,'2'14'263'0'0,"0"0"0"0"0,-2 1-1 0 0,1-1 1 0 0,-2 1 0 0 0,0-1 0 0 0,-1 1-1 0 0,0-1 1 0 0,-1 0 0 0 0,0 0 0 0 0,-2 0-1 0 0,1 0 1 0 0,-4 5-263 0 0,7-18-11 0 0,0 0-1 0 0,0 0 1 0 0,0 0 0 0 0,0 1-1 0 0,0-1 1 0 0,1 0 0 0 0,-1 0-1 0 0,0 1 1 0 0,1-1 0 0 0,-1 0-1 0 0,1 1 1 0 0,-1-1-1 0 0,1 0 1 0 0,0 1 0 0 0,0-1-1 0 0,-1 1 1 0 0,1-1 0 0 0,0 1-1 0 0,0-1 1 0 0,0 0 0 0 0,1 1-1 0 0,-1-1 1 0 0,0 1 0 0 0,0-1-1 0 0,1 1 1 0 0,-1-1-1 0 0,1 0 1 0 0,0 1 0 0 0,-1-1-1 0 0,1 0 1 0 0,0 0 0 0 0,-1 1-1 0 0,1-1 1 0 0,0 0 0 0 0,0 0-1 0 0,0 0 1 0 0,0 0 0 0 0,0 0-1 0 0,1 0 1 0 0,-1 0 0 0 0,0-1-1 0 0,0 1 1 0 0,0 0-1 0 0,1-1 1 0 0,-1 1 0 0 0,0-1-1 0 0,1 1 1 0 0,-1-1 0 0 0,1 1-1 0 0,-1-1 1 0 0,0 0 0 0 0,1 0-1 0 0,-1 0 1 0 0,1 0 0 0 0,-1 0-1 0 0,1 0 1 0 0,-1 0 0 0 0,0 0-1 0 0,1-1 1 0 0,-1 1-1 0 0,1 0 1 0 0,-1-1 0 0 0,0 1-1 0 0,1-1 1 0 0,-1 0 0 0 0,0 1-1 0 0,0-1 1 0 0,1 0 0 0 0,-1 0-1 0 0,0 0 12 0 0,13-10-1238 0 0</inkml:trace>
  <inkml:trace contextRef="#ctx0" brushRef="#br0" timeOffset="5082.306">3433 179 1468 0 0,'-3'-6'904'0'0,"3"1"-316"0"0,-4 1-120 0 0,4-1-64 0 0,0 1-464 0 0,-1 2-208 0 0,-1 1-172 0 0,4-1-428 0 0,-2 2-404 0 0</inkml:trace>
  <inkml:trace contextRef="#ctx0" brushRef="#br0" timeOffset="5881.393">3620 808 968 0 0,'62'-44'2992'0'0,"17"-45"-2471"0"0,-77 87-474 0 0,41-51-48 0 0,-3-2 0 0 0,-2-1-1 0 0,-3-2 1 0 0,-2-1-1 0 0,-3-2 1 0 0,-2-1-1 0 0,2-17 2 0 0,-15-25 764 0 0,-16 103-757 0 0,1-1 0 0 0,-1 1 0 0 0,0 0 0 0 0,0-1-1 0 0,-1 1 1 0 0,1 0 0 0 0,0 0 0 0 0,0 0-1 0 0,0 0 1 0 0,-1 0 0 0 0,1 0 0 0 0,-1 0-1 0 0,1 0 1 0 0,-1 1 0 0 0,1-1 0 0 0,-1 1-1 0 0,1-1 1 0 0,-1 1 0 0 0,1-1 0 0 0,-1 1-1 0 0,0 0 1 0 0,1 0 0 0 0,-1 0 0 0 0,0 0-1 0 0,1 0 1 0 0,-1 0 0 0 0,1 0 0 0 0,-1 0-1 0 0,0 1 1 0 0,1-1 0 0 0,-1 1 0 0 0,1-1-1 0 0,-1 1 1 0 0,1 0 0 0 0,-1-1 0 0 0,1 1-1 0 0,-1 0 1 0 0,1 0 0 0 0,0 0 0 0 0,-1 0 0 0 0,1 0-1 0 0,0 0 1 0 0,0 1 0 0 0,0-1 0 0 0,0 0-1 0 0,0 0 1 0 0,0 1 0 0 0,0-1 0 0 0,1 1-1 0 0,-1-1 1 0 0,0 1 0 0 0,0 0-7 0 0,-10 13-4 0 0,1 0 1 0 0,0 0-1 0 0,1 1 1 0 0,0 1 0 0 0,2 0-1 0 0,0 0 1 0 0,1 0-1 0 0,0 1 1 0 0,1-1-1 0 0,1 1 1 0 0,1 1-1 0 0,1-1 1 0 0,1 0-1 0 0,0 1 1 0 0,1 9 3 0 0,2-16 45 0 0,0 0 1 0 0,1 1-1 0 0,0-1 1 0 0,1 0-1 0 0,0 0 1 0 0,1 0-1 0 0,0-1 0 0 0,1 0 1 0 0,0 0-1 0 0,1 0 1 0 0,0-1-1 0 0,0 0 1 0 0,1 0-1 0 0,1-1 1 0 0,0 0-1 0 0,0 0 1 0 0,1-1-1 0 0,0 0 0 0 0,0-1 1 0 0,1 0-1 0 0,-1-1 1 0 0,2 0-1 0 0,-1 0 1 0 0,1-1-1 0 0,-1-1 1 0 0,1 0-1 0 0,1-1 1 0 0,-1 0-1 0 0,0-1 1 0 0,1 0-1 0 0,-1-1 0 0 0,1 0 1 0 0,0-1-1 0 0,3-1-45 0 0,-10-2 17 0 0,-1 0 0 0 0,0 0 0 0 0,1-1 0 0 0,-1 1-1 0 0,-1-1 1 0 0,1 0 0 0 0,0-1 0 0 0,-1 1 0 0 0,0-1-1 0 0,0 0 1 0 0,0 0 0 0 0,-1 0 0 0 0,0 0 0 0 0,0-1-1 0 0,0 1 1 0 0,-1-1 0 0 0,1 0 0 0 0,-1 0 0 0 0,-1 0 0 0 0,1 0-1 0 0,-1 0 1 0 0,0 0 0 0 0,-1 0 0 0 0,1-1 0 0 0,-1 1-1 0 0,0 0 1 0 0,-1 0 0 0 0,0-4-17 0 0,1 2-12 0 0,-1 0 0 0 0,0 0 0 0 0,-1 0 0 0 0,1 0 0 0 0,-2 1 0 0 0,1-1 0 0 0,-1 1 0 0 0,0-1 0 0 0,0 1 0 0 0,-1 0 0 0 0,0 0 0 0 0,-1 0 0 0 0,1 1 0 0 0,-1-1 0 0 0,-3-2 12 0 0,54 110-176 0 0,3-21 51 0 0,-49-79 32 0 0,0 0 0 0 0,0 0 0 0 0,0 0-1 0 0,0 0 1 0 0,0 0 0 0 0,0 0-1 0 0,0 0 1 0 0,0 0 0 0 0,0 0 0 0 0,-1 0-1 0 0,1 0 1 0 0,0 0 0 0 0,-1 0 0 0 0,1 0-1 0 0,-1 0 1 0 0,1 0 0 0 0,-1 0-1 0 0,0 0 1 0 0,1 0 0 0 0,-1-1 0 0 0,0 1-1 0 0,0 0 1 0 0,1 0 0 0 0,-1-1 0 0 0,0 1-1 0 0,0 0 1 0 0,0-1 0 0 0,0 1-1 0 0,0-1 1 0 0,0 1 0 0 0,0-1 0 0 0,0 0-1 0 0,0 1 1 0 0,0-1 0 0 0,0 0 0 0 0,0 0-1 0 0,0 0 1 0 0,0 0 0 0 0,0 0 0 0 0,0 0-1 0 0,0 0 1 0 0,0 0 0 0 0,0 0-1 0 0,0 0 1 0 0,0 0 0 0 0,-1-1 93 0 0,-18-4-1223 0 0</inkml:trace>
  <inkml:trace contextRef="#ctx0" brushRef="#br0" timeOffset="6132.149">4315 47 1472 0 0,'1'-3'836'0'0,"1"1"-692"0"0,-1 1-96 0 0,3-2-344 0 0,-1 6 36 0 0,-3-3 4 0 0</inkml:trace>
  <inkml:trace contextRef="#ctx0" brushRef="#br0" timeOffset="6382.122">4526 51 1112 0 0,'8'103'2498'0'0,"-10"-67"-2246"0"0,27 293 612 0 0,-3-186-1587 0 0,-25-141-388 0 0,-9 5-69 0 0</inkml:trace>
  <inkml:trace contextRef="#ctx0" brushRef="#br0" timeOffset="7202.791">4367 383 1544 0 0,'8'-10'3640'0'0,"49"-16"-3027"0"0,274-44 527 0 0,-329 71-1138 0 0,0 1 0 0 0,0 0 0 0 0,-1-1 0 0 0,1 1 0 0 0,0 0 0 0 0,-1 1 0 0 0,1-1 0 0 0,-1 0 0 0 0,1 0 0 0 0,-1 1 0 0 0,0-1 0 0 0,0 0 0 0 0,0 1 0 0 0,-1-1 0 0 0,1 1 1 0 0,0 0-1 0 0,-1-1 0 0 0,0 1 0 0 0,1-1 0 0 0,-1 1 0 0 0,0 0 0 0 0,0-1 0 0 0,-1 1 0 0 0,1-1 0 0 0,-1 1 0 0 0,1 0 0 0 0,-1-1 0 0 0,0 1 0 0 0,0-1 0 0 0,0 0 0 0 0,0 1 0 0 0,0-1 0 0 0,0 0 1 0 0,-1 1-1 0 0,1-1 0 0 0,-1 0-2 0 0,-28 129 134 0 0,30-129-204 0 0,11 17 123 0 0,-4-17-41 0 0,1 0-1 0 0,-1 0 1 0 0,1-1 0 0 0,-1 0 0 0 0,1 0-1 0 0,0-1 1 0 0,-1 0 0 0 0,1-1-1 0 0,-1 1 1 0 0,1-1 0 0 0,0-1-1 0 0,-1 1 1 0 0,0-2 0 0 0,1 1 0 0 0,-1-1-1 0 0,0 0 1 0 0,0 0 0 0 0,-1 0-1 0 0,2-2-11 0 0,0 2-26 0 0,175-124 383 0 0,-153 88 1771 0 0,-15 119-2231 0 0,4 26 127 0 0,31 313 162 0 0,-49-411-168 0 0,0 0-1 0 0,-1 0 1 0 0,0 0 0 0 0,-1-1-1 0 0,0 1 1 0 0,0 0-1 0 0,-1 0 1 0 0,0-1-1 0 0,0 1 1 0 0,0-1 0 0 0,-1 0-1 0 0,0 1 1 0 0,-1-1-1 0 0,0-1 1 0 0,0 1-1 0 0,0 0 1 0 0,-1-1 0 0 0,0 0-1 0 0,0 0 1 0 0,-1-1-1 0 0,1 1 1 0 0,-1-1 0 0 0,0 0-1 0 0,-1-1 1 0 0,1 1-1 0 0,-1-1 1 0 0,0-1-1 0 0,0 1 1 0 0,0-1 0 0 0,0 0-1 0 0,-1-1 1 0 0,1 0-1 0 0,-8 2-17 0 0,7-4 10 0 0,1 0 0 0 0,-1-1-1 0 0,0 0 1 0 0,1 0 0 0 0,-1 0-1 0 0,1-1 1 0 0,-1 0 0 0 0,1-1 0 0 0,0 0-1 0 0,0 0 1 0 0,0 0 0 0 0,1-1-1 0 0,-1 0 1 0 0,1 0 0 0 0,0-1-1 0 0,0 0 1 0 0,0 0 0 0 0,0 0 0 0 0,1 0-1 0 0,0-1 1 0 0,0 0 0 0 0,1 0-1 0 0,-1-1 1 0 0,1 1 0 0 0,1-1-1 0 0,-2-4-9 0 0,-5-8-57 0 0,1-1 0 0 0,1 0-1 0 0,1 0 1 0 0,1-1 0 0 0,1 0-1 0 0,0 0 1 0 0,2 0 0 0 0,-1-21 57 0 0,5 26-308 0 0,1 1 1 0 0,0 0 0 0 0,1 0-1 0 0,1 0 1 0 0,1 0 0 0 0,0 1 0 0 0,0 0-1 0 0,1-1 1 0 0,1 2 0 0 0,1-1 0 0 0,0 1-1 0 0,0 0 1 0 0,2 1 0 0 0,-1 0-1 0 0,1 1 1 0 0,1 0 0 0 0,0 0 0 0 0,1 1-1 0 0,0 0 1 0 0,0 1 0 0 0,1 1-1 0 0,0 0 1 0 0,1 1 0 0 0,4-2 307 0 0,19-11-1387 0 0</inkml:trace>
  <inkml:trace contextRef="#ctx0" brushRef="#br0" timeOffset="7922.883">4252 207 1164 0 0,'7'-11'4521'0'0,"13"-5"-2465"0"0,17-5 457 0 0,-34 5-9779 0 0,-4 13 5990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4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9 209 1368 0 0,'-8'-22'5170'0'0,"9"36"-3463"0"0,10 153-1038 0 0,4-53-2045 0 0,-15-113 435 0 0,0-1-17 0 0,-2-3-1174 0 0,-1-1 933 0 0</inkml:trace>
  <inkml:trace contextRef="#ctx0" brushRef="#br0" timeOffset="500.752">86 176 2104 0 0,'-2'-6'164'0'0,"1"0"-1"0"0,0-1 1 0 0,0 1-1 0 0,0 0 0 0 0,1 0 1 0 0,-1 0-1 0 0,2-1 1 0 0,-1 1-1 0 0,1 0 1 0 0,0 0-1 0 0,0 0 1 0 0,0 0-1 0 0,1 0 0 0 0,0 0 1 0 0,1 0-1 0 0,-1 0 1 0 0,1 1-1 0 0,0-1 1 0 0,0 1-1 0 0,1 0 1 0 0,-1 0-1 0 0,1 0 1 0 0,0 1-1 0 0,1-1 0 0 0,-1 1 1 0 0,1 0-1 0 0,0 0 1 0 0,0 0-1 0 0,0 1 1 0 0,0 0-1 0 0,1 0 1 0 0,-1 0-1 0 0,3 0-163 0 0,-2 4 20 0 0,0 1 0 0 0,-1-1 0 0 0,1 1 0 0 0,-1 1 0 0 0,1-1 0 0 0,-1 1-1 0 0,0 0 1 0 0,0 1 0 0 0,0-1 0 0 0,0 1 0 0 0,-1 0 0 0 0,1 0 0 0 0,-1 0 0 0 0,0 1 0 0 0,0-1 0 0 0,-1 1 0 0 0,1 0 0 0 0,-1 0-1 0 0,0 0 1 0 0,-1 0 0 0 0,1 1 0 0 0,-1-1 0 0 0,0 1 0 0 0,0 2-20 0 0,4 8 13 0 0,-1 1-1 0 0,0 0 1 0 0,-1 0-1 0 0,-1 0 1 0 0,-1 0-1 0 0,0 1 1 0 0,-2-1 0 0 0,0 1-1 0 0,-1 3-12 0 0,1-17 28 0 0,0-2-30 0 0,0-2 8 0 0,23 21-30 0 0,-15-20 7 0 0,0 0 0 0 0,0 1 1 0 0,1 1-1 0 0,-1 0 0 0 0,-1 0 1 0 0,1 0-1 0 0,0 1 0 0 0,-1 0 1 0 0,0 0-1 0 0,0 1 0 0 0,0 0 1 0 0,0 0-1 0 0,-1 1 0 0 0,0 0 1 0 0,0 0-1 0 0,0 0 0 0 0,-1 1 1 0 0,0-1-1 0 0,-1 1 0 0 0,1 1 1 0 0,-1-1-1 0 0,0 0 0 0 0,-1 2 17 0 0,-5-4 18 0 0,0 0 0 0 0,-1 0 0 0 0,0-1 0 0 0,0 1 0 0 0,0-1 0 0 0,-1 1 0 0 0,0-1 0 0 0,0 0 0 0 0,0-1 0 0 0,0 1 0 0 0,0-1 0 0 0,-1 1-1 0 0,1-1 1 0 0,-1 0 0 0 0,0-1 0 0 0,0 1 0 0 0,0-1 0 0 0,0 0 0 0 0,0-1 0 0 0,-1 1 0 0 0,1-1 0 0 0,0 0 0 0 0,-1 0 0 0 0,1 0 0 0 0,-1-1 0 0 0,1 0-1 0 0,-1 0 1 0 0,-2-1-18 0 0,4 2-102 0 0,-1 0-1 0 0,1 0 1 0 0,0-1-1 0 0,0 1 1 0 0,-1-1-1 0 0,1 0 1 0 0,0 0-1 0 0,0-1 0 0 0,-1 0 1 0 0,1 1-1 0 0,0-1 1 0 0,0 0-1 0 0,0-1 1 0 0,0 1-1 0 0,0-1 1 0 0,0 0-1 0 0,0 0 1 0 0,0 0-1 0 0,1 0 0 0 0,-1-1 1 0 0,1 1-1 0 0,0-1 1 0 0,-1 0-1 0 0,1 0 1 0 0,0 0-1 0 0,1-1 1 0 0,-1 1-1 0 0,1-1 1 0 0,-1 1-1 0 0,1-1 0 0 0,0-1 103 0 0,4-13-2595 0 0,10-8 1326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1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22 155 984 0 0,'16'-9'3724'0'0,"-20"45"-3047"0"0,0-5-567 0 0,4-16-31 0 0,-1 11 37 0 0,1 0 0 0 0,1 0 1 0 0,1 1-1 0 0,2-1 0 0 0,1 0 1 0 0,0-1-1 0 0,6 11-116 0 0,22 88 349 0 0,-33-124-653 0 0,0 0-128 0 0,0 0-213 0 0,-14 8-1670 0 0,8-8 1058 0 0</inkml:trace>
  <inkml:trace contextRef="#ctx0" brushRef="#br0" timeOffset="834.49">58 152 944 0 0,'-44'-36'3271'0'0,"43"35"-3241"0"0,0 1 1 0 0,1-1-1 0 0,-1 1 0 0 0,0-1 0 0 0,0 1 1 0 0,0-1-1 0 0,1 0 0 0 0,-1 1 1 0 0,0-1-1 0 0,1 0 0 0 0,-1 0 0 0 0,1 0 1 0 0,-1 1-1 0 0,1-1 0 0 0,-1 0 1 0 0,1 0-1 0 0,-1 0 0 0 0,1 0 0 0 0,0 0 1 0 0,0 0-1 0 0,-1 0 0 0 0,1 0 0 0 0,0 1 1 0 0,0-1-1 0 0,0 0 0 0 0,0 0 1 0 0,0 0-1 0 0,0 0 0 0 0,0 0 0 0 0,0 0 1 0 0,1 0-1 0 0,-1 0 0 0 0,0 0 1 0 0,1 0-1 0 0,-1 0 0 0 0,0 0 0 0 0,1 0 1 0 0,-1 1-1 0 0,1-1 0 0 0,-1 0 1 0 0,1 0-1 0 0,0 0 0 0 0,-1 1 0 0 0,1-1 1 0 0,0 0-1 0 0,-1 1 0 0 0,1-1 0 0 0,0 1 1 0 0,0-1-1 0 0,0 1 0 0 0,-1-1 1 0 0,1 1-1 0 0,0-1 0 0 0,0 1 0 0 0,0 0 1 0 0,0 0-1 0 0,0-1 0 0 0,0 1 1 0 0,0 0-1 0 0,0 0 0 0 0,0 0 0 0 0,1 0-30 0 0,3-5-73 0 0,9-4 102 0 0,0 0 0 0 0,0 2 0 0 0,1-1 0 0 0,0 2 0 0 0,0 0 0 0 0,0 1 0 0 0,1 0 0 0 0,0 1 0 0 0,0 1 0 0 0,0 0 0 0 0,0 2 0 0 0,1-1 0 0 0,13 2-29 0 0,-26 1 3 0 0,1 0 0 0 0,-1 0 0 0 0,0 1 0 0 0,1 0 0 0 0,-1-1 0 0 0,0 1 0 0 0,0 1 0 0 0,0-1 0 0 0,-1 0-1 0 0,1 1 1 0 0,-1 0 0 0 0,1 0 0 0 0,-1 0 0 0 0,0 0 0 0 0,0 0 0 0 0,0 1 0 0 0,0 0 0 0 0,-1-1 0 0 0,1 1 0 0 0,-1 0 0 0 0,0 0 0 0 0,0 0 0 0 0,-1 1 0 0 0,1-1 0 0 0,-1 0 0 0 0,0 0 0 0 0,0 1 0 0 0,0-1 0 0 0,-1 1 0 0 0,0-1 0 0 0,1 1-1 0 0,-2-1 1 0 0,1 1 0 0 0,0-1 0 0 0,-1 1 0 0 0,0-1 0 0 0,-1 3-3 0 0,-8 20 4 0 0,-1-1-1 0 0,-1 0 0 0 0,-1-1 1 0 0,-2-1-1 0 0,0 0 1 0 0,-2-1-1 0 0,0 0 1 0 0,-1-1-1 0 0,-7 4-3 0 0,115-28-515 0 0,-83 2 517 0 0,-1-1-12 0 0,0 0 0 0 0,-1 0 0 0 0,1 1 0 0 0,0-1 0 0 0,0 1 0 0 0,0 1 0 0 0,0-1 0 0 0,-1 1 0 0 0,1 0 0 0 0,0 0 0 0 0,-1 0 0 0 0,1 1 0 0 0,-1 0 0 0 0,1 0 0 0 0,-1 1 0 0 0,0-1 0 0 0,0 1 0 0 0,0 0 0 0 0,0 1 0 0 0,0-1 0 0 0,-1 1 0 0 0,1 0 0 0 0,-1 0 0 0 0,0 0 0 0 0,-1 1 0 0 0,1-1 0 0 0,0 1 10 0 0,-43 58 199 0 0,36-60-179 0 0,-14 9-83 0 0,-1 0 0 0 0,0-1 0 0 0,-1 0 0 0 0,0-2 0 0 0,0 0 0 0 0,-1-1 1 0 0,0-2-1 0 0,0 1 0 0 0,-1-2 0 0 0,0-1 0 0 0,0-1 0 0 0,0 0 0 0 0,0-2 0 0 0,-21-1 63 0 0,-14-25-2538 0 0,45 10 1345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0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437 310 996 0 0,'0'0'55'0'0,"0"0"18"0"0,0 0 36 0 0,0 0 43 0 0,0 0-98 0 0,0 0 31 0 0,0 0 66 0 0,0 0-73 0 0,0 0-14 0 0,0 0 5 0 0,0 0 79 0 0,0 0-82 0 0,0 0-4 0 0,0 0 10 0 0,0 0 22 0 0,0 0-36 0 0,0 0-15 0 0,0 0-32 0 0,0 0 33 0 0,0 0 8 0 0,0 0 14 0 0,0 0 56 0 0,0 0-46 0 0,0 0-52 0 0,0 0 14 0 0,0 0 1 0 0,0 0 8 0 0,0 0-5 0 0,0 0 71 0 0,0 0-6 0 0,0 0-31 0 0,0 0-3 0 0,0 0 10 0 0,0 0 48 0 0,0 0-10 0 0,0 0-48 0 0,0 0-8 0 0,0 0 73 0 0,0 0-52 0 0,0 0-49 0 0,0 0-36 0 0,0 0 44 0 0,0 0-8 0 0,0 0-61 0 0,0 0 5 0 0,0 0 40 0 0,0 0 7 0 0,0 0-28 0 0,0 0 33 0 0,0 0-26 0 0,0 0 19 0 0,0 0-55 0 0,0 0 32 0 0,0 0 37 0 0,0 0-33 0 0,0 0 34 0 0,0 0 4 0 0,0 0-3 0 0,0 0 0 0 0,0 0-59 0 0,0 0 1 0 0,0 0 6 0 0,0 0 23 0 0,0 0-3 0 0,0 0 9 0 0,0 0-2 0 0,0 0-48 0 0,0 0-1 0 0,0 0 11 0 0,0 0 20 0 0,0 0-67 0 0,0 0 34 0 0,0 0 8 0 0,0 0-11 0 0,0 0-4 0 0,0 0 39 0 0,0 0-15 0 0,0 0-24 0 0,0 0-21 0 0,0 0 2 0 0,2 22 201 0 0,-3-8-137 0 0,-1 0 0 0 0,0 0 0 0 0,-1 0 0 0 0,0 0 0 0 0,-1 0 0 0 0,-1-1 0 0 0,0 0-1 0 0,0 0 1 0 0,-2 0 0 0 0,0 0 0 0 0,0-1 0 0 0,-6 7-4 0 0,-16 34 5 0 0,-181 333 418 0 0,89-205-85 0 0,106-160-2172 0 0,15-21 624 0 0</inkml:trace>
  <inkml:trace contextRef="#ctx0" brushRef="#br0" timeOffset="617.644">476 356 1160 0 0,'26'20'1878'0'0,"71"234"-107"0"0,53 54 652 0 0,-148-303-2622 0 0,8 28 967 0 0,-22-31-5808 0 0,8-6 3747 0 0</inkml:trace>
  <inkml:trace contextRef="#ctx0" brushRef="#br0" timeOffset="837.298">194 818 1504 0 0,'22'-9'532'0'0,"1"-1"120"0"0,7 1-88 0 0,1 0-136 0 0,1-2-28 0 0,3 2-108 0 0,0 0-32 0 0,-3 2-92 0 0,2 1-16 0 0,1 0-308 0 0,-6 1-152 0 0,-2-2-92 0 0,-2 5-464 0 0,-2-1-344 0 0</inkml:trace>
  <inkml:trace contextRef="#ctx0" brushRef="#br0" timeOffset="1209.445">967 1 1164 0 0,'-15'8'136'0'0,"1"1"0"0"0,0 0 0 0 0,0 1 0 0 0,1 0 0 0 0,1 1 0 0 0,0 1 0 0 0,0 0 0 0 0,1 1 1 0 0,1 0-1 0 0,0 0 0 0 0,0 1 0 0 0,2 0 0 0 0,0 1 0 0 0,0 0 0 0 0,1 0 0 0 0,1 1 0 0 0,1 0 0 0 0,0 0 0 0 0,1 0 0 0 0,1 1 0 0 0,-1 11-136 0 0,5-24 15 0 0,-1 0 1 0 0,1 0-1 0 0,0 0 1 0 0,0 0-1 0 0,0 0 1 0 0,1-1-1 0 0,0 1 1 0 0,-1 0-1 0 0,1-1 0 0 0,0 1 1 0 0,1-1-1 0 0,-1 0 1 0 0,1 1-1 0 0,-1-1 1 0 0,1 0-1 0 0,0-1 1 0 0,0 1-1 0 0,0 0 0 0 0,1-1 1 0 0,-1 0-1 0 0,0 0 1 0 0,1 0-1 0 0,0 0 1 0 0,-1 0-1 0 0,1-1 1 0 0,0 1-1 0 0,0-1 0 0 0,0 0 1 0 0,4 0-16 0 0,121 16-367 0 0,-86-15-335 0 0,2-2-522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2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1 840 0 0,'5'1'664'0'0,"1"1"-12"0"0,1-1-8 0 0,2 1-104 0 0,11-1-108 0 0,-9-1-36 0 0,27 6 24 0 0,-25-6-72 0 0,6 0-124 0 0,5 0 101 0 0,3 0-241 0 0,-1 0-56 0 0,0 0 0 0 0,20 15-441 0 0,-33-9-251 0 0,-5-3-580 0 0,-7 5 32 0 0,-4-2-20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2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1400 0 0,'8'2'576'0'0,"16"1"60"0"0,5-2-92 0 0,-13-1-516 0 0,8 0-228 0 0,5 0-572 0 0,4 0 28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6:5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713 1080 0 0,'14'98'1846'0'0,"-12"-86"-1761"0"0,0-1 0 0 0,1 1 0 0 0,0-1 0 0 0,0 0 0 0 0,1 0 0 0 0,1 0 0 0 0,0 0 0 0 0,1-1 0 0 0,0 0 0 0 0,0 0 0 0 0,1 0 0 0 0,0-1 0 0 0,1 0 0 0 0,0-1 0 0 0,0 1 0 0 0,1-1 0 0 0,0-1 0 0 0,0 0 0 0 0,1 0 0 0 0,0-1 0 0 0,0 0 0 0 0,0-1 0 0 0,1 0 0 0 0,0 0 0 0 0,0-1 0 0 0,0-1 0 0 0,1 0 0 0 0,-1 0 0 0 0,1-1 0 0 0,-1-1 0 0 0,5 0-85 0 0,-10 0 37 0 0,1 0 0 0 0,0 0 0 0 0,-1 0 0 0 0,1-1 0 0 0,0 0 0 0 0,0-1 0 0 0,-1 1 0 0 0,1-1 0 0 0,0-1 0 0 0,-1 1 0 0 0,0-1 0 0 0,1 0 0 0 0,-1-1-1 0 0,0 1 1 0 0,0-1 0 0 0,0-1 0 0 0,0 1 0 0 0,0-1 0 0 0,-1 0 0 0 0,0 0 0 0 0,0 0 0 0 0,0-1 0 0 0,0 0 0 0 0,-1 0 0 0 0,0 0 0 0 0,0-1 0 0 0,0 1 0 0 0,0-1 0 0 0,-1 0 0 0 0,0 0 0 0 0,0 0 0 0 0,-1 0 0 0 0,0-1-1 0 0,0 1 1 0 0,0-1 0 0 0,-1 1 0 0 0,0-1 0 0 0,0-6-37 0 0,1-1-8 0 0,-2 1 0 0 0,0-1 0 0 0,0 0-1 0 0,-1 1 1 0 0,-1-1 0 0 0,0 1 0 0 0,-1-1 0 0 0,-1 1-1 0 0,0 0 1 0 0,0 0 0 0 0,-2 0 0 0 0,1 1 0 0 0,-2-1-1 0 0,1 2 1 0 0,-2-1 0 0 0,0 1 0 0 0,0 0 0 0 0,-1 0-1 0 0,0 1 1 0 0,-1 0 0 0 0,0 1 0 0 0,0 0 0 0 0,-3-1 8 0 0,-19-2-3951 0 0,28 11 2621 0 0</inkml:trace>
  <inkml:trace contextRef="#ctx0" brushRef="#br0" timeOffset="-1028.688">927 498 888 0 0,'0'3'63'0'0,"1"0"0"0"0,-1 0 1 0 0,0 0-1 0 0,0 0 0 0 0,-1 0 0 0 0,1 0 0 0 0,-1 0 1 0 0,1-1-1 0 0,-1 1 0 0 0,0 0 0 0 0,0 0 0 0 0,0-1 0 0 0,0 1 1 0 0,-1 0-1 0 0,1-1 0 0 0,-1 1 0 0 0,1-1 0 0 0,-1 0 0 0 0,0 1 1 0 0,0-1-1 0 0,0 0 0 0 0,0 0 0 0 0,-1 0 0 0 0,1-1 1 0 0,0 1-1 0 0,-1 0 0 0 0,1-1 0 0 0,-2 1-63 0 0,-12 18 249 0 0,-214 373 1175 0 0,206-347-1292 0 0,-88 131-282 0 0,111-177-846 0 0,1 0-80 0 0,0 0 8 0 0</inkml:trace>
  <inkml:trace contextRef="#ctx0" brushRef="#br0" timeOffset="-638.89">900 557 1008 0 0,'11'48'2483'0'0,"62"234"-1194"0"0,30-31-246 0 0,-102-248-889 0 0,0-2-231 0 0,0 0 0 0 0,-1 1 0 0 0,1-1 0 0 0,0 0 0 0 0,0 1 0 0 0,-1-1 0 0 0,1 1 0 0 0,-1-1 0 0 0,0 1 0 0 0,1-1 0 0 0,-1 1 0 0 0,0 0 0 0 0,0-1 0 0 0,0 1 0 0 0,0-1 0 0 0,0 1 0 0 0,0-1 0 0 0,0 1 0 0 0,-1-1 0 0 0,1 1 0 0 0,0-1 0 0 0,-1 1 0 0 0,0-1 0 0 0,1 1 0 0 0,-1-1 0 0 0,0 1 0 0 0,1-1 0 0 0,-1 0 0 0 0,0 1 0 0 0,0-1 0 0 0,0 0 0 0 0,0 0 0 0 0,-1 0 0 0 0,1 0 0 0 0,-1 1 77 0 0,-7 0-1266 0 0</inkml:trace>
  <inkml:trace contextRef="#ctx0" brushRef="#br0" timeOffset="-407.606">453 1029 1216 0 0,'5'-1'396'0'0,"18"-4"-76"0"0,-3 2 76 0 0,8-4-48 0 0,4 1 32 0 0,1-3-48 0 0,-1 0-108 0 0,5-2-176 0 0,1 2 8 0 0,1 2-152 0 0,-1 1-120 0 0,4-5-100 0 0,-5 1-464 0 0,-2 4 40 0 0</inkml:trace>
  <inkml:trace contextRef="#ctx0" brushRef="#br0" timeOffset="1653.925">191 782 988 0 0,'-17'14'131'0'0,"0"2"0"0"0,2 0-1 0 0,0 0 1 0 0,0 2 0 0 0,2 0-1 0 0,0 0 1 0 0,1 1 0 0 0,1 1 0 0 0,0 0-1 0 0,2 0 1 0 0,1 1 0 0 0,0 0-1 0 0,1 0 1 0 0,2 1 0 0 0,0 0 0 0 0,1 0-1 0 0,1 1 1 0 0,1 17-131 0 0,6-20 31 0 0,1 0 1 0 0,1 0-1 0 0,1-1 0 0 0,0 0 0 0 0,2 0 1 0 0,0-1-1 0 0,1 0 0 0 0,1 0 0 0 0,0-1 1 0 0,2-1-1 0 0,0 0 0 0 0,0-1 0 0 0,2 0 1 0 0,0-1-1 0 0,0-1 0 0 0,1 0 0 0 0,1-1 1 0 0,0-1-1 0 0,9 4-31 0 0,111 61-926 0 0,-65-45-127 0 0</inkml:trace>
  <inkml:trace contextRef="#ctx0" brushRef="#br0" timeOffset="388.426">2073 593 848 0 0,'10'0'3328'0'0,"-5"37"-3047"0"0,-5-35-125 0 0,15 249 718 0 0,12-122-190 0 0,-27-128-701 0 0,0-1-268 0 0,-22 16-3083 0 0,16-19 2223 0 0</inkml:trace>
  <inkml:trace contextRef="#ctx0" brushRef="#br0" timeOffset="931.302">2065 591 988 0 0,'12'-8'215'0'0,"0"1"-1"0"0,1-1 1 0 0,-1 2-1 0 0,2 0 1 0 0,-1 1 0 0 0,1 0-1 0 0,-1 1 1 0 0,1 0-1 0 0,1 1 1 0 0,-1 1-1 0 0,0 0 1 0 0,2 1-215 0 0,-11 2 14 0 0,-1 1 0 0 0,1-1 0 0 0,-1 1 0 0 0,1 0 0 0 0,-1 0 0 0 0,0 1 0 0 0,0-1 0 0 0,0 1 0 0 0,0 0 0 0 0,-1 0 0 0 0,1 0 0 0 0,-1 1 0 0 0,1-1 0 0 0,-1 1 0 0 0,0 0 0 0 0,-1 0 0 0 0,1 0 0 0 0,-1 0 0 0 0,0 0 0 0 0,0 1 0 0 0,0-1 0 0 0,0 1 0 0 0,-1-1 0 0 0,1 1 0 0 0,-1 0 0 0 0,-1-1 0 0 0,1 1 0 0 0,-1 0 0 0 0,1 0 0 0 0,-1-1 0 0 0,-1 1 0 0 0,1 0 0 0 0,-1 0 0 0 0,0 0 0 0 0,0-1 0 0 0,0 1 0 0 0,0-1 0 0 0,-1 1 0 0 0,0-1 0 0 0,0 1 0 0 0,0-1 0 0 0,-1 0 0 0 0,1 0 0 0 0,-1 0 0 0 0,0 0 0 0 0,0 0 0 0 0,-2 1-14 0 0,-98 109 505 0 0,209-139 137 0 0,-94 22-611 0 0,0 1-1 0 0,-1 1 1 0 0,1-1 0 0 0,0 2-1 0 0,0 0 1 0 0,0 0 0 0 0,0 1-1 0 0,-1 0 1 0 0,1 1 0 0 0,0 1 0 0 0,-1-1-1 0 0,0 2 1 0 0,1 0 0 0 0,-1 0-1 0 0,-1 1 1 0 0,1 0 0 0 0,-1 1-1 0 0,0 0 1 0 0,0 1 0 0 0,0 0 0 0 0,-1 1-1 0 0,3 3-30 0 0,-10-9 6 0 0,-1 1 0 0 0,0-1 0 0 0,1 1 0 0 0,-1-1 0 0 0,0 1 0 0 0,0 0 0 0 0,-1 0 0 0 0,1-1 0 0 0,0 1 0 0 0,-1 0 0 0 0,0 0 0 0 0,0 0 0 0 0,0 0 0 0 0,0-1 0 0 0,0 1 0 0 0,0 0 0 0 0,-1 0-1 0 0,1 0 1 0 0,-1 0 0 0 0,0-1 0 0 0,0 1 0 0 0,0 0 0 0 0,0-1 0 0 0,0 1 0 0 0,-1-1 0 0 0,1 1 0 0 0,-1-1 0 0 0,0 0 0 0 0,1 1 0 0 0,-1-1 0 0 0,0 0 0 0 0,0 0 0 0 0,-1 0 0 0 0,-1 1-6 0 0,-83 56-461 0 0,70-51 110 0 0,-1-1 0 0 0,-1 0 0 0 0,1-1 0 0 0,-1-1 0 0 0,0-1 0 0 0,-1-1 0 0 0,1 0-1 0 0,0-2 1 0 0,-1 0 0 0 0,-4-1 351 0 0,-2 0-1198 0 0</inkml:trace>
  <inkml:trace contextRef="#ctx0" brushRef="#br0" timeOffset="1222.673">2764 422 1236 0 0,'11'3'168'0'0,"0"0"-1"0"0,-1 0 1 0 0,0 1 0 0 0,1 1-1 0 0,-1 0 1 0 0,-1 0 0 0 0,1 1-1 0 0,-1 1 1 0 0,0-1 0 0 0,0 1-1 0 0,-1 1 1 0 0,0-1 0 0 0,-1 2-1 0 0,1-1 1 0 0,-1 1-1 0 0,-1 0 1 0 0,0 0 0 0 0,0 1-1 0 0,-1-1 1 0 0,3 8-168 0 0,11 16 103 0 0,-2 0 0 0 0,-1 1 0 0 0,-2 1 0 0 0,-1 1 0 0 0,-2-1 1 0 0,-1 2-1 0 0,-2 0 0 0 0,-2 0 0 0 0,-1 0 0 0 0,-1 17-103 0 0,-5-37-17 0 0,-1 1-1 0 0,0-1 1 0 0,-1 0 0 0 0,-1-1 0 0 0,0 1-1 0 0,-1-1 1 0 0,-1 1 0 0 0,-1-1 0 0 0,0-1 0 0 0,-1 0-1 0 0,-1 0 1 0 0,0 0 0 0 0,-1-1 0 0 0,-1 0-1 0 0,0-1 1 0 0,-1-1 0 0 0,0 1 0 0 0,-1-2 0 0 0,-12 9 17 0 0,5-5-377 0 0,0-1 1 0 0,-2 0 0 0 0,0-2 0 0 0,0 0 0 0 0,-1-2-1 0 0,0-1 1 0 0,-1 0 0 0 0,-15 2 376 0 0,-20 3-1203 0 0</inkml:trace>
  <inkml:trace contextRef="#ctx0" brushRef="#br0" timeOffset="2621.129">3332 18 1140 0 0,'0'-18'1969'0'0,"-6"20"-1931"0"0,0-1 0 0 0,0 1 0 0 0,0 0 0 0 0,0 1 0 0 0,0-1 0 0 0,1 1 0 0 0,-1 0 0 0 0,1 0 0 0 0,0 1 0 0 0,0 0-1 0 0,0-1 1 0 0,0 2 0 0 0,1-1 0 0 0,0 1 0 0 0,0-1 0 0 0,0 1 0 0 0,-2 4-38 0 0,2-6 8 0 0,-7 8 36 0 0,-1 0-1 0 0,2 0 0 0 0,-1 1 1 0 0,2 1-1 0 0,0 0 1 0 0,0 0-1 0 0,1 0 0 0 0,0 1 1 0 0,2 1-1 0 0,-1-1 1 0 0,2 1-1 0 0,0 0 0 0 0,1 0 1 0 0,0 1-1 0 0,-1 14-43 0 0,5-26 22 0 0,1 0 1 0 0,-1 0-1 0 0,1 0 0 0 0,0 0 1 0 0,0 0-1 0 0,0 0 0 0 0,1 0 1 0 0,-1 0-1 0 0,1-1 0 0 0,0 1 1 0 0,0-1-1 0 0,0 1 0 0 0,1-1 1 0 0,-1 0-1 0 0,1 0 0 0 0,0 0 1 0 0,-1 0-1 0 0,1 0 0 0 0,1 0 1 0 0,-1-1-1 0 0,0 0 0 0 0,1 0 1 0 0,-1 0-1 0 0,1 0 0 0 0,-1 0 1 0 0,1 0-1 0 0,0-1 0 0 0,0 0 1 0 0,0 0-1 0 0,3 1-22 0 0,131 13 441 0 0,-120-14-458 0 0,126 0-3176 0 0,-110-1 1815 0 0</inkml:trace>
  <inkml:trace contextRef="#ctx0" brushRef="#br0" timeOffset="22148.284">1076 2021 984 0 0,'0'0'170'0'0,"0"0"-22"0"0,0 0 5 0 0,0 0 7 0 0,0 0-22 0 0,0 0 35 0 0,0 0 6 0 0,0 0-92 0 0,0 0-41 0 0,0 0-8 0 0,0 0 16 0 0,0 0 25 0 0,0 0 55 0 0,0 0 8 0 0,0 0-62 0 0,0 0-35 0 0,0 0-15 0 0,0 0 34 0 0,0 0 4 0 0,0 0 26 0 0,0 0-48 0 0,0 0 26 0 0,2-13 668 0 0,-3 19-746 0 0,1-1-1 0 0,-1 1 1 0 0,0 0-1 0 0,0-1 1 0 0,-1 0 0 0 0,0 1-1 0 0,0-1 1 0 0,0 0-1 0 0,0 0 1 0 0,-1 0-1 0 0,0 0 1 0 0,0 0-1 0 0,0-1 1 0 0,-1 1-1 0 0,1-1 1 0 0,-1 0-1 0 0,-1 1 7 0 0,-9 15-10 0 0,-261 380 394 0 0,217-303-309 0 0,56-85-1577 0 0,7-16 389 0 0</inkml:trace>
  <inkml:trace contextRef="#ctx0" brushRef="#br0" timeOffset="22581.261">1102 2078 880 0 0,'3'-12'1033'0'0,"-2"13"-1007"0"0,-1-1 0 0 0,0 0 0 0 0,0 0 0 0 0,1 1 0 0 0,-1-1 0 0 0,0 0 0 0 0,1 0 0 0 0,-1 0 0 0 0,0 0 0 0 0,1 1 0 0 0,-1-1 0 0 0,0 0 0 0 0,1 0 0 0 0,-1 0 0 0 0,0 0 0 0 0,1 0 0 0 0,-1 0 0 0 0,0 0 0 0 0,1 0 0 0 0,-1 0 0 0 0,1 0 0 0 0,-1 0 0 0 0,0 0 0 0 0,1 0 1 0 0,-1 0-1 0 0,0 0 0 0 0,1-1 0 0 0,-1 1 0 0 0,0 0 0 0 0,1 0 0 0 0,-1 0 0 0 0,0 0 0 0 0,0-1 0 0 0,1 1 0 0 0,-1 0 0 0 0,0 0 0 0 0,1-1 0 0 0,-1 1 0 0 0,0 0 0 0 0,0 0 0 0 0,0-1 0 0 0,1 1 0 0 0,-1 0 0 0 0,0-1 0 0 0,0 1 0 0 0,0 0 0 0 0,0-1 0 0 0,0 1 0 0 0,1 0 0 0 0,-1-1-26 0 0,110 253 1746 0 0,51-20-385 0 0,-160-231-1442 0 0,0 1 0 0 0,0 0-1 0 0,0-1 1 0 0,1 1 0 0 0,-2 0 0 0 0,1 0-1 0 0,0 0 1 0 0,0 0 0 0 0,-1 0 0 0 0,1 0-1 0 0,-1 0 1 0 0,1 0 0 0 0,-1 0-1 0 0,0 0 1 0 0,0 0 0 0 0,0 0 0 0 0,0 0-1 0 0,0 0 1 0 0,0 0 0 0 0,0 0 0 0 0,-1 0-1 0 0,1 0 1 0 0,-1 0 0 0 0,0 0-1 0 0,1 0 1 0 0,-1-1 0 0 0,0 1 0 0 0,0 0-1 0 0,0 0 1 0 0,-1 0 0 0 0,1-1 0 0 0,0 1-1 0 0,0-1 1 0 0,-1 1 0 0 0,1-1-1 0 0,-1 0 1 0 0,0 1 0 0 0,1-1 0 0 0,-1 0-1 0 0,0 0 1 0 0,0 0 0 0 0,1 0 0 0 0,-1 0-1 0 0,0-1 1 0 0,0 1 0 0 0,0-1-1 0 0,0 1 1 0 0,0-1 0 0 0,-1 1 81 0 0,-11 2-807 0 0</inkml:trace>
  <inkml:trace contextRef="#ctx0" brushRef="#br0" timeOffset="22801.142">937 2456 1164 0 0,'-3'-1'628'0'0,"3"-2"-136"0"0,0 1-52 0 0,4 1-64 0 0,1-4-80 0 0,2 2 24 0 0,13-4-48 0 0,4-2-16 0 0,4 1-60 0 0,4 1 0 0 0,0-1-80 0 0,3 1-8 0 0,-2 2-396 0 0,-1-2-352 0 0,-1 4-620 0 0,-2-2-76 0 0</inkml:trace>
  <inkml:trace contextRef="#ctx0" brushRef="#br0" timeOffset="23437.22">1793 2414 1048 0 0,'0'1'50'0'0,"1"0"-1"0"0,-1-1 0 0 0,0 1 1 0 0,1 0-1 0 0,-1 0 1 0 0,0-1-1 0 0,0 1 0 0 0,0 0 1 0 0,1 0-1 0 0,-1 0 1 0 0,0 0-1 0 0,0-1 1 0 0,0 1-1 0 0,0 0 0 0 0,0 0 1 0 0,-1 0-1 0 0,1 0 1 0 0,0 0-1 0 0,0-1 1 0 0,-1 1-1 0 0,1 0 0 0 0,0 0 1 0 0,-1-1-1 0 0,1 1 1 0 0,0 0-1 0 0,-1 0 0 0 0,1-1 1 0 0,-1 1-1 0 0,1 0 1 0 0,-1-1-1 0 0,0 1 1 0 0,1-1-1 0 0,-1 1 0 0 0,0-1 1 0 0,1 1-1 0 0,-1-1 1 0 0,0 1-1 0 0,0-1 1 0 0,1 0-1 0 0,-1 1 0 0 0,0-1 1 0 0,0 0-1 0 0,0 0 1 0 0,1 0-1 0 0,-1 1 0 0 0,0-1 1 0 0,0 0-1 0 0,0 0 1 0 0,0 0-1 0 0,0 0 1 0 0,1 0-1 0 0,-1-1 0 0 0,0 1 1 0 0,0 0-1 0 0,0 0 1 0 0,1-1-1 0 0,-1 1 1 0 0,0 0-1 0 0,0-1 0 0 0,1 1 1 0 0,-1 0-1 0 0,0-1-49 0 0,-38-42 537 0 0,23-105-479 0 0,18 123-4 0 0,2 0 0 0 0,1 0 0 0 0,2 0 0 0 0,0 0 0 0 0,1 1 0 0 0,1 0 0 0 0,2 1 0 0 0,0 0 0 0 0,1 1 0 0 0,2 0-1 0 0,3-3-53 0 0,-17 24 7 0 0,1 0-1 0 0,-1 0 0 0 0,1 0 0 0 0,-1 0 1 0 0,1 0-1 0 0,0 0 0 0 0,0 0 0 0 0,-1 0 0 0 0,1 0 1 0 0,0 0-1 0 0,0 1 0 0 0,0-1 0 0 0,0 0 0 0 0,0 1 1 0 0,0-1-1 0 0,0 0 0 0 0,0 1 0 0 0,0-1 1 0 0,1 1-1 0 0,-1 0 0 0 0,0-1 0 0 0,0 1 0 0 0,0 0 1 0 0,0 0-1 0 0,1 0 0 0 0,-1 0 0 0 0,0 0 1 0 0,0 0-1 0 0,0 0 0 0 0,1 0 0 0 0,-1 0 0 0 0,0 1 1 0 0,0-1-1 0 0,0 0 0 0 0,0 1 0 0 0,0-1 0 0 0,1 1 1 0 0,-1-1-1 0 0,0 1 0 0 0,0 0 0 0 0,0-1 1 0 0,0 1-1 0 0,-1 0 0 0 0,1 0 0 0 0,0-1 0 0 0,0 1 1 0 0,0 0-1 0 0,-1 0 0 0 0,1 0 0 0 0,0 0 0 0 0,-1 0 1 0 0,1 1-7 0 0,32 64-65 0 0,-30-57 102 0 0,129 306-62 0 0,-96-245-2064 0 0,-36-67 763 0 0</inkml:trace>
  <inkml:trace contextRef="#ctx0" brushRef="#br0" timeOffset="23718.439">2270 2120 1088 0 0,'0'0'127'0'0,"0"1"0"0"0,0-1 0 0 0,0 0 0 0 0,0 0 0 0 0,0 0 0 0 0,1 1 0 0 0,-1-1 0 0 0,0 0 0 0 0,0 0 0 0 0,0 0 0 0 0,1 1 0 0 0,-1-1 0 0 0,0 0 0 0 0,0 0 0 0 0,1 0 0 0 0,-1 0 0 0 0,0 0 0 0 0,0 1 0 0 0,1-1 0 0 0,-1 0 0 0 0,0 0 0 0 0,0 0 0 0 0,1 0 0 0 0,-1 0 0 0 0,0 0 0 0 0,0 0 0 0 0,1 0 0 0 0,-1 0 0 0 0,0 0 0 0 0,0 0 0 0 0,1 0 0 0 0,-1 0 0 0 0,0 0 0 0 0,1 0 0 0 0,-1-1 0 0 0,0 1 0 0 0,0 0 0 0 0,1 0-127 0 0,-1 42 52 0 0,0-36 255 0 0,11 180 480 0 0,2-67-1333 0 0,-14-116 414 0 0,0 0 1 0 0,0 0-1 0 0,0 0 1 0 0,0-1-1 0 0,-1 1 1 0 0,1 0-1 0 0,-1-1 1 0 0,1 1-1 0 0,-1-1 0 0 0,0 0 1 0 0,0 1-1 0 0,0-1 1 0 0,0 0-1 0 0,-1 0 1 0 0,1 0-1 0 0,0-1 1 0 0,-1 1-1 0 0,1 0 1 0 0,-1-1-1 0 0,0 0 1 0 0,1 1-1 0 0,-1-1 1 0 0,0 0-1 0 0,-1 0 132 0 0,-10 2-1169 0 0</inkml:trace>
  <inkml:trace contextRef="#ctx0" brushRef="#br0" timeOffset="24199.337">2226 2099 1644 0 0,'3'-7'109'0'0,"0"-1"1"0"0,0 1-1 0 0,0 0 1 0 0,1 0-1 0 0,0 0 0 0 0,0 0 1 0 0,1 1-1 0 0,0 0 0 0 0,0 0 1 0 0,0 0-1 0 0,1 0 0 0 0,0 1 1 0 0,0 0-1 0 0,0 0 0 0 0,1 1 1 0 0,0 0-1 0 0,0 0 0 0 0,0 0 1 0 0,0 1-1 0 0,0 0 0 0 0,2 0-109 0 0,29 37 280 0 0,-36-18-254 0 0,0-1 0 0 0,-1 1-1 0 0,-1 0 1 0 0,0 0-1 0 0,-1-1 1 0 0,-1 1 0 0 0,0 0-1 0 0,-1-1 1 0 0,-1 1-1 0 0,-1-1 1 0 0,0 0-1 0 0,0-1 1 0 0,-2 1 0 0 0,-3 5-26 0 0,7-11 4 0 0,2-8 5 0 0,0 0-1 0 0,0 0 0 0 0,0 0 1 0 0,0 0-1 0 0,1 0 1 0 0,-1 0-1 0 0,0 0 1 0 0,1 1-1 0 0,-1-1 1 0 0,1 0-1 0 0,0 0 1 0 0,-1 1-1 0 0,1-1 1 0 0,0 0-1 0 0,0 1 1 0 0,0-1-1 0 0,0 0 1 0 0,0 1-1 0 0,0-1 0 0 0,0 0 1 0 0,0 1-1 0 0,0-1 1 0 0,1 0-1 0 0,-1 1 1 0 0,1-1-1 0 0,-1 0 1 0 0,1 0-1 0 0,-1 0 1 0 0,1 1-1 0 0,0-1 1 0 0,-1 0-1 0 0,1 0 1 0 0,0 0-1 0 0,0 0 0 0 0,0 0 1 0 0,0 0-1 0 0,0 0 1 0 0,0 0-1 0 0,0-1 1 0 0,0 1-1 0 0,0 0 1 0 0,0-1-1 0 0,1 1 1 0 0,-1 0-1 0 0,0-1 1 0 0,0 0-1 0 0,1 1 1 0 0,-1-1-1 0 0,0 0 0 0 0,1 1 1 0 0,-1-1-1 0 0,0 0 1 0 0,1 0-1 0 0,-1 0 1 0 0,0 0-1 0 0,1 0 1 0 0,-1-1-1 0 0,0 1 1 0 0,0 0-1 0 0,2-1-8 0 0,1 2-14 0 0,4-1 23 0 0,-1 0-1 0 0,0 1 1 0 0,1 0 0 0 0,-1 0 0 0 0,0 1 0 0 0,1 0-1 0 0,-1 0 1 0 0,0 1 0 0 0,0 0 0 0 0,-1 0-1 0 0,1 0 1 0 0,0 1 0 0 0,-1 0 0 0 0,0 1 0 0 0,0-1-1 0 0,0 1 1 0 0,-1 0 0 0 0,0 0 0 0 0,0 1-1 0 0,0 0 1 0 0,0-1 0 0 0,-1 2 0 0 0,0-1 0 0 0,0 0-1 0 0,-1 1 1 0 0,1 3-9 0 0,-7-1-30 0 0,-1-1 0 0 0,-1 1-1 0 0,1-1 1 0 0,-2 0 0 0 0,1 0-1 0 0,-1 0 1 0 0,0-1 0 0 0,-1 0-1 0 0,1 0 1 0 0,-1-1 0 0 0,-1 0-1 0 0,1 0 1 0 0,-1 0 0 0 0,0-1-1 0 0,0 0 1 0 0,-1-1 0 0 0,-1 1 30 0 0,-85 25-1589 0 0,64-27 396 0 0</inkml:trace>
  <inkml:trace contextRef="#ctx0" brushRef="#br0" timeOffset="24494.606">2844 1942 964 0 0,'2'-2'146'0'0,"0"1"0"0"0,0 0 1 0 0,0 0-1 0 0,0 1 0 0 0,0-1 0 0 0,1 0 0 0 0,-1 1 0 0 0,0-1 0 0 0,0 1 0 0 0,1 0 1 0 0,-1 0-1 0 0,0 0 0 0 0,1 0 0 0 0,-1 0 0 0 0,0 0 0 0 0,0 0 0 0 0,1 1 1 0 0,-1-1-1 0 0,0 1 0 0 0,0 0 0 0 0,0 0 0 0 0,0 0 0 0 0,0 0 0 0 0,0 0 1 0 0,0 0-1 0 0,0 0 0 0 0,0 1 0 0 0,0-1 0 0 0,0 1-146 0 0,60 95 339 0 0,-54-80 7 0 0,6 15-206 0 0,-1 0 0 0 0,-1 1 1 0 0,-2 0-1 0 0,-2 1 0 0 0,-1 0 1 0 0,-1 0-1 0 0,-2 0 0 0 0,-1 31-140 0 0,-6-43 13 0 0,-1 0 0 0 0,-1 0 0 0 0,-1-1 0 0 0,-1 0 0 0 0,-1 0-1 0 0,-1 0 1 0 0,0-1 0 0 0,-2-1 0 0 0,0 1 0 0 0,-1-2 0 0 0,-1 0 0 0 0,-1 0 0 0 0,-1-1-1 0 0,0-1 1 0 0,-1 0 0 0 0,0-2 0 0 0,-7 5-13 0 0,-3 4-426 0 0,-1-1 0 0 0,-1 0 0 0 0,-1-3 0 0 0,0 0 0 0 0,-2-2 0 0 0,0-1 0 0 0,-1-2 0 0 0,0 0 0 0 0,-1-3 0 0 0,0-1 0 0 0,-17 3 426 0 0,-28-1-1254 0 0</inkml:trace>
  <inkml:trace contextRef="#ctx0" brushRef="#br0" timeOffset="24913.972">564 2099 1240 0 0,'-15'15'103'0'0,"0"1"1"0"0,1 1-1 0 0,1 0 1 0 0,1 0-1 0 0,1 2 0 0 0,0-1 1 0 0,1 1-1 0 0,1 1 0 0 0,1 0 1 0 0,1 0-1 0 0,0 1 0 0 0,2-1 1 0 0,0 1-1 0 0,2 1 1 0 0,0-1-1 0 0,1 0 0 0 0,1 1 1 0 0,1-1-1 0 0,1 1 0 0 0,1-1 1 0 0,1 0-1 0 0,1 1 1 0 0,1-1-1 0 0,0-1 0 0 0,2 1 1 0 0,0-1-1 0 0,2 0 0 0 0,0-1 1 0 0,1 0-1 0 0,10 15-103 0 0,2-9-78 0 0,1 0-1 0 0,1-1 0 0 0,1-1 1 0 0,1-2-1 0 0,1 0 1 0 0,1-2-1 0 0,0-1 1 0 0,2-1-1 0 0,0-2 1 0 0,1-1-1 0 0,0-1 1 0 0,1-1-1 0 0,0-2 1 0 0,1-2-1 0 0,0-1 1 0 0,0-1-1 0 0,1-2 1 0 0,0-1-1 0 0,0-2 1 0 0,-1-1-1 0 0,1-2 1 0 0,18-3 78 0 0,60-11-1290 0 0</inkml:trace>
  <inkml:trace contextRef="#ctx0" brushRef="#br0" timeOffset="25399.238">3497 1698 848 0 0,'-1'-1'88'0'0,"-1"-1"-1"0"0,1 0 1 0 0,-1 0-1 0 0,1 0 1 0 0,-1 1 0 0 0,0-1-1 0 0,0 1 1 0 0,1-1-1 0 0,-1 1 1 0 0,0 0 0 0 0,0 0-1 0 0,0-1 1 0 0,-1 1-1 0 0,1 1 1 0 0,0-1-1 0 0,0 0 1 0 0,0 1 0 0 0,-1-1-1 0 0,1 1 1 0 0,0-1-1 0 0,-1 1 1 0 0,1 0 0 0 0,0 0-1 0 0,-1 0 1 0 0,1 1-1 0 0,0-1 1 0 0,-1 0-1 0 0,1 1 1 0 0,0-1 0 0 0,0 1-1 0 0,-1 0 1 0 0,1 0-1 0 0,0 0 1 0 0,0 0 0 0 0,0 0-88 0 0,-3 0 160 0 0,-40 10 31 0 0,1 1-1 0 0,1 2 1 0 0,0 2 0 0 0,1 2 0 0 0,1 2-1 0 0,-29 18-190 0 0,64-35 33 0 0,0 0 0 0 0,-1 1-1 0 0,1-1 1 0 0,0 1 0 0 0,1 1-1 0 0,-1-1 1 0 0,1 1 0 0 0,0 0 0 0 0,0 0-1 0 0,0 0 1 0 0,0 1 0 0 0,1-1-1 0 0,0 1 1 0 0,1 0 0 0 0,-1 1-1 0 0,1-1 1 0 0,0 0 0 0 0,1 1-1 0 0,-2 4-32 0 0,8-6 25 0 0,-1 1-1 0 0,1-1 1 0 0,0-1-1 0 0,1 1 0 0 0,-1 0 1 0 0,1-1-1 0 0,0 0 1 0 0,0 0-1 0 0,0-1 1 0 0,1 1-1 0 0,-1-1 1 0 0,1 0-1 0 0,0-1 1 0 0,-1 1-1 0 0,1-1 0 0 0,1 0 1 0 0,-1 0-1 0 0,0-1 1 0 0,0 0-1 0 0,1 0 1 0 0,-1-1-1 0 0,0 0 1 0 0,1 0-1 0 0,-1 0 1 0 0,6-1-25 0 0,-7 1 18 0 0,244 21-3187 0 0,-210-21 1881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2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31 151 1152 0 0,'-11'57'2928'0'0,"8"-45"-2589"0"0,0-2-233 0 0,0-1-22 0 0,0 0 1 0 0,1 0-1 0 0,0 0 1 0 0,1 1-1 0 0,0-1 1 0 0,0 1-1 0 0,1-1 1 0 0,0 1-1 0 0,0-1 1 0 0,1 1-1 0 0,1-1 1 0 0,2 10-85 0 0,1-9 55 0 0,1 1 1 0 0,0 0-1 0 0,1-1 0 0 0,0 0 1 0 0,1-1-1 0 0,0 0 1 0 0,0 0-1 0 0,1 0 1 0 0,0-1-1 0 0,1-1 1 0 0,0 1-1 0 0,0-2 1 0 0,0 1-1 0 0,1-1 1 0 0,0-1-1 0 0,0 0 1 0 0,0-1-1 0 0,1 0 1 0 0,-1 0-1 0 0,1-1 1 0 0,0-1-1 0 0,0 0 1 0 0,0-1-1 0 0,1 0 1 0 0,-1-1-1 0 0,0 0 1 0 0,0-1-1 0 0,0 0 1 0 0,0-1-1 0 0,0 0 1 0 0,0-1-1 0 0,0 0 1 0 0,-1-1-1 0 0,1-1 1 0 0,-1 1-1 0 0,0-2 1 0 0,0 0-1 0 0,-1 0 1 0 0,0-1-1 0 0,0 0 1 0 0,-1 0-1 0 0,1-2 1 0 0,-2 1-1 0 0,1-1 1 0 0,-1 0-1 0 0,0 0 1 0 0,-1-1-1 0 0,0 0 1 0 0,-1-1-1 0 0,0 1 1 0 0,1-4-56 0 0,-1-2-21 0 0,0 0 0 0 0,-1-1 0 0 0,-1 1 0 0 0,0-1 0 0 0,-1 0 0 0 0,-1 0 0 0 0,-1 0 0 0 0,0 0 0 0 0,-1 0 0 0 0,-1 0 0 0 0,-1 0 0 0 0,0 0 0 0 0,-1 0 0 0 0,-1 1 0 0 0,-1-1 0 0 0,0 1 0 0 0,-8-15 21 0 0,-38-6-241 0 0,5 31-4305 0 0,37 6 3201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2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101 450 1424 0 0,'-1'-1'79'0'0,"-1"0"0"0"0,0 0 1 0 0,0 0-1 0 0,0 0 0 0 0,0 0 0 0 0,-1 0 0 0 0,1 1 0 0 0,0-1 1 0 0,0 1-1 0 0,0-1 0 0 0,-1 1 0 0 0,1 0 0 0 0,0 0 0 0 0,0 0 1 0 0,-1 0-1 0 0,1 0 0 0 0,0 1 0 0 0,0-1 0 0 0,0 1 0 0 0,-1-1 1 0 0,1 1-1 0 0,0 0 0 0 0,0 0 0 0 0,0 0 0 0 0,0 0 0 0 0,0 0 0 0 0,0 0 1 0 0,0 0-1 0 0,1 1 0 0 0,-1-1 0 0 0,0 1 0 0 0,1-1 0 0 0,-1 1 1 0 0,1 0-1 0 0,0 0 0 0 0,-1-1 0 0 0,1 1 0 0 0,0 0 0 0 0,0 0 1 0 0,0 0-1 0 0,0 1-79 0 0,-5 18 19 0 0,1 0 1 0 0,1 0 0 0 0,1 0-1 0 0,1 1 1 0 0,0 0 0 0 0,2-1-1 0 0,1 1 1 0 0,0-1 0 0 0,2 1-1 0 0,0-1 1 0 0,1 0 0 0 0,2 0-1 0 0,0 0 1 0 0,5 10-20 0 0,-4-5 118 0 0,16 43-1262 0 0,-24-68 173 0 0,-4 1-269 0 0</inkml:trace>
  <inkml:trace contextRef="#ctx0" brushRef="#br0" timeOffset="611.444">37 479 976 0 0,'3'-7'133'0'0,"1"0"-1"0"0,-1-1 1 0 0,1 2-1 0 0,0-1 1 0 0,1 0-1 0 0,0 1 1 0 0,0 0 0 0 0,0 0-1 0 0,1 1 1 0 0,-1-1-1 0 0,2 1 1 0 0,-1 0-1 0 0,0 1 1 0 0,1 0 0 0 0,0 0-1 0 0,0 0 1 0 0,6-2-133 0 0,-9 4 38 0 0,0-1 1 0 0,1 1 0 0 0,-1 1 0 0 0,1-1 0 0 0,-1 1 0 0 0,1-1 0 0 0,-1 1 0 0 0,1 1-1 0 0,0-1 1 0 0,0 1 0 0 0,-1 0 0 0 0,1 0 0 0 0,0 0 0 0 0,0 0 0 0 0,0 1 0 0 0,-1 0-1 0 0,1 0 1 0 0,-1 0 0 0 0,1 1 0 0 0,0-1 0 0 0,-1 1 0 0 0,0 0 0 0 0,0 1-1 0 0,1-1 1 0 0,-1 1 0 0 0,0-1 0 0 0,-1 1 0 0 0,1 0 0 0 0,-1 1 0 0 0,1-1 0 0 0,-1 1-1 0 0,0-1 1 0 0,0 1 0 0 0,0 0 0 0 0,-1 0 0 0 0,1 0 0 0 0,-1 1 0 0 0,0-1-1 0 0,-1 0 1 0 0,1 1 0 0 0,-1 0 0 0 0,1-1 0 0 0,-1 1 0 0 0,0 3-39 0 0,0 6 21 0 0,0 0 1 0 0,-1 0-1 0 0,-1 0 1 0 0,0 0-1 0 0,-1 0 1 0 0,-1-1-1 0 0,0 1 1 0 0,-1 0-1 0 0,0-1 0 0 0,-1 0 1 0 0,0 0-1 0 0,-1 0 1 0 0,-1-1-1 0 0,0 0-21 0 0,-6 17 128 0 0,68-5 141 0 0,79 12-395 0 0,-130-34 133 0 0,1-1 0 0 0,0 1-1 0 0,-1 0 1 0 0,1 1-1 0 0,-1-1 1 0 0,1 1-1 0 0,-1 0 1 0 0,0 0-1 0 0,-1 0 1 0 0,1 1-1 0 0,0-1 1 0 0,-1 1-1 0 0,0 0 1 0 0,0 0-1 0 0,0 0 1 0 0,0 0-1 0 0,-1 1 1 0 0,1-1-1 0 0,-1 1 1 0 0,0 0 0 0 0,0-1-1 0 0,-1 1 1 0 0,0 0-1 0 0,0 0 1 0 0,0 0-1 0 0,0 0-6 0 0,-5 4 14 0 0,1-1 0 0 0,-2 1 0 0 0,1-1 0 0 0,-1-1 0 0 0,0 1 0 0 0,-1-1 0 0 0,0 1 0 0 0,0-1 0 0 0,0-1 0 0 0,-1 0 0 0 0,0 0 0 0 0,0 0 0 0 0,-1 0 0 0 0,0-1 0 0 0,0-1 0 0 0,0 1 0 0 0,0-1 0 0 0,-1-1 0 0 0,1 1 0 0 0,-1-2 0 0 0,0 1 0 0 0,0-1 0 0 0,0 0 0 0 0,0-1 0 0 0,-2 0-14 0 0,-142 19-479 0 0,85-51-2339 0 0,62 19 1592 0 0</inkml:trace>
  <inkml:trace contextRef="#ctx0" brushRef="#br0" timeOffset="1280.672">815 39 1060 0 0,'3'-3'391'0'0,"-2"3"-330"0"0,-1 0-1 0 0,1 0 1 0 0,0 0-1 0 0,0 0 1 0 0,-1-1-1 0 0,1 1 1 0 0,0 0-1 0 0,0 0 1 0 0,-1-1-1 0 0,1 1 1 0 0,0-1-1 0 0,-1 1 1 0 0,1 0-1 0 0,-1-1 1 0 0,1 1-1 0 0,0-1 1 0 0,-1 0-1 0 0,1 1 1 0 0,-1-1-1 0 0,1 1 1 0 0,-1-1-1 0 0,0 0 1 0 0,1 1-1 0 0,-1-1 1 0 0,0 0 0 0 0,1 1-1 0 0,-1-1 1 0 0,0 0-1 0 0,0 0 1 0 0,0 1-1 0 0,1-1 1 0 0,-1 0-1 0 0,0 0 1 0 0,0 1-1 0 0,0-1 1 0 0,0 0-1 0 0,0 0 1 0 0,0 1-1 0 0,-1-1 1 0 0,1 0-1 0 0,0 0 1 0 0,0 1-1 0 0,-1-1 1 0 0,1 0-1 0 0,0 0 1 0 0,-1 1-1 0 0,1-1 1 0 0,0 1-1 0 0,-1-1 1 0 0,1 0-1 0 0,-1 1 1 0 0,1-1-1 0 0,-1 1 1 0 0,1-1-1 0 0,-1 1 1 0 0,0-1-1 0 0,1 1 1 0 0,-1-1 0 0 0,0 1-1 0 0,1 0 1 0 0,-1-1-1 0 0,0 1 1 0 0,1 0-1 0 0,-1 0 1 0 0,0-1-1 0 0,0 1 1 0 0,1 0-1 0 0,-1 0 1 0 0,0 0-1 0 0,0 0-60 0 0,-24 5 86 0 0,-1 0 1 0 0,1 2-1 0 0,1 1 0 0 0,-1 1 1 0 0,2 1-1 0 0,-1 1 0 0 0,1 2 0 0 0,1 0 1 0 0,0 1-1 0 0,1 1 0 0 0,0 1 1 0 0,-2 4-87 0 0,19-17 22 0 0,-1 0 1 0 0,1 0 0 0 0,0 1 0 0 0,0 0 0 0 0,1 0 0 0 0,-1 0-1 0 0,1 0 1 0 0,0 0 0 0 0,0 1 0 0 0,0-1 0 0 0,1 1-1 0 0,-1 0 1 0 0,1 0 0 0 0,0 0 0 0 0,1 0 0 0 0,-1 0 0 0 0,1 0-1 0 0,0 0 1 0 0,0 1 0 0 0,1-1 0 0 0,-1 0 0 0 0,1 1 0 0 0,1-1-1 0 0,-1 0 1 0 0,1 1 0 0 0,0-1-23 0 0,11 6-34 0 0,0-1 1 0 0,2-1-1 0 0,-1 0 0 0 0,1 0 0 0 0,0-2 1 0 0,1 1-1 0 0,-1-2 0 0 0,2 0 1 0 0,-1-1-1 0 0,0-1 0 0 0,1 0 1 0 0,0-1-1 0 0,0 0 0 0 0,0-1 0 0 0,0-1 1 0 0,0-1-1 0 0,1-1 0 0 0,-1 0 1 0 0,0-1-1 0 0,0 0 34 0 0,22 2-1089 0 0,24 0-1534 0 0,-26 0 1357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2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343 312 908 0 0,'0'0'317'0'0,"0"0"-23"0"0,0 0-59 0 0,0 0-73 0 0,0 0 8 0 0,0 0-9 0 0,0 0-19 0 0,0 0 9 0 0,0 0-15 0 0,0 0-9 0 0,-7 10 53 0 0,-54 79 582 0 0,5 3 1 0 0,3 3-1 0 0,-25 68-762 0 0,-8 35-686 0 0,84-196-1697 0 0,2-2 1070 0 0</inkml:trace>
  <inkml:trace contextRef="#ctx0" brushRef="#br0" timeOffset="313.306">312 408 1216 0 0,'36'58'2999'0'0,"174"236"-913"0"0,-208-290-2181 0 0,-1-1 1 0 0,0 1 0 0 0,0 0 0 0 0,0 0 0 0 0,0-1-1 0 0,-1 1 1 0 0,1 0 0 0 0,-1 0 0 0 0,0 0 0 0 0,0 0-1 0 0,0-1 1 0 0,-1 1 0 0 0,1 0 0 0 0,-1 0 0 0 0,0 0-1 0 0,0-1 1 0 0,-1 1 0 0 0,1 0 0 0 0,-1-1-1 0 0,1 0 1 0 0,-1 1 0 0 0,0-1 0 0 0,-1 0 0 0 0,1 0-1 0 0,0 0 1 0 0,-1 0 0 0 0,0 0 0 0 0,1 0 0 0 0,-1-1-1 0 0,0 0 1 0 0,-1 1 0 0 0,1-1 0 0 0,0 0 0 0 0,-3 1 94 0 0,-17 11-1438 0 0</inkml:trace>
  <inkml:trace contextRef="#ctx0" brushRef="#br0" timeOffset="529.374">2 783 1504 0 0,'3'-3'768'0'0,"3"1"-104"0"0,17-4-132 0 0,-2 0 44 0 0,3 2-132 0 0,3-4-44 0 0,3 2-140 0 0,2 0 0 0 0,2-1 69 0 0,4-1-13 0 0,-3-1-204 0 0,-1 2-28 0 0,0 2-4 0 0,4-1-296 0 0,-4-3-280 0 0,-2 0-309 0 0,-2-1-539 0 0,1-2 40 0 0</inkml:trace>
  <inkml:trace contextRef="#ctx0" brushRef="#br0" timeOffset="902.231">663 1 1180 0 0,'-12'5'176'0'0,"0"1"0"0"0,1 1 0 0 0,0 0 0 0 0,0 0 0 0 0,1 1 0 0 0,0 0 0 0 0,0 1 1 0 0,1 0-1 0 0,0 1 0 0 0,0 0 0 0 0,1 0 0 0 0,1 1 0 0 0,0 0 0 0 0,0 0 0 0 0,1 1 0 0 0,0-1 0 0 0,1 2 0 0 0,1-1 0 0 0,-3 11-176 0 0,9-17 39 0 0,1 0 1 0 0,0-1-1 0 0,0 1 0 0 0,0-1 1 0 0,0 0-1 0 0,1 0 0 0 0,0 0 1 0 0,0 0-1 0 0,1-1 0 0 0,-1 1 1 0 0,1-1-1 0 0,0 0 0 0 0,0-1 1 0 0,0 1-1 0 0,1-1 0 0 0,-1 0 1 0 0,1 0-1 0 0,0-1 0 0 0,0 0 1 0 0,0 0-1 0 0,0 0 0 0 0,0-1 1 0 0,4 1-40 0 0,235 30-2535 0 0,-204-32 1216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4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301 130 1048 0 0,'0'0'213'0'0,"0"0"29"0"0,0 0 24 0 0,0 0-38 0 0,-5-19 1165 0 0,-13-1-1344 0 0,12 8 435 0 0,6 25-328 0 0,-19 332 403 0 0,20-323-490 0 0,2-1 0 0 0,0 1 1 0 0,1 0-1 0 0,1-1 0 0 0,1 0 1 0 0,1 0-1 0 0,1 0 0 0 0,1-1 0 0 0,1 0 1 0 0,0-1-1 0 0,1 0 0 0 0,2-1 1 0 0,-1 0-1 0 0,2-1 0 0 0,1 0 1 0 0,4 3-70 0 0,-11-13 75 0 0,0 0 1 0 0,0 0-1 0 0,0-1 1 0 0,1 0-1 0 0,0-1 1 0 0,0 0-1 0 0,0 0 1 0 0,1-1-1 0 0,-1 0 1 0 0,1-1-1 0 0,0 0 1 0 0,0 0-1 0 0,1-1 1 0 0,-1-1-1 0 0,0 0 1 0 0,1 0-1 0 0,-1-1 1 0 0,0 0-1 0 0,1-1 1 0 0,-1 0-1 0 0,0 0 1 0 0,1-1-1 0 0,-1-1 1 0 0,0 0-1 0 0,0 0 1 0 0,-1-1-1 0 0,1 0 1 0 0,-1-1 0 0 0,0 0-1 0 0,0 0 1 0 0,0-1-1 0 0,-1 0 1 0 0,0-1-1 0 0,3-2-75 0 0,16-21 120 0 0,-2-1 0 0 0,-1-1-1 0 0,-1-1 1 0 0,-2 0 0 0 0,-1-2 0 0 0,-2-1-1 0 0,-2 0 1 0 0,-1-1 0 0 0,-1-1 0 0 0,-3 0-1 0 0,-1 0 1 0 0,-2-1 0 0 0,-1-1 0 0 0,-2 1-1 0 0,-2-1 1 0 0,-2 0 0 0 0,-1 0 0 0 0,-5-27-120 0 0,6 65-48 0 0,0 1 0 0 0,-1-1-1 0 0,1 0 1 0 0,-1 0 0 0 0,1 1 0 0 0,-1-1 0 0 0,0 0 0 0 0,0 0 0 0 0,0 0 0 0 0,0 1 0 0 0,0-1 0 0 0,0 0 0 0 0,-1 0 0 0 0,1 0 0 0 0,0 1 0 0 0,-1-1 0 0 0,1 0 0 0 0,-1 1 0 0 0,0-1 0 0 0,0 0 0 0 0,0 1 0 0 0,1-1-1 0 0,-2 1 1 0 0,1-1 0 0 0,0 1 0 0 0,0-1 0 0 0,0 1 0 0 0,0 0 0 0 0,-1 0 0 0 0,1 0 0 0 0,-1 0 0 0 0,1 0 0 0 0,-1 0 0 0 0,1 0 0 0 0,-1 0 0 0 0,0 0 0 0 0,1 1 0 0 0,-1-1 0 0 0,0 1 0 0 0,0-1 0 0 0,1 1 0 0 0,-1 0 0 0 0,0-1-1 0 0,0 1 1 0 0,0 0 0 0 0,1 0 0 0 0,-1 0 0 0 0,0 1 0 0 0,0-1 0 0 0,1 0 0 0 0,-1 1 0 0 0,0-1 0 0 0,0 1 0 0 0,1 0 0 0 0,-1-1 0 0 0,0 1 0 0 0,1 0 0 0 0,-1 0 0 0 0,1 0 0 0 0,-1 0 48 0 0,-48 70-3929 0 0,37-54 3079 0 0</inkml:trace>
  <inkml:trace contextRef="#ctx0" brushRef="#br0" timeOffset="652.709">234 1263 1836 0 0,'-14'22'3611'0'0,"7"40"-3686"0"0,7-54 355 0 0,-2 8-168 0 0,1 0 0 0 0,1-1 0 0 0,0 1 0 0 0,1 0 0 0 0,0 0 0 0 0,2-1 0 0 0,0 1 0 0 0,1-1 0 0 0,0 1 0 0 0,1-1 0 0 0,1-1 0 0 0,0 1 0 0 0,1-1 0 0 0,0 0 0 0 0,2 0 0 0 0,-1-1 0 0 0,2 0 0 0 0,7 7-112 0 0,-18-19-105 0 0,1-1 0 0 0,0 0-1 0 0,0 0 1 0 0,-1 1 0 0 0,1-1 0 0 0,0 0 0 0 0,0 1-1 0 0,0-1 1 0 0,-1 0 0 0 0,1 1 0 0 0,0-1 0 0 0,0 0 0 0 0,0 1-1 0 0,0-1 1 0 0,0 0 0 0 0,0 1 0 0 0,0-1 0 0 0,0 1-1 0 0,0-1 1 0 0,0 0 0 0 0,0 1 0 0 0,0-1 0 0 0,0 0-1 0 0,0 1 1 0 0,0-1 0 0 0,0 1 0 0 0,0-1 0 0 0,0 0-1 0 0,1 1 1 0 0,-1-1 0 0 0,0 0 0 0 0,0 1 0 0 0,0-1-1 0 0,1 0 1 0 0,-1 1 0 0 0,0-1 0 0 0,0 0 0 0 0,1 0 0 0 0,-1 1-1 0 0,0-1 106 0 0,-19-11-1200 0 0</inkml:trace>
  <inkml:trace contextRef="#ctx0" brushRef="#br0" timeOffset="912.258">16 1015 1908 0 0,'-16'-56'5961'0'0,"36"54"-10754"0"0,-14 5 3485 0 0</inkml:trace>
  <inkml:trace contextRef="#ctx0" brushRef="#br0" timeOffset="1206.551">437 1179 988 0 0,'7'-1'5392'0'0,"31"-8"-4523"0"0,217-31-69 0 0,-199 57-2085 0 0,-54 9-3073 0 0,-18-13 3100 0 0</inkml:trace>
  <inkml:trace contextRef="#ctx0" brushRef="#br0" timeOffset="1457.958">507 1382 848 0 0,'13'8'3563'0'0,"25"-10"-2960"0"0,-37 2-451 0 0,258-65 281 0 0,-173 35-3540 0 0,-60 18 1895 0 0</inkml:trace>
  <inkml:trace contextRef="#ctx0" brushRef="#br0" timeOffset="1643.933">1112 1132 1804 0 0,'11'-15'6062'0'0,"-16"37"-4983"0"0,-3 14-997 0 0,6-15-24 0 0,1 0-1 0 0,1-1 1 0 0,1 1 0 0 0,1 0 0 0 0,1-1-1 0 0,1 1 1 0 0,1-1 0 0 0,0 0 0 0 0,2 0 0 0 0,0-1-1 0 0,4 7-57 0 0,80 118-4024 0 0,-83-131 1562 0 0,-8-12 1354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4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1428 0 0,'16'-17'961'0'0,"-10"5"-560"0"0,-3 10-376 0 0,-1 0 0 0 0,1 1-1 0 0,1 0 1 0 0,-1-1 0 0 0,0 1 0 0 0,0 0-1 0 0,0 1 1 0 0,0-1 0 0 0,1 1-1 0 0,-1-1 1 0 0,0 1 0 0 0,1 0 0 0 0,-1 0-1 0 0,0 0 1 0 0,1 1 0 0 0,-1-1-1 0 0,0 1 1 0 0,0-1 0 0 0,1 1 0 0 0,-1 0-1 0 0,0 1 1 0 0,0-1 0 0 0,0 0-1 0 0,0 1 1 0 0,0 0 0 0 0,-1 0 0 0 0,1 0-1 0 0,0 0 1 0 0,-1 0 0 0 0,1 0-1 0 0,-1 1 1 0 0,0-1 0 0 0,0 1 0 0 0,0-1-1 0 0,0 1 1 0 0,0 0 0 0 0,-1 0-1 0 0,1 0 1 0 0,-1 0 0 0 0,0 0 0 0 0,0 0-1 0 0,1 3-24 0 0,12 18 66 0 0,-1 1-1 0 0,0 1 0 0 0,-3 0 0 0 0,0 0 1 0 0,-1 1-1 0 0,-2 1 0 0 0,0-1 0 0 0,0 16-65 0 0,-7-42 86 0 0,0-1-69 0 0,1-1 0 0 0,-1 0 0 0 0,0 1 0 0 0,0-1 0 0 0,0 0 0 0 0,0 1 0 0 0,0-1 0 0 0,0 0 0 0 0,0 1 0 0 0,0-1 0 0 0,-1 0 0 0 0,1 1 0 0 0,0-1 0 0 0,0 1 0 0 0,-1-1 0 0 0,1 0 0 0 0,0 1 0 0 0,0-1 0 0 0,-1 1 0 0 0,1-1 0 0 0,-1 1 0 0 0,1-1 0 0 0,-1 1 0 0 0,1-1 0 0 0,0 1 0 0 0,-1-1 0 0 0,0 1 0 0 0,1 0 0 0 0,-1-1 0 0 0,1 1 0 0 0,-1 0 0 0 0,1-1 0 0 0,-1 1 0 0 0,0 0 0 0 0,1 0 0 0 0,-1 0 0 0 0,0-1 0 0 0,1 1 0 0 0,-1 0 0 0 0,0 0 0 0 0,1 0 0 0 0,-1 0 0 0 0,0 0 0 0 0,1 0 0 0 0,-1 0 0 0 0,1 1 0 0 0,-1-1 0 0 0,0 0 0 0 0,1 0 0 0 0,-1 0 0 0 0,0 1 0 0 0,1-1 0 0 0,-1 0 0 0 0,1 1 0 0 0,-1-1 0 0 0,1 0 0 0 0,-1 1 0 0 0,1-1 0 0 0,-1 1 0 0 0,1-1 0 0 0,-1 1 0 0 0,0 0-17 0 0,-2-18 39 0 0,0 0 1 0 0,1 1-1 0 0,1-1 0 0 0,0 0 1 0 0,1 0-1 0 0,1 0 1 0 0,1 0-1 0 0,0 1 0 0 0,1-1 1 0 0,1 1-1 0 0,1-1 1 0 0,0 1-1 0 0,1 1 0 0 0,1-1 1 0 0,0 1-1 0 0,1 0 1 0 0,0 0-1 0 0,2 1 1 0 0,-1 1-1 0 0,12-13-39 0 0,-18 23-11 0 0,-1 1 0 0 0,1-1 0 0 0,-1 1 0 0 0,1 0 0 0 0,0 0 0 0 0,0 0 0 0 0,0 0 0 0 0,0 0 0 0 0,0 0 0 0 0,1 1 0 0 0,-1 0 0 0 0,0 0 0 0 0,1 0 0 0 0,-1 0 0 0 0,1 0 0 0 0,-1 0 0 0 0,1 1 0 0 0,-1 0 0 0 0,1 0 0 0 0,-1 0 0 0 0,1 0 0 0 0,0 0 0 0 0,-1 1 0 0 0,1 0 0 0 0,-1-1 0 0 0,0 1 0 0 0,1 1 0 0 0,-1-1 0 0 0,0 0 0 0 0,1 1 0 0 0,-1-1 0 0 0,0 1 0 0 0,0 0 0 0 0,0 0 0 0 0,-1 1 0 0 0,1-1 0 0 0,0 0 0 0 0,-1 1 0 0 0,1 0 0 0 0,-1-1 0 0 0,0 1 0 0 0,2 3 11 0 0,78 135 3 0 0,-22 44-2847 0 0,-57-165 1625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4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311 454 1412 0 0,'16'-14'1202'0'0,"4"6"-75"0"0,-17 4-1185 0 0,-4 4 96 0 0,0 0 0 0 0,-1 0 0 0 0,1 0 0 0 0,0 0 0 0 0,0 0 0 0 0,0 0 0 0 0,-1 0 0 0 0,1 0 0 0 0,0 0 0 0 0,0-1 0 0 0,0 1 0 0 0,0-1 1 0 0,0 1-1 0 0,0-1 0 0 0,0 1 0 0 0,-1-1 0 0 0,1 1 0 0 0,1-1 0 0 0,-1 0 0 0 0,0 0 0 0 0,0 1 0 0 0,0-1 0 0 0,0 0 0 0 0,0 0 0 0 0,1 0 0 0 0,-1 0 0 0 0,0 0 1 0 0,1 0-1 0 0,-1 0 0 0 0,1 0 0 0 0,-1 0 0 0 0,1 0 0 0 0,0-1 0 0 0,-1 1 0 0 0,1 0 0 0 0,0 0 0 0 0,0 0 0 0 0,0 0 0 0 0,0-1 0 0 0,0 1 0 0 0,0 0 0 0 0,0 0 1 0 0,0 0-1 0 0,0-1 0 0 0,0 1 0 0 0,1 0 0 0 0,-1 0 0 0 0,1 0 0 0 0,-1 0 0 0 0,1 0 0 0 0,-1 0 0 0 0,1 0 0 0 0,-1 0 0 0 0,1 0 0 0 0,0 0 0 0 0,0 0 0 0 0,-1 0 1 0 0,1 0-1 0 0,0 0 0 0 0,0 1 0 0 0,0-1 0 0 0,0 0 0 0 0,0 1 0 0 0,0-1 0 0 0,0 0 0 0 0,0 1 0 0 0,0 0 0 0 0,1-1-38 0 0,-21 2 46 0 0,1 1 0 0 0,0 0 0 0 0,0 2 0 0 0,0 0 0 0 0,0 1 0 0 0,0 1 0 0 0,1 0-1 0 0,0 1 1 0 0,1 1 0 0 0,-1 1 0 0 0,2 1 0 0 0,-1 0 0 0 0,1 0 0 0 0,1 2 0 0 0,0 0 0 0 0,0 0 0 0 0,1 1 0 0 0,1 1-1 0 0,1 0 1 0 0,-7 11-46 0 0,17-24 81 0 0,16 31 477 0 0,-5-29-538 0 0,-1-1 0 0 0,1 0 0 0 0,0 0 0 0 0,0-1-1 0 0,-1 0 1 0 0,1 0 0 0 0,0-1 0 0 0,0-1 0 0 0,0 0 0 0 0,0 0 0 0 0,0-1-1 0 0,-1 0 1 0 0,1 0 0 0 0,-1-1 0 0 0,7-3-20 0 0,165-102-535 0 0,-122 64 319 0 0,-56 46 197 0 0,1 0-1 0 0,-1 0 0 0 0,1 1 0 0 0,-1-1 1 0 0,0 1-1 0 0,0 0 0 0 0,0 0 0 0 0,0 0 0 0 0,-1 0 1 0 0,1 0-1 0 0,-1 0 0 0 0,0 1 0 0 0,0-1 1 0 0,0 1-1 0 0,0 0 0 0 0,0-1 0 0 0,-1 1 1 0 0,0 0-1 0 0,0 0 0 0 0,1 3 20 0 0,18 72 777 0 0,-20-78-617 0 0,0-1-25 0 0,0 0-45 0 0,34-45 148 0 0,-27 33-280 0 0,1 1 0 0 0,0 0 0 0 0,1 1 0 0 0,0-1 0 0 0,1 2 0 0 0,0 0 0 0 0,1 0 0 0 0,-1 1 0 0 0,2 0 0 0 0,-1 0-1 0 0,1 2 1 0 0,9-5 42 0 0,-10 14-32 0 0,-1 0 0 0 0,0 0 0 0 0,1 1 0 0 0,-1 1 0 0 0,0 0 0 0 0,-1 0 0 0 0,1 1 0 0 0,-1 0 0 0 0,0 0 0 0 0,-1 1 0 0 0,0 0 0 0 0,0 1 0 0 0,0 0-1 0 0,-1 0 1 0 0,0 1 0 0 0,-1 0 0 0 0,0 0 0 0 0,0 0 0 0 0,-1 1 0 0 0,0 0 0 0 0,2 5 32 0 0,-5-9-45 0 0,1 0-1 0 0,0-1 1 0 0,0 1-1 0 0,0-1 1 0 0,1 0-1 0 0,0 0 1 0 0,0 0-1 0 0,0 0 1 0 0,0-1 0 0 0,1 1-1 0 0,0-1 1 0 0,0 0-1 0 0,0-1 1 0 0,0 1-1 0 0,1-1 1 0 0,-1 0-1 0 0,1-1 1 0 0,0 1 0 0 0,-1-1-1 0 0,1 0 1 0 0,1 0-1 0 0,-1-1 1 0 0,0 0-1 0 0,0 0 1 0 0,0 0 0 0 0,1-1-1 0 0,-1 0 1 0 0,0 0-1 0 0,0-1 1 0 0,1 0-1 0 0,-1 0 1 0 0,0 0 45 0 0,98-63-1260 0 0,-91 50 1096 0 0</inkml:trace>
  <inkml:trace contextRef="#ctx0" brushRef="#br0" timeOffset="375.353">1162 526 4560 0 0,'9'-58'1539'0'0,"-50"56"-1227"0"0,29 4-295 0 0,0 1 0 0 0,0 0 0 0 0,0 1 0 0 0,1 1-1 0 0,-1 0 1 0 0,1 0 0 0 0,0 1 0 0 0,1 1 0 0 0,-1-1 0 0 0,1 2 0 0 0,1-1-1 0 0,-1 2 1 0 0,1-1 0 0 0,1 1 0 0 0,-5 6-17 0 0,12-15 8 0 0,1 1 1 0 0,-1 0-1 0 0,1-1 1 0 0,-1 1-1 0 0,1 0 0 0 0,0-1 1 0 0,-1 1-1 0 0,1 0 0 0 0,0 0 1 0 0,0-1-1 0 0,-1 1 1 0 0,1 0-1 0 0,0 0 0 0 0,0 0 1 0 0,0-1-1 0 0,0 1 1 0 0,0 0-1 0 0,0 0 0 0 0,0 0 1 0 0,0-1-1 0 0,0 1 1 0 0,0 0-1 0 0,0 0 0 0 0,1 0 1 0 0,-1-1-1 0 0,0 1 1 0 0,1 0-1 0 0,-1 0 0 0 0,0-1 1 0 0,1 1-1 0 0,-1 0 1 0 0,1-1-1 0 0,-1 1 0 0 0,1-1 1 0 0,-1 1-1 0 0,1 0 0 0 0,0-1 1 0 0,-1 1-1 0 0,1-1 1 0 0,0 1-1 0 0,-1-1 0 0 0,1 0 1 0 0,0 1-1 0 0,-1-1 1 0 0,1 0-1 0 0,0 1 0 0 0,0-1 1 0 0,0 0-1 0 0,-1 0 1 0 0,1 0-1 0 0,0 0 0 0 0,0 0 1 0 0,0 0-1 0 0,-1 0 1 0 0,1 0-1 0 0,0 0 0 0 0,0 0 1 0 0,0 0-1 0 0,-1 0-8 0 0,59-4 104 0 0,-40-3-86 0 0,-1-2-1 0 0,0 0 0 0 0,0-2 0 0 0,-1 0 0 0 0,-1 0 1 0 0,0-2-1 0 0,0 0 0 0 0,-1 0 0 0 0,-1-2 1 0 0,0 0-1 0 0,-1 0 0 0 0,-1-1 0 0 0,0-1 0 0 0,-1 0 1 0 0,-1-1-1 0 0,-1 0 0 0 0,0 0 0 0 0,-2-1 1 0 0,0 0-1 0 0,-1 0 0 0 0,0-1 0 0 0,-2 0 0 0 0,0 0 1 0 0,-2 0-1 0 0,0 0 0 0 0,-1 0 0 0 0,-1-1 0 0 0,-1 1 1 0 0,-1-3-18 0 0,2 16 107 0 0,0 0 0 0 0,-1 1 1 0 0,0-1-1 0 0,1 1 0 0 0,-2-1 1 0 0,1 1-1 0 0,-1-1 0 0 0,0 1 0 0 0,-1 0 1 0 0,1 0-1 0 0,-1 0 0 0 0,0 0 1 0 0,-1 0-1 0 0,0 1 0 0 0,1 0 1 0 0,-4-4-108 0 0,-13 39 382 0 0,17-9-334 0 0,0 0 1 0 0,1 0 0 0 0,1 0 0 0 0,1 0-1 0 0,1 0 1 0 0,1 0 0 0 0,1 0-1 0 0,0 0 1 0 0,2 0-49 0 0,4 36-77 0 0,36 191-2203 0 0,-5-85-3091 0 0,-32-135 4071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4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1 904 0 0,'0'0'365'0'0,"0"0"-15"0"0,0 0-79 0 0,0 0-43 0 0,0 0 42 0 0,0 0 0 0 0,-3 1-7 0 0,-12 7-171 0 0,-1 1 0 0 0,1 1 0 0 0,0 0 0 0 0,1 1 0 0 0,1 0 0 0 0,0 2 0 0 0,0-1 1 0 0,1 2-1 0 0,1-1 0 0 0,0 2 0 0 0,1-1 0 0 0,-5 10-92 0 0,1-4 51 0 0,-19 27 47 0 0,3 1 1 0 0,1 2-1 0 0,3 1 0 0 0,2 1 0 0 0,2 1 1 0 0,3 1-1 0 0,2 1 0 0 0,2 0 1 0 0,3 1-1 0 0,2 1 0 0 0,3 0 0 0 0,0 52-98 0 0,24 67 170 0 0,-4-114-414 0 0,3-1-1 0 0,2-1 1 0 0,3 0 0 0 0,2-2-1 0 0,3 0 1 0 0,3-2 0 0 0,1-1-1 0 0,4-1 1 0 0,1-2 0 0 0,3-1-1 0 0,2-2 1 0 0,2-2 0 0 0,15 11 244 0 0,19 12-1322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7:4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362 864 1236 0 0,'17'-3'1064'0'0,"-18"4"-1028"0"0,1-1 0 0 0,0 0 1 0 0,0 1-1 0 0,-1-1 1 0 0,1 1-1 0 0,0-1 0 0 0,0 1 1 0 0,0-1-1 0 0,0 1 1 0 0,0-1-1 0 0,0 0 0 0 0,0 1 1 0 0,0-1-1 0 0,0 1 1 0 0,0-1-1 0 0,0 1 0 0 0,0-1 1 0 0,0 1-1 0 0,0-1 1 0 0,0 1-1 0 0,0-1 0 0 0,0 0 1 0 0,1 1-1 0 0,-1-1 0 0 0,0 1 1 0 0,0-1-1 0 0,1 1 1 0 0,-1-1-1 0 0,0 0 0 0 0,1 1 1 0 0,-1-1-1 0 0,0 0 1 0 0,1 1-1 0 0,-1-1 0 0 0,0 0 1 0 0,1 0-1 0 0,-1 1 1 0 0,1-1-1 0 0,-1 0 0 0 0,0 0 1 0 0,1 0-1 0 0,-1 1 1 0 0,1-1-1 0 0,-1 0 0 0 0,1 0 1 0 0,-1 0-1 0 0,1 0 0 0 0,-1 0 1 0 0,1 0-1 0 0,-1 0 1 0 0,0 0-1 0 0,1 0 0 0 0,-1 0 1 0 0,1 0-1 0 0,-1 0 1 0 0,1 0-1 0 0,-1-1 0 0 0,1 1-36 0 0,-269 521 1905 0 0,168-344-2020 0 0,90-170-491 0 0,8-6-2386 0 0,2-1 1842 0 0</inkml:trace>
  <inkml:trace contextRef="#ctx0" brushRef="#br0" timeOffset="342.74">476 854 1492 0 0,'6'-14'2136'0'0,"-7"24"-1066"0"0,-2 2-1000 0 0,1 0 0 0 0,0 0 0 0 0,1 1 0 0 0,0-1 0 0 0,1 1 0 0 0,0-1 0 0 0,1 1 0 0 0,1-1 0 0 0,0 0 0 0 0,0 0 0 0 0,2 1 0 0 0,-1-2 0 0 0,1 1 0 0 0,1 0 0 0 0,0 0-70 0 0,-3-8 15 0 0,161 309 1001 0 0,-155-220-1765 0 0,-58-51-2519 0 0,23-37 2070 0 0</inkml:trace>
  <inkml:trace contextRef="#ctx0" brushRef="#br0" timeOffset="607.285">1 1278 908 0 0,'97'-14'5371'0'0,"43"-7"-5492"0"0,77 0-2670 0 0,-169 17 1356 0 0</inkml:trace>
  <inkml:trace contextRef="#ctx0" brushRef="#br0" timeOffset="1153.069">929 1182 1076 0 0,'-2'12'3966'0'0,"-8"25"-4166"0"0,6-25 604 0 0,-38 177 844 0 0,44-183-1239 0 0,-1-1 0 0 0,1 0-1 0 0,0 1 1 0 0,1-1 0 0 0,-1 0 0 0 0,1-1 0 0 0,0 1 0 0 0,0 0-1 0 0,0-1 1 0 0,1 0 0 0 0,0 1 0 0 0,-1-1 0 0 0,2-1 0 0 0,-1 1 0 0 0,0-1-1 0 0,1 1 1 0 0,-1-1 0 0 0,1-1 0 0 0,0 1 0 0 0,0-1 0 0 0,0 1-1 0 0,0-1 1 0 0,1-1 0 0 0,-1 1 0 0 0,0-1 0 0 0,1 0 0 0 0,-1 0-1 0 0,1-1 1 0 0,0 1 0 0 0,-1-1 0 0 0,1-1-9 0 0,-5 1-750 0 0,-1 0-439 0 0,3-2-44 0 0,9-11 45 0 0</inkml:trace>
  <inkml:trace contextRef="#ctx0" brushRef="#br0" timeOffset="1572.387">839 950 1440 0 0,'34'9'4883'0'0,"-31"-10"-5106"0"0,33-10 3008 0 0,-38 18-7353 0 0,0-7 3193 0 0,0 0-11 0 0</inkml:trace>
  <inkml:trace contextRef="#ctx0" brushRef="#br0" timeOffset="3161.076">1244 432 888 0 0,'42'30'339'0'0,"-2"2"-1"0"0,-2 2 0 0 0,-1 1 1 0 0,-1 2-1 0 0,-2 1 1 0 0,-2 2-1 0 0,-2 1 1 0 0,-1 2-1 0 0,-2 0 1 0 0,-2 2-1 0 0,3 13-338 0 0,-1-10 184 0 0,-3 2 0 0 0,-2 0 1 0 0,-2 1-1 0 0,-3 1 0 0 0,-1 1 0 0 0,-3 0 0 0 0,-3 1 0 0 0,-1 0 1 0 0,-3 1-1 0 0,-3-1 0 0 0,-2 1 0 0 0,-2 0 0 0 0,-2 0 0 0 0,-5 9-184 0 0,2-25 65 0 0,-3-1 0 0 0,-1 0 0 0 0,-1 0 0 0 0,-3-1-1 0 0,0-1 1 0 0,-3 0 0 0 0,-1-1 0 0 0,-1-1 0 0 0,-2-1-1 0 0,-2 0 1 0 0,0-2 0 0 0,-3-1 0 0 0,0-1-1 0 0,-2-1 1 0 0,-1-1 0 0 0,-23 16-65 0 0,50-42-7 0 0,-6 6-143 0 0,0-1 0 0 0,0 0 1 0 0,-1-1-1 0 0,1 0 0 0 0,-1-1 0 0 0,0 1 1 0 0,0-2-1 0 0,-1 1 0 0 0,1-1 0 0 0,-1-1 1 0 0,0 0-1 0 0,0 0 0 0 0,0-1 0 0 0,0 0 1 0 0,0-1-1 0 0,0 0 0 0 0,0 0 150 0 0,-79-45-2019 0 0,58 9 805 0 0</inkml:trace>
  <inkml:trace contextRef="#ctx0" brushRef="#br0" timeOffset="3750.988">2195 29 1700 0 0,'-1'0'62'0'0,"0"0"0"0"0,0 0 0 0 0,1 0-1 0 0,-1 0 1 0 0,0 0 0 0 0,0 0 0 0 0,1 0 0 0 0,-1 0-1 0 0,0 0 1 0 0,0 0 0 0 0,1 0 0 0 0,-1 0 0 0 0,0-1-1 0 0,0 1 1 0 0,1 0 0 0 0,-1-1 0 0 0,0 1 0 0 0,1 0-1 0 0,-1-1 1 0 0,0 1 0 0 0,1-1 0 0 0,-1 1 0 0 0,1-1 0 0 0,-1 1-1 0 0,1-1 1 0 0,-1 1 0 0 0,1-1 0 0 0,-1 0 0 0 0,1 1-1 0 0,0-1 1 0 0,-1 0 0 0 0,1 1 0 0 0,0-1 0 0 0,-1 0-1 0 0,1 1 1 0 0,0-1 0 0 0,0 0 0 0 0,0 0 0 0 0,0 1-1 0 0,0-1 1 0 0,0 0 0 0 0,0 0 0 0 0,0 1 0 0 0,0-1-1 0 0,0 0 1 0 0,0 0 0 0 0,0 1 0 0 0,0-1 0 0 0,1 0-1 0 0,-1 0 1 0 0,0 1 0 0 0,0-1 0 0 0,1 0 0 0 0,-1 1 0 0 0,1-1-1 0 0,-1 1 1 0 0,1-1-62 0 0,-35 7 194 0 0,1 1 0 0 0,0 2 0 0 0,1 1-1 0 0,0 2 1 0 0,0 1 0 0 0,1 1 0 0 0,1 2 0 0 0,1 1 0 0 0,0 1-1 0 0,1 2 1 0 0,1 0 0 0 0,1 2 0 0 0,1 1 0 0 0,-18 22-194 0 0,37-41 33 0 0,1 0 0 0 0,-1 1 1 0 0,1 0-1 0 0,1 0 0 0 0,-1 0 1 0 0,0 1-1 0 0,1-1 0 0 0,0 1 1 0 0,1 0-1 0 0,-1 1 0 0 0,1-1 1 0 0,0 0-1 0 0,1 1 0 0 0,0 0 1 0 0,0-1-1 0 0,0 1 0 0 0,1 0 1 0 0,0 0-1 0 0,0 0 0 0 0,0 0 1 0 0,1 0-1 0 0,0 0 0 0 0,1 0 1 0 0,0 0-1 0 0,0 0 0 0 0,0 0 1 0 0,1 0-1 0 0,0 0 0 0 0,0-1 1 0 0,1 1-1 0 0,-1-1 1 0 0,1 1-1 0 0,1-1 0 0 0,0 0 1 0 0,-1 0-1 0 0,2-1 0 0 0,-1 1 1 0 0,1-1-1 0 0,0 0 0 0 0,0 0 1 0 0,0 0-1 0 0,0-1 0 0 0,5 3-33 0 0,11 3-110 0 0,1-1 0 0 0,-1-1 1 0 0,1-2-1 0 0,1 0 0 0 0,-1-1 0 0 0,1-1 0 0 0,0-1 0 0 0,4-1 110 0 0,115 3-4375 0 0,-108-8 3141 0 0,27-11 96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0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85 114 876 0 0,'0'0'239'0'0,"-23"5"332"0"0,-39 26 1481 0 0,327-82 750 0 0,401-33-1867 0 0,-554 71-2354 0 0,-114 12-1908 0 0,-4 2 2070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0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1392 0 0,'62'4'3170'0'0,"117"-34"-2011"0"0,283-27-394 0 0,-450 57-1008 0 0,-3-1-40 0 0,0 0 0 0 0,0 1-1 0 0,0 0 1 0 0,0 1 0 0 0,0 0-1 0 0,0 0 1 0 0,0 1-1 0 0,0 0 1 0 0,-1 0 0 0 0,1 1-1 0 0,-1 1 1 0 0,1-1 0 0 0,3 3 283 0 0,-7-2-1292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0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310 659 840 0 0,'0'0'339'0'0,"0"0"-40"0"0,1 20 784 0 0,20 43 533 0 0,-24-60-1553 0 0,-1 1 0 0 0,1-1-1 0 0,-1 1 1 0 0,-1-1 0 0 0,1 0 0 0 0,0-1 0 0 0,-1 1 0 0 0,1-1-1 0 0,-1 0 1 0 0,0 0 0 0 0,1 0 0 0 0,-1 0 0 0 0,0-1-1 0 0,0 0 1 0 0,0 0 0 0 0,0-1 0 0 0,-1 1 0 0 0,1-1 0 0 0,0 0-1 0 0,0 0 1 0 0,-2-1-63 0 0,0 1 60 0 0,-3-1-17 0 0,-1-1 0 0 0,0 0 1 0 0,1-1-1 0 0,0-1 0 0 0,-1 0 0 0 0,2 0 1 0 0,-1 0-1 0 0,0-2 0 0 0,1 1 0 0 0,0-1 1 0 0,0 0-1 0 0,0-1 0 0 0,1 0 0 0 0,0 0 1 0 0,1-1-1 0 0,-1 0 0 0 0,1 0 0 0 0,1-1 1 0 0,0 0-1 0 0,0 0 0 0 0,1-1 0 0 0,0 1 1 0 0,0-1-1 0 0,1-1-43 0 0,-1-10 16 0 0,0 0 1 0 0,1-1-1 0 0,2 0 0 0 0,0 0 1 0 0,1 0-1 0 0,2 0 1 0 0,0 0-1 0 0,1 0 0 0 0,1 1 1 0 0,1-1-1 0 0,1 1 0 0 0,1-1 1 0 0,1 2-1 0 0,0-1 1 0 0,2 1-1 0 0,1 0 0 0 0,0 0 1 0 0,1 2-1 0 0,1-1 0 0 0,1 1 1 0 0,0 1-1 0 0,2 0 1 0 0,0 1-1 0 0,0 1 0 0 0,2 0 1 0 0,0 1-1 0 0,0 1 0 0 0,1 0 1 0 0,1 2-1 0 0,0 0 1 0 0,1 1-1 0 0,10-3-16 0 0,-20 9 15 0 0,0 1 0 0 0,0 0-1 0 0,0 1 1 0 0,1 0 0 0 0,-1 0 0 0 0,1 2-1 0 0,0-1 1 0 0,-1 1 0 0 0,1 0 0 0 0,0 1 0 0 0,-1 1-1 0 0,1-1 1 0 0,-1 2 0 0 0,0-1 0 0 0,1 2 0 0 0,-1-1-1 0 0,-1 1 1 0 0,1 1 0 0 0,0 0 0 0 0,-1 0-1 0 0,0 1 1 0 0,-1 0 0 0 0,1 0 0 0 0,-1 1 0 0 0,0 0-1 0 0,0 1 1 0 0,-1-1 0 0 0,0 2 0 0 0,3 4-15 0 0,21 29 49 0 0,-1 1 0 0 0,-3 1-1 0 0,-1 2 1 0 0,-2 1 0 0 0,-2 0 0 0 0,7 30-49 0 0,18 32 75 0 0,34 90-1071 0 0,-80-198 677 0 0,-1 1 167 0 0,-2-1-2983 0 0,-7-1 1890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1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 1816 0 0,'-18'-43'4529'0'0,"44"51"-8695"0"0,-20-6 3023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1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 1496 0 0,'-1'-11'6817'0'0,"0"54"-6030"0"0,4-14-734 0 0,2 0 0 0 0,0 0-1 0 0,2 0 1 0 0,1-1 0 0 0,1 0-1 0 0,2-1 1 0 0,5 10-53 0 0,21 61-1098 0 0,-14 2-2700 0 0,-26-89 2523 0 0,-7 6 93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1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1216 0 0,'209'168'2508'0'0,"-200"-147"-1202"0"0,-43-48-735 0 0,29 15-535 0 0,0-1-1 0 0,1 0 0 0 0,0 0 1 0 0,1 0-1 0 0,0 0 1 0 0,1-1-1 0 0,1 1 0 0 0,0-1 1 0 0,1 1-1 0 0,0-1 1 0 0,1 1-1 0 0,1-1 1 0 0,0 1-1 0 0,1 0 0 0 0,0 0 1 0 0,1 0-1 0 0,5-12-35 0 0,-5 15 6 0 0,1 0 0 0 0,1 0 0 0 0,-1 0 0 0 0,2 1 0 0 0,-1-1 0 0 0,1 1 0 0 0,1 1 0 0 0,-1 0 0 0 0,1 0 0 0 0,1 0 0 0 0,-1 1 0 0 0,2 0 0 0 0,-1 1 0 0 0,0 0 0 0 0,1 0 0 0 0,0 1 0 0 0,1 1 0 0 0,-1-1 0 0 0,1 2 0 0 0,0-1 0 0 0,0 2 0 0 0,0-1 0 0 0,0 1 0 0 0,0 1 0 0 0,0 0 0 0 0,1 1 0 0 0,-1 0 0 0 0,0 1 0 0 0,0 0 0 0 0,1 0 0 0 0,-1 1 0 0 0,0 1 0 0 0,0 0 0 0 0,-1 0 0 0 0,1 1 0 0 0,-1 1 0 0 0,0 0 0 0 0,0 0 0 0 0,0 1 0 0 0,0 0 0 0 0,-1 1 0 0 0,0 0 0 0 0,-1 0 0 0 0,1 1 0 0 0,-2 0 0 0 0,1 0 0 0 0,1 3-6 0 0,8 15-389 0 0,-1 0 0 0 0,-2 2 0 0 0,0 0 0 0 0,-2 0 0 0 0,-1 2 0 0 0,-1-1-1 0 0,-2 1 1 0 0,2 14 389 0 0,-2-13-1233 0 0,2 0 10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1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524 532 956 0 0,'19'-10'1085'0'0,"-24"19"853"0"0,-136 142-670 0 0,-148 305 216 0 0,287-452-1471 0 0,-1 3-284 0 0,-1 1-1 0 0,0 0 1 0 0,-1-1 0 0 0,0 0-1 0 0,0 0 1 0 0,0-1-1 0 0,-1 1 1 0 0,0-1 0 0 0,0 0-1 0 0,0 0 1 0 0,-1-1 0 0 0,0 0-1 0 0,0 0 1 0 0,0-1 0 0 0,-2 1 271 0 0,-4-3-1190 0 0</inkml:trace>
  <inkml:trace contextRef="#ctx0" brushRef="#br0" timeOffset="371.474">642 449 1148 0 0,'11'19'3465'0'0,"-10"38"-3034"0"0,-2-42-67 0 0,1 16-231 0 0,1 0 0 0 0,1-1 0 0 0,2 1 0 0 0,1 0 0 0 0,1-1 0 0 0,2 0 0 0 0,1-1 0 0 0,1 1 0 0 0,1-2 0 0 0,2 1 0 0 0,10 14-133 0 0,8 9 110 0 0,-18-34-204 0 0,0 1 0 0 0,-1 1 0 0 0,-2 0 0 0 0,0 0-1 0 0,-1 1 1 0 0,-1 0 0 0 0,0 1 0 0 0,-2 0 0 0 0,-1 0-1 0 0,-1 0 1 0 0,1 12 94 0 0,-25 15-2396 0 0,2-35 1187 0 0</inkml:trace>
  <inkml:trace contextRef="#ctx0" brushRef="#br0" timeOffset="638.425">143 1046 1796 0 0,'3'-1'720'0'0,"0"1"-88"0"0,5-2-116 0 0,16-1 68 0 0,10-6-92 0 0,-2 2-120 0 0,10-1 5 0 0,2-1-1 0 0,6 0-32 0 0,4 0-136 0 0,1 0-108 0 0,1 3-4 0 0,0 3-452 0 0,-2-4-248 0 0,-4 2-597 0 0,-5 2-51 0 0,-4 0 12 0 0</inkml:trace>
  <inkml:trace contextRef="#ctx0" brushRef="#br0" timeOffset="1012.29">1202 943 1112 0 0,'-11'75'2969'0'0,"-19"138"-173"0"0,31-208-2780 0 0,0 0-1 0 0,1 0 1 0 0,-1 0-1 0 0,1-1 1 0 0,1 1-1 0 0,-1-1 1 0 0,0 1-1 0 0,1-1 0 0 0,0 0 1 0 0,0 0-1 0 0,0 0 1 0 0,1 0-1 0 0,0 0 1 0 0,-1-1-1 0 0,1 0 1 0 0,0 0-1 0 0,0 0 1 0 0,1 0-1 0 0,-1 0 1 0 0,1-1-1 0 0,-1 0 0 0 0,1 0 1 0 0,0 0-1 0 0,0-1 1 0 0,0 1-1 0 0,4-1-15 0 0,-8 0-644 0 0,17-14-3200 0 0,-15 3 2537 0 0</inkml:trace>
  <inkml:trace contextRef="#ctx0" brushRef="#br0" timeOffset="1371.018">1081 709 1348 0 0,'10'-26'8000'0'0,"-14"24"-7534"0"0,-14-9-1613 0 0,28-8-4485 0 0,3 8 4417 0 0</inkml:trace>
  <inkml:trace contextRef="#ctx0" brushRef="#br0" timeOffset="1885.771">1767 19 860 0 0,'-3'-2'177'0'0,"0"0"0"0"0,0 0 0 0 0,0 0 0 0 0,0 0 0 0 0,-1 1 0 0 0,1-1 0 0 0,0 1 0 0 0,-1 0 0 0 0,1 0 0 0 0,-1 0 0 0 0,1 1 0 0 0,-1-1 0 0 0,0 1 0 0 0,1 0 0 0 0,-1 0 0 0 0,0 0 0 0 0,1 0 0 0 0,-1 1 0 0 0,1 0 0 0 0,-1-1 0 0 0,1 1-1 0 0,-1 0 1 0 0,-2 2-177 0 0,-30 6 244 0 0,0 2 0 0 0,1 1 0 0 0,0 2 0 0 0,1 2-1 0 0,1 1 1 0 0,0 1 0 0 0,1 2 0 0 0,2 1-1 0 0,0 2 1 0 0,1 0 0 0 0,-19 22-244 0 0,42-39 46 0 0,1 0 0 0 0,-1 1 0 0 0,1 0 0 0 0,1 0 0 0 0,-1 0 0 0 0,1 1-1 0 0,0 0 1 0 0,1-1 0 0 0,0 1 0 0 0,0 1 0 0 0,1-1 0 0 0,0 0 0 0 0,0 0 0 0 0,1 1 0 0 0,0 1-46 0 0,4-4 25 0 0,-1-1 0 0 0,1 1 0 0 0,0-1 0 0 0,1 0 0 0 0,0 0 0 0 0,-1 0 0 0 0,1-1 0 0 0,1 1 0 0 0,-1-1 0 0 0,1 0 0 0 0,0 0 0 0 0,-1-1 0 0 0,2 1 0 0 0,-1-1 0 0 0,0 0 0 0 0,1-1 0 0 0,-1 1 0 0 0,1-1 0 0 0,0 0 0 0 0,0-1 0 0 0,0 1 0 0 0,0-1 0 0 0,0 0 0 0 0,0 0-25 0 0,198 17-999 0 0,0-51-3965 0 0,-171 23 3794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0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105 112 1100 0 0,'-73'144'3323'0'0,"68"-138"-3231"0"0,1 0 0 0 0,1 1 0 0 0,0 0 1 0 0,-1 0-1 0 0,2 0 0 0 0,-1 0 0 0 0,1 0 0 0 0,0 1 0 0 0,1-1 0 0 0,0 1 1 0 0,0-1-1 0 0,1 1 0 0 0,0-1 0 0 0,0 1 0 0 0,0-1 0 0 0,1 1 0 0 0,0-1 1 0 0,1 1-1 0 0,0-1 0 0 0,0 0 0 0 0,0 1 0 0 0,1-1 0 0 0,0-1 0 0 0,0 1 1 0 0,1 0-1 0 0,0-1 0 0 0,0 1 0 0 0,1-1 0 0 0,0 0 0 0 0,0-1 0 0 0,0 1 0 0 0,0-1 1 0 0,1 0-1 0 0,0 0 0 0 0,0-1 0 0 0,3 2-92 0 0,-7-5-99 0 0,0-1-1 0 0,-1 0 1 0 0,1 1-1 0 0,-1-1 1 0 0,1 0-1 0 0,0 0 1 0 0,-1 0-1 0 0,1 0 1 0 0,0 0-1 0 0,-1 0 1 0 0,1 0-1 0 0,0-1 1 0 0,-1 1-1 0 0,1-1 1 0 0,-1 1-1 0 0,1-1 1 0 0,0 0-1 0 0,-1 1 1 0 0,0-1-1 0 0,1 0 1 0 0,-1 0-1 0 0,1 0 1 0 0,-1 0-1 0 0,0 0 1 0 0,0 0-1 0 0,0-1 1 0 0,0 1-1 0 0,1 0 1 0 0,-2 0-1 0 0,1-1 1 0 0,0 1-1 0 0,0-1 1 0 0,0 1 0 0 0,-1-1-1 0 0,1 1 1 0 0,-1-1-1 0 0,1 0 1 0 0,-1 1-1 0 0,1-1 1 0 0,-1 1-1 0 0,0-1 1 0 0,0 0-1 0 0,0 1 1 0 0,0-1-1 0 0,0 0 1 0 0,0 1-1 0 0,-1-1 1 0 0,1 0-1 0 0,0 1 1 0 0,-1-1-1 0 0,0-1 100 0 0,1-12-1218 0 0</inkml:trace>
  <inkml:trace contextRef="#ctx0" brushRef="#br0" timeOffset="514.642">321 12 936 0 0,'6'10'3609'0'0,"27"-10"-2778"0"0,-33 0-757 0 0,194-22 1385 0 0,-189 22-1511 0 0,87 4-566 0 0,-45 24-2541 0 0,-43-17 1959 0 0</inkml:trace>
  <inkml:trace contextRef="#ctx0" brushRef="#br0" timeOffset="776.655">401 308 1428 0 0,'3'2'936'0'0,"0"-2"-216"0"0,5-2 0 0 0,15-1-184 0 0,-11 3 28 0 0,33-13-196 0 0,-8 4-71 0 0,-2 0-249 0 0,1 0-4 0 0,5 3-212 0 0,-2-3-197 0 0,-1-2-535 0 0,4 1-248 0 0,-6 1 24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4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20 1068 0 0,'7'18'4058'0'0,"-33"29"-3804"0"0,24-44-61 0 0,-36 57 373 0 0,5-5-343 0 0,-2-1-1 0 0,-2-2 1 0 0,-3-2-1 0 0,-2-1 1 0 0,-2-2-1 0 0,-4 0-222 0 0,39-56-4081 0 0,9 1 2704 0 0</inkml:trace>
  <inkml:trace contextRef="#ctx0" brushRef="#br0" timeOffset="312.465">329 29 2212 0 0,'19'-16'2689'0'0,"-18"15"-2650"0"0,-1 0 0 0 0,1 0 1 0 0,-1 1-1 0 0,1-1 0 0 0,-1 0 1 0 0,1 1-1 0 0,0-1 0 0 0,-1 0 1 0 0,1 1-1 0 0,0-1 0 0 0,-1 0 1 0 0,1 1-1 0 0,0-1 0 0 0,0 1 0 0 0,0 0 1 0 0,0-1-1 0 0,-1 1 0 0 0,1 0 1 0 0,0-1-1 0 0,0 1 0 0 0,0 0 1 0 0,0 0-1 0 0,0 0 0 0 0,0 0 1 0 0,0 0-1 0 0,0 0 0 0 0,-1 0 0 0 0,1 0 1 0 0,0 0-1 0 0,0 0 0 0 0,0 0 1 0 0,0 1-1 0 0,0-1 0 0 0,0 0 1 0 0,0 1-1 0 0,-1-1 0 0 0,1 1 0 0 0,0-1 1 0 0,0 0-1 0 0,-1 1 0 0 0,1 0 1 0 0,0-1-1 0 0,0 1 0 0 0,-1 0 1 0 0,1-1-1 0 0,-1 1 0 0 0,1 0 1 0 0,-1-1-1 0 0,1 1 0 0 0,-1 0 0 0 0,1 0 1 0 0,-1 0-1 0 0,0 0 0 0 0,1-1 1 0 0,-1 2-40 0 0,162 250 1510 0 0,-44-74-1404 0 0,-128-167-5607 0 0,1-13 4243 0 0</inkml:trace>
  <inkml:trace contextRef="#ctx0" brushRef="#br0" timeOffset="546.924">204 275 2380 0 0,'82'-10'5628'0'0,"80"-21"-7424"0"0,-47 2-1748 0 0,-77 18 2380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4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34 148 1280 0 0,'-7'-11'2277'0'0,"-4"27"-26"0"0,6 0-2132 0 0,2 1 1 0 0,0-1 0 0 0,1 1-1 0 0,1 0 1 0 0,0 0-1 0 0,1 0 1 0 0,1 0 0 0 0,1 0-1 0 0,0 0 1 0 0,1 0-1 0 0,1-1 1 0 0,0 1 0 0 0,2-1-1 0 0,-1 0 1 0 0,2 0-1 0 0,0-1 1 0 0,1 0 0 0 0,1 0-1 0 0,0-1 1 0 0,1 0-1 0 0,1-1 1 0 0,0 0 0 0 0,0 0-1 0 0,1-1 1 0 0,1-1-1 0 0,0 0 1 0 0,1-1-1 0 0,0 0 1 0 0,0-1 0 0 0,1-1-1 0 0,0 0 1 0 0,8 2-120 0 0,-6-3 117 0 0,0-2 1 0 0,-1 0-1 0 0,2 0 0 0 0,-1-2 1 0 0,0 0-1 0 0,1-1 1 0 0,-1-1-1 0 0,1-1 1 0 0,0 0-1 0 0,-1-1 0 0 0,13-3-117 0 0,-15 1 15 0 0,0-1 0 0 0,1-1 0 0 0,-2 0 0 0 0,1-1 0 0 0,-1-1 0 0 0,1 0-1 0 0,-2-1 1 0 0,1 0 0 0 0,-1-1 0 0 0,-1-1 0 0 0,0 0 0 0 0,0-1 0 0 0,-1 0 0 0 0,0-1-1 0 0,-1 0 1 0 0,0 0 0 0 0,-1-1 0 0 0,0 0 0 0 0,-1-1 0 0 0,-1 0 0 0 0,0 0-1 0 0,-1-1 1 0 0,4-12-15 0 0,20-197-148 0 0,-31 214 121 0 0,0 1 1 0 0,-1-1-1 0 0,0 1 1 0 0,-1-1-1 0 0,0 1 1 0 0,0 0 0 0 0,-1 0-1 0 0,0 0 1 0 0,-1 0-1 0 0,0 1 1 0 0,0 0-1 0 0,0 0 1 0 0,-1 0 0 0 0,-1 1-1 0 0,0-2 27 0 0,-48-22-4098 0 0,53 32 191 0 0,4 1 2581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4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178 367 1664 0 0,'1'8'3023'0'0,"-18"16"-2724"0"0,12-16 47 0 0,-24 43 143 0 0,3 1 0 0 0,3 1 0 0 0,1 1 0 0 0,3 1 0 0 0,-10 52-489 0 0,20-71 784 0 0,15-57 138 0 0,121-394-649 0 0,-101 346 55 0 0,-26 69-346 0 0,0 0 18 0 0,0 0-12 0 0,110 126 214 0 0,-70-85-232 0 0,-22-26-41 0 0,-1 1 0 0 0,-1 0 0 0 0,0 1 0 0 0,-1 1 0 0 0,-1 0 0 0 0,0 1 0 0 0,-2 1 0 0 0,0 0 0 0 0,-1 1 0 0 0,-1 0 0 0 0,-1 0 0 0 0,-1 1 0 0 0,-1 1 0 0 0,0 3 71 0 0,-7-24-171 0 0,-1 0 0 0 0,1 1 1 0 0,0-1-1 0 0,-1 0 1 0 0,1 1-1 0 0,-1-1 0 0 0,0 0 1 0 0,1 1-1 0 0,-1-1 1 0 0,0 0-1 0 0,-1 0 0 0 0,1 0 1 0 0,0 0-1 0 0,-1 0 1 0 0,1 0-1 0 0,-1 0 0 0 0,1-1 1 0 0,-1 1-1 0 0,0 0 1 0 0,0-1-1 0 0,0 1 1 0 0,0-1-1 0 0,0 0 0 0 0,0 0 1 0 0,0 0-1 0 0,0 0 1 0 0,0 0-1 0 0,-1 0 0 0 0,1 0 1 0 0,0-1-1 0 0,-1 1 1 0 0,1-1-1 0 0,0 0 0 0 0,-1 0 1 0 0,1 1-1 0 0,-3-2 171 0 0,-5 1-1194 0 0</inkml:trace>
  <inkml:trace contextRef="#ctx0" brushRef="#br0" timeOffset="232.425">103 638 916 0 0,'6'-4'5147'0'0,"107"-14"-4949"0"0,16 7-3945 0 0,-110 7 2993 0 0</inkml:trace>
  <inkml:trace contextRef="#ctx0" brushRef="#br0" timeOffset="1040.788">559 581 1160 0 0,'41'-43'4298'0'0,"-40"43"-4238"0"0,-31 10 447 0 0,42-56 419 0 0,-8 43-904 0 0,0 0-1 0 0,0 0 0 0 0,1 0 1 0 0,-1 1-1 0 0,1 0 1 0 0,-1-1-1 0 0,1 2 0 0 0,0-1 1 0 0,0 0-1 0 0,-1 1 1 0 0,1 0-1 0 0,0 0 0 0 0,0 1 1 0 0,0-1-1 0 0,1 1 0 0 0,-1 0 1 0 0,0 1-1 0 0,0-1 1 0 0,0 1-1 0 0,0 0 0 0 0,0 0 1 0 0,-1 0-1 0 0,1 1 1 0 0,0 0-1 0 0,0 0 0 0 0,-1 0 1 0 0,5 3-22 0 0,-2 0-4 0 0,0 1 0 0 0,0 0 0 0 0,-1 1 1 0 0,0 0-1 0 0,0 0 0 0 0,-1 0 1 0 0,0 0-1 0 0,0 1 0 0 0,0 0 0 0 0,-1 0 1 0 0,0 0-1 0 0,-1 1 0 0 0,0-1 0 0 0,0 1 1 0 0,-1 0-1 0 0,0 0 0 0 0,-1 0 0 0 0,0 0 1 0 0,0 0-1 0 0,0 0 0 0 0,-2 0 0 0 0,1 0 1 0 0,-2 9 3 0 0,-17 25 172 0 0,19-42-166 0 0,0-1-12 0 0,106 23 14 0 0,-100-21-7 0 0,0-1 1 0 0,0 1-1 0 0,0-1 0 0 0,0 2 0 0 0,-1-1 0 0 0,1 1 0 0 0,-1 0 0 0 0,1 0 0 0 0,-1 0 0 0 0,0 1 0 0 0,-1 0 1 0 0,1 0-1 0 0,0 0 0 0 0,-1 0 0 0 0,0 1 0 0 0,0-1 0 0 0,-1 1 0 0 0,1 0 0 0 0,-1 1 0 0 0,0-1 0 0 0,0 0 0 0 0,-1 1 1 0 0,1 0-1 0 0,-1-1 0 0 0,-1 1 0 0 0,1 0 0 0 0,-1 0 0 0 0,0 0 0 0 0,0 0 0 0 0,-1 1 0 0 0,1-1 0 0 0,-2 0 1 0 0,1 0-1 0 0,-1 0 0 0 0,1 0 0 0 0,-2 0 0 0 0,1 0 0 0 0,-1 0 0 0 0,0 0 0 0 0,0-1 0 0 0,0 1 0 0 0,-2 2-1 0 0,-4 4-1 0 0,-1-1 1 0 0,0 1-1 0 0,-1-1 0 0 0,-1-1 0 0 0,1 0 0 0 0,-2 0 0 0 0,1-1 0 0 0,-1-1 0 0 0,0 0 0 0 0,-1-1 0 0 0,0 0 0 0 0,0 0 1 0 0,-1-2-1 0 0,0 0 0 0 0,0 0 0 0 0,0-1 0 0 0,0-1 0 0 0,-1 0 0 0 0,-12 0 1 0 0,24-4-147 0 0,-1-1 0 0 0,0 0 0 0 0,0 0 0 0 0,1 0 0 0 0,-1 0 1 0 0,1 0-1 0 0,-1-1 0 0 0,1 1 0 0 0,0-1 0 0 0,0 0 0 0 0,0 0 0 0 0,0 0 0 0 0,1 0 0 0 0,-1-1 0 0 0,1 1 0 0 0,0-1 1 0 0,0 1-1 0 0,0-1 0 0 0,1 0 0 0 0,-1 0 0 0 0,1 0 0 0 0,0 0 0 0 0,0 0 0 0 0,0 0 0 0 0,0 0 0 0 0,1 0 0 0 0,0 0 1 0 0,0 0-1 0 0,0-2 147 0 0,-1-28-1288 0 0</inkml:trace>
  <inkml:trace contextRef="#ctx0" brushRef="#br0" timeOffset="1353.469">1346 1 1312 0 0,'18'6'251'0'0,"0"1"1"0"0,-1 0-1 0 0,0 1 0 0 0,-1 1 0 0 0,1 1 1 0 0,-2 1-1 0 0,0 0 0 0 0,0 0 1 0 0,-1 2-1 0 0,0 0 0 0 0,-1 0 0 0 0,-1 1 1 0 0,0 1-1 0 0,-1 0 0 0 0,0 1 0 0 0,-1 1-251 0 0,8 8 142 0 0,-1 1-1 0 0,-1 1 0 0 0,-1 0 1 0 0,-2 1-1 0 0,0 1 0 0 0,-2 0 1 0 0,-2 1-1 0 0,0 0 0 0 0,-2 0 1 0 0,-1 1-1 0 0,-2 0 0 0 0,-1 0 1 0 0,-1 0-1 0 0,-2 0 0 0 0,-1 0 0 0 0,-1 0 1 0 0,-2 0-1 0 0,-2 6-141 0 0,-2-5 31 0 0,-2 1-1 0 0,-1-2 1 0 0,-2 1-1 0 0,-1-2 1 0 0,-1 0-1 0 0,-2-1 1 0 0,-1 0-1 0 0,-1-1 1 0 0,-1-1 0 0 0,-1-2-1 0 0,-25 24-30 0 0,28-32-432 0 0,-1 0-1 0 0,-1-1 0 0 0,0-1 1 0 0,-1-1-1 0 0,-1-1 1 0 0,0-1-1 0 0,0 0 1 0 0,-1-2-1 0 0,-1-1 0 0 0,-4 0 433 0 0,-24 3-1200 0 0,1-9-86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4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186 219 1360 0 0,'-1'9'3402'0'0,"-15"42"-2746"0"0,-126 235 2038 0 0,142-287-2669 0 0,0 1 0 0 0,0-1 0 0 0,0 1 0 0 0,0 0-1 0 0,0-1 1 0 0,0 1 0 0 0,0-1 0 0 0,0 1 0 0 0,0-1 0 0 0,-1 1 0 0 0,1-1-1 0 0,0 1 1 0 0,0-1 0 0 0,0 1 0 0 0,0-1 0 0 0,-1 1 0 0 0,1 0 0 0 0,0-1-1 0 0,0 1 1 0 0,-1-1 0 0 0,1 1 0 0 0,0 0 0 0 0,-1-1 0 0 0,1 1 0 0 0,0 0-1 0 0,-1 0 1 0 0,1-1 0 0 0,-1 1 0 0 0,1 0 0 0 0,-1 0 0 0 0,1-1 0 0 0,0 1-1 0 0,-1 0 1 0 0,1 0 0 0 0,-1 0 0 0 0,1 0 0 0 0,-1 0 0 0 0,1 0 0 0 0,-1 0-1 0 0,1 0 1 0 0,-1 0 0 0 0,1 0 0 0 0,-1 0 0 0 0,1 0 0 0 0,-1 0 0 0 0,1 0 0 0 0,0 0-1 0 0,-1 0 1 0 0,1 1 0 0 0,-1-1 0 0 0,1 0 0 0 0,-1 0 0 0 0,1 0 0 0 0,0 1-1 0 0,-1-1 1 0 0,1 0 0 0 0,-1 1 0 0 0,1-1 0 0 0,0 0 0 0 0,-1 1 0 0 0,1-1-1 0 0,0 1-24 0 0,-6-41 0 0 0,9 7 55 0 0,1 1-1 0 0,1-1 1 0 0,2 1 0 0 0,1 1 0 0 0,2-1 0 0 0,0 2-1 0 0,3-1 1 0 0,2-2-55 0 0,24-68 180 0 0,12-28 67 0 0,-24 200-377 0 0,-8-11 122 0 0,3-1 0 0 0,2-1 0 0 0,3-1 0 0 0,2-1 1 0 0,17 21 7 0 0,-22-35 3 0 0,66 121 150 0 0,-90-163-208 0 0,-1 0-1 0 0,1 0 1 0 0,-1 0 0 0 0,1-1 0 0 0,0 1 0 0 0,-1 0-1 0 0,1 0 1 0 0,-1 0 0 0 0,1 0 0 0 0,-1 0-1 0 0,1 0 1 0 0,0 0 0 0 0,-1 1 0 0 0,1-1-1 0 0,-1 0 1 0 0,1 0 0 0 0,-1 0 0 0 0,1 0-1 0 0,0 0 1 0 0,-1 1 0 0 0,1-1 0 0 0,-1 0-1 0 0,1 0 1 0 0,0 1 0 0 0,-1-1 0 0 0,1 0-1 0 0,0 1 1 0 0,-1-1 0 0 0,1 0 0 0 0,0 1-1 0 0,0-1 1 0 0,-1 0 0 0 0,1 1 0 0 0,0-1 0 0 0,0 0-1 0 0,0 1 1 0 0,-1-1 0 0 0,1 1 0 0 0,0-1-1 0 0,0 1 1 0 0,0-1 0 0 0,0 0 0 0 0,0 1-1 0 0,0-1 1 0 0,0 1 0 0 0,0-1 0 0 0,0 1-1 0 0,0-1 1 0 0,0 1 0 0 0,0-1 55 0 0,-38-29-3154 0 0,37 28 3021 0 0,-17-12-1216 0 0,-2-2-2 0 0</inkml:trace>
  <inkml:trace contextRef="#ctx0" brushRef="#br0" timeOffset="234.555">1 418 1272 0 0,'11'-10'3836'0'0,"24"-1"-3009"0"0,-19 7-411 0 0,199-54 1181 0 0,-96 29-6214 0 0,-117 29 3510 0 0</inkml:trace>
  <inkml:trace contextRef="#ctx0" brushRef="#br0" timeOffset="548.239">508 271 2440 0 0,'6'-1'99'0'0,"-1"-1"0"0"0,1 1 0 0 0,0 0 1 0 0,0 0-1 0 0,0 1 0 0 0,-1-1 0 0 0,1 1 0 0 0,0 1 0 0 0,0-1 0 0 0,0 1 0 0 0,0 0 0 0 0,-1 0 0 0 0,1 1 0 0 0,0 0 0 0 0,-1 0 0 0 0,1 0 1 0 0,-1 1-1 0 0,0-1 0 0 0,0 1 0 0 0,0 0 0 0 0,0 1 0 0 0,-1-1 0 0 0,1 1 0 0 0,-1 0 0 0 0,0 0 0 0 0,0 1 0 0 0,0-1 0 0 0,0 1 0 0 0,-1 0 0 0 0,0 0 1 0 0,0 0-1 0 0,0 0 0 0 0,-1 0 0 0 0,0 1 0 0 0,2 5-99 0 0,-2 10 177 0 0,-1 0 0 0 0,0 1 1 0 0,-2-1-1 0 0,-1 0 0 0 0,0 0 1 0 0,-1 1-1 0 0,-2-2 0 0 0,0 1 0 0 0,-1 0 1 0 0,-1-1-1 0 0,-1 0 0 0 0,-2 2-177 0 0,-3 14 524 0 0,14-35-502 0 0,-1 1 0 0 0,1 0 0 0 0,0-1 0 0 0,0 1 0 0 0,0-1 0 0 0,0 1 0 0 0,0-1 0 0 0,0 0 0 0 0,0 1 0 0 0,0-1 0 0 0,1 0 0 0 0,-1 0 0 0 0,0 1 0 0 0,1-1 0 0 0,-1 0 0 0 0,1-1 0 0 0,-1 1 0 0 0,1 0 0 0 0,0 0 0 0 0,-1-1 1 0 0,1 1-1 0 0,0-1 0 0 0,0 1 0 0 0,-1-1 0 0 0,1 0 0 0 0,0 0 0 0 0,0 1 0 0 0,-1-1 0 0 0,1-1 0 0 0,0 1 0 0 0,0 0 0 0 0,0 0 0 0 0,-1-1 0 0 0,1 1 0 0 0,0-1 0 0 0,-1 1 0 0 0,1-1 0 0 0,0 0 0 0 0,-1 1 0 0 0,1-1 0 0 0,-1 0 0 0 0,1 0 0 0 0,-1-1-22 0 0,187-30-1514 0 0,-58 11-3793 0 0,-106 18 4150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4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73 348 1676 0 0,'27'-28'5668'0'0,"-17"16"-4335"0"0,52-43-1173 0 0,-40 13 317 0 0,-22 41-455 0 0,0 1-21 0 0,0 7-12 0 0,-22 99-215 0 0,-22 211 138 0 0,43-308-31 0 0,-3 25 573 0 0,12-53 114 0 0,98-362-126 0 0,-87 312-382 0 0,0 130-133 0 0,-14-39 62 0 0,2-1-1 0 0,1 0 1 0 0,0 0 0 0 0,2 0-1 0 0,0-1 1 0 0,1-1-1 0 0,1 0 1 0 0,1 0 0 0 0,9 9 11 0 0,54 91-108 0 0,-75-117 49 0 0,0 1 0 0 0,0 0-1 0 0,0 0 1 0 0,0 0 0 0 0,0 0 0 0 0,-1 0-1 0 0,1 0 1 0 0,-1 0 0 0 0,0 1 0 0 0,1-1-1 0 0,-2 0 1 0 0,1 0 0 0 0,0 0 0 0 0,-1 0-1 0 0,1 0 1 0 0,-1 0 0 0 0,0 0 0 0 0,0 0-1 0 0,0 0 1 0 0,0 0 0 0 0,-1 0 0 0 0,1-1-1 0 0,-1 1 1 0 0,0 0 0 0 0,0-1 0 0 0,0 1-1 0 0,0-1 1 0 0,0 0 0 0 0,0 0 0 0 0,0 0-1 0 0,-1 0 1 0 0,1 0 0 0 0,-1 0 0 0 0,0-1-1 0 0,1 1 1 0 0,-1-1 0 0 0,-2 1 59 0 0,-112 32-5170 0 0,100-34 3942 0 0</inkml:trace>
  <inkml:trace contextRef="#ctx0" brushRef="#br0" timeOffset="250.105">1 561 1292 0 0,'5'-8'172'0'0,"1"1"-1"0"0,1-1 1 0 0,-1 1-1 0 0,1 0 1 0 0,0 1-1 0 0,1 0 1 0 0,0 0-1 0 0,0 0 1 0 0,0 1-1 0 0,0 0 0 0 0,1 1 1 0 0,0 0-1 0 0,0 0 1 0 0,0 1-1 0 0,0 0 1 0 0,1 1-1 0 0,-1-1 1 0 0,1 2-1 0 0,-1 0 1 0 0,1 0-1 0 0,0 0 1 0 0,5 2-172 0 0,10-5 175 0 0,81-17-2461 0 0,-83 14 1052 0 0</inkml:trace>
  <inkml:trace contextRef="#ctx0" brushRef="#br0" timeOffset="1042.535">250 188 896 0 0,'-5'0'4655'0'0,"-18"77"-4155"0"0,13 142 859 0 0,12-201-1255 0 0,0-1 0 0 0,2 1 0 0 0,0 0 0 0 0,1-1 0 0 0,0 0 0 0 0,2 0 0 0 0,0-1 0 0 0,1 1 0 0 0,0-2 0 0 0,1 1 0 0 0,1-1 0 0 0,1 0 0 0 0,0-1 0 0 0,1-1 0 0 0,0 1 0 0 0,1-2 0 0 0,0 0 0 0 0,1 0 0 0 0,1-2 0 0 0,-1 0 0 0 0,2 0 0 0 0,-1-1 0 0 0,2-1 0 0 0,-1-1 0 0 0,1 0 0 0 0,11 2-104 0 0,-15-5 46 0 0,0-1 1 0 0,0-1-1 0 0,-1 0 1 0 0,2-1-1 0 0,-1 0 1 0 0,0-1-1 0 0,0 0 1 0 0,0-1-1 0 0,0-1 1 0 0,0 0-1 0 0,-1-1 1 0 0,1 0-1 0 0,0-1 1 0 0,-1 0-1 0 0,0-1 1 0 0,0-1 0 0 0,0 0-1 0 0,-1 0 1 0 0,0-1-1 0 0,0 0 1 0 0,-1-1-1 0 0,1-1 1 0 0,-2 1-1 0 0,1-1 1 0 0,-2-1-1 0 0,1 0 1 0 0,-1 0-1 0 0,0-1 1 0 0,-1 0-1 0 0,-1 0 1 0 0,1-1-1 0 0,1-5-46 0 0,4-15 74 0 0,-1 0 1 0 0,-2-1-1 0 0,-1 0 0 0 0,-1 0 0 0 0,-2-1 0 0 0,-2 0 0 0 0,-1 0 0 0 0,-2-31-74 0 0,-1 46 11 0 0,-2 0-1 0 0,0 0 0 0 0,-1 0 1 0 0,-1 1-1 0 0,-1 0 1 0 0,0 0-1 0 0,-2 0 1 0 0,0 0-1 0 0,0 1 0 0 0,-2 1 1 0 0,0 0-1 0 0,-1 0 1 0 0,-1 1-1 0 0,0 0 1 0 0,-1 1-1 0 0,-1 0 0 0 0,0 1 1 0 0,0 1-1 0 0,-1 0 1 0 0,-6-2-11 0 0,16 12-106 0 0,0 1 1 0 0,-1-1-1 0 0,1 1 0 0 0,0 1 1 0 0,-1-1-1 0 0,1 1 1 0 0,-1-1-1 0 0,1 2 0 0 0,-1-1 1 0 0,1 0-1 0 0,0 1 1 0 0,-1 0-1 0 0,1 1 0 0 0,0-1 1 0 0,-1 1-1 0 0,1 0 0 0 0,0 0 1 0 0,0 1-1 0 0,1-1 1 0 0,-1 1-1 0 0,0 0 0 0 0,1 0 1 0 0,-2 2 105 0 0,2-2-393 0 0,1 0-1 0 0,-1 0 1 0 0,1 0 0 0 0,0 1-1 0 0,0-1 1 0 0,1 1 0 0 0,-1-1-1 0 0,1 1 1 0 0,0 0 0 0 0,0 0 0 0 0,0 0-1 0 0,0 0 1 0 0,1 1 0 0 0,-1-1-1 0 0,1 0 1 0 0,0 1 0 0 0,1-1 0 0 0,-1 0-1 0 0,1 4 394 0 0,0 3-1214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3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168 185 944 0 0,'-145'305'3615'0'0,"128"-272"-2988"0"0,12-22 373 0 0,13-26-295 0 0,165-307-15 0 0,-61 125 11 0 0,-90 259-575 0 0,-10-18-115 0 0,3-1 1 0 0,2-1-1 0 0,1 0 0 0 0,2-1 1 0 0,2-1-1 0 0,4 2-11 0 0,32 84 41 0 0,-79-52-1368 0 0,-26-52-2303 0 0,34-22 2442 0 0</inkml:trace>
  <inkml:trace contextRef="#ctx0" brushRef="#br0" timeOffset="439.949">104 357 2560 0 0,'1'-29'3927'0'0,"55"-8"-3512"0"0,-45 31-42 0 0,14-6-219 0 0,0 2-1 0 0,1 1 0 0 0,1 1 1 0 0,-1 1-1 0 0,1 2 0 0 0,0 0 1 0 0,10 1-154 0 0,5-3 84 0 0,267-11-1705 0 0,-308 18 1669 0 0,28 6 513 0 0,-27 43-275 0 0,-2-36-322 0 0,-2 54-219 0 0,3 1-1 0 0,3-1 1 0 0,3 0 0 0 0,3 0 0 0 0,11 35 255 0 0,-19-89-3023 0 0,-2-12 1823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3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24 146 848 0 0,'-18'-50'2196'0'0,"12"26"-590"0"0,18 33-1394 0 0,29 284 130 0 0,36 149 1034 0 0,-44-289-201 0 0,-28-140-256 0 0,-6-41-2724 0 0,2-19-1286 0 0,-1 27 1897 0 0</inkml:trace>
  <inkml:trace contextRef="#ctx0" brushRef="#br0" timeOffset="465.45">2 135 1360 0 0,'0'-6'89'0'0,"1"1"-1"0"0,0-1 1 0 0,0 0-1 0 0,0 0 1 0 0,1 1 0 0 0,0-1-1 0 0,0 1 1 0 0,0-1-1 0 0,1 1 1 0 0,-1 0-1 0 0,1 0 1 0 0,0 0 0 0 0,1 0-1 0 0,0 1 1 0 0,-1-1-1 0 0,1 1 1 0 0,1 0-1 0 0,-1 0 1 0 0,0 0 0 0 0,1 1-1 0 0,0-1 1 0 0,0 1-1 0 0,0 0 1 0 0,0 1-1 0 0,1-1 1 0 0,-1 1 0 0 0,1 0-1 0 0,-1 1 1 0 0,1-1-1 0 0,0 1 1 0 0,-1 0-1 0 0,1 0 1 0 0,0 1 0 0 0,0 0-1 0 0,0 0 1 0 0,-1 0-1 0 0,1 1 1 0 0,0 0-1 0 0,0 0 1 0 0,0 0 0 0 0,-1 1-1 0 0,1-1 1 0 0,-1 1-1 0 0,1 1 1 0 0,3 1-89 0 0,0 0 22 0 0,0-1 1 0 0,0 1-1 0 0,0 1 0 0 0,-1 0 1 0 0,0 0-1 0 0,0 0 1 0 0,0 1-1 0 0,0 1 0 0 0,-1-1 1 0 0,0 1-1 0 0,0 0 1 0 0,-1 1-1 0 0,0-1 0 0 0,0 1 1 0 0,-1 1-1 0 0,0-1 0 0 0,-1 1 1 0 0,1-1-1 0 0,-2 1 1 0 0,1 1-1 0 0,-1-1 0 0 0,-1 0 1 0 0,0 1-1 0 0,0-1 1 0 0,0 1-1 0 0,-2 0 0 0 0,1 0 1 0 0,-1-1-1 0 0,0 1 1 0 0,-1 0-1 0 0,0 0 0 0 0,-1-1 1 0 0,0 1-1 0 0,-1-1 1 0 0,1 1-1 0 0,-2-1 0 0 0,1 0 1 0 0,-1 0-1 0 0,-1-1 1 0 0,0 1-1 0 0,-1 0-22 0 0,2-2-53 0 0,-1 0-1 0 0,0 0 1 0 0,-1 0-1 0 0,0-1 1 0 0,0 0 0 0 0,0 0-1 0 0,-1 0 1 0 0,0-1-1 0 0,0 0 1 0 0,0 0 0 0 0,-1-1-1 0 0,0 0 1 0 0,-4 2 53 0 0,10-6-772 0 0,-6 0-1632 0 0,6 0 1226 0 0</inkml:trace>
  <inkml:trace contextRef="#ctx0" brushRef="#br0" timeOffset="1007.349">1225 0 1372 0 0,'-30'21'2065'0'0,"-46"23"-1626"0"0,2 3-1 0 0,3 4 1 0 0,1 2 0 0 0,3 4 0 0 0,3 2-1 0 0,2 3 1 0 0,-15 24-439 0 0,68-75 32 0 0,1 0 1 0 0,0 1 0 0 0,1 0-1 0 0,0 0 1 0 0,1 1-1 0 0,0 0 1 0 0,1 0-1 0 0,1 0 1 0 0,0 1-1 0 0,0-1 1 0 0,2 1-1 0 0,-1 0 1 0 0,2 0-1 0 0,0 3-32 0 0,2-7-3 0 0,1 1 1 0 0,1 0-1 0 0,0-1 0 0 0,0 1 0 0 0,1-1 0 0 0,0 0 0 0 0,0 0 0 0 0,2 0 1 0 0,-1-1-1 0 0,1 1 0 0 0,0-1 0 0 0,1-1 0 0 0,0 1 0 0 0,0-1 0 0 0,1-1 1 0 0,0 1-1 0 0,1-1 0 0 0,4 2 3 0 0,177 104-2678 0 0,-77-82 577 0 0,-58-21 944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5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65 116 860 0 0,'0'0'249'0'0,"0"0"-35"0"0,0 0 33 0 0,0 0 41 0 0,-36-4 3024 0 0,23-14-3174 0 0,10 13 5 0 0,-10 4 1831 0 0,82-5-1319 0 0,546-70-244 0 0,-546 71-1018 0 0,-69 5 211 0 0,0 0-87 0 0,-5 14-3334 0 0,-10-6 2641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5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58 976 0 0,'18'0'3170'0'0,"39"1"-2351"0"0,323-52 1169 0 0,-216 44-5524 0 0,-162 7 2211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5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75 1380 0 0,'-16'-14'1336'0'0,"16"11"-778"0"0,-4-2 15 0 0,-27-48 2353 0 0,72 194-2185 0 0,6-2-1 0 0,7-3 0 0 0,16 22-740 0 0,16 12 698 0 0,-76-157-584 0 0,-15-35-3113 0 0,0 1-750 0 0,4 19 2327 0 0</inkml:trace>
  <inkml:trace contextRef="#ctx0" brushRef="#br0" timeOffset="372.975">438 364 1324 0 0,'67'-2'6078'0'0,"129"-16"-5086"0"0,135-1 69 0 0,-190 18-4773 0 0,-140 1 2399 0 0,1 1 52 0 0,4 5 12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8:5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46 182 1184 0 0,'0'-12'291'0'0,"0"6"5001"0"0,13 85-3916 0 0,35 148-1005 0 0,7-21 192 0 0,-27-102 233 0 0,-23-96-3491 0 0,-8-35-1590 0 0,-1 6 3068 0 0</inkml:trace>
  <inkml:trace contextRef="#ctx0" brushRef="#br0" timeOffset="490.869">3 237 888 0 0,'-2'-9'129'0'0,"2"1"0"0"0,-1-1 0 0 0,1 0 0 0 0,0 0-1 0 0,1 0 1 0 0,0 0 0 0 0,1 0 0 0 0,-1 1 0 0 0,2-1 0 0 0,-1 1 0 0 0,1-1 0 0 0,1 1 0 0 0,-1 0-1 0 0,1 0 1 0 0,1 0 0 0 0,-1 1 0 0 0,1-1 0 0 0,1 1 0 0 0,-1 0 0 0 0,1 1 0 0 0,1-1-1 0 0,-1 1 1 0 0,1 1 0 0 0,0-1 0 0 0,0 1 0 0 0,1 0 0 0 0,-1 1 0 0 0,1-1 0 0 0,0 2-1 0 0,0-1 1 0 0,1 1 0 0 0,-1 0 0 0 0,1 1 0 0 0,-1 0 0 0 0,1 0 0 0 0,0 1 0 0 0,0 0 0 0 0,0 1-1 0 0,0 0 1 0 0,0 0 0 0 0,-1 1 0 0 0,1 0 0 0 0,7 2-129 0 0,-4-1 37 0 0,1 1 0 0 0,-1 0 0 0 0,0 1 1 0 0,0 0-1 0 0,0 1 0 0 0,-1 0 0 0 0,0 1 0 0 0,0 1 0 0 0,0 0 0 0 0,-1 0 1 0 0,1 1-1 0 0,-2 0 0 0 0,1 0 0 0 0,-1 1 0 0 0,-1 1 0 0 0,0 0 1 0 0,0 0-1 0 0,-1 0 0 0 0,0 1 0 0 0,-1 0 0 0 0,0 0 0 0 0,0 1 0 0 0,-2-1 1 0 0,1 1-1 0 0,-1 1 0 0 0,-1-1 0 0 0,-1 0 0 0 0,1 1 0 0 0,-1 7-37 0 0,-5-11-23 0 0,0 0 0 0 0,-1 0 0 0 0,0 0 0 0 0,-1 0 0 0 0,1-1-1 0 0,-2 0 1 0 0,1 0 0 0 0,-1 0 0 0 0,0 0 0 0 0,-1-1 0 0 0,0 0-1 0 0,0-1 1 0 0,-1 1 0 0 0,1-1 0 0 0,-1-1 0 0 0,-1 1-1 0 0,1-2 1 0 0,-1 1 0 0 0,0-1 0 0 0,0 0 0 0 0,0-1 0 0 0,0 0-1 0 0,-1 0 1 0 0,-1-1 23 0 0,-20-22-4153 0 0,30 11 3043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4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1044 0 0,'34'20'4936'0'0,"-28"53"-4596"0"0,-6-19 42 0 0,31 73-188 0 0,-33-119-3588 0 0,-11-2 2410 0 0,-6-9-162 0 0</inkml:trace>
  <inkml:trace contextRef="#ctx0" brushRef="#br0" timeOffset="907.667">433 1 1460 0 0,'-12'13'4000'0'0,"-41"54"-3149"0"0,45-54-702 0 0,1 1 0 0 0,1 0-1 0 0,0 0 1 0 0,1 1-1 0 0,1 0 1 0 0,0 0 0 0 0,1 0-1 0 0,0 0 1 0 0,2 0 0 0 0,-1 1-1 0 0,2-1 1 0 0,0 1-1 0 0,1-1 1 0 0,1 0 0 0 0,0 1-1 0 0,1-1 1 0 0,0 0 0 0 0,2 0-1 0 0,-1-1 1 0 0,2 1-1 0 0,0-1 1 0 0,1 0 0 0 0,0 0-1 0 0,1-1 1 0 0,1 0 0 0 0,7 9-149 0 0,9 13 199 0 0,-17-26-217 0 0,-1 1-1 0 0,0-1 1 0 0,0 1-1 0 0,-1 0 0 0 0,-1 1 1 0 0,1-1-1 0 0,-2 1 1 0 0,1 1-1 0 0,-2-1 0 0 0,1 0 1 0 0,-2 1-1 0 0,0-1 1 0 0,1 10 18 0 0,-4-17-190 0 0,0-1 0 0 0,-1 0-1 0 0,1 1 1 0 0,-1-1 0 0 0,0 0 0 0 0,0 0 0 0 0,0 0 0 0 0,0 0 0 0 0,0 0 0 0 0,-1 0 0 0 0,0-1 0 0 0,1 1 0 0 0,-1-1 0 0 0,0 0 0 0 0,0 0 0 0 0,0 0 0 0 0,0 0 0 0 0,0 0 0 0 0,-1-1 0 0 0,1 1 0 0 0,-1-1 0 0 0,1 0 0 0 0,-1 0 0 0 0,1 0 0 0 0,-1-1 0 0 0,0 1 0 0 0,1-1 0 0 0,-1 0 0 0 0,1 0 0 0 0,-1 0 0 0 0,0 0-1 0 0,1-1 1 0 0,-1 1 0 0 0,0-1 0 0 0,1 0 0 0 0,-1 0 0 0 0,0-1 190 0 0,-37-10-1170 0 0</inkml:trace>
  <inkml:trace contextRef="#ctx0" brushRef="#br0" timeOffset="1142.106">129 422 1192 0 0,'23'-27'5985'0'0,"49"6"-5682"0"0,-55 18 265 0 0,204-37-1190 0 0,-20 6-3849 0 0,-153 21 3264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2 177 860 0 0,'0'15'3656'0'0,"-1"29"-924"0"0,27 82-2135 0 0,-24-121-529 0 0,1 1 0 0 0,0-1-1 0 0,1 1 1 0 0,-1-1 0 0 0,1 0-1 0 0,0 0 1 0 0,0-1 0 0 0,0 1 0 0 0,1-1-1 0 0,0 0 1 0 0,-1 0 0 0 0,2 0-1 0 0,-1-1 1 0 0,0 0 0 0 0,1 0-1 0 0,-1 0 1 0 0,1-1 0 0 0,0 0-1 0 0,0 0 1 0 0,0 0 0 0 0,0 0-1 0 0,0-1 1 0 0,0 0 0 0 0,0-1-1 0 0,0 1 1 0 0,1-1 0 0 0,-1-1 0 0 0,0 1-1 0 0,3-1-67 0 0,4-6 25 0 0,-1-1 0 0 0,0 0 0 0 0,0-1-1 0 0,-1 0 1 0 0,0 0 0 0 0,0-1 0 0 0,-1-1-1 0 0,-1 0 1 0 0,1 0 0 0 0,-2-1 0 0 0,0 0-1 0 0,0-1 1 0 0,-1 0 0 0 0,-1 0 0 0 0,0 0 0 0 0,0-1-1 0 0,-2 1 1 0 0,0-2 0 0 0,0 1 0 0 0,-1 0-1 0 0,-1 0 1 0 0,-1-1 0 0 0,0 0 0 0 0,0 1-1 0 0,-2-1 1 0 0,0 1 0 0 0,-2-12-25 0 0,-32-54-48 0 0,3 65-6011 0 0,30 18 4802 0 0,-7 8 28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0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808 325 848 0 0,'0'0'245'0'0,"0"0"13"0"0,17-2 661 0 0,-5-12 1039 0 0,-9 14-1883 0 0,-3 0-38 0 0,0 0 21 0 0,0 0-32 0 0,0 0-9 0 0,0 0 4 0 0,-5 12 59 0 0,-140 168 959 0 0,46-41 51 0 0,77-109-300 0 0,16-22-5038 0 0,6-8 3007 0 0</inkml:trace>
  <inkml:trace contextRef="#ctx0" brushRef="#br0" timeOffset="436.774">779 288 1236 0 0,'18'42'4461'0'0,"78"96"-3482"0"0,9-25 132 0 0,-97-99-1384 0 0,-10-7-3962 0 0,-12 3 3052 0 0</inkml:trace>
  <inkml:trace contextRef="#ctx0" brushRef="#br0" timeOffset="956.198">630 540 2340 0 0,'27'-18'2741'0'0,"23"2"-2674"0"0,0 3 0 0 0,1 3 1 0 0,0 1-1 0 0,1 3 0 0 0,0 2 0 0 0,0 2 0 0 0,43 5-67 0 0,-80-3-185 0 0,-14 0 346 0 0,36 1 2778 0 0,-29 130-2518 0 0,-4-117-597 0 0,1 1 1 0 0,0-1-1 0 0,1-1 1 0 0,1 1-1 0 0,0-1 1 0 0,0 0-1 0 0,2 0 1 0 0,-1-1-1 0 0,2 0 1 0 0,9 9 175 0 0,-18-20-439 0 0,1 0-3000 0 0,-2-1 2225 0 0</inkml:trace>
  <inkml:trace contextRef="#ctx0" brushRef="#br0" timeOffset="5979.631">616 196 1388 0 0,'-24'6'256'0'0,"0"1"1"0"0,1 2-1 0 0,0 0 0 0 0,0 1 1 0 0,1 1-1 0 0,0 1 0 0 0,1 1 1 0 0,1 1-1 0 0,0 1 0 0 0,1 0 1 0 0,0 2-1 0 0,2 0 0 0 0,0 1 1 0 0,0 1-1 0 0,2 0 0 0 0,1 1 1 0 0,0 1-1 0 0,1 0 0 0 0,2 1 1 0 0,-10 22-257 0 0,16-29 42 0 0,1-1 0 0 0,0 1 0 0 0,1 0 0 0 0,1 0 1 0 0,0 0-1 0 0,1 0 0 0 0,0 0 0 0 0,2 0 1 0 0,-1 1-1 0 0,2-1 0 0 0,0 0 0 0 0,1 0 0 0 0,0-1 1 0 0,1 1-1 0 0,1-1 0 0 0,1 1 0 0 0,0-1 0 0 0,0-1 1 0 0,5 7-43 0 0,3 2-277 0 0,0-1 0 0 0,2-1 0 0 0,0 0 0 0 0,2-1 0 0 0,0-1 0 0 0,0-1 0 0 0,2 0 0 0 0,0-2 0 0 0,1 0 0 0 0,1-1 0 0 0,0-1 1 0 0,1-1-1 0 0,0-2 0 0 0,20 8 277 0 0,16 4-1240 0 0</inkml:trace>
  <inkml:trace contextRef="#ctx0" brushRef="#br0" timeOffset="8731.821">251 19 836 0 0,'-9'-4'518'0'0,"3"2"-414"0"0,0-1 0 0 0,0 1 0 0 0,0 0 0 0 0,-1 0 0 0 0,1 1-1 0 0,0 0 1 0 0,-1 0 0 0 0,0 1 0 0 0,1 0 0 0 0,-1 0 0 0 0,1 0 0 0 0,-1 1 0 0 0,1 0 0 0 0,-1 0-1 0 0,1 0 1 0 0,-2 2-104 0 0,1-2 76 0 0,0 1-1 0 0,0 0 0 0 0,0 1 0 0 0,1-1 1 0 0,-1 1-1 0 0,1 0 0 0 0,0 1 0 0 0,-1 0 1 0 0,2 0-1 0 0,-1 0 0 0 0,0 1 0 0 0,1 0 1 0 0,0 0-1 0 0,0 0 0 0 0,0 0 1 0 0,1 1-1 0 0,0 0 0 0 0,0 0 0 0 0,0 0 1 0 0,1 0-1 0 0,0 1 0 0 0,0 0 0 0 0,0-1 1 0 0,1 1-1 0 0,0 0 0 0 0,1 0 0 0 0,-1 1-75 0 0,10 265 1626 0 0,6-128-1125 0 0,1 169 873 0 0,15 104 4 0 0,-30-413-1351 0 0,0 0-1 0 0,1 0 1 0 0,0 0 0 0 0,-1 0 0 0 0,2-1-1 0 0,-1 1 1 0 0,1 0 0 0 0,-1 0-1 0 0,1-1 1 0 0,0 1 0 0 0,1-1 0 0 0,-1 1-1 0 0,1-1 1 0 0,0 0 0 0 0,0 0 0 0 0,0-1-1 0 0,1 1 1 0 0,-1 0 0 0 0,1-1-1 0 0,0 0 1 0 0,0 0 0 0 0,0 0 0 0 0,0 0-1 0 0,1-1 1 0 0,-1 0 0 0 0,1 0-1 0 0,0 0 1 0 0,-1 0 0 0 0,1-1 0 0 0,0 1-1 0 0,0-1 1 0 0,0-1 0 0 0,0 1 0 0 0,0-1-1 0 0,0 1 1 0 0,0-2-27 0 0,68 7-1212 0 0,1-5 0 0 0,-1-2 1 0 0,0-3-1 0 0,69-14 1212 0 0,-26-1-2810 0 0,-60 7 1522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0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120 621 1028 0 0,'-2'20'510'0'0,"-1"0"0"0"0,-1 0 0 0 0,0-1 0 0 0,-2 0 0 0 0,0 0 0 0 0,-1 0 0 0 0,-1-1 0 0 0,-8 14-510 0 0,-10 27 670 0 0,-8 2 757 0 0,31-100-568 0 0,75-170-738 0 0,37-45 671 0 0,-86 292-612 0 0,-11-10-145 0 0,2 0 0 0 0,0-1 0 0 0,2 0 1 0 0,1-1-1 0 0,1-1 0 0 0,1-1 0 0 0,1 0 0 0 0,14 11-35 0 0,57 74 55 0 0,-73-61-1247 0 0,-18-48 545 0 0,0 0-319 0 0,-3 10-1541 0 0,-10-2 1370 0 0,5-6-39 0 0</inkml:trace>
  <inkml:trace contextRef="#ctx0" brushRef="#br0" timeOffset="266.365">14 810 1468 0 0,'12'-7'4846'0'0,"84"-23"-3776"0"0,97-5-2495 0 0,-111 21-1999 0 0,-57 9 2125 0 0</inkml:trace>
  <inkml:trace contextRef="#ctx0" brushRef="#br0" timeOffset="547.053">563 713 840 0 0,'62'-8'4255'0'0,"-59"8"-4205"0"0,0 0 1 0 0,0 1 0 0 0,1-1-1 0 0,-1 1 1 0 0,0 0 0 0 0,0 0-1 0 0,0 0 1 0 0,0 0 0 0 0,0 0-1 0 0,0 1 1 0 0,0-1 0 0 0,0 1-1 0 0,0 0 1 0 0,-1 0 0 0 0,1 0-1 0 0,-1 0 1 0 0,1 0 0 0 0,-1 1-1 0 0,0-1 1 0 0,0 1 0 0 0,0-1-1 0 0,0 1 1 0 0,-1 0 0 0 0,1 0-1 0 0,1 3-50 0 0,0 0 60 0 0,0 1 0 0 0,-1 0 0 0 0,1 0 1 0 0,-1 0-1 0 0,-1 0 0 0 0,1 0 0 0 0,-1 1 0 0 0,0-1 0 0 0,-1 0 0 0 0,0 1 0 0 0,0-1 0 0 0,-1 0 0 0 0,1 1 0 0 0,-2-1 0 0 0,1 0 0 0 0,-1 0 0 0 0,0 0 0 0 0,0 0 1 0 0,-1 0-1 0 0,0 0 0 0 0,0-1 0 0 0,-4 5-60 0 0,4-4 20 0 0,2-7 1 0 0,1 1 1 0 0,-1-1 0 0 0,0 1-1 0 0,1-1 1 0 0,-1 1 0 0 0,0-1-1 0 0,1 1 1 0 0,-1-1 0 0 0,1 1-1 0 0,-1 0 1 0 0,0-1 0 0 0,1 1-1 0 0,0 0 1 0 0,-1 0 0 0 0,1-1 0 0 0,-1 1-1 0 0,1 0 1 0 0,0 0 0 0 0,0 0-1 0 0,-1-1 1 0 0,1 1 0 0 0,0 0-1 0 0,0 0 1 0 0,0 0 0 0 0,0 0-1 0 0,0-1 1 0 0,0 1 0 0 0,0 0-1 0 0,0 0 1 0 0,0 0 0 0 0,1 0-1 0 0,-1 0 1 0 0,0-1 0 0 0,1 1-1 0 0,-1 0 1 0 0,0 0 0 0 0,1-1-1 0 0,-1 1 1 0 0,1 0 0 0 0,-1 0 0 0 0,1-1-1 0 0,-1 1 1 0 0,1-1 0 0 0,-1 1-1 0 0,1 0 1 0 0,0-1 0 0 0,-1 1-1 0 0,1-1 1 0 0,0 1 0 0 0,0-1-1 0 0,-1 0 1 0 0,1 1 0 0 0,0-1-1 0 0,0 0 1 0 0,0 0 0 0 0,-1 1-1 0 0,1-1 1 0 0,0 0 0 0 0,0 0-1 0 0,0 0 1 0 0,0 0 0 0 0,0 0-1 0 0,-1 0 1 0 0,2 0-22 0 0,180-34-1263 0 0,-63-1-3125 0 0,-96 26 3189 0 0</inkml:trace>
  <inkml:trace contextRef="#ctx0" brushRef="#br0" timeOffset="1374.517">1128 606 2052 0 0,'0'0'783'0'0,"0"0"-82"0"0,0 0-110 0 0,0 0 31 0 0,0 0-63 0 0,0 0-90 0 0,0 0-14 0 0,0 0-56 0 0,0 0-73 0 0,0 0-79 0 0,0 0 18 0 0,0 0-25 0 0,-16 21 288 0 0,16-15-491 0 0,0 1 1 0 0,1-1 0 0 0,-1 0 0 0 0,1 0-1 0 0,1 0 1 0 0,-1 0 0 0 0,1 0-1 0 0,0 0 1 0 0,0-1 0 0 0,1 1-1 0 0,0-1 1 0 0,0 1 0 0 0,0-1-1 0 0,0 0 1 0 0,1 0 0 0 0,0 0 0 0 0,0-1-1 0 0,0 1 1 0 0,1-1 0 0 0,0 0-1 0 0,-1 0 1 0 0,1 0 0 0 0,1-1-1 0 0,-1 0 1 0 0,2 1-38 0 0,149 50 443 0 0,-149-52-442 0 0,1 0 1 0 0,-1-1 0 0 0,1 0 0 0 0,0-1 0 0 0,0 1 0 0 0,0-1-1 0 0,0-1 1 0 0,-1 0 0 0 0,1 0 0 0 0,0 0 0 0 0,-1-1-1 0 0,1 0 1 0 0,-1 0 0 0 0,1-1 0 0 0,-1 0 0 0 0,0-1 0 0 0,0 1-1 0 0,-1-1 1 0 0,1-1 0 0 0,-1 1 0 0 0,1-1 0 0 0,-2 0 0 0 0,1 0-1 0 0,0-1 1 0 0,-1 0 0 0 0,0 0 0 0 0,0 0 0 0 0,-1-1 0 0 0,0 1-1 0 0,0-1 1 0 0,1-3-2 0 0,3-11-55 0 0,-1-1-1 0 0,0 1 0 0 0,-2-1 0 0 0,-1 0 1 0 0,0 0-1 0 0,-2 0 0 0 0,0 0 1 0 0,-2-1-1 0 0,0 1 56 0 0,-16-11-794 0 0,-3 25-4479 0 0,17 9 4095 0 0</inkml:trace>
  <inkml:trace contextRef="#ctx0" brushRef="#br0" timeOffset="1903.688">1934 585 836 0 0,'-48'53'3454'0'0,"-27"132"-1649"0"0,67-160-1202 0 0,11-37 104 0 0,62-304-701 0 0,-42 189 1507 0 0,-23 126-1390 0 0,7-14 220 0 0,213 301 679 0 0,-220-285-1026 0 0,4 2-44 0 0,0 1 0 0 0,-1 0 0 0 0,0 0 0 0 0,0 1 0 0 0,0-1 0 0 0,0 1-1 0 0,0-1 1 0 0,-1 1 0 0 0,0 0 0 0 0,0 0 0 0 0,-1 0 0 0 0,1 0 0 0 0,-1 0 0 0 0,0 0 0 0 0,0 0 0 0 0,-1 1 0 0 0,1-1-1 0 0,-1 0 1 0 0,0 0 0 0 0,-1 1 0 0 0,1 0 48 0 0,-2-1-317 0 0,-1 0 0 0 0,1-1-1 0 0,-1 1 1 0 0,0-1 0 0 0,0 1-1 0 0,0-1 1 0 0,-1 0 0 0 0,1 0-1 0 0,-1-1 1 0 0,0 1 0 0 0,0-1-1 0 0,0 0 1 0 0,-1 0 0 0 0,1 0-1 0 0,-1 0 1 0 0,1-1 0 0 0,-1 0-1 0 0,0 0 1 0 0,0 0 0 0 0,-4 1 317 0 0,-12 0-1340 0 0</inkml:trace>
  <inkml:trace contextRef="#ctx0" brushRef="#br0" timeOffset="2152.685">1829 764 936 0 0,'0'1'872'0'0,"0"-1"-96"0"0,3 2-92 0 0,3-2-172 0 0,1-2-64 0 0,14-2 44 0 0,-1-2-80 0 0,6 0-23 0 0,4-3-21 0 0,-1 3-152 0 0,0 0-80 0 0,-2 3-8 0 0,4-2-512 0 0,-12 1-469 0 0,3 1-319 0 0,1-2 36 0 0,-12 1-56 0 0</inkml:trace>
  <inkml:trace contextRef="#ctx0" brushRef="#br0" timeOffset="2917.262">2253 722 876 0 0,'-4'-14'4711'0'0,"26"-6"-3451"0"0,138-26-1089 0 0,-159 48-170 0 0,1-1 1 0 0,0 1-1 0 0,-1-1 0 0 0,1 1 1 0 0,-1 0-1 0 0,1 0 1 0 0,-1 0-1 0 0,0 0 0 0 0,0 0 1 0 0,0 0-1 0 0,0 0 0 0 0,0 0 1 0 0,0 0-1 0 0,0 0 1 0 0,-1 1-1 0 0,1-1 0 0 0,-1 0 1 0 0,0 0-1 0 0,0 1 0 0 0,0-1 1 0 0,0 0-1 0 0,0 1 0 0 0,0-1 1 0 0,0 0-1 0 0,-1 0 1 0 0,1 1-1 0 0,-1-1 0 0 0,0 0 1 0 0,0 0-1 0 0,0 0 0 0 0,0 0 1 0 0,0 0-1 0 0,0 0 1 0 0,0 0-1 0 0,0 0 0 0 0,-1 0 1 0 0,1 0-1 0 0,-1-1-1 0 0,-48 79-38 0 0,114-34 350 0 0,-51-42-332 0 0,-5-2 29 0 0,0-1 0 0 0,0 2 0 0 0,-1-1 0 0 0,1 1 1 0 0,-1 0-1 0 0,1 1 0 0 0,-1-1 0 0 0,0 2 1 0 0,0-1-1 0 0,0 1 0 0 0,-1 0 0 0 0,0 0 0 0 0,0 1 1 0 0,0-1-1 0 0,0 2 0 0 0,-1-1 0 0 0,0 0 1 0 0,-1 1-1 0 0,1 0 0 0 0,2 7-9 0 0,-9-8 19 0 0,-1 0-1 0 0,0 0 1 0 0,0 0-1 0 0,0 0 1 0 0,0 0-1 0 0,-1-1 1 0 0,0 0 0 0 0,-1 1-1 0 0,1-1 1 0 0,-1-1-1 0 0,0 1 1 0 0,0-1-1 0 0,0 0 1 0 0,0 0 0 0 0,-1 0-1 0 0,0-1 1 0 0,0 0-1 0 0,0 0 1 0 0,0 0-1 0 0,0-1 1 0 0,-3 1-19 0 0,-118 25-1130 0 0,37-26-2729 0 0,84-2 3473 0 0,-23 0-977 0 0</inkml:trace>
  <inkml:trace contextRef="#ctx0" brushRef="#br0" timeOffset="4690.148">2672 318 2268 0 0,'0'0'558'0'0,"3"-3"-66"0"0,9-8-32 0 0,-9 9 9 0 0,59-17 1153 0 0,-38 32-1406 0 0,-1 0 0 0 0,-1 2 0 0 0,-1 0 0 0 0,0 1 0 0 0,-1 2 0 0 0,0 0 0 0 0,-2 1 1 0 0,0 1-1 0 0,-1 0 0 0 0,-1 2 0 0 0,-1-1 0 0 0,-1 2 0 0 0,8 18-216 0 0,-6-17 142 0 0,-2 1-1 0 0,0 0 0 0 0,-1 1 1 0 0,-2 0-1 0 0,-1 1 1 0 0,-1 0-1 0 0,-1 1 0 0 0,-1 0 1 0 0,-2 0-1 0 0,-1 0 1 0 0,-1 1-1 0 0,-1 3-141 0 0,-4-16-12 0 0,-1 0 0 0 0,0 0 0 0 0,-1-1-1 0 0,-1 1 1 0 0,-1-1 0 0 0,0 0 0 0 0,0-1 0 0 0,-2 1 0 0 0,0-2-1 0 0,-1 1 1 0 0,0-1 0 0 0,-1 0 0 0 0,0-1 0 0 0,-1 0 0 0 0,0 0 0 0 0,-1-2-1 0 0,0 1 1 0 0,-1-1 0 0 0,0-1 0 0 0,-1-1 0 0 0,0 1 0 0 0,0-2 0 0 0,-15 6 12 0 0,28-13-141 0 0,0 1 1 0 0,1-1 0 0 0,-1 1-1 0 0,0-1 1 0 0,0 1 0 0 0,0-1 0 0 0,0 0-1 0 0,0 1 1 0 0,0-1 0 0 0,1 0-1 0 0,-1 0 1 0 0,0 0 0 0 0,0 0-1 0 0,0 0 1 0 0,0 0 0 0 0,0 0 0 0 0,0 0-1 0 0,0 0 1 0 0,0 0 0 0 0,0 0-1 0 0,0-1 1 0 0,0 1 0 0 0,0 0-1 0 0,1-1 1 0 0,-1 1 0 0 0,0 0 0 0 0,0-1-1 0 0,0 1 1 0 0,1-1 0 0 0,-1 0-1 0 0,0 1 1 0 0,0-1 0 0 0,1 1-1 0 0,-1-1 1 0 0,1 0 0 0 0,-1 0 0 0 0,0 1-1 0 0,1-1 1 0 0,-1 0 0 0 0,1 0-1 0 0,0 0 1 0 0,-1 0 0 0 0,1 0 0 0 0,0 1-1 0 0,0-1 1 0 0,-1 0 0 0 0,1 0-1 0 0,0 0 1 0 0,0 0 0 0 0,0 0-1 0 0,0 0 1 0 0,0 0 0 0 0,0 0 0 0 0,0 0 140 0 0,10-14-1184 0 0</inkml:trace>
  <inkml:trace contextRef="#ctx0" brushRef="#br0" timeOffset="5326.554">3621 21 1360 0 0,'-16'-20'4320'0'0,"-70"20"-3081"0"0,54 4-1018 0 0,-1 2 1 0 0,1 1 0 0 0,0 1-1 0 0,0 2 1 0 0,1 1 0 0 0,1 1-1 0 0,0 2 1 0 0,0 1-1 0 0,2 2 1 0 0,0 0 0 0 0,1 2-1 0 0,0 1 1 0 0,2 1 0 0 0,1 1-1 0 0,0 2 1 0 0,-12 15-222 0 0,33-35 19 0 0,0 0 0 0 0,0 0-1 0 0,1 0 1 0 0,-1 0 0 0 0,1 0 0 0 0,0 0 0 0 0,0 0-1 0 0,0 1 1 0 0,1-1 0 0 0,0 1 0 0 0,0-1 0 0 0,0 1 0 0 0,0 0-1 0 0,0-1 1 0 0,1 1 0 0 0,0 0 0 0 0,0-1 0 0 0,1 1-1 0 0,-1 0 1 0 0,1-1 0 0 0,0 1 0 0 0,0 0 0 0 0,0-1 0 0 0,1 1-1 0 0,0-1 1 0 0,0 0 0 0 0,0 1 0 0 0,0-1 0 0 0,0 0-1 0 0,1 0 1 0 0,0-1 0 0 0,0 1 0 0 0,0 0 0 0 0,0-1-1 0 0,1 0 1 0 0,-1 0 0 0 0,1 0 0 0 0,0 0 0 0 0,0 0 0 0 0,0-1-1 0 0,4 2-18 0 0,172 39-982 0 0,-55-39-2782 0 0,27-27 34 0 0,-113 14 2570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1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38 1316 0 0,'-78'-26'3585'0'0,"114"18"-1543"0"0,11 7-1658 0 0,-32-1-332 0 0,0 1 0 0 0,1 1 1 0 0,-1 1-1 0 0,0 0 0 0 0,0 1 0 0 0,0 0 0 0 0,0 1 0 0 0,0 1 0 0 0,-1 0 1 0 0,1 1-1 0 0,0 1-52 0 0,-6 3 51 0 0,-1-1 0 0 0,0 1 0 0 0,0 0 0 0 0,-1 1 0 0 0,0 0-1 0 0,-1 0 1 0 0,0 0 0 0 0,0 1 0 0 0,-1 0 0 0 0,-1 0 0 0 0,0 0 0 0 0,0 1 0 0 0,-1-1 0 0 0,0 1 0 0 0,-1 0 0 0 0,-1 0 0 0 0,0-1 0 0 0,0 1 0 0 0,-1 0 0 0 0,-1 0 0 0 0,0 0 0 0 0,-1 0 0 0 0,-2 10-51 0 0,3 24 270 0 0,24 444 1205 0 0,13-58-243 0 0,-37-420-1225 0 0,0-1-1 0 0,-1 0 1 0 0,-1 0 0 0 0,0 0 0 0 0,0 0-1 0 0,-1-1 1 0 0,0 1 0 0 0,-1-1 0 0 0,0 0-1 0 0,-1 0 1 0 0,0 0 0 0 0,-1-1 0 0 0,0 0-1 0 0,0-1 1 0 0,-1 1 0 0 0,0-1 0 0 0,0-1-1 0 0,-1 1 1 0 0,0-1 0 0 0,0-1 0 0 0,-1 0 0 0 0,1 0-1 0 0,-1-1 1 0 0,-1 0 0 0 0,1-1 0 0 0,-1 0-1 0 0,0-1 1 0 0,0 0 0 0 0,0 0 0 0 0,0-1-1 0 0,0-1 1 0 0,0 0 0 0 0,-1 0 0 0 0,1-1-1 0 0,-8-2-6 0 0,7 0-611 0 0,0-1 0 0 0,0-1 0 0 0,1 0 0 0 0,-1-1 0 0 0,1 0 0 0 0,0 0 0 0 0,0-2 0 0 0,0 1 0 0 0,1-1 0 0 0,0-1 0 0 0,0 0 0 0 0,1 0 0 0 0,0-1 0 0 0,1 0 0 0 0,-3-4 611 0 0,-4-2-1197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3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39 106 1360 0 0,'0'0'243'0'0,"0"0"52"0"0,0 0-44 0 0,0 0-69 0 0,0 0 16 0 0,0 0 59 0 0,0 0-75 0 0,0 0 31 0 0,0 0 40 0 0,0 0-21 0 0,0 0-22 0 0,0 0-25 0 0,0 0-29 0 0,0 0-51 0 0,0 0 7 0 0,0 0 88 0 0,0 0-21 0 0,0 0-26 0 0,0 0-17 0 0,0 0-13 0 0,0 0-16 0 0,0 0-19 0 0,-3-15 162 0 0,-3 15-20 0 0,-24-2 1721 0 0,39-13-1226 0 0,36 11-555 0 0,869-61 927 0 0,-858 61-951 0 0,-55 4-209 0 0,-1 0-1 0 0,0 0-40 0 0,9 2-2473 0 0,-9-2 2486 0 0,0 0 0 0 0,-1 0 1 0 0,1 1-1 0 0,0-1 0 0 0,0 0 0 0 0,0 0 1 0 0,0 1-1 0 0,0-1 0 0 0,-1 0 1 0 0,1 1-1 0 0,0-1 0 0 0,0 0 1 0 0,0 1-1 0 0,0-1 0 0 0,0 0 1 0 0,0 1-1 0 0,0-1 0 0 0,0 0 1 0 0,0 1-1 0 0,0-1 0 0 0,0 0 1 0 0,0 0-1 0 0,0 1 0 0 0,0-1 0 0 0,0 0 1 0 0,1 1-1 0 0,-1-1 0 0 0,0 0 1 0 0,0 1-1 0 0,0-1 0 0 0,0 0 1 0 0,1 0-1 0 0,-1 1 0 0 0,0-1 1 0 0,0 0-1 0 0,0 0 0 0 0,1 1 1 0 0,-1-1-1 0 0,0 0 0 0 0,0 0 0 0 0,1 0 1 0 0,-1 0-1 0 0,0 1 0 0 0,1-1 1 0 0,-1 0-1 0 0,0 0 0 0 0,1 0 1 0 0,-1 0-1 0 0,0 0 0 0 0,1 0 1 0 0,-1 0 90 0 0,-5 4-1332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3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1068 0 0,'63'5'3212'0'0,"194"-18"-563"0"0,161 2-1639 0 0,-418 30-6439 0 0,-6-17 4311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4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56 916 0 0,'14'-15'844'0'0,"-11"15"-644"0"0,-3 0 4 0 0,0 0-45 0 0,5-15 116 0 0,37-10 1283 0 0,-42 25-1504 0 0,0 0-13 0 0,1 34 187 0 0,8 420 2043 0 0,16-300-966 0 0,-4-96-740 0 0,-16-33-131 0 0,-2-16-5183 0 0,-3-9 3604 0 0,1-4-39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4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1204 0 0,'120'-4'6330'0'0,"2"-4"-4898"0"0,139-4-1386 0 0,-99 12-13 0 0,-161 0-290 0 0,-1 0-18 0 0,7-1-169 0 0,-3 3-4062 0 0,6 4 3327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4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 1660 0 0,'0'0'400'0'0,"0"0"-40"0"0,0 0-30 0 0,8-10 4192 0 0,-19 107-4193 0 0,6 178 649 0 0,39-87-323 0 0,-4-71 165 0 0,-23-173-7488 0 0,-7 34 5538 0 0</inkml:trace>
  <inkml:trace contextRef="#ctx0" brushRef="#br0" timeOffset="360.237">21 134 1792 0 0,'3'-8'110'0'0,"-1"1"1"0"0,1-1-1 0 0,1 1 0 0 0,-1 0 1 0 0,1 0-1 0 0,1 0 0 0 0,-1 0 1 0 0,1 1-1 0 0,0 0 0 0 0,1 0 1 0 0,-1 0-1 0 0,1 1 0 0 0,0-1 1 0 0,1 1-1 0 0,-1 1 0 0 0,1-1 1 0 0,0 1-1 0 0,0 1 0 0 0,0-1 1 0 0,1 1-1 0 0,-1 0 0 0 0,1 1 0 0 0,0 0 1 0 0,0 0-1 0 0,0 1 0 0 0,0-1 1 0 0,0 2-1 0 0,0-1 0 0 0,0 1 1 0 0,0 1-1 0 0,0-1 0 0 0,0 1 1 0 0,0 1-1 0 0,0-1 0 0 0,-1 1 1 0 0,1 1-1 0 0,0-1 0 0 0,-1 1 1 0 0,4 3-111 0 0,-4-4 35 0 0,-1 1 1 0 0,0 0-1 0 0,0 1 1 0 0,0-1-1 0 0,0 1 1 0 0,-1 1-1 0 0,1-1 1 0 0,-1 1 0 0 0,0-1-1 0 0,0 1 1 0 0,-1 1-1 0 0,1-1 1 0 0,-1 1-1 0 0,-1 0 1 0 0,1 0 0 0 0,-1 0-1 0 0,0 0 1 0 0,0 0-1 0 0,-1 1 1 0 0,1 0-1 0 0,-2-1 1 0 0,1 1-1 0 0,-1 0 1 0 0,0 0 0 0 0,0 0-1 0 0,-1-1 1 0 0,0 1-1 0 0,0 0 1 0 0,0 0-1 0 0,-1 0 1 0 0,0 0-1 0 0,-1 0 1 0 0,1 0 0 0 0,-1-1-1 0 0,-1 1 1 0 0,1-1-1 0 0,-1 1 1 0 0,0-1-1 0 0,-2 2-35 0 0,-7 6-33 0 0,-1-1 0 0 0,-1 0-1 0 0,0-1 1 0 0,0-1 0 0 0,-2 0-1 0 0,1-1 1 0 0,-1 0 0 0 0,0-2-1 0 0,-1 0 1 0 0,0 0 0 0 0,-1-2-1 0 0,-6 2 34 0 0,-9-5-3753 0 0,33-3 2557 0 0</inkml:trace>
  <inkml:trace contextRef="#ctx0" brushRef="#br0" timeOffset="777.69">1016 59 1496 0 0,'-44'15'885'0'0,"1"3"-1"0"0,0 1 0 0 0,1 2 1 0 0,2 2-1 0 0,-34 24-884 0 0,61-37 95 0 0,0 0 0 0 0,1 1-1 0 0,0 0 1 0 0,1 1-1 0 0,0 0 1 0 0,1 1-1 0 0,0 0 1 0 0,1 0 0 0 0,0 1-1 0 0,2 1 1 0 0,-1-1-1 0 0,2 1 1 0 0,0 0-1 0 0,1 1 1 0 0,0 0 0 0 0,1-1-1 0 0,1 2 1 0 0,0 4-95 0 0,4-5 18 0 0,1-1 0 0 0,1 0 0 0 0,0 0 0 0 0,2 0 0 0 0,-1 0 0 0 0,2-1 0 0 0,0 1 1 0 0,0-1-1 0 0,2 0 0 0 0,-1-1 0 0 0,2 0 0 0 0,0 0 0 0 0,0-1 0 0 0,1 0 0 0 0,1-1 0 0 0,0 0 0 0 0,0-1 1 0 0,1 0-1 0 0,1 0 0 0 0,12 6-18 0 0,3 5-706 0 0,2-1-1 0 0,1-1 1 0 0,0-1 0 0 0,1-2 0 0 0,1-2 0 0 0,0-1 0 0 0,1-1 0 0 0,3-1 706 0 0,9-1-1306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5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12 568 860 0 0,'8'7'5925'0'0,"-23"-32"-4533"0"0,11-115-415 0 0,9 97-914 0 0,2 0 1 0 0,2 1 0 0 0,2 0 0 0 0,2 1 0 0 0,1 0 0 0 0,2 1 0 0 0,4-3-64 0 0,11-31 99 0 0,-20 114-119 0 0,-4 25 88 0 0,3-1 0 0 0,2 0 0 0 0,3-1 0 0 0,9 19-68 0 0,61 110 606 0 0,-80-182-974 0 0,9 20 1299 0 0,-21-33-6256 0 0,-5-5 2861 0 0,0 0 1260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5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425 666 1648 0 0,'58'-43'1254'0'0,"-21"0"1005"0"0,-36 42-2024 0 0,-1 1-24 0 0,-36-16 237 0 0,4 20-372 0 0,0 1-1 0 0,1 2 0 0 0,0 1 1 0 0,0 1-1 0 0,1 1 0 0 0,1 2 1 0 0,-1 1-1 0 0,2 2 0 0 0,0 0 1 0 0,1 2-1 0 0,-9 8-75 0 0,20-16 67 0 0,8-5-49 0 0,-1 1 0 0 0,0 0 0 0 0,1 0 0 0 0,0 0 0 0 0,0 1 0 0 0,1 1 0 0 0,0-1 0 0 0,0 1 0 0 0,0 0 0 0 0,1 1 0 0 0,0-1 0 0 0,1 1 0 0 0,-3 5-18 0 0,8-12 73 0 0,27 10 11 0 0,0-12-255 0 0,0-1 0 0 0,-1-2 0 0 0,0 0 0 0 0,1-2 0 0 0,-2-1 0 0 0,1-1 0 0 0,-1-2 0 0 0,0 0 0 0 0,-1-1 0 0 0,0-2 0 0 0,-1 0 0 0 0,0-1 0 0 0,-1-2 0 0 0,-1 0 0 0 0,-1-1 0 0 0,0-2 0 0 0,9-11 171 0 0,-3-1-243 0 0</inkml:trace>
  <inkml:trace contextRef="#ctx0" brushRef="#br0" timeOffset="453.062">593 441 3768 0 0,'53'-164'1839'0'0,"-54"164"-1826"0"0,1 0 0 0 0,-1 0 0 0 0,1 0 1 0 0,-1 0-1 0 0,1 1 0 0 0,-1-1 0 0 0,1 0 1 0 0,-1 0-1 0 0,1 0 0 0 0,-1 0 0 0 0,1 0 1 0 0,-1 0-1 0 0,1 0 0 0 0,-1 0 1 0 0,1 0-1 0 0,-1-1 0 0 0,1 1 0 0 0,-1 0 1 0 0,1 0-1 0 0,-1 0 0 0 0,1 0 0 0 0,-1-1 1 0 0,1 1-1 0 0,0 0 0 0 0,-1-1 1 0 0,1 1-1 0 0,-1 0 0 0 0,1-1 0 0 0,0 1 1 0 0,-1 0-1 0 0,1-1 0 0 0,0 1 0 0 0,-1-1 1 0 0,1 1-1 0 0,0-1 0 0 0,0 1 1 0 0,-1 0-1 0 0,1-1 0 0 0,0 1 0 0 0,0-1 1 0 0,0 1-1 0 0,0-1 0 0 0,0 1 0 0 0,-1-1 1 0 0,1 1-1 0 0,0-1 0 0 0,0 0 0 0 0,0 1 1 0 0,1-1-14 0 0,-28 47 8 0 0,21-30 39 0 0,2-1-1 0 0,0 1 1 0 0,1 0-1 0 0,0 1 0 0 0,1-1 1 0 0,1 0-1 0 0,1 1 1 0 0,0-1-1 0 0,1 1 1 0 0,1-1-1 0 0,1 0 1 0 0,0 0-1 0 0,1 0 0 0 0,0 0 1 0 0,2 0-1 0 0,0-1 1 0 0,0 0-1 0 0,1 0 1 0 0,1-1-1 0 0,1 0 1 0 0,0 0-1 0 0,1-1 0 0 0,0 0 1 0 0,1 0-1 0 0,0-2 1 0 0,1 1-1 0 0,0-1 1 0 0,1-1-1 0 0,0 0 0 0 0,1-1 1 0 0,0-1-1 0 0,10 5-46 0 0,-14-8 24 0 0,0-1 0 0 0,0 0 1 0 0,0 0-1 0 0,0-1 0 0 0,1 0 0 0 0,0-1 0 0 0,-1-1 0 0 0,1 1 0 0 0,0-2 0 0 0,0 1 0 0 0,0-2 0 0 0,-1 1 0 0 0,1-1 0 0 0,3-1-24 0 0,-2-2-37 0 0,1 0-1 0 0,-1 0 1 0 0,1-1 0 0 0,-1-1 0 0 0,-1 0-1 0 0,1 0 1 0 0,-1-1 0 0 0,0-1-1 0 0,-1 0 1 0 0,0 0 0 0 0,0-1 0 0 0,-1 0-1 0 0,0-1 1 0 0,0 0 0 0 0,2-5 37 0 0,50-103 166 0 0,-61 137-656 0 0,37 127-1793 0 0,-49-136-53 0 0,5-7 1178 0 0</inkml:trace>
  <inkml:trace contextRef="#ctx0" brushRef="#br0" timeOffset="953.007">1103 324 860 0 0,'2'5'7811'0'0,"4"10"-7421"0"0,27 57-5819 0 0,-23-50 4225 0 0</inkml:trace>
  <inkml:trace contextRef="#ctx0" brushRef="#br0" timeOffset="1515.664">1334 834 2104 0 0,'1'-9'3638'0'0,"15"-38"-2895"0"0,106-273-1145 0 0,-126 301-15 0 0,4 34 112 0 0,70 83 416 0 0,-62-91-78 0 0,0 2 0 0 0,0-1 0 0 0,-1 1 0 0 0,0 0 0 0 0,-1 0 0 0 0,0 0 0 0 0,0 1 0 0 0,-1 0 0 0 0,0 1 0 0 0,-1-1 0 0 0,0 1 0 0 0,-1-1 0 0 0,0 1 0 0 0,-1 0 1 0 0,0 0-1 0 0,0 5-33 0 0,-3-12-6 0 0,1 1 0 0 0,-1-1 1 0 0,0 1-1 0 0,0-1 0 0 0,0 0 1 0 0,-1 0-1 0 0,0 0 0 0 0,0 0 1 0 0,0 0-1 0 0,0 0 0 0 0,0 0 1 0 0,-1-1-1 0 0,1 1 1 0 0,-1-1-1 0 0,0 0 0 0 0,0 0 1 0 0,-1 0-1 0 0,1 0 0 0 0,-1 0 1 0 0,1-1-1 0 0,-1 1 0 0 0,0-1 1 0 0,0 0-1 0 0,0 0 1 0 0,0 0-1 0 0,-3 0 6 0 0,-11-22-2988 0 0,18 12 1914 0 0</inkml:trace>
  <inkml:trace contextRef="#ctx0" brushRef="#br0" timeOffset="1875.967">1983 446 1568 0 0,'-4'-2'420'0'0,"4"1"-361"0"0,-1 0 0 0 0,1 1 0 0 0,-1-1 0 0 0,0 0 0 0 0,1 1 0 0 0,-1-1 0 0 0,0 1 0 0 0,0-1-1 0 0,1 1 1 0 0,-1-1 0 0 0,0 1 0 0 0,0 0 0 0 0,0-1 0 0 0,0 1 0 0 0,0 0 0 0 0,1 0 0 0 0,-1 0 0 0 0,0 0-1 0 0,0 0 1 0 0,0-1 0 0 0,0 1 0 0 0,0 1 0 0 0,0-1 0 0 0,0 0 0 0 0,0 0 0 0 0,1 0 0 0 0,-1 0-1 0 0,0 1 1 0 0,0-1 0 0 0,0 0 0 0 0,0 1 0 0 0,1-1 0 0 0,-1 1 0 0 0,0-1 0 0 0,0 1 0 0 0,1-1 0 0 0,-1 1-1 0 0,0-1 1 0 0,1 1 0 0 0,-1 0 0 0 0,0-1 0 0 0,1 1 0 0 0,-1 0 0 0 0,1 0 0 0 0,-1 0 0 0 0,1-1-1 0 0,0 1 1 0 0,-1 0 0 0 0,1 0 0 0 0,0 0 0 0 0,0 0 0 0 0,-1 0 0 0 0,1-1 0 0 0,0 1 0 0 0,0 0-1 0 0,0 0 1 0 0,0 0 0 0 0,0 0 0 0 0,0 0 0 0 0,0 0 0 0 0,1 0 0 0 0,-1-1 0 0 0,0 1 0 0 0,0 0 0 0 0,1 0-1 0 0,-1 0 1 0 0,0 0 0 0 0,1 0-59 0 0,-3 30 227 0 0,1 1 1 0 0,2-1-1 0 0,1 0 0 0 0,1 0 0 0 0,2 0 1 0 0,1 0-1 0 0,1 0 0 0 0,2-1 0 0 0,1-1 0 0 0,2 1-227 0 0,17 68 412 0 0,-25-85-369 0 0,2 0 20 0 0,-1 0-1 0 0,0 0 1 0 0,-1 1 0 0 0,0-1-1 0 0,-1 1 1 0 0,-1 0 0 0 0,0 0-1 0 0,-1-1 1 0 0,0 1 0 0 0,-2 0-1 0 0,1 0 1 0 0,-1 0 0 0 0,-1 0-1 0 0,-1 0 1 0 0,0 0 0 0 0,-1-1-1 0 0,0 1 1 0 0,-1-1 0 0 0,0 0 0 0 0,-1-1-1 0 0,-1 1 1 0 0,0 0-63 0 0,1-11-108 0 0,-1 1 1 0 0,1-1-1 0 0,0 0 0 0 0,-1-1 0 0 0,1 0 1 0 0,-1 0-1 0 0,1 0 0 0 0,-1-1 1 0 0,1 1-1 0 0,-1-2 0 0 0,0 1 0 0 0,1-1 1 0 0,-1 0-1 0 0,1 0 0 0 0,-1-1 1 0 0,1 0-1 0 0,0 0 0 0 0,0 0 0 0 0,0-1 1 0 0,0 0-1 0 0,0 0 0 0 0,0-1 1 0 0,1 0-1 0 0,0 1 0 0 0,-1-2 1 0 0,2 1-1 0 0,-1-1 0 0 0,0 1 0 0 0,1-1 1 0 0,0-1-1 0 0,0 1 0 0 0,0-1 1 0 0,0 0 107 0 0,-77-121-3753 0 0,61 76 2585 0 0</inkml:trace>
  <inkml:trace contextRef="#ctx0" brushRef="#br0" timeOffset="2344.665">1898 269 1672 0 0,'-11'-11'5894'0'0,"-40"27"-4114"0"0,34-45-659 0 0,2 5-1036 0 0,9 15-1806 0 0,13 18-3789 0 0,-3-4 4297 0 0</inkml:trace>
  <inkml:trace contextRef="#ctx0" brushRef="#br0" timeOffset="2923.562">2167 515 1088 0 0,'0'0'65'0'0,"-1"1"-1"0"0,0-1 1 0 0,1 1-1 0 0,-1-1 1 0 0,0 1-1 0 0,1-1 1 0 0,-1 0 0 0 0,0 1-1 0 0,0-1 1 0 0,0 0-1 0 0,1 0 1 0 0,-1 1-1 0 0,0-1 1 0 0,0 0 0 0 0,0 0-1 0 0,1 0 1 0 0,-1 0-1 0 0,0 0 1 0 0,0 0-1 0 0,0 0 1 0 0,0 0-1 0 0,1-1 1 0 0,-1 1 0 0 0,0 0-1 0 0,0 0 1 0 0,0-1-1 0 0,1 1 1 0 0,-1 0-1 0 0,0-1 1 0 0,1 1 0 0 0,-1-1-1 0 0,0 1 1 0 0,1-1-1 0 0,-1 1 1 0 0,0-1-1 0 0,1 1 1 0 0,-1-1-1 0 0,1 0 1 0 0,-1 1 0 0 0,1-1-1 0 0,-1 0 1 0 0,1 1-1 0 0,0-1 1 0 0,-1 0-1 0 0,1 0 1 0 0,0 0-1 0 0,0 1 1 0 0,-1-1 0 0 0,1 0-1 0 0,0 0 1 0 0,0 0-1 0 0,0 1 1 0 0,0-1-1 0 0,0 0 1 0 0,0 0 0 0 0,0 0-1 0 0,0 0 1 0 0,0 1-1 0 0,1-1 1 0 0,-1 0-1 0 0,0 0 1 0 0,0 1-1 0 0,1-1 1 0 0,-1 0 0 0 0,1 0-1 0 0,-1 0-64 0 0,-10 3 58 0 0,0 0 0 0 0,0 1 0 0 0,0 0 0 0 0,1 1 0 0 0,-1 0 0 0 0,1 0 0 0 0,0 1 0 0 0,0 0 0 0 0,0 1 0 0 0,1 0 0 0 0,0 0 0 0 0,0 0 0 0 0,0 1 0 0 0,1 1 0 0 0,-3 2-58 0 0,10-9 15 0 0,0-1 0 0 0,-1 1 0 0 0,1 0 0 0 0,-1-1 0 0 0,1 1 1 0 0,0 0-1 0 0,0-1 0 0 0,-1 1 0 0 0,1 0 0 0 0,0 0 1 0 0,0-1-1 0 0,0 1 0 0 0,0 0 0 0 0,0 0 0 0 0,0-1 0 0 0,0 1 1 0 0,0 0-1 0 0,0-1 0 0 0,0 1 0 0 0,0 0 0 0 0,0 0 1 0 0,0-1-1 0 0,1 1 0 0 0,-1 0 0 0 0,0-1 0 0 0,1 1 0 0 0,-1 0 1 0 0,0-1-1 0 0,1 1 0 0 0,-1 0 0 0 0,1-1 0 0 0,-1 1 0 0 0,1-1 1 0 0,-1 1-1 0 0,1-1 0 0 0,-1 1 0 0 0,1-1 0 0 0,0 1 1 0 0,-1-1-1 0 0,1 0 0 0 0,0 1 0 0 0,-1-1 0 0 0,1 0 0 0 0,0 0 1 0 0,-1 1-1 0 0,1-1 0 0 0,0 0 0 0 0,0 0 0 0 0,-1 0 1 0 0,1 0-1 0 0,0 0 0 0 0,-1 0 0 0 0,1 0 0 0 0,0 0 0 0 0,0 0 1 0 0,-1 0-1 0 0,1 0 0 0 0,0-1 0 0 0,0 1 0 0 0,-1 0 0 0 0,1-1 1 0 0,0 1-1 0 0,-1 0 0 0 0,1-1-15 0 0,50-8-109 0 0,-34 1 22 0 0,-1-1 0 0 0,-1 0 0 0 0,1-1 0 0 0,-1-1 0 0 0,-1 0 0 0 0,0-1 0 0 0,-1 0 0 0 0,0-1 0 0 0,5-7 87 0 0,42-39-193 0 0,-27 29 299 0 0,-32 30-208 0 0,-1 0-3 0 0,11 3-83 0 0,3 12 245 0 0,-1-1 0 0 0,0 2-1 0 0,-1 0 1 0 0,-1 0 0 0 0,-1 1 0 0 0,0 1 0 0 0,-1 0-1 0 0,-1 0 1 0 0,0 0 0 0 0,-2 1 0 0 0,0 0 0 0 0,-1 4-57 0 0,11 22 159 0 0,-16-44-222 0 0,0-1 26 0 0,-11 13-3991 0 0,4-14 2815 0 0</inkml:trace>
  <inkml:trace contextRef="#ctx0" brushRef="#br0" timeOffset="3160.088">2343 148 2024 0 0,'-5'-4'976'0'0,"2"-1"-328"0"0,0 2-132 0 0,3 3-324 0 0,-3-3 72 0 0,3 3-28 0 0,1-3-84 0 0,1 2-16 0 0,-2 1-168 0 0,2-2 8 0 0,-1 2 120 0 0,2-1-8 0 0,-3-1-328 0 0,0 2-72 0 0,0-1-324 0 0,0 1-344 0 0,2 1-124 0 0,0-1-8 0 0</inkml:trace>
  <inkml:trace contextRef="#ctx0" brushRef="#br0" timeOffset="3848.318">2418 314 1024 0 0,'13'204'3344'0'0,"-6"-78"-601"0"0,75-308-1817 0 0,-79 177-890 0 0,-3 5-43 0 0,1 1-1 0 0,-1 0 1 0 0,1-1 0 0 0,-1 1-1 0 0,1-1 1 0 0,-1 1 0 0 0,1-1-1 0 0,-1 1 1 0 0,1-1 0 0 0,-1 1-1 0 0,1-1 1 0 0,0 1 0 0 0,-1-1-1 0 0,1 0 1 0 0,0 1 0 0 0,-1-1 0 0 0,1 0-1 0 0,0 0 1 0 0,-1 1 0 0 0,1-1-1 0 0,0 0 1 0 0,0 0 0 0 0,-1 0-1 0 0,1 0 1 0 0,0 0 0 0 0,0 0-1 0 0,-1 0 1 0 0,1 0 0 0 0,0 0-1 0 0,0-1 1 0 0,-1 1 0 0 0,1 0-1 0 0,0 0 1 0 0,-1-1 0 0 0,1 1 0 0 0,0 0-1 0 0,-1-1 1 0 0,1 1 0 0 0,0 0-1 0 0,-1-1 1 0 0,1 1 0 0 0,-1-1-1 0 0,1 1 1 0 0,-1-1 0 0 0,1 0-1 0 0,-1 1 1 0 0,1-1 0 0 0,-1 1-1 0 0,0-1 1 0 0,1 0 0 0 0,-1 1 0 0 0,0-1-1 0 0,1 0 1 0 0,-1 0 0 0 0,0 1-1 0 0,0-1 1 0 0,0 0 0 0 0,0 1-1 0 0,0-1 1 0 0,0 0 0 0 0,0 0-1 0 0,0 0 8 0 0,59 138-121 0 0,-57-134 121 0 0,0 0-1 0 0,0 1 1 0 0,0-1-1 0 0,0 0 1 0 0,0 0 0 0 0,1 0-1 0 0,-1-1 1 0 0,1 1-1 0 0,0-1 1 0 0,0 1-1 0 0,0-1 1 0 0,0 0 0 0 0,0 0-1 0 0,1 0 1 0 0,-1 0-1 0 0,1-1 1 0 0,-1 1-1 0 0,1-1 1 0 0,-1 0 0 0 0,1 0-1 0 0,0 0 1 0 0,-1-1-1 0 0,1 1 1 0 0,0-1 0 0 0,0 0-1 0 0,0 0 1 0 0,-1 0-1 0 0,1-1 1 0 0,0 1-1 0 0,0-1 1 0 0,2-1 0 0 0,110-40-286 0 0,-99 29 337 0 0,-1-1-1 0 0,-1 0 1 0 0,0-1-1 0 0,-1-1 0 0 0,-1 0 1 0 0,0-1-1 0 0,-1 0 1 0 0,-1-1-1 0 0,-1 0 0 0 0,0-1 1 0 0,-2 0-1 0 0,0-1 1 0 0,-1 0-1 0 0,0 0 0 0 0,-2 0 1 0 0,-1-1-1 0 0,0 0 1 0 0,-2 1-1 0 0,0-1 0 0 0,-1-2-50 0 0,1-43 1743 0 0,-2 65-1545 0 0,0 1-60 0 0,0 1-128 0 0,-1-1 1 0 0,1 1 0 0 0,0-1-1 0 0,0 1 1 0 0,-1-1 0 0 0,1 0-1 0 0,0 1 1 0 0,0-1 0 0 0,-1 0-1 0 0,1 1 1 0 0,0-1 0 0 0,-1 0 0 0 0,1 0-1 0 0,0 1 1 0 0,-1-1 0 0 0,1 0-1 0 0,-1 0 1 0 0,1 0 0 0 0,0 1-1 0 0,-1-1 1 0 0,1 0 0 0 0,-1 0-1 0 0,1 0 1 0 0,-1 0 0 0 0,1 0-1 0 0,-1 0 1 0 0,1 0 0 0 0,0 0 0 0 0,-1 0-1 0 0,1 0 1 0 0,-1 0 0 0 0,1 0-1 0 0,-1 0 1 0 0,1 0 0 0 0,-1 0-1 0 0,1-1 1 0 0,0 1 0 0 0,-1 0-1 0 0,1 0 1 0 0,-1 0 0 0 0,1-1-1 0 0,0 1 1 0 0,-1 0 0 0 0,1 0 0 0 0,0-1-1 0 0,-1 1 1 0 0,1 0 0 0 0,0-1-1 0 0,0 1 1 0 0,-1-1 0 0 0,1 1-1 0 0,0 0 1 0 0,0-1 0 0 0,-1 1-1 0 0,1-1 1 0 0,0 1 0 0 0,0 0-1 0 0,0-1 1 0 0,0 1 0 0 0,0-1 0 0 0,0 1-1 0 0,0-1 1 0 0,0 1 0 0 0,0-1-1 0 0,0 1 1 0 0,0 0 0 0 0,0-1-1 0 0,0 0-10 0 0,-7 34-55 0 0,2 1 0 0 0,1-1 0 0 0,1 0-1 0 0,2 1 1 0 0,2 0 0 0 0,1-1-1 0 0,1 0 1 0 0,2 1 0 0 0,1-1 0 0 0,2-1-1 0 0,1 1 1 0 0,1-1 0 0 0,2-1 0 0 0,11 21 55 0 0,-4 3-1083 0 0,-25-14-5056 0 0,-1-40 4966 0 0</inkml:trace>
  <inkml:trace contextRef="#ctx0" brushRef="#br0" timeOffset="4082.655">2818 372 1508 0 0,'21'-7'7060'0'0,"107"-16"-6696"0"0,83-13-6255 0 0,-180 27 4698 0 0</inkml:trace>
  <inkml:trace contextRef="#ctx0" brushRef="#br0" timeOffset="4785.716">3223 507 1392 0 0,'25'8'3738'0'0,"446"2"-745"0"0,-292-45-2658 0 0,-177 35-347 0 0,0-1 1 0 0,0 1-1 0 0,-1-1 0 0 0,1 0 0 0 0,0 0 1 0 0,0 0-1 0 0,0 0 0 0 0,-1 0 0 0 0,1 0 1 0 0,-1 0-1 0 0,1 0 0 0 0,-1-1 0 0 0,1 1 1 0 0,-1-1-1 0 0,0 1 0 0 0,1-1 0 0 0,-1 0 1 0 0,0 1-1 0 0,0-1 0 0 0,0 0 0 0 0,0 0 1 0 0,-1 1-1 0 0,1-1 0 0 0,0 0 0 0 0,-1 0 1 0 0,0 0-1 0 0,1 0 0 0 0,-1 0 0 0 0,0 0 1 0 0,0 0-1 0 0,0 0 0 0 0,0 0 0 0 0,0 0 1 0 0,0 0-1 0 0,-1 0 0 0 0,1 0 0 0 0,-1 0 1 0 0,1 0-1 0 0,-1 0 0 0 0,0 0 0 0 0,0 1 1 0 0,0-1-1 0 0,0 0 0 0 0,0 0 0 0 0,0 1 1 0 0,0-1-1 0 0,0 1 0 0 0,-1-1 0 0 0,1 1 1 0 0,-1-1-1 0 0,1 1 0 0 0,-1 0 0 0 0,0 0 1 0 0,1 0-1 0 0,-1 0 0 0 0,0 0 0 0 0,0 0 1 0 0,1 0-1 0 0,-1 1 0 0 0,0-1 0 0 0,-1 1 12 0 0,-11-6-9 0 0,0 1-1 0 0,0 1 1 0 0,-1 1-1 0 0,0 0 1 0 0,1 1 0 0 0,-1 0-1 0 0,0 1 1 0 0,0 1-1 0 0,0 1 1 0 0,0 0-1 0 0,0 0 1 0 0,0 2-1 0 0,-12 3 10 0 0,20-5 8 0 0,0 1-1 0 0,0 0 1 0 0,0 0-1 0 0,1 1 1 0 0,-1 0-1 0 0,1 0 0 0 0,0 0 1 0 0,-1 1-1 0 0,1 0 1 0 0,1 0-1 0 0,-1 1 1 0 0,1-1-1 0 0,0 1 1 0 0,0 1-1 0 0,0-1 1 0 0,1 0-1 0 0,-1 1 1 0 0,1 0-1 0 0,1 0 1 0 0,-1 1-1 0 0,1-1 0 0 0,0 1 1 0 0,1-1-1 0 0,-1 1 1 0 0,1 0-1 0 0,1 0 1 0 0,-1 0-1 0 0,1 0 1 0 0,0 3-8 0 0,4-1-11 0 0,-1 0 0 0 0,1 0 1 0 0,1 0-1 0 0,0 0 0 0 0,0 0 1 0 0,1-1-1 0 0,0 0 0 0 0,0 0 0 0 0,1 0 1 0 0,0-1-1 0 0,0 0 0 0 0,1 0 1 0 0,0 0-1 0 0,0-1 0 0 0,0 0 1 0 0,1 0-1 0 0,0-1 0 0 0,0 0 1 0 0,1 0-1 0 0,-1-1 0 0 0,1 0 0 0 0,0-1 1 0 0,0 0-1 0 0,0 0 0 0 0,0-1 1 0 0,7 1 10 0 0,134 13-4065 0 0,-131-16 2985 0 0</inkml:trace>
  <inkml:trace contextRef="#ctx0" brushRef="#br0" timeOffset="5115.325">4078 398 2452 0 0,'25'18'3062'0'0,"125"232"-747"0"0,-108-188 173 0 0,-31-86-1891 0 0,84-237 29 0 0,-19 121-3339 0 0,-66 110-3516 0 0,-10 30 4987 0 0</inkml:trace>
  <inkml:trace contextRef="#ctx0" brushRef="#br0" timeOffset="5490.294">4575 537 1272 0 0,'128'-61'2574'0'0,"-127"61"-2533"0"0,0 0 0 0 0,0 0 0 0 0,0 0 0 0 0,0-1 0 0 0,-1 1 1 0 0,1 0-1 0 0,0 0 0 0 0,0-1 0 0 0,0 1 0 0 0,-1-1 0 0 0,1 1 1 0 0,0-1-1 0 0,-1 1 0 0 0,1-1 0 0 0,0 1 0 0 0,-1-1 0 0 0,1 1 1 0 0,0-1-1 0 0,-1 0 0 0 0,1 1 0 0 0,-1-1 0 0 0,0 0 0 0 0,1 0 0 0 0,-1 1 1 0 0,1-1-1 0 0,-1 0 0 0 0,0 0 0 0 0,0 1 0 0 0,1-1 0 0 0,-1 0 1 0 0,0 0-1 0 0,0 0 0 0 0,0 0 0 0 0,0 0 0 0 0,0 1 0 0 0,0-1 0 0 0,0 0 1 0 0,0 0-1 0 0,0 0 0 0 0,-1 0 0 0 0,1 1 0 0 0,0-1 0 0 0,-1 0 1 0 0,1 0-1 0 0,0 0 0 0 0,-1 1 0 0 0,1-1 0 0 0,-1 0 0 0 0,1 1 1 0 0,-1-1-1 0 0,1 0 0 0 0,-1 1 0 0 0,1-1 0 0 0,-1 0-41 0 0,-61 0 819 0 0,52 2-795 0 0,0 0 0 0 0,-1 1 0 0 0,1 0 0 0 0,1 1 0 0 0,-1 0 0 0 0,0 0-1 0 0,1 1 1 0 0,-1 1 0 0 0,1-1 0 0 0,0 2 0 0 0,1-1 0 0 0,-1 1 0 0 0,1 0 0 0 0,0 1 0 0 0,0 0-1 0 0,1 0 1 0 0,0 1 0 0 0,1 0 0 0 0,-1 0 0 0 0,1 0 0 0 0,1 1 0 0 0,0 0 0 0 0,0 0-1 0 0,1 0 1 0 0,0 1 0 0 0,0-1 0 0 0,1 1 0 0 0,-1 7-24 0 0,6-10-57 0 0,1-1-1 0 0,0 0 1 0 0,1 1 0 0 0,0-1-1 0 0,0-1 1 0 0,0 1 0 0 0,0 0-1 0 0,1-1 1 0 0,0 0 0 0 0,0 0-1 0 0,0-1 1 0 0,1 1 0 0 0,-1-1-1 0 0,1 0 1 0 0,0-1 0 0 0,1 1-1 0 0,-1-1 1 0 0,0 0 0 0 0,1-1-1 0 0,0 0 1 0 0,-1 0 0 0 0,1 0-1 0 0,0-1 1 0 0,0 0 0 0 0,0 0-1 0 0,0-1 1 0 0,0 1 0 0 0,0-2-1 0 0,0 1 1 0 0,4-1 57 0 0,33 3-2391 0 0,-27-2 1174 0 0</inkml:trace>
  <inkml:trace contextRef="#ctx0" brushRef="#br0" timeOffset="6430.738">4825 447 1324 0 0,'25'18'2612'0'0,"6"156"-640"0"0,-31-175-1953 0 0,-1 0 0 0 0,1 1 0 0 0,-1-1 1 0 0,1 0-1 0 0,-1 0 0 0 0,0 0 0 0 0,1 1 0 0 0,-1-1 1 0 0,0 0-1 0 0,1 1 0 0 0,-1-1 0 0 0,0 1 0 0 0,0-1 1 0 0,1 1-1 0 0,-1-1 0 0 0,0 1 0 0 0,0-1 0 0 0,0 1 0 0 0,0 0 1 0 0,0 0-1 0 0,0-1 0 0 0,0 1 0 0 0,0 0 0 0 0,0 0 1 0 0,0 0-1 0 0,0 0 0 0 0,1 0 0 0 0,-1 0 0 0 0,0 0 1 0 0,0 0-1 0 0,0 1 0 0 0,0-1 0 0 0,0 0 0 0 0,0 0 1 0 0,0 1-1 0 0,0-1 0 0 0,0 1 0 0 0,1-1 0 0 0,-1 1 0 0 0,0-1 1 0 0,0 1-1 0 0,0-1 0 0 0,1 1 0 0 0,-1 0 0 0 0,0-1 1 0 0,1 1-1 0 0,-1 0 0 0 0,1 0 0 0 0,-1 0 0 0 0,1-1 1 0 0,-1 1-1 0 0,1 0 0 0 0,0 0 0 0 0,-1 0 0 0 0,1 0 0 0 0,0 0 1 0 0,-1 0-1 0 0,1 0 0 0 0,0 0 0 0 0,0 0 0 0 0,0-1 1 0 0,0 1-1 0 0,0 0 0 0 0,0 1-19 0 0,0-14-36 0 0,0 1 1 0 0,1 0-1 0 0,1 0 0 0 0,-1 0 1 0 0,2 0-1 0 0,-1 0 0 0 0,2 0 0 0 0,-1 1 1 0 0,1-1-1 0 0,1 1 0 0 0,0 0 1 0 0,1 0-1 0 0,-1 1 0 0 0,2-1 1 0 0,3-3 35 0 0,-8 13-22 0 0,1 0 0 0 0,0 1 1 0 0,-1-1-1 0 0,1 1 1 0 0,-1-1-1 0 0,1 1 1 0 0,-1 0-1 0 0,1 0 0 0 0,-1 0 1 0 0,0 1-1 0 0,1-1 1 0 0,-1 0-1 0 0,0 1 0 0 0,0-1 1 0 0,0 1-1 0 0,0 0 1 0 0,0 0-1 0 0,0 0 1 0 0,-1 0-1 0 0,1 0 0 0 0,0 0 1 0 0,-1 0-1 0 0,0 1 1 0 0,1-1-1 0 0,-1 0 1 0 0,0 1-1 0 0,-1-1 0 0 0,1 1 1 0 0,0-1-1 0 0,0 1 1 0 0,-1-1-1 0 0,0 1 0 0 0,1 0 1 0 0,-1-1-1 0 0,0 1 1 0 0,-1 0-1 0 0,1-1 1 0 0,0 1-1 0 0,-1-1 0 0 0,1 2 22 0 0,3 9-56 0 0,-2-7 82 0 0,0 0 1 0 0,0 0 0 0 0,0 0 0 0 0,1 0 0 0 0,0 0-1 0 0,0 0 1 0 0,1-1 0 0 0,0 1 0 0 0,0-1 0 0 0,0 1-1 0 0,1-1 1 0 0,-1 0 0 0 0,1 0 0 0 0,0-1 0 0 0,1 1-1 0 0,-1-1 1 0 0,1 0 0 0 0,0 0 0 0 0,0 0 0 0 0,0-1-1 0 0,1 0 1 0 0,-1 0 0 0 0,1 0 0 0 0,-1 0 0 0 0,1-1-1 0 0,0 0 1 0 0,0 0 0 0 0,0-1 0 0 0,0 0 0 0 0,1 0 0 0 0,-1 0-1 0 0,0-1 1 0 0,0 0 0 0 0,6 0-27 0 0,2-5-12 0 0,-1-1-1 0 0,0 0 1 0 0,0 0 0 0 0,-1-2 0 0 0,0 1-1 0 0,0-2 1 0 0,0 1 0 0 0,-1-2 0 0 0,-1 1-1 0 0,1-1 1 0 0,-2-1 0 0 0,1 0-1 0 0,-1 0 1 0 0,-1-1 0 0 0,0 0 0 0 0,-1-1-1 0 0,0 1 1 0 0,-1-1 0 0 0,-1-1 0 0 0,0 1-1 0 0,0-1 1 0 0,-2 0 0 0 0,1-1 12 0 0,9-40 257 0 0,-3-1 0 0 0,-2 0 0 0 0,-3 0 0 0 0,-2 0 0 0 0,-2-22-257 0 0,-15 5 432 0 0,6 55-173 0 0,7 19-255 0 0,1-1 1 0 0,0 1-1 0 0,0-1 1 0 0,0 1-1 0 0,-1-1 1 0 0,1 1-1 0 0,0-1 1 0 0,-1 1-1 0 0,1-1 1 0 0,-1 0-1 0 0,1 1 1 0 0,0-1-1 0 0,-1 1 1 0 0,1-1-1 0 0,-1 0 1 0 0,1 1-1 0 0,-1-1 1 0 0,1 0-1 0 0,-1 0 1 0 0,1 0-1 0 0,-1 1 1 0 0,1-1-1 0 0,-1 0 1 0 0,1 0-1 0 0,-1 0 1 0 0,1 0-1 0 0,-1 0 1 0 0,0 0-1 0 0,1 0 1 0 0,-1 0-1 0 0,1 0 1 0 0,-1 0-1 0 0,1 0 1 0 0,-1 0-1 0 0,1 0 1 0 0,-1 0-1 0 0,0-1 1 0 0,1 1-1 0 0,-1 0 1 0 0,1 0-1 0 0,-1-1 1 0 0,1 1-1 0 0,0 0 1 0 0,-1-1-1 0 0,1 1 1 0 0,-1 0-1 0 0,1-1 1 0 0,-1 1-1 0 0,1-1 1 0 0,0 1-1 0 0,-1-1 1 0 0,1 1-1 0 0,0 0 1 0 0,0-1-1 0 0,-1 0-4 0 0,-11 36-12 0 0,1 0 0 0 0,2 1 0 0 0,1 0-1 0 0,2 0 1 0 0,1 1 0 0 0,2-1-1 0 0,2 1 1 0 0,1 0 0 0 0,2 9 12 0 0,-2 1-14 0 0,30 225 211 0 0,-30-273-180 0 0,1 1 0 0 0,-1 0 1 0 0,1-1-1 0 0,-1 1 0 0 0,1 0 0 0 0,-1-1 0 0 0,1 1 0 0 0,0 0 0 0 0,-1 0 0 0 0,1-1 1 0 0,0 1-1 0 0,-1 0 0 0 0,1 0 0 0 0,0 0 0 0 0,-1 0 0 0 0,1 0 0 0 0,0 0 0 0 0,-1 0 1 0 0,1 0-1 0 0,0 0 0 0 0,-1 0 0 0 0,1 0 0 0 0,0 1 0 0 0,-1-1 0 0 0,1 0 0 0 0,-1 0 1 0 0,1 1-1 0 0,0-1 0 0 0,-1 0 0 0 0,1 1 0 0 0,-1-1 0 0 0,1 1 0 0 0,-1-1 1 0 0,1 0-1 0 0,-1 1 0 0 0,1-1 0 0 0,-1 1 0 0 0,0 0 0 0 0,1-1 0 0 0,-1 1 0 0 0,0-1 1 0 0,1 1-1 0 0,-1-1 0 0 0,0 1 0 0 0,0 0 0 0 0,1-1 0 0 0,-1 1 0 0 0,0 0 0 0 0,0-1 1 0 0,0 1-1 0 0,0 0 0 0 0,0-1 0 0 0,0 1 0 0 0,0 0 0 0 0,0-1 0 0 0,0 1 0 0 0,0 0 1 0 0,0-1-1 0 0,-1 1 0 0 0,1 0 0 0 0,0-1 0 0 0,0 1 0 0 0,-1-1 0 0 0,1 1-17 0 0,35-56 293 0 0,-27 41-327 0 0,-4 4 25 0 0,1 1 0 0 0,1 0 0 0 0,-1 0 0 0 0,2 1 0 0 0,-1-1 0 0 0,1 2 1 0 0,0-1-1 0 0,1 1 0 0 0,0 0 0 0 0,0 0 0 0 0,0 1 0 0 0,1 0 0 0 0,0 0 0 0 0,0 1 0 0 0,0 1 0 0 0,1-1 0 0 0,0 2 1 0 0,0-1-1 0 0,0 1 0 0 0,0 1 0 0 0,0-1 0 0 0,2 2 9 0 0,-3 3-7 0 0,-1 1-1 0 0,0 0 1 0 0,1 0 0 0 0,-1 1 0 0 0,-1 1 0 0 0,1-1-1 0 0,-1 1 1 0 0,1 0 0 0 0,-1 1 0 0 0,-1 0 0 0 0,1 0-1 0 0,-1 0 1 0 0,0 1 0 0 0,-1 0 0 0 0,1 0 0 0 0,-1 0-1 0 0,-1 1 1 0 0,1-1 0 0 0,-1 1 0 0 0,-1 0 0 0 0,0 1-1 0 0,0-1 1 0 0,0 1 0 0 0,-1-1 0 0 0,0 4 7 0 0,-2-9-51 0 0,0 1 1 0 0,0 0 0 0 0,-1 0-1 0 0,1-1 1 0 0,-1 1-1 0 0,0 0 1 0 0,0-1 0 0 0,-1 1-1 0 0,1-1 1 0 0,-1 1-1 0 0,1-1 1 0 0,-1 0 0 0 0,0 0-1 0 0,0 0 1 0 0,-1 0-1 0 0,1 0 1 0 0,-1 0 0 0 0,1 0-1 0 0,-1-1 1 0 0,0 1-1 0 0,0-1 1 0 0,0 0 0 0 0,0 0-1 0 0,0 0 1 0 0,-1 0-1 0 0,1-1 1 0 0,-1 1-1 0 0,1-1 1 0 0,-1 0 0 0 0,1 0-1 0 0,-1 0 1 0 0,0 0-1 0 0,1-1 1 0 0,-1 0 0 0 0,0 1-1 0 0,-2-1 51 0 0,-129-13-4462 0 0,101-2 3330 0 0</inkml:trace>
  <inkml:trace contextRef="#ctx0" brushRef="#br0" timeOffset="6696.743">5043 285 2464 0 0,'74'-4'4026'0'0,"32"-10"-2195"0"0,53-4-1391 0 0,-44 14-1310 0 0,-38 4-3907 0 0,-64 0 3587 0 0</inkml:trace>
  <inkml:trace contextRef="#ctx0" brushRef="#br0" timeOffset="6946.637">5820 374 1496 0 0,'4'4'1228'0'0,"0"-1"-116"0"0,-4 0-208 0 0,7 0-51 0 0,-6 0-137 0 0,3 2-116 0 0,-1-2-144 0 0,0 1-68 0 0,0-1-80 0 0,-1 0-192 0 0,1 2-68 0 0,0-2-4 0 0,-1 0-492 0 0,1-3-320 0 0,-3 3-544 0 0,0-2 99 0 0,0-1 65 0 0,-5-3 12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5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1004 0 0,'18'10'363'0'0,"-1"1"0"0"0,0 1 1 0 0,-1 0-1 0 0,0 1 0 0 0,0 1 0 0 0,-2 1 0 0 0,0 0 0 0 0,-1 0 1 0 0,0 2-1 0 0,-1-1 0 0 0,-1 2 0 0 0,0-1 0 0 0,-2 2 0 0 0,0-1 0 0 0,5 18-363 0 0,1-7 268 0 0,6 13 31 0 0,-1 1 0 0 0,-3 1 1 0 0,-2 0-1 0 0,-1 1 0 0 0,-2 1 0 0 0,-3 0 0 0 0,-1 0 0 0 0,-3 1 0 0 0,0 29-299 0 0,-5-54-75 0 0,0 0 1 0 0,-1 0-1 0 0,-1 0 0 0 0,-2 0 0 0 0,0-1 1 0 0,-1 1-1 0 0,-1-1 0 0 0,-1-1 1 0 0,-1 1-1 0 0,0-1 0 0 0,-2 0 0 0 0,0-1 1 0 0,-2 0-1 0 0,0-1 0 0 0,0 0 1 0 0,-2-1-1 0 0,0 0 0 0 0,-1-1 0 0 0,-1-1 1 0 0,-1 0-1 0 0,-9 6 75 0 0,9-10-502 0 0,0-1 0 0 0,0 0 1 0 0,-1-1-1 0 0,0-1 0 0 0,-1-1 0 0 0,0-1 1 0 0,0 0-1 0 0,0-1 0 0 0,-1-1 0 0 0,-11 0 502 0 0,-20-2-1384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5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13 971 1860 0 0,'-8'-12'5748'0'0,"3"-67"-4648"0"0,21-83-446 0 0,5 50-436 0 0,-5 16 9 0 0,5 2 0 0 0,4 0-1 0 0,23-55-226 0 0,-47 148 0 0 0,0 0 0 0 0,0 0 1 0 0,0 1-1 0 0,0-1 0 0 0,0 0 0 0 0,0 0 0 0 0,0 1 0 0 0,0-1 0 0 0,0 1 0 0 0,0-1 0 0 0,0 1 1 0 0,0-1-1 0 0,0 1 0 0 0,1 0 0 0 0,-1-1 0 0 0,0 1 0 0 0,0 0 0 0 0,0 0 0 0 0,1 0 0 0 0,-1 0 0 0 0,0 0 1 0 0,0 0-1 0 0,1 0 0 0 0,-1 1 0 0 0,0-1 0 0 0,0 0 0 0 0,0 1 0 0 0,0-1 0 0 0,0 1 0 0 0,1-1 1 0 0,-1 1-1 0 0,0-1 0 0 0,0 1 0 0 0,0 0 0 0 0,0-1 0 0 0,0 1 0 0 0,-1 0 0 0 0,1 0 0 0 0,0 0 0 0 0,0 0 1 0 0,0 0-1 0 0,-1 0 0 0 0,1 0 0 0 0,0 0 0 0 0,-1 0 0 0 0,1 0 0 0 0,-1 0 0 0 0,0 0 0 0 0,1 1 1 0 0,-1-1-1 0 0,5 4-10 0 0,80 151 145 0 0,-60-97-70 0 0,154 388 333 0 0,-148-362-294 0 0,-38-94-8656 0 0,7 4 7234 0 0</inkml:trace>
  <inkml:trace contextRef="#ctx0" brushRef="#br0" timeOffset="499.057">754 822 1160 0 0,'7'13'3759'0'0,"-4"-22"30"0"0,-1-10-3819 0 0,52-493 1706 0 0,-54 479-1611 0 0,-2 40-64 0 0,3 20 22 0 0,0 0 0 0 0,2 0 0 0 0,1 0 0 0 0,2-1 0 0 0,0 0 1 0 0,1 0-1 0 0,2 0 0 0 0,1-1 0 0 0,1-1 0 0 0,0 1 0 0 0,2-2 1 0 0,13 19-24 0 0,23 62-2639 0 0,-49-103 1316 0 0,0-1-33 0 0,-13 7-1127 0 0,5-5 1310 0 0</inkml:trace>
  <inkml:trace contextRef="#ctx0" brushRef="#br0" timeOffset="747.235">720 629 1120 0 0,'-2'-12'5663'0'0,"30"2"-4491"0"0,35 0-1809 0 0,47 6-3022 0 0,-81 4 2440 0 0</inkml:trace>
  <inkml:trace contextRef="#ctx0" brushRef="#br0" timeOffset="1886.987">1154 645 1336 0 0,'0'0'307'0'0,"0"0"-22"0"0,1-9 7685 0 0,104-31-7984 0 0,-104 40-15 0 0,22 13 7 0 0,-21-7 20 0 0,0 0 0 0 0,0-1 0 0 0,-1 1-1 0 0,0 0 1 0 0,0 0 0 0 0,-1 0 0 0 0,0 0 0 0 0,0 0 0 0 0,0 0 0 0 0,0-1 0 0 0,-1 1 0 0 0,0 0-1 0 0,-1 0 1 0 0,1 0 0 0 0,-1-1 0 0 0,0 1 0 0 0,0-1 0 0 0,-1 1 0 0 0,0-1 0 0 0,-1 3 2 0 0,1-3-5 0 0,-37 84 21 0 0,101-61 50 0 0,-53-26-71 0 0,1 0 0 0 0,-1 0 1 0 0,0 1-1 0 0,0 0 0 0 0,0 1 0 0 0,0-1 0 0 0,-1 2 0 0 0,1-1 0 0 0,-1 1 0 0 0,0 0 0 0 0,-1 0 0 0 0,1 1 1 0 0,-1 0-1 0 0,0 0 0 0 0,0 1 0 0 0,-1 0 0 0 0,3 4 5 0 0,-7-7 3 0 0,-1-1 0 0 0,0 0 0 0 0,0 0 1 0 0,0 0-1 0 0,0 1 0 0 0,-1-1 0 0 0,1 0 0 0 0,-1 0 1 0 0,0 0-1 0 0,0 0 0 0 0,0 0 0 0 0,0 0 0 0 0,-1 0 1 0 0,1 0-1 0 0,-1 0 0 0 0,0-1 0 0 0,0 1 0 0 0,0-1 1 0 0,0 1-1 0 0,0-1 0 0 0,0 0 0 0 0,-1 0 0 0 0,1 0 1 0 0,-1 0-1 0 0,0 1-3 0 0,-7 4-50 0 0,-1-1 1 0 0,1 1-1 0 0,-1-2 1 0 0,-1 0-1 0 0,1 0 0 0 0,-1-1 1 0 0,0 0-1 0 0,0-1 1 0 0,0 0-1 0 0,0-1 1 0 0,-1 0-1 0 0,1-1 0 0 0,0-1 1 0 0,-11 0 49 0 0,19-1-182 0 0,0 1 0 0 0,0 0 1 0 0,0-1-1 0 0,-1 0 0 0 0,1 0 1 0 0,0 0-1 0 0,0-1 0 0 0,1 1 0 0 0,-1-1 1 0 0,0 0-1 0 0,0 0 0 0 0,1 0 0 0 0,-1 0 1 0 0,1-1-1 0 0,0 0 0 0 0,0 1 1 0 0,0-1-1 0 0,0 0 0 0 0,0-1 0 0 0,0 1 1 0 0,1 0-1 0 0,0-1 0 0 0,0 0 1 0 0,0 1-1 0 0,0-1 0 0 0,0 0 0 0 0,1 0 1 0 0,-1 0-1 0 0,1 0 0 0 0,0 0 1 0 0,1 0-1 0 0,-1 0 0 0 0,1 0 0 0 0,-1-1 1 0 0,1 1-1 0 0,1-3 182 0 0,-1-13-1225 0 0</inkml:trace>
  <inkml:trace contextRef="#ctx0" brushRef="#br0" timeOffset="2335.176">1330 1 1288 0 0,'-11'0'153'0'0,"1"0"0"0"0,-1 0-1 0 0,0 1 1 0 0,1 0 0 0 0,-1 0 0 0 0,0 1-1 0 0,1 1 1 0 0,0 0 0 0 0,0 0 0 0 0,0 1-1 0 0,0 1 1 0 0,0-1 0 0 0,1 2-1 0 0,0-1 1 0 0,0 1 0 0 0,0 0 0 0 0,1 1-1 0 0,0 0 1 0 0,0 1 0 0 0,1-1 0 0 0,0 1-1 0 0,0 1 1 0 0,1-1 0 0 0,0 1 0 0 0,0 1-1 0 0,1-1 1 0 0,0 1 0 0 0,1-1 0 0 0,0 1-1 0 0,1 1 1 0 0,0-1 0 0 0,0 0 0 0 0,0 8-153 0 0,6-12-6 0 0,0 1 1 0 0,1 0 0 0 0,-1 0-1 0 0,2-1 1 0 0,-1 0 0 0 0,1 0 0 0 0,-1 0-1 0 0,2-1 1 0 0,-1 1 0 0 0,0-1 0 0 0,1 0-1 0 0,0-1 1 0 0,0 0 0 0 0,1 0-1 0 0,-1 0 1 0 0,1 0 0 0 0,0-1 0 0 0,0 0-1 0 0,0-1 1 0 0,0 1 0 0 0,1-2 0 0 0,1 2 5 0 0,80 12-3601 0 0,-63-15 2369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5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30 772 908 0 0,'-13'20'3196'0'0,"-1"34"-1195"0"0,14-53-1778 0 0,0-1 18 0 0,0 0 43 0 0,0 0 66 0 0,0 0 14 0 0,0 0 2 0 0,-2-5 896 0 0,89-235-130 0 0,-7-51-557 0 0,-80 290-498 0 0,7-26 140 0 0,2 56-227 0 0,69 237-19 0 0,3-26 71 0 0,-80-210-1372 0 0,-1-29 1192 0 0,0 0 0 0 0,0 0 0 0 0,0 0-1 0 0,0 0 1 0 0,0 0 0 0 0,0 0 0 0 0,0 0 0 0 0,-1 0 0 0 0,1-1 0 0 0,0 1 0 0 0,-1 0 0 0 0,1 0 0 0 0,-1 0 0 0 0,1 0 0 0 0,-1-1 0 0 0,1 1 0 0 0,-1 0 0 0 0,1-1 0 0 0,-1 1-1 0 0,0 0 1 0 0,0-1 0 0 0,1 1 0 0 0,-1-1 0 0 0,0 1 0 0 0,0-1 0 0 0,1 1 0 0 0,-1-1 0 0 0,0 1 0 0 0,0-1 0 0 0,0 0 0 0 0,0 0 0 0 0,0 1 0 0 0,0-1 0 0 0,1 0-1 0 0,-1 0 1 0 0,0 0 0 0 0,0 0 0 0 0,0 0 0 0 0,0 0 0 0 0,0 0 0 0 0,0 0 0 0 0,0 0 0 0 0,0-1 0 0 0,0 1 0 0 0,1 0 0 0 0,-1-1 0 0 0,0 1 138 0 0,-14-4-1260 0 0</inkml:trace>
  <inkml:trace contextRef="#ctx0" brushRef="#br0" timeOffset="264.567">80 715 1792 0 0,'-12'-22'5703'0'0,"46"11"-4723"0"0,67-3-1666 0 0,-1 0-4579 0 0,-86 10 4057 0 0</inkml:trace>
  <inkml:trace contextRef="#ctx0" brushRef="#br0" timeOffset="590.706">435 638 1592 0 0,'6'0'4314'0'0,"30"12"-3022"0"0,-30-4-1214 0 0,-1 0 1 0 0,1 1-1 0 0,-2-1 0 0 0,1 1 1 0 0,-1 0-1 0 0,-1 0 0 0 0,0 0 1 0 0,0 1-1 0 0,-1-1 0 0 0,0 1 1 0 0,0-1-1 0 0,-1 1 0 0 0,0 0 1 0 0,-1-1-1 0 0,0 1 0 0 0,-1 1-78 0 0,-15 29 691 0 0,16-39-556 0 0,0-1-9 0 0,23 9 69 0 0,133-32-1606 0 0,-59-15-3206 0 0,-77 29 3383 0 0</inkml:trace>
  <inkml:trace contextRef="#ctx0" brushRef="#br0" timeOffset="966.728">645 0 2296 0 0,'-8'0'138'0'0,"1"1"0"0"0,-1-1 0 0 0,0 1 0 0 0,1 1-1 0 0,0-1 1 0 0,-1 1 0 0 0,1 1 0 0 0,0-1 0 0 0,0 1-1 0 0,0 0 1 0 0,0 1 0 0 0,1-1 0 0 0,-1 1 0 0 0,1 1 0 0 0,0-1-1 0 0,0 1 1 0 0,1 0 0 0 0,-1 1 0 0 0,1-1 0 0 0,0 1 0 0 0,1 0-1 0 0,-1 0 1 0 0,1 1 0 0 0,1-1 0 0 0,-1 1 0 0 0,1 0-1 0 0,0 0 1 0 0,0 0 0 0 0,1 0 0 0 0,0 0 0 0 0,0 1 0 0 0,1 2-138 0 0,4-1 38 0 0,1 0 1 0 0,1-1-1 0 0,0 1 1 0 0,0-1-1 0 0,1 0 1 0 0,0 0-1 0 0,0 0 1 0 0,0-1-1 0 0,1 0 1 0 0,0 0-1 0 0,1-1 1 0 0,0 0-1 0 0,0 0 1 0 0,0-1-1 0 0,0 0 1 0 0,1-1-1 0 0,0 1 1 0 0,0-2-1 0 0,0 1 1 0 0,1-1 0 0 0,-1-1-1 0 0,1 1 1 0 0,-1-2-1 0 0,3 1-38 0 0,-3 1-54 0 0,146 28-3971 0 0,-120-29 2881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4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90 771 1048 0 0,'0'0'275'0'0,"0"0"-131"0"0,0 0-40 0 0,0 0-8 0 0,0 0 57 0 0,0 0 23 0 0,0 0 34 0 0,0 0-1 0 0,0 0-51 0 0,0 0 12 0 0,0 0 89 0 0,0 0 4 0 0,0 0-36 0 0,0 0 2 0 0,0 0 96 0 0,0 0-1 0 0,0 0-108 0 0,0 0 32 0 0,0 0 54 0 0,0 0-18 0 0,0 0-141 0 0,-11-9 265 0 0,38-85 490 0 0,88-360 2237 0 0,-108 431-2723 0 0,-8 50-400 0 0,-2 9-56 0 0,17 93 59 0 0,22 58 158 0 0,5-48 245 0 0,-38-130-201 0 0,0 17-1860 0 0,-37-24-4113 0 0,15-4 4529 0 0,6 2 6 0 0</inkml:trace>
  <inkml:trace contextRef="#ctx0" brushRef="#br0" timeOffset="524.913">0 666 1540 0 0,'2'-4'179'0'0,"-1"0"-1"0"0,1 0 1 0 0,0 0 0 0 0,0 1-1 0 0,0-1 1 0 0,1 1 0 0 0,-1 0-1 0 0,1 0 1 0 0,0 0 0 0 0,0 0-1 0 0,0 0 1 0 0,0 0-1 0 0,0 1 1 0 0,1-1 0 0 0,-1 1-1 0 0,1 0 1 0 0,-1 0 0 0 0,1 0-1 0 0,0 1 1 0 0,2-1-179 0 0,-3 0 129 0 0,32-13 104 0 0,0 1 0 0 0,1 2-1 0 0,0 2 1 0 0,0 1 0 0 0,1 2 0 0 0,1 1 0 0 0,-1 2 0 0 0,8 2-233 0 0,-41 1 17 0 0,90-10 1362 0 0,-92 11-1211 0 0,31 1 1179 0 0,-30 82-979 0 0,-3-47-323 0 0,23 204 330 0 0,-18-223-1175 0 0,-17-72-2851 0 0,5-23-227 0 0,5 50 2671 0 0</inkml:trace>
  <inkml:trace contextRef="#ctx0" brushRef="#br0" timeOffset="821.72">808 27 1164 0 0,'0'-27'3892'0'0,"-32"47"-2883"0"0,16-10-851 0 0,0 2 0 0 0,1 0-1 0 0,0 1 1 0 0,1 0 0 0 0,0 1-1 0 0,1 1 1 0 0,0 0 0 0 0,2 1 0 0 0,0 0-1 0 0,1 1 1 0 0,0 0 0 0 0,1 1-1 0 0,1-1 1 0 0,1 2 0 0 0,0 1-158 0 0,9-14 1 0 0,-1-1 1 0 0,2 0 0 0 0,-1 1 0 0 0,0-1-1 0 0,1 0 1 0 0,0 0 0 0 0,1-1 0 0 0,-1 1-1 0 0,1-1 1 0 0,-1 1 0 0 0,1-1-1 0 0,1 0 1 0 0,-1-1 0 0 0,0 1 0 0 0,1-1-1 0 0,0 0 1 0 0,0 0 0 0 0,0 0-1 0 0,0-1 1 0 0,0 1 0 0 0,1-1 0 0 0,-1 0-1 0 0,1-1 1 0 0,-1 0 0 0 0,1 0 0 0 0,-1 0-1 0 0,1 0 1 0 0,0-1 0 0 0,0 0-1 0 0,-1 0 1 0 0,5-1-2 0 0,0 3-151 0 0,140 13-5174 0 0,-127-10 4061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19:1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2794 847 1240 0 0,'3'-1'3615'0'0,"15"-7"-2318"0"0,25-5-786 0 0,0 2 0 0 0,1 1 0 0 0,0 3 0 0 0,0 1 0 0 0,0 2 0 0 0,35 3-511 0 0,-78 1-64 0 0,-1 0-121 0 0,29-10-5212 0 0,-23 5 4237 0 0</inkml:trace>
  <inkml:trace contextRef="#ctx0" brushRef="#br0" timeOffset="1496.642">4321 628 1388 0 0,'14'19'4943'0'0,"-32"36"-4313"0"0,12-42-167 0 0,-46 197 659 0 0,50-169-695 0 0,2-40-260 0 0,0 20 1978 0 0,28-82-1500 0 0,57-202-647 0 0,-58 159-40 0 0,-26 103 38 0 0,0 0-1 0 0,0 1 0 0 0,0-1 1 0 0,0 0-1 0 0,0 1 0 0 0,0 0 1 0 0,1-1-1 0 0,-1 1 0 0 0,0 0 1 0 0,0-1-1 0 0,0 1 0 0 0,0 0 1 0 0,1 0-1 0 0,-1 0 0 0 0,0 0 1 0 0,0 0-1 0 0,0 0 0 0 0,1 0 1 0 0,-1 1-1 0 0,0-1 1 0 0,0 0-1 0 0,0 1 0 0 0,0-1 1 0 0,0 1-1 0 0,1-1 0 0 0,-1 1 1 0 0,0-1-1 0 0,0 1 0 0 0,0 0 1 0 0,-1 0-1 0 0,1-1 0 0 0,0 1 1 0 0,0 0-1 0 0,0 0 0 0 0,0 0 1 0 0,-1 0-1 0 0,1 0 0 0 0,0 0 1 0 0,-1 0-1 0 0,1 0 0 0 0,-1 0 1 0 0,1 0-1 0 0,-1 0 0 0 0,0 1 1 0 0,1-1-1 0 0,-1 0 5 0 0,3 3-23 0 0,2 0 25 0 0,0 0-1 0 0,0 1 1 0 0,0 0-1 0 0,-1 0 1 0 0,0 1-1 0 0,0-1 1 0 0,0 1-1 0 0,0 0 1 0 0,-1 0-1 0 0,0 0 1 0 0,0 0-1 0 0,-1 1 1 0 0,0-1-1 0 0,0 1 1 0 0,0-1-1 0 0,-1 1 1 0 0,0 0 0 0 0,0 0-1 0 0,-1-1 1 0 0,0 1-1 0 0,0 0 1 0 0,-1 0-1 0 0,1 0 1 0 0,-1 0-1 0 0,-1-1 1 0 0,1 1-1 0 0,-1-1 1 0 0,-1 1-1 0 0,1-1 1 0 0,-1 0-1 0 0,0 1 1 0 0,0-1-1 0 0,-1-1 1 0 0,0 1-1 0 0,0 0 1 0 0,0-1 0 0 0,-1 0-1 0 0,-2 3-1 0 0,-91 40-1027 0 0,97-49 868 0 0,0-1 0 0 0,0 1 0 0 0,0-1 0 0 0,0 1 0 0 0,1 0 0 0 0,-1-1 0 0 0,0 0 0 0 0,1 1 0 0 0,-1-1 0 0 0,1 1 0 0 0,-1-1 0 0 0,1 0 0 0 0,0 1 0 0 0,0-1 0 0 0,0 0 0 0 0,0 1 0 0 0,0-1 0 0 0,0 0 0 0 0,0 1 0 0 0,0-1 0 0 0,1 1 0 0 0,-1-1 0 0 0,1 0 0 0 0,-1 1-1 0 0,1-1 1 0 0,0 1 0 0 0,-1-1 0 0 0,1 1 0 0 0,0-1 0 0 0,0 1 0 0 0,0 0 0 0 0,0 0 0 0 0,0-1 0 0 0,1 1 0 0 0,-1 0 0 0 0,1-1 159 0 0,33-32-2755 0 0,-12 17 1563 0 0</inkml:trace>
  <inkml:trace contextRef="#ctx0" brushRef="#br0" timeOffset="2130.913">4898 723 1496 0 0,'6'5'2321'0'0,"3"25"293"0"0,-12 22-1732 0 0,-39 59 446 0 0,37-100 833 0 0,7-40-1694 0 0,7-40-635 0 0,53-160-222 0 0,-49 168 681 0 0,-13 60-274 0 0,3-3-24 0 0,6 7 14 0 0,48 191-33 0 0,19-27 117 0 0,-64-137-1153 0 0,-25-24-5456 0 0,9-9 5342 0 0</inkml:trace>
  <inkml:trace contextRef="#ctx0" brushRef="#br0" timeOffset="2380.646">4893 817 2680 0 0,'-5'-7'4963'0'0,"34"-9"-4049"0"0,66-8-1154 0 0,59-27-5177 0 0,-137 41 4201 0 0</inkml:trace>
  <inkml:trace contextRef="#ctx0" brushRef="#br0" timeOffset="2693.318">5292 280 908 0 0,'-14'-4'3969'0'0,"-23"14"-3348"0"0,31-9-250 0 0,-2 1-309 0 0,1 0 0 0 0,0 0 0 0 0,0 1 0 0 0,0 0 0 0 0,0 0 0 0 0,0 0 0 0 0,1 1 0 0 0,0 0 0 0 0,-1 1 0 0 0,1-1 0 0 0,1 1 0 0 0,-1 0 0 0 0,1 0 0 0 0,0 1 0 0 0,0 0 0 0 0,0 0 0 0 0,1 0 0 0 0,0 0 0 0 0,0 1 0 0 0,1-1 0 0 0,0 1 0 0 0,0 0 0 0 0,0 0 0 0 0,1 0 0 0 0,0 1 0 0 0,0-1 0 0 0,1 0 0 0 0,0 1 0 0 0,0-1 0 0 0,1 1 0 0 0,0-1 0 0 0,0 1 0 0 0,1-1 0 0 0,0 1 0 0 0,0-1 0 0 0,1 1 0 0 0,0-1 0 0 0,0 0 0 0 0,1 0 0 0 0,0 0 0 0 0,0 0 0 0 0,0 0 0 0 0,1-1 0 0 0,3 4-62 0 0,0-3-318 0 0,1 0 0 0 0,0-1 0 0 0,0 0 0 0 0,1-1 0 0 0,0 0 0 0 0,0 0 0 0 0,0-1 0 0 0,0 0 0 0 0,1-1 0 0 0,-1 0 0 0 0,1 0 0 0 0,0-1 0 0 0,0 0 0 0 0,0-1-1 0 0,0 0 1 0 0,0-1 0 0 0,0 0 0 0 0,9-1 318 0 0,-6 1-1104 0 0</inkml:trace>
  <inkml:trace contextRef="#ctx0" brushRef="#br0" timeOffset="2972.854">5605 357 1368 0 0,'6'3'230'0'0,"0"0"-1"0"0,-1 0 1 0 0,0 0-1 0 0,0 1 1 0 0,0 0-1 0 0,0 0 1 0 0,-1 1-1 0 0,1-1 1 0 0,-1 1-1 0 0,0 0 1 0 0,-1 0-1 0 0,1 0 1 0 0,-1 1-1 0 0,0-1 1 0 0,0 1-1 0 0,-1-1 1 0 0,1 1-1 0 0,-1 1-229 0 0,6 19 337 0 0,0 1 0 0 0,-2 0 0 0 0,-1 0-1 0 0,-1 1 1 0 0,-1-1 0 0 0,-1 1 0 0 0,-3 22-337 0 0,2-37 27 0 0,-2-1 0 0 0,0 0 1 0 0,0 0-1 0 0,-1 0 0 0 0,0 0 0 0 0,-1 0 1 0 0,-1 0-1 0 0,0-1 0 0 0,-1 1 1 0 0,0-1-1 0 0,0 0 0 0 0,-1 0 1 0 0,0-1-1 0 0,-1 0 0 0 0,-1 0 0 0 0,1 0 1 0 0,-2-1-1 0 0,1-1 0 0 0,-1 1 1 0 0,0-1-1 0 0,-1-1 0 0 0,0 1 1 0 0,0-2-1 0 0,-1 1 0 0 0,1-2 0 0 0,-1 1 1 0 0,-1-1-1 0 0,1-1 0 0 0,-1 0 1 0 0,1-1-1 0 0,-1 0 0 0 0,0-1 1 0 0,-1 0-1 0 0,-1 0-27 0 0,-138-17-5167 0 0,128 6 4049 0 0</inkml:trace>
  <inkml:trace contextRef="#ctx0" brushRef="#br0" timeOffset="3377.335">4762 558 2188 0 0,'-12'10'316'0'0,"0"1"0"0"0,1 1 1 0 0,0 0-1 0 0,1 1 0 0 0,0 0 0 0 0,1 0 0 0 0,0 1 0 0 0,1 0 0 0 0,1 1 0 0 0,1-1 0 0 0,0 1 0 0 0,0 1 1 0 0,2-1-1 0 0,0 1 0 0 0,0 0 0 0 0,2 0 0 0 0,-1 13-316 0 0,3-18 79 0 0,1-1-1 0 0,1 1 1 0 0,0 0-1 0 0,0-1 1 0 0,1 0-1 0 0,0 1 1 0 0,1-1-1 0 0,0 0 1 0 0,0-1 0 0 0,1 1-1 0 0,1-1 1 0 0,0 0-1 0 0,0 0 1 0 0,0 0-1 0 0,1-1 1 0 0,1 0-1 0 0,-1-1 1 0 0,1 1-1 0 0,1-1 1 0 0,-1-1 0 0 0,1 0-1 0 0,0 0 1 0 0,3 1-79 0 0,20 10-477 0 0,0-1 0 0 0,1-1 1 0 0,1-2-1 0 0,1-2 0 0 0,-1-1 1 0 0,14 2 476 0 0,58 3-3682 0 0,-87-14 2519 0 0</inkml:trace>
  <inkml:trace contextRef="#ctx0" brushRef="#br0" timeOffset="4169.255">5665 105 1088 0 0,'-1'-1'112'0'0,"0"0"0"0"0,1 1 0 0 0,-1-1 0 0 0,1 0-1 0 0,-1 0 1 0 0,1 1 0 0 0,-1-1 0 0 0,1 0 0 0 0,-1 0 0 0 0,1 0-1 0 0,0 0 1 0 0,-1 1 0 0 0,1-1 0 0 0,0 0 0 0 0,0 0 0 0 0,0 0 0 0 0,0 0-1 0 0,0 0 1 0 0,0 0 0 0 0,0 0 0 0 0,0 0 0 0 0,0 0 0 0 0,0 1 0 0 0,0-1-1 0 0,1 0 1 0 0,-1 0 0 0 0,0 0 0 0 0,1 0 0 0 0,-1 0 0 0 0,1 1 0 0 0,-1-1-1 0 0,1 0 1 0 0,-1 0 0 0 0,1 1 0 0 0,-1-1 0 0 0,1 0 0 0 0,0 1-1 0 0,-1-1 1 0 0,1 0 0 0 0,0 1 0 0 0,0-1 0 0 0,-1 1 0 0 0,1-1 0 0 0,0 1-1 0 0,0 0 1 0 0,0-1 0 0 0,0 1 0 0 0,-1 0 0 0 0,1-1 0 0 0,0 1 0 0 0,0 0-1 0 0,0 0 1 0 0,0 0 0 0 0,0 0 0 0 0,0 0 0 0 0,0 0-112 0 0,63-3 878 0 0,-53 11-839 0 0,-1 1 0 0 0,0-1 0 0 0,0 1 0 0 0,-1 1 0 0 0,0 0 0 0 0,-1 0 0 0 0,0 1 0 0 0,-1 0 0 0 0,0 0 0 0 0,-1 1 0 0 0,0-1 0 0 0,-1 2-1 0 0,0-1 1 0 0,-1 0 0 0 0,0 1 0 0 0,-1 0 0 0 0,-1 0 0 0 0,0 0 0 0 0,0 0 0 0 0,-1 9-39 0 0,10 34 115 0 0,27 275 737 0 0,-20 141 1147 0 0,-18-464-1969 0 0,-1-1 0 0 0,0 0 0 0 0,0 0 1 0 0,-1 0-1 0 0,0 0 0 0 0,0 0 0 0 0,-1 0 0 0 0,0 0 0 0 0,0-1 0 0 0,0 1 0 0 0,-1-1 0 0 0,0 0 1 0 0,0 0-1 0 0,-1 0 0 0 0,0-1 0 0 0,0 1 0 0 0,0-1 0 0 0,0 0 0 0 0,-1-1 0 0 0,0 1 0 0 0,0-1 1 0 0,0 0-1 0 0,0-1 0 0 0,-1 0 0 0 0,1 0 0 0 0,-1 0 0 0 0,0 0 0 0 0,0-1 0 0 0,0-1 1 0 0,-5 2-31 0 0,-4-2-474 0 0,0 0 1 0 0,0-1 0 0 0,0-1 0 0 0,0-1 0 0 0,0 0 0 0 0,0 0 0 0 0,1-2 0 0 0,-1 0 0 0 0,1-1 0 0 0,0-1 0 0 0,0 0 0 0 0,0-1 0 0 0,1 0 0 0 0,0-1 0 0 0,1-1 0 0 0,-1 0 473 0 0,-70-54-2153 0 0,46 27 1152 0 0</inkml:trace>
  <inkml:trace contextRef="#ctx0" brushRef="#br0" timeOffset="496.984">3525 535 2408 0 0,'19'9'6856'0'0,"-16"25"-6401"0"0,-4-24-160 0 0,-1 27-227 0 0,1 1 0 0 0,3-1 0 0 0,0 1 0 0 0,3-1 0 0 0,1 1 0 0 0,1-1 0 0 0,2-1 0 0 0,4 8-68 0 0,7 40-662 0 0,-15-90-4816 0 0,-3 1 4612 0 0,-2 5 926 0 0,2-7-1144 0 0</inkml:trace>
  <inkml:trace contextRef="#ctx0" brushRef="#br0" timeOffset="793.045">3692 837 1964 0 0,'10'-13'6765'0'0,"76"-13"-5699"0"0,-32 16-929 0 0,33-4-5 0 0,-32 14-6476 0 0,-53-2 5167 0 0,8-7 46 0 0</inkml:trace>
  <inkml:trace contextRef="#ctx0" brushRef="#br0" timeOffset="-3487.012">1103 342 1736 0 0,'19'4'2893'0'0,"-13"-4"-2787"0"0,-1-1-1 0 0,0 0 1 0 0,0-1-1 0 0,0 1 1 0 0,-1-1-1 0 0,1 0 1 0 0,0 0-1 0 0,-1-1 1 0 0,1 1-1 0 0,-1-1 1 0 0,1 0-1 0 0,-1 0 1 0 0,0 0-1 0 0,-1-1 1 0 0,1 1 0 0 0,0-1-1 0 0,-1 0 1 0 0,0 0-106 0 0,-75-6-714 0 0,27 22-2230 0 0,36-7 1773 0 0</inkml:trace>
  <inkml:trace contextRef="#ctx0" brushRef="#br0" timeOffset="-2472.762">1266 597 924 0 0,'5'2'4708'0'0,"-18"247"-2749"0"0,14-233-1910 0 0,1 1-1 0 0,1-1 1 0 0,0 1-1 0 0,2-1 1 0 0,-1 0-1 0 0,2 0 1 0 0,0-1-1 0 0,1 1 1 0 0,1-1-1 0 0,8 12-48 0 0,-20-26-5231 0 0,1-4 3986 0 0</inkml:trace>
  <inkml:trace contextRef="#ctx0" brushRef="#br0" timeOffset="-2117.268">1237 594 1280 0 0,'2'-4'84'0'0,"-1"0"0"0"0,1 0 0 0 0,0 0 0 0 0,0 0 0 0 0,1 0 0 0 0,-1 1 0 0 0,1-1 0 0 0,0 1 0 0 0,0-1 0 0 0,0 1 0 0 0,0 0 0 0 0,1 0 0 0 0,-1 1 0 0 0,1-1 0 0 0,0 1 0 0 0,-1 0 0 0 0,1 0 0 0 0,0 0 0 0 0,0 0 0 0 0,1 1 0 0 0,-1-1 0 0 0,0 1 0 0 0,0 0 0 0 0,1 1 0 0 0,-1-1 0 0 0,0 1 0 0 0,1-1 0 0 0,-1 1 0 0 0,1 1 0 0 0,-1-1 0 0 0,0 1 0 0 0,1-1 0 0 0,-1 1 0 0 0,0 0 0 0 0,1 1 0 0 0,-1-1 0 0 0,0 1 0 0 0,0 0 0 0 0,0 0 0 0 0,0 0-84 0 0,-1 1 38 0 0,0-1-1 0 0,0 1 0 0 0,-1-1 0 0 0,1 1 0 0 0,0 0 1 0 0,-1 0-1 0 0,0 0 0 0 0,0 0 0 0 0,0 1 0 0 0,0-1 0 0 0,0 0 1 0 0,0 1-1 0 0,-1 0 0 0 0,0-1 0 0 0,0 1 0 0 0,0 0 0 0 0,0 0 1 0 0,-1-1-1 0 0,1 1 0 0 0,-1 0 0 0 0,0 0 0 0 0,0 0 1 0 0,0 0-1 0 0,-1-1 0 0 0,1 1 0 0 0,-1 0 0 0 0,0 0 0 0 0,0 0 1 0 0,0-1-1 0 0,-1 1 0 0 0,1-1 0 0 0,-1 1 0 0 0,0-1 1 0 0,0 0-1 0 0,0 1 0 0 0,0-1 0 0 0,-1 0 0 0 0,1 0 0 0 0,-1-1 1 0 0,0 1-1 0 0,0 0 0 0 0,0-1 0 0 0,0 0 0 0 0,0 0 1 0 0,0 0-1 0 0,-1 0 0 0 0,-2 1-37 0 0,-129 68 495 0 0,133-71-1185 0 0,1-14-3097 0 0,13 4 2585 0 0</inkml:trace>
  <inkml:trace contextRef="#ctx0" brushRef="#br0" timeOffset="-1229.043">2021 655 1380 0 0,'-8'8'4271'0'0,"-30"31"-3830"0"0,-109 236 1080 0 0,139-259-1427 0 0,-1 1 767 0 0,9-32-127 0 0,89-346-214 0 0,-70 302-498 0 0,10 132 66 0 0,-20-48-21 0 0,2-1 1 0 0,0-1-1 0 0,2 0 0 0 0,0 0 0 0 0,1-1 0 0 0,2-1 0 0 0,0-1 1 0 0,18 18-68 0 0,28 41-2589 0 0,-61-71-2475 0 0,-1-8 3891 0 0</inkml:trace>
  <inkml:trace contextRef="#ctx0" brushRef="#br0" timeOffset="-946.915">1978 912 1236 0 0,'-1'0'97'0'0,"1"-1"0"0"0,-1 1-1 0 0,0 0 1 0 0,1 0 0 0 0,-1-1-1 0 0,1 1 1 0 0,-1 0 0 0 0,0-1 0 0 0,1 1-1 0 0,-1-1 1 0 0,1 1 0 0 0,-1 0-1 0 0,1-1 1 0 0,-1 0 0 0 0,1 1 0 0 0,0-1-1 0 0,-1 1 1 0 0,1-1 0 0 0,0 1-1 0 0,-1-1 1 0 0,1 0 0 0 0,0 1 0 0 0,0-1-1 0 0,-1 0 1 0 0,1 1 0 0 0,0-1-1 0 0,0 0 1 0 0,0 1 0 0 0,0-1 0 0 0,0 0-1 0 0,0 1 1 0 0,0-1 0 0 0,0 0-1 0 0,0 1 1 0 0,0-1 0 0 0,0 0 0 0 0,1 1-1 0 0,-1-1 1 0 0,0 0 0 0 0,0 1-1 0 0,1-1 1 0 0,-1 1 0 0 0,0-1 0 0 0,1 0-1 0 0,-1 1 1 0 0,1-1 0 0 0,-1 1-1 0 0,1-1 1 0 0,-1 1 0 0 0,1-1 0 0 0,-1 1-1 0 0,1 0 1 0 0,-1-1 0 0 0,1 1-1 0 0,-1 0 1 0 0,1-1 0 0 0,0 1 0 0 0,-1 0-1 0 0,1 0 1 0 0,0-1 0 0 0,-1 1-1 0 0,1 0 1 0 0,0 0 0 0 0,-1 0 0 0 0,1 0-97 0 0,44-26 535 0 0,46 0-597 0 0,5-5-4479 0 0,-85 25 3382 0 0</inkml:trace>
  <inkml:trace contextRef="#ctx0" brushRef="#br0" timeOffset="-681.162">1618 745 1588 0 0,'-6'8'134'0'0,"0"-1"0"0"0,1 1 0 0 0,0 0 0 0 0,0 0 0 0 0,1 1-1 0 0,0-1 1 0 0,0 1 0 0 0,1 0 0 0 0,0 0 0 0 0,1 0 0 0 0,0 1 0 0 0,0-1 0 0 0,1 0-1 0 0,0 1 1 0 0,1-1 0 0 0,0 1 0 0 0,0-1 0 0 0,1 1 0 0 0,1-1 0 0 0,-1 0 0 0 0,1 1-1 0 0,1-1 1 0 0,0 0 0 0 0,0 0 0 0 0,1-1 0 0 0,0 1 0 0 0,0-1 0 0 0,1 1 0 0 0,0-1 0 0 0,1-1-1 0 0,0 1 1 0 0,0-1 0 0 0,0 0 0 0 0,1 0 0 0 0,1 0-134 0 0,12 9 24 0 0,-1-2 0 0 0,2 0 0 0 0,0-1 0 0 0,1-1 0 0 0,0-1 0 0 0,0-1 0 0 0,1-1 0 0 0,20 5-24 0 0,112 11-4000 0 0,-132-25 2866 0 0</inkml:trace>
  <inkml:trace contextRef="#ctx0" brushRef="#br0" timeOffset="-420.533">2328 438 836 0 0,'18'19'496'0'0,"-1"1"-1"0"0,-1 1 0 0 0,-1 0 1 0 0,-1 1-1 0 0,-1 1 1 0 0,-1 0-1 0 0,-1 1 1 0 0,-1 0-1 0 0,-1 0 0 0 0,-1 1 1 0 0,2 12-496 0 0,-5-25 91 0 0,-1 0 0 0 0,1 0 1 0 0,-2 1-1 0 0,0-1 0 0 0,0 1 1 0 0,-2 0-1 0 0,1 0 0 0 0,-1 0 1 0 0,-1 0-1 0 0,-1-1 0 0 0,1 1 0 0 0,-2 0 1 0 0,0 0-1 0 0,-1 0 0 0 0,0-1 1 0 0,0 1-1 0 0,-2-1 0 0 0,1 0 0 0 0,-2 0 1 0 0,1-1-1 0 0,-2 0 0 0 0,1 0 1 0 0,-2 0-1 0 0,1 0 0 0 0,-1-1 1 0 0,-1-1-1 0 0,-9 9-91 0 0,8-10-202 0 0,-36 24 208 0 0,17-22-3026 0 0,28-15 388 0 0,1 0 1449 0 0</inkml:trace>
  <inkml:trace contextRef="#ctx0" brushRef="#br0" timeOffset="-4392.175">712 69 860 0 0,'1'-3'50'0'0,"-1"1"0"0"0,1 0 1 0 0,-1 0-1 0 0,0-1 0 0 0,0 1 0 0 0,0 0 0 0 0,0-1 0 0 0,0 1 1 0 0,0 0-1 0 0,-1-1 0 0 0,1 1 0 0 0,-1 0 0 0 0,0-1 1 0 0,0 1-1 0 0,1 0 0 0 0,-1 0 0 0 0,-1 0 0 0 0,1 0 0 0 0,0 0 1 0 0,0 0-1 0 0,-1 0 0 0 0,1 0 0 0 0,-1 1 0 0 0,0-1 0 0 0,1 1 1 0 0,-1-1-1 0 0,0 1 0 0 0,0-1 0 0 0,0 1 0 0 0,0 0 0 0 0,0 0 1 0 0,0 0-1 0 0,0 0 0 0 0,-1 0 0 0 0,1 1 0 0 0,0-1 1 0 0,0 0-1 0 0,-1 1 0 0 0,1 0 0 0 0,0 0 0 0 0,-1 0 0 0 0,1 0 1 0 0,0 0-1 0 0,-1 0 0 0 0,1 0 0 0 0,0 1 0 0 0,-1-1 0 0 0,1 1 1 0 0,0 0-1 0 0,0-1 0 0 0,0 1 0 0 0,0 0 0 0 0,-1 0 0 0 0,1 1 1 0 0,-1 0-51 0 0,-38 4 93 0 0,0 2 0 0 0,0 2 1 0 0,0 2-1 0 0,2 2 1 0 0,-1 1-1 0 0,2 2 1 0 0,0 1-1 0 0,2 3 0 0 0,0 0 1 0 0,1 3-94 0 0,17-4 116 0 0,1 2 0 0 0,1-1 0 0 0,2 2 0 0 0,0 0 0 0 0,1 1 0 0 0,1 1 0 0 0,2 0 0 0 0,0 0 0 0 0,2 1 0 0 0,0 0 0 0 0,2 0 0 0 0,1 1 0 0 0,1-1 0 0 0,2 1 0 0 0,0 0 0 0 0,2 5-116 0 0,-41 506 1153 0 0,38-348-744 0 0,34-93 314 0 0,-24-91-659 0 0,0 0-1 0 0,0-1 0 0 0,1 0 0 0 0,0 0 0 0 0,0 0 0 0 0,0-1 0 0 0,0-1 0 0 0,1 0 0 0 0,0 0 0 0 0,0 0 1 0 0,-1-1-1 0 0,1 0 0 0 0,1-1 0 0 0,-1 0 0 0 0,0-1 0 0 0,0 1 0 0 0,0-2 0 0 0,6 0-63 0 0,-5 1 40 0 0,242-1-871 0 0,-81-16-2580 0 0,-87-1 728 0 0,-47 6 1313 0 0</inkml:trace>
  <inkml:trace contextRef="#ctx0" brushRef="#br0" timeOffset="-3847.167">616 340 1008 0 0,'-1'1'76'0'0,"0"0"-1"0"0,-1 0 1 0 0,1 0 0 0 0,0 0-1 0 0,0 0 1 0 0,0 0 0 0 0,-1 0-1 0 0,1 0 1 0 0,0 0 0 0 0,1 1-1 0 0,-1-1 1 0 0,0 0 0 0 0,0 1-1 0 0,0-1 1 0 0,1 0 0 0 0,-1 1-1 0 0,1-1 1 0 0,-1 1 0 0 0,1-1-1 0 0,0 1 1 0 0,0 0 0 0 0,-1-1-1 0 0,1 1 1 0 0,0-1 0 0 0,0 1-1 0 0,0-1 1 0 0,1 1 0 0 0,-1-1-1 0 0,0 1 1 0 0,1-1 0 0 0,-1 1-1 0 0,1-1 1 0 0,-1 1 0 0 0,1-1 0 0 0,-1 1-1 0 0,1-1 1 0 0,0 0 0 0 0,0 1-1 0 0,0-1 1 0 0,0 0 0 0 0,0 0-1 0 0,0 0 1 0 0,0 1 0 0 0,0-1-1 0 0,1 0 1 0 0,-1-1 0 0 0,0 1-1 0 0,1 0 1 0 0,-1 0 0 0 0,0 0-1 0 0,1-1 1 0 0,-1 1 0 0 0,1-1-1 0 0,-1 1 1 0 0,1-1 0 0 0,-1 0-1 0 0,1 0 1 0 0,-1 1 0 0 0,1-1-1 0 0,0 0 1 0 0,-1 0 0 0 0,1 0-1 0 0,-1-1 1 0 0,1 1 0 0 0,-1 0-1 0 0,1-1 1 0 0,-1 1 0 0 0,1-1-1 0 0,1 0-75 0 0,5 2 82 0 0,1 0 0 0 0,0-1 1 0 0,0-1-1 0 0,0 1 0 0 0,0-1 0 0 0,-1-1 0 0 0,1 1 0 0 0,0-2 0 0 0,-1 1 0 0 0,1-1 0 0 0,-1 0 0 0 0,0-1 0 0 0,0 0 1 0 0,0 0-1 0 0,-1-1 0 0 0,6-4-82 0 0,-14 8 6 0 0,1-1 1 0 0,0 1-1 0 0,0 0 1 0 0,0-1-1 0 0,-1 1 1 0 0,1-1-1 0 0,-1 1 1 0 0,1 0-1 0 0,-1-1 1 0 0,0 1-1 0 0,1 0 0 0 0,-1 0 1 0 0,0 0-1 0 0,0-1 1 0 0,0 1-1 0 0,0 0 1 0 0,0 0-1 0 0,0 0 1 0 0,0 0-1 0 0,0 0 1 0 0,0 1-1 0 0,0-1 1 0 0,-1 0-1 0 0,1 1 1 0 0,0-1-1 0 0,0 0 1 0 0,-1 1-1 0 0,1-1 1 0 0,-1 1-1 0 0,1 0 1 0 0,0 0-1 0 0,-1-1 1 0 0,1 1-1 0 0,-1 0 1 0 0,1 0-1 0 0,0 0 0 0 0,-1 0 1 0 0,1 1-1 0 0,-1-1 1 0 0,1 0-1 0 0,-1 0 1 0 0,1 1-1 0 0,-1 0-6 0 0,-27 0-4097 0 0,27-1 2977 0 0</inkml:trace>
  <inkml:trace contextRef="#ctx0" brushRef="#br0" timeOffset="-3035.525">781 913 1080 0 0,'-105'56'5296'0'0,"165"-50"-3432"0"0,-14-26-1538 0 0,-45 20-326 0 0,-1-1 0 0 0,1 0 1 0 0,-1 1-1 0 0,1-1 0 0 0,-1 0 0 0 0,1 0 0 0 0,-1 0 1 0 0,0 1-1 0 0,0-1 0 0 0,1 0 0 0 0,-1 0 0 0 0,0 0 0 0 0,0 0 1 0 0,0 0-1 0 0,0 0 0 0 0,0 1 0 0 0,0-1 0 0 0,0 0 1 0 0,0 0-1 0 0,0 0 0 0 0,0 0 0 0 0,0 0 0 0 0,-1 0 0 0 0,1 0 1 0 0,0 1-1 0 0,-1-1 0 0 0,1 0 0 0 0,-1 0 0 0 0,1 0 1 0 0,0 1-1 0 0,-1-1 0 0 0,0 0 0 0 0,1 1 0 0 0,-1-1 0 0 0,1 0 1 0 0,-1 1-1 0 0,0-1 0 0 0,0 1 0 0 0,1-1 0 0 0,-1 1 1 0 0,0-1-1 0 0,0 1 0 0 0,0 0 0 0 0,1-1 0 0 0,-1 1 0 0 0,0 0 1 0 0,0 0-1 0 0,0-1 0 0 0,0 1 0 0 0,0 0 0 0 0,0 0 1 0 0,1 0-1 0 0,-1 0 0 0 0,0 0 0 0 0,0 0 0 0 0,0 0 0 0 0,0 1 1 0 0,0-1-1 0 0,0 0 0 0 0,-15-5-261 0 0,-20-7-641 0 0,19 1-2550 0 0,16 9 2208 0 0,1-4 6 0 0</inkml:trace>
  <inkml:trace contextRef="#ctx0" brushRef="#br0" timeOffset="104165.256">1029 1585 1004 0 0,'-3'0'-325'0'0,"2"0"403"0"0,1 0-1 0 0,0-1 0 0 0,-1 1 1 0 0,0-1-1 0 0,1 1 0 0 0,-1 0 1 0 0,1-1-1 0 0,-1 1 0 0 0,1 0 1 0 0,-1 0-1 0 0,0 0 0 0 0,1-1 1 0 0,-1 1-1 0 0,1 0 0 0 0,-1 0 1 0 0,0 0-1 0 0,1 0 0 0 0,-1 0 1 0 0,0 0-1 0 0,1 0 0 0 0,-1 0 1 0 0,0 0-1 0 0,1 1 0 0 0,-1-1 1 0 0,1 0-1 0 0,-1 0 0 0 0,0 0 1 0 0,1 1-1 0 0,-1-1 0 0 0,1 0 1 0 0,-1 1-1 0 0,1-1 0 0 0,-1 0 1 0 0,1 1-1 0 0,-1-1 0 0 0,1 1 1 0 0,-1-1-1 0 0,1 1 0 0 0,0-1 1 0 0,-1 1-1 0 0,1-1 0 0 0,0 1 1 0 0,-1-1-1 0 0,1 1 0 0 0,0 0 1 0 0,0-1-1 0 0,0 1 0 0 0,-1-1 1 0 0,1 1-1 0 0,0 0 0 0 0,0-1 1 0 0,0 1-1 0 0,0 0 0 0 0,0-1 1 0 0,0 1-1 0 0,0-1 0 0 0,0 1 1 0 0,0 0-1 0 0,0-1 0 0 0,1 1 1 0 0,-1 0-1 0 0,0-1 0 0 0,0 1 1 0 0,1-1-1 0 0,-1 1 0 0 0,0-1 1 0 0,1 1-78 0 0,52 1 399 0 0,184 11 28 0 0,-6-5 30 0 0,79-8-279 0 0,-185-15-5 0 0,253 15 53 0 0,-281-16-419 0 0,726 14 183 0 0,-647-5-98 0 0,83-18 295 0 0,31 2 151 0 0,-45 18-75 0 0,-24-14-18 0 0,203 10-155 0 0,-313-5 92 0 0,338 14 221 0 0,-341-7-265 0 0,31 7 382 0 0,-94-9 152 0 0,-43 9-608 0 0,32-2 356 0 0,-71 6-8164 0 0,24-3 6592 0 0</inkml:trace>
  <inkml:trace contextRef="#ctx0" brushRef="#br0" timeOffset="109605.696">959 1641 1148 0 0,'0'0'254'0'0,"0"0"37"0"0,0 0-20 0 0,0 0-97 0 0,0 0-49 0 0,0 0 29 0 0,0 0 19 0 0,0 0 52 0 0,0 0-114 0 0,0 0-45 0 0,0 0 6 0 0,0 0 33 0 0,0 0 17 0 0,0 0 35 0 0,0 0 35 0 0,0 0-1 0 0,0 0 16 0 0,0 0-26 0 0,0 0-56 0 0,0 0-99 0 0,0 0 40 0 0,0 0 15 0 0,0 0-22 0 0,0 0-33 0 0,0 0-6 0 0,26-12-57 0 0,773 13 1051 0 0,-566-10-324 0 0,114 9-572 0 0,-180-15-20 0 0,246 15-159 0 0,-272 11-76 0 0,141-11 312 0 0,-150 13-191 0 0,790-13 451 0 0,-796-7-157 0 0,25-11-172 0 0,29-3 140 0 0,185-15-211 0 0,239 15 1205 0 0,-602 21-1213 0 0,21 0-119 0 0,-3 0-5193 0 0,-22-2 4101 0 0</inkml:trace>
  <inkml:trace contextRef="#ctx0" brushRef="#br0" timeOffset="115661.469">2829 1042 1520 0 0,'0'0'400'0'0,"0"0"-58"0"0,0 0-44 0 0,0 0 16 0 0,0 0-22 0 0,0 0-36 0 0,0 0-4 0 0,0 0 81 0 0,0 0-48 0 0,0 0-39 0 0,0 0-23 0 0,0-11 123 0 0,1 4 2400 0 0,6 3-2667 0 0,1 0-1 0 0,-1 1 0 0 0,1 0 0 0 0,0 0 0 0 0,-1 1 0 0 0,1 0 0 0 0,1 0 0 0 0,-1 1 1 0 0,0 0-1 0 0,0 0 0 0 0,0 1 0 0 0,1 0 0 0 0,-1 1 0 0 0,0-1 0 0 0,0 2 1 0 0,6 1-79 0 0,18-2 244 0 0,30-1 50 0 0,-61 0-288 0 0,26 0 382 0 0,55 0 988 0 0,-81 0-1350 0 0,-1 0 29 0 0,27 0 433 0 0,25-13-66 0 0,9 4-291 0 0,-79-10-9324 0 0,13 15 8104 0 0</inkml:trace>
  <inkml:trace contextRef="#ctx0" brushRef="#br0" timeOffset="122448.182">1685 478 1036 0 0,'0'0'127'0'0,"0"0"39"0"0,0 0-60 0 0,0 0-19 0 0,0 0 22 0 0,0 0 67 0 0,0 0 5 0 0,0 0-83 0 0,0 0-16 0 0,0 0 114 0 0,0 0-16 0 0,0 0-68 0 0,0 0-25 0 0,0 0 60 0 0,0 0-17 0 0,0 0-27 0 0,0 0 70 0 0,0 0-81 0 0,0 0-63 0 0,0 0-28 0 0,0 0-29 0 0,0 0 11 0 0,0 0 51 0 0,0 0 7 0 0,0 0-9 0 0,0 0-18 0 0,0 0 10 0 0,0 0 28 0 0,0 0 29 0 0,0 0 17 0 0,0 0-15 0 0,0 0-63 0 0,0 0 39 0 0,0 0-31 0 0,0 0 63 0 0,0 0 27 0 0,0 0-52 0 0,0 0-10 0 0,0 0-43 0 0,0 0 12 0 0,0 0 9 0 0,0 0 20 0 0,0 0-22 0 0,0 0-12 0 0,0 0 58 0 0,0 0-86 0 0,0 0-24 0 0,0 0 36 0 0,0 0 13 0 0,0 0 0 0 0,0 0 11 0 0,0 0-8 0 0,0 0-34 0 0,0 0 39 0 0,0 0 21 0 0,0 0 23 0 0,0 0-88 0 0,0 0-18 0 0,0 0-3 0 0,0 0 14 0 0,0 0 46 0 0,0 0-1 0 0,0 0 10 0 0,0 0-41 0 0,0 0-4 0 0,0 0 29 0 0,0 0 11 0 0,0 0 41 0 0,0 0-77 0 0,0 0-27 0 0,-3 3 1 0 0,-93 144 781 0 0,77-76-1079 0 0,19-70 326 0 0,0 41 126 0 0,0 20 667 0 0,0-61-757 0 0,0 38 84 0 0,0-16 284 0 0,0-22-375 0 0,0 37-837 0 0,0-28-2770 0 0,0-4 2388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0:0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57 753 868 0 0,'-18'0'2578'0'0,"-20"14"-1646"0"0,95-18 2904 0 0,61-13-2973 0 0,2 0-417 0 0,136-6 862 0 0,-233 22-3042 0 0,-23 1 1626 0 0,0 0-1 0 0,-1 0 1 0 0,1 1-1 0 0,0-1 1 0 0,-1 0 0 0 0,1 0-1 0 0,0 1 1 0 0,0-1-1 0 0,-1 0 1 0 0,1 1 0 0 0,0-1-1 0 0,0 0 1 0 0,-1 1-1 0 0,1-1 1 0 0,0 1 0 0 0,0-1-1 0 0,0 0 1 0 0,0 1 0 0 0,0-1-1 0 0,0 1 1 0 0,0-1-1 0 0,-1 1 1 0 0,1-1 0 0 0,0 0-1 0 0,0 1 1 0 0,1-1-1 0 0,-1 1 1 0 0,0-1 0 0 0,0 0-1 0 0,0 1 1 0 0,0-1-1 0 0,0 1 1 0 0,0-1 0 0 0,0 0-1 0 0,1 1 1 0 0,-1-1 0 0 0,0 1-1 0 0,0-1 1 0 0,1 0-1 0 0,-1 1 1 0 0,0-1 0 0 0,1 0-1 0 0,-1 0 1 0 0,0 1-1 0 0,0-1 1 0 0,1 0 0 0 0,-1 0-1 0 0,1 1 1 0 0,-1-1 0 0 0,0 0-1 0 0,1 0 1 0 0,-1 0-1 0 0,1 0 1 0 0,-1 1 0 0 0,0-1-1 0 0,1 0 1 0 0,-1 0-1 0 0,1 0 1 0 0,-1 0 0 0 0,0 0-1 0 0,1 0 1 0 0,-1 0 108 0 0,-12 9-1329 0 0</inkml:trace>
  <inkml:trace contextRef="#ctx0" brushRef="#br0" timeOffset="325.369">129 1046 1036 0 0,'0'0'182'0'0,"1"0"-1"0"0,-1 0 1 0 0,0 0-1 0 0,1 1 1 0 0,-1-1-1 0 0,1 0 1 0 0,-1 0-1 0 0,1 0 1 0 0,-1 1 0 0 0,0-1-1 0 0,1 0 1 0 0,-1 1-1 0 0,0-1 1 0 0,1 0-1 0 0,-1 1 1 0 0,0-1-1 0 0,0 0 1 0 0,1 1-1 0 0,-1-1 1 0 0,0 1-1 0 0,0-1 1 0 0,1 1 0 0 0,-1-1-1 0 0,0 0 1 0 0,0 1-1 0 0,0-1 1 0 0,0 1-1 0 0,0-1 1 0 0,0 1-1 0 0,0-1 1 0 0,0 1-1 0 0,0-1 1 0 0,0 1 0 0 0,0-1-182 0 0,73 1 564 0 0,-61-1-120 0 0,206-19 747 0 0,-15 17-1030 0 0,-202 2-464 0 0,22 9-6006 0 0,-22-7 4916 0 0</inkml:trace>
  <inkml:trace contextRef="#ctx0" brushRef="#br0" timeOffset="11201.808">1604 542 1316 0 0,'0'0'442'0'0,"0"0"117"0"0,16-3 771 0 0,6-39 1448 0 0,-19 32-744 0 0,-6 34-2129 0 0,2 78 108 0 0,16 217-155 0 0,23-159 1105 0 0,-37-153-436 0 0,6 17-1058 0 0,6-37-4627 0 0,-7-4 3865 0 0,3-2 18 0 0</inkml:trace>
  <inkml:trace contextRef="#ctx0" brushRef="#br0" timeOffset="11729.046">2105 812 1224 0 0,'-17'13'5419'0'0,"43"-13"-3890"0"0,-3-1-1477 0 0,253-13 876 0 0,21 10-1416 0 0,-296 4-103 0 0,-1 0-87 0 0,15 9-4078 0 0,-15-8 3489 0 0</inkml:trace>
  <inkml:trace contextRef="#ctx0" brushRef="#br0" timeOffset="39613.585">93 2561 1016 0 0,'0'0'412'0'0,"0"0"-108"0"0,0 0-51 0 0,-21 4 1405 0 0,-41 22 1068 0 0,62-26-2640 0 0,0 0 0 0 0,0 0 52 0 0,36-2 1105 0 0,564-50 712 0 0,-599 52-1920 0 0,15 0-7188 0 0,-24-1 5902 0 0</inkml:trace>
  <inkml:trace contextRef="#ctx0" brushRef="#br0" timeOffset="39863.067">194 2780 1088 0 0,'41'1'3857'0'0,"252"-19"-1286"0"0,-92 16-6651 0 0,-193 2 2844 0 0</inkml:trace>
  <inkml:trace contextRef="#ctx0" brushRef="#br0" timeOffset="40989.072">1663 2015 1532 0 0,'3'-17'1590'0'0,"43"-19"1850"0"0,-47 133-2889 0 0,20 241 77 0 0,45-67 335 0 0,-60-256-60 0 0,12-4-6938 0 0,-12-18 4723 0 0</inkml:trace>
  <inkml:trace contextRef="#ctx0" brushRef="#br0" timeOffset="41533.155">2340 2362 1576 0 0,'-81'21'5355'0'0,"119"-22"-3743"0"0,224-30-454 0 0,49 9 377 0 0,-310 22-1611 0 0,10-6-5822 0 0,-19 3 3401 0 0,2 1 1296 0 0</inkml:trace>
  <inkml:trace contextRef="#ctx0" brushRef="#br0" timeOffset="140790.218">423 3707 1616 0 0,'0'0'917'0'0,"0"0"-52"0"0,0 0-103 0 0,5 0 627 0 0,45-11-627 0 0,1 2 0 0 0,1 2 0 0 0,-1 2 0 0 0,1 3 1 0 0,3 2-763 0 0,-49-1-145 0 0,0 1 1 0 0,0 1 0 0 0,0-1 0 0 0,-1 1 0 0 0,1 0 0 0 0,0 0 0 0 0,0 0 0 0 0,-1 1 0 0 0,1 0-1 0 0,-1 0 1 0 0,1 1 0 0 0,-1-1 0 0 0,0 1 0 0 0,0 0 0 0 0,0 1 0 0 0,0-1 0 0 0,-1 1 0 0 0,1 0-1 0 0,-1 0 1 0 0,0 0 0 0 0,2 4 144 0 0,-4 8-2762 0 0,-2-6 1451 0 0</inkml:trace>
  <inkml:trace contextRef="#ctx0" brushRef="#br0" timeOffset="141039.832">567 4009 2512 0 0,'3'3'840'0'0,"2"0"-172"0"0,1-2-32 0 0,17 5-88 0 0,2 2-111 0 0,3-1-85 0 0,0-1-56 0 0,0 0-40 0 0,-1 0-96 0 0,6-3-88 0 0,-2 5-4 0 0,1-2-288 0 0,0-2-68 0 0,3-4-208 0 0,-17 0-581 0 0,9 0-283 0 0,35-13 44 0 0,-31 8 104 0 0</inkml:trace>
  <inkml:trace contextRef="#ctx0" brushRef="#br0" timeOffset="141617.24">1910 3448 1132 0 0,'41'-54'10466'0'0,"2"266"-9480"0"0,43 99-32 0 0,-53-171-782 0 0,-33-139-341 0 0,-15 18-1590 0 0,13-19 1464 0 0,0-1 0 0 0,-1 0 0 0 0,1 1 0 0 0,0-1 0 0 0,-1 0-1 0 0,1 0 1 0 0,0 0 0 0 0,0-1 0 0 0,0 1 0 0 0,0-1-1 0 0,0 1 1 0 0,0-1 0 0 0,0 1 0 0 0,0-1 0 0 0,1 0-1 0 0,-1 0 1 0 0,1 0 0 0 0,-1 0 0 0 0,1 0 0 0 0,0 0 0 0 0,0 0-1 0 0,0 0 1 0 0,0-1 0 0 0,0 1 0 0 0,0 0 0 0 0,1-1-1 0 0,-1 1 1 0 0,1-1 0 0 0,-1 1 0 0 0,1-2 295 0 0,-4-16-1291 0 0</inkml:trace>
  <inkml:trace contextRef="#ctx0" brushRef="#br0" timeOffset="141928.416">2279 3689 1184 0 0,'-1'-2'4115'0'0,"4"0"163"0"0,9 1-4088 0 0,524-50 3386 0 0,-532 51-3818 0 0,27-3 364 0 0,-21-5-4178 0 0,-10 8 2871 0 0,0 0-263 0 0,0-9-2604 0 0,0 3 2774 0 0</inkml:trace>
  <inkml:trace contextRef="#ctx0" brushRef="#br0" timeOffset="13744.971">3492 447 1108 0 0,'0'0'392'0'0,"3"-13"361"0"0,33-22 266 0 0,-31 26-280 0 0,-4 9-679 0 0,-1 1 0 0 0,0-1-1 0 0,0 1 1 0 0,1-1 0 0 0,-1 1-1 0 0,0-1 1 0 0,0 1 0 0 0,1-1-1 0 0,-1 0 1 0 0,1 1 0 0 0,-1-1-1 0 0,0 0 1 0 0,1 1 0 0 0,-1-1-1 0 0,1 0 1 0 0,-1 1 0 0 0,1-1-1 0 0,-1 0 1 0 0,0 0 0 0 0,1 1-1 0 0,-1-1 1 0 0,1 0-1 0 0,-1 0 1 0 0,1 0 0 0 0,0 0-1 0 0,-1 0 1 0 0,1 0 0 0 0,-1 0-1 0 0,1 0 1 0 0,-1 0 0 0 0,1 0-1 0 0,-1 0 1 0 0,1 0 0 0 0,-1 0-1 0 0,1 0 1 0 0,-1 0 0 0 0,1-1-60 0 0,-1 381 1516 0 0,16-246-544 0 0,-2-65-87 0 0,-14-69-1179 0 0,-4-18-5108 0 0,-1 2 4111 0 0,0-3 10 0 0</inkml:trace>
  <inkml:trace contextRef="#ctx0" brushRef="#br0" timeOffset="14257.306">3583 374 1344 0 0,'5'-11'174'0'0,"0"0"0"0"0,0 0-1 0 0,1 1 1 0 0,0-1 0 0 0,1 1 0 0 0,0 1-1 0 0,0 0 1 0 0,1 0 0 0 0,1 0 0 0 0,-1 1 0 0 0,1 0-1 0 0,1 1 1 0 0,0 0 0 0 0,-1 0 0 0 0,2 1-1 0 0,-1 0 1 0 0,1 1 0 0 0,0 0 0 0 0,0 1-1 0 0,1 0 1 0 0,-1 1 0 0 0,1 0 0 0 0,-1 1 0 0 0,5 0-174 0 0,-10 2 28 0 0,0 1 1 0 0,0 0 0 0 0,0 0-1 0 0,0 1 1 0 0,0-1 0 0 0,-1 1 0 0 0,1 1-1 0 0,-1-1 1 0 0,1 1 0 0 0,-1 0-1 0 0,0 0 1 0 0,0 0 0 0 0,0 1 0 0 0,-1 0-1 0 0,1 0 1 0 0,-1 0 0 0 0,0 1-1 0 0,0-1 1 0 0,0 1 0 0 0,-1 0 0 0 0,0 0-1 0 0,0 0 1 0 0,0 0 0 0 0,0 1 0 0 0,-1-1-1 0 0,0 2-28 0 0,32 147 484 0 0,-36-140-478 0 0,0-1 1 0 0,-1 0-1 0 0,-1 0 0 0 0,0 0 0 0 0,0-1 0 0 0,-1 1 1 0 0,-1-1-1 0 0,0 0 0 0 0,-1-1 0 0 0,0 1 0 0 0,-1-1 1 0 0,0-1-1 0 0,-1 1 0 0 0,0-1 0 0 0,0-1 0 0 0,-1 0 1 0 0,-1 0-1 0 0,1-1 0 0 0,-1 0 0 0 0,-1-1 0 0 0,-1 1-6 0 0,11-7-744 0 0,2-1-457 0 0,-6-11-1362 0 0,9 4 1296 0 0</inkml:trace>
  <inkml:trace contextRef="#ctx0" brushRef="#br0" timeOffset="15063.352">4619 431 1028 0 0,'14'-9'1426'0'0,"-15"9"-1363"0"0,1 0 0 0 0,0 1-1 0 0,0-1 1 0 0,0 0 0 0 0,0 1 0 0 0,0-1-1 0 0,0 0 1 0 0,0 1 0 0 0,0-1 0 0 0,0 1 0 0 0,0-1-1 0 0,0 0 1 0 0,0 1 0 0 0,0-1 0 0 0,0 0-1 0 0,0 1 1 0 0,1-1 0 0 0,-1 0 0 0 0,0 1-1 0 0,0-1 1 0 0,0 0 0 0 0,1 1 0 0 0,-1-1 0 0 0,0 0-1 0 0,0 0 1 0 0,0 1 0 0 0,1-1 0 0 0,-1 0-1 0 0,0 0 1 0 0,1 1 0 0 0,-1-1 0 0 0,0 0 0 0 0,1 0-1 0 0,-1 0 1 0 0,0 1-63 0 0,-109 202 1838 0 0,5-27-149 0 0,98-166-1479 0 0,-2-15 1503 0 0,50-117-1399 0 0,166-264 14 0 0,-200 372-261 0 0,0 2-139 0 0,-10 36 14 0 0,1-2 53 0 0,0 0 1 0 0,2 0-1 0 0,0 0 0 0 0,1 0 1 0 0,2 0-1 0 0,0-1 1 0 0,1 1-1 0 0,1-1 1 0 0,1 0-1 0 0,1-1 0 0 0,1 0 1 0 0,1 0-1 0 0,0-1 1 0 0,8 9 4 0 0,25 61 88 0 0,-41-86-156 0 0,-1 1 0 0 0,1 0 0 0 0,-1 0 0 0 0,1-1 1 0 0,-1 1-1 0 0,-1 0 0 0 0,1 0 0 0 0,0 0 1 0 0,-1 1-1 0 0,0-1 0 0 0,0 0 0 0 0,0 0 0 0 0,-1 0 1 0 0,1 0-1 0 0,-1 0 0 0 0,0 0 0 0 0,0 0 0 0 0,0 0 1 0 0,-1-1-1 0 0,1 1 0 0 0,-1 0 0 0 0,0 0 68 0 0,-57 22-6116 0 0,43-26 4916 0 0</inkml:trace>
  <inkml:trace contextRef="#ctx0" brushRef="#br0" timeOffset="15314.402">4430 668 984 0 0,'9'-12'6062'0'0,"76"-21"-4958"0"0,219-20-3224 0 0,-231 45-468 0 0,-58 6 1554 0 0</inkml:trace>
  <inkml:trace contextRef="#ctx0" brushRef="#br0" timeOffset="15582.769">4966 552 1344 0 0,'62'0'6574'0'0,"-55"49"-5495"0"0,-7 145-300 0 0,23-95-775 0 0,-19-69-1403 0 0,-4-27-4613 0 0,-2-9 4703 0 0</inkml:trace>
  <inkml:trace contextRef="#ctx0" brushRef="#br0" timeOffset="15986.952">5201 146 1356 0 0,'-3'-1'136'0'0,"0"0"0"0"0,-1 1 0 0 0,1 0 0 0 0,0 0-1 0 0,0 0 1 0 0,-1 0 0 0 0,1 0 0 0 0,0 1 0 0 0,-1-1 0 0 0,1 1 0 0 0,0 0-1 0 0,0 0 1 0 0,0 0 0 0 0,0 0 0 0 0,0 1 0 0 0,0-1 0 0 0,0 1 0 0 0,0 0 0 0 0,1 0-1 0 0,-1 0 1 0 0,1 0 0 0 0,-1 0 0 0 0,1 0 0 0 0,0 1-136 0 0,-7 3 280 0 0,3-3-213 0 0,0 0 0 0 0,0 0 0 0 0,0 1 0 0 0,0-1 0 0 0,1 2 0 0 0,0-1 0 0 0,0 0 0 0 0,0 1 0 0 0,0 0 0 0 0,1 0 0 0 0,0 0 0 0 0,0 1 0 0 0,0 0 0 0 0,1-1 0 0 0,-1 1 0 0 0,1 0 0 0 0,1 1 0 0 0,-1-1 0 0 0,1 0 0 0 0,0 1 0 0 0,1 0 0 0 0,0-1 0 0 0,0 1 0 0 0,0 0 0 0 0,1-1 0 0 0,-1 1 0 0 0,2 0 0 0 0,-1 0 0 0 0,1-1 0 0 0,0 1 0 0 0,0 0 0 0 0,1-1 0 0 0,0 1 0 0 0,0-1 0 0 0,1 0 0 0 0,0 1 0 0 0,0-1 0 0 0,0-1 0 0 0,1 1 0 0 0,-1 0 0 0 0,1-1 0 0 0,1 0 0 0 0,-1 0 0 0 0,4 4-67 0 0,140 40-303 0 0,-42-43-3233 0 0,-74-9 2214 0 0,23-11 10 0 0</inkml:trace>
  <inkml:trace contextRef="#ctx0" brushRef="#br0" timeOffset="16267.552">5691 183 1324 0 0,'15'5'4440'0'0,"2"37"-4281"0"0,-14-34 253 0 0,14 50-98 0 0,-3 1 1 0 0,-1 0-1 0 0,-4 1 0 0 0,-2 1 1 0 0,-3-1-1 0 0,-3 24-314 0 0,-1-73 19 0 0,-1 1 1 0 0,-1-1-1 0 0,0 1 1 0 0,0-1-1 0 0,-1 0 1 0 0,-1 0-1 0 0,0 0 0 0 0,0 0 1 0 0,-1-1-1 0 0,-1 0 1 0 0,1 0-1 0 0,-2 0 1 0 0,1 0-1 0 0,-1-1 1 0 0,-8 7-20 0 0,9-9-214 0 0,0-1 1 0 0,-1 0 0 0 0,0-1 0 0 0,0 0-1 0 0,0 0 1 0 0,-1 0 0 0 0,1-1-1 0 0,-1 0 1 0 0,0-1 0 0 0,-1 1-1 0 0,1-2 1 0 0,0 1 0 0 0,-8 0 213 0 0,-60 3-2508 0 0,53-6 1288 0 0</inkml:trace>
  <inkml:trace contextRef="#ctx0" brushRef="#br0" timeOffset="16639.991">4225 437 1468 0 0,'-6'9'162'0'0,"0"1"1"0"0,1 1-1 0 0,0-1 0 0 0,1 1 0 0 0,0 0 1 0 0,1 0-1 0 0,0 0 0 0 0,1 0 0 0 0,0 0 1 0 0,1 1-1 0 0,0-1 0 0 0,0 1 1 0 0,2-1-1 0 0,-1 0 0 0 0,1 1 0 0 0,1-1 1 0 0,0 0-1 0 0,1 1 0 0 0,0-1 0 0 0,0 0 1 0 0,1-1-1 0 0,1 1 0 0 0,0-1 0 0 0,0 0 1 0 0,1 0-1 0 0,0 0 0 0 0,1-1 0 0 0,0 0 1 0 0,1 0-1 0 0,2 2-162 0 0,22 14-317 0 0,1-1 0 0 0,0-1-1 0 0,2-2 1 0 0,1-1 0 0 0,0-2 0 0 0,1-2 0 0 0,1-1 0 0 0,1-2-1 0 0,0-1 1 0 0,6-1 317 0 0,-1 1-1320 0 0</inkml:trace>
  <inkml:trace contextRef="#ctx0" brushRef="#br0" timeOffset="17337.981">6489 344 968 0 0,'32'-75'9319'0'0,"-33"189"-7978"0"0,5-65-1271 0 0,3 0 0 0 0,2-1 0 0 0,2 0 0 0 0,2 0 0 0 0,2-1 0 0 0,10 18-70 0 0,16 57 92 0 0,-41-122-278 0 0,-1 0 1 0 0,1 0-1 0 0,-1 0 0 0 0,1 1 1 0 0,-1-1-1 0 0,1 0 0 0 0,-1 0 1 0 0,1 0-1 0 0,-1 0 0 0 0,1 1 1 0 0,-1-1-1 0 0,1 0 1 0 0,0 0-1 0 0,-1 1 0 0 0,1-1 1 0 0,-1 0-1 0 0,1 1 0 0 0,0-1 1 0 0,-1 0-1 0 0,1 1 1 0 0,0-1-1 0 0,-1 1 0 0 0,1-1 1 0 0,0 1-1 0 0,0-1 0 0 0,-1 1 1 0 0,1-1-1 0 0,0 0 0 0 0,0 1 1 0 0,0 0 185 0 0,-32-51-3643 0 0,20 23 2391 0 0</inkml:trace>
  <inkml:trace contextRef="#ctx0" brushRef="#br0" timeOffset="17601.312">6590 267 1448 0 0,'3'-7'202'0'0,"0"0"0"0"0,0 0 0 0 0,1 0 0 0 0,0 1-1 0 0,1-1 1 0 0,-1 1 0 0 0,1 0 0 0 0,0 0 0 0 0,0 1 0 0 0,1-1 0 0 0,0 1-1 0 0,0 1 1 0 0,0-1 0 0 0,1 1 0 0 0,-1 0 0 0 0,1 0 0 0 0,0 1 0 0 0,0 0-1 0 0,0 0 1 0 0,1 1 0 0 0,-1-1 0 0 0,1 2 0 0 0,-1-1 0 0 0,1 1 0 0 0,7 0-202 0 0,-7 3 28 0 0,-1 1 0 0 0,0 0 1 0 0,0 1-1 0 0,0 0 1 0 0,-1 0-1 0 0,1 0 1 0 0,-1 1-1 0 0,0 0 1 0 0,0 0-1 0 0,-1 0 1 0 0,1 1-1 0 0,-1 0 0 0 0,0 0 1 0 0,-1 0-1 0 0,0 1 1 0 0,0-1-1 0 0,0 1 1 0 0,0 0-1 0 0,-1 1 1 0 0,-1-1-1 0 0,1 0 0 0 0,-1 1 1 0 0,0-1-1 0 0,-1 1 1 0 0,0 0-1 0 0,0-1 1 0 0,0 1-1 0 0,-1 0 1 0 0,-1 0-1 0 0,1 2-28 0 0,-2 5-63 0 0,-1 0 0 0 0,0 0 0 0 0,0-1 0 0 0,-2 1 0 0 0,0-1 0 0 0,0 0 0 0 0,-1 0 0 0 0,-1-1 0 0 0,0 0 0 0 0,-1 0 0 0 0,-1 0 0 0 0,0-1 0 0 0,0-1 0 0 0,-1 1 0 0 0,-1-1 0 0 0,0-1 0 0 0,0 0 0 0 0,-1-1 0 0 0,0 0 0 0 0,-1-1 0 0 0,-5 3 63 0 0,-1-5-2401 0 0,18-6 1133 0 0</inkml:trace>
  <inkml:trace contextRef="#ctx0" brushRef="#br0" timeOffset="18209.967">7292 548 1612 0 0,'-14'49'1090'0'0,"-2"-1"0"0"0,-2 0 0 0 0,-2-2 0 0 0,-3 0 0 0 0,-14 21-1090 0 0,37-67-6 0 0,-16 23 1393 0 0,13-36 228 0 0,148-554-615 0 0,-126 745-1090 0 0,81 168-2105 0 0,-117-306-2922 0 0,12-36 3693 0 0</inkml:trace>
  <inkml:trace contextRef="#ctx0" brushRef="#br0" timeOffset="18441.206">7153 785 996 0 0,'-6'-5'2525'0'0,"7"-1"1607"0"0,11 2-3812 0 0,156-14-2629 0 0,-121 19-383 0 0,-24-1 1452 0 0</inkml:trace>
  <inkml:trace contextRef="#ctx0" brushRef="#br0" timeOffset="18767.982">7558 747 1508 0 0,'24'-7'3707'0'0,"32"75"-2842"0"0,-37 51 795 0 0,-68-17 700 0 0,49-102-2210 0 0,115-27-726 0 0,-7-26-3289 0 0,-47 16 1203 0 0,-33 16 1295 0 0</inkml:trace>
  <inkml:trace contextRef="#ctx0" brushRef="#br0" timeOffset="19095.533">7673 14 1060 0 0,'-7'0'147'0'0,"0"0"0"0"0,-1 1-1 0 0,1 1 1 0 0,0-1 0 0 0,0 1 0 0 0,0 0-1 0 0,0 0 1 0 0,0 1 0 0 0,1 0 0 0 0,-1 0-1 0 0,1 1 1 0 0,0 0 0 0 0,-1 0-1 0 0,2 0 1 0 0,-1 1 0 0 0,1 0 0 0 0,-1 0-1 0 0,1 0 1 0 0,1 1 0 0 0,-1-1 0 0 0,1 1-1 0 0,0 0 1 0 0,0 1 0 0 0,1-1 0 0 0,-1 1-1 0 0,1-1 1 0 0,1 1 0 0 0,0 0 0 0 0,0 0-1 0 0,0 0 1 0 0,1 1 0 0 0,-1 0-147 0 0,7 2 4 0 0,-1-1 1 0 0,1 1-1 0 0,0-1 1 0 0,1 0-1 0 0,0 0 0 0 0,1 0 1 0 0,0-1-1 0 0,0 0 1 0 0,1-1-1 0 0,0 1 0 0 0,0-1 1 0 0,0-1-1 0 0,1 0 1 0 0,0 0-1 0 0,0-1 0 0 0,1 0 1 0 0,0 0-1 0 0,0-1 1 0 0,0 0-1 0 0,0-1 1 0 0,7 1-5 0 0,111 26-3461 0 0,-86-25 2205 0 0</inkml:trace>
  <inkml:trace contextRef="#ctx0" brushRef="#br0" timeOffset="19375.834">8358 92 1004 0 0,'7'3'209'0'0,"0"0"0"0"0,0 0-1 0 0,0 1 1 0 0,0 0 0 0 0,-1 0-1 0 0,0 1 1 0 0,1 0 0 0 0,-2 0 0 0 0,1 0-1 0 0,-1 1 1 0 0,0 0 0 0 0,0 0 0 0 0,0 0-1 0 0,-1 1 1 0 0,0-1 0 0 0,0 1 0 0 0,2 7-209 0 0,2-2 289 0 0,18 32 80 0 0,-1 2 1 0 0,-3 0-1 0 0,-1 2 1 0 0,-3 0-1 0 0,-2 1 1 0 0,-1 0-1 0 0,-3 1 1 0 0,-3 1-1 0 0,3 41-369 0 0,-10-77 91 0 0,-2 0 0 0 0,0 0-1 0 0,-1 0 1 0 0,0 0-1 0 0,-1 0 1 0 0,-1 0-1 0 0,0-1 1 0 0,-1 1-1 0 0,-1-1 1 0 0,0 0 0 0 0,-4 7-91 0 0,3-7-15 0 0,-1 0 1 0 0,0-1-1 0 0,-1 1 1 0 0,-1-2-1 0 0,0 1 1 0 0,-1-1-1 0 0,0-1 1 0 0,0 1-1 0 0,-1-2 1 0 0,-1 1-1 0 0,0-2 1 0 0,0 0-1 0 0,-1 0 1 0 0,0-1-1 0 0,-1-1 1 0 0,0 0 0 0 0,-2 1 14 0 0,-2-1-500 0 0,-1-1 0 0 0,0 0 1 0 0,0-1-1 0 0,0-1 1 0 0,0-1-1 0 0,0-1 0 0 0,-1 0 1 0 0,1-2-1 0 0,-1 0 1 0 0,1-1-1 0 0,-1-1 0 0 0,1-1 1 0 0,-2-1 499 0 0,-28-8-1315 0 0</inkml:trace>
  <inkml:trace contextRef="#ctx0" brushRef="#br0" timeOffset="19764.572">7054 366 1008 0 0,'-12'7'193'0'0,"0"0"0"0"0,1 1 0 0 0,0 0 0 0 0,0 1 0 0 0,1 0 0 0 0,0 0 0 0 0,1 1 0 0 0,0 1 0 0 0,0-1 0 0 0,1 2 0 0 0,1-1 0 0 0,0 1 0 0 0,0 0 0 0 0,1 0 0 0 0,1 1 0 0 0,0 0 0 0 0,1 0 0 0 0,0 0 0 0 0,1 0 0 0 0,0 1 0 0 0,1-1 0 0 0,1 1 0 0 0,0 0 0 0 0,1-1 0 0 0,0 1 0 0 0,1 0 0 0 0,1-1 0 0 0,0 1 0 0 0,4 12-193 0 0,7 0 53 0 0,1 0-1 0 0,1-1 1 0 0,1 0 0 0 0,1-2 0 0 0,1 0 0 0 0,1 0 0 0 0,1-2 0 0 0,1-1 0 0 0,1 0 0 0 0,0-2 0 0 0,2 0 0 0 0,0-2 0 0 0,16 8-53 0 0,205 106-3875 0 0,-184-108 2653 0 0</inkml:trace>
  <inkml:trace contextRef="#ctx0" brushRef="#br0" timeOffset="24849.846">11443 5 2352 0 0,'12'3'268'0'0,"0"1"-1"0"0,-1 1 1 0 0,1 0-1 0 0,-1 0 1 0 0,0 1-1 0 0,-1 1 0 0 0,1 0 1 0 0,-1 0-1 0 0,0 1 1 0 0,-1 0-1 0 0,0 1 1 0 0,-1 0-1 0 0,1 0 1 0 0,-2 1-1 0 0,1 0 1 0 0,-1 0-1 0 0,-1 1 1 0 0,0 0-1 0 0,0 0 0 0 0,-1 0 1 0 0,-1 1-1 0 0,0 0 1 0 0,-1 0-1 0 0,2 6-267 0 0,11 19 433 0 0,8 21-148 0 0,-2 1 0 0 0,-3 1 1 0 0,-3 0-1 0 0,-2 1 0 0 0,-3 1 0 0 0,-2 0 0 0 0,-4 1 0 0 0,-2 14-285 0 0,-34 115 302 0 0,28-184-293 0 0,-4 13-96 0 0,0-2 0 0 0,-2 1-1 0 0,0-1 1 0 0,-1 0-1 0 0,-1-1 1 0 0,0 0-1 0 0,-2-1 1 0 0,0 0 0 0 0,-1-1-1 0 0,-12 11 88 0 0,7-11-454 0 0,0 0 0 0 0,-1-2 0 0 0,0 0 0 0 0,-1-2-1 0 0,0 0 1 0 0,-1-1 0 0 0,-1-1 0 0 0,0-1 0 0 0,0-1-1 0 0,0-1 1 0 0,-1-2 0 0 0,0 0 0 0 0,-1-1 0 0 0,-3-1 454 0 0,-43 2-1288 0 0,27-5-24 0 0</inkml:trace>
  <inkml:trace contextRef="#ctx0" brushRef="#br0" timeOffset="21993.576">10032 333 1060 0 0,'10'27'4476'0'0,"-34"47"-4238"0"0,20-65 183 0 0,-100 269 3005 0 0,151-408-2165 0 0,71-235-1832 0 0,-117 456 564 0 0,130 278-669 0 0,-130-368 465 0 0,0 1-1 0 0,0 0 1 0 0,0 0 0 0 0,0 0-1 0 0,-1 0 1 0 0,1 0 0 0 0,-1 0-1 0 0,1 0 1 0 0,-1 0-1 0 0,0 0 1 0 0,1 0 0 0 0,-1 0-1 0 0,-1 0 1 0 0,1 0 0 0 0,0 0-1 0 0,0 0 1 0 0,-1 0-1 0 0,1 0 1 0 0,-1 0 0 0 0,1 0-1 0 0,-1 0 1 0 0,0 0 0 0 0,0 0-1 0 0,0-1 1 0 0,0 1-1 0 0,0 0 1 0 0,0-1 0 0 0,-1 1-1 0 0,1 0 1 0 0,0-1 0 0 0,-1 1 211 0 0,-5 1-1352 0 0</inkml:trace>
  <inkml:trace contextRef="#ctx0" brushRef="#br0" timeOffset="22243.421">9910 558 948 0 0,'60'-14'6371'0'0,"12"3"-4517"0"0,167-4-7592 0 0,-202 15 4611 0 0</inkml:trace>
  <inkml:trace contextRef="#ctx0" brushRef="#br0" timeOffset="22492.635">10605 536 2480 0 0,'-11'0'203'0'0,"1"0"-1"0"0,0 1 1 0 0,0 1-1 0 0,-1 0 1 0 0,1 0 0 0 0,0 1-1 0 0,1 0 1 0 0,-1 0-1 0 0,0 1 1 0 0,1 1-1 0 0,0-1 1 0 0,0 2-1 0 0,0-1 1 0 0,1 1-1 0 0,0 0 1 0 0,0 1 0 0 0,0 0-1 0 0,1 0 1 0 0,0 1-1 0 0,1 0 1 0 0,-1 0-1 0 0,1 1 1 0 0,1-1-1 0 0,0 1 1 0 0,0 1-1 0 0,1-1 1 0 0,0 1 0 0 0,0-1-1 0 0,-1 9-202 0 0,8-12 23 0 0,-1-1-1 0 0,1 1 1 0 0,0 0 0 0 0,0-1-1 0 0,1 0 1 0 0,0 0 0 0 0,0 0-1 0 0,0 0 1 0 0,0 0-1 0 0,1-1 1 0 0,0 0 0 0 0,0 0-1 0 0,0 0 1 0 0,0-1 0 0 0,1 0-1 0 0,-1 1 1 0 0,1-2 0 0 0,0 1-1 0 0,0-1-22 0 0,0 1-266 0 0,0-1 1 0 0,-1 0-1 0 0,1 0 1 0 0,0 0-1 0 0,0-1 0 0 0,0 0 1 0 0,0 0-1 0 0,0-1 0 0 0,0 0 1 0 0,1 0-1 0 0,-1 0 0 0 0,0 0 1 0 0,0-1-1 0 0,0 0 0 0 0,0-1 1 0 0,0 1-1 0 0,0-1 1 0 0,-1 0-1 0 0,1-1 0 0 0,0 1 1 0 0,3-4 265 0 0,11-9-1258 0 0</inkml:trace>
  <inkml:trace contextRef="#ctx0" brushRef="#br0" timeOffset="22989.086">10566 41 1856 0 0,'-3'-1'134'0'0,"-1"1"0"0"0,0 0 0 0 0,0 0 0 0 0,1 0 0 0 0,-1 1 0 0 0,0-1 0 0 0,1 1 0 0 0,-1 0 0 0 0,0 0-1 0 0,1 0 1 0 0,-1 1 0 0 0,1-1 0 0 0,0 1 0 0 0,-1-1 0 0 0,1 1 0 0 0,0 0 0 0 0,0 1 0 0 0,0-1 0 0 0,0 0 0 0 0,1 1 0 0 0,-1 0 0 0 0,1 0-1 0 0,-1 0 1 0 0,1 0 0 0 0,0 0 0 0 0,0 0 0 0 0,0 0 0 0 0,1 0 0 0 0,-1 1 0 0 0,1-1 0 0 0,-1 1 0 0 0,1-1 0 0 0,1 1 0 0 0,-1 0 0 0 0,0-1 0 0 0,1 1-1 0 0,0 0 1 0 0,0 0 0 0 0,0 1-134 0 0,10 14 162 0 0,1 0 0 0 0,1-1 0 0 0,0 0 0 0 0,1-1 0 0 0,2 0-1 0 0,-1-1 1 0 0,2-1 0 0 0,0 0 0 0 0,2 0-162 0 0,-1 0 221 0 0,-25-27-5956 0 0,3 9 4657 0 0</inkml:trace>
  <inkml:trace contextRef="#ctx0" brushRef="#br0" timeOffset="23998.768">10342 813 1804 0 0,'0'0'577'0'0,"0"0"4"0"0,0 0 1 0 0,-2-16 378 0 0,0 12-849 0 0,0-1-1 0 0,1 0 0 0 0,0 1 1 0 0,0-1-1 0 0,0 0 0 0 0,0 1 1 0 0,1-1-1 0 0,-1 0 1 0 0,1 0-1 0 0,1 0 0 0 0,-1 1 1 0 0,1-1-1 0 0,-1 0 0 0 0,2 0 1 0 0,-1 1-1 0 0,0-1 0 0 0,1 0 1 0 0,0 1-1 0 0,0 0 0 0 0,0-1 1 0 0,0 1-1 0 0,4-4-110 0 0,-5 3 41 0 0,1 0 1 0 0,1 0-1 0 0,-1 0 0 0 0,1 0 1 0 0,0 1-1 0 0,0-1 0 0 0,0 1 1 0 0,1 0-1 0 0,-1 0 1 0 0,1 0-1 0 0,0 0 0 0 0,0 0 1 0 0,1 1-1 0 0,-1 0 0 0 0,1 0 1 0 0,0 0-1 0 0,-1 0 0 0 0,1 1 1 0 0,0 0-1 0 0,1 0 0 0 0,-1 0 1 0 0,0 1-1 0 0,0 0 1 0 0,1 0-1 0 0,-1 0 0 0 0,1 0 1 0 0,-1 1-1 0 0,1 0 0 0 0,-1 0 1 0 0,1 1-1 0 0,-1-1 0 0 0,1 1 1 0 0,-1 0-1 0 0,0 1 0 0 0,0-1 1 0 0,4 3-42 0 0,1 5 48 0 0,0 0 1 0 0,-1 1-1 0 0,0 1 0 0 0,-1 0 1 0 0,0 0-1 0 0,-1 0 1 0 0,0 1-1 0 0,-1 0 1 0 0,0 0-1 0 0,-1 0 1 0 0,0 1-1 0 0,-1 0 0 0 0,-1 0 1 0 0,0 0-1 0 0,0 1 1 0 0,-2-1-1 0 0,1 1 1 0 0,-2-1-1 0 0,0 1 0 0 0,0-1 1 0 0,-2 1-1 0 0,1-1 1 0 0,-2 0-1 0 0,0 1 1 0 0,0-1-1 0 0,-1 0 0 0 0,-1-1 1 0 0,0 1-1 0 0,-1-1 1 0 0,0 0-1 0 0,-1 0 1 0 0,0-1-1 0 0,-1 0 0 0 0,0 0 1 0 0,0 0-1 0 0,-4 1-48 0 0,-45 36 1429 0 0,57-48-1244 0 0,0 0-51 0 0,4-5-106 0 0,0 1-1 0 0,0-1 0 0 0,1 1 0 0 0,0 0 0 0 0,0 1 0 0 0,0-1 0 0 0,0 1 0 0 0,0 0 0 0 0,1 0 0 0 0,-1 1 0 0 0,1 0 1 0 0,0 0-1 0 0,0 0 0 0 0,0 0 0 0 0,0 1 0 0 0,0 0 0 0 0,0 0 0 0 0,0 1 0 0 0,0 0 0 0 0,0 0 0 0 0,1 0 0 0 0,3 1-27 0 0,-4-1 5 0 0,0 0 0 0 0,0 1-1 0 0,0-1 1 0 0,0 1-1 0 0,-1 0 1 0 0,1 1-1 0 0,0-1 1 0 0,-1 1 0 0 0,1 0-1 0 0,-1 1 1 0 0,0-1-1 0 0,1 1 1 0 0,-1 0 0 0 0,-1 1-1 0 0,1-1 1 0 0,0 1-1 0 0,-1 0 1 0 0,0 0-1 0 0,0 0 1 0 0,0 0 0 0 0,0 1-1 0 0,-1 0 1 0 0,1 0-1 0 0,-1 0 1 0 0,0 0-1 0 0,-1 0 1 0 0,1 0 0 0 0,-1 1-1 0 0,0-1 1 0 0,-1 1-1 0 0,1 0 1 0 0,-1 0-1 0 0,0-1 1 0 0,-1 1 0 0 0,1 0-1 0 0,-1 0 1 0 0,0 0-1 0 0,-1 0 1 0 0,1 0-1 0 0,-1-1 1 0 0,0 1 0 0 0,-1 0-1 0 0,1 0 1 0 0,-1-1-1 0 0,0 1 1 0 0,-1-1-1 0 0,1 0 1 0 0,-1 0 0 0 0,0 0-1 0 0,-2 2-4 0 0,-4 3-3 0 0,-1-1 0 0 0,0-1 0 0 0,0 1 0 0 0,0-2 0 0 0,-1 1 0 0 0,0-2 0 0 0,-1 1 0 0 0,0-2 0 0 0,0 1 0 0 0,0-2 0 0 0,0 0 0 0 0,-1 0 1 0 0,0-1-1 0 0,0 0 0 0 0,1-1 0 0 0,-2-1 0 0 0,1 0 0 0 0,0-1 0 0 0,0 0 0 0 0,0-1 0 0 0,-3-1 3 0 0,8 1-307 0 0,1-1-1 0 0,-1 0 1 0 0,1-1 0 0 0,-1 1 0 0 0,1-1 0 0 0,0-1 0 0 0,0 1-1 0 0,0-1 1 0 0,0-1 0 0 0,1 1 0 0 0,0-1 0 0 0,0 0 0 0 0,0 0-1 0 0,0-1 1 0 0,1 0 0 0 0,0 0 0 0 0,0 0 0 0 0,1-1 0 0 0,-1 1-1 0 0,1-1 1 0 0,1 0 0 0 0,-1 0 0 0 0,0-5 307 0 0,-15-61-2582 0 0,18 48 1350 0 0</inkml:trace>
  <inkml:trace contextRef="#ctx0" brushRef="#br0" timeOffset="24541.736">10686 0 888 0 0,'-110'68'4805'0'0,"107"-66"-4755"0"0,-5 3 102 0 0,1 0 0 0 0,-1 0 1 0 0,1 1-1 0 0,0 1 0 0 0,0-1 0 0 0,1 1 0 0 0,-1 0 0 0 0,2 0 1 0 0,-1 1-1 0 0,1 0 0 0 0,0 0 0 0 0,1 0 0 0 0,0 0 1 0 0,0 1-1 0 0,1 0 0 0 0,0 0 0 0 0,0 0 0 0 0,1 0 1 0 0,0 0-1 0 0,1 1-152 0 0,4-2 65 0 0,0 0 1 0 0,0-1 0 0 0,1 1-1 0 0,0-1 1 0 0,1 0 0 0 0,0 0-1 0 0,0 0 1 0 0,0-1-1 0 0,1 0 1 0 0,0 0 0 0 0,0 0-1 0 0,0 0 1 0 0,1-1 0 0 0,0 0-1 0 0,0-1 1 0 0,0 0 0 0 0,1 0-1 0 0,-1 0 1 0 0,1-1-1 0 0,0 0 1 0 0,0 0 0 0 0,0-1-1 0 0,4 0-65 0 0,109 27-681 0 0,-36-23-2769 0 0,-50-17 855 0 0,-26 4 1333 0 0</inkml:trace>
  <inkml:trace contextRef="#ctx0" brushRef="#br0" timeOffset="25268.024">9845 198 1004 0 0,'-21'15'362'0'0,"1"1"0"0"0,1 1 1 0 0,0 1-1 0 0,2 1 0 0 0,0 0 0 0 0,1 1 0 0 0,1 0 0 0 0,1 2 0 0 0,0 0 1 0 0,2 0-1 0 0,1 1 0 0 0,1 0 0 0 0,0 1 0 0 0,2 1 0 0 0,1-1 0 0 0,1 1 1 0 0,1 0-1 0 0,-2 25-362 0 0,7-35 94 0 0,0 0 1 0 0,1 0 0 0 0,1 0 0 0 0,0 0 0 0 0,1 0 0 0 0,1 0-1 0 0,0-1 1 0 0,1 0 0 0 0,1 0 0 0 0,5 11-95 0 0,-5-10 86 0 0,12 21-64 0 0,1 0 0 0 0,2-1-1 0 0,1 0 1 0 0,2-2 0 0 0,1-1-1 0 0,2-1 1 0 0,1-2 0 0 0,21 18-22 0 0,155 114-3025 0 0,-74-84 593 0 0,-66-46 1294 0 0</inkml:trace>
  <inkml:trace contextRef="#ctx0" brushRef="#br0" timeOffset="21172.163">9126 354 1480 0 0,'0'0'484'0'0,"0"0"32"0"0,0 0-3 0 0,0 0-52 0 0,0 0-91 0 0,0 0 6 0 0,0 0-8 0 0,21-5 1853 0 0,-3-15-1951 0 0,-14 15-38 0 0,9-4 4441 0 0,-16 1-4263 0 0,-11-27-186 0 0,2 12-201 0 0,-8 58-274 0 0,13-8 239 0 0,2 1 0 0 0,0 0 0 0 0,2 0 0 0 0,2 0 0 0 0,0 0 0 0 0,2 0 0 0 0,1 0 0 0 0,1 0 0 0 0,1 0 0 0 0,2 0 0 0 0,0-1 0 0 0,9 21 12 0 0,27 118 187 0 0,-42-165-249 0 0,-15-5-1462 0 0,2-14 640 0 0,1 0 1 0 0,1 0-1 0 0,1-1 0 0 0,0-1 1 0 0,2 0-1 0 0,0 0 1 0 0,1-1-1 0 0,1 0 0 0 0,0-5 884 0 0,0-9-1286 0 0</inkml:trace>
  <inkml:trace contextRef="#ctx0" brushRef="#br0" timeOffset="21398.041">9177 93 1824 0 0,'2'-3'154'0'0,"0"0"1"0"0,0 0-1 0 0,1 0 0 0 0,-1 0 1 0 0,1 1-1 0 0,-1-1 0 0 0,1 1 0 0 0,0 0 1 0 0,0-1-1 0 0,0 1 0 0 0,0 0 0 0 0,0 1 1 0 0,0-1-1 0 0,0 1 0 0 0,1-1 1 0 0,-1 1-1 0 0,1 0 0 0 0,-1 0 0 0 0,1 0 1 0 0,-1 1-1 0 0,1-1 0 0 0,0 1 1 0 0,-1 0-1 0 0,1 0 0 0 0,0 0 0 0 0,-1 1 1 0 0,1-1-1 0 0,2 1-154 0 0,0 4 74 0 0,0 1-1 0 0,-1-1 1 0 0,1 1-1 0 0,-1 0 1 0 0,0 0 0 0 0,-1 1-1 0 0,1-1 1 0 0,-1 1-1 0 0,0 0 1 0 0,-1 0 0 0 0,0 0-1 0 0,0 1 1 0 0,0-1 0 0 0,-1 1-1 0 0,-1 0 1 0 0,1-1-1 0 0,-1 1 1 0 0,0 0 0 0 0,-1 0-1 0 0,0 0 1 0 0,0 0-1 0 0,0 0 1 0 0,-1 0 0 0 0,-1-1-1 0 0,1 1 1 0 0,-1 0 0 0 0,0-1-1 0 0,-1 1 1 0 0,0-1-1 0 0,0 0 1 0 0,-1 1 0 0 0,0-2-1 0 0,0 1 1 0 0,0 0-1 0 0,-1-1 1 0 0,0 0 0 0 0,0 0-1 0 0,-1 0 1 0 0,1-1 0 0 0,-1 0-1 0 0,-3 2-73 0 0,-51 52-322 0 0,31-41-2616 0 0,31-21 289 0 0,1-1 1380 0 0</inkml:trace>
  <inkml:trace contextRef="#ctx0" brushRef="#br0" timeOffset="117491.865">3886 1709 924 0 0,'20'-3'1959'0'0,"31"-38"947"0"0,-95 47-1930 0 0,22-3-926 0 0,1 2 0 0 0,1 0-1 0 0,-1 1 1 0 0,1 0-1 0 0,0 2 1 0 0,0 1 0 0 0,1 0-1 0 0,0 1 1 0 0,1 1-1 0 0,0 1 1 0 0,1 1 0 0 0,0 0-1 0 0,1 1 1 0 0,0 1 0 0 0,1 1-1 0 0,1 0 1 0 0,1 0-1 0 0,0 2 1 0 0,-9 16-50 0 0,9-1 184 0 0,1 1 0 0 0,2 0 0 0 0,1 0 0 0 0,2 1 0 0 0,2 0 1 0 0,0 1-1 0 0,3-1 0 0 0,1 1 0 0 0,2 11-184 0 0,5-7 104 0 0,1 0-1 0 0,3 0 1 0 0,1-1 0 0 0,2 0 0 0 0,1-1 0 0 0,2 0-1 0 0,2-2 1 0 0,1 0 0 0 0,2-1 0 0 0,2-1-1 0 0,0-1 1 0 0,3-1 0 0 0,0-1 0 0 0,2-1-1 0 0,2-2 1 0 0,0-1 0 0 0,4 1-104 0 0,-13-9-277 0 0,69 53-1200 0 0,-21-51-3139 0 0,-56-25 3309 0 0,10-16 43 0 0</inkml:trace>
  <inkml:trace contextRef="#ctx0" brushRef="#br0" timeOffset="118383.098">3884 2079 1948 0 0,'0'0'550'0'0,"0"-11"219"0"0,3 7 2417 0 0,0 8-3142 0 0,0 0 0 0 0,-1 0 1 0 0,1 1-1 0 0,-1-1 1 0 0,0 1-1 0 0,0-1 1 0 0,-1 1-1 0 0,1 0 1 0 0,-1-1-1 0 0,0 1 0 0 0,-1 0 1 0 0,1 0-1 0 0,-1 0 1 0 0,0 0-1 0 0,0 0 1 0 0,0 0-1 0 0,-1 0 1 0 0,1-1-1 0 0,-2 4-44 0 0,3 28 176 0 0,4 15 319 0 0,3 0 1 0 0,1-1 0 0 0,3 0 0 0 0,2-1 0 0 0,18 45-496 0 0,-23-73 150 0 0,3 7 681 0 0,-13-35-6567 0 0,1-6 3121 0 0,3 6 1345 0 0</inkml:trace>
  <inkml:trace contextRef="#ctx0" brushRef="#br0" timeOffset="118726.87">4153 2359 856 0 0,'58'-12'7970'0'0,"97"-5"-7396"0"0,-70 8 227 0 0,115 6 142 0 0,-199 3-1019 0 0,-1 0-19 0 0,2 0-533 0 0,17-3-6294 0 0,-17 0 5683 0 0</inkml:trace>
  <inkml:trace contextRef="#ctx0" brushRef="#br0" timeOffset="128809.742">10976 1697 1288 0 0,'1'-5'191'0'0,"0"1"-1"0"0,1-1 0 0 0,-1 1 1 0 0,1 0-1 0 0,0 0 0 0 0,0-1 1 0 0,1 1-1 0 0,-1 1 1 0 0,1-1-1 0 0,0 0 0 0 0,0 1 1 0 0,0-1-1 0 0,0 1 1 0 0,1 0-1 0 0,-1 0 0 0 0,1 0 1 0 0,0 0-1 0 0,0 1 1 0 0,0 0-1 0 0,0-1 0 0 0,0 2 1 0 0,0-1-1 0 0,1 0 1 0 0,-1 1-1 0 0,1 0 0 0 0,-1 0 1 0 0,1 0-1 0 0,0 0 1 0 0,-1 1-1 0 0,1 0 0 0 0,0 0 1 0 0,-1 0-1 0 0,1 1 1 0 0,-1-1-1 0 0,1 1 0 0 0,0 0 1 0 0,1 1-191 0 0,5 3 86 0 0,1 0 1 0 0,-2 1-1 0 0,1 1 0 0 0,0-1 1 0 0,-1 2-1 0 0,-1-1 0 0 0,1 1 1 0 0,-1 1-1 0 0,-1 0 1 0 0,1 0-1 0 0,-1 1 0 0 0,-1 0 1 0 0,0 0-1 0 0,-1 1 1 0 0,0 0-1 0 0,0 0 0 0 0,-1 0 1 0 0,0 1-1 0 0,0 3-86 0 0,5 15 142 0 0,0 1 0 0 0,-2 0 0 0 0,-2 1 0 0 0,-1-1 0 0 0,-1 1 0 0 0,-1 28-142 0 0,-5-29-9 0 0,-3 1 1 0 0,0-1 0 0 0,-2 0 0 0 0,-2-1-1 0 0,0 0 1 0 0,-2 0 0 0 0,-1-1-1 0 0,-2 0 1 0 0,-1-1 0 0 0,-1-1 0 0 0,-1 0-1 0 0,-1-1 1 0 0,-1-1 0 0 0,-2-1-1 0 0,0-1 1 0 0,-2-1 0 0 0,0 0 0 0 0,-1-2-1 0 0,-8 4 9 0 0,-80 21-4304 0 0,79-69 1589 0 0,26 2 1606 0 0</inkml:trace>
  <inkml:trace contextRef="#ctx0" brushRef="#br0" timeOffset="119196.706">5060 2130 1892 0 0,'2'-1'241'0'0,"22"-16"4862"0"0,-14 49-3510 0 0,10 121-840 0 0,52 70 464 0 0,-54-168-1774 0 0,-50-72-5381 0 0,19 0 4679 0 0,0 0 98 0 0</inkml:trace>
  <inkml:trace contextRef="#ctx0" brushRef="#br0" timeOffset="119492.847">5121 2081 1128 0 0,'0'-4'127'0'0,"0"1"-1"0"0,0-1 1 0 0,0 0 0 0 0,1 0-1 0 0,-1 1 1 0 0,1-1 0 0 0,0 1-1 0 0,0-1 1 0 0,1 1-1 0 0,-1-1 1 0 0,1 1 0 0 0,-1 0-1 0 0,1-1 1 0 0,0 1 0 0 0,0 0-1 0 0,1 0 1 0 0,-1 0-1 0 0,0 1 1 0 0,1-1 0 0 0,0 0-1 0 0,0 1 1 0 0,0 0 0 0 0,0 0-1 0 0,0 0 1 0 0,0 0-1 0 0,0 0 1 0 0,1 1 0 0 0,-1-1-1 0 0,0 1 1 0 0,1 0 0 0 0,0 0-1 0 0,-1 0 1 0 0,1 0 0 0 0,0 1-1 0 0,-1 0 1 0 0,1-1-1 0 0,0 1 1 0 0,-1 0 0 0 0,1 1-1 0 0,0-1 1 0 0,1 1-127 0 0,0 0 43 0 0,1 0-1 0 0,-1 1 1 0 0,0 0 0 0 0,0 0-1 0 0,0 0 1 0 0,0 0 0 0 0,0 1-1 0 0,0 0 1 0 0,0 0 0 0 0,-1 0-1 0 0,1 0 1 0 0,-1 1 0 0 0,0 0-1 0 0,0 0 1 0 0,0 0 0 0 0,-1 0-1 0 0,0 0 1 0 0,1 1 0 0 0,-1 0-1 0 0,-1 0 1 0 0,1-1 0 0 0,-1 2-1 0 0,0-1 1 0 0,0 0 0 0 0,0 0-1 0 0,-1 1 1 0 0,0-1 0 0 0,0 0-1 0 0,0 1 1 0 0,-1 0 0 0 0,0-1-1 0 0,0 1 1 0 0,0-1 0 0 0,0 1-1 0 0,-1-1 1 0 0,0 1 0 0 0,-1-1-1 0 0,1 0 1 0 0,-1 1 0 0 0,-1 3-43 0 0,-5 2-8 0 0,-1 0 1 0 0,0 0-1 0 0,-1-1 1 0 0,0 0-1 0 0,-1 0 0 0 0,1-1 1 0 0,-2-1-1 0 0,1 0 1 0 0,-1-1-1 0 0,-1 0 1 0 0,1 0-1 0 0,-1-1 1 0 0,0-1-1 0 0,0 0 0 0 0,-14 2 8 0 0,26-7-603 0 0,1 0-293 0 0,0-9-2958 0 0,8 6 2446 0 0</inkml:trace>
  <inkml:trace contextRef="#ctx0" brushRef="#br0" timeOffset="120027.081">5785 2171 1160 0 0,'-24'192'4685'0'0,"22"-186"-4565"0"0,-2 11 160 0 0,-1-1 0 0 0,0 0 0 0 0,-2 0 0 0 0,0-1 0 0 0,0 0 1 0 0,-1 0-1 0 0,-1-1 0 0 0,-1 0 0 0 0,0 0 0 0 0,0-1 0 0 0,-2-1 0 0 0,-11 12-280 0 0,22-26 34 0 0,-1 1-1 0 0,0 0 0 0 0,1 0 0 0 0,0 0 1 0 0,-1-1-1 0 0,1 1 0 0 0,0-1 1 0 0,-1 1-1 0 0,1-1 0 0 0,0 0 1 0 0,0 1-1 0 0,1-1 0 0 0,-1 0 1 0 0,0 0-1 0 0,0 1 0 0 0,1-1 1 0 0,-1 0-1 0 0,1 0 0 0 0,0 0 1 0 0,-1 0-1 0 0,1 0 0 0 0,0 0 1 0 0,0 0-1 0 0,0 0 0 0 0,1 0 1 0 0,-1 0-1 0 0,0 0 0 0 0,1 1 1 0 0,-1-1-1 0 0,1 0-33 0 0,-1-2 76 0 0,2-23-75 0 0,1-1 0 0 0,2 1 1 0 0,1-1-1 0 0,1 2 1 0 0,1-1-1 0 0,1 1 0 0 0,2 0 1 0 0,0 1-1 0 0,2 0 1 0 0,1 1-1 0 0,6-8-1 0 0,46-27-121 0 0,-66 59 125 0 0,0 0-26 0 0,11 3 8 0 0,127 155 488 0 0,-93-46-1543 0 0,-44-107 806 0 0,-2 0-1 0 0,1 0 1 0 0,-1-1-1 0 0,0 1 0 0 0,0 0 1 0 0,0 0-1 0 0,0-1 0 0 0,-1 1 1 0 0,0-1-1 0 0,0 1 0 0 0,0-1 1 0 0,0 0-1 0 0,-1 0 0 0 0,0 0 1 0 0,0 0-1 0 0,0 0 0 0 0,0-1 1 0 0,0 1-1 0 0,-1-1 0 0 0,0 0 1 0 0,1 0-1 0 0,-1 0 0 0 0,0-1 1 0 0,-2 2 263 0 0,-14 7-1226 0 0</inkml:trace>
  <inkml:trace contextRef="#ctx0" brushRef="#br0" timeOffset="120275.465">5601 2441 2036 0 0,'25'-38'4726'0'0,"100"-6"-2880"0"0,-78 33-1945 0 0,47-8-337 0 0,-32 14-4222 0 0,-52 5 3371 0 0</inkml:trace>
  <inkml:trace contextRef="#ctx0" brushRef="#br0" timeOffset="120570.482">5463 2151 976 0 0,'-7'5'236'0'0,"-1"-1"0"0"0,0 1-1 0 0,1 0 1 0 0,0 1 0 0 0,0-1 0 0 0,1 1-1 0 0,-1 1 1 0 0,1-1 0 0 0,1 1-1 0 0,-1 0 1 0 0,1 1 0 0 0,1-1 0 0 0,-1 1-1 0 0,1 0 1 0 0,0 0 0 0 0,1 0 0 0 0,0 1-1 0 0,0-1 1 0 0,-1 8-236 0 0,3-5 112 0 0,-1 0-1 0 0,1 0 1 0 0,1-1-1 0 0,0 1 0 0 0,0 0 1 0 0,1 0-1 0 0,1-1 1 0 0,0 1-1 0 0,0-1 1 0 0,1 1-1 0 0,0-1 1 0 0,1 0-1 0 0,0 0 1 0 0,1 0-1 0 0,0 0 0 0 0,0-1 1 0 0,1 0-1 0 0,0 0 1 0 0,1-1-1 0 0,0 0 1 0 0,0 0-1 0 0,1 0 1 0 0,0-1-1 0 0,5 4-111 0 0,109 70-961 0 0,5-37-3586 0 0,-97-40 3153 0 0</inkml:trace>
  <inkml:trace contextRef="#ctx0" brushRef="#br0" timeOffset="120913.2">6006 2037 1508 0 0,'35'37'3231'0'0,"-11"0"-2677"0"0,-2 0 1 0 0,-1 2-1 0 0,-3 0 0 0 0,-1 2 0 0 0,-1 0 1 0 0,-3 0-1 0 0,3 21-554 0 0,-13-50 99 0 0,0 0 1 0 0,-1 1-1 0 0,-1-1 1 0 0,0 1-1 0 0,0-1 1 0 0,-2 1-1 0 0,1-1 1 0 0,-2 1-1 0 0,0-1 1 0 0,0 1-1 0 0,-1-1 1 0 0,0 0-1 0 0,-1 0 1 0 0,-1 0-1 0 0,-2 4-99 0 0,4-11-172 0 0,0 1 1 0 0,-1-1 0 0 0,0 1-1 0 0,0-1 1 0 0,0-1-1 0 0,0 1 1 0 0,-1 0-1 0 0,0-1 1 0 0,0 0-1 0 0,0 0 1 0 0,0-1-1 0 0,-1 1 1 0 0,0-1-1 0 0,1 0 1 0 0,-1-1-1 0 0,0 1 1 0 0,0-1-1 0 0,-1 0 1 0 0,1-1-1 0 0,0 1 172 0 0,-22-4-3936 0 0,10-9 2563 0 0</inkml:trace>
  <inkml:trace contextRef="#ctx0" brushRef="#br0" timeOffset="121334.186">6292 1785 888 0 0,'3'-3'129'0'0,"0"-1"0"0"0,0 0-1 0 0,0 1 1 0 0,0 0 0 0 0,0 0 0 0 0,1 0-1 0 0,-1 0 1 0 0,1 0 0 0 0,0 1 0 0 0,0-1-1 0 0,0 1 1 0 0,0 0 0 0 0,0 0-1 0 0,0 1 1 0 0,0-1 0 0 0,1 1 0 0 0,-1 0-1 0 0,1 0 1 0 0,-1 1 0 0 0,1-1 0 0 0,-1 1-1 0 0,1 0 1 0 0,0 0 0 0 0,-1 0 0 0 0,1 1-1 0 0,-1 0 1 0 0,1-1 0 0 0,-1 2 0 0 0,0-1-1 0 0,1 0 1 0 0,-1 1 0 0 0,0 0 0 0 0,0 0-1 0 0,0 0 1 0 0,0 1 0 0 0,0-1 0 0 0,0 1-1 0 0,-1 0 1 0 0,0 0 0 0 0,1 0 0 0 0,-1 0-1 0 0,0 1-128 0 0,16 16 131 0 0,-1 1 0 0 0,-1 0 0 0 0,-1 2 0 0 0,-2 0 0 0 0,0 0 0 0 0,-1 1 0 0 0,-1 1 0 0 0,-1 0 0 0 0,-1 1 0 0 0,-2 0 0 0 0,-1 0 0 0 0,0 1 0 0 0,-2-1 0 0 0,-1 2 0 0 0,-2-1 0 0 0,0 0 0 0 0,-2 0-1 0 0,-1 1 1 0 0,-1-1 0 0 0,-1 0 0 0 0,-2 0 0 0 0,0 0 0 0 0,-2 0 0 0 0,-1-1 0 0 0,-1 0 0 0 0,-1-1 0 0 0,-1 0 0 0 0,-2-1 0 0 0,0 0 0 0 0,-2-1 0 0 0,-5 6-131 0 0,-104 138-1448 0 0,114-156 931 0 0,-1 1 0 0 0,0-2 1 0 0,-1 0-1 0 0,0 0 0 0 0,0-1 1 0 0,-1 0-1 0 0,-1-1 0 0 0,1-1 1 0 0,-1 0-1 0 0,0-1 1 0 0,-1-1-1 0 0,-5 2 517 0 0,-15 1-1291 0 0</inkml:trace>
  <inkml:trace contextRef="#ctx0" brushRef="#br0" timeOffset="124611.604">7425 1850 1196 0 0,'16'-15'3076'0'0,"0"10"-2482"0"0,5-27 533 0 0,-2 155 995 0 0,39 227 441 0 0,-52-322-2691 0 0,1-14-6992 0 0,-6-18 5874 0 0</inkml:trace>
  <inkml:trace contextRef="#ctx0" brushRef="#br0" timeOffset="125156.893">7748 2099 1648 0 0,'0'0'826'0'0,"0"0"-30"0"0,17-2 2943 0 0,73-14-2591 0 0,0 3 1 0 0,1 5 0 0 0,1 4 0 0 0,10 3-1149 0 0,-100 1 65 0 0,-2 0-50 0 0,11 4-126 0 0,-3-3-3702 0 0,11-9-1307 0 0,-13 4 3860 0 0</inkml:trace>
  <inkml:trace contextRef="#ctx0" brushRef="#br0" timeOffset="128233.826">7000 1865 1996 0 0,'-17'10'225'0'0,"1"2"0"0"0,0 0-1 0 0,1 0 1 0 0,0 1 0 0 0,1 1-1 0 0,1 1 1 0 0,0 0 0 0 0,1 0-1 0 0,1 1 1 0 0,0 1 0 0 0,1 0-1 0 0,1 0 1 0 0,1 1 0 0 0,0 0-1 0 0,1 1 1 0 0,1 0 0 0 0,1 0 0 0 0,1 0-1 0 0,-2 13-224 0 0,10-10 94 0 0,0 0 0 0 0,2 0-1 0 0,0 0 1 0 0,1-1 0 0 0,1 0-1 0 0,1 0 1 0 0,1-1 0 0 0,1 0-1 0 0,1 0 1 0 0,1-2 0 0 0,0 1-1 0 0,1-2 1 0 0,1 0 0 0 0,1 0-1 0 0,0-2 1 0 0,1 0 0 0 0,1-1-1 0 0,0 0 1 0 0,1-2 0 0 0,2 1-94 0 0,42 33-561 0 0,3-3 0 0 0,1-2-1 0 0,1-4 1 0 0,3-3 0 0 0,1-2 0 0 0,1-4 0 0 0,1-4 0 0 0,1-2 0 0 0,21 1 561 0 0,0-5-1133 0 0</inkml:trace>
  <inkml:trace contextRef="#ctx0" brushRef="#br0" timeOffset="125561.711">8758 1931 1644 0 0,'20'-6'6773'0'0,"-11"28"-4321"0"0,-10 55-2773 0 0,0-54 1072 0 0,46 219 199 0 0,24-72-649 0 0,-76-151-5436 0 0,-23-44 909 0 0,17 10 2969 0 0</inkml:trace>
  <inkml:trace contextRef="#ctx0" brushRef="#br0" timeOffset="125901.86">8757 1916 1280 0 0,'2'-8'249'0'0,"0"0"0"0"0,1 1 0 0 0,0-1 0 0 0,0 1 1 0 0,1 0-1 0 0,0 0 0 0 0,1 0 0 0 0,-1 0 0 0 0,1 1 0 0 0,0 0 0 0 0,1 0 0 0 0,0 0 0 0 0,0 1 0 0 0,0-1 0 0 0,0 1 0 0 0,1 1 1 0 0,0-1-1 0 0,0 1 0 0 0,0 1 0 0 0,0-1 0 0 0,1 1 0 0 0,-1 0 0 0 0,1 1 0 0 0,0 0 0 0 0,0 0 0 0 0,0 1 0 0 0,4-1-249 0 0,-5 3 59 0 0,1 0-1 0 0,-1 0 1 0 0,1 1 0 0 0,0 0-1 0 0,-1 0 1 0 0,0 1-1 0 0,0-1 1 0 0,0 2-1 0 0,0-1 1 0 0,0 1-1 0 0,-1 0 1 0 0,1 0 0 0 0,-1 1-1 0 0,0 0 1 0 0,0 0-1 0 0,-1 1 1 0 0,0-1-1 0 0,0 1 1 0 0,0 0-1 0 0,0 0 1 0 0,-1 1-1 0 0,0-1 1 0 0,-1 1 0 0 0,1 0-1 0 0,-1 0 1 0 0,0 1-1 0 0,-1-1 1 0 0,0 0-1 0 0,0 1 1 0 0,-1-1-1 0 0,0 1 1 0 0,0 4-59 0 0,-3 1 1 0 0,-2-1 1 0 0,1 1-1 0 0,-2-1 1 0 0,1 0 0 0 0,-2 0-1 0 0,0-1 1 0 0,0 1-1 0 0,-1-1 1 0 0,0-1-1 0 0,-1 1 1 0 0,0-1-1 0 0,0-1 1 0 0,-1 1-1 0 0,-1-2 1 0 0,0 1-1 0 0,0-1 1 0 0,0-1-1 0 0,-1 1 1 0 0,0-2 0 0 0,-1 0-1 0 0,1 0 1 0 0,-1-1-1 0 0,0 0 1 0 0,-1-1-1 0 0,1-1 1 0 0,-1 0-1 0 0,-2 0-1 0 0,16-3-95 0 0,0-1 0 0 0,-1 1 1 0 0,1-1-1 0 0,0 0 0 0 0,0 1 0 0 0,-1-1 0 0 0,1 1 0 0 0,-1-1 0 0 0,1 0 0 0 0,-1 0 0 0 0,1 1 1 0 0,-1-1-1 0 0,1 0 0 0 0,-1 0 0 0 0,1 0 0 0 0,-1 1 0 0 0,0-1 0 0 0,0 0 0 0 0,1 0 0 0 0,-1 0 1 0 0,0 0-1 0 0,0 0 0 0 0,0 0 0 0 0,0 1 0 0 0,0-1 0 0 0,0 0 0 0 0,0 0 0 0 0,0 0 0 0 0,0 0 1 0 0,-1 0-1 0 0,1 0 0 0 0,0 1 0 0 0,-1-1 0 0 0,1 0 0 0 0,0 0 0 0 0,-1 0 0 0 0,1 1 1 0 0,-1-1-1 0 0,1 0 0 0 0,-1 0 0 0 0,1 1 0 0 0,-1-1 0 0 0,0 0 0 0 0,1 1 0 0 0,-1-1 0 0 0,0 1 1 0 0,0-1-1 0 0,1 1 0 0 0,-1-1 0 0 0,0 1 0 0 0,0 0 0 0 0,0-1 0 0 0,0 1 0 0 0,1 0 0 0 0,-1 0 1 0 0,0-1-1 0 0,0 1 0 0 0,0 0 0 0 0,0 0 0 0 0,0 0 0 0 0,0 0 0 0 0,0 0 0 0 0,1 0 0 0 0,-1 1 1 0 0,0-1-1 0 0,0 0 0 0 0,0 0 0 0 0,0 0 0 0 0,0 1 95 0 0,15-17-1281 0 0</inkml:trace>
  <inkml:trace contextRef="#ctx0" brushRef="#br0" timeOffset="126411.948">9369 2036 1348 0 0,'15'50'3506'0'0,"-14"35"-2412"0"0,-2-48-163 0 0,-1-5-551 0 0,-2 0-1 0 0,-1 0 0 0 0,-1 0 1 0 0,-1-1-1 0 0,-2 0 1 0 0,-2-1-1 0 0,-3 7-379 0 0,11-30 37 0 0,-8 20 979 0 0,6-38-188 0 0,14-58-805 0 0,4 1 0 0 0,2 1 0 0 0,3 0-1 0 0,14-31-22 0 0,-28 86-16 0 0,60-159 67 0 0,-57 157-23 0 0,-7 14-25 0 0,0 1 0 0 0,0-1 0 0 0,1 0 0 0 0,-1 1 0 0 0,0-1 0 0 0,0 1 0 0 0,0-1 0 0 0,1 1-1 0 0,-1-1 1 0 0,0 0 0 0 0,1 1 0 0 0,-1-1 0 0 0,0 0 0 0 0,1 1 0 0 0,-1-1 0 0 0,0 0 0 0 0,1 1 0 0 0,-1-1 0 0 0,1 0 0 0 0,-1 0-1 0 0,0 1 1 0 0,1-1 0 0 0,-1 0 0 0 0,1 0 0 0 0,-1 0 0 0 0,1 0 0 0 0,-1 1 0 0 0,1-1 0 0 0,-1 0 0 0 0,1 0 0 0 0,-1 0-1 0 0,1 0 1 0 0,-1 0 0 0 0,1 0 0 0 0,-1 0 0 0 0,1-1 0 0 0,-1 1 0 0 0,0 0 0 0 0,1 0 0 0 0,-1 0 0 0 0,1 0 0 0 0,-1-1 0 0 0,1 1-1 0 0,-1 0-2 0 0,61 204 244 0 0,-31-141-163 0 0,8 24-528 0 0,-28-26-2825 0 0,-56-7-2304 0 0,30-48 4296 0 0</inkml:trace>
  <inkml:trace contextRef="#ctx0" brushRef="#br0" timeOffset="126658.015">9390 2326 1944 0 0,'-8'-22'7308'0'0,"26"6"-4731"0"0,45-4-2936 0 0,-49 17 909 0 0,90-16-2484 0 0,-33 13-2713 0 0,-52 5 2742 0 0,-12 0 643 0 0</inkml:trace>
  <inkml:trace contextRef="#ctx0" brushRef="#br0" timeOffset="126985.248">9800 2207 2000 0 0,'12'-19'4999'0'0,"55"8"-2741"0"0,-62 13-2230 0 0,-1 0 1 0 0,0 1-1 0 0,0-1 1 0 0,0 1 0 0 0,0 0-1 0 0,-1 0 1 0 0,1 0-1 0 0,-1 1 1 0 0,0-1-1 0 0,0 1 1 0 0,0 0-1 0 0,0 0 1 0 0,-1 0-1 0 0,1 0 1 0 0,-1 0-1 0 0,0 0 1 0 0,0 1-1 0 0,-1-1 1 0 0,1 1 0 0 0,-1-1-1 0 0,0 1 1 0 0,0 0-1 0 0,-1-1 1 0 0,1 1-1 0 0,-1 0 1 0 0,0 0-1 0 0,0-1 1 0 0,-1 5-29 0 0,-33 138 878 0 0,-12-27 248 0 0,45-119-1030 0 0,1-1 26 0 0,2 2-143 0 0,-1-1 0 0 0,1 1-1 0 0,0-1 1 0 0,-1 0-1 0 0,1 1 1 0 0,0-1 0 0 0,0 0-1 0 0,0 0 1 0 0,0 0-1 0 0,0 0 1 0 0,0-1 0 0 0,0 1-1 0 0,0 0 1 0 0,1-1-1 0 0,-1 0 1 0 0,0 1 0 0 0,0-1-1 0 0,0 0 1 0 0,1 0-1 0 0,-1 0 1 0 0,0 0-1 0 0,0-1 1 0 0,0 1 0 0 0,1-1-1 0 0,-1 1 1 0 0,0-1-1 0 0,0 0 1 0 0,0 0 0 0 0,0 0-1 0 0,0 0 1 0 0,0 0-1 0 0,0 0 22 0 0,-2 1-5 0 0,110-37-2409 0 0,-14-37-4124 0 0,-89 59 5410 0 0</inkml:trace>
  <inkml:trace contextRef="#ctx0" brushRef="#br0" timeOffset="127406.694">9445 1938 1056 0 0,'-16'3'238'0'0,"1"-1"0"0"0,0 2 1 0 0,0 0-1 0 0,0 0 0 0 0,1 2 0 0 0,-1 0 0 0 0,1 0 1 0 0,1 2-1 0 0,-1-1 0 0 0,1 2 0 0 0,0 0 0 0 0,1 0 1 0 0,0 1-1 0 0,1 1 0 0 0,0 0 0 0 0,1 0 0 0 0,0 1 0 0 0,0 0 1 0 0,1 1-1 0 0,1 0 0 0 0,1 1 0 0 0,-1-1 0 0 0,2 1 1 0 0,0 1-1 0 0,1-1 0 0 0,0 1 0 0 0,1 0 0 0 0,1 0 1 0 0,0 0-1 0 0,1 1 0 0 0,1-1 0 0 0,0 14-238 0 0,3-11 39 0 0,0 0 0 0 0,1-1 0 0 0,0 1 0 0 0,1-1 0 0 0,2 0 0 0 0,-1 0 0 0 0,2-1 1 0 0,0 1-1 0 0,1-2 0 0 0,1 1 0 0 0,0-1 0 0 0,1 0 0 0 0,1-1 0 0 0,0 0 0 0 0,1-1 0 0 0,0 0 0 0 0,1-1 0 0 0,1 0 0 0 0,7 4-39 0 0,-4-3-414 0 0,1-1 0 0 0,0 0-1 0 0,1-1 1 0 0,0-1 0 0 0,0-1 0 0 0,1-1-1 0 0,0-1 1 0 0,1 0 0 0 0,0-2 0 0 0,4 1 414 0 0,47 0-2708 0 0,-53-6 1450 0 0</inkml:trace>
  <inkml:trace contextRef="#ctx0" brushRef="#br0" timeOffset="127746.813">10169 1889 856 0 0,'30'-11'4551'0'0,"40"67"-2889"0"0,-68-54-1479 0 0,19 25 59 0 0,-2 1 0 0 0,0 0 1 0 0,-2 2-1 0 0,-2 0 0 0 0,0 1 0 0 0,-2 0 1 0 0,-2 1-1 0 0,-1 1 0 0 0,-1 0 0 0 0,-1 0 1 0 0,-2 0-1 0 0,-1 6-242 0 0,-4-25 42 0 0,0-1 1 0 0,-1 1-1 0 0,-1 0 1 0 0,0-1-1 0 0,-1 1 1 0 0,0-1-1 0 0,-1 1 1 0 0,0-1-1 0 0,-1 0 1 0 0,-1 0-1 0 0,0-1 1 0 0,0 1-1 0 0,-7 8-42 0 0,5-6-77 0 0,-1-1-1 0 0,-1 0 1 0 0,0 0-1 0 0,-1-1 1 0 0,-1 0-1 0 0,0-1 1 0 0,0-1 0 0 0,-2 1-1 0 0,1-2 1 0 0,-12 8 77 0 0,6-6-531 0 0,-1-2 1 0 0,-1 0-1 0 0,1-1 0 0 0,-2 0 1 0 0,1-2-1 0 0,-1-1 0 0 0,0 0 1 0 0,0-2-1 0 0,-1 0 0 0 0,1-1 1 0 0,-1-2-1 0 0,0 0 531 0 0,-11 0-1229 0 0</inkml:trace>
  <inkml:trace contextRef="#ctx0" brushRef="#br0" timeOffset="129943.789">12125 1683 2960 0 0,'0'0'995'0'0,"0"0"-88"0"0,0 0-86 0 0,0 0-7 0 0,0 0 6 0 0,0 0-73 0 0,0 0-64 0 0,-1-11 272 0 0,6 9 2044 0 0,-1 9-2942 0 0,0 0 1 0 0,-1 0-1 0 0,0 1 0 0 0,0-1 0 0 0,-1 1 1 0 0,0 0-1 0 0,0 0 0 0 0,0-1 0 0 0,-1 1 1 0 0,-1 1-1 0 0,1-1 0 0 0,-1 0 0 0 0,0 0 1 0 0,-1 0-1 0 0,0 0 0 0 0,-1 0 0 0 0,0 2-57 0 0,1 25 101 0 0,39 234 833 0 0,-36-246 872 0 0,-1-23-2012 0 0,-1-1 1 0 0,1 0-1 0 0,-1 1 0 0 0,1-1 0 0 0,-1 0 1 0 0,1 1-1 0 0,0-1 0 0 0,0 1 0 0 0,-1-1 0 0 0,1 1 1 0 0,0 0-1 0 0,0-1 0 0 0,-1 1 0 0 0,1 0 1 0 0,0-1-1 0 0,0 1 0 0 0,0 0 0 0 0,-1 0 0 0 0,1 0 1 0 0,0 0-1 0 0,0 0 0 0 0,0 0 0 0 0,0 0 1 0 0,0 0-1 0 0,0 0 0 0 0,-1 0 0 0 0,1 0 1 0 0,0 0-1 0 0,0 1 0 0 0,0-1 0 0 0,-1 0 0 0 0,1 1 1 0 0,0-1-1 0 0,0 0 0 0 0,-1 1 0 0 0,1-1 1 0 0,0 1-1 0 0,0-1 0 0 0,-1 1 0 0 0,1 0 0 0 0,-1-1 1 0 0,1 1-1 0 0,-1 0 0 0 0,1-1 0 0 0,-1 1 1 0 0,1 0-1 0 0,-1 0 0 0 0,1-1 0 0 0,-1 1 0 0 0,0 0 1 0 0,0 0-1 0 0,1 0 0 0 0,-1-1 0 0 0,0 1 1 0 0,0 0-1 0 0,0 0 0 0 0,0 0 0 0 0,0 0 0 0 0,0 0 1 0 0,0-1-1 0 0,0 1 0 0 0,0 0 0 0 0,0 0 1 0 0,-1 0-1 0 0,1 0 0 0 0,0-1 0 0 0,-1 1 206 0 0,15-12-1208 0 0</inkml:trace>
  <inkml:trace contextRef="#ctx0" brushRef="#br0" timeOffset="130195.52">12450 2001 1496 0 0,'2'-6'5982'0'0,"14"-4"-4017"0"0,266-37-1840 0 0,-125 29-4541 0 0,-72 3 1988 0 0,-43 8 1340 0 0</inkml:trace>
  <inkml:trace contextRef="#ctx0" brushRef="#br0" timeOffset="130444.073">13336 1737 1604 0 0,'9'-28'5588'0'0,"-9"32"-1092"0"0,-20 196-2741 0 0,47-74-1389 0 0,-21-11-2479 0 0,-6-113 1886 0 0,-1-1 0 0 0,0 1 1 0 0,0 0-1 0 0,0-1 0 0 0,0 0 1 0 0,0 1-1 0 0,0-1 0 0 0,-1 0 0 0 0,1 1 1 0 0,0-1-1 0 0,-1 0 0 0 0,1 0 1 0 0,-1 0-1 0 0,1 0 0 0 0,-1 0 0 0 0,1-1 1 0 0,-1 1-1 0 0,0 0 0 0 0,0-1 1 0 0,1 1-1 0 0,-1-1 0 0 0,0 0 1 0 0,0 1-1 0 0,1-1 0 0 0,-1 0 0 0 0,0 0 1 0 0,0 0-1 0 0,1 0 0 0 0,-1-1 1 0 0,0 1-1 0 0,0 0 0 0 0,1-1 0 0 0,-1 1 1 0 0,0-1-1 0 0,0 0 0 0 0,1 1 1 0 0,-2-2 226 0 0,-15-6-1280 0 0</inkml:trace>
  <inkml:trace contextRef="#ctx0" brushRef="#br0" timeOffset="130689.79">13232 1689 1428 0 0,'9'-11'350'0'0,"-1"0"-1"0"0,2 0 0 0 0,0 1 1 0 0,0 0-1 0 0,1 0 1 0 0,0 1-1 0 0,1 1 0 0 0,0 0 1 0 0,0 0-1 0 0,0 1 1 0 0,1 1-1 0 0,0 0 0 0 0,1 1 1 0 0,-1 1-1 0 0,1 0 1 0 0,0 0-1 0 0,0 1 0 0 0,0 1 1 0 0,9 0-350 0 0,-16 4 54 0 0,-1 0 0 0 0,1 1 1 0 0,-1 0-1 0 0,0 0 0 0 0,0 0 0 0 0,0 1 1 0 0,0-1-1 0 0,-1 2 0 0 0,0-1 0 0 0,1 1 1 0 0,-1-1-1 0 0,-1 1 0 0 0,1 1 0 0 0,-1-1 1 0 0,0 1-1 0 0,0-1 0 0 0,-1 1 1 0 0,1 0-1 0 0,-1 0 0 0 0,-1 1 0 0 0,1-1 1 0 0,-1 1-1 0 0,0-1 0 0 0,-1 1 0 0 0,1 0 1 0 0,-1 0-1 0 0,-1-1 0 0 0,1 1 0 0 0,-1 0 1 0 0,0 0-1 0 0,-1 0 0 0 0,0 0 0 0 0,0 0 1 0 0,0-1-1 0 0,-1 1 0 0 0,0 0 1 0 0,0-1-1 0 0,-1 0 0 0 0,0 1 0 0 0,0-1 1 0 0,-1 2-55 0 0,-3 5 38 0 0,-1 0-1 0 0,0 0 1 0 0,-1-1 0 0 0,0 0 0 0 0,-1 0 0 0 0,0-1 0 0 0,-1-1 0 0 0,0 0 0 0 0,-1 0 0 0 0,0-1-1 0 0,0 0 1 0 0,-1-1 0 0 0,-10 4-38 0 0,-115 23-4983 0 0,107-47 2349 0 0,23 4 1423 0 0</inkml:trace>
  <inkml:trace contextRef="#ctx0" brushRef="#br0" timeOffset="131233.806">13815 1889 1428 0 0,'-57'215'6615'0'0,"69"-216"-2985"0"0,63-86-2745 0 0,123-295 460 0 0,-180 559-1343 0 0,18-90-2 0 0,6 59-3477 0 0,-42-143 3248 0 0,-1-1 1 0 0,1 1-1 0 0,-1 0 1 0 0,0-1 0 0 0,0 1-1 0 0,0-1 1 0 0,0 0-1 0 0,0 1 1 0 0,0-1-1 0 0,-1 0 1 0 0,1 0 0 0 0,-1 0-1 0 0,0 0 1 0 0,0 0-1 0 0,0 0 1 0 0,0 0-1 0 0,0 0 1 0 0,0-1 0 0 0,0 1-1 0 0,0-1 1 0 0,-1 0-1 0 0,1 1 1 0 0,0-1 0 0 0,-1 0-1 0 0,1-1 1 0 0,-1 1-1 0 0,1 0 1 0 0,-1-1-1 0 0,0 1 1 0 0,0-1 228 0 0,1 0-1063 0 0</inkml:trace>
  <inkml:trace contextRef="#ctx0" brushRef="#br0" timeOffset="131484.757">13835 1986 3788 0 0,'65'-61'6232'0'0,"76"35"-5054"0"0,-59 41-3479 0 0,-10-1-3617 0 0,-62-14 4467 0 0</inkml:trace>
  <inkml:trace contextRef="#ctx0" brushRef="#br0" timeOffset="131824.247">14266 1928 1832 0 0,'0'0'848'0'0,"28"0"3992"0"0,6 71-1982 0 0,-34-70-2514 0 0,10 2 892 0 0,32-65-504 0 0,-34 47-700 0 0,1 1-1 0 0,0 0 1 0 0,1 1-1 0 0,0 0 1 0 0,1 1-1 0 0,0 0 1 0 0,1 0 0 0 0,0 2-1 0 0,1-1 1 0 0,1 1-1 0 0,8-4-31 0 0,-19 12-6 0 0,0 1 0 0 0,0 0 0 0 0,-1 0-1 0 0,1 0 1 0 0,0 1 0 0 0,0-1 0 0 0,0 1 0 0 0,0-1-1 0 0,0 1 1 0 0,0 0 0 0 0,0 0 0 0 0,0 1 0 0 0,0-1-1 0 0,0 0 1 0 0,0 1 0 0 0,0 0 0 0 0,0 0 0 0 0,0 0-1 0 0,0 0 1 0 0,-1 0 0 0 0,1 1 0 0 0,0-1 0 0 0,-1 1-1 0 0,1-1 1 0 0,-1 1 0 0 0,1 0 0 0 0,-1 0 0 0 0,0 0-1 0 0,0 0 1 0 0,0 1 0 0 0,0-1 0 0 0,0 1 0 0 0,-1-1-1 0 0,1 1 1 0 0,-1-1 0 0 0,1 1 0 0 0,-1 0 0 0 0,0 0 6 0 0,28 115-354 0 0,-48-33-449 0 0,15-78 483 0 0,-1-1 0 0 0,1 1 1 0 0,-1 0-1 0 0,0-1 1 0 0,-1 0-1 0 0,0 0 0 0 0,0-1 1 0 0,0 0-1 0 0,0 0 0 0 0,-1 0 1 0 0,0-1-1 0 0,0 0 0 0 0,0 0 1 0 0,0-1-1 0 0,-1 1 1 0 0,0-2-1 0 0,1 1 0 0 0,-1-1 1 0 0,0 0-1 0 0,0-1 0 0 0,0 0 1 0 0,0 0-1 0 0,-2-1 320 0 0,-22 2-917 0 0,10-1 41 0 0</inkml:trace>
  <inkml:trace contextRef="#ctx0" brushRef="#br0" timeOffset="132196.916">13544 1706 1792 0 0,'-7'4'182'0'0,"0"0"0"0"0,0 0 0 0 0,0 1 0 0 0,1 0 0 0 0,0 0 0 0 0,0 0 0 0 0,0 1 1 0 0,0 0-1 0 0,1 0 0 0 0,0 1 0 0 0,1-1 0 0 0,-1 1 0 0 0,1 0 0 0 0,0 1 0 0 0,1-1 0 0 0,0 0 0 0 0,0 1 0 0 0,1 0 0 0 0,-1 0 0 0 0,2 0 0 0 0,-1 0 0 0 0,1 0 0 0 0,1 0 0 0 0,-1 0 0 0 0,1 0 0 0 0,0 0 0 0 0,1 0 0 0 0,0 0 1 0 0,2 6-183 0 0,1 11 174 0 0,2 0 0 0 0,0 0 0 0 0,2 0 0 0 0,0-1 0 0 0,2 0 0 0 0,1-1 1 0 0,1 0-1 0 0,13 19-174 0 0,-9-19-122 0 0,1-1 0 0 0,2 0 0 0 0,0-1 0 0 0,1-1 0 0 0,0-1 0 0 0,2-1 0 0 0,16 10 122 0 0,107 43-4671 0 0,-108-62 3407 0 0</inkml:trace>
  <inkml:trace contextRef="#ctx0" brushRef="#br0" timeOffset="133649.552">14423 1947 1336 0 0,'0'0'446'0'0,"0"0"-22"0"0,0 0 50 0 0,0 0-15 0 0,0 0-26 0 0,0 0-46 0 0,0 0 12 0 0,0 0-20 0 0,0 0-56 0 0,0 0 13 0 0,0 0-13 0 0,0 0-21 0 0,0 0 28 0 0,0 0 12 0 0,0 0-52 0 0,0 0-97 0 0,-3-5-22 0 0,3 4-152 0 0,-1 0 0 0 0,1 0 0 0 0,0 0 0 0 0,-1 0 0 0 0,1-1 0 0 0,0 1 0 0 0,-1 0 0 0 0,1 0 0 0 0,0-1 0 0 0,0 1 0 0 0,0 0-1 0 0,0-1 1 0 0,1 1 0 0 0,-1 0 0 0 0,0 0 0 0 0,0-1 0 0 0,1 1 0 0 0,-1 0 0 0 0,1 0 0 0 0,-1 0 0 0 0,1 0 0 0 0,-1 0 0 0 0,1-1 0 0 0,0 1 0 0 0,-1 0 0 0 0,1 0 0 0 0,0 0 0 0 0,0 1 0 0 0,0-1 0 0 0,0 0 0 0 0,0 0 0 0 0,0 0 0 0 0,0 1 0 0 0,0-1 0 0 0,0 0 0 0 0,0 1 0 0 0,1-1 0 0 0,-1 1 0 0 0,0 0 0 0 0,0-1 0 0 0,0 1 0 0 0,1 0 0 0 0,-1-1 0 0 0,0 1 0 0 0,0 0 0 0 0,1 0 0 0 0,-1 0 0 0 0,0 0 0 0 0,0 1 0 0 0,1-1 0 0 0,-1 0 0 0 0,0 0 0 0 0,1 1-19 0 0,6-3 56 0 0,-2-1-18 0 0,1 1-1 0 0,-1-1 0 0 0,1 2 0 0 0,0-1 0 0 0,0 1 0 0 0,0 0 0 0 0,0 0 0 0 0,0 1 1 0 0,0 0-1 0 0,0 0 0 0 0,0 1 0 0 0,0 0 0 0 0,-1 0 0 0 0,1 0 0 0 0,0 1 0 0 0,0 0 1 0 0,-1 0-1 0 0,1 1 0 0 0,-1 0 0 0 0,0 0 0 0 0,0 1 0 0 0,0-1 0 0 0,0 1 0 0 0,0 1 1 0 0,-1-1-1 0 0,0 1 0 0 0,0 0 0 0 0,0 0 0 0 0,0 0 0 0 0,-1 1 0 0 0,0-1 0 0 0,0 1 1 0 0,-1 0-1 0 0,0 1 0 0 0,0-1 0 0 0,0 0 0 0 0,0 1 0 0 0,-1 0-37 0 0,-4 10 47 0 0,0-1 0 0 0,-1 1 0 0 0,-1-1-1 0 0,0 0 1 0 0,-1 0 0 0 0,-1 0 0 0 0,0-1-1 0 0,-2 1 1 0 0,1-2 0 0 0,-2 1 0 0 0,0-1-1 0 0,-1 0 1 0 0,0-1 0 0 0,-1 0 0 0 0,0-1-1 0 0,-1 0 1 0 0,0-1 0 0 0,-1 0 0 0 0,0-1-1 0 0,-1-1 1 0 0,0 0 0 0 0,-1 0 0 0 0,-3 0-47 0 0,149 24 926 0 0,-125-32-923 0 0,0 1 1 0 0,-1 0-1 0 0,1 0 1 0 0,0 0-1 0 0,-1 0 1 0 0,0 1-1 0 0,1 0 1 0 0,-1 0-1 0 0,-1 0 1 0 0,1 1 0 0 0,0 0-1 0 0,-1-1 1 0 0,1 2-1 0 0,-1-1 1 0 0,0 0-1 0 0,-1 1 1 0 0,1 0-1 0 0,-1 0 1 0 0,0 0-1 0 0,0 0 1 0 0,-1 1-1 0 0,1-1 1 0 0,-1 1-1 0 0,0-1 1 0 0,-1 1-1 0 0,1 0 1 0 0,-1 0-1 0 0,0 3-3 0 0,-3-3 8 0 0,0 1-1 0 0,0-1 0 0 0,-1 0 0 0 0,0 1 0 0 0,0-1 0 0 0,-1-1 0 0 0,1 1 1 0 0,-1 0-1 0 0,0-1 0 0 0,-1 0 0 0 0,0 0 0 0 0,1 0 0 0 0,-2 0 0 0 0,1-1 0 0 0,0 0 1 0 0,-1 0-1 0 0,0-1 0 0 0,0 1 0 0 0,0-1 0 0 0,-2 0-7 0 0,-12 8-37 0 0,-2-2 0 0 0,1-1 1 0 0,-2 0-1 0 0,1-2 0 0 0,0 0 0 0 0,-1-2 0 0 0,0 0 0 0 0,-12-1 37 0 0,-102-30-3090 0 0,133 24 2823 0 0,0 1-1 0 0,0-1 1 0 0,0 0 0 0 0,1 0-1 0 0,-1-1 1 0 0,1 1 0 0 0,0-1 0 0 0,0 1-1 0 0,0-1 1 0 0,0 0 0 0 0,1 0-1 0 0,-1 0 1 0 0,1-1 0 0 0,0 1-1 0 0,1 0 1 0 0,-1-1 0 0 0,1 0-1 0 0,0 1 1 0 0,0-1 0 0 0,0 0-1 0 0,0 1 1 0 0,1-5 267 0 0,-1-11-1417 0 0</inkml:trace>
  <inkml:trace contextRef="#ctx0" brushRef="#br0" timeOffset="134180.813">14979 1539 916 0 0,'3'-2'182'0'0,"1"-1"-1"0"0,-1 0 1 0 0,0 1-1 0 0,1 0 1 0 0,-1 0-1 0 0,1 0 1 0 0,0 0-1 0 0,-1 1 1 0 0,1-1-1 0 0,0 1 1 0 0,0 0-1 0 0,0 0 1 0 0,0 0 0 0 0,0 1-1 0 0,0-1 1 0 0,0 1-1 0 0,0 0 1 0 0,1 0-1 0 0,-1 1 1 0 0,0-1-1 0 0,0 1 1 0 0,0 0-1 0 0,0 0 1 0 0,0 0-1 0 0,0 0 1 0 0,-1 1-1 0 0,1 0 1 0 0,0-1 0 0 0,-1 1-1 0 0,1 1 1 0 0,-1-1-1 0 0,0 1 1 0 0,1 0-182 0 0,87 107 1550 0 0,-75-76-1400 0 0,0 2 1 0 0,-3 0 0 0 0,0 0-1 0 0,-3 1 1 0 0,-1 1-1 0 0,-2 0 1 0 0,-1 0 0 0 0,-2 0-1 0 0,-2 1 1 0 0,-1-1-1 0 0,-2 1 1 0 0,-2-1 0 0 0,-2 1-1 0 0,-1-1 1 0 0,-2-1 0 0 0,-1 1-1 0 0,-2-1 1 0 0,-2-1-1 0 0,-6 12-150 0 0,-77 66-1209 0 0,89-108 904 0 0,0-1 0 0 0,-1 0 0 0 0,1-1 1 0 0,-1 0-1 0 0,0 0 0 0 0,0-1 0 0 0,-1 0 1 0 0,1 0-1 0 0,-1-1 0 0 0,1 0 1 0 0,-1 0-1 0 0,0-1 0 0 0,1-1 0 0 0,-1 1 1 0 0,0-1-1 0 0,0-1 0 0 0,0 1 0 0 0,1-1 1 0 0,-1-1-1 0 0,0 0 0 0 0,1 0 0 0 0,0-1 1 0 0,-8-3 304 0 0,-19-13-1192 0 0</inkml:trace>
  <inkml:trace contextRef="#ctx0" brushRef="#br0" timeOffset="134913.639">11934 1524 1236 0 0,'-20'9'244'0'0,"0"1"0"0"0,0 0-1 0 0,1 2 1 0 0,0 0 0 0 0,1 1 0 0 0,1 1 0 0 0,0 1-1 0 0,1 0 1 0 0,0 1 0 0 0,1 0 0 0 0,1 2 0 0 0,1 0-1 0 0,0 0 1 0 0,2 1 0 0 0,0 1 0 0 0,1-1 0 0 0,1 2-1 0 0,0-1 1 0 0,2 2 0 0 0,1-1 0 0 0,0 1 0 0 0,2-1-1 0 0,0 1 1 0 0,1 1 0 0 0,2-1 0 0 0,0 14-244 0 0,21 105 647 0 0,-6-103-622 0 0,2 0 0 0 0,1-1-1 0 0,3-1 1 0 0,0 0 0 0 0,2-2 0 0 0,2 0 0 0 0,1-2-1 0 0,2-1 1 0 0,1-1 0 0 0,1-1 0 0 0,22 16-25 0 0,-14-12-652 0 0,1-2 1 0 0,2-1-1 0 0,1-3 1 0 0,1-1-1 0 0,1-2 1 0 0,2-1-1 0 0,0-3 1 0 0,17 4 651 0 0,20 3-1255 0 0</inkml:trace>
  <inkml:trace contextRef="#ctx0" brushRef="#br0" timeOffset="135521.739">15808 1163 1292 0 0,'32'-3'6137'0'0,"26"84"-5051"0"0,-57-78-891 0 0,18 45 85 0 0,-2 0-1 0 0,-2 2 0 0 0,-3-1 1 0 0,-1 2-1 0 0,-3 0 1 0 0,-2 0-1 0 0,-2 0 1 0 0,-3 46-280 0 0,-18 97 426 0 0,7-131-307 0 0,-2-1-1 0 0,-3 0 1 0 0,-2-1 0 0 0,-4-2-1 0 0,-2 1 1 0 0,-2-2-1 0 0,-19 28-118 0 0,20-45-434 0 0,-2-1-1 0 0,-1-1 0 0 0,-2-1 0 0 0,-2-1 0 0 0,-2-2 1 0 0,-13 10 434 0 0,31-32-500 0 0,-1 0 1 0 0,0-1 0 0 0,-1-1 0 0 0,0 0-1 0 0,-1-1 1 0 0,0-1 0 0 0,0-1 0 0 0,-1-1-1 0 0,0 0 1 0 0,-1-1 0 0 0,1-1 0 0 0,-1-1-1 0 0,0-1 1 0 0,-6 0 499 0 0,-29-2-1168 0 0</inkml:trace>
  <inkml:trace contextRef="#ctx0" brushRef="#br0" timeOffset="142207.289">3593 3284 1484 0 0,'-38'-14'4828'0'0,"-29"30"-3457"0"0,49-7-1209 0 0,1 0 0 0 0,1 2 0 0 0,0 0 1 0 0,0 0-1 0 0,1 2 0 0 0,1 0 0 0 0,0 0 1 0 0,0 2-1 0 0,2 0 0 0 0,0 0 0 0 0,0 1 1 0 0,2 0-1 0 0,0 1 0 0 0,1 0 0 0 0,0 1 0 0 0,2 0 1 0 0,0 0-1 0 0,1 1 0 0 0,1-1 0 0 0,0 1 1 0 0,2 0-1 0 0,0 1 0 0 0,1-1 0 0 0,1 1-162 0 0,1-3 10 0 0,1 0 0 0 0,1 0 0 0 0,1-1 0 0 0,0 1-1 0 0,1-1 1 0 0,1 1 0 0 0,0-1 0 0 0,1 0 0 0 0,1-1-1 0 0,1 1 1 0 0,0-2 0 0 0,1 1 0 0 0,0-1 0 0 0,1 0-1 0 0,11 11-9 0 0,120 94-3973 0 0,-43-79-349 0 0,-66-34 3058 0 0</inkml:trace>
  <inkml:trace contextRef="#ctx0" brushRef="#br0" timeOffset="143343.778">4057 3460 1724 0 0,'16'0'672'0'0,"-13"0"39"0"0,-3 0-26 0 0,0 0-23 0 0,19-4 1819 0 0,7-15-1057 0 0,-13 101 342 0 0,54 136-45 0 0,-29-105-2073 0 0,-38-113 199 0 0,-1 1 0 0 0,1-1 0 0 0,-1 1 0 0 0,1-1-1 0 0,-1 1 1 0 0,1-1 0 0 0,-1 1 0 0 0,1-1 0 0 0,-1 0-1 0 0,0 1 1 0 0,1-1 0 0 0,-1 0 0 0 0,0 1 0 0 0,1-1 0 0 0,-1 0-1 0 0,0 0 1 0 0,1 0 0 0 0,-1 0 0 0 0,0 1 0 0 0,0-1-1 0 0,1 0 1 0 0,-1 0 0 0 0,0 0 0 0 0,0-1 0 0 0,1 1-1 0 0,-1 0 1 0 0,0 0 0 0 0,1 0 0 0 0,-1 0 0 0 0,0-1 0 0 0,1 1-1 0 0,-1 0 1 0 0,0-1 0 0 0,1 1 0 0 0,-1-1 0 0 0,1 1-1 0 0,-1 0 1 0 0,0-1 0 0 0,1 1 0 0 0,-1-1 0 0 0,1 0-1 0 0,-1 1 1 0 0,1-1 0 0 0,0 1 0 0 0,-1-1 0 0 0,1 0-1 0 0,0 1 1 0 0,-1-1 0 0 0,1 0 0 0 0,0 1 0 0 0,0-1 0 0 0,0 0-1 0 0,-1 1 1 0 0,1-1 0 0 0,0 0 153 0 0,-2-5-1489 0 0</inkml:trace>
  <inkml:trace contextRef="#ctx0" brushRef="#br0" timeOffset="143685.879">4396 3595 1944 0 0,'-1'-4'5732'0'0,"37"-14"-4262"0"0,25 7-859 0 0,1 2 1 0 0,-1 3 0 0 0,1 3 0 0 0,56 4-612 0 0,-61-1-1321 0 0,-55 0 661 0 0,-2 0-231 0 0,0 0-333 0 0,17-18-2880 0 0,-13 15 2827 0 0</inkml:trace>
  <inkml:trace contextRef="#ctx0" brushRef="#br0" timeOffset="143993.273">5188 3329 2508 0 0,'14'-14'4947'0'0,"-6"18"-552"0"0,-1 20-4510 0 0,7 12 289 0 0,6 64-1281 0 0,-72-48-3334 0 0,-7-33 698 0 0,40-15 2553 0 0</inkml:trace>
  <inkml:trace contextRef="#ctx0" brushRef="#br0" timeOffset="144242.16">4916 3697 1552 0 0,'21'12'6478'0'0,"34"-14"-4581"0"0,316-57-76 0 0,-371 59-1775 0 0,27-1-1030 0 0,-27 1 834 0 0,-1 1 0 0 0,1-1 1 0 0,0 0-1 0 0,0 1 1 0 0,0-1-1 0 0,0 1 1 0 0,0-1-1 0 0,0 1 1 0 0,0-1-1 0 0,0 1 1 0 0,0-1-1 0 0,0 1 1 0 0,0-1-1 0 0,0 0 0 0 0,0 1 1 0 0,0-1-1 0 0,1 1 1 0 0,-1-1-1 0 0,0 1 1 0 0,0-1-1 0 0,0 0 1 0 0,1 1-1 0 0,-1-1 1 0 0,0 1-1 0 0,0-1 1 0 0,1 0-1 0 0,-1 1 0 0 0,0-1 1 0 0,1 0-1 0 0,-1 1 1 0 0,1-1-1 0 0,-1 0 1 0 0,0 0-1 0 0,1 1 1 0 0,-1-1-1 0 0,1 0 1 0 0,-1 0-1 0 0,0 0 1 0 0,1 0-1 0 0,-1 0 0 0 0,1 1 1 0 0,-1-1-1 0 0,1 0 1 0 0,-1 0-1 0 0,1 0 1 0 0,-1 0-1 0 0,1 0 1 0 0,-1 0-1 0 0,1-1 1 0 0,-1 1-1 0 0,0 0 1 0 0,1 0-1 0 0,-1 0 0 0 0,1 0 1 0 0,0-1 149 0 0,-7 5-1261 0 0</inkml:trace>
  <inkml:trace contextRef="#ctx0" brushRef="#br0" timeOffset="144618.423">5108 3841 1844 0 0,'10'4'6558'0'0,"16"2"-4712"0"0,31 10-1676 0 0,-51-12-131 0 0,1 1 0 0 0,-1-1 0 0 0,0 1 0 0 0,0 1 0 0 0,-1-1 0 0 0,1 1 0 0 0,-1 0 0 0 0,-1 0 0 0 0,1 0 0 0 0,-1 1 0 0 0,0 0 0 0 0,0-1 0 0 0,-1 1 0 0 0,0 1 0 0 0,0-1 0 0 0,-1 0 0 0 0,0 1 0 0 0,0-1 0 0 0,0 1 0 0 0,-1 0 0 0 0,-1 0 0 0 0,1-1 0 0 0,-1 1 0 0 0,-1 0 0 0 0,1 0 0 0 0,-1 0-39 0 0,-72 144 678 0 0,126-143-447 0 0,54-40-1942 0 0,-95 27 1095 0 0,0-1 1 0 0,-1 0-1 0 0,1-1 0 0 0,-1 0 0 0 0,0-1 0 0 0,-1 0 0 0 0,0-1 1 0 0,0 0-1 0 0,0 0 0 0 0,-1-1 0 0 0,-1 0 0 0 0,5-7 616 0 0,1-5-1268 0 0</inkml:trace>
  <inkml:trace contextRef="#ctx0" brushRef="#br0" timeOffset="144898.748">5651 3280 1552 0 0,'27'5'3728'0'0,"28"58"-2233"0"0,-54-62-1434 0 0,22 42 319 0 0,-2 1-1 0 0,-2 1 1 0 0,-2 1 0 0 0,-2 0 0 0 0,-2 1-1 0 0,-1 1 1 0 0,-3 0 0 0 0,-2 0 0 0 0,-3 1-1 0 0,-1-1 1 0 0,-4 43-380 0 0,1-69 0 0 0,-2 1-1 0 0,-1-1 1 0 0,-1 0-1 0 0,0 0 1 0 0,-2 0-1 0 0,0 0 1 0 0,-2-1-1 0 0,-5 11 1 0 0,10-24-286 0 0,-1 0-1 0 0,0 0 0 0 0,0 0 1 0 0,-1 0-1 0 0,0-1 1 0 0,0 0-1 0 0,-1 0 0 0 0,1 0 1 0 0,-2-1-1 0 0,1 1 0 0 0,-1-2 1 0 0,0 1-1 0 0,0-1 1 0 0,0 0-1 0 0,-1 0 0 0 0,0-1 1 0 0,0 0-1 0 0,0-1 1 0 0,0 1-1 0 0,-1-1 0 0 0,1-1 1 0 0,-1 0-1 0 0,-1 0 287 0 0,-25-1-1256 0 0,15-1 107 0 0</inkml:trace>
  <inkml:trace contextRef="#ctx0" brushRef="#br0" timeOffset="145507.711">7019 3164 1324 0 0,'-36'-16'3997'0'0,"-28"38"-2794"0"0,49-15-1064 0 0,0 1 0 0 0,1 1 0 0 0,0 0 0 0 0,1 1 0 0 0,0 0 0 0 0,1 1 0 0 0,0 0 0 0 0,1 1 0 0 0,0 1 0 0 0,0 0 0 0 0,2 0 0 0 0,-1 1 0 0 0,2 0 0 0 0,0 0 0 0 0,1 1-1 0 0,0 0 1 0 0,1 1 0 0 0,1-1 0 0 0,0 1 0 0 0,1 0 0 0 0,1 0 0 0 0,1 1 0 0 0,0-1 0 0 0,1 0 0 0 0,0 2-139 0 0,3-1 1 0 0,0 0 0 0 0,1 0 0 0 0,1-1-1 0 0,0 1 1 0 0,1-1 0 0 0,1 0 0 0 0,1-1 0 0 0,0 1-1 0 0,1-1 1 0 0,0-1 0 0 0,2 1 0 0 0,-1-2-1 0 0,2 1 1 0 0,0-1 0 0 0,0-1 0 0 0,8 7-1 0 0,140 98-4973 0 0,-98-95 2530 0 0,-35-20 1208 0 0</inkml:trace>
  <inkml:trace contextRef="#ctx0" brushRef="#br0" timeOffset="145911.604">7302 3274 1272 0 0,'22'-6'7080'0'0,"-18"23"-4424"0"0,-3-1-2833 0 0,14 178 1708 0 0,-7-160-1516 0 0,22 82-1586 0 0,-30-115 344 0 0,0-1-289 0 0,-11 1-4293 0 0,9-4 4391 0 0</inkml:trace>
  <inkml:trace contextRef="#ctx0" brushRef="#br0" timeOffset="146159.941">7500 3442 1256 0 0,'35'-16'7664'0'0,"35"6"-7459"0"0,-48 7 566 0 0,60-4-452 0 0,131-33-5419 0 0,-180 21 2455 0 0,-16 12 1347 0 0</inkml:trace>
  <inkml:trace contextRef="#ctx0" brushRef="#br0" timeOffset="146458.461">8220 3143 880 0 0,'15'9'7304'0'0,"-4"43"-7116"0"0,-10-43 326 0 0,54 268-933 0 0,-55-267-4828 0 0,-2-1 3971 0 0</inkml:trace>
  <inkml:trace contextRef="#ctx0" brushRef="#br0" timeOffset="146706.216">8587 3344 1300 0 0,'-80'82'4773'0'0,"-24"57"-1793"0"0,-20 79-1850 0 0,111-190-1898 0 0,9-10-3185 0 0,4-17 2595 0 0,0-1 72 0 0,0 0 24 0 0</inkml:trace>
  <inkml:trace contextRef="#ctx0" brushRef="#br0" timeOffset="147076.892">8565 3652 1556 0 0,'11'-6'652'0'0,"-9"3"-532"0"0,1 0 1 0 0,-1 1 0 0 0,1-1-1 0 0,0 1 1 0 0,0 0 0 0 0,0 0-1 0 0,0 0 1 0 0,0 0 0 0 0,0 0-1 0 0,0 1 1 0 0,1 0 0 0 0,-1-1-1 0 0,1 1 1 0 0,-1 0-1 0 0,1 1 1 0 0,-1-1 0 0 0,1 1-1 0 0,0-1 1 0 0,-1 1 0 0 0,1 0-1 0 0,-1 1 1 0 0,1-1 0 0 0,0 0-1 0 0,-1 1 1 0 0,1 0-1 0 0,-1 0 1 0 0,1 0 0 0 0,-1 0-1 0 0,0 1 1 0 0,1-1 0 0 0,-1 1-1 0 0,0 0 1 0 0,0 0 0 0 0,0 0-1 0 0,0 0 1 0 0,0 1 0 0 0,-1-1-1 0 0,1 1 1 0 0,-1-1-1 0 0,0 1 1 0 0,1 0 0 0 0,-1 0-1 0 0,1 2-120 0 0,0 8 202 0 0,-1 0 0 0 0,-1 0-1 0 0,1 0 1 0 0,-2 1 0 0 0,0-1-1 0 0,-1 0 1 0 0,0 0 0 0 0,-1 0-1 0 0,0 0 1 0 0,-1 0-1 0 0,-1 0 1 0 0,0 0 0 0 0,0-1-1 0 0,-1 0 1 0 0,-1 0 0 0 0,0 0-1 0 0,-1-1 1 0 0,0 0 0 0 0,-1 0-1 0 0,-6 6-201 0 0,-18 40 1346 0 0,33-54-1350 0 0,0-1-1 0 0,0 0 1 0 0,0 0 0 0 0,0 0 0 0 0,1 1-1 0 0,-1-1 1 0 0,1 0 0 0 0,-1-1 0 0 0,1 1-1 0 0,0 0 1 0 0,0 0 0 0 0,0-1 0 0 0,0 1-1 0 0,0-1 1 0 0,0 0 0 0 0,1 0 0 0 0,-1 1-1 0 0,0-1 1 0 0,0-1 0 0 0,1 1 0 0 0,-1 0-1 0 0,1 0 1 0 0,-1-1 0 0 0,1 0 0 0 0,-1 1-1 0 0,1-1 1 0 0,-1 0 0 0 0,1 0 0 0 0,-1 0-1 0 0,1-1 1 0 0,-1 1 0 0 0,1-1 0 0 0,-1 1-1 0 0,1-1 1 0 0,-1 0 0 0 0,0 0 0 0 0,1 0-1 0 0,-1 0 1 0 0,0 0 0 0 0,1-1 4 0 0,14-1-698 0 0,0 0 1 0 0,0-1-1 0 0,0-1 1 0 0,-1-1 0 0 0,1 0-1 0 0,-1-1 1 0 0,-1-1-1 0 0,0-1 1 0 0,0 0-1 0 0,0 0 1 0 0,-1-2-1 0 0,-1 0 1 0 0,0 0 0 0 0,6-8 697 0 0,1-6-1412 0 0</inkml:trace>
  <inkml:trace contextRef="#ctx0" brushRef="#br0" timeOffset="147355.424">9174 3059 988 0 0,'0'1'103'0'0,"1"-1"0"0"0,-1 1 0 0 0,0 0-1 0 0,1-1 1 0 0,-1 1 0 0 0,1-1 0 0 0,-1 1 0 0 0,0 0-1 0 0,1-1 1 0 0,-1 1 0 0 0,1-1 0 0 0,0 0 0 0 0,-1 1-1 0 0,1-1 1 0 0,-1 1 0 0 0,1-1 0 0 0,0 0 0 0 0,-1 1 0 0 0,1-1-1 0 0,0 0 1 0 0,-1 0 0 0 0,1 0 0 0 0,0 1 0 0 0,-1-1-1 0 0,1 0 1 0 0,0 0 0 0 0,0 0 0 0 0,-1 0 0 0 0,1 0-1 0 0,0 0 1 0 0,-1-1 0 0 0,1 1 0 0 0,0 0 0 0 0,-1 0 0 0 0,1 0-1 0 0,0-1 1 0 0,-1 1 0 0 0,1 0 0 0 0,0 0 0 0 0,-1-1-1 0 0,1 1 1 0 0,-1-1 0 0 0,1 1 0 0 0,0-1 0 0 0,-1 1-1 0 0,1-1 1 0 0,-1 1 0 0 0,0-1 0 0 0,1 1 0 0 0,-1-1 0 0 0,1 1-1 0 0,-1-1 1 0 0,0 0 0 0 0,1 1 0 0 0,-1-1 0 0 0,0 0-1 0 0,0 1 1 0 0,0-1 0 0 0,1 0 0 0 0,-1 0 0 0 0,0 1-1 0 0,0-1 1 0 0,0 0 0 0 0,0 1 0 0 0,0-1 0 0 0,0 0 0 0 0,-1 0-103 0 0,30 53 882 0 0,-17-8-416 0 0,-2 0 0 0 0,-2 1 0 0 0,-1 0 0 0 0,-3 0-1 0 0,-2 0 1 0 0,-2 31-466 0 0,-31 134 661 0 0,25-187-614 0 0,-1 0 0 0 0,0-1-1 0 0,-2 0 1 0 0,-1 0 0 0 0,0 0 0 0 0,-2-2 0 0 0,0 1-1 0 0,-1-1 1 0 0,-14 14-47 0 0,-103 78-2454 0 0,126-109 2206 0 0,-1 0 0 0 0,0 0 0 0 0,0 0 0 0 0,0-1 1 0 0,-1 1-1 0 0,1-1 0 0 0,-1 0 0 0 0,1-1 1 0 0,-1 1-1 0 0,0-1 0 0 0,1-1 0 0 0,-1 1 0 0 0,0-1 1 0 0,0 0-1 0 0,0 0 0 0 0,1 0 0 0 0,-1-1 1 0 0,0 0-1 0 0,1 0 0 0 0,-1 0 0 0 0,0-1 0 0 0,1 0 1 0 0,-1 0-1 0 0,1-1 0 0 0,0 1 0 0 0,0-1 1 0 0,0 0-1 0 0,0 0 0 0 0,1-1 0 0 0,-2-1 248 0 0,-11-14-1240 0 0</inkml:trace>
  <inkml:trace contextRef="#ctx0" brushRef="#br0" timeOffset="147844.897">10197 3043 1736 0 0,'-13'3'189'0'0,"1"1"0"0"0,-1 0 0 0 0,1 1 0 0 0,0 1 0 0 0,1 0 0 0 0,-1 0 0 0 0,1 1 0 0 0,0 1 0 0 0,1-1 0 0 0,0 2 0 0 0,0 0 0 0 0,1 0 0 0 0,0 0 0 0 0,1 1 0 0 0,0 1 0 0 0,0-1 0 0 0,1 1 0 0 0,1 1 0 0 0,0-1 0 0 0,0 1 0 0 0,1 0 0 0 0,0 0 0 0 0,1 1 0 0 0,1-1 0 0 0,0 1-1 0 0,1 0 1 0 0,0 0 0 0 0,1 0 0 0 0,0 0 0 0 0,1 0 0 0 0,1 0 0 0 0,0 0 0 0 0,0 0 0 0 0,2 0 0 0 0,-1 0 0 0 0,2-1 0 0 0,0 1 0 0 0,0-1 0 0 0,3 5-189 0 0,79 100-804 0 0,33-35-4458 0 0,-94-74 4090 0 0</inkml:trace>
  <inkml:trace contextRef="#ctx0" brushRef="#br0" timeOffset="148172.963">10568 3137 1568 0 0,'20'-3'6092'0'0,"-5"26"-3875"0"0,2 48-2032 0 0,-15-57 488 0 0,44 207 970 0 0,-25-117-2937 0 0,-21-103 270 0 0,0-1-521 0 0,-8-5-4367 0 0,7 1 4545 0 0</inkml:trace>
  <inkml:trace contextRef="#ctx0" brushRef="#br0" timeOffset="148485.456">10894 3362 1748 0 0,'11'-8'8862'0'0,"65"-2"-8066"0"0,105-9-2874 0 0,-136 14-41 0 0,34-22-2684 0 0,-67 15 3517 0 0</inkml:trace>
  <inkml:trace contextRef="#ctx0" brushRef="#br0" timeOffset="148722.837">11390 3031 1780 0 0,'2'-19'5626'0'0,"2"29"-3364"0"0,6 44-2337 0 0,-7-37 604 0 0,50 280-325 0 0,-42-223-3754 0 0,-10-72 2343 0 0,-1-2-86 0 0,-1 2 11 0 0,-3 9 32 0 0</inkml:trace>
  <inkml:trace contextRef="#ctx0" brushRef="#br0" timeOffset="148984.784">11766 3229 868 0 0,'-82'158'6201'0'0,"-26"85"-3506"0"0,106-238-3159 0 0,-7 18 475 0 0,3-15-5824 0 0,9-9 4503 0 0</inkml:trace>
  <inkml:trace contextRef="#ctx0" brushRef="#br0" timeOffset="149297.23">11928 3407 1932 0 0,'4'0'123'0'0,"-1"-1"-1"0"0,1 1 1 0 0,0 0 0 0 0,-1 0-1 0 0,1 0 1 0 0,0 0-1 0 0,0 1 1 0 0,-1 0-1 0 0,1 0 1 0 0,-1 0 0 0 0,1 0-1 0 0,-1 0 1 0 0,1 1-1 0 0,-1-1 1 0 0,0 1 0 0 0,0 0-1 0 0,1 0 1 0 0,-1 0-1 0 0,0 0 1 0 0,-1 1 0 0 0,1-1-1 0 0,0 1 1 0 0,-1 0-1 0 0,0 0 1 0 0,1 0 0 0 0,-1 0-1 0 0,0 0 1 0 0,-1 0-1 0 0,1 1 1 0 0,0-1-1 0 0,-1 0 1 0 0,0 1 0 0 0,0-1-1 0 0,0 1 1 0 0,0 0-1 0 0,-1-1 1 0 0,1 1 0 0 0,-1 0-1 0 0,0-1 1 0 0,0 1-1 0 0,0 2-122 0 0,-27 153 2291 0 0,-52 3 940 0 0,78-161-3215 0 0,1 0 0 0 0,0 0 1 0 0,0 0-1 0 0,0 0 0 0 0,0 0 1 0 0,0 0-1 0 0,0 1 0 0 0,0-1 0 0 0,1 0 1 0 0,-1 0-1 0 0,0 0 0 0 0,1 0 1 0 0,-1 0-1 0 0,0 0 0 0 0,1 0 0 0 0,-1 0 1 0 0,1 0-1 0 0,0 0 0 0 0,-1-1 1 0 0,1 1-1 0 0,0 0 0 0 0,-1 0 0 0 0,1 0 1 0 0,0-1-1 0 0,0 1 0 0 0,0 0 1 0 0,0-1-1 0 0,0 1 0 0 0,-1-1 0 0 0,1 1 1 0 0,0-1-1 0 0,0 1 0 0 0,0-1 1 0 0,1 0-1 0 0,-1 0 0 0 0,0 1 0 0 0,0-1 1 0 0,0 0-1 0 0,0 0 0 0 0,0 0 1 0 0,0 0-1 0 0,0 0 0 0 0,0 0 0 0 0,0 0 1 0 0,0-1-1 0 0,0 1 0 0 0,0 0 1 0 0,0-1-1 0 0,0 1 0 0 0,1-1-16 0 0,58-9-563 0 0,-40 5-171 0 0,0-1-1 0 0,-1-1 0 0 0,0-1 1 0 0,0-1-1 0 0,0 0 0 0 0,-1-1 1 0 0,-1-1-1 0 0,0-1 0 0 0,0-1 1 0 0,-1 0-1 0 0,-1-1 1 0 0,0 0-1 0 0,12-16 735 0 0,-8 2-1193 0 0</inkml:trace>
  <inkml:trace contextRef="#ctx0" brushRef="#br0" timeOffset="149563.03">12485 2885 1248 0 0,'5'-3'247'0'0,"0"0"0"0"0,0 0-1 0 0,0 0 1 0 0,0 1 0 0 0,1-1-1 0 0,0 1 1 0 0,-1 1 0 0 0,1-1 0 0 0,0 1-1 0 0,-1 0 1 0 0,1 0 0 0 0,0 1-1 0 0,0 0 1 0 0,0 0 0 0 0,0 0 0 0 0,0 1-1 0 0,0 0 1 0 0,-1 0 0 0 0,1 0 0 0 0,0 1-1 0 0,0-1 1 0 0,-1 1 0 0 0,0 1-1 0 0,1-1 1 0 0,-1 1 0 0 0,0 0 0 0 0,0 0-1 0 0,0 1 1 0 0,-1-1 0 0 0,1 1-1 0 0,-1 0 1 0 0,0 0 0 0 0,0 1 0 0 0,3 4-247 0 0,8 8 279 0 0,-1 1 0 0 0,0 0 0 0 0,-2 2 1 0 0,0-1-1 0 0,-1 1 0 0 0,-1 1 0 0 0,-1 0 0 0 0,3 12-279 0 0,-2-5 238 0 0,-1 0 0 0 0,-2 0 0 0 0,0 1 0 0 0,-2 0 0 0 0,-2 0 0 0 0,0 1 0 0 0,-2-1-1 0 0,-1 0 1 0 0,-2 15-238 0 0,-3-10 7 0 0,-1-1 0 0 0,-2 0 0 0 0,-1-1 0 0 0,-2 0 0 0 0,-1 0-1 0 0,-1-1 1 0 0,-1-1 0 0 0,-2 0 0 0 0,-2-1 0 0 0,0-1 0 0 0,-2-1-1 0 0,-1 1-6 0 0,5-9-512 0 0,-1-1-1 0 0,0-1 0 0 0,-1 0 1 0 0,-1-1-1 0 0,-1-1 0 0 0,0-1 1 0 0,-1 0-1 0 0,0-2 0 0 0,-1-1 1 0 0,-1 0-1 0 0,1-2 0 0 0,-2 0 1 0 0,1-2-1 0 0,-1 0 0 0 0,0-2 1 0 0,-1 0-1 0 0,-5-2 513 0 0,-83 2-2534 0 0,80-5 1342 0 0</inkml:trace>
  <inkml:trace contextRef="#ctx0" brushRef="#br0" timeOffset="155517.173">1036 4733 936 0 0,'-18'-15'345'0'0,"18"15"-308"0"0,0 0 6 0 0,0 0 7 0 0,0 0-63 0 0,-16-13 365 0 0,-4-6 55 0 0,4 9 2233 0 0,18 7 2000 0 0,7 0-4173 0 0,250-25 1159 0 0,-257 28-1604 0 0,39-5-250 0 0,-1 3 0 0 0,0 1-1 0 0,1 2 1 0 0,-1 2 0 0 0,0 2 0 0 0,0 1 228 0 0,-41-6-102 0 0,0 0 0 0 0,0 0 0 0 0,0 0 0 0 0,0 1 0 0 0,-1-1 0 0 0,1 0 0 0 0,0 0 0 0 0,0 1 0 0 0,0-1 0 0 0,0 1 0 0 0,0-1 1 0 0,0 1-1 0 0,0-1 0 0 0,0 1 0 0 0,0 0 0 0 0,0-1 0 0 0,0 1 0 0 0,0 0 0 0 0,0 0 0 0 0,0 0 0 0 0,1 0 0 0 0,-1 0 0 0 0,0 0 0 0 0,1 0 0 0 0,-1 0 0 0 0,0 0 0 0 0,1 0 0 0 0,0 0 0 0 0,-1 0 0 0 0,1 0 0 0 0,0 0 1 0 0,-1 1-1 0 0,1-1 0 0 0,0 0 0 0 0,0 0 0 0 0,0 0 0 0 0,0 0 0 0 0,0 1 0 0 0,0-1 0 0 0,0 0 0 0 0,0 0 0 0 0,1 0 0 0 0,-1 0 0 0 0,0 1 0 0 0,1-1 0 0 0,-1 0 0 0 0,1 0 0 0 0,-1 0 0 0 0,1 0 0 0 0,0 0 0 0 0,-1 0 1 0 0,1 0-1 0 0,0 0 0 0 0,0 0 0 0 0,-1-1 0 0 0,1 1 0 0 0,0 0 0 0 0,0 0 0 0 0,0-1 0 0 0,0 1 0 0 0,0 0 0 0 0,0-1 0 0 0,0 1 0 0 0,1-1 0 0 0,-1 0 0 0 0,0 1 0 0 0,1-1 102 0 0,-21 8-1272 0 0</inkml:trace>
  <inkml:trace contextRef="#ctx0" brushRef="#br0" timeOffset="155799.839">1087 4927 1948 0 0,'11'5'5604'0'0,"45"-5"-5059"0"0,-34-1 95 0 0,257-17-4152 0 0,-206 7 577 0 0,-39 4 1533 0 0</inkml:trace>
  <inkml:trace contextRef="#ctx0" brushRef="#br0" timeOffset="156576.583">2212 4492 1324 0 0,'18'-2'1629'0'0,"-14"-5"1918"0"0,12 36-3197 0 0,0 165 845 0 0,43 47 255 0 0,-45-188-1090 0 0,-11-42-2497 0 0,-6-40-2276 0 0,2 14 3144 0 0</inkml:trace>
  <inkml:trace contextRef="#ctx0" brushRef="#br0" timeOffset="156933.251">2564 4825 1368 0 0,'93'0'8503'0'0,"14"-1"-6123"0"0,145 0-2628 0 0,-251 1 35 0 0,10-5-1590 0 0,1-8-3452 0 0,-10 9 3902 0 0,2-2 38 0 0</inkml:trace>
  <inkml:trace contextRef="#ctx0" brushRef="#br0" timeOffset="157448.768">3505 4409 1180 0 0,'11'-10'6486'0'0,"-13"33"-5867"0"0,1-4-431 0 0,11 182 615 0 0,-2-109-364 0 0,-7-51-2840 0 0,-9-33-1423 0 0,8-13 2438 0 0</inkml:trace>
  <inkml:trace contextRef="#ctx0" brushRef="#br0" timeOffset="157758.664">3847 4591 1196 0 0,'-159'211'4857'0'0,"91"-107"-3383"0"0,-148 160-234 0 0,213-265-6749 0 0,4-1 3999 0 0</inkml:trace>
  <inkml:trace contextRef="#ctx0" brushRef="#br0" timeOffset="158468.489">3950 5092 1180 0 0,'-45'37'4833'0'0,"41"-36"-4765"0"0,1-1 0 0 0,-1 0 0 0 0,1 0 0 0 0,-1 0 0 0 0,1 0 0 0 0,0-1 0 0 0,-1 1 0 0 0,1-1 0 0 0,-1 0 0 0 0,1 0 0 0 0,0 0 0 0 0,0 0 0 0 0,0-1 0 0 0,-1 1 0 0 0,1-1 0 0 0,1 0 0 0 0,-1 0 0 0 0,0 0 0 0 0,0 0 0 0 0,1-1 0 0 0,-1 1 0 0 0,1-1 0 0 0,0 1 0 0 0,0-1 0 0 0,0 0 0 0 0,0 0 0 0 0,0 0 0 0 0,0 0 0 0 0,1 0 0 0 0,0 0 0 0 0,-1 0 0 0 0,1-1 0 0 0,0 1 0 0 0,1 0 0 0 0,-1-1 0 0 0,1 1 0 0 0,-1-1 0 0 0,1 1 0 0 0,0-1 0 0 0,0 1 0 0 0,1 0 0 0 0,-1-1 0 0 0,1 1 0 0 0,0-1-68 0 0,-1-7 14 0 0,2 0 0 0 0,-1 1 0 0 0,1-1 0 0 0,1 1 0 0 0,0 0 0 0 0,1-1 0 0 0,-1 2 0 0 0,2-1 0 0 0,0 0 0 0 0,0 1 0 0 0,0 0 0 0 0,1 0 0 0 0,1 0 0 0 0,0 1 0 0 0,0 0 0 0 0,0 0 0 0 0,1 1 0 0 0,0 0 0 0 0,0 0 0 0 0,1 1 0 0 0,0 0 0 0 0,0 1 0 0 0,1-1 0 0 0,-1 2 1 0 0,2-1-15 0 0,-9 5 9 0 0,1 3-18 0 0,1 2 10 0 0,0 0-1 0 0,-1 1 1 0 0,0 0 0 0 0,0 0-1 0 0,-1-1 1 0 0,0 2-1 0 0,0-1 1 0 0,0 0 0 0 0,0 0-1 0 0,-1 1 1 0 0,0-1 0 0 0,-1 0-1 0 0,1 1 1 0 0,-1-1-1 0 0,-1 1 1 0 0,1-1 0 0 0,-1 0-1 0 0,0 1 1 0 0,0-1-1 0 0,-1 0 1 0 0,0 1 0 0 0,0-1-1 0 0,0 0 1 0 0,-1 0 0 0 0,0-1-1 0 0,-3 5 0 0 0,-2 15 76 0 0,-17 46 158 0 0,-22 115 530 0 0,50-181-737 0 0,0 0 1 0 0,0-1 0 0 0,1 1 0 0 0,-1-1 0 0 0,1 0 0 0 0,0 0 0 0 0,0 0-1 0 0,1-1 1 0 0,-1 1 0 0 0,1-1 0 0 0,-1 0 0 0 0,1-1 0 0 0,0 1 0 0 0,0-1-1 0 0,0 0 1 0 0,1 0 0 0 0,-1 0 0 0 0,0-1 0 0 0,1 0 0 0 0,-1 0 0 0 0,1 0-1 0 0,-1-1 1 0 0,1 0 0 0 0,0 0 0 0 0,-1 0 0 0 0,1-1 0 0 0,-1 1-1 0 0,1-1 1 0 0,-1-1 0 0 0,0 1 0 0 0,2-1-28 0 0,-1 2-11 0 0,0-1 1 0 0,-1 1-1 0 0,1-1 1 0 0,0 0-1 0 0,-1 0 0 0 0,1-1 1 0 0,-1 0-1 0 0,1 0 0 0 0,-1 0 1 0 0,0 0-1 0 0,0-1 1 0 0,0 0-1 0 0,0 0 0 0 0,0 0 1 0 0,0-1-1 0 0,-1 0 1 0 0,0 0-1 0 0,0 0 0 0 0,0 0 1 0 0,0 0-1 0 0,-1-1 0 0 0,1 0 1 0 0,-1 0-1 0 0,-1 0 1 0 0,1 0-1 0 0,0 0 11 0 0,-6-3-44 0 0,-1 0 1 0 0,1 0-1 0 0,-1 0 0 0 0,-1 1 0 0 0,1 0 1 0 0,-1 0-1 0 0,-1 0 0 0 0,1 0 0 0 0,-1 1 1 0 0,0 0-1 0 0,0 0 0 0 0,-1 1 0 0 0,0 0 1 0 0,0 0-1 0 0,0 0 0 0 0,-1 1 0 0 0,-5-3 44 0 0,-3-4-50 0 0,-11-6-208 0 0,-53-43-474 0 0,57 4-4626 0 0,26 45 3959 0 0,10-13 35 0 0</inkml:trace>
  <inkml:trace contextRef="#ctx0" brushRef="#br0" timeOffset="158759.142">4535 4858 1984 0 0,'-8'4'5136'0'0,"22"-12"-2890"0"0,175-24-759 0 0,-58 26-3765 0 0,-22 24-3452 0 0,-104-17 4425 0 0</inkml:trace>
  <inkml:trace contextRef="#ctx0" brushRef="#br0" timeOffset="159008.57">4679 5044 2028 0 0,'0'0'1156'0'0,"4"1"-188"0"0,0-1-184 0 0,4 0-107 0 0,18-4-81 0 0,-15 4-64 0 0,36-8-184 0 0,-19 4-136 0 0,1-2-156 0 0,6-2-8 0 0,-1 4-584 0 0,0 1-520 0 0,2-3 87 0 0,-4 0-451 0 0,-1 0 32 0 0</inkml:trace>
  <inkml:trace contextRef="#ctx0" brushRef="#br0" timeOffset="159834.411">6156 4400 1164 0 0,'0'0'74'0'0,"-1"0"-1"0"0,1-1 0 0 0,-1 1 1 0 0,1-1-1 0 0,0 1 1 0 0,-1-1-1 0 0,1 1 1 0 0,-1-1-1 0 0,1 1 1 0 0,0-1-1 0 0,-1 1 1 0 0,1-1-1 0 0,0 0 1 0 0,0 1-1 0 0,0-1 1 0 0,-1 1-1 0 0,1-1 0 0 0,0 0 1 0 0,0 1-1 0 0,0-1 1 0 0,0 1-1 0 0,0-1 1 0 0,0 0-1 0 0,0 1 1 0 0,0-1-1 0 0,0 0 1 0 0,1 1-1 0 0,-1-1 1 0 0,0 1-1 0 0,0-1 0 0 0,0 0 1 0 0,1 1-1 0 0,-1-1 1 0 0,0 1-1 0 0,1-1 1 0 0,-1 1-1 0 0,0-1 1 0 0,1 1-1 0 0,-1-1 1 0 0,1 1-1 0 0,-1-1 1 0 0,1 1-1 0 0,-1 0 1 0 0,1-1-1 0 0,-1 1 0 0 0,1 0 1 0 0,-1-1-1 0 0,1 1 1 0 0,-1 0-1 0 0,1 0 1 0 0,0 0-1 0 0,-1-1 1 0 0,1 1-1 0 0,-1 0 1 0 0,1 0-1 0 0,0 0 1 0 0,-1 0-1 0 0,1 0 0 0 0,0 0 1 0 0,-1 0-1 0 0,1 0 1 0 0,-1 0-1 0 0,1 0 1 0 0,0 1-1 0 0,-1-1 1 0 0,1 0-1 0 0,-1 0 1 0 0,1 1-1 0 0,0-1 1 0 0,0 1-74 0 0,54-19 552 0 0,334-1 1552 0 0,-209 42-1851 0 0,-85-14 9 0 0,-93-9-198 0 0,12 31 264 0 0,-159 314 1178 0 0,135-310-1555 0 0,1 1 0 0 0,1 0 0 0 0,3 0 0 0 0,0 1 0 0 0,3-1 0 0 0,1 4 49 0 0,1-39-507 0 0,0-1-370 0 0,-10 8-3266 0 0,-6-27 1551 0 0,7 4 1353 0 0</inkml:trace>
  <inkml:trace contextRef="#ctx0" brushRef="#br0" timeOffset="160117.313">6470 4754 1332 0 0,'-16'-19'6112'0'0,"38"5"-5077"0"0,14-1-980 0 0,1 3-1 0 0,0 1 0 0 0,1 1 0 0 0,0 3 0 0 0,0 1 0 0 0,1 1 0 0 0,32 2-54 0 0,18-5-1804 0 0,80-8-2498 0 0,-117 7 2874 0 0</inkml:trace>
  <inkml:trace contextRef="#ctx0" brushRef="#br0" timeOffset="160382.055">7660 4501 1076 0 0,'0'0'163'0'0,"0"-1"0"0"0,-1 1 1 0 0,1 0-1 0 0,-1 0 0 0 0,1 0 0 0 0,-1-1 0 0 0,1 1 0 0 0,0 0 0 0 0,-1 0 1 0 0,1-1-1 0 0,0 1 0 0 0,-1 0 0 0 0,1-1 0 0 0,0 1 0 0 0,-1-1 1 0 0,1 1-1 0 0,0 0 0 0 0,0-1 0 0 0,-1 1 0 0 0,1-1 0 0 0,0 1 1 0 0,0-1-1 0 0,0 1 0 0 0,0-1 0 0 0,0 1 0 0 0,0-1 0 0 0,-1 1 0 0 0,1 0 1 0 0,0-1-1 0 0,0 1 0 0 0,1-1 0 0 0,-1 1 0 0 0,0-1 0 0 0,0 1 1 0 0,0-1-1 0 0,0 1 0 0 0,0-1 0 0 0,0 1 0 0 0,1-1 0 0 0,-1 1 0 0 0,0 0 1 0 0,0-1-1 0 0,1 1 0 0 0,-1-1 0 0 0,0 1-163 0 0,-9 7 100 0 0,1 1-1 0 0,0 0 1 0 0,0 1-1 0 0,0 0 1 0 0,1 0-1 0 0,0 0 1 0 0,1 1-1 0 0,0 0 1 0 0,1 0-1 0 0,0 1 1 0 0,-3 9-100 0 0,-7 11 155 0 0,-161 326 1393 0 0,68-160-2823 0 0,94-185-930 0 0,9-14-2487 0 0,2-10 3344 0 0</inkml:trace>
  <inkml:trace contextRef="#ctx0" brushRef="#br0" timeOffset="161037.256">7806 4939 1148 0 0,'-49'15'5437'0'0,"41"-17"-5328"0"0,0 0 0 0 0,0-1 0 0 0,0 0 0 0 0,0 0 0 0 0,1 0 0 0 0,0-1 0 0 0,0 0 0 0 0,0-1 0 0 0,0 0 0 0 0,0 0 0 0 0,1 0 0 0 0,0-1 0 0 0,0 0 0 0 0,0 0 0 0 0,0-1-109 0 0,0-7 38 0 0,0 1 1 0 0,0-1-1 0 0,2 0 0 0 0,-1-1 1 0 0,2 1-1 0 0,0-1 0 0 0,1 1 1 0 0,0-1-1 0 0,1 0 0 0 0,1 0 1 0 0,0 1-1 0 0,1-1 0 0 0,1 0 1 0 0,0 0-1 0 0,1 1 0 0 0,0-1 1 0 0,1 1-1 0 0,6-11-38 0 0,-8 16-14 0 0,1 1 1 0 0,1-1-1 0 0,-1 1 1 0 0,1 0-1 0 0,1 1 0 0 0,-1-1 1 0 0,2 1-1 0 0,-1 0 0 0 0,1 0 1 0 0,0 0-1 0 0,0 1 0 0 0,0 0 1 0 0,1 0-1 0 0,0 1 0 0 0,0-1 1 0 0,1 2-1 0 0,-1-1 0 0 0,1 1 1 0 0,0 0-1 0 0,1 1 0 0 0,-1 0 1 0 0,0 0-1 0 0,1 1 0 0 0,0 0 1 0 0,8-1 13 0 0,-14 3-7 0 0,0 0-1 0 0,1 1 1 0 0,-1 0 0 0 0,0 0 0 0 0,0-1 0 0 0,0 2 0 0 0,0-1 0 0 0,0 0-1 0 0,0 1 1 0 0,0-1 0 0 0,0 1 0 0 0,0 0 0 0 0,0 0 0 0 0,-1 0-1 0 0,1 0 1 0 0,-1 1 0 0 0,0-1 0 0 0,0 1 0 0 0,0-1 0 0 0,0 1-1 0 0,0 0 1 0 0,0 0 0 0 0,-1 0 0 0 0,1 0 0 0 0,-1 0 0 0 0,0 0-1 0 0,0 0 1 0 0,0 0 0 0 0,0 0 0 0 0,0 1 0 0 0,-1-1 0 0 0,0 0 0 0 0,1 1-1 0 0,-1-1 1 0 0,-1 0 0 0 0,1 1 0 0 0,0-1 7 0 0,-15 121 263 0 0,-184 324 2227 0 0,197-441-2450 0 0,1-1 0 0 0,0 0-1 0 0,-1 1 1 0 0,2-1 0 0 0,-1 0 0 0 0,1 1-1 0 0,0-1 1 0 0,1 1 0 0 0,-1-1 0 0 0,1 1 0 0 0,0-1-1 0 0,1 0 1 0 0,0 0 0 0 0,0 0 0 0 0,0 1 0 0 0,1-2-1 0 0,-1 1 1 0 0,1 0 0 0 0,1-1 0 0 0,-1 1-1 0 0,1-1 1 0 0,0 0 0 0 0,0 0 0 0 0,1 0 0 0 0,-1-1-1 0 0,1 1 1 0 0,0-1 0 0 0,0-1 0 0 0,1 1-1 0 0,-1-1 1 0 0,1 1 0 0 0,0-2 0 0 0,0 1 0 0 0,0-1-1 0 0,0 1 1 0 0,1-1-40 0 0,20 6 19 0 0,-1-1-1 0 0,1-1 1 0 0,0-1-1 0 0,0-2 1 0 0,0 0-1 0 0,0-2 0 0 0,19-2-18 0 0,-42 2-20 0 0,1-1-1 0 0,-1 0 1 0 0,1 0-1 0 0,-1 0 1 0 0,1-1-1 0 0,-1 1 1 0 0,0-1-1 0 0,1 0 0 0 0,-1-1 1 0 0,0 1-1 0 0,1-1 1 0 0,-1 0-1 0 0,0 0 1 0 0,0 0-1 0 0,0 0 1 0 0,-1-1-1 0 0,1 1 0 0 0,0-1 1 0 0,-1 0-1 0 0,0 0 1 0 0,0-1-1 0 0,0 1 1 0 0,0 0-1 0 0,0-1 0 0 0,-1 0 1 0 0,1 0-1 0 0,-1 0 1 0 0,0 0-1 0 0,0 0 1 0 0,-1 0-1 0 0,1 0 1 0 0,-1-1-1 0 0,0 1 0 0 0,0-1 1 0 0,-1 1-1 0 0,1 0 1 0 0,-1-1-1 0 0,0 0 1 0 0,0 1-1 0 0,0-1 1 0 0,-1 1-1 0 0,1 0 0 0 0,-2-4 21 0 0,-6-11-69 0 0,-1 0 0 0 0,-1 1-1 0 0,-1 0 1 0 0,0 0 0 0 0,-1 1-1 0 0,-1 1 1 0 0,-1 0 0 0 0,0 1-1 0 0,-1 0 1 0 0,-1 1 0 0 0,0 1-1 0 0,-2-1 70 0 0,-84-83-548 0 0,99 94 345 0 0,1 0-1 0 0,-1 1 1 0 0,1-1-1 0 0,0 0 1 0 0,0 0-1 0 0,0 0 1 0 0,0-1-1 0 0,0 1 1 0 0,1 0-1 0 0,-1-1 1 0 0,1 1-1 0 0,0-1 0 0 0,0 1 1 0 0,1-1-1 0 0,-1 1 1 0 0,1-1-1 0 0,-1 0 1 0 0,1 1-1 0 0,0-1 1 0 0,1 0-1 0 0,-1 1 1 0 0,1-1-1 0 0,-1 0 1 0 0,1 1-1 0 0,0-1 1 0 0,0 1-1 0 0,1-1 1 0 0,-1 1-1 0 0,1 0 1 0 0,0-1-1 0 0,0 1 1 0 0,0 0-1 0 0,0 0 1 0 0,0 0-1 0 0,0 1 0 0 0,1-1 1 0 0,0 0-1 0 0,-1 1 1 0 0,3-1 203 0 0,16-12-1369 0 0</inkml:trace>
  <inkml:trace contextRef="#ctx0" brushRef="#br0" timeOffset="161300.931">8438 4829 1260 0 0,'0'2'1636'0'0,"0"1"-364"0"0,-2-2-204 0 0,2 2-155 0 0,2-3-117 0 0,-2 2-144 0 0,-2-1-228 0 0,2-1-164 0 0,-1 0-244 0 0,-1 0 0 0 0,1-1-772 0 0,-1 1 64 0 0,-1 0-925 0 0,0-2 85 0 0,1 1 28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15 660 1196 0 0,'0'0'300'0'0,"0"0"17"0"0,-14 1 2168 0 0,145-27-1584 0 0,271-57 368 0 0,306-18-1269 0 0,-679 97 19 0 0,2103-223 860 0 0,-1590 186-1322 0 0,-477 34-1295 0 0,-65 6 583 0 0,0 1-90 0 0,0 0-148 0 0</inkml:trace>
  <inkml:trace contextRef="#ctx0" brushRef="#br0" timeOffset="871.664">4490 96 988 0 0,'76'-23'5327'0'0,"-205"159"-4952"0"0,-5 6-14 0 0,-12 39 331 0 0,156-230 0 0 0,87-226-547 0 0,-91 258-94 0 0,-5 18-60 0 0,-1-1 0 0 0,0 1 0 0 0,0-1 0 0 0,1 0 1 0 0,-1 1-1 0 0,0-1 0 0 0,1 0 0 0 0,-1 1 0 0 0,0-1 0 0 0,1 0 0 0 0,-1 1 1 0 0,1-1-1 0 0,-1 0 0 0 0,1 1 0 0 0,-1-1 0 0 0,1 0 0 0 0,-1 0 1 0 0,1 0-1 0 0,-1 0 0 0 0,1 1 0 0 0,-1-1 0 0 0,1 0 0 0 0,-1 0 1 0 0,1 0-1 0 0,-1 0 0 0 0,1 0 0 0 0,-1 0 0 0 0,1 0 0 0 0,-1 0 1 0 0,1 0-1 0 0,-1-1 0 0 0,1 1 0 0 0,-1 0 0 0 0,1 0 0 0 0,-1 0 0 0 0,1-1 1 0 0,-1 1-1 0 0,0 0 0 0 0,1 0 0 0 0,-1-1 0 0 0,1 1 0 0 0,-1-1 9 0 0,7 19 14 0 0,1-1-1 0 0,0 0 0 0 0,2 0 0 0 0,0-1 0 0 0,0-1 0 0 0,1 1 0 0 0,1-2 0 0 0,1 0 1 0 0,0 0-1 0 0,1-1 0 0 0,0-1 0 0 0,1 0 0 0 0,7 4-13 0 0,63 59-118 0 0,-84-75 89 0 0,0 1 0 0 0,-1 0 0 0 0,1 0 0 0 0,0 0-1 0 0,0 0 1 0 0,-1 0 0 0 0,1 0 0 0 0,-1 0 0 0 0,1 0 0 0 0,-1 0 0 0 0,1 1 0 0 0,-1-1 0 0 0,1 0-1 0 0,-1 0 1 0 0,0 0 0 0 0,0 0 0 0 0,0 1 0 0 0,0-1 0 0 0,0 0 0 0 0,0 0 0 0 0,0 0-1 0 0,0 1 1 0 0,0-1 0 0 0,0 0 0 0 0,-1 0 0 0 0,1 0 0 0 0,0 0 0 0 0,-1 1 0 0 0,1-1-1 0 0,-1 0 1 0 0,0 0 0 0 0,1 0 0 0 0,-1 0 0 0 0,0 0 0 0 0,1 0 0 0 0,-1 0 0 0 0,0 0 0 0 0,0-1-1 0 0,0 1 1 0 0,0 0 0 0 0,0 0 0 0 0,0-1 0 0 0,0 1 0 0 0,0-1 0 0 0,0 1 0 0 0,0-1-1 0 0,0 1 1 0 0,0-1 0 0 0,-1 0 0 0 0,1 1 0 0 0,0-1 0 0 0,0 0 0 0 0,-1 0 29 0 0,-68 18-2365 0 0,39-16 1195 0 0,10-2 16 0 0</inkml:trace>
  <inkml:trace contextRef="#ctx0" brushRef="#br0" timeOffset="1118.294">4049 437 1996 0 0,'1'-3'149'0'0,"1"-1"0"0"0,-1 1 0 0 0,1 0-1 0 0,0 0 1 0 0,0 0 0 0 0,1 0 0 0 0,-1 0-1 0 0,0 1 1 0 0,1-1 0 0 0,0 1 0 0 0,0-1 0 0 0,0 1-1 0 0,0 0 1 0 0,0 0 0 0 0,0 0 0 0 0,0 1 0 0 0,0-1-1 0 0,1 1 1 0 0,-1 0 0 0 0,1 0 0 0 0,-1 0-1 0 0,1 0 1 0 0,-1 1 0 0 0,5-1-149 0 0,-7 0 70 0 0,68-14 24 0 0,0 3 0 0 0,0 2 0 0 0,1 4 1 0 0,0 2-1 0 0,58 6-94 0 0,-78-2-1134 0 0,-8-9-1112 0 0,-32 2 1130 0 0</inkml:trace>
  <inkml:trace contextRef="#ctx0" brushRef="#br0" timeOffset="1430.104">4300 0 916 0 0,'-23'2'142'0'0,"0"2"0"0"0,1 0 1 0 0,0 1-1 0 0,0 1 0 0 0,0 1 0 0 0,0 1 0 0 0,1 1 0 0 0,1 1 1 0 0,0 0-1 0 0,0 2 0 0 0,1 0 0 0 0,0 1 0 0 0,1 1 0 0 0,1 1 1 0 0,0 1-1 0 0,1 0 0 0 0,0 1 0 0 0,2 1 0 0 0,0 0 0 0 0,1 1 1 0 0,1 0-1 0 0,1 1 0 0 0,0 0 0 0 0,2 1 0 0 0,0 0 0 0 0,-3 14-142 0 0,8-23 57 0 0,-1 1 0 0 0,2 0 0 0 0,0-1 0 0 0,0 1 0 0 0,1 0 0 0 0,1 0 0 0 0,0 1 0 0 0,1-1 0 0 0,0 0-1 0 0,1 0 1 0 0,1 0 0 0 0,0 0 0 0 0,0 0 0 0 0,1 0 0 0 0,1-1 0 0 0,0 1 0 0 0,1-1 0 0 0,1 0 0 0 0,0 0-1 0 0,0-1 1 0 0,1 1 0 0 0,0-2 0 0 0,1 1 0 0 0,0-1 0 0 0,1 0 0 0 0,7 6-57 0 0,5-2 93 0 0,-1-1-1 0 0,2-1 1 0 0,-1 0 0 0 0,2-2-1 0 0,-1-1 1 0 0,1-1 0 0 0,1-1-1 0 0,-1 0 1 0 0,1-2 0 0 0,0-1-1 0 0,1-1 1 0 0,-1-1 0 0 0,1-1-1 0 0,-1-1 1 0 0,12-3-93 0 0,195-31 437 0 0,-216 32-406 0 0,1-2 0 0 0,-1 0 0 0 0,0-1-1 0 0,0 0 1 0 0,0-1 0 0 0,-1-1 0 0 0,0 0 0 0 0,0-1 0 0 0,-1-1 0 0 0,0 0 0 0 0,0 0 0 0 0,-1-2 0 0 0,-1 1 0 0 0,1-2 0 0 0,-2 1 0 0 0,0-1-1 0 0,0-1 1 0 0,-1 0 0 0 0,0 0 0 0 0,-1-1 0 0 0,-1 0 0 0 0,0 0 0 0 0,-1-1 0 0 0,-1 0 0 0 0,0 0 0 0 0,1-11-31 0 0,-5 13 14 0 0,0 1 1 0 0,-2 0-1 0 0,1 0 0 0 0,-1-1 1 0 0,-1 1-1 0 0,-1 0 0 0 0,1 0 1 0 0,-2 0-1 0 0,0 1 0 0 0,0-1 1 0 0,-1 1-1 0 0,0 0 0 0 0,-1 0 1 0 0,0 0-1 0 0,-1 1 0 0 0,0 0 1 0 0,-1 1-1 0 0,0-1 1 0 0,0 1-1 0 0,-1 1 0 0 0,0 0 1 0 0,-1 0-1 0 0,0 0 0 0 0,0 2 1 0 0,0-1-1 0 0,-1 1 0 0 0,0 1 1 0 0,-9-4-15 0 0,-1 0-314 0 0,-1 0 1 0 0,0 2-1 0 0,0 0 0 0 0,-1 2 1 0 0,0 0-1 0 0,0 1 1 0 0,0 2-1 0 0,0 0 0 0 0,-1 2 1 0 0,1 0-1 0 0,0 2 1 0 0,-1 0-1 0 0,1 2 0 0 0,-14 4 314 0 0,-12 8-1209 0 0,9-1-36 0 0</inkml:trace>
  <inkml:trace contextRef="#ctx0" brushRef="#br0" timeOffset="4824.056">4369 575 1216 0 0,'-19'0'1788'0'0,"15"0"-1735"0"0,-1 0 1 0 0,1 0-1 0 0,-1 0 0 0 0,1 1 0 0 0,0 0 0 0 0,0 0 0 0 0,-1 0 1 0 0,1 0-1 0 0,0 1 0 0 0,0-1 0 0 0,0 1 0 0 0,0 0 1 0 0,1 0-1 0 0,-1 1 0 0 0,0-1 0 0 0,1 1 0 0 0,0 0 0 0 0,0 0 1 0 0,-1 0-1 0 0,2 0 0 0 0,-1 0 0 0 0,0 1 0 0 0,1-1 0 0 0,-1 1-53 0 0,-153 235 1343 0 0,140-229-739 0 0,4-31-622 0 0,0-1 0 0 0,1 0 0 0 0,2 0 1 0 0,0-1-1 0 0,1-1 0 0 0,2 1 0 0 0,0-1 0 0 0,1 0 1 0 0,2-1-1 0 0,0 1 0 0 0,2-12 18 0 0,-5-11 429 0 0,-4-3 154 0 0,9 50-493 0 0,1 0 21 0 0,1 11-90 0 0,0-1 1 0 0,0 1-1 0 0,1-1 0 0 0,0 0 1 0 0,1 1-1 0 0,0-1 0 0 0,0 0 1 0 0,1 0-1 0 0,1-1 0 0 0,-1 1 0 0 0,2-1 1 0 0,-1 0-1 0 0,1 0 0 0 0,1-1 1 0 0,-1 1-1 0 0,2-2 0 0 0,-1 1 1 0 0,1-1-1 0 0,0 0 0 0 0,0 0 1 0 0,1-1-1 0 0,0 0 0 0 0,1 0-21 0 0,236 96 128 0 0,-182-81-351 0 0,-48-17-1181 0 0,-40-16-778 0 0,-5-2 687 0 0,10 0 285 0 0</inkml:trace>
  <inkml:trace contextRef="#ctx0" brushRef="#br0" timeOffset="5073.786">4199 605 1300 0 0,'-32'-58'3497'0'0,"32"57"-3188"0"0,0 1-17 0 0,29-9 597 0 0,-19 13-862 0 0,1 0 0 0 0,-1 1 1 0 0,0 0-1 0 0,0 0 0 0 0,0 1 0 0 0,-1 1 0 0 0,0-1 0 0 0,0 2 0 0 0,-1-1 0 0 0,0 1 1 0 0,0 0-1 0 0,-1 1 0 0 0,0 0 0 0 0,0 0 0 0 0,-1 1 0 0 0,-1-1 0 0 0,1 1 0 0 0,-1 1 1 0 0,-1-1-1 0 0,3 11-27 0 0,26 135-4141 0 0,-32-135 2956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1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88 948 0 0,'19'0'3033'0'0,"-92"141"-1045"0"0,-127 358-826 0 0,191-482-3 0 0,12-51-524 0 0,0 6-642 0 0,8-386 471 0 0,-11 413-458 0 0,0 1-7 0 0,0 0-11 0 0,21-6-58 0 0,185 204-79 0 0,-201-191 76 0 0,0-1-1 0 0,-1 1 1 0 0,-1 0 0 0 0,1 0-1 0 0,-1 0 1 0 0,0 0-1 0 0,0 1 1 0 0,-1-1 0 0 0,0 1-1 0 0,-1 0 1 0 0,0 0 0 0 0,0-1-1 0 0,0 1 1 0 0,-1 5 73 0 0,-1-9-267 0 0,-1 1 0 0 0,0-1 1 0 0,0 1-1 0 0,0-1 0 0 0,0 0 1 0 0,-1 0-1 0 0,0 0 0 0 0,0 0 1 0 0,0 0-1 0 0,0-1 0 0 0,0 1 0 0 0,-1-1 1 0 0,1 0-1 0 0,-1 0 0 0 0,0 0 1 0 0,0-1-1 0 0,0 1 0 0 0,-1-1 1 0 0,1 0-1 0 0,0 0 0 0 0,-1 0 1 0 0,-3 0 266 0 0,5-1-1414 0 0</inkml:trace>
  <inkml:trace contextRef="#ctx0" brushRef="#br0" timeOffset="263.419">263 503 1272 0 0,'-29'-7'2492'0'0,"44"-1"-365"0"0,242-46-3706 0 0,-219 38-543 0 0,-23 7 780 0 0</inkml:trace>
  <inkml:trace contextRef="#ctx0" brushRef="#br0" timeOffset="791.262">767 124 896 0 0,'-1'1'42'0'0,"1"0"1"0"0,-1 0-1 0 0,1-1 0 0 0,0 1 0 0 0,0 0 0 0 0,-1 0 1 0 0,1 0-1 0 0,0 0 0 0 0,0 0 0 0 0,0 0 0 0 0,0 0 1 0 0,0 0-1 0 0,0 0 0 0 0,0 0 0 0 0,0 0 0 0 0,1 0 1 0 0,-1 0-1 0 0,0 0 0 0 0,1 0 0 0 0,-1 0 1 0 0,1 0-1 0 0,-1 0 0 0 0,0 0 0 0 0,1-1 0 0 0,0 1 1 0 0,-1 0-1 0 0,1 0 0 0 0,0-1 0 0 0,-1 1 0 0 0,1 0 1 0 0,0-1-1 0 0,0 1 0 0 0,-1-1 0 0 0,1 1 1 0 0,0-1-1 0 0,0 1 0 0 0,0-1 0 0 0,0 1 0 0 0,0-1 1 0 0,0 0-1 0 0,0 1 0 0 0,0-1 0 0 0,0 0 0 0 0,0 0 1 0 0,0 0-1 0 0,0 0 0 0 0,0 0 0 0 0,0 0 1 0 0,0 0-1 0 0,0 0 0 0 0,0 0 0 0 0,0-1 0 0 0,-1 1 1 0 0,1 0-1 0 0,0-1 0 0 0,0 1 0 0 0,0 0 0 0 0,0-1 1 0 0,0 1-1 0 0,0-1 0 0 0,-1 0 0 0 0,1 1 1 0 0,0-1-1 0 0,0 0 0 0 0,-1 1 0 0 0,1-1 0 0 0,0 0 1 0 0,-1 0-1 0 0,1 1 0 0 0,0-2-42 0 0,-97 289 886 0 0,69-172 311 0 0,26-193-1224 0 0,1-18 358 0 0,2 94-311 0 0,1 0 0 0 0,-1 1 1 0 0,0-1-1 0 0,0 1 0 0 0,1-1 0 0 0,-1 1 0 0 0,1 0 1 0 0,-1 0-1 0 0,1 0 0 0 0,-1 0 0 0 0,1 0 0 0 0,0 1 1 0 0,0-1-1 0 0,-1 1 0 0 0,1 0 0 0 0,0 0 1 0 0,0 0-1 0 0,-1 0 0 0 0,1 0 0 0 0,0 0 0 0 0,0 1 1 0 0,-1 0-1 0 0,1-1 0 0 0,0 1 0 0 0,-1 0 0 0 0,1 0 1 0 0,-1 0-1 0 0,1 1 0 0 0,-1-1 0 0 0,0 0 1 0 0,1 1-1 0 0,-1 0 0 0 0,0 0 0 0 0,0-1 0 0 0,0 1 1 0 0,0 0-1 0 0,0 1 0 0 0,-1-1 0 0 0,1 0 0 0 0,0 2-20 0 0,17 6 71 0 0,25 7 128 0 0,59 41-1390 0 0,-103-57 833 0 0,1 2 169 0 0,-5 3-2889 0 0,-16 11 1802 0 0</inkml:trace>
  <inkml:trace contextRef="#ctx0" brushRef="#br0" timeOffset="1072.427">475 364 1424 0 0,'2'-3'696'0'0,"4"0"-60"0"0,9-8-116 0 0,1 1-148 0 0,8-2 32 0 0,8 0 4 0 0,-3 0-56 0 0,4 1-156 0 0,-2 2-20 0 0,4-1-352 0 0,-3 2-224 0 0,-2 2-136 0 0,-4-3-648 0 0,-4 3 20 0 0</inkml:trace>
  <inkml:trace contextRef="#ctx0" brushRef="#br0" timeOffset="1587.55">677 1 948 0 0,'-34'4'135'0'0,"1"1"0"0"0,0 2 0 0 0,0 2-1 0 0,1 0 1 0 0,0 2 0 0 0,1 2 0 0 0,0 1 0 0 0,1 1 0 0 0,1 2-1 0 0,0 0 1 0 0,1 3 0 0 0,1 0 0 0 0,-11 11-135 0 0,17-13 70 0 0,1 0 0 0 0,0 1-1 0 0,2 1 1 0 0,0 1 0 0 0,1 0 0 0 0,1 2 0 0 0,2-1-1 0 0,0 2 1 0 0,1 0 0 0 0,1 1 0 0 0,1 0 0 0 0,2 0-1 0 0,0 1 1 0 0,2 1 0 0 0,1-1 0 0 0,1 1 0 0 0,-1 27-70 0 0,9 23 132 0 0,3-62-65 0 0,0 0-1 0 0,1 0 1 0 0,0-1 0 0 0,1 0-1 0 0,1 0 1 0 0,0-1-1 0 0,1 0 1 0 0,0-1-1 0 0,1 0 1 0 0,0 0-1 0 0,1-2 1 0 0,1 1-1 0 0,-1-1 1 0 0,2-1 0 0 0,-1 0-1 0 0,1-1 1 0 0,0-1-1 0 0,1 0 1 0 0,0 0-1 0 0,0-2 1 0 0,1 0-1 0 0,-1-1 1 0 0,1 0-1 0 0,0-1 1 0 0,0-1-67 0 0,22 4 140 0 0,0-1 0 0 0,0-2 0 0 0,0-2 0 0 0,0-2 0 0 0,0-1 0 0 0,0-1 0 0 0,0-3 0 0 0,-1-1 0 0 0,0-2 0 0 0,10-4-140 0 0,-30 8 42 0 0,0-2-1 0 0,-1 0 1 0 0,1-1 0 0 0,-1 0-1 0 0,-1-1 1 0 0,0-1-1 0 0,0-1 1 0 0,-1 0 0 0 0,0-1-1 0 0,-1 0 1 0 0,0-1 0 0 0,-1-1-1 0 0,-1 0 1 0 0,0 0-1 0 0,-1-1 1 0 0,0 0 0 0 0,-1-1-1 0 0,-1 0 1 0 0,-1-1 0 0 0,0 1-1 0 0,-1-2 1 0 0,-1 1 0 0 0,0 0-1 0 0,-1-1 1 0 0,-1 0-1 0 0,-1 0 1 0 0,-1-1-42 0 0,-2-97-44 0 0,-2 101 35 0 0,0 1-1 0 0,-1 0 0 0 0,0 0 1 0 0,-2 0-1 0 0,1 1 1 0 0,-2-1-1 0 0,0 1 1 0 0,0 1-1 0 0,-1-1 0 0 0,-1 1 1 0 0,0 1-1 0 0,0 0 1 0 0,-1 0-1 0 0,-1 1 1 0 0,0 0-1 0 0,0 1 0 0 0,-1 0 1 0 0,0 0-1 0 0,0 2 1 0 0,-1-1-1 0 0,0 2 1 0 0,-1 0-1 0 0,1 0 1 0 0,-1 1-1 0 0,0 1 0 0 0,-3 0 10 0 0,-1 1-451 0 0,1 2-1 0 0,-1 0 1 0 0,1 1-1 0 0,-1 0 1 0 0,0 2-1 0 0,1 0 1 0 0,-1 1-1 0 0,1 0 1 0 0,0 2-1 0 0,0 0 0 0 0,1 1 1 0 0,-1 1 451 0 0,-16 3-1217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2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1 190 904 0 0,'0'0'416'0'0,"0"0"-31"0"0,0 0-50 0 0,0 0 19 0 0,5-19 1310 0 0,14 2-1459 0 0,-8 3 2204 0 0,-12 37-2313 0 0,15 283 66 0 0,32-30 637 0 0,-36-225-95 0 0,-10-51-660 0 0,0 0-44 0 0,0 0-38 0 0,0 0 58 0 0,3 17-1501 0 0,-9-47-2567 0 0,2 7 2718 0 0</inkml:trace>
  <inkml:trace contextRef="#ctx0" brushRef="#br0" timeOffset="466.525">31 195 928 0 0,'-19'-60'4541'0'0,"22"52"-4460"0"0,0-1 0 0 0,0 1 0 0 0,1 0 0 0 0,0 1 0 0 0,1-1 0 0 0,0 1 0 0 0,0-1 0 0 0,0 2 0 0 0,1-1 0 0 0,0 0 0 0 0,0 1 0 0 0,1 0 0 0 0,0 1-1 0 0,0 0 1 0 0,0 0 0 0 0,1 0 0 0 0,6-2-81 0 0,-6 4 27 0 0,1 0 0 0 0,0 1 0 0 0,0 0-1 0 0,0 1 1 0 0,0 0 0 0 0,0 0-1 0 0,0 1 1 0 0,0 1 0 0 0,0-1 0 0 0,0 1-1 0 0,0 1 1 0 0,0-1 0 0 0,0 2 0 0 0,0-1-1 0 0,-1 1 1 0 0,1 0 0 0 0,-1 1 0 0 0,0 0-1 0 0,0 1 1 0 0,0-1 0 0 0,-1 1 0 0 0,1 1-1 0 0,-1-1 1 0 0,-1 1 0 0 0,1 1 0 0 0,-1-1-1 0 0,0 1 1 0 0,0 0 0 0 0,-1 1-1 0 0,0-1 1 0 0,0 1 0 0 0,-1 0 0 0 0,0 0-1 0 0,0 0 1 0 0,-1 1 0 0 0,0-1 0 0 0,0 1-1 0 0,-1 0 1 0 0,-1 0 0 0 0,1 0 0 0 0,-1 0-1 0 0,-1 0 1 0 0,0 0 0 0 0,0 0 0 0 0,0 0-1 0 0,-1 0 1 0 0,-2 7-27 0 0,-1-2-32 0 0,-1 1-1 0 0,0-1 1 0 0,-1-1-1 0 0,0 1 1 0 0,-1-1 0 0 0,-1 0-1 0 0,0-1 1 0 0,0 0-1 0 0,-1 0 1 0 0,-1-1-1 0 0,0 0 1 0 0,-1 0 0 0 0,0-1-1 0 0,0-1 1 0 0,-1 0-1 0 0,0 0 1 0 0,-5 1 32 0 0,3-2-413 0 0,0-1 1 0 0,0-1-1 0 0,0 0 1 0 0,-1 0-1 0 0,0-1 0 0 0,0-1 1 0 0,0-1-1 0 0,-1 0 1 0 0,1-1-1 0 0,-13 0 413 0 0,8-2-1265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2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3 1652 0 0,'0'0'373'0'0,"0"0"-127"0"0,-4-3-31 0 0,-6 4-147 0 0,0-1 0 0 0,0 1 1 0 0,0 1-1 0 0,0 0 1 0 0,0 1-1 0 0,0-1 1 0 0,0 2-1 0 0,1-1 0 0 0,0 2 1 0 0,-1-1-1 0 0,2 1 1 0 0,-1 0-1 0 0,0 1 1 0 0,1 0-1 0 0,0 1 0 0 0,1-1 1 0 0,-1 1-1 0 0,1 1 1 0 0,-3 4-69 0 0,-11 9 87 0 0,2 1-1 0 0,0 1 1 0 0,1 1 0 0 0,2 1 0 0 0,0 0 0 0 0,2 1 0 0 0,1 1 0 0 0,1 0 0 0 0,1 0 0 0 0,1 1 0 0 0,2 1 0 0 0,1 0 0 0 0,1 0-1 0 0,1 0 1 0 0,2 0 0 0 0,1 1 0 0 0,1 16-87 0 0,2-27-31 0 0,1 0 1 0 0,1 0-1 0 0,0 0 0 0 0,1-1 1 0 0,1 1-1 0 0,1-1 0 0 0,1-1 0 0 0,0 1 1 0 0,2-1-1 0 0,0 0 0 0 0,0-1 0 0 0,2 0 1 0 0,0-1-1 0 0,0 0 0 0 0,2 0 1 0 0,0-1-1 0 0,0-1 0 0 0,1 0 0 0 0,1-1 1 0 0,0-1-1 0 0,1 0 0 0 0,0-1 0 0 0,8 3 31 0 0,77 20-2210 0 0,-50-22 1080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9:0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1260 0 0,'0'0'292'0'0,"0"0"71"0"0,0 0-25 0 0,0 0-39 0 0,0 0-12 0 0,0 0-2 0 0,0 0 81 0 0,0 0 36 0 0,0 0-42 0 0,0 0-48 0 0,0 0 31 0 0,0 0-22 0 0,0 0-122 0 0,0 0-49 0 0,0 0 12 0 0,0 0 52 0 0,0 0-34 0 0,0 0-70 0 0,0 0 54 0 0,0 0 6 0 0,0 0-39 0 0,0 0-43 0 0,0 0-7 0 0,0 0 22 0 0,0 0 4 0 0,0 0-105 0 0,0 0 8 0 0,0 0 8 0 0,0 0-33 0 0,0 0 19 0 0,-1 5-51 0 0,37 148 173 0 0,-21-112-77 0 0,66 155 896 0 0,-45-222-37 0 0,142-213-572 0 0,-175 238-353 0 0,0 1 1 0 0,0-1 0 0 0,1 1-1 0 0,-1-1 1 0 0,0 1-1 0 0,0 0 1 0 0,0 0 0 0 0,0 0-1 0 0,0 1 1 0 0,1-1-1 0 0,-1 1 1 0 0,0-1-1 0 0,0 1 1 0 0,0 0 0 0 0,0 1-1 0 0,0-1 1 0 0,-1 0-1 0 0,1 1 1 0 0,0-1 0 0 0,0 1-1 0 0,-1 0 1 0 0,1 0-1 0 0,-1 0 1 0 0,0 0-1 0 0,0 1 1 0 0,1-1 0 0 0,-2 0-1 0 0,1 1 1 0 0,0 0-1 0 0,0-1 1 0 0,-1 1 0 0 0,1 0-1 0 0,-1 0 1 0 0,0 0-1 0 0,0 0 1 0 0,0 0 0 0 0,0 0-1 0 0,-1 0 1 0 0,1 0-1 0 0,-1 2 17 0 0,12 14-93 0 0,9 15 77 0 0,-17-24 34 0 0,1 0 1 0 0,0-1-1 0 0,1 1 1 0 0,0-1-1 0 0,0 0 1 0 0,1-1-1 0 0,0 0 1 0 0,1 0-1 0 0,0 0 1 0 0,0-1-1 0 0,1 0 1 0 0,-1-1-1 0 0,1 0 1 0 0,1 0-1 0 0,-1-1 1 0 0,7 3-19 0 0,-9-9 31 0 0,0 0 0 0 0,0-1 0 0 0,0 0 0 0 0,0 0 0 0 0,0-1 0 0 0,-1 0 0 0 0,1 0-1 0 0,-1 0 1 0 0,0-1 0 0 0,0 0 0 0 0,0 0 0 0 0,-1-1 0 0 0,1 1 0 0 0,-1-1 0 0 0,0 0 0 0 0,0-1 0 0 0,-1 1 0 0 0,0-1 0 0 0,0 0 0 0 0,0 0 0 0 0,0 0 0 0 0,-1-1 0 0 0,1-2-31 0 0,-1 2-6 0 0,0-1-1 0 0,0 0 1 0 0,0 0-1 0 0,-1 0 1 0 0,0 0 0 0 0,0 0-1 0 0,-1 0 1 0 0,0-1 0 0 0,-1 1-1 0 0,0 0 1 0 0,0-1 0 0 0,-1 1-1 0 0,0 0 1 0 0,0-1 0 0 0,-1 1-1 0 0,0 0 1 0 0,-1 0 0 0 0,1 0-1 0 0,-2 1 1 0 0,1-1-1 0 0,-1 0 1 0 0,0 1 0 0 0,0 0-1 0 0,-1 0 1 0 0,0 1 0 0 0,0-1-1 0 0,-1 1 1 0 0,-4-4 6 0 0,-91-27-5855 0 0,100 37 4679 0 0</inkml:trace>
  <inkml:trace contextRef="#ctx0" brushRef="#br0" timeOffset="626.944">790 217 1792 0 0,'190'-48'4281'0'0,"-94"16"-3705"0"0,89-33 88 0 0,-186 65-670 0 0,1 0 1 0 0,-1 0 0 0 0,1 0-1 0 0,-1 0 1 0 0,1 0 0 0 0,-1 0 0 0 0,1 0-1 0 0,-1 0 1 0 0,1 0 0 0 0,-1 0-1 0 0,1 0 1 0 0,-1-1 0 0 0,1 1-1 0 0,-1 0 1 0 0,1 0 0 0 0,-1 0 0 0 0,1-1-1 0 0,0 1 1 0 0,-1 0 0 0 0,1 0-1 0 0,-1-1 1 0 0,1 1 0 0 0,0 0-1 0 0,-1-1 1 0 0,1 1 0 0 0,0-1-1 0 0,-1 1 1 0 0,1 0 0 0 0,0-1 0 0 0,-1 1-1 0 0,1-1 1 0 0,0 1 0 0 0,0-1-1 0 0,0 1 1 0 0,-1-1 0 0 0,1 1-1 0 0,0-1 1 0 0,0 1 0 0 0,0-1 0 0 0,0 1-1 0 0,0-1 1 0 0,0 1 0 0 0,0-1-1 0 0,0 1 1 0 0,0-1 0 0 0,0 1-1 0 0,0-1 1 0 0,1 1 0 0 0,-1-1-1 0 0,0 1 1 0 0,0-1 0 0 0,0 1 0 0 0,1-1-1 0 0,-1 1 6 0 0,-48-4-118 0 0,28 4 147 0 0,1 1 0 0 0,-1 1 0 0 0,1 1 0 0 0,-1 0-1 0 0,1 2 1 0 0,0 0 0 0 0,1 1 0 0 0,-1 1 0 0 0,1 0 0 0 0,0 2 0 0 0,1 0 0 0 0,0 1 0 0 0,1 0-1 0 0,0 2 1 0 0,0 0-29 0 0,13-10 13 0 0,1-1-1 0 0,-1 1 1 0 0,1 1-1 0 0,-1-1 0 0 0,1 0 1 0 0,0 1-1 0 0,0-1 1 0 0,0 1-1 0 0,0-1 1 0 0,0 1-1 0 0,0 0 0 0 0,1 0 1 0 0,-1 0-1 0 0,1 0 1 0 0,0 0-1 0 0,0 0 0 0 0,0 0 1 0 0,1 1-1 0 0,-1-1 1 0 0,1 0-1 0 0,-1 0 1 0 0,1 1-1 0 0,0-1 0 0 0,0 0 1 0 0,1 0-1 0 0,-1 1 1 0 0,1-1-1 0 0,-1 0 1 0 0,1 0-1 0 0,0 0 0 0 0,0 0 1 0 0,1 0-1 0 0,-1 0 1 0 0,1 0-1 0 0,-1 0 0 0 0,1 0 1 0 0,0 0-1 0 0,0-1 1 0 0,0 1-1 0 0,0-1 1 0 0,0 0-1 0 0,1 1 0 0 0,2 1-12 0 0,130 63 229 0 0,-10-46-1291 0 0,-30-27-2534 0 0,-34-8 2254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3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60 936 0 0,'11'4'2770'0'0,"37"84"-2336"0"0,-39-70-319 0 0,35 131 800 0 0,-44-148-776 0 0,-17-7 477 0 0,14-4-598 0 0,0-1 1 0 0,1 1-1 0 0,0-1 1 0 0,1 1-1 0 0,0-1 1 0 0,1 1-1 0 0,0-1 1 0 0,1 0-1 0 0,0 1 1 0 0,1-1 0 0 0,0 1-1 0 0,0 0 1 0 0,1-1-1 0 0,1 1 1 0 0,0 0-1 0 0,0 1 1 0 0,0-1-1 0 0,2 1 1 0 0,-1 0-1 0 0,1 0 1 0 0,0 0 0 0 0,1 1-1 0 0,0 0 1 0 0,0 0-1 0 0,1 1 1 0 0,0 0-1 0 0,0 0 1 0 0,1 1-1 0 0,-1 0 1 0 0,1 0-1 0 0,1 1 1 0 0,-1 1 0 0 0,1-1-1 0 0,0 1 1 0 0,0 1-1 0 0,0 0 1 0 0,0 0-1 0 0,1 1-18 0 0,3 5-156 0 0,-1 1 0 0 0,0 0-1 0 0,0 1 1 0 0,0 0-1 0 0,-1 1 1 0 0,1 0 0 0 0,-1 1-1 0 0,-1 1 1 0 0,1 0-1 0 0,-1 0 1 0 0,-1 1 0 0 0,0 0-1 0 0,0 1 1 0 0,-1 0 0 0 0,0 1-1 0 0,0 0 1 0 0,-1 0-1 0 0,-1 1 1 0 0,0 0 0 0 0,-1 0-1 0 0,0 0 1 0 0,0 4 156 0 0,7 13-1213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3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1720 0 0,'43'4'3726'0'0,"47"65"-2560"0"0,-62-33-1036 0 0,-2 1 1 0 0,-1 1-1 0 0,-2 1 0 0 0,-2 1 0 0 0,-2 1 1 0 0,-1 0-1 0 0,-3 2 0 0 0,-1 0 1 0 0,-2 0-1 0 0,-2 1 0 0 0,-2 1 0 0 0,-1 0-130 0 0,-11 213 390 0 0,-1-236-488 0 0,0-1-1 0 0,-2 1 1 0 0,0-1 0 0 0,-1 0 0 0 0,-1-1 0 0 0,-1 0 0 0 0,-1 0-1 0 0,-1-1 1 0 0,0-1 0 0 0,-3 2 98 0 0,2-5-471 0 0,0 1 0 0 0,-1-2 0 0 0,-1 0 0 0 0,0-1 0 0 0,-1 0 0 0 0,0-1 0 0 0,-1-1 0 0 0,-1-1 1 0 0,1 0-1 0 0,-17 6 471 0 0,-16 1-1150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2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66 888 0 0,'0'1'54'0'0,"0"-1"-1"0"0,0 1 1 0 0,0-1-1 0 0,-1 1 1 0 0,1-1-1 0 0,0 1 1 0 0,0-1-1 0 0,0 1 1 0 0,0-1-1 0 0,0 0 1 0 0,0 1-1 0 0,0-1 1 0 0,0 1-1 0 0,0-1 1 0 0,1 1-1 0 0,-1-1 1 0 0,0 1-1 0 0,0-1 1 0 0,0 1-1 0 0,0-1 1 0 0,1 1-1 0 0,-1-1 1 0 0,0 0-1 0 0,0 1 1 0 0,1-1 0 0 0,-1 0-1 0 0,0 1 1 0 0,1-1-1 0 0,-1 0 1 0 0,1 1-1 0 0,-1-1 1 0 0,0 0-1 0 0,1 1 1 0 0,-1-1-1 0 0,1 0 1 0 0,-1 0-1 0 0,0 0 1 0 0,1 0-1 0 0,-1 1 1 0 0,1-1-1 0 0,-1 0 1 0 0,1 0-1 0 0,-1 0 1 0 0,1 0-1 0 0,-1 0 1 0 0,1 0-1 0 0,-1 0 1 0 0,1 0-1 0 0,-1 0 1 0 0,1 0-1 0 0,-1 0 1 0 0,1-1-1 0 0,-1 1 1 0 0,0 0-1 0 0,1 0 1 0 0,-1 0 0 0 0,1 0-1 0 0,-1-1-53 0 0,0 15 11 0 0,-2 8 129 0 0,1 1 1 0 0,1 0-1 0 0,2 0 0 0 0,0 0 1 0 0,1-1-1 0 0,1 1 1 0 0,1-1-1 0 0,1 0 0 0 0,1 0 1 0 0,1-1-1 0 0,1 0 0 0 0,1 0 1 0 0,0-1-1 0 0,2 0 0 0 0,0-1 1 0 0,2-1-1 0 0,0 0 1 0 0,0 0-1 0 0,7 3-140 0 0,-12-17 65 0 0,1 0-1 0 0,-1 0 1 0 0,1-1 0 0 0,0 0-1 0 0,1-1 1 0 0,-1 0 0 0 0,0-1 0 0 0,1 0-1 0 0,-1-1 1 0 0,0 0 0 0 0,1-1-1 0 0,-1 1 1 0 0,0-2 0 0 0,1 0 0 0 0,-1 0-1 0 0,0-1 1 0 0,0 0 0 0 0,-1-1-1 0 0,1 0 1 0 0,-1 0 0 0 0,1-1 0 0 0,-2 0-1 0 0,1-1 1 0 0,0 0 0 0 0,-1 0-1 0 0,0-1 1 0 0,-1 0 0 0 0,1 0 0 0 0,-1-1-1 0 0,-1 0 1 0 0,1 0 0 0 0,-1-1-1 0 0,-1 0 1 0 0,0 0 0 0 0,0 0 0 0 0,2-7-66 0 0,6-10 73 0 0,-2 0 1 0 0,0-1-1 0 0,-2 0 0 0 0,0-1 0 0 0,-2 0 0 0 0,-2 0 0 0 0,0-1 0 0 0,-2 0 0 0 0,0-24-72 0 0,-33-30-383 0 0,-4 78-2713 0 0,-12 39-657 0 0,37-18 2437 0 0</inkml:trace>
  <inkml:trace contextRef="#ctx0" brushRef="#br0" timeOffset="480.521">176 827 904 0 0,'-26'128'3404'0'0,"24"-117"-3254"0"0,1 0-1 0 0,0 0 0 0 0,1 0 1 0 0,0 0-1 0 0,1 0 0 0 0,0 0 1 0 0,1 0-1 0 0,0-1 0 0 0,1 1 1 0 0,0 0-1 0 0,1-1 0 0 0,0 0 0 0 0,0 0 1 0 0,1 0-1 0 0,1 0 0 0 0,-1-1 1 0 0,1 0-1 0 0,1 0 0 0 0,5 6-149 0 0,-12-15-58 0 0,-1-1 0 0 0,1 1 0 0 0,-1 0 0 0 0,1-1 0 0 0,-1 1 0 0 0,1-1 0 0 0,0 1 0 0 0,-1-1-1 0 0,1 1 1 0 0,-1-1 0 0 0,1 1 0 0 0,0-1 0 0 0,0 1 0 0 0,-1-1 0 0 0,1 1 0 0 0,0-1 0 0 0,0 0 0 0 0,-1 1-1 0 0,1-1 1 0 0,0 1 0 0 0,0-1 0 0 0,0 0 0 0 0,0 1 0 0 0,0-1 0 0 0,0 1 0 0 0,0-1 0 0 0,0 0 0 0 0,0 1-1 0 0,1-1 1 0 0,-1 1 0 0 0,0-1 0 0 0,0 0 0 0 0,0 1 0 0 0,1-1 0 0 0,-1 1 0 0 0,0-1 0 0 0,1 1-1 0 0,-1-1 1 0 0,0 1 0 0 0,1-1 0 0 0,-1 1 0 0 0,1-1 0 0 0,-1 1 0 0 0,1-1 0 0 0,-1 1 0 0 0,1 0 0 0 0,-1-1-1 0 0,1 1 1 0 0,-1 0 0 0 0,1 0 0 0 0,-1-1 0 0 0,1 1 0 0 0,-1 0 0 0 0,1 0 0 0 0,0 0 0 0 0,-1 0 0 0 0,1-1-1 0 0,0 1 1 0 0,-1 0 0 0 0,1 0 0 0 0,-1 0 0 0 0,1 1 0 0 0,0-1 0 0 0,-1 0 0 0 0,1 0 0 0 0,-1 0 0 0 0,1 0-1 0 0,0 0 1 0 0,-1 1 0 0 0,1-1 58 0 0,-10-24-1122 0 0</inkml:trace>
  <inkml:trace contextRef="#ctx0" brushRef="#br0" timeOffset="819.267">0 669 836 0 0,'17'-27'6324'0'0,"-19"-18"-6637"0"0,13 49-3644 0 0,-6-3 2631 0 0</inkml:trace>
  <inkml:trace contextRef="#ctx0" brushRef="#br0" timeOffset="1084.313">284 777 1356 0 0,'25'8'4548'0'0,"32"-11"-3863"0"0,-29 1-239 0 0,15 0-480 0 0,54 5-3846 0 0,-85 2 2563 0 0</inkml:trace>
  <inkml:trace contextRef="#ctx0" brushRef="#br0" timeOffset="1458.016">309 965 840 0 0,'14'2'383'0'0,"-1"0"-1"0"0,1-1 1 0 0,-1-1-1 0 0,1 0 0 0 0,0-1 1 0 0,-1-1-1 0 0,1 0 1 0 0,-1 0-1 0 0,0-1 1 0 0,7-3-383 0 0,34-6 335 0 0,-17 7-328 0 0,183-50-909 0 0,-215 53 929 0 0,0 0 0 0 0,-1 0 0 0 0,1 0 0 0 0,-1-1 0 0 0,0 1 0 0 0,0-1 0 0 0,0 0 0 0 0,0 0 0 0 0,0-1 0 0 0,-1 1 0 0 0,1-1 0 0 0,-1 0 0 0 0,0 1 0 0 0,0-2 0 0 0,-1 1 0 0 0,1 0 0 0 0,-1 0 0 0 0,0-1 0 0 0,0 0 0 0 0,0 1 0 0 0,-1-1-1 0 0,1 0 1 0 0,-1 0 0 0 0,0 0-27 0 0,-1 3 299 0 0,-2-34 3088 0 0,-10 120-2555 0 0,68 72-942 0 0,0-8-3832 0 0,-52-115 1414 0 0,-4-23 1414 0 0</inkml:trace>
  <inkml:trace contextRef="#ctx0" brushRef="#br0" timeOffset="2858.573">1394 147 1004 0 0,'0'0'290'0'0,"0"0"-45"0"0,0 0-13 0 0,-4 8 30 0 0,-174 383 2228 0 0,172-373-2498 0 0,5-11-39 0 0,-1 0-1 0 0,0 1 0 0 0,-1-1 1 0 0,0 0-1 0 0,0 0 0 0 0,0 0 1 0 0,-1 0-1 0 0,0-1 1 0 0,0 1-1 0 0,-1-1 0 0 0,0 0 1 0 0,0 0-1 0 0,0-1 1 0 0,-1 0-1 0 0,-2 2 48 0 0,1-4-1014 0 0,1-3-221 0 0</inkml:trace>
  <inkml:trace contextRef="#ctx0" brushRef="#br0" timeOffset="3139.659">1329 107 1780 0 0,'0'1'104'0'0,"1"-1"-1"0"0,-1 1 1 0 0,1-1-1 0 0,-1 1 1 0 0,1-1-1 0 0,0 1 1 0 0,-1-1-1 0 0,1 1 1 0 0,0-1-1 0 0,-1 1 1 0 0,1-1-1 0 0,0 0 1 0 0,0 1-1 0 0,0-1 1 0 0,-1 0-1 0 0,1 0 1 0 0,0 0-1 0 0,0 0 1 0 0,0 1-1 0 0,0-1 1 0 0,-1 0-1 0 0,1-1 1 0 0,0 1-1 0 0,0 0 1 0 0,0 0-1 0 0,-1 0 1 0 0,1 0-1 0 0,0 0 1 0 0,0-1-1 0 0,0 1 1 0 0,-1 0-1 0 0,1-1 1 0 0,0 1-1 0 0,-1-1 1 0 0,1 1-1 0 0,0-1 1 0 0,-1 1-1 0 0,1-1 1 0 0,0 1-1 0 0,-1-1 1 0 0,1 0-1 0 0,-1 1 1 0 0,1-1-1 0 0,-1 0 1 0 0,1 1-1 0 0,-1-1 1 0 0,0 0-1 0 0,1 0 1 0 0,-1 1-1 0 0,0-1 0 0 0,0 0 1 0 0,1-1-104 0 0,6 45 128 0 0,3 0 0 0 0,1-1-1 0 0,2-1 1 0 0,2 0 0 0 0,1 0 0 0 0,11 13-128 0 0,16 46 98 0 0,-40-95-245 0 0,0 0 0 0 0,-1 0-1 0 0,0 0 1 0 0,0 1 0 0 0,0-1 0 0 0,0 1 0 0 0,-1-1 0 0 0,0 1 0 0 0,0-1 0 0 0,0 1 0 0 0,-1 0 0 0 0,0 0 0 0 0,0-1-1 0 0,0 1 1 0 0,-1 0 0 0 0,0 0 0 0 0,0-1 0 0 0,0 1 0 0 0,-1-1 0 0 0,0 1 0 0 0,0-1 0 0 0,0 0 0 0 0,-1 1 0 0 0,1-1 0 0 0,-1-1-1 0 0,0 1 1 0 0,-1 0 0 0 0,1-1 0 0 0,-1 1 0 0 0,0-1 0 0 0,-2 1 147 0 0,-15 4-1267 0 0</inkml:trace>
  <inkml:trace contextRef="#ctx0" brushRef="#br0" timeOffset="3388.804">1111 443 2680 0 0,'100'-43'4012'0'0,"135"-23"-2755"0"0,-110 35-5700 0 0,-108 25 3101 0 0</inkml:trace>
  <inkml:trace contextRef="#ctx0" brushRef="#br0" timeOffset="3666.84">1735 315 968 0 0,'15'90'2916'0'0,"-10"-59"-2418"0"0,-5-21-343 0 0,1-1-1 0 0,0 0 1 0 0,1 0 0 0 0,0 1-1 0 0,0-1 1 0 0,1 0-1 0 0,0 0 1 0 0,0-1-1 0 0,1 1 1 0 0,0-1-1 0 0,1 0 1 0 0,0 0 0 0 0,0 0-1 0 0,1 0 1 0 0,2 1-155 0 0,-6-10-3329 0 0,-3-15 2268 0 0,-5-4-282 0 0</inkml:trace>
  <inkml:trace contextRef="#ctx0" brushRef="#br0" timeOffset="3977.736">1681 110 1660 0 0,'-18'29'4346'0'0,"18"-19"-3551"0"0,13-30-240 0 0,-20-23 236 0 0,-5 18-6219 0 0,12 24 4109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1496 0 0,'0'0'665'0'0,"0"0"-54"0"0,0 0-72 0 0,0 0-127 0 0,0 0-26 0 0,0 0 31 0 0,0 0-17 0 0,16-1 308 0 0,125-12 547 0 0,44-2-4357 0 0,-172 18 1769 0 0,2 8-61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3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1732 0 0,'22'8'804'0'0,"4"-7"-220"0"0,-10-1 52 0 0,8 0-64 0 0,8 0-96 0 0,35-13-172 0 0,-28 5-132 0 0,5 1-12 0 0,0-1-416 0 0,1-1-116 0 0,1-6-228 0 0,-1 5-684 0 0,0-2 32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3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1288 0 0,'26'-3'4349'0'0,"-5"33"-3376"0"0,5 46-913 0 0,71 218 875 0 0,-46-110-598 0 0,-51-183-534 0 0,0-1-247 0 0,-14 16-3992 0 0,7-17 3183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3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1428 0 0,'20'-2'4527'0'0,"36"-3"-3983"0"0,63-16-80 0 0,1 6 1 0 0,0 5-1 0 0,8 5-464 0 0,-96 23-1787 0 0,-39-15-1322 0 0,5-3 1713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3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18 206 1268 0 0,'0'0'584'0'0,"0"0"-75"0"0,0 0-60 0 0,0 0-22 0 0,0 0-40 0 0,0 0 26 0 0,0 0-108 0 0,0 0 20 0 0,1-12 1379 0 0,14 196-1340 0 0,22 258 540 0 0,-57-386-1602 0 0,-17-40-3525 0 0,24-16 2917 0 0</inkml:trace>
  <inkml:trace contextRef="#ctx0" brushRef="#br0" timeOffset="295.191">116 65 1724 0 0,'6'-6'112'0'0,"0"0"-1"0"0,1 0 1 0 0,-1 1 0 0 0,1 0 0 0 0,1 0-1 0 0,-1 0 1 0 0,1 1 0 0 0,0 0-1 0 0,0 1 1 0 0,0-1 0 0 0,0 2-1 0 0,0-1 1 0 0,1 1 0 0 0,0 0-1 0 0,-1 1 1 0 0,1 0 0 0 0,0 1-1 0 0,-1-1 1 0 0,1 2 0 0 0,0-1-1 0 0,-1 1 1 0 0,1 0 0 0 0,0 1-1 0 0,-1 0 1 0 0,0 1 0 0 0,1-1-1 0 0,-1 2 1 0 0,0-1 0 0 0,0 1-1 0 0,-1 0 1 0 0,1 1 0 0 0,-1 0-1 0 0,0 0 1 0 0,0 0 0 0 0,0 1-1 0 0,-1 0 1 0 0,0 0 0 0 0,0 1-1 0 0,-1 0 1 0 0,0 0 0 0 0,0 0-1 0 0,0 0 1 0 0,1 6-112 0 0,-1-3 35 0 0,-1 1 1 0 0,0-1 0 0 0,-1 1-1 0 0,0 0 1 0 0,-1 0-1 0 0,0 1 1 0 0,-1-1-1 0 0,0 0 1 0 0,0 1-1 0 0,-1-1 1 0 0,-1 0-1 0 0,0 1 1 0 0,-1-1-1 0 0,0 0 1 0 0,-1 0 0 0 0,0 0-1 0 0,0 0 1 0 0,-1 0-1 0 0,-1-1 1 0 0,0 0-1 0 0,0 0 1 0 0,-1 0-1 0 0,0 0 1 0 0,-1-1-1 0 0,0 0 1 0 0,-4 3-36 0 0,-3 5-281 0 0,-2-2 1 0 0,0 1 0 0 0,-1-2-1 0 0,-1 0 1 0 0,0-1-1 0 0,0-1 1 0 0,-1-1-1 0 0,-1-1 1 0 0,0 0 0 0 0,0-1-1 0 0,-1-1 1 0 0,0-2-1 0 0,-6 2 281 0 0,-14 0-1312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4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28 1224 0 0,'-64'16'2890'0'0,"41"-4"-2673"0"0,0 1 1 0 0,1 0-1 0 0,1 2 0 0 0,0 1 0 0 0,1 1 0 0 0,0 0 0 0 0,2 2 0 0 0,0 0 0 0 0,1 1 0 0 0,1 0 0 0 0,1 2 0 0 0,0-1 0 0 0,2 2 0 0 0,1 0 0 0 0,1 1 0 0 0,-5 15-217 0 0,14-35 28 0 0,0 0 0 0 0,0 0 0 0 0,1 1-1 0 0,0-1 1 0 0,0 0 0 0 0,0 0 0 0 0,0 1-1 0 0,0-1 1 0 0,1 0 0 0 0,0 1 0 0 0,0-1-1 0 0,0 1 1 0 0,1-1 0 0 0,0 0 0 0 0,-1 1-1 0 0,1-1 1 0 0,1 0 0 0 0,-1 0 0 0 0,1 0-1 0 0,-1 1 1 0 0,1-2 0 0 0,0 1 0 0 0,1 0-1 0 0,-1 0 1 0 0,1-1 0 0 0,-1 1 0 0 0,1-1-1 0 0,0 0 1 0 0,1 0 0 0 0,-1 0 0 0 0,0 0-1 0 0,1 0 1 0 0,-1-1 0 0 0,1 0 0 0 0,0 1-1 0 0,0-2 1 0 0,0 1 0 0 0,0 0 0 0 0,0-1-1 0 0,1 1 1 0 0,-1-1 0 0 0,2 0-28 0 0,13 3-429 0 0,0-1 1 0 0,0-1-1 0 0,0 0 1 0 0,1-1-1 0 0,-1-1 0 0 0,0-1 1 0 0,1-1-1 0 0,-1-1 1 0 0,0 0-1 0 0,0-2 1 0 0,-1 0-1 0 0,1-1 0 0 0,-1 0 1 0 0,1-2 428 0 0,15-8-1349 0 0</inkml:trace>
  <inkml:trace contextRef="#ctx0" brushRef="#br0" timeOffset="2529.203">793 33 1744 0 0,'0'0'700'0'0,"0"0"-2"0"0,0 0-69 0 0,0 0-83 0 0,0 0-27 0 0,0 0-45 0 0,0 0-1 0 0,0 0-46 0 0,0 0-76 0 0,-2-5-49 0 0,-12-23 166 0 0,44 60 717 0 0,-12 5-1065 0 0,-2 1 0 0 0,-2 0 0 0 0,-1 1 0 0 0,-2 0 0 0 0,-2 1 0 0 0,4 38-120 0 0,-3-21 133 0 0,75 633 932 0 0,-37-229-419 0 0,-3 25 578 0 0,-45-472-1184 0 0,-1-1 0 0 0,0 0 0 0 0,-1 0 0 0 0,-1 0 0 0 0,0-1 0 0 0,-1 1 0 0 0,0-1 0 0 0,-1 0 0 0 0,0 0 0 0 0,-1 0 0 0 0,0 0-1 0 0,-1-1 1 0 0,0 0 0 0 0,-1-1 0 0 0,0 0 0 0 0,-1 0 0 0 0,0 0 0 0 0,-1-1 0 0 0,1-1 0 0 0,-2 1 0 0 0,1-2 0 0 0,-1 1 0 0 0,0-2-1 0 0,-1 1 1 0 0,0-2 0 0 0,0 1 0 0 0,0-2 0 0 0,0 1 0 0 0,-1-2 0 0 0,-12 3-40 0 0,-194-11-3328 0 0,186-1 2426 0 0,1-2 0 0 0,0-1 0 0 0,0-1 1 0 0,0-1-1 0 0,2-2 0 0 0,-1-2 0 0 0,2 0 1 0 0,-22-16 901 0 0,4-5-1252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3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1352 948 0 0,'-9'19'570'0'0,"6"-15"-360"0"0,0 1-1 0 0,0-1 0 0 0,1 1 1 0 0,-1 0-1 0 0,1 0 0 0 0,0 0 1 0 0,1 0-1 0 0,-1 1 0 0 0,1-1 0 0 0,0 0 1 0 0,1 0-1 0 0,-1 1 0 0 0,1-1 1 0 0,0 1-1 0 0,0-1 0 0 0,1 0 1 0 0,-1 1-1 0 0,1-1-209 0 0,0-3-10 0 0,0 1 67 0 0,0 1-1 0 0,0-1 1 0 0,1 1 0 0 0,-1-1-1 0 0,1 1 1 0 0,0-1 0 0 0,0 0-1 0 0,0 0 1 0 0,0 0 0 0 0,1 0 0 0 0,-1 0-1 0 0,1-1 1 0 0,0 1 0 0 0,0-1-1 0 0,0 1 1 0 0,0-1 0 0 0,0 0-1 0 0,0 0 1 0 0,0-1 0 0 0,1 1 0 0 0,1 0-57 0 0,-4-15-3485 0 0,-5-4 2223 0 0</inkml:trace>
  <inkml:trace contextRef="#ctx0" brushRef="#br0" timeOffset="513.169">946 1230 2736 0 0,'18'4'3207'0'0,"17"-12"-2647"0"0,-25 5-183 0 0,160-20 1195 0 0,-56 20-6144 0 0,-105 5 3226 0 0,1 8-36 0 0</inkml:trace>
  <inkml:trace contextRef="#ctx0" brushRef="#br0" timeOffset="824.402">1114 1376 1440 0 0,'114'-10'4923'0'0,"48"-26"-4671"0"0,-126 26 76 0 0,-31 10-276 0 0,-1 0 1 0 0,0-1 0 0 0,1 0-1 0 0,-1 0 1 0 0,0 0 0 0 0,0 0-1 0 0,1-1 1 0 0,-1 0-1 0 0,0 0 1 0 0,-1 0 0 0 0,1 0-1 0 0,0 0 1 0 0,0-1 0 0 0,-1 0-1 0 0,0 1 1 0 0,1-2 0 0 0,-1 1-1 0 0,0 0 1 0 0,-1 0 0 0 0,1-1-1 0 0,0 1 1 0 0,-1-1 0 0 0,0 0-1 0 0,0 0 1 0 0,0 0-1 0 0,0 0 1 0 0,-1 0 0 0 0,0 0-1 0 0,1-3-52 0 0,-2 6 150 0 0,0 1 16 0 0,0 0-10 0 0,0-9 336 0 0,6 12-171 0 0,80 191-2106 0 0,-53-100-3341 0 0,-32-83 3947 0 0</inkml:trace>
  <inkml:trace contextRef="#ctx0" brushRef="#br0" timeOffset="-422.502">667 498 1280 0 0,'0'0'398'0'0,"19"2"1696"0"0,-15 5-2036 0 0,0 1 0 0 0,0 0-1 0 0,-1 1 1 0 0,0-1 0 0 0,0 1-1 0 0,-1-1 1 0 0,0 1 0 0 0,-1 0-1 0 0,0 0 1 0 0,0 0 0 0 0,-1 0-1 0 0,0 0 1 0 0,0 0-1 0 0,-1 0-57 0 0,4 39 95 0 0,-1-36 12 0 0,1-1 0 0 0,0 1 0 0 0,0-1 1 0 0,1 1-1 0 0,0-1 0 0 0,1 0 0 0 0,1-1 0 0 0,-1 1 0 0 0,2-1 0 0 0,-1-1 0 0 0,1 1 0 0 0,1-1 0 0 0,0 0 0 0 0,0 0 0 0 0,1-1 0 0 0,0 0 0 0 0,0-1 0 0 0,1 0 0 0 0,0-1 0 0 0,0 0 0 0 0,0 0 0 0 0,1-1 0 0 0,0 0 0 0 0,0-1 0 0 0,1 0 0 0 0,-1-1 0 0 0,1 0 0 0 0,-1-1 0 0 0,2 0-107 0 0,-1 0 76 0 0,-1 0-1 0 0,1-1 1 0 0,-1 0 0 0 0,1 0-1 0 0,-1-2 1 0 0,1 1 0 0 0,-1-2-1 0 0,0 1 1 0 0,1-1 0 0 0,-1-1-1 0 0,0 0 1 0 0,0-1 0 0 0,0 0-1 0 0,-1-1 1 0 0,1 0 0 0 0,7-5-76 0 0,-6-2 9 0 0,-1-2-1 0 0,0 1 1 0 0,-1-1 0 0 0,0-1 0 0 0,-1 0 0 0 0,-1 0 0 0 0,0-1-1 0 0,-1 0 1 0 0,-1 0 0 0 0,0 0 0 0 0,-1-1 0 0 0,-1 0 0 0 0,-1 0-1 0 0,0 0 1 0 0,-2 0 0 0 0,0-1 0 0 0,0 1 0 0 0,-2-1 0 0 0,0 1-1 0 0,-2-10-7 0 0,-32-64-1294 0 0,1 74-3701 0 0,34 17 3555 0 0</inkml:trace>
  <inkml:trace contextRef="#ctx0" brushRef="#br0" timeOffset="235.528">664 1052 876 0 0,'3'-14'5750'0'0,"-4"1"-4133"0"0,8 4-3475 0 0,4 8-287 0 0,-5 0 1525 0 0</inkml:trace>
  <inkml:trace contextRef="#ctx0" brushRef="#br0" timeOffset="1978.15">754 114 1216 0 0,'0'0'395'0'0,"0"0"-106"0"0,0 0-50 0 0,0 0 12 0 0,0 0-36 0 0,0 0-71 0 0,0 0-7 0 0,0 0 70 0 0,7 8-28 0 0,1 2-100 0 0,0 0 1 0 0,-1 1-1 0 0,0 0 1 0 0,-1 1-1 0 0,0-1 1 0 0,-1 1-1 0 0,0 0 1 0 0,-1 1-1 0 0,0-1 1 0 0,-1 1-1 0 0,0 0 1 0 0,-1 0-1 0 0,-1 1-79 0 0,0-9 52 0 0,-1-2-6 0 0,1-1 0 0 0,0 0 0 0 0,-1 1 0 0 0,1-1 0 0 0,-1 1-1 0 0,0-1 1 0 0,0 1 0 0 0,0-1 0 0 0,0 1 0 0 0,0-1-1 0 0,-1 1 1 0 0,1-1 0 0 0,-1 0 0 0 0,0 1 0 0 0,1-1 0 0 0,-1 0-1 0 0,0 1 1 0 0,0-1 0 0 0,-1 0 0 0 0,1 0 0 0 0,0 0-1 0 0,-1 0 1 0 0,1 0 0 0 0,-1 0 0 0 0,0 0 0 0 0,1-1 0 0 0,-1 1-1 0 0,0 0 1 0 0,0-1 0 0 0,0 0 0 0 0,-1 1-46 0 0,-22-57 510 0 0,24 41-468 0 0,0 1 0 0 0,2-1 1 0 0,0 0-1 0 0,0 1 0 0 0,1-1 0 0 0,1 0 0 0 0,0 1 1 0 0,1 0-1 0 0,0 0 0 0 0,1 0 0 0 0,1 1 1 0 0,0-1-1 0 0,0 1 0 0 0,1 0 0 0 0,1 1 0 0 0,0 0 1 0 0,0 0-1 0 0,1 1 0 0 0,1 0 0 0 0,0 0 0 0 0,0 1 1 0 0,1 1-1 0 0,0-1 0 0 0,0 2 0 0 0,3-2-42 0 0,-10 8 5 0 0,0 0-1 0 0,0 0 0 0 0,0 0 0 0 0,0 1 0 0 0,0-1 1 0 0,-1 1-1 0 0,1 0 0 0 0,0 0 0 0 0,0 0 0 0 0,0 1 1 0 0,0-1-1 0 0,0 1 0 0 0,0 0 0 0 0,0 0 0 0 0,0 0 1 0 0,-1 1-1 0 0,1-1 0 0 0,-1 1 0 0 0,1 0 1 0 0,-1 0-1 0 0,1 0 0 0 0,-1 1 0 0 0,0-1 0 0 0,0 1 1 0 0,0 0-1 0 0,-1-1 0 0 0,1 1 0 0 0,0 1 0 0 0,-1-1 1 0 0,2 3-5 0 0,60 106-626 0 0,-26 15-3135 0 0,-30-97 2538 0 0</inkml:trace>
  <inkml:trace contextRef="#ctx0" brushRef="#br0" timeOffset="3471.472">1936 519 1356 0 0,'0'0'476'0'0,"0"0"-38"0"0,0 0 29 0 0,16-2 421 0 0,22-33 2086 0 0,-76 109-2525 0 0,-91 230-328 0 0,123-287-159 0 0,-13 24-214 0 0,-5-30-3832 0 0,23-11 2669 0 0</inkml:trace>
  <inkml:trace contextRef="#ctx0" brushRef="#br0" timeOffset="3877.292">1957 533 1452 0 0,'30'8'4343'0'0,"12"46"-4094"0"0,-31-37 211 0 0,15 17-300 0 0,-14-21-176 0 0,-1 0-1 0 0,0 1 1 0 0,-1 0 0 0 0,-1 1 0 0 0,0 0 0 0 0,-1 0 0 0 0,0 1 0 0 0,-1 0-1 0 0,-1 1 1 0 0,-1-1 0 0 0,0 1 0 0 0,1 15 16 0 0,-39 16-3279 0 0,15-37 2008 0 0</inkml:trace>
  <inkml:trace contextRef="#ctx0" brushRef="#br0" timeOffset="4142.48">1765 809 1436 0 0,'99'-11'6327'0'0,"74"-27"-9172"0"0,-126 25 766 0 0,-25 7 892 0 0</inkml:trace>
  <inkml:trace contextRef="#ctx0" brushRef="#br0" timeOffset="4535.303">2392 693 840 0 0,'8'9'3294'0'0,"-4"28"-2467"0"0,-1-17-382 0 0,22 52 626 0 0,-26-75-4400 0 0,1-3 1941 0 0</inkml:trace>
  <inkml:trace contextRef="#ctx0" brushRef="#br0" timeOffset="4862.932">2341 512 1612 0 0,'-20'-11'8047'0'0,"22"11"-12587"0"0,2 1 3128 0 0,-1 0-55 0 0</inkml:trace>
  <inkml:trace contextRef="#ctx0" brushRef="#br0" timeOffset="9155.233">535 401 1292 0 0,'-1'0'84'0'0,"1"0"1"0"0,0 0-1 0 0,0 1 0 0 0,0-1 1 0 0,0 0-1 0 0,0 0 0 0 0,-1 1 1 0 0,1-1-1 0 0,0 0 0 0 0,0 0 1 0 0,0 1-1 0 0,0-1 0 0 0,0 0 1 0 0,0 0-1 0 0,0 1 0 0 0,0-1 1 0 0,0 0-1 0 0,0 1 0 0 0,0-1 1 0 0,0 0-1 0 0,0 0 1 0 0,0 1-1 0 0,0-1 0 0 0,0 0 1 0 0,0 0-1 0 0,0 1 0 0 0,1-1 1 0 0,-1 0-1 0 0,0 0 0 0 0,0 1 1 0 0,0-1-1 0 0,0 0 0 0 0,0 0 1 0 0,1 0-1 0 0,-1 1 0 0 0,0-1 1 0 0,0 0-1 0 0,0 0 0 0 0,1 0 1 0 0,-1 1-85 0 0,-16 10-154 0 0,-16 21 177 0 0,17-20-22 0 0,1 1 0 0 0,0 1 0 0 0,1 0 0 0 0,1 1-1 0 0,1 0 1 0 0,0 1 0 0 0,0 0 0 0 0,2 1 0 0 0,0 0 0 0 0,-2 7-1 0 0,-6 40 127 0 0,2 1 1 0 0,3 1-1 0 0,4 0 1 0 0,2 1-1 0 0,3-1 0 0 0,4 41-127 0 0,2-64 148 0 0,1-1-1 0 0,3 1 1 0 0,1-1-1 0 0,2 0 1 0 0,2-1-1 0 0,2 0 0 0 0,2-1 1 0 0,1-1-1 0 0,2 0 1 0 0,1-2-1 0 0,6 5-147 0 0,2-5 200 0 0,3 0 0 0 0,1-2 1 0 0,1-2-1 0 0,2-1 0 0 0,1-1 0 0 0,1-2 1 0 0,32 17-201 0 0,-5 1 174 0 0,-51-36-276 0 0,8 5 548 0 0,-7-11-5939 0 0,-14-5 4204 0 0</inkml:trace>
  <inkml:trace contextRef="#ctx0" brushRef="#br0" timeOffset="9945.676">2583 177 1780 0 0,'126'99'3629'0'0,"-101"-65"-3403"0"0,-2 0 0 0 0,-1 2 1 0 0,-1 1-1 0 0,-3 1 1 0 0,-1 0-1 0 0,-1 1 1 0 0,-2 1-1 0 0,-1 7-226 0 0,12 43 532 0 0,-4 0-1 0 0,-4 2 1 0 0,-4 0-1 0 0,-4 0 1 0 0,-4 83-532 0 0,-37 58 948 0 0,-26 7 76 0 0,27-146-763 0 0,24-142-6753 0 0,7-12 3586 0 0,-1 24 1465 0 0</inkml:trace>
  <inkml:trace contextRef="#ctx0" brushRef="#br0" timeOffset="12160.244">101 239 976 0 0,'0'0'320'0'0,"0"0"77"0"0,0 0-55 0 0,0 0-60 0 0,0 0-91 0 0,0 0-53 0 0,0 0-22 0 0,0 0-23 0 0,0 0 10 0 0,0 0-13 0 0,0 0 61 0 0,0 0-82 0 0,0 0-23 0 0,0 0 68 0 0,0 0-30 0 0,0 0 32 0 0,0 0-27 0 0,0 0 21 0 0,-5 2 59 0 0,-25 33 741 0 0,26-37 2504 0 0,0-54-2657 0 0,4 54-785 0 0,-16-14 45 0 0,13 18-29 0 0,0-1 1 0 0,0 1-1 0 0,0 1 0 0 0,0-1 0 0 0,1 0 1 0 0,-1 1-1 0 0,1-1 0 0 0,0 1 0 0 0,0 0 1 0 0,0-1-1 0 0,0 1 0 0 0,0 0 1 0 0,1 0-1 0 0,-1 1 0 0 0,1-1 0 0 0,0 0 1 0 0,0 0-1 0 0,0 1 0 0 0,0-1 0 0 0,1 1 1 0 0,-1-1-1 0 0,1 0 0 0 0,0 1 0 0 0,0-1 1 0 0,0 1-1 0 0,0-1 0 0 0,1 1 0 0 0,0-1 1 0 0,0 3 11 0 0,-2 16 5 0 0,0 15 44 0 0,1 1-1 0 0,2 0 0 0 0,2-1 1 0 0,1 0-1 0 0,2 0 0 0 0,2 0 1 0 0,1-1-1 0 0,5 10-48 0 0,36 165 294 0 0,6 169 29 0 0,19 110 694 0 0,-43-302-497 0 0,-32-185-520 0 0,1 1 0 0 0,-1 0 0 0 0,1 0 0 0 0,0-1 1 0 0,0 1-1 0 0,1-1 0 0 0,-1 0 0 0 0,1 1 0 0 0,0-1 0 0 0,0 0 1 0 0,0-1-1 0 0,0 1 0 0 0,0 0 0 0 0,0-1 0 0 0,1 0 0 0 0,-1 0 1 0 0,1 0-1 0 0,0 0 0 0 0,0 0 0 0 0,-1-1 0 0 0,1 0 0 0 0,0 0 1 0 0,0 0-1 0 0,0 0 0 0 0,1 0 0 0 0,-1-1 0 0 0,0 0 0 0 0,0 0 1 0 0,0 0-1 0 0,0 0 0 0 0,1-1 0 0 0,128-15-1072 0 0,-125 14 1003 0 0,354-104-7512 0 0,-291 78 6242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9:0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277 509 1316 0 0,'0'0'433'0'0,"21"-3"568"0"0,31-30 2146 0 0,-119 28-2795 0 0,49 6-332 0 0,-1 0 1 0 0,1 1 0 0 0,0 1-1 0 0,0 1 1 0 0,0 0-1 0 0,1 1 1 0 0,-1 1 0 0 0,1 1-1 0 0,-2 2-20 0 0,12-6 0 0 0,1 0 1 0 0,0 0-1 0 0,0 1 0 0 0,0-1 0 0 0,0 2 0 0 0,0-1 0 0 0,1 1 0 0 0,-1 0 0 0 0,1 0 0 0 0,1 0 0 0 0,-1 1 0 0 0,1-1 1 0 0,0 1-1 0 0,0 0 0 0 0,1 0 0 0 0,-1 1 0 0 0,1-1 0 0 0,1 1 0 0 0,-1 0 0 0 0,1-1 0 0 0,1 1 0 0 0,-1 0 0 0 0,1 0 0 0 0,0 0 1 0 0,0 3-1 0 0,3-4 2 0 0,0 0 1 0 0,0 0 0 0 0,0 0 0 0 0,1-1-1 0 0,0 1 1 0 0,0-1 0 0 0,0 0 0 0 0,0 0-1 0 0,1 0 1 0 0,0 0 0 0 0,0-1 0 0 0,0 1-1 0 0,1-1 1 0 0,0 0 0 0 0,-1-1 0 0 0,1 1 0 0 0,1-1-1 0 0,-1 0 1 0 0,0 0 0 0 0,1 0 0 0 0,-1-1-1 0 0,1 0 1 0 0,0 0 0 0 0,0 0 0 0 0,0-1-1 0 0,0 0 1 0 0,0 0 0 0 0,0 0 0 0 0,0-1-1 0 0,0 0 1 0 0,0 0 0 0 0,1-1 0 0 0,-1 0 0 0 0,0 0-1 0 0,5-1-2 0 0,30-13-15 0 0,-1-1 0 0 0,0-2 0 0 0,-1-1-1 0 0,-1-2 1 0 0,-1-2 0 0 0,-1-2 0 0 0,-1-1-1 0 0,-2-1 1 0 0,0-2 0 0 0,-2-2 0 0 0,-1 0-1 0 0,-2-2 1 0 0,-1-1 0 0 0,-1-2 0 0 0,-3 0 0 0 0,0-1-1 0 0,-3-2 1 0 0,-1 0 0 0 0,-2-1 0 0 0,3-14 15 0 0,21-69 353 0 0,-41 122-347 0 0,0 1 23 0 0,0 0 6 0 0,-17-4-26 0 0,10 8-19 0 0,0 1 0 0 0,1 0 0 0 0,0 0 0 0 0,0 1 1 0 0,1 0-1 0 0,-1 0 0 0 0,1 0 0 0 0,1 1 0 0 0,-1-1 0 0 0,1 1 0 0 0,0 1 0 0 0,1-1 0 0 0,-1 0 0 0 0,0 4 10 0 0,-4 7 9 0 0,1 0 1 0 0,0 1-1 0 0,2 1 1 0 0,0-1-1 0 0,1 1 1 0 0,0-1-1 0 0,2 1 1 0 0,1 0-1 0 0,0 0 0 0 0,1 0 1 0 0,2 0-1 0 0,0 0 1 0 0,1 0-1 0 0,0 0 1 0 0,2-1-1 0 0,0 0 1 0 0,9 19-10 0 0,-10-28 60 0 0,2 0 1 0 0,-1 0 0 0 0,1 0 0 0 0,0-1 0 0 0,1 0 0 0 0,0 0 0 0 0,1-1-1 0 0,0 0 1 0 0,0 0 0 0 0,1-1 0 0 0,0 0 0 0 0,0 0 0 0 0,0-1 0 0 0,1 0-1 0 0,0-1 1 0 0,0 0 0 0 0,1-1 0 0 0,-1 0 0 0 0,1 0 0 0 0,0-1-1 0 0,0-1 1 0 0,0 0 0 0 0,0 0 0 0 0,0-1 0 0 0,1 0 0 0 0,0-1-61 0 0,-6-3 46 0 0,0 1 1 0 0,1-1-1 0 0,-1 0 1 0 0,0-1-1 0 0,-1 0 0 0 0,1 0 1 0 0,-1 0-1 0 0,0 0 1 0 0,1-1-1 0 0,-2 0 1 0 0,1 0-1 0 0,-1 0 0 0 0,0-1 1 0 0,0 1-1 0 0,0-1 1 0 0,-1 0-1 0 0,0 0 1 0 0,0 0-1 0 0,0-1 1 0 0,-1 1-1 0 0,0-1 0 0 0,0 1 1 0 0,-1-1-1 0 0,0 0 1 0 0,0 1-1 0 0,0-1 1 0 0,-1 0-1 0 0,0 0 1 0 0,-1-3-47 0 0,9-40 654 0 0,-27 81-716 0 0,18-25 38 0 0,-1 1 0 0 0,1-1 1 0 0,1 0-1 0 0,-1 1 0 0 0,1-1 0 0 0,1 1 1 0 0,-1-1-1 0 0,1 0 0 0 0,0 1 1 0 0,0-1-1 0 0,1 0 0 0 0,0 0 1 0 0,0 0-1 0 0,0 0 0 0 0,1 0 1 0 0,0 0 23 0 0,7 20-241 0 0,-9-22-31 0 0,7 19-743 0 0,-16-24-4272 0 0,-3-8 4169 0 0</inkml:trace>
  <inkml:trace contextRef="#ctx0" brushRef="#br0" timeOffset="846.914">1145 191 1504 0 0,'0'0'973'0'0,"0"0"-160"0"0,0 0-159 0 0,0 0-10 0 0,0 0-78 0 0,0 0-63 0 0,0 0-73 0 0,0 0-21 0 0,0 0-4 0 0,0 0-72 0 0,0 0-67 0 0,0 0-5 0 0,0 0-66 0 0,0 0 8 0 0,0 0-12 0 0,4-1-54 0 0,22-4 136 0 0,-20 11-480 0 0,-2-6 1678 0 0,-9-28-2641 0 0,13 43-4078 0 0,-7-10 4010 0 0</inkml:trace>
  <inkml:trace contextRef="#ctx0" brushRef="#br0" timeOffset="1362.665">1258 621 2480 0 0,'44'-67'2999'0'0,"147"-205"-1931"0"0,-96 362-2082 0 0,-71-69 1075 0 0,-18-17-30 0 0,1 0-1 0 0,-2 1 1 0 0,1 0 0 0 0,0 0 0 0 0,-1 0 0 0 0,0 1-1 0 0,0 0 1 0 0,-1 0 0 0 0,0 0 0 0 0,0 0 0 0 0,0 1 0 0 0,-1 0-1 0 0,0-1 1 0 0,0 1 0 0 0,0 0 0 0 0,-1 1 0 0 0,0-1-1 0 0,-1 0 1 0 0,1 3-31 0 0,-6-2-28 0 0,1 0 0 0 0,-1 0 0 0 0,0-1 0 0 0,-1 0 0 0 0,0 0-1 0 0,0 0 1 0 0,-1 0 0 0 0,1-1 0 0 0,-2 0 0 0 0,1 0 0 0 0,0-1 0 0 0,-1 0 0 0 0,0 0 0 0 0,0 0-1 0 0,-1-1 1 0 0,1 0 0 0 0,-1 0 0 0 0,0-1 0 0 0,0 0 0 0 0,0-1 0 0 0,-1 1 0 0 0,-1-1 28 0 0,-22-18-3239 0 0,30 7 1961 0 0</inkml:trace>
  <inkml:trace contextRef="#ctx0" brushRef="#br0" timeOffset="1800.788">1964 344 1172 0 0,'-1'-7'3029'0'0,"-64"39"-2441"0"0,53-23-493 0 0,3-5-50 0 0,2 1 1 0 0,-1-1 0 0 0,0 1 0 0 0,1 1 0 0 0,0 0-1 0 0,0 0 1 0 0,1 0 0 0 0,-1 0 0 0 0,1 1 0 0 0,1 0-1 0 0,-1 1 1 0 0,1-1 0 0 0,1 1 0 0 0,-1 0-1 0 0,1 0 1 0 0,1 0 0 0 0,-1 1 0 0 0,2 0 0 0 0,-1-1-1 0 0,1 1 1 0 0,0 3-46 0 0,6-7 0 0 0,0-1 0 0 0,0 1 0 0 0,1-1 0 0 0,0 0-1 0 0,-1-1 1 0 0,2 1 0 0 0,-1-1 0 0 0,0 0 0 0 0,1 0 0 0 0,-1-1 0 0 0,1 0-1 0 0,0 0 1 0 0,0 0 0 0 0,-1 0 0 0 0,1-1 0 0 0,1 0 0 0 0,-1-1 0 0 0,0 1-1 0 0,0-1 1 0 0,0 0 0 0 0,0 0 0 0 0,0-1 0 0 0,4-1 0 0 0,134-29-3462 0 0,-115 19 2210 0 0</inkml:trace>
  <inkml:trace contextRef="#ctx0" brushRef="#br0" timeOffset="2269.562">2266 368 1632 0 0,'2'-30'4154'0'0,"-14"51"-3062"0"0,10-14-1065 0 0,0-1 1 0 0,1 1 0 0 0,-1-1-1 0 0,2 1 1 0 0,-1 0-1 0 0,1 0 1 0 0,0-1-1 0 0,0 1 1 0 0,1 0-1 0 0,0-1 1 0 0,0 1-1 0 0,0 0 1 0 0,1-1-1 0 0,0 0 1 0 0,0 1-1 0 0,1-1 1 0 0,0 0-1 0 0,0 0 1 0 0,0 0-1 0 0,1 0 1 0 0,0-1-1 0 0,0 0 1 0 0,0 1-1 0 0,1-1 1 0 0,-1-1-1 0 0,1 1 1 0 0,1-1-1 0 0,-1 0 1 0 0,0 0-1 0 0,1 0 1 0 0,0-1-1 0 0,0 0 1 0 0,0 0 0 0 0,0 0-1 0 0,1-1 1 0 0,-1 0-1 0 0,4 0-27 0 0,2 0-6 0 0,0 0 0 0 0,0-1-1 0 0,0-1 1 0 0,0 0 0 0 0,1-1-1 0 0,-1 0 1 0 0,0-1 0 0 0,0 0 0 0 0,-1-1-1 0 0,1-1 1 0 0,0 1 0 0 0,-1-2-1 0 0,0 0 1 0 0,0 0 0 0 0,0-1 0 0 0,-1 0-1 0 0,0-1 1 0 0,0 0 0 0 0,0 0 0 0 0,-1-1-1 0 0,0-1 1 0 0,-1 1 0 0 0,0-2-1 0 0,0 1 1 0 0,-1-1 0 0 0,0 0 0 0 0,-1 0-1 0 0,0-1 1 0 0,0 0 0 0 0,-1 0 0 0 0,-1 0-1 0 0,0-1 1 0 0,0 1 0 0 0,-1-4 6 0 0,12-55 1113 0 0,-15 69-1063 0 0,0 1-61 0 0,-2 4 13 0 0,-1 0-1 0 0,1 0 1 0 0,0 0 0 0 0,0 0 0 0 0,1 1-1 0 0,-1-1 1 0 0,1 0 0 0 0,0 1 0 0 0,0-1-1 0 0,0 1 1 0 0,1-1 0 0 0,0 1 0 0 0,-1-1 0 0 0,2 1-1 0 0,-1 0 1 0 0,0-1 0 0 0,1 1 0 0 0,0-1-1 0 0,0 1 1 0 0,2 3-2 0 0,-1 4-160 0 0,1 0-1 0 0,0 0 1 0 0,1-1 0 0 0,0 1-1 0 0,1-1 1 0 0,0 0 0 0 0,1 0-1 0 0,0 0 1 0 0,0-1 0 0 0,2 0-1 0 0,-1 0 1 0 0,1-1 0 0 0,0 0-1 0 0,1 0 1 0 0,0-1 0 0 0,1 0-1 0 0,-1-1 1 0 0,1 0 0 0 0,1-1-1 0 0,0 1 1 0 0,-1-2-1 0 0,2 0 1 0 0,-1 0 0 0 0,10 2 160 0 0,-7-7-2310 0 0,-3 0 1130 0 0</inkml:trace>
  <inkml:trace contextRef="#ctx0" brushRef="#br0" timeOffset="2911.68">2997 551 1380 0 0,'42'-41'2688'0'0,"84"-155"-1692"0"0,-124 195-1002 0 0,-1 0 0 0 0,1 0 1 0 0,0 0-1 0 0,-1 0 0 0 0,1 0 1 0 0,0 0-1 0 0,-1 0 0 0 0,1 0 0 0 0,0 1 1 0 0,0-1-1 0 0,-1 1 0 0 0,1-1 1 0 0,0 1-1 0 0,0 0 0 0 0,0 0 0 0 0,0 0 1 0 0,0 0-1 0 0,0 0 0 0 0,0 0 1 0 0,0 0-1 0 0,-1 1 0 0 0,1-1 0 0 0,0 1 1 0 0,0-1-1 0 0,0 1 0 0 0,-1 0 1 0 0,1-1-1 0 0,0 1 0 0 0,-1 0 0 0 0,1 0 1 0 0,0 0-1 0 0,-1 1 0 0 0,1-1 1 0 0,-1 0-1 0 0,0 1 0 0 0,1-1 0 0 0,-1 1 1 0 0,0-1-1 0 0,0 1 0 0 0,0-1 1 0 0,0 1-1 0 0,0 1 6 0 0,50 76 104 0 0,-49-75-79 0 0,55 143 674 0 0,-57-146-673 0 0,0 0-1 0 0,0 0 1 0 0,0 0 0 0 0,0 0 0 0 0,0 0 0 0 0,0 0-1 0 0,-1 0 1 0 0,1 0 0 0 0,0-1 0 0 0,0 1 0 0 0,-1 0-1 0 0,1 0 1 0 0,0 0 0 0 0,-1 0 0 0 0,1 0 0 0 0,-1-1 0 0 0,1 1-1 0 0,-1 0 1 0 0,0-1 0 0 0,1 1 0 0 0,-1 0 0 0 0,0-1-1 0 0,1 1 1 0 0,-1 0 0 0 0,0-1 0 0 0,0 1 0 0 0,1-1-1 0 0,-1 0 1 0 0,0 1 0 0 0,0-1 0 0 0,0 0 0 0 0,0 1-1 0 0,0-1 1 0 0,0 0 0 0 0,1 0 0 0 0,-1 0 0 0 0,0 0-1 0 0,0 0 1 0 0,0 0 0 0 0,0 0 0 0 0,0 0 0 0 0,0 0-1 0 0,0 0 1 0 0,0 0 0 0 0,0-1 0 0 0,0 1 0 0 0,1 0-1 0 0,-1-1 1 0 0,0 1 0 0 0,0 0 0 0 0,0-1 0 0 0,1 1-1 0 0,-1-1 1 0 0,0 1 0 0 0,0-1 0 0 0,0 0-26 0 0,-44-31 488 0 0,41 22-469 0 0,-1 0 0 0 0,1 0 0 0 0,1 0 0 0 0,0 0 1 0 0,0-1-1 0 0,1 1 0 0 0,0-1 0 0 0,1 0 0 0 0,1 0 1 0 0,-1 1-1 0 0,2-1 0 0 0,-1 0 0 0 0,1 0 0 0 0,1 1 1 0 0,0-1-1 0 0,1 1 0 0 0,0-1 0 0 0,0 1 0 0 0,1 0 0 0 0,0 0 1 0 0,1 0-1 0 0,0 1 0 0 0,1 0 0 0 0,0 0 0 0 0,0 0 1 0 0,1 1-1 0 0,0-1 0 0 0,1 2 0 0 0,0-1 0 0 0,0 1 1 0 0,0 0-1 0 0,7-3-19 0 0,0-6-193 0 0,-14 16-256 0 0,1 33 149 0 0,5-20 274 0 0,0 1-1 0 0,1-2 1 0 0,0 1 0 0 0,1-1 0 0 0,0 0 0 0 0,1-1 0 0 0,1 0-1 0 0,-1 0 1 0 0,2-1 0 0 0,-1-1 0 0 0,1 0 0 0 0,1-1 0 0 0,0 0-1 0 0,7 3 27 0 0,84 69 23 0 0,-97-74 3 0 0,-1 1-1 0 0,0 0 1 0 0,0 0-1 0 0,0 0 1 0 0,-1 1 0 0 0,0-1-1 0 0,0 1 1 0 0,-1 1-1 0 0,0-1 1 0 0,-1 1-1 0 0,0-1 1 0 0,0 1-1 0 0,0 0 1 0 0,-1 0-1 0 0,-1 0 1 0 0,1 7-26 0 0,-3-12-15 0 0,1 1 0 0 0,-1-1-1 0 0,0 0 1 0 0,0 0 0 0 0,-1 0 0 0 0,1 0 0 0 0,-1 0-1 0 0,0 0 1 0 0,0 0 0 0 0,-1 0 0 0 0,1-1-1 0 0,-1 1 1 0 0,1-1 0 0 0,-1 0 0 0 0,0 0 0 0 0,0 0-1 0 0,-1 0 1 0 0,1 0 0 0 0,0-1 0 0 0,-1 1-1 0 0,0-1 1 0 0,-3 2 15 0 0,-64 7-2998 0 0,35-23 1767 0 0,6-1 65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5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 1212 0 0,'-3'0'638'0'0,"-91"18"2756"0"0,68-17 809 0 0,90-7-3615 0 0,250-17-460 0 0,-305 22-384 0 0,-1 1 0 0 0,0 0 0 0 0,1 0 0 0 0,-1 1 0 0 0,0 0 0 0 0,1 1 0 0 0,-1 0 0 0 0,0 0 0 0 0,0 1 0 0 0,0 0 0 0 0,-1 0 0 0 0,1 1 0 0 0,-1-1 0 0 0,0 2 0 0 0,5 2 256 0 0,-23 32-3817 0 0,-10-19 2759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5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1036 0 0,'-4'7'1196'0'0,"8"-2"-272"0"0,4 1-60 0 0,8 0-156 0 0,6 3-120 0 0,8-9-107 0 0,4 0-165 0 0,-15 0-212 0 0,12 0-12 0 0,9 0-476 0 0,51-12-293 0 0,-38 6 61 0 0,1-2 36 0 0,0-2-576 0 0,-4 1 64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5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 1520 0 0,'-6'-26'3946'0'0,"3"15"-1829"0"0,2 31-1466 0 0,1 274 223 0 0,24-92-635 0 0,-1 106-626 0 0,-42-314-5345 0 0,19-3 4296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5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15 888 0 0,'10'2'6079'0'0,"104"2"-4667"0"0,162-22-339 0 0,63 15-2968 0 0,-328 14-2762 0 0,-14-13 3529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5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1227 856 0 0,'1'12'4384'0'0,"-28"-25"-3367"0"0,19 2-951 0 0,-1 1 0 0 0,2-1 0 0 0,-1-1 0 0 0,1 1 0 0 0,1-1 0 0 0,0-1 0 0 0,1 1 0 0 0,1-1 0 0 0,-1 0 0 0 0,2 0 0 0 0,0 0 0 0 0,0 0 1 0 0,2-1-1 0 0,-1 1 0 0 0,2-1 0 0 0,0 1 0 0 0,0-1 0 0 0,1 1 0 0 0,2-6-66 0 0,-3-8 77 0 0,5-16 24 0 0,1 1 0 0 0,2-1 0 0 0,2 1-1 0 0,2 1 1 0 0,2 0 0 0 0,1 0 0 0 0,2 2-1 0 0,5-5-100 0 0,-17 31 35 0 0,2 0-1 0 0,-1 1 1 0 0,2 0-1 0 0,0 0 1 0 0,0 1-1 0 0,1 0 1 0 0,0 1-1 0 0,1-1 1 0 0,0 2-1 0 0,1-1 1 0 0,0 2-1 0 0,0-1 0 0 0,11-5-34 0 0,-18 15 7 0 0,-1-1-1 0 0,0 1 1 0 0,1 0-1 0 0,-1 0 1 0 0,0 0 0 0 0,0 0-1 0 0,1 1 1 0 0,-1-1-1 0 0,0 1 1 0 0,0 0-1 0 0,-1-1 1 0 0,1 2-1 0 0,0-1 1 0 0,-1 0-1 0 0,1 0 1 0 0,-1 1-1 0 0,1-1 1 0 0,-1 1-1 0 0,0 0 1 0 0,0 0-1 0 0,-1 0 1 0 0,1 0-1 0 0,0 0 1 0 0,-1 0-1 0 0,0 0 1 0 0,0 0-1 0 0,1 4-6 0 0,-2-7 3 0 0,116 341 453 0 0,10-48-460 0 0,-125-289-210 0 0,-1-1-1 0 0,1 1 0 0 0,-1-1 1 0 0,1 1-1 0 0,-1-1 1 0 0,0 1-1 0 0,-1-1 1 0 0,1 1-1 0 0,0 0 0 0 0,-1-1 1 0 0,0 1-1 0 0,0-1 1 0 0,0 0-1 0 0,0 1 1 0 0,-1-1-1 0 0,1 0 0 0 0,-1 0 1 0 0,0 0-1 0 0,0 0 1 0 0,0 0-1 0 0,0 0 1 0 0,-1 0-1 0 0,1-1 0 0 0,-1 1 1 0 0,1-1-1 0 0,-1 0 1 0 0,0 0-1 0 0,0 0 1 0 0,0 0-1 0 0,0 0 215 0 0,-17 9-1177 0 0</inkml:trace>
  <inkml:trace contextRef="#ctx0" brushRef="#br0" timeOffset="512.49">106 1347 944 0 0,'-59'25'4038'0'0,"53"-16"-3798"0"0,0-1 0 0 0,1 1-1 0 0,0 0 1 0 0,1 0 0 0 0,0 0 0 0 0,0 0 0 0 0,1 1 0 0 0,1 0-1 0 0,-1-1 1 0 0,1 1 0 0 0,1 0 0 0 0,0 0 0 0 0,0 0-1 0 0,1 8-239 0 0,47 84 682 0 0,-50-110-4658 0 0,-3-12 2574 0 0,-2-3 155 0 0,2-1 3 0 0</inkml:trace>
  <inkml:trace contextRef="#ctx0" brushRef="#br0" timeOffset="836.345">13 1096 848 0 0,'-10'-5'6628'0'0,"21"-13"-4815"0"0,-13 0-1052 0 0,9 27-4872 0 0,19 4 1631 0 0,-11-7 1261 0 0</inkml:trace>
  <inkml:trace contextRef="#ctx0" brushRef="#br0" timeOffset="1148.644">220 1461 2464 0 0,'26'12'5177'0'0,"32"-8"-4535"0"0,-50-4-334 0 0,225 15-2733 0 0,-225-9-83 0 0,-10-4 1306 0 0</inkml:trace>
  <inkml:trace contextRef="#ctx0" brushRef="#br0" timeOffset="1553.097">322 1614 2464 0 0,'15'6'3286'0'0,"23"-7"-2672"0"0,-34 1-407 0 0,468-44-1642 0 0,-394 10 1254 0 0,-21 5 4837 0 0,-45 82-3175 0 0,31 143-2008 0 0,-9-72-4921 0 0,-33-109 3025 0 0,-1-7 1269 0 0</inkml:trace>
  <inkml:trace contextRef="#ctx0" brushRef="#br0" timeOffset="2301.818">125 36 1344 0 0,'13'11'384'0'0,"-1"1"0"0"0,0 0 1 0 0,-1 1-1 0 0,0 0 0 0 0,-1 1 0 0 0,-1 0 0 0 0,0 1 0 0 0,-1 0 0 0 0,-1 0 1 0 0,0 0-1 0 0,-1 1 0 0 0,4 15-384 0 0,-10-29 224 0 0,-3 20 1056 0 0,-2-27-474 0 0,7-8-770 0 0,1-1-1 0 0,1 0 1 0 0,0 1-1 0 0,1 0 1 0 0,0 0-1 0 0,1 0 1 0 0,0 1-1 0 0,1-1 1 0 0,1 2-1 0 0,0-1 1 0 0,0 1-1 0 0,1 0 1 0 0,1 1-1 0 0,0 0 0 0 0,0 0 1 0 0,1 1-1 0 0,5-3-35 0 0,-11 8 2 0 0,0 0 0 0 0,0 0-1 0 0,1 1 1 0 0,-1 0-1 0 0,1 0 1 0 0,-1 0 0 0 0,1 1-1 0 0,0-1 1 0 0,0 1 0 0 0,0 1-1 0 0,1-1 1 0 0,-1 1-1 0 0,0 0 1 0 0,1 1 0 0 0,-1 0-1 0 0,0 0 1 0 0,1 0-1 0 0,-1 0 1 0 0,0 1 0 0 0,0 0-1 0 0,1 1 1 0 0,-1-1-1 0 0,0 1 1 0 0,0 0 0 0 0,0 1-1 0 0,-1-1 1 0 0,1 1-1 0 0,0 1 1 0 0,3 2-2 0 0,4 4-56 0 0,1 0 0 0 0,-1 2 0 0 0,-1 0 1 0 0,0 0-1 0 0,-1 1 0 0 0,0 0 0 0 0,-1 1 0 0 0,-1 0 0 0 0,0 1 0 0 0,3 7 56 0 0,101 203-5151 0 0,-100-198 4015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3:5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40 272 996 0 0,'0'0'449'0'0,"0"0"100"0"0,0 0-43 0 0,0 0-44 0 0,0 0 57 0 0,13 0 250 0 0,-10-3 1928 0 0,6-4-793 0 0,-4 34-1272 0 0,-25 66-427 0 0,4 1 1 0 0,5 0-1 0 0,3 1 0 0 0,5 1 1 0 0,4 9-206 0 0,20 37 342 0 0,-12-82 681 0 0,-9-60-923 0 0,-13-28-2475 0 0,-12-65-4331 0 0,20 69 5512 0 0</inkml:trace>
  <inkml:trace contextRef="#ctx0" brushRef="#br0" timeOffset="345.298">39 203 1400 0 0,'3'-9'197'0'0,"0"0"-1"0"0,1 0 0 0 0,1 0 1 0 0,-1 1-1 0 0,2 0 1 0 0,-1 0-1 0 0,1 0 0 0 0,0 1 1 0 0,0 0-1 0 0,1 0 0 0 0,0 0 1 0 0,0 1-1 0 0,1 0 1 0 0,0 1-1 0 0,0-1 0 0 0,0 2 1 0 0,1-1-1 0 0,-1 1 1 0 0,1 0-1 0 0,0 1 0 0 0,0 0 1 0 0,1 0-1 0 0,-1 1 1 0 0,1 0-1 0 0,-1 1 0 0 0,1 0 1 0 0,-1 1-1 0 0,1 0 1 0 0,-1 0-1 0 0,2 1-196 0 0,-3 0 39 0 0,0 1 0 0 0,0 0 0 0 0,0 1 0 0 0,-1-1 0 0 0,1 2 0 0 0,-1-1 0 0 0,1 1 0 0 0,-1 0 0 0 0,0 0 0 0 0,-1 1 0 0 0,1 0 0 0 0,-1 1 0 0 0,0-1 0 0 0,0 1 0 0 0,0 0 0 0 0,-1 0 0 0 0,0 1 0 0 0,0 0 0 0 0,-1 0 0 0 0,0 0 0 0 0,0 0 0 0 0,-1 1 0 0 0,0-1 0 0 0,0 1-1 0 0,0 0 1 0 0,-1 0 0 0 0,0 0 0 0 0,0 5-39 0 0,-2-1 45 0 0,-1 1-1 0 0,0-1 0 0 0,0 0 0 0 0,-1 0 0 0 0,-1 0 0 0 0,0 0 0 0 0,0-1 0 0 0,-1 1 1 0 0,-1-1-1 0 0,0 0 0 0 0,0 0 0 0 0,-1 0 0 0 0,-1-1 0 0 0,0 0 0 0 0,0 0 1 0 0,-1 0-1 0 0,0-1 0 0 0,-1-1 0 0 0,1 1 0 0 0,-2-1 0 0 0,1-1 0 0 0,-8 5-44 0 0,6-4-215 0 0,0-1 0 0 0,-1 0-1 0 0,0 0 1 0 0,0-1-1 0 0,-1 0 1 0 0,0-1 0 0 0,0-1-1 0 0,0 0 1 0 0,0-1 0 0 0,-1 0-1 0 0,1-1 1 0 0,-1-1 0 0 0,-2 0 215 0 0,14-1-130 0 0,0 0 0 0 0,0 0 1 0 0,0 0-1 0 0,0 0 1 0 0,0-1-1 0 0,0 1 1 0 0,0-1-1 0 0,0 0 0 0 0,0 1 1 0 0,0-1-1 0 0,0 0 1 0 0,0 0-1 0 0,0 0 1 0 0,1 0-1 0 0,-1-1 0 0 0,0 1 1 0 0,1 0-1 0 0,-1-1 1 0 0,1 1-1 0 0,0-1 1 0 0,-1 1-1 0 0,1-1 0 0 0,0 0 1 0 0,0 1-1 0 0,0-1 1 0 0,0 0-1 0 0,0 0 1 0 0,0 0-1 0 0,1 0 0 0 0,-1 0 1 0 0,1 0-1 0 0,-1 0 130 0 0,1-16-1472 0 0</inkml:trace>
  <inkml:trace contextRef="#ctx0" brushRef="#br0" timeOffset="624.725">1101 0 1240 0 0,'-37'10'373'0'0,"1"2"1"0"0,0 2-1 0 0,1 1 1 0 0,0 2-1 0 0,1 1 0 0 0,1 1 1 0 0,1 2-1 0 0,1 1 0 0 0,1 2 1 0 0,1 1-1 0 0,1 1 1 0 0,1 1-1 0 0,2 2 0 0 0,0 1 1 0 0,-13 23-374 0 0,23-33 89 0 0,1 0 1 0 0,2 1 0 0 0,0 1 0 0 0,1 0-1 0 0,1 1 1 0 0,1 0 0 0 0,1 0 0 0 0,2 1-1 0 0,0 0 1 0 0,1 0 0 0 0,1 0 0 0 0,2 1-1 0 0,0 10-89 0 0,33 70 93 0 0,-21-88-349 0 0,0-1-1 0 0,2 0 1 0 0,0-1 0 0 0,0 0 0 0 0,1-1-1 0 0,1 0 1 0 0,0-2 0 0 0,1 1-1 0 0,1-2 1 0 0,0 0 0 0 0,0 0-1 0 0,1-2 1 0 0,0 0 0 0 0,1-1-1 0 0,0-1 1 0 0,0 0 0 0 0,1-2 0 0 0,-1 0-1 0 0,1-1 1 0 0,0-1 0 0 0,9 0 256 0 0,38 4-1210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4:0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235 594 1424 0 0,'2'1'98'0'0,"0"1"0"0"0,-1-1 0 0 0,1 0-1 0 0,-1 1 1 0 0,0-1 0 0 0,1 1 0 0 0,-1-1 0 0 0,0 1 0 0 0,0 0-1 0 0,0 0 1 0 0,0-1 0 0 0,0 1 0 0 0,-1 0 0 0 0,1 0 0 0 0,0 0-1 0 0,-1 0 1 0 0,1 0 0 0 0,-1 0 0 0 0,0 0 0 0 0,0 0-1 0 0,0 0 1 0 0,0 0 0 0 0,0 0 0 0 0,0 0 0 0 0,0 0 0 0 0,-1 0-1 0 0,1 0 1 0 0,-1 0 0 0 0,1 0 0 0 0,-1 0 0 0 0,0-1 0 0 0,0 1-1 0 0,0 0 1 0 0,0 0 0 0 0,0-1 0 0 0,0 1 0 0 0,0 0 0 0 0,-1-1-1 0 0,1 1 1 0 0,0-1 0 0 0,-1 0 0 0 0,1 1 0 0 0,-2 0-98 0 0,-1 6 242 0 0,-172 342 3099 0 0,122-260-1811 0 0,53-90-1362 0 0,72-159-83 0 0,256-483-1220 0 0,-301 596 1244 0 0,-15 85-50 0 0,34 256 307 0 0,66 79-499 0 0,-109-371-33 0 0,-1-1-1 0 0,0 1 1 0 0,1 0-1 0 0,-1 0 1 0 0,0 0 0 0 0,0-1-1 0 0,0 1 1 0 0,-1 0-1 0 0,1 0 1 0 0,-1 0-1 0 0,1 0 1 0 0,-1 0 0 0 0,0 0-1 0 0,0 0 1 0 0,-1 0-1 0 0,1 1 1 0 0,-1-2 0 0 0,1 1-1 0 0,-1 0 1 0 0,0 0-1 0 0,0 0 1 0 0,0 0 0 0 0,0 0-1 0 0,-1-1 1 0 0,1 1-1 0 0,-1 0 1 0 0,0-1 0 0 0,0 1-1 0 0,1-1 1 0 0,-2 0-1 0 0,1 0 1 0 0,0 0 0 0 0,0 0-1 0 0,-1 0 1 0 0,1 0-1 0 0,-1 0 1 0 0,1-1 0 0 0,-1 0-1 0 0,0 1 1 0 0,0-1-1 0 0,0 0 167 0 0,-14-6-1224 0 0</inkml:trace>
  <inkml:trace contextRef="#ctx0" brushRef="#br0" timeOffset="228.757">131 783 2256 0 0,'73'0'5539'0'0,"18"0"-3892"0"0,209 0-8336 0 0,-266 0 5376 0 0</inkml:trace>
  <inkml:trace contextRef="#ctx0" brushRef="#br0" timeOffset="601.355">855 815 1068 0 0,'0'56'4317'0'0,"-5"-45"-4133"0"0,1 0 0 0 0,0 0 0 0 0,1 1 0 0 0,1 0 1 0 0,0-1-1 0 0,0 1 0 0 0,1 0 0 0 0,0 0 0 0 0,1 0 0 0 0,1 0 0 0 0,0 0 0 0 0,0 0 0 0 0,2 0 0 0 0,-1-1 0 0 0,1 1 0 0 0,1-1 0 0 0,0 1 1 0 0,0-1-1 0 0,1-1 0 0 0,1 1 0 0 0,0-1 0 0 0,0 1 0 0 0,5 4-184 0 0,-9-15-136 0 0,-1 1 1 0 0,1-1 0 0 0,0 0-1 0 0,-1 1 1 0 0,1-1-1 0 0,-1 0 1 0 0,1 0-1 0 0,-1-1 1 0 0,1 1 0 0 0,-1 0-1 0 0,1 0 1 0 0,-1-1-1 0 0,1 1 1 0 0,-1-1-1 0 0,1 1 1 0 0,-1-1-1 0 0,1 1 1 0 0,-1-1 0 0 0,0 0-1 0 0,1 0 1 0 0,-1 0-1 0 0,0 0 1 0 0,0 0-1 0 0,0 0 1 0 0,0 0 0 0 0,0 0-1 0 0,0 0 1 0 0,0-1-1 0 0,0 1 1 0 0,0 0-1 0 0,0-1 1 0 0,-1 1-1 0 0,1 0 1 0 0,-1-1 0 0 0,1 1-1 0 0,-1-1 1 0 0,1 1-1 0 0,-1-1 1 0 0,0 1-1 0 0,0-1 1 0 0,1 1 0 0 0,-1-1-1 0 0,-1 0 1 0 0,1 1-1 0 0,0-1 1 0 0,0 1-1 0 0,0-1 1 0 0,-1 1-1 0 0,1-1 1 0 0,-1 1 0 0 0,0-2 135 0 0,1-11-1208 0 0</inkml:trace>
  <inkml:trace contextRef="#ctx0" brushRef="#br0" timeOffset="945.208">871 626 916 0 0,'-23'-40'9452'0'0,"-8"15"-7714"0"0,11 16-3258 0 0,10-6-5487 0 0,10 8 5728 0 0</inkml:trace>
  <inkml:trace contextRef="#ctx0" brushRef="#br0" timeOffset="1318.592">1309 69 848 0 0,'-89'15'3839'0'0,"82"-12"-3726"0"0,0 1-1 0 0,0 0 1 0 0,0 1 0 0 0,1-1 0 0 0,0 1-1 0 0,0 0 1 0 0,0 1 0 0 0,1 0 0 0 0,0 0-1 0 0,0 0 1 0 0,0 0 0 0 0,1 1 0 0 0,0-1-1 0 0,0 1 1 0 0,1 0 0 0 0,-1 1 0 0 0,2-1-1 0 0,-1 0 1 0 0,1 1 0 0 0,0 0 0 0 0,0-1-1 0 0,1 1 1 0 0,0 0 0 0 0,1 0 0 0 0,0 0 0 0 0,0 0-1 0 0,0 0 1 0 0,2 6-113 0 0,1-5 53 0 0,1 0 0 0 0,0 0-1 0 0,0 0 1 0 0,0-1 0 0 0,1 1 0 0 0,0-1 0 0 0,1 0-1 0 0,0-1 1 0 0,0 1 0 0 0,1-1 0 0 0,0 0 0 0 0,0-1-1 0 0,1 0 1 0 0,-1 0 0 0 0,1 0 0 0 0,0-1 0 0 0,1-1-1 0 0,0 1 1 0 0,-1-1 0 0 0,3 0-53 0 0,132 23-3907 0 0,-91-43 1428 0 0,-32 5 1237 0 0</inkml:trace>
  <inkml:trace contextRef="#ctx0" brushRef="#br0" timeOffset="1803.773">1893 3 1624 0 0,'52'-2'4435'0'0,"62"71"-2929"0"0,-86-39-1299 0 0,-1 0 1 0 0,-1 2-1 0 0,-2 1 0 0 0,-2 1 0 0 0,-1 1 0 0 0,-1 1 0 0 0,-2 1 0 0 0,-2 0 1 0 0,-1 1-1 0 0,-2 1 0 0 0,-2 0 0 0 0,-1 1 0 0 0,-2 0 0 0 0,-2 0 0 0 0,-2 1 0 0 0,-2-1 1 0 0,-1 1-1 0 0,-2 6-207 0 0,-24 162 432 0 0,17-172-472 0 0,-1 1 0 0 0,-2-2 0 0 0,-2 1 0 0 0,-1-2 0 0 0,-2 0 0 0 0,-1 0 0 0 0,-1-2 0 0 0,-3 0 0 0 0,0-1 0 0 0,-2-2 0 0 0,-1 0 0 0 0,-2-1 0 0 0,0-2 0 0 0,-2 0 0 0 0,-11 6 40 0 0,24-22-388 0 0,1-1 1 0 0,-1 0-1 0 0,-1-1 0 0 0,0-1 1 0 0,0 0-1 0 0,-1-1 1 0 0,0-1-1 0 0,0-1 1 0 0,0 0-1 0 0,0-1 1 0 0,-1-1-1 0 0,0-1 0 0 0,0 0 1 0 0,-5-2 387 0 0,-69-24-2382 0 0,44 2 1336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4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1044 0 0,'-32'15'2782'0'0,"1"8"-1704"0"0,31-23-961 0 0,0 1-1 0 0,1-1 0 0 0,-1 0 0 0 0,0 1 0 0 0,0-1 0 0 0,0 0 0 0 0,0 1 0 0 0,0-1 0 0 0,0 0 0 0 0,0 1 0 0 0,0-1 0 0 0,0 0 1 0 0,0 1-1 0 0,0-1 0 0 0,0 0 0 0 0,0 1 0 0 0,0-1 0 0 0,0 0 0 0 0,-1 1 0 0 0,1-1 0 0 0,0 0 0 0 0,0 0 0 0 0,0 1 0 0 0,0-1 0 0 0,-1 0 1 0 0,1 1-1 0 0,0-1 0 0 0,0 0 0 0 0,-1 0 0 0 0,1 1 0 0 0,0-1 0 0 0,0 0 0 0 0,-1 0 0 0 0,1 0 0 0 0,0 1-116 0 0,47 0 555 0 0,-38-1-466 0 0,347-14 762 0 0,-60-4-336 0 0,-254 17-1922 0 0,-36 4-4617 0 0,-13 0 4814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4:2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1920 0 0,'61'10'4151'0'0,"233"-28"-1831"0"0,44 15-653 0 0,-337 3-1682 0 0,4 2 750 0 0,18-9-7647 0 0,-21 7 6414 0 0,-3-5-698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4:2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1592 0 0,'1'-2'99'0'0,"0"1"0"0"0,-1 0 0 0 0,1 0 1 0 0,0 0-1 0 0,0 0 0 0 0,-1-1 0 0 0,1 1 0 0 0,0 0 0 0 0,0 0 0 0 0,0 1 0 0 0,1-1 1 0 0,-1 0-1 0 0,0 0 0 0 0,0 0 0 0 0,0 1 0 0 0,1-1 0 0 0,-1 1 0 0 0,0-1 0 0 0,0 1 0 0 0,1-1 1 0 0,-1 1-1 0 0,1 0 0 0 0,-1 0 0 0 0,0 0 0 0 0,1-1 0 0 0,-1 1 0 0 0,1 0 0 0 0,-1 1 0 0 0,0-1 1 0 0,1 0-1 0 0,-1 0 0 0 0,0 1 0 0 0,1-1 0 0 0,-1 1 0 0 0,0-1 0 0 0,1 1 0 0 0,-1-1 1 0 0,0 1-1 0 0,0 0 0 0 0,0 0 0 0 0,0-1 0 0 0,1 1 0 0 0,-1 0 0 0 0,0 1-99 0 0,15 178 1652 0 0,72 299 1309 0 0,-72-422-2053 0 0,-16-56-955 0 0,0-1-55 0 0,-22-32-8539 0 0,19 26 7449 0 0</inkml:trace>
  <inkml:trace contextRef="#ctx0" brushRef="#br0" timeOffset="530.031">351 431 1088 0 0,'-21'6'3467'0'0,"0"0"129"0"0,38-6-1763 0 0,570-18 729 0 0,-586 18-2524 0 0,1 0-14 0 0,4 0 6 0 0,20-9-2869 0 0,-23-2-3948 0 0,-3 10 5439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9:1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1008 0 0,'0'-2'91'0'0,"1"0"0"0"0,0 0 0 0 0,0 0 0 0 0,0 1 0 0 0,0-1 0 0 0,0 0 0 0 0,0 1 0 0 0,0-1 0 0 0,0 1 0 0 0,1-1 0 0 0,-1 1 0 0 0,1 0 0 0 0,-1-1 0 0 0,1 1 0 0 0,-1 0 0 0 0,1 0 0 0 0,0 0 0 0 0,0 0 0 0 0,-1 0 0 0 0,1 1 0 0 0,0-1 0 0 0,0 0 0 0 0,0 1 0 0 0,0-1 0 0 0,0 1 0 0 0,0 0 0 0 0,0 0 0 0 0,0 0 0 0 0,0 0 0 0 0,0 0 0 0 0,0 0 0 0 0,0 0 0 0 0,0 1 0 0 0,0-1 0 0 0,0 1 0 0 0,-1-1 0 0 0,1 1 0 0 0,0 0 0 0 0,0 0 0 0 0,0 0 0 0 0,-1 0 0 0 0,2 1-91 0 0,73 44 220 0 0,-66-38-70 0 0,-1 1 0 0 0,-1 0 0 0 0,1 1 0 0 0,-2 0 0 0 0,1 0 0 0 0,-1 1 0 0 0,-1-1 0 0 0,0 1 0 0 0,0 1 0 0 0,-1-1 0 0 0,-1 1 0 0 0,0 0 0 0 0,0 0-1 0 0,-1 1 1 0 0,-1-1 0 0 0,0 2-150 0 0,-2-13 282 0 0,0-1-23 0 0,-4-81 1081 0 0,8 61-1361 0 0,0 1 0 0 0,2 0 0 0 0,0 0-1 0 0,1 1 1 0 0,1-1 0 0 0,0 2 0 0 0,1-1 0 0 0,2 1-1 0 0,-1 1 1 0 0,2 0 0 0 0,0 0 0 0 0,1 1 0 0 0,1 1-1 0 0,0 0 1 0 0,1 0 21 0 0,-12 12-16 0 0,1 0 0 0 0,0 0 0 0 0,-1 0 0 0 0,1 1 0 0 0,0-1 0 0 0,0 1 0 0 0,-1 0 0 0 0,1 0 0 0 0,0 0 0 0 0,0 1 0 0 0,0-1 0 0 0,0 1 0 0 0,0 0 0 0 0,1 0 0 0 0,-1 0 0 0 0,0 1 1 0 0,0-1-1 0 0,0 1 0 0 0,-1 0 0 0 0,1 0 0 0 0,0 1 0 0 0,0-1 0 0 0,0 1 0 0 0,-1 0 0 0 0,1 0 0 0 0,-1 0 0 0 0,1 0 0 0 0,-1 0 0 0 0,0 1 0 0 0,3 2 16 0 0,76 99-152 0 0,-53-8 238 0 0,-30-95-71 0 0,1 1 0 0 0,-1-1-1 0 0,0 0 1 0 0,0 1 0 0 0,0-1 0 0 0,0 0 0 0 0,0 0 0 0 0,0 0 0 0 0,-1 0 0 0 0,1 0 0 0 0,0 0-1 0 0,-1 0 1 0 0,1-1 0 0 0,0 1 0 0 0,-1 0 0 0 0,1-1 0 0 0,-1 1 0 0 0,1-1 0 0 0,-1 0 0 0 0,1 1-1 0 0,-1-1 1 0 0,1 0 0 0 0,-1 0 0 0 0,1 0 0 0 0,-1 0 0 0 0,0 0 0 0 0,1 0 0 0 0,-1 0 0 0 0,1 0-1 0 0,-1-1 1 0 0,1 1 0 0 0,-1-1 0 0 0,1 1 0 0 0,-1-1 0 0 0,1 0 0 0 0,0 1 0 0 0,-1-1 0 0 0,1 0-1 0 0,0 0 1 0 0,0 0 0 0 0,-1 0 0 0 0,1 0 0 0 0,0 0 0 0 0,0 0 0 0 0,0-1 0 0 0,0 1 0 0 0,0 0 0 0 0,0-1-15 0 0,-3-5-4 0 0,0 0 1 0 0,0-1-1 0 0,0 1 1 0 0,1-1-1 0 0,0 0 1 0 0,1 0-1 0 0,0 0 1 0 0,0 0 0 0 0,0-1-1 0 0,1 1 1 0 0,1 0-1 0 0,-1-1 1 0 0,1 1-1 0 0,1 0 1 0 0,0-1-1 0 0,0 1 1 0 0,0 0-1 0 0,1-1 1 0 0,0 1 0 0 0,1 0-1 0 0,0 1 1 0 0,0-1-1 0 0,1 0 1 0 0,-1 1-1 0 0,2 0 1 0 0,-1-1-1 0 0,1 2 1 0 0,0-1 0 0 0,1 1-1 0 0,-1-1 1 0 0,1 2-1 0 0,0-1 1 0 0,1 1-1 0 0,0-1 1 0 0,-1 2-1 0 0,2-1 1 0 0,-1 1 0 0 0,0 0-1 0 0,1 1 1 0 0,0 0-1 0 0,0 0 1 0 0,0 0-1 0 0,0 1 1 0 0,0 0-1 0 0,0 1 1 0 0,0 0 0 0 0,1 0-1 0 0,4 1 4 0 0,-1 2-18 0 0,-1 2 1 0 0,1-1-1 0 0,-1 2 0 0 0,0-1 0 0 0,0 2 1 0 0,0-1-1 0 0,0 1 0 0 0,-1 1 0 0 0,0 0 0 0 0,-1 1 1 0 0,1 0-1 0 0,-1 0 0 0 0,-1 0 0 0 0,0 1 1 0 0,0 1-1 0 0,-1 0 0 0 0,0 0 0 0 0,0 0 1 0 0,-1 0-1 0 0,2 7 18 0 0,31 165-687 0 0,-19-153-3832 0 0,-13-27 3324 0 0</inkml:trace>
  <inkml:trace contextRef="#ctx0" brushRef="#br0" timeOffset="625.847">1381 233 1820 0 0,'-89'24'3372'0'0,"74"-17"-3190"0"0,-1 2 0 0 0,2 0 1 0 0,-1 1-1 0 0,1 0 0 0 0,1 1 1 0 0,0 0-1 0 0,0 1 0 0 0,1 1 1 0 0,-6 9-183 0 0,17-22 23 0 0,1 1 1 0 0,-1 0 0 0 0,0 0 0 0 0,0 0 0 0 0,1 0-1 0 0,-1 0 1 0 0,1 0 0 0 0,-1 0 0 0 0,1 1 0 0 0,-1-1 0 0 0,1 0-1 0 0,-1 0 1 0 0,1 0 0 0 0,0 0 0 0 0,0 1 0 0 0,0-1-1 0 0,0 0 1 0 0,0 0 0 0 0,0 1 0 0 0,0-1 0 0 0,0 0-1 0 0,0 0 1 0 0,1 0 0 0 0,-1 1 0 0 0,0-1 0 0 0,1 0 0 0 0,-1 0-1 0 0,1 0 1 0 0,-1 0 0 0 0,1 0 0 0 0,-1 0 0 0 0,1 0-1 0 0,0 0 1 0 0,0 0 0 0 0,-1 0 0 0 0,1 0 0 0 0,0 0-1 0 0,0-1 1 0 0,0 1 0 0 0,0 0 0 0 0,0 0 0 0 0,0-1-1 0 0,0 1 1 0 0,0-1 0 0 0,1 1 0 0 0,-1-1 0 0 0,0 0 0 0 0,0 1-1 0 0,0-1 1 0 0,0 0 0 0 0,1 0 0 0 0,-1 0-24 0 0,70 4 476 0 0,-62-5-491 0 0,-1 1 0 0 0,1-2 0 0 0,-1 1 0 0 0,1-1 0 0 0,-1 0 0 0 0,0-1 0 0 0,0 0 0 0 0,0 0 0 0 0,0-1 0 0 0,-1 0 0 0 0,0 0 1 0 0,1-1-1 0 0,-1 0 0 0 0,-1 0 0 0 0,1 0 0 0 0,-1-1 0 0 0,0 0 0 0 0,0-1 0 0 0,-1 1 0 0 0,1-1 0 0 0,-2 0 0 0 0,1 0 0 0 0,-1-1 0 0 0,0 1 0 0 0,0-1 0 0 0,-1 0 0 0 0,0 0 0 0 0,-1 0 1 0 0,0 0-1 0 0,0-1 0 0 0,0 1 0 0 0,-1-2 15 0 0,-44-86 810 0 0,45 91-804 0 0,1-1 0 0 0,0 1-1 0 0,1 1 1 0 0,-1-1 0 0 0,1 0 0 0 0,0 1 0 0 0,0 0 0 0 0,0 0-1 0 0,1 0 1 0 0,-1 1 0 0 0,1-1 0 0 0,0 1 0 0 0,0 0 0 0 0,0 0-1 0 0,1 1 1 0 0,-1-1 0 0 0,1 1 0 0 0,-1 1 0 0 0,1-1 0 0 0,0 1 0 0 0,-1 0-1 0 0,1 0 1 0 0,0 0 0 0 0,0 1 0 0 0,0 0 0 0 0,0 0 0 0 0,-1 1-1 0 0,1-1 1 0 0,0 1 0 0 0,4 2-6 0 0,7 4 2 0 0,0 2 1 0 0,-1 0-1 0 0,0 1 0 0 0,-1 1 0 0 0,0 0 0 0 0,0 2 0 0 0,-1-1 1 0 0,-1 1-1 0 0,0 1 0 0 0,-1 1 0 0 0,0-1 0 0 0,-1 2 1 0 0,-1 0-1 0 0,-1 0 0 0 0,0 1 0 0 0,-1 0 0 0 0,-1 0 1 0 0,6 18-3 0 0,-12-31 42 0 0,0-1 0 0 0,1 1 1 0 0,-1 0-1 0 0,0 0 0 0 0,-1-1 1 0 0,1 1-1 0 0,-1 0 0 0 0,0 0 1 0 0,0 0-1 0 0,0 0 0 0 0,0 0 1 0 0,-1-1-1 0 0,1 1 1 0 0,-1 0-1 0 0,0 0 0 0 0,0 0 1 0 0,0-1-1 0 0,-1 1 0 0 0,0-1 1 0 0,1 1-1 0 0,-1-1 0 0 0,0 1 1 0 0,0-1-1 0 0,-1 0 0 0 0,1 0 1 0 0,-1 0-1 0 0,0-1 1 0 0,0 1-1 0 0,1 0 0 0 0,-3 0-42 0 0,2-3 32 0 0,0-1-1 0 0,0 1 1 0 0,1-1-1 0 0,-1 0 1 0 0,0 0-1 0 0,1 0 1 0 0,-1-1-1 0 0,1 1 1 0 0,-1 0-1 0 0,1-1 1 0 0,0 0-1 0 0,0 1 1 0 0,0-1-1 0 0,-1 0 1 0 0,2 0-1 0 0,-1 0 1 0 0,0-1-1 0 0,0 1 0 0 0,1 0 1 0 0,-1-1-1 0 0,1 1 1 0 0,0-1-1 0 0,0 1 1 0 0,0-1-1 0 0,0 0 1 0 0,0 1-1 0 0,0-3-31 0 0,-3-10-17 0 0,0 0-1 0 0,1 1 0 0 0,1-2 0 0 0,0 1 1 0 0,1 0-1 0 0,1 0 0 0 0,0 0 0 0 0,1 0 0 0 0,0-1 1 0 0,2 1-1 0 0,0 0 0 0 0,0 1 0 0 0,2-1 1 0 0,-1 1-1 0 0,2-1 0 0 0,0 2 0 0 0,1-1 0 0 0,0 1 1 0 0,1 0-1 0 0,0 0 0 0 0,1 1 0 0 0,1 0 1 0 0,0 0-1 0 0,0 1 0 0 0,1 1 0 0 0,2-2 18 0 0,57-17-1348 0 0,-37 26-2632 0 0,-13 15 1389 0 0,-13-3 1382 0 0</inkml:trace>
  <inkml:trace contextRef="#ctx0" brushRef="#br0" timeOffset="1033.361">2055 305 1272 0 0,'16'-1'245'0'0,"-1"-1"0"0"0,0-1-1 0 0,1 0 1 0 0,-1-1 0 0 0,-1 0 0 0 0,1-2-1 0 0,0 1 1 0 0,-1-2 0 0 0,-1 0 0 0 0,1-1-1 0 0,-1 0 1 0 0,0-1 0 0 0,-1 0 0 0 0,0-1 0 0 0,0-1-1 0 0,-1 1 1 0 0,-1-2 0 0 0,0 0 0 0 0,8-11-245 0 0,-19 21 14 0 0,1 1 1 0 0,0-1 0 0 0,-1 0 0 0 0,1 1 0 0 0,-1-1 0 0 0,0 0 0 0 0,1 1 0 0 0,-1-1 0 0 0,0 0 0 0 0,0 1 0 0 0,0-1 0 0 0,0 1 0 0 0,0 0 0 0 0,-1-1 0 0 0,1 1 0 0 0,0 0 0 0 0,0 0 0 0 0,-1 0 0 0 0,1-1 0 0 0,-1 2 0 0 0,1-1 0 0 0,-1 0 0 0 0,0 0-1 0 0,1 0 1 0 0,-1 1 0 0 0,0-1 0 0 0,1 1 0 0 0,-1-1 0 0 0,0 1 0 0 0,0 0 0 0 0,0 0 0 0 0,1 0 0 0 0,-1 0 0 0 0,0 0 0 0 0,0 0 0 0 0,0 0 0 0 0,1 0 0 0 0,-1 1 0 0 0,0-1 0 0 0,0 1 0 0 0,1-1 0 0 0,-1 1 0 0 0,0 0 0 0 0,1 0 0 0 0,-1 0-1 0 0,1 0 1 0 0,-1 0 0 0 0,1 0 0 0 0,0 0 0 0 0,-1 0 0 0 0,1 1-15 0 0,-29 5 229 0 0,0 2-1 0 0,1 1 1 0 0,0 2-1 0 0,1 0 1 0 0,0 2-1 0 0,1 1 1 0 0,1 1-1 0 0,1 1 0 0 0,-20 18-228 0 0,41-33 38 0 0,1 1 0 0 0,-1-1 0 0 0,1 1 0 0 0,0 0 0 0 0,-1 0 0 0 0,1 1 0 0 0,1-1-1 0 0,-1 1 1 0 0,0-1 0 0 0,1 1 0 0 0,0 0 0 0 0,0 0 0 0 0,0 0 0 0 0,0 0 0 0 0,1 0-1 0 0,-1 1 1 0 0,1-1 0 0 0,0 0 0 0 0,1 1 0 0 0,-1-1 0 0 0,1 1 0 0 0,-1-1 0 0 0,1 0-1 0 0,1 1 1 0 0,-1-1 0 0 0,1 1-38 0 0,9 3-56 0 0,0 0 0 0 0,1-1 0 0 0,0-1-1 0 0,0 0 1 0 0,0 0 0 0 0,1-1 0 0 0,0 0 0 0 0,0-1 0 0 0,0-1-1 0 0,0 0 1 0 0,1-1 0 0 0,-1 0 0 0 0,1 0 0 0 0,0-2-1 0 0,-1 1 1 0 0,1-2 0 0 0,0 0 0 0 0,0 0 0 0 0,7-2 56 0 0,23 2-1288 0 0,144-21-2654 0 0,-140 14 2853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4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1516 0 0,'0'0'550'0'0,"0"0"-6"0"0,0 0-74 0 0,6-15 1197 0 0,-3 17-1631 0 0,1 0 0 0 0,0 1 1 0 0,-1-1-1 0 0,1 1 0 0 0,-1-1 0 0 0,0 1 0 0 0,0 0 0 0 0,0 0 0 0 0,-1 1 1 0 0,1-1-1 0 0,-1 0 0 0 0,1 1 0 0 0,-1 0 0 0 0,0-1 0 0 0,0 1 0 0 0,-1 0 1 0 0,1 0-1 0 0,-1 0 0 0 0,0 0 0 0 0,0 1 0 0 0,0-1 0 0 0,-1 1-36 0 0,4 8 60 0 0,14 167 1833 0 0,-30-228-764 0 0,10 35-1092 0 0,1-1-1 0 0,1 0 1 0 0,0 1-1 0 0,0-1 1 0 0,2 0-1 0 0,0 1 1 0 0,0-1-1 0 0,1 1 1 0 0,1 0-1 0 0,0 0 1 0 0,1 0-1 0 0,0 0 1 0 0,1 1-1 0 0,0 0 1 0 0,1 0-1 0 0,1 0 1 0 0,0 1-1 0 0,0 0 1 0 0,1 1-1 0 0,0 0 1 0 0,1 0-1 0 0,0 1 1 0 0,1 0-1 0 0,1 0-36 0 0,-8 6-4 0 0,0-1 0 0 0,1 1 0 0 0,0-1 1 0 0,-1 1-1 0 0,1 1 0 0 0,0-1 0 0 0,1 1 0 0 0,-1 0 0 0 0,0 0 0 0 0,1 0 0 0 0,-1 1 0 0 0,1 0 0 0 0,-1 0 0 0 0,1 0 0 0 0,0 1 0 0 0,-1-1 1 0 0,1 1-1 0 0,0 1 0 0 0,-1-1 0 0 0,1 1 0 0 0,0 0 0 0 0,-1 1 0 0 0,1-1 0 0 0,-1 1 0 0 0,0 0 0 0 0,1 0 0 0 0,-1 1 0 0 0,0-1 0 0 0,0 1 0 0 0,-1 0 1 0 0,1 1-1 0 0,-1-1 0 0 0,1 1 0 0 0,-1 0 0 0 0,0 0 4 0 0,13 15-153 0 0,0 1 0 0 0,-1 0 0 0 0,-1 1 0 0 0,-1 1-1 0 0,-1 0 1 0 0,-1 1 0 0 0,-1 1 0 0 0,-1-1 0 0 0,-1 2 0 0 0,5 23 153 0 0,-16-22-5396 0 0,-10-9 3968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4:2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156 209 896 0 0,'1'13'6633'0'0,"-12"58"-5879"0"0,-1-26-200 0 0,1 0 0 0 0,3 1-1 0 0,2 0 1 0 0,1 1 0 0 0,2 24-554 0 0,4-69-7 0 0,-1 0 0 0 0,1 0 0 0 0,-1 0 1 0 0,1 0-1 0 0,0 0 0 0 0,0 0 1 0 0,0 0-1 0 0,0 0 0 0 0,0-1 0 0 0,0 1 1 0 0,1 0-1 0 0,-1-1 0 0 0,1 1 0 0 0,-1-1 1 0 0,1 1-1 0 0,-1-1 0 0 0,1 0 1 0 0,0 0-1 0 0,-1 0 0 0 0,1 0 0 0 0,0 0 1 0 0,0 0-1 0 0,0 0 0 0 0,0-1 0 0 0,0 1 1 0 0,0 0-1 0 0,0-1 0 0 0,0 0 0 0 0,0 0 1 0 0,0 1-1 0 0,0-1 0 0 0,0 0 1 0 0,0-1-1 0 0,1 1 0 0 0,-1 0 0 0 0,0 0 1 0 0,0-1-1 0 0,0 0 0 0 0,0 1 0 0 0,0-1 1 0 0,1-1 6 0 0,5-3-433 0 0,-1-1 0 0 0,0 1 0 0 0,0-2-1 0 0,0 1 1 0 0,-1-1 0 0 0,0 0 0 0 0,0 0 0 0 0,-1-1 0 0 0,0 0 0 0 0,0 0 0 0 0,-1 0 0 0 0,0-1 0 0 0,0 1 0 0 0,-1-1 0 0 0,0 0 0 0 0,0 0 0 0 0,-1 0 0 0 0,0-4 433 0 0,3-12-1165 0 0</inkml:trace>
  <inkml:trace contextRef="#ctx0" brushRef="#br0" timeOffset="402.021">100 71 1164 0 0,'-9'-2'842'0'0,"-3"-7"4768"0"0,17-11-3558 0 0,-89-7-613 0 0,129 15-6825 0 0,-21 14 2980 0 0,3 9 1195 0 0</inkml:trace>
  <inkml:trace contextRef="#ctx0" brushRef="#br0" timeOffset="711.236">340 169 1332 0 0,'30'10'5934'0'0,"54"-12"-3998"0"0,111 7-2802 0 0,-181 1-144 0 0,-15-1-2649 0 0,-5-4 2456 0 0</inkml:trace>
  <inkml:trace contextRef="#ctx0" brushRef="#br0" timeOffset="1145.898">416 350 2000 0 0,'182'-8'3945'0'0,"-110"-3"-4636"0"0,108-32-3320 0 0,-105-3 7992 0 0,-40 20 1233 0 0,4 119-2452 0 0,52 126-5773 0 0,-91-217 2363 0 0,4 13-198 0 0,-8-7-4341 0 0,-10 1 4115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4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38 1076 0 0,'66'-26'4635'0'0,"-60"96"-2516"0"0,-6 266-674 0 0,20-245-984 0 0,1 19-1 0 0,-20-109-462 0 0,1 13-25 0 0,-2-14-52 0 0,0 0-1 0 0,1 0 0 0 0,-1 0 1 0 0,0 0-1 0 0,1-1 0 0 0,-1 1 1 0 0,0 0-1 0 0,0 0 0 0 0,1 0 1 0 0,-1 0-1 0 0,0 0 0 0 0,1 0 1 0 0,-1 0-1 0 0,0 0 0 0 0,0 0 1 0 0,1 0-1 0 0,-1 0 0 0 0,0 0 1 0 0,1 0-1 0 0,-1 1 1 0 0,0-1-1 0 0,0 0 0 0 0,1 0 1 0 0,-1 0-1 0 0,0 0 0 0 0,0 0 1 0 0,1 0-1 0 0,-1 1 0 0 0,0-1 1 0 0,0 0-1 0 0,1 0 0 0 0,-1 0 1 0 0,0 1 79 0 0,14-37-3959 0 0,-7 17 2699 0 0</inkml:trace>
  <inkml:trace contextRef="#ctx0" brushRef="#br0" timeOffset="420.597">816 108 1568 0 0,'53'-48'4719'0'0,"-46"133"-2225"0"0,6 151-1562 0 0,9-30-237 0 0,-16-145-477 0 0,-6-61-314 0 0,0 0-133 0 0,-16 4-2140 0 0,-46-57-2895 0 0,47 35 4024 0 0</inkml:trace>
  <inkml:trace contextRef="#ctx0" brushRef="#br0" timeOffset="1030.026">0 54 948 0 0,'9'1'6307'0'0,"136"-3"-4505"0"0,611-49 592 0 0,-520 51-2041 0 0,-231-2 116 0 0,-5 3-578 0 0,0 0-1 0 0,-1-1 1 0 0,1 1 0 0 0,0-1-1 0 0,0 1 1 0 0,0 0 0 0 0,0-1-1 0 0,0 1 1 0 0,0-1 0 0 0,0 1-1 0 0,0 0 1 0 0,0-1 0 0 0,0 1-1 0 0,0-1 1 0 0,0 1-1 0 0,0 0 1 0 0,1-1 0 0 0,-1 1-1 0 0,0-1 1 0 0,0 1 0 0 0,1-1-1 0 0,-1 1 1 0 0,0-1 0 0 0,1 1-1 0 0,-1-1 1 0 0,0 1 0 0 0,1-1-1 0 0,-1 1 1 0 0,1-1-1 0 0,-1 0 1 0 0,1 1 0 0 0,-1-1-1 0 0,1 0 1 0 0,-1 1 0 0 0,1-1-1 0 0,-1 0 1 0 0,1 0 0 0 0,-1 1-1 0 0,1-1 1 0 0,0 0 0 0 0,-1 0-1 0 0,1 0 1 0 0,-1 0 0 0 0,1 0-1 0 0,0 0 1 0 0,-1 0-1 0 0,1 0 1 0 0,0 0 0 0 0,-1 0-1 0 0,1 0 1 0 0,-1 0 0 0 0,1 0-1 0 0,-1-1 1 0 0,1 1 0 0 0,0 0-1 0 0,-1 0 1 0 0,1-1 0 0 0,-1 1-1 0 0,1 0 1 0 0,-1-1 0 0 0,1 1 109 0 0,-26 36-2643 0 0,9-14 1331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4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252 139 1028 0 0,'16'-3'2276'0'0,"18"-39"791"0"0,-18 43 88 0 0,38 301-2264 0 0,-36-182 236 0 0,-18-126-9305 0 0,0 1 6888 0 0</inkml:trace>
  <inkml:trace contextRef="#ctx0" brushRef="#br0" timeOffset="699.282">716 337 1160 0 0,'-72'33'7553'0'0,"113"-38"-5772"0"0,337-45-342 0 0,-373 50-816 0 0,23-4-2727 0 0,-14-6-4707 0 0,-14 8 5358 0 0</inkml:trace>
  <inkml:trace contextRef="#ctx0" brushRef="#br0" timeOffset="5457.245">209 1 1088 0 0,'0'0'593'0'0,"0"0"33"0"0,0 0-111 0 0,0 0-22 0 0,0 0-35 0 0,-7 3 25 0 0,-9 10-289 0 0,1 1 0 0 0,0 1 0 0 0,1 1-1 0 0,0 0 1 0 0,2 0 0 0 0,0 1 0 0 0,1 1 0 0 0,0 0 0 0 0,2 1 0 0 0,0 0 0 0 0,1 0 0 0 0,1 1 0 0 0,0 0 0 0 0,2 0 0 0 0,-2 15-194 0 0,-1-6 146 0 0,1 0 1 0 0,2 0 0 0 0,0 1-1 0 0,3-1 1 0 0,0 1 0 0 0,2 0-1 0 0,1 0 1 0 0,3 17-147 0 0,1-17 82 0 0,2 0 0 0 0,1-1 0 0 0,1 0 0 0 0,1 0 0 0 0,2 0-1 0 0,1-2 1 0 0,1 1 0 0 0,2-2 0 0 0,0 0 0 0 0,2-1 0 0 0,6 6-82 0 0,8 3-164 0 0,1-1 0 0 0,1-1 0 0 0,2-3 0 0 0,2 0 0 0 0,0-3 0 0 0,37 20 164 0 0,-41-29-624 0 0,1 0 1 0 0,1-2 0 0 0,0-2-1 0 0,1-1 1 0 0,1-2-1 0 0,-1-1 1 0 0,2-2 0 0 0,17 0 623 0 0,23-3-1240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4:3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7 611 948 0 0,'33'-14'7310'0'0,"-16"43"-5684"0"0,45 268-589 0 0,-26-168-595 0 0,-37-130-539 0 0,1 1-1 0 0,-1 0 1 0 0,1 0-1 0 0,0 0 1 0 0,-1 0-1 0 0,1 0 1 0 0,-1 0-1 0 0,1 0 1 0 0,0 0-1 0 0,-1 0 1 0 0,1 0-1 0 0,0 0 1 0 0,-1 1-1 0 0,1-1 1 0 0,-1 0 0 0 0,1 0-1 0 0,0 0 1 0 0,-1 0-1 0 0,1 1 1 0 0,0-1-1 0 0,-1 0 1 0 0,1 0-1 0 0,0 1 1 0 0,0-1-1 0 0,-1 0 1 0 0,1 0-1 0 0,0 1 1 0 0,0-1-1 0 0,-1 0 1 0 0,1 1-1 0 0,0-1 1 0 0,0 0 0 0 0,0 1-1 0 0,0-1 1 0 0,-1 1-1 0 0,1-1 1 0 0,0 0-1 0 0,0 1 1 0 0,0-1-1 0 0,0 1 98 0 0,-32-33-3427 0 0,17 14 2174 0 0,-1 1-47 0 0</inkml:trace>
  <inkml:trace contextRef="#ctx0" brushRef="#br0" timeOffset="373.77">0 570 1404 0 0,'8'-7'295'0'0,"0"-1"0"0"0,1 2 0 0 0,-1-1-1 0 0,1 1 1 0 0,1 0 0 0 0,-1 1 0 0 0,1 0 0 0 0,0 1 0 0 0,0-1-1 0 0,0 2 1 0 0,1 0 0 0 0,-1 0 0 0 0,1 1 0 0 0,-1 0 0 0 0,3 1-295 0 0,-7 2 40 0 0,-1 1 0 0 0,0 1 1 0 0,1-1-1 0 0,-1 1 1 0 0,-1-1-1 0 0,1 2 1 0 0,0-1-1 0 0,-1 0 0 0 0,1 1 1 0 0,-1 0-1 0 0,0 0 1 0 0,0 0-1 0 0,-1 0 1 0 0,1 1-1 0 0,-1-1 1 0 0,0 1-1 0 0,0 0 0 0 0,-1 0 1 0 0,1 0-1 0 0,-1 1 1 0 0,0-1-1 0 0,-1 0 1 0 0,1 1-1 0 0,-1-1 0 0 0,0 1 1 0 0,0 0-1 0 0,-1-1 1 0 0,0 1-1 0 0,0-1 1 0 0,0 1-1 0 0,0 0 1 0 0,-1-1-1 0 0,0 1 0 0 0,0-1 1 0 0,-1 1-1 0 0,0-1 1 0 0,0 1-1 0 0,0-1 1 0 0,0 0-1 0 0,-1 1-40 0 0,-3 3 29 0 0,0-1 0 0 0,0 1 1 0 0,-1-1-1 0 0,0 0 0 0 0,0 0 0 0 0,-1-1 1 0 0,0 0-1 0 0,-1-1 0 0 0,1 1 0 0 0,-1-2 1 0 0,0 1-1 0 0,-1-1 0 0 0,-1 0-29 0 0,-47 9-2552 0 0,47-30-317 0 0,13 9 1370 0 0</inkml:trace>
  <inkml:trace contextRef="#ctx0" brushRef="#br0" timeOffset="1274.381">599 693 1316 0 0,'-6'32'5379'0'0,"-15"19"-4166"0"0,-2 7-1138 0 0,-31 116 1532 0 0,50-163-1367 0 0,4-11-119 0 0,0 0 0 0 0,0 0-1 0 0,1 0 1 0 0,-1 0 0 0 0,0 0 0 0 0,0 0 0 0 0,1 0 0 0 0,-1 1 0 0 0,0-1 0 0 0,0 0-1 0 0,1 0 1 0 0,-1 0 0 0 0,0 1 0 0 0,0-1 0 0 0,0 0 0 0 0,1 0 0 0 0,-1 1-1 0 0,0-1 1 0 0,0 0 0 0 0,0 0 0 0 0,0 1 0 0 0,0-1 0 0 0,0 0-121 0 0,165-270 916 0 0,-25 32-696 0 0,-111 335-490 0 0,54 179 415 0 0,-88-202-2675 0 0,-37-53-2517 0 0,11-24 2491 0 0,-2-11 1440 0 0</inkml:trace>
  <inkml:trace contextRef="#ctx0" brushRef="#br0" timeOffset="1524.029">503 876 1860 0 0,'12'-1'5549'0'0,"148"-27"-5035"0"0,19-6-5847 0 0,-151 25 4135 0 0</inkml:trace>
  <inkml:trace contextRef="#ctx0" brushRef="#br0" timeOffset="1895.513">1125 737 976 0 0,'9'20'6038'0'0,"-9"41"-4980"0"0,-1-45-414 0 0,13 52 497 0 0,-5-50-758 0 0,-7-16-414 0 0,0 0 0 0 0,0 1 0 0 0,1-1 0 0 0,-1 0 0 0 0,1 0 0 0 0,-1 1 0 0 0,1-1 0 0 0,0 0 0 0 0,0 0 0 0 0,0 0 0 0 0,0 0 0 0 0,0 0 0 0 0,0 0 0 0 0,1-1 0 0 0,-1 1 0 0 0,1 0 0 0 0,-1-1 0 0 0,1 1 0 0 0,-1 0 0 0 0,1-1 0 0 0,0 0 0 0 0,0 0 0 0 0,0 1 0 0 0,0-1 0 0 0,0 0 0 0 0,0 0 0 0 0,0-1 0 0 0,0 1 0 0 0,0 0 0 0 0,0-1 0 0 0,2 1 31 0 0,-3-1-1426 0 0,-1 0-36 0 0,16-37-2459 0 0,-14 17 2647 0 0</inkml:trace>
  <inkml:trace contextRef="#ctx0" brushRef="#br0" timeOffset="2206.816">1175 569 836 0 0,'-2'-1'233'0'0,"0"0"-1"0"0,0 0 1 0 0,1 0-1 0 0,-1 0 1 0 0,0 0-1 0 0,0 1 1 0 0,0-1-1 0 0,0 1 1 0 0,0-1 0 0 0,0 1-1 0 0,-1 0 1 0 0,1 0-1 0 0,0 0 1 0 0,0 0-1 0 0,0 0 1 0 0,0 1-1 0 0,0-1 1 0 0,0 1-1 0 0,0-1 1 0 0,0 1 0 0 0,0-1-1 0 0,0 1 1 0 0,0 0-1 0 0,0 0 1 0 0,1 0-1 0 0,-1 0 1 0 0,0 1-1 0 0,-1 0-232 0 0,25-15 2911 0 0,-5 7-2519 0 0,-9-3-3509 0 0,2 5-840 0 0,-4 0 2585 0 0</inkml:trace>
  <inkml:trace contextRef="#ctx0" brushRef="#br0" timeOffset="3122.826">540 560 2024 0 0,'-17'14'352'0'0,"1"1"0"0"0,1 0 0 0 0,0 1-1 0 0,1 1 1 0 0,1 1 0 0 0,1-1 0 0 0,0 2 0 0 0,2 0 0 0 0,0 0-1 0 0,1 1 1 0 0,0 0 0 0 0,2 1 0 0 0,1 0 0 0 0,0 0 0 0 0,2 0-1 0 0,0 0 1 0 0,1 1 0 0 0,2 0 0 0 0,0 10-352 0 0,4-15-28 0 0,1 0 1 0 0,0-1 0 0 0,2 1-1 0 0,0-1 1 0 0,0 0-1 0 0,2 0 1 0 0,0-1 0 0 0,1 0-1 0 0,0-1 1 0 0,1 0-1 0 0,1 0 1 0 0,0-1 0 0 0,1 0-1 0 0,0-1 1 0 0,1-1-1 0 0,0 0 1 0 0,1 0-1 0 0,0-1 1 0 0,14 7 27 0 0,117 39-5226 0 0,-114-54 3928 0 0</inkml:trace>
  <inkml:trace contextRef="#ctx0" brushRef="#br0" timeOffset="2515.181">1645 437 1644 0 0,'11'7'4939'0'0,"2"30"-4814"0"0,-11-31 291 0 0,81 309 1533 0 0,-76-287-1825 0 0,-1 1 1 0 0,-1-1-1 0 0,-1 1 0 0 0,-2-1 1 0 0,-1 1-1 0 0,-1 0 1 0 0,-1 0-1 0 0,-2 0 0 0 0,-2 8-124 0 0,3-25-121 0 0,-1-1 0 0 0,0 1-1 0 0,-1-1 1 0 0,0 0-1 0 0,0-1 1 0 0,-1 1 0 0 0,-1-1-1 0 0,0 1 1 0 0,0-2 0 0 0,-1 1-1 0 0,0-1 1 0 0,-1 0-1 0 0,0 0 1 0 0,0-1 0 0 0,-1 0-1 0 0,0-1 1 0 0,0 0 0 0 0,-1 0-1 0 0,0-1 1 0 0,0 0-1 0 0,0-1 1 0 0,-1 0 0 0 0,0 0-1 0 0,0-1 122 0 0,-114 15-4043 0 0,90-19 2915 0 0</inkml:trace>
  <inkml:trace contextRef="#ctx0" brushRef="#br0" timeOffset="4538.152">1969 0 1824 0 0,'95'95'8080'0'0,"-61"-44"-7696"0"0,-2 0-1 0 0,-2 3 1 0 0,-2 0 0 0 0,-3 2 0 0 0,8 31-384 0 0,-15-34 201 0 0,-3 0 1 0 0,-1 1-1 0 0,-4 0 0 0 0,-1 1 1 0 0,-3 0-1 0 0,-2 35-201 0 0,-30 112 225 0 0,17-170-385 0 0,-1 0 0 0 0,-2 0 0 0 0,-1-1 0 0 0,-1-1 0 0 0,-1 0 0 0 0,-2-1-1 0 0,-1-1 1 0 0,-2 0 0 0 0,0-2 0 0 0,-2 0 0 0 0,0-1 0 0 0,-2-2 0 0 0,-1 0 0 0 0,-1-2 0 0 0,0 0 0 0 0,-14 6 160 0 0,19-14-574 0 0,-1-1 0 0 0,0 0 0 0 0,-1-2 1 0 0,0-1-1 0 0,0 0 0 0 0,-1-2 0 0 0,0-1 0 0 0,0-1 0 0 0,-1 0 0 0 0,-3-2 574 0 0,-86-17-2481 0 0,59-5 1306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0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41 1460 0 0,'0'0'424'0'0,"0"0"-54"0"0,2-16 234 0 0,-3 17-572 0 0,0 0-1 0 0,1-1 0 0 0,-1 1 1 0 0,0-1-1 0 0,1 1 0 0 0,-1-1 1 0 0,0 1-1 0 0,0-1 1 0 0,1 0-1 0 0,-1 1 0 0 0,0-1 1 0 0,0 0-1 0 0,0 1 0 0 0,0-1 1 0 0,1 0-1 0 0,-1 0 0 0 0,0 0 1 0 0,0 0-1 0 0,0 0 1 0 0,0 0-1 0 0,0 0 0 0 0,1 0 1 0 0,-1 0-1 0 0,0-1 0 0 0,0 1 1 0 0,0 0-1 0 0,0 0 0 0 0,1-1 1 0 0,-1 1-1 0 0,0-1 1 0 0,0 1-1 0 0,1 0 0 0 0,-1-1 1 0 0,0 0-1 0 0,1 1 0 0 0,-1-1 1 0 0,0 1-1 0 0,1-1 1 0 0,-1 0-1 0 0,1 1 0 0 0,-1-1 1 0 0,1 0-1 0 0,-1 0 0 0 0,1 1 1 0 0,0-1-1 0 0,-1 0 0 0 0,1 0 1 0 0,0 0-1 0 0,-1 1 1 0 0,1-1-1 0 0,0 0 0 0 0,0 0 1 0 0,0 0-1 0 0,0 0 0 0 0,0 0 1 0 0,0 1-1 0 0,0-1 0 0 0,0 0 1 0 0,0 0-1 0 0,1 0 1 0 0,-1 0-1 0 0,0 0 0 0 0,0 1 1 0 0,1-1-1 0 0,-1 0 0 0 0,1 0 1 0 0,-1 1-1 0 0,1-2-31 0 0,-21 12 91 0 0,1 1 0 0 0,0 1 0 0 0,1 0 1 0 0,0 1-1 0 0,1 1 0 0 0,0 1 0 0 0,2 0 0 0 0,0 2 0 0 0,0-1 0 0 0,1 2 0 0 0,2-1 1 0 0,-11 19-92 0 0,9-17 27 0 0,0 0 1 0 0,2 1 0 0 0,0 1 0 0 0,1 0 0 0 0,1 0 0 0 0,1 1 0 0 0,1 1 0 0 0,1-1 0 0 0,1 1 0 0 0,1 0 0 0 0,1 0-1 0 0,1 1 1 0 0,1 0 0 0 0,1-1 0 0 0,1 1 0 0 0,1-1 0 0 0,1 1 0 0 0,1-1 0 0 0,1 1 0 0 0,2-1 0 0 0,0 0 0 0 0,3 7-28 0 0,82 97-647 0 0,-6-69-2566 0 0,-56-47 2018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0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1048 0 0,'36'-66'7530'0'0,"-53"159"-6158"0"0,9 118-1011 0 0,22-141-698 0 0,-16-34-7049 0 0,4-40 6238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0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9 936 0 0,'14'5'4528'0'0,"29"-5"-3976"0"0,-32 0-5 0 0,218-14 1325 0 0,-176 14-1555 0 0,-51 0-526 0 0,3 0-34 0 0,4 0-4819 0 0,-9 0 3888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0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0 296 836 0 0,'3'0'158'0'0,"1"-1"0"0"0,-1 1 0 0 0,0 0 1 0 0,0 1-1 0 0,0-1 0 0 0,0 0 0 0 0,0 1 0 0 0,0 0 0 0 0,0 0 0 0 0,0 0 0 0 0,0 0 0 0 0,0 0 0 0 0,0 0 1 0 0,-1 1-1 0 0,1 0 0 0 0,0-1 0 0 0,-1 1 0 0 0,1 0 0 0 0,-1 0 0 0 0,0 0 0 0 0,0 1 0 0 0,0-1 1 0 0,0 0-1 0 0,1 2-158 0 0,53 108 1438 0 0,-42-66-1174 0 0,-1 1 0 0 0,-2 1 0 0 0,-3-1 0 0 0,-1 1 0 0 0,-3 1 0 0 0,-2 24-264 0 0,-2-62-181 0 0,-1 0 0 0 0,0 0-1 0 0,-1 0 1 0 0,0 0-1 0 0,-1 0 1 0 0,0-1-1 0 0,-1 1 1 0 0,0-1-1 0 0,-1 0 1 0 0,0 0 0 0 0,0-1-1 0 0,-1 1 1 0 0,0-1-1 0 0,-1 0 1 0 0,0-1-1 0 0,0 0 1 0 0,-1 0 0 0 0,0 0-1 0 0,0-1 1 0 0,-1 0-1 0 0,0-1 1 0 0,0 0-1 0 0,-1 0 1 0 0,-5 2 181 0 0,-20 3-1179 0 0</inkml:trace>
  <inkml:trace contextRef="#ctx0" brushRef="#br0" timeOffset="1242.984">530 14 1348 0 0,'2'-2'149'0'0,"0"1"-1"0"0,0 0 1 0 0,0-1-1 0 0,0 1 1 0 0,0 0-1 0 0,0 0 1 0 0,0 0-1 0 0,0 1 1 0 0,0-1-1 0 0,1 0 1 0 0,-1 1-1 0 0,0-1 1 0 0,0 1-1 0 0,1 0 1 0 0,-1 0-1 0 0,0 0 1 0 0,1 0-1 0 0,-1 0 1 0 0,0 1-1 0 0,1-1 1 0 0,-1 0-1 0 0,0 1 1 0 0,0 0-1 0 0,0 0 1 0 0,1 0-1 0 0,-1 0 1 0 0,0 0-1 0 0,0 0 1 0 0,0 0-1 0 0,0 0 1 0 0,-1 1-1 0 0,1-1 1 0 0,0 1-1 0 0,0 0 1 0 0,-1-1-1 0 0,1 1 1 0 0,-1 0-1 0 0,0 0 1 0 0,1 0-149 0 0,52 79 873 0 0,-40-47-650 0 0,-1 1 1 0 0,-2 0-1 0 0,-1 1 1 0 0,-2 0-1 0 0,-1 0 1 0 0,-2 1-1 0 0,-2 0 1 0 0,-1 0-1 0 0,-2 0 1 0 0,-2 0-224 0 0,2-4 17 0 0,-2-1 0 0 0,-1 1 1 0 0,-1-1-1 0 0,-2 0 0 0 0,-2-1 1 0 0,-1 1-1 0 0,-7 17-17 0 0,5-16-186 0 0,-2-1 1 0 0,0 0-1 0 0,-3 0 0 0 0,0-2 1 0 0,-2 0-1 0 0,-1-1 0 0 0,-6 5 186 0 0,7-11-489 0 0,-2 0 0 0 0,-1-2 0 0 0,0-1 0 0 0,-2 0 0 0 0,0-1 0 0 0,-1-2 0 0 0,0 0 0 0 0,-2-2 0 0 0,0-1 0 0 0,-1-1 0 0 0,0-1 0 0 0,0-1 0 0 0,-9 1 489 0 0,-32 5-1160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0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1100 0 0,'6'2'186'0'0,"1"-1"-1"0"0,-1 1 1 0 0,-1 0-1 0 0,1 1 1 0 0,0-1-1 0 0,0 1 1 0 0,-1 0-1 0 0,0 0 1 0 0,1 1 0 0 0,-1 0-1 0 0,0 0 1 0 0,-1 0-1 0 0,1 0 1 0 0,-1 1-1 0 0,0 0 1 0 0,0 0-1 0 0,0 0 1 0 0,-1 0-1 0 0,0 1 1 0 0,0-1-1 0 0,1 4-185 0 0,31 51 519 0 0,-3 2-1 0 0,-3 2 1 0 0,-2 1-1 0 0,-4 0 1 0 0,0 9-519 0 0,-1 83 471 0 0,-22-150-518 0 0,0 1-1 0 0,-1-1 1 0 0,0 0-1 0 0,-1 1 1 0 0,0-1-1 0 0,0 0 1 0 0,0 0-1 0 0,-1 0 1 0 0,0 0-1 0 0,0-1 1 0 0,-1 1-1 0 0,0-1 1 0 0,0 0-1 0 0,-1 0 1 0 0,1 0-1 0 0,-1-1 1 0 0,0 1-1 0 0,-1-1 1 0 0,1 0-1 0 0,-6 3 48 0 0,-81 31-3402 0 0,70-38 2057 0 0,-1-1-50 0 0</inkml:trace>
  <inkml:trace contextRef="#ctx0" brushRef="#br0" timeOffset="307.99">402 1 1060 0 0,'8'0'193'0'0,"0"0"-1"0"0,0 1 1 0 0,-1 0 0 0 0,1 1-1 0 0,0 0 1 0 0,0 0-1 0 0,-1 0 1 0 0,1 1 0 0 0,-1 0-1 0 0,0 1 1 0 0,0-1 0 0 0,0 1-1 0 0,0 1 1 0 0,-1-1-1 0 0,0 1 1 0 0,0 0 0 0 0,0 1-1 0 0,0 0 1 0 0,-1-1 0 0 0,0 2-1 0 0,0-1 1 0 0,-1 0 0 0 0,3 6-193 0 0,10 9 151 0 0,-1 1 0 0 0,-1 1 1 0 0,-1 0-1 0 0,-1 1 0 0 0,-1 1 1 0 0,-2 0-1 0 0,0 0 1 0 0,-1 1-1 0 0,-2 0 0 0 0,-1 1 1 0 0,0-1-1 0 0,-2 1 0 0 0,-2 0 1 0 0,0 0-1 0 0,-2 1 1 0 0,0-1-1 0 0,-2 0 0 0 0,-5 23-151 0 0,0-22-66 0 0,-1-1 0 0 0,-2-1 0 0 0,0 1 0 0 0,-2-1 0 0 0,0-1 0 0 0,-2 0 0 0 0,-1-1 0 0 0,-1-1 0 0 0,-1 0 0 0 0,-1-1 0 0 0,-1-1 0 0 0,0 0 0 0 0,-8 4 66 0 0,1-2-737 0 0,-1-2 0 0 0,-1 0 0 0 0,0-2 0 0 0,-2 0 0 0 0,0-3 0 0 0,-20 9 737 0 0,-5-3-1251 0 0</inkml:trace>
  <inkml:trace contextRef="#ctx0" brushRef="#br0" timeOffset="1165.589">940 257 1148 0 0,'0'0'812'0'0,"0"0"-33"0"0,0 0-94 0 0,0 0-108 0 0,0 0-59 0 0,5-4-55 0 0,-1 1-597 0 0,-3 1 208 0 0,0 1 1 0 0,0 0 0 0 0,0-1-1 0 0,0 1 1 0 0,0 0 0 0 0,0 0-1 0 0,0-1 1 0 0,0 1 0 0 0,0 0-1 0 0,0 0 1 0 0,1 0 0 0 0,-1 1-1 0 0,0-1 1 0 0,1 0 0 0 0,-1 0-1 0 0,1 1 1 0 0,-1-1 0 0 0,1 1-1 0 0,-1-1 1 0 0,1 1 0 0 0,-1 0-1 0 0,1-1 1 0 0,0 1 0 0 0,-1 0-1 0 0,1 0 1 0 0,-1 0 0 0 0,1 0-1 0 0,0 0 1 0 0,-1 1 0 0 0,1-1-1 0 0,-1 0 1 0 0,1 1 0 0 0,-1-1-1 0 0,1 1 1 0 0,-1 0 0 0 0,1-1-1 0 0,-1 1 1 0 0,0 0 0 0 0,1 0-1 0 0,-1 0 1 0 0,0 0 0 0 0,0 0-1 0 0,0 0 1 0 0,1 0 0 0 0,-1 1-1 0 0,0-1 1 0 0,0 0 0 0 0,-1 0-1 0 0,1 1 1 0 0,0-1 0 0 0,0 1-1 0 0,-1-1 1 0 0,1 1 0 0 0,-1-1-1 0 0,1 1 1 0 0,-1-1 0 0 0,0 2-75 0 0,62 310 765 0 0,-62-299-292 0 0,11 12-7397 0 0,-7-30 5786 0 0</inkml:trace>
  <inkml:trace contextRef="#ctx0" brushRef="#br0" timeOffset="1507.954">1386 475 2584 0 0,'60'-3'5767'0'0,"3"-3"-4256"0"0,68-3-1006 0 0,-14 6-981 0 0,-112 16-1303 0 0,-14-14-3077 0 0,8-1 3716 0 0</inkml:trace>
  <inkml:trace contextRef="#ctx0" brushRef="#br0" timeOffset="4561.045">703 202 1860 0 0,'-8'10'140'0'0,"0"1"-1"0"0,2 0 0 0 0,-1 0 1 0 0,1 0-1 0 0,1 1 0 0 0,0 0 1 0 0,0 0-1 0 0,2 0 1 0 0,-1 1-1 0 0,1-1 0 0 0,1 1 1 0 0,1 0-1 0 0,-1 0 1 0 0,2 0-1 0 0,0 0 0 0 0,1 9-139 0 0,5 2 131 0 0,0 0 0 0 0,2 0-1 0 0,0-1 1 0 0,2 0 0 0 0,0 0 0 0 0,2-1-1 0 0,0-1 1 0 0,2 0 0 0 0,0 0-1 0 0,1-2 1 0 0,1 1 0 0 0,1-2-1 0 0,1-1 1 0 0,0 0 0 0 0,4 1-131 0 0,26 21-278 0 0,1-2 0 0 0,2-2 1 0 0,1-3-1 0 0,2-2 0 0 0,43 17 278 0 0,43 7-1724 0 0,-74-34 590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9:1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1600 0 0,'21'0'2792'0'0,"-18"-1"-2713"0"0,1 0 0 0 0,-1-1 0 0 0,0 1-1 0 0,0-1 1 0 0,0 0 0 0 0,0 1-1 0 0,0-1 1 0 0,0-1 0 0 0,-1 1-1 0 0,1 0 1 0 0,-1-1 0 0 0,1 1 0 0 0,-1-1-1 0 0,0 0 1 0 0,0 0 0 0 0,0 1-1 0 0,0-2 1 0 0,-1 1 0 0 0,1 0-1 0 0,-1 0 1 0 0,0 0 0 0 0,0-1 0 0 0,0 1-1 0 0,0 0 1 0 0,0-4-79 0 0,12-29 233 0 0,0 0 1 0 0,-3 0-1 0 0,-1-1 1 0 0,-2 0-1 0 0,-2-1 1 0 0,-1 0-1 0 0,-1-19-233 0 0,-33-72 379 0 0,30 128-370 0 0,0 1-28 0 0,0 0-19 0 0,0 0-11 0 0,129 34 165 0 0,-111-25-122 0 0,0 1 0 0 0,-1 0 0 0 0,-1 1 0 0 0,0 1 0 0 0,0 1 0 0 0,-1 0 0 0 0,-1 1 0 0 0,0 1 0 0 0,7 9 6 0 0,-18-19 15 0 0,1-1-1 0 0,-1 0 1 0 0,0 1 0 0 0,0 0-1 0 0,-1 0 1 0 0,1 0 0 0 0,-1 0-1 0 0,0 0 1 0 0,-1 0 0 0 0,1 1-1 0 0,-1-1 1 0 0,0 0 0 0 0,0 1-1 0 0,-1-1 1 0 0,1 1 0 0 0,-1-1-1 0 0,-1 1 1 0 0,1-1 0 0 0,-1 1-1 0 0,0-1 1 0 0,0 1 0 0 0,0-1-1 0 0,-1 0 1 0 0,0 1 0 0 0,0-1-1 0 0,0 0 1 0 0,0 0 0 0 0,-1-1-1 0 0,0 1 1 0 0,0 0 0 0 0,-1-1-1 0 0,1 0 1 0 0,-1 0 0 0 0,0 0-1 0 0,0 0 1 0 0,0 0 0 0 0,0-1-1 0 0,-1 0 1 0 0,1 0 0 0 0,-1 0 0 0 0,0 0-1 0 0,0-1 1 0 0,-3 1-15 0 0,5-1-65 0 0,1 0 0 0 0,-1-1 0 0 0,1 1 0 0 0,-1-1 1 0 0,0 1-1 0 0,1-1 0 0 0,-1 0 0 0 0,0 0 0 0 0,0-1 0 0 0,0 1 0 0 0,0-1 1 0 0,0 1-1 0 0,0-1 0 0 0,0 0 0 0 0,0 0 0 0 0,0 0 0 0 0,0 0 1 0 0,0-1-1 0 0,0 1 0 0 0,0-1 0 0 0,0 0 0 0 0,0 0 0 0 0,1 0 0 0 0,-1 0 1 0 0,0 0-1 0 0,0-1 0 0 0,1 1 0 0 0,-1-1 0 0 0,1 1 0 0 0,-1-1 0 0 0,1 0 1 0 0,0 0-1 0 0,0 0 0 0 0,0-1 0 0 0,0 1 0 0 0,0 0 0 0 0,0-1 1 0 0,1 1-1 0 0,-1-1 0 0 0,1 0 0 0 0,0 1 0 0 0,0-1 0 0 0,0 0 0 0 0,0 0 1 0 0,0-1 64 0 0,17-30-2507 0 0,0 16 1263 0 0</inkml:trace>
  <inkml:trace contextRef="#ctx0" brushRef="#br0" timeOffset="1119.5">670 118 1600 0 0,'71'-51'2390'0'0,"-120"69"-819"0"0,-90 114-757 0 0,138-131-793 0 0,1-1-1 0 0,0 1 0 0 0,-1 0 1 0 0,1 0-1 0 0,0 0 1 0 0,0-1-1 0 0,0 1 0 0 0,0 0 1 0 0,0 0-1 0 0,0 0 1 0 0,0 0-1 0 0,0-1 0 0 0,0 1 1 0 0,0 0-1 0 0,0 0 1 0 0,0 0-1 0 0,1-1 0 0 0,-1 1 1 0 0,0 0-1 0 0,0 0 1 0 0,1-1-1 0 0,-1 1 0 0 0,1 0 1 0 0,-1 0-1 0 0,1-1 1 0 0,-1 1-1 0 0,1 0 0 0 0,-1-1 1 0 0,1 1-1 0 0,0-1 1 0 0,-1 1-1 0 0,1-1 0 0 0,0 1 1 0 0,-1-1-1 0 0,1 0 0 0 0,0 1 1 0 0,0-1-1 0 0,-1 0 1 0 0,1 1-1 0 0,0-1 0 0 0,0 0 1 0 0,0 0-1 0 0,0 0 1 0 0,-1 0-1 0 0,1 0 0 0 0,0 0 1 0 0,0 0-1 0 0,0 0 1 0 0,0 0-1 0 0,-1 0 0 0 0,1 0 1 0 0,0 0-1 0 0,0-1 1 0 0,0 1-1 0 0,-1 0 0 0 0,1 0 1 0 0,0-1-1 0 0,0 1 1 0 0,-1-1-1 0 0,1 1 0 0 0,0-1 1 0 0,-1 1-1 0 0,1-1 1 0 0,-1 1-1 0 0,1-1-20 0 0,59-12 170 0 0,166-121-752 0 0,-171 94 446 0 0,9 16 32 0 0,-63 23 102 0 0,-1 1-4 0 0,20 14-398 0 0,-13-1 383 0 0,0 1 0 0 0,-2 0 0 0 0,0 0 0 0 0,0 0 0 0 0,-1 0 0 0 0,-1 1 0 0 0,-1-1 0 0 0,0 1 0 0 0,-1 0 0 0 0,0 0 0 0 0,-1 0 0 0 0,-2 9 21 0 0,2-18-20 0 0,2 20 1080 0 0,11-37-235 0 0,95-161-994 0 0,-105 171 146 0 0,0 1 0 0 0,0-1 0 0 0,0 1 0 0 0,0-1 0 0 0,0 1 0 0 0,0 0 0 0 0,0 0 0 0 0,0 0 0 0 0,0 1 0 0 0,0-1 0 0 0,0 1 0 0 0,-1-1 0 0 0,1 1 0 0 0,0 0 0 0 0,0 0 0 0 0,0 0 0 0 0,-1 1 0 0 0,1-1 0 0 0,-1 1 0 0 0,1-1 1 0 0,-1 1-1 0 0,1 0 0 0 0,-1 0 0 0 0,0 0 0 0 0,0 0 23 0 0,6 4 5 0 0,0-1 1 0 0,-1 1-1 0 0,0 0 1 0 0,0 1-1 0 0,-1 0 1 0 0,0 0-1 0 0,0 0 1 0 0,0 1-1 0 0,-1 0 1 0 0,0 0-1 0 0,0 0 1 0 0,-1 1-1 0 0,-1 0 1 0 0,1-1-1 0 0,-1 1 1 0 0,-1 1 0 0 0,1-1-1 0 0,0 9-5 0 0,-3-18 65 0 0,0 0-13 0 0,0 0-60 0 0,0 0 68 0 0,0 0 63 0 0,-7 5 11 0 0,-4-12 101 0 0,10-2-247 0 0,0 0 0 0 0,0 1 0 0 0,1-1 0 0 0,0 0 0 0 0,0 0 0 0 0,1 0 0 0 0,1 1 0 0 0,-1-1 0 0 0,1 0 0 0 0,1 1 0 0 0,0-1 0 0 0,0 1 0 0 0,0 0 0 0 0,1 0 0 0 0,0 0 0 0 0,1 1 0 0 0,0 0 0 0 0,0-1 0 0 0,0 1 0 0 0,1 1 0 0 0,0-1 0 0 0,1 1 0 0 0,-1 0 0 0 0,1 1 0 0 0,0 0 0 0 0,0 0 0 0 0,1 0 0 0 0,0 1 0 0 0,7-4 12 0 0,-8 9-19 0 0,0 0 0 0 0,-1 1 0 0 0,1-1-1 0 0,-1 1 1 0 0,1 0 0 0 0,-1 1 0 0 0,0 0-1 0 0,0 0 1 0 0,0 0 0 0 0,0 1 0 0 0,-1-1-1 0 0,1 1 1 0 0,-1 1 0 0 0,0-1 0 0 0,0 1-1 0 0,-1 0 1 0 0,1 0 0 0 0,-1 0-1 0 0,0 1 1 0 0,-1-1 0 0 0,1 1 0 0 0,-1 0-1 0 0,0 0 1 0 0,0 0 0 0 0,-1 1 0 0 0,1 2 19 0 0,1-3-8 0 0,-3-1 22 0 0,1 0 1 0 0,0 0 0 0 0,1 0 0 0 0,-1 0-1 0 0,1-1 1 0 0,0 1 0 0 0,0-1-1 0 0,0 0 1 0 0,1 0 0 0 0,-1 0-1 0 0,1 0 1 0 0,0 0 0 0 0,0-1 0 0 0,1 0-1 0 0,-1 0 1 0 0,1 0 0 0 0,-1 0-1 0 0,1-1 1 0 0,0 0 0 0 0,0 0 0 0 0,0 0-1 0 0,0 0 1 0 0,0-1 0 0 0,0 0-1 0 0,1 0 1 0 0,-1 0 0 0 0,0-1 0 0 0,1 0-1 0 0,-1 0 1 0 0,0 0 0 0 0,1-1-1 0 0,-1 1 1 0 0,1-2-15 0 0,10-1-1 0 0,-1-1 0 0 0,0-1 1 0 0,-1 0-1 0 0,1-1 0 0 0,-1-1 0 0 0,0 0 0 0 0,0-1 1 0 0,-1 0-1 0 0,0-1 0 0 0,-1 0 0 0 0,0-2 0 0 0,0 1 0 0 0,-1-1 1 0 0,0-1-1 0 0,-1 0 0 0 0,-1 0 0 0 0,0-1 0 0 0,2-3 1 0 0,-12 13 11 0 0,1 0 0 0 0,-1 0-1 0 0,1 1 1 0 0,-1-1 0 0 0,0 0-1 0 0,0 1 1 0 0,0-1 0 0 0,-1 1-1 0 0,1-1 1 0 0,-1 1 0 0 0,1 0-1 0 0,-1-1 1 0 0,0 1-1 0 0,0 0 1 0 0,0 0 0 0 0,0 0-1 0 0,0 0 1 0 0,0 1 0 0 0,0-1-1 0 0,-1 0 1 0 0,1 1 0 0 0,-1 0-1 0 0,1-1 1 0 0,-1 1 0 0 0,1 0-1 0 0,-1 0 1 0 0,0 1 0 0 0,1-1-1 0 0,-1 1 1 0 0,0-1 0 0 0,0 1-1 0 0,0 0 1 0 0,1 0-1 0 0,-1 0 1 0 0,0 0 0 0 0,0 0-1 0 0,-1 1-10 0 0,-5-1 32 0 0,1-1 0 0 0,0 1 1 0 0,0 0-1 0 0,-1 1 0 0 0,1 0 0 0 0,0 0 0 0 0,0 1 0 0 0,0 0 0 0 0,0 1 0 0 0,1-1 0 0 0,-1 1 0 0 0,0 1 0 0 0,1 0 0 0 0,0 0 0 0 0,0 0 0 0 0,0 1 0 0 0,1 0 0 0 0,-1 0 0 0 0,1 0 0 0 0,0 1 0 0 0,1 0 0 0 0,-1 0 0 0 0,1 1 0 0 0,1 0 0 0 0,-1-1 0 0 0,1 2 0 0 0,0-1 0 0 0,1 0 0 0 0,-1 1 0 0 0,-1 7-32 0 0,8-8-35 0 0,1 0-1 0 0,0 0 1 0 0,0 0-1 0 0,0-1 1 0 0,1 1-1 0 0,0-1 1 0 0,0 0-1 0 0,1 0 1 0 0,0-1-1 0 0,0 1 1 0 0,0-1-1 0 0,1-1 1 0 0,-1 1-1 0 0,1-1 1 0 0,0 0-1 0 0,0-1 1 0 0,1 0-1 0 0,-1 0 1 0 0,1 0-1 0 0,-1-1 1 0 0,1 0-1 0 0,7 1 36 0 0,202 23-5731 0 0,-174-24 4563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0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92 232 1808 0 0,'-20'13'4859'0'0,"14"-9"-4808"0"0,0 0-1 0 0,1 1 1 0 0,-1 0-1 0 0,1 0 1 0 0,0 0-1 0 0,0 1 1 0 0,1-1-1 0 0,0 1 1 0 0,0 0-1 0 0,0 1 1 0 0,1-1-1 0 0,0 1 1 0 0,0-1-1 0 0,0 1 1 0 0,1 0-51 0 0,-1 105 244 0 0,27-11-918 0 0,-37-83-2859 0 0,6-17 2299 0 0</inkml:trace>
  <inkml:trace contextRef="#ctx0" brushRef="#br0" timeOffset="268.06">121 41 2552 0 0,'172'-40'3514'0'0,"-167"41"-3476"0"0,0 0 1 0 0,0 0-1 0 0,1 1 0 0 0,-1-1 1 0 0,0 1-1 0 0,0 0 1 0 0,-1 1-1 0 0,1-1 0 0 0,0 1 1 0 0,-1 0-1 0 0,0 0 1 0 0,1 1-1 0 0,-1-1 0 0 0,0 1 1 0 0,-1 0-1 0 0,1 0 1 0 0,-1 0-1 0 0,0 0 0 0 0,0 1 1 0 0,0-1-1 0 0,0 1 1 0 0,-1 0-1 0 0,0 0 0 0 0,0 0 1 0 0,0 0-1 0 0,-1 0 1 0 0,1 0-1 0 0,-1 1 0 0 0,0-1 1 0 0,-1 0-1 0 0,0 1 1 0 0,1-1-1 0 0,-2 0 0 0 0,1 1 1 0 0,0-1-1 0 0,-1 0 1 0 0,-1 3-39 0 0,0 1-20 0 0,-1 1 1 0 0,-1-1-1 0 0,0 0 1 0 0,0-1-1 0 0,0 1 0 0 0,-1-1 1 0 0,0 1-1 0 0,-1-2 1 0 0,0 1-1 0 0,0 0 1 0 0,-1-1-1 0 0,0-1 1 0 0,0 1-1 0 0,0-1 1 0 0,-1 0-1 0 0,-2 0 20 0 0,0 1-320 0 0,0 0-1 0 0,-1-1 1 0 0,1 0-1 0 0,-2-1 1 0 0,1 0 0 0 0,0-1-1 0 0,-1-1 1 0 0,0 1-1 0 0,0-2 1 0 0,0 0 0 0 0,0 0-1 0 0,0-1 1 0 0,-1-1 320 0 0,-6 0-1205 0 0</inkml:trace>
  <inkml:trace contextRef="#ctx0" brushRef="#br0" timeOffset="813.387">586 320 988 0 0,'-14'126'6221'0'0,"160"-526"-3682"0"0,-136 381-2546 0 0,-7 31-63 0 0,3 12 88 0 0,52 129 50 0 0,19 90-1188 0 0,-79-230-2500 0 0,-21-5 1428 0 0,9-14 899 0 0</inkml:trace>
  <inkml:trace contextRef="#ctx0" brushRef="#br0" timeOffset="1074.34">602 334 996 0 0,'-1'1'1028'0'0,"2"-1"-204"0"0,2 0-84 0 0,1 0-72 0 0,0 0-80 0 0,6-1-96 0 0,0-1-67 0 0,15-1-21 0 0,-12 3-168 0 0,27-6-256 0 0,-16 6-4 0 0,2-4-160 0 0,-2 4-264 0 0,1-2-569 0 0,-6 2 61 0 0,4 0-472 0 0,-9-1-40 0 0</inkml:trace>
  <inkml:trace contextRef="#ctx0" brushRef="#br0" timeOffset="1432.76">1022 281 1380 0 0,'18'-9'2872'0'0,"-15"6"-2746"0"0,0 1 1 0 0,0 0-1 0 0,0 0 0 0 0,0 1 0 0 0,1-1 0 0 0,-1 1 0 0 0,1-1 0 0 0,-1 1 1 0 0,1 0-1 0 0,-1 0 0 0 0,1 1 0 0 0,-1-1 0 0 0,1 1 0 0 0,0 0 0 0 0,-1-1 1 0 0,1 2-1 0 0,0-1 0 0 0,-1 0 0 0 0,1 1 0 0 0,0 0 0 0 0,2 0-126 0 0,-1 2 44 0 0,1 0 0 0 0,-1 1 0 0 0,0-1 0 0 0,0 1 0 0 0,-1 0 1 0 0,1 0-1 0 0,-1 0 0 0 0,0 1 0 0 0,0-1 0 0 0,0 1 0 0 0,-1 0 0 0 0,0 0 0 0 0,0 0 0 0 0,0 1 0 0 0,0-1 0 0 0,-1 1 0 0 0,0-1 0 0 0,0 1 0 0 0,-1 0 0 0 0,1 0 0 0 0,-1 0 0 0 0,0 0 0 0 0,-1 0 0 0 0,0 0 0 0 0,0 0 0 0 0,0 0 0 0 0,0 0 0 0 0,-1 0 0 0 0,0 0 0 0 0,-1 0 1 0 0,0 2-45 0 0,-3 12 108 0 0,0 0 0 0 0,-1-1 0 0 0,-1 0 0 0 0,-1 0 0 0 0,-1-1 0 0 0,-1 0 0 0 0,0-1 0 0 0,-1 0 0 0 0,-1 1-108 0 0,-39 44 649 0 0,89-71-1294 0 0,146-71-5322 0 0,-156 64 4755 0 0</inkml:trace>
  <inkml:trace contextRef="#ctx0" brushRef="#br0" timeOffset="1869.59">553 67 988 0 0,'-12'4'181'0'0,"1"1"1"0"0,0 0-1 0 0,0 0 0 0 0,1 1 1 0 0,0 1-1 0 0,0 0 1 0 0,0 0-1 0 0,1 1 0 0 0,0 0 1 0 0,1 1-1 0 0,-1 0 0 0 0,2 0 1 0 0,-1 0-1 0 0,1 1 0 0 0,1 1 1 0 0,0-1-1 0 0,-4 11-181 0 0,4-6 90 0 0,1 0-1 0 0,0 1 1 0 0,1 0-1 0 0,1 0 1 0 0,1 0-1 0 0,0 0 1 0 0,1 0 0 0 0,0 1-1 0 0,2-1 1 0 0,0 0-1 0 0,1 0 1 0 0,0 1 0 0 0,1-1-1 0 0,1-1 1 0 0,1 1-1 0 0,0-1 1 0 0,1 1-1 0 0,1-1 1 0 0,0-1 0 0 0,1 0-1 0 0,0 0 1 0 0,10 12-90 0 0,-5-9-233 0 0,0-2 0 0 0,0 1 1 0 0,2-2-1 0 0,0 0 1 0 0,0 0-1 0 0,1-2 0 0 0,1 0 1 0 0,0-1-1 0 0,1 0 1 0 0,0-1-1 0 0,16 5 233 0 0,2-2-1243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0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39 185 2252 0 0,'32'-10'6200'0'0,"-51"210"-5406"0"0,19-163-675 0 0,22 93 4 0 0,-17-52-816 0 0,-5-76 518 0 0,-1 0 0 0 0,0 0 0 0 0,0 0 0 0 0,0-1 0 0 0,0 1 0 0 0,0 0 0 0 0,-1 0 0 0 0,1-1 0 0 0,0 1 1 0 0,-1-1-1 0 0,0 1 0 0 0,1-1 0 0 0,-1 0 0 0 0,1 0 0 0 0,-1 0 0 0 0,0 0 0 0 0,0 0 0 0 0,0 0 0 0 0,0 0 0 0 0,0 0 0 0 0,0-1 0 0 0,0 1 1 0 0,0-1-1 0 0,0 1 0 0 0,0-1 0 0 0,0 0 0 0 0,0 0 0 0 0,0 0 0 0 0,0 0 0 0 0,0 0 0 0 0,0 0 0 0 0,0-1 0 0 0,0 1 0 0 0,0-1 0 0 0,0 1 1 0 0,-1-1 174 0 0,-12-8-1218 0 0</inkml:trace>
  <inkml:trace contextRef="#ctx0" brushRef="#br0" timeOffset="268.554">38 72 1732 0 0,'8'-7'248'0'0,"0"0"-1"0"0,0 0 1 0 0,1 1-1 0 0,0 0 1 0 0,0 0-1 0 0,0 1 1 0 0,1 0-1 0 0,0 1 0 0 0,0 0 1 0 0,0 1-1 0 0,1 0 1 0 0,-1 0-1 0 0,1 1 1 0 0,-1 1-1 0 0,1 0 1 0 0,0 0-1 0 0,0 1 1 0 0,4 0-248 0 0,-9 1 36 0 0,-1-1 0 0 0,1 1 1 0 0,0 0-1 0 0,-1 0 0 0 0,1 1 0 0 0,-1 0 1 0 0,1 0-1 0 0,-1 0 0 0 0,0 1 1 0 0,0-1-1 0 0,0 1 0 0 0,0 0 0 0 0,-1 1 1 0 0,1-1-1 0 0,-1 1 0 0 0,0 0 0 0 0,0 0 1 0 0,0 0-1 0 0,0 1 0 0 0,-1-1 0 0 0,0 1 1 0 0,0 0-1 0 0,0 0 0 0 0,0 0 1 0 0,-1 0-1 0 0,0 1 0 0 0,0-1 0 0 0,-1 1 1 0 0,1-1-1 0 0,-1 1 0 0 0,0-1 0 0 0,0 1 1 0 0,-1 0-1 0 0,0 3-36 0 0,-1 4-32 0 0,0-1 0 0 0,-1 0 0 0 0,-1 1-1 0 0,0-1 1 0 0,0 0 0 0 0,-1-1 0 0 0,-1 1 0 0 0,0-1 0 0 0,0 0 0 0 0,-2 0 0 0 0,1 0-1 0 0,-1-1 1 0 0,0 0 0 0 0,-1 0 0 0 0,0-1 0 0 0,-1 0 0 0 0,0 0 0 0 0,-1-1-1 0 0,1 0 1 0 0,-1-1 0 0 0,-1 0 0 0 0,1-1 0 0 0,-1 0 0 0 0,-1 0 0 0 0,-8 2 32 0 0,-14-3-3106 0 0,24-5 1839 0 0</inkml:trace>
  <inkml:trace contextRef="#ctx0" brushRef="#br0" timeOffset="809.492">635 279 1532 0 0,'-42'144'2797'0'0,"18"-73"-31"0"0,90-247-780 0 0,15-36-1481 0 0,-50 135 9 0 0,-12 132-458 0 0,4-1-168 0 0,-12-32 37 0 0,-1 1 0 0 0,-1 0 0 0 0,-2 0 0 0 0,0 1 0 0 0,-1 0 0 0 0,-1 0 0 0 0,-1 0 0 0 0,-1 3 75 0 0,-5-22-233 0 0,1 0-1 0 0,0 0 0 0 0,-1 0 0 0 0,0 0 1 0 0,0 0-1 0 0,-1-1 0 0 0,1 1 1 0 0,-1-1-1 0 0,0 0 0 0 0,0 0 1 0 0,-1 0-1 0 0,1 0 0 0 0,-1 0 1 0 0,0-1-1 0 0,0 1 0 0 0,0-1 0 0 0,0 0 1 0 0,0-1-1 0 0,-1 1 0 0 0,1-1 1 0 0,-1 1-1 0 0,0-1 0 0 0,0-1 1 0 0,0 1-1 0 0,0-1 0 0 0,-2 1 234 0 0,-16 1-1264 0 0</inkml:trace>
  <inkml:trace contextRef="#ctx0" brushRef="#br0" timeOffset="1212.887">567 343 2368 0 0,'229'-21'4231'0'0,"-2"-2"-5005"0"0,-160-3 3608 0 0,-66 26-2605 0 0,-1 0-78 0 0,0 0 6 0 0,0 0-13 0 0,0 0-55 0 0,0 0-7 0 0,7 39 287 0 0,11 165-811 0 0,-17-199 447 0 0,1-1-194 0 0,0 0 0 0 0,0 0 1 0 0,-1-1-1 0 0,1 1 1 0 0,-1 0-1 0 0,0 0 0 0 0,0 0 1 0 0,-1 0-1 0 0,1 0 1 0 0,-1 1-1 0 0,0-1 0 0 0,0 0 1 0 0,0 0-1 0 0,0 0 1 0 0,-1 0-1 0 0,0 0 0 0 0,0 0 1 0 0,0 0-1 0 0,0 0 1 0 0,-1 0-1 0 0,1 0 0 0 0,-1-1 1 0 0,0 1-1 0 0,0 0 1 0 0,0-1-1 0 0,-1 0 0 0 0,1 1 1 0 0,-1-1-1 0 0,0 0 1 0 0,0 0-1 0 0,0-1 0 0 0,0 1 1 0 0,-1-1-1 0 0,-2 3 189 0 0,-13 0-1174 0 0</inkml:trace>
  <inkml:trace contextRef="#ctx0" brushRef="#br0" timeOffset="1585.804">603 119 1360 0 0,'-116'64'2182'0'0,"106"-53"-2059"0"0,0 0 0 0 0,0 1-1 0 0,1 0 1 0 0,0 0 0 0 0,1 1-1 0 0,1 0 1 0 0,0 1-1 0 0,1 0 1 0 0,0 0 0 0 0,1 0-1 0 0,1 1 1 0 0,0 0 0 0 0,1-1-1 0 0,0 1 1 0 0,1 0 0 0 0,1 1-1 0 0,1-1 1 0 0,0 11-123 0 0,1-15 49 0 0,1 0 0 0 0,0 0 1 0 0,0-1-1 0 0,1 1 0 0 0,0-1 0 0 0,1 1 0 0 0,0-1 1 0 0,1 0-1 0 0,0-1 0 0 0,0 1 0 0 0,1-1 1 0 0,1 0-1 0 0,-1 0 0 0 0,1-1 0 0 0,1 0 0 0 0,-1 0 1 0 0,1-1-1 0 0,1 0 0 0 0,0 0 0 0 0,6 4-49 0 0,5 2-162 0 0,0 0 0 0 0,1-1 0 0 0,1-2 0 0 0,0 0 0 0 0,0-1 0 0 0,1-1 0 0 0,0-1 0 0 0,0-1 0 0 0,3-1 162 0 0,51 4-2506 0 0,-55-8 1292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0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2064 0 0,'13'-6'2759'0'0,"-14"7"-2708"0"0,1-1 0 0 0,-1 1 0 0 0,1 0-1 0 0,-1-1 1 0 0,1 1 0 0 0,0 0 0 0 0,-1-1 0 0 0,1 1 0 0 0,0 0 0 0 0,0 0 0 0 0,0-1-1 0 0,-1 1 1 0 0,1 0 0 0 0,0 0 0 0 0,0 0 0 0 0,0-1 0 0 0,0 1 0 0 0,0 0 0 0 0,0 0-1 0 0,1 0 1 0 0,-1-1 0 0 0,0 1 0 0 0,0 0 0 0 0,0 0 0 0 0,1-1 0 0 0,-1 1 0 0 0,0 0 0 0 0,1 0-1 0 0,-1-1 1 0 0,1 1 0 0 0,-1-1 0 0 0,1 1 0 0 0,-1 0 0 0 0,1-1 0 0 0,-1 1 0 0 0,1-1-1 0 0,0 1 1 0 0,-1-1 0 0 0,1 1 0 0 0,0-1 0 0 0,-1 0 0 0 0,1 1 0 0 0,0-1 0 0 0,0 0 0 0 0,-1 1-1 0 0,1-1 1 0 0,0 0 0 0 0,0 0 0 0 0,-1 0 0 0 0,1 0 0 0 0,0 0 0 0 0,0 0 0 0 0,0 0-1 0 0,-1 0 1 0 0,1 0 0 0 0,0 0 0 0 0,0 0 0 0 0,0 0 0 0 0,-1-1 0 0 0,1 1 0 0 0,0 0-1 0 0,-1 0 1 0 0,1-1 0 0 0,0 1 0 0 0,0-1 0 0 0,-1 1 0 0 0,1-1 0 0 0,0 0-51 0 0,33 324 648 0 0,-18-219-423 0 0,-10-49-35 0 0,-4-53-187 0 0,-1-2-76 0 0,-1 0-58 0 0,0 0-126 0 0,0 0-60 0 0,0 0-185 0 0,7 6-5075 0 0,-6-10 4185 0 0</inkml:trace>
  <inkml:trace contextRef="#ctx0" brushRef="#br0" timeOffset="390.061">293 308 1468 0 0,'-2'-2'743'0'0,"2"-2"6049"0"0,14 4-6828 0 0,562-19 2694 0 0,-575 19-3019 0 0,14 19-2631 0 0,-17-15-2130 0 0,0-5 4040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4:0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46 566 1316 0 0,'0'0'532'0'0,"0"0"37"0"0,0 0-88 0 0,0 0-80 0 0,0 0-80 0 0,-20 5 1469 0 0,-6 19-1441 0 0,53-16 1976 0 0,419-4 279 0 0,-301 9-3162 0 0,-120-2-530 0 0,-25-9-4484 0 0,-3-3 4382 0 0</inkml:trace>
  <inkml:trace contextRef="#ctx0" brushRef="#br0" timeOffset="250.84">107 917 2784 0 0,'5'16'3609'0'0,"46"-14"-2499"0"0,-40-2-750 0 0,314-37 570 0 0,-153 31-6197 0 0,-145 6 4077 0 0</inkml:trace>
  <inkml:trace contextRef="#ctx0" brushRef="#br0" timeOffset="1731.986">1507 314 1676 0 0,'0'0'488'0'0,"0"0"-47"0"0,0-21 1410 0 0,15-36 3001 0 0,-17 110-4118 0 0,-22 173-354 0 0,41 36 184 0 0,28 9 177 0 0,-42-257-1058 0 0,-2-26-2904 0 0,2-19 50 0 0,13-5 883 0 0,-10 18 1202 0 0</inkml:trace>
  <inkml:trace contextRef="#ctx0" brushRef="#br0" timeOffset="2107.986">1830 676 1688 0 0,'0'0'886'0'0,"2"-1"2477"0"0,10-2-2568 0 0,326-30 2411 0 0,2 28-3612 0 0,-339 5 2 0 0,24 0-5971 0 0,-24 0 5050 0 0</inkml:trace>
  <inkml:trace contextRef="#ctx0" brushRef="#br0" timeOffset="3949.669">3154 446 1216 0 0,'0'-32'2963'0'0,"11"-17"1833"0"0,-8 31-461 0 0,-3 18-4320 0 0,2-8 241 0 0,-2 9-190 0 0,0 0-3255 0 0,0-1-3405 0 0,0 0 5590 0 0</inkml:trace>
  <inkml:trace contextRef="#ctx0" brushRef="#br0" timeOffset="4323.22">3503 191 1808 0 0,'0'0'474'0'0,"-3"-1"41"0"0,-7 4-362 0 0,0 0-1 0 0,0 1 1 0 0,0 0-1 0 0,1 1 1 0 0,0-1 0 0 0,0 2-1 0 0,0-1 1 0 0,1 1 0 0 0,0 1-1 0 0,0 0 1 0 0,0 0-1 0 0,1 0 1 0 0,0 1 0 0 0,0 0-1 0 0,-4 7-152 0 0,3-5 98 0 0,-15 13 129 0 0,1 2 0 0 0,1 0 0 0 0,1 2-1 0 0,1 0 1 0 0,2 1 0 0 0,1 1 0 0 0,1 0-1 0 0,1 1 1 0 0,2 1 0 0 0,1 0 0 0 0,1 1-1 0 0,2 0 1 0 0,1 0 0 0 0,2 1-1 0 0,0 19-226 0 0,5-40 25 0 0,2 1-1 0 0,-1-1 0 0 0,2 0 1 0 0,0 0-1 0 0,0-1 0 0 0,1 1 0 0 0,0 0 1 0 0,1-1-1 0 0,0 0 0 0 0,1 0 1 0 0,1-1-1 0 0,-1 0 0 0 0,2 0 1 0 0,-1 0-1 0 0,1-1 0 0 0,1 0 0 0 0,0 0 1 0 0,0-1-1 0 0,0 0 0 0 0,1-1 1 0 0,0 0-1 0 0,1-1 0 0 0,5 3-24 0 0,11 6-632 0 0,1-2 0 0 0,0-1-1 0 0,1-1 1 0 0,0-1 0 0 0,1-2 0 0 0,0-1 0 0 0,0-1-1 0 0,25 1 633 0 0,-22-5-1254 0 0,3-2-26 0 0</inkml:trace>
  <inkml:trace contextRef="#ctx0" brushRef="#br0" timeOffset="4881.676">3730 374 1292 0 0,'4'-34'5753'0'0,"0"54"-3476"0"0,15 216-1151 0 0,52 9-232 0 0,-48-190-780 0 0,-23-55-252 0 0,0 0-125 0 0,0 0-18 0 0,0 0-41 0 0,-7 4-1088 0 0,-1-15-4976 0 0,9 3 5270 0 0</inkml:trace>
  <inkml:trace contextRef="#ctx0" brushRef="#br0" timeOffset="16128.285">1525 628 976 0 0,'3'-39'919'0'0,"-2"36"-847"0"0,0 0 1 0 0,0-1 0 0 0,0 1 0 0 0,-1-1 0 0 0,1 1 0 0 0,-1-1 0 0 0,0 1-1 0 0,0-1 1 0 0,0 1 0 0 0,0-1 0 0 0,0 1 0 0 0,-1-1 0 0 0,0 1 0 0 0,0 0-1 0 0,0-1 1 0 0,0 1 0 0 0,0 0 0 0 0,-1-1 0 0 0,1 1 0 0 0,-1 0 0 0 0,0 0-1 0 0,0 0 1 0 0,0 1 0 0 0,0-1 0 0 0,-1 0 0 0 0,1 1 0 0 0,-1-1-1 0 0,1 1 1 0 0,-1 0 0 0 0,0 0 0 0 0,0 0 0 0 0,0 0 0 0 0,0 1 0 0 0,0-1-1 0 0,-2 0-72 0 0,-11-1 60 0 0,-1 0-1 0 0,1 1 0 0 0,-1 1 0 0 0,1 0 1 0 0,-1 1-1 0 0,0 1 0 0 0,1 1 0 0 0,0 0 1 0 0,-14 4-60 0 0,26-5 1 0 0,-97 17 197 0 0,0 4-1 0 0,1 4 1 0 0,2 5 0 0 0,1 4-1 0 0,-63 33-197 0 0,150-64 0 0 0,0 0 0 0 0,0 1-1 0 0,0 0 1 0 0,1 0 0 0 0,-1 1-1 0 0,1 0 1 0 0,1 0 0 0 0,-1 1-1 0 0,1 1 1 0 0,0-1 0 0 0,1 1-1 0 0,0 1 1 0 0,0-1 0 0 0,1 1-1 0 0,0 0 1 0 0,0 1 0 0 0,1-1-1 0 0,0 1 1 0 0,1 0 0 0 0,0 0-1 0 0,1 1 1 0 0,-1 2 0 0 0,4-8 10 0 0,1 1-1 0 0,-1-1 1 0 0,1 0-1 0 0,0 0 1 0 0,0 1 0 0 0,0-1-1 0 0,1 0 1 0 0,0 0 0 0 0,0-1-1 0 0,0 1 1 0 0,1 0-1 0 0,0 0 1 0 0,-1-1 0 0 0,1 0-1 0 0,1 0 1 0 0,-1 0 0 0 0,1 0-1 0 0,0 0 1 0 0,0 0-1 0 0,0-1 1 0 0,0 0 0 0 0,0 0-1 0 0,1 0 1 0 0,-1-1 0 0 0,1 1-1 0 0,0-1 1 0 0,3 1-10 0 0,140 38 175 0 0,-65-34-205 0 0,0-4 1 0 0,-1-3 0 0 0,1-4 0 0 0,4-4 29 0 0,18-4 65 0 0,1-4 0 0 0,-2-5 0 0 0,0-4 1 0 0,-2-4-1 0 0,-1-6 0 0 0,-2-3 0 0 0,12-11-65 0 0,-89 40 6 0 0,-1-1 1 0 0,0-1-1 0 0,0-1 1 0 0,-1 0-1 0 0,-1-2 0 0 0,0 0 1 0 0,-1-1-1 0 0,-1-1 0 0 0,0 0 1 0 0,-1-2-1 0 0,-1 0 1 0 0,8-12-7 0 0,-22 28-6 0 0,0 0 1 0 0,0 0-1 0 0,0 0 1 0 0,-1 0 0 0 0,1 0-1 0 0,-1-1 1 0 0,1 1-1 0 0,-1 0 1 0 0,0 0-1 0 0,0 0 1 0 0,0 0 0 0 0,0 0-1 0 0,0 0 1 0 0,0-1-1 0 0,-1 1 1 0 0,1 0 0 0 0,-1 0-1 0 0,0 0 1 0 0,1 0-1 0 0,-1 0 1 0 0,0 0-1 0 0,0 0 1 0 0,0 1 0 0 0,0-1-1 0 0,-1 0 1 0 0,1 0-1 0 0,0 1 1 0 0,-1-1 0 0 0,1 1-1 0 0,-1-1 1 0 0,0 1-1 0 0,1 0 1 0 0,-1-1-1 0 0,0 1 1 0 0,0 0 0 0 0,0 0-1 0 0,0 0 1 0 0,0 1-1 0 0,0-1 1 0 0,0 0 0 0 0,0 1-1 0 0,0-1 1 0 0,0 1-1 0 0,0 0 1 0 0,0 0-1 0 0,0 0 1 0 0,-1 0 0 0 0,1 0-1 0 0,0 0 1 0 0,0 0-1 0 0,0 1 1 0 0,0-1 0 0 0,0 1-1 0 0,0-1 1 0 0,-2 2 5 0 0,-117 15-251 0 0,105-13 249 0 0,1 0 0 0 0,-1 2 0 0 0,1 0-1 0 0,0 0 1 0 0,1 2 0 0 0,-1 0 0 0 0,2 0 0 0 0,-1 1 0 0 0,1 1 0 0 0,0 0-1 0 0,1 1 1 0 0,0 1 0 0 0,1-1 0 0 0,1 2 0 0 0,-1-1 0 0 0,2 2 0 0 0,0-1 0 0 0,0 1-1 0 0,2 1 1 0 0,0-1 0 0 0,0 1 0 0 0,1 1 0 0 0,1-1 0 0 0,1 1 0 0 0,-2 7 2 0 0,6-15 1 0 0,0 1 0 0 0,1 0 1 0 0,0-1-1 0 0,0 1 1 0 0,0-1-1 0 0,1 1 1 0 0,1-1-1 0 0,-1 0 0 0 0,1 0 1 0 0,1 0-1 0 0,0 0 1 0 0,0 0-1 0 0,0-1 0 0 0,1 0 1 0 0,0 0-1 0 0,0 0 1 0 0,1 0-1 0 0,0-1 1 0 0,0 0-1 0 0,0 0 0 0 0,1-1 1 0 0,0 0-1 0 0,0 0 1 0 0,1 0-2 0 0,13 8 13 0 0,0-1 1 0 0,1-2-1 0 0,0 0 1 0 0,1-1-1 0 0,0-1 1 0 0,0-1-1 0 0,22 3-13 0 0,9 0 19 0 0,0-2 1 0 0,1-3-1 0 0,0-2 0 0 0,0-3 0 0 0,46-5-19 0 0,29-10-6 0 0,-1-5 0 0 0,119-35 6 0 0,-189 40 55 0 0,-1-4-1 0 0,-1-2 0 0 0,0-2 0 0 0,-2-3 1 0 0,0-2-1 0 0,-2-2 0 0 0,-2-3 0 0 0,21-18-54 0 0,-65 46 13 0 0,-1-1 0 0 0,0 1-1 0 0,0-1 1 0 0,0 0-1 0 0,-1-1 1 0 0,0 0 0 0 0,0 1-1 0 0,-1-1 1 0 0,0-1-1 0 0,0 1 1 0 0,0-1 0 0 0,-1 1-1 0 0,0-1 1 0 0,0-3-13 0 0,-4 8 1 0 0,0 1 1 0 0,0-1-1 0 0,0 1 1 0 0,-1 0-1 0 0,1 0 1 0 0,-1-1-1 0 0,1 1 1 0 0,-1 0-1 0 0,0 0 1 0 0,0 0-1 0 0,1 1 1 0 0,-2-1-1 0 0,1 0 1 0 0,0 1-1 0 0,0-1 1 0 0,0 1-1 0 0,-1 0 1 0 0,1 0-1 0 0,-1 0 1 0 0,1 0-1 0 0,-1 0 0 0 0,1 0 1 0 0,-1 1-1 0 0,1-1 1 0 0,-1 1-1 0 0,0 0 1 0 0,1 0-1 0 0,-2 0-1 0 0,-104-2 22 0 0,-2 25-24 0 0,2 4 1 0 0,0 5-1 0 0,2 5 0 0 0,-94 46 2 0 0,181-75 2 0 0,0 0 0 0 0,1 1 0 0 0,0 1 0 0 0,1 1 0 0 0,0 1 0 0 0,1 0 0 0 0,0 1 0 0 0,1 0 1 0 0,1 2-1 0 0,0-1 0 0 0,-7 11-2 0 0,21-22 5 0 0,-1-1 0 0 0,1 1 0 0 0,0 0 1 0 0,0-1-1 0 0,0 1 0 0 0,1 0 0 0 0,-1-1 1 0 0,1 1-1 0 0,0 0 0 0 0,-1-1 0 0 0,1 1 1 0 0,0-1-1 0 0,0 1 0 0 0,1-1 0 0 0,-1 0 1 0 0,0 0-1 0 0,1 1 0 0 0,-1-1 0 0 0,1 0 0 0 0,0 0 1 0 0,0 0-1 0 0,0 0 0 0 0,0-1 0 0 0,0 1 1 0 0,0-1-1 0 0,0 1 0 0 0,1-1 0 0 0,-1 0 1 0 0,1 1-1 0 0,-1-1 0 0 0,1 0 0 0 0,-1-1 1 0 0,1 1-1 0 0,-1 0 0 0 0,1-1 0 0 0,0 1 1 0 0,-1-1-1 0 0,1 0 0 0 0,0 0 0 0 0,-1 0 1 0 0,1 0-1 0 0,0-1 0 0 0,-1 1 0 0 0,1-1 0 0 0,-1 1 1 0 0,1-1-1 0 0,-1 0 0 0 0,1 0 0 0 0,-1 0 1 0 0,1-1-6 0 0,32-2 14 0 0,0-1 1 0 0,0-2-1 0 0,0-1 1 0 0,-1-2-1 0 0,-1-1 1 0 0,28-13-15 0 0,-25 10 1 0 0,14-5 52 0 0,-1-1 0 0 0,-1-3 0 0 0,-1-1 0 0 0,-1-3 0 0 0,-1-2 0 0 0,-1-2 0 0 0,-2-1 0 0 0,29-31-53 0 0,-65 58 5 0 0,0 0 0 0 0,0 0 0 0 0,-1-1-1 0 0,0 0 1 0 0,0 0 0 0 0,-1 0 0 0 0,1 0-1 0 0,-1-1 1 0 0,-1 0 0 0 0,1 1 0 0 0,-1-1-1 0 0,-1-1 1 0 0,1 1 0 0 0,-1 0 0 0 0,0-1-1 0 0,-1 1 1 0 0,0-1 0 0 0,0 1 0 0 0,0-1-1 0 0,-1 0 1 0 0,0 1 0 0 0,-1-1-1 0 0,0 0 1 0 0,0 1 0 0 0,0-1 0 0 0,-1 1-1 0 0,0 0 1 0 0,-1-1 0 0 0,0 1 0 0 0,0 0-1 0 0,0 0 1 0 0,-1 1 0 0 0,0-1 0 0 0,0 1-1 0 0,-1 0 1 0 0,0 0 0 0 0,0 0 0 0 0,0 0-1 0 0,0 1 1 0 0,-1 0 0 0 0,0 0 0 0 0,0 1-1 0 0,-1-1 1 0 0,-3 0-5 0 0,-17-8 16 0 0,0 2 0 0 0,-1 0 0 0 0,-1 2 0 0 0,0 2-1 0 0,0 0 1 0 0,0 2 0 0 0,0 1 0 0 0,-1 1 0 0 0,0 2 0 0 0,-23 2-16 0 0,-267 33-47 0 0,250-23 44 0 0,1 3 0 0 0,0 3 0 0 0,2 4 1 0 0,0 2-1 0 0,1 3 0 0 0,2 3 0 0 0,1 3 0 0 0,1 2 0 0 0,2 3 0 0 0,-31 27 3 0 0,79-55-2 0 0,1 1-1 0 0,1 0 1 0 0,0 0-1 0 0,0 1 0 0 0,1 1 1 0 0,0-1-1 0 0,1 2 1 0 0,0-1-1 0 0,1 1 1 0 0,1 0-1 0 0,0 0 0 0 0,1 1 1 0 0,0 0-1 0 0,1 0 1 0 0,0 0-1 0 0,2 0 0 0 0,-1 5 3 0 0,3-12 2 0 0,0 1-1 0 0,1 0 0 0 0,0 0 0 0 0,0-1 1 0 0,0 1-1 0 0,1 0 0 0 0,1-1 1 0 0,-1 0-1 0 0,1 1 0 0 0,0-1 0 0 0,1 0 1 0 0,0-1-1 0 0,0 1 0 0 0,0-1 0 0 0,1 1 1 0 0,0-1-1 0 0,0 0 0 0 0,0-1 1 0 0,1 0-1 0 0,0 1 0 0 0,0-2 0 0 0,1 1 1 0 0,-1-1-1 0 0,6 3-1 0 0,176 65 59 0 0,-127-60-31 0 0,2-2 1 0 0,-1-3-1 0 0,1-3 1 0 0,1-2-1 0 0,62-8-28 0 0,95-18 40 0 0,-1-10-1 0 0,-1-9 1 0 0,-3-10-1 0 0,-2-9 1 0 0,12-15-40 0 0,45-15-170 0 0,-307 136 41 0 0,-471 300-120 0 0,484-326 315 0 0,38-19-64 0 0,43-31-82 0 0,-2-2 0 0 0,-1-3 1 0 0,-2-2-1 0 0,-2-2 0 0 0,-2-2 1 0 0,17-21 79 0 0,-54 53-3 0 0,0-1 1 0 0,-1 0-1 0 0,0-1 0 0 0,-1 0 1 0 0,0-1-1 0 0,-1 0 1 0 0,-1 0-1 0 0,0-1 0 0 0,-1 0 1 0 0,-1 0-1 0 0,0-1 1 0 0,-1 0-1 0 0,-1 0 0 0 0,-1 0 1 0 0,0 0-1 0 0,-1-1 1 0 0,0-1 2 0 0,-3 10-1 0 0,0-1-1 0 0,-1 1 1 0 0,0 0 0 0 0,0 0 0 0 0,-1 0 0 0 0,0 0-1 0 0,0 0 1 0 0,-1 0 0 0 0,0 1 0 0 0,0-1 0 0 0,-1 1-1 0 0,0 0 1 0 0,0 1 0 0 0,-1-1 0 0 0,0 1 0 0 0,0 0-1 0 0,0 1 1 0 0,-1-1 0 0 0,0 1 0 0 0,0 0 0 0 0,0 1-1 0 0,-3-1 2 0 0,-180-74 27 0 0,76 57-123 0 0,-1 5 0 0 0,-1 5 0 0 0,0 5 0 0 0,-101 7 96 0 0,-222 34 28 0 0,263-15-4 0 0,0 9 0 0 0,2 7 0 0 0,2 8 0 0 0,2 8 0 0 0,-114 51-24 0 0,268-95 18 0 0,4-4-34 0 0,1 1 0 0 0,1 1 0 0 0,-1 0 0 0 0,0 0 0 0 0,1 1 0 0 0,0 0 0 0 0,1 1 0 0 0,0 0 0 0 0,0 1 0 0 0,0 0 0 0 0,1 0 0 0 0,0 1 0 0 0,-5 6 16 0 0,51-3 35 0 0,-5-16-41 0 0,0-1 0 0 0,0-2 0 0 0,-1-1 1 0 0,0-2-1 0 0,0-1 0 0 0,-1-2 0 0 0,-1 0 0 0 0,0-3 0 0 0,-1 0 0 0 0,16-13 6 0 0,-30 22 4 0 0,-1 0 0 0 0,0-1 0 0 0,0-1 0 0 0,-1-1 0 0 0,0 1-1 0 0,-1-2 1 0 0,0 0 0 0 0,-1-1 0 0 0,0 0 0 0 0,-1 0 0 0 0,0-1 0 0 0,-1 0-1 0 0,0-1 1 0 0,0-2-4 0 0,-10 13 0 0 0,-1 0 0 0 0,1 0 0 0 0,0 0 0 0 0,-1 0 0 0 0,0 0 0 0 0,0 1 0 0 0,0-1 0 0 0,0 1 0 0 0,0-1 0 0 0,-1 1 0 0 0,1 0 0 0 0,-1 0 0 0 0,1 0 0 0 0,-1 0 0 0 0,0 0 0 0 0,0 1 0 0 0,1-1 0 0 0,-1 1 0 0 0,-1-1 0 0 0,1 1 0 0 0,0 0 0 0 0,0 1 0 0 0,0-1 0 0 0,0 0 0 0 0,-1 1 0 0 0,1 0 0 0 0,0 0 0 0 0,0 0 0 0 0,-1 0 0 0 0,1 0 0 0 0,0 1 0 0 0,-1-1 0 0 0,1 1 0 0 0,-1 0 0 0 0,-38 3-36 0 0,0 2 1 0 0,1 2 0 0 0,0 1 0 0 0,0 2-1 0 0,1 2 1 0 0,-8 5 35 0 0,8-4-32 0 0,-39 12 14 0 0,1 3 0 0 0,1 3 0 0 0,2 4 0 0 0,2 3-1 0 0,1 3 1 0 0,2 4 0 0 0,3 2 0 0 0,-47 43 18 0 0,91-57 149 0 0,23-33-123 0 0,16 10-90 0 0,88-26 200 0 0,-74 5-91 0 0,43-10-54 0 0,-1-3 1 0 0,-1-4-1 0 0,-2-2 0 0 0,0-4 1 0 0,-3-3-1 0 0,28-20 9 0 0,-35-13-169 0 0,-65 65 181 0 0,-198 6-72 0 0,125 8 32 0 0,0 3 0 0 0,1 4 0 0 0,1 4 1 0 0,0 2-1 0 0,2 4 0 0 0,-60 32 28 0 0,129-57 6 0 0,0 2 1 0 0,0-1-1 0 0,1 1 1 0 0,0 0-1 0 0,0 0 0 0 0,0 0 1 0 0,0 1-1 0 0,1-1 1 0 0,0 1-1 0 0,0 0 1 0 0,0 1-1 0 0,0-1 0 0 0,1 1 1 0 0,0 0-1 0 0,0-1 1 0 0,0 2-7 0 0,4-3 4 0 0,0 1 0 0 0,1-1 1 0 0,-1 0-1 0 0,1 0 0 0 0,0 0 0 0 0,0 0 1 0 0,1 0-1 0 0,-1 0 0 0 0,1-1 1 0 0,0 1-1 0 0,0-1 0 0 0,0 1 1 0 0,0-1-1 0 0,0 0 0 0 0,1-1 0 0 0,-1 1 1 0 0,1 0-1 0 0,0-1 0 0 0,0 0 1 0 0,0 0-1 0 0,0 0 0 0 0,0 0 1 0 0,1-1-1 0 0,-1 0 0 0 0,0 0 0 0 0,1 0 1 0 0,-1 0-1 0 0,1 0 0 0 0,-1-1 1 0 0,0 0-1 0 0,2 0-4 0 0,308 20 241 0 0,34-50-45 0 0,143-39 372 0 0,86-42-568 0 0,-142 26 192 0 0,-417 82-223 0 0,-5-2 16 0 0,2 1 0 0 0,-1 1 1 0 0,0 0-1 0 0,1 1 1 0 0,-1 1-1 0 0,1 0 1 0 0,0 1-1 0 0,-1 0 1 0 0,1 1-1 0 0,-1 1 0 0 0,1 1 1 0 0,-1 0-1 0 0,0 0 1 0 0,0 1-1 0 0,0 1 1 0 0,8 5 14 0 0,-17-1 1 0 0,-1 0 0 0 0,-1 0 1 0 0,0 1-1 0 0,0 0 0 0 0,0-1 0 0 0,-1 1 1 0 0,-1 0-1 0 0,0 0 0 0 0,0 0 1 0 0,-1 1-1 0 0,0-1 0 0 0,-1 0 1 0 0,0 0-1 0 0,0 0 0 0 0,-1 0 0 0 0,-1 0 1 0 0,0-1-1 0 0,-3 9-1 0 0,5-17 3 0 0,0 1 1 0 0,0-1-1 0 0,0 1 1 0 0,0 0-1 0 0,0 0 1 0 0,0-1-1 0 0,0 1 0 0 0,1 0 1 0 0,-1 0-1 0 0,1 0 1 0 0,-1 0-1 0 0,1 0 1 0 0,0 0-1 0 0,0 0 0 0 0,-1 0 1 0 0,2 0-1 0 0,-1 0 1 0 0,0-1-1 0 0,0 1 1 0 0,1 0-1 0 0,-1 0 0 0 0,1 0 1 0 0,-1 0-1 0 0,1 0 1 0 0,0 0-1 0 0,0-1 1 0 0,0 1-1 0 0,0 0 0 0 0,0 0 1 0 0,0-1-1 0 0,0 1 1 0 0,0-1-1 0 0,1 1 1 0 0,-1-1-1 0 0,1 0 0 0 0,-1 0 1 0 0,1 1-1 0 0,-1-1 1 0 0,1 0-1 0 0,0 0 1 0 0,-1 0-1 0 0,1-1 0 0 0,0 1 1 0 0,0 0-1 0 0,0-1 1 0 0,0 1-1 0 0,0-1 1 0 0,0 0-1 0 0,0 1 0 0 0,0-1 1 0 0,0 0-1 0 0,0 0 1 0 0,0 0-1 0 0,-1 0 1 0 0,1-1-1 0 0,0 1 0 0 0,0-1 1 0 0,0 1-1 0 0,0-1 1 0 0,0 0-1 0 0,0 1 1 0 0,-1-1-1 0 0,1 0 0 0 0,1-1-3 0 0,33-10 43 0 0,-1-2-1 0 0,-1-1 0 0 0,-1-1 0 0 0,0-2 0 0 0,-1-2 0 0 0,-1-1 0 0 0,-1-1 1 0 0,0-1-1 0 0,12-15-42 0 0,-39 36 13 0 0,0-1 0 0 0,0 1 0 0 0,0 0 0 0 0,0-1 0 0 0,-1 0-1 0 0,1 0 1 0 0,-1 0 0 0 0,0 0 0 0 0,1 0 0 0 0,-1 0 0 0 0,-1-1 0 0 0,1 1 0 0 0,0-1 0 0 0,-1 1 0 0 0,0-1 0 0 0,0 1 0 0 0,0-1 0 0 0,0 0 0 0 0,-1 0 0 0 0,1 1 0 0 0,-1-1 0 0 0,0 0 0 0 0,0 0 0 0 0,0 0 0 0 0,-1 1-1 0 0,1-1 1 0 0,-1 0 0 0 0,0 0 0 0 0,0 1 0 0 0,0-1 0 0 0,-1 1 0 0 0,1-1 0 0 0,-1 1 0 0 0,0-1 0 0 0,0 1 0 0 0,0 0 0 0 0,0 0 0 0 0,0 0 0 0 0,-1 0 0 0 0,0 0 0 0 0,1 1 0 0 0,-1-1 0 0 0,0 1 0 0 0,0 0 0 0 0,-1-1-1 0 0,1 1 1 0 0,0 1 0 0 0,-1-1 0 0 0,1 0 0 0 0,-1 1 0 0 0,1 0 0 0 0,-3-1-13 0 0,-33-8-22 0 0,-1 1-1 0 0,0 2 0 0 0,0 2 1 0 0,-1 1-1 0 0,1 2 1 0 0,-38 4 22 0 0,50-2-236 0 0,-176 45-5849 0 0,177-43 4929 0 0</inkml:trace>
  <inkml:trace contextRef="#ctx0" brushRef="#br0" timeOffset="56009.651">4301 68 1240 0 0,'0'0'445'0'0,"0"0"25"0"0,0 0-49 0 0,-3-14 203 0 0,-35-20 1088 0 0,38 34-1636 0 0,1 0 1 0 0,-1 0 0 0 0,1 0-1 0 0,-1 0 1 0 0,1 0 0 0 0,-1-1-1 0 0,1 1 1 0 0,-1 0-1 0 0,0 0 1 0 0,1-1 0 0 0,-1 1-1 0 0,1 0 1 0 0,-1-1 0 0 0,0 1-1 0 0,1 0 1 0 0,-1-1-1 0 0,0 1 1 0 0,1-1 0 0 0,-1 1-1 0 0,0 0 1 0 0,0-1 0 0 0,1 1-1 0 0,-1-1 1 0 0,0 1-1 0 0,0-1 1 0 0,0 1 0 0 0,0-1-1 0 0,0 1 1 0 0,1-1 0 0 0,-1 1-1 0 0,0-1 1 0 0,0 1 0 0 0,0-1-1 0 0,0 1 1 0 0,-1-1-1 0 0,1 1 1 0 0,0-1 0 0 0,0 1-1 0 0,0-1 1 0 0,0 1 0 0 0,0-1-1 0 0,-1 1 1 0 0,1-1-1 0 0,0 1 1 0 0,0-1 0 0 0,-1 1-1 0 0,1 0 1 0 0,0-1 0 0 0,-1 1-1 0 0,1-1-76 0 0,24 3 105 0 0,480 1 1265 0 0,-430 11-1631 0 0,-74-13 93 0 0,1 1-1 0 0,-1 0 1 0 0,0 0 0 0 0,0-1-1 0 0,-1 1 1 0 0,1 0 0 0 0,0 0-1 0 0,0-1 1 0 0,-1 1 0 0 0,1 0-1 0 0,-1-1 1 0 0,0 1 0 0 0,1-1-1 0 0,-1 1 1 0 0,0 0 0 0 0,0-1-1 0 0,0 0 1 0 0,0 1 0 0 0,0-1-1 0 0,0 0 1 0 0,-1 1 0 0 0,1-1-1 0 0,0 0 1 0 0,-1 0 0 0 0,1 0-1 0 0,-1 0 1 0 0,1 0 0 0 0,-1 0-1 0 0,1-1 1 0 0,-1 1 0 0 0,1 0-1 0 0,-1-1 1 0 0,0 1 0 0 0,1-1-1 0 0,-1 0 1 0 0,0 0 0 0 0,0 1-1 0 0,-1-1 169 0 0,2 0-13 0 0,-18 9-1278 0 0</inkml:trace>
  <inkml:trace contextRef="#ctx0" brushRef="#br0" timeOffset="56274.87">4379 353 1920 0 0,'9'14'3262'0'0,"28"-8"-2614"0"0,-33-5-417 0 0,253 1 2255 0 0,-92-22-2491 0 0,-130 18-135 0 0,101-24-5022 0 0,-124 17 4290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1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1808 0 0,'0'0'1120'0'0,"0"0"-288"0"0,0 0-60 0 0,0 0-108 0 0,0 0-147 0 0,0 0-81 0 0,39 21-120 0 0,-28-21-92 0 0,29-9-108 0 0,-11 4-180 0 0,6-1-8 0 0,2 5 4 0 0,-2-4-620 0 0,-21 5-681 0 0,10 0 61 0 0,4 0 28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1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1036 0 0,'5'0'960'0'0,"-1"0"-128"0"0,3 0-252 0 0,-1 0 32 0 0,-1 0-136 0 0,3 0-44 0 0,0 0-320 0 0,-2-1-28 0 0,6-1-24 0 0,-1 2-264 0 0,3 0-168 0 0,5 0-264 0 0,25-12 52 0 0,-19 6-808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1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1080 0 0,'3'1'944'0'0,"4"-1"-216"0"0,-4 0-56 0 0,2 0-192 0 0,0 0-60 0 0,-2 0 52 0 0,5 0-220 0 0,-3-1-140 0 0,4-1-12 0 0,-1 2-136 0 0,3 0-108 0 0,5 0-204 0 0,24-10-88 0 0,-16 5-92 0 0,-1 2-176 0 0,-1 2-148 0 0,-3-5-12 0 0</inkml:trace>
  <inkml:trace contextRef="#ctx0" brushRef="#br0" timeOffset="1">293 280 916 0 0,'0'0'488'0'0,"10"0"-76"0"0,-2 0-64 0 0,-8 0-20 0 0,8 0-52 0 0,-8 0 96 0 0,8 0-12 0 0,-8 0-56 0 0,0 0-44 0 0,8 0-372 0 0,-8 0-216 0 0,14 12-856 0 0,-11-9 0 0 0</inkml:trace>
  <inkml:trace contextRef="#ctx0" brushRef="#br0" timeOffset="1135.698">1032 163 1048 0 0,'19'0'2402'0'0,"21"-31"163"0"0,-19 30 741 0 0,-23 37-3064 0 0,-2-11-61 0 0,-1 323 1274 0 0,5-347-1416 0 0,0-1-10 0 0,1 11-950 0 0,36-65-7121 0 0,-25 41 6934 0 0</inkml:trace>
  <inkml:trace contextRef="#ctx0" brushRef="#br0" timeOffset="1446.085">1263 356 956 0 0,'-1'-3'4748'0'0,"35"-10"-3395"0"0,54 0-591 0 0,0 3-1 0 0,1 4 0 0 0,0 5 0 0 0,10 3-761 0 0,4-1-537 0 0,-102-1 218 0 0,-1 0-3 0 0,0 0-149 0 0,18-19-3962 0 0,-15 14 3265 0 0,2 2-140 0 0</inkml:trace>
  <inkml:trace contextRef="#ctx0" brushRef="#br0" timeOffset="4834.768">501 367 1448 0 0,'-19'40'748'0'0,"12"2"-100"0"0,7-21-84 0 0,13 48-48 0 0,10-20-196 0 0,10 0 112 0 0,9 1-124 0 0,7 1 120 0 0,12 0-151 0 0,5-3-153 0 0,9 3-12 0 0,7-6-376 0 0,2-5-149 0 0,3-5-527 0 0,4-2-368 0 0,0-8 244 0 0</inkml:trace>
  <inkml:trace contextRef="#ctx0" brushRef="#br0" timeOffset="6952.29">989 17 944 0 0,'0'0'383'0'0,"0"0"-43"0"0,0 0-49 0 0,0 0-15 0 0,0 0 56 0 0,0 0 9 0 0,0 0 32 0 0,0 0-67 0 0,0 0-27 0 0,0 0-64 0 0,0 0-34 0 0,0 0-20 0 0,0 0-14 0 0,0 0-4 0 0,0 0 34 0 0,0 0-29 0 0,0 0-55 0 0,0 0-19 0 0,0 0-4 0 0,0 0-9 0 0,0 0-7 0 0,0 0-19 0 0,-2-3-77 0 0,-30-10-143 0 0,31 13 195 0 0,-31 0 349 0 0,13 1-324 0 0,0 2 0 0 0,1 0 0 0 0,-1 1 0 0 0,0 0 0 0 0,1 2-1 0 0,0 0 1 0 0,0 1 0 0 0,1 1 0 0 0,0 1 0 0 0,-6 4-35 0 0,-84 51 610 0 0,45-23-428 0 0,-12 69 334 0 0,56 46 412 0 0,72 19-3543 0 0,-38-134 308 0 0,-3-26 1214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1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200 351 1372 0 0,'26'5'5088'0'0,"-1"39"-4826"0"0,-1 1 1 0 0,-3 1 0 0 0,-1 1-1 0 0,-3 1 1 0 0,-2 0-1 0 0,-2 1 1 0 0,-2 1-1 0 0,-2 0 1 0 0,0 22-263 0 0,-24 27-170 0 0,9-85-86 0 0,-1 1 1 0 0,0-2-1 0 0,0 1 0 0 0,-2-1 0 0 0,1 0 0 0 0,-2-1 0 0 0,0 0 0 0 0,0 0 0 0 0,-1-1 0 0 0,0 0 0 0 0,-1-1 0 0 0,0-1 0 0 0,-1 0 0 0 0,0 0 0 0 0,0-1 0 0 0,-1-1 0 0 0,0 0 0 0 0,0-1 0 0 0,-1-1 0 0 0,0 0 0 0 0,0-1 0 0 0,0 0 0 0 0,0-2 0 0 0,-16 2 256 0 0,-37 5-1174 0 0</inkml:trace>
  <inkml:trace contextRef="#ctx0" brushRef="#br0" timeOffset="1273.771">549 84 1896 0 0,'-1'-2'154'0'0,"1"-1"-1"0"0,-1 0 1 0 0,1 1-1 0 0,-1-1 1 0 0,1 0-1 0 0,0 1 1 0 0,0-1-1 0 0,0 0 1 0 0,0 0-1 0 0,0 1 1 0 0,1-1-1 0 0,-1 0 1 0 0,1 1-1 0 0,0-1 1 0 0,0 0-1 0 0,0 1 1 0 0,0-1-1 0 0,0 1 1 0 0,0-1-1 0 0,1 1 1 0 0,-1 0-1 0 0,1 0 1 0 0,0-1-1 0 0,0 1 1 0 0,0 0-1 0 0,0 1 1 0 0,0-1-1 0 0,0 0 1 0 0,0 0-1 0 0,0 1 1 0 0,1 0-1 0 0,-1-1 1 0 0,1 1-1 0 0,-1 0 1 0 0,1 0-1 0 0,-1 0 1 0 0,1 0-1 0 0,0 1 1 0 0,-1-1-1 0 0,1 1 1 0 0,0 0-1 0 0,-1-1 1 0 0,1 1-1 0 0,0 0 1 0 0,0 1-1 0 0,2-1-153 0 0,7 6 80 0 0,-1-1 0 0 0,0 1 0 0 0,0 1 0 0 0,0 0 0 0 0,-1 1 0 0 0,0 0 0 0 0,-1 0-1 0 0,0 1 1 0 0,0 1 0 0 0,0-1 0 0 0,-2 1 0 0 0,1 1 0 0 0,-1-1 0 0 0,-1 1 0 0 0,1 0-1 0 0,-2 1 1 0 0,0 0 0 0 0,0-1 0 0 0,-1 2 0 0 0,0 1-80 0 0,44 252 461 0 0,-46-233-495 0 0,-2 1 0 0 0,0-1 0 0 0,-3 0 0 0 0,-1 0 0 0 0,-1-1 0 0 0,-1 1 0 0 0,-11 29 34 0 0,8-30-293 0 0,-2 1-1 0 0,-1-1 0 0 0,-1-1 0 0 0,-2 0 0 0 0,-1-1 1 0 0,-10 13 293 0 0,17-28-474 0 0,-2-1 1 0 0,1 0-1 0 0,-2-1 1 0 0,0-1-1 0 0,0 1 1 0 0,-1-2 0 0 0,-1 0-1 0 0,1 0 1 0 0,-2-1-1 0 0,0-1 1 0 0,0-1-1 0 0,0 0 1 0 0,-9 3 473 0 0,-15 1-1237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1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96 1484 0 0,'9'-6'1246'0'0,"-9"6"-1151"0"0,0 1 1 0 0,0-1-1 0 0,1 0 0 0 0,-1 1 1 0 0,0-1-1 0 0,0 0 0 0 0,1 1 1 0 0,-1-1-1 0 0,0 0 0 0 0,1 1 1 0 0,-1-1-1 0 0,0 0 0 0 0,1 0 1 0 0,-1 1-1 0 0,0-1 1 0 0,1 0-1 0 0,-1 0 0 0 0,1 0 1 0 0,-1 0-1 0 0,1 1 0 0 0,-1-1 1 0 0,0 0-1 0 0,1 0 0 0 0,-1 0 1 0 0,1 0-1 0 0,-1 0 0 0 0,1 0 1 0 0,-1 0-1 0 0,1 0 0 0 0,-1 0 1 0 0,0 0-1 0 0,1-1 0 0 0,-1 1 1 0 0,1 0-1 0 0,-1 0 0 0 0,0 0 1 0 0,1 0-1 0 0,-1-1 1 0 0,1 1-1 0 0,-1 0 0 0 0,0 0 1 0 0,1-1-1 0 0,-1 1 0 0 0,0 0 1 0 0,1-1-1 0 0,-1 1 0 0 0,0 0 1 0 0,0-1-1 0 0,1 1 0 0 0,-1 0 1 0 0,0-1-1 0 0,0 1 0 0 0,0-1 1 0 0,1 1-96 0 0,0 73 712 0 0,16 206 75 0 0,-5-133-1148 0 0,-13-145 249 0 0,0-1-1 0 0,1 1 0 0 0,-1-1 0 0 0,1 1 1 0 0,-1 0-1 0 0,0-1 0 0 0,1 1 0 0 0,-1-1 1 0 0,0 0-1 0 0,1 1 0 0 0,-1-1 0 0 0,0 0 0 0 0,0 1 1 0 0,1-1-1 0 0,-1 0 0 0 0,0 0 0 0 0,0 1 1 0 0,0-1-1 0 0,1 0 0 0 0,-1 0 0 0 0,0 0 1 0 0,0 0-1 0 0,0 0 0 0 0,0 0 0 0 0,1-1 0 0 0,-1 1 1 0 0,0 0-1 0 0,0 0 0 0 0,0-1 0 0 0,1 1 1 0 0,-1 0-1 0 0,0-1 0 0 0,1 1 0 0 0,-1 0 0 0 0,0-1 1 0 0,1 1-1 0 0,-1-1 0 0 0,0 1 0 0 0,1-1 1 0 0,-1 0-1 0 0,1 1 0 0 0,-1-1 0 0 0,1 0 1 0 0,-1 1-1 0 0,1-1 0 0 0,-1 0 0 0 0,1 1 0 0 0,0-1 1 0 0,-1-1 112 0 0,-10-10-1220 0 0</inkml:trace>
  <inkml:trace contextRef="#ctx0" brushRef="#br0" timeOffset="325.537">1 111 2344 0 0,'4'-6'101'0'0,"0"1"0"0"0,0-1 1 0 0,1 1-1 0 0,0-1 0 0 0,0 1 0 0 0,0 1 0 0 0,1-1 0 0 0,0 1 0 0 0,0 0 1 0 0,0 0-1 0 0,0 1 0 0 0,0-1 0 0 0,1 1 0 0 0,0 1 0 0 0,-1-1 0 0 0,1 1 0 0 0,0 1 1 0 0,0-1-1 0 0,0 1 0 0 0,1 0 0 0 0,-1 1 0 0 0,0-1 0 0 0,0 2 0 0 0,0-1 0 0 0,0 1 1 0 0,0 0-1 0 0,0 0 0 0 0,0 1 0 0 0,0 0 0 0 0,0 0 0 0 0,0 1 0 0 0,-1-1 0 0 0,1 2 1 0 0,-1-1-1 0 0,0 1 0 0 0,0 0 0 0 0,0 0 0 0 0,0 0 0 0 0,-1 1 0 0 0,0 0 1 0 0,0 0-1 0 0,0 0 0 0 0,0 1 0 0 0,-1 0 0 0 0,0 0 0 0 0,0 0 0 0 0,2 6-101 0 0,-5-8 27 0 0,0 1 0 0 0,0 0 0 0 0,-1-1 0 0 0,0 1 0 0 0,0 0-1 0 0,0-1 1 0 0,0 1 0 0 0,-1 0 0 0 0,0-1 0 0 0,0 1 0 0 0,0-1 0 0 0,-1 1-1 0 0,1-1 1 0 0,-1 0 0 0 0,0 1 0 0 0,0-1 0 0 0,0 0 0 0 0,-1 0-1 0 0,0-1 1 0 0,1 1 0 0 0,-1 0 0 0 0,-1-1 0 0 0,1 0 0 0 0,0 1 0 0 0,-1-1-1 0 0,0-1 1 0 0,1 1 0 0 0,-1-1 0 0 0,-2 1-27 0 0,-126 51-603 0 0,74-66-3850 0 0,52 4 3245 0 0</inkml:trace>
  <inkml:trace contextRef="#ctx0" brushRef="#br0" timeOffset="929.625">588 219 1016 0 0,'-72'216'5263'0'0,"57"-185"-4117"0"0,12-41 304 0 0,25-57-1263 0 0,4 1-1 0 0,3 2 0 0 0,2 0 1 0 0,11-10-187 0 0,-16 24 93 0 0,8-20 861 0 0,-34 69-934 0 0,0 1 22 0 0,18 84 99 0 0,67 299-575 0 0,-92-359-6571 0 0,-2-22 6947 0 0,-4-10-1104 0 0</inkml:trace>
  <inkml:trace contextRef="#ctx0" brushRef="#br0" timeOffset="1195.685">508 312 2492 0 0,'9'-2'3575'0'0,"18"-3"-3280"0"0,-21 4-8 0 0,130-18-113 0 0,5-1-4382 0 0,-118 15 3137 0 0</inkml:trace>
  <inkml:trace contextRef="#ctx0" brushRef="#br0" timeOffset="1581.378">1038 246 1404 0 0,'25'126'3694'0'0,"-14"-63"-583"0"0,-3-81-3015 0 0,0 0 1 0 0,1 0-1 0 0,1 0 0 0 0,1 1 1 0 0,1 1-1 0 0,0 0 1 0 0,1 0-1 0 0,0 2 0 0 0,2-1 1 0 0,0 2-1 0 0,0 0 1 0 0,1 0-97 0 0,-12 13-14 0 0,0-1 0 0 0,-1 1 1 0 0,1-1-1 0 0,0 1 0 0 0,-1 1 1 0 0,1-1-1 0 0,0 0 1 0 0,-1 1-1 0 0,1 0 0 0 0,0 0 1 0 0,-1 0-1 0 0,1 0 0 0 0,-1 0 1 0 0,0 1-1 0 0,1-1 0 0 0,-1 1 1 0 0,0 0-1 0 0,0 0 1 0 0,0 1-1 0 0,0-1 0 0 0,0 0 1 0 0,-1 1-1 0 0,1 0 0 0 0,-1-1 1 0 0,2 4 13 0 0,59 112-265 0 0,-61-112 98 0 0,1 0 0 0 0,-1-1 0 0 0,0 1-1 0 0,0 0 1 0 0,-1 0 0 0 0,0 1 0 0 0,0-1 0 0 0,0 0-1 0 0,-1 0 1 0 0,0 1 0 0 0,0-1 0 0 0,0 0-1 0 0,-1 0 1 0 0,0 0 0 0 0,0 1 0 0 0,-1-1 0 0 0,0 0-1 0 0,0-1 1 0 0,0 1 0 0 0,-1 0 0 0 0,0 0 0 0 0,0-1-1 0 0,0 0 1 0 0,0 1 0 0 0,-1-1 0 0 0,0-1 0 0 0,0 1-1 0 0,-1 0 1 0 0,1-1 0 0 0,-1 0 0 0 0,0 0 0 0 0,-1 0 167 0 0,-8 5-1274 0 0</inkml:trace>
  <inkml:trace contextRef="#ctx0" brushRef="#br0" timeOffset="2045.356">420 177 1508 0 0,'-10'5'118'0'0,"1"0"-1"0"0,0 0 1 0 0,0 1-1 0 0,1 0 1 0 0,-1 1-1 0 0,1 0 1 0 0,1 0-1 0 0,-1 1 1 0 0,1 0 0 0 0,1 0-1 0 0,0 0 1 0 0,0 1-1 0 0,0 0 1 0 0,1 0-1 0 0,0 1 1 0 0,1-1-1 0 0,0 1 1 0 0,1 0-1 0 0,-1 0 1 0 0,2 0 0 0 0,0 1-1 0 0,0-1 1 0 0,1 1-1 0 0,0-1 1 0 0,1 1-1 0 0,0-1 1 0 0,1 1-1 0 0,0-1 1 0 0,0 1-1 0 0,1-1 1 0 0,1 0-1 0 0,0 0 1 0 0,0 0 0 0 0,1 0-1 0 0,0 0 1 0 0,0-1-1 0 0,1 1 1 0 0,1-1-1 0 0,0 0 1 0 0,0-1-1 0 0,0 0 1 0 0,1 0-1 0 0,0 0 1 0 0,5 3-118 0 0,5 7-18 0 0,1-1 0 0 0,1 0 0 0 0,1-1 1 0 0,0-1-1 0 0,1-1 0 0 0,0-1 0 0 0,1-1 0 0 0,1-1 1 0 0,11 4 17 0 0,134 27-3616 0 0,-121-40 2264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5:3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1678 140 1484 0 0,'0'0'394'0'0,"0"0"-48"0"0,0 0 2 0 0,0 0-64 0 0,0 0-91 0 0,0 0-16 0 0,0 0 1 0 0,0 0-31 0 0,0 0-5 0 0,0 0 31 0 0,0 0-3 0 0,-2-23 472 0 0,-13 13-552 0 0,0 1 0 0 0,0 0-1 0 0,-1 1 1 0 0,0 1-1 0 0,0 0 1 0 0,-1 1 0 0 0,0 1-1 0 0,0 0 1 0 0,0 2-1 0 0,-3-1-89 0 0,-26-7-56 0 0,-230-22 927 0 0,246 37-841 0 0,0 1 0 0 0,0 2 0 0 0,0 0 1 0 0,0 3-1 0 0,2 0 0 0 0,-1 2 1 0 0,-20 11-31 0 0,-6 1-37 0 0,22-6 49 0 0,1 1 1 0 0,1 1 0 0 0,0 2-1 0 0,2 1 1 0 0,1 2-1 0 0,1 0 1 0 0,1 2-1 0 0,1 1 1 0 0,1 1-1 0 0,2 1 1 0 0,-4 9-13 0 0,-33 58 46 0 0,4 3 1 0 0,5 2-1 0 0,5 2 0 0 0,4 2 0 0 0,5 2 1 0 0,4 1-1 0 0,-9 71-46 0 0,-19 110 392 0 0,12 3 0 0 0,-2 195-392 0 0,40-1 169 0 0,33-229-197 0 0,-9-134 96 0 0,6-1 0 0 0,5 0 1 0 0,6-3-1 0 0,4 0 0 0 0,6-2 0 0 0,5-3 1 0 0,30 50-69 0 0,-41-102 25 0 0,2-2 0 0 0,4-1 0 0 0,1-3 0 0 0,4-1 0 0 0,1-2 0 0 0,3-3 0 0 0,2-1 0 0 0,3-3 0 0 0,1-3-1 0 0,2-2 1 0 0,9 2-25 0 0,39 22 15 0 0,3-4-1 0 0,3-5 0 0 0,2-5 1 0 0,3-5-1 0 0,116 30-14 0 0,-115-49-7 0 0,1-6-1 0 0,1-4 1 0 0,0-6 0 0 0,1-6 0 0 0,21-4 7 0 0,193-42 2 0 0,-139-1 64 0 0,-1-9 0 0 0,-3-8-1 0 0,-3-8 1 0 0,-3-9-1 0 0,-3-7 1 0 0,54-41-66 0 0,-120 62 34 0 0,-3-6 0 0 0,-3-5 0 0 0,-3-5 0 0 0,-4-4 0 0 0,-3-5 0 0 0,-4-4 0 0 0,-4-4 0 0 0,-5-4 0 0 0,40-60-34 0 0,-120 146-6 0 0,95-124 174 0 0,-6-5 1 0 0,-7-3-1 0 0,-5-5 1 0 0,-8-3 0 0 0,34-99-169 0 0,-89 172 73 0 0,-4-1 0 0 0,-3-2 1 0 0,-4 1-1 0 0,-3-1 0 0 0,-4-1 1 0 0,-5-48-74 0 0,-23-92 33 0 0,11 153-28 0 0,-2 0-1 0 0,-4 2 1 0 0,-3 0-1 0 0,-2 1 1 0 0,-4 1-1 0 0,-2 1 1 0 0,-3 2 0 0 0,-3 2-1 0 0,-3 1 1 0 0,-2 1-1 0 0,-2 3 1 0 0,-3 2-1 0 0,-39-35-4 0 0,5 12-15 0 0,-4 4 0 0 0,-2 4 0 0 0,-4 3 0 0 0,-2 5 0 0 0,-3 3 0 0 0,-3 5 0 0 0,-1 4 0 0 0,-54-16 15 0 0,2 15-13 0 0,-2 6 1 0 0,-2 6-1 0 0,-1 8 0 0 0,-47 0 13 0 0,-260 9-107 0 0,377 21 111 0 0,-216 27-16 0 0,-80 12-255 0 0,-185 20-1328 0 0,190-10-2296 0 0,269-33 2658 0 0,-2-2 35 0 0</inkml:trace>
  <inkml:trace contextRef="#ctx0" brushRef="#br0" timeOffset="1277.153">547 1371 1392 0 0,'0'0'481'0'0,"0"0"-35"0"0,2-2 20 0 0,34-56 2732 0 0,-55 144-2718 0 0,-32 336-352 0 0,48-387 1159 0 0,6-57-356 0 0,79-419-124 0 0,-60 345-755 0 0,-22 96-62 0 0,4 38-168 0 0,1-11 174 0 0,1 0 0 0 0,1-1 0 0 0,2 0-1 0 0,0 0 1 0 0,2-1 0 0 0,0 0 0 0 0,2-1 0 0 0,1 0 0 0 0,0-1 0 0 0,2-1 0 0 0,3 2 4 0 0,34 57-424 0 0,-51-79 385 0 0,-1 1-1 0 0,1-1 1 0 0,0 1-1 0 0,-1 0 1 0 0,0-1-1 0 0,1 1 1 0 0,-1 0-1 0 0,0 0 1 0 0,0 0-1 0 0,-1 0 1 0 0,1 0-1 0 0,0 0 1 0 0,-1 0-1 0 0,0 0 1 0 0,0 0-1 0 0,0 0 1 0 0,0 0-1 0 0,0 0 1 0 0,-1 0-1 0 0,1 0 1 0 0,-1 0-1 0 0,0 0 1 0 0,0 0-1 0 0,0 0 1 0 0,0 0-1 0 0,-1 0 1 0 0,1-1-1 0 0,-1 1 1 0 0,1-1-1 0 0,-1 1 1 0 0,0-1-1 0 0,0 1 1 0 0,0-1-1 0 0,0 0 1 0 0,-1 0-1 0 0,1 0 1 0 0,-1 0-1 0 0,1-1 1 0 0,-1 1-1 0 0,1-1 1 0 0,-3 2 39 0 0,-120 27-4638 0 0,109-30 3484 0 0</inkml:trace>
  <inkml:trace contextRef="#ctx0" brushRef="#br0" timeOffset="1901.591">412 1779 984 0 0,'1'0'81'0'0,"0"0"-1"0"0,-1 0 0 0 0,1 0 1 0 0,0 0-1 0 0,-1 0 1 0 0,1-1-1 0 0,0 1 0 0 0,-1 0 1 0 0,1 0-1 0 0,0-1 1 0 0,-1 1-1 0 0,1 0 0 0 0,-1-1 1 0 0,1 1-1 0 0,-1-1 1 0 0,1 1-1 0 0,-1-1 1 0 0,1 1-1 0 0,-1-1 0 0 0,1 1 1 0 0,-1-1-1 0 0,0 1 1 0 0,1-1-1 0 0,-1 0 0 0 0,0 1 1 0 0,1-1-1 0 0,-1 1 1 0 0,0-1-1 0 0,0 0 1 0 0,0 1-1 0 0,1-1 0 0 0,-1 0 1 0 0,0 1-1 0 0,0-1 1 0 0,0 0-1 0 0,0 0 0 0 0,0 1 1 0 0,0-1-1 0 0,-1 0 1 0 0,1 1-1 0 0,0-1 1 0 0,0 0-1 0 0,0 1 0 0 0,-1-1 1 0 0,1 0-1 0 0,0 1 1 0 0,-1-1-1 0 0,1 1 0 0 0,0-1 1 0 0,-1 1-1 0 0,1-1 1 0 0,-1 1-1 0 0,1-1 1 0 0,-1 1-1 0 0,1-1 0 0 0,-1 1 1 0 0,1-1-1 0 0,-1 1 1 0 0,1 0-1 0 0,-1-1 0 0 0,0 1 1 0 0,1 0-1 0 0,-1-1 1 0 0,0 1-1 0 0,1 0 1 0 0,-1 0-1 0 0,0 0-80 0 0,37-16 306 0 0,1 2 0 0 0,1 1 1 0 0,0 2-1 0 0,0 2 0 0 0,1 1 0 0 0,23 0-306 0 0,62-15 185 0 0,106-24 45 0 0,-176-17 634 0 0,-48 49-520 0 0,-4 16-375 0 0,-1 23-26 0 0,65 218-43 0 0,-61-228 67 0 0,2 5 778 0 0,-3-13-8576 0 0,-2-5 6622 0 0</inkml:trace>
  <inkml:trace contextRef="#ctx0" brushRef="#br0" timeOffset="2151.435">1360 1859 1036 0 0,'42'42'4171'0'0,"1"47"-2968"0"0,-43-88-1148 0 0,4 8 5 0 0,0-1 0 0 0,-1 1-1 0 0,0 0 1 0 0,-1 0 0 0 0,0 0 0 0 0,-1 1-1 0 0,0-1 1 0 0,0 0 0 0 0,-1 1-1 0 0,0-1 1 0 0,0 1 0 0 0,-1-1 0 0 0,-1 0-1 0 0,1 0 1 0 0,-2 1 0 0 0,1-1-1 0 0,-1-1 1 0 0,-3 8-60 0 0,3-12-102 0 0,0 0 0 0 0,0 0 0 0 0,0 0-1 0 0,0 0 1 0 0,-1-1 0 0 0,0 0 0 0 0,0 1 0 0 0,0-1 0 0 0,0-1-1 0 0,0 1 1 0 0,0 0 0 0 0,-1-1 0 0 0,1 0 0 0 0,-1 0-1 0 0,0-1 1 0 0,1 1 0 0 0,-1-1 0 0 0,0 0 0 0 0,0 0 0 0 0,0 0-1 0 0,0-1 1 0 0,0 0 0 0 0,0 0 0 0 0,-1 0 102 0 0,-60-20-2422 0 0,37 4 1240 0 0</inkml:trace>
  <inkml:trace contextRef="#ctx0" brushRef="#br0" timeOffset="2709.767">1635 1512 1148 0 0,'48'71'4461'0'0,"-37"-105"-2899"0"0,32-384 193 0 0,-32 358-1829 0 0,18 101 167 0 0,227 327 456 0 0,-229-313-1688 0 0,-27-54 603 0 0,0-1-165 0 0,0 0-377 0 0,-21 12-2294 0 0,12-13 2164 0 0</inkml:trace>
  <inkml:trace contextRef="#ctx0" brushRef="#br0" timeOffset="2959.171">1723 1445 1056 0 0,'-4'-7'4938'0'0,"40"-6"-3952"0"0,74-16 42 0 0,-15 5-1670 0 0,-34 4-2816 0 0,-54 18 2230 0 0,-5-1 20 0 0</inkml:trace>
  <inkml:trace contextRef="#ctx0" brushRef="#br0" timeOffset="3252.455">2028 1307 1472 0 0,'55'-17'3332'0'0,"-49"20"-3304"0"0,1 0 0 0 0,0 0 0 0 0,-1 1 0 0 0,0-1 0 0 0,0 2 0 0 0,0-1 0 0 0,-1 0 1 0 0,1 1-1 0 0,-1 0 0 0 0,0 0 0 0 0,0 1 0 0 0,-1-1 0 0 0,0 1 0 0 0,0 0 0 0 0,0 1 0 0 0,0-1 0 0 0,-1 0 0 0 0,0 3-28 0 0,6 16 202 0 0,-2 1-1 0 0,-1-1 0 0 0,-2 2 1 0 0,0-1-1 0 0,-1 0 0 0 0,-2 1 1 0 0,-2 24-202 0 0,-11 25 892 0 0,52-80-1654 0 0,53-42-3079 0 0,-71 33 2849 0 0</inkml:trace>
  <inkml:trace contextRef="#ctx0" brushRef="#br0" timeOffset="3502.123">2488 1716 2272 0 0,'-5'23'648'0'0,"2"2"-212"0"0,3-13 12 0 0,0 6-112 0 0,-5 26-144 0 0,5-14-16 0 0,-2-6-92 0 0,1 0-180 0 0,-3-2-76 0 0,1-5 72 0 0,0-7-140 0 0,-2-1-408 0 0,-3-4-492 0 0,3-1-180 0 0</inkml:trace>
  <inkml:trace contextRef="#ctx0" brushRef="#br0" timeOffset="3750.635">2598 1437 876 0 0,'9'0'3937'0'0,"17"0"-3385"0"0,66-18-78 0 0,37-4-3725 0 0,-115 22 2067 0 0</inkml:trace>
  <inkml:trace contextRef="#ctx0" brushRef="#br0" timeOffset="3904.068">3001 1407 848 0 0,'5'2'828'0'0,"1"-2"-252"0"0,-4 1-20 0 0,3-1 44 0 0,-2 0-64 0 0,2 0-56 0 0,0 0-80 0 0,-4 0-172 0 0,4-1-4 0 0,-3 2-144 0 0,2-2 0 0 0,3-1-416 0 0,-2-1-92 0 0,1 0-660 0 0,10-6-156 0 0,2-1 0 0 0</inkml:trace>
  <inkml:trace contextRef="#ctx0" brushRef="#br0" timeOffset="4818.629">3779 1401 1056 0 0,'32'97'2808'0'0,"-32"58"-46"0"0,0-155-2717 0 0,-1 0 1 0 0,1 0 0 0 0,0-1-1 0 0,0 1 1 0 0,-1 0-1 0 0,1 0 1 0 0,0 0-1 0 0,-1 0 1 0 0,1 0-1 0 0,0 0 1 0 0,-1-1 0 0 0,1 1-1 0 0,0 0 1 0 0,-1 0-1 0 0,1 0 1 0 0,0 0-1 0 0,-1 0 1 0 0,1 0-1 0 0,0 0 1 0 0,-1 0-1 0 0,1 0 1 0 0,0 1 0 0 0,-1-1-1 0 0,1 0 1 0 0,0 0-1 0 0,-1 0 1 0 0,1 0-1 0 0,0 0 1 0 0,-1 1-1 0 0,1-1 1 0 0,0 0 0 0 0,0 0-1 0 0,-1 0 1 0 0,1 1-1 0 0,0-1 1 0 0,0 0-1 0 0,-1 0 1 0 0,1 1-1 0 0,0-1 1 0 0,0 0-1 0 0,0 1-45 0 0,76-449 715 0 0,-41 229-217 0 0,-17 240-602 0 0,153 243 148 0 0,-143-227-56 0 0,43 90-516 0 0,-71-124 354 0 0,-1 0 1 0 0,1 0 0 0 0,-1 0 0 0 0,1 0 0 0 0,-1-1 0 0 0,0 1 0 0 0,0 0-1 0 0,0-1 1 0 0,-1 1 0 0 0,1 0 0 0 0,0-1 0 0 0,-1 0 0 0 0,0 1 0 0 0,0-1-1 0 0,0 0 1 0 0,0 0 0 0 0,0 0 0 0 0,0 0 0 0 0,0 0 0 0 0,0 0 0 0 0,-1-1 0 0 0,1 1-1 0 0,-1-1 1 0 0,1 1 0 0 0,-1-1 0 0 0,0 0 0 0 0,1 0 0 0 0,-1-1 0 0 0,0 1-1 0 0,0 0 1 0 0,0-1 0 0 0,0 1 0 0 0,0-1 0 0 0,0 0 173 0 0,-19 4-1287 0 0</inkml:trace>
  <inkml:trace contextRef="#ctx0" brushRef="#br0" timeOffset="5069.842">3750 1418 1896 0 0,'81'-22'6873'0'0,"9"0"-5327"0"0,76-20-3994 0 0,-120 22-2709 0 0,-43 16 3875 0 0</inkml:trace>
  <inkml:trace contextRef="#ctx0" brushRef="#br0" timeOffset="5377.435">4211 1277 836 0 0,'22'41'2307'0'0,"33"68"-23"0"0,-30-3-94 0 0,-25-106-1931 0 0,-6-25 654 0 0,8 6-852 0 0,0 1 1 0 0,1 0 0 0 0,1 0-1 0 0,0 0 1 0 0,2 1 0 0 0,0-1 0 0 0,1 1-1 0 0,0 1 1 0 0,1-1 0 0 0,1 1-1 0 0,1 1 1 0 0,1-2-62 0 0,-8 15-10 0 0,-1-1 0 0 0,1 1 1 0 0,-1-1-1 0 0,1 1 0 0 0,0 0 0 0 0,0 0 1 0 0,0 1-1 0 0,0-1 0 0 0,0 0 0 0 0,0 1 1 0 0,1 0-1 0 0,-1 0 0 0 0,0 0 0 0 0,1 0 1 0 0,-1 0-1 0 0,1 1 0 0 0,-1 0 0 0 0,1-1 1 0 0,-1 1-1 0 0,1 0 0 0 0,-1 1 0 0 0,0-1 1 0 0,1 1-1 0 0,-1-1 0 0 0,1 1 0 0 0,-1 0 1 0 0,0 1-1 0 0,1-1 0 0 0,-1 0 0 0 0,0 1 1 0 0,0 0-1 0 0,0-1 0 0 0,0 1 0 0 0,0 0 1 0 0,-1 1-1 0 0,1-1 0 0 0,-1 0 0 0 0,1 1 1 0 0,-1 0-1 0 0,0-1 0 0 0,0 1 0 0 0,0 0 1 0 0,0 0-1 0 0,0 0 0 0 0,-1 0 0 0 0,0 1 1 0 0,1-1-1 0 0,-1 0 0 0 0,0 1 0 0 0,0 1 10 0 0,3 3-254 0 0,0 0 0 0 0,0-1-1 0 0,-1 2 1 0 0,0-1 0 0 0,0 0-1 0 0,-1 1 1 0 0,0-1-1 0 0,0 1 1 0 0,-1-1 0 0 0,0 1-1 0 0,-1 0 1 0 0,0 0-1 0 0,0-1 1 0 0,-1 1 0 0 0,0 0-1 0 0,-1-1 1 0 0,1 1 0 0 0,-2-1-1 0 0,1 1 1 0 0,-1-1-1 0 0,-1 0 1 0 0,0 1 254 0 0,-18 19-1245 0 0</inkml:trace>
  <inkml:trace contextRef="#ctx0" brushRef="#br0" timeOffset="5688.946">3412 1571 2560 0 0,'2'4'836'0'0,"3"2"-120"0"0,1 9-164 0 0,2 3 32 0 0,2 5-135 0 0,-4-1-37 0 0,4 2-212 0 0,-7 2 44 0 0,-1 1-264 0 0,-2-15 20 0 0,-13 30 0 0 0,0-17-356 0 0,-3-1-336 0 0,-3 0-649 0 0,-12-3 61 0 0,-5-3-80 0 0</inkml:trace>
  <inkml:trace contextRef="#ctx0" brushRef="#br0" timeOffset="6604.01">827 3337 1356 0 0,'-9'-54'3620'0'0,"-19"-38"-1682"0"0,26 88-1918 0 0,0 0 0 0 0,0 0 0 0 0,0 1 0 0 0,-1-1 0 0 0,1 0 0 0 0,-1 1 0 0 0,0 0 0 0 0,0 0 0 0 0,0 0 0 0 0,-1 0 0 0 0,1 0 0 0 0,-1 1 0 0 0,1-1 1 0 0,-1 1-1 0 0,0 0 0 0 0,0 0 0 0 0,0 0 0 0 0,0 1 0 0 0,0-1 0 0 0,0 1 0 0 0,-1 0 0 0 0,1 0 0 0 0,0 1 0 0 0,-1-1 0 0 0,1 1 0 0 0,0 0 0 0 0,-1 0 0 0 0,1 0 0 0 0,0 1 0 0 0,-1 0 0 0 0,1 0 0 0 0,0 0 0 0 0,-1 0 0 0 0,1 0 0 0 0,0 1-20 0 0,-9 9 7 0 0,2 1-1 0 0,-1 0 1 0 0,1 1 0 0 0,1 0-1 0 0,0 1 1 0 0,1-1-1 0 0,1 2 1 0 0,0 0-1 0 0,1 0 1 0 0,0 0-1 0 0,1 0 1 0 0,1 1 0 0 0,1 0-1 0 0,0 1 1 0 0,1-1-1 0 0,1 0 1 0 0,0 1-1 0 0,1 11-6 0 0,0-25 21 0 0,0-1-1 0 0,0 1 0 0 0,0 0 0 0 0,1 0 0 0 0,-1-1 0 0 0,1 1 1 0 0,0 0-1 0 0,-1 0 0 0 0,1 0 0 0 0,0-1 0 0 0,1 1 0 0 0,-1 0 1 0 0,0 0-1 0 0,1 0 0 0 0,0-1 0 0 0,0 1 0 0 0,0 0 0 0 0,0-1 1 0 0,0 1-1 0 0,0 0 0 0 0,1-1 0 0 0,-1 0 0 0 0,1 1 0 0 0,-1-1 1 0 0,1 0-1 0 0,0 0 0 0 0,0 0 0 0 0,0 0 0 0 0,0 0 1 0 0,1 0-1 0 0,-1 0 0 0 0,0-1 0 0 0,1 1 0 0 0,-1-1 0 0 0,1 0 1 0 0,-1 0-1 0 0,1 0 0 0 0,0 0 0 0 0,0 0 0 0 0,-1-1 0 0 0,1 1 1 0 0,0-1-1 0 0,0 1 0 0 0,0-1 0 0 0,-1 0 0 0 0,1 0 0 0 0,0-1 1 0 0,0 1-1 0 0,0 0 0 0 0,-1-1 0 0 0,1 0 0 0 0,0 0 0 0 0,0 1 1 0 0,-1-2-1 0 0,1 1 0 0 0,-1 0 0 0 0,1 0 0 0 0,-1-1 0 0 0,3-1-20 0 0,7-8-40 0 0,1-1 0 0 0,-2 0 0 0 0,1 0 0 0 0,-2-1 0 0 0,0-1-1 0 0,0 0 1 0 0,-2 0 0 0 0,1-1 0 0 0,-2 0 0 0 0,0 0 0 0 0,-1-1-1 0 0,0 0 1 0 0,-2 0 0 0 0,1 0 0 0 0,-2 0 0 0 0,1-17 40 0 0,-3 33-3 0 0,0-1 1 0 0,0 0 0 0 0,0 0-1 0 0,0 0 1 0 0,0 1 0 0 0,0-1-1 0 0,0 0 1 0 0,0 1-1 0 0,0-1 1 0 0,0 1 0 0 0,1-1-1 0 0,-1 1 1 0 0,0 0 0 0 0,0-1-1 0 0,0 1 1 0 0,1 0 0 0 0,-1 0-1 0 0,0 0 1 0 0,0 0 0 0 0,0 0-1 0 0,1 0 1 0 0,-1 0-1 0 0,0 0 1 0 0,0 0 0 0 0,1 1-1 0 0,-1-1 1 0 0,0 0 0 0 0,0 1-1 0 0,0-1 1 0 0,0 1 0 0 0,0 0-1 0 0,0-1 1 0 0,0 1-1 0 0,0 0 1 0 0,0 0 0 0 0,0-1-1 0 0,0 1 1 0 0,0 0 0 0 0,0 0-1 0 0,0 0 1 0 0,-1 0 0 0 0,1 0-1 0 0,0 0 1 0 0,-1 0-1 0 0,1 0 1 0 0,-1 0 0 0 0,1 1-1 0 0,-1 0 3 0 0,11 7-42 0 0,4 1-289 0 0,1-1 0 0 0,0-1 0 0 0,0 0-1 0 0,1-1 1 0 0,0 0 0 0 0,0-2 0 0 0,0 0 0 0 0,1-1 0 0 0,17 2 331 0 0,-34-6-1236 0 0,-1 0 32 0 0,0 0 55 0 0</inkml:trace>
  <inkml:trace contextRef="#ctx0" brushRef="#br0" timeOffset="6932.204">1060 3038 944 0 0,'114'137'4010'0'0,"-25"14"-2247"0"0,-89-152-1720 0 0,0 1 0 0 0,0-1-1 0 0,-1 1 1 0 0,1-1-1 0 0,0 1 1 0 0,0-1 0 0 0,-1 1-1 0 0,1 0 1 0 0,0-1-1 0 0,0 1 1 0 0,-1-1 0 0 0,1 1-1 0 0,-1 0 1 0 0,1-1-1 0 0,0 1 1 0 0,-1-1 0 0 0,1 1-1 0 0,-1 0 1 0 0,1 0 0 0 0,-1-1-1 0 0,1 1 1 0 0,-1 0-1 0 0,1 0 1 0 0,-1 0 0 0 0,1-1-1 0 0,-1 1 1 0 0,1 0-1 0 0,-1 0 1 0 0,1 0 0 0 0,-1 0-1 0 0,1 0 1 0 0,-1 0 0 0 0,1 0-1 0 0,-1 0 1 0 0,1 0-1 0 0,-1 0 1 0 0,1 1 0 0 0,-1-1-1 0 0,1 0 1 0 0,-1 0-1 0 0,1 0 1 0 0,-1 1 0 0 0,1-1-1 0 0,-1 0 1 0 0,1 0-1 0 0,-1 1 1 0 0,1-1 0 0 0,0 0-1 0 0,-1 1 1 0 0,1-1 0 0 0,-1 1-1 0 0,1-1 1 0 0,0 0-1 0 0,0 1 1 0 0,-1-1 0 0 0,1 1-1 0 0,0-1 1 0 0,-1 1-43 0 0,-4-11-15 0 0,0-1 0 0 0,1 0 0 0 0,0 0 0 0 0,1 0 0 0 0,0-1 0 0 0,0 1 1 0 0,1-1-1 0 0,1 1 0 0 0,0-1 0 0 0,0 0 0 0 0,2 1 0 0 0,-1-1 0 0 0,1 0 0 0 0,1 1 0 0 0,0-1 0 0 0,1 1 1 0 0,0 0-1 0 0,0-1 0 0 0,2 1 0 0 0,-1 1 0 0 0,1-1 0 0 0,1 1 0 0 0,0 0 0 0 0,0 0 0 0 0,1 0 0 0 0,1 0 15 0 0,31-44-5676 0 0,-34 48 4447 0 0</inkml:trace>
  <inkml:trace contextRef="#ctx0" brushRef="#br0" timeOffset="7275.761">1355 3147 1348 0 0,'14'3'174'0'0,"0"-1"0"0"0,1 0-1 0 0,-1-2 1 0 0,0 0 0 0 0,1 0 0 0 0,-1-1 0 0 0,0-1-1 0 0,1 0 1 0 0,-1-1 0 0 0,0-1 0 0 0,0 0 0 0 0,-1-1-1 0 0,0 0 1 0 0,1-1 0 0 0,-2-1 0 0 0,1 0-1 0 0,-1-1 1 0 0,0 0 0 0 0,0 0 0 0 0,3-6-174 0 0,42-53 478 0 0,-109 59-212 0 0,37 10-198 0 0,-1-1 1 0 0,0 2 0 0 0,1 0-1 0 0,0 1 1 0 0,0 0-1 0 0,0 1 1 0 0,0 1 0 0 0,1 0-1 0 0,0 1 1 0 0,0 1-1 0 0,0 0 1 0 0,1 1-1 0 0,1 0 1 0 0,-1 1 0 0 0,1 1-69 0 0,11-8 15 0 0,0 1 0 0 0,1 0 1 0 0,-1 0-1 0 0,1 0 0 0 0,0 0 0 0 0,0 0 1 0 0,0-1-1 0 0,0 1 0 0 0,1 0 1 0 0,0 0-1 0 0,-1 0 0 0 0,1-1 1 0 0,1 1-1 0 0,-1 0 0 0 0,0-1 0 0 0,1 1 1 0 0,0-1-1 0 0,0 1 0 0 0,0-1 1 0 0,0 0-1 0 0,1 0 0 0 0,-1 0 1 0 0,1 0-1 0 0,-1 0 0 0 0,1-1 0 0 0,0 1 1 0 0,0-1-1 0 0,1 0 0 0 0,-1 0 1 0 0,0 0-1 0 0,1 0 0 0 0,-1 0 1 0 0,1-1-1 0 0,-1 0 0 0 0,1 1 1 0 0,0-1-1 0 0,0-1 0 0 0,-1 1 0 0 0,1 0 1 0 0,0-1-1 0 0,0 0 0 0 0,1 0-15 0 0,25 6-582 0 0,0-1 0 0 0,0-2-1 0 0,1-1 1 0 0,-1-1-1 0 0,1-2 1 0 0,-1-1 0 0 0,0-1-1 0 0,1-2 583 0 0,15-4-1324 0 0</inkml:trace>
  <inkml:trace contextRef="#ctx0" brushRef="#br0" timeOffset="7571.933">2248 2837 1280 0 0,'48'68'3648'0'0,"0"57"-1817"0"0,-63-110-6181 0 0,-4-25 3229 0 0</inkml:trace>
  <inkml:trace contextRef="#ctx0" brushRef="#br0" timeOffset="7818.915">2180 2625 1612 0 0,'0'-3'1308'0'0,"0"-3"-256"0"0,2 3-336 0 0,-2 2-340 0 0,0-4-40 0 0,0 4-524 0 0,3 1-56 0 0,-3-2-260 0 0,3 4-528 0 0,-1-1-60 0 0,3 2-120 0 0</inkml:trace>
  <inkml:trace contextRef="#ctx0" brushRef="#br0" timeOffset="8623.307">2377 2793 1224 0 0,'35'15'4016'0'0,"-19"-2"-3873"0"0,-1 0 1 0 0,0 1-1 0 0,-1 1 1 0 0,-1 0 0 0 0,-1 1-1 0 0,0 0 1 0 0,0 1-1 0 0,-2 0 1 0 0,0 1-1 0 0,-1 0 1 0 0,-1 1-1 0 0,-1 0 1 0 0,2 8-144 0 0,-13-50 251 0 0,1-1 1 0 0,1 1-1 0 0,1-1 0 0 0,1 0 0 0 0,2 0 1 0 0,0 1-1 0 0,1-1 0 0 0,2-1-251 0 0,-1 8-8 0 0,-4 16-5 0 0,0-1-1 0 0,0 0 1 0 0,0 0-1 0 0,0 1 1 0 0,0-1-1 0 0,0 0 1 0 0,1 1-1 0 0,-1-1 1 0 0,0 0-1 0 0,1 1 1 0 0,-1-1-1 0 0,1 1 1 0 0,0-1-1 0 0,0 0 1 0 0,-1 1-1 0 0,1 0 1 0 0,0-1-1 0 0,0 1 1 0 0,1-1-1 0 0,-1 1 1 0 0,0 0-1 0 0,0 0 1 0 0,0 0-1 0 0,1 0 0 0 0,-1 0 1 0 0,1 0-1 0 0,-1 0 1 0 0,1 0-1 0 0,-1 0 1 0 0,1 1-1 0 0,-1-1 1 0 0,1 1-1 0 0,0-1 1 0 0,-1 1-1 0 0,1 0 1 0 0,0-1-1 0 0,-1 1 1 0 0,2 0 13 0 0,-2 0-92 0 0,5 3 27 0 0,101 91-148 0 0,-40-24 180 0 0,-60-68-5 0 0,0 0 0 0 0,0-1 0 0 0,0 0 0 0 0,0 0 0 0 0,1-1-1 0 0,-1 1 1 0 0,0-2 0 0 0,1 1 0 0 0,-1-1 0 0 0,0 0 0 0 0,0-1 0 0 0,0 0 0 0 0,0 0 0 0 0,0 0-1 0 0,0-1 1 0 0,0 0 0 0 0,-1 0 0 0 0,1-1 0 0 0,-1 0 0 0 0,0 0 0 0 0,0 0 0 0 0,-1-1 0 0 0,1 1-1 0 0,-1-2 1 0 0,0 1 0 0 0,0 0 0 0 0,-1-1 0 0 0,1 0 0 0 0,-1 0 0 0 0,-1 0 0 0 0,1-1 0 0 0,2-6 38 0 0,41-141-363 0 0,-49 151 388 0 0,0 0 0 0 0,0 0 0 0 0,0 0 1 0 0,0 0-1 0 0,-1 1 0 0 0,1-1 0 0 0,-1 1 0 0 0,1-1 0 0 0,-1 1 0 0 0,0 0 1 0 0,0 0-1 0 0,0 0 0 0 0,0 0 0 0 0,-1 0 0 0 0,1 1 0 0 0,0 0 0 0 0,-1 0 1 0 0,1 0-1 0 0,-1 0 0 0 0,1 0 0 0 0,-1 0 0 0 0,1 1 0 0 0,-1 0 0 0 0,0 0 1 0 0,1 0-1 0 0,-1 0 0 0 0,1 0 0 0 0,-1 1 0 0 0,1 0 0 0 0,-1-1 1 0 0,1 1-1 0 0,-2 1-25 0 0,-4 1 12 0 0,1 0 1 0 0,-1 1-1 0 0,1 0 1 0 0,0 1-1 0 0,0 0 1 0 0,0 0-1 0 0,1 1 1 0 0,0 0-1 0 0,0 0 1 0 0,0 0-1 0 0,1 1 1 0 0,-1 0-1 0 0,2 1 1 0 0,-1-1-1 0 0,1 1 0 0 0,0 0 1 0 0,1 0-1 0 0,0 0 1 0 0,0 1-1 0 0,1 0 1 0 0,0 0-1 0 0,1 0 1 0 0,-1 0-1 0 0,2 0 1 0 0,-1 0-1 0 0,1 4-12 0 0,1-10 18 0 0,0 1 0 0 0,1-1 0 0 0,-1 1-1 0 0,1-1 1 0 0,0 1 0 0 0,0-1-1 0 0,0 1 1 0 0,0-1 0 0 0,1 0 0 0 0,-1 0-1 0 0,1 0 1 0 0,-1 0 0 0 0,1 0-1 0 0,0 0 1 0 0,1 0 0 0 0,-1-1 0 0 0,0 1-1 0 0,1-1 1 0 0,0 1 0 0 0,-1-1-1 0 0,1 0 1 0 0,0 0 0 0 0,0 0 0 0 0,0 0-1 0 0,0-1 1 0 0,0 1 0 0 0,1-1 0 0 0,-1 0-1 0 0,0 0 1 0 0,1 0 0 0 0,-1 0-1 0 0,1-1 1 0 0,-1 1 0 0 0,1-1 0 0 0,-1 0-1 0 0,1 0 1 0 0,0 0-18 0 0,129-23 337 0 0,-122 17-381 0 0,0 0 0 0 0,0-1-1 0 0,-1 0 1 0 0,0-1 0 0 0,0 0-1 0 0,0 0 1 0 0,-1-1 0 0 0,0-1-1 0 0,-1 1 1 0 0,0-1 0 0 0,-1-1 0 0 0,0 0-1 0 0,0 0 1 0 0,-1 0 0 0 0,-1 0-1 0 0,0-1 1 0 0,-1 0 0 0 0,0 0-1 0 0,0 0 1 0 0,-1-1 0 0 0,0-6 44 0 0,1-8 34 0 0,-1-1 0 0 0,-1 0 0 0 0,-1 1 1 0 0,-1-1-1 0 0,-2 0 0 0 0,-1 1 0 0 0,-1-1 0 0 0,-2 1 0 0 0,-3-11-34 0 0,7 30 70 0 0,0 0 0 0 0,-1 0 0 0 0,0 0 0 0 0,-1 1 0 0 0,1-1 0 0 0,-1 1 0 0 0,-1 0-1 0 0,1 0 1 0 0,-1 0 0 0 0,-1 0 0 0 0,1 1 0 0 0,-1 0 0 0 0,0 0 0 0 0,0 1 0 0 0,-1-1-1 0 0,0 2 1 0 0,0-1 0 0 0,0 1 0 0 0,0 0 0 0 0,-2-1-70 0 0,5 6 12 0 0,1 1 1 0 0,-1-1-1 0 0,1 1 1 0 0,0 0-1 0 0,0 0 1 0 0,0 0-1 0 0,0 0 1 0 0,1 1-1 0 0,-1-1 1 0 0,0 1-1 0 0,1-1 1 0 0,0 1-1 0 0,-1 0 1 0 0,1 0-1 0 0,0 0 1 0 0,1 0-1 0 0,-1 0 0 0 0,0 1 1 0 0,1-1-1 0 0,0 0 1 0 0,0 1-1 0 0,0-1 1 0 0,0 1-1 0 0,1 0 1 0 0,-1-1-1 0 0,1 1 1 0 0,0-1-1 0 0,0 1 1 0 0,0 0-1 0 0,0-1 1 0 0,1 1-1 0 0,-1-1 1 0 0,1 1-1 0 0,0-1 1 0 0,1 4-13 0 0,9 25-379 0 0,1 0 1 0 0,1 0 0 0 0,2-2 0 0 0,1 1 0 0 0,1-2-1 0 0,2 0 1 0 0,19 22 378 0 0,21 35-3680 0 0,-43-61 2464 0 0</inkml:trace>
  <inkml:trace contextRef="#ctx0" brushRef="#br0" timeOffset="9601.761">3219 2717 1544 0 0,'120'-14'2457'0'0,"-95"6"-2192"0"0,-9 4-112 0 0,23-4 3 0 0,0-3 1 0 0,0-1 0 0 0,-1-2-1 0 0,-1-1 1 0 0,-1-2 0 0 0,0-2-1 0 0,20-14-156 0 0,-53 31-13 0 0,0 1-1 0 0,0-1 1 0 0,-1 0-1 0 0,1 0 1 0 0,0 0-1 0 0,-1 0 1 0 0,1-1-1 0 0,-1 1 1 0 0,0-1-1 0 0,0 0 1 0 0,0 1-1 0 0,0-1 1 0 0,0 0-1 0 0,0 0 1 0 0,-1 0-1 0 0,0 0 1 0 0,1 0-1 0 0,-1-1 1 0 0,0 1 0 0 0,-1 0-1 0 0,1-1 1 0 0,0 1-1 0 0,-1 0 1 0 0,0-1-1 0 0,0 1 1 0 0,0-1-1 0 0,-1-2 14 0 0,-3 0 1 0 0,0 1-1 0 0,-1 1 1 0 0,0-1 0 0 0,0 1-1 0 0,0 0 1 0 0,-1 0 0 0 0,1 0-1 0 0,-1 1 1 0 0,0 0 0 0 0,0 0-1 0 0,0 0 1 0 0,-1 1 0 0 0,1 0-1 0 0,0 0 1 0 0,-1 0 0 0 0,0 1-1 0 0,1 0 1 0 0,-1 0 0 0 0,0 1-1 0 0,1 0 1 0 0,-1 0-1 0 0,0 1 1 0 0,1 0 0 0 0,-1 0-1 0 0,1 0 1 0 0,-1 1 0 0 0,1 0-1 0 0,-1 0 1 0 0,1 1 0 0 0,0-1-1 0 0,0 1 1 0 0,0 1 0 0 0,1-1-1 0 0,-1 1 1 0 0,1 0 0 0 0,-1 0-1 0 0,2 1 1 0 0,-1-1 0 0 0,0 1-1 0 0,1 0 1 0 0,0 1-1 0 0,0-1 1 0 0,-1 2-1 0 0,-3 5 43 0 0,1-1-1 0 0,0 1 0 0 0,1 0 1 0 0,0 0-1 0 0,1 1 0 0 0,0 0 1 0 0,1 0-1 0 0,0 0 0 0 0,1 0 1 0 0,1 1-1 0 0,0-1 0 0 0,1 1 1 0 0,0 1-43 0 0,1-11 21 0 0,1 1 1 0 0,-1-1-1 0 0,1 0 0 0 0,0 0 1 0 0,0 0-1 0 0,0 1 0 0 0,0-1 1 0 0,1 0-1 0 0,0 0 0 0 0,0-1 1 0 0,0 1-1 0 0,0 0 1 0 0,0-1-1 0 0,1 1 0 0 0,0-1 1 0 0,0 0-1 0 0,0 1 0 0 0,0-1 1 0 0,0-1-1 0 0,0 1 1 0 0,1 0-1 0 0,-1-1 0 0 0,1 0 1 0 0,0 0-1 0 0,0 0 0 0 0,0 0 1 0 0,0-1-1 0 0,0 1 0 0 0,0-1 1 0 0,0 0-1 0 0,0 0 1 0 0,1-1-1 0 0,-1 1 0 0 0,0-1 1 0 0,1 0-1 0 0,-1 0 0 0 0,2-1-21 0 0,160-21 229 0 0,-151 18-378 0 0,-1-1 1 0 0,1-1 0 0 0,-2 0 0 0 0,1-1-1 0 0,-1-1 1 0 0,0 0 0 0 0,0-1 0 0 0,-1 0-1 0 0,0-1 1 0 0,-1 0 0 0 0,0 0-1 0 0,0-2 1 0 0,-1 1 0 0 0,-1-1 0 0 0,0-1-1 0 0,-1 0 1 0 0,0 0 0 0 0,-1 0 0 0 0,0-1-1 0 0,-1 0 1 0 0,-1 0 0 0 0,0-1 0 0 0,-1 0-1 0 0,-1 0 1 0 0,0 0 0 0 0,-1 0 0 0 0,0-5 148 0 0,8-111 4463 0 0,-10 130-4239 0 0,-11-11 585 0 0,9 25-743 0 0,0-1 0 0 0,1 1 1 0 0,0-1-1 0 0,1 1 0 0 0,1-1 0 0 0,0 1 0 0 0,0 0 1 0 0,2-1-1 0 0,-1 0 0 0 0,1 1 0 0 0,3 4-66 0 0,12 35 58 0 0,2-2 0 0 0,2 0 0 0 0,3-2 0 0 0,1 0-1 0 0,18 22-57 0 0,37 68-84 0 0,-81-138 34 0 0,-1 0 1 0 0,0 0-1 0 0,1-1 0 0 0,-1 1 1 0 0,1 0-1 0 0,-1 0 0 0 0,1 0 1 0 0,-1 0-1 0 0,0 1 0 0 0,1-1 1 0 0,-1 0-1 0 0,1 0 0 0 0,-1 0 1 0 0,1 0-1 0 0,-1 1 1 0 0,0-1-1 0 0,1 0 0 0 0,-1 0 1 0 0,1 1-1 0 0,-1-1 0 0 0,1 0 1 0 0,0 1-1 0 0,-1-1 0 0 0,1 1 1 0 0,-1-1-1 0 0,1 0 0 0 0,0 1 1 0 0,-1-1-1 0 0,1 1 1 0 0,0-1-1 0 0,-1 1 0 0 0,1-1 1 0 0,0 1-1 0 0,0-1 0 0 0,-1 1 1 0 0,1 0-1 0 0,0-1 0 0 0,0 1 1 0 0,0-1-1 0 0,0 1 0 0 0,0-1 1 0 0,0 1-1 0 0,0 0 1 0 0,0-1-1 0 0,0 1 0 0 0,0-1 1 0 0,0 1-1 0 0,0 0 0 0 0,1-1 1 0 0,-1 1-1 0 0,0-1 0 0 0,0 1 1 0 0,1-1-1 0 0,-1 1 1 0 0,0-1-1 0 0,1 1 50 0 0,-47-29-2645 0 0,25 7 1481 0 0,-3-4 30 0 0</inkml:trace>
  <inkml:trace contextRef="#ctx0" brushRef="#br0" timeOffset="9853.399">3985 2333 1948 0 0,'37'-5'3440'0'0,"48"68"-2190"0"0,-41 39-728 0 0,-44-100-587 0 0,0 1 0 0 0,0-1-1 0 0,0 1 1 0 0,-1 0-1 0 0,1-1 1 0 0,0 1 0 0 0,-1-1-1 0 0,0 1 1 0 0,1-1-1 0 0,-1 0 1 0 0,0 1 0 0 0,0-1-1 0 0,-1 0 1 0 0,1 1-1 0 0,0-1 1 0 0,-1 0 0 0 0,1 0-1 0 0,-1 0 1 0 0,0 0-1 0 0,0-1 1 0 0,0 1 0 0 0,0 0-1 0 0,0-1 1 0 0,0 1-1 0 0,0-1 1 0 0,0 0 0 0 0,0 1-1 0 0,-1-1 1 0 0,1 0-1 0 0,0 0 1 0 0,-1-1 0 0 0,1 1-1 0 0,-1-1 1 0 0,1 1-1 0 0,-1-1 1 0 0,0 0 0 0 0,1 0-1 0 0,-1 0 1 0 0,1 0-1 0 0,-1 0 1 0 0,-1-1 65 0 0,-10 1-1309 0 0,-4 0 31 0 0</inkml:trace>
  <inkml:trace contextRef="#ctx0" brushRef="#br0" timeOffset="10303.256">4216 2388 1348 0 0,'32'-4'1047'0'0,"130"-41"1190"0"0,-162 45-2237 0 0,-1 0 0 0 0,1 0-1 0 0,-1 0 1 0 0,1 0-1 0 0,-1 0 1 0 0,1 0-1 0 0,0 0 1 0 0,-1-1-1 0 0,1 1 1 0 0,-1 0 0 0 0,1 0-1 0 0,0 0 1 0 0,-1-1-1 0 0,1 1 1 0 0,-1 0-1 0 0,1 0 1 0 0,0-1-1 0 0,-1 1 1 0 0,1 0-1 0 0,0 0 1 0 0,-1-1 0 0 0,1 1-1 0 0,0-1 1 0 0,0 1-1 0 0,-1 0 1 0 0,1-1-1 0 0,0 1 1 0 0,0-1-1 0 0,0 1 1 0 0,-1 0 0 0 0,1-1-1 0 0,0 1 1 0 0,0-1-1 0 0,0 1 1 0 0,0-1-1 0 0,0 1 1 0 0,0 0-1 0 0,0-1 1 0 0,0 1 0 0 0,0-1-1 0 0,0 1 1 0 0,0-1-1 0 0,0 1 1 0 0,1-1-1 0 0,-1 1 1 0 0,0 0-1 0 0,0-1 1 0 0,0 1 0 0 0,0-1-1 0 0,1 1 1 0 0,-1 0-1 0 0,0-1 1 0 0,0 1-1 0 0,1 0 1 0 0,-1-1-1 0 0,1 1 1 0 0,-43 0 200 0 0,41 0-203 0 0,-5 1 46 0 0,-1 0 0 0 0,1 0 0 0 0,0 1 0 0 0,0 0-1 0 0,0 0 1 0 0,0 1 0 0 0,0 0 0 0 0,0 0-1 0 0,1 0 1 0 0,-1 1 0 0 0,1-1 0 0 0,0 1-1 0 0,0 1 1 0 0,0-1 0 0 0,0 1 0 0 0,1-1-1 0 0,0 1 1 0 0,0 1 0 0 0,0-1 0 0 0,1 0 0 0 0,0 1-1 0 0,0 0 1 0 0,0 0 0 0 0,1 0 0 0 0,0 0-1 0 0,0 0 1 0 0,0 0 0 0 0,1 1-43 0 0,3 0 16 0 0,1-1 0 0 0,0 0 0 0 0,1 0 0 0 0,-1 0 0 0 0,1 0 1 0 0,0-1-1 0 0,1 1 0 0 0,-1-1 0 0 0,1 0 0 0 0,0-1 0 0 0,0 1 0 0 0,1-1 0 0 0,-1 0 0 0 0,1 0 0 0 0,0-1 1 0 0,0 1-1 0 0,0-1 0 0 0,1-1 0 0 0,-1 1 0 0 0,1-1 0 0 0,-1 0 0 0 0,1-1 0 0 0,0 1 0 0 0,0-1 1 0 0,0-1-1 0 0,-1 1 0 0 0,1-1 0 0 0,0 0 0 0 0,0-1 0 0 0,0 0 0 0 0,0 0 0 0 0,5-2-16 0 0,-3 3-315 0 0,1 0 0 0 0,-1-1 0 0 0,1-1 0 0 0,-1 1 0 0 0,0-2 0 0 0,1 1-1 0 0,-1-1 1 0 0,-1-1 0 0 0,1 1 0 0 0,0-2 0 0 0,-1 1 0 0 0,0-1 0 0 0,0 0 0 0 0,3-3 315 0 0,3-6-1226 0 0</inkml:trace>
  <inkml:trace contextRef="#ctx0" brushRef="#br0" timeOffset="11067.352">4521 2309 1336 0 0,'34'38'2924'0'0,"68"89"-1250"0"0,-102-128-1653 0 0,0 0 0 0 0,0 1 0 0 0,0-1 0 0 0,0 1 0 0 0,0-1 0 0 0,0 1 0 0 0,-1-1 1 0 0,1 1-1 0 0,0-1 0 0 0,0 1 0 0 0,0-1 0 0 0,-1 1 0 0 0,1-1 0 0 0,0 1 0 0 0,-1-1 0 0 0,1 1 0 0 0,0-1 0 0 0,-1 1 1 0 0,1-1-1 0 0,-1 1 0 0 0,1 0 0 0 0,-1-1 0 0 0,1 1 0 0 0,0 0 0 0 0,-1-1 0 0 0,1 1 0 0 0,-1 0 0 0 0,0 0 0 0 0,1 0 1 0 0,-1-1-1 0 0,1 1 0 0 0,-1 0 0 0 0,1 0 0 0 0,-1 0 0 0 0,1 0 0 0 0,-1 0 0 0 0,0 0 0 0 0,1 0 0 0 0,-1 0 0 0 0,1 0 0 0 0,-1 0 1 0 0,1 0-1 0 0,-1 1 0 0 0,0-1 0 0 0,1 0 0 0 0,-1 0 0 0 0,1 1 0 0 0,-1-1 0 0 0,1 0 0 0 0,-1 0 0 0 0,1 1 0 0 0,0-1 1 0 0,-1 0-1 0 0,1 1 0 0 0,-1-1 0 0 0,1 1 0 0 0,0-1 0 0 0,-1 1 0 0 0,1-1 0 0 0,0 1 0 0 0,-1-1 0 0 0,1 1 0 0 0,0-1 0 0 0,0 1 1 0 0,0-1-1 0 0,-1 1 0 0 0,1-1 0 0 0,0 1 0 0 0,0-1 0 0 0,0 1-21 0 0,-31-81 693 0 0,31 79-748 0 0,0 1 64 0 0,0-1 47 0 0,0-6-55 0 0,1 5-6 0 0,1 0 0 0 0,-1 1-1 0 0,1-1 1 0 0,0 1 0 0 0,-1 0 0 0 0,1-1-1 0 0,0 1 1 0 0,0 0 0 0 0,0 0-1 0 0,0 0 1 0 0,0 1 0 0 0,0-1 0 0 0,0 0-1 0 0,0 1 1 0 0,0-1 0 0 0,1 1 0 0 0,-1 0-1 0 0,0-1 1 0 0,0 1 0 0 0,0 0 0 0 0,1 1-1 0 0,-1-1 1 0 0,0 0 0 0 0,0 1 0 0 0,0-1-1 0 0,0 1 1 0 0,0-1 0 0 0,0 1-1 0 0,0 0 1 0 0,0 0 0 0 0,0 0 0 0 0,0 0-1 0 0,0 0 1 0 0,0 1 0 0 0,0-1 0 0 0,0 1 5 0 0,2 0 2 0 0,129 53-942 0 0,-132-55 780 0 0,12-3-132 0 0,-6-1 278 0 0,-1 0 1 0 0,1-1 0 0 0,-1 0-1 0 0,1 0 1 0 0,-2-1 0 0 0,1 0-1 0 0,0 0 1 0 0,-1 0 0 0 0,0-1 0 0 0,-1 1-1 0 0,1-1 1 0 0,-1 0 0 0 0,-1 0-1 0 0,1-1 1 0 0,-1 1 0 0 0,-1-1-1 0 0,1 0 1 0 0,-1 0 0 0 0,0 0-1 0 0,-1 0 1 0 0,0 0 0 0 0,0 0 0 0 0,-1 0-1 0 0,0 0 1 0 0,-1-2 13 0 0,1 9 85 0 0,0 1-67 0 0,0 0 106 0 0,-27-5 160 0 0,21 8-267 0 0,1 0-1 0 0,-1 1 0 0 0,1-1 0 0 0,0 1 0 0 0,0 0 1 0 0,0 1-1 0 0,0-1 0 0 0,1 1 0 0 0,-1 0 1 0 0,1 0-1 0 0,1 0 0 0 0,-1 1 0 0 0,1-1 0 0 0,0 1 1 0 0,0 0-1 0 0,0 0 0 0 0,1 0 0 0 0,0 1-16 0 0,43-4 252 0 0,-32-8-232 0 0,0 0 0 0 0,-1 0 0 0 0,1-1-1 0 0,-1 0 1 0 0,0 0 0 0 0,-1-1 0 0 0,1 0-1 0 0,-1-1 1 0 0,-1 1 0 0 0,1-1 0 0 0,-1 0-1 0 0,-1-1 1 0 0,0 0 0 0 0,0 0 0 0 0,0 0 0 0 0,-1 0-1 0 0,-1-1 1 0 0,0 1 0 0 0,0-1 0 0 0,0 0-1 0 0,-1-5-19 0 0,17-217 1765 0 0,-19 229-1710 0 0,0 2-44 0 0,-1 0 1 0 0,1 0-1 0 0,0 0 0 0 0,-1-1 1 0 0,1 1-1 0 0,-1 0 0 0 0,0 0 0 0 0,1 0 1 0 0,-1 0-1 0 0,0 1 0 0 0,1-1 1 0 0,-1 0-1 0 0,0 0 0 0 0,0 0 0 0 0,0 0 1 0 0,0 1-1 0 0,0-1 0 0 0,0 0 1 0 0,0 1-1 0 0,0-1 0 0 0,0 1 0 0 0,0-1 1 0 0,0 1-1 0 0,0 0 0 0 0,-1-1 1 0 0,1 1-1 0 0,0 0 0 0 0,0 0 0 0 0,0 0 1 0 0,0 0-1 0 0,-1 0 0 0 0,1 0 1 0 0,0 0-1 0 0,0 0 0 0 0,0 0 0 0 0,0 1 1 0 0,-1-1-1 0 0,1 0 0 0 0,0 1 1 0 0,0-1-1 0 0,0 1 0 0 0,0-1 0 0 0,0 1 1 0 0,0 0-1 0 0,0-1 0 0 0,0 1 1 0 0,0 0-1 0 0,0 0 0 0 0,1 0 0 0 0,-1-1 1 0 0,0 1-1 0 0,0 0 0 0 0,1 0 1 0 0,-1 0-1 0 0,0 1-11 0 0,-4 5 14 0 0,1-1-1 0 0,0 1 1 0 0,0 0-1 0 0,0 0 1 0 0,1 0 0 0 0,0 0-1 0 0,0 1 1 0 0,1-1-1 0 0,0 1 1 0 0,0 0 0 0 0,1-1-1 0 0,0 1 1 0 0,0 0-1 0 0,1 0 1 0 0,0 0 0 0 0,1 0-1 0 0,-1 0 1 0 0,2-1-1 0 0,-1 1 1 0 0,1 0 0 0 0,0-1-1 0 0,0 1 1 0 0,4 6-14 0 0,94 159-2401 0 0,-61-126-2664 0 0,-37-42 3897 0 0</inkml:trace>
  <inkml:trace contextRef="#ctx0" brushRef="#br0" timeOffset="11956.635">4992 2262 1392 0 0,'56'-23'3325'0'0,"48"-26"-2384"0"0,-100 46-926 0 0,0 1 1 0 0,0-1 0 0 0,-1 0-1 0 0,1 0 1 0 0,-1 0-1 0 0,1 0 1 0 0,-1-1-1 0 0,0 1 1 0 0,0-1 0 0 0,-1 0-1 0 0,1 0 1 0 0,-1 0-1 0 0,0 0 1 0 0,0-1-1 0 0,0 1 1 0 0,-1 0 0 0 0,1-1-1 0 0,-1 1 1 0 0,0-1-1 0 0,0-3-15 0 0,-1 6-14 0 0,-11-20-395 0 0,7 20 412 0 0,0 1-1 0 0,0 0 1 0 0,1 0 0 0 0,-1 0 0 0 0,0 1-1 0 0,0-1 1 0 0,0 1 0 0 0,0 0-1 0 0,0 0 1 0 0,0 0 0 0 0,0 1 0 0 0,0-1-1 0 0,0 1 1 0 0,0 0 0 0 0,0 0 0 0 0,1 1-1 0 0,-1-1 1 0 0,0 1 0 0 0,1-1 0 0 0,-1 1-1 0 0,1 0 1 0 0,-1 1 0 0 0,1-1-1 0 0,0 1 1 0 0,0-1 0 0 0,0 1 0 0 0,1 0-1 0 0,-1 0 1 0 0,0 0 0 0 0,-1 3-3 0 0,0-2 34 0 0,0-1-1 0 0,0 2 1 0 0,0-1 0 0 0,0 0 0 0 0,1 1-1 0 0,-1 0 1 0 0,1-1 0 0 0,0 1 0 0 0,1 1-1 0 0,-1-1 1 0 0,1 0 0 0 0,0 0 0 0 0,0 1-1 0 0,1 0 1 0 0,0-1 0 0 0,0 1-1 0 0,0 0 1 0 0,0-1 0 0 0,1 1 0 0 0,0 0-1 0 0,1 0 1 0 0,-1-1 0 0 0,1 1 0 0 0,0 0-1 0 0,0-1 1 0 0,1 1 0 0 0,-1-1 0 0 0,1 1-1 0 0,1-1 1 0 0,-1 0 0 0 0,1 0 0 0 0,0 0-1 0 0,0 0 1 0 0,0 0 0 0 0,1-1 0 0 0,1 2-34 0 0,2-4 50 0 0,0-1 1 0 0,1 0-1 0 0,-1-1 1 0 0,1 0-1 0 0,-1 0 1 0 0,0-1-1 0 0,1 0 1 0 0,-1 0-1 0 0,0 0 1 0 0,1-1-1 0 0,-1 0 1 0 0,0-1 0 0 0,0 1-1 0 0,-1-2 1 0 0,1 1-1 0 0,0-1 1 0 0,-1 1-1 0 0,0-2 1 0 0,0 1-1 0 0,0-1 1 0 0,-1 0-1 0 0,1 0 1 0 0,0-1-51 0 0,0 1 48 0 0,28 2-268 0 0,87-129-473 0 0,-109 199 398 0 0,11 26 589 0 0,40-117 287 0 0,-54 15-570 0 0,0 0 0 0 0,0-1 0 0 0,0 0 0 0 0,-2 0 0 0 0,1-1 0 0 0,-1 0 1 0 0,-1-1-1 0 0,0 0 0 0 0,-1 0 0 0 0,0 0 0 0 0,0 0 0 0 0,-2-1 0 0 0,1 1 0 0 0,-2-1 0 0 0,1 0 0 0 0,-2 0 0 0 0,0 0 0 0 0,-1-13-11 0 0,-35-236 402 0 0,35 256-346 0 0,-1 0-1 0 0,0 0 0 0 0,0 0 1 0 0,-1 0-1 0 0,0 1 0 0 0,0-1 0 0 0,0 1 1 0 0,-1-1-1 0 0,1 1 0 0 0,-1 0 0 0 0,0 0 1 0 0,-1 0-1 0 0,0 0 0 0 0,1 1 1 0 0,-1 0-1 0 0,-1-1 0 0 0,1 1 0 0 0,0 1 1 0 0,-1-1-1 0 0,0 1 0 0 0,0-1 1 0 0,-1 1-56 0 0,5 3 76 0 0,-15 13 60 0 0,-4 97 101 0 0,21-88-230 0 0,1-4-19 0 0,1 0 0 0 0,0 1 1 0 0,2-1-1 0 0,0-1 1 0 0,1 1-1 0 0,0-1 0 0 0,2 0 1 0 0,0 0-1 0 0,1-1 0 0 0,1 0 1 0 0,10 13 11 0 0,52 114-3676 0 0,-64-104 1146 0 0,-8-26 1310 0 0</inkml:trace>
  <inkml:trace contextRef="#ctx0" brushRef="#br0" timeOffset="12177.849">5294 2001 2188 0 0,'26'-10'700'0'0,"4"1"-104"0"0,2 1-876 0 0,2 1-916 0 0</inkml:trace>
  <inkml:trace contextRef="#ctx0" brushRef="#br0" timeOffset="13032.797">1612 4247 904 0 0,'0'0'458'0'0,"0"0"5"0"0,0 0 150 0 0,0 0-35 0 0,0 0-71 0 0,2 3-72 0 0,3-1-338 0 0,-1-1-1 0 0,1 0 0 0 0,0 0 0 0 0,0-1 1 0 0,-1 1-1 0 0,1-1 0 0 0,0 0 0 0 0,0 0 1 0 0,0-1-1 0 0,-1 1 0 0 0,1-1 1 0 0,0 0-1 0 0,-1 0 0 0 0,1-1 0 0 0,0 1 1 0 0,-1-1-1 0 0,0 0 0 0 0,1 0 0 0 0,-1-1 1 0 0,0 1-1 0 0,0-1 0 0 0,3-2-96 0 0,16-6 295 0 0,41-17 158 0 0,-2-2 1 0 0,-2-3-1 0 0,0-2 0 0 0,7-10-453 0 0,-59 40 0 0 0,-1 0-1 0 0,0-1 1 0 0,0 0 0 0 0,0 0-1 0 0,-1 0 1 0 0,0-1 0 0 0,0 1-1 0 0,0-2 1 0 0,-1 1 0 0 0,0 0-1 0 0,-1-1 1 0 0,0 0 0 0 0,0 0-1 0 0,-1 0 1 0 0,0-1 0 0 0,0 1-1 0 0,-1-1 1 0 0,0 0 0 0 0,0 0-1 0 0,-1-2 1 0 0,-55-4-48 0 0,39 17 57 0 0,0 1-1 0 0,1 1 0 0 0,-1 1 0 0 0,1 0 1 0 0,0 1-1 0 0,1 0 0 0 0,-1 1 0 0 0,1 0 1 0 0,0 1-1 0 0,1 1 0 0 0,-7 6-8 0 0,14-9 0 0 0,-1-1 0 0 0,1 1 0 0 0,1 0 0 0 0,-1 1 0 0 0,1-1 1 0 0,0 1-1 0 0,0 0 0 0 0,1 0 0 0 0,0 0 0 0 0,1 1 0 0 0,-1-1 0 0 0,1 0 0 0 0,1 1 0 0 0,-1 0 0 0 0,1-1 0 0 0,1 1 0 0 0,-1 0 0 0 0,1 4 0 0 0,3-3-2 0 0,1 0-1 0 0,0 0 0 0 0,0 0 1 0 0,1 0-1 0 0,0-1 0 0 0,0 1 1 0 0,1-1-1 0 0,0-1 0 0 0,0 1 0 0 0,1-1 1 0 0,0 0-1 0 0,0-1 0 0 0,1 1 1 0 0,0-1-1 0 0,0-1 0 0 0,0 0 1 0 0,1 0-1 0 0,0 0 0 0 0,0-1 0 0 0,0 0 1 0 0,0-1-1 0 0,9 2 3 0 0,-8-2-301 0 0,1 0-1 0 0,0 0 0 0 0,0-1 1 0 0,0-1-1 0 0,0 0 1 0 0,0 0-1 0 0,0-1 1 0 0,0-1-1 0 0,1 0 1 0 0,-1 0-1 0 0,0-1 1 0 0,-1-1-1 0 0,1 1 0 0 0,0-2 1 0 0,-1 0-1 0 0,1 0 1 0 0,-1 0-1 0 0,6-5 302 0 0,9-8-1202 0 0</inkml:trace>
  <inkml:trace contextRef="#ctx0" brushRef="#br0" timeOffset="13312.091">2403 3899 1552 0 0,'24'1'4614'0'0,"26"61"-4236"0"0,-44-54 62 0 0,115 154 817 0 0,-119-162-1205 0 0,0-1 1 0 0,0 1 0 0 0,0-1 0 0 0,-1 1-1 0 0,1-1 1 0 0,0 0 0 0 0,0 0-1 0 0,0 0 1 0 0,-1 0 0 0 0,1 0 0 0 0,0 0-1 0 0,-1 0 1 0 0,1 0 0 0 0,-1-1-1 0 0,0 1 1 0 0,1-1 0 0 0,-1 1 0 0 0,0-1-1 0 0,0 1 1 0 0,0-1 0 0 0,0 0 0 0 0,0 0-1 0 0,0 1 1 0 0,0-1 0 0 0,-1 0-1 0 0,1 0 1 0 0,-1 0 0 0 0,1 0 0 0 0,-1 0-1 0 0,0 0 1 0 0,0 0 0 0 0,0 0-1 0 0,0 0 1 0 0,0 0 0 0 0,0 0 0 0 0,0 1-1 0 0,-1-1 1 0 0,1-2-53 0 0,1-1 126 0 0,11-54-193 0 0,22-91-221 0 0,2 55-4541 0 0,-30 79 2342 0 0,-6 9 1224 0 0</inkml:trace>
  <inkml:trace contextRef="#ctx0" brushRef="#br0" timeOffset="13685.716">2920 3959 1204 0 0,'6'-1'164'0'0,"17"0"53"0"0,0-2 1 0 0,-1 0 0 0 0,1-2 0 0 0,-1 0-1 0 0,0-1 1 0 0,-1-2 0 0 0,1 0 0 0 0,-1-1-1 0 0,-1-1 1 0 0,0-1 0 0 0,17-12-218 0 0,-35 22 19 0 0,1-1 0 0 0,-1 1 0 0 0,0 0 0 0 0,0 0 0 0 0,0-1 0 0 0,0 1 0 0 0,0-1 0 0 0,-1 0 0 0 0,1 0 0 0 0,0 0 0 0 0,-1 1 0 0 0,1-1 0 0 0,-1-1 0 0 0,0 1 0 0 0,0 0 0 0 0,0 0 0 0 0,0 0 0 0 0,0-1 0 0 0,0 1 0 0 0,0 0 0 0 0,-1-1 0 0 0,1 1 0 0 0,-1-1 0 0 0,0 1 0 0 0,1-1 0 0 0,-1 1 0 0 0,0-1 0 0 0,-1 1 0 0 0,1 0 0 0 0,0-1 0 0 0,-1 1 0 0 0,1-1 0 0 0,-1 1 0 0 0,0 0 0 0 0,0-1 0 0 0,0 1-1 0 0,0 0 1 0 0,0 0 0 0 0,-1 0 0 0 0,1-1 0 0 0,0 1 0 0 0,-1 1 0 0 0,0-1 0 0 0,1 0 0 0 0,-1 0 0 0 0,0 1 0 0 0,0-1 0 0 0,0 1 0 0 0,0-1 0 0 0,0 1 0 0 0,0 0 0 0 0,-1 0 0 0 0,1 0 0 0 0,0 0 0 0 0,0 0 0 0 0,-1 1 0 0 0,1-1 0 0 0,-1 0 0 0 0,1 1 0 0 0,-1 0 0 0 0,1 0 0 0 0,-1 0 0 0 0,0 0-19 0 0,-13 0 89 0 0,-1 2 0 0 0,1 0 0 0 0,-1 1-1 0 0,1 0 1 0 0,0 2 0 0 0,0 0 0 0 0,1 0 0 0 0,-1 2-1 0 0,1 0 1 0 0,1 0 0 0 0,-1 1 0 0 0,1 1 0 0 0,1 1 0 0 0,-1 0-1 0 0,2 1 1 0 0,-1 0 0 0 0,2 0 0 0 0,-1 2 0 0 0,-2 3-89 0 0,13-13 20 0 0,-1 0 1 0 0,0 1-1 0 0,1-1 1 0 0,0 0 0 0 0,-1 1-1 0 0,1-1 1 0 0,1 0-1 0 0,-1 1 1 0 0,0-1 0 0 0,1 1-1 0 0,0-1 1 0 0,0 1-1 0 0,0 0 1 0 0,0-1 0 0 0,0 1-1 0 0,1-1 1 0 0,-1 1-1 0 0,1-1 1 0 0,0 0 0 0 0,0 1-1 0 0,1-1 1 0 0,-1 0-1 0 0,1 1 1 0 0,-1-1 0 0 0,1 0-1 0 0,0 0 1 0 0,0 0 0 0 0,0-1-1 0 0,1 1 1 0 0,-1 0-1 0 0,1-1 1 0 0,-1 0 0 0 0,1 1-1 0 0,0-1 1 0 0,0 0-1 0 0,0 0 1 0 0,0-1 0 0 0,0 1-1 0 0,0-1 1 0 0,1 1-1 0 0,-1-1 1 0 0,0 0 0 0 0,1 0-1 0 0,-1-1 1 0 0,1 1-1 0 0,-1-1 1 0 0,1 0 0 0 0,0 1-1 0 0,-1-1 1 0 0,1-1-1 0 0,1 1-20 0 0,12 3-349 0 0,0 0-1 0 0,0-1 0 0 0,1-1 0 0 0,-1 0 1 0 0,0-1-1 0 0,0-1 0 0 0,0-1 1 0 0,1 0-1 0 0,-2-2 0 0 0,1 1 0 0 0,7-4 350 0 0,-5-4-1178 0 0</inkml:trace>
  <inkml:trace contextRef="#ctx0" brushRef="#br0" timeOffset="14494.552">3225 3860 1664 0 0,'0'-1'67'0'0,"1"0"1"0"0,-1 0-1 0 0,0 0 0 0 0,1-1 1 0 0,-1 1-1 0 0,1 0 0 0 0,-1 0 1 0 0,1 0-1 0 0,0 0 1 0 0,-1 0-1 0 0,1 1 0 0 0,0-1 1 0 0,-1 0-1 0 0,1 0 0 0 0,0 0 1 0 0,0 0-1 0 0,0 1 0 0 0,0-1 1 0 0,0 0-1 0 0,0 1 0 0 0,0-1 1 0 0,0 1-1 0 0,0-1 0 0 0,0 1 1 0 0,0 0-1 0 0,0-1 0 0 0,1 1 1 0 0,-1 0-1 0 0,0 0 0 0 0,0 0 1 0 0,0 0-1 0 0,0 0 0 0 0,1 0 1 0 0,-1 0-1 0 0,0 0 0 0 0,0 0 1 0 0,0 1-1 0 0,0-1 0 0 0,0 0 1 0 0,0 1-1 0 0,0-1 0 0 0,1 1 1 0 0,-1-1-1 0 0,0 1 0 0 0,0-1 1 0 0,-1 1-1 0 0,1 0 0 0 0,1 0-67 0 0,55 30 367 0 0,25 34 218 0 0,-82-65-426 0 0,-4-3-114 0 0,0-1 1 0 0,0 1-1 0 0,0-1 1 0 0,1 0 0 0 0,-1-1-1 0 0,1 1 1 0 0,0 0-1 0 0,0-1 1 0 0,0 0 0 0 0,1 1-1 0 0,0-1 1 0 0,0 0-1 0 0,0-1 1 0 0,0 1 0 0 0,1 0-1 0 0,0 0 1 0 0,0-1-1 0 0,0-4-45 0 0,0 9 20 0 0,-11-137 240 0 0,13 137-258 0 0,1 1 0 0 0,-1-1 0 0 0,1 1 0 0 0,0 0 0 0 0,-1-1 1 0 0,1 1-1 0 0,-1 0 0 0 0,1 0 0 0 0,-1 0 0 0 0,1 0 0 0 0,0 0 0 0 0,-1 1 1 0 0,1-1-1 0 0,-1 0 0 0 0,1 1 0 0 0,-1-1 0 0 0,1 1 0 0 0,-1-1 0 0 0,1 1 1 0 0,-1 0-1 0 0,1 0 0 0 0,-1 0 0 0 0,0 0 0 0 0,1 0 0 0 0,-1 0 1 0 0,0 0-1 0 0,0 0 0 0 0,0 0 0 0 0,0 0 0 0 0,0 1 0 0 0,0-1 0 0 0,0 0 1 0 0,0 1-1 0 0,-1-1 0 0 0,1 1 0 0 0,0-1-2 0 0,144 125 455 0 0,-139-126-463 0 0,0 0 0 0 0,-1 0 0 0 0,1-1 0 0 0,0 0 0 0 0,0 0 0 0 0,0 0 0 0 0,-1 0 0 0 0,1-1 0 0 0,0 0-1 0 0,-1 0 1 0 0,0-1 0 0 0,1 1 0 0 0,-1-1 0 0 0,0 0 0 0 0,0-1 0 0 0,-1 1 0 0 0,1-1 0 0 0,-1 0 0 0 0,1 0 0 0 0,-1-1 0 0 0,-1 1 0 0 0,1-1 0 0 0,-1 0 0 0 0,1 0 0 0 0,-1 0 0 0 0,-1 0 0 0 0,1 0 0 0 0,-1-1 0 0 0,0 1 0 0 0,0-1 0 0 0,0 1 0 0 0,-1-1 0 0 0,0 0 0 0 0,0 0 8 0 0,7-35-191 0 0,-2 0 0 0 0,-1-1 0 0 0,-3 1 0 0 0,-1-1 0 0 0,-2 0-1 0 0,-1 0 1 0 0,-3 1 0 0 0,-4-16 191 0 0,-13-83 1706 0 0,11 165-1210 0 0,24 140-294 0 0,6-86-174 0 0,-15-57 2 0 0,0 0 0 0 0,2 0 0 0 0,0 0 0 0 0,2-1 0 0 0,0 0 0 0 0,2-1 0 0 0,0 1 0 0 0,1-2 0 0 0,4 6-30 0 0,-11-24 33 0 0,0 1 0 0 0,0-1-1 0 0,0 1 1 0 0,0-1 0 0 0,0-1 0 0 0,0 1-1 0 0,0 0 1 0 0,0-1 0 0 0,1 0-1 0 0,-1 0 1 0 0,0 0 0 0 0,0 0-1 0 0,0-1 1 0 0,0 0 0 0 0,1 0-1 0 0,-1 0 1 0 0,0 0 0 0 0,-1-1-1 0 0,1 1 1 0 0,0-1 0 0 0,0 0-1 0 0,-1 0 1 0 0,1 0 0 0 0,-1-1-1 0 0,1 1 1 0 0,-1-1 0 0 0,0 0 0 0 0,0 0-1 0 0,0 0 1 0 0,-1 0 0 0 0,2-2-33 0 0,14-8 67 0 0,-5 4-129 0 0,0 1 1 0 0,0 1 0 0 0,0 0-1 0 0,1 1 1 0 0,0 0 0 0 0,1 1-1 0 0,-1 0 1 0 0,1 2-1 0 0,0 0 1 0 0,0 0 0 0 0,7 1 61 0 0,-17 2-8 0 0,0 1 1 0 0,0 0-1 0 0,0 0 0 0 0,0 1 1 0 0,0 0-1 0 0,0-1 0 0 0,0 2 1 0 0,0-1-1 0 0,-1 1 0 0 0,1-1 1 0 0,-1 1-1 0 0,0 0 0 0 0,1 1 1 0 0,-1-1-1 0 0,-1 1 0 0 0,1 0 1 0 0,-1 0-1 0 0,1 0 0 0 0,-1 0 1 0 0,0 1-1 0 0,-1-1 0 0 0,1 1 1 0 0,-1-1-1 0 0,0 1 0 0 0,0 0 1 0 0,0 0-1 0 0,-1 0 0 0 0,1 0 1 0 0,-1 1-1 0 0,-1-1 0 0 0,1 1 8 0 0,-4 1-24 0 0,0 0-1 0 0,-1-1 1 0 0,0 1-1 0 0,0-1 1 0 0,-1 0-1 0 0,1-1 1 0 0,-1 1-1 0 0,0-1 1 0 0,-1 0-1 0 0,1 0 1 0 0,-1 0-1 0 0,0-1 1 0 0,0 0-1 0 0,-1 0 1 0 0,1 0-1 0 0,-1-1 1 0 0,0 0-1 0 0,-6 2 25 0 0,-178 34-5216 0 0,166-39 4110 0 0</inkml:trace>
  <inkml:trace contextRef="#ctx0" brushRef="#br0" timeOffset="14757.983">3464 3524 2840 0 0,'3'-1'884'0'0,"5"-2"-172"0"0,8-6-132 0 0,5-3-208 0 0,6-2-235 0 0,3 4-13 0 0,2-2-445 0 0,5-2-591 0 0,1 4-240 0 0,1-5-112 0 0</inkml:trace>
  <inkml:trace contextRef="#ctx0" brushRef="#br0" timeOffset="15009.835">4241 3412 2392 0 0,'4'3'1196'0'0,"-3"-2"-128"0"0,4 2-211 0 0,-3-1-245 0 0,-2-1-300 0 0,0-1-264 0 0,3 3 0 0 0,-2 0-976 0 0,1-1-453 0 0,-2-2 205 0 0,-2-2 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9:2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51 828 1060 0 0,'16'26'5812'0'0,"19"-47"-4211"0"0,-26 14-1691 0 0,11-9 193 0 0,0-2 1 0 0,-1 0-1 0 0,-1 0 0 0 0,-1-2 1 0 0,0 0-1 0 0,-2-1 0 0 0,0-1 1 0 0,-2 0-1 0 0,0-1 1 0 0,-2 0-1 0 0,0-1 0 0 0,-1 0 1 0 0,-2-1-1 0 0,-1 0 1 0 0,0 0-1 0 0,1-20-103 0 0,-18-24 374 0 0,9 67-369 0 0,0 1 0 0 0,1 0 0 0 0,-1 0 0 0 0,0 0 0 0 0,0 0 0 0 0,0 0-1 0 0,0 0 1 0 0,-1 0 0 0 0,1 0 0 0 0,0 1 0 0 0,0-1 0 0 0,0 0 0 0 0,-1 1 0 0 0,1-1-1 0 0,0 0 1 0 0,-1 1 0 0 0,1 0 0 0 0,0-1 0 0 0,-1 1 0 0 0,1 0 0 0 0,-1 0 0 0 0,1 0-1 0 0,-1 0 1 0 0,1 0 0 0 0,0 0 0 0 0,-1 0 0 0 0,1 0 0 0 0,-1 0 0 0 0,1 1-1 0 0,0-1 1 0 0,-1 1 0 0 0,1-1 0 0 0,0 1 0 0 0,-1-1 0 0 0,1 1 0 0 0,0 0 0 0 0,0 0-1 0 0,0-1 1 0 0,0 1 0 0 0,-1 0 0 0 0,1 0 0 0 0,0 0 0 0 0,1 0 0 0 0,-1 1 0 0 0,0-1-1 0 0,0 0 1 0 0,0 0-5 0 0,-6 9 31 0 0,0 0-1 0 0,1 0 0 0 0,0 1 0 0 0,1 0 0 0 0,0 0 1 0 0,1 0-1 0 0,0 1 0 0 0,0-1 0 0 0,1 1 0 0 0,1 0 1 0 0,0 0-1 0 0,1 0 0 0 0,0 0 0 0 0,1 0 0 0 0,0 0 1 0 0,1 0-1 0 0,0 0 0 0 0,1 2-30 0 0,-2 19 140 0 0,3-12-79 0 0,0 0-1 0 0,1 0 1 0 0,0-1-1 0 0,2 1 1 0 0,1-1-1 0 0,0-1 1 0 0,2 1-1 0 0,0-1 1 0 0,1 0-1 0 0,10 13-60 0 0,29-3 337 0 0,-48-29-413 0 0,-1 0-6 0 0,-10-46-1017 0 0,-11 21 900 0 0,-1 2 1 0 0,-1 0-1 0 0,-1 1 0 0 0,-1 1 0 0 0,-1 2 1 0 0,-1 0-1 0 0,-1 2 0 0 0,0 1 0 0 0,-1 1 1 0 0,0 2-1 0 0,-14-4 199 0 0,27 9 207 0 0,16 8-183 0 0,1 0 0 0 0,-1 0 1 0 0,1 0-1 0 0,-1 0 0 0 0,1-1 0 0 0,-1 1 0 0 0,1 0 0 0 0,-1 0 0 0 0,0 0 0 0 0,1-1 1 0 0,-1 1-1 0 0,1 0 0 0 0,-1-1 0 0 0,0 1 0 0 0,1 0 0 0 0,-1-1 0 0 0,0 1 0 0 0,1-1 1 0 0,-1 1-1 0 0,0 0 0 0 0,0-1 0 0 0,1 1 0 0 0,-1-1 0 0 0,0 1 0 0 0,0-1 0 0 0,0 1 1 0 0,0-1-1 0 0,1 1 0 0 0,-1-1 0 0 0,0 1 0 0 0,0-1 0 0 0,0 1 0 0 0,0-1 0 0 0,0 1 1 0 0,0-1-1 0 0,0 1 0 0 0,-1-1 0 0 0,1 1 0 0 0,0-1 0 0 0,0 1 0 0 0,0-1 0 0 0,0 1 1 0 0,-1-1-1 0 0,1 1 0 0 0,0 0 0 0 0,0-1 0 0 0,-1 1 0 0 0,1-1 0 0 0,0 1 1 0 0,-1 0-1 0 0,1-1 0 0 0,0 1 0 0 0,-1 0 0 0 0,1-1 0 0 0,-1 1 0 0 0,1 0 0 0 0,-1-1-24 0 0,3 1-48 0 0,31-14 161 0 0,1 2 1 0 0,0 2-1 0 0,0 1 0 0 0,1 2 0 0 0,0 1 1 0 0,10 1-114 0 0,70-14 43 0 0,166-39-71 0 0,-276 56 32 0 0,1 0 0 0 0,-1-1-1 0 0,1 0 1 0 0,-1 0 0 0 0,0 0 0 0 0,0-1 0 0 0,0 0 0 0 0,-1 0 0 0 0,1 0 0 0 0,-1-1 0 0 0,0 1 0 0 0,0-1 0 0 0,-1 0 0 0 0,1 0 0 0 0,-1 0 0 0 0,0 0-1 0 0,0-1 1 0 0,-1 0 0 0 0,0 1 0 0 0,0-1 0 0 0,0 0 0 0 0,-1 0 0 0 0,1 0 0 0 0,-1 0 0 0 0,-1 0 0 0 0,1 0 0 0 0,-1-1-4 0 0,0 6 12 0 0,0 1 15 0 0,-2-26-160 0 0,1 25 129 0 0,1 0 1 0 0,0 0 0 0 0,0 0 0 0 0,-1 0-1 0 0,1 1 1 0 0,-1-1 0 0 0,1 0 0 0 0,-1 0-1 0 0,1 1 1 0 0,-1-1 0 0 0,1 0 0 0 0,-1 1-1 0 0,0-1 1 0 0,1 0 0 0 0,-1 1 0 0 0,0-1-1 0 0,1 1 1 0 0,-1-1 0 0 0,0 1 0 0 0,0-1-1 0 0,1 1 1 0 0,-1 0 0 0 0,0 0 0 0 0,0-1 0 0 0,0 1-1 0 0,0 0 1 0 0,0 0 0 0 0,0 0 0 0 0,1 0-1 0 0,-1 0 1 0 0,0 0 0 0 0,0 0 0 0 0,0 0-1 0 0,0 0 1 0 0,0 0 0 0 0,0 0 0 0 0,1 0-1 0 0,-1 1 1 0 0,0-1 0 0 0,0 0 0 0 0,0 1-1 0 0,0-1 1 0 0,1 1 0 0 0,-1-1 0 0 0,0 1-1 0 0,0-1 1 0 0,1 1 0 0 0,-1-1 0 0 0,1 1-1 0 0,-1 0 1 0 0,0-1 0 0 0,1 1 0 0 0,-1 0-1 0 0,1 0 1 0 0,-1-1 0 0 0,1 1 0 0 0,0 0-1 0 0,-1 0 1 0 0,1 0 0 0 0,0 0 0 0 0,0-1-1 0 0,-1 1 1 0 0,1 0 0 0 0,0 0 0 0 0,0 0-1 0 0,0 0 1 0 0,0 0 0 0 0,0 0 0 0 0,0 0 3 0 0,-10 71-18 0 0,25 146 162 0 0,5-34 21 0 0,-20-183-115 0 0,0-1 11 0 0,0 0 3 0 0,-2 4 85 0 0,2-5-146 0 0,0 1-1 0 0,0 0 1 0 0,0 0-1 0 0,0 0 1 0 0,-1-1 0 0 0,1 1-1 0 0,0 0 1 0 0,0 0-1 0 0,-1 0 1 0 0,1 0 0 0 0,0-1-1 0 0,0 1 1 0 0,-1 0 0 0 0,1 0-1 0 0,0 0 1 0 0,-1 0-1 0 0,1 0 1 0 0,0 0 0 0 0,0 0-1 0 0,-1 0 1 0 0,1 0-1 0 0,0 0 1 0 0,-1 0 0 0 0,1 0-1 0 0,0 0 1 0 0,0 0 0 0 0,-1 0-1 0 0,1 0 1 0 0,0 0-1 0 0,0 0 1 0 0,-1 0 0 0 0,1 1-1 0 0,0-1 1 0 0,-1 0-1 0 0,1 0 1 0 0,0 0 0 0 0,0 1-3 0 0,9-105 71 0 0,-7 96-99 0 0,1 0 0 0 0,0 0 0 0 0,0 0-1 0 0,1 0 1 0 0,-1 1 0 0 0,2 0 0 0 0,-1 0 0 0 0,1 0 0 0 0,0 0-1 0 0,0 1 1 0 0,1 0 0 0 0,0 0 0 0 0,0 0 0 0 0,1 1 0 0 0,-1 0-1 0 0,1 0 1 0 0,0 0 0 0 0,1 1 0 0 0,-1 0 0 0 0,8-2 28 0 0,-15 6-33 0 0,0 0-8 0 0,18 24-71 0 0,11 48-15 0 0,-29-66 135 0 0,1 0 0 0 0,1 0 0 0 0,-1 1 0 0 0,1-1 1 0 0,1-1-1 0 0,-1 1 0 0 0,1 0 0 0 0,0 0 1 0 0,0-1-1 0 0,0 0 0 0 0,1 0 0 0 0,0 0 0 0 0,0 0 1 0 0,0 0-1 0 0,0-1 0 0 0,1 1 0 0 0,0-1 1 0 0,0-1-1 0 0,0 1 0 0 0,5 2-8 0 0,-5-5 10 0 0,0-1 1 0 0,-1 1-1 0 0,1-1 0 0 0,0 0 1 0 0,0-1-1 0 0,-1 1 0 0 0,1-1 1 0 0,0 0-1 0 0,-1 0 0 0 0,1 0 1 0 0,-1-1-1 0 0,1 0 0 0 0,-1 0 0 0 0,0 0 1 0 0,0 0-1 0 0,1 0 0 0 0,-2-1 1 0 0,1 0-1 0 0,3-2-10 0 0,1 0 0 0 0,12-9-71 0 0,-1 0 1 0 0,0-1-1 0 0,-1-1 1 0 0,0-1-1 0 0,-1 0 0 0 0,-1-2 1 0 0,-1 0-1 0 0,-1 0 1 0 0,6-11 70 0 0,23-54-58 0 0,-61 95 56 0 0,10 5 62 0 0,1 0 0 0 0,1 0 0 0 0,0 1 0 0 0,1-1 0 0 0,0 1 0 0 0,1 1 0 0 0,2-1 0 0 0,-1 0 0 0 0,2 1 0 0 0,0-1 0 0 0,2 1 0 0 0,0 3-60 0 0,38 60 470 0 0,-33-80-451 0 0,-1 0-1 0 0,0-1 0 0 0,0 1 0 0 0,0-1 0 0 0,0 0 0 0 0,0-1 0 0 0,0 0 0 0 0,0 1 0 0 0,0-1 1 0 0,0-1-1 0 0,0 1 0 0 0,0-1 0 0 0,0 0 0 0 0,-1 0 0 0 0,1 0 0 0 0,-1-1 0 0 0,1 0 1 0 0,-1 1-1 0 0,0-2 0 0 0,0 1 0 0 0,0 0 0 0 0,-1-1 0 0 0,1 0 0 0 0,-1 1 0 0 0,0-1 1 0 0,0-1-1 0 0,0 1 0 0 0,0-1-18 0 0,24-26 10 0 0,110-95-160 0 0,-135 125 147 0 0,0 0 0 0 0,1 0 0 0 0,-1 0 0 0 0,0 0 0 0 0,0 0 0 0 0,0 1 0 0 0,1-1 0 0 0,-1 1 0 0 0,0-1 0 0 0,0 1 0 0 0,1 0 0 0 0,-1 0 0 0 0,0 0 0 0 0,1 0 0 0 0,-1 0 1 0 0,0 1-1 0 0,1-1 0 0 0,-1 1 0 0 0,0-1 0 0 0,0 1 0 0 0,1 0 0 0 0,-1 0 0 0 0,0 0 0 0 0,0 0 0 0 0,0 0 0 0 0,0 0 0 0 0,0 1 0 0 0,0-1 0 0 0,-1 1 0 0 0,1-1 0 0 0,0 1 0 0 0,-1 0 0 0 0,1 0 0 0 0,-1-1 0 0 0,0 1 0 0 0,1 0 0 0 0,-1 0 1 0 0,0 0-1 0 0,0 1 0 0 0,-1-1 0 0 0,1 0 0 0 0,0 0 0 0 0,0 2 3 0 0,1 1 8 0 0,0 1 1 0 0,-1-1 0 0 0,0 1 0 0 0,1-1-1 0 0,-2 1 1 0 0,1 0 0 0 0,-1-1-1 0 0,0 1 1 0 0,0 0 0 0 0,0-1-1 0 0,-1 1 1 0 0,0 0 0 0 0,0-1-1 0 0,0 1 1 0 0,-1-1 0 0 0,0 0-1 0 0,-1 3-8 0 0,-2-3-130 0 0,0 0 0 0 0,0 0-1 0 0,0-1 1 0 0,-1 0-1 0 0,0 0 1 0 0,0 0 0 0 0,0 0-1 0 0,0-1 1 0 0,-1 0-1 0 0,1-1 1 0 0,-1 1-1 0 0,0-1 1 0 0,0-1 0 0 0,0 1-1 0 0,0-1 1 0 0,0 0-1 0 0,0-1 1 0 0,0 1 0 0 0,0-2-1 0 0,0 1 1 0 0,0-1-1 0 0,-5-1 131 0 0,-4 2-1200 0 0,-84-40-3847 0 0,84 26 3917 0 0</inkml:trace>
  <inkml:trace contextRef="#ctx0" brushRef="#br0" timeOffset="345.635">1315 256 1736 0 0,'-18'-16'6803'0'0,"18"16"-6561"0"0,0 0 47 0 0,-2-8 2262 0 0,-4 38-10820 0 0,8-27 7129 0 0</inkml:trace>
  <inkml:trace contextRef="#ctx0" brushRef="#br0" timeOffset="3610.575">1944 601 1644 0 0,'-14'15'678'0'0,"12"-15"-237"0"0,2 0-10 0 0,0 0-19 0 0,-7 28 1559 0 0,6-27-1942 0 0,1 0 0 0 0,-1-1 0 0 0,1 1 0 0 0,0 0 0 0 0,-1 0 0 0 0,1 0 0 0 0,0 0 0 0 0,0-1 0 0 0,0 1 0 0 0,0 0 0 0 0,-1 0 0 0 0,1 0 0 0 0,0 0 0 0 0,0 0 1 0 0,1-1-1 0 0,-1 1 0 0 0,0 0 0 0 0,0 0 0 0 0,0 0 0 0 0,1 0 0 0 0,-1 0 0 0 0,0-1 0 0 0,1 1 0 0 0,-1 0 0 0 0,0 0 0 0 0,1-1 0 0 0,-1 1 0 0 0,1 0 0 0 0,-1-1 0 0 0,1 1 0 0 0,0 0 0 0 0,-1-1 0 0 0,1 1 1 0 0,0-1-1 0 0,-1 1 0 0 0,1-1 0 0 0,0 1 0 0 0,0-1 0 0 0,-1 0 0 0 0,1 1 0 0 0,0-1 0 0 0,0 0 0 0 0,0 1 0 0 0,0-1 0 0 0,-1 0 0 0 0,1 0 0 0 0,0 0 0 0 0,0 0 0 0 0,0 0 0 0 0,1 0-29 0 0,14 5 111 0 0,1 0 1 0 0,0-1-1 0 0,0-1 0 0 0,0-1 0 0 0,1 0 0 0 0,-1-2 0 0 0,1 0 0 0 0,-1 0 0 0 0,1-2 1 0 0,-1 0-1 0 0,0-1 0 0 0,0-1 0 0 0,0 0 0 0 0,0-2 0 0 0,-1 0 0 0 0,0 0 0 0 0,0-1 0 0 0,-1-2 1 0 0,1 1-1 0 0,-2-2 0 0 0,2-1-111 0 0,-5 4 6 0 0,0 0 1 0 0,-1-1-1 0 0,0-1 1 0 0,-1 1-1 0 0,0-1 1 0 0,0-1-1 0 0,-1 0 1 0 0,-1 0-1 0 0,1-1 1 0 0,-1 0-1 0 0,-1 0 1 0 0,0 0-1 0 0,-1-1 1 0 0,2-7-7 0 0,-9 16-18 0 0,0-1 0 0 0,0 1 0 0 0,-1-1 0 0 0,1 1 0 0 0,-1 0 0 0 0,0 0 0 0 0,0 0 1 0 0,0 0-1 0 0,0 0 0 0 0,-1 1 0 0 0,1 0 0 0 0,-1 0 0 0 0,0 0 0 0 0,1 0 0 0 0,-1 0 1 0 0,0 0-1 0 0,0 1 0 0 0,0 0 0 0 0,0 0 0 0 0,0 0 0 0 0,0 1 0 0 0,-1-1 1 0 0,1 1-1 0 0,0 0 0 0 0,0 0 0 0 0,0 0 0 0 0,-1 1 0 0 0,1-1 0 0 0,0 1 0 0 0,0 0 1 0 0,-4 2 17 0 0,1-3-57 0 0,3 0 64 0 0,0 0 0 0 0,-1 1 0 0 0,1 0-1 0 0,0 0 1 0 0,0 0 0 0 0,0 0-1 0 0,0 1 1 0 0,0 0 0 0 0,1 0-1 0 0,-1 0 1 0 0,1 0 0 0 0,-1 0-1 0 0,1 1 1 0 0,-1-1 0 0 0,1 1 0 0 0,0 0-1 0 0,0 0 1 0 0,1 0 0 0 0,-1 0-1 0 0,1 1 1 0 0,-1-1 0 0 0,1 1-1 0 0,0-1 1 0 0,0 1 0 0 0,0 0-1 0 0,1 0 1 0 0,0 0 0 0 0,-1 0-1 0 0,1 0 1 0 0,1 0 0 0 0,-1 4-7 0 0,5-3 67 0 0,3-1-40 0 0,0 0 1 0 0,0-1 0 0 0,1 1 0 0 0,-1-1 0 0 0,1-1 0 0 0,0 1-1 0 0,-1-2 1 0 0,1 1 0 0 0,0-1 0 0 0,0 0 0 0 0,0 0 0 0 0,0-1-1 0 0,0 0 1 0 0,0-1 0 0 0,0 0 0 0 0,0 0 0 0 0,3-1-28 0 0,191-59 292 0 0,-177 52-342 0 0,0 1 0 0 0,0 1 0 0 0,0 1 1 0 0,1 1-1 0 0,0 1 0 0 0,0 2 0 0 0,23 0 50 0 0,-46 2-9 0 0,0 0 1 0 0,0 1-1 0 0,0 0 0 0 0,0-1 0 0 0,-1 1 1 0 0,1 0-1 0 0,0 0 0 0 0,-1 1 0 0 0,1-1 0 0 0,0 0 1 0 0,-1 1-1 0 0,0 0 0 0 0,1-1 0 0 0,-1 1 1 0 0,0 0-1 0 0,0 0 0 0 0,0 0 0 0 0,0 1 0 0 0,0-1 1 0 0,0 0-1 0 0,-1 1 0 0 0,1-1 0 0 0,-1 1 1 0 0,0 0-1 0 0,0-1 0 0 0,0 1 0 0 0,0 0 0 0 0,0 0 1 0 0,0 0-1 0 0,-1 0 0 0 0,1-1 0 0 0,-1 1 0 0 0,0 0 1 0 0,0 0-1 0 0,0 3 9 0 0,-14 98-11 0 0,0-50-1 0 0,13-54 87 0 0,1 0 13 0 0,0 0-13 0 0,30 14 90 0 0,-16-15-182 0 0,0-1 0 0 0,0-1 1 0 0,-1 0-1 0 0,1 0 0 0 0,-1-1 0 0 0,0-1 1 0 0,0-1-1 0 0,0 0 0 0 0,-1 0 0 0 0,0-1 1 0 0,0-1-1 0 0,-1 0 0 0 0,1 0 0 0 0,-2-1 1 0 0,0-1-1 0 0,0 0 0 0 0,0 0 0 0 0,-1-1 1 0 0,-1 0-1 0 0,0 0 0 0 0,0-1 0 0 0,-2 0 1 0 0,1 0-1 0 0,3-11 17 0 0,-9 22-10 0 0,-1 0 1 0 0,1 0 0 0 0,-1 0-1 0 0,1 0 1 0 0,-1 0-1 0 0,1 0 1 0 0,-1 0-1 0 0,0 0 1 0 0,1 0 0 0 0,-1 0-1 0 0,0 0 1 0 0,0 0-1 0 0,0-1 1 0 0,0 1-1 0 0,0 0 1 0 0,0 0 0 0 0,0 0-1 0 0,0 0 1 0 0,0 0-1 0 0,0 0 1 0 0,-1 0-1 0 0,1 0 1 0 0,0-1 0 0 0,-1 1-1 0 0,1 0 1 0 0,-1 0-1 0 0,1 0 1 0 0,-1 1-1 0 0,0-1 1 0 0,1 0 0 0 0,-1 0-1 0 0,0 0 1 0 0,0 0-1 0 0,0 1 1 0 0,1-1-1 0 0,-1 0 1 0 0,0 0 0 0 0,0 1-1 0 0,0-1 1 0 0,0 1-1 0 0,0-1 1 0 0,0 1-1 0 0,0 0 1 0 0,0-1 0 0 0,0 1-1 0 0,-1 0 1 0 0,1 0-1 0 0,0-1 1 0 0,0 1-1 0 0,0 0 1 0 0,0 0 0 0 0,0 0-1 0 0,0 0 1 0 0,-1 1-1 0 0,1-1 1 0 0,0 0 9 0 0,-7 2-3 0 0,0 1 1 0 0,0-1-1 0 0,0 1 1 0 0,0 1-1 0 0,1 0 0 0 0,0 0 1 0 0,0 0-1 0 0,0 1 1 0 0,0 0-1 0 0,1 0 1 0 0,-1 0-1 0 0,1 1 1 0 0,1 0-1 0 0,-1 0 1 0 0,1 1-1 0 0,0 0 0 0 0,1 0 1 0 0,-1 0-1 0 0,1 0 1 0 0,1 1-1 0 0,-1-1 1 0 0,1 1-1 0 0,0 2 3 0 0,1-6 28 0 0,0 0-1 0 0,1 0 1 0 0,-1 1-1 0 0,1-1 1 0 0,0 0-1 0 0,0 1 1 0 0,0-1 0 0 0,1 1-1 0 0,0-1 1 0 0,0 1-1 0 0,0-1 1 0 0,0 1-1 0 0,1-1 1 0 0,-1 1-1 0 0,1-1 1 0 0,0 1 0 0 0,1-1-1 0 0,-1 0 1 0 0,1 1-1 0 0,0-1 1 0 0,0 0-1 0 0,0 0 1 0 0,0 0-1 0 0,1-1 1 0 0,-1 1 0 0 0,1 0-1 0 0,0-1 1 0 0,0 0-1 0 0,1 0 1 0 0,-1 0-1 0 0,1 0 1 0 0,-1 0-1 0 0,1-1 1 0 0,0 1 0 0 0,0-1-1 0 0,0 0 1 0 0,0 0-1 0 0,1-1 1 0 0,-1 1-1 0 0,0-1 1 0 0,1 0-1 0 0,-1 0 1 0 0,1 0-1 0 0,-1-1 1 0 0,1 0 0 0 0,-1 0-1 0 0,1 0 1 0 0,-1 0-1 0 0,2-1-27 0 0,7-1 9 0 0,0 0-1 0 0,-1-1 1 0 0,1-1-1 0 0,-1 0 1 0 0,0-1-1 0 0,0 0 1 0 0,0-1-1 0 0,-1-1 0 0 0,0 1 1 0 0,0-2-1 0 0,0 1 1 0 0,-1-2-1 0 0,0 1 1 0 0,-1-1-1 0 0,0-1 1 0 0,-1 0-1 0 0,1 0 1 0 0,-2 0-1 0 0,0-1 1 0 0,0 0-1 0 0,-1-1 1 0 0,0 0-1 0 0,2-5-8 0 0,65-88-113 0 0,-67 97 88 0 0,-1 1 0 0 0,2 0 0 0 0,-1-1 1 0 0,1 2-1 0 0,0-1 0 0 0,0 1 0 0 0,1 0 0 0 0,-1 1 0 0 0,1 0 0 0 0,1 0 0 0 0,-1 1 0 0 0,1-1 0 0 0,-1 2 0 0 0,1 0 0 0 0,1 0 0 0 0,-1 0 0 0 0,0 1 0 0 0,0 0 0 0 0,1 1 1 0 0,1 0 24 0 0,-5 3 3 0 0,0 0 1 0 0,-1 0 0 0 0,1 0-1 0 0,0 1 1 0 0,-1 0 0 0 0,0 0 0 0 0,0 0-1 0 0,0 1 1 0 0,0 0 0 0 0,0 0 0 0 0,-1 0-1 0 0,0 0 1 0 0,1 1 0 0 0,-2-1 0 0 0,1 1-1 0 0,0 0 1 0 0,-1 0 0 0 0,0 1 0 0 0,0-1-1 0 0,-1 1 1 0 0,0-1 0 0 0,0 1 0 0 0,0 0-1 0 0,0 0 1 0 0,-1 0 0 0 0,0 0-1 0 0,0 0 1 0 0,-1 5-4 0 0,1-3 28 0 0,-1 0 0 0 0,0 0 0 0 0,-1 0-1 0 0,1 0 1 0 0,-2 0 0 0 0,1 0 0 0 0,-1 0-1 0 0,0 0 1 0 0,-1 0 0 0 0,0 0 0 0 0,0-1-1 0 0,-1 0 1 0 0,0 1 0 0 0,0-1 0 0 0,0-1 0 0 0,-1 1-1 0 0,0-1 1 0 0,-1 0 0 0 0,1 0 0 0 0,-4 3-28 0 0,-3 3 152 0 0,27-23-289 0 0,5-3 137 0 0,130-121-570 0 0,-120 116-1279 0 0,-30 22 1766 0 0,44-46 1037 0 0,8-44 31 0 0,-52 87-965 0 0,0 0-2 0 0,0 0-8 0 0,-22 69 42 0 0,20-59-26 0 0,1-1 0 0 0,0 0-1 0 0,1 1 1 0 0,-1-1 0 0 0,2 1 0 0 0,0-1-1 0 0,0 1 1 0 0,0-1 0 0 0,1 0 0 0 0,1 1-1 0 0,-1-1 1 0 0,2 0 0 0 0,-1-1 0 0 0,1 1-1 0 0,0 0 1 0 0,1-1 0 0 0,0 0 0 0 0,6 7-26 0 0,-3-10 30 0 0,0 0 1 0 0,0-1-1 0 0,1 0 1 0 0,0-1 0 0 0,-1 0-1 0 0,1 0 1 0 0,0-1-1 0 0,0 0 1 0 0,0 0 0 0 0,1-1-1 0 0,-1-1 1 0 0,0 1-1 0 0,1-1 1 0 0,-1-1 0 0 0,0 0-1 0 0,0 0 1 0 0,0-1-1 0 0,0 0 1 0 0,9-3-31 0 0,-7 1-11 0 0,0 0-1 0 0,-1-1 1 0 0,1 0 0 0 0,-1 0-1 0 0,0-1 1 0 0,-1-1 0 0 0,1 0-1 0 0,-1 0 1 0 0,-1-1 0 0 0,1 0-1 0 0,-1 0 1 0 0,-1-1 0 0 0,1 0-1 0 0,-2 0 1 0 0,1-1 0 0 0,-1 0-1 0 0,0 0 1 0 0,-1 0 0 0 0,-1-1-1 0 0,1 1 1 0 0,-2-1 0 0 0,0-1-1 0 0,1 0 12 0 0,11-37 46 0 0,-31 64-214 0 0,13-1 163 0 0,0-1-1 0 0,1 1 1 0 0,1 0 0 0 0,1 0 0 0 0,0 0 0 0 0,1 0 0 0 0,0 0 0 0 0,1-1 0 0 0,0 1 0 0 0,1 0 0 0 0,4 8 5 0 0,1-3 16 0 0,-7-14-4 0 0,0-1 1 0 0,0 0 0 0 0,0 0-1 0 0,1 0 1 0 0,-1 1-1 0 0,1-1 1 0 0,0-1-1 0 0,0 1 1 0 0,0 0 0 0 0,1 0-1 0 0,0-1 1 0 0,-1 1-1 0 0,1-1 1 0 0,0 0-1 0 0,1 0 1 0 0,-1 0 0 0 0,0-1-1 0 0,1 1 1 0 0,0-1-1 0 0,-1 1 1 0 0,1-1-1 0 0,0 0 1 0 0,0-1 0 0 0,0 1-1 0 0,0-1 1 0 0,1 0-1 0 0,-1 0 1 0 0,0 0 0 0 0,1 0-1 0 0,-1-1 1 0 0,0 0-1 0 0,1 1 1 0 0,-1-2-1 0 0,1 1 1 0 0,-1 0 0 0 0,0-1-1 0 0,1 0 1 0 0,0 0-13 0 0,9-5-1 0 0,-1-1 0 0 0,0 0 1 0 0,0-1-1 0 0,0 0 1 0 0,-1-1-1 0 0,0 0 1 0 0,0-1-1 0 0,-1 0 0 0 0,-1-1 1 0 0,0 0-1 0 0,0-1 1 0 0,-1 0-1 0 0,-1-1 0 0 0,0 1 1 0 0,-1-2-1 0 0,0 1 1 0 0,-1-1-1 0 0,0 0 0 0 0,-1 0 1 0 0,-1 0-1 0 0,0-1 1 0 0,-1 0-1 0 0,0 0 0 0 0,-2 0 1 0 0,1 0-1 0 0,-2 0 1 0 0,0-1 0 0 0,1 11 11 0 0,-1 4-9 0 0,1 0 0 0 0,0 0-1 0 0,-1 0 1 0 0,1 0 0 0 0,0 0-1 0 0,-1 0 1 0 0,1 0 0 0 0,-1 0-1 0 0,1 0 1 0 0,-1 0 0 0 0,0 0-1 0 0,1 0 1 0 0,-1 0 0 0 0,0 0-1 0 0,0-1 1 0 0,0 1-1 0 0,0 0 1 0 0,0 0 0 0 0,0 0-1 0 0,0 0 1 0 0,0-1 0 0 0,0 1-1 0 0,-1 0 1 0 0,1 0 0 0 0,0 0-1 0 0,-1 0 1 0 0,1 0 0 0 0,-1 0-1 0 0,1 0 1 0 0,-1 0 0 0 0,0 0-1 0 0,1 0 1 0 0,-1 0 0 0 0,0 0-1 0 0,0 0 1 0 0,0 1-1 0 0,1-1 1 0 0,-1 0 0 0 0,0 0-1 0 0,0 1 1 0 0,0-1 0 0 0,0 1-1 0 0,0-1 1 0 0,0 1 0 0 0,0-1-1 0 0,-1 1 1 0 0,1-1-2 0 0,-4 8 1 0 0,-1-1 0 0 0,1 1 0 0 0,0 0 0 0 0,1 0 0 0 0,0 1 0 0 0,0-1 0 0 0,0 1 0 0 0,1 0 0 0 0,0 0 0 0 0,1 0 0 0 0,-1 0 0 0 0,2 0 0 0 0,-1 1 0 0 0,1-1 0 0 0,0 4-1 0 0,-1 1 4 0 0,-1-3 7 0 0,1 0 0 0 0,0 0 0 0 0,0-1 0 0 0,1 1 0 0 0,0 0 0 0 0,1 0 0 0 0,0 0 0 0 0,1 0 0 0 0,0 0 0 0 0,0 0 0 0 0,1 0 0 0 0,0 0 0 0 0,1-1 0 0 0,0 1 0 0 0,0-1 0 0 0,1 0 0 0 0,1 0 0 0 0,-1 0 0 0 0,2 0 0 0 0,-1-1 0 0 0,1 0-1 0 0,0 0 1 0 0,1 0 0 0 0,-1-1 0 0 0,6 5-11 0 0,-3-11-21 0 0,0-1 0 0 0,-1 1-1 0 0,1-1 1 0 0,0-1 0 0 0,-1 1-1 0 0,1-1 1 0 0,-1-1 0 0 0,1 0-1 0 0,-1 0 1 0 0,0-1 0 0 0,1 0-1 0 0,-1 0 1 0 0,-1-1 0 0 0,1 0-1 0 0,0 0 1 0 0,-1-1 0 0 0,0 0-1 0 0,0 0 1 0 0,-1 0 0 0 0,1-1-1 0 0,-1 0 1 0 0,0-1 0 0 0,-1 1-1 0 0,1-1 1 0 0,-1 0 0 0 0,0-1 21 0 0,32-40-52 0 0,-1-2 1 0 0,-2-2 0 0 0,-3-1 0 0 0,-2-1 0 0 0,-3-2 0 0 0,-2 0-1 0 0,-2-2 1 0 0,4-23 51 0 0,-14 45 419 0 0,-21 52-181 0 0,-5 19-190 0 0,2 1 0 0 0,1 0 1 0 0,2 0-1 0 0,1 1 0 0 0,3 0 0 0 0,0 1 0 0 0,3-1 0 0 0,1 19-48 0 0,46 182 375 0 0,-2-174-755 0 0,-42-64-33 0 0,2-2-621 0 0,41-94-5794 0 0,-43 74 5700 0 0</inkml:trace>
  <inkml:trace contextRef="#ctx0" brushRef="#br0" timeOffset="3891.787">4878 300 1472 0 0,'6'-11'6419'0'0,"46"-7"-5963"0"0,-37 13 206 0 0,262-33 100 0 0,-157 56-5716 0 0,-116-15 3773 0 0,-4 1 45 0 0</inkml:trace>
  <inkml:trace contextRef="#ctx0" brushRef="#br0" timeOffset="4485.645">5424 394 1912 0 0,'-9'11'9894'0'0,"8"-11"-9604"0"0,1 0 42 0 0,-3 3 4640 0 0,2-2-9159 0 0,1-1-5780 0 0,0 0 8865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6:5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1024 0 0,'8'3'12595'0'0,"-5"-2"-10894"0"0,-1-1-3277 0 0,-9-7-9358 0 0,2 11 9824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6:5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 1760 0 0,'-22'-6'5251'0'0,"34"5"-2284"0"0,35 6-1700 0 0,130 58 198 0 0,-175-58-1449 0 0,1-1 0 0 0,-1 0 0 0 0,1 1 1 0 0,-1 0-1 0 0,-1-1 0 0 0,1 1 0 0 0,-1 0 0 0 0,1 0 0 0 0,-1 0 1 0 0,-1 0-1 0 0,1 0 0 0 0,-1 0 0 0 0,0 0 0 0 0,0 0 0 0 0,0 0 1 0 0,-1 0-1 0 0,0 0 0 0 0,0 0 0 0 0,0 0 0 0 0,-1 0 0 0 0,1 0 1 0 0,-1 0-1 0 0,0-1 0 0 0,0 1 0 0 0,-1-1 0 0 0,0 1-16 0 0,-2 10 23 0 0,-93 232 311 0 0,99-247-436 0 0,0-1 0 0 0,0 1 0 0 0,0-1 1 0 0,0 1-1 0 0,0-1 0 0 0,0 1 0 0 0,0 0 0 0 0,0 0 0 0 0,0-1 0 0 0,0 1 0 0 0,1 0 0 0 0,-1 0 0 0 0,0 0 0 0 0,0 0 0 0 0,0 1 0 0 0,0-1 0 0 0,0 0 1 0 0,0 0-1 0 0,0 1 0 0 0,0-1 0 0 0,0 0 0 0 0,0 1 0 0 0,0-1 0 0 0,0 1 0 0 0,0 0 0 0 0,0-1 0 0 0,0 1 0 0 0,0 0 0 0 0,0-1 0 0 0,0 1 0 0 0,-1 0 1 0 0,1 0-1 0 0,0 0 0 0 0,-1 0 0 0 0,1 0 0 0 0,0 0 0 0 0,-1 0 0 0 0,1 0 0 0 0,-1 0 0 0 0,0 0 0 0 0,1 0 0 0 0,-1 0 0 0 0,0 0 0 0 0,0 0 0 0 0,1 0 1 0 0,-1 0-1 0 0,0 0 0 0 0,0 0 0 0 0,0 1 0 0 0,0-1 0 0 0,0 0 0 0 0,-1 0 0 0 0,1 0 0 0 0,0 0 0 0 0,-1 0 0 0 0,1 0 0 0 0,0 0 0 0 0,-1 0 0 0 0,1 0 1 0 0,-1 0-1 0 0,1 0 0 0 0,-1 0 0 0 0,0 0 0 0 0,1 0 0 0 0,-1 0 0 0 0,0 0 102 0 0,45-46-3824 0 0,-28 26 2656 0 0</inkml:trace>
  <inkml:trace contextRef="#ctx0" brushRef="#br0" timeOffset="341.363">568 61 944 0 0,'-15'23'4425'0'0,"-1"-1"-3867"0"0,9-13-403 0 0,0-1-1 0 0,0 1 1 0 0,1 1 0 0 0,0-1-1 0 0,1 1 1 0 0,0 0-1 0 0,1 0 1 0 0,0 1 0 0 0,0-1-1 0 0,1 1 1 0 0,1 0-1 0 0,-1-1 1 0 0,2 1-1 0 0,0 1 1 0 0,0-1 0 0 0,1 0-1 0 0,0 0 1 0 0,1 0-1 0 0,0 0 1 0 0,1 0 0 0 0,0 0-1 0 0,1 0 1 0 0,0-1-1 0 0,1 1 1 0 0,0-1 0 0 0,0 0-1 0 0,1 0 1 0 0,1 0-1 0 0,-1 0 1 0 0,2-1-1 0 0,-1 0 1 0 0,1-1 0 0 0,1 1-1 0 0,-1-1 1 0 0,1-1-1 0 0,7 6-154 0 0,131 19 777 0 0,-137-33-814 0 0,-1 0 0 0 0,0-1 0 0 0,0 0 0 0 0,0 0 1 0 0,0 0-1 0 0,0-1 0 0 0,-1 0 0 0 0,1-1 0 0 0,-1 0 0 0 0,0 0 0 0 0,0 0 0 0 0,0-1 0 0 0,-1 0 0 0 0,1 0 0 0 0,-1-1 0 0 0,0 0 0 0 0,-1 0 1 0 0,0 0-1 0 0,0-1 0 0 0,0 1 0 0 0,0-1 0 0 0,-1-1 0 0 0,-1 1 0 0 0,1 0 0 0 0,-1-1 0 0 0,0 0 0 0 0,-1 0 0 0 0,0 0 0 0 0,0 0 1 0 0,0 0-1 0 0,-1 0 0 0 0,0-7 37 0 0,-1 2-79 0 0,1 0 1 0 0,-2 0 0 0 0,0 1 0 0 0,0-1-1 0 0,-1 0 1 0 0,-1 0 0 0 0,0 1-1 0 0,-1-1 1 0 0,0 1 0 0 0,-1 0 0 0 0,0 0-1 0 0,-1 1 1 0 0,0-1 0 0 0,-1 1-1 0 0,0 1 1 0 0,-1-1 0 0 0,0 1 0 0 0,-1 1-1 0 0,0-1 1 0 0,0 1 0 0 0,-1 1-1 0 0,0 0 1 0 0,-1 0 0 0 0,1 1 0 0 0,-1 1-1 0 0,-1-1 1 0 0,0 2 0 0 0,1 0-1 0 0,-2 0 1 0 0,1 1 0 0 0,-4 0 78 0 0,1 0-1104 0 0,8 5-3259 0 0,7 2 3205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6:4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1568 0 0,'53'-104'9113'0'0,"-36"129"-7628"0"0,22 176-240 0 0,43 141 231 0 0,-43-214-990 0 0,-38-299-10461 0 0,-4 98 7495 0 0,-10 10 1306 0 0</inkml:trace>
  <inkml:trace contextRef="#ctx0" brushRef="#br0" timeOffset="279.296">111 125 988 0 0,'1'-6'268'0'0,"0"0"-1"0"0,1 0 0 0 0,-1 0 1 0 0,1 0-1 0 0,1 1 1 0 0,-1-1-1 0 0,1 1 1 0 0,0-1-1 0 0,0 1 1 0 0,1 0-1 0 0,-1 0 1 0 0,1 1-1 0 0,0-1 1 0 0,1 1-1 0 0,-1 0 1 0 0,1 0-1 0 0,0 0 1 0 0,4-2-268 0 0,-3 2 102 0 0,0 1 1 0 0,1-1 0 0 0,0 2 0 0 0,-1-1 0 0 0,1 0 0 0 0,0 1 0 0 0,1 1 0 0 0,-1-1 0 0 0,0 1-1 0 0,0 0 1 0 0,1 1 0 0 0,-1-1 0 0 0,0 2 0 0 0,1-1 0 0 0,-1 1 0 0 0,0 0 0 0 0,1 0 0 0 0,-1 1-1 0 0,0 0 1 0 0,0 0 0 0 0,0 1 0 0 0,4 2-103 0 0,-3-1 48 0 0,0 0 0 0 0,0 0 0 0 0,-1 1 0 0 0,0 0 0 0 0,0 0 0 0 0,0 0 0 0 0,-1 1-1 0 0,1 0 1 0 0,-1 1 0 0 0,-1-1 0 0 0,1 1 0 0 0,-1 0 0 0 0,0 1 0 0 0,-1-1 0 0 0,0 1 0 0 0,0 0 0 0 0,0 0 0 0 0,-1 0 0 0 0,-1 0-1 0 0,1 1 1 0 0,-1-1 0 0 0,-1 1 0 0 0,1 0 0 0 0,-1 2-48 0 0,-2-5 19 0 0,-1-1 0 0 0,1 1 0 0 0,-1 0 0 0 0,0 0 0 0 0,0-1 0 0 0,0 1 0 0 0,-1-1 0 0 0,0 0 0 0 0,0 0 0 0 0,-1 0 0 0 0,1 0 0 0 0,-1-1 0 0 0,0 1 0 0 0,0-1 0 0 0,0 0 0 0 0,-1 0 0 0 0,0 0 0 0 0,1-1-1 0 0,-1 0 1 0 0,-1 0 0 0 0,1 0 0 0 0,0 0 0 0 0,-1-1-19 0 0,-85 24-3159 0 0,62-44-324 0 0,29 12 2437 0 0</inkml:trace>
  <inkml:trace contextRef="#ctx0" brushRef="#br0" timeOffset="618.686">820 191 880 0 0,'25'-11'8205'0'0,"-16"54"-5970"0"0,-8-26-2139 0 0,74 377 1470 0 0,-76-394-1748 0 0,1-1 0 0 0,-1 1 0 0 0,1 0-1 0 0,-1 0 1 0 0,0 0 0 0 0,1-1 0 0 0,-1 1 0 0 0,0 0 0 0 0,1 0 0 0 0,-1 0 0 0 0,1 0 0 0 0,-1 0-1 0 0,0 0 1 0 0,1 0 0 0 0,-1 0 0 0 0,0 0 0 0 0,1 0 0 0 0,-1 1 0 0 0,0-1 0 0 0,1 0 0 0 0,-1 0 0 0 0,1 0-1 0 0,-1 1 1 0 0,1-1 0 0 0,-1 0 0 0 0,0 1 0 0 0,1-1 0 0 0,-1 1 0 0 0,1-1 0 0 0,0 1 0 0 0,-1-1-1 0 0,1 1 1 0 0,-1-1 0 0 0,1 1 0 0 0,0-1 0 0 0,-1 1 0 0 0,1-1 0 0 0,0 1 0 0 0,-1-1 0 0 0,1 1 0 0 0,0 0-1 0 0,0-1 1 0 0,0 1 0 0 0,0 0 0 0 0,0-1 182 0 0,-14-13-1189 0 0,2-4 55 0 0</inkml:trace>
  <inkml:trace contextRef="#ctx0" brushRef="#br0" timeOffset="1206.239">874 239 1936 0 0,'-3'-20'4584'0'0,"6"-22"-2545"0"0,-1 36-1985 0 0,1 0 1 0 0,0 0 0 0 0,1 0-1 0 0,-1 1 1 0 0,1-1-1 0 0,0 1 1 0 0,1 0-1 0 0,-1 0 1 0 0,1 0 0 0 0,0 1-1 0 0,0 0 1 0 0,0 0-1 0 0,1 0 1 0 0,-1 0 0 0 0,1 1-1 0 0,0 0 1 0 0,0 0-1 0 0,0 1 1 0 0,1 0-1 0 0,-1 0 1 0 0,0 0 0 0 0,1 1-1 0 0,1 0-54 0 0,-3 3 11 0 0,0 1-1 0 0,0 0 1 0 0,-1 1 0 0 0,1-1-1 0 0,-1 1 1 0 0,0 0-1 0 0,0 0 1 0 0,-1 0-1 0 0,1 0 1 0 0,-1 1 0 0 0,0-1-1 0 0,0 1 1 0 0,0 0-1 0 0,0 0 1 0 0,-1 0-1 0 0,0 1 1 0 0,0-1 0 0 0,-1 0-1 0 0,1 1 1 0 0,-1-1-1 0 0,0 1 1 0 0,-1-1-1 0 0,1 1 1 0 0,-1 0 0 0 0,0-1-1 0 0,-1 1 1 0 0,1-1-1 0 0,-1 1 1 0 0,-1 2-11 0 0,-39 157 322 0 0,41-164-366 0 0,14 23 81 0 0,122 35 110 0 0,-132-59-146 0 0,-1 1-1 0 0,1 1 1 0 0,-1-1-1 0 0,1 0 1 0 0,-1 1-1 0 0,0 0 1 0 0,1 0 0 0 0,-1 0-1 0 0,0 0 1 0 0,0 0-1 0 0,0 1 1 0 0,-1-1-1 0 0,1 1 1 0 0,0 0 0 0 0,-1 0-1 0 0,0 0 1 0 0,0 0-1 0 0,0 0 1 0 0,0 0-1 0 0,0 1 1 0 0,-1-1-1 0 0,1 0 1 0 0,-1 1 0 0 0,0 0-1 0 0,0-1 1 0 0,0 1-1 0 0,-1 0 1 0 0,1-1-1 0 0,-1 1 1 0 0,0 0 0 0 0,0 0-1 0 0,0-1 1 0 0,0 1-1 0 0,-1 0 1 0 0,0-1-1 0 0,1 1 1 0 0,-1 0 0 0 0,-1-1-1 0 0,1 1 1 0 0,0-1-1 0 0,-1 1 1 0 0,0-1-1 0 0,0 0 1 0 0,0 0 0 0 0,0 0-1 0 0,0 0 1 0 0,-1 0-1 0 0,0 1 0 0 0,-6 2-184 0 0,0 0 0 0 0,0 0-1 0 0,-1-1 1 0 0,0 0-1 0 0,1-1 1 0 0,-2 0 0 0 0,1 0-1 0 0,0-1 1 0 0,-1 0 0 0 0,0-1-1 0 0,1-1 1 0 0,-1 1-1 0 0,0-2 1 0 0,0 1 0 0 0,-5-2 184 0 0,-84-47-5079 0 0,83 33 3901 0 0</inkml:trace>
  <inkml:trace contextRef="#ctx0" brushRef="#br0" timeOffset="1470.437">754 59 1100 0 0,'-15'18'467'0'0,"2"0"0"0"0,0 1 0 0 0,1 1 0 0 0,1 0 0 0 0,0 1 0 0 0,2 0 1 0 0,0 1-1 0 0,2 0 0 0 0,0 0 0 0 0,2 0 0 0 0,0 1 0 0 0,2 0 0 0 0,0 0 0 0 0,2 0 0 0 0,0 14-467 0 0,3-18 119 0 0,0 0 0 0 0,1 0 0 0 0,1-1 0 0 0,1 1 0 0 0,1-1 0 0 0,0 0 0 0 0,2-1 0 0 0,0 1 0 0 0,0-2 0 0 0,2 1 0 0 0,0-1 0 0 0,1 0 0 0 0,0-1 0 0 0,2-1 0 0 0,-1 0 0 0 0,2 0 1 0 0,0-1-1 0 0,7 5-119 0 0,-5-5-458 0 0,1-1 0 0 0,0 0 0 0 0,0-1 0 0 0,1 0 0 0 0,1-2 0 0 0,0 0 0 0 0,0-1 0 0 0,0-1 0 0 0,1-1 0 0 0,14 2 458 0 0,8-9-2331 0 0,-1-10 1157 0 0</inkml:trace>
  <inkml:trace contextRef="#ctx0" brushRef="#br0" timeOffset="1765.08">1280 42 2296 0 0,'6'0'174'0'0,"0"-1"-1"0"0,0 2 0 0 0,0-1 1 0 0,-1 1-1 0 0,1-1 0 0 0,0 2 1 0 0,0-1-1 0 0,-1 1 0 0 0,1-1 1 0 0,-1 2-1 0 0,0-1 0 0 0,1 0 1 0 0,-1 1-1 0 0,0 0 0 0 0,0 1 1 0 0,-1-1-1 0 0,1 1 1 0 0,-1-1-1 0 0,0 1 0 0 0,0 1 1 0 0,0-1-1 0 0,0 1 0 0 0,-1-1 1 0 0,1 1-1 0 0,-1 0 0 0 0,-1 0-173 0 0,73 141 1327 0 0,-62-123-1101 0 0,-2 2 0 0 0,0 0-1 0 0,-2 0 1 0 0,0 1 0 0 0,-2 0 0 0 0,-1 0-1 0 0,-1 1 1 0 0,-1-1 0 0 0,-2 1-1 0 0,0 0 1 0 0,-2 0 0 0 0,-1 0 0 0 0,-1 0-1 0 0,-2 0 1 0 0,0 0 0 0 0,-2-1 0 0 0,0 0-1 0 0,-2 0 1 0 0,-11 24-226 0 0,-39-12-1005 0 0,55-37 842 0 0,1-1 0 0 0,-1 0 0 0 0,0-1 0 0 0,1 1 0 0 0,-1 0 0 0 0,0-1 1 0 0,1 0-1 0 0,-1 1 0 0 0,1-1 0 0 0,-1 0 0 0 0,1 0 0 0 0,-1 0 1 0 0,1-1-1 0 0,0 1 0 0 0,0-1 0 0 0,-1 1 0 0 0,1-1 0 0 0,0 0 1 0 0,0 0-1 0 0,1 0 0 0 0,-1 0 0 0 0,0 0 0 0 0,1 0 0 0 0,-1 0 1 0 0,1 0-1 0 0,0-1 0 0 0,-1 1 0 0 0,1-1 0 0 0,0 1 0 0 0,1-1 1 0 0,-1 1-1 0 0,0-1 0 0 0,1 1 0 0 0,-1-1 0 0 0,1 0 0 0 0,0 1 1 0 0,0-4 161 0 0,-1-42-2560 0 0,1 25 1334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6:4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1 968 948 0 0,'0'0'954'0'0,"0"11"338"0"0,3-12 2187 0 0,175-236-488 0 0,-153 192-3138 0 0,-3-1 0 0 0,-1 0 1 0 0,-2-2-1 0 0,-3 0 0 0 0,-2-1 0 0 0,-2-1 1 0 0,6-44 146 0 0,-16 86-32 0 0,-1 0 0 0 0,1 0-1 0 0,-1 0 1 0 0,-1 0 0 0 0,1 0 0 0 0,-1 0 0 0 0,-1 0 0 0 0,0 0 0 0 0,0 0-1 0 0,0 0 1 0 0,-1 0 0 0 0,0 0 0 0 0,0 0 0 0 0,-1 1 0 0 0,0-1 0 0 0,-1 1 0 0 0,0 0-1 0 0,0 0 1 0 0,0 0 0 0 0,-1 1 0 0 0,0-1 0 0 0,0 1 0 0 0,0 0 0 0 0,-1 0-1 0 0,0 1 1 0 0,0 0 0 0 0,-1 0 0 0 0,1 0 0 0 0,-1 1 0 0 0,0 0 0 0 0,-4-1 32 0 0,10 4 2 0 0,0 1 0 0 0,0 0 0 0 0,0 0 1 0 0,0-1-1 0 0,0 1 0 0 0,0 0 0 0 0,-1 0 0 0 0,1 0 1 0 0,0 0-1 0 0,0 0 0 0 0,0 1 0 0 0,0-1 0 0 0,0 0 1 0 0,0 0-1 0 0,0 1 0 0 0,0-1 0 0 0,0 1 1 0 0,0-1-1 0 0,0 1 0 0 0,0-1 0 0 0,0 1 0 0 0,0 0 1 0 0,0-1-1 0 0,0 1 0 0 0,0 0 0 0 0,1 0 0 0 0,-1-1 1 0 0,0 1-1 0 0,1 0 0 0 0,-1 0 0 0 0,0 0 0 0 0,1 0 1 0 0,-1 0-1 0 0,1 0 0 0 0,0 0 0 0 0,-1 0 1 0 0,1 0-1 0 0,0 0 0 0 0,-1 0 0 0 0,1 1 0 0 0,0-1 1 0 0,0 0-1 0 0,0 0 0 0 0,0 0 0 0 0,0 0 0 0 0,0 0 1 0 0,0 0-1 0 0,1 0 0 0 0,-1 0 0 0 0,0 1 1 0 0,1-1-1 0 0,-1 0 0 0 0,0 0 0 0 0,1 0 0 0 0,0 1-2 0 0,24 56 537 0 0,98 100 453 0 0,-106-142-909 0 0,0 1 0 0 0,-1 0 1 0 0,-1 1-1 0 0,-1 1 0 0 0,-1 0 1 0 0,0 1-1 0 0,-2 0 0 0 0,0 1 0 0 0,-1 1 1 0 0,-1-1-1 0 0,-1 1 0 0 0,-2 1 1 0 0,0 0-1 0 0,-1-1 0 0 0,-1 2 1 0 0,0 1-82 0 0,-5-15 26 0 0,0 0 0 0 0,0 0 1 0 0,-1-1-1 0 0,0 1 0 0 0,0 0 1 0 0,-1-1-1 0 0,0 1 0 0 0,-1-1 1 0 0,0 0-1 0 0,-1 0 0 0 0,0-1 1 0 0,0 1-1 0 0,-1-1 0 0 0,0 0 1 0 0,0 0-1 0 0,-1-1 0 0 0,0 0 1 0 0,0 0-1 0 0,-1-1 0 0 0,1 1 1 0 0,-2-2-1 0 0,-1 2-26 0 0,5-38-858 0 0,16 12 567 0 0,1 0 0 0 0,1 1 0 0 0,1 0 0 0 0,0 1 0 0 0,1 1 0 0 0,1 0 0 0 0,0 1 0 0 0,1 1 0 0 0,1 1-1 0 0,0 0 1 0 0,10-4 291 0 0,3-5-191 0 0,130-94 916 0 0,-99 3 2234 0 0,-61 112-2797 0 0,-1 1 26 0 0,2-25 881 0 0,3 150-700 0 0,-5-119-356 0 0,0 1 0 0 0,0 0 0 0 0,1 0-1 0 0,0 0 1 0 0,1-1 0 0 0,-1 1-1 0 0,1 0 1 0 0,1-1 0 0 0,-1 0-1 0 0,1 1 1 0 0,0-1 0 0 0,1 0-1 0 0,-1 0 1 0 0,1-1 0 0 0,0 1-1 0 0,1-1 1 0 0,-1 0 0 0 0,1 0 0 0 0,0 0-1 0 0,0-1 1 0 0,1 0 0 0 0,-1 0-1 0 0,1 0 1 0 0,0 0 0 0 0,0-1-1 0 0,0 0 1 0 0,0 0 0 0 0,1-1-1 0 0,-1 0 1 0 0,1 0 0 0 0,0 0-1 0 0,-1-1 1 0 0,1 0 0 0 0,0-1-1 0 0,0 1 1 0 0,2-1-13 0 0,4-5-40 0 0,0 0-1 0 0,0-1 1 0 0,-1 0-1 0 0,0-1 1 0 0,0 0-1 0 0,-1-1 1 0 0,0-1 0 0 0,0 1-1 0 0,-1-2 1 0 0,0 1-1 0 0,-1-2 1 0 0,0 1-1 0 0,-1-1 1 0 0,0 0-1 0 0,0-1 1 0 0,-1 0 0 0 0,-1 0-1 0 0,0-1 1 0 0,-1 1-1 0 0,0-1 1 0 0,-1-1-1 0 0,0 1 1 0 0,-1 0-1 0 0,0-3 41 0 0,-1 11 7 0 0,2-14 105 0 0,-14 27 66 0 0,8 0-174 0 0,0 1-1 0 0,0-1 1 0 0,1 1 0 0 0,0 0 0 0 0,0-1-1 0 0,1 1 1 0 0,0 0 0 0 0,0-1-1 0 0,1 1 1 0 0,0 0 0 0 0,1-1-1 0 0,0 1 1 0 0,0-1 0 0 0,1 0-1 0 0,3 7-3 0 0,-3-8-65 0 0,0-1-1 0 0,0 0 1 0 0,0 0-1 0 0,1 0 0 0 0,0 0 1 0 0,0-1-1 0 0,1 1 0 0 0,0-1 1 0 0,0 0-1 0 0,0 0 1 0 0,0-1-1 0 0,1 0 0 0 0,-1 1 1 0 0,1-2-1 0 0,0 1 0 0 0,1-1 1 0 0,-1 0-1 0 0,0 0 1 0 0,1-1-1 0 0,6 2 66 0 0,88 8-5219 0 0,-51-27 2833 0 0,-30 5 1263 0 0</inkml:trace>
  <inkml:trace contextRef="#ctx0" brushRef="#br0" timeOffset="263.503">1697 425 2056 0 0,'-1'-4'152'0'0,"-1"1"0"0"0,0-1 0 0 0,0 0 0 0 0,-1 1 0 0 0,1 0 0 0 0,-1-1 0 0 0,0 1 0 0 0,0 0 0 0 0,0 0 0 0 0,0 1 0 0 0,0-1 0 0 0,0 1 0 0 0,-1-1 0 0 0,0 1 0 0 0,1 0 0 0 0,-1 0 0 0 0,0 1 0 0 0,0-1 0 0 0,0 1 0 0 0,0 0 0 0 0,0 0 0 0 0,0 0 0 0 0,0 0 0 0 0,0 1 0 0 0,0 0-1 0 0,-1 0 1 0 0,1 0 0 0 0,0 0 0 0 0,0 1 0 0 0,0-1 0 0 0,0 1 0 0 0,0 0 0 0 0,-1 1-152 0 0,-5 2 108 0 0,1 1-1 0 0,0 0 1 0 0,0 0-1 0 0,0 1 1 0 0,1 1-1 0 0,0-1 1 0 0,0 1-1 0 0,1 1 1 0 0,-1-1 0 0 0,2 1-1 0 0,-1 1 1 0 0,1-1-1 0 0,0 1 1 0 0,1 0-1 0 0,0 0 1 0 0,1 1-1 0 0,-1-1 1 0 0,2 1-1 0 0,0 0 1 0 0,0 0-1 0 0,0 0 1 0 0,1 1-1 0 0,1-1 1 0 0,0 1-1 0 0,0-1 1 0 0,1 5-108 0 0,0-10 40 0 0,1 1-1 0 0,-1-1 1 0 0,1 1 0 0 0,0 0 0 0 0,1-1 0 0 0,-1 0-1 0 0,1 1 1 0 0,0-1 0 0 0,0 0 0 0 0,1 0 0 0 0,-1 0-1 0 0,1 0 1 0 0,0 0 0 0 0,1-1 0 0 0,-1 1-1 0 0,1-1 1 0 0,0 0 0 0 0,0 0 0 0 0,0 0 0 0 0,0-1-1 0 0,1 1 1 0 0,0-1 0 0 0,-1 0 0 0 0,1 0-1 0 0,0-1 1 0 0,1 0 0 0 0,-1 0 0 0 0,0 0 0 0 0,4 1-40 0 0,4 0-74 0 0,0 1 1 0 0,0-2 0 0 0,1 0 0 0 0,-1 0-1 0 0,1-1 1 0 0,-1-1 0 0 0,1 0 0 0 0,-1-1-1 0 0,1-1 1 0 0,-1 0 0 0 0,6-2 73 0 0,-7 1-313 0 0,-1 0 0 0 0,0-1 1 0 0,0 0-1 0 0,-1-1 0 0 0,1-1 0 0 0,-1 1 1 0 0,0-2-1 0 0,-1 1 0 0 0,1-1 0 0 0,-1-1 1 0 0,-1 1-1 0 0,1-2 0 0 0,-1 1 0 0 0,-1-1 1 0 0,0 0-1 0 0,0-1 0 0 0,0 1 0 0 0,-2-2 1 0 0,1 1-1 0 0,-1 0 0 0 0,0-1 0 0 0,1-6 313 0 0,6-19-1110 0 0</inkml:trace>
  <inkml:trace contextRef="#ctx0" brushRef="#br0" timeOffset="608.124">1950 244 1684 0 0,'-16'-193'4182'0'0,"8"156"-2504"0"0,2 50-128 0 0,15 293-470 0 0,16-84-173 0 0,-23-221-903 0 0,0-1 0 0 0,0 1 0 0 0,0 0 0 0 0,0-1 0 0 0,0 0 1 0 0,0 1-1 0 0,0-1 0 0 0,0 0 0 0 0,0 0 0 0 0,0 0 0 0 0,0-1 0 0 0,0 1 0 0 0,0 0 0 0 0,0-1 0 0 0,0 1 0 0 0,0-1 1 0 0,0 0-1 0 0,0 1 0 0 0,0-1 0 0 0,-1 0 0 0 0,1 0 0 0 0,0-1 0 0 0,0 1 0 0 0,-1 0 0 0 0,1 0 0 0 0,-1-1 0 0 0,1 1 1 0 0,-1-1-1 0 0,0 1 0 0 0,0-1 0 0 0,1 0 0 0 0,-1 1 0 0 0,0-1 0 0 0,0 0 0 0 0,-1 0 0 0 0,1 0 0 0 0,0 0 0 0 0,-1 0 1 0 0,1 0-5 0 0,0 1-11 0 0,97-87-1223 0 0,-40 139 576 0 0,-29-23 401 0 0,86 65-293 0 0,-16-64-4040 0 0,-83-28 3447 0 0,-7-1-19 0 0</inkml:trace>
  <inkml:trace contextRef="#ctx0" brushRef="#br0" timeOffset="954.159">2747 79 1272 0 0,'-2'-23'3781'0'0,"-2"35"-1581"0"0,-3 37-1099 0 0,27 204 965 0 0,44 35-830 0 0,-64-288-1326 0 0,-1 0 1 0 0,1 0-1 0 0,-1 0 1 0 0,0 0-1 0 0,1 0 0 0 0,-1 0 1 0 0,1 0-1 0 0,-1 1 1 0 0,1-1-1 0 0,-1 0 1 0 0,1 0-1 0 0,-1 0 1 0 0,1 0-1 0 0,-1 1 1 0 0,1-1-1 0 0,-1 0 0 0 0,1 1 1 0 0,-1-1-1 0 0,1 0 1 0 0,-1 1-1 0 0,1-1 1 0 0,0 1-1 0 0,-1-1 1 0 0,1 0-1 0 0,0 1 1 0 0,-1-1-1 0 0,1 1 1 0 0,0-1-1 0 0,-1 1 0 0 0,1-1 1 0 0,0 1-1 0 0,0-1 1 0 0,0 1-1 0 0,0 0 1 0 0,-1-1-1 0 0,1 1 1 0 0,0-1-1 0 0,0 1 1 0 0,0-1-1 0 0,0 1 0 0 0,0 0 1 0 0,0-1-1 0 0,1 1 1 0 0,-1-1-1 0 0,0 1 1 0 0,0-1-1 0 0,0 1 90 0 0,-35-43-3837 0 0,35 42 3821 0 0,-14-17-1166 0 0</inkml:trace>
  <inkml:trace contextRef="#ctx0" brushRef="#br0" timeOffset="2186.149">2643 428 2028 0 0,'-43'-83'7015'0'0,"43"82"-6636"0"0,0 1-16 0 0,5-11 283 0 0,156-68 302 0 0,-102 57-934 0 0,-25 9-17 0 0,-19 9 2 0 0,0-1 0 0 0,-1 0 0 0 0,1-1 0 0 0,-1-1 0 0 0,0-1 0 0 0,-1 1 0 0 0,0-2 0 0 0,0 0 0 0 0,-1-1 0 0 0,0 0 1 0 0,0-1-1 0 0,-1 0 0 0 0,0-2 1 0 0,2-28 485 0 0,-13 40-470 0 0,-21-18 107 0 0,-7 92-145 0 0,19 215 468 0 0,36-94-248 0 0,-11-91 371 0 0,-4-142-237 0 0,14-126-865 0 0,-25 164 518 0 0,1 0 0 0 0,0 1 0 0 0,0-1 0 0 0,0 0 0 0 0,0 1-1 0 0,0 0 1 0 0,0-1 0 0 0,1 1 0 0 0,-1 0 0 0 0,0 0 0 0 0,0 0 0 0 0,0 0 0 0 0,0 1 0 0 0,0-1 0 0 0,0 0 0 0 0,0 1 0 0 0,0 0 0 0 0,0-1 0 0 0,0 1 0 0 0,0 0 0 0 0,0 0-1 0 0,-1 0 1 0 0,1 0 0 0 0,0 0 0 0 0,-1 1 0 0 0,1-1 0 0 0,0 0 0 0 0,-1 1 0 0 0,0-1 0 0 0,1 1 0 0 0,-1 0 0 0 0,0-1 0 0 0,0 1 0 0 0,0 0 0 0 0,0 0 0 0 0,0-1-1 0 0,0 1 1 0 0,0 0 0 0 0,-1 0 0 0 0,1 0 0 0 0,-1 0 0 0 0,1 0 0 0 0,-1 2 16 0 0,15 13-81 0 0,-6-7 11 0 0,1 0 0 0 0,1-1 0 0 0,0 0-1 0 0,0-1 1 0 0,0 0 0 0 0,1 0 0 0 0,1-1 0 0 0,-1-1 0 0 0,1 0 0 0 0,0-1 0 0 0,0-1 0 0 0,1 1 0 0 0,-1-2 0 0 0,1 0 0 0 0,0-1-1 0 0,0 0 1 0 0,0-1 0 0 0,12-1 70 0 0,-20-1-51 0 0,1 0 0 0 0,-1 0 0 0 0,0-1 0 0 0,0 0 0 0 0,1 0 0 0 0,-1 0 0 0 0,-1-1 0 0 0,1 0 0 0 0,0 0-1 0 0,-1-1 1 0 0,0 1 0 0 0,1-1 0 0 0,-2 0 0 0 0,1-1 0 0 0,0 1 0 0 0,-1-1 0 0 0,0 0 0 0 0,0 0 0 0 0,0 0 0 0 0,-1-1 0 0 0,1 1-1 0 0,-1-1 1 0 0,-1 0 0 0 0,1 0 0 0 0,-1 0 0 0 0,0 0 0 0 0,0 0 0 0 0,-1 0 0 0 0,0-1 51 0 0,0 5-66 0 0,-5-10-57 0 0,2 9 136 0 0,0-1-1 0 0,0 1 1 0 0,-1 0-1 0 0,1 0 0 0 0,-1 0 1 0 0,0 1-1 0 0,1-1 1 0 0,-2 1-1 0 0,1 0 1 0 0,0-1-1 0 0,0 1 1 0 0,-1 1-1 0 0,1-1 1 0 0,-1 0-1 0 0,1 1 1 0 0,-1 0-1 0 0,0 0 0 0 0,1 0 1 0 0,-1 0-1 0 0,0 0 1 0 0,0 1-1 0 0,0 0 1 0 0,1 0-1 0 0,-1 0 1 0 0,0 0-1 0 0,0 0 1 0 0,0 1-1 0 0,0 0 1 0 0,0 0-13 0 0,-1 0 27 0 0,1 1 0 0 0,-1-1 0 0 0,1 1 0 0 0,-1 0 0 0 0,1 0 0 0 0,0 1 0 0 0,0-1 0 0 0,0 1 0 0 0,0 0 0 0 0,0 0 1 0 0,1 1-1 0 0,0-1 0 0 0,-1 1 0 0 0,1-1 0 0 0,0 1 0 0 0,1 0 0 0 0,-1 0 0 0 0,1 0 0 0 0,-2 3-27 0 0,4-6 106 0 0,17 33 400 0 0,-9-30-471 0 0,0-1 0 0 0,0 0 0 0 0,0-1 1 0 0,1 0-1 0 0,-1 0 0 0 0,1-1 0 0 0,-1 0 1 0 0,1 0-1 0 0,0-1 0 0 0,-1 0 0 0 0,1-1 1 0 0,0 0-1 0 0,-1 0 0 0 0,1-1 1 0 0,-1 0-1 0 0,0 0 0 0 0,1-1 0 0 0,-1 0 1 0 0,0-1-1 0 0,-1 0 0 0 0,1 0 0 0 0,-1 0 1 0 0,1-1-1 0 0,-1 0 0 0 0,4-5-35 0 0,-11 11 1 0 0,0-1 0 0 0,0 1 0 0 0,0-1-1 0 0,0 1 1 0 0,0 0 0 0 0,0-1 0 0 0,0 1 0 0 0,0 0 0 0 0,0-1 0 0 0,0 1-1 0 0,0-1 1 0 0,0 1 0 0 0,0 0 0 0 0,0-1 0 0 0,1 1 0 0 0,-1-1-1 0 0,0 1 1 0 0,0 0 0 0 0,1-1 0 0 0,-1 1 0 0 0,0-1 0 0 0,1 1 0 0 0,-1-1-1 0 0,0 1 1 0 0,1-1 0 0 0,-1 0 0 0 0,1 1 0 0 0,-1-1 0 0 0,1 1-1 0 0,-1-1 1 0 0,1 0 0 0 0,-1 1 0 0 0,1-1 0 0 0,0 0 0 0 0,-1 0 0 0 0,1 1-1 0 0,-1-1 1 0 0,1 0 0 0 0,0 0 0 0 0,-1 0 0 0 0,1 0 0 0 0,-1 0-1 0 0,1 0 1 0 0,0 0 0 0 0,-1 0 0 0 0,1 0 0 0 0,0 0 0 0 0,-1 0 0 0 0,1 0-1 0 0,-1-1 1 0 0,1 1 0 0 0,0 0 0 0 0,-1 0 0 0 0,1 0 0 0 0,-1-1-1 0 0,1 1 1 0 0,-1-1-1 0 0,2 45-23 0 0,4-37 10 0 0,0-1 0 0 0,0 0 1 0 0,0 1-1 0 0,1-2 0 0 0,-1 1 1 0 0,2-1-1 0 0,-1 0 0 0 0,0-1 0 0 0,1 0 1 0 0,0 0-1 0 0,0 0 0 0 0,0-1 1 0 0,0 0-1 0 0,1-1 0 0 0,-1 0 1 0 0,1 0-1 0 0,0-1 0 0 0,-1 0 0 0 0,1 0 1 0 0,0-1-1 0 0,0-1 0 0 0,-1 1 1 0 0,1-1-1 0 0,0 0 0 0 0,-1-1 1 0 0,1 0-1 0 0,-1-1 0 0 0,1 0 0 0 0,-1 0 1 0 0,0 0-1 0 0,0-1 0 0 0,-1-1 1 0 0,1 1-1 0 0,-1-1 0 0 0,0 0 1 0 0,0-1-1 0 0,-1 0 0 0 0,1 0 0 0 0,-1 0 1 0 0,-1-1-1 0 0,1 0 0 0 0,0-1 13 0 0,8-18-102 0 0,-1-1 0 0 0,-1 0 0 0 0,-1-1 0 0 0,-2 0 0 0 0,0-1 0 0 0,-2 0 0 0 0,-2 0 0 0 0,0-1 0 0 0,-2 1 0 0 0,-1-1 0 0 0,-1 0 0 0 0,-2 0 0 0 0,-2-8 102 0 0,-42-115 1106 0 0,2 122-620 0 0,41 31-426 0 0,-9 5 74 0 0,6 3-93 0 0,1 0 0 0 0,-1 1-1 0 0,2 0 1 0 0,0 0 0 0 0,0 0-1 0 0,0 0 1 0 0,1 0 0 0 0,1 0-1 0 0,-1 1 1 0 0,1-1 0 0 0,1 1-1 0 0,0-1 1 0 0,0 0 0 0 0,1 1-1 0 0,0-1 1 0 0,1 1 0 0 0,0-1-1 0 0,0 0 1 0 0,1 0 0 0 0,1 0-1 0 0,-1 0 1 0 0,4 4-41 0 0,-6-7 4 0 0,72 175 336 0 0,-58-150-839 0 0,-1-1-1 0 0,-1 1 0 0 0,-1 1 1 0 0,-2 1-1 0 0,-2-1 1 0 0,0 1-1 0 0,2 34 500 0 0,-11-63-263 0 0,1-1 0 0 0,-1 1 0 0 0,1-1 0 0 0,-1 1 0 0 0,0-1 0 0 0,-1 0 0 0 0,1 1-1 0 0,0-1 1 0 0,-1 0 0 0 0,0 0 0 0 0,0 0 0 0 0,0 0 0 0 0,0 0 0 0 0,0 0 0 0 0,-1-1 0 0 0,1 1 0 0 0,-1-1 0 0 0,1 1-1 0 0,-1-1 1 0 0,0 0 0 0 0,0 0 0 0 0,0 0 0 0 0,0-1 0 0 0,-1 1 0 0 0,-1 0 263 0 0,3-1-1297 0 0</inkml:trace>
  <inkml:trace contextRef="#ctx0" brushRef="#br0" timeOffset="2468.48">3730 443 1280 0 0,'6'-34'7296'0'0,"62"10"-6753"0"0,-61 23-174 0 0,211-6-6811 0 0,-196 7 5276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7:1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 2580 0 0,'-5'-3'688'0'0,"4"0"-108"0"0,-3 0-300 0 0,4 0 60 0 0,-3 0-40 0 0,0-2-36 0 0,3 1-32 0 0,-2 4-27 0 0,1-5-342 0 0,1 5-251 0 0,-2-1-288 0 0,2-1-556 0 0,2 2-96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7:1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55 137 1844 0 0,'11'-1'2982'0'0,"6"20"1431"0"0,33 321-2083 0 0,-37-238-4665 0 0,-18-111-2650 0 0,-5-16 3371 0 0,4-1 347 0 0</inkml:trace>
  <inkml:trace contextRef="#ctx0" brushRef="#br0" timeOffset="511.606">97 144 1588 0 0,'-6'-26'3918'0'0,"46"-39"-2304"0"0,-34 59-1515 0 0,0 1 0 0 0,1 0 0 0 0,-1 0 0 0 0,1 1 0 0 0,0 0 0 0 0,1 0 0 0 0,-1 0 0 0 0,1 1 0 0 0,-1 0 0 0 0,1 1 1 0 0,0 0-1 0 0,0 0 0 0 0,0 1 0 0 0,0-1 0 0 0,0 2 0 0 0,1-1-99 0 0,-6 3 9 0 0,0 0-1 0 0,0 0 1 0 0,1 0 0 0 0,-1 0 0 0 0,-1 1 0 0 0,1 0 0 0 0,0-1-1 0 0,-1 1 1 0 0,1 0 0 0 0,-1 0 0 0 0,0 0 0 0 0,0 0 0 0 0,0 1-1 0 0,0-1 1 0 0,-1 0 0 0 0,1 1 0 0 0,-1-1 0 0 0,0 1 0 0 0,0 0-1 0 0,0-1 1 0 0,0 1 0 0 0,-1 0 0 0 0,0 0 0 0 0,0-1 0 0 0,0 1-1 0 0,0 0 1 0 0,0 0 0 0 0,-1 0 0 0 0,1-1 0 0 0,-1 1 0 0 0,0 0-1 0 0,-2 3-8 0 0,-83 165 183 0 0,86-170-195 0 0,0 0 0 0 0,1 0 0 0 0,-1 0-1 0 0,1 0 1 0 0,-1 0 0 0 0,1 0 0 0 0,0 0 0 0 0,0-1-1 0 0,0 1 1 0 0,0 0 0 0 0,0-1 0 0 0,0 1 0 0 0,0 0-1 0 0,1-1 1 0 0,-1 0 0 0 0,1 1 0 0 0,-1-1 0 0 0,1 0-1 0 0,-1 1 1 0 0,1-1 0 0 0,0 0 0 0 0,-1 0-1 0 0,1-1 1 0 0,0 1 0 0 0,0 0 0 0 0,0 0 0 0 0,0-1-1 0 0,-1 1 1 0 0,1-1 0 0 0,0 0 0 0 0,0 1 0 0 0,0-1-1 0 0,0 0 1 0 0,0 0 0 0 0,0-1 0 0 0,0 1 0 0 0,0 0-1 0 0,0 0 1 0 0,0-1 0 0 0,0 1 0 0 0,2-2 12 0 0,12 4-113 0 0,0 1 2 0 0,-9-3 125 0 0,-1 0-1 0 0,1 0 1 0 0,0 1-1 0 0,0 0 1 0 0,0 0-1 0 0,0 1 1 0 0,-1 0-1 0 0,1 0 1 0 0,-1 0-1 0 0,1 1 1 0 0,-1 0-1 0 0,0 0 1 0 0,0 1-1 0 0,0 0 1 0 0,-1 0-1 0 0,1 0 1 0 0,-1 0-1 0 0,0 1 1 0 0,0 0-1 0 0,-1 0 1 0 0,1 1-1 0 0,-1-1 0 0 0,0 1 1 0 0,-1 0-1 0 0,1 0-13 0 0,-6-1 63 0 0,1 0 0 0 0,0 1 0 0 0,-1-1-1 0 0,0 0 1 0 0,0 0 0 0 0,-1 0-1 0 0,1-1 1 0 0,-1 1 0 0 0,0-1-1 0 0,-1 1 1 0 0,1-1 0 0 0,-1 0 0 0 0,1 0-1 0 0,-1 0 1 0 0,0-1 0 0 0,-1 1-1 0 0,1-1 1 0 0,-1 0 0 0 0,1-1-1 0 0,-1 1 1 0 0,0-1 0 0 0,0 1 0 0 0,0-1-1 0 0,0-1 1 0 0,0 1 0 0 0,-4 0-63 0 0,-8 5-18 0 0,-1-1 0 0 0,-1 0 0 0 0,1-1 0 0 0,-1-1 0 0 0,0 0 1 0 0,0-2-1 0 0,0 0 0 0 0,0-1 0 0 0,-16-2 18 0 0,26 0-427 0 0,0 0 0 0 0,0 0 1 0 0,0-1-1 0 0,0-1 0 0 0,0 1 0 0 0,1-2 1 0 0,0 1-1 0 0,-1-1 0 0 0,1 0 0 0 0,0-1 1 0 0,1 1-1 0 0,-1-2 0 0 0,1 1 0 0 0,-2-3 427 0 0,-7-10-1252 0 0,6-4-2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7:1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1108 0 0,'91'25'5673'0'0,"59"-46"-4410"0"0,-93 9-645 0 0,-30 7-487 0 0,-13 4-80 0 0,-1 0 0 0 0,1-2 0 0 0,-1 1 0 0 0,0-2 0 0 0,0 1 0 0 0,0-2 0 0 0,0 0 0 0 0,-1-1 0 0 0,0 0 0 0 0,0 0 0 0 0,0-1 0 0 0,-1-1 0 0 0,0 0 1 0 0,0-1-52 0 0,-10 8 1 0 0,0 0 0 0 0,0 0 1 0 0,0-1-1 0 0,0 1 0 0 0,0 0 1 0 0,0 0-1 0 0,0-1 0 0 0,0 1 1 0 0,-1-1-1 0 0,1 1 0 0 0,0-1 1 0 0,-1 1-1 0 0,1-1 1 0 0,-1 1-1 0 0,0-1 0 0 0,0 1 1 0 0,1-1-1 0 0,-1 1 0 0 0,0-1 1 0 0,0 0-1 0 0,0 1 0 0 0,-1-1 1 0 0,1 1-1 0 0,0-1 0 0 0,-1 0 1 0 0,1 1-1 0 0,-1-1 1 0 0,1 1-1 0 0,-1-1 0 0 0,0 1 1 0 0,1 0-1 0 0,-1-1 0 0 0,0 1 1 0 0,0 0-1 0 0,0-1 0 0 0,0 1 1 0 0,0 0-1 0 0,0 0 0 0 0,-1 0 1 0 0,1 0-1 0 0,0 0 1 0 0,0 0-1 0 0,-1 0 0 0 0,1 1 1 0 0,-1-1-1 0 0,1 0 0 0 0,-1 1 1 0 0,1-1-1 0 0,-1 1 0 0 0,0-1-1 0 0,-76-22 259 0 0,69 21-220 0 0,1 1 1 0 0,-1 0-1 0 0,0 0 0 0 0,1 1 1 0 0,-1 0-1 0 0,0 0 1 0 0,1 1-1 0 0,-1 0 1 0 0,0 1-1 0 0,1 0 1 0 0,0 0-1 0 0,-1 1 1 0 0,1 0-1 0 0,0 1 1 0 0,0 0-1 0 0,1 0 1 0 0,-1 0-1 0 0,1 1 1 0 0,0 0-1 0 0,0 0 1 0 0,0 1-1 0 0,1 0 0 0 0,0 0 1 0 0,0 1-1 0 0,1-1 1 0 0,0 1-1 0 0,0 1 1 0 0,0-1-1 0 0,1 1 1 0 0,0-1-1 0 0,0 1 1 0 0,1 0-1 0 0,0 1 1 0 0,1-1-1 0 0,0 0 1 0 0,0 1-1 0 0,1 0 1 0 0,0-1-1 0 0,0 1-39 0 0,4 3 20 0 0,1 0 1 0 0,0 0-1 0 0,1 0 1 0 0,1-1-1 0 0,0 1 0 0 0,0-1 1 0 0,1-1-1 0 0,0 1 1 0 0,1-1-1 0 0,0-1 0 0 0,0 1 1 0 0,1-1-1 0 0,1-1 1 0 0,0 0-1 0 0,0 0 0 0 0,0-1 1 0 0,1 0-1 0 0,0 0 1 0 0,0-2-1 0 0,1 1 0 0 0,-1-1 1 0 0,1-1-1 0 0,0 0 1 0 0,1-1-1 0 0,4 1-20 0 0,82 0-1890 0 0,-92-6 1477 0 0,1 0 0 0 0,-1 0 0 0 0,0-1 0 0 0,0 1 0 0 0,0-1 0 0 0,0-1 0 0 0,-1 0 0 0 0,1 0 0 0 0,-1 0 1 0 0,0 0-1 0 0,0-1 0 0 0,-1 0 0 0 0,1-1 0 0 0,-1 1 0 0 0,0-1 0 0 0,0 0 0 0 0,-1 0 0 0 0,3-6 413 0 0,4-11-1292 0 0</inkml:trace>
  <inkml:trace contextRef="#ctx0" brushRef="#br0" timeOffset="310.267">704 436 860 0 0,'9'-28'4203'0'0,"2"43"-1375"0"0,62 200 97 0 0,-72-213-2877 0 0,1 1-1 0 0,0-1 1 0 0,-1 0-1 0 0,1 1 0 0 0,0-1 1 0 0,0 0-1 0 0,1 0 1 0 0,-1 0-1 0 0,0-1 0 0 0,1 1 1 0 0,-1-1-1 0 0,1 1 1 0 0,-1-1-1 0 0,1 0 1 0 0,-1 1-1 0 0,1-2 0 0 0,0 1 1 0 0,0 0-1 0 0,0 0 1 0 0,-1-1-1 0 0,1 0 0 0 0,0 1 1 0 0,0-1-1 0 0,0 0 1 0 0,0 0-1 0 0,0-1 0 0 0,0 1 1 0 0,0-1-1 0 0,-1 1 1 0 0,1-1-1 0 0,0 0 0 0 0,0 0 1 0 0,-1 0-1 0 0,1 0 1 0 0,0-1-1 0 0,-1 1 1 0 0,0-1-1 0 0,1 1 0 0 0,-1-1 1 0 0,0 0-1 0 0,1 0-47 0 0,86-88 561 0 0,-68 59-589 0 0,-2-1 0 0 0,0 0 1 0 0,-2-2-1 0 0,-2 0 0 0 0,-1-1 0 0 0,8-31 28 0 0,-33 19-1668 0 0,2 73-4743 0 0,23 10 3873 0 0,-6-15 1305 0 0</inkml:trace>
  <inkml:trace contextRef="#ctx0" brushRef="#br0" timeOffset="1288.498">1271 530 1400 0 0,'52'-13'3377'0'0,"52"-73"-1578"0"0,-102 85-1765 0 0,-1 0 0 0 0,0 0 1 0 0,0-1-1 0 0,0 1 0 0 0,1-1 0 0 0,-1 1 1 0 0,0-1-1 0 0,-1 1 0 0 0,1-1 0 0 0,0 0 0 0 0,0 1 1 0 0,-1-1-1 0 0,1 0 0 0 0,-1 0 0 0 0,1 1 1 0 0,-1-1-1 0 0,0 0 0 0 0,0 0 0 0 0,0 0 0 0 0,0 1 1 0 0,0-1-1 0 0,0 0 0 0 0,0 0 0 0 0,-1 0 1 0 0,1 1-1 0 0,-1-1 0 0 0,1 0 0 0 0,-1 0 1 0 0,1 1-1 0 0,-1-1 0 0 0,0 0 0 0 0,0 1 0 0 0,0-1 1 0 0,0 1-1 0 0,0-1 0 0 0,0 1 0 0 0,-1 0 1 0 0,1 0-1 0 0,0-1 0 0 0,-1 1 0 0 0,1 0 1 0 0,-1 0-1 0 0,1 0 0 0 0,-1 0 0 0 0,0 0 0 0 0,1 1 1 0 0,-1-1-1 0 0,0 0 0 0 0,1 1 0 0 0,-1-1 1 0 0,0 1-1 0 0,0 0 0 0 0,0 0-34 0 0,-108-3 830 0 0,103 5-784 0 0,0 1 0 0 0,0 0 0 0 0,1 0 0 0 0,-1 0 0 0 0,1 1 0 0 0,0 0 0 0 0,0 0 0 0 0,0 1 0 0 0,0 0 0 0 0,1 0 0 0 0,-1 0 0 0 0,1 0 0 0 0,1 1 0 0 0,-1 0 0 0 0,1 0 0 0 0,0 0 0 0 0,0 1 0 0 0,1-1 0 0 0,0 1 0 0 0,0 0 0 0 0,0 0 0 0 0,1 0 0 0 0,0 0 0 0 0,1 0 0 0 0,0 1 0 0 0,0-1 0 0 0,0 0 0 0 0,1 1 0 0 0,0-1 0 0 0,0 1 0 0 0,1-1 0 0 0,0 0 0 0 0,0 1 0 0 0,1-1 0 0 0,0 0 0 0 0,0 0 0 0 0,0 0 0 0 0,1 0-46 0 0,0 1-87 0 0,0 0-1 0 0,0-1 1 0 0,1 1 0 0 0,0-1-1 0 0,1 0 1 0 0,-1 0-1 0 0,1-1 1 0 0,0 1-1 0 0,1-1 1 0 0,0 0 0 0 0,0 0-1 0 0,0-1 1 0 0,0 0-1 0 0,1 0 1 0 0,0 0-1 0 0,0-1 1 0 0,0 0-1 0 0,1 0 1 0 0,-1-1 0 0 0,1 0-1 0 0,0 0 1 0 0,0-1-1 0 0,0 0 1 0 0,0-1-1 0 0,0 1 1 0 0,1-2 0 0 0,-1 1-1 0 0,0-1 1 0 0,0 0-1 0 0,1-1 1 0 0,-1 0-1 0 0,0 0 1 0 0,0-1-1 0 0,0 0 1 0 0,5-1 87 0 0,67-94-1489 0 0,-50 49 1421 0 0,61-60 103 0 0,-81 171 135 0 0,-10 43 501 0 0,42-159-497 0 0,25-94 114 0 0,-69 154-231 0 0,1 0 0 0 0,0 1 1 0 0,1-1-1 0 0,0 0 0 0 0,0 0 1 0 0,1 0-1 0 0,-1 1 0 0 0,2-1 1 0 0,-1 0-1 0 0,1 0 0 0 0,0 0 1 0 0,0-1-1 0 0,1 1 0 0 0,0 0 0 0 0,0-1 1 0 0,0 0-1 0 0,1 1 0 0 0,0-1 1 0 0,0-1-1 0 0,1 1 0 0 0,0-1 1 0 0,0 0-1 0 0,0 0 0 0 0,0 0 1 0 0,1 0-1 0 0,0-1 0 0 0,0 0 1 0 0,0 0-1 0 0,0-1 0 0 0,1 0 1 0 0,0 0-1 0 0,-1 0 0 0 0,1-1 1 0 0,5 1-58 0 0,-3 0-25 0 0,-1-1 0 0 0,1 0 1 0 0,0-1-1 0 0,0 0 1 0 0,0 0-1 0 0,0-1 1 0 0,0 0-1 0 0,0-1 1 0 0,0 1-1 0 0,0-2 1 0 0,0 1-1 0 0,0-2 1 0 0,0 1-1 0 0,-1-1 1 0 0,1 0-1 0 0,-1-1 0 0 0,0 0 1 0 0,0 0-1 0 0,0 0 1 0 0,0-1-1 0 0,-1-1 1 0 0,0 1-1 0 0,0-1 1 0 0,-1 0-1 0 0,1-1 1 0 0,-1 0-1 0 0,-1 0 1 0 0,1 0-1 0 0,-1 0 0 0 0,0-1 1 0 0,-1 0-1 0 0,0 0 1 0 0,0 0-1 0 0,-1-1 1 0 0,2-4 24 0 0,14-214-1639 0 0,-51 68 3080 0 0,-12 63 2385 0 0,18 131-2802 0 0,25-3-906 0 0,2 0 0 0 0,0 0-1 0 0,2 0 1 0 0,2 0-1 0 0,1-1 1 0 0,1 0 0 0 0,8 20-118 0 0,23 145-1940 0 0,-37-191 1661 0 0,0 0 0 0 0,0-1 1 0 0,-1 1-1 0 0,1 0 0 0 0,-1 0 0 0 0,0-1 0 0 0,0 1 1 0 0,-1 0-1 0 0,0 0 0 0 0,0-1 0 0 0,0 1 0 0 0,0 0 1 0 0,-1-1-1 0 0,1 1 0 0 0,-1-1 0 0 0,0 0 0 0 0,-1 1 0 0 0,1-1 1 0 0,-1 0-1 0 0,0 0 0 0 0,0-1 0 0 0,0 1 0 0 0,0-1 1 0 0,0 1-1 0 0,-1-1 0 0 0,0 0 0 0 0,0 0 0 0 0,0-1 0 0 0,0 1 1 0 0,0-1-1 0 0,0 0 0 0 0,-3 1 279 0 0,-2-2-1121 0 0</inkml:trace>
  <inkml:trace contextRef="#ctx0" brushRef="#br0" timeOffset="1474.263">1810 305 3204 0 0,'5'-3'924'0'0,"1"0"-44"0"0,12-3-151 0 0,-1-1-157 0 0,2 5-56 0 0,4 1-52 0 0,6-2-172 0 0,-17 3-140 0 0,9 0-184 0 0,6 0 0 0 0,4 0-560 0 0,-2 0-436 0 0,1 0 79 0 0,0 0-491 0 0,-2 0 40 0 0,-3 0 184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7:1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98 203 1372 0 0,'5'-21'3212'0'0,"33"-36"1696"0"0,-38 57-4744 0 0,-2 33 786 0 0,16 184 54 0 0,23-41-576 0 0,6-11-213 0 0,-81-213-7114 0 0,17 24 5117 0 0,5 3 550 0 0</inkml:trace>
  <inkml:trace contextRef="#ctx0" brushRef="#br0" timeOffset="589.884">11 431 2672 0 0,'-10'-28'5382'0'0,"39"14"-4080"0"0,146-21-468 0 0,-144 32-901 0 0,1-2 0 0 0,0 0 0 0 0,-1-3 0 0 0,-1 0 0 0 0,1-2 0 0 0,-1-1 1 0 0,19-11 66 0 0,-43 19 22 0 0,1-1 1 0 0,-1 0 0 0 0,0 0 0 0 0,0 0 0 0 0,0-1-1 0 0,0 0 1 0 0,-1 0 0 0 0,0 0 0 0 0,0-1 0 0 0,0 0-1 0 0,-1 0 1 0 0,0 0 0 0 0,0 0 0 0 0,0 0 0 0 0,-1-1-1 0 0,0 0 1 0 0,0 0 0 0 0,-1 0 0 0 0,0 0 0 0 0,1-7-23 0 0,-3 12 14 0 0,0 1 0 0 0,0-1 0 0 0,-1 0 1 0 0,1 0-1 0 0,-1 1 0 0 0,1-1 0 0 0,-1 0 1 0 0,0 1-1 0 0,1-1 0 0 0,-1 1 1 0 0,0-1-1 0 0,0 1 0 0 0,0-1 0 0 0,0 1 1 0 0,-1 0-1 0 0,1-1 0 0 0,0 1 0 0 0,0 0 1 0 0,-1 0-1 0 0,1 0 0 0 0,-1 0 0 0 0,1 0 1 0 0,-1 0-1 0 0,1 1 0 0 0,-1-1 0 0 0,0 0 1 0 0,1 1-1 0 0,-1-1 0 0 0,0 1 1 0 0,1 0-1 0 0,-1-1 0 0 0,0 1 0 0 0,0 0 1 0 0,1 0-1 0 0,-1 0 0 0 0,0 0 0 0 0,0 1 1 0 0,1-1-1 0 0,-1 0 0 0 0,0 1 0 0 0,0-1 1 0 0,1 1-1 0 0,-1 0-14 0 0,-4 16 39 0 0,2 0 1 0 0,0 0-1 0 0,1 1 1 0 0,1 0-1 0 0,0-1 1 0 0,1 1-1 0 0,1 0 1 0 0,1 0-1 0 0,1-1 1 0 0,0 1-1 0 0,1 0 1 0 0,1-1-1 0 0,5 13-39 0 0,-1 10 0 0 0,40 189 315 0 0,-43-374-1056 0 0,-6 144 729 0 0,1 0-1 0 0,-1 0 0 0 0,1-1 1 0 0,0 1-1 0 0,-1 0 0 0 0,1 0 0 0 0,0 0 1 0 0,0-1-1 0 0,0 1 0 0 0,0 0 1 0 0,0 0-1 0 0,0-1 0 0 0,0 1 1 0 0,1 0-1 0 0,-1 0 0 0 0,0 0 1 0 0,1 0-1 0 0,-1-1 0 0 0,1 1 0 0 0,-1 0 1 0 0,1 0-1 0 0,-1 0 0 0 0,1 0 1 0 0,0 0-1 0 0,0 0 0 0 0,-1 0 1 0 0,1 0-1 0 0,0 0 0 0 0,0 1 1 0 0,0-1-1 0 0,0 0 0 0 0,0 0 0 0 0,0 1 1 0 0,0-1-1 0 0,0 1 0 0 0,0-1 1 0 0,0 1-1 0 0,1-1 0 0 0,-1 1 1 0 0,0 0-1 0 0,0-1 0 0 0,0 1 1 0 0,1 0-1 0 0,-1 0 0 0 0,0 0 0 0 0,0 0 1 0 0,1 0-1 0 0,-1 0 0 0 0,0 0 1 0 0,0 1-1 0 0,0-1 0 0 0,1 0 1 0 0,-1 1-1 0 0,0-1 13 0 0,7 14-54 0 0,0-1 1 0 0,1 0-1 0 0,1-1 1 0 0,0 0-1 0 0,0 0 1 0 0,1-1-1 0 0,1 0 1 0 0,0-1-1 0 0,0-1 1 0 0,1 0-1 0 0,0 0 1 0 0,1-1-1 0 0,0-1 1 0 0,0 0-1 0 0,0-1 1 0 0,1-1-1 0 0,0 0 1 0 0,0-1-1 0 0,6 1 54 0 0,-6-3-324 0 0,0 0-1 0 0,-1-1 0 0 0,1 0 1 0 0,0-1-1 0 0,0-1 0 0 0,0 0 1 0 0,0-1-1 0 0,-1 0 0 0 0,1-2 1 0 0,-1 1-1 0 0,0-2 0 0 0,0 0 1 0 0,0-1-1 0 0,0 0 0 0 0,-1-1 1 0 0,0 0-1 0 0,-1-1 0 0 0,11-9 325 0 0,-3-4-1240 0 0</inkml:trace>
  <inkml:trace contextRef="#ctx0" brushRef="#br0" timeOffset="1195.245">1213 428 1792 0 0,'-50'-21'3197'0'0,"-81"77"-1294"0"0,124-51-1789 0 0,0-1 0 0 0,1 1-1 0 0,0 0 1 0 0,0 0 0 0 0,0 1 0 0 0,0 0-1 0 0,1 0 1 0 0,0 0 0 0 0,0 1 0 0 0,1 0 0 0 0,-1-1-1 0 0,2 2 1 0 0,-1-1 0 0 0,1 0 0 0 0,0 1-1 0 0,0-1 1 0 0,1 1 0 0 0,0 0 0 0 0,1 0 0 0 0,-1 6-114 0 0,4-10 20 0 0,1 0 1 0 0,0-1-1 0 0,0 1 1 0 0,0-1 0 0 0,0 0-1 0 0,1 1 1 0 0,-1-2 0 0 0,1 1-1 0 0,-1 0 1 0 0,1-1-1 0 0,0 0 1 0 0,0 1 0 0 0,1-2-1 0 0,-1 1 1 0 0,0 0 0 0 0,0-1-1 0 0,1 0 1 0 0,-1 0-1 0 0,1 0 1 0 0,-1-1 0 0 0,1 1-1 0 0,0-1 1 0 0,-1 0 0 0 0,1 0-1 0 0,-1-1 1 0 0,1 1-1 0 0,-1-1 1 0 0,1 0 0 0 0,-1 0-1 0 0,0-1 1 0 0,2 0-21 0 0,6-1-12 0 0,0 0 1 0 0,0-1-1 0 0,0 0 0 0 0,0-1 1 0 0,-1-1-1 0 0,0 0 1 0 0,0 0-1 0 0,0-1 0 0 0,-1 0 1 0 0,0-1-1 0 0,0 0 0 0 0,-1-1 1 0 0,0 0-1 0 0,-1 0 1 0 0,0-1-1 0 0,5-7 12 0 0,-13 17 10 0 0,0 1-1 0 0,-1-1 1 0 0,1 1 0 0 0,0-1-1 0 0,0 1 1 0 0,-1-1 0 0 0,1 1-1 0 0,0-1 1 0 0,-1 1 0 0 0,1-1-1 0 0,-1 1 1 0 0,1-1 0 0 0,-1 0-1 0 0,1 1 1 0 0,-1-1 0 0 0,1 0-1 0 0,-1 1 1 0 0,1-1 0 0 0,-1 0-1 0 0,1 0 1 0 0,-1 1 0 0 0,1-1-1 0 0,-1 0 1 0 0,1 0 0 0 0,-1 0-1 0 0,0 0 1 0 0,1 0 0 0 0,-1 0-1 0 0,1 0 1 0 0,-1 0 0 0 0,0 0-1 0 0,1 0 1 0 0,-1 0 0 0 0,1 0-1 0 0,-1 0 1 0 0,1 0 0 0 0,-1-1-1 0 0,0 1 1 0 0,1 0 0 0 0,-1 0-1 0 0,1-1 1 0 0,-1 1 0 0 0,1 0-1 0 0,-1-1 1 0 0,1 1 0 0 0,0 0-1 0 0,-1-1 1 0 0,0 1-10 0 0,2 4 29 0 0,0-1 1 0 0,1 1-1 0 0,-1 0 0 0 0,1 0 1 0 0,-1-1-1 0 0,1 1 0 0 0,0 0 1 0 0,0-1-1 0 0,1 0 0 0 0,-1 1 1 0 0,1-1-1 0 0,-1 0 0 0 0,1 0 1 0 0,0-1-1 0 0,0 1 0 0 0,1-1 1 0 0,-1 1-1 0 0,0-1 0 0 0,1 0 1 0 0,-1 0-1 0 0,1-1 0 0 0,0 1 1 0 0,0-1-1 0 0,-1 1 0 0 0,1-1 1 0 0,0 0-1 0 0,0-1 0 0 0,0 1 1 0 0,0-1-1 0 0,0 0 0 0 0,0 0 1 0 0,0 0-1 0 0,0 0 0 0 0,4-1-29 0 0,4 0-3 0 0,0-1-1 0 0,0 0 1 0 0,0-1-1 0 0,-1 0 1 0 0,1 0-1 0 0,-1-1 0 0 0,1-1 1 0 0,-1 0-1 0 0,0-1 1 0 0,-1 0-1 0 0,0 0 1 0 0,0-1-1 0 0,0-1 0 0 0,-1 0 1 0 0,0 0-1 0 0,0 0 1 0 0,-1-1-1 0 0,0-1 1 0 0,-1 1-1 0 0,0-1 1 0 0,0-1-1 0 0,-1 1 0 0 0,0-1 1 0 0,-1 0-1 0 0,0 0 1 0 0,-1-1-1 0 0,-1 1 1 0 0,1-1-1 0 0,-2 0 0 0 0,0 0 1 0 0,0 0-1 0 0,-1-4 4 0 0,2-1 35 0 0,0 0-1 0 0,-2 0 1 0 0,0 0-1 0 0,-1 0 1 0 0,0 0-1 0 0,-2 0 1 0 0,0 1-1 0 0,0-1 1 0 0,-2 0-1 0 0,0 1 1 0 0,-1 0 0 0 0,-1 0-1 0 0,-7-15-34 0 0,2 8 99 0 0,10 19-60 0 0,0 0 1 0 0,0 0-1 0 0,-1 0 1 0 0,0 0-1 0 0,1 0 1 0 0,-2 1-1 0 0,1-1 0 0 0,0 0 1 0 0,-1 1-1 0 0,1 0 1 0 0,-1 0-1 0 0,0-1 1 0 0,0 2-1 0 0,0-1 1 0 0,-1 0-1 0 0,1 1 1 0 0,-1-1-1 0 0,1 1 1 0 0,-1 0-1 0 0,0 0 0 0 0,-3-1-39 0 0,6 3 42 0 0,-9 4 73 0 0,5 7-102 0 0,0 0 0 0 0,0 0-1 0 0,1 0 1 0 0,0 1 0 0 0,1 0-1 0 0,1-1 1 0 0,-1 1 0 0 0,2 0-1 0 0,0 0 1 0 0,0 0 0 0 0,1 0 0 0 0,1 0-1 0 0,0 0 1 0 0,1 0 0 0 0,0 0-1 0 0,0 0 1 0 0,1 0 0 0 0,1-1-1 0 0,0 1 1 0 0,3 3-13 0 0,46 119 47 0 0,-40-109-404 0 0,-2 0 1 0 0,-1 1-1 0 0,0 1 0 0 0,-2 0 0 0 0,-1 0 1 0 0,-2 0-1 0 0,1 12 357 0 0,-5-37-241 0 0,-1 1 1 0 0,0-1-1 0 0,0 1 1 0 0,0-1-1 0 0,0 1 1 0 0,0-1-1 0 0,0 1 1 0 0,-1-1-1 0 0,1 1 1 0 0,-1-1-1 0 0,0 0 1 0 0,0 1-1 0 0,0-1 1 0 0,0 0-1 0 0,0 0 1 0 0,0 1-1 0 0,0-1 1 0 0,-1 0-1 0 0,1 0 1 0 0,-1 0-1 0 0,0-1 1 0 0,1 1-1 0 0,-1 0 1 0 0,0 0-1 0 0,0-1 1 0 0,0 0-1 0 0,0 1 1 0 0,0-1-1 0 0,-2 1 241 0 0,-7-3-1242 0 0</inkml:trace>
  <inkml:trace contextRef="#ctx0" brushRef="#br0" timeOffset="1440.997">1330 390 2892 0 0,'1'-3'1040'0'0,"1"0"-112"0"0,3 2-71 0 0,-2-4-137 0 0,2 2-92 0 0,14-4-76 0 0,5 1-84 0 0,-2 4-64 0 0,4-1-200 0 0,1-1-196 0 0,-1-1-192 0 0,1 5 8 0 0,3-1-892 0 0,4-2-348 0 0,-7-2 87 0 0,5 2 1 0 0,-6 0 64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7:1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156 242 1712 0 0,'10'-2'227'0'0,"1"-1"-1"0"0,-1 0 0 0 0,1-1 1 0 0,-1 0-1 0 0,0 0 0 0 0,0-1 1 0 0,-1-1-1 0 0,1 0 1 0 0,-1 0-1 0 0,-1-1 0 0 0,1 0 1 0 0,-1 0-1 0 0,0-1 0 0 0,-1 0 1 0 0,0 0-1 0 0,0-1 1 0 0,-1 0-1 0 0,0 0 0 0 0,0 0 1 0 0,-1-1-1 0 0,0 0 1 0 0,-1 0-1 0 0,0 0 0 0 0,-1-1 1 0 0,0 1-1 0 0,1-6-226 0 0,-29-5 251 0 0,16 17-219 0 0,-1 2 0 0 0,1-1 0 0 0,-1 2 0 0 0,0-1 0 0 0,1 1 0 0 0,-1 1 0 0 0,0 0 0 0 0,0 0 0 0 0,0 1 1 0 0,0 0-1 0 0,1 0 0 0 0,-1 1 0 0 0,0 1 0 0 0,1 0 0 0 0,0 0 0 0 0,-1 1 0 0 0,1 0 0 0 0,1 0 0 0 0,-1 1 0 0 0,1 0 0 0 0,-1 1 1 0 0,2-1-1 0 0,-1 2 0 0 0,1-1 0 0 0,-5 6-32 0 0,-70 112 767 0 0,80-121-733 0 0,1 1-1 0 0,0-1 1 0 0,0 1 0 0 0,0-1 0 0 0,0 1 0 0 0,1 0 0 0 0,0-1 0 0 0,-1 1-1 0 0,1 0 1 0 0,0-1 0 0 0,1 1 0 0 0,-1 0 0 0 0,1-1 0 0 0,0 1 0 0 0,0 0-1 0 0,0-1 1 0 0,0 1 0 0 0,0-1 0 0 0,1 0 0 0 0,-1 1 0 0 0,1-1 0 0 0,0 0-1 0 0,0 0 1 0 0,1 0 0 0 0,-1 0 0 0 0,0 0 0 0 0,1-1 0 0 0,0 1 0 0 0,0-1-1 0 0,-1 0 1 0 0,1 0 0 0 0,1 0 0 0 0,-1 0 0 0 0,0 0 0 0 0,0 0 0 0 0,1-1-1 0 0,-1 0 1 0 0,4 1-34 0 0,7 2 18 0 0,0 0 0 0 0,0-1-1 0 0,0-1 1 0 0,1 0-1 0 0,-1-1 1 0 0,1-1 0 0 0,-1 0-1 0 0,1-1 1 0 0,-1-1 0 0 0,0 0-1 0 0,1-1 1 0 0,-1 0-1 0 0,0-1 1 0 0,-1-1 0 0 0,1 0-1 0 0,-1-1 1 0 0,0 0-1 0 0,0-1 1 0 0,-1-1 0 0 0,0 0-1 0 0,0 0 1 0 0,-1-1 0 0 0,0-1-1 0 0,0 0 1 0 0,-1 0-1 0 0,-1-1 1 0 0,1 0 0 0 0,0-4-18 0 0,4-7-24 0 0,-14 23 23 0 0,0-1 0 0 0,0 1 0 0 0,0-1 0 0 0,1 1 0 0 0,-1-1 1 0 0,0 1-1 0 0,0-1 0 0 0,0 1 0 0 0,1-1 0 0 0,-1 1 0 0 0,0-1 0 0 0,0 0 0 0 0,1 1 0 0 0,-1-1 0 0 0,0 1 0 0 0,1-1 0 0 0,-1 0 0 0 0,1 1 0 0 0,-1-1 0 0 0,0 0 0 0 0,1 1 0 0 0,-1-1 0 0 0,1 0 1 0 0,-1 0-1 0 0,1 0 0 0 0,-1 1 0 0 0,1-1 0 0 0,-1 0 0 0 0,1 0 0 0 0,-1 0 0 0 0,1 0 0 0 0,-1 0 0 0 0,1 0 1 0 0,66 549 1107 0 0,-63-529-1016 0 0,-1-1 0 0 0,-1 1 0 0 0,0 1-1 0 0,-2-1 1 0 0,0 0 0 0 0,-1 0-1 0 0,-2 0 1 0 0,1 0 0 0 0,-2 0 0 0 0,-1-1-1 0 0,-1 1 1 0 0,0-1 0 0 0,-1-1-1 0 0,-1 1 1 0 0,-1-1 0 0 0,-1 0 0 0 0,-10 14-91 0 0,18-29-1 0 0,-1-1 0 0 0,1 0 1 0 0,-1 0-1 0 0,1 0 0 0 0,-1 0 1 0 0,0-1-1 0 0,0 1 0 0 0,1-1 0 0 0,-1 0 1 0 0,0 0-1 0 0,0 0 0 0 0,-1 0 1 0 0,1 0-1 0 0,0 0 0 0 0,0-1 1 0 0,0 0-1 0 0,0 0 0 0 0,-1 1 1 0 0,1-2-1 0 0,0 1 0 0 0,0 0 1 0 0,0-1-1 0 0,0 1 0 0 0,-1-1 1 0 0,1 0-1 0 0,0 0 0 0 0,0 0 1 0 0,0-1-1 0 0,1 1 0 0 0,-1-1 0 0 0,0 1 1 0 0,0-1-1 0 0,1 0 0 0 0,-1 0 1 0 0,1 0-1 0 0,0-1 0 0 0,-2-1 1 0 0,-59-103-930 0 0,59 80 708 0 0,0-1 0 0 0,2-1 0 0 0,1 1 0 0 0,2 0 0 0 0,0 0 0 0 0,2 0 0 0 0,1 0 1 0 0,2 0-1 0 0,0 1 0 0 0,2 0 0 0 0,0 0 0 0 0,2 0 0 0 0,2 1 0 0 0,0 1 1 0 0,1 0-1 0 0,2 1 0 0 0,0 0 0 0 0,2 1 0 0 0,0 1 0 0 0,1 1 0 0 0,2 0 1 0 0,0 2-1 0 0,1 0 0 0 0,1 1 0 0 0,22-13 222 0 0,159-134-60 0 0,-168 115 864 0 0,-36 48-758 0 0,0 1-1 0 0,0-1 1 0 0,-1 1-1 0 0,1 0 1 0 0,-1-1-1 0 0,1 1 1 0 0,-1 0-1 0 0,1 0 1 0 0,-1 0-1 0 0,0 0 1 0 0,0 0 0 0 0,1 0-1 0 0,-1 1 1 0 0,0-1-1 0 0,0 1 1 0 0,0-1-1 0 0,0 1 1 0 0,0 0-1 0 0,0-1 1 0 0,0 1-1 0 0,0 0 1 0 0,0 0-1 0 0,1 1 1 0 0,-1-1 0 0 0,0 0-1 0 0,0 1 1 0 0,0-1-1 0 0,0 1 1 0 0,0-1-1 0 0,-1 2-45 0 0,-5-1 52 0 0,0 1-1 0 0,0 0 1 0 0,1 1-1 0 0,-1 0 1 0 0,1 0 0 0 0,-1 1-1 0 0,1 0 1 0 0,0 0-1 0 0,0 0 1 0 0,0 1-1 0 0,1 0 1 0 0,0 1 0 0 0,0-1-1 0 0,0 1 1 0 0,1 0-1 0 0,-1 1 1 0 0,2-1-1 0 0,-1 1 1 0 0,1 0 0 0 0,0 0-1 0 0,0 1 1 0 0,1-1-1 0 0,0 1 1 0 0,0 0-1 0 0,1 0 1 0 0,-2 6-52 0 0,7-6-7 0 0,1-1-1 0 0,0 1 1 0 0,0-1-1 0 0,0 0 1 0 0,1-1-1 0 0,0 1 1 0 0,0-1 0 0 0,0 0-1 0 0,1 0 1 0 0,0-1-1 0 0,0 1 1 0 0,1-1 0 0 0,0-1-1 0 0,-1 1 1 0 0,2-1-1 0 0,-1 0 1 0 0,0-1-1 0 0,1 0 1 0 0,-1 0 0 0 0,1 0-1 0 0,0-1 1 0 0,0 0-1 0 0,0-1 1 0 0,5 1 7 0 0,-4 1-374 0 0,1-1-1 0 0,0 1 1 0 0,0-1 0 0 0,0-1-1 0 0,1 0 1 0 0,-1 0 0 0 0,0-1-1 0 0,0-1 1 0 0,1 1-1 0 0,-1-2 1 0 0,0 1 0 0 0,0-1-1 0 0,0-1 1 0 0,-1 0 0 0 0,1 0-1 0 0,0-1 1 0 0,-1 0 0 0 0,0-1-1 0 0,7-4 375 0 0,-4-7-1106 0 0</inkml:trace>
  <inkml:trace contextRef="#ctx0" brushRef="#br0" timeOffset="1289.955">872 59 868 0 0,'118'230'7238'0'0,"-103"-202"-6665"0"0,-14-23-410 0 0,1 1 0 0 0,0-1 0 0 0,1 0 1 0 0,-1 0-1 0 0,1 0 0 0 0,0 0 0 0 0,0 0 1 0 0,1 0-1 0 0,-1-1 0 0 0,1 0 0 0 0,0 0 1 0 0,0 0-1 0 0,0 0 0 0 0,1 0 0 0 0,0-1 1 0 0,-1 0-1 0 0,1 0 0 0 0,5 2-163 0 0,0-8 33 0 0,-1-1 1 0 0,0-1-1 0 0,0 1 0 0 0,-1-2 1 0 0,1 1-1 0 0,-1-1 0 0 0,0 0 1 0 0,-1-1-1 0 0,1 0 0 0 0,-1 0 1 0 0,0-1-1 0 0,-1 1 0 0 0,0-2 1 0 0,0 1-1 0 0,-1 0 0 0 0,0-1 1 0 0,-1 0-1 0 0,0 0 0 0 0,3-8-33 0 0,-6 14 0 0 0,71-166-24 0 0,-87 227-77 0 0,14-48 111 0 0,2 0-1 0 0,-1-1 0 0 0,2 1 1 0 0,-1-1-1 0 0,1 1 1 0 0,1-1-1 0 0,-1 1 1 0 0,1-1-1 0 0,1 0 1 0 0,0-1-1 0 0,0 1 1 0 0,1 0-1 0 0,0-1 0 0 0,1 0 1 0 0,-1 0-1 0 0,2-1 1 0 0,-1 0-1 0 0,1 0 1 0 0,0 0-1 0 0,0-1 1 0 0,1 0-1 0 0,0 0 1 0 0,0-1-1 0 0,0 0 0 0 0,1 0 1 0 0,-1-1-1 0 0,1 0 1 0 0,0-1-1 0 0,0 0 1 0 0,1 0-1 0 0,-1-1 1 0 0,1 0-1 0 0,-1-1 0 0 0,8 1-9 0 0,-4 0-84 0 0,0 1 0 0 0,0-2 0 0 0,0 0 0 0 0,1 0 0 0 0,-1-1 0 0 0,0-1 0 0 0,0 0 0 0 0,0-1 0 0 0,0 0 0 0 0,0-1 0 0 0,0-1 0 0 0,-1 0 0 0 0,1 0 0 0 0,-1-1 0 0 0,0-1 0 0 0,-1 0 0 0 0,1-1 0 0 0,-1 0 0 0 0,-1-1 0 0 0,1 0 0 0 0,-1 0 0 0 0,0-1 0 0 0,5-7 84 0 0,-11 8 2 0 0,-1 1 0 0 0,0-1 0 0 0,0 0-1 0 0,-1 0 1 0 0,0 0 0 0 0,0-1 0 0 0,-1 1-1 0 0,0 0 1 0 0,-1-1 0 0 0,0 1 0 0 0,0 0 0 0 0,-1-1-1 0 0,0 1 1 0 0,0 0 0 0 0,-1-1 0 0 0,0 1-1 0 0,0 0 1 0 0,-1 0 0 0 0,0 1 0 0 0,0-1 0 0 0,-1 0-1 0 0,0 1 1 0 0,0 0 0 0 0,-1 0 0 0 0,0 0-1 0 0,0 1 1 0 0,-1 0 0 0 0,0 0 0 0 0,0 0 0 0 0,0 0-1 0 0,-1 1 1 0 0,0 0 0 0 0,0 1 0 0 0,0-1-1 0 0,0 1 1 0 0,-1 1 0 0 0,1-1 0 0 0,-1 1-1 0 0,0 1 1 0 0,0-1 0 0 0,0 1 0 0 0,-1 1 0 0 0,1 0-1 0 0,0 0 1 0 0,-1 0 0 0 0,1 1 0 0 0,0 0-1 0 0,-1 1 1 0 0,1 0 0 0 0,0 0 0 0 0,0 1 0 0 0,-1 0-1 0 0,1 0 1 0 0,0 1 0 0 0,1 0 0 0 0,-1 1-1 0 0,1-1 1 0 0,-1 1 0 0 0,1 1 0 0 0,0 0 0 0 0,0 0-1 0 0,-1 2-1 0 0,3-1 37 0 0,0 1 0 0 0,0 0 0 0 0,1 0-1 0 0,0 0 1 0 0,0 0 0 0 0,1 1 0 0 0,0-1-1 0 0,1 1 1 0 0,-1 0 0 0 0,1 0 0 0 0,1 0-1 0 0,0 0 1 0 0,0 0 0 0 0,0 1 0 0 0,1-1-1 0 0,0 0 1 0 0,1 0 0 0 0,0 0 0 0 0,0 1-1 0 0,1-1 1 0 0,0 0 0 0 0,0-1 0 0 0,0 1-1 0 0,1 0 1 0 0,1-1 0 0 0,-1 1 0 0 0,1-1-1 0 0,1 0 1 0 0,-1 0 0 0 0,3 2-37 0 0,0 1-44 0 0,0 0 0 0 0,1 0 0 0 0,0-1 0 0 0,0 0 0 0 0,1 0 0 0 0,0-1-1 0 0,0 0 1 0 0,1-1 0 0 0,0 0 0 0 0,0-1 0 0 0,1 0 0 0 0,0 0 0 0 0,0-1 0 0 0,0 0 0 0 0,1-1 0 0 0,0-1 0 0 0,-1 0 0 0 0,1 0 0 0 0,0-1 0 0 0,7 0 44 0 0,-11-4-61 0 0,0-1 0 0 0,0 0 1 0 0,0 0-1 0 0,-1 0 0 0 0,1-1 1 0 0,-1 0-1 0 0,0 0 0 0 0,0-1 1 0 0,0 0-1 0 0,-1-1 0 0 0,0 1 1 0 0,0-1-1 0 0,0 0 0 0 0,-1 0 1 0 0,0-1-1 0 0,0 0 0 0 0,0 0 1 0 0,-1 0-1 0 0,0 0 0 0 0,-1-1 1 0 0,1 0-1 0 0,-1 1 0 0 0,-1-1 1 0 0,0 0-1 0 0,0-1 0 0 0,0 1 1 0 0,-1 0-1 0 0,0 0 0 0 0,-1-1 1 0 0,0 1 60 0 0,22-64 125 0 0,-3 15 135 0 0,1 77-255 0 0,35 126 1246 0 0,-33-165-462 0 0,-1-10-738 0 0,1 1 0 0 0,2 1 0 0 0,1 1 0 0 0,0 1 0 0 0,2 2 0 0 0,24-17-51 0 0,-50 39-5 0 0,0 0 0 0 0,0 1 0 0 0,1-1 0 0 0,-1 0 0 0 0,1 0-1 0 0,-1 1 1 0 0,0-1 0 0 0,1 1 0 0 0,-1-1 0 0 0,1 1 0 0 0,-1-1 0 0 0,1 1 0 0 0,0 0 0 0 0,-1 0 0 0 0,1 0 0 0 0,-1 0 0 0 0,1 0 0 0 0,-1 0 0 0 0,1 0 0 0 0,-1 1 0 0 0,1-1 0 0 0,-1 1 0 0 0,1-1 0 0 0,-1 1 0 0 0,1-1-1 0 0,-1 1 1 0 0,1 0 0 0 0,-1 0 0 0 0,0-1 0 0 0,0 1 0 0 0,1 0 0 0 0,-1 0 0 0 0,0 0 0 0 0,0 1 0 0 0,0-1 0 0 0,0 0 0 0 0,0 0 0 0 0,0 1 0 0 0,0-1 0 0 0,-1 0 0 0 0,1 1 0 0 0,0-1 0 0 0,-1 1 0 0 0,1-1 0 0 0,-1 0 0 0 0,0 1-1 0 0,1 0 1 0 0,-1-1 0 0 0,0 2 5 0 0,13 87-126 0 0,-12-80 64 0 0,8 90-1954 0 0,-1-36-2362 0 0,-8-62 3368 0 0,0 0-143 0 0,0 4-36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8:1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1676 0 0,'-20'-2'3822'0'0,"32"-3"-1265"0"0,35-4-1283 0 0,-20 8-1023 0 0,1 1 0 0 0,0 1 0 0 0,-1 1 0 0 0,1 2 0 0 0,-1 1 0 0 0,0 1 1 0 0,0 1-1 0 0,20 9-251 0 0,-43-16 25 0 0,0 1 0 0 0,0 0 1 0 0,-1 0-1 0 0,1 0 0 0 0,0 0 1 0 0,-1 1-1 0 0,1-1 0 0 0,-1 1 1 0 0,0 0-1 0 0,1 0 0 0 0,-1 0 1 0 0,0 0-1 0 0,0 1 0 0 0,-1-1 1 0 0,1 1-1 0 0,0 0 0 0 0,-1 0 1 0 0,1 0-1 0 0,-1 0 0 0 0,0 0 1 0 0,0 1-1 0 0,0-1 0 0 0,-1 0 1 0 0,1 1-1 0 0,-1 0 0 0 0,0-1 1 0 0,0 1-1 0 0,0 0 0 0 0,0-1 1 0 0,-1 1-1 0 0,1 0 0 0 0,-1 0 1 0 0,0 0-1 0 0,0-1 0 0 0,-1 1 1 0 0,1 0-1 0 0,-1 0 0 0 0,0 1-25 0 0,-8 13 84 0 0,-2 0-1 0 0,0 0 0 0 0,0-1 0 0 0,-2-1 1 0 0,0 0-1 0 0,-1-1 0 0 0,-1 0 0 0 0,0-1 0 0 0,0-1 1 0 0,-8 4-84 0 0,-84 87 222 0 0,27-1-2574 0 0,89-105-2341 0 0,12-16 2843 0 0,-4-2 373 0 0,1-1 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0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1100 0 0,'9'4'171'0'0,"0"-1"0"0"0,0 1 0 0 0,0 1 0 0 0,-1 0 0 0 0,1 0 0 0 0,-1 1 0 0 0,0 0 0 0 0,-1 0 0 0 0,0 1 0 0 0,0 0 0 0 0,0 0 0 0 0,-1 1 0 0 0,0 0 0 0 0,0 0 0 0 0,-1 0 0 0 0,0 0 0 0 0,0 1-171 0 0,3 2 225 0 0,5 8-80 0 0,0 0 1 0 0,0 1-1 0 0,-2 0 0 0 0,-1 1 0 0 0,-1 0 0 0 0,0 1 0 0 0,-2 0 0 0 0,0 0 0 0 0,-1 1 0 0 0,-2-1 0 0 0,0 1 0 0 0,0 18-145 0 0,-6-31 32 0 0,1 0-1 0 0,-1 0 0 0 0,0-1 1 0 0,-1 1-1 0 0,-1 0 0 0 0,1-1 1 0 0,-1 0-1 0 0,-1 0 0 0 0,0 0 1 0 0,0 0-1 0 0,-1-1 0 0 0,1 0 1 0 0,-2 0-1 0 0,1 0 0 0 0,-1-1 1 0 0,-1 0-1 0 0,1 0 0 0 0,-1-1 1 0 0,0 0-1 0 0,-1 0-31 0 0,-114 51-2861 0 0,92-52 1620 0 0,13-5 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9:2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300 464 1088 0 0,'-1'0'85'0'0,"0"0"-1"0"0,1-1 1 0 0,-1 1 0 0 0,0-1-1 0 0,1 1 1 0 0,-1-1 0 0 0,0 1-1 0 0,1-1 1 0 0,-1 1 0 0 0,1-1 0 0 0,-1 0-1 0 0,1 1 1 0 0,-1-1 0 0 0,1 0-1 0 0,-1 1 1 0 0,1-1 0 0 0,0 0-1 0 0,-1 0 1 0 0,1 1 0 0 0,0-1-1 0 0,0 0 1 0 0,0 0 0 0 0,0 0-1 0 0,-1 1 1 0 0,1-1 0 0 0,0 0-1 0 0,0 0 1 0 0,0 0 0 0 0,1 1-1 0 0,-1-1 1 0 0,0 0 0 0 0,0 0-1 0 0,0 0 1 0 0,1 1 0 0 0,-1-1-1 0 0,0 0 1 0 0,1 0 0 0 0,-1 1-1 0 0,0-1 1 0 0,1 0 0 0 0,-1 1-1 0 0,1-1 1 0 0,-1 0 0 0 0,1 1-1 0 0,0-1 1 0 0,-1 1 0 0 0,1-1-85 0 0,-25 7 245 0 0,-1 1 1 0 0,2 1-1 0 0,-1 1 0 0 0,1 1 1 0 0,1 1-1 0 0,-1 1 0 0 0,2 1 1 0 0,0 1-1 0 0,1 1 0 0 0,0 1 1 0 0,-2 3-246 0 0,-5 25 802 0 0,27-43-648 0 0,2 2-6 0 0,8 0-100 0 0,1 0 0 0 0,-1 0 0 0 0,0-1 0 0 0,1-1 0 0 0,0 0 0 0 0,-1 0 0 0 0,1-1 0 0 0,-1 0 0 0 0,1 0 0 0 0,0-2 0 0 0,-1 1 0 0 0,1-1 0 0 0,-1-1 1 0 0,9-3-49 0 0,9 2-77 0 0,-1-2 0 0 0,0-1 1 0 0,0-1-1 0 0,-1-1 0 0 0,0-1 1 0 0,-1-1-1 0 0,0-2 0 0 0,-1-1 0 0 0,0 0 1 0 0,18-16 76 0 0,-39 29-9 0 0,-1-1-1 0 0,1 0 1 0 0,-1 0 0 0 0,0 0 0 0 0,0-1 0 0 0,1 1 0 0 0,-1 0 0 0 0,-1-1-1 0 0,1 1 1 0 0,0-1 0 0 0,-1 0 0 0 0,1 1 0 0 0,-1-1 0 0 0,0 0-1 0 0,0 0 1 0 0,0 0 0 0 0,0 0 0 0 0,0 0 0 0 0,-1 0 0 0 0,1 0-1 0 0,-1-1 1 0 0,0 1 0 0 0,0 0 0 0 0,0 0 0 0 0,0 0 0 0 0,-1 0-1 0 0,0-2 10 0 0,-9-1 43 0 0,0 0 0 0 0,-1 0 0 0 0,1 1 0 0 0,-1 1 0 0 0,0-1 0 0 0,-1 2 0 0 0,1 0 0 0 0,-1 0 0 0 0,1 1 0 0 0,-1 0 0 0 0,0 1 0 0 0,0 0 0 0 0,0 1 0 0 0,-6 1-43 0 0,137-38 253 0 0,-36 15-339 0 0,-49 15 13 0 0,0-1 0 0 0,-1-2 0 0 0,0-2 0 0 0,-1 0 0 0 0,0-3 0 0 0,-1 0 0 0 0,26-18 73 0 0,-52 29-5 0 0,1 0 0 0 0,-1 0 0 0 0,0 0 0 0 0,0-1 0 0 0,0 0-1 0 0,-1 0 1 0 0,0 0 0 0 0,0-1 0 0 0,0 1 0 0 0,-1-1 0 0 0,1 0-1 0 0,-2 0 1 0 0,1 0 0 0 0,0-1 0 0 0,-1 1 0 0 0,0 0 0 0 0,-1-1-1 0 0,0 0 1 0 0,0 1 0 0 0,0-4 5 0 0,-3 5 30 0 0,-1 0 0 0 0,1 0 0 0 0,-1 0 0 0 0,-1 0 0 0 0,1 0 0 0 0,-1 1 0 0 0,0 0 0 0 0,0 0 1 0 0,0 0-1 0 0,0 0 0 0 0,-1 0 0 0 0,1 1 0 0 0,-1 0 0 0 0,0 0 0 0 0,0 0 0 0 0,0 1 0 0 0,-1 0 0 0 0,1-1 0 0 0,0 2 0 0 0,-1-1 0 0 0,0 1 0 0 0,1 0 0 0 0,-1 0 0 0 0,0 0 0 0 0,1 1 0 0 0,-1 0 0 0 0,0 0 0 0 0,0 1 0 0 0,1-1 1 0 0,-1 1-1 0 0,-2 1-30 0 0,1 0 22 0 0,1-1 0 0 0,0 1 1 0 0,0 0-1 0 0,0 1 0 0 0,0 0 1 0 0,0-1-1 0 0,0 2 0 0 0,1-1 1 0 0,-1 1-1 0 0,1 0 0 0 0,0 0 1 0 0,0 0-1 0 0,1 1 0 0 0,-1 0 1 0 0,1 0-1 0 0,0 0 0 0 0,0 0 1 0 0,1 1-1 0 0,0-1 0 0 0,0 1 1 0 0,0 0-1 0 0,0 0 0 0 0,1 0 1 0 0,0 0-1 0 0,0 0 1 0 0,1 1-1 0 0,0-1 0 0 0,0 0 1 0 0,0 1-1 0 0,1-1 0 0 0,0 1 1 0 0,0-1-1 0 0,1 2-22 0 0,38 225 882 0 0,138 297 289 0 0,-156-333-301 0 0,-22-195-893 0 0,1 0-1 0 0,-1 0 1 0 0,0 0-1 0 0,0 0 1 0 0,0 0 0 0 0,0 0-1 0 0,0 0 1 0 0,0-1 0 0 0,0 1-1 0 0,0 0 1 0 0,-1 0-1 0 0,1-1 1 0 0,-1 1 0 0 0,1-1-1 0 0,-1 0 1 0 0,0 1 0 0 0,1-1-1 0 0,-1 0 1 0 0,0 0 0 0 0,0 0-1 0 0,0 0 1 0 0,0 0-1 0 0,0 0 1 0 0,0-1 0 0 0,0 1-1 0 0,0-1 1 0 0,0 0 0 0 0,0 1-1 0 0,0-1 1 0 0,-1 0-1 0 0,1 0 1 0 0,0 0 0 0 0,0 0-1 0 0,0-1 1 0 0,0 1 0 0 0,0 0-1 0 0,0-1 1 0 0,0 0 0 0 0,0 1-1 0 0,0-1 1 0 0,0 0-1 0 0,0 0 1 0 0,0 0 0 0 0,0 0-1 0 0,0-1 1 0 0,1 1 0 0 0,-1 0-1 0 0,1-1 1 0 0,-1 1-1 0 0,1-1 1 0 0,-1 1 0 0 0,1-1-1 0 0,0 0 1 0 0,0 0 0 0 0,0 0-1 0 0,0 0 1 0 0,0 1 0 0 0,0-1-1 0 0,0 0 1 0 0,1 0-1 0 0,-1-2 24 0 0,-87-151-9240 0 0,83 141 8126 0 0</inkml:trace>
  <inkml:trace contextRef="#ctx0" brushRef="#br0" timeOffset="266.493">548 776 1428 0 0,'3'-19'4656'0'0,"85"-21"-3549"0"0,164-22-2945 0 0,-133 35-955 0 0,-85 18 1605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8:1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29 1664 0 0,'-12'8'351'0'0,"0"1"0"0"0,1 1 0 0 0,1 0-1 0 0,0 0 1 0 0,0 1 0 0 0,1 0 0 0 0,0 0 0 0 0,1 1-1 0 0,1 0 1 0 0,-1 1 0 0 0,2 0 0 0 0,0 0 0 0 0,1 0-1 0 0,0 1 1 0 0,1 0 0 0 0,0 0 0 0 0,1 0 0 0 0,1 0-1 0 0,-1 10-350 0 0,5-13 114 0 0,1 0 0 0 0,0 0 0 0 0,0-1-1 0 0,1 1 1 0 0,1-1 0 0 0,0 0-1 0 0,0 0 1 0 0,1-1 0 0 0,0 1 0 0 0,0-1-1 0 0,1 0 1 0 0,1-1 0 0 0,-1 0-1 0 0,1 0 1 0 0,1 0 0 0 0,-1-1-1 0 0,1-1 1 0 0,1 1 0 0 0,-1-2 0 0 0,1 1-1 0 0,0-1 1 0 0,0 0 0 0 0,0-1-1 0 0,1-1 1 0 0,0 1 0 0 0,0-2 0 0 0,0 1-1 0 0,0-2 1 0 0,0 1 0 0 0,0-1-1 0 0,0-1 1 0 0,0 0 0 0 0,10-2-114 0 0,-16 3 8 0 0,1 1-1 0 0,0-2 1 0 0,0 1 0 0 0,0-1 0 0 0,-1 0-1 0 0,1 0 1 0 0,0 0 0 0 0,0-1 0 0 0,0 0 0 0 0,-1 0-1 0 0,1-1 1 0 0,-1 1 0 0 0,1-1 0 0 0,-1-1 0 0 0,1 1-1 0 0,-1-1 1 0 0,0 0 0 0 0,0 0 0 0 0,0 0-1 0 0,-1 0 1 0 0,1-1 0 0 0,-1 0 0 0 0,0 0 0 0 0,0 0-1 0 0,0-1 1 0 0,0 1 0 0 0,-1-1 0 0 0,0 0 0 0 0,0 0-1 0 0,0 0 1 0 0,-1 0 0 0 0,1-1 0 0 0,-1 1-1 0 0,-1-1 1 0 0,1 1 0 0 0,-1-1 0 0 0,0 0 0 0 0,0 0-1 0 0,0 1 1 0 0,-1-1 0 0 0,0 0 0 0 0,0 0-1 0 0,-1-3-7 0 0,-7-11-75 0 0,-2 0 0 0 0,0 1 1 0 0,-1 0-1 0 0,-1 0 0 0 0,0 2 0 0 0,-2-1 0 0 0,0 2 0 0 0,0 0 0 0 0,-2 0 0 0 0,0 2 0 0 0,-1 0 0 0 0,0 0 0 0 0,-1 2 0 0 0,-1 0 0 0 0,0 2 0 0 0,0 0 0 0 0,-7-2 75 0 0,-134-48-5171 0 0,121 54 2572 0 0,36 6 1275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6:1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12541 319 1676 0 0,'-26'13'7705'0'0,"42"-17"-4169"0"0,13-35-1688 0 0,-50 60-8049 0 0,1 50 1037 0 0,20-48 3880 0 0</inkml:trace>
  <inkml:trace contextRef="#ctx0" brushRef="#br0" timeOffset="248.442">12522 766 2008 0 0,'29'64'7362'0'0,"-12"-87"-1339"0"0,-17 10-7491 0 0,-3 4-3384 0 0,-13-7-1557 0 0,10 13 5301 0 0</inkml:trace>
  <inkml:trace contextRef="#ctx0" brushRef="#br0" timeOffset="-2885.76">10493 559 2096 0 0,'-10'46'4625'0'0,"10"-41"-4553"0"0,-2-1-26 0 0,1 0 0 0 0,0 0 0 0 0,0 0 0 0 0,0 0 0 0 0,0 0 0 0 0,1 0 0 0 0,-1 0 0 0 0,1 0 1 0 0,0 1-1 0 0,1-1 0 0 0,-1 0 0 0 0,1 0 0 0 0,0 0 0 0 0,0 0 0 0 0,0 0 0 0 0,0 0 0 0 0,1 0 0 0 0,-1 0 0 0 0,1 0 0 0 0,0-1 0 0 0,0 1 0 0 0,1-1 0 0 0,-1 1 0 0 0,1-1-46 0 0,5-13-5033 0 0,-7 3 3688 0 0</inkml:trace>
  <inkml:trace contextRef="#ctx0" brushRef="#br0" timeOffset="-2624.016">10471 242 1164 0 0,'-7'-7'1304'0'0,"4"-1"-268"0"0,-3 4-356 0 0,2-1-344 0 0,1 5-36 0 0,3 0-468 0 0,0-1-220 0 0,0 2-736 0 0,2 4-40 0 0</inkml:trace>
  <inkml:trace contextRef="#ctx0" brushRef="#br0" timeOffset="-1908.318">10514 1073 1880 0 0,'45'-19'3663'0'0,"-25"3"-3414"0"0,-1-1 1 0 0,0-1-1 0 0,-2-1 0 0 0,0 0 0 0 0,-1-1 0 0 0,-1-1 0 0 0,0 0 1 0 0,-2-1-1 0 0,-1-1 0 0 0,-1 0 0 0 0,1-4-249 0 0,32-67 84 0 0,-4-1 0 0 0,-5-2 1 0 0,-3-2-1 0 0,-6 0 0 0 0,6-52-84 0 0,-31 148 10 0 0,0 1 0 0 0,0 0 0 0 0,0-1 0 0 0,0 1 0 0 0,-1 0 0 0 0,1-1 0 0 0,-1 1-1 0 0,0-1 1 0 0,0 1 0 0 0,0-1 0 0 0,0 1 0 0 0,0-1 0 0 0,-1 1 0 0 0,1 0 0 0 0,-1-1 0 0 0,1 1 0 0 0,-1-1 0 0 0,0 1 0 0 0,0 0 0 0 0,0 0 0 0 0,0-1 0 0 0,0 1 0 0 0,-1 0 0 0 0,1 0 0 0 0,0 0 0 0 0,-1 0 0 0 0,0 1 0 0 0,1-1 0 0 0,-1 0 0 0 0,0 1-1 0 0,-1-1-9 0 0,-47 47 141 0 0,38-22-66 0 0,2 1 0 0 0,0 0 0 0 0,1 1 1 0 0,1 0-1 0 0,1 0 0 0 0,2 1 0 0 0,1-1 1 0 0,0 1-1 0 0,2 0 0 0 0,1 1 0 0 0,1-1 1 0 0,2 0-1 0 0,0 0 0 0 0,2 0 1 0 0,0-1-1 0 0,2 1 0 0 0,1-1 0 0 0,3 7-75 0 0,-6-20 34 0 0,0-1-1 0 0,0 1 0 0 0,1-1 0 0 0,1 0 1 0 0,0-1-1 0 0,0 1 0 0 0,1-1 0 0 0,0 0 0 0 0,1-1 1 0 0,0 0-1 0 0,0 0 0 0 0,1-1 0 0 0,0 0 1 0 0,1 0-1 0 0,-1-1 0 0 0,2 0 0 0 0,-1-1 1 0 0,1 0-1 0 0,0-1 0 0 0,0 0 0 0 0,0 0 1 0 0,1-2-1 0 0,0 1 0 0 0,-1-1 0 0 0,1-1 1 0 0,0 0-1 0 0,0-1 0 0 0,3 0-33 0 0,-6-3-47 0 0,0-1 0 0 0,0 0 0 0 0,-1-1 0 0 0,1 1 0 0 0,-1-2 0 0 0,0 1 0 0 0,0-1 0 0 0,-1 0 0 0 0,0-1 0 0 0,0 1 0 0 0,0-2 1 0 0,0 1-1 0 0,-1-1 0 0 0,0 0 0 0 0,0 0 0 0 0,-1 0 0 0 0,0-1 0 0 0,0 0 0 0 0,-1 0 0 0 0,0 0 0 0 0,-1-1 0 0 0,1 1 0 0 0,-1-1 0 0 0,-1 0 0 0 0,0 0 0 0 0,0 0 0 0 0,-1 0 0 0 0,0 0 0 0 0,-1 0 0 0 0,0-6 47 0 0,0 11 39 0 0,-1 0 0 0 0,0-1 0 0 0,0 1 0 0 0,-1 0 0 0 0,1 0 1 0 0,-1 0-1 0 0,0 0 0 0 0,0 0 0 0 0,0 0 0 0 0,-1 0 0 0 0,1 1 0 0 0,-1-1 0 0 0,0 1 0 0 0,0 0 0 0 0,0 0 0 0 0,0 0 0 0 0,-1 0 0 0 0,1 0 0 0 0,-1 1 0 0 0,0-1 0 0 0,1 1 0 0 0,-1 0 0 0 0,-2 0-39 0 0,6 2 56 0 0,0 0-14 0 0,0 0-10 0 0,0 0-24 0 0,-1 2-4 0 0,0 0-1 0 0,0-1 1 0 0,0 1-1 0 0,0 0 1 0 0,1 0-1 0 0,-1 0 1 0 0,1 0-1 0 0,-1 0 1 0 0,1 1-1 0 0,0-1 1 0 0,0 0-1 0 0,-1 0 1 0 0,2 0-1 0 0,-1 0 1 0 0,0 0-1 0 0,0 0 1 0 0,1 0-1 0 0,-1 0 1 0 0,1 0 0 0 0,-1 0-1 0 0,1 0 1 0 0,0 0-1 0 0,0 0 1 0 0,0 0-1 0 0,0 0 1 0 0,0 0-1 0 0,1-1 1 0 0,0 2-4 0 0,9 27-4819 0 0,-11-30 3506 0 0,0 0 60 0 0,-3 1 43 0 0,-10 4 12 0 0</inkml:trace>
  <inkml:trace contextRef="#ctx0" brushRef="#br0" timeOffset="-1475.565">11186 259 944 0 0,'13'10'9123'0'0,"-8"-28"-7096"0"0,-7-4-695 0 0,20 18-9832 0 0,-10 5 6622 0 0,0-1 686 0 0</inkml:trace>
  <inkml:trace contextRef="#ctx0" brushRef="#br0" timeOffset="-1119.737">11463 148 1648 0 0,'0'0'151'0'0,"1"0"1"0"0,-1 0-1 0 0,0 0 0 0 0,1 0 1 0 0,-1 0-1 0 0,1 0 0 0 0,-1 0 1 0 0,1 0-1 0 0,-1-1 0 0 0,0 1 1 0 0,1 0-1 0 0,-1 0 0 0 0,1 0 0 0 0,-1 0 1 0 0,0-1-1 0 0,1 1 0 0 0,-1 0 1 0 0,0 0-1 0 0,1-1 0 0 0,-1 1 1 0 0,0 0-1 0 0,1-1 0 0 0,-1 1 1 0 0,0 0-1 0 0,0-1 0 0 0,1 1 1 0 0,-1-1-1 0 0,0 1 0 0 0,0 0 0 0 0,0-1 1 0 0,1 1-1 0 0,-1-1 0 0 0,0 1-151 0 0,13 44 733 0 0,42 505 2393 0 0,-49-432-3794 0 0,-13-120-4299 0 0,-7-21 2928 0 0,7 1 857 0 0</inkml:trace>
  <inkml:trace contextRef="#ctx0" brushRef="#br0" timeOffset="-402.86">11365 413 1256 0 0,'21'-24'5090'0'0,"50"5"-4561"0"0,-66 18-166 0 0,175-13 1044 0 0,-177 14-1394 0 0,1 1 0 0 0,0-1 0 0 0,0 1 0 0 0,-1 0 0 0 0,1 0 0 0 0,0 0 0 0 0,-1 1 0 0 0,1-1 0 0 0,-1 1 0 0 0,0 0 0 0 0,1 0 0 0 0,-1 0 0 0 0,0 0 0 0 0,0 1 0 0 0,0-1 0 0 0,-1 1 0 0 0,1 0 0 0 0,-1-1 0 0 0,1 1 0 0 0,-1 1 0 0 0,0-1 0 0 0,0 0 0 0 0,0 0 0 0 0,-1 1 0 0 0,1-1 0 0 0,-1 1 0 0 0,0-1 0 0 0,0 1 1 0 0,0 0-1 0 0,0 0 0 0 0,0-1 0 0 0,-1 1 0 0 0,0 0 0 0 0,0 0 0 0 0,0-1 0 0 0,0 1 0 0 0,-1 0 0 0 0,0 3-13 0 0,0-3 19 0 0,1 1 1 0 0,0-1-1 0 0,0 0 0 0 0,0 0 1 0 0,0 1-1 0 0,0-1 0 0 0,1 0 1 0 0,0 0-1 0 0,0 0 1 0 0,0 0-1 0 0,0 0 0 0 0,1 0 1 0 0,0 0-1 0 0,0 0 1 0 0,0 0-1 0 0,0-1 0 0 0,0 1 1 0 0,1-1-1 0 0,-1 0 1 0 0,1 1-1 0 0,0-1 0 0 0,0 0 1 0 0,0-1-1 0 0,1 1 1 0 0,-1-1-1 0 0,1 1 0 0 0,-1-1 1 0 0,1 0-1 0 0,0 0 1 0 0,0 0-1 0 0,3 0-19 0 0,8-1 16 0 0,-1-1 1 0 0,1-1-1 0 0,-1-1 0 0 0,0 0 1 0 0,1 0-1 0 0,-1-2 0 0 0,0 0 1 0 0,-1 0-1 0 0,1-1 0 0 0,-1-1 1 0 0,0 0-1 0 0,0-1 0 0 0,-1-1 1 0 0,1 0-1 0 0,-2 0 1 0 0,1-1-1 0 0,1-2-16 0 0,37-71 377 0 0,-50 81-364 0 0,-1-42 1230 0 0,1 147-460 0 0,17 34-176 0 0,27 377 782 0 0,-80-316-1077 0 0,34-191-306 0 0,-1-1 0 0 0,0 0 1 0 0,0 0-1 0 0,-1 0 1 0 0,0 0-1 0 0,0 0 1 0 0,0-1-1 0 0,-1 0 0 0 0,0 0 1 0 0,-1 0-1 0 0,1-1 1 0 0,-1 1-1 0 0,0-1 0 0 0,0-1 1 0 0,-1 1-1 0 0,1-1 1 0 0,-1 0-1 0 0,0-1 0 0 0,0 1 1 0 0,0-2-1 0 0,-1 1 1 0 0,1-1-1 0 0,-1 0 0 0 0,1 0 1 0 0,-1-1-1 0 0,0 0 1 0 0,0 0-1 0 0,1-1 0 0 0,-1 0 1 0 0,0 0-1 0 0,0-1 1 0 0,1 0-1 0 0,-3-1-6 0 0,-10-8-80 0 0,1-1 0 0 0,0-1 1 0 0,0 0-1 0 0,1-2 0 0 0,0 0 0 0 0,2-1 1 0 0,0 0-1 0 0,0-2 0 0 0,1 0 0 0 0,2 0 0 0 0,-1-1 1 0 0,2-1-1 0 0,0 0 0 0 0,2-1 0 0 0,0 0 0 0 0,1-1 1 0 0,1 0-1 0 0,1 0 0 0 0,1-1 0 0 0,1 0 1 0 0,0 0-1 0 0,2 0 0 0 0,1 0 0 0 0,0-21 80 0 0,2 28-38 0 0,0 0 0 0 0,2 0 1 0 0,-1 0-1 0 0,2 0 0 0 0,0 0 0 0 0,1 1 0 0 0,0-1 0 0 0,1 1 0 0 0,1 0 0 0 0,0 0 0 0 0,1 1 0 0 0,0 0 1 0 0,1 0-1 0 0,0 0 0 0 0,1 1 0 0 0,1 1 0 0 0,0-1 0 0 0,0 2 0 0 0,10-8 38 0 0,11-8-427 0 0,0 2 0 0 0,2 1 0 0 0,0 2 0 0 0,1 1 0 0 0,1 1 0 0 0,30-10 427 0 0,120-33-6630 0 0,-157 56 5511 0 0</inkml:trace>
  <inkml:trace contextRef="#ctx0" brushRef="#br0" timeOffset="-6384.909">6576 637 1532 0 0,'75'-105'6979'0'0,"-75"106"-6939"0"0,-1-1-1 0 0,1 1 0 0 0,0 0 0 0 0,-1 0 0 0 0,1 0 1 0 0,0-1-1 0 0,0 1 0 0 0,-1 0 0 0 0,1 0 0 0 0,0 0 1 0 0,0-1-1 0 0,0 1 0 0 0,0 0 0 0 0,0 0 0 0 0,0 0 1 0 0,0-1-1 0 0,0 1 0 0 0,0 0 0 0 0,1 0 0 0 0,-1 0 0 0 0,0-1 1 0 0,1 1-1 0 0,-1 0 0 0 0,0 0 0 0 0,1-1 0 0 0,-1 1 1 0 0,1 0-1 0 0,-1-1 0 0 0,1 1 0 0 0,-1 0 0 0 0,1-1 1 0 0,-1 1-1 0 0,1-1 0 0 0,0 1 0 0 0,-1-1 0 0 0,1 1 1 0 0,0-1-1 0 0,-1 1 0 0 0,1-1 0 0 0,0 0 0 0 0,0 0 1 0 0,0 1-1 0 0,-1-1 0 0 0,1 0 0 0 0,0 0 0 0 0,0 0 0 0 0,0 0 1 0 0,-1 1-1 0 0,1-1 0 0 0,0-1 0 0 0,0 1 0 0 0,0 0 1 0 0,-1 0-1 0 0,1 0 0 0 0,0 0 0 0 0,0 0 0 0 0,0-1 1 0 0,-1 1-1 0 0,1 0 0 0 0,0-1 0 0 0,0 1 0 0 0,-1-1 1 0 0,1 1-1 0 0,0-1 0 0 0,-1 1 0 0 0,1-1 0 0 0,-1 1 1 0 0,1-1-1 0 0,0 0-39 0 0,160 513 862 0 0,-138-450-627 0 0,-10-20-3370 0 0,-73-130-2357 0 0,41 61 4246 0 0</inkml:trace>
  <inkml:trace contextRef="#ctx0" brushRef="#br0" timeOffset="-6031.534">6485 581 2164 0 0,'-3'-6'180'0'0,"1"-1"0"0"0,0 1 0 0 0,1-1 0 0 0,0 0-1 0 0,0 0 1 0 0,0 0 0 0 0,1 0 0 0 0,0 0 0 0 0,0 0 0 0 0,1 0 0 0 0,0 0-1 0 0,0 1 1 0 0,0-1 0 0 0,1 0 0 0 0,0 1 0 0 0,1-1 0 0 0,-1 1 0 0 0,1-1-1 0 0,0 1 1 0 0,1 0 0 0 0,0 0 0 0 0,0 1 0 0 0,3-5-180 0 0,116-112 1328 0 0,-110 114-1269 0 0,-1 0 1 0 0,1 1 0 0 0,0 0-1 0 0,1 1 1 0 0,-1 1 0 0 0,1 0-1 0 0,1 1 1 0 0,-1 0 0 0 0,0 1-1 0 0,1 1 1 0 0,0 0 0 0 0,-1 1-1 0 0,1 1 1 0 0,0 0 0 0 0,0 1-1 0 0,-1 0 1 0 0,1 1 0 0 0,-1 1-1 0 0,1 0 1 0 0,-1 1 0 0 0,0 1-1 0 0,0 0 1 0 0,-1 1 0 0 0,0 1-1 0 0,0 0 1 0 0,12 8-60 0 0,-14-9 27 0 0,1 0 0 0 0,-1 1-1 0 0,-1 0 1 0 0,1 1 0 0 0,-1 0-1 0 0,0 1 1 0 0,-1 0 0 0 0,0 1-1 0 0,-1 0 1 0 0,0 0 0 0 0,0 0-1 0 0,-1 1 1 0 0,0 1 0 0 0,-1-1-1 0 0,0 1 1 0 0,-1 0 0 0 0,-1 0-1 0 0,0 0 1 0 0,0 1 0 0 0,-1 0-1 0 0,-1-1 1 0 0,0 1 0 0 0,-1 0-27 0 0,-2-1 6 0 0,-1 0 0 0 0,0-1 0 0 0,-1 0 1 0 0,-1 1-1 0 0,0-1 0 0 0,0 0 1 0 0,-1-1-1 0 0,-1 1 0 0 0,0-1 1 0 0,0 0-1 0 0,-1 0 0 0 0,0-1 0 0 0,0 0 1 0 0,-1 0-1 0 0,0-1 0 0 0,-1 0 1 0 0,0 0-1 0 0,-7 4-6 0 0,-123 47-1464 0 0,-14-48-4185 0 0,122-11 4443 0 0</inkml:trace>
  <inkml:trace contextRef="#ctx0" brushRef="#br0" timeOffset="-5564.478">7053 826 1096 0 0,'2'-4'172'0'0,"1"1"1"0"0,0-1-1 0 0,0 1 0 0 0,1 0 0 0 0,-1 0 1 0 0,0 0-1 0 0,1 0 0 0 0,0 1 0 0 0,0-1 0 0 0,0 1 1 0 0,0 0-1 0 0,0 0 0 0 0,0 1 0 0 0,0-1 1 0 0,0 1-1 0 0,1 0 0 0 0,-1 0 0 0 0,1 0 1 0 0,-1 1-1 0 0,1-1 0 0 0,-1 1 0 0 0,1 0 1 0 0,-1 1-173 0 0,152 55 1060 0 0,-136-46-928 0 0,-2 2 0 0 0,0-1-1 0 0,0 2 1 0 0,-1 1 0 0 0,0 0 0 0 0,-2 1 0 0 0,1 0 0 0 0,-2 2 0 0 0,0-1-1 0 0,-1 2 1 0 0,-1 0 0 0 0,-1 0 0 0 0,1 3-132 0 0,-10-19 47 0 0,-1 1 0 0 0,1-1 0 0 0,-1 1 0 0 0,0-1 0 0 0,0 1 0 0 0,0 0 0 0 0,0-1 0 0 0,0 1 0 0 0,0 0-1 0 0,-1 0 1 0 0,1 0 0 0 0,-1-1 0 0 0,0 1 0 0 0,0 0 0 0 0,0 0 0 0 0,0 0 0 0 0,-1 0 0 0 0,1-1 0 0 0,-1 1 0 0 0,1 0 0 0 0,-1 0 0 0 0,0-1 0 0 0,0 1 0 0 0,0 0 0 0 0,-1-1 0 0 0,1 1 0 0 0,-1-1-1 0 0,1 0 1 0 0,-1 1 0 0 0,0-1 0 0 0,0 0 0 0 0,0 0 0 0 0,0 0 0 0 0,0 0 0 0 0,0 0 0 0 0,0-1 0 0 0,-1 1 0 0 0,1-1 0 0 0,-1 1 0 0 0,1-1 0 0 0,-1 0 0 0 0,0 0 0 0 0,1 0 0 0 0,-1 0-1 0 0,0-1 1 0 0,0 1 0 0 0,0-1 0 0 0,1 0 0 0 0,-1 1 0 0 0,0-1 0 0 0,0 0 0 0 0,0-1 0 0 0,0 1 0 0 0,-1-1-47 0 0,-5-5 19 0 0,0 0-1 0 0,1-1 1 0 0,0 0 0 0 0,0-1-1 0 0,1 0 1 0 0,0 0 0 0 0,0 0 0 0 0,1-1-1 0 0,0 0 1 0 0,1 0 0 0 0,0-1-1 0 0,0 1 1 0 0,1-1 0 0 0,0 0 0 0 0,1-1-1 0 0,0 1 1 0 0,0 0 0 0 0,1-1-1 0 0,1 0 1 0 0,0 1 0 0 0,0-1-1 0 0,1 0 1 0 0,0 0 0 0 0,1 1 0 0 0,0-1-1 0 0,1 0 1 0 0,0 1 0 0 0,1-1-1 0 0,0 1 1 0 0,0 0 0 0 0,1 0-1 0 0,1 0 1 0 0,0 1 0 0 0,0-1 0 0 0,1 1-1 0 0,0 0 1 0 0,0 0-19 0 0,5-7-221 0 0,1 0 0 0 0,1 1 1 0 0,0 0-1 0 0,1 1 0 0 0,1 0 0 0 0,0 1 0 0 0,0 1 1 0 0,1 1-1 0 0,1 0 0 0 0,12-6 221 0 0,115-37-6258 0 0,-123 49 4857 0 0</inkml:trace>
  <inkml:trace contextRef="#ctx0" brushRef="#br0" timeOffset="-4566.61">8067 802 1180 0 0,'-2'-3'125'0'0,"0"0"-1"0"0,0 0 1 0 0,-1 0 0 0 0,1 0-1 0 0,-1 1 1 0 0,0-1 0 0 0,0 1-1 0 0,0 0 1 0 0,0 0 0 0 0,0 0-1 0 0,0 0 1 0 0,-1 1-1 0 0,1-1 1 0 0,-1 1 0 0 0,1 0-1 0 0,-1 0 1 0 0,1 0 0 0 0,-1 0-1 0 0,0 0 1 0 0,1 1 0 0 0,-1 0-1 0 0,0 0 1 0 0,1 0 0 0 0,-1 0-1 0 0,0 1 1 0 0,1-1-1 0 0,-1 1 1 0 0,0 0-125 0 0,1-1 144 0 0,-8 2 0 0 0,0 1 0 0 0,-1 0-1 0 0,1 1 1 0 0,0 0-1 0 0,1 1 1 0 0,-1 0 0 0 0,1 1-1 0 0,0 0 1 0 0,0 0-1 0 0,1 1 1 0 0,0 1 0 0 0,0 0-1 0 0,0 0 1 0 0,1 0-1 0 0,0 1 1 0 0,1 0-1 0 0,0 1 1 0 0,1-1 0 0 0,0 1-1 0 0,0 1 1 0 0,1-1-1 0 0,-3 10-143 0 0,7-17 44 0 0,0 0 0 0 0,0 0 0 0 0,1 1 0 0 0,-1-1 1 0 0,1 0-1 0 0,0 1 0 0 0,0-1 0 0 0,0 0 0 0 0,0 1 0 0 0,1-1 0 0 0,0 0 0 0 0,-1 0 0 0 0,1 1 0 0 0,0-1 0 0 0,0 0 0 0 0,1 0 0 0 0,-1 0 0 0 0,1 0 0 0 0,0 0 0 0 0,-1 0 0 0 0,1-1 0 0 0,0 1 0 0 0,1 0 0 0 0,-1-1 0 0 0,0 0 0 0 0,1 1 0 0 0,-1-1 0 0 0,1 0 0 0 0,0 0 0 0 0,0-1 0 0 0,-1 1 0 0 0,1-1 0 0 0,0 1 0 0 0,1-1 0 0 0,-1 0 0 0 0,3 1-44 0 0,130 8 425 0 0,-123-11-473 0 0,0-1-1 0 0,0 0 1 0 0,-1-1 0 0 0,1 0-1 0 0,-1-1 1 0 0,0-1-1 0 0,0 0 1 0 0,0 0 0 0 0,-1-1-1 0 0,0 0 1 0 0,0-1 0 0 0,0-1-1 0 0,-1 1 1 0 0,0-2 0 0 0,-1 1-1 0 0,1-2 1 0 0,-2 1 0 0 0,1-1-1 0 0,-2 0 1 0 0,1-1 0 0 0,-1 1-1 0 0,-1-2 1 0 0,0 1 0 0 0,0-1-1 0 0,-1 0 1 0 0,-1 0-1 0 0,0 0 1 0 0,-1 0 0 0 0,1-5 48 0 0,-7 10 29 0 0,0-1 0 0 0,0 1 0 0 0,-1 0 0 0 0,0 0 1 0 0,-1 0-1 0 0,1 0 0 0 0,-1 1 0 0 0,-1 0 0 0 0,1 0 0 0 0,-1 0 0 0 0,0 1 1 0 0,0-1-1 0 0,0 2 0 0 0,-1-1 0 0 0,0 1 0 0 0,0 0 0 0 0,0 0 0 0 0,0 1 1 0 0,-1 0-1 0 0,0 0 0 0 0,1 0 0 0 0,-1 1 0 0 0,0 1 0 0 0,0-1 1 0 0,0 1-1 0 0,0 1 0 0 0,0-1 0 0 0,0 1 0 0 0,0 1 0 0 0,0-1 0 0 0,0 2 1 0 0,-2-1-30 0 0,-68 22 313 0 0,103-16-356 0 0,10-11-266 0 0,0-1 0 0 0,-1-2-1 0 0,1-2 1 0 0,-1-1 0 0 0,-1-1 0 0 0,0-2-1 0 0,-1-1 1 0 0,0-2 0 0 0,5-5 309 0 0,-24 10-32 0 0,-1 0 0 0 0,0-1 0 0 0,-1-1 1 0 0,-1 0-1 0 0,0-1 0 0 0,0 0 1 0 0,-2 0-1 0 0,1-1 0 0 0,-2 0 0 0 0,0 0 1 0 0,-1-1-1 0 0,-1 0 0 0 0,0 0 0 0 0,-1 0 1 0 0,-1-1-1 0 0,0 1 0 0 0,-1-1 0 0 0,-1 0 1 0 0,-1 0-1 0 0,0 0 0 0 0,-1 1 1 0 0,-3-13 31 0 0,-32-110 1637 0 0,36 140-1623 0 0,0 0 1 0 0,0-1-1 0 0,-1 1 1 0 0,1 0-1 0 0,0-1 1 0 0,-1 1-1 0 0,1-1 1 0 0,0 1-1 0 0,-1-1 0 0 0,1 1 1 0 0,-1-1-1 0 0,1 1 1 0 0,0-1-1 0 0,-1 1 1 0 0,0-1-1 0 0,1 1 0 0 0,-1-1 1 0 0,1 1-1 0 0,-1-1 1 0 0,1 0-1 0 0,-1 0 1 0 0,0 1-1 0 0,1-1 0 0 0,-1 0 1 0 0,0 0-1 0 0,1 0 1 0 0,-1 1-1 0 0,0-1 1 0 0,1 0-1 0 0,-1 0 0 0 0,0 0 1 0 0,1 0-1 0 0,-1 0 1 0 0,0 0-1 0 0,1-1 1 0 0,-1 1-1 0 0,0 0 1 0 0,1 0-1 0 0,-1 0 0 0 0,0-1 1 0 0,1 1-1 0 0,-1 0 1 0 0,1-1-1 0 0,-1 1 1 0 0,1 0-1 0 0,-1-1 0 0 0,0 1 1 0 0,1-1-1 0 0,0 1 1 0 0,-1-1-1 0 0,1 1 1 0 0,-1-1-1 0 0,1 1 0 0 0,-1-1 1 0 0,1 1-1 0 0,0-1 1 0 0,0 0-1 0 0,-1 1 1 0 0,1-1-1 0 0,0 0 0 0 0,0 1 1 0 0,0-1-1 0 0,-1 0 1 0 0,1 1-1 0 0,0-1 1 0 0,0 0-15 0 0,-15 58 48 0 0,13-1 98 0 0,2 1 0 0 0,3 0 0 0 0,2-1-1 0 0,3 0 1 0 0,11 41-146 0 0,-8-32 174 0 0,52 302 764 0 0,-41-395-478 0 0,-19 19-467 0 0,1 0-1 0 0,0 1 0 0 0,0-1 0 0 0,0 1 1 0 0,1 0-1 0 0,0 1 0 0 0,1-1 0 0 0,0 1 1 0 0,0 0-1 0 0,1 0 0 0 0,-1 1 1 0 0,1 0-1 0 0,1 0 0 0 0,-1 0 0 0 0,1 1 1 0 0,0 0-1 0 0,0 1 0 0 0,1 0 0 0 0,-1 0 1 0 0,1 1-1 0 0,0 0 0 0 0,0 0 0 0 0,0 1 1 0 0,0 0-1 0 0,1 1 0 0 0,-1 0 0 0 0,0 0 1 0 0,0 1-1 0 0,1 0 0 0 0,-1 1 0 0 0,0 0 1 0 0,1 1-1 0 0,6 1 8 0 0,-9 0-7 0 0,0 1 1 0 0,0-1-1 0 0,0 1 1 0 0,0 0-1 0 0,-1 1 1 0 0,0 0-1 0 0,0 0 1 0 0,0 0-1 0 0,0 0 1 0 0,-1 1-1 0 0,0 0 1 0 0,0 0-1 0 0,-1 1 1 0 0,0-1-1 0 0,0 1 1 0 0,0 0-1 0 0,-1 0 1 0 0,0 0-1 0 0,0 1 1 0 0,-1-1-1 0 0,1 5 7 0 0,-4-7 2 0 0,-1 0 0 0 0,0-1 0 0 0,0 1 0 0 0,0-1 0 0 0,0 1 0 0 0,-1-1 0 0 0,0 0 0 0 0,0 0 0 0 0,0 0 0 0 0,0 0 0 0 0,-1-1 0 0 0,1 1 0 0 0,-1-1 0 0 0,0 0 0 0 0,0 0 0 0 0,0 0 0 0 0,0 0 0 0 0,-1-1 0 0 0,1 0 0 0 0,-1 0 0 0 0,1 0 0 0 0,-5 1-2 0 0,-6 2-183 0 0,-1 0 1 0 0,1-1 0 0 0,-1-1 0 0 0,1-1-1 0 0,-1 0 1 0 0,0-1 0 0 0,0 0 0 0 0,1-2 0 0 0,-1 1-1 0 0,0-2 1 0 0,-9-2 182 0 0,-165-65-5329 0 0,157 47 4221 0 0</inkml:trace>
  <inkml:trace contextRef="#ctx0" brushRef="#br0" timeOffset="-3228.797">9155 706 1896 0 0,'9'0'372'0'0,"-1"-1"0"0"0,0 0 0 0 0,0 0 0 0 0,0 0 0 0 0,0-1 0 0 0,0-1 0 0 0,0 1 0 0 0,-1-1 0 0 0,1 0 1 0 0,-1-1-1 0 0,0 0 0 0 0,0 0 0 0 0,0-1 0 0 0,0 1 0 0 0,3-5-372 0 0,-9 6 34 0 0,-1 1 0 0 0,0-1 0 0 0,0 1 0 0 0,0-1 0 0 0,0 0 0 0 0,-1 1 0 0 0,1-1 0 0 0,-1 1 0 0 0,1-1 0 0 0,-1 0 0 0 0,0 1 0 0 0,0 0 0 0 0,0-1 0 0 0,0 1 0 0 0,-1-1 0 0 0,1 1 0 0 0,-1 0 0 0 0,1 0 0 0 0,-1 0 0 0 0,0 0 0 0 0,0 0 0 0 0,0 0 0 0 0,0 1 0 0 0,0-1 1 0 0,0 0-1 0 0,0 1 0 0 0,0 0 0 0 0,-1 0 0 0 0,1-1 0 0 0,0 1 0 0 0,-1 0 0 0 0,1 1 0 0 0,-1-1 0 0 0,0 0 0 0 0,1 1 0 0 0,-1 0 0 0 0,1-1 0 0 0,-1 1 0 0 0,0 0 0 0 0,1 0 0 0 0,-1 1 0 0 0,0-1 0 0 0,1 0 0 0 0,-2 1-34 0 0,-9-1 11 0 0,1 1 0 0 0,-1 1-1 0 0,0-1 1 0 0,1 2 0 0 0,-1 0 0 0 0,1 0 0 0 0,0 2-1 0 0,0-1 1 0 0,1 1 0 0 0,-1 1 0 0 0,1 0-1 0 0,0 1 1 0 0,0 0 0 0 0,1 0 0 0 0,0 1-1 0 0,0 0 1 0 0,1 1 0 0 0,0 0 0 0 0,1 1-1 0 0,0 0 1 0 0,0 0 0 0 0,1 1 0 0 0,0 0 0 0 0,1 0-1 0 0,1 0 1 0 0,-1 1 0 0 0,0 6-11 0 0,5-14 25 0 0,0-1-1 0 0,1 1 1 0 0,-1 0 0 0 0,1-1 0 0 0,0 1 0 0 0,1 0-1 0 0,-1-1 1 0 0,0 1 0 0 0,1 0 0 0 0,0-1 0 0 0,0 1-1 0 0,0-1 1 0 0,0 1 0 0 0,1-1 0 0 0,-1 1 0 0 0,1-1-1 0 0,0 0 1 0 0,0 0 0 0 0,0 0 0 0 0,0 0 0 0 0,1 0-1 0 0,-1 0 1 0 0,1-1 0 0 0,-1 1 0 0 0,1-1 0 0 0,0 0-1 0 0,0 0 1 0 0,0 0 0 0 0,1 0 0 0 0,-1 0 0 0 0,0-1-1 0 0,1 1 1 0 0,-1-1 0 0 0,1 0 0 0 0,-1 0 0 0 0,1 0-1 0 0,-1-1 1 0 0,1 1 0 0 0,0-1 0 0 0,-1 0 0 0 0,3 0-25 0 0,148-16 180 0 0,-130 8-220 0 0,-1 0 1 0 0,0-1-1 0 0,0-2 1 0 0,-1 0 0 0 0,0-1-1 0 0,-1-2 1 0 0,0 0-1 0 0,-1-1 1 0 0,-1-1 0 0 0,6-7 39 0 0,-12 8 98 0 0,-10 19 30 0 0,-6 6-143 0 0,2-7 13 0 0,0 1 0 0 0,0-1 0 0 0,1 1 0 0 0,-1-1 1 0 0,1 1-1 0 0,0-1 0 0 0,0 1 0 0 0,0 0 0 0 0,1-1 0 0 0,-1 1 0 0 0,1-1 0 0 0,0 1 1 0 0,-1-1-1 0 0,2 1 0 0 0,-1-1 0 0 0,0 0 0 0 0,1 1 0 0 0,-1-1 0 0 0,1 0 0 0 0,0 0 1 0 0,0 0-1 0 0,1 0 0 0 0,-1-1 0 0 0,0 1 0 0 0,1 0 0 0 0,0-1 0 0 0,-1 0 0 0 0,1 0 1 0 0,0 0-1 0 0,0 0 0 0 0,0 0 0 0 0,1 0 0 0 0,-1-1 0 0 0,0 1 0 0 0,1-1 0 0 0,-1 0 1 0 0,1 0 1 0 0,129-1-184 0 0,-118-5 78 0 0,1-1 1 0 0,-1-1-1 0 0,-1-1 1 0 0,1 0-1 0 0,-1 0 1 0 0,-1-2-1 0 0,0 0 1 0 0,0 0-1 0 0,-1-1 1 0 0,0 0 0 0 0,-1-1-1 0 0,0-1 1 0 0,-1 0-1 0 0,0 0 1 0 0,-1-1-1 0 0,-1 0 1 0 0,0-1-1 0 0,-1 0 1 0 0,0 0-1 0 0,-2 0 1 0 0,1-1-1 0 0,1-11 106 0 0,5-34-206 0 0,-1-1 0 0 0,-4-1 0 0 0,-3 1 0 0 0,-2-1 0 0 0,-3-17 206 0 0,1 46 172 0 0,-34-106 805 0 0,32 141-964 0 0,1-1-1 0 0,-1 1 1 0 0,0 0 0 0 0,0-1-1 0 0,1 1 1 0 0,-1 0-1 0 0,1 0 1 0 0,-1 0 0 0 0,1 0-1 0 0,-1 1 1 0 0,1-1 0 0 0,0 0-1 0 0,0 1 1 0 0,0-1-1 0 0,-1 0 1 0 0,1 1 0 0 0,0 0-1 0 0,1-1 1 0 0,-1 1 0 0 0,0-1-1 0 0,0 1 1 0 0,1 0-1 0 0,-1 0 1 0 0,1-1 0 0 0,-1 1-1 0 0,1 0 1 0 0,0 0 0 0 0,0 0-1 0 0,0 0 1 0 0,0 0-13 0 0,-13 77 299 0 0,3-1 1 0 0,3 1-1 0 0,4 1 1 0 0,5 21-300 0 0,-2-65 99 0 0,37 235 313 0 0,-37-271-401 0 0,0 1 0 0 0,0 0-1 0 0,0-1 1 0 0,0 1 0 0 0,0 0-1 0 0,1-1 1 0 0,-1 1 0 0 0,0-1 0 0 0,1 1-1 0 0,-1 0 1 0 0,0-1 0 0 0,1 1-1 0 0,-1-1 1 0 0,0 1 0 0 0,1-1 0 0 0,-1 1-1 0 0,1-1 1 0 0,-1 1 0 0 0,1-1-1 0 0,-1 1 1 0 0,1-1 0 0 0,0 0-1 0 0,-1 1 1 0 0,1-1 0 0 0,-1 0 0 0 0,1 0-1 0 0,0 1 1 0 0,-1-1 0 0 0,1 0-1 0 0,0 0 1 0 0,-1 0 0 0 0,1 0 0 0 0,0 0-1 0 0,-1 0 1 0 0,1 0 0 0 0,0 0-1 0 0,-1 0 1 0 0,1 0 0 0 0,0 0-1 0 0,-1 0 1 0 0,1-1 0 0 0,0 1 0 0 0,-1 0-1 0 0,1 0 1 0 0,-1-1 0 0 0,1 1-1 0 0,0 0 1 0 0,-1-1 0 0 0,1 1 0 0 0,-1 0-1 0 0,1-1 1 0 0,-1 1 0 0 0,1-1-1 0 0,-1 1 1 0 0,1-1 0 0 0,-1 1-1 0 0,0-1 1 0 0,1 0 0 0 0,-1 1 0 0 0,0-1-1 0 0,1 1 1 0 0,-1-1 0 0 0,0 0-1 0 0,0 1 1 0 0,0-1 0 0 0,0 0 0 0 0,1 1-1 0 0,-1-1-10 0 0,38-55-67 0 0,-32 47 91 0 0,0-1-58 0 0,0 0 0 0 0,1 0 0 0 0,0 1 1 0 0,1 0-1 0 0,0 1 0 0 0,0-1 0 0 0,1 2 0 0 0,0-1 0 0 0,0 1 0 0 0,1 0 1 0 0,0 1-1 0 0,0 0 0 0 0,1 1 0 0 0,-1 0 0 0 0,1 1 0 0 0,0 0 0 0 0,0 1 1 0 0,12-3 33 0 0,-19 7-3 0 0,0-1 0 0 0,1 1 0 0 0,-1 0 0 0 0,0 0 0 0 0,1 0 0 0 0,-1 1 1 0 0,0-1-1 0 0,0 1 0 0 0,0 0 0 0 0,0 0 0 0 0,-1 1 0 0 0,1-1 0 0 0,0 1 0 0 0,-1 0 1 0 0,0 0-1 0 0,0 0 0 0 0,0 0 0 0 0,0 0 0 0 0,0 1 0 0 0,0-1 0 0 0,-1 1 1 0 0,0 0-1 0 0,0 0 0 0 0,0 0 0 0 0,0 0 0 0 0,-1 0 0 0 0,1 0 0 0 0,-1 0 1 0 0,0 0-1 0 0,0 1 0 0 0,-1-1 0 0 0,1 1 0 0 0,-1-1 0 0 0,0 1 3 0 0,-4 5-20 0 0,0 0 0 0 0,-1 0 0 0 0,0 0 0 0 0,0-1 0 0 0,-1 0 0 0 0,0 0 0 0 0,-1 0 0 0 0,0-1 0 0 0,-1 0 0 0 0,0 0 0 0 0,0 0 0 0 0,0-1 0 0 0,-1-1 0 0 0,0 0 0 0 0,0 0 0 0 0,-1 0 0 0 0,1-1 0 0 0,-1-1 0 0 0,-4 2 20 0 0,-79 13-6017 0 0,93-19 4780 0 0</inkml:trace>
  <inkml:trace contextRef="#ctx0" brushRef="#br0" timeOffset="-12628.207">1027 926 1088 0 0,'0'0'385'0'0,"0"0"-49"0"0,17 0 2288 0 0,46 0-378 0 0,-55-7-2072 0 0,0-1 0 0 0,0 0-1 0 0,-1-1 1 0 0,0 0-1 0 0,0 0 1 0 0,-1 0 0 0 0,0-1-1 0 0,-1 0 1 0 0,0 0 0 0 0,-1-1-1 0 0,0 1 1 0 0,0-1 0 0 0,-1 0-1 0 0,-1 0 1 0 0,0 0-1 0 0,0 0 1 0 0,-1 0 0 0 0,0 0-1 0 0,-1-1 1 0 0,-1 1 0 0 0,0-7-174 0 0,-2 7 12 0 0,-1 1 0 0 0,0 0 0 0 0,-1 0 0 0 0,0 0 0 0 0,0 1 1 0 0,-1 0-1 0 0,0 0 0 0 0,-1 0 0 0 0,1 1 0 0 0,-2 0 1 0 0,1 0-1 0 0,-1 0 0 0 0,-1 1 0 0 0,1 1 0 0 0,-1-1 0 0 0,0 2 1 0 0,-1-1-1 0 0,1 1 0 0 0,-1 0 0 0 0,0 1 0 0 0,0 0 0 0 0,0 1 1 0 0,-1 0-1 0 0,0 1 0 0 0,1 0 0 0 0,-1 0 0 0 0,-4 1-12 0 0,-22-4-7 0 0,0 2 0 0 0,0 2 0 0 0,0 1 0 0 0,0 2 1 0 0,0 1-1 0 0,0 3 0 0 0,0 0 0 0 0,1 3 0 0 0,0 0 0 0 0,1 3 0 0 0,0 1 0 0 0,1 1 0 0 0,1 2 0 0 0,0 1 0 0 0,1 2 0 0 0,1 1 0 0 0,0 2 0 0 0,2 1 0 0 0,1 1 0 0 0,1 1 0 0 0,1 1 0 0 0,1 2 0 0 0,1 0 0 0 0,2 2 0 0 0,1 0 0 0 0,1 2 1 0 0,2 0-1 0 0,1 1 0 0 0,1 1 0 0 0,0 6 7 0 0,7-20 1 0 0,1-1 0 0 0,1 1 0 0 0,1 1 1 0 0,1-1-1 0 0,1 1 0 0 0,0 0 0 0 0,2 0 0 0 0,0 0 1 0 0,2 0-1 0 0,0 0 0 0 0,1 1 0 0 0,1-1 1 0 0,1 0-1 0 0,1-1 0 0 0,1 1 0 0 0,1-1 0 0 0,0 1 1 0 0,2-2-1 0 0,0 1 0 0 0,1-1 0 0 0,1 0 1 0 0,1-1-1 0 0,1 0 0 0 0,0-1 0 0 0,1-1 0 0 0,1 1 1 0 0,1-2-1 0 0,0 0 0 0 0,1-1 0 0 0,0-1 1 0 0,17 11-2 0 0,-5-14-219 0 0,0-1 0 0 0,0-1 0 0 0,1-1 0 0 0,0-2 0 0 0,0 0 0 0 0,0-3 0 0 0,1 0 0 0 0,-1-2 0 0 0,1-1 0 0 0,-1-1 0 0 0,0-1 0 0 0,0-2 0 0 0,0-1 0 0 0,0-2 0 0 0,12-5 219 0 0,176-75-3953 0 0,-152 51 2683 0 0</inkml:trace>
  <inkml:trace contextRef="#ctx0" brushRef="#br0" timeOffset="-11284.388">1404 1354 904 0 0,'26'-19'1387'0'0,"20"-40"1228"0"0,-46 57-2357 0 0,-14-27 285 0 0,6 22-497 0 0,0 1 0 0 0,0 0 1 0 0,-1 0-1 0 0,0 1 0 0 0,0 0 0 0 0,-1 0 0 0 0,1 1 0 0 0,-1 1 0 0 0,0 0 0 0 0,0 0 0 0 0,0 1 1 0 0,0 0-1 0 0,0 0 0 0 0,-1 1 0 0 0,1 1 0 0 0,0 0 0 0 0,-1 0 0 0 0,1 1 0 0 0,-8 2-46 0 0,-10-3 63 0 0,12 1-55 0 0,0 2-1 0 0,0 0 1 0 0,0 0 0 0 0,0 2-1 0 0,1 0 1 0 0,0 0 0 0 0,0 2-1 0 0,0 0 1 0 0,0 0 0 0 0,1 1-1 0 0,1 1 1 0 0,-1 1 0 0 0,1 0 0 0 0,1 0-1 0 0,0 1 1 0 0,1 1 0 0 0,0 0-1 0 0,0 1 1 0 0,1 0 0 0 0,1 0-1 0 0,-6 12-7 0 0,9-13 21 0 0,0 0 0 0 0,1 0 0 0 0,1 0-1 0 0,0 1 1 0 0,0-1 0 0 0,1 1-1 0 0,1 0 1 0 0,0 0 0 0 0,1 0 0 0 0,1 0-1 0 0,0 0 1 0 0,0 0 0 0 0,1 1 0 0 0,1-1-1 0 0,0-1 1 0 0,1 1 0 0 0,0 0 0 0 0,3 6-21 0 0,-3-11 48 0 0,0 0 1 0 0,1 0 0 0 0,0 0-1 0 0,0 0 1 0 0,0-1-1 0 0,1 1 1 0 0,0-1 0 0 0,1 0-1 0 0,0-1 1 0 0,0 1 0 0 0,0-1-1 0 0,1-1 1 0 0,-1 1-1 0 0,1-1 1 0 0,1 0 0 0 0,-1 0-1 0 0,1-1 1 0 0,0 0 0 0 0,0-1-1 0 0,0 1 1 0 0,0-2-1 0 0,1 1 1 0 0,-1-1 0 0 0,1 0-1 0 0,-1-1 1 0 0,1 0 0 0 0,0 0-1 0 0,0-1 1 0 0,3 0-49 0 0,-2-4-17 0 0,-1 0 0 0 0,1 0 1 0 0,-1-1-1 0 0,-1 0 0 0 0,1-1 1 0 0,-1 0-1 0 0,0 0 0 0 0,0-1 1 0 0,0 0-1 0 0,-1 0 0 0 0,0-1 0 0 0,-1 0 1 0 0,0 0-1 0 0,0 0 0 0 0,0-1 1 0 0,-1 0-1 0 0,-1 0 0 0 0,0 0 1 0 0,0-1-1 0 0,0 1 0 0 0,-1-1 0 0 0,-1 0 1 0 0,0 0-1 0 0,1-10 17 0 0,15-51-215 0 0,-10 35 199 0 0,1-1-1 0 0,1 2 1 0 0,3 0 0 0 0,0 0 0 0 0,3 1-1 0 0,4-6 17 0 0,-19 38-4 0 0,1 0 0 0 0,0-1-1 0 0,0 1 1 0 0,0 0-1 0 0,0 0 1 0 0,1 0-1 0 0,-1 1 1 0 0,1-1-1 0 0,-1 0 1 0 0,1 1 0 0 0,-1 0-1 0 0,1-1 1 0 0,0 1-1 0 0,0 0 1 0 0,-1 0-1 0 0,1 1 1 0 0,0-1-1 0 0,0 1 1 0 0,0-1 0 0 0,0 1-1 0 0,0 0 1 0 0,0 0-1 0 0,0 0 1 0 0,0 0-1 0 0,0 1 1 0 0,0-1 0 0 0,0 1-1 0 0,-1 0 1 0 0,1 0-1 0 0,0 0 1 0 0,0 0-1 0 0,-1 0 1 0 0,1 1-1 0 0,0-1 1 0 0,-1 1 0 0 0,0 0-1 0 0,1-1 1 0 0,-1 2 4 0 0,92 75 48 0 0,-74-56-50 0 0,0 0 1 0 0,-2 2-1 0 0,0 0 1 0 0,-2 0 0 0 0,0 2-1 0 0,-2 0 1 0 0,-1 1-1 0 0,-1 0 1 0 0,6 21 1 0 0,-3 0 543 0 0,-19-86 25 0 0,4 29-555 0 0,-3-23-14 0 0,2-1 0 0 0,2 1 0 0 0,1 0 0 0 0,1 0 0 0 0,2 0 0 0 0,1 1 0 0 0,1 0 0 0 0,2 0 0 0 0,1 0 0 0 0,1 1 0 0 0,11-18 1 0 0,26 9-263 0 0,-47 39 180 0 0,5 2 44 0 0,8 7 23 0 0,1 1 1 0 0,-1 0-1 0 0,-1 1 0 0 0,0 0 0 0 0,-1 1 0 0 0,0 1 1 0 0,-1 0-1 0 0,0 0 0 0 0,-1 1 0 0 0,0 1 0 0 0,-2-1 1 0 0,1 2-1 0 0,-2-1 0 0 0,6 17 16 0 0,55 85-82 0 0,-64-113-27 0 0,71 79 257 0 0,-6-59-5392 0 0,-61-24 4016 0 0</inkml:trace>
  <inkml:trace contextRef="#ctx0" brushRef="#br0" timeOffset="-10488.386">2515 1234 984 0 0,'-16'2'228'0'0,"0"0"-1"0"0,1 1 1 0 0,-1 0-1 0 0,1 2 1 0 0,0 0-1 0 0,0 0 1 0 0,0 2 0 0 0,1 0-1 0 0,0 0 1 0 0,0 1-1 0 0,1 1 1 0 0,0 0-1 0 0,0 1 1 0 0,1 1 0 0 0,1 0-1 0 0,0 0 1 0 0,0 1-1 0 0,1 0 1 0 0,-2 4-228 0 0,7-10 82 0 0,0 1 0 0 0,0 0 1 0 0,0 0-1 0 0,0 0 0 0 0,1 1 1 0 0,1 0-1 0 0,-1-1 0 0 0,1 1 1 0 0,0 1-1 0 0,1-1 0 0 0,0 0 0 0 0,0 0 1 0 0,1 1-1 0 0,0-1 0 0 0,1 1 1 0 0,0-1-1 0 0,0 1 0 0 0,1-1 1 0 0,0 1-1 0 0,0-1 0 0 0,1 1 1 0 0,0-1-1 0 0,0 0 0 0 0,1 0 0 0 0,0 0 1 0 0,0 0-1 0 0,1 0 0 0 0,0-1 1 0 0,5 6-83 0 0,-1-9 39 0 0,1-2-1 0 0,-1 0 1 0 0,1 0 0 0 0,0 0 0 0 0,0-1 0 0 0,-1 0 0 0 0,1-1 0 0 0,0 0 0 0 0,0 0 0 0 0,0-1 0 0 0,0 0-1 0 0,-1-1 1 0 0,1 0 0 0 0,0 0 0 0 0,-1-1 0 0 0,0 0 0 0 0,1 0 0 0 0,1-2-39 0 0,2-2-76 0 0,0 0 0 0 0,0 0 0 0 0,-1-2 0 0 0,0 1 0 0 0,0-1 0 0 0,-1-1 0 0 0,0 0 0 0 0,-1 0 0 0 0,0-1 0 0 0,-1 0 0 0 0,0 0 0 0 0,-1-1 0 0 0,0 0 0 0 0,-1-1 0 0 0,0 1 0 0 0,-1-1 0 0 0,0 0 0 0 0,-1-1 0 0 0,-1 1 0 0 0,0-2 76 0 0,23-279-1247 0 0,-40 104 1615 0 0,-12-56 1098 0 0,22 227-954 0 0,1 35-275 0 0,0 36-173 0 0,5 2 94 0 0,2 0-1 0 0,3 0 0 0 0,2-1 0 0 0,2 0 0 0 0,2 0 1 0 0,3-1-1 0 0,2-1 0 0 0,2 0 0 0 0,3-2 0 0 0,1-1 0 0 0,3 0 1 0 0,5 3-158 0 0,-27-43 28 0 0,1 0 0 0 0,0-1 1 0 0,0 1-1 0 0,0-1 0 0 0,1 0 1 0 0,1-1-1 0 0,-1 0 0 0 0,1 0 1 0 0,0 0-1 0 0,0-1 0 0 0,0 0 1 0 0,1-1-1 0 0,0 0 1 0 0,0 0-1 0 0,0-1 0 0 0,0 0 1 0 0,0-1-1 0 0,1 0 0 0 0,-1 0 1 0 0,1-1-1 0 0,0 0-28 0 0,-1-5-24 0 0,0 0 0 0 0,-1-1 1 0 0,0 0-1 0 0,0 0 0 0 0,0-1 1 0 0,-1 0-1 0 0,1 0 0 0 0,-1-1 0 0 0,-1 0 1 0 0,1 0-1 0 0,-1-1 0 0 0,-1 0 0 0 0,1 0 1 0 0,-1 0-1 0 0,-1 0 0 0 0,1-1 0 0 0,-2 0 1 0 0,1 0-1 0 0,-1 0 0 0 0,0 0 0 0 0,-1-1 1 0 0,0 1-1 0 0,-1-1 0 0 0,0 1 0 0 0,0-1 1 0 0,-1-2 23 0 0,7-58 284 0 0,-7 69-206 0 0,0 1-19 0 0,0 0-9 0 0,0 0-13 0 0,-6-5-27 0 0,5 20-44 0 0,1 0 0 0 0,1 0 1 0 0,0 1-1 0 0,1-1 1 0 0,1 0-1 0 0,0 0 0 0 0,1-1 1 0 0,0 1-1 0 0,1-1 0 0 0,1 0 1 0 0,1 0-1 0 0,0 0 1 0 0,0-1-1 0 0,5 5 34 0 0,-12-18-112 0 0,-1-1-1 0 0,1 1 1 0 0,0-1 0 0 0,-1 1-1 0 0,1-1 1 0 0,0 0 0 0 0,0 1-1 0 0,-1-1 1 0 0,1 0 0 0 0,0 1-1 0 0,0-1 1 0 0,0 0 0 0 0,0 1-1 0 0,0-1 1 0 0,0 0 0 0 0,0 1-1 0 0,0-1 1 0 0,0 1 0 0 0,0-1-1 0 0,1 0 1 0 0,-1 1 0 0 0,0-1 0 0 0,0 0-1 0 0,0 1 1 0 0,1-1 0 0 0,-1 1-1 0 0,0-1 1 0 0,1 0 0 0 0,-1 1-1 0 0,1-1 1 0 0,-1 1 0 0 0,1-1-1 0 0,-1 1 1 0 0,1 0 0 0 0,-1-1-1 0 0,1 1 1 0 0,-1-1 0 0 0,1 1-1 0 0,-1 0 1 0 0,1-1 0 0 0,-1 1-1 0 0,1 0 1 0 0,0 0 0 0 0,-1 0-1 0 0,1-1 1 0 0,0 1 0 0 0,-1 0 0 0 0,1 0-1 0 0,0 0 1 0 0,-1 0 0 0 0,1 0-1 0 0,0 0 1 0 0,-1 0 0 0 0,1 0-1 0 0,0 1 1 0 0,-1-1 0 0 0,1 0-1 0 0,0 0 1 0 0,-1 0 0 0 0,1 1 112 0 0,-4-23-1232 0 0</inkml:trace>
  <inkml:trace contextRef="#ctx0" brushRef="#br0" timeOffset="-10096.47">2891 898 2224 0 0,'8'8'5690'0'0,"8"-37"-3098"0"0,-5 10-3968 0 0,9 69-3684 0 0,-12-30 3567 0 0,-1-5 364 0 0</inkml:trace>
  <inkml:trace contextRef="#ctx0" brushRef="#br0" timeOffset="-9427.413">3481 1579 1472 0 0,'28'-52'6328'0'0,"29"-146"-5349"0"0,-39 95-603 0 0,-5 0 0 0 0,-5-1 0 0 0,-4 0 0 0 0,-5-32-376 0 0,1 93 262 0 0,-24-105 463 0 0,6 219-505 0 0,13-13-216 0 0,3 1 0 0 0,2 0 0 0 0,2 0 0 0 0,3-1 0 0 0,3 0 0 0 0,2 0 0 0 0,12 33-4 0 0,60 161-2252 0 0,-59-183-920 0 0,-16-42 670 0 0,-7-26 1250 0 0</inkml:trace>
  <inkml:trace contextRef="#ctx0" brushRef="#br0" timeOffset="-9022.69">3344 1225 1844 0 0,'50'-18'5207'0'0,"33"-12"-4933"0"0,175-5 875 0 0,-246 39-1126 0 0,0 0 1 0 0,0 1-1 0 0,-1 0 0 0 0,0 0 1 0 0,0 2-1 0 0,0-1 0 0 0,-1 1 1 0 0,0 1-1 0 0,0 0 0 0 0,-1 0 0 0 0,0 1 1 0 0,0 0-1 0 0,-1 0 0 0 0,0 1 1 0 0,-1 0-1 0 0,0 1 0 0 0,0-1 1 0 0,-1 1-1 0 0,-1 1 0 0 0,1 2-23 0 0,4 1 13 0 0,32 72-249 0 0,-35-50-3467 0 0,-18-23 1343 0 0,5-10 1262 0 0</inkml:trace>
  <inkml:trace contextRef="#ctx0" brushRef="#br0" timeOffset="-8586.376">3891 1099 1768 0 0,'-8'-66'8887'0'0,"8"64"-8768"0"0,0 2-57 0 0,-9-10-2438 0 0,7 23-2467 0 0,5-10 3646 0 0</inkml:trace>
  <inkml:trace contextRef="#ctx0" brushRef="#br0" timeOffset="-7745.307">4355 1181 1956 0 0,'36'-49'3785'0'0,"-36"48"-3736"0"0,1 0 0 0 0,-1 0 0 0 0,1 0-1 0 0,-1 0 1 0 0,0 0 0 0 0,0 0 0 0 0,1 1 0 0 0,-1-1-1 0 0,0 0 1 0 0,0 0 0 0 0,0 0 0 0 0,0 0 0 0 0,0 0 0 0 0,0 0-1 0 0,0 0 1 0 0,0 0 0 0 0,-1 0 0 0 0,1 0 0 0 0,0 0-1 0 0,-1 0 1 0 0,1 0 0 0 0,0 0 0 0 0,-1 1 0 0 0,1-1-1 0 0,-1 0 1 0 0,1 0 0 0 0,-1 0 0 0 0,0 1 0 0 0,1-1 0 0 0,-1 0-1 0 0,0 1 1 0 0,1-1 0 0 0,-1 0 0 0 0,0 1 0 0 0,0-1-1 0 0,0 1 1 0 0,0-1 0 0 0,1 1 0 0 0,-1 0 0 0 0,0-1 0 0 0,0 1-1 0 0,0 0 1 0 0,0 0 0 0 0,0-1 0 0 0,0 1 0 0 0,0 0-1 0 0,0 0 1 0 0,0 0 0 0 0,0 0 0 0 0,0 0 0 0 0,0 0-1 0 0,0 1 1 0 0,0-1 0 0 0,0 0 0 0 0,0 0 0 0 0,0 1 0 0 0,1-1-1 0 0,-1 1 1 0 0,0-1 0 0 0,0 0 0 0 0,0 1-49 0 0,-12 2 31 0 0,1 1-1 0 0,0 0 1 0 0,0 1 0 0 0,0 0 0 0 0,0 1 0 0 0,1 0-1 0 0,0 0 1 0 0,0 2 0 0 0,1-1 0 0 0,0 1 0 0 0,0 1-1 0 0,1 0 1 0 0,0 0 0 0 0,0 1 0 0 0,1 0 0 0 0,1 0-1 0 0,-1 1 1 0 0,2 0 0 0 0,0 0 0 0 0,0 1 0 0 0,1 0-1 0 0,0 0 1 0 0,1 0 0 0 0,0 0 0 0 0,1 1 0 0 0,1 0-1 0 0,0-1 1 0 0,0 1 0 0 0,1 0 0 0 0,1 0 0 0 0,1 8-31 0 0,0-17 4 0 0,1 0 0 0 0,0-1 0 0 0,-1 1 0 0 0,2-1 0 0 0,-1 1 0 0 0,0-1 0 0 0,1 0 0 0 0,-1 0 0 0 0,1 0 0 0 0,0 0 0 0 0,0 0 0 0 0,0-1 0 0 0,0 0 0 0 0,1 1 0 0 0,-1-1 0 0 0,0 0 0 0 0,1 0 1 0 0,0-1-1 0 0,-1 1 0 0 0,1-1 0 0 0,0 0 0 0 0,0 0 0 0 0,0 0 0 0 0,0 0 0 0 0,0-1 0 0 0,0 0 0 0 0,0 0 0 0 0,0 0 0 0 0,0 0 0 0 0,0 0 0 0 0,0-1 0 0 0,0 0 0 0 0,0 0 0 0 0,0 0 0 0 0,-1 0 1 0 0,1 0-1 0 0,3-3-4 0 0,7-5-114 0 0,0-1 0 0 0,-1-1 0 0 0,0 0 0 0 0,0-1 0 0 0,-2 0 0 0 0,1-1 0 0 0,-1 0 0 0 0,-1-1 0 0 0,-1 0 0 0 0,0 0 0 0 0,0-1 0 0 0,-2-1 0 0 0,0 1 0 0 0,-1-1 0 0 0,0 0 0 0 0,-1-1 0 0 0,2-11 114 0 0,35-106 320 0 0,-5 149-401 0 0,-24 1 63 0 0,-1-1-1 0 0,0 2 1 0 0,-1-1-1 0 0,-1 2 0 0 0,-1-1 1 0 0,-1 1-1 0 0,0 1 1 0 0,-1 0-1 0 0,-1 0 0 0 0,2 10 19 0 0,7 115 212 0 0,-15-143-154 0 0,0 7 45 0 0,-11-142-281 0 0,13 115 114 0 0,1 0 0 0 0,0 1 0 0 0,2-1 0 0 0,0 1 0 0 0,1 0 0 0 0,0 1 0 0 0,2-1 0 0 0,0 1 0 0 0,1 1 0 0 0,1-1-1 0 0,0 2 1 0 0,1-1 0 0 0,1 2 0 0 0,10-11 64 0 0,-20 23-31 0 0,0-1-1 0 0,1 1 0 0 0,-1 1 0 0 0,0-1 1 0 0,1 0-1 0 0,0 1 0 0 0,-1-1 0 0 0,1 1 1 0 0,0 0-1 0 0,-1 0 0 0 0,1 0 0 0 0,0 0 1 0 0,0 0-1 0 0,0 1 0 0 0,0-1 1 0 0,0 1-1 0 0,0 0 0 0 0,0 0 0 0 0,0 0 1 0 0,0 0-1 0 0,0 0 0 0 0,0 1 0 0 0,0-1 1 0 0,0 1-1 0 0,0 0 0 0 0,0 0 0 0 0,-1 0 1 0 0,1 0-1 0 0,0 1 0 0 0,0-1 0 0 0,-1 1 1 0 0,1 0-1 0 0,-1-1 0 0 0,0 1 0 0 0,1 0 1 0 0,-1 0-1 0 0,0 1 0 0 0,0-1 1 0 0,0 0-1 0 0,-1 1 0 0 0,1-1 0 0 0,0 1 1 0 0,-1-1-1 0 0,1 2 32 0 0,52 128 310 0 0,20 109-24 0 0,-69-236-391 0 0,0-1 1 0 0,0 0-1 0 0,1 0 0 0 0,-1 0 0 0 0,1 0 0 0 0,0-1 0 0 0,0 0 0 0 0,0 0 1 0 0,1-1-1 0 0,-1 0 0 0 0,0 0 0 0 0,1 0 0 0 0,0-1 0 0 0,-1 0 0 0 0,1 0 0 0 0,0-1 1 0 0,0 1-1 0 0,-1-1 0 0 0,1-1 0 0 0,0 0 0 0 0,-1 0 0 0 0,1 0 0 0 0,0-1 1 0 0,-1 1-1 0 0,1-2 0 0 0,-1 1 0 0 0,0-1 0 0 0,0 0 0 0 0,0 0 0 0 0,0 0 1 0 0,-1-1-1 0 0,1 0 0 0 0,-1 0 0 0 0,0-1 0 0 0,0 1 0 0 0,1-3 105 0 0,21-9-806 0 0</inkml:trace>
  <inkml:trace contextRef="#ctx0" brushRef="#br0" timeOffset="-7072.624">5483 1175 1056 0 0,'-3'-5'177'0'0,"0"-1"0"0"0,-1 1 0 0 0,0 0 0 0 0,0 0 0 0 0,0 0-1 0 0,-1 0 1 0 0,1 1 0 0 0,-1 0 0 0 0,0 0 0 0 0,0 0 0 0 0,-1 0 0 0 0,1 1 0 0 0,-1 0 0 0 0,0 0-1 0 0,0 1 1 0 0,0-1 0 0 0,0 1 0 0 0,0 1 0 0 0,0-1 0 0 0,-1 1 0 0 0,1 0 0 0 0,0 0 0 0 0,-1 1-1 0 0,1 0 1 0 0,-1 0 0 0 0,1 0 0 0 0,-1 1 0 0 0,1 0 0 0 0,0 0-177 0 0,-4 1 84 0 0,0 1 0 0 0,0 0 0 0 0,0 0 0 0 0,1 1 1 0 0,0 0-1 0 0,-1 0 0 0 0,1 1 0 0 0,1 0 0 0 0,-1 1 0 0 0,1 0 0 0 0,0 0 0 0 0,0 1 1 0 0,1 0-1 0 0,0 0 0 0 0,0 1 0 0 0,1 0 0 0 0,0 0 0 0 0,0 0 0 0 0,1 1 1 0 0,0 0-1 0 0,1 0 0 0 0,-1 0 0 0 0,2 1 0 0 0,-1 0 0 0 0,2-1 0 0 0,-1 1 0 0 0,0 4-84 0 0,3-13 30 0 0,-1 1 0 0 0,1 0-1 0 0,-1-1 1 0 0,1 1 0 0 0,0 0-1 0 0,-1-1 1 0 0,1 1 0 0 0,0 0-1 0 0,0 0 1 0 0,0-1 0 0 0,1 1-1 0 0,-1 0 1 0 0,0-1-1 0 0,1 1 1 0 0,-1 0 0 0 0,1-1-1 0 0,-1 1 1 0 0,1 0 0 0 0,0-1-1 0 0,-1 1 1 0 0,1-1 0 0 0,0 1-1 0 0,0-1 1 0 0,0 0 0 0 0,0 1-1 0 0,1-1 1 0 0,-1 0-1 0 0,0 0 1 0 0,0 0 0 0 0,1 1-1 0 0,-1-1 1 0 0,1-1 0 0 0,-1 1-1 0 0,1 0 1 0 0,-1 0 0 0 0,1-1-1 0 0,0 1 1 0 0,-1-1 0 0 0,1 1-1 0 0,0-1 1 0 0,-1 1 0 0 0,1-1-1 0 0,0 0 1 0 0,0 0-1 0 0,-1 0 1 0 0,1 0 0 0 0,0 0-1 0 0,-1-1 1 0 0,1 1 0 0 0,0 0-1 0 0,-1-1 1 0 0,1 1 0 0 0,0-1-1 0 0,0 0-29 0 0,12-1-6 0 0,0 0-1 0 0,0-1 1 0 0,-1-1 0 0 0,0 0-1 0 0,0-1 1 0 0,0 0-1 0 0,0-1 1 0 0,-1 0 0 0 0,0-1-1 0 0,0-1 1 0 0,0 0-1 0 0,-1 0 1 0 0,-1-1 0 0 0,1-1-1 0 0,-1 0 1 0 0,-1 0-1 0 0,0 0 1 0 0,0-2 0 0 0,-1 1-1 0 0,1-4 7 0 0,-7 15-2 0 0,-1 0 0 0 0,1 1 0 0 0,-1-1-1 0 0,0 1 1 0 0,1-1 0 0 0,-1 1 0 0 0,0-1-1 0 0,1 1 1 0 0,-1 0 0 0 0,0 0 0 0 0,0 0 0 0 0,1-1-1 0 0,-1 1 1 0 0,0 0 0 0 0,0 0 0 0 0,0 1-1 0 0,0-1 1 0 0,0 0 0 0 0,0 0 0 0 0,-1 0-1 0 0,1 1 1 0 0,0-1 0 0 0,-1 0 0 0 0,1 1 0 0 0,-1-1-1 0 0,1 1 1 0 0,-1-1 0 0 0,1 0 0 0 0,-1 1-1 0 0,0-1 1 0 0,0 1 0 0 0,0-1 0 0 0,0 1 0 0 0,0-1-1 0 0,0 1 1 0 0,0-1 0 0 0,-1 1 0 0 0,1-1-1 0 0,0 1 1 0 0,-1-1 0 0 0,1 0 0 0 0,-1 1 2 0 0,5 16-61 0 0,-3-12 63 0 0,0-1-1 0 0,0 1 1 0 0,0-1-1 0 0,1 0 1 0 0,0 0-1 0 0,0 0 1 0 0,0 0-1 0 0,1 0 1 0 0,-1 0-1 0 0,1-1 1 0 0,0 1-1 0 0,1-1 1 0 0,-1 1 0 0 0,1-1-1 0 0,0-1 1 0 0,0 1-1 0 0,0 0 1 0 0,0-1-1 0 0,1 0 1 0 0,-1 0-1 0 0,1 0 1 0 0,0-1-1 0 0,0 1 1 0 0,0-1-1 0 0,0 0 1 0 0,0-1-1 0 0,1 1 1 0 0,-1-1-1 0 0,0 0 1 0 0,1 0-1 0 0,-1-1 1 0 0,2 0-2 0 0,6-2-37 0 0,0-2 1 0 0,0 0-1 0 0,0-1 1 0 0,-1 0-1 0 0,1-1 1 0 0,-1 0-1 0 0,-1-1 1 0 0,1 0-1 0 0,-1-1 1 0 0,0 0-1 0 0,-1-1 1 0 0,0 0-1 0 0,0-1 1 0 0,-1 0-1 0 0,0 0 1 0 0,-1-1-1 0 0,0 0 1 0 0,-1 0-1 0 0,0-1 1 0 0,-1 0-1 0 0,0 0 1 0 0,-1-1-1 0 0,0 0 1 0 0,-1 0-1 0 0,-1 0 1 0 0,0 0-1 0 0,1-8 37 0 0,1-17-23 0 0,-1 0 0 0 0,-1 0 0 0 0,-3 0-1 0 0,-1 0 1 0 0,-1 0 0 0 0,-2 0-1 0 0,-2 0 1 0 0,-5-11 23 0 0,8 29 122 0 0,-2-10 136 0 0,-1 0 0 0 0,-2 0-1 0 0,-1 1 1 0 0,-1 1-1 0 0,-1-1 1 0 0,-2 2-1 0 0,-1 0 1 0 0,-5-8-258 0 0,17 32 11 0 0,2 2 4 0 0,0-1 0 0 0,0 1-1 0 0,0 0 1 0 0,0-1-1 0 0,0 1 1 0 0,-1-1 0 0 0,1 1-1 0 0,0 0 1 0 0,-1-1-1 0 0,1 1 1 0 0,-1 0-1 0 0,0 0 1 0 0,1-1 0 0 0,-1 1-1 0 0,0 0 1 0 0,0 0-1 0 0,1 0 1 0 0,-1 0-1 0 0,0 0 1 0 0,0 0 0 0 0,0 0-1 0 0,-1 0 1 0 0,1 0-1 0 0,0 0 1 0 0,0 0-1 0 0,0 1 1 0 0,-1-1 0 0 0,1 1-1 0 0,0-1 1 0 0,0 1-1 0 0,-1-1 1 0 0,1 1 0 0 0,-1 0-1 0 0,1-1 1 0 0,0 1-1 0 0,-1 0 1 0 0,1 0-1 0 0,-1 0 1 0 0,1 0 0 0 0,0 0-1 0 0,-1 1 1 0 0,1-1-1 0 0,0 0 1 0 0,-1 1-1 0 0,1-1 1 0 0,0 1 0 0 0,-1-1-1 0 0,1 1 1 0 0,0-1-1 0 0,0 1 1 0 0,-1 0-1 0 0,1 0 1 0 0,0 0 0 0 0,0 0-1 0 0,0 0 1 0 0,0 0-1 0 0,0 0 1 0 0,0 0 0 0 0,0 0-1 0 0,1 0 1 0 0,-1 0-1 0 0,0 0 1 0 0,1 1-1 0 0,-1-1-14 0 0,-5 18 18 0 0,1-1 0 0 0,1 1 0 0 0,1 0 0 0 0,0 0 0 0 0,1 0 0 0 0,2 1 0 0 0,0-1 0 0 0,0 0 0 0 0,2 0 0 0 0,1 0 1 0 0,0 0-1 0 0,1 0 0 0 0,1 0 0 0 0,7 17-18 0 0,-8-24-28 0 0,70 238-1783 0 0,9 31-5730 0 0,-75-248 6356 0 0</inkml:trace>
  <inkml:trace contextRef="#ctx0" brushRef="#br0" timeOffset="5070.003">584 2161 936 0 0,'0'0'469'0'0,"0"0"-107"0"0,0 0-93 0 0,2 3-14 0 0,4-1-187 0 0,0 1 1 0 0,-1-2 0 0 0,1 1-1 0 0,0 0 1 0 0,0-1 0 0 0,1-1-1 0 0,-1 1 1 0 0,0-1-1 0 0,0 0 1 0 0,0 0 0 0 0,0 0-1 0 0,0-1 1 0 0,0 0-1 0 0,0 0 1 0 0,0-1 0 0 0,0 0-1 0 0,0 0 1 0 0,3-2-69 0 0,48-7 424 0 0,503-8 1354 0 0,-176-6-1445 0 0,178 6-31 0 0,369-29-140 0 0,-12-33-106 0 0,381-15 140 0 0,-27-10 1441 0 0,336-57-1311 0 0,-297 89 1101 0 0,-421 6-1182 0 0,-343 6 541 0 0,-471 51-440 0 0,-76 10-279 0 0,-1 1-12 0 0,37-2 579 0 0,106-44-151 0 0,-142 46-624 0 0,0 0 0 0 0,-1 0 0 0 0,1 0 0 0 0,0-1 0 0 0,-1 1 0 0 0,1 0 0 0 0,0-1 0 0 0,-1 1 0 0 0,1 0 0 0 0,0-1 0 0 0,-1 1 0 0 0,1-1 0 0 0,-1 1 0 0 0,1-1 0 0 0,-1 1 0 0 0,1-1 0 0 0,-1 1-1 0 0,1-1 1 0 0,-1 1 0 0 0,0-1 0 0 0,1 0 0 0 0,-1 1 0 0 0,0-1 0 0 0,0 0 0 0 0,1 1 0 0 0,-1-1 0 0 0,0 0 0 0 0,0 1 0 0 0,0-1 0 0 0,0 0 0 0 0,0 0 0 0 0,0 1 0 0 0,0-1 0 0 0,0 0 0 0 0,0 1 0 0 0,0-1 0 0 0,0 0 0 0 0,0 1 0 0 0,0-1 0 0 0,-1 0 0 0 0,1 0 0 0 0,0 1 0 0 0,-1-1 0 0 0,1 1-1 0 0,0-1 1 0 0,-1 0 0 0 0,1 1 0 0 0,-1-1 0 0 0,1 1 0 0 0,-1-1 0 0 0,1 1 0 0 0,-1-1 0 0 0,1 1 0 0 0,-1-1 0 0 0,1 1 0 0 0,-1 0 0 0 0,0-1 0 0 0,1 1 0 0 0,-1 0 0 0 0,0-1 0 0 0,1 1 0 0 0,-1 0 0 0 0,0 0 0 0 0,1 0 0 0 0,-1 0 0 0 0,0 0 0 0 0,1 0 0 0 0,-1 0 141 0 0,-18-14-591 0 0,-1 0-639 0 0</inkml:trace>
  <inkml:trace contextRef="#ctx0" brushRef="#br0" timeOffset="10868.145">3064 3364 2164 0 0,'0'-65'10983'0'0,"0"64"-10879"0"0,0 1-44 0 0,0 0 0 0 0,0 0-12 0 0,0 0 11 0 0,-13-13-1135 0 0,-24 92-7886 0 0,31-59 7830 0 0</inkml:trace>
  <inkml:trace contextRef="#ctx0" brushRef="#br0" timeOffset="11146.388">3126 3798 2928 0 0,'19'6'5759'0'0,"-8"-39"-2862"0"0,-21 1-1264 0 0,-70 38-11536 0 0,73-4 9721 0 0,-4 2-870 0 0</inkml:trace>
  <inkml:trace contextRef="#ctx0" brushRef="#br0" timeOffset="7838.838">449 3127 1388 0 0,'3'-15'1319'0'0,"50"-55"2980"0"0,-43 60-3265 0 0,-16 27-1059 0 0,-1 5 32 0 0,-120 371-54 0 0,111-351 175 0 0,-1 0 0 0 0,-2-2 0 0 0,-2 0 0 0 0,-2-2 0 0 0,-26 35-128 0 0,48-73 11 0 0,-1 1 0 0 0,0 0 0 0 0,1-1-1 0 0,-1 1 1 0 0,0-1 0 0 0,1 1-1 0 0,-1-1 1 0 0,0 0 0 0 0,0 0 0 0 0,0 0-1 0 0,1 0 1 0 0,-1 0 0 0 0,0 0 0 0 0,0 0-1 0 0,0-1 1 0 0,1 1 0 0 0,-1 0-1 0 0,0-1 1 0 0,1 0 0 0 0,-1 1 0 0 0,0-1-1 0 0,1 0 1 0 0,-1 0 0 0 0,1 0-1 0 0,-1 0 1 0 0,1 0 0 0 0,-1 0 0 0 0,1-1-1 0 0,0 1 1 0 0,0 0 0 0 0,0-1-1 0 0,-1 1 1 0 0,1 0 0 0 0,1-1 0 0 0,-1 0-1 0 0,0 1 1 0 0,0-1 0 0 0,0 0-1 0 0,1 1 1 0 0,-1-2-11 0 0,-10-20-29 0 0,0-1-1 0 0,2 0 1 0 0,1 0 0 0 0,0 0-1 0 0,2-1 1 0 0,1 0 0 0 0,1 0-1 0 0,1-1 1 0 0,2 1 0 0 0,0-1-1 0 0,1 1 1 0 0,3-7 29 0 0,16 51-301 0 0,116 238 21 0 0,-126-245 326 0 0,-1 0-1 0 0,2-1 1 0 0,0 0 0 0 0,0 0-1 0 0,1-2 1 0 0,0 1 0 0 0,1-1-1 0 0,0-1 1 0 0,0 0 0 0 0,1 0-1 0 0,0-1 1 0 0,0-1 0 0 0,1 0-1 0 0,0-1 1 0 0,0-1 0 0 0,0 0-1 0 0,0-1 1 0 0,9 1-46 0 0,-1-5 12 0 0,0-1 1 0 0,0-1-1 0 0,-1 0 1 0 0,1-2-1 0 0,-1-1 1 0 0,0 0-1 0 0,-1-2 1 0 0,0 0-1 0 0,0-2 1 0 0,0 0-1 0 0,-1-1 1 0 0,-1 0-1 0 0,0-2 1 0 0,0 0-1 0 0,-2-1 1 0 0,1-1-1 0 0,-2-1 1 0 0,0 0-1 0 0,-1 0 1 0 0,-1-2-1 0 0,0 0 1 0 0,-1 0-1 0 0,-1-1 1 0 0,-1-1-1 0 0,-1 1 1 0 0,-1-2-1 0 0,0 1 1 0 0,-1-1-1 0 0,-2 0 1 0 0,0-1-1 0 0,-1-3-12 0 0,0 0 37 0 0,-1 0 0 0 0,-1-1 1 0 0,-1 1-1 0 0,-1 0 0 0 0,-2-1 0 0 0,0 1 0 0 0,-2 0 0 0 0,-1 0 0 0 0,-1 0 1 0 0,0 1-1 0 0,-3-3-37 0 0,5 16 31 0 0,0 0 0 0 0,-1 0 0 0 0,0 1 1 0 0,-1 0-1 0 0,0 0 0 0 0,0 0 0 0 0,-1 1 0 0 0,-1 0 1 0 0,1 0-1 0 0,-1 1 0 0 0,-1 0 0 0 0,0 0 0 0 0,0 1 1 0 0,0 0-1 0 0,-1 1 0 0 0,0 0 0 0 0,0 0 0 0 0,0 1 1 0 0,-1 1-1 0 0,0-1 0 0 0,0 2 0 0 0,0 0 1 0 0,0 0-1 0 0,-1 1 0 0 0,-4-1-31 0 0,7 2-12 0 0,0-1 0 0 0,0 2 0 0 0,0-1 0 0 0,0 1 0 0 0,0 0-1 0 0,0 1 1 0 0,0 0 0 0 0,0 0 0 0 0,0 1 0 0 0,0 1 0 0 0,1-1 0 0 0,-1 1 0 0 0,1 1 0 0 0,-1-1 0 0 0,1 2 0 0 0,0-1-1 0 0,0 1 1 0 0,1 0 0 0 0,0 0 0 0 0,0 1 0 0 0,0 0 0 0 0,0 1 0 0 0,1-1 0 0 0,0 1 0 0 0,1 0 0 0 0,-1 1 0 0 0,1-1-1 0 0,1 1 1 0 0,-1 0 0 0 0,2 0 0 0 0,-1 1 0 0 0,1-1 0 0 0,0 1 0 0 0,0 0 0 0 0,1-1 0 0 0,1 1 0 0 0,-1 0 0 0 0,1 4 12 0 0,5-1-310 0 0,-1 0 0 0 0,2 0 1 0 0,0 0-1 0 0,0 0 1 0 0,1-1-1 0 0,1 0 0 0 0,-1 0 1 0 0,2 0-1 0 0,0-1 0 0 0,0 0 1 0 0,0-1-1 0 0,2 0 1 0 0,-1 0-1 0 0,1-1 0 0 0,0 0 1 0 0,1-1-1 0 0,-1 0 1 0 0,1 0-1 0 0,1-1 0 0 0,-1-1 1 0 0,3 1 309 0 0,20 11-1140 0 0</inkml:trace>
  <inkml:trace contextRef="#ctx0" brushRef="#br0" timeOffset="9116.183">1131 3510 1348 0 0,'0'0'335'0'0,"0"0"-11"0"0,0 0 19 0 0,0 0-24 0 0,0 0-84 0 0,0 0-23 0 0,0 0 54 0 0,0 0-12 0 0,0 0 17 0 0,0 0 146 0 0,0 0 21 0 0,0 0-12 0 0,8-7-3 0 0,154-66 1010 0 0,-136 65-1252 0 0,-1-1 1 0 0,1-2 0 0 0,-2 0-1 0 0,1-2 1 0 0,-2 0-1 0 0,0-2 1 0 0,9-7-182 0 0,-30 21 9 0 0,0 0 0 0 0,0-1 0 0 0,0 1 0 0 0,-1-1 0 0 0,1 1 0 0 0,-1-1 0 0 0,1 1 0 0 0,-1-1 0 0 0,1 0 0 0 0,-1 0 0 0 0,0 0 0 0 0,0 0 0 0 0,0 1 0 0 0,0-2 0 0 0,0 1 0 0 0,0 0 0 0 0,-1 0 0 0 0,1 0 0 0 0,-1 0 0 0 0,1 0 0 0 0,-1-1 0 0 0,0 1 0 0 0,0 0 0 0 0,0 0 0 0 0,0 0 0 0 0,0-1 0 0 0,-1 1 0 0 0,1 0 0 0 0,-1 0 0 0 0,1 0 0 0 0,-1-1 0 0 0,0 1 0 0 0,1 0 0 0 0,-1 0 0 0 0,0 0 0 0 0,-1 0 0 0 0,1 1 0 0 0,0-1 0 0 0,-1 0 0 0 0,1 0 1 0 0,-1 1-1 0 0,1-1 0 0 0,-1 1 0 0 0,1-1 0 0 0,-1 1 0 0 0,0 0 0 0 0,0 0 0 0 0,0-1 0 0 0,0 1 0 0 0,0 1 0 0 0,0-1 0 0 0,0 0-9 0 0,-6-3 16 0 0,1 0 1 0 0,-1 1 0 0 0,0 0-1 0 0,0 0 1 0 0,0 1-1 0 0,0 0 1 0 0,0 1 0 0 0,0-1-1 0 0,0 1 1 0 0,-1 1-1 0 0,1 0 1 0 0,-1 0 0 0 0,1 1-1 0 0,-3 0-16 0 0,3 0 0 0 0,1 0 0 0 0,-1 1 0 0 0,0 0 0 0 0,0 1 0 0 0,1-1 0 0 0,0 1 0 0 0,-1 1 0 0 0,1-1 0 0 0,0 1 0 0 0,1 1 0 0 0,-1-1 0 0 0,1 1 0 0 0,0 0 0 0 0,0 1 0 0 0,0-1 0 0 0,1 1 0 0 0,-1 0 0 0 0,2 1 0 0 0,-1-1 0 0 0,1 1 0 0 0,0 0 0 0 0,0 0 0 0 0,1 0 0 0 0,0 0 0 0 0,0 1 0 0 0,0 0 0 0 0,1-1 0 0 0,1 1 0 0 0,-1 0 0 0 0,1 0 0 0 0,0 0 0 0 0,1 0 0 0 0,0 0 0 0 0,0 0 0 0 0,1 0 0 0 0,0 0 0 0 0,1 0 0 0 0,-1-1 0 0 0,1 1 0 0 0,3 6 0 0 0,2-3-81 0 0,0 1-1 0 0,0-1 0 0 0,1-1 1 0 0,1 1-1 0 0,0-1 0 0 0,0-1 1 0 0,1 0-1 0 0,1 0 1 0 0,-1-1-1 0 0,1 0 0 0 0,0-1 1 0 0,1 0-1 0 0,6 2 82 0 0,101 19-4928 0 0,-106-28 3577 0 0</inkml:trace>
  <inkml:trace contextRef="#ctx0" brushRef="#br0" timeOffset="9520.066">1862 2862 1216 0 0,'-47'41'3327'0'0,"7"51"-2184"0"0,39-89-1070 0 0,-10 44 197 0 0,2-1 0 0 0,3 2 1 0 0,1-1-1 0 0,2 1 1 0 0,2-1-1 0 0,3 1 1 0 0,1-1-1 0 0,3 1 1 0 0,2-1-1 0 0,1 0 1 0 0,3-1-1 0 0,4 5-270 0 0,17 191 438 0 0,-32-238-520 0 0,-1 0 1 0 0,0 0-1 0 0,0 0 1 0 0,0 0-1 0 0,-1 0 1 0 0,0-1-1 0 0,1 1 1 0 0,-1 0-1 0 0,0 0 1 0 0,-1-1 0 0 0,1 1-1 0 0,-1 0 1 0 0,0-1-1 0 0,1 0 1 0 0,-2 1-1 0 0,1-1 1 0 0,0 0-1 0 0,-1 0 1 0 0,1 0-1 0 0,-1 0 1 0 0,0-1 0 0 0,0 1-1 0 0,0-1 1 0 0,0 0-1 0 0,0 1 1 0 0,-1-1-1 0 0,1-1 1 0 0,0 1-1 0 0,-1 0 1 0 0,0-1-1 0 0,1 0 1 0 0,-1 0 0 0 0,0 0-1 0 0,0 0 1 0 0,0-1-1 0 0,0 1 1 0 0,1-1-1 0 0,-1 0 1 0 0,0 0-1 0 0,0 0 1 0 0,-2-1 81 0 0,-67-33-2601 0 0,40 10 1368 0 0</inkml:trace>
  <inkml:trace contextRef="#ctx0" brushRef="#br0" timeOffset="9704.19">1358 3457 3264 0 0,'19'-29'5013'0'0,"45"6"-4546"0"0,-44 17-45 0 0,53-17-408 0 0,94-40-4164 0 0,-127 27 1738 0 0,-23 15 1246 0 0</inkml:trace>
  <inkml:trace contextRef="#ctx0" brushRef="#br0" timeOffset="10094.787">1880 2712 916 0 0,'24'20'3293'0'0,"114"238"-821"0"0,-104-181-2020 0 0,-5-25 1218 0 0,-29-51-1390 0 0,0-1 13 0 0,6-100 728 0 0,-4 81-946 0 0,1-1-1 0 0,1 1 1 0 0,1 0 0 0 0,0 0-1 0 0,2 1 1 0 0,0 0 0 0 0,1 0-1 0 0,0 1 1 0 0,2 0 0 0 0,4-6-75 0 0,-13 21-9 0 0,1 0-1 0 0,-1 1 1 0 0,1-1 0 0 0,0 0 0 0 0,-1 1 0 0 0,1-1 0 0 0,0 1 0 0 0,0 0 0 0 0,0-1 0 0 0,0 1-1 0 0,0 0 1 0 0,0 0 0 0 0,1 0 0 0 0,-1 1 0 0 0,0-1 0 0 0,0 0 0 0 0,1 1 0 0 0,-1 0 0 0 0,0-1-1 0 0,1 1 1 0 0,-1 0 0 0 0,0 0 0 0 0,1 0 0 0 0,-1 0 0 0 0,0 1 0 0 0,1-1 0 0 0,-1 1-1 0 0,0 0 1 0 0,1-1 0 0 0,-1 1 0 0 0,0 0 0 0 0,0 0 0 0 0,0 0 0 0 0,0 0 0 0 0,0 1 0 0 0,0-1-1 0 0,1 2 10 0 0,70 60-264 0 0,-70-60 250 0 0,14 15-254 0 0,-1 0 1 0 0,-1 0-1 0 0,-1 2 1 0 0,0 0-1 0 0,-2 0 1 0 0,0 1 0 0 0,-2 1-1 0 0,3 7 268 0 0,13 118-5816 0 0,-26-125 4604 0 0</inkml:trace>
  <inkml:trace contextRef="#ctx0" brushRef="#br0" timeOffset="10513.344">702 4233 1808 0 0,'0'8'3483'0'0,"64"-3"-1821"0"0,190-24 268 0 0,943-5 800 0 0,-865 25-2484 0 0,-258-27-1034 0 0,-73 22 459 0 0,0 1 0 0 0,0 0 1 0 0,0-1-1 0 0,-1 1 0 0 0,1-1 0 0 0,-1 1 0 0 0,0-1 1 0 0,0 1-1 0 0,0-1 0 0 0,0 1 0 0 0,-1-1 0 0 0,0 1 0 0 0,1-1 1 0 0,-1 1-1 0 0,0 0 0 0 0,-1-1 0 0 0,1 1 0 0 0,-1 0 1 0 0,1 0-1 0 0,-1 0 0 0 0,-2-3 329 0 0,-4-12-818 0 0,-1-8-386 0 0</inkml:trace>
  <inkml:trace contextRef="#ctx0" brushRef="#br0" timeOffset="15606.532">7917 2844 1216 0 0,'7'-7'940'0'0,"-7"7"-884"0"0,0 1 0 0 0,0 0-1 0 0,0 0 1 0 0,0-1 0 0 0,0 1-1 0 0,0 0 1 0 0,0 0 0 0 0,0-1-1 0 0,0 1 1 0 0,0 0 0 0 0,0-1-1 0 0,0 1 1 0 0,0 0-1 0 0,1 0 1 0 0,-1-1 0 0 0,0 1-1 0 0,1 0 1 0 0,-1-1 0 0 0,0 1-1 0 0,1 0 1 0 0,-1-1 0 0 0,1 1-1 0 0,-1-1 1 0 0,1 1 0 0 0,-1-1-1 0 0,1 1 1 0 0,0-1 0 0 0,-1 1-1 0 0,1-1 1 0 0,0 0 0 0 0,-1 1-1 0 0,1-1 1 0 0,0 0 0 0 0,-1 1-1 0 0,1-1 1 0 0,0 0 0 0 0,-1 0-1 0 0,1 0 1 0 0,0 0 0 0 0,0 0-1 0 0,-1 0 1 0 0,1 0-1 0 0,0 0 1 0 0,0 0 0 0 0,-1 0-1 0 0,1 0 1 0 0,0 0 0 0 0,0 0-1 0 0,-1-1 1 0 0,1 1 0 0 0,0 0-1 0 0,-1 0 1 0 0,1-1 0 0 0,0 1-1 0 0,-1-1 1 0 0,1 1 0 0 0,-1 0-1 0 0,1-1 1 0 0,0 1 0 0 0,-1-1-1 0 0,1 0 1 0 0,-1 1 0 0 0,0-1-1 0 0,1 1 1 0 0,-1-1 0 0 0,1 0-1 0 0,-1 1-55 0 0,19 211 2012 0 0,-20-165-1634 0 0,-47 176 1376 0 0,28-158-801 0 0,20-64-940 0 0,-1 0 1 0 0,1-1-1 0 0,0 1 0 0 0,0 0 0 0 0,-1 0 0 0 0,1-1 0 0 0,0 1 0 0 0,-1 0 0 0 0,1 0 0 0 0,0-1 0 0 0,-1 1 1 0 0,1 0-1 0 0,0 0 0 0 0,-1 0 0 0 0,1 0 0 0 0,0-1 0 0 0,-1 1 0 0 0,1 0 0 0 0,-1 0 0 0 0,1 0 1 0 0,0 0-1 0 0,-1 0 0 0 0,1 0 0 0 0,-1 0 0 0 0,1 0 0 0 0,0 0 0 0 0,-1 0 0 0 0,1 0 0 0 0,-1 1 0 0 0,1-1 1 0 0,0 0-1 0 0,-1 0 0 0 0,1 0 0 0 0,0 0 0 0 0,-1 1 0 0 0,1-1 0 0 0,0 0 0 0 0,-1 0 0 0 0,1 1 1 0 0,0-1-1 0 0,-1 0 0 0 0,1 0 0 0 0,0 1 0 0 0,0-1 0 0 0,-1 0 0 0 0,1 1 0 0 0,0-1-13 0 0,-8-42-176 0 0,-50-369-2263 0 0,57 403 2381 0 0,0-7 55 0 0,0 0 0 0 0,-1 0 0 0 0,0 0 0 0 0,-1 1 1 0 0,-1-1-1 0 0,-1 1 0 0 0,0 0 0 0 0,0 0 0 0 0,-2 1 0 0 0,1-1 0 0 0,-2 1 0 0 0,0 1 0 0 0,0-1 0 0 0,-1 2 0 0 0,-1-1 0 0 0,0 1 0 0 0,0 0 0 0 0,-1 1 0 0 0,-1 0 3 0 0,11 10 11 0 0,0-1-1 0 0,0 0 0 0 0,0 1 1 0 0,0-1-1 0 0,0 0 0 0 0,0 1 0 0 0,-1-1 1 0 0,1 1-1 0 0,0 0 0 0 0,0-1 0 0 0,-1 1 1 0 0,1 0-1 0 0,0 0 0 0 0,0 0 0 0 0,-1 0 1 0 0,1 0-1 0 0,0 0 0 0 0,0 0 0 0 0,-1 0 1 0 0,1 1-1 0 0,0-1 0 0 0,0 0 0 0 0,0 1 1 0 0,-1-1-1 0 0,1 1 0 0 0,0-1 1 0 0,0 1-1 0 0,0 0 0 0 0,0-1 0 0 0,0 1 1 0 0,0 0-1 0 0,0 0 0 0 0,0 0 0 0 0,0-1 1 0 0,0 1-1 0 0,1 0 0 0 0,-1 0 0 0 0,0 0 1 0 0,1 1-1 0 0,-1-1 0 0 0,0 0 0 0 0,1 0 1 0 0,0 0-1 0 0,-1 0 0 0 0,1 1 1 0 0,0-1-1 0 0,-1 0 0 0 0,1 0 0 0 0,0 1 1 0 0,0-1-1 0 0,0 0 0 0 0,0 0 0 0 0,0 1 1 0 0,0-1-1 0 0,0 0 0 0 0,1 0 0 0 0,-1 0 1 0 0,1 2-11 0 0,13 70 409 0 0,3-49-464 0 0,0 0-1 0 0,1-2 1 0 0,2 0 0 0 0,0-1-1 0 0,1 0 1 0 0,1-2 0 0 0,1-1-1 0 0,1 0 1 0 0,0-2-1 0 0,1-1 1 0 0,1-1 0 0 0,0-1-1 0 0,1-1 1 0 0,1-2 0 0 0,-1 0-1 0 0,11 0 56 0 0,161 47-5635 0 0,-163-51 4378 0 0</inkml:trace>
  <inkml:trace contextRef="#ctx0" brushRef="#br0" timeOffset="15951.794">8682 2742 1272 0 0,'17'2'6391'0'0,"17"89"-4949"0"0,50 181 285 0 0,-77-237-3060 0 0,-8-35 1202 0 0,1-1-1 0 0,0 1 1 0 0,0 0-1 0 0,0 0 0 0 0,-1-1 1 0 0,1 1-1 0 0,0 0 0 0 0,0 0 1 0 0,-1-1-1 0 0,1 1 1 0 0,0 0-1 0 0,-1 0 0 0 0,1 0 1 0 0,0 0-1 0 0,-1 0 0 0 0,1-1 1 0 0,0 1-1 0 0,-1 0 1 0 0,1 0-1 0 0,0 0 0 0 0,-1 0 1 0 0,1 0-1 0 0,0 0 0 0 0,-1 0 1 0 0,1 0-1 0 0,0 0 1 0 0,-1 0-1 0 0,1 0 0 0 0,0 0 1 0 0,-1 0-1 0 0,1 1 0 0 0,0-1 1 0 0,-1 0-1 0 0,1 0 1 0 0,0 0-1 0 0,-1 0 0 0 0,1 1 1 0 0,0-1-1 0 0,0 0 0 0 0,-1 0 1 0 0,1 0-1 0 0,0 1 1 0 0,0-1-1 0 0,-1 0 0 0 0,1 1 1 0 0,0-1-1 0 0,0 0 1 0 0,0 0-1 0 0,-1 1 0 0 0,1-1 132 0 0,-9-14-1194 0 0</inkml:trace>
  <inkml:trace contextRef="#ctx0" brushRef="#br0" timeOffset="16528.623">8691 2727 1344 0 0,'-4'-9'247'0'0,"0"1"-1"0"0,1 0 0 0 0,-1-1 1 0 0,2 0-1 0 0,-1 0 0 0 0,1 0 1 0 0,1 0-1 0 0,-1 0 1 0 0,2 0-1 0 0,-1 0 0 0 0,1 0 1 0 0,1 0-1 0 0,-1-1 1 0 0,2 1-1 0 0,-1 0 0 0 0,1 0 1 0 0,1 0-1 0 0,-1 1 1 0 0,1-1-1 0 0,3-5-246 0 0,-4 9 47 0 0,1 0-1 0 0,-1-1 1 0 0,1 1 0 0 0,0 0 0 0 0,1 1 0 0 0,-1-1-1 0 0,1 0 1 0 0,0 1 0 0 0,0 0 0 0 0,0 0 0 0 0,0 0-1 0 0,1 1 1 0 0,0-1 0 0 0,0 1 0 0 0,0 0-1 0 0,0 0 1 0 0,0 1 0 0 0,0 0 0 0 0,1-1 0 0 0,-1 2-1 0 0,1-1 1 0 0,0 1 0 0 0,-1 0 0 0 0,1 0-1 0 0,0 0 1 0 0,0 1 0 0 0,0 0 0 0 0,-1 0 0 0 0,1 1-1 0 0,5 0-46 0 0,-1 4 18 0 0,-1 1-1 0 0,0 0 0 0 0,0 0 1 0 0,-1 1-1 0 0,0 0 0 0 0,0 1 1 0 0,0 0-1 0 0,-1 0 0 0 0,0 0 1 0 0,-1 1-1 0 0,0 0 0 0 0,0 1 1 0 0,-1-1-1 0 0,0 1 0 0 0,-1 0 1 0 0,0 0-1 0 0,0 0 0 0 0,-1 1 1 0 0,0-1-1 0 0,-1 1 0 0 0,-1 0 1 0 0,1-1-1 0 0,-2 1 0 0 0,1 0 1 0 0,-2 0-1 0 0,1 0 0 0 0,-2 0 1 0 0,1 0-1 0 0,-1-1 0 0 0,-1 1 1 0 0,0-1-1 0 0,0 1 0 0 0,-1-1 1 0 0,-4 6-18 0 0,-36 117 262 0 0,44-131-224 0 0,25 15-151 0 0,27-3 150 0 0,-34-11-48 0 0,0 0 0 0 0,0 1 0 0 0,-1 1-1 0 0,1 1 1 0 0,-1 0 0 0 0,-1 2 0 0 0,1 0 0 0 0,-1 0-1 0 0,-1 1 1 0 0,1 1 0 0 0,-2 1 0 0 0,1 0 0 0 0,-1 1-1 0 0,-1 1 1 0 0,-1 0 0 0 0,1 0 0 0 0,0 4 11 0 0,-11-14 27 0 0,0 1 0 0 0,0-1 0 0 0,0 0 0 0 0,-1 1 0 0 0,0 0 0 0 0,1-1 1 0 0,-1 1-1 0 0,-1 0 0 0 0,1 0 0 0 0,0-1 0 0 0,-1 1 0 0 0,0 0 0 0 0,0 0 0 0 0,0 0 0 0 0,0 0 0 0 0,-1 0 1 0 0,0-1-1 0 0,1 1 0 0 0,-1 0 0 0 0,-1 0 0 0 0,1-1 0 0 0,0 1 0 0 0,-1-1 0 0 0,0 1 0 0 0,0-1 1 0 0,0 0-1 0 0,0 0 0 0 0,0 1 0 0 0,-1-2 0 0 0,1 1 0 0 0,-1 0 0 0 0,0 0 0 0 0,0-1 0 0 0,0 1 1 0 0,0-1-1 0 0,0 0 0 0 0,-1 0 0 0 0,1 0 0 0 0,-1-1 0 0 0,1 1 0 0 0,-1-1-27 0 0,-156 37 478 0 0,14-72-2078 0 0,136 29 1174 0 0,0-1 0 0 0,1 0-1 0 0,-1-1 1 0 0,1 0 0 0 0,1-1-1 0 0,-1 0 1 0 0,1 0 0 0 0,1 0-1 0 0,0-1 1 0 0,0-1 0 0 0,0 1-1 0 0,0-3 427 0 0,-11-24-1156 0 0</inkml:trace>
  <inkml:trace contextRef="#ctx0" brushRef="#br0" timeOffset="14636.447">6722 3085 1516 0 0,'22'10'4016'0'0,"-28"29"-3388"0"0,2-27-445 0 0,-12 30 387 0 0,-1 0 1 0 0,-2-2-1 0 0,-2 0 0 0 0,-1-1 0 0 0,-3-2 0 0 0,0 0 0 0 0,-16 15-570 0 0,41-53 31 0 0,0 1-1 0 0,0 0 1 0 0,0-1-1 0 0,0 1 1 0 0,0-1-1 0 0,0 1 0 0 0,0 0 1 0 0,0-1-1 0 0,0 1 1 0 0,0 0-1 0 0,0-1 1 0 0,0 1-1 0 0,-1 0 1 0 0,1-1-1 0 0,0 1 0 0 0,0-1 1 0 0,0 1-1 0 0,0 0 1 0 0,-1 0-1 0 0,1-1 1 0 0,0 1-1 0 0,0 0 1 0 0,-1-1-1 0 0,1 1 1 0 0,0 0-1 0 0,0 0 0 0 0,-1-1 1 0 0,1 1-1 0 0,0 0 1 0 0,-1 0-1 0 0,1 0 1 0 0,0 0-1 0 0,-1-1 1 0 0,1 1-1 0 0,-1 0 0 0 0,1 0 1 0 0,0 0-1 0 0,-1 0 1 0 0,1 0-1 0 0,0 0 1 0 0,-1 0-1 0 0,1 0 1 0 0,-1 0-1 0 0,1 0 1 0 0,0 0-1 0 0,-1 0 0 0 0,1 0-30 0 0,10-43 19 0 0,73-209 119 0 0,93-157-410 0 0,-115 288 599 0 0,-59 121-322 0 0,0 0 1 0 0,-1 0-1 0 0,1 0 0 0 0,0 1 1 0 0,0-1-1 0 0,-1 1 0 0 0,1-1 0 0 0,0 1 1 0 0,-1 0-1 0 0,1-1 0 0 0,-1 1 1 0 0,1 0-1 0 0,-1 0 0 0 0,1 0 1 0 0,-1 0-1 0 0,0 1 0 0 0,1-1 0 0 0,-1 0 1 0 0,0 0-1 0 0,0 1 0 0 0,0-1 1 0 0,0 1-1 0 0,0-1 0 0 0,0 1 1 0 0,0-1-1 0 0,-1 1 0 0 0,1 0 0 0 0,0-1 1 0 0,-1 1-1 0 0,0 0 0 0 0,1-1 1 0 0,-1 1-1 0 0,0 0 0 0 0,0 0 1 0 0,0-1-1 0 0,0 1 0 0 0,0 0-5 0 0,4 7 11 0 0,171 433 479 0 0,-172-437-506 0 0,54 125-728 0 0,-31-43-2539 0 0,-40-60-2101 0 0,6-23 4073 0 0</inkml:trace>
  <inkml:trace contextRef="#ctx0" brushRef="#br0" timeOffset="14885.107">6754 3171 1436 0 0,'-1'0'152'0'0,"0"0"0"0"0,0 0 0 0 0,0 0-1 0 0,0 0 1 0 0,0 0 0 0 0,0 0 0 0 0,0-1 0 0 0,0 1-1 0 0,0 0 1 0 0,0 0 0 0 0,0-1 0 0 0,0 1 0 0 0,0 0 0 0 0,1-1-1 0 0,-1 1 1 0 0,0-1 0 0 0,0 1 0 0 0,0-1 0 0 0,1 0-1 0 0,-1 1 1 0 0,0-1 0 0 0,1 0 0 0 0,-1 1 0 0 0,0-1 0 0 0,1 0-1 0 0,-1 0 1 0 0,1 0 0 0 0,-1 0 0 0 0,1 1 0 0 0,0-1-1 0 0,-1 0 1 0 0,1 0 0 0 0,0 0 0 0 0,0 0 0 0 0,0 0-1 0 0,-1 0 1 0 0,1 0 0 0 0,0 0 0 0 0,0 0 0 0 0,0 0 0 0 0,0 0-1 0 0,1 0 1 0 0,-1 0 0 0 0,0 0 0 0 0,0 0 0 0 0,1 1-1 0 0,-1-1 1 0 0,0 0 0 0 0,1 0 0 0 0,-1 0 0 0 0,1 0 0 0 0,-1 0-152 0 0,47-29 1753 0 0,190-25-4830 0 0,-136 40-752 0 0,-70 9 2606 0 0,-1 0 148 0 0</inkml:trace>
  <inkml:trace contextRef="#ctx0" brushRef="#br0" timeOffset="13668.465">4849 2955 1724 0 0,'43'-71'3376'0'0,"-76"114"-2531"0"0,-117 382-517 0 0,27-151 132 0 0,122-273-453 0 0,1 0 0 0 0,-1-1 0 0 0,0 1 0 0 0,1-1 0 0 0,-1 1 0 0 0,0-1 1 0 0,1 1-1 0 0,-1-1 0 0 0,0 0 0 0 0,1 1 0 0 0,-1-1 0 0 0,0 0 0 0 0,0 0 0 0 0,1 1 1 0 0,-1-1-1 0 0,0 0 0 0 0,0 0 0 0 0,0 0 0 0 0,1 0 0 0 0,-1 0 0 0 0,0 0 0 0 0,0 0 1 0 0,1 0-1 0 0,-1 0 0 0 0,0-1 0 0 0,0 1 0 0 0,0 0 0 0 0,1 0 0 0 0,-1-1 1 0 0,0 1-1 0 0,1 0 0 0 0,-1-1 0 0 0,0 1 0 0 0,1-1 0 0 0,-1 1 0 0 0,0-1 0 0 0,1 1 1 0 0,-1-1-1 0 0,1 0 0 0 0,-1 1 0 0 0,1-1 0 0 0,-1 0 0 0 0,1 1 0 0 0,0-1 0 0 0,-1 0 1 0 0,1 1-1 0 0,0-1 0 0 0,-1 0 0 0 0,1 0 0 0 0,0 1 0 0 0,0-1 0 0 0,0 0 0 0 0,0 0 1 0 0,0 0-1 0 0,-1 1 0 0 0,2-1 0 0 0,-1 0 0 0 0,0 0 0 0 0,0 0-7 0 0,-18-56-68 0 0,16 40 50 0 0,1 0 1 0 0,0 0 0 0 0,1 0-1 0 0,1 0 1 0 0,1 0 0 0 0,0 1-1 0 0,1-1 1 0 0,1 0 0 0 0,1 1-1 0 0,0 0 1 0 0,1 0 0 0 0,0 0-1 0 0,2 1 1 0 0,2-5 17 0 0,-8 18-28 0 0,-1 0 0 0 0,1 0 0 0 0,0 1 0 0 0,0-1 0 0 0,0 0-1 0 0,0 1 1 0 0,0-1 0 0 0,1 1 0 0 0,-1-1 0 0 0,0 1 0 0 0,1 0 0 0 0,-1 0 0 0 0,0 0 0 0 0,1 0 0 0 0,-1 1 0 0 0,1-1 0 0 0,0 1-1 0 0,-1-1 1 0 0,1 1 0 0 0,0 0 0 0 0,-1 0 0 0 0,1 0 0 0 0,-1 1 0 0 0,1-1 0 0 0,0 0 0 0 0,-1 1 0 0 0,1 0 0 0 0,-1-1 0 0 0,1 1-1 0 0,-1 0 1 0 0,0 1 0 0 0,1-1 0 0 0,-1 0 0 0 0,0 1 0 0 0,2 0 28 0 0,83 65-273 0 0,-72-54 256 0 0,0 0-54 0 0,5 8 146 0 0,0-1-1 0 0,2-1 1 0 0,0 0-1 0 0,1-2 0 0 0,1-1 1 0 0,1 0-1 0 0,0-2 1 0 0,1-1-1 0 0,0-1 1 0 0,1-2-1 0 0,0 0 0 0 0,1-2 1 0 0,0-1-1 0 0,0-1 1 0 0,1-1-75 0 0,-19-4-32 0 0,0 0 1 0 0,0 0 0 0 0,0-1 0 0 0,0 0-1 0 0,0-1 1 0 0,0 0 0 0 0,0-1 0 0 0,0 0-1 0 0,-1 0 1 0 0,1-1 0 0 0,-1-1 0 0 0,1 1-1 0 0,-1-2 1 0 0,0 1 0 0 0,-1-1 0 0 0,1 0-1 0 0,-1-1 1 0 0,0 0 0 0 0,0 0 0 0 0,-1-1-1 0 0,1 0 1 0 0,-2 0 0 0 0,1-1 0 0 0,-1 0 0 0 0,0 0-1 0 0,-1 0 1 0 0,0-1 0 0 0,0 0 0 0 0,3-7 31 0 0,8-61-537 0 0,-57 41 884 0 0,35 35-319 0 0,1 0-1 0 0,-1 0 1 0 0,0 1 0 0 0,1-1-1 0 0,-1 1 1 0 0,1 0 0 0 0,-1 1-1 0 0,0 0 1 0 0,1 0 0 0 0,-1 0-1 0 0,1 0 1 0 0,0 1 0 0 0,-1 0-1 0 0,1 0 1 0 0,0 0 0 0 0,0 1-1 0 0,0-1 1 0 0,0 1 0 0 0,1 0-1 0 0,-1 1 1 0 0,1-1 0 0 0,0 1-1 0 0,0 0 1 0 0,0 0 0 0 0,0 0-1 0 0,1 1 1 0 0,0-1 0 0 0,0 1-1 0 0,0 0 1 0 0,0 0-1 0 0,1 0 1 0 0,-1 0 0 0 0,2 0-1 0 0,-1 1 1 0 0,0-1 0 0 0,1 1-1 0 0,0-1 1 0 0,0 1 0 0 0,1-1-1 0 0,-1 1 1 0 0,1 0 0 0 0,1-1-1 0 0,-1 1 1 0 0,1-1 0 0 0,0 1-1 0 0,0 1-27 0 0,3-1-5 0 0,0 0-1 0 0,0 0 0 0 0,1 0 0 0 0,-1 0 1 0 0,1-1-1 0 0,1 0 0 0 0,-1 0 1 0 0,1 0-1 0 0,0-1 0 0 0,0 1 0 0 0,0-2 1 0 0,0 1-1 0 0,1-1 0 0 0,0 1 1 0 0,-1-2-1 0 0,1 1 0 0 0,0-1 0 0 0,0 0 1 0 0,1-1-1 0 0,-1 1 0 0 0,0-1 0 0 0,1-1 1 0 0,-1 0-1 0 0,0 0 0 0 0,1 0 1 0 0,-1-1-1 0 0,0 0 0 0 0,1 0 0 0 0,-1-1 1 0 0,0 0-1 0 0,0 0 0 0 0,0 0 1 0 0,0-1-1 0 0,-1 0 0 0 0,1-1 0 0 0,-1 0 1 0 0,0 0-1 0 0,0 0 0 0 0,0 0 1 0 0,0-1-1 0 0,-1 0 0 0 0,0 0 0 0 0,0-1 1 0 0,0 0-1 0 0,0-1 6 0 0,14-30 1 0 0,-1-1 1 0 0,-2 0-1 0 0,-2-1 1 0 0,-2-1-1 0 0,-1-1 1 0 0,-2 0-1 0 0,-2 0 0 0 0,-1 0 1 0 0,-3-1-1 0 0,-1 1 1 0 0,-2-1-1 0 0,-2 0 1 0 0,-5-23-2 0 0,5-51 1832 0 0,-10 55-127 0 0,-6 105-1129 0 0,15-14-532 0 0,2-1 0 0 0,1 1 0 0 0,1 0 0 0 0,2 0-1 0 0,1 0 1 0 0,1 0 0 0 0,1-1 0 0 0,2 0 0 0 0,1-1-1 0 0,1 1 1 0 0,2-2 0 0 0,1 1-44 0 0,18 56-213 0 0,-9-1-1303 0 0,-19-46-3099 0 0,-6-29 3358 0 0,-11-1 38 0 0</inkml:trace>
  <inkml:trace contextRef="#ctx0" brushRef="#br0" timeOffset="13902.079">5526 3219 2572 0 0,'-3'-22'6194'0'0,"55"-2"-5713"0"0,-49 22-274 0 0,246-67-6911 0 0,-218 58 5462 0 0</inkml:trace>
  <inkml:trace contextRef="#ctx0" brushRef="#br0" timeOffset="17633.273">9571 2508 1428 0 0,'1'-2'141'0'0,"0"1"-1"0"0,0 0 0 0 0,-1 0 1 0 0,1 0-1 0 0,0 0 1 0 0,0 0-1 0 0,0 0 1 0 0,0 1-1 0 0,0-1 1 0 0,0 0-1 0 0,0 0 1 0 0,0 1-1 0 0,0-1 0 0 0,1 0 1 0 0,-1 1-1 0 0,0-1 1 0 0,0 1-1 0 0,1 0 1 0 0,-1-1-1 0 0,0 1 1 0 0,0 0-1 0 0,1 0 1 0 0,-1 0-1 0 0,0 0 0 0 0,1 0 1 0 0,-1 0-1 0 0,0 0 1 0 0,1 0-1 0 0,-1 1 1 0 0,0-1-1 0 0,0 0 1 0 0,1 1-1 0 0,-1-1 1 0 0,0 1-1 0 0,0-1 0 0 0,0 1 1 0 0,0 0-1 0 0,1-1 1 0 0,-1 1-141 0 0,22 53 1289 0 0,94 447 2081 0 0,-115-477-3145 0 0,-1-3 632 0 0,3-37-178 0 0,-3 5-678 0 0,-1 1 0 0 0,2 0-1 0 0,0 0 1 0 0,0 0 0 0 0,1 0 0 0 0,0 0 0 0 0,1 1 0 0 0,0-1-1 0 0,0 1 1 0 0,1 0 0 0 0,0 0 0 0 0,1 0 0 0 0,0 1 0 0 0,0 0-1 0 0,1 0 1 0 0,0 1 0 0 0,0-1 0 0 0,1 2 0 0 0,0-1 0 0 0,0 1-1 0 0,0 0 1 0 0,1 1 0 0 0,0 0 0 0 0,0 0 0 0 0,0 1 0 0 0,1 0-1 0 0,0 0 1 0 0,0 1 0 0 0,-1 1 0 0 0,1 0 0 0 0,1 0 0 0 0,6 0-1 0 0,-9 1-15 0 0,0 1 1 0 0,0-1-1 0 0,0 1 1 0 0,0 1-1 0 0,-1 0 1 0 0,1 0 0 0 0,0 0-1 0 0,0 1 1 0 0,0 0-1 0 0,-1 1 1 0 0,1-1 0 0 0,-1 2-1 0 0,0-1 1 0 0,0 1-1 0 0,0 0 1 0 0,-1 0 0 0 0,1 1-1 0 0,-1 0 1 0 0,0 0-1 0 0,0 0 1 0 0,0 1 0 0 0,-1 0-1 0 0,0 0 1 0 0,0 0-1 0 0,-1 1 1 0 0,2 3 14 0 0,-5-6 2 0 0,0 0 0 0 0,0 0 0 0 0,-1 0 1 0 0,0 0-1 0 0,0 1 0 0 0,0-1 0 0 0,0 0 0 0 0,-1 0 0 0 0,1 0 1 0 0,-1 0-1 0 0,0 0 0 0 0,0 0 0 0 0,-1 0 0 0 0,1-1 1 0 0,-1 1-1 0 0,0 0 0 0 0,0-1 0 0 0,0 1 0 0 0,-1-1 1 0 0,1 1-1 0 0,-1-1 0 0 0,1 0 0 0 0,-1 0 0 0 0,0-1 0 0 0,0 1 1 0 0,-1 0-1 0 0,1-1 0 0 0,0 0 0 0 0,-2 1-2 0 0,-109 54 50 0 0,-134-18 369 0 0,246-40-421 0 0,0 1 1 0 0,1-1-1 0 0,-1 1 0 0 0,0-1 1 0 0,1 1-1 0 0,-1-1 1 0 0,1 0-1 0 0,-1 0 0 0 0,1 0 1 0 0,0 0-1 0 0,-1 0 1 0 0,1 0-1 0 0,0 0 0 0 0,-1-1 1 0 0,1 1-1 0 0,0 0 0 0 0,0-1 1 0 0,0 1-1 0 0,0 0 1 0 0,1-1-1 0 0,-1 1 0 0 0,0-1 1 0 0,1 0-1 0 0,-1 1 1 0 0,1-1-1 0 0,-1 0 0 0 0,1 1 1 0 0,0-1-1 0 0,-1 0 0 0 0,1 1 1 0 0,0-1-1 0 0,0 0 1 0 0,0 0-1 0 0,1 1 0 0 0,-1-1 1 0 0,0 0-1 0 0,1 1 0 0 0,-1-1 1 0 0,1 0-1 0 0,-1 1 1 0 0,1-1-1 0 0,0 1 0 0 0,-1-1 1 0 0,1 1-1 0 0,0-1 1 0 0,0 1-1 0 0,0 0 0 0 0,1-1 1 0 0,-1 1-1 0 0,0 0 0 0 0,0 0 1 0 0,1 0-1 0 0,-1 0 1 0 0,0 0-1 0 0,1 0 0 0 0,-1 0 1 0 0,1 0-1 0 0,0 1 1 0 0,-1-1-1 0 0,1 0 0 0 0,-1 1 1 0 0,1 0-1 0 0,0-1 0 0 0,-1 1 1 0 0,1 0-1 0 0,0 0 2 0 0,31-17-95 0 0,0 2-1 0 0,1 1 1 0 0,0 2-1 0 0,2 2 1 0 0,-1 0-1 0 0,1 3 1 0 0,0 1-1 0 0,19 0 96 0 0,15-5-158 0 0,46-6-99 0 0,199-51-171 0 0,-266 25 470 0 0,-48 42-30 0 0,-5-3 14 0 0,-13-4-3 0 0,-1 0 1 0 0,1 1 0 0 0,-1 1 0 0 0,-1 1-1 0 0,1 0 1 0 0,-1 1 0 0 0,0 1 0 0 0,0 1-1 0 0,0 1 1 0 0,0 1 0 0 0,0 0-1 0 0,0 1 1 0 0,0 1 0 0 0,0 1 0 0 0,1 1-1 0 0,-1 1 1 0 0,1 0 0 0 0,0 1-1 0 0,-1 1-23 0 0,17-6 4 0 0,-2-1 6 0 0,0 0 0 0 0,1 0 0 0 0,-1 1 0 0 0,0-1 0 0 0,1 1 0 0 0,-1 0 0 0 0,1 0 0 0 0,-1 0 0 0 0,1 0 0 0 0,-1 1 0 0 0,1-1 0 0 0,0 1 0 0 0,0 0 0 0 0,0 0 0 0 0,0 0 0 0 0,0 0 0 0 0,0 1 0 0 0,0-1 0 0 0,1 1 0 0 0,-1 0 0 0 0,1 0 0 0 0,0 0 0 0 0,0 0 0 0 0,0 0 0 0 0,0 0 0 0 0,0 0 0 0 0,1 1 0 0 0,0-1 0 0 0,-1 0 0 0 0,1 1 0 0 0,0 0 0 0 0,1-1 0 0 0,-1 1 0 0 0,1-1 0 0 0,-1 1 0 0 0,1 3-10 0 0,9 3-37 0 0,1 0 1 0 0,0-1-1 0 0,0 0 1 0 0,1-1-1 0 0,0 0 1 0 0,0-1-1 0 0,0 0 1 0 0,1-1-1 0 0,0 0 0 0 0,1-1 1 0 0,-1 0-1 0 0,1-1 1 0 0,0 0-1 0 0,0-1 1 0 0,1-1-1 0 0,2 1 37 0 0,32 10-449 0 0,242 35-7673 0 0,-251-45 7008 0 0</inkml:trace>
  <inkml:trace contextRef="#ctx0" brushRef="#br0" timeOffset="23109.4">18038 1938 880 0 0,'-15'12'5029'0'0,"20"24"-2637"0"0,-3-27-692 0 0,0-20-469 0 0,-2-11-3662 0 0,-2 11-2915 0 0,2 8 4147 0 0</inkml:trace>
  <inkml:trace contextRef="#ctx0" brushRef="#br0" timeOffset="24569.69">19721 1830 2312 0 0,'89'-35'4455'0'0,"-89"35"-4417"0"0,-1 0 0 0 0,0 0 1 0 0,0 0-1 0 0,0 0 1 0 0,0 0-1 0 0,1 0 1 0 0,-1 0-1 0 0,0 0 1 0 0,0-1-1 0 0,0 1 0 0 0,1 0 1 0 0,-1 0-1 0 0,0-1 1 0 0,0 1-1 0 0,1 0 1 0 0,-1-1-1 0 0,0 1 1 0 0,1-1-1 0 0,-1 1 0 0 0,0-1 1 0 0,1 1-1 0 0,-1-1 1 0 0,1 0-1 0 0,-1 1 1 0 0,1-1-1 0 0,-1 1 0 0 0,1-1 1 0 0,-1 0-1 0 0,1 0 1 0 0,0 1-1 0 0,-1-1 1 0 0,1 0-1 0 0,0 0 1 0 0,0 1-1 0 0,0-1 0 0 0,0 0 1 0 0,-1 0-1 0 0,1 0 1 0 0,0 1-1 0 0,0-1 1 0 0,0 0-1 0 0,0 0 0 0 0,1 0 1 0 0,-1 0-1 0 0,0 1 1 0 0,0-1-1 0 0,0 0 1 0 0,1 0-1 0 0,-1 1 1 0 0,0-1-1 0 0,1 0 0 0 0,-1 0 1 0 0,1 1-1 0 0,-1-1 1 0 0,1 1-1 0 0,-1-1 1 0 0,1 0-1 0 0,-1 1 0 0 0,1-1 1 0 0,0 1-1 0 0,-1-1 1 0 0,1 1-1 0 0,0-1 1 0 0,-1 1-1 0 0,1 0 1 0 0,0-1-1 0 0,0 1-38 0 0,-68-13 244 0 0,39 13-155 0 0,1 0 0 0 0,-1 2 0 0 0,1 2 0 0 0,0 0 0 0 0,0 2 1 0 0,1 0-1 0 0,-1 2 0 0 0,-1 2-89 0 0,17-7 48 0 0,1 0 1 0 0,-1 0-1 0 0,1 1 1 0 0,0 0-1 0 0,0 1 1 0 0,0 0-1 0 0,1 0 1 0 0,0 1-1 0 0,0 0 1 0 0,0 1-1 0 0,1 0 0 0 0,0 1 1 0 0,0-1-1 0 0,1 2 1 0 0,0-1-1 0 0,0 1 1 0 0,1 0-1 0 0,0 0 1 0 0,1 0-1 0 0,0 1 1 0 0,0 0-1 0 0,1 0 0 0 0,1 0 1 0 0,-1 1-1 0 0,1 1-48 0 0,7-2 46 0 0,1 0 0 0 0,0 1 1 0 0,0-2-1 0 0,1 1 0 0 0,0-1 0 0 0,1 1 0 0 0,0-2 0 0 0,0 1 0 0 0,1-1 0 0 0,0 0 0 0 0,0-1 0 0 0,1 1 0 0 0,0-2 0 0 0,0 1 0 0 0,1-2 0 0 0,0 1 0 0 0,0-1 0 0 0,0 0 0 0 0,1-1 0 0 0,8 2-46 0 0,10 9 33 0 0,31 16 64 0 0,-25-15-20 0 0,0 2 0 0 0,-1 1 0 0 0,0 1 1 0 0,-2 2-1 0 0,-1 2 0 0 0,-1 0 0 0 0,0 2 1 0 0,14 19-78 0 0,-41-42 12 0 0,0 0 0 0 0,0 0 0 0 0,0 0 0 0 0,-1 0 0 0 0,0 0 0 0 0,1 1 1 0 0,-1-1-1 0 0,0 1 0 0 0,-1 0 0 0 0,1 0 0 0 0,-1-1 0 0 0,1 1 1 0 0,-1 0-1 0 0,-1 0 0 0 0,1 0 0 0 0,0 0 0 0 0,-1 0 0 0 0,0 0 1 0 0,0 1-1 0 0,0-1 0 0 0,0 0 0 0 0,-1 0 0 0 0,0 0 0 0 0,1 0 0 0 0,-1 0 1 0 0,-1 0-1 0 0,1 0 0 0 0,-1-1 0 0 0,1 1 0 0 0,-1 0 0 0 0,0-1 1 0 0,0 1-1 0 0,-1-1 0 0 0,1 0 0 0 0,-1 0 0 0 0,0 0 0 0 0,0 0 1 0 0,0 0-1 0 0,0 0 0 0 0,0-1 0 0 0,0 0 0 0 0,-1 1 0 0 0,1-1 0 0 0,-1 0 1 0 0,0-1-1 0 0,1 1 0 0 0,-5 0-12 0 0,-4 4-21 0 0,-1-1 1 0 0,0-1-1 0 0,-1 0 1 0 0,1-1-1 0 0,-1 0 1 0 0,1-1-1 0 0,-1 0 1 0 0,0-2-1 0 0,0 1 1 0 0,0-2-1 0 0,0 0 1 0 0,1 0-1 0 0,-1-1 1 0 0,-4-2 20 0 0,-104-58-4862 0 0,103 31-714 0 0,19 31 4343 0 0</inkml:trace>
  <inkml:trace contextRef="#ctx0" brushRef="#br0" timeOffset="22797.527">17836 2211 1908 0 0,'2'-2'155'0'0,"0"1"0"0"0,1 0 0 0 0,-1 0 0 0 0,0 0 0 0 0,1 0 0 0 0,-1 1 0 0 0,0-1 0 0 0,1 0 0 0 0,-1 1 0 0 0,1 0 0 0 0,-1 0 0 0 0,1 0 0 0 0,-1 0 0 0 0,1 0 0 0 0,-1 0-1 0 0,1 0 1 0 0,-1 1 0 0 0,1 0 0 0 0,-1-1 0 0 0,0 1 0 0 0,1 0 0 0 0,-1 0 0 0 0,0 0 0 0 0,0 0 0 0 0,1 1 0 0 0,-1-1 0 0 0,0 0 0 0 0,0 1 0 0 0,-1 0 0 0 0,1-1 0 0 0,0 1 0 0 0,0 0 0 0 0,-1 0 0 0 0,1 0-155 0 0,4 10 214 0 0,0 1 1 0 0,-1 0 0 0 0,0 0-1 0 0,-1 0 1 0 0,0 0 0 0 0,-1 1-1 0 0,-1-1 1 0 0,0 1 0 0 0,-1 0 0 0 0,0 0-1 0 0,-1 0 1 0 0,-2 10-215 0 0,9 74 1234 0 0,-6-92-1272 0 0,-2-4 42 0 0,1 1-1 0 0,0-1 1 0 0,0 1 0 0 0,0-1-1 0 0,0 1 1 0 0,0 0 0 0 0,0-1-1 0 0,1 1 1 0 0,-1-1 0 0 0,1 1 0 0 0,0-1-1 0 0,0 0 1 0 0,0 1 0 0 0,0-1-1 0 0,0 0 1 0 0,0 1 0 0 0,1-1-1 0 0,-1 0 1 0 0,1 0 0 0 0,-1 0 0 0 0,1 0-1 0 0,0-1 1 0 0,0 1 0 0 0,0 0-1 0 0,0-1 1 0 0,0 1 0 0 0,0-1-1 0 0,0 0 1 0 0,1 1 0 0 0,-1-1 0 0 0,0 0-1 0 0,1-1 1 0 0,-1 1 0 0 0,1 0-1 0 0,-1-1 1 0 0,1 1 0 0 0,0-1-4 0 0,3-3-340 0 0,-1-1 0 0 0,1 0 0 0 0,-1 0 0 0 0,0 0 0 0 0,0 0 0 0 0,0-1 1 0 0,-1 0-1 0 0,0 0 0 0 0,0 0 0 0 0,0-1 0 0 0,0 1 0 0 0,-1-1 0 0 0,0 0 1 0 0,0 0-1 0 0,0 0 0 0 0,-1 0 0 0 0,0-1 0 0 0,0 1 0 0 0,-1 0 0 0 0,0-1 1 0 0,0 0-1 0 0,0 1 0 0 0,-1-1 0 0 0,0 0 340 0 0,2-27-1257 0 0</inkml:trace>
  <inkml:trace contextRef="#ctx0" brushRef="#br0" timeOffset="23651.785">18193 2250 976 0 0,'12'12'3821'0'0,"3"16"-3019"0"0,-13-25-729 0 0,14 32 523 0 0,-1 0-1 0 0,-1 0 0 0 0,-3 1 1 0 0,0 1-1 0 0,-3 0 0 0 0,0 4-595 0 0,-7-20 1721 0 0,-6-42-1301 0 0,-5-39-486 0 0,9 44 22 0 0,0 1 0 0 0,0-1 0 0 0,2 1 0 0 0,0-1 1 0 0,1 1-1 0 0,0-1 0 0 0,1 1 0 0 0,1 0 0 0 0,0 0 0 0 0,1 0 0 0 0,1 1 0 0 0,0 0 0 0 0,1 0 0 0 0,1 0 1 0 0,0 1-1 0 0,1 0 0 0 0,0 0 0 0 0,1 1 0 0 0,1 0 44 0 0,-9 10-6 0 0,0 0 0 0 0,1 1 0 0 0,-1-1 0 0 0,1 1 0 0 0,-1 0 0 0 0,1 0 0 0 0,-1 0 0 0 0,1 0 0 0 0,0 0-1 0 0,-1 0 1 0 0,1 1 0 0 0,0-1 0 0 0,0 1 0 0 0,0 0 0 0 0,-1 0 0 0 0,1 0 0 0 0,0 0 0 0 0,0 0 0 0 0,0 1 0 0 0,-1-1 0 0 0,1 1 0 0 0,0 0 0 0 0,-1 0 0 0 0,1 0 0 0 0,0 0 0 0 0,-1 0 0 0 0,1 1 0 0 0,-1-1 0 0 0,0 1 0 0 0,1-1-1 0 0,-1 1 1 0 0,0 0 0 0 0,0 0 0 0 0,0 0 0 0 0,0 0 0 0 0,-1 0 0 0 0,1 1 0 0 0,1 1 6 0 0,60 101-13 0 0,-60-99 11 0 0,38 112-726 0 0,-23-37-2660 0 0,-12-49 466 0 0,-4-26 1868 0 0</inkml:trace>
  <inkml:trace contextRef="#ctx0" brushRef="#br0" timeOffset="21925.198">13847 2547 2320 0 0,'0'0'645'0'0,"0"0"-59"0"0,0 0-92 0 0,0 0-104 0 0,0 0 52 0 0,0 0 19 0 0,0 4-70 0 0,0-2-361 0 0,1-1 0 0 0,-1 0 0 0 0,0 1 0 0 0,1-1 0 0 0,-1 0 0 0 0,1 1 0 0 0,0-1 0 0 0,-1 0 0 0 0,1 0 0 0 0,0 0 0 0 0,0 0 0 0 0,0 0 0 0 0,0 0 0 0 0,0 0 0 0 0,0 0 0 0 0,0 0 0 0 0,0 0 0 0 0,0 0 0 0 0,0-1 0 0 0,1 1 0 0 0,-1 0 0 0 0,0-1 0 0 0,1 1 0 0 0,-1-1 0 0 0,0 1 0 0 0,1-1 0 0 0,-1 0 0 0 0,0 0 0 0 0,1 0 0 0 0,-1 1 0 0 0,0-1 0 0 0,1 0 0 0 0,-1-1 0 0 0,1 1 0 0 0,-1 0 0 0 0,0 0 0 0 0,1-1 0 0 0,-1 1 0 0 0,0 0 0 0 0,1-1 0 0 0,-1 1 0 0 0,0-1 0 0 0,1 0-30 0 0,21 0 252 0 0,45-1-24 0 0,-1-3 0 0 0,1-3 0 0 0,-2-3 0 0 0,1-3 0 0 0,-2-3 0 0 0,5-4-228 0 0,-63 19-59 0 0,0 0 0 0 0,0 0 1 0 0,0 0-1 0 0,0-1 0 0 0,0 0 1 0 0,-1 0-1 0 0,0-1 0 0 0,1 0 1 0 0,-1 0-1 0 0,-1 0 0 0 0,1-1 1 0 0,-1 0-1 0 0,1 0 0 0 0,-1 0 1 0 0,-1-1-1 0 0,1 0 0 0 0,-1 0 1 0 0,0 0-1 0 0,0-1 59 0 0,-3 6-173 0 0,-5-4 31 0 0,-6-3 157 0 0,-1 0 1 0 0,-1 1-1 0 0,0 1 0 0 0,0 0 0 0 0,0 0 0 0 0,0 1 0 0 0,-1 1 0 0 0,0 0 0 0 0,0 1 0 0 0,0 0 1 0 0,0 1-1 0 0,0 0 0 0 0,-1 1 0 0 0,1 1 0 0 0,-1 0 0 0 0,1 1 0 0 0,0 0 0 0 0,-1 1 0 0 0,1 0 1 0 0,0 1-1 0 0,0 1 0 0 0,0 0 0 0 0,1 1 0 0 0,-12 6-15 0 0,13-6 86 0 0,0 0 0 0 0,1 1-1 0 0,0 0 1 0 0,0 0 0 0 0,0 1 0 0 0,1 1-1 0 0,0 0 1 0 0,0 0 0 0 0,1 1 0 0 0,0 0 0 0 0,0 0-1 0 0,1 1 1 0 0,1 0 0 0 0,-1 0 0 0 0,2 0-1 0 0,-1 1 1 0 0,2 0 0 0 0,-1 0 0 0 0,1 0 0 0 0,1 1-1 0 0,0-1 1 0 0,1 1 0 0 0,0 0 0 0 0,1 0-1 0 0,0 0 1 0 0,1 11-86 0 0,3-13 54 0 0,0 0-1 0 0,1 0 0 0 0,1 0 0 0 0,0-1 1 0 0,0 0-1 0 0,1 0 0 0 0,0 0 1 0 0,0-1-1 0 0,1 0 0 0 0,0 0 0 0 0,0-1 1 0 0,1 1-1 0 0,0-2 0 0 0,0 1 1 0 0,1-1-1 0 0,0 0 0 0 0,0-1 1 0 0,0 0-1 0 0,1-1 0 0 0,0 0 0 0 0,0 0 1 0 0,0-1-1 0 0,0 0 0 0 0,0-1 1 0 0,0 0-1 0 0,1-1 0 0 0,-1 0 0 0 0,1 0 1 0 0,-1-1-1 0 0,6-1-53 0 0,-1 2-37 0 0,1 0 0 0 0,-1-2 0 0 0,0 0 0 0 0,0 0-1 0 0,1-1 1 0 0,-1-1 0 0 0,-1-1 0 0 0,1 0 0 0 0,0-1 0 0 0,-1 0 0 0 0,0-1-1 0 0,0-1 1 0 0,-1 0 0 0 0,0-1 0 0 0,0-1 0 0 0,-1 0 0 0 0,0 0 0 0 0,0-1 0 0 0,-1-1-1 0 0,0 0 1 0 0,-1 0 0 0 0,-1-1 0 0 0,1 0 0 0 0,-2-1 0 0 0,0 0 0 0 0,2-4 37 0 0,58-126-243 0 0,-67 143 243 0 0,-1-1 1 0 0,1 0-1 0 0,-1 0 0 0 0,0 0 1 0 0,1 1-1 0 0,0-1 0 0 0,-1 0 1 0 0,1 1-1 0 0,-1-1 1 0 0,1 0-1 0 0,0 1 0 0 0,-1-1 1 0 0,1 1-1 0 0,0-1 0 0 0,0 1 1 0 0,-1-1-1 0 0,1 1 0 0 0,0 0 1 0 0,0-1-1 0 0,0 1 1 0 0,0 0-1 0 0,0 0 0 0 0,-1 0 1 0 0,1-1-1 0 0,0 1 0 0 0,0 0 1 0 0,0 0-1 0 0,0 0 0 0 0,0 0 1 0 0,0 1-1 0 0,0-1 1 0 0,-1 0-1 0 0,1 0 0 0 0,0 0 1 0 0,0 1-1 0 0,0-1 0 0 0,0 0 1 0 0,-1 1-1 0 0,1-1 0 0 0,0 1 1 0 0,0-1-1 0 0,-1 1 1 0 0,1-1-1 0 0,0 1 0 0 0,-1 0 1 0 0,1-1-1 0 0,0 1 0 0 0,-1 0 1 0 0,1-1-1 0 0,-1 1 0 0 0,0 0 1 0 0,1 0-1 0 0,-1 0 1 0 0,1 0-1 0 0,41 62 46 0 0,-23-34-14 0 0,76 98 377 0 0,-9-6 397 0 0,-86-120-783 0 0,1-1-1 0 0,0 1 1 0 0,0-1 0 0 0,-1 1 0 0 0,1-1 0 0 0,0 0 0 0 0,0 0 0 0 0,0 1 0 0 0,0-1 0 0 0,-1 0-1 0 0,1 0 1 0 0,0 0 0 0 0,0 0 0 0 0,0 0 0 0 0,0 0 0 0 0,0 0 0 0 0,-1 0 0 0 0,1 0-1 0 0,0 0 1 0 0,0-1 0 0 0,0 1 0 0 0,0 0 0 0 0,-1 0 0 0 0,1-1 0 0 0,0 1 0 0 0,0-1-1 0 0,-1 1 1 0 0,1-1 0 0 0,0 1 0 0 0,-1-1 0 0 0,1 1 0 0 0,0-1 0 0 0,-1 0 0 0 0,1 1 0 0 0,-1-1-1 0 0,1 0 1 0 0,-1 1 0 0 0,1-1 0 0 0,-1 0 0 0 0,0 0 0 0 0,1 1 0 0 0,-1-1 0 0 0,0 0-1 0 0,1 0 1 0 0,-1 0 0 0 0,0 0-23 0 0,1 0-25 0 0,107-251 506 0 0,-33 94-362 0 0,-49 176-159 0 0,21 46-21 0 0,46 34 14 0 0,-77-91 43 0 0,-1-1 0 0 0,1-1 1 0 0,0 0-1 0 0,0-1 1 0 0,0-1-1 0 0,1 0 1 0 0,-1-2-1 0 0,1 0 1 0 0,-1 0-1 0 0,1-2 1 0 0,0 0-1 0 0,-1-1 1 0 0,0 0-1 0 0,1-1 1 0 0,-1-1-1 0 0,0-1 0 0 0,0 0 1 0 0,-1-1-1 0 0,0-1 1 0 0,3-2 3 0 0,-8 4-72 0 0,0-1 1 0 0,0 0-1 0 0,0-1 1 0 0,-1 0-1 0 0,0-1 1 0 0,-1 0-1 0 0,1 0 0 0 0,-2 0 1 0 0,1-1-1 0 0,-1-1 1 0 0,0 1-1 0 0,-1-1 1 0 0,0 0-1 0 0,-1 0 1 0 0,0-1-1 0 0,-1 0 0 0 0,0 0 1 0 0,0 0-1 0 0,-1 0 1 0 0,-1 0-1 0 0,0-1 1 0 0,0 0 71 0 0,-4 8-24 0 0,0 0 0 0 0,0 0 0 0 0,-1 0 1 0 0,1 0-1 0 0,-1 0 0 0 0,0 1 0 0 0,0-1 1 0 0,-1 1-1 0 0,1 0 0 0 0,0 0 0 0 0,-1 0 1 0 0,0 1-1 0 0,0-1 0 0 0,0 1 0 0 0,0 0 1 0 0,0 0-1 0 0,0 0 0 0 0,-1 0 0 0 0,1 1 1 0 0,0 0-1 0 0,-1 0 0 0 0,1 0 0 0 0,-1 0 1 0 0,0 1-1 0 0,1 0 0 0 0,-1 0 0 0 0,1 0 1 0 0,-1 0-1 0 0,-2 1 24 0 0,-4 0 6 0 0,0 0 0 0 0,0 0 0 0 0,-1 1 1 0 0,1 1-1 0 0,0-1 0 0 0,1 2 0 0 0,-1 0 0 0 0,0 0 0 0 0,1 1 0 0 0,0 0 0 0 0,0 1 1 0 0,1 0-1 0 0,-1 0 0 0 0,1 1 0 0 0,1 0 0 0 0,-1 1 0 0 0,-6 7-6 0 0,11-10 33 0 0,-1 0-1 0 0,1 0 1 0 0,0 0 0 0 0,1 1-1 0 0,-1-1 1 0 0,1 1-1 0 0,0 0 1 0 0,0 0 0 0 0,1 0-1 0 0,-1 0 1 0 0,1 0-1 0 0,1 0 1 0 0,-1 1 0 0 0,1-1-1 0 0,1 1 1 0 0,-1-1-1 0 0,1 1 1 0 0,0-1 0 0 0,0 1-1 0 0,1 0 1 0 0,0-1-1 0 0,0 0 1 0 0,0 1 0 0 0,1-1-1 0 0,0 0 1 0 0,0 1-1 0 0,1-1 1 0 0,0 0 0 0 0,0-1-1 0 0,0 1 1 0 0,3 4-33 0 0,3 1 46 0 0,-1 0-1 0 0,1 0 1 0 0,1 0 0 0 0,0-1 0 0 0,1-1 0 0 0,-1 0-1 0 0,2 0 1 0 0,-1-1 0 0 0,1 0 0 0 0,1-1 0 0 0,-1-1 0 0 0,1 0-1 0 0,0 0 1 0 0,0-1 0 0 0,1-1 0 0 0,0 0 0 0 0,0-1 0 0 0,0-1-1 0 0,0 0 1 0 0,0-1 0 0 0,0 0 0 0 0,5-1-46 0 0,-9-4 1 0 0,0-1 1 0 0,-1 0-1 0 0,0 0 1 0 0,0-1-1 0 0,0 0 1 0 0,-1 0-1 0 0,0-1 1 0 0,0 0-1 0 0,0-1 1 0 0,-1 0-1 0 0,0 0 1 0 0,-1 0-1 0 0,0-1 1 0 0,0 0 0 0 0,-1 0-1 0 0,0-1 1 0 0,0 1-1 0 0,-1-1 1 0 0,0 0-2 0 0,-4 8-3 0 0,91-133-94 0 0,-89 135 82 0 0,1-1-1 0 0,0 1 1 0 0,-1 0 0 0 0,1 0-1 0 0,0 0 1 0 0,0 0 0 0 0,-1 0-1 0 0,1 1 1 0 0,0-1 0 0 0,-1 1-1 0 0,1 0 1 0 0,0-1 0 0 0,-1 1-1 0 0,1 1 1 0 0,-1-1 0 0 0,1 0-1 0 0,-1 0 1 0 0,0 1-1 0 0,1 0 1 0 0,-1-1 0 0 0,0 1-1 0 0,0 0 1 0 0,0 0 0 0 0,0 0-1 0 0,-1 0 1 0 0,1 0 0 0 0,-1 1-1 0 0,1-1 1 0 0,-1 0 0 0 0,0 1-1 0 0,1-1 1 0 0,-1 3 15 0 0,8 7-75 0 0,44 137-166 0 0,-52-147 254 0 0,-2 12 122 0 0,4-21-155 0 0,19-209-390 0 0,-20 201 443 0 0,-1 16-39 0 0,-1-1-1 0 0,1 1 1 0 0,-1-1-1 0 0,1 1 1 0 0,-1-1-1 0 0,1 0 0 0 0,0 1 1 0 0,-1-1-1 0 0,1 0 1 0 0,0 1-1 0 0,-1-1 1 0 0,1 0-1 0 0,0 0 0 0 0,-1 0 1 0 0,1 0-1 0 0,0 0 1 0 0,-1 0-1 0 0,1 0 1 0 0,0 0-1 0 0,-1 0 1 0 0,1 0-1 0 0,0 0 0 0 0,-1 0 1 0 0,1 0-1 0 0,0 0 1 0 0,-1-1-1 0 0,1 1 1 0 0,0 0-1 0 0,-1-1 1 0 0,1 1-1 0 0,-1 0 0 0 0,1-1 1 0 0,0 1-1 0 0,0-1 7 0 0,2 17 37 0 0,1 0 0 0 0,1-1 0 0 0,0 1 0 0 0,1-1 0 0 0,1 0 0 0 0,1-1 0 0 0,0 1-1 0 0,0-2 1 0 0,2 1 0 0 0,-1-1 0 0 0,2-1 0 0 0,0 1 0 0 0,0-2 0 0 0,1 0 0 0 0,0 0-1 0 0,1-1 1 0 0,1-1 0 0 0,-1 0 0 0 0,1 0 0 0 0,1-2 0 0 0,0 0 0 0 0,12 4-37 0 0,-19-12-6 0 0,0-1-1 0 0,0-1 1 0 0,0 1 0 0 0,-1-1 0 0 0,1-1-1 0 0,-1 1 1 0 0,0-1 0 0 0,0-1-1 0 0,0 1 1 0 0,0-1 0 0 0,-1-1 0 0 0,0 1-1 0 0,0-1 1 0 0,0 0 0 0 0,-1 0 0 0 0,0 0-1 0 0,0-1 1 0 0,0 0 0 0 0,-1 0 0 0 0,0 0-1 0 0,-1-1 1 0 0,1 1 0 0 0,-2-1 0 0 0,1 0-1 0 0,-1 0 1 0 0,1-5 6 0 0,19-74-127 0 0,-4-2 0 0 0,-4 0 0 0 0,-4-1 1 0 0,-4 0-1 0 0,-4-1 0 0 0,-3-1 127 0 0,1 89-1 0 0,0 1 1 0 0,0-1 0 0 0,0 1 0 0 0,-1-1 0 0 0,1 0-1 0 0,-1 1 1 0 0,1-1 0 0 0,-1 1 0 0 0,0-1-1 0 0,0 1 1 0 0,0 0 0 0 0,0-1 0 0 0,0 1-1 0 0,0 0 1 0 0,-1-1 0 0 0,1 1 0 0 0,-1 0-1 0 0,0 0 1 0 0,0 0 0 0 0,1 1 0 0 0,-1-1-1 0 0,0 0 1 0 0,-1 1 0 0 0,1-1 0 0 0,0 1 0 0 0,0 0-1 0 0,-1-1 1 0 0,0 1 0 0 0,-27 51 5 0 0,19 151 512 0 0,42-22-53 0 0,-22-137-386 0 0,51 136 498 0 0,-56-174-548 0 0,0-2-1 0 0,0 1 1 0 0,0 0-1 0 0,0-1 0 0 0,1 1 1 0 0,-1-1-1 0 0,1 0 1 0 0,-1-1-1 0 0,1 1 1 0 0,0-1-1 0 0,-1 0 1 0 0,1 0-1 0 0,0 0 0 0 0,0-1 1 0 0,0 0-1 0 0,0 0 1 0 0,0 0-1 0 0,0-1 1 0 0,0 1-1 0 0,-1-1 0 0 0,1 0 1 0 0,0 0-1 0 0,0-1 1 0 0,-1 0-1 0 0,1 1 1 0 0,-1-2-1 0 0,1 1 1 0 0,-1 0-1 0 0,0-1 0 0 0,0 0 1 0 0,4-3-28 0 0,3 1 11 0 0,44-23 64 0 0,-49 22-71 0 0,1 0 1 0 0,0 0-1 0 0,1 1 1 0 0,-1 0 0 0 0,1 1-1 0 0,0-1 1 0 0,0 1-1 0 0,0 1 1 0 0,1 0-1 0 0,-1 0 1 0 0,1 0 0 0 0,0 1-1 0 0,0 1 1 0 0,0-1-1 0 0,0 1 1 0 0,0 1-1 0 0,0 0 1 0 0,0 0-1 0 0,0 1 1 0 0,0 0 0 0 0,0 0-1 0 0,0 1 1 0 0,0 1-1 0 0,-1-1 1 0 0,1 1-1 0 0,-1 1 1 0 0,0-1 0 0 0,0 1-1 0 0,0 1 1 0 0,0 0-1 0 0,4 3-4 0 0,-10-6 4 0 0,1 1-1 0 0,-1 0 0 0 0,0 0 0 0 0,0 0 0 0 0,0 0 1 0 0,-1 0-1 0 0,1 0 0 0 0,-1 0 0 0 0,0 1 1 0 0,1-1-1 0 0,-1 1 0 0 0,-1-1 0 0 0,1 1 0 0 0,0-1 1 0 0,-1 1-1 0 0,0-1 0 0 0,0 1 0 0 0,0-1 1 0 0,0 1-1 0 0,-1-1 0 0 0,1 1 0 0 0,-1-1 0 0 0,0 1 1 0 0,0-1-1 0 0,0 1 0 0 0,0-1 0 0 0,-1 0 1 0 0,1 0-1 0 0,-1 0 0 0 0,0 1 0 0 0,0-2 0 0 0,0 1 1 0 0,0 0-1 0 0,-1 0 0 0 0,1-1 0 0 0,-1 1 1 0 0,0-1-1 0 0,1 0 0 0 0,-3 1-3 0 0,-85 30-3133 0 0,75-34 2309 0 0,1 0 0 0 0,-1-1 0 0 0,1-1-1 0 0,-1-1 1 0 0,1 0 0 0 0,0 0-1 0 0,0-2 1 0 0,1 0 0 0 0,-1 0 0 0 0,-11-8 824 0 0,2 1-1242 0 0</inkml:trace>
  <inkml:trace contextRef="#ctx0" brushRef="#br0" timeOffset="22175.534">16385 2223 1880 0 0,'-3'-11'6061'0'0,"28"-2"-4467"0"0,39-7-985 0 0,182-14-2659 0 0,-123 22-2387 0 0,-95 10 3220 0 0</inkml:trace>
  <inkml:trace contextRef="#ctx0" brushRef="#br0" timeOffset="18339.268">11440 2479 2312 0 0,'53'-82'8154'0'0,"-42"117"-7046"0"0,69 321 26 0 0,-72-290-3116 0 0,-50-68-3685 0 0,5-18 3236 0 0,19 9 1283 0 0</inkml:trace>
  <inkml:trace contextRef="#ctx0" brushRef="#br0" timeOffset="19226.629">11453 2802 848 0 0,'-128'-44'5015'0'0,"127"44"-4945"0"0,0-1-1 0 0,0 1 0 0 0,0-1 1 0 0,0 1-1 0 0,1-1 1 0 0,-1 1-1 0 0,0-1 1 0 0,0 1-1 0 0,1-1 0 0 0,-1 0 1 0 0,0 1-1 0 0,1-1 1 0 0,-1 0-1 0 0,1 1 0 0 0,-1-1 1 0 0,1 0-1 0 0,-1 0 1 0 0,1 0-1 0 0,0 0 1 0 0,-1 1-1 0 0,1-1 0 0 0,0 0 1 0 0,-1 0-1 0 0,1 0 1 0 0,0 0-1 0 0,0 0 0 0 0,0 0 1 0 0,0 0-1 0 0,0 0 1 0 0,0 0-1 0 0,0 1 0 0 0,0-1 1 0 0,1 0-1 0 0,-1 0 1 0 0,0 0-1 0 0,0 0 1 0 0,1 0-1 0 0,-1 0 0 0 0,1 0 1 0 0,-1 1-1 0 0,1-1 1 0 0,-1 0-1 0 0,1 0 0 0 0,-1 1 1 0 0,1-1-1 0 0,0 0 1 0 0,-1 1-1 0 0,1-1 1 0 0,0 1-1 0 0,-1-1 0 0 0,1 0 1 0 0,0 1-1 0 0,0 0 1 0 0,0-1-1 0 0,0 1 0 0 0,-1-1 1 0 0,1 1-1 0 0,0 0 1 0 0,0 0-1 0 0,0 0 1 0 0,0-1-1 0 0,0 1-69 0 0,61-34 183 0 0,482-115 582 0 0,-543 148-766 0 0,0 0 0 0 0,0 0 0 0 0,0 0 0 0 0,1 0 0 0 0,-1 0 0 0 0,1 0 0 0 0,-1 1 0 0 0,0-1 1 0 0,1 0-1 0 0,-1 1 0 0 0,1-1 0 0 0,-1 1 0 0 0,1 0 0 0 0,0-1 0 0 0,-1 1 0 0 0,1 0 0 0 0,-1 0 0 0 0,1 0 0 0 0,0 0 0 0 0,-1 0 0 0 0,1 0 0 0 0,-1 1 0 0 0,1-1 0 0 0,-1 1 0 0 0,1-1 0 0 0,-1 1 0 0 0,1-1 1 0 0,-1 1-1 0 0,1 0 0 0 0,-1-1 0 0 0,1 1 0 0 0,-1 0 0 0 0,0 0 0 0 0,0 0 0 0 0,0 0 0 0 0,1 1 0 0 0,-1-1 0 0 0,0 0 0 0 0,0 0 0 0 0,0 1 0 0 0,-1-1 0 0 0,1 0 0 0 0,0 1 0 0 0,0-1 0 0 0,-1 1 0 0 0,1-1 1 0 0,-1 1-1 0 0,1-1 0 0 0,-1 1 0 0 0,0-1 0 0 0,0 1 0 0 0,0 0 0 0 0,1-1 0 0 0,-1 1 0 0 0,-1-1 0 0 0,1 1 0 0 0,0 0 0 0 0,0-1 0 0 0,-1 1 0 0 0,1-1 0 0 0,0 1 0 0 0,-1 0 1 0 0,6 222 178 0 0,-2-221-186 0 0,0 1 1 0 0,0-1 0 0 0,0 0-1 0 0,1 0 1 0 0,-1 0 0 0 0,1-1 0 0 0,0 1-1 0 0,-1-1 1 0 0,1 0 0 0 0,0 0-1 0 0,1 0 1 0 0,-1 0 0 0 0,0-1-1 0 0,0 0 1 0 0,1 0 0 0 0,-1 0 0 0 0,1 0-1 0 0,-1-1 1 0 0,1 0 0 0 0,-1 0-1 0 0,1 0 1 0 0,-1 0 0 0 0,1-1-1 0 0,-1 1 1 0 0,0-1 0 0 0,1 0 0 0 0,-1-1-1 0 0,0 1 1 0 0,1-1 0 0 0,-1 0-1 0 0,0 0 1 0 0,0 0 0 0 0,-1 0-1 0 0,1-1 1 0 0,0 1 0 0 0,-1-1 0 0 0,1 0-1 0 0,-1 0 1 0 0,0-1 0 0 0,2-1 7 0 0,103-124-458 0 0,-109 132 459 0 0,-1 1 0 0 0,1-1 1 0 0,0 1-1 0 0,0-1 0 0 0,0 1 1 0 0,0-1-1 0 0,1 1 0 0 0,-1 0 1 0 0,1-1-1 0 0,0 1 0 0 0,0-1 0 0 0,1 1 1 0 0,-1 0-1 0 0,1-1 0 0 0,-1 1 1 0 0,1-1-1 0 0,0 1 0 0 0,1-1 1 0 0,-1 1-1 0 0,0-1 0 0 0,1 0 1 0 0,0 0-1 0 0,0 0 0 0 0,0 0 1 0 0,0 0-1 0 0,0 0 0 0 0,1 0 1 0 0,-1 0-1 0 0,1-1 0 0 0,0 0 1 0 0,0 1-1 0 0,0-1 0 0 0,0 0 1 0 0,2 1-2 0 0,120 48 19 0 0,-104-46-49 0 0,-1-2 1 0 0,1-1 0 0 0,0 0 0 0 0,-1-1-1 0 0,1-2 1 0 0,0 0 0 0 0,0-1-1 0 0,-1-1 1 0 0,1-1 0 0 0,-1-1 0 0 0,3-1 29 0 0,-19 2 0 0 0,0 1 1 0 0,-1-1-1 0 0,1 0 0 0 0,-1 0 1 0 0,0 0-1 0 0,0-1 1 0 0,-1 1-1 0 0,1-1 1 0 0,-1 1-1 0 0,0-1 1 0 0,0 0-1 0 0,0 0 1 0 0,-1 0-1 0 0,0 0 1 0 0,0 0-1 0 0,0 0 1 0 0,0 0-1 0 0,-1-1 1 0 0,0 1-1 0 0,0 0 1 0 0,0 0-1 0 0,-1-1 0 0 0,0 1 1 0 0,0 0-1 0 0,0 0 1 0 0,-1 0-1 0 0,1 0 1 0 0,-1 0-1 0 0,0 1 1 0 0,-1-1-1 0 0,1 0 1 0 0,-1 1-1 0 0,0 0 1 0 0,0-1-1 0 0,0 1 1 0 0,-1 0-1 0 0,1 1 1 0 0,-1-1-1 0 0,0 1 0 0 0,0-1 1 0 0,-4-1-1 0 0,-101-83 0 0 0,109 85-59 0 0,1 1 0 0 0,-1-1 0 0 0,1 0 0 0 0,0 0 0 0 0,0 0 0 0 0,0 1 0 0 0,0-1 0 0 0,0 0 0 0 0,1 1 0 0 0,-1-1 0 0 0,1 1 0 0 0,0 0 0 0 0,-1-1 0 0 0,1 1 0 0 0,0 0 0 0 0,0 0 0 0 0,1 0 0 0 0,-1 0 0 0 0,0 1 0 0 0,1-1 0 0 0,-1 1 0 0 0,1-1 0 0 0,-1 1 0 0 0,1 0 0 0 0,0 0 0 0 0,2-1 59 0 0,17-6-149 0 0,-1 1 1 0 0,1 2-1 0 0,0 0 0 0 0,0 1 1 0 0,1 1-1 0 0,-1 1 0 0 0,1 1 1 0 0,-1 0-1 0 0,14 3 149 0 0,-2-1-130 0 0,-31-1 161 0 0,0 1 1 0 0,0 0-1 0 0,1 0 0 0 0,-1 1 0 0 0,0-1 0 0 0,0 1 0 0 0,0 0 0 0 0,-1-1 0 0 0,1 1 1 0 0,0 0-1 0 0,0 1 0 0 0,-1-1 0 0 0,0 0 0 0 0,1 1 0 0 0,-1-1 0 0 0,0 1 0 0 0,0 0 0 0 0,0 0 1 0 0,-1 0-1 0 0,1 0 0 0 0,-1 0 0 0 0,0 0 0 0 0,1 0 0 0 0,-1 0 0 0 0,-1 1 0 0 0,1-1 1 0 0,0 0-1 0 0,-1 1 0 0 0,0-1 0 0 0,0 1 0 0 0,0-1 0 0 0,0 0 0 0 0,0 1 0 0 0,0-1 1 0 0,-1 0-1 0 0,0 1 0 0 0,0-1 0 0 0,0 0 0 0 0,0 0 0 0 0,0 0 0 0 0,-1 0 0 0 0,1 0 0 0 0,-2 1-31 0 0,-40 189 1893 0 0,44-190-1868 0 0,-1 0 0 0 0,1 1 0 0 0,0-1 0 0 0,0 0 0 0 0,0 0 0 0 0,0 0 0 0 0,1 0 0 0 0,-1-1 0 0 0,1 1-1 0 0,0 0 1 0 0,0-1 0 0 0,0 1 0 0 0,0-1 0 0 0,0 1 0 0 0,0-1 0 0 0,1 0 0 0 0,-1 0 0 0 0,1 0 0 0 0,-1 0 0 0 0,1 0 0 0 0,0-1-1 0 0,0 1 1 0 0,0-1 0 0 0,0 0 0 0 0,0 0 0 0 0,0 0 0 0 0,0 0 0 0 0,0-1 0 0 0,0 1 0 0 0,0-1 0 0 0,0 1 0 0 0,1-1-1 0 0,-1 0 1 0 0,0-1 0 0 0,0 1 0 0 0,2-1-25 0 0,109-11 409 0 0,-104 11-445 0 0,0 0 0 0 0,0-1 0 0 0,0-1 0 0 0,-1 1 0 0 0,1-1 0 0 0,-1-1 0 0 0,0 0 0 0 0,0 0-1 0 0,0-1 1 0 0,0 0 0 0 0,-1 0 0 0 0,0-1 0 0 0,0 0 0 0 0,0-1 0 0 0,-1 1 0 0 0,0-2 0 0 0,0 1 0 0 0,-1-1 0 0 0,0 0 0 0 0,0 0 0 0 0,-1 0 0 0 0,0-1 0 0 0,-1 0 0 0 0,0 0 0 0 0,0 0 0 0 0,0-1 0 0 0,1-8 36 0 0,-9 8-152 0 0,0 0 0 0 0,0 0-1 0 0,-1 0 1 0 0,0 1 0 0 0,0 0 0 0 0,-1 0 0 0 0,-1 0-1 0 0,1 1 1 0 0,-1-1 0 0 0,-1 2 0 0 0,0-1-1 0 0,0 1 1 0 0,0 0 0 0 0,-1 1 0 0 0,0 0 0 0 0,0 0-1 0 0,0 1 1 0 0,-1 0 0 0 0,0 1 0 0 0,0 0 0 0 0,0 0-1 0 0,0 1 1 0 0,-3 0 152 0 0,-22-13-2744 0 0,19 7 1533 0 0,3 5-32 0 0</inkml:trace>
  <inkml:trace contextRef="#ctx0" brushRef="#br0" timeOffset="50218.524">14831 4353 1096 0 0,'1'0'112'0'0,"0"-1"0"0"0,1 1 0 0 0,-1 0 0 0 0,0-1-1 0 0,0 1 1 0 0,0-1 0 0 0,0 0 0 0 0,1 1 0 0 0,-1-1 0 0 0,0 0 0 0 0,0 0-1 0 0,0 1 1 0 0,-1-1 0 0 0,1 0 0 0 0,0 0 0 0 0,0 0 0 0 0,0 0 0 0 0,-1 0-1 0 0,1 0 1 0 0,0 0 0 0 0,-1 0 0 0 0,1-1 0 0 0,-1 1 0 0 0,1 0 0 0 0,-1 0-1 0 0,0 0 1 0 0,0-1 0 0 0,1 1 0 0 0,-1 0 0 0 0,0 0 0 0 0,0-1 0 0 0,0 1-1 0 0,0 0 1 0 0,0 0 0 0 0,-1-1 0 0 0,1 1 0 0 0,0 0 0 0 0,0 0 0 0 0,-1-1-1 0 0,1 1 1 0 0,-1 0 0 0 0,1 0 0 0 0,-1 0 0 0 0,0 0 0 0 0,1 0 0 0 0,-1 0 0 0 0,0 0-1 0 0,0 0 1 0 0,0 0 0 0 0,0 0 0 0 0,1 0 0 0 0,-1 0 0 0 0,0 1 0 0 0,-1-1-1 0 0,1 0 1 0 0,0 1 0 0 0,0-1 0 0 0,0 1 0 0 0,0-1 0 0 0,0 1 0 0 0,-1-1-1 0 0,1 1-111 0 0,-13 1 105 0 0,1 0-1 0 0,-1 1 0 0 0,1 0 0 0 0,0 1 0 0 0,0 1 0 0 0,0 0 1 0 0,0 0-1 0 0,1 2 0 0 0,-1-1 0 0 0,1 2 0 0 0,1 0 0 0 0,-1 0 0 0 0,1 1 1 0 0,1 0-1 0 0,-1 1 0 0 0,1 0 0 0 0,1 0 0 0 0,-5 7-104 0 0,15-13 23 0 0,0 1-1 0 0,0-1 1 0 0,0-1-1 0 0,0 1 1 0 0,1 0-1 0 0,0 0 1 0 0,-1 0 0 0 0,1-1-1 0 0,0 1 1 0 0,1-1-1 0 0,-1 1 1 0 0,0-1-1 0 0,1 0 1 0 0,-1 0-1 0 0,1 0 1 0 0,-1 0-1 0 0,1-1 1 0 0,0 1-1 0 0,0-1 1 0 0,0 1-1 0 0,0-1 1 0 0,0 0 0 0 0,0 0-1 0 0,0 0 1 0 0,0-1-1 0 0,0 1 1 0 0,1-1-1 0 0,-1 0 1 0 0,0 0-1 0 0,0 0 1 0 0,1 0-1 0 0,-1 0 1 0 0,0-1-1 0 0,0 1 1 0 0,3-2-23 0 0,20 2-172 0 0,-1 0 0 0 0,1-2 0 0 0,0-1 0 0 0,-1-2 0 0 0,0 0 0 0 0,0-1 0 0 0,0-2 0 0 0,-1 0 0 0 0,0-2 0 0 0,18-10 172 0 0,-39 19-27 0 0,-1 1 1 0 0,1-1-1 0 0,0 0 1 0 0,-1 0-1 0 0,1 0 1 0 0,-1-1-1 0 0,1 1 0 0 0,-1-1 1 0 0,0 1-1 0 0,1-1 1 0 0,-1 0-1 0 0,0 0 1 0 0,0 0-1 0 0,0 0 1 0 0,-1 0-1 0 0,1 0 1 0 0,0-1-1 0 0,-1 1 0 0 0,0 0 1 0 0,1-1-1 0 0,-1 1 1 0 0,0-1-1 0 0,0 0 1 0 0,0 1-1 0 0,-1-1 1 0 0,1 0-1 0 0,-1 1 1 0 0,1-1-1 0 0,-1 0 0 0 0,0 0 1 0 0,0 0-1 0 0,0-1 27 0 0,-129-57 1010 0 0,177 35-975 0 0,-3 11-349 0 0,-16 6-25 0 0,1-1 1 0 0,-2-1-1 0 0,0-2 0 0 0,0 0 1 0 0,-1-2-1 0 0,23-17 339 0 0,-45 27-6 0 0,0 1 0 0 0,-1-1 0 0 0,0 1 0 0 0,0-1 0 0 0,0 0 0 0 0,-1-1 0 0 0,1 1 0 0 0,-1-1 0 0 0,-1 1 0 0 0,1-1 0 0 0,-1 0 0 0 0,0 0 0 0 0,0 0 0 0 0,-1 0 0 0 0,1-1 0 0 0,-1 1 0 0 0,-1 0 0 0 0,1-1 0 0 0,-1 1 0 0 0,0 0 0 0 0,-1-1 0 0 0,0 1 0 0 0,0 0 0 0 0,0 0-1 0 0,0 0 1 0 0,-2-2 6 0 0,0-3 234 0 0,-1 0-1 0 0,0 0 0 0 0,0 1 1 0 0,-1 0-1 0 0,-1-1 1 0 0,0 2-1 0 0,0-1 0 0 0,-1 1 1 0 0,0 0-1 0 0,0 0 0 0 0,-1 1 1 0 0,0 0-1 0 0,-1 1 0 0 0,-3-3-233 0 0,10 9 43 0 0,1 0 1 0 0,-1 0-1 0 0,1 0 0 0 0,-1 1 0 0 0,0-1 0 0 0,1 0 0 0 0,-1 1 1 0 0,0-1-1 0 0,0 1 0 0 0,1 0 0 0 0,-1-1 0 0 0,0 1 0 0 0,0 0 1 0 0,0 0-1 0 0,1 0 0 0 0,-1 0 0 0 0,0 1 0 0 0,0-1 0 0 0,1 0 1 0 0,-1 1-1 0 0,0-1 0 0 0,0 1 0 0 0,1 0 0 0 0,-1-1 0 0 0,1 1 1 0 0,-1 0-1 0 0,0 0 0 0 0,1 0 0 0 0,0 0 0 0 0,-1 0 0 0 0,1 1 1 0 0,0-1-1 0 0,-1 0 0 0 0,1 1 0 0 0,0-1 0 0 0,0 0 0 0 0,0 1 1 0 0,0 0-1 0 0,0-1 0 0 0,1 1 0 0 0,-1-1 0 0 0,0 1 0 0 0,1 0 0 0 0,-1 0 1 0 0,1-1-1 0 0,0 1 0 0 0,-1 0 0 0 0,1 1-43 0 0,-18 92 252 0 0,49 308 1227 0 0,-6-198-949 0 0,29 278-1643 0 0,-59-486-2901 0 0,-17-27 1895 0 0,-15-52-1850 0 0,26 48 2785 0 0</inkml:trace>
  <inkml:trace contextRef="#ctx0" brushRef="#br0" timeOffset="40167.914">5323 4794 916 0 0,'107'-44'2698'0'0,"-89"37"-2233"0"0,-1-1-1 0 0,0-1 0 0 0,-1 0 0 0 0,0-1 1 0 0,-1-1-1 0 0,1-1 0 0 0,-2 0 0 0 0,0-1 1 0 0,1-2-465 0 0,-14 14 26 0 0,0 0 0 0 0,0-1 1 0 0,0 1-1 0 0,-1 0 0 0 0,1-1 1 0 0,-1 1-1 0 0,1 0 0 0 0,-1-1 1 0 0,1 1-1 0 0,-1-1 1 0 0,0 1-1 0 0,0 0 0 0 0,0-1 1 0 0,0 1-1 0 0,0-1 0 0 0,0 1 1 0 0,0-1-1 0 0,0 1 0 0 0,0-1 1 0 0,-1 1-1 0 0,1 0 0 0 0,-1-1 1 0 0,1 1-1 0 0,-1 0 0 0 0,1-1 1 0 0,-1 1-1 0 0,0 0 0 0 0,1-1 1 0 0,-1 1-1 0 0,0 0 0 0 0,0 0 1 0 0,0 0-1 0 0,0 0 0 0 0,0 0 1 0 0,0 0-1 0 0,-1 0 0 0 0,1 0 1 0 0,0 1-1 0 0,0-1 1 0 0,-1 0-1 0 0,1 1 0 0 0,0-1 1 0 0,-1 1-1 0 0,1-1 0 0 0,-1 1 1 0 0,1 0-1 0 0,0-1 0 0 0,-1 1-26 0 0,-70-15 125 0 0,51 16-110 0 0,1 1 1 0 0,-1 1-1 0 0,1 1 1 0 0,-1 1 0 0 0,1 0-1 0 0,1 2 1 0 0,-1 0 0 0 0,1 1-1 0 0,1 1 1 0 0,-1 1-1 0 0,1 0 1 0 0,1 2 0 0 0,0 0-1 0 0,1 1 1 0 0,0 0 0 0 0,1 1-1 0 0,0 1 1 0 0,2 1 0 0 0,-1 0-1 0 0,-4 9-15 0 0,14-19-11 0 0,1-1 0 0 0,1 0 0 0 0,-1 1 1 0 0,1-1-1 0 0,0 1 0 0 0,0 0 0 0 0,1 0 0 0 0,-1 0 0 0 0,1 0 0 0 0,1 0 0 0 0,-1 0 0 0 0,1 0 0 0 0,0 0 0 0 0,0 0 1 0 0,1 0-1 0 0,0 0 0 0 0,0 0 0 0 0,0 0 0 0 0,1 0 0 0 0,0 0 0 0 0,0-1 0 0 0,0 1 0 0 0,1-1 0 0 0,0 1 0 0 0,0-1 1 0 0,0 0-1 0 0,1 0 0 0 0,0 0 0 0 0,-1-1 0 0 0,2 1 0 0 0,-1-1 0 0 0,1 0 0 0 0,-1 0 0 0 0,1 0 0 0 0,0-1 0 0 0,0 0 1 0 0,1 0-1 0 0,-1 0 0 0 0,0 0 0 0 0,1-1 0 0 0,0 0 0 0 0,0 0 0 0 0,0-1 0 0 0,-1 0 0 0 0,1 0 0 0 0,0 0 0 0 0,6 0 11 0 0,18 2-472 0 0,0-1 0 0 0,1-2 0 0 0,-1 0 0 0 0,0-2 0 0 0,1-2 0 0 0,-1-1-1 0 0,-1-1 1 0 0,1-1 0 0 0,-1-2 0 0 0,0 0 0 0 0,25-14 472 0 0,-22 11-592 0 0</inkml:trace>
  <inkml:trace contextRef="#ctx0" brushRef="#br0" timeOffset="41489.753">5770 4864 2324 0 0,'100'-85'3200'0'0,"-100"85"-3025"0"0,0 0-55 0 0,1-1-106 0 0,-1-1 1 0 0,0 1-1 0 0,0 0 0 0 0,0 0 1 0 0,0-1-1 0 0,0 1 1 0 0,0 0-1 0 0,0 0 1 0 0,0-1-1 0 0,-1 1 1 0 0,1 0-1 0 0,0 0 1 0 0,-1-1-1 0 0,1 1 1 0 0,-1 0-1 0 0,1 0 1 0 0,-1 0-1 0 0,0 0 1 0 0,1 0-1 0 0,-1 0 1 0 0,0 0-1 0 0,0 0 1 0 0,0 0-1 0 0,0 0 1 0 0,0 0-1 0 0,0 0 1 0 0,0 1-1 0 0,0-1 1 0 0,0 0-1 0 0,0 1 1 0 0,0-1-1 0 0,0 1 1 0 0,-1-1-1 0 0,1 1 1 0 0,0 0-1 0 0,0-1 1 0 0,-1 1-1 0 0,1 0 1 0 0,0 0-1 0 0,0 0 0 0 0,-1 0 1 0 0,1 0-1 0 0,0 0 1 0 0,0 0-15 0 0,-9 1 43 0 0,1 0 0 0 0,0 1 0 0 0,0 0 0 0 0,0 0 0 0 0,1 1 0 0 0,-1 0 0 0 0,1 0 0 0 0,-1 1 0 0 0,1 0 0 0 0,0 1 0 0 0,1 0 0 0 0,-1 0 0 0 0,1 1 0 0 0,0-1 0 0 0,0 2 0 0 0,0-1 0 0 0,1 1-1 0 0,0 0 1 0 0,1 0 0 0 0,-1 0 0 0 0,1 1 0 0 0,1 0 0 0 0,0 0 0 0 0,0 0 0 0 0,0 1 0 0 0,1-1 0 0 0,0 1 0 0 0,1 0 0 0 0,0 0 0 0 0,0 0 0 0 0,1 0 0 0 0,0 0 0 0 0,1 0 0 0 0,0 1 0 0 0,1 4-43 0 0,0-11 29 0 0,0-1-1 0 0,0 0 0 0 0,0 1 1 0 0,1-1-1 0 0,-1 0 1 0 0,1 0-1 0 0,0 0 1 0 0,-1 0-1 0 0,1 0 0 0 0,0-1 1 0 0,0 1-1 0 0,0 0 1 0 0,1-1-1 0 0,-1 1 1 0 0,0-1-1 0 0,0 0 1 0 0,1 0-1 0 0,-1 0 0 0 0,1 0 1 0 0,-1 0-1 0 0,1-1 1 0 0,-1 1-1 0 0,1-1 1 0 0,0 1-1 0 0,-1-1 1 0 0,1 0-1 0 0,-1 0 0 0 0,1 0 1 0 0,0-1-1 0 0,-1 1 1 0 0,1 0-1 0 0,1-2-28 0 0,14-6-57 0 0,0-2 0 0 0,-1 0 0 0 0,0-1 0 0 0,0-1 0 0 0,-2 0 0 0 0,1-2-1 0 0,-2 1 1 0 0,0-2 0 0 0,0 0 0 0 0,-1 0 0 0 0,-1-1 0 0 0,-1-1 0 0 0,-1 0 0 0 0,0-1 57 0 0,19-17-897 0 0,-28 35 804 0 0,-1 0 7 0 0,0 0 8 0 0,3 3 3 0 0,4 5 45 0 0,0 1 0 0 0,0 0 1 0 0,-1 1-1 0 0,0 0 0 0 0,-1 0 0 0 0,0 0 0 0 0,0 0 0 0 0,-1 1 1 0 0,-1-1-1 0 0,1 1 0 0 0,-2 0 0 0 0,1 2 30 0 0,7 25-7 0 0,2-21 1195 0 0,-7-47-849 0 0,-1 7-428 0 0,0 3 5 0 0,-3 7-16 0 0,1 1 0 0 0,0 0-1 0 0,1 0 1 0 0,1 0 0 0 0,0 0 0 0 0,0 0-1 0 0,1 1 1 0 0,1 0 0 0 0,0 0 0 0 0,0 0 0 0 0,4-3 100 0 0,26 34-814 0 0,96 195 93 0 0,-125-208 723 0 0,-1 0 0 0 0,1 0 0 0 0,1-1 0 0 0,-1 0 0 0 0,1 0 0 0 0,0-1 0 0 0,0 1 0 0 0,1-2 0 0 0,-1 1 0 0 0,1-2 0 0 0,0 1 0 0 0,0-1 0 0 0,1 0 0 0 0,-1-1 0 0 0,1 0 0 0 0,-1 0 0 0 0,1-1 0 0 0,-1 0 0 0 0,1-1 0 0 0,4-1-2 0 0,-4 0-53 0 0,0 0 0 0 0,-1-1 1 0 0,1-1-1 0 0,-1 1 0 0 0,0-2 0 0 0,0 1 1 0 0,0-1-1 0 0,0-1 0 0 0,0 0 0 0 0,-1 0 1 0 0,0 0-1 0 0,0-1 0 0 0,0 0 0 0 0,-1-1 1 0 0,0 0-1 0 0,0 0 0 0 0,-1 0 0 0 0,0-1 1 0 0,0 0-1 0 0,-1 0 0 0 0,0-1 0 0 0,0 1 1 0 0,-1-1-1 0 0,0 0 0 0 0,0 0 0 0 0,-1 0 1 0 0,-1-1-1 0 0,1 1 0 0 0,-1-1 0 0 0,-1 0 0 0 0,0 0 1 0 0,0 1-1 0 0,-2-11 53 0 0,0 15 33 0 0,-1 0 0 0 0,1-1 0 0 0,-1 1-1 0 0,-1 0 1 0 0,1 0 0 0 0,-1 0 0 0 0,0 0 0 0 0,0 1 0 0 0,0-1 0 0 0,-1 1 0 0 0,1-1-1 0 0,-1 1 1 0 0,0 1 0 0 0,0-1 0 0 0,-1 0 0 0 0,1 1 0 0 0,-1 0 0 0 0,0 0 0 0 0,0 0-1 0 0,0 1 1 0 0,0 0 0 0 0,0 0 0 0 0,0 0 0 0 0,-1 0 0 0 0,1 1 0 0 0,-1 0 0 0 0,1 0-1 0 0,-1 0 1 0 0,1 1 0 0 0,-1 0 0 0 0,1 0 0 0 0,-1 0 0 0 0,0 1 0 0 0,1 0 0 0 0,-1 0-1 0 0,1 0 1 0 0,0 1 0 0 0,-1 0 0 0 0,1 0 0 0 0,0 0 0 0 0,0 0 0 0 0,0 1 0 0 0,0 0-1 0 0,1 0 1 0 0,-1 0 0 0 0,1 1-33 0 0,-7 6 129 0 0,1 1 0 0 0,0 0 0 0 0,1 0 0 0 0,0 1 0 0 0,1 1 0 0 0,0-1 0 0 0,1 1 0 0 0,0 1 0 0 0,1-1 0 0 0,1 1 0 0 0,0 0-1 0 0,1 0 1 0 0,0 0 0 0 0,1 1 0 0 0,1 0 0 0 0,0-1 0 0 0,1 1 0 0 0,1 0 0 0 0,0 0 0 0 0,2 2-129 0 0,-1-10 39 0 0,1-1 0 0 0,1 1 0 0 0,-1-1 0 0 0,1 1 0 0 0,0-1 0 0 0,1 0 0 0 0,-1-1 0 0 0,1 1 0 0 0,0 0 0 0 0,1-1 0 0 0,-1 0 0 0 0,1 0 0 0 0,0 0 1 0 0,0-1-1 0 0,1 0 0 0 0,-1 0 0 0 0,1 0 0 0 0,0 0 0 0 0,0-1 0 0 0,0 0 0 0 0,1-1 0 0 0,-1 1 0 0 0,1-1 0 0 0,-1 0 0 0 0,1-1 0 0 0,0 1 0 0 0,0-2 0 0 0,0 1 0 0 0,-1-1 0 0 0,1 1 0 0 0,0-2 0 0 0,0 1 0 0 0,0-1 0 0 0,0 0 0 0 0,-1-1 0 0 0,1 1 0 0 0,0-1 0 0 0,-1-1 0 0 0,1 1 0 0 0,-1-1 0 0 0,0 0 1 0 0,0-1-40 0 0,11-9-97 0 0,-1-1 1 0 0,0-1-1 0 0,-1 0 1 0 0,-1-2 0 0 0,0 1-1 0 0,-1-2 1 0 0,-1 1 0 0 0,-1-2-1 0 0,-1 0 1 0 0,0 0 0 0 0,-1 0-1 0 0,-1-1 1 0 0,-1-1 0 0 0,-1 1-1 0 0,-1-1 1 0 0,0 0 0 0 0,-2-1-1 0 0,0 1 1 0 0,-2 0 0 0 0,-1-20 96 0 0,9-221-46 0 0,-9 258 66 0 0,1 1 0 0 0,-1 0 0 0 0,0 0 0 0 0,-1-1 0 0 0,1 1 0 0 0,0 0 0 0 0,-1 0-1 0 0,0-1 1 0 0,0 1 0 0 0,0 0 0 0 0,0 0 0 0 0,0 0 0 0 0,-1 0 0 0 0,1 0 0 0 0,-1 1-1 0 0,0-1 1 0 0,0 0 0 0 0,0 1 0 0 0,0-1 0 0 0,0 1 0 0 0,-1 0 0 0 0,1-1 0 0 0,-1 1 0 0 0,1 0-1 0 0,-1 1 1 0 0,0-1 0 0 0,0 0 0 0 0,1 1 0 0 0,-1-1 0 0 0,0 1 0 0 0,-1 0 0 0 0,1 0 0 0 0,0 1-1 0 0,0-1-19 0 0,-40 55 126 0 0,38-31-30 0 0,0 0 0 0 0,2 0 0 0 0,0 0 0 0 0,2 1-1 0 0,1-1 1 0 0,0 0 0 0 0,2 0 0 0 0,1 1 0 0 0,1-1 0 0 0,0 0 0 0 0,2-1 0 0 0,1 0 0 0 0,0 1 0 0 0,2-2 0 0 0,1 0 0 0 0,0 0 0 0 0,1 0 0 0 0,2-1 0 0 0,0-1 0 0 0,5 5-96 0 0,-9-13 72 0 0,0 0 1 0 0,1-1 0 0 0,0 0-1 0 0,1 0 1 0 0,0-1 0 0 0,0-1-1 0 0,1 0 1 0 0,0-1 0 0 0,1 0 0 0 0,7 3-73 0 0,-15-8 5 0 0,-1 0 0 0 0,1 0 0 0 0,-1 0 0 0 0,1-1 0 0 0,-1 0 0 0 0,1 0 0 0 0,0 0 0 0 0,0 0 1 0 0,-1-1-1 0 0,1 0 0 0 0,0 0 0 0 0,0 0 0 0 0,0-1 0 0 0,-1 0 0 0 0,1 0 0 0 0,0 0 0 0 0,0 0 1 0 0,-1 0-1 0 0,1-1 0 0 0,-1 0 0 0 0,0 0 0 0 0,1-1 0 0 0,-1 1 0 0 0,0-1 0 0 0,0 0 0 0 0,-1 0 1 0 0,1 0-1 0 0,0 0 0 0 0,-1 0 0 0 0,0-1 0 0 0,3-3-5 0 0,2-7-13 0 0,0 1 0 0 0,-1-2-1 0 0,-1 1 1 0 0,0-1 0 0 0,-1 0 0 0 0,0 0 0 0 0,-1 0 0 0 0,-1-1-1 0 0,-1 0 1 0 0,0 1 0 0 0,-1-1 0 0 0,0 0 0 0 0,-2-4 13 0 0,1 20 0 0 0,0-1 0 0 0,0 0 1 0 0,0 1-1 0 0,0-1 0 0 0,-1 1 1 0 0,1-1-1 0 0,0 0 0 0 0,0 1 1 0 0,-1-1-1 0 0,1 1 0 0 0,-1-1 1 0 0,1 0-1 0 0,0 1 0 0 0,-1-1 1 0 0,1 1-1 0 0,-1-1 0 0 0,1 1 1 0 0,-1 0-1 0 0,1-1 0 0 0,-1 1 1 0 0,1 0-1 0 0,-1-1 0 0 0,0 1 1 0 0,1 0-1 0 0,-1-1 0 0 0,0 1 1 0 0,1 0-1 0 0,-1 0 0 0 0,1 0 1 0 0,-1 0-1 0 0,0 0 0 0 0,1 0 1 0 0,-1 0-1 0 0,0 0 0 0 0,1 0 1 0 0,-1 0-1 0 0,0 0 0 0 0,1 0 1 0 0,-1 0-1 0 0,0 0 0 0 0,1 1 1 0 0,-1-1-1 0 0,0 0 0 0 0,1 0 1 0 0,-1 1-1 0 0,1-1 0 0 0,-1 0 1 0 0,1 1-1 0 0,-1-1 0 0 0,1 1 1 0 0,-1-1-1 0 0,1 1 0 0 0,-1-1 1 0 0,1 1-1 0 0,-1-1 0 0 0,1 1 1 0 0,0-1-1 0 0,-1 1 0 0 0,1-1 1 0 0,0 1-1 0 0,0 0 0 0 0,-1-1 1 0 0,1 1-1 0 0,0 0 0 0 0,0-1 1 0 0,0 1-1 0 0,1 9-59 0 0,0 0 1 0 0,1 0 0 0 0,0 0-1 0 0,0 0 1 0 0,2 0 0 0 0,-1 0 0 0 0,1-1-1 0 0,0 0 1 0 0,1 0 0 0 0,0 0-1 0 0,0 0 1 0 0,1-1 0 0 0,0 0-1 0 0,1 0 1 0 0,0 0 0 0 0,0-1 0 0 0,0 0-1 0 0,7 4 59 0 0,-3-11-6636 0 0,-13-7 5338 0 0</inkml:trace>
  <inkml:trace contextRef="#ctx0" brushRef="#br0" timeOffset="41739.537">7048 4413 2284 0 0,'-3'-9'1782'0'0,"-14"-29"3207"0"0,-6 55-7136 0 0,8 36-1905 0 0,11-33 2808 0 0</inkml:trace>
  <inkml:trace contextRef="#ctx0" brushRef="#br0" timeOffset="42359.425">7349 5091 1848 0 0,'0'0'851'0'0,"13"-10"2352"0"0,88-143-677 0 0,-72 98-2399 0 0,-1-2 0 0 0,-4 0 0 0 0,-2-2-1 0 0,-2 0 1 0 0,-3-2 0 0 0,-3 0 0 0 0,-2 0 0 0 0,2-48-127 0 0,-15 110 5 0 0,0 1 0 0 0,1-1 0 0 0,-1 0 0 0 0,0 0 0 0 0,0-1 0 0 0,0 1 0 0 0,-1 0 0 0 0,1 0 0 0 0,0 0 0 0 0,0-1 0 0 0,0 1 0 0 0,0 0 0 0 0,-1-1 0 0 0,1 1 0 0 0,0-1 0 0 0,-1 0 0 0 0,1 1 0 0 0,0-1 0 0 0,-1 0 0 0 0,1 0 0 0 0,0 0 0 0 0,-1 0 0 0 0,1 0 0 0 0,0 0 0 0 0,-1 0 0 0 0,1 0 0 0 0,0-1 0 0 0,-1 1 0 0 0,1 0 0 0 0,0-1 0 0 0,-1 1 0 0 0,1-1 0 0 0,0 0 0 0 0,0 1 0 0 0,0-1 0 0 0,-1 0 0 0 0,1 0 0 0 0,0 1 0 0 0,0-1 0 0 0,0 0 0 0 0,0 0 0 0 0,1 0 0 0 0,-1 0 0 0 0,0-1 0 0 0,0 1 0 0 0,1 0 0 0 0,-1 0 0 0 0,0 0 0 0 0,1-1 0 0 0,-1 1 0 0 0,1 0 0 0 0,0 0 0 0 0,-1-1 0 0 0,1 1 0 0 0,0 0 0 0 0,0-1 0 0 0,0 1 0 0 0,0-1-5 0 0,-8 24-10 0 0,2 1-1 0 0,0-1 1 0 0,2 1-1 0 0,0 0 1 0 0,1 0 0 0 0,2 0-1 0 0,0 0 1 0 0,2 0 0 0 0,0 1-1 0 0,2-1 1 0 0,0 0 0 0 0,2-1-1 0 0,0 1 1 0 0,2-1-1 0 0,0 0 1 0 0,8 15 10 0 0,9 50 39 0 0,-3 18-3022 0 0,-50-75-890 0 0,19-28 2639 0 0</inkml:trace>
  <inkml:trace contextRef="#ctx0" brushRef="#br0" timeOffset="42609.19">7432 4774 1416 0 0,'8'-11'259'0'0,"1"0"-1"0"0,0 1 1 0 0,1 0-1 0 0,0 0 1 0 0,0 1-1 0 0,1 0 1 0 0,1 1-1 0 0,-1 0 1 0 0,1 1-1 0 0,0 0 1 0 0,1 1-1 0 0,0 0 1 0 0,0 1-1 0 0,0 1 1 0 0,0 0 0 0 0,1 0-1 0 0,0 2 1 0 0,-1-1-1 0 0,1 2 1 0 0,4 0-259 0 0,-7 5 97 0 0,-1 0-1 0 0,0 1 1 0 0,0 1 0 0 0,-1 0 0 0 0,1 0 0 0 0,-1 1 0 0 0,0 0 0 0 0,-1 0 0 0 0,0 1 0 0 0,0 0-1 0 0,-1 0 1 0 0,0 1 0 0 0,0 0 0 0 0,-1 1 0 0 0,0-1 0 0 0,0 1 0 0 0,-1 0 0 0 0,1 4-97 0 0,4 5 115 0 0,0 1 1 0 0,-1 0-1 0 0,-1 1 1 0 0,0 0-1 0 0,-2 0 1 0 0,-1 1-1 0 0,0-1 1 0 0,-2 1-1 0 0,1 14-115 0 0,-25-53-5105 0 0,8-1 3832 0 0,-1-2 25 0 0</inkml:trace>
  <inkml:trace contextRef="#ctx0" brushRef="#br0" timeOffset="42797.869">7816 4533 1784 0 0,'2'-6'812'0'0,"-2"3"-144"0"0,0-2-108 0 0,0 1-112 0 0,-2-1 0 0 0,4 1-144 0 0,-2 2-4 0 0,-2-1-35 0 0,4-1-129 0 0,-2 2 52 0 0,1-1-200 0 0,1 3-4 0 0,-2 0-308 0 0,1 2-133 0 0,3-2-291 0 0,-1 0 52 0 0,0 1 52 0 0,2 1-616 0 0</inkml:trace>
  <inkml:trace contextRef="#ctx0" brushRef="#br0" timeOffset="43536.064">8173 4656 956 0 0,'-1'0'127'0'0,"0"0"-1"0"0,1 1 0 0 0,-1-1 1 0 0,0 0-1 0 0,1 0 1 0 0,-1 0-1 0 0,0 0 1 0 0,0 0-1 0 0,1 0 1 0 0,-1 0-1 0 0,0 0 1 0 0,0 0-1 0 0,1-1 0 0 0,-1 1 1 0 0,0 0-1 0 0,1 0 1 0 0,-1-1-1 0 0,0 1 1 0 0,1 0-1 0 0,-1-1 1 0 0,0 1-1 0 0,1 0 1 0 0,-1-1-1 0 0,1 1 0 0 0,-1-1 1 0 0,0 1-1 0 0,1-1 1 0 0,-1 1-1 0 0,1-1 1 0 0,0 0-1 0 0,-1 1 1 0 0,1-1-1 0 0,0 0 1 0 0,-1 1-1 0 0,1-1 1 0 0,0 0-1 0 0,-1 1 0 0 0,1-1 1 0 0,0 0-1 0 0,0 0 1 0 0,0 1-1 0 0,0-1 1 0 0,0 0-1 0 0,0 0 1 0 0,0 1-1 0 0,0-1 1 0 0,0 0-1 0 0,0 0 0 0 0,0 1 1 0 0,1-1-1 0 0,-1 0 1 0 0,0 1-1 0 0,0-1 1 0 0,1 0-127 0 0,-9 10 98 0 0,1 0 1 0 0,1 0-1 0 0,-1 1 0 0 0,1 0 1 0 0,1 0-1 0 0,0 0 1 0 0,1 1-1 0 0,-1-1 1 0 0,2 1-1 0 0,0 1 0 0 0,0-1 1 0 0,1 0-1 0 0,1 0 1 0 0,-1 1-1 0 0,2-1 1 0 0,0 9-99 0 0,0-18 17 0 0,1 0 0 0 0,0 0 0 0 0,0-1 0 0 0,0 1 0 0 0,0 0 0 0 0,0-1 1 0 0,0 1-1 0 0,0-1 0 0 0,0 1 0 0 0,0-1 0 0 0,1 0 0 0 0,-1 1 0 0 0,1-1 1 0 0,-1 0-1 0 0,1 0 0 0 0,-1 0 0 0 0,1 0 0 0 0,0 0 0 0 0,-1-1 1 0 0,1 1-1 0 0,0 0 0 0 0,0-1 0 0 0,0 1 0 0 0,-1-1 0 0 0,1 0 0 0 0,0 1 1 0 0,0-1-1 0 0,0 0 0 0 0,0 0 0 0 0,0 0 0 0 0,0 0 0 0 0,-1-1 1 0 0,1 1-1 0 0,0-1 0 0 0,0 1 0 0 0,0-1 0 0 0,0 1 0 0 0,-1-1 0 0 0,1 0 1 0 0,0 0-1 0 0,-1 0 0 0 0,1 0 0 0 0,-1 0 0 0 0,1 0 0 0 0,-1 0 0 0 0,1-1 1 0 0,-1 1-18 0 0,10-10-16 0 0,0 0 0 0 0,-1 0 0 0 0,0-1 1 0 0,-1 0-1 0 0,-1 0 0 0 0,0-1 0 0 0,0-1 1 0 0,-2 1-1 0 0,1-1 0 0 0,-2 0 1 0 0,0 0-1 0 0,0-1 0 0 0,0-9 16 0 0,20-45-300 0 0,-23 68 270 0 0,0 1 0 0 0,0-1 0 0 0,0 1 0 0 0,-1 0 0 0 0,1 0-1 0 0,0 0 1 0 0,0 0 0 0 0,0 0 0 0 0,0 0 0 0 0,-1 0 0 0 0,1 1 0 0 0,0-1 0 0 0,0 1 0 0 0,-1-1 0 0 0,1 1 0 0 0,0 0 0 0 0,0 0 0 0 0,-1 0 0 0 0,1 0 0 0 0,-1 0 0 0 0,1 0-1 0 0,-1 0 1 0 0,0 0 0 0 0,1 0 0 0 0,-1 1 0 0 0,0-1 0 0 0,0 1 0 0 0,0-1 0 0 0,1 1 0 0 0,-2-1 0 0 0,1 1 0 0 0,1 0 30 0 0,6 10-47 0 0,0 0 0 0 0,-1 0 0 0 0,0 0 0 0 0,-1 1 0 0 0,0 0 0 0 0,-1 0 0 0 0,0 0 0 0 0,-1 1 0 0 0,-1 0 0 0 0,0 0 0 0 0,-1 0 0 0 0,0 0 0 0 0,-1 11 47 0 0,4 10 48 0 0,-4 21 977 0 0,-1-55-830 0 0,-3 4 283 0 0,5-23-479 0 0,1 0 0 0 0,0 0 0 0 0,2 0 0 0 0,0 0 0 0 0,0 1 0 0 0,2 0 0 0 0,0 0 0 0 0,1 0 0 0 0,1 1 0 0 0,1 1 0 0 0,0-1 0 0 0,7-6 1 0 0,-14 21-14 0 0,0 0 0 0 0,1 1-1 0 0,-1 0 1 0 0,1 0-1 0 0,-1 0 1 0 0,1 0 0 0 0,-1 0-1 0 0,1 1 1 0 0,-1-1 0 0 0,1 1-1 0 0,-1 0 1 0 0,0 0 0 0 0,1 0-1 0 0,-1 1 1 0 0,0-1 0 0 0,0 1-1 0 0,0 0 1 0 0,0 0-1 0 0,0 0 1 0 0,0 0 0 0 0,-1 0-1 0 0,1 0 1 0 0,-1 1 0 0 0,1 0-1 0 0,-1-1 1 0 0,0 1 0 0 0,0 0-1 0 0,0 0 1 0 0,-1 0 0 0 0,1 0-1 0 0,-1 0 1 0 0,1 0-1 0 0,-1 1 1 0 0,0-1 0 0 0,0 0-1 0 0,0 1 1 0 0,-1-1 0 0 0,1 1-1 0 0,-1 0 15 0 0,7 10-20 0 0,-2-4-57 0 0,1 1 0 0 0,0-1 0 0 0,1-1 0 0 0,0 1 0 0 0,1-1 1 0 0,0 0-1 0 0,0-1 0 0 0,1 0 0 0 0,0 0 0 0 0,1-1 1 0 0,-1 0-1 0 0,1-1 0 0 0,1 0 0 0 0,8 3 77 0 0,109 3-4408 0 0,-92-21 3180 0 0,-13 1 22 0 0</inkml:trace>
  <inkml:trace contextRef="#ctx0" brushRef="#br0" timeOffset="44125.653">9016 4678 896 0 0,'-9'2'245'0'0,"0"-1"1"0"0,0 2-1 0 0,1-1 0 0 0,-1 1 0 0 0,1 0 1 0 0,-1 1-1 0 0,1 0 0 0 0,0 0 0 0 0,0 1 1 0 0,1 0-1 0 0,-1 0 0 0 0,1 1 0 0 0,0 0 1 0 0,1 0-1 0 0,-1 1 0 0 0,1-1 0 0 0,1 2 1 0 0,-1-1-1 0 0,1 0 0 0 0,0 1 0 0 0,1 0 1 0 0,0 0-1 0 0,0 1 0 0 0,1-1 0 0 0,0 1-245 0 0,2-7 305 0 0,16 16 426 0 0,-7-17-716 0 0,1 1 1 0 0,-1-1 0 0 0,1-1 0 0 0,-1 0-1 0 0,1 0 1 0 0,-1-1 0 0 0,1 1-1 0 0,-1-2 1 0 0,0 1 0 0 0,0-1-1 0 0,1-1 1 0 0,-1 0 0 0 0,0 0-1 0 0,-1 0 1 0 0,1-1 0 0 0,-1 0 0 0 0,1 0-1 0 0,-1-1 1 0 0,0 0 0 0 0,-1 0-1 0 0,1-1 1 0 0,-1 0 0 0 0,0 0-1 0 0,0-1-15 0 0,47-60-328 0 0,-53 66 346 0 0,0 1-38 0 0,-2 2 29 0 0,0-1 0 0 0,1 0 0 0 0,-1 0 0 0 0,1 1 0 0 0,0-1 0 0 0,0 1 0 0 0,-1-1 0 0 0,1 1 1 0 0,0 0-1 0 0,0-1 0 0 0,0 1 0 0 0,1 0 0 0 0,-1 0 0 0 0,0 0 0 0 0,1-1 0 0 0,-1 1 0 0 0,1 0 0 0 0,-1 0 0 0 0,1 0 0 0 0,0 0 0 0 0,0 0 0 0 0,0 0 0 0 0,0 0 0 0 0,0 0 0 0 0,1 0 0 0 0,-1 0 0 0 0,0 0 0 0 0,1 0 0 0 0,-1 0 0 0 0,1-1 0 0 0,0 1 0 0 0,0 0 0 0 0,0 1-9 0 0,3 1 3 0 0,-1 0 1 0 0,1 0-1 0 0,0 0 1 0 0,0-1 0 0 0,0 0-1 0 0,1 1 1 0 0,-1-1-1 0 0,1-1 1 0 0,0 1-1 0 0,0-1 1 0 0,0 1-1 0 0,0-1 1 0 0,0-1-1 0 0,0 1 1 0 0,0-1 0 0 0,1 0-1 0 0,-1 0 1 0 0,0-1-1 0 0,1 1 1 0 0,-1-1-1 0 0,1 0 1 0 0,-1-1-1 0 0,0 1 1 0 0,1-1-1 0 0,-1 0 1 0 0,0-1 0 0 0,1 1-1 0 0,-1-1 1 0 0,0 0-1 0 0,0 0 1 0 0,1-1-4 0 0,6-2-136 0 0,0 0 1 0 0,-1 0-1 0 0,1-1 1 0 0,-1-1-1 0 0,0 0 1 0 0,-1 0-1 0 0,0-1 1 0 0,0 0-1 0 0,-1-1 1 0 0,0 0-1 0 0,0-1 1 0 0,-1 0-1 0 0,5-6 136 0 0,-5-3-26 0 0,-1-1 0 0 0,0 1 0 0 0,-2-1 0 0 0,0-1 0 0 0,-1 1 0 0 0,-1 0 1 0 0,-1-1-1 0 0,-1 0 0 0 0,0 1 0 0 0,-2-1 0 0 0,-1 0 0 0 0,0 1 0 0 0,-1-1 0 0 0,-1 1 0 0 0,-2 0 0 0 0,1 0 0 0 0,-2 0 0 0 0,-6-12 26 0 0,8 20 206 0 0,-1-1-1 0 0,0 1 1 0 0,0 0 0 0 0,-1 0-1 0 0,0 0 1 0 0,-1 1 0 0 0,-1 0 0 0 0,0 1-1 0 0,0 0 1 0 0,-1 0 0 0 0,0 1-1 0 0,0 1 1 0 0,-1-1 0 0 0,-1 2-1 0 0,1-1 1 0 0,-1 2 0 0 0,0-1 0 0 0,-1 2-1 0 0,-9-4-205 0 0,18 10 30 0 0,0 1-1 0 0,0-1 0 0 0,1 1 0 0 0,-1-1 0 0 0,0 1 1 0 0,0 0-1 0 0,1 1 0 0 0,-1-1 0 0 0,1 1 1 0 0,0-1-1 0 0,0 1 0 0 0,0 0 0 0 0,0 0 1 0 0,0 0-1 0 0,1 1 0 0 0,-1-1 0 0 0,1 1 0 0 0,0-1 1 0 0,0 1-1 0 0,0 0 0 0 0,1 0 0 0 0,-1 0 1 0 0,1 0-1 0 0,0 0 0 0 0,0 0 0 0 0,0 0 1 0 0,1 0-1 0 0,-1 0 0 0 0,1 1 0 0 0,0-1 0 0 0,0 0 1 0 0,1 3-30 0 0,42 243-108 0 0,-26-184-277 0 0,70 301-7298 0 0,-82-328 6447 0 0</inkml:trace>
  <inkml:trace contextRef="#ctx0" brushRef="#br0" timeOffset="38099.833">2784 4819 1624 0 0,'32'-76'3891'0'0,"-24"37"-1152"0"0,4 64-1732 0 0,43 419 161 0 0,-47-348-593 0 0,-30-138-4381 0 0,-2-15-262 0 0,14 35 2798 0 0</inkml:trace>
  <inkml:trace contextRef="#ctx0" brushRef="#br0" timeOffset="39296.839">2452 4833 1060 0 0,'-49'-13'3968'0'0,"49"12"-3656"0"0,23 3 1043 0 0,57-3-759 0 0,1-4 1 0 0,-1-3 0 0 0,0-4 0 0 0,39-12-597 0 0,-2 1 266 0 0,126-54 110 0 0,-162 11 208 0 0,-82 65-586 0 0,1 1 1 0 0,-1-1-1 0 0,1 0 1 0 0,-1 1-1 0 0,1-1 1 0 0,-1 0-1 0 0,1 1 1 0 0,-1-1-1 0 0,0 1 1 0 0,1-1-1 0 0,-1 1 0 0 0,0-1 1 0 0,0 1-1 0 0,1-1 1 0 0,-1 1-1 0 0,0 0 1 0 0,0-1-1 0 0,0 1 1 0 0,1 0-1 0 0,-1 0 1 0 0,0 0-1 0 0,0 0 1 0 0,0 0-1 0 0,0-1 1 0 0,0 1-1 0 0,1 1 1 0 0,-1-1-1 0 0,0 0 1 0 0,0 0-1 0 0,0 0 1 0 0,0 0-1 0 0,1 1 1 0 0,-1-1-1 0 0,0 0 1 0 0,0 1-1 0 0,0-1 1 0 0,1 1-1 0 0,-1-1 1 0 0,0 0-1 0 0,1 1 1 0 0,-1 0-1 0 0,0-1 1 0 0,1 1-1 0 0,-1-1 1 0 0,1 1-1 0 0,-1 0 1 0 0,1 0-1 0 0,-1-1 1 0 0,1 1-1 0 0,-1 0 1 0 0,1 0-1 0 0,0-1 1 0 0,-1 1 1 0 0,-7 19-23 0 0,0-1 1 0 0,1 1 0 0 0,1 1 0 0 0,0-1-1 0 0,2 1 1 0 0,1 0 0 0 0,0 0-1 0 0,2 0 1 0 0,0 0 0 0 0,1 0 0 0 0,3 20 22 0 0,-2 2-48 0 0,11 117-33 0 0,8 121 194 0 0,31-388 312 0 0,-50 103-363 0 0,-1 5-83 0 0,1-1-1 0 0,-1 1 1 0 0,1-1 0 0 0,-1 1 0 0 0,1-1-1 0 0,0 1 1 0 0,-1-1 0 0 0,1 0 0 0 0,0 1-1 0 0,0-1 1 0 0,-1 0 0 0 0,1 0 0 0 0,0 1-1 0 0,0-1 1 0 0,-1 0 0 0 0,1 0 0 0 0,0 0-1 0 0,0 0 1 0 0,-1 0 0 0 0,1 0 0 0 0,0 0-1 0 0,0 0 1 0 0,-1 0 0 0 0,1 0 0 0 0,0-1-1 0 0,0 1 1 0 0,-1 0 0 0 0,1 0 0 0 0,0-1-1 0 0,0 1 1 0 0,-1 0 0 0 0,1-1 0 0 0,0 1-1 0 0,-1-1 1 0 0,1 1 0 0 0,-1-1 0 0 0,1 1-1 0 0,-1-1 1 0 0,1 0 0 0 0,-1 1 0 0 0,1-1-1 0 0,-1 1 1 0 0,1-1 0 0 0,-1 0 0 0 0,0 0-1 0 0,1 1 1 0 0,-1-1 0 0 0,0 0 0 0 0,0 1-1 0 0,0-1 1 0 0,1 0 0 0 0,-1 0 0 0 0,0 0-1 0 0,0 1 1 0 0,0-1 0 0 0,0 0 0 0 0,0 0-1 0 0,0 1 1 0 0,-1-2 21 0 0,9 18-145 0 0,-7-11 148 0 0,0 0-1 0 0,0-1 1 0 0,1 1-1 0 0,0 0 1 0 0,0 0-1 0 0,0-1 1 0 0,0 1-1 0 0,1-1 1 0 0,0 0-1 0 0,0 1 1 0 0,0-1-1 0 0,0-1 1 0 0,1 1-1 0 0,-1 0 1 0 0,1-1-1 0 0,0 0 1 0 0,0 0-1 0 0,0 0 1 0 0,1 0-1 0 0,-1-1 1 0 0,1 1-1 0 0,-1-1 1 0 0,1 0-1 0 0,0-1 1 0 0,0 1 0 0 0,0-1-1 0 0,0 0 1 0 0,0 0-1 0 0,0 0 1 0 0,0-1-1 0 0,0 0 1 0 0,0 0-1 0 0,3-1-2 0 0,7-2 8 0 0,0-2 0 0 0,-1 0 1 0 0,1 0-1 0 0,-1-2 0 0 0,-1 0 0 0 0,1 0 0 0 0,-1-1 0 0 0,0-1 1 0 0,-1 0-1 0 0,0-1 0 0 0,-1 0 0 0 0,0-1 0 0 0,0 0 0 0 0,-1 0 0 0 0,0-1 1 0 0,-1-1-1 0 0,-1 0 0 0 0,0 0 0 0 0,-1 0 0 0 0,0-1 0 0 0,-1 0 1 0 0,1-6-9 0 0,-5 17-5 0 0,0 0 1 0 0,-1 0 0 0 0,0-1 0 0 0,1 1 0 0 0,-1 0 0 0 0,0-1 0 0 0,-1 1 0 0 0,1 0 0 0 0,-1-1 0 0 0,1 1 0 0 0,-1-1 0 0 0,0 1 0 0 0,0-1 0 0 0,0 1 0 0 0,-1-1 0 0 0,0 1 0 0 0,1-1-1 0 0,-1 1 1 0 0,0-1 0 0 0,0 1 0 0 0,-1 0 0 0 0,1 0 0 0 0,-1 0 0 0 0,0 0 0 0 0,1 0 0 0 0,-1 0 0 0 0,-1 0 0 0 0,1 0 0 0 0,0 1 0 0 0,-1-1 0 0 0,1 1 0 0 0,-1 0 0 0 0,0-1 0 0 0,0 1-1 0 0,0 1 1 0 0,0-1 0 0 0,0 0 0 0 0,0 1 0 0 0,0-1 0 0 0,0 1 0 0 0,-1 0 0 0 0,1 0 0 0 0,-1 0 0 0 0,1 1 0 0 0,0-1 0 0 0,-2 1 4 0 0,-8 0-5 0 0,0 1 0 0 0,1 1 0 0 0,-1 0 1 0 0,0 1-1 0 0,1 0 0 0 0,-1 1 0 0 0,1 0 0 0 0,0 1 1 0 0,0 1-1 0 0,1-1 0 0 0,-1 2 0 0 0,1 0 0 0 0,1 0 0 0 0,-1 1 1 0 0,1 0-1 0 0,1 1 0 0 0,0 0 0 0 0,0 0 0 0 0,0 1 1 0 0,1 0-1 0 0,1 1 0 0 0,0 0 0 0 0,0 0 0 0 0,1 1 1 0 0,1-1-1 0 0,0 1 0 0 0,0 0 0 0 0,-2 12 5 0 0,8-19 18 0 0,0 0-1 0 0,0 0 1 0 0,0 1-1 0 0,1-1 1 0 0,0 0 0 0 0,0 0-1 0 0,0-1 1 0 0,1 1-1 0 0,-1 0 1 0 0,1-1-1 0 0,0 1 1 0 0,1-1 0 0 0,-1 0-1 0 0,1 0 1 0 0,-1-1-1 0 0,1 1 1 0 0,1-1-1 0 0,-1 1 1 0 0,0-1 0 0 0,1 0-1 0 0,-1-1 1 0 0,1 1-1 0 0,0-1 1 0 0,0 0-1 0 0,0 0 1 0 0,0-1-1 0 0,0 1 1 0 0,0-1 0 0 0,1 0-1 0 0,-1-1 1 0 0,0 1-1 0 0,1-1 1 0 0,-1 0-1 0 0,0 0 1 0 0,1-1 0 0 0,-1 0-1 0 0,0 0 1 0 0,0 0-1 0 0,0 0 1 0 0,3-2-18 0 0,4 1-152 0 0,1 0 0 0 0,-1-1 0 0 0,0-1 0 0 0,-1 0 0 0 0,1-1-1 0 0,-1 0 1 0 0,0 0 0 0 0,0-2 0 0 0,0 1 0 0 0,-1-1 0 0 0,0-1 0 0 0,0 0 0 0 0,-1 0 0 0 0,0-1 0 0 0,0 0 0 0 0,-1 0 0 0 0,0-1 0 0 0,-1 0 0 0 0,0 0 0 0 0,-1-1-1 0 0,0 0 1 0 0,-1 0 0 0 0,0-1 0 0 0,0 0 0 0 0,0-3 152 0 0,33-61 804 0 0,-8 103-687 0 0,48 137 8 0 0,-65-149 1300 0 0,-2-47-491 0 0,-6 16-1132 0 0,0 1 201 0 0,-1 0-15 0 0,0 0-1 0 0,1 0 0 0 0,1 1 1 0 0,0 0-1 0 0,1 0 0 0 0,0 0 1 0 0,1 1-1 0 0,1 0 0 0 0,0 1 1 0 0,1 0-1 0 0,10-10 13 0 0,-16 22-19 0 0,0 0-1 0 0,0 0 0 0 0,0 1 1 0 0,0-1-1 0 0,0 1 0 0 0,0 0 1 0 0,0 0-1 0 0,0 1 0 0 0,0-1 1 0 0,-1 1-1 0 0,1 0 1 0 0,0 0-1 0 0,-1 0 0 0 0,0 0 1 0 0,1 1-1 0 0,-1-1 0 0 0,0 1 1 0 0,0 0-1 0 0,-1 0 0 0 0,1 0 1 0 0,0 0-1 0 0,-1 0 1 0 0,0 1-1 0 0,0-1 0 0 0,0 1 1 0 0,0 0-1 0 0,-1-1 0 0 0,1 1 1 0 0,-1 0-1 0 0,0 0 0 0 0,1 3 20 0 0,3 2-140 0 0,4 8-459 0 0,-2 1 1 0 0,0-1-1 0 0,0 1 1 0 0,-2 1 0 0 0,0-1-1 0 0,-1 1 1 0 0,-1 0-1 0 0,-1 0 1 0 0,0 9 598 0 0,-2-10-1313 0 0</inkml:trace>
  <inkml:trace contextRef="#ctx0" brushRef="#br0" timeOffset="53707.563">18785 4344 1292 0 0,'0'0'118'0'0,"1"-1"1"0"0,-1 1-1 0 0,1 0 0 0 0,-1-1 0 0 0,1 1 1 0 0,0 0-1 0 0,-1 0 0 0 0,1 0 1 0 0,-1 0-1 0 0,1-1 0 0 0,-1 1 0 0 0,1 0 1 0 0,0 0-1 0 0,-1 0 0 0 0,1 0 0 0 0,-1 0 1 0 0,1 0-1 0 0,0 1 0 0 0,-1-1 0 0 0,1 0 1 0 0,-1 0-1 0 0,1 0 0 0 0,-1 0 1 0 0,1 1-1 0 0,-1-1 0 0 0,1 0 0 0 0,-1 1 1 0 0,1-1-1 0 0,-1 0 0 0 0,1 1 0 0 0,-1-1 1 0 0,1 1-1 0 0,-1-1 0 0 0,0 0 0 0 0,1 1 1 0 0,-1-1-1 0 0,0 1 0 0 0,1-1 1 0 0,-1 1-1 0 0,0-1 0 0 0,1 1 0 0 0,-1 0 1 0 0,0-1-1 0 0,0 1 0 0 0,0-1 0 0 0,0 1 1 0 0,0-1-1 0 0,0 1 0 0 0,0 0 0 0 0,0-1 1 0 0,0 1-1 0 0,0 0-118 0 0,11-9-260 0 0,18-16 368 0 0,-1-1 0 0 0,-1-2-1 0 0,-1-1 1 0 0,-1-1 0 0 0,-2-1 0 0 0,-1-1 0 0 0,-2-1-1 0 0,-1-1 1 0 0,8-19-108 0 0,19-27-37 0 0,177-279 503 0 0,-222 357-446 0 0,-1 1 1 0 0,1 0-1 0 0,0-1 1 0 0,-1 1 0 0 0,1 0-1 0 0,0-1 1 0 0,-1 1-1 0 0,1 0 1 0 0,0 0-1 0 0,0-1 1 0 0,-1 1-1 0 0,1 0 1 0 0,0 0-1 0 0,0 0 1 0 0,-1 0 0 0 0,1 0-1 0 0,0 0 1 0 0,0 0-1 0 0,-1 1 1 0 0,1-1-1 0 0,0 0 1 0 0,-1 0-1 0 0,1 1 1 0 0,0-1 0 0 0,-1 0-1 0 0,1 1 1 0 0,0-1-1 0 0,-1 0 1 0 0,1 1-1 0 0,0-1 1 0 0,-1 1-1 0 0,1-1 1 0 0,-1 1-1 0 0,1-1 1 0 0,-1 1 0 0 0,1 0-1 0 0,-1-1 1 0 0,0 1-1 0 0,1-1 1 0 0,-1 1-1 0 0,0 0 1 0 0,1-1-1 0 0,-1 1 1 0 0,0 0 0 0 0,0 0-1 0 0,0-1 1 0 0,0 1-1 0 0,1 0 1 0 0,-1 0-1 0 0,0-1 1 0 0,0 1-1 0 0,0 0 1 0 0,-1 0-1 0 0,1-1 1 0 0,0 1 0 0 0,0 0-1 0 0,0-1 1 0 0,0 1-1 0 0,-1 0 1 0 0,1-1-1 0 0,0 1 1 0 0,-1 0-21 0 0,14 76 303 0 0,-11-60-155 0 0,14 53 181 0 0,2-2 0 0 0,4 0 0 0 0,2-1 0 0 0,3-1-1 0 0,3-2 1 0 0,32 50-329 0 0,-32-64 36 0 0,35 89-3022 0 0,-64-137 1554 0 0,-38 3-3789 0 0,21-10 4157 0 0</inkml:trace>
  <inkml:trace contextRef="#ctx0" brushRef="#br0" timeOffset="53913.166">19207 4176 2436 0 0,'-8'-13'5634'0'0,"25"1"-4304"0"0,151-37-1807 0 0,-49 21-3841 0 0,-86 17 3053 0 0,-3-4 29 0 0</inkml:trace>
  <inkml:trace contextRef="#ctx0" brushRef="#br0" timeOffset="51576.37">15765 4306 876 0 0,'23'0'5876'0'0,"7"-2"-4208"0"0,42-2-1627 0 0,171-21 736 0 0,-113-39-763 0 0,-127 62-43 0 0,0-1 0 0 0,0 1 0 0 0,-1-1 0 0 0,1 0 0 0 0,-1 0 0 0 0,0 0 0 0 0,0 0 0 0 0,0-1 0 0 0,0 1 0 0 0,0 0 0 0 0,-1-1 1 0 0,1 1-1 0 0,-1-1 0 0 0,0 0 0 0 0,0 1 0 0 0,0-1 0 0 0,-1 0 0 0 0,1 0 0 0 0,-1 0 0 0 0,0 1 0 0 0,0-1 0 0 0,-1 0 0 0 0,1 0 0 0 0,-1 0 0 0 0,1 1 0 0 0,-1-1 0 0 0,0 0 0 0 0,-1 1 0 0 0,1-1 0 0 0,-1 1 1 0 0,1-1-1 0 0,-1 1 0 0 0,0 0 0 0 0,0 0 0 0 0,-2-2 29 0 0,-2-2-12 0 0,0 1-1 0 0,0 0 1 0 0,-1 1 0 0 0,1-1 0 0 0,-1 1 0 0 0,-1 1-1 0 0,1-1 1 0 0,-1 1 0 0 0,1 1 0 0 0,-1-1 0 0 0,0 1 0 0 0,-1 0-1 0 0,1 1 1 0 0,0 0 0 0 0,-1 1 0 0 0,1-1 0 0 0,-1 2-1 0 0,1-1 1 0 0,-1 1 0 0 0,0 0 0 0 0,1 1 0 0 0,-9 1 12 0 0,14-2 4 0 0,-5 0 14 0 0,1 1-1 0 0,-1-1 0 0 0,0 1 0 0 0,0 0 0 0 0,1 1 0 0 0,-1 0 0 0 0,0 0 0 0 0,1 1 1 0 0,0 0-1 0 0,0 0 0 0 0,0 1 0 0 0,0 0 0 0 0,0 0 0 0 0,1 0 0 0 0,0 1 0 0 0,0 0 1 0 0,0 0-1 0 0,0 1 0 0 0,1 0 0 0 0,0-1 0 0 0,0 2 0 0 0,0-1 0 0 0,1 1 0 0 0,0-1 1 0 0,1 1-1 0 0,-1 0 0 0 0,1 1 0 0 0,0-1 0 0 0,1 0 0 0 0,0 1 0 0 0,0 0 0 0 0,0 7-17 0 0,4-5 53 0 0,2 0 0 0 0,-1 0 0 0 0,1 0 0 0 0,1 0 0 0 0,-1-1-1 0 0,2 0 1 0 0,-1 0 0 0 0,1 0 0 0 0,1-1 0 0 0,0 1-1 0 0,0-1 1 0 0,0-1 0 0 0,1 0 0 0 0,2 2-53 0 0,143 83-1033 0 0,-36-72-3343 0 0,-100-23 3164 0 0,9-13 74 0 0</inkml:trace>
  <inkml:trace contextRef="#ctx0" brushRef="#br0" timeOffset="51903.294">16426 4156 1240 0 0,'1'-1'138'0'0,"0"0"1"0"0,1 0-1 0 0,-1 0 0 0 0,0 0 0 0 0,0 0 1 0 0,1 0-1 0 0,-1 0 0 0 0,0 0 0 0 0,1 1 1 0 0,-1-1-1 0 0,1 0 0 0 0,-1 1 0 0 0,1-1 1 0 0,-1 1-1 0 0,1 0 0 0 0,0-1 0 0 0,-1 1 1 0 0,1 0-1 0 0,-1 0 0 0 0,1 0 0 0 0,-1 0 0 0 0,1 0 1 0 0,0 0-1 0 0,-1 1 0 0 0,1-1 0 0 0,-1 1 1 0 0,1-1-1 0 0,-1 1 0 0 0,1-1 0 0 0,-1 1 1 0 0,1 0-1 0 0,-1 0 0 0 0,0-1 0 0 0,1 1 1 0 0,-1 0-1 0 0,0 0 0 0 0,0 0 0 0 0,0 1 1 0 0,0-1-1 0 0,0 0 0 0 0,0 0 0 0 0,1 2-138 0 0,60 59 88 0 0,-56-56 271 0 0,113 149 1422 0 0,-116-157-1653 0 0,0 1 0 0 0,0-1 0 0 0,0 1 0 0 0,0-1 0 0 0,-1 0 0 0 0,1 0 0 0 0,0 0 0 0 0,-1-1 0 0 0,1 1 1 0 0,-1-1-1 0 0,0 1 0 0 0,0-1 0 0 0,0 0 0 0 0,0 0 0 0 0,-1 0 0 0 0,1 0 0 0 0,-1 0 0 0 0,1 0 0 0 0,-1 0 1 0 0,0 0-1 0 0,0 0 0 0 0,0-2-128 0 0,89-243 667 0 0,-83 208-2684 0 0,-8 29-5616 0 0,1 11 6392 0 0</inkml:trace>
  <inkml:trace contextRef="#ctx0" brushRef="#br0" timeOffset="52295.323">16953 4206 1008 0 0,'18'-3'478'0'0,"0"0"-1"0"0,-1-1 1 0 0,1-1-1 0 0,-1-1 1 0 0,0-1-1 0 0,0 0 1 0 0,0-1-1 0 0,-1 0 1 0 0,-1-2-1 0 0,0 0 1 0 0,11-9-478 0 0,-25 19 28 0 0,-1-1 0 0 0,0 0 1 0 0,1 1-1 0 0,-1-1 1 0 0,1 1-1 0 0,-1-1 1 0 0,0 0-1 0 0,1 1 1 0 0,-1-1-1 0 0,0 0 0 0 0,0 1 1 0 0,1-1-1 0 0,-1 0 1 0 0,0 1-1 0 0,0-1 1 0 0,0 0-1 0 0,0 1 1 0 0,0-1-1 0 0,0 0 0 0 0,0 0 1 0 0,0 1-1 0 0,0-1 1 0 0,-1 0-1 0 0,1 1 1 0 0,0-1-1 0 0,0 0 1 0 0,0 1-1 0 0,-1-1 0 0 0,1 0 1 0 0,-1 1-1 0 0,1-1 1 0 0,0 1-1 0 0,-1-1 1 0 0,1 0-1 0 0,-1 1 1 0 0,1-1-1 0 0,-1 1 0 0 0,1-1 1 0 0,-1 1-1 0 0,1 0 1 0 0,-1-1-1 0 0,0 1 1 0 0,1 0-1 0 0,-1-1 1 0 0,0 1-1 0 0,1 0 0 0 0,-1 0 1 0 0,0-1-1 0 0,1 1 1 0 0,-1 0-1 0 0,0 0 1 0 0,0 0-1 0 0,1 0 1 0 0,-1 0-1 0 0,0 0 0 0 0,1 0 1 0 0,-1 0-1 0 0,0 0 1 0 0,1 0-1 0 0,-1 1 1 0 0,0-1-1 0 0,0 0-28 0 0,-55 0 337 0 0,44 3-287 0 0,1 0 1 0 0,-1 0 0 0 0,1 1-1 0 0,0 1 1 0 0,0 0 0 0 0,1 0-1 0 0,-1 1 1 0 0,1 0 0 0 0,1 1-1 0 0,-1 0 1 0 0,-7 8-51 0 0,14-12 24 0 0,0 0 0 0 0,1 0 0 0 0,-1 0 0 0 0,1 0 1 0 0,0 0-1 0 0,0 1 0 0 0,0-1 0 0 0,1 0 0 0 0,-1 1 0 0 0,1 0 0 0 0,-1-1 0 0 0,1 1 0 0 0,1 0 1 0 0,-1-1-1 0 0,0 1 0 0 0,1 0 0 0 0,0 0 0 0 0,0 0 0 0 0,0 0 0 0 0,0-1 0 0 0,0 1 0 0 0,1 0 1 0 0,0 0-1 0 0,0 0 0 0 0,0-1 0 0 0,0 1 0 0 0,1-1 0 0 0,-1 1 0 0 0,1-1 0 0 0,0 1 0 0 0,0-1 0 0 0,0 0 1 0 0,0 0-1 0 0,1 0 0 0 0,-1 0 0 0 0,1 0 0 0 0,0 0 0 0 0,0-1 0 0 0,1 1-24 0 0,3 4-74 0 0,2 0-1 0 0,-1-1 0 0 0,1 0 1 0 0,0 0-1 0 0,0-1 0 0 0,0-1 1 0 0,1 1-1 0 0,-1-1 0 0 0,1-1 1 0 0,0 0-1 0 0,1 0 0 0 0,-1-1 0 0 0,0 0 1 0 0,1-1-1 0 0,-1 0 0 0 0,1-1 1 0 0,-1 0-1 0 0,1-1 0 0 0,-1 0 75 0 0,-3 1-394 0 0,0-1-1 0 0,-1 0 0 0 0,1 0 0 0 0,0-1 1 0 0,-1 1-1 0 0,1-2 0 0 0,-1 1 0 0 0,0-1 1 0 0,1 0-1 0 0,-1 0 0 0 0,0 0 0 0 0,-1-1 1 0 0,1 0-1 0 0,-1 0 0 0 0,3-3 395 0 0,0-6-1442 0 0</inkml:trace>
  <inkml:trace contextRef="#ctx0" brushRef="#br0" timeOffset="52960.823">17295 4167 1060 0 0,'3'0'95'0'0,"0"0"-1"0"0,0 0 1 0 0,0 1-1 0 0,0 0 1 0 0,0-1-1 0 0,0 1 1 0 0,0 0-1 0 0,0 0 1 0 0,0 1-1 0 0,0-1 1 0 0,-1 0-1 0 0,1 1 0 0 0,-1 0 1 0 0,1-1-1 0 0,-1 1 1 0 0,1 0-1 0 0,-1 1 1 0 0,0-1-1 0 0,0 0 1 0 0,0 0-1 0 0,0 1 1 0 0,-1 0-1 0 0,1-1 1 0 0,-1 1-1 0 0,1 0 1 0 0,-1-1-1 0 0,0 1 1 0 0,0 0-1 0 0,0 1-94 0 0,6 7 317 0 0,0 2-1 0 0,0-1 1 0 0,-1 1-1 0 0,-1 0 0 0 0,0 0 1 0 0,-1 0-1 0 0,-1 1 1 0 0,0 0-1 0 0,-1-1 1 0 0,1 14-317 0 0,-3-26 297 0 0,8-55 871 0 0,34-124-1008 0 0,-38 158-74 0 0,-3 20-91 0 0,-1 0 0 0 0,0 1 0 0 0,1-1 0 0 0,-1 0 1 0 0,0 1-1 0 0,1-1 0 0 0,-1 0 0 0 0,0 0 0 0 0,1 0 1 0 0,-1 1-1 0 0,1-1 0 0 0,-1 0 0 0 0,1 0 0 0 0,-1 0 1 0 0,0 0-1 0 0,1 0 0 0 0,-1 0 0 0 0,1 0 0 0 0,-1 0 1 0 0,1 0-1 0 0,-1 0 0 0 0,1 0 0 0 0,-1 0 0 0 0,0 0 0 0 0,1 0 5 0 0,0 10 14 0 0,1-1 0 0 0,-1 1-1 0 0,2-1 1 0 0,-1 0-1 0 0,2 1 1 0 0,-1-1 0 0 0,1 0-1 0 0,0-1 1 0 0,1 1 0 0 0,0-1-1 0 0,0 0 1 0 0,1 0-1 0 0,0 0 1 0 0,0-1 0 0 0,1 0-1 0 0,0 0 1 0 0,0-1-1 0 0,1 0 1 0 0,0 0 0 0 0,0-1-1 0 0,0 0 1 0 0,0 0-1 0 0,1-1 1 0 0,0 0 0 0 0,0 0-1 0 0,0-1 1 0 0,9 2-14 0 0,-9-2-15 0 0,0 0-1 0 0,0 0 1 0 0,1-1 0 0 0,-1 0 0 0 0,0 0-1 0 0,1-1 1 0 0,0 0 0 0 0,-1-1 0 0 0,1 0-1 0 0,-1-1 1 0 0,1 0 0 0 0,-1 0 0 0 0,1-1-1 0 0,-1 0 1 0 0,0 0 0 0 0,0-1 0 0 0,0-1-1 0 0,0 0 1 0 0,0 0 0 0 0,-1 0 0 0 0,0-1-1 0 0,0 0 1 0 0,0-1 0 0 0,0 0 0 0 0,-1 0-1 0 0,0-1 1 0 0,-1 0 0 0 0,1 0 0 0 0,-1 0-1 0 0,0-1 1 0 0,-1 0 0 0 0,2-2 15 0 0,5-30 127 0 0,-1 0 1 0 0,-2-1-1 0 0,-2 0 1 0 0,-1-1-1 0 0,-3 1 0 0 0,-1-1 1 0 0,-2 1-1 0 0,-2-5-127 0 0,2 19 424 0 0,-1 16-260 0 0,0 0 1 0 0,-1 0-1 0 0,-1 0 1 0 0,1 0-1 0 0,-2 0 1 0 0,0 0-1 0 0,0 1 1 0 0,0 0-1 0 0,-2 0 1 0 0,1 0-1 0 0,-1 0 1 0 0,-1 1-1 0 0,1 0 1 0 0,-2 0-1 0 0,1 1 1 0 0,-8-6-165 0 0,13 14 22 0 0,0 0 0 0 0,0 0 1 0 0,0 1-1 0 0,0-1 0 0 0,0 1 1 0 0,0-1-1 0 0,0 1 0 0 0,1 0 1 0 0,-1 0-1 0 0,0 0 0 0 0,0 0 1 0 0,1 0-1 0 0,-1 0 0 0 0,0 1 1 0 0,1-1-1 0 0,-1 0 0 0 0,1 1 0 0 0,0-1 1 0 0,-1 1-1 0 0,1 0 0 0 0,0-1 1 0 0,0 1-1 0 0,0 0 0 0 0,0 0 1 0 0,0-1-1 0 0,0 1 0 0 0,1 0 1 0 0,-1 0-1 0 0,1 0 0 0 0,-1 0 1 0 0,1 0-1 0 0,0 0 0 0 0,0 0 1 0 0,0 1-23 0 0,-1 16 32 0 0,1 0 0 0 0,0 1 1 0 0,2-1-1 0 0,0 0 0 0 0,2 0 1 0 0,0 0-1 0 0,1 0 0 0 0,1-1 1 0 0,0 0-1 0 0,2 0 0 0 0,8 17-32 0 0,-1 0 52 0 0,15 36-1 0 0,46 155-4048 0 0,-79-213-603 0 0,-22-22 2382 0 0,12-8 1030 0 0</inkml:trace>
  <inkml:trace contextRef="#ctx0" brushRef="#br0" timeOffset="53226.738">17775 4057 2232 0 0,'12'-12'5284'0'0,"22"-2"-4311"0"0,-26 12-533 0 0,96-18-57 0 0,5 18-4540 0 0,-66 3 1609 0 0,-22-1 1377 0 0</inkml:trace>
  <inkml:trace contextRef="#ctx0" brushRef="#br0" timeOffset="67371.02">6018 6086 848 0 0,'21'-25'4144'0'0,"-43"34"-1825"0"0,10-2-2217 0 0,0 1 0 0 0,0 1-1 0 0,1 0 1 0 0,0 1-1 0 0,1 0 1 0 0,0 0 0 0 0,1 1-1 0 0,0 0 1 0 0,0 1-1 0 0,2 0 1 0 0,-1 0 0 0 0,1 1-1 0 0,1 0 1 0 0,1 0-1 0 0,-1 1 1 0 0,2-1 0 0 0,0 1-1 0 0,1 0 1 0 0,0 0 0 0 0,0 12-102 0 0,3-22 30 0 0,1 0 1 0 0,-1 1 0 0 0,1-1-1 0 0,0 0 1 0 0,0 0 0 0 0,1 0 0 0 0,-1 0-1 0 0,1 0 1 0 0,0 0 0 0 0,0 0 0 0 0,0 0-1 0 0,1-1 1 0 0,-1 1 0 0 0,1-1 0 0 0,0 0-1 0 0,0 0 1 0 0,0 0 0 0 0,0 0-1 0 0,1 0 1 0 0,-1-1 0 0 0,1 1 0 0 0,-1-1-1 0 0,1 0 1 0 0,0 0 0 0 0,0 0 0 0 0,0-1-1 0 0,0 1 1 0 0,0-1 0 0 0,0 0 0 0 0,3 0-31 0 0,133 15 508 0 0,-127-17-526 0 0,1-1-1 0 0,-1 0 0 0 0,0 0 1 0 0,0-1-1 0 0,0-1 1 0 0,0 0-1 0 0,0-1 0 0 0,-1-1 1 0 0,0 0-1 0 0,0 0 1 0 0,0-1-1 0 0,6-5 19 0 0,-13 8-35 0 0,0 0 1 0 0,0 0-1 0 0,0 0 0 0 0,0 0 1 0 0,0-1-1 0 0,-1 0 0 0 0,0 0 0 0 0,0 0 1 0 0,-1 0-1 0 0,1-1 0 0 0,-1 1 1 0 0,0-1-1 0 0,0 0 0 0 0,-1 0 1 0 0,0 0-1 0 0,0 0 0 0 0,0 0 0 0 0,-1-1 1 0 0,0 1-1 0 0,0 0 0 0 0,-1-1 1 0 0,0 1-1 0 0,0-1 0 0 0,0 1 1 0 0,-1-1-1 0 0,1 1 0 0 0,-2 0 1 0 0,0-5 34 0 0,-5-4-68 0 0,0 1 0 0 0,0 0 1 0 0,-1 0-1 0 0,-1 1 0 0 0,-1 0 1 0 0,1 1-1 0 0,-2 0 0 0 0,0 0 1 0 0,0 1-1 0 0,-1 1 1 0 0,-1 0-1 0 0,1 0 0 0 0,-1 1 1 0 0,-1 1-1 0 0,0 0 0 0 0,0 1 1 0 0,-1 1-1 0 0,1 0 0 0 0,-1 1 1 0 0,-9-2 67 0 0,-6-6-1165 0 0,24 10-3170 0 0,6 3 3140 0 0</inkml:trace>
  <inkml:trace contextRef="#ctx0" brushRef="#br0" timeOffset="67671.698">6666 5982 1164 0 0,'-5'-7'3767'0'0,"-26"10"-2785"0"0,19 1-809 0 0,0 0 0 0 0,0 0 0 0 0,1 1 0 0 0,-1 1 1 0 0,1 0-1 0 0,1 0 0 0 0,-1 1 0 0 0,1 1 0 0 0,0 0 0 0 0,1 0 0 0 0,0 1 0 0 0,0 0 0 0 0,1 0 0 0 0,0 1 0 0 0,1 0 0 0 0,0 1 0 0 0,0-1 0 0 0,1 1 1 0 0,1 1-1 0 0,0-1 0 0 0,0 1 0 0 0,1 0 0 0 0,1 0 0 0 0,-2 6-173 0 0,6-13 0 0 0,0 0 0 0 0,-1 0 0 0 0,2 0 1 0 0,-1 0-1 0 0,1 0 0 0 0,-1 0 0 0 0,1-1 0 0 0,1 1 0 0 0,-1-1 1 0 0,0 1-1 0 0,1-1 0 0 0,0 0 0 0 0,0 0 0 0 0,1 0 0 0 0,-1 0 0 0 0,1-1 1 0 0,0 1-1 0 0,-1-1 0 0 0,2 0 0 0 0,-1 0 0 0 0,0 0 0 0 0,0-1 1 0 0,1 1-1 0 0,0-1 0 0 0,-1 0 0 0 0,1-1 0 0 0,0 1 0 0 0,0-1 1 0 0,5 1-1 0 0,86 15-2864 0 0,-40-19-1244 0 0,-18-11 2828 0 0</inkml:trace>
  <inkml:trace contextRef="#ctx0" brushRef="#br0" timeOffset="67969.502">6968 6000 1892 0 0,'-65'44'3933'0'0,"56"-38"-3711"0"0,-1 1 0 0 0,2 1-1 0 0,-1 0 1 0 0,1 0 0 0 0,0 0-1 0 0,1 1 1 0 0,-1 0 0 0 0,2 1 0 0 0,0-1-1 0 0,0 2 1 0 0,0-1 0 0 0,1 0-1 0 0,1 1 1 0 0,0 0 0 0 0,0 0-1 0 0,1 0 1 0 0,1 0 0 0 0,0 1 0 0 0,0 6-222 0 0,4-11-22 0 0,1 0 1 0 0,1 0-1 0 0,-1-1 1 0 0,1 1 0 0 0,0-1-1 0 0,1 0 1 0 0,-1 0-1 0 0,1-1 1 0 0,0 1 0 0 0,1-1-1 0 0,-1 0 1 0 0,1 0-1 0 0,0-1 1 0 0,1 0 0 0 0,-1 0-1 0 0,1 0 1 0 0,-1-1-1 0 0,1 0 1 0 0,0 0 0 0 0,0-1-1 0 0,0 0 1 0 0,1 0-1 0 0,-1-1 1 0 0,0 1 0 0 0,1-2-1 0 0,-1 1 1 0 0,1-1-1 0 0,-1 0 1 0 0,1-1 0 0 0,-1 1-1 0 0,1-2 22 0 0,1 2-452 0 0,0-1-1 0 0,0 0 1 0 0,0-1 0 0 0,0 0-1 0 0,0 0 1 0 0,-1-1-1 0 0,1 0 1 0 0,-1-1-1 0 0,0 1 1 0 0,0-2 0 0 0,0 1-1 0 0,0-1 1 0 0,-1 0-1 0 0,3-3 453 0 0,5-8-1296 0 0</inkml:trace>
  <inkml:trace contextRef="#ctx0" brushRef="#br0" timeOffset="68405.351">7186 6027 936 0 0,'1'-6'5118'0'0,"-12"36"-4211"0"0,8-14-704 0 0,1 1-1 0 0,1-1 1 0 0,0 1 0 0 0,1-1-1 0 0,1 0 1 0 0,0 1-1 0 0,2-1 1 0 0,-1 0 0 0 0,2 0-1 0 0,1 4-202 0 0,-3-14 52 0 0,0 0 1 0 0,0-1-1 0 0,0 1 0 0 0,1-1 0 0 0,0 1 1 0 0,0-1-1 0 0,0 0 0 0 0,1 0 0 0 0,0-1 0 0 0,0 1 1 0 0,0-1-1 0 0,0 1 0 0 0,0-1 0 0 0,1-1 1 0 0,0 1-1 0 0,0-1 0 0 0,0 1 0 0 0,0-1 0 0 0,1-1 1 0 0,-1 1-1 0 0,1-1 0 0 0,0 0 0 0 0,-1 0 1 0 0,1-1-1 0 0,0 0 0 0 0,0 0 0 0 0,0 0 0 0 0,0-1 1 0 0,4 1-53 0 0,-1-3-24 0 0,0 0 1 0 0,0 0 0 0 0,-1 0 0 0 0,0-1 0 0 0,1-1 0 0 0,-1 1 0 0 0,0-1-1 0 0,-1-1 1 0 0,1 1 0 0 0,-1-1 0 0 0,0-1 0 0 0,0 1 0 0 0,0-1-1 0 0,-1 0 1 0 0,0-1 0 0 0,0 0 0 0 0,0 0 0 0 0,-1 0 0 0 0,0 0-1 0 0,-1-1 1 0 0,1 0 0 0 0,-2 0 0 0 0,1 0 0 0 0,-1 0 0 0 0,0-1 0 0 0,-1 1-1 0 0,0-1 1 0 0,0 0 0 0 0,-1 1 0 0 0,0-6 23 0 0,1-86 546 0 0,-30 52 617 0 0,22 92-897 0 0,10-23-257 0 0,0-1 1 0 0,1 0-1 0 0,0-1 0 0 0,2 1 1 0 0,1-1-1 0 0,0 0 1 0 0,1-1-1 0 0,8 12-9 0 0,14 32-519 0 0,-13-27-99 0 0,12 33-4253 0 0,-30-63 2263 0 0,0-6 1323 0 0</inkml:trace>
  <inkml:trace contextRef="#ctx0" brushRef="#br0" timeOffset="68935.421">7602 5912 1060 0 0,'10'4'230'0'0,"-1"1"0"0"0,1 0 0 0 0,-1 1 0 0 0,0 0 0 0 0,0 0 0 0 0,0 1 0 0 0,-1 0 0 0 0,0 1 0 0 0,0-1 0 0 0,-1 2 0 0 0,0-1 1 0 0,-1 1-1 0 0,0 0 0 0 0,0 0 0 0 0,-1 1 0 0 0,0 0 0 0 0,-1 0 0 0 0,1 1-230 0 0,10 15 494 0 0,-4-8-157 0 0,0 1 1 0 0,-2 0 0 0 0,0 0-1 0 0,0 1 1 0 0,-2 0 0 0 0,-1 0 0 0 0,0 0-1 0 0,-2 1 1 0 0,0 0 0 0 0,-1 0 0 0 0,-1 17-338 0 0,-31 31 1590 0 0,9-104-690 0 0,16 19-948 0 0,0 1-1 0 0,2-1 0 0 0,0 0 0 0 0,0 1 0 0 0,2-1 0 0 0,0 0 0 0 0,1 0 0 0 0,0 0 0 0 0,1 0 0 0 0,1 0 0 0 0,1 1 0 0 0,0 0 1 0 0,1-1-1 0 0,0 1 0 0 0,1 1 0 0 0,1-1 0 0 0,1 1 0 0 0,0 1 0 0 0,0-1 0 0 0,1 1 0 0 0,1 1 0 0 0,6-7 49 0 0,-14 17-11 0 0,0 1-1 0 0,-1 0 1 0 0,1 0 0 0 0,0 0-1 0 0,0 0 1 0 0,0 0-1 0 0,0 0 1 0 0,0 0 0 0 0,0 1-1 0 0,0-1 1 0 0,0 1-1 0 0,0-1 1 0 0,0 1-1 0 0,0 0 1 0 0,0 0 0 0 0,0 0-1 0 0,0 0 1 0 0,0 0-1 0 0,0 0 1 0 0,0 1-1 0 0,0-1 1 0 0,0 1 0 0 0,0-1-1 0 0,0 1 1 0 0,0 0-1 0 0,0 0 1 0 0,0 0 0 0 0,0 0-1 0 0,-1 0 1 0 0,1 0-1 0 0,0 0 1 0 0,-1 1-1 0 0,1-1 1 0 0,-1 1 0 0 0,1-1-1 0 0,-1 1 1 0 0,1-1-1 0 0,-1 1 1 0 0,0 0 0 0 0,0 0-1 0 0,0 0 1 0 0,0-1-1 0 0,0 1 1 0 0,-1 0-1 0 0,1 1 12 0 0,40 102-144 0 0,-39-96 99 0 0,26 162 847 0 0,-19-408-1007 0 0,16 135-1423 0 0,-5 39-3035 0 0,-18 55 3342 0 0,-2 1-29 0 0</inkml:trace>
  <inkml:trace contextRef="#ctx0" brushRef="#br0" timeOffset="69930.119">8303 6171 928 0 0,'10'-1'4255'0'0,"38"-13"-3163"0"0,267-112 520 0 0,-313 126-1612 0 0,-1-1 0 0 0,0 1 0 0 0,1 0 0 0 0,-1 0-1 0 0,0-1 1 0 0,1 1 0 0 0,-1-1 0 0 0,0 0-1 0 0,0 1 1 0 0,1-1 0 0 0,-1 0 0 0 0,0 1 0 0 0,0-1-1 0 0,0 0 1 0 0,0 0 0 0 0,0 0 0 0 0,0 0 0 0 0,0 0-1 0 0,-1 0 1 0 0,1 0 0 0 0,0-1 0 0 0,0 1 0 0 0,-1 0-1 0 0,1 0 1 0 0,-1 0 0 0 0,1-1 0 0 0,-1 1-1 0 0,0 0 1 0 0,1-1 0 0 0,-1 1 0 0 0,0 0 0 0 0,0-1-1 0 0,0 1 1 0 0,0-1 0 0 0,0 1 0 0 0,0 0 0 0 0,0-1-1 0 0,0 1 1 0 0,-1 0 0 0 0,1-1 0 0 0,-1 1-1 0 0,1 0 1 0 0,-1 0 0 0 0,1-1 0 0 0,-1 1 0 0 0,0 0-1 0 0,1 0 1 0 0,-1 0 0 0 0,0 0 0 0 0,0 0 0 0 0,0 0-1 0 0,0 0 1 0 0,0 0 0 0 0,0 0 0 0 0,0 0-1 0 0,0 0 1 0 0,0 1 0 0 0,0-1 0 0 0,-1 0 0 0 0,1 1-1 0 0,0-1 1 0 0,0 1 0 0 0,-1-1 0 0 0,1 1 0 0 0,0 0-1 0 0,-1 0 1 0 0,1-1 0 0 0,-1 1 0 0 0,0 0 0 0 0,-17-2 49 0 0,0 1 1 0 0,0 1 0 0 0,0 0 0 0 0,0 2-1 0 0,1 0 1 0 0,-1 1 0 0 0,0 1 0 0 0,1 0 0 0 0,-1 2-1 0 0,2 0 1 0 0,-1 1 0 0 0,0 1 0 0 0,1 0-1 0 0,1 1 1 0 0,0 1 0 0 0,-8 7-50 0 0,20-16 19 0 0,1 0-1 0 0,0 1 1 0 0,-1-1 0 0 0,1 1 0 0 0,0 0-1 0 0,0 0 1 0 0,0 0 0 0 0,1 1 0 0 0,-1-1-1 0 0,0 1 1 0 0,1-1 0 0 0,-1 1 0 0 0,1 0-1 0 0,0 0 1 0 0,0 0 0 0 0,0 0 0 0 0,1 0-1 0 0,-1 0 1 0 0,1 1 0 0 0,-1-1 0 0 0,1 0-1 0 0,0 1 1 0 0,0-1 0 0 0,1 1 0 0 0,-1 0-1 0 0,1-1 1 0 0,0 1 0 0 0,0-1 0 0 0,0 1-1 0 0,0 0 1 0 0,0-1 0 0 0,1 1 0 0 0,0-1-1 0 0,0 1 1 0 0,0-1 0 0 0,0 1 0 0 0,0-1-1 0 0,1 0 1 0 0,-1 1 0 0 0,1-1 0 0 0,0 0-1 0 0,0 0 1 0 0,0 0 0 0 0,0-1 0 0 0,1 1-1 0 0,-1 0 1 0 0,1-1 0 0 0,0 1 0 0 0,0-1-1 0 0,-1 0 1 0 0,2 0 0 0 0,-1 0 0 0 0,0-1-1 0 0,0 1 1 0 0,3 1-19 0 0,20 4-19 0 0,0-1 0 0 0,0-2 0 0 0,1 0 0 0 0,-1-1 0 0 0,1-2 0 0 0,0-1 0 0 0,-1-1 0 0 0,1-1 0 0 0,-1-1 0 0 0,1-2-1 0 0,-1 0 1 0 0,9-5 19 0 0,-5 5-190 0 0,-3 0 113 0 0,1-2 0 0 0,-1 0 0 0 0,-1-2 0 0 0,1-1 0 0 0,-2 0 0 0 0,1-2 0 0 0,-2-2 0 0 0,7-3 77 0 0,-8-16 237 0 0,-23 33-87 0 0,0 0 17 0 0,-3-2-16 0 0,-7 1-81 0 0,0 1 0 0 0,0 0 0 0 0,1 1 0 0 0,-1-1 0 0 0,0 2 0 0 0,1 0 0 0 0,-1 0 0 0 0,1 0-1 0 0,0 1 1 0 0,0 1 0 0 0,0 0 0 0 0,0 0 0 0 0,0 0 0 0 0,1 1 0 0 0,0 1 0 0 0,0-1 0 0 0,-1 3-70 0 0,-3-2 86 0 0,7-3-52 0 0,1-1-1 0 0,-1 1 1 0 0,1 0-1 0 0,-1 0 1 0 0,1 0-1 0 0,0 1 1 0 0,0 0 0 0 0,1-1-1 0 0,-1 1 1 0 0,1 1-1 0 0,0-1 1 0 0,0 0-1 0 0,0 1 1 0 0,0 0 0 0 0,1-1-1 0 0,0 1 1 0 0,0 2-34 0 0,4-5-10 0 0,1 1-1 0 0,-1 0 1 0 0,1-1 0 0 0,0 0 0 0 0,0 1 0 0 0,0-1 0 0 0,1 0-1 0 0,-1-1 1 0 0,0 1 0 0 0,1 0 0 0 0,-1-1 0 0 0,1 0 0 0 0,-1 0-1 0 0,1 0 1 0 0,0 0 0 0 0,0-1 0 0 0,-1 1 0 0 0,1-1 0 0 0,0 0-1 0 0,0 0 1 0 0,-1 0 0 0 0,1-1 0 0 0,0 1 0 0 0,-1-1 0 0 0,2 0 10 0 0,3 1-98 0 0,6-2-38 0 0,1-1 0 0 0,-1 0 0 0 0,0-1 0 0 0,0-1 0 0 0,0 0 0 0 0,-1-1 0 0 0,0 0 0 0 0,0-1 0 0 0,0-1 0 0 0,-1 0-1 0 0,0 0 1 0 0,0-1 0 0 0,-1-1 0 0 0,0 0 0 0 0,-1 0 0 0 0,0-1 0 0 0,-1 0 0 0 0,0-1 0 0 0,-1 0 0 0 0,4-7 136 0 0,-4-3-106 0 0,0-1 1 0 0,-2 1 0 0 0,0-1 0 0 0,-1 0-1 0 0,-2 0 1 0 0,0-1 0 0 0,-2 1 0 0 0,0-1-1 0 0,-2-5 106 0 0,-36-153 1207 0 0,33 170-1010 0 0,1 0 0 0 0,-1 1-1 0 0,-1 0 1 0 0,0 0 0 0 0,-1 0-1 0 0,0 1 1 0 0,0-1 0 0 0,-1 1 0 0 0,-1 1-1 0 0,0 0 1 0 0,0 0 0 0 0,-1 0-1 0 0,1 1 1 0 0,-2 0 0 0 0,1 1 0 0 0,-1 0-1 0 0,-1 0 1 0 0,-5-2-197 0 0,-30 31 611 0 0,39-13-617 0 0,2 0 0 0 0,-1-1-1 0 0,1 2 1 0 0,0-1 0 0 0,1 1-1 0 0,0-1 1 0 0,0 1 0 0 0,1 0-1 0 0,0 0 1 0 0,1 1 0 0 0,0-1-1 0 0,1 1 1 0 0,0-1 0 0 0,1 1-1 0 0,0-1 1 0 0,0 1-1 0 0,3 8 7 0 0,-3 1-188 0 0,6 49-1004 0 0,3-1 0 0 0,3 0 0 0 0,3 0 0 0 0,5 6 1192 0 0,-9-28-1532 0 0,11 38-1169 0 0,-10-43 1532 0 0</inkml:trace>
  <inkml:trace contextRef="#ctx0" brushRef="#br0" timeOffset="65337.932">2417 6290 1392 0 0,'39'-58'5058'0'0,"-39"57"-4791"0"0,0 1-87 0 0,-3-8 142 0 0,-3 6-300 0 0,0 0 0 0 0,0 0-1 0 0,-1 1 1 0 0,1 0-1 0 0,0 0 1 0 0,-1 0 0 0 0,1 1-1 0 0,0 0 1 0 0,-1 0-1 0 0,1 1 1 0 0,0 0 0 0 0,0 0-1 0 0,-1 0 1 0 0,1 1 0 0 0,0 0-1 0 0,0 0 1 0 0,0 0-1 0 0,1 1 1 0 0,-1 0 0 0 0,0 0-1 0 0,1 1 1 0 0,0-1-1 0 0,0 1 1 0 0,-2 2-22 0 0,-6 2 16 0 0,0 0 0 0 0,1 2 0 0 0,0-1 0 0 0,0 1 0 0 0,1 1 0 0 0,1 0 0 0 0,-1 1 0 0 0,2 0 0 0 0,0 0 1 0 0,0 1-1 0 0,1 0 0 0 0,1 1 0 0 0,0-1 0 0 0,-3 10-16 0 0,10-22 16 0 0,0 0 0 0 0,0 1 0 0 0,0-1 0 0 0,0 0 0 0 0,0 0 0 0 0,0 0 0 0 0,0 1 0 0 0,0-1 0 0 0,1 0 0 0 0,-1 0 1 0 0,0 0-1 0 0,1 0 0 0 0,-1 0 0 0 0,1 0 0 0 0,-1 0 0 0 0,1 0 0 0 0,-1 1 0 0 0,1-2 0 0 0,0 1 0 0 0,-1 0 0 0 0,1 0 0 0 0,0 0 0 0 0,0 0 0 0 0,0 0 1 0 0,0-1-1 0 0,0 1 0 0 0,0 0 0 0 0,0-1 0 0 0,0 1 0 0 0,0-1 0 0 0,0 1 0 0 0,0-1 0 0 0,0 1 0 0 0,0-1 0 0 0,0 0 0 0 0,1 0 0 0 0,-1 1 0 0 0,0-1 1 0 0,0 0-1 0 0,0 0 0 0 0,0 0 0 0 0,1 0 0 0 0,-1 0 0 0 0,0-1 0 0 0,0 1 0 0 0,0 0 0 0 0,0 0 0 0 0,0-1 0 0 0,1 1 0 0 0,-1-1 0 0 0,0 1 0 0 0,0-1 1 0 0,0 0-1 0 0,0 0-16 0 0,69-19 114 0 0,-48 8-322 0 0,-1-1 0 0 0,0-2-1 0 0,-1 0 1 0 0,0-1-1 0 0,-2-1 1 0 0,0-1-1 0 0,-1 0 1 0 0,-1-1-1 0 0,0-1 1 0 0,8-15 208 0 0,-22 131-144 0 0,0-89 149 0 0,0-1 0 0 0,0 0 0 0 0,0 1 0 0 0,1-1 0 0 0,0 0 0 0 0,0 0 0 0 0,1 0 0 0 0,0-1 0 0 0,0 1 0 0 0,0-1 0 0 0,0 0 0 0 0,1 0 0 0 0,0-1 0 0 0,0 1 0 0 0,0-1 1 0 0,0 0-1 0 0,1 0 0 0 0,0-1 0 0 0,0 1 0 0 0,0-1 0 0 0,0-1 0 0 0,0 1 0 0 0,1-1 0 0 0,-1 0 0 0 0,1-1 0 0 0,-1 1 0 0 0,1-1 0 0 0,0-1 0 0 0,0 1-5 0 0,2-2-115 0 0,-1-1-1 0 0,1 0 1 0 0,0 0-1 0 0,0-1 1 0 0,-1 0 0 0 0,1-1-1 0 0,-1 1 1 0 0,0-2-1 0 0,0 1 1 0 0,-1-1-1 0 0,1 0 1 0 0,-1-1-1 0 0,0 0 1 0 0,0 0-1 0 0,-1 0 1 0 0,0-1-1 0 0,0 0 116 0 0,5-9-111 0 0,0 1 1 0 0,-1-2-1 0 0,-1 1 0 0 0,0-2 0 0 0,-1 1 0 0 0,-1-1 0 0 0,-1 0 0 0 0,-1 0 0 0 0,0-1 0 0 0,-1 0 0 0 0,0-14 111 0 0,7-219 2577 0 0,-12 195-1236 0 0,1-2 518 0 0,0 58-1652 0 0,-10-9 251 0 0,-6 154 52 0 0,17-107-384 0 0,4 10 24 0 0,2-1 0 0 0,2 1-1 0 0,2-2 1 0 0,2 1 0 0 0,2-2-1 0 0,2 0 1 0 0,8 12-150 0 0,-9-18 94 0 0,84 112 146 0 0,-98-148-238 0 0,1-1 1 0 0,-1 1-1 0 0,1-1 1 0 0,-1 0-1 0 0,1 0 0 0 0,-1 0 1 0 0,1 0-1 0 0,0 0 1 0 0,0-1-1 0 0,-1 1 1 0 0,1-1-1 0 0,0 0 0 0 0,0 0 1 0 0,0 0-1 0 0,0 0 1 0 0,-1 0-1 0 0,1-1 1 0 0,0 1-1 0 0,0-1 0 0 0,-1 0 1 0 0,1 0-1 0 0,0 0 1 0 0,-1 0-1 0 0,1 0 1 0 0,-1-1-1 0 0,1 1 1 0 0,-1-1-1 0 0,0 1 0 0 0,1-1 1 0 0,-1 0-1 0 0,0 0 1 0 0,0 0-1 0 0,0 0 1 0 0,-1 0-1 0 0,1-1 0 0 0,0 1 1 0 0,-1 0-1 0 0,1-1 1 0 0,-1 1-1 0 0,0-1 1 0 0,0 0-1 0 0,0 1 1 0 0,0-1-1 0 0,-1 0 0 0 0,1 1 1 0 0,-1-2-3 0 0,100-101-682 0 0,-98 99 659 0 0,-1 0-1 0 0,0 0 1 0 0,-1 0-1 0 0,1 0 1 0 0,-1-1-1 0 0,0 1 1 0 0,-1 0-1 0 0,1 0 1 0 0,-1-1-1 0 0,-1 1 1 0 0,1 0-1 0 0,-1 0 1 0 0,0 0-1 0 0,0 1 1 0 0,-1-1-1 0 0,1 0 1 0 0,-2 1-1 0 0,1-1 1 0 0,0 1-1 0 0,-1 0 0 0 0,0 0 1 0 0,0 1-1 0 0,0-1 1 0 0,-1 1-1 0 0,0 0 1 0 0,1 0-1 0 0,-2 0 1 0 0,1 1-1 0 0,0 0 1 0 0,-1 0-1 0 0,1 0 1 0 0,-1 0-1 0 0,0 1 1 0 0,0 0-1 0 0,0 0 1 0 0,0 1-1 0 0,0 0 1 0 0,0 0-1 0 0,0 0 1 0 0,-4 1 23 0 0,9 0-47 0 0,-30 11-99 0 0,82 3 256 0 0,85-49-68 0 0,-112 28-18 0 0,-22 5-27 0 0,0 0 1 0 0,1 0-1 0 0,-1 1 1 0 0,1-1 0 0 0,-1 1-1 0 0,1 0 1 0 0,-1-1-1 0 0,1 1 1 0 0,0 0-1 0 0,0 1 1 0 0,0-1-1 0 0,0 0 1 0 0,0 1 0 0 0,0 0-1 0 0,-1 0 1 0 0,1 0-1 0 0,0 0 1 0 0,0 0-1 0 0,0 0 1 0 0,0 1-1 0 0,0-1 1 0 0,0 1-1 0 0,0 0 1 0 0,0 0 0 0 0,-1 0-1 0 0,1 0 1 0 0,0 0-1 0 0,-1 1 1 0 0,1-1-1 0 0,-1 1 1 0 0,0 0-1 0 0,1 0 1 0 0,-1 0-1 0 0,0 0 1 0 0,0 0 0 0 0,0 0-1 0 0,0 0 1 0 0,0 1-1 0 0,-1-1 1 0 0,1 1-1 0 0,-1-1 1 0 0,0 1-1 0 0,1 0 1 0 0,-1 2 2 0 0,28 188-1 0 0,-24-189 1 0 0,-1 1 0 0 0,1-1 1 0 0,0 0-1 0 0,0-1 0 0 0,0 1 1 0 0,0-1-1 0 0,1 0 0 0 0,0 0 1 0 0,-1-1-1 0 0,1 1 0 0 0,0-1 1 0 0,0-1-1 0 0,0 1 0 0 0,0-1 1 0 0,0 0-1 0 0,1 0 0 0 0,-1-1 1 0 0,0 0-1 0 0,0 0 1 0 0,0 0-1 0 0,1-1 0 0 0,-1 0 1 0 0,0 0-1 0 0,0-1 0 0 0,0 0 1 0 0,0 0-1 0 0,0 0 0 0 0,-1 0 1 0 0,5-4-1 0 0,1 3-78 0 0,-1-1 0 0 0,1 0 0 0 0,-1-1 0 0 0,-1 0 0 0 0,1-1 0 0 0,-1 0 0 0 0,0-1 0 0 0,0 0 0 0 0,-1 0 0 0 0,0 0 0 0 0,0-1 0 0 0,0-1 0 0 0,-1 1 0 0 0,-1-1 0 0 0,1 0 0 0 0,-2-1 0 0 0,1 1-1 0 0,-1-1 1 0 0,-1 0 0 0 0,1-1 0 0 0,-2 1 0 0 0,0-1 0 0 0,0 0 0 0 0,-1 0 0 0 0,0 1 0 0 0,0-1 0 0 0,-2-1 0 0 0,1-1 78 0 0,-4 6 6 0 0,1 0-1 0 0,-1 1 0 0 0,0-1 1 0 0,-1 1-1 0 0,0-1 0 0 0,0 1 1 0 0,0 0-1 0 0,-1 0 0 0 0,0 1 1 0 0,0-1-1 0 0,0 1 0 0 0,-1 0 1 0 0,1 1-1 0 0,-1-1 0 0 0,0 1 0 0 0,-1 0 1 0 0,1 1-1 0 0,-1-1 0 0 0,0 1 1 0 0,1 1-1 0 0,-1-1 0 0 0,-1 1 1 0 0,1 0-1 0 0,0 1 0 0 0,0 0 1 0 0,-1 0-1 0 0,1 0 0 0 0,0 1 1 0 0,-1 0-1 0 0,1 1 0 0 0,-1 0 0 0 0,1 0 1 0 0,-6 2-6 0 0,6-2 21 0 0,0 0 1 0 0,0 0 0 0 0,1 1-1 0 0,-1 1 1 0 0,0-1 0 0 0,1 1-1 0 0,-1 0 1 0 0,1 0 0 0 0,0 1-1 0 0,0-1 1 0 0,1 2 0 0 0,-1-1-1 0 0,1 0 1 0 0,0 1 0 0 0,0 0-1 0 0,0 1 1 0 0,0-1 0 0 0,1 1-1 0 0,0-1 1 0 0,1 1 0 0 0,-1 0-1 0 0,1 1 1 0 0,0-1 0 0 0,0 1-1 0 0,1-1 1 0 0,0 2-22 0 0,1-1 40 0 0,1-1-1 0 0,1 0 0 0 0,-1 1 1 0 0,1-1-1 0 0,0 1 1 0 0,0-1-1 0 0,1 0 0 0 0,0 0 1 0 0,0 0-1 0 0,1 0 1 0 0,-1 0-1 0 0,1 0 1 0 0,0 0-1 0 0,1-1 0 0 0,0 0 1 0 0,-1 0-1 0 0,2 0 1 0 0,-1 0-1 0 0,0 0 0 0 0,1-1 1 0 0,0 0-1 0 0,0 0 1 0 0,0 0-1 0 0,1 0 0 0 0,-1-1 1 0 0,6 2-40 0 0,161 53-300 0 0,-42-52-1695 0 0,-5-34-3357 0 0,-103 19 3922 0 0</inkml:trace>
  <inkml:trace contextRef="#ctx0" brushRef="#br0" timeOffset="66573.398">4085 6251 1292 0 0,'1'-2'96'0'0,"0"0"0"0"0,0 0 0 0 0,0 0 1 0 0,0 0-1 0 0,0 0 0 0 0,-1 0 0 0 0,1 0 0 0 0,-1 0 0 0 0,1 0 0 0 0,-1 0 0 0 0,0 0 0 0 0,0 0 0 0 0,1 0 0 0 0,-1-1 1 0 0,-1 1-1 0 0,1 0 0 0 0,0 0 0 0 0,-1 0 0 0 0,1 0 0 0 0,-1 0 0 0 0,1 0 0 0 0,-1 0 0 0 0,0 0 0 0 0,0 0 1 0 0,0 0-1 0 0,0 0 0 0 0,0 1 0 0 0,0-1 0 0 0,-1 0 0 0 0,1 1 0 0 0,-1-1 0 0 0,1 0 0 0 0,-1 1 0 0 0,1 0 0 0 0,-1-1 1 0 0,0 1-1 0 0,0 0 0 0 0,0 0 0 0 0,1 0 0 0 0,-1 0 0 0 0,0 1 0 0 0,0-1 0 0 0,0 0 0 0 0,-1 1 0 0 0,1-1 1 0 0,-1 1-97 0 0,-3 1 84 0 0,-1 0 1 0 0,0 0-1 0 0,1 1 1 0 0,-1 0-1 0 0,1 1 1 0 0,-1-1-1 0 0,1 1 1 0 0,0 0-1 0 0,0 1 1 0 0,0 0-1 0 0,1 0 1 0 0,-1 0-1 0 0,1 0 1 0 0,0 1-1 0 0,0 0 1 0 0,1 0-1 0 0,-1 0 1 0 0,1 1-1 0 0,0-1 1 0 0,0 1-1 0 0,1 0 1 0 0,0 0-1 0 0,0 0 1 0 0,0 1-1 0 0,1-1 1 0 0,0 1-1 0 0,0 1-84 0 0,2-7 217 0 0,0-1-31 0 0,63 2 434 0 0,101-73-22 0 0,-121 93-432 0 0,208-10-3863 0 0,-180-50 4136 0 0,-72 36-394 0 0,1 1 0 0 0,-1-1 0 0 0,1 0 0 0 0,-1 0 0 0 0,0 0 0 0 0,0 1 0 0 0,0-1 0 0 0,0 0 0 0 0,0 1-1 0 0,0-1 1 0 0,-1 1 0 0 0,1-1 0 0 0,0 1 0 0 0,-1-1 0 0 0,1 1 0 0 0,-1 0 0 0 0,1 0 0 0 0,-1 0 0 0 0,0 0 0 0 0,0 0 0 0 0,1 0 0 0 0,-1 0 0 0 0,0 1 0 0 0,0-1 0 0 0,0 1 0 0 0,0-1 0 0 0,0 1 0 0 0,0 0 0 0 0,1-1 0 0 0,-1 1 0 0 0,0 0 0 0 0,0 1 0 0 0,0-1 0 0 0,0 0 0 0 0,0 0 0 0 0,0 1 0 0 0,0-1 0 0 0,0 1 0 0 0,0 0 0 0 0,1-1 0 0 0,-1 1 0 0 0,0 0 0 0 0,0 0 0 0 0,1 0 0 0 0,-1 0 0 0 0,-1 2-45 0 0,-3-2 22 0 0,0 1 0 0 0,0 0-1 0 0,0 0 1 0 0,1 1 0 0 0,-1-1-1 0 0,1 1 1 0 0,0 1 0 0 0,-1-1-1 0 0,1 1 1 0 0,1 0 0 0 0,-1 0 0 0 0,0 0-1 0 0,1 1 1 0 0,0-1 0 0 0,0 1-1 0 0,1 0 1 0 0,-1 0 0 0 0,1 1 0 0 0,0-1-1 0 0,0 1 1 0 0,1-1 0 0 0,-1 1-1 0 0,2 0 1 0 0,-1 0 0 0 0,0 0-1 0 0,1 0 1 0 0,0 2-22 0 0,2-4 6 0 0,0-1 0 0 0,0 1 0 0 0,1-1 0 0 0,-1 1 0 0 0,1-1 0 0 0,0 0 0 0 0,0 0 0 0 0,0 0 0 0 0,0 0 0 0 0,0 0 0 0 0,1-1 0 0 0,-1 1 0 0 0,1-1 0 0 0,0 1 0 0 0,0-1 0 0 0,0 0 0 0 0,0 0-1 0 0,0 0 1 0 0,0 0 0 0 0,1-1 0 0 0,-1 1 0 0 0,1-1 0 0 0,-1 0 0 0 0,1 0 0 0 0,-1 0 0 0 0,1-1 0 0 0,-1 1 0 0 0,1-1 0 0 0,0 0 0 0 0,-1 0 0 0 0,1 0 0 0 0,0 0 0 0 0,-1-1 0 0 0,4 0-6 0 0,3-3-92 0 0,0-1 1 0 0,-1 0 0 0 0,1-1-1 0 0,-1 0 1 0 0,-1 0-1 0 0,1-1 1 0 0,-1 0-1 0 0,0 0 1 0 0,-1-1 0 0 0,1 0-1 0 0,-2 0 1 0 0,1-1-1 0 0,-1 0 1 0 0,0 0-1 0 0,-1 0 1 0 0,0-1-1 0 0,-1 0 1 0 0,0 0 0 0 0,0 0-1 0 0,-1 0 1 0 0,-1-1-1 0 0,1 1 1 0 0,-2-1-1 0 0,1 0 1 0 0,-2 0 91 0 0,4-33-308 0 0,-3 1 0 0 0,-2-1 0 0 0,-1 0 0 0 0,-2 1 0 0 0,-8-28 308 0 0,-37-104 1428 0 0,47 174-1405 0 0,0 0 0 0 0,0 1 0 0 0,0-1 0 0 0,0 1-1 0 0,0-1 1 0 0,0 1 0 0 0,1 0 0 0 0,-1 0 0 0 0,0 0 0 0 0,0 0 0 0 0,0 0 0 0 0,0 0 0 0 0,0 1 0 0 0,0-1 0 0 0,0 1 0 0 0,0-1 0 0 0,0 1 0 0 0,0 0 0 0 0,1 0 0 0 0,-1-1 0 0 0,0 1 0 0 0,1 0 0 0 0,-1 1 0 0 0,0-1 0 0 0,1 0 0 0 0,-1 0 0 0 0,1 1 0 0 0,0-1 0 0 0,0 1 0 0 0,-1-1 0 0 0,1 1 0 0 0,0 0 0 0 0,0-1 0 0 0,0 1 0 0 0,0 0-1 0 0,1 0 1 0 0,-1 0 0 0 0,0-1 0 0 0,1 1 0 0 0,0 0 0 0 0,-1 0 0 0 0,1 0 0 0 0,0 0 0 0 0,0 0 0 0 0,0 0 0 0 0,0 0 0 0 0,0 0 0 0 0,0 0 0 0 0,1 1-23 0 0,-5 21 99 0 0,2 0 0 0 0,0 0 0 0 0,1 1 0 0 0,2-1 0 0 0,0 0 0 0 0,2 0 0 0 0,1 0 0 0 0,0 0 0 0 0,2 0 0 0 0,1-1 0 0 0,1 0 0 0 0,1 0 0 0 0,0-1 0 0 0,2 0 0 0 0,1-1 0 0 0,0 0 0 0 0,2-1 0 0 0,0 0 0 0 0,1-1 0 0 0,3 1-99 0 0,-12-13-7 0 0,0 0 0 0 0,0 0 0 0 0,1-1 0 0 0,-1 0 0 0 0,1 0 0 0 0,1-1 0 0 0,-1 0 0 0 0,1 0 0 0 0,0-1 0 0 0,0 0 0 0 0,0 0 0 0 0,0-1-1 0 0,1 0 1 0 0,0 0 0 0 0,-1-1 0 0 0,1 0 0 0 0,0-1 0 0 0,0 0 0 0 0,0 0 0 0 0,0-1 0 0 0,0 0 0 0 0,0 0 0 0 0,0-1 0 0 0,0-1 0 0 0,0 1 0 0 0,0-2 0 0 0,-1 1 0 0 0,1-1 0 0 0,-1 0 0 0 0,1-1 0 0 0,-1 0 0 0 0,0 0 0 0 0,-1-1 0 0 0,1 1 0 0 0,-1-2 0 0 0,0 1 0 0 0,0-1 0 0 0,0 0 0 0 0,-1-1 0 0 0,0 0 0 0 0,0 0 0 0 0,-1 0 0 0 0,0 0 0 0 0,0-1 0 0 0,-1 0 0 0 0,0 0 0 0 0,0 0 0 0 0,-1-1 0 0 0,3-7 7 0 0,-10-28 1700 0 0,35 93-1469 0 0,-26-44-229 0 0,0-1 0 0 0,1 0 0 0 0,0 0-1 0 0,0 0 1 0 0,0-1 0 0 0,0 0 0 0 0,0 0 0 0 0,1 0 0 0 0,-1-1 0 0 0,1 0-1 0 0,-1 0 1 0 0,1-1 0 0 0,0 0 0 0 0,0 0 0 0 0,0-1 0 0 0,0 1-1 0 0,0-1 1 0 0,0-1 0 0 0,-1 0 0 0 0,1 0 0 0 0,0 0 0 0 0,0 0 0 0 0,-1-1-1 0 0,1-1 1 0 0,-1 1 0 0 0,1-1 0 0 0,-1 0 0 0 0,0 0 0 0 0,0-1-1 0 0,0 1 1 0 0,-1-1 0 0 0,1-1 0 0 0,-1 1 0 0 0,0-1 0 0 0,0 0 0 0 0,0 0-1 0 0,-1-1 1 0 0,0 1 0 0 0,2-4-2 0 0,11-48 137 0 0,-16 57-161 0 0,-1 0 21 0 0,2 4 5 0 0,114 307 406 0 0,-107-291-309 0 0,-1-1-1 0 0,-1 1 1 0 0,-1 0 0 0 0,0 1-1 0 0,-1-1 1 0 0,-2 1 0 0 0,0 0-1 0 0,-1 0 1 0 0,-1 4-99 0 0,-1-17 7 0 0,0-1-1 0 0,0 1 1 0 0,-1-1 0 0 0,0 1 0 0 0,0-1-1 0 0,-1 0 1 0 0,0 1 0 0 0,0-1-1 0 0,-1 0 1 0 0,0 0 0 0 0,0-1 0 0 0,-1 1-1 0 0,1 0 1 0 0,-1-1 0 0 0,-1 0 0 0 0,1 0-1 0 0,-1 0 1 0 0,0-1 0 0 0,-1 0-1 0 0,1 0 1 0 0,-1 0 0 0 0,0 0 0 0 0,0-1-1 0 0,-1 0 1 0 0,1 0 0 0 0,-1-1 0 0 0,-1 1-7 0 0,-1-1-323 0 0,0-1 1 0 0,0 1 0 0 0,-1-2-1 0 0,1 1 1 0 0,-1-1 0 0 0,1 0-1 0 0,-1-1 1 0 0,0-1 0 0 0,1 1 0 0 0,-1-1-1 0 0,1-1 1 0 0,0 0 0 0 0,-1 0-1 0 0,1-1 1 0 0,0 0 0 0 0,0 0-1 0 0,0-1 1 0 0,1 0 0 0 0,-1-1-1 0 0,1 0 1 0 0,0 0 0 0 0,1-1 0 0 0,-1 0-1 0 0,1 0 1 0 0,0-1 0 0 0,0 0-1 0 0,1 0 1 0 0,0-1 0 0 0,1 1-1 0 0,-1-1 1 0 0,1 0 0 0 0,1-1 0 0 0,-1 1-1 0 0,1-2 323 0 0,-18-29-1310 0 0</inkml:trace>
  <inkml:trace contextRef="#ctx0" brushRef="#br0" timeOffset="62934.174">185 6081 1332 0 0,'-15'15'3406'0'0,"12"-15"-2813"0"0,3 0-23 0 0,0 0-37 0 0,0 0 23 0 0,0 0-5 0 0,0 0-21 0 0,1 1-490 0 0,1 1 0 0 0,-1-1 0 0 0,0 0-1 0 0,0 1 1 0 0,0-1 0 0 0,1 0 0 0 0,-1 0-1 0 0,1 0 1 0 0,-1 0 0 0 0,1 0 0 0 0,-1-1-1 0 0,1 1 1 0 0,-1 0 0 0 0,1-1 0 0 0,0 1-1 0 0,-1-1 1 0 0,1 0 0 0 0,0 1 0 0 0,-1-1-1 0 0,1 0 1 0 0,0 0 0 0 0,0 0-1 0 0,-1 0 1 0 0,1 0 0 0 0,0 0 0 0 0,-1-1-1 0 0,1 1 1 0 0,0-1 0 0 0,-1 1 0 0 0,1-1-1 0 0,0 0 1 0 0,-1 1 0 0 0,1-1 0 0 0,-1 0-1 0 0,1 0 1 0 0,-1 0 0 0 0,0 0 0 0 0,2-1-40 0 0,5-1 186 0 0,366-141 1728 0 0,-368 143-1951 0 0,0-1 0 0 0,0 0 0 0 0,0 0 0 0 0,-1 0 0 0 0,1-1 0 0 0,0 0 0 0 0,-1 0 0 0 0,0-1 0 0 0,0 1 0 0 0,0-1-1 0 0,0 0 1 0 0,-1-1 0 0 0,1 1 0 0 0,-1-1 0 0 0,0 0 0 0 0,0 0 0 0 0,-1 0 0 0 0,0 0 0 0 0,0-1 0 0 0,0 1 0 0 0,0-1-1 0 0,-1 0 1 0 0,0 0 0 0 0,0 1 0 0 0,-1-2 0 0 0,1 1 0 0 0,-1 0 0 0 0,-1 0 0 0 0,1 0 0 0 0,-1 0 0 0 0,0-1 0 0 0,-1-3 37 0 0,-3-1-45 0 0,-1 1-1 0 0,-1-1 1 0 0,0 2 0 0 0,0-1 0 0 0,-1 1 0 0 0,0 0 0 0 0,-1 0 0 0 0,0 0 0 0 0,0 1 0 0 0,0 1-1 0 0,-1 0 1 0 0,-1 0 0 0 0,1 0 0 0 0,-1 1 0 0 0,0 1 0 0 0,0-1 0 0 0,-1 2 0 0 0,0-1 0 0 0,-8-1 45 0 0,-12-3 16 0 0,0 1 0 0 0,-1 1 1 0 0,0 2-1 0 0,0 1 1 0 0,-1 1-1 0 0,-20 3-16 0 0,46 0 2 0 0,1 0 0 0 0,-1 1 0 0 0,0-1 0 0 0,0 2 0 0 0,1-1 0 0 0,-1 1 0 0 0,1 0 0 0 0,-1 1 0 0 0,1-1 1 0 0,0 1-1 0 0,0 0 0 0 0,0 1 0 0 0,0-1 0 0 0,1 1 0 0 0,-1 1 0 0 0,1-1 0 0 0,0 1 0 0 0,0 0 0 0 0,1 0 0 0 0,-1 0 0 0 0,1 0 0 0 0,0 1 0 0 0,1 0 0 0 0,-1 0 1 0 0,1 0-1 0 0,0 0 0 0 0,1 0 0 0 0,0 1 0 0 0,0-1 0 0 0,0 1 0 0 0,0-1 0 0 0,1 1 0 0 0,0 0 0 0 0,1 0 0 0 0,0 0 0 0 0,0 2-2 0 0,18 248 87 0 0,-18-257-86 0 0,34 171 237 0 0,-14-78-7 0 0,-3 1 1 0 0,-5 0 0 0 0,-1 69-232 0 0,-11-163 0 0 0,0 1 0 0 0,0-1 0 0 0,-1 1 0 0 0,1-1-1 0 0,0 1 1 0 0,-1-1 0 0 0,1 1 0 0 0,-1-1 0 0 0,1 0-1 0 0,0 1 1 0 0,-1-1 0 0 0,1 0 0 0 0,-1 1 0 0 0,1-1-1 0 0,-1 0 1 0 0,1 1 0 0 0,-1-1 0 0 0,1 0 0 0 0,-1 0-1 0 0,0 0 1 0 0,1 1 0 0 0,-1-1 0 0 0,1 0 0 0 0,-1 0-1 0 0,1 0 1 0 0,-1 0 0 0 0,0 0 0 0 0,1 0 0 0 0,-1 0-1 0 0,1 0 1 0 0,-1 0 0 0 0,1 0 0 0 0,-1-1 0 0 0,0 1-1 0 0,1 0 1 0 0,-1 0 0 0 0,1-1 0 0 0,-1 1 0 0 0,1 0-1 0 0,-1 0 1 0 0,1-1 0 0 0,-1 1 0 0 0,1 0 0 0 0,0-1-1 0 0,-1 1 1 0 0,1-1 0 0 0,-1 1 0 0 0,1-1 0 0 0,0 1-1 0 0,-1-1 1 0 0,1 1 0 0 0,0-1 0 0 0,0 1 0 0 0,-1-1-1 0 0,1 1 1 0 0,0-1 0 0 0,0 1 0 0 0,0-1 0 0 0,0 0-1 0 0,0 1 1 0 0,0-1 0 0 0,0 1 0 0 0,0-1 0 0 0,0 0 0 0 0,-2-8-68 0 0,1-1 0 0 0,0 1 1 0 0,0-1-1 0 0,1 1 0 0 0,0-1 1 0 0,1 1-1 0 0,0 0 0 0 0,1-1 1 0 0,0 1-1 0 0,0 0 0 0 0,1 0 1 0 0,0 0-1 0 0,0 0 0 0 0,1 0 1 0 0,1 1-1 0 0,-1-1 0 0 0,1 1 1 0 0,1 0-1 0 0,-1 1 0 0 0,1-1 1 0 0,1 1-1 0 0,-1 1 0 0 0,1-1 1 0 0,0 1-1 0 0,1 0 0 0 0,5-3 68 0 0,-10 7-54 0 0,1 0 0 0 0,0 0-1 0 0,0 0 1 0 0,0 1 0 0 0,0-1 0 0 0,0 1 0 0 0,1 0-1 0 0,-1 0 1 0 0,0 1 0 0 0,0-1 0 0 0,1 1-1 0 0,-1 0 1 0 0,0 0 0 0 0,1 0 0 0 0,-1 1-1 0 0,0 0 1 0 0,1-1 0 0 0,-1 1 0 0 0,0 1-1 0 0,0-1 1 0 0,0 1 0 0 0,0 0 0 0 0,0-1-1 0 0,0 2 1 0 0,-1-1 0 0 0,1 0 0 0 0,0 1 0 0 0,-1 0-1 0 0,0-1 1 0 0,0 2 0 0 0,0-1 0 0 0,0 0-1 0 0,1 3 55 0 0,76 136-841 0 0,-61-101 341 0 0,12-25-1575 0 0,-7-27 1049 0 0</inkml:trace>
  <inkml:trace contextRef="#ctx0" brushRef="#br0" timeOffset="63481.562">936 6261 1436 0 0,'-12'1'179'0'0,"1"0"0"0"0,0 0-1 0 0,0 1 1 0 0,0 0 0 0 0,0 1 0 0 0,0 1-1 0 0,0 0 1 0 0,1 0 0 0 0,0 1 0 0 0,0 0-1 0 0,0 1 1 0 0,1 0 0 0 0,-1 0-1 0 0,1 1 1 0 0,1 0 0 0 0,-1 1 0 0 0,1 0-1 0 0,1 0 1 0 0,0 1 0 0 0,0 0 0 0 0,0 0-1 0 0,1 1 1 0 0,0-1 0 0 0,1 1 0 0 0,1 1-1 0 0,-1-1 1 0 0,1 1 0 0 0,1-1 0 0 0,0 1-1 0 0,1 0 1 0 0,0 0 0 0 0,0 1 0 0 0,1-1-1 0 0,1 0 1 0 0,0 1-179 0 0,0-9 40 0 0,0 0 0 0 0,1 0 0 0 0,-1 0 0 0 0,1-1-1 0 0,0 1 1 0 0,0 0 0 0 0,0-1 0 0 0,0 1 0 0 0,1-1 0 0 0,-1 1 0 0 0,1-1 0 0 0,-1 0-1 0 0,1 1 1 0 0,0-1 0 0 0,0 0 0 0 0,0 0 0 0 0,0 0 0 0 0,0 0 0 0 0,0-1 0 0 0,1 1-1 0 0,-1-1 1 0 0,0 1 0 0 0,1-1 0 0 0,0 0 0 0 0,-1 0 0 0 0,1 0 0 0 0,-1 0 0 0 0,1 0-1 0 0,0-1 1 0 0,0 1 0 0 0,0-1 0 0 0,-1 1 0 0 0,1-1 0 0 0,0 0 0 0 0,1-1-40 0 0,96-9 584 0 0,16-51-528 0 0,-105 74-336 0 0,-12-12 289 0 0,1 0-1 0 0,0 0 1 0 0,0 0 0 0 0,0 0 0 0 0,1 0 0 0 0,-1 0 0 0 0,0 0 0 0 0,0 1 0 0 0,1-1-1 0 0,-1 0 1 0 0,0 0 0 0 0,1 0 0 0 0,-1 0 0 0 0,1 0 0 0 0,-1 0 0 0 0,1 0-1 0 0,0 0 1 0 0,-1-1 0 0 0,1 1 0 0 0,0 0 0 0 0,0 0 0 0 0,0 0 0 0 0,-1-1-1 0 0,1 1 1 0 0,0 0 0 0 0,0-1 0 0 0,0 1 0 0 0,0-1 0 0 0,0 1 0 0 0,0-1 0 0 0,0 0-1 0 0,0 1 1 0 0,1-1 0 0 0,-1 0 0 0 0,0 0 0 0 0,0 0 0 0 0,0 0 0 0 0,0 0-1 0 0,0 0 1 0 0,0 0 0 0 0,0 0 0 0 0,1 0 0 0 0,-1 0 0 0 0,0 0 0 0 0,0-1-1 0 0,0 1 1 0 0,0-1 0 0 0,0 1 0 0 0,0 0 0 0 0,0-1-9 0 0,112-108-36 0 0,-104 96-31 0 0,-1 1 0 0 0,2 1 0 0 0,0 0 0 0 0,0 0 0 0 0,1 1-1 0 0,1 0 1 0 0,-1 0 0 0 0,1 2 0 0 0,1-1 0 0 0,0 1 67 0 0,-2 3-54 0 0,-6 2 21 0 0,1 0 0 0 0,-1 0-1 0 0,1 0 1 0 0,0 0 0 0 0,0 1-1 0 0,0 0 1 0 0,1 1 0 0 0,-1-1-1 0 0,0 1 1 0 0,1 0 0 0 0,-1 1-1 0 0,1-1 1 0 0,-1 1 0 0 0,1 1-1 0 0,-1-1 1 0 0,1 1-1 0 0,-1 0 1 0 0,4 2 33 0 0,-4-1-1 0 0,0 0-1 0 0,-1 0 1 0 0,0 1-1 0 0,1 0 1 0 0,-1 0-1 0 0,0 0 1 0 0,0 1 0 0 0,-1 0-1 0 0,1 0 1 0 0,-1 0-1 0 0,0 0 1 0 0,0 1-1 0 0,0 0 1 0 0,-1-1-1 0 0,1 1 1 0 0,-1 1 0 0 0,0-1-1 0 0,-1 0 1 0 0,1 1-1 0 0,-1-1 1 0 0,0 1-1 0 0,-1 0 1 0 0,1 0-1 0 0,-1 0 1 0 0,0 0 0 0 0,-1 0-1 0 0,1 0 1 0 0,-1 0-1 0 0,0 0 1 0 0,-1 0-1 0 0,0 0 1 0 0,1-1-1 0 0,-2 1 1 0 0,1 0 0 0 0,-1 0-1 0 0,0 0 1 0 0,0-1-1 0 0,0 1 1 0 0,-1-1-1 0 0,0 0 1 0 0,0 0-1 0 0,-4 5 2 0 0,1-3-340 0 0,-1-1-1 0 0,0 0 1 0 0,0-1-1 0 0,-1 1 0 0 0,1-2 1 0 0,-1 1-1 0 0,0-1 1 0 0,0 0-1 0 0,-1 0 0 0 0,1-1 1 0 0,-1 0-1 0 0,1-1 1 0 0,-1 0-1 0 0,0 0 0 0 0,0-1 341 0 0,-13 3-1256 0 0</inkml:trace>
  <inkml:trace contextRef="#ctx0" brushRef="#br0" timeOffset="78991.53">14818 5684 968 0 0,'1'-2'114'0'0,"0"1"0"0"0,0 0 1 0 0,0-1-1 0 0,0 1 0 0 0,0-1 0 0 0,0 1 0 0 0,0-1 1 0 0,-1 1-1 0 0,1-1 0 0 0,-1 1 0 0 0,1-1 0 0 0,-1 0 0 0 0,1 1 1 0 0,-1-1-1 0 0,0 0 0 0 0,0 1 0 0 0,0-1 0 0 0,0 0 1 0 0,0 1-1 0 0,0-1 0 0 0,-1 0 0 0 0,1 1 0 0 0,0-1 0 0 0,-1 1 1 0 0,0-1-1 0 0,1 0 0 0 0,-1 1 0 0 0,0-1 0 0 0,1 1 0 0 0,-1 0 1 0 0,0-1-1 0 0,0 1 0 0 0,0 0 0 0 0,-1-1 0 0 0,1 1 1 0 0,0 0-1 0 0,0 0 0 0 0,-1 0 0 0 0,1 0 0 0 0,0 0 0 0 0,-1 0 1 0 0,1 0-1 0 0,-1 1 0 0 0,1-1 0 0 0,-1 0 0 0 0,0 1 1 0 0,1-1-1 0 0,-1 1 0 0 0,1 0 0 0 0,-1-1 0 0 0,0 1 0 0 0,1 0 1 0 0,-1 0-1 0 0,0 0 0 0 0,1 0 0 0 0,-1 1 0 0 0,0-1 1 0 0,1 0-1 0 0,-1 1 0 0 0,0-1 0 0 0,1 1 0 0 0,-1-1 0 0 0,1 1 1 0 0,-1 0-1 0 0,1 0 0 0 0,-1 0 0 0 0,0 0-114 0 0,-5 2 60 0 0,0 0-1 0 0,0 1 0 0 0,0 0 1 0 0,0 0-1 0 0,1 0 0 0 0,-1 1 1 0 0,1 0-1 0 0,1 0 1 0 0,-1 0-1 0 0,1 1 0 0 0,-1 0 1 0 0,2 0-1 0 0,-1 0 1 0 0,1 1-1 0 0,0-1 0 0 0,0 1 1 0 0,1 0-1 0 0,-1 0 1 0 0,2 1-1 0 0,-1-1 0 0 0,1 1 1 0 0,0-1-1 0 0,1 1 0 0 0,0 0 1 0 0,0-1-1 0 0,0 6-59 0 0,2-8 21 0 0,-1-1 1 0 0,1 0-1 0 0,0 0 0 0 0,0 0 0 0 0,1 0 0 0 0,-1 0 1 0 0,1 0-1 0 0,0 0 0 0 0,0 0 0 0 0,0-1 0 0 0,0 1 0 0 0,1-1 1 0 0,-1 1-1 0 0,1-1 0 0 0,0 0 0 0 0,0 0 0 0 0,0 0 1 0 0,0-1-1 0 0,1 1 0 0 0,-1-1 0 0 0,1 0 0 0 0,0 1 1 0 0,0-2-1 0 0,-1 1 0 0 0,1 0 0 0 0,0-1 0 0 0,0 0 0 0 0,1 0 1 0 0,-1 0-1 0 0,0 0 0 0 0,0-1-21 0 0,128-5-289 0 0,-125 2 283 0 0,0-1 0 0 0,0 1 0 0 0,-1-2 0 0 0,0 1-1 0 0,0-1 1 0 0,0 0 0 0 0,-1 0 0 0 0,1 0 0 0 0,-1-1-1 0 0,0 0 1 0 0,-1 0 0 0 0,1 0 0 0 0,-1-1 0 0 0,-1 1 0 0 0,1-1-1 0 0,-1 0 1 0 0,0 0 0 0 0,-1 0 0 0 0,0 0 0 0 0,0-1-1 0 0,0 1 1 0 0,0-8 6 0 0,-2 20 24 0 0,0 0 0 0 0,1 0 0 0 0,-1 1 0 0 0,1-1 0 0 0,0 0 0 0 0,1 0 0 0 0,-1 0 0 0 0,1 0-1 0 0,0-1 1 0 0,0 1 0 0 0,1 0 0 0 0,-1-1 0 0 0,1 1 0 0 0,0-1 0 0 0,0 0 0 0 0,0 0 0 0 0,1 0 0 0 0,0 0 0 0 0,-1-1 0 0 0,1 0-1 0 0,1 1 1 0 0,1 0-24 0 0,-5-4 18 0 0,5-2 8 0 0,8-5-56 0 0,0 0-1 0 0,0-1 1 0 0,-1-1-1 0 0,0 0 1 0 0,-1-1-1 0 0,0 0 1 0 0,0-1-1 0 0,-1 0 1 0 0,8-11 30 0 0,-11 11-60 0 0,0 1 1 0 0,1 0 0 0 0,1 1-1 0 0,0 0 1 0 0,0 0 0 0 0,0 1-1 0 0,1 1 1 0 0,0 0 0 0 0,1 0-1 0 0,0 1 1 0 0,0 0 0 0 0,0 1-1 0 0,1 1 1 0 0,12-4 59 0 0,-21 8-11 0 0,0 0 0 0 0,0 1 0 0 0,0-1 0 0 0,0 1 1 0 0,0 0-1 0 0,0 0 0 0 0,0 0 0 0 0,0 1 0 0 0,0-1 0 0 0,0 1 0 0 0,0 0 1 0 0,-1 0-1 0 0,1 0 0 0 0,-1 1 0 0 0,1-1 0 0 0,-1 1 0 0 0,0 0 0 0 0,0 0 1 0 0,0 0-1 0 0,-1 0 0 0 0,1 0 0 0 0,-1 1 0 0 0,0-1 0 0 0,0 1 0 0 0,0 0 1 0 0,0-1-1 0 0,0 1 0 0 0,-1 0 0 0 0,0 0 0 0 0,1 1 11 0 0,22 125-70 0 0,-51 4-1420 0 0,-53-23-3899 0 0,52-95 4153 0 0</inkml:trace>
  <inkml:trace contextRef="#ctx0" brushRef="#br0" timeOffset="44841.813">9911 4570 1036 0 0,'83'-133'7093'0'0,"-83"133"-6963"0"0,0 0 40 0 0,0 0-34 0 0,0 0 6 0 0,24 69 530 0 0,145 525 2729 0 0,-161-554-3215 0 0,-24-46-1077 0 0,0-26-206 0 0,1 0 1 0 0,1-1-1 0 0,2 0 0 0 0,1-1 1 0 0,2 0-1 0 0,-3-22 1097 0 0,-15-51-2838 0 0,15 68 1573 0 0</inkml:trace>
  <inkml:trace contextRef="#ctx0" brushRef="#br0" timeOffset="45339.755">10032 4377 1204 0 0,'1'-4'200'0'0,"0"0"-1"0"0,0 0 1 0 0,1 0-1 0 0,-1 0 1 0 0,1 0-1 0 0,0 1 1 0 0,0-1-1 0 0,0 1 1 0 0,1-1-1 0 0,-1 1 1 0 0,1 0-1 0 0,0 0 1 0 0,0 0 0 0 0,0 0-1 0 0,0 0 1 0 0,0 1-1 0 0,1-1 1 0 0,-1 1-1 0 0,1 0 1 0 0,-1 0-1 0 0,1 0 1 0 0,0 1-1 0 0,0-1 1 0 0,0 1-1 0 0,0 0 1 0 0,2 0-200 0 0,2 4 67 0 0,0 0 1 0 0,0 1-1 0 0,-1 0 1 0 0,0 1-1 0 0,0 0 1 0 0,0 0-1 0 0,0 0 1 0 0,-1 1-1 0 0,1 0 1 0 0,-2 0-1 0 0,1 0 0 0 0,-1 1 1 0 0,1 0-1 0 0,-2 0 1 0 0,4 6-68 0 0,-2-5 98 0 0,6 9 232 0 0,-1 0 0 0 0,-1 1 0 0 0,0 1 0 0 0,-1 0 0 0 0,-1 0 0 0 0,-1 0 0 0 0,-1 1 0 0 0,0 0 0 0 0,-2 0 0 0 0,0 1 0 0 0,-1-1 0 0 0,-1 1 0 0 0,-1 15-330 0 0,-24-38 702 0 0,20-6-702 0 0,1 0-1 0 0,0-1 0 0 0,0 1 0 0 0,1 0 1 0 0,-1-1-1 0 0,2 1 0 0 0,0-1 0 0 0,0 1 0 0 0,0-1 1 0 0,1 1-1 0 0,0-1 0 0 0,1 1 0 0 0,0-1 1 0 0,0 1-1 0 0,0 0 0 0 0,1 0 0 0 0,1 0 0 0 0,-1 0 1 0 0,1 1-1 0 0,1 0 0 0 0,-1-1 0 0 0,1 1 0 0 0,1 1 1 0 0,-1-1-1 0 0,1 1 0 0 0,0 0 0 0 0,0 0 1 0 0,1 1-1 0 0,0 0 0 0 0,0 0 0 0 0,0 0 0 0 0,1 1 1 0 0,-1 0-1 0 0,1 1 0 0 0,0-1 0 0 0,0 2 1 0 0,0-1-1 0 0,0 1 0 0 0,1 0 0 0 0,7 0 1 0 0,-8 5-7 0 0,0 0-1 0 0,0 1 1 0 0,0 0-1 0 0,-1 1 1 0 0,1-1-1 0 0,-1 2 1 0 0,0-1-1 0 0,-1 1 1 0 0,1 0-1 0 0,-1 0 1 0 0,0 0-1 0 0,-1 1 1 0 0,1 0-1 0 0,-1 0 1 0 0,-1 1-1 0 0,1-1 1 0 0,-2 1-1 0 0,1 0 1 0 0,-1 0-1 0 0,0 1 1 0 0,0-1-1 0 0,-1 0 1 0 0,0 1-1 0 0,-1 0 1 0 0,0 0 7 0 0,0-4 56 0 0,-1 0-1 0 0,0 0 1 0 0,0-1 0 0 0,0 1-1 0 0,-1 0 1 0 0,1-1 0 0 0,-1 1 0 0 0,0 0-1 0 0,-1-1 1 0 0,1 1 0 0 0,-1-1 0 0 0,0 0-1 0 0,0 1 1 0 0,0-1 0 0 0,-1 0 0 0 0,1 0-1 0 0,-1-1 1 0 0,0 1 0 0 0,0 0 0 0 0,-1 0-56 0 0,-14-61 409 0 0,18 38-517 0 0,1 1 0 0 0,0-1 0 0 0,1 1 0 0 0,2 0 0 0 0,-1 0 0 0 0,2 0 0 0 0,1 0 0 0 0,0 1 0 0 0,2-3 108 0 0,52-86-5980 0 0,-48 88 2112 0 0,-10 15 2612 0 0</inkml:trace>
  <inkml:trace contextRef="#ctx0" brushRef="#br0" timeOffset="46304.728">10936 4464 1316 0 0,'-1'0'102'0'0,"1"0"0"0"0,-1 0 0 0 0,0-1 0 0 0,0 1 0 0 0,0 0 1 0 0,1 0-1 0 0,-1 0 0 0 0,0-1 0 0 0,0 1 0 0 0,1-1 0 0 0,-1 1 0 0 0,0 0 0 0 0,0-1 0 0 0,1 1 0 0 0,-1-1 0 0 0,0 1 0 0 0,1-1 0 0 0,-1 0 1 0 0,1 1-1 0 0,-1-1 0 0 0,1 0 0 0 0,-1 1 0 0 0,1-1 0 0 0,0 0 0 0 0,-1 0 0 0 0,1 1 0 0 0,0-1 0 0 0,-1 0 0 0 0,1 0 0 0 0,0 0 0 0 0,0 1 1 0 0,0-1-1 0 0,0 0 0 0 0,0 0 0 0 0,0 0 0 0 0,0 0 0 0 0,0 1 0 0 0,0-1 0 0 0,0 0 0 0 0,0 0 0 0 0,0 0 0 0 0,1 1 0 0 0,-1-1 0 0 0,0 0 0 0 0,1 0 1 0 0,-1 0-1 0 0,0 1 0 0 0,1-1 0 0 0,-1 0 0 0 0,1 1 0 0 0,-1-1 0 0 0,1 0 0 0 0,-1 1 0 0 0,1-1 0 0 0,0 1 0 0 0,-1-1 0 0 0,1 1 0 0 0,0-1 1 0 0,0 1-1 0 0,-1 0 0 0 0,1-1-102 0 0,-9 2 67 0 0,0 0 1 0 0,0 1 0 0 0,0 0 0 0 0,0 0-1 0 0,0 1 1 0 0,0 0 0 0 0,1 0 0 0 0,-1 1-1 0 0,1 0 1 0 0,0 0 0 0 0,0 0 0 0 0,1 1-1 0 0,-1 0 1 0 0,1 1 0 0 0,0 0 0 0 0,0 0-1 0 0,1 0 1 0 0,0 0 0 0 0,0 1 0 0 0,0 0-1 0 0,1 0 1 0 0,0 0 0 0 0,0 0 0 0 0,1 1-1 0 0,0-1 1 0 0,0 4-68 0 0,3-6 25 0 0,1-1 0 0 0,0 0 0 0 0,0 1 0 0 0,1-1 0 0 0,-1 0 0 0 0,1 0 0 0 0,0 0-1 0 0,0 0 1 0 0,0 0 0 0 0,1 0 0 0 0,-1 0 0 0 0,1-1 0 0 0,0 1 0 0 0,0-1 0 0 0,0 0 0 0 0,1 0 0 0 0,-1 0 0 0 0,1 0-1 0 0,0-1 1 0 0,-1 1 0 0 0,1-1 0 0 0,0 0 0 0 0,0 0 0 0 0,1-1 0 0 0,-1 1 0 0 0,0-1 0 0 0,0 0 0 0 0,1 0 0 0 0,-1 0-1 0 0,1-1 1 0 0,-1 1 0 0 0,1-1 0 0 0,-1 0 0 0 0,1 0 0 0 0,-1-1 0 0 0,1 1 0 0 0,-1-1 0 0 0,0 0 0 0 0,1 0-1 0 0,-1-1 1 0 0,0 1 0 0 0,4-3-25 0 0,0 1-41 0 0,0-1 0 0 0,0 0-1 0 0,0 0 1 0 0,-1-1 0 0 0,1 0-1 0 0,-1 0 1 0 0,0-1 0 0 0,-1 0-1 0 0,1 0 1 0 0,-1 0 0 0 0,-1-1 0 0 0,1 0-1 0 0,-1 0 1 0 0,0 0 0 0 0,-1-1-1 0 0,1 0 1 0 0,-2 0 0 0 0,1 0-1 0 0,-1 0 1 0 0,0-1 0 0 0,-1 1-1 0 0,0-1 1 0 0,0 1 0 0 0,-1-1-1 0 0,0 0 1 0 0,0 0 0 0 0,-1 0-1 0 0,-1 0 1 0 0,1-2 41 0 0,-1 6 21 0 0,1 1-1 0 0,-1-1 0 0 0,1 0 1 0 0,-1 0-1 0 0,-1 1 1 0 0,1-1-1 0 0,0 1 1 0 0,-1-1-1 0 0,0 1 0 0 0,0 0 1 0 0,-1 0-1 0 0,1 0 1 0 0,-1 0-1 0 0,0 0 1 0 0,0 0-1 0 0,0 1 0 0 0,0-1 1 0 0,-1 1-1 0 0,1 0 1 0 0,-1 0-1 0 0,0 0 1 0 0,0 1-1 0 0,0-1 0 0 0,0 1 1 0 0,-1 0-1 0 0,1 0 1 0 0,-1 0-1 0 0,1 1 1 0 0,-1 0-1 0 0,1-1 0 0 0,-1 2 1 0 0,0-1-1 0 0,-1 0-20 0 0,9 28-129 0 0,6-22 63 0 0,0-1-1 0 0,0 0 1 0 0,0 0 0 0 0,1-1 0 0 0,-1 0 0 0 0,1 0-1 0 0,0-1 1 0 0,0 0 0 0 0,0-1 0 0 0,0 0 0 0 0,0-1-1 0 0,0 0 1 0 0,0-1 0 0 0,0 0 0 0 0,0 0-1 0 0,0-1 1 0 0,0 0 0 0 0,-1-1 0 0 0,1 0 0 0 0,-1 0-1 0 0,0-1 1 0 0,1 0 0 0 0,-2-1 0 0 0,1 0 0 0 0,-1-1-1 0 0,1 0 1 0 0,-1 0 0 0 0,-1 0 0 0 0,1-1 0 0 0,-1 0-1 0 0,-1-1 1 0 0,1 1 0 0 0,-1-1 0 0 0,-1-1-1 0 0,1 1 1 0 0,-1-1 0 0 0,-1 0 0 0 0,0 0 0 0 0,0 0-1 0 0,0-1 1 0 0,-1 1 0 0 0,0-4 66 0 0,-13-155 450 0 0,-14 80 658 0 0,-1 139-722 0 0,25 294 586 0 0,33-25 447 0 0,13-369-232 0 0,-36 33-1160 0 0,-6 8-106 0 0,1 0 0 0 0,1 1 0 0 0,-1-1 0 0 0,1 1 0 0 0,0 1 0 0 0,1-1-1 0 0,0 1 1 0 0,0 0 0 0 0,0 0 0 0 0,1 1 0 0 0,-1 0 0 0 0,1 0 0 0 0,0 1 0 0 0,1 0 0 0 0,-1 0-1 0 0,1 1 1 0 0,0 0 0 0 0,0 1 0 0 0,0 0 0 0 0,7-1 79 0 0,-12 4 3 0 0,-1 0 0 0 0,1 0 0 0 0,0 0 0 0 0,0 0 0 0 0,0 1 1 0 0,-1-1-1 0 0,1 1 0 0 0,-1 0 0 0 0,1 0 0 0 0,-1 0 0 0 0,0 1 0 0 0,0-1 0 0 0,0 1 0 0 0,0-1 0 0 0,0 1 0 0 0,-1 0 1 0 0,1 0-1 0 0,-1 1 0 0 0,0-1 0 0 0,0 0 0 0 0,0 1 0 0 0,0-1 0 0 0,0 1 0 0 0,-1 0 0 0 0,0 0 0 0 0,0-1 0 0 0,0 1 1 0 0,0 0-1 0 0,0 0 0 0 0,-1 0 0 0 0,0 0 0 0 0,0 0 0 0 0,0 0 0 0 0,0 0 0 0 0,-1 0 0 0 0,1 0 0 0 0,-1 0 0 0 0,0-1 1 0 0,0 1-1 0 0,0 0 0 0 0,-1 0 0 0 0,1-1 0 0 0,-1 1 0 0 0,-1 1-3 0 0,-3 2 48 0 0,0 0 1 0 0,-1 0-1 0 0,0-1 1 0 0,0 0-1 0 0,0 0 1 0 0,-1-1-1 0 0,1 0 0 0 0,-1 0 1 0 0,-1 0-1 0 0,1-1 1 0 0,-1-1-1 0 0,1 1 0 0 0,-1-1 1 0 0,0-1-1 0 0,0 0 1 0 0,-1 0-1 0 0,1-1 1 0 0,0 0-1 0 0,0 0 0 0 0,-1-1 1 0 0,0-1-49 0 0,5 1-108 0 0,1-1-1 0 0,-1 0 1 0 0,1 0 0 0 0,-1 0 0 0 0,1-1-1 0 0,0 1 1 0 0,-1-1 0 0 0,1 0 0 0 0,0-1 0 0 0,0 1-1 0 0,0-1 1 0 0,1 0 0 0 0,-1 1 0 0 0,1-2-1 0 0,-1 1 1 0 0,1 0 0 0 0,0-1 0 0 0,0 1-1 0 0,0-1 1 0 0,1 0 0 0 0,0 0 0 0 0,-1 0 0 0 0,1 0-1 0 0,0 0 1 0 0,1-1 0 0 0,-1 1 0 0 0,1-1-1 0 0,0 1 1 0 0,0-1 0 0 0,0 1 0 0 0,1-2 108 0 0,50-75-5481 0 0,-30 65 4305 0 0</inkml:trace>
  <inkml:trace contextRef="#ctx0" brushRef="#br0" timeOffset="47194.127">11772 4342 1616 0 0,'-54'-10'3503'0'0,"43"12"-3370"0"0,1 0 0 0 0,-1 1 0 0 0,1 1 1 0 0,0-1-1 0 0,0 2 0 0 0,0-1 0 0 0,1 1 0 0 0,-1 1 0 0 0,1 0 0 0 0,0 0 0 0 0,1 1 0 0 0,0 0 1 0 0,0 0-1 0 0,0 1 0 0 0,1 0 0 0 0,0 0 0 0 0,-4 7-133 0 0,11-12 36 0 0,-1 0 0 0 0,1 0 1 0 0,0 0-1 0 0,0 0 0 0 0,0 0 0 0 0,0-1 1 0 0,1 1-1 0 0,-1 0 0 0 0,1 0 0 0 0,0 0 0 0 0,0 0 1 0 0,0-1-1 0 0,0 1 0 0 0,0 0 0 0 0,1-1 0 0 0,-1 1 1 0 0,1-1-1 0 0,-1 1 0 0 0,1-1 0 0 0,0 0 0 0 0,0 0 1 0 0,0 0-1 0 0,0 0 0 0 0,1 0 0 0 0,-1 0 1 0 0,1 0-1 0 0,-1-1 0 0 0,1 1 0 0 0,-1-1 0 0 0,1 0 1 0 0,0 0-1 0 0,-1 0 0 0 0,1 0 0 0 0,0 0 0 0 0,0-1 1 0 0,0 1-1 0 0,0-1 0 0 0,0 0 0 0 0,-1 0 1 0 0,1 0-1 0 0,0 0 0 0 0,0 0 0 0 0,0-1 0 0 0,0 1 1 0 0,0-1-1 0 0,0 0 0 0 0,-1 0 0 0 0,1 0 0 0 0,0 0 1 0 0,-1 0-1 0 0,1 0 0 0 0,0-1 0 0 0,-1 1 1 0 0,1-2-37 0 0,8 1-16 0 0,0 0 1 0 0,0-1-1 0 0,0-1 1 0 0,-1 1 0 0 0,1-2-1 0 0,-1 1 1 0 0,0-2-1 0 0,0 1 1 0 0,-1-1 0 0 0,0-1-1 0 0,0 0 1 0 0,0 0 0 0 0,-1 0-1 0 0,0-1 1 0 0,2-3 15 0 0,-10 10-2 0 0,-1 0 0 0 0,1 1 0 0 0,0-1 1 0 0,0 0-1 0 0,-1 1 0 0 0,1-1 0 0 0,0 0 0 0 0,-1 1 1 0 0,1-1-1 0 0,-1 1 0 0 0,1-1 0 0 0,-1 1 0 0 0,1-1 1 0 0,-1 1-1 0 0,1-1 0 0 0,-1 1 0 0 0,1-1 0 0 0,-1 1 1 0 0,0 0-1 0 0,1-1 0 0 0,-1 1 0 0 0,0 0 0 0 0,1-1 1 0 0,-1 1-1 0 0,0 0 0 0 0,1 0 0 0 0,-1 0 0 0 0,0 0 1 0 0,0 0-1 0 0,1 0 0 0 0,-1 0 0 0 0,0 0 0 0 0,1 0 1 0 0,-1 0-1 0 0,0 0 0 0 0,0 0 0 0 0,1 0 0 0 0,-1 1 0 0 0,0-1 1 0 0,1 0-1 0 0,-1 0 0 0 0,0 1 0 0 0,1-1 0 0 0,-1 1 1 0 0,1-1-1 0 0,-1 0 0 0 0,0 1 0 0 0,1-1 0 0 0,-1 1 1 0 0,1 0-1 0 0,-1-1 0 0 0,1 1 0 0 0,0-1 0 0 0,-1 1 1 0 0,1-1-1 0 0,0 1 0 0 0,-1 0 0 0 0,1-1 0 0 0,0 1 1 0 0,0 0-1 0 0,-1 0 2 0 0,-1 1 7 0 0,-1 0 0 0 0,1 0 0 0 0,-1 0 1 0 0,1 1-1 0 0,0-1 0 0 0,0 1 0 0 0,0 0 0 0 0,0-1 1 0 0,0 1-1 0 0,1 0 0 0 0,-1 0 0 0 0,1 0 0 0 0,0 0 1 0 0,0 0-1 0 0,0 1 0 0 0,0-1 0 0 0,0 0 0 0 0,1 0 1 0 0,-1 1-1 0 0,1-1 0 0 0,0 0 0 0 0,0 1 0 0 0,1-1 1 0 0,-1 0-1 0 0,0 1 0 0 0,1-1 0 0 0,0 0 0 0 0,0 0 1 0 0,0 0-1 0 0,0 0 0 0 0,0 1 0 0 0,1-2 0 0 0,0 1 1 0 0,-1 0-1 0 0,1 0 0 0 0,0 0 0 0 0,2 2-7 0 0,1 1 25 0 0,0-1 1 0 0,1 1-1 0 0,-1-1 0 0 0,1 1 0 0 0,0-2 0 0 0,0 1 0 0 0,1-1 0 0 0,-1 0 1 0 0,1 0-1 0 0,0 0 0 0 0,0-1 0 0 0,0 0 0 0 0,0-1 0 0 0,1 0 0 0 0,-1 0 1 0 0,2 0-26 0 0,0-1-51 0 0,-1-1 1 0 0,1 0 0 0 0,0 0 0 0 0,0 0 0 0 0,0-1 0 0 0,0-1 0 0 0,-1 0 0 0 0,1 0 0 0 0,-1 0-1 0 0,1-1 1 0 0,-1 0 0 0 0,0-1 0 0 0,0 0 0 0 0,0 0 0 0 0,-1-1 0 0 0,1 0 0 0 0,-1 0-1 0 0,0-1 1 0 0,-1 0 0 0 0,1 0 0 0 0,-1 0 0 0 0,0-1 0 0 0,-1 0 0 0 0,0 0 0 0 0,0-1 0 0 0,0 1-1 0 0,-1-1 1 0 0,0 0 0 0 0,-1 0 0 0 0,0 0 0 0 0,0-1 0 0 0,0 1 0 0 0,-1-1 0 0 0,-1 0 0 0 0,1 1-1 0 0,-1-6 51 0 0,4-23-145 0 0,-2 0 0 0 0,-2 0 0 0 0,-1 0 0 0 0,-2 0 0 0 0,-2 0 0 0 0,-1 0 0 0 0,-2 1 0 0 0,-6-18 145 0 0,11 45 37 0 0,1 2 10 0 0,0-1 0 0 0,0 1 0 0 0,-1 0 0 0 0,0 0 0 0 0,-1 0 0 0 0,1 0 0 0 0,-1 0 0 0 0,-1 0 0 0 0,1 1 0 0 0,-1 0 0 0 0,0-1 0 0 0,-1 1 0 0 0,0 1 0 0 0,-4-5-47 0 0,-20 51 198 0 0,23-9-84 0 0,1 1 0 0 0,2 0 0 0 0,1-1 0 0 0,1 1 1 0 0,2 0-1 0 0,2 0 0 0 0,0 0 0 0 0,3-1 0 0 0,0 0 0 0 0,2 0 0 0 0,2 0 0 0 0,2 2-114 0 0,-3-2 68 0 0,-9-29-56 0 0,42 68 567 0 0,-41-71-531 0 0,-1 0-10 0 0,4-2-63 0 0,156-124-1046 0 0,-120 114 616 0 0,-40 11 406 0 0,11 4-110 0 0,-6 2 207 0 0,0 1 1 0 0,-1 0 0 0 0,0 0-1 0 0,0 0 1 0 0,0 0 0 0 0,-1 1-1 0 0,0-1 1 0 0,0 1 0 0 0,-1 0-1 0 0,0 0 1 0 0,0 0 0 0 0,-1 0-1 0 0,0 0 1 0 0,0 1 0 0 0,0-1-1 0 0,-1 0 1 0 0,0 1 0 0 0,0-1-1 0 0,-1 0 1 0 0,0 0-1 0 0,-1 0 1 0 0,1 0 0 0 0,-1 1-1 0 0,-1-2 1 0 0,1 1 0 0 0,-1 0-1 0 0,0-1 1 0 0,-1 1 0 0 0,1-1-1 0 0,-1 0 1 0 0,-1 0 0 0 0,1 0-1 0 0,-1-1 1 0 0,0 1 0 0 0,0-1-1 0 0,-1 0 1 0 0,1-1 0 0 0,-1 1-1 0 0,0-1 1 0 0,-2 1-49 0 0,-31 14-418 0 0,17-50-4841 0 0,22 14 3965 0 0,0 5 54 0 0</inkml:trace>
  <inkml:trace contextRef="#ctx0" brushRef="#br0" timeOffset="47461.92">12450 4351 1392 0 0,'6'22'3773'0'0,"14"15"-2624"0"0,-8-17-546 0 0,11 49 124 0 0,-23-68-1444 0 0,0-1-475 0 0,-12 4-1397 0 0,6-5 1335 0 0</inkml:trace>
  <inkml:trace contextRef="#ctx0" brushRef="#br0" timeOffset="47725.299">12418 4053 1792 0 0,'-2'-9'1304'0'0,"2"0"-240"0"0,0 3-220 0 0,-1 0-235 0 0,-1 0-177 0 0,1 0-292 0 0,-1 1-116 0 0,-1 2 0 0 0,0 0-584 0 0,-1 2-609 0 0,-2 1-71 0 0,3 3 4 0 0</inkml:trace>
  <inkml:trace contextRef="#ctx0" brushRef="#br0" timeOffset="48364.295">12552 4699 1568 0 0,'3'3'199'0'0,"0"-1"0"0"0,0 0 0 0 0,0-1 0 0 0,0 1 0 0 0,1 0 0 0 0,-1-1-1 0 0,0 0 1 0 0,0 0 0 0 0,1 0 0 0 0,-1 0 0 0 0,1 0 0 0 0,-1-1 0 0 0,1 0 0 0 0,-1 1 0 0 0,1-1 0 0 0,-1 0-1 0 0,1-1 1 0 0,0 1 0 0 0,-1-1 0 0 0,1 0 0 0 0,-1 1 0 0 0,0-1 0 0 0,1-1 0 0 0,-1 1 0 0 0,0 0 0 0 0,0-1-1 0 0,0 0 1 0 0,2-1-199 0 0,13-12 70 0 0,0-2-1 0 0,0 0 0 0 0,-2-1 0 0 0,0-1 0 0 0,-2 0 0 0 0,0-1 1 0 0,-1 0-1 0 0,0-1 0 0 0,-2-1 0 0 0,-1 0 0 0 0,-1 0 1 0 0,0-1-1 0 0,-2-1 0 0 0,3-15-69 0 0,-1 14-9 0 0,3-8-83 0 0,-2 0 0 0 0,-1-1-1 0 0,-2 0 1 0 0,-1 0-1 0 0,-1 0 1 0 0,-1-17 92 0 0,-5 50 0 0 0,1 0-1 0 0,0 0 1 0 0,-1 0 0 0 0,1 0 0 0 0,-1 0 0 0 0,1 0-1 0 0,-1 0 1 0 0,0 0 0 0 0,1 0 0 0 0,-1 0 0 0 0,0 0 0 0 0,0 0-1 0 0,1 0 1 0 0,-1 1 0 0 0,0-1 0 0 0,0 0 0 0 0,0 1 0 0 0,0-1-1 0 0,0 0 1 0 0,0 1 0 0 0,0-1 0 0 0,0 1 0 0 0,0 0 0 0 0,0-1-1 0 0,-1 1 1 0 0,1 0 0 0 0,0 0 0 0 0,0 0 0 0 0,0-1 0 0 0,0 1-1 0 0,-1 0 1 0 0,1 1 0 0 0,0-1 0 0 0,0 0 0 0 0,0 0-1 0 0,0 0 1 0 0,0 1 0 0 0,-1-1 0 0 0,1 0 0 0 0,0 1 0 0 0,0-1-1 0 0,0 1 1 0 0,0 0 0 0 0,0-1 0 0 0,0 1 0 0 0,0 0 0 0 0,1-1-1 0 0,-1 1 1 0 0,0 0 0 0 0,0 0 0 0 0,0 0 0 0 0,1 0 0 0 0,-1 0-1 0 0,0 1 1 0 0,-9 12 65 0 0,0 0-1 0 0,1 1 0 0 0,1 1 0 0 0,0 0 1 0 0,1 0-1 0 0,1 0 0 0 0,0 1 1 0 0,2-1-1 0 0,0 1 0 0 0,0 1 0 0 0,2-1 1 0 0,0 0-1 0 0,1 1 0 0 0,1-1 1 0 0,0 1-1 0 0,1-1 0 0 0,1 1 0 0 0,1-1 1 0 0,1 0-1 0 0,0 0 0 0 0,1 0 0 0 0,1-1 1 0 0,0 1-1 0 0,1-1 0 0 0,1-1 1 0 0,1 1-1 0 0,0-2 0 0 0,1 1 0 0 0,0-1 1 0 0,1 0-1 0 0,1-1 0 0 0,0-1 0 0 0,1 0 1 0 0,0 0-1 0 0,1-1 0 0 0,0-1 1 0 0,14 8-65 0 0,104 4-288 0 0,-128-22 283 0 0,0-1-1 0 0,-1 1 1 0 0,1-1 0 0 0,0 0-1 0 0,-1 0 1 0 0,1 0-1 0 0,-1-1 1 0 0,1 1 0 0 0,-1-1-1 0 0,0 0 1 0 0,1 0-1 0 0,-1 0 1 0 0,0 0 0 0 0,0 0-1 0 0,0-1 1 0 0,-1 1-1 0 0,1-1 1 0 0,-1 0-1 0 0,1 0 1 0 0,-1 0 0 0 0,0 0-1 0 0,0 0 1 0 0,0 0-1 0 0,-1-1 1 0 0,1 1 0 0 0,-1-1-1 0 0,1 1 1 0 0,-1-1-1 0 0,0 0 1 0 0,0-1 5 0 0,12-120 743 0 0,-40 76-123 0 0,42 69-1595 0 0,-11-6-5399 0 0,-7-13 4966 0 0</inkml:trace>
  <inkml:trace contextRef="#ctx0" brushRef="#br0" timeOffset="48641.797">13148 4159 2008 0 0,'-4'-7'1048'0'0,"4"-1"-260"0"0,-1 1-148 0 0,-1 2-204 0 0,-1-1-280 0 0,3 3-44 0 0,0-1-4 0 0,-2 1-240 0 0,2 0-188 0 0,-1 1-56 0 0,-1-2-352 0 0,2 2-532 0 0,0 2-8 0 0</inkml:trace>
  <inkml:trace contextRef="#ctx0" brushRef="#br0" timeOffset="49281.791">13365 4104 1268 0 0,'5'85'4499'0'0,"37"312"-1243"0"0,-31-317-3242 0 0,-12-79-54 0 0,0 0-1 0 0,0-1 1 0 0,1 1-1 0 0,-1 0 0 0 0,0-1 1 0 0,0 1-1 0 0,0-1 0 0 0,0 0 1 0 0,0 1-1 0 0,0-1 0 0 0,0 0 1 0 0,0 0-1 0 0,-1 1 1 0 0,1-1-1 0 0,0 0 0 0 0,0 0 1 0 0,0 0-1 0 0,0 0 0 0 0,0 0 1 0 0,0-1-1 0 0,0 1 0 0 0,0 0 1 0 0,0 0-1 0 0,0-1 0 0 0,0 1 1 0 0,0-1-1 0 0,0 1 1 0 0,0-1-1 0 0,0 1 0 0 0,0-1 1 0 0,0 1-1 0 0,0-1 0 0 0,1 0 1 0 0,-1 0-1 0 0,0 1 0 0 0,0-1 1 0 0,1 0-1 0 0,-1 0 0 0 0,1 0 1 0 0,-1 0-1 0 0,1 0 1 0 0,-1 0-1 0 0,1 0 0 0 0,-1 0 1 0 0,1 0-1 0 0,0 0 0 0 0,-1 0 1 0 0,1 0 40 0 0,-6-8-9 0 0,0-1 1 0 0,1 0-1 0 0,0 0 1 0 0,0 0 0 0 0,1 0-1 0 0,1-1 1 0 0,-1 1 0 0 0,2-1-1 0 0,0 0 1 0 0,0 0-1 0 0,1 0 1 0 0,0-1 0 0 0,1 1-1 0 0,0 0 1 0 0,1 0-1 0 0,0 0 1 0 0,1 0 0 0 0,0 0-1 0 0,0 0 1 0 0,1 0-1 0 0,1 1 1 0 0,0-1 0 0 0,1 1-1 0 0,0 0 1 0 0,0 0-1 0 0,1 1 1 0 0,0-1 0 0 0,0 1-1 0 0,1 0 1 0 0,1 1-1 0 0,0 0 1 0 0,0 0 0 0 0,0 1-1 0 0,2-1 9 0 0,-7 7 35 0 0,0 0 0 0 0,1 1 0 0 0,-1-1 0 0 0,1 1-1 0 0,-1-1 1 0 0,1 1 0 0 0,-1 0 0 0 0,1 0 0 0 0,-1 1 0 0 0,1-1-1 0 0,-1 1 1 0 0,0 0 0 0 0,1 0 0 0 0,-1 0 0 0 0,0 0 0 0 0,0 0-1 0 0,1 1 1 0 0,-1 0 0 0 0,0-1 0 0 0,-1 1 0 0 0,1 0 0 0 0,0 0-1 0 0,0 1 1 0 0,-1-1 0 0 0,1 1 0 0 0,-1-1 0 0 0,0 1-1 0 0,0 0 1 0 0,0 0 0 0 0,0-1 0 0 0,0 1 0 0 0,-1 1 0 0 0,1-1-1 0 0,-1 0 1 0 0,0 0 0 0 0,0 1 0 0 0,0-1 0 0 0,0 0 0 0 0,-1 1-1 0 0,1-1 1 0 0,-1 1-35 0 0,32 51 606 0 0,-25-53-632 0 0,0 0 0 0 0,0 0 1 0 0,0-1-1 0 0,0 0 1 0 0,0-1-1 0 0,0 1 0 0 0,0-1 1 0 0,0 0-1 0 0,0-1 0 0 0,0 0 1 0 0,0 0-1 0 0,0 0 0 0 0,0-1 1 0 0,-1 0-1 0 0,1-1 0 0 0,0 1 1 0 0,-1-1-1 0 0,0 0 0 0 0,1-1 1 0 0,-1 0-1 0 0,-1 0 0 0 0,1 0 1 0 0,0 0-1 0 0,-1-1 0 0 0,1-1 26 0 0,-1 2-24 0 0,0 0-1 0 0,-1 0 0 0 0,1 0 0 0 0,-1 0 0 0 0,0-1 0 0 0,0 0 1 0 0,-1 0-1 0 0,0 0 0 0 0,1 0 0 0 0,-2-1 0 0 0,1 1 0 0 0,-1-1 1 0 0,1 1-1 0 0,-1-1 0 0 0,-1 0 0 0 0,2-5 25 0 0,-3 10 164 0 0,-1-33 1999 0 0,12 109-1650 0 0,43 396 329 0 0,-51-442-802 0 0,-2 0 1 0 0,-1-1-1 0 0,-2 1 0 0 0,-1 0 1 0 0,-1 0-1 0 0,-1-1 1 0 0,-1 0-1 0 0,-3 3-40 0 0,8-25-62 0 0,-1 0-1 0 0,0-1 1 0 0,0 1-1 0 0,0 0 1 0 0,-1-1-1 0 0,0 0 1 0 0,0 1-1 0 0,-1-1 1 0 0,1 0-1 0 0,-1-1 1 0 0,0 1-1 0 0,0-1 1 0 0,-1 0-1 0 0,1 0 1 0 0,-1 0-1 0 0,0 0 1 0 0,0-1-1 0 0,0 0 1 0 0,0 0-1 0 0,-1 0 1 0 0,1-1-1 0 0,-1 1 1 0 0,0-1-1 0 0,0-1 1 0 0,0 1-1 0 0,0-1 63 0 0,2-3-257 0 0,0 0 0 0 0,0 0 0 0 0,-1 0-1 0 0,1-1 1 0 0,1 1 0 0 0,-1-1 0 0 0,0 0 0 0 0,1 0-1 0 0,-1 0 1 0 0,1-1 0 0 0,0 1 0 0 0,0-1 0 0 0,1 0-1 0 0,-1 0 1 0 0,1 0 0 0 0,-1 0 0 0 0,1 0 0 0 0,1 0-1 0 0,-1-1 1 0 0,1 1 0 0 0,-1-1 0 0 0,1 1-1 0 0,0-1 1 0 0,1 1 0 0 0,-1-1 0 0 0,1 0 0 0 0,0-1 257 0 0,-4-28-1236 0 0</inkml:trace>
  <inkml:trace contextRef="#ctx0" brushRef="#br0" timeOffset="73897.576">10077 5910 1060 0 0,'13'-14'796'0'0,"-10"12"-114"0"0,-3 2-69 0 0,0 0-129 0 0,0 0-14 0 0,3-13 439 0 0,32-15 557 0 0,-46 86 378 0 0,10-53-1796 0 0,-1 0-1 0 0,1 0 1 0 0,0 0-1 0 0,0 0 1 0 0,0 0-1 0 0,1 1 1 0 0,0-1-1 0 0,0 0 1 0 0,0 0 0 0 0,1 0-1 0 0,0 1 1 0 0,0-1-1 0 0,0 0 1 0 0,1 0-1 0 0,-1 0 1 0 0,1 0-1 0 0,0-1 1 0 0,1 1 0 0 0,-1 0-1 0 0,1-1 1 0 0,0 0-1 0 0,0 1 1 0 0,0-1-1 0 0,0 0 1 0 0,1-1-1 0 0,0 1 1 0 0,0-1-1 0 0,0 1 1 0 0,0-1 0 0 0,0 0-1 0 0,1-1 1 0 0,-1 1-1 0 0,1-1 1 0 0,0 0-1 0 0,0 0 1 0 0,0 0-1 0 0,0-1 1 0 0,1 1-48 0 0,62 9-330 0 0,-14-34-3438 0 0,-63-5 737 0 0,-1 8 1621 0 0</inkml:trace>
  <inkml:trace contextRef="#ctx0" brushRef="#br0" timeOffset="74269.497">10106 5549 1556 0 0,'-2'-53'13348'0'0,"2"53"-13147"0"0,0 52-6251 0 0,0 19 360 0 0,0-47 4353 0 0</inkml:trace>
  <inkml:trace contextRef="#ctx0" brushRef="#br0" timeOffset="74738.872">10320 6066 948 0 0,'34'11'6913'0'0,"15"-48"-6155"0"0,140-286-1726 0 0,-185 322 965 0 0,-1 0 1 0 0,1 0-1 0 0,0 1 1 0 0,0-1-1 0 0,0 1 1 0 0,0 0-1 0 0,-1 1 1 0 0,1-1-1 0 0,0 0 1 0 0,0 1-1 0 0,0 0 0 0 0,-1 0 1 0 0,1 0-1 0 0,0 0 1 0 0,-1 1-1 0 0,1-1 1 0 0,-1 1-1 0 0,0 0 1 0 0,1 0-1 0 0,-1 0 1 0 0,0 1-1 0 0,0-1 1 0 0,0 1-1 0 0,-1 0 1 0 0,1-1-1 0 0,-1 1 1 0 0,1 0-1 0 0,-1 1 1 0 0,0-1-1 0 0,0 0 1 0 0,0 1-1 0 0,-1-1 1 0 0,1 1-1 0 0,-1-1 1 0 0,0 1-1 0 0,1 2 3 0 0,7 7 92 0 0,63 129 1203 0 0,-71-137-1311 0 0,1-1 0 0 0,-1 0 0 0 0,0 1-1 0 0,0-1 1 0 0,0 0 0 0 0,-1 1-1 0 0,1-1 1 0 0,-1 1 0 0 0,0-1 0 0 0,-1 1-1 0 0,1-1 1 0 0,-1 1 0 0 0,0-1 0 0 0,0 1-1 0 0,0-1 1 0 0,0 0 0 0 0,-1 0 0 0 0,0 1-1 0 0,1-1 1 0 0,-2 0 0 0 0,1-1 0 0 0,0 1-1 0 0,-1 0 1 0 0,0-1 0 0 0,0 1 0 0 0,0-1-1 0 0,0 0 1 0 0,0 0 0 0 0,-1 0 0 0 0,1 0-1 0 0,-1-1 1 0 0,0 1 0 0 0,-2 0 16 0 0,2-2-232 0 0,1 1-1 0 0,0-1 1 0 0,0 0 0 0 0,-1-1 0 0 0,1 1-1 0 0,-1-1 1 0 0,1 1 0 0 0,-1-1 0 0 0,1 0-1 0 0,-1 0 1 0 0,1-1 0 0 0,0 1 0 0 0,-1-1 0 0 0,1 0-1 0 0,-1 1 1 0 0,1-2 0 0 0,0 1 0 0 0,0 0-1 0 0,-1 0 1 0 0,1-1 0 0 0,0 0 0 0 0,-2-1 232 0 0,-12-9-862 0 0</inkml:trace>
  <inkml:trace contextRef="#ctx0" brushRef="#br0" timeOffset="75684.851">11431 5895 2120 0 0,'-3'-3'155'0'0,"0"0"-1"0"0,0 0 0 0 0,0 1 1 0 0,-1-1-1 0 0,1 1 1 0 0,-1 0-1 0 0,1 0 0 0 0,-1 0 1 0 0,0 1-1 0 0,0-1 1 0 0,0 1-1 0 0,0 0 0 0 0,0 0 1 0 0,0 0-1 0 0,0 0 1 0 0,0 1-1 0 0,0 0 0 0 0,0-1 1 0 0,0 2-1 0 0,-1-1 0 0 0,1 0 1 0 0,-3 2-155 0 0,6-2 71 0 0,-12 2 53 0 0,0 0 1 0 0,1 2-1 0 0,-1-1 1 0 0,1 2-1 0 0,0 0 1 0 0,0 0-1 0 0,0 1 0 0 0,1 0 1 0 0,0 1-1 0 0,0 0 1 0 0,1 1-1 0 0,0 0 1 0 0,0 1-1 0 0,1 0 1 0 0,0 1-1 0 0,1 0 0 0 0,0 0 1 0 0,0 0-1 0 0,1 1 1 0 0,0 2-125 0 0,6-12 17 0 0,1 1 1 0 0,0 0 0 0 0,-1 0 0 0 0,1-1-1 0 0,0 1 1 0 0,0 0 0 0 0,0 0-1 0 0,0 0 1 0 0,1-1 0 0 0,-1 1 0 0 0,0 0-1 0 0,1 0 1 0 0,-1-1 0 0 0,1 1-1 0 0,0 0 1 0 0,-1-1 0 0 0,1 1 0 0 0,0-1-1 0 0,0 1 1 0 0,0-1 0 0 0,0 1 0 0 0,0-1-1 0 0,0 1 1 0 0,1-1 0 0 0,-1 0-1 0 0,0 0 1 0 0,1 0 0 0 0,-1 0 0 0 0,1 0-1 0 0,-1 0 1 0 0,1 0 0 0 0,0 0-1 0 0,-1-1 1 0 0,1 1 0 0 0,0 0 0 0 0,-1-1-1 0 0,1 0 1 0 0,0 1 0 0 0,0-1-1 0 0,0 0 1 0 0,0 0-18 0 0,74 10 605 0 0,-61-10-685 0 0,0-1 0 0 0,0-1 1 0 0,0-1-1 0 0,0 0 1 0 0,0-1-1 0 0,0 0 1 0 0,-1-1-1 0 0,0-1 1 0 0,0 0-1 0 0,0-1 1 0 0,-1-1-1 0 0,0 0 1 0 0,0-1-1 0 0,-1 0 0 0 0,0 0 1 0 0,-1-2-1 0 0,0 1 1 0 0,-1-2-1 0 0,0 1 1 0 0,0-1-1 0 0,-1-1 1 0 0,-1 1-1 0 0,0-2 1 0 0,-1 1-1 0 0,0-1 1 0 0,-1 0-1 0 0,1-5 80 0 0,5-22 433 0 0,-2 0 0 0 0,-1-1-1 0 0,-2 0 1 0 0,-2 0 0 0 0,-2 0 0 0 0,-2-35-433 0 0,-1 76 23 0 0,0 0 0 0 0,0 0 1 0 0,0 0-1 0 0,0-1 0 0 0,0 1 0 0 0,0 0 1 0 0,0 0-1 0 0,0 0 0 0 0,0 0 1 0 0,-1 0-1 0 0,1 0 0 0 0,0 0 0 0 0,-1 0 1 0 0,1 0-1 0 0,0 0 0 0 0,-1 0 0 0 0,1 0 1 0 0,-1 0-1 0 0,0 1 0 0 0,1-1 0 0 0,-1 0 1 0 0,0 0-1 0 0,1 0 0 0 0,-1 1 0 0 0,0-1 1 0 0,0 0-1 0 0,0 1 0 0 0,0-1 1 0 0,0 1-1 0 0,0-1 0 0 0,0 1 0 0 0,0-1 1 0 0,0 1-1 0 0,0 0 0 0 0,0-1 0 0 0,0 1 1 0 0,0 0-1 0 0,0 0 0 0 0,0 0 0 0 0,0 0 1 0 0,0 0-1 0 0,0 0 0 0 0,0 0 0 0 0,0 0 1 0 0,0 0-1 0 0,0 0 0 0 0,0 1 1 0 0,0-1-1 0 0,0 0 0 0 0,0 1 0 0 0,0-1 1 0 0,0 1-1 0 0,0-1 0 0 0,0 1 0 0 0,0 0 1 0 0,0-1-1 0 0,1 1 0 0 0,-1 0 0 0 0,0-1 1 0 0,0 1-1 0 0,1 0 0 0 0,-1 0 0 0 0,0 0 1 0 0,1 0-24 0 0,-5 28 118 0 0,2 0 0 0 0,1 1 0 0 0,2-1 0 0 0,1 0 0 0 0,1 0 0 0 0,1 0 0 0 0,1 0 0 0 0,2 0 0 0 0,1-1 0 0 0,2 0 0 0 0,0 0 0 0 0,2-1 0 0 0,1 0 0 0 0,1-1 0 0 0,1 0 0 0 0,1-1 0 0 0,2-1 0 0 0,15 18-118 0 0,-24-31 19 0 0,1-1 0 0 0,0 0 0 0 0,0 0 0 0 0,1-1-1 0 0,0-1 1 0 0,1 0 0 0 0,0 0 0 0 0,0-1 0 0 0,1 0 0 0 0,0-1 0 0 0,0 0 0 0 0,0-1 0 0 0,1-1 0 0 0,0 0-1 0 0,0 0 1 0 0,0-1 0 0 0,0-1 0 0 0,0 0 0 0 0,0-1 0 0 0,7 0-19 0 0,-12-4-36 0 0,0 0 0 0 0,-1-1-1 0 0,0 0 1 0 0,0 0 0 0 0,0 0 0 0 0,0-1 0 0 0,-1 0 0 0 0,1 0-1 0 0,-1-1 1 0 0,-1 0 0 0 0,1 0 0 0 0,-1 0 0 0 0,0 0 0 0 0,0-1-1 0 0,-1 0 1 0 0,0 0 0 0 0,0 0 0 0 0,-1-1 0 0 0,1 1 0 0 0,-2-1-1 0 0,1 0 1 0 0,-1 0 0 0 0,0 0 0 0 0,-1 0 0 0 0,0 0 0 0 0,0 0-1 0 0,-1 0 1 0 0,0 0 0 0 0,0-1 0 0 0,-1 1 0 0 0,0 0 0 0 0,-1-2 35 0 0,3 2 11 0 0,-1 0 0 0 0,0 0-1 0 0,0 0 1 0 0,0 0 0 0 0,-1 0-1 0 0,-1 0 1 0 0,1 0-1 0 0,-1 0 1 0 0,-1 0 0 0 0,1 0-1 0 0,-1 1 1 0 0,-1-1-1 0 0,1 1 1 0 0,-1 0 0 0 0,-1 0-1 0 0,1 1 1 0 0,-1-1-1 0 0,0 1 1 0 0,-1 0 0 0 0,1 0-1 0 0,-1 0 1 0 0,-5-3-10 0 0,4 6 9 0 0,0 0 1 0 0,1 1-1 0 0,-1 0 1 0 0,0 0-1 0 0,0 1 1 0 0,0-1 0 0 0,0 1-1 0 0,0 1 1 0 0,0 0-1 0 0,-1 0 1 0 0,1 0-1 0 0,0 1 1 0 0,0 0-1 0 0,0 0 1 0 0,0 1-1 0 0,0 0 1 0 0,0 0-1 0 0,1 0 1 0 0,-1 1-1 0 0,1 0 1 0 0,-1 0-1 0 0,1 1 1 0 0,0 0-1 0 0,0 0 1 0 0,1 0 0 0 0,-1 1-1 0 0,1 0 1 0 0,0 0-1 0 0,0 0 1 0 0,1 1-1 0 0,-1-1 1 0 0,1 1-1 0 0,1 0 1 0 0,-1 1-1 0 0,1-1 1 0 0,0 0-1 0 0,0 1 1 0 0,1 0-1 0 0,0 0 1 0 0,0 0-1 0 0,0 0 1 0 0,0 6-10 0 0,7-4-30 0 0,-1 0 0 0 0,1 0-1 0 0,1 0 1 0 0,0-1 0 0 0,0 1 0 0 0,1-1 0 0 0,-1-1-1 0 0,2 1 1 0 0,-1-1 0 0 0,1-1 0 0 0,0 1 0 0 0,1-1 0 0 0,-1-1-1 0 0,1 0 1 0 0,0 0 0 0 0,1 0 0 0 0,-1-1 0 0 0,1-1 0 0 0,-1 0-1 0 0,1 0 1 0 0,0 0 0 0 0,1-2 0 0 0,1 1 30 0 0,158 18-3225 0 0,-161-21 2833 0 0,-1 0 0 0 0,1 0 0 0 0,0-1 0 0 0,-1 0 1 0 0,1 0-1 0 0,-1-1 0 0 0,1 0 0 0 0,-1 0 0 0 0,0-1 0 0 0,0 0 1 0 0,-1-1-1 0 0,1 1 0 0 0,-1-2 0 0 0,0 1 0 0 0,-1-1 0 0 0,1 0 0 0 0,-1 0 1 0 0,4-6 391 0 0,7-13-1394 0 0</inkml:trace>
  <inkml:trace contextRef="#ctx0" brushRef="#br0" timeOffset="75935.945">12304 5512 2008 0 0,'-16'-119'4840'0'0,"-4"163"-2288"0"0,21 16-2044 0 0,2 1 0 0 0,3-1 0 0 0,2 0 0 0 0,3-1-1 0 0,3 0 1 0 0,2-1 0 0 0,14 31-508 0 0,-9-19 362 0 0,2-1-78 0 0,18 108-993 0 0,-42-173 474 0 0,0 1 0 0 0,-1-1 0 0 0,1 0 0 0 0,-1 0 0 0 0,0 1 1 0 0,-1-1-1 0 0,1-1 0 0 0,0 1 0 0 0,-1 0 0 0 0,0 0 0 0 0,0-1 0 0 0,0 0 0 0 0,0 0 1 0 0,-1 0-1 0 0,1 0 0 0 0,-1 0 0 0 0,0 0 0 0 0,0-1 0 0 0,0 0 0 0 0,0 0 0 0 0,0 0 1 0 0,0 0-1 0 0,-1-1 0 0 0,1 0 0 0 0,-1 0 0 0 0,1 0 0 0 0,-1 0 0 0 0,1 0 0 0 0,-1-1 0 0 0,1 0 1 0 0,-1 0-1 0 0,1 0 0 0 0,-1-1 0 0 0,1 0 0 0 0,-1 0 0 0 0,1 0 0 0 0,-1 0 0 0 0,1 0 1 0 0,0-1-1 0 0,-1 0 0 0 0,1 0 0 0 0,-3-2 235 0 0,-22-7-1195 0 0</inkml:trace>
  <inkml:trace contextRef="#ctx0" brushRef="#br0" timeOffset="76593.769">12378 5783 1152 0 0,'-60'7'4669'0'0,"59"-7"-4323"0"0,-3 1-38 0 0,-81 17 1295 0 0,85-17-1400 0 0,0-1 13 0 0,0 0 6 0 0,-3-3 384 0 0,179-29-461 0 0,-244 53-6998 0 0,49-16 5580 0 0</inkml:trace>
  <inkml:trace contextRef="#ctx0" brushRef="#br0" timeOffset="76921.246">12162 5873 1348 0 0,'12'-3'4480'0'0,"450"-112"-4157"0"0,-411 107 313 0 0,-62 37 253 0 0,8-26-860 0 0,0 0 1 0 0,1 0-1 0 0,0 0 0 0 0,0 1 1 0 0,0-1-1 0 0,0 1 0 0 0,0 0 1 0 0,1-1-1 0 0,-1 1 0 0 0,1 0 0 0 0,0 0 1 0 0,1 0-1 0 0,-1 0 0 0 0,0 0 1 0 0,1 0-1 0 0,0 0 0 0 0,0 0 1 0 0,0 0-1 0 0,1 0 0 0 0,-1 0 1 0 0,1 0-1 0 0,0 0 0 0 0,0 0 0 0 0,1 0 1 0 0,-1-1-1 0 0,1 1 0 0 0,-1 0 1 0 0,1-1-1 0 0,0 1 0 0 0,1-1 1 0 0,-1 0-1 0 0,0 1 0 0 0,1-1 1 0 0,0 0-1 0 0,0-1 0 0 0,0 1 0 0 0,0 0 1 0 0,0-1-1 0 0,1 0 0 0 0,-1 0 1 0 0,1 0-1 0 0,-1 0 0 0 0,1 0 1 0 0,0-1-1 0 0,-1 1 0 0 0,1-1 1 0 0,0 0-1 0 0,0 0 0 0 0,1-1-29 0 0,-1 2-238 0 0,1-1-1 0 0,0 0 1 0 0,-1 0 0 0 0,1 0-1 0 0,0-1 1 0 0,-1 0 0 0 0,1 1-1 0 0,0-2 1 0 0,0 1-1 0 0,-1 0 1 0 0,1-1 0 0 0,0 0-1 0 0,-1 0 1 0 0,1-1-1 0 0,-1 1 1 0 0,1-1 0 0 0,-1 0-1 0 0,0 0 1 0 0,0 0 0 0 0,0-1-1 0 0,0 0 1 0 0,0 1-1 0 0,0-1 1 0 0,-1-1 0 0 0,1 1-1 0 0,-1 0 1 0 0,0-1 0 0 0,2-3 238 0 0,-1-6-1350 0 0</inkml:trace>
  <inkml:trace contextRef="#ctx0" brushRef="#br0" timeOffset="77170.323">12813 5551 1748 0 0,'0'-3'708'0'0,"-1"0"32"0"0,-1 0-100 0 0,2 0-36 0 0,-2 2-184 0 0,-1-2 20 0 0,3 1-15 0 0,-3 1-77 0 0,3-2-92 0 0,-2 0-84 0 0,1 0-208 0 0,1 3 4 0 0,-2-5-880 0 0,1 5 79 0 0,1-1 57 0 0,-2-1-520 0 0,0 2 24 0 0</inkml:trace>
  <inkml:trace contextRef="#ctx0" brushRef="#br0" timeOffset="77623.176">12874 5661 1048 0 0,'61'72'3368'0'0,"-46"-51"-2800"0"0,-1 1 1 0 0,0 1-1 0 0,-2 0 0 0 0,-1 1 0 0 0,-1 0 0 0 0,-1 1 0 0 0,5 20-568 0 0,-2-24 1926 0 0,-4-58-1340 0 0,-5 20-817 0 0,40-143-460 0 0,-40 160 668 0 0,0 1 0 0 0,0 0 0 0 0,-1-1 0 0 0,1 1 0 0 0,0 0 0 0 0,0 0 1 0 0,-1 1-1 0 0,1-1 0 0 0,-1 0 0 0 0,1 1 0 0 0,-1 0 0 0 0,0-1 0 0 0,1 1 0 0 0,-1 0 0 0 0,0 0 0 0 0,0 1 0 0 0,0-1 1 0 0,-1 0-1 0 0,1 1 0 0 0,0-1 0 0 0,-1 1 0 0 0,0-1 0 0 0,1 1 0 0 0,-1-1 0 0 0,0 2 23 0 0,6 8-20 0 0,0-1 0 0 0,0 1 0 0 0,1-2 0 0 0,1 1 0 0 0,0-1 1 0 0,0-1-1 0 0,1 1 0 0 0,1-2 0 0 0,-1 1 0 0 0,1-2 0 0 0,0 1 0 0 0,11 4 20 0 0,-3-5-84 0 0,0-1 1 0 0,0-1-1 0 0,1-1 0 0 0,-1 0 1 0 0,1-1-1 0 0,0-2 0 0 0,0 0 1 0 0,0-1-1 0 0,6-1 84 0 0,-12 1-138 0 0,-3 0-81 0 0,-1 0-1 0 0,1-1 0 0 0,0-1 1 0 0,0 0-1 0 0,-1 0 1 0 0,1-1-1 0 0,-1 0 1 0 0,1-1-1 0 0,-1 0 1 0 0,-1 0-1 0 0,1-1 0 0 0,0-1 1 0 0,-1 1-1 0 0,0-2 1 0 0,-1 1-1 0 0,1-1 1 0 0,-1-1-1 0 0,-1 1 1 0 0,1-1-1 0 0,1-3 220 0 0,0-5-605 0 0</inkml:trace>
  <inkml:trace contextRef="#ctx0" brushRef="#br0" timeOffset="77871.934">13703 5769 2648 0 0,'-11'-6'131'0'0,"-1"1"1"0"0,0 0-1 0 0,0 1 0 0 0,0 0 0 0 0,0 1 1 0 0,-1 1-1 0 0,1 0 0 0 0,-1 0 0 0 0,1 1 1 0 0,-1 1-1 0 0,0 0 0 0 0,0 1 0 0 0,1 0 0 0 0,-1 1 1 0 0,1 0-1 0 0,-1 1 0 0 0,1 0 0 0 0,0 1 1 0 0,0 1-1 0 0,1 0 0 0 0,-1 0 0 0 0,1 1 1 0 0,0 1-132 0 0,2-4 142 0 0,1 1 1 0 0,-1 0 0 0 0,1 1 0 0 0,0 0 0 0 0,0 0 0 0 0,1 0 0 0 0,0 1 0 0 0,0 0-1 0 0,0 1 1 0 0,0 0 0 0 0,1 0 0 0 0,0 0 0 0 0,1 1 0 0 0,0-1 0 0 0,0 1 0 0 0,0 1-1 0 0,1 0-142 0 0,5-5 38 0 0,0 0-1 0 0,0-1 1 0 0,0 1-1 0 0,1-1 1 0 0,-1 1-1 0 0,1-1 1 0 0,0 0-1 0 0,0 1 1 0 0,0-1-1 0 0,1 0 1 0 0,-1 0-1 0 0,1-1 1 0 0,-1 1-1 0 0,1 0 1 0 0,0-1-1 0 0,0 0 0 0 0,0 1 1 0 0,1-1-1 0 0,-1-1 1 0 0,0 1-1 0 0,1 0 1 0 0,-1-1-1 0 0,1 0 1 0 0,0 1-1 0 0,-1-1 1 0 0,1-1-1 0 0,0 1 1 0 0,0-1-1 0 0,2 1-37 0 0,39 4-434 0 0,0-2-1 0 0,0-2 1 0 0,0-2 0 0 0,0-1-1 0 0,0-3 1 0 0,-1-2-1 0 0,0-1 1 0 0,0-3-1 0 0,19-8 435 0 0,12-4-2003 0 0,-41 11 1042 0 0</inkml:trace>
  <inkml:trace contextRef="#ctx0" brushRef="#br0" timeOffset="78119.667">14052 5832 1256 0 0,'1'0'48'0'0,"0"0"1"0"0,0 0-1 0 0,0-1 0 0 0,0 1 0 0 0,0 0 1 0 0,0-1-1 0 0,0 1 0 0 0,0-1 0 0 0,0 1 1 0 0,0-1-1 0 0,-1 1 0 0 0,1-1 0 0 0,0 1 1 0 0,0-1-1 0 0,0 0 0 0 0,-1 0 0 0 0,1 1 1 0 0,0-1-1 0 0,-1 0 0 0 0,1 0 0 0 0,-1 0 1 0 0,1 0-1 0 0,-1 0 0 0 0,1 0 1 0 0,-1 0-1 0 0,1 0 0 0 0,-1 0 0 0 0,0 0 1 0 0,0 0-1 0 0,0 0 0 0 0,1 0 0 0 0,-1 0 1 0 0,0 0-1 0 0,0 0 0 0 0,0 0 0 0 0,-1 0 1 0 0,1 0-1 0 0,0 0 0 0 0,0 0 0 0 0,0 0 1 0 0,-1 0-1 0 0,1 0 0 0 0,-1 0 0 0 0,1 0 1 0 0,-1 0-1 0 0,1 0 0 0 0,-1 1 0 0 0,1-1 1 0 0,-1 0-1 0 0,0 0 0 0 0,1 0 0 0 0,-1 1 1 0 0,0-1-1 0 0,0 0 0 0 0,0 1 0 0 0,1-1 1 0 0,-1 0-1 0 0,0 1 0 0 0,0 0 0 0 0,0-1 1 0 0,0 1-1 0 0,0-1 0 0 0,0 1 0 0 0,0 0 1 0 0,0 0-1 0 0,0-1 0 0 0,0 1 0 0 0,0 0 1 0 0,-1 0-49 0 0,-19-2 360 0 0,-1 2 0 0 0,1 0 1 0 0,-1 1-1 0 0,1 1 0 0 0,0 0 0 0 0,-1 2 1 0 0,2 1-1 0 0,-1 1 0 0 0,0 0 1 0 0,1 2-1 0 0,0 0 0 0 0,1 1 1 0 0,-18 11-361 0 0,35-19 23 0 0,1-1 1 0 0,-1 1-1 0 0,1-1 1 0 0,-1 1 0 0 0,1 0-1 0 0,-1-1 1 0 0,1 1 0 0 0,-1 0-1 0 0,1 0 1 0 0,0 0 0 0 0,-1 0-1 0 0,1 0 1 0 0,0 1 0 0 0,0-1-1 0 0,0 0 1 0 0,0 1 0 0 0,0-1-1 0 0,0 0 1 0 0,0 1 0 0 0,0-1-1 0 0,1 1 1 0 0,-1-1 0 0 0,0 1-1 0 0,1 0 1 0 0,0-1 0 0 0,-1 1-1 0 0,1-1 1 0 0,0 1 0 0 0,0 0-1 0 0,0 0 1 0 0,0-1 0 0 0,0 1-1 0 0,0 0 1 0 0,0-1 0 0 0,0 1-1 0 0,1-1 1 0 0,-1 1 0 0 0,1 0-1 0 0,-1-1 1 0 0,1 1 0 0 0,0-1-1 0 0,-1 1 1 0 0,2 0-24 0 0,68 27 221 0 0,-49-28-394 0 0,1-2 0 0 0,-1 0 1 0 0,0-1-1 0 0,0-1 0 0 0,1-1 1 0 0,-2-1-1 0 0,1-1 1 0 0,-1 0-1 0 0,0-2 0 0 0,11-5 173 0 0,-17 6-402 0 0,0-1 0 0 0,0 0 0 0 0,-1-1 0 0 0,0-1 0 0 0,-1 0 0 0 0,0 0 0 0 0,0-1 0 0 0,-1-1 0 0 0,-1 0 0 0 0,0-1 0 0 0,-1 0-1 0 0,0 0 1 0 0,-1-1 0 0 0,4-7 402 0 0,5-19-1112 0 0</inkml:trace>
  <inkml:trace contextRef="#ctx0" brushRef="#br0" timeOffset="78370.716">14245 5509 1816 0 0,'1'-13'310'0'0,"0"-1"-1"0"0,-2 1 0 0 0,1-1 1 0 0,-2 0-1 0 0,0 1 0 0 0,-1 0 1 0 0,0-1-1 0 0,-1 1 0 0 0,0 0 1 0 0,-1 1-1 0 0,0-1 1 0 0,-1 1-1 0 0,-1 0 0 0 0,0 0 1 0 0,0 1-1 0 0,-1 0 0 0 0,-1 0 1 0 0,0 1-1 0 0,0 0 0 0 0,-1 1 1 0 0,0 0-1 0 0,-1 0 0 0 0,-4-2-309 0 0,12 10 62 0 0,-1 0 0 0 0,1 0 0 0 0,-1 0-1 0 0,1 0 1 0 0,-1 1 0 0 0,1-1-1 0 0,-1 1 1 0 0,1 0 0 0 0,-1 0-1 0 0,1 0 1 0 0,-1 1 0 0 0,1-1-1 0 0,-1 1 1 0 0,1 0 0 0 0,0 0-1 0 0,-1 0 1 0 0,1 0 0 0 0,0 0-1 0 0,0 1 1 0 0,-1 0 0 0 0,1 0-1 0 0,1 0 1 0 0,-1 0 0 0 0,0 0-1 0 0,0 0 1 0 0,1 1 0 0 0,-1-1-1 0 0,1 1 1 0 0,0 0 0 0 0,0-1-1 0 0,0 1 1 0 0,0 0 0 0 0,0 0-1 0 0,1 1 1 0 0,-1-1 0 0 0,1 0-1 0 0,-1 1-60 0 0,-22 133 789 0 0,69 55-1168 0 0,41 69-2927 0 0,-16-92-2409 0 0,-57-142 4455 0 0</inkml:trace>
  <inkml:trace contextRef="#ctx0" brushRef="#br0" timeOffset="80363.349">8120 7187 896 0 0,'0'0'635'0'0,"0"0"44"0"0,0 0-53 0 0,36-3 5245 0 0,-18-7-4126 0 0,24 287 810 0 0,-21-175-2217 0 0,34 147 676 0 0,-46-212-705 0 0,-8-48-2238 0 0,-54-156-8198 0 0,46 140 8655 0 0</inkml:trace>
  <inkml:trace contextRef="#ctx0" brushRef="#br0" timeOffset="80747.369">8109 7218 1060 0 0,'15'-84'5497'0'0,"-13"78"-5425"0"0,0 1 1 0 0,0-1-1 0 0,1 1 0 0 0,-1-1 0 0 0,1 1 0 0 0,1 0 0 0 0,-1 0 0 0 0,1 0 1 0 0,-1 0-1 0 0,1 1 0 0 0,1-1 0 0 0,-1 1 0 0 0,1 0 0 0 0,-1 1 0 0 0,1-1 1 0 0,0 1-1 0 0,0 0 0 0 0,1 0 0 0 0,-1 0 0 0 0,1 1 0 0 0,-1 0 1 0 0,1 0-1 0 0,0 0 0 0 0,0 1 0 0 0,0 0 0 0 0,0 0 0 0 0,0 0 0 0 0,0 1 1 0 0,0 0-1 0 0,0 0 0 0 0,0 0 0 0 0,0 1 0 0 0,5 1-72 0 0,4 3 64 0 0,-1 0 0 0 0,0 1-1 0 0,0 0 1 0 0,-1 1 0 0 0,0 0 0 0 0,0 1-1 0 0,-1 1 1 0 0,0 0 0 0 0,0 1-1 0 0,-1 0 1 0 0,-1 0 0 0 0,1 1 0 0 0,-2 1-1 0 0,1 0 1 0 0,-2 0 0 0 0,0 1 0 0 0,0 0-1 0 0,-1 0 1 0 0,-1 1 0 0 0,0 0 0 0 0,4 13-64 0 0,-6-16 16 0 0,-1-1 1 0 0,0 0-1 0 0,0 1 1 0 0,-1 0-1 0 0,0 0 1 0 0,-1-1-1 0 0,0 1 1 0 0,-1 0 0 0 0,0 0-1 0 0,-1 0 1 0 0,0 0-1 0 0,0 0 1 0 0,-1 0-1 0 0,-1-1 1 0 0,0 1-1 0 0,0-1 1 0 0,-1 1-1 0 0,-1-1 1 0 0,0-1 0 0 0,0 1-1 0 0,0 0 1 0 0,-1-1-1 0 0,-1 0 1 0 0,0-1-1 0 0,0 0 1 0 0,0 0-1 0 0,-1 0 1 0 0,-1-1-1 0 0,1 0 1 0 0,-7 4-17 0 0,12-9-221 0 0,0 0 0 0 0,0 0-1 0 0,0 0 1 0 0,-1-1 0 0 0,1 1 0 0 0,0-1 0 0 0,-1 0-1 0 0,1 0 1 0 0,-1 0 0 0 0,1 0 0 0 0,-1-1 0 0 0,0 0-1 0 0,1 1 1 0 0,-1-1 0 0 0,1 0 0 0 0,-1-1 0 0 0,0 1 0 0 0,1-1-1 0 0,-1 1 1 0 0,1-1 0 0 0,-1 0 0 0 0,1-1 0 0 0,0 1-1 0 0,-1 0 1 0 0,1-1 0 0 0,0 0 0 0 0,0 0 0 0 0,0 0-1 0 0,0 0 1 0 0,0 0 0 0 0,0-1 0 0 0,1 1 0 0 0,-3-3 221 0 0,-3-11-1286 0 0</inkml:trace>
  <inkml:trace contextRef="#ctx0" brushRef="#br0" timeOffset="81335.783">9235 7187 2092 0 0,'-30'28'6441'0'0,"-26"122"-4940"0"0,56-148-1383 0 0,-55 234 1488 0 0,25-74-1248 0 0,25-163-4881 0 0,-12-39 2105 0 0,6-16-412 0 0,9 26 1509 0 0</inkml:trace>
  <inkml:trace contextRef="#ctx0" brushRef="#br0" timeOffset="81677.343">9125 7079 1660 0 0,'2'-11'1403'0'0,"-1"12"-1316"0"0,-1-1 0 0 0,0 1 0 0 0,1-1 0 0 0,-1 1 0 0 0,0-1 0 0 0,1 1 0 0 0,-1-1 1 0 0,1 0-1 0 0,-1 1 0 0 0,1-1 0 0 0,-1 0 0 0 0,1 1 0 0 0,-1-1 0 0 0,1 0 0 0 0,-1 0 0 0 0,1 0 0 0 0,-1 1 0 0 0,1-1 0 0 0,0 0 0 0 0,-1 0 0 0 0,1 0 0 0 0,-1 0 0 0 0,1 0 0 0 0,-1 0 0 0 0,1 0 0 0 0,0 0 0 0 0,-1 0 0 0 0,1 0 0 0 0,-1 0 0 0 0,1-1 0 0 0,-1 1 0 0 0,1 0 0 0 0,0 0 0 0 0,-1 0 0 0 0,1-1 0 0 0,-1 1 0 0 0,1 0 0 0 0,-1-1 0 0 0,0 1 0 0 0,1 0 0 0 0,-1-1 1 0 0,1 1-1 0 0,-1-1 0 0 0,0 1 0 0 0,1-1 0 0 0,-1 1 0 0 0,0-1 0 0 0,1 1 0 0 0,-1-1 0 0 0,0 1 0 0 0,0-1 0 0 0,1 1 0 0 0,-1-1 0 0 0,0 1 0 0 0,0-1 0 0 0,0 1 0 0 0,0-1 0 0 0,0 0 0 0 0,0 1 0 0 0,0-1 0 0 0,0 0-87 0 0,428 556 5671 0 0,-392-497-6768 0 0,-36-57 549 0 0,0-1-84 0 0,-3 2 296 0 0,-1 0 0 0 0,1-1 1 0 0,-1 0-1 0 0,1 0 0 0 0,-1 0 1 0 0,0 0-1 0 0,1 0 0 0 0,-1-1 1 0 0,0 1-1 0 0,0-1 0 0 0,1 0 1 0 0,-1 0-1 0 0,0-1 0 0 0,0 1 1 0 0,1-1-1 0 0,-1 0 0 0 0,0 0 1 0 0,1 0-1 0 0,-1 0 0 0 0,1-1 1 0 0,-1 1-1 0 0,1-1 0 0 0,0 0 1 0 0,-2-1 335 0 0,4 3-100 0 0,-25-11-1235 0 0,0-1-24 0 0</inkml:trace>
  <inkml:trace contextRef="#ctx0" brushRef="#br0" timeOffset="81911.857">9170 7433 1024 0 0,'-7'-2'1650'0'0,"7"1"-1498"0"0,0 1 0 0 0,1-1-1 0 0,-1 1 1 0 0,0-1 0 0 0,1 1 0 0 0,-1-1 0 0 0,0 0-1 0 0,0 1 1 0 0,0-1 0 0 0,0 1 0 0 0,0-1 0 0 0,0 0-1 0 0,0 1 1 0 0,0-1 0 0 0,0 0 0 0 0,0 1 0 0 0,0-1-1 0 0,0 1 1 0 0,0-1 0 0 0,0 0 0 0 0,0 1 0 0 0,-1-1-1 0 0,1 1 1 0 0,0-1 0 0 0,0 1 0 0 0,-1-1 0 0 0,1 1-1 0 0,0-1 1 0 0,-1 1 0 0 0,1-1 0 0 0,-1 1 0 0 0,1-1-1 0 0,0 1 1 0 0,-1-1 0 0 0,1 1 0 0 0,-1 0 0 0 0,1-1 0 0 0,-1 1-1 0 0,0 0 1 0 0,1 0 0 0 0,-1-1 0 0 0,1 1 0 0 0,-1 0-1 0 0,1 0 1 0 0,-1 0 0 0 0,0 0 0 0 0,1-1 0 0 0,-1 1-1 0 0,1 0 1 0 0,-1 0 0 0 0,0 0 0 0 0,1 0 0 0 0,-1 1-1 0 0,0-1 1 0 0,1 0 0 0 0,-1 0 0 0 0,1 0 0 0 0,-1 0-1 0 0,0 1-151 0 0,165-37-573 0 0,54-18-7030 0 0,-191 42 6189 0 0</inkml:trace>
  <inkml:trace contextRef="#ctx0" brushRef="#br0" timeOffset="82318.909">9887 6992 1636 0 0,'0'-2'236'0'0,"1"3"-90"0"0,-1-1 0 0 0,0 1 0 0 0,1-1 0 0 0,-1 0 0 0 0,1 1 0 0 0,-1-1 1 0 0,1 1-1 0 0,-1-1 0 0 0,1 0 0 0 0,-1 0 0 0 0,1 1 0 0 0,-1-1 0 0 0,1 0 0 0 0,-1 0 0 0 0,1 0 0 0 0,0 1 0 0 0,-1-1 1 0 0,1 0-1 0 0,-1 0 0 0 0,1 0 0 0 0,0 0 0 0 0,-1 0 0 0 0,1 0 0 0 0,-1 0 0 0 0,1 0 0 0 0,-1-1 0 0 0,1 1 0 0 0,0 0 1 0 0,-1 0-1 0 0,1 0 0 0 0,-1-1 0 0 0,1 1 0 0 0,-1 0 0 0 0,1-1 0 0 0,-1 1 0 0 0,1 0 0 0 0,-1-1 0 0 0,1 1 1 0 0,-1-1-1 0 0,1 1 0 0 0,-1 0 0 0 0,0-1 0 0 0,1 1 0 0 0,-1-1 0 0 0,0 1 0 0 0,0-1 0 0 0,1 1 0 0 0,-1-1 0 0 0,0 0 1 0 0,0 1-1 0 0,0-1 0 0 0,1 1 0 0 0,-1-1 0 0 0,0 0 0 0 0,0 1 0 0 0,0-1 0 0 0,0 1 0 0 0,0-1 0 0 0,0 1 0 0 0,0-1 1 0 0,0 0-1 0 0,-1 1-146 0 0,81 330 2865 0 0,46 136-1449 0 0,-166-499-8419 0 0,16-52 1393 0 0,22 62 4324 0 0</inkml:trace>
  <inkml:trace contextRef="#ctx0" brushRef="#br0" timeOffset="82724.225">10306 7187 1280 0 0,'16'-66'9329'0'0,"-6"124"-7714"0"0,83 260-121 0 0,-85-289-3015 0 0,-23-38-2421 0 0,-28-41-1500 0 0,28 31 3985 0 0</inkml:trace>
  <inkml:trace contextRef="#ctx0" brushRef="#br0" timeOffset="83644.38">10301 7077 928 0 0,'-8'-9'4739'0'0,"12"7"-1212"0"0,6-7-3520 0 0,0 0 0 0 0,0 1 0 0 0,1 0 0 0 0,0 1 0 0 0,1 0 0 0 0,-1 1 0 0 0,1 0 0 0 0,0 1 0 0 0,1 1 0 0 0,0 0 0 0 0,-1 0 0 0 0,1 1 0 0 0,0 1 0 0 0,1 0 0 0 0,-1 0 0 0 0,2 2-7 0 0,-10 0 2 0 0,1 1 0 0 0,-1 0-1 0 0,0 0 1 0 0,0 0 0 0 0,0 1 0 0 0,0-1 0 0 0,0 1-1 0 0,0 1 1 0 0,-1-1 0 0 0,1 1 0 0 0,-1-1-1 0 0,1 1 1 0 0,-1 1 0 0 0,0-1 0 0 0,0 0-1 0 0,0 1 1 0 0,-1 0 0 0 0,0 0 0 0 0,1 0-1 0 0,-1 1 1 0 0,0-1 0 0 0,-1 0 0 0 0,1 1 0 0 0,-1 0-1 0 0,0 0 1 0 0,0 0 0 0 0,-1 0 0 0 0,1 0-1 0 0,-1 0 1 0 0,0 0 0 0 0,0 3-2 0 0,-2 161 639 0 0,-40-65 828 0 0,99-99-1202 0 0,-52-6-265 0 0,0 0 0 0 0,0 0 0 0 0,0 1 0 0 0,0 0 1 0 0,0 0-1 0 0,1 0 0 0 0,-1 1 0 0 0,0 0 0 0 0,0 0 0 0 0,0 1 0 0 0,0-1 0 0 0,0 1 0 0 0,-1 1 0 0 0,1-1 0 0 0,-1 1 0 0 0,1 0 0 0 0,-1 0 0 0 0,0 0 0 0 0,0 1 0 0 0,0 0 0 0 0,0 0 0 0 0,-1 0 0 0 0,0 1 0 0 0,0 0 0 0 0,0-1 0 0 0,0 1 0 0 0,-1 0 0 0 0,0 1 0 0 0,0-1 0 0 0,0 1 0 0 0,-1-1 0 0 0,1 1 0 0 0,-1 0 0 0 0,-1 0 0 0 0,1 0 0 0 0,-1 3 0 0 0,-4 0-2 0 0,-1 0 1 0 0,-1 0-1 0 0,0 0 1 0 0,0-1-1 0 0,0 1 1 0 0,-1-1-1 0 0,-1 0 0 0 0,1-1 1 0 0,-1 0-1 0 0,-1 0 1 0 0,1 0-1 0 0,-1-1 0 0 0,0 0 1 0 0,0 0-1 0 0,-1-1 1 0 0,0 0-1 0 0,0-1 0 0 0,0 0 1 0 0,0 0-1 0 0,-1-1 1 0 0,-8 2 1 0 0,-124 17-1677 0 0,137-23 1427 0 0,0 1 1 0 0,1-1-1 0 0,-1 0 1 0 0,1 0-1 0 0,-1-1 1 0 0,1 1-1 0 0,-1-1 0 0 0,1 0 1 0 0,0 0-1 0 0,0 0 1 0 0,-1-1-1 0 0,2 1 1 0 0,-1-1-1 0 0,0 0 0 0 0,1 0 1 0 0,-1-1-1 0 0,1 1 1 0 0,0-1-1 0 0,0 1 1 0 0,0-1-1 0 0,1 0 0 0 0,-1 0 1 0 0,1-1-1 0 0,0 1 1 0 0,0 0-1 0 0,0-1 1 0 0,1 1-1 0 0,-1-3 250 0 0,-4-21-1459 0 0</inkml:trace>
  <inkml:trace contextRef="#ctx0" brushRef="#br0" timeOffset="84001.919">11032 6857 1920 0 0,'88'184'4813'0'0,"-62"-120"-4164"0"0,-4 1-1 0 0,-2 1 0 0 0,-3 0 0 0 0,-3 2 1 0 0,-4 0-1 0 0,-2 0 0 0 0,-1 27-648 0 0,-8-79 6 0 0,1 0 1 0 0,-2 0-1 0 0,0 0 0 0 0,-1 0 0 0 0,-1 0 1 0 0,0-1-1 0 0,-1 1 0 0 0,-1-1 0 0 0,0-1 0 0 0,-1 1 1 0 0,-1-1-1 0 0,0 0 0 0 0,-1-1 0 0 0,0 0 1 0 0,-1 0-1 0 0,0-1 0 0 0,-1 0 0 0 0,-1-1 1 0 0,0 0-1 0 0,0-1 0 0 0,-1 0 0 0 0,-4 2-6 0 0,-4 1-405 0 0,-1-1 0 0 0,0-1-1 0 0,0-1 1 0 0,-1-1 0 0 0,0-1-1 0 0,-1 0 1 0 0,0-2-1 0 0,0-1 1 0 0,-2-1 405 0 0,-249 2-5397 0 0,147-26 4002 0 0</inkml:trace>
  <inkml:trace contextRef="#ctx0" brushRef="#br0" timeOffset="84559.015">8976 7071 1540 0 0,'-17'-11'4997'0'0,"-22"33"-3939"0"0,25-7-876 0 0,0 1 1 0 0,2 0 0 0 0,-1 1 0 0 0,2 0-1 0 0,0 1 1 0 0,2 0 0 0 0,0 0-1 0 0,0 1 1 0 0,2 0 0 0 0,0 1 0 0 0,2 0-1 0 0,0 0 1 0 0,1 0 0 0 0,1 1 0 0 0,1-1-1 0 0,1 1 1 0 0,0 10-183 0 0,3 0 26 0 0,2 0-1 0 0,1 0 1 0 0,1-1-1 0 0,1 0 1 0 0,2 0-1 0 0,1-1 1 0 0,1 0 0 0 0,2 0-1 0 0,1-2 1 0 0,1 0-1 0 0,1 0 1 0 0,1-1-1 0 0,1-1 1 0 0,3 0-26 0 0,70 82-1234 0 0,-76-91 442 0 0,0-2 0 0 0,1 1 0 0 0,1-2 1 0 0,1 0-1 0 0,0-2 0 0 0,0 0 0 0 0,1 0 0 0 0,15 4 792 0 0,-1-3-1466 0 0</inkml:trace>
  <inkml:trace contextRef="#ctx0" brushRef="#br0" timeOffset="100840.272">11754 7248 888 0 0,'0'0'459'0'0,"-16"-3"915"0"0,-26-28-496 0 0,-1 11 1840 0 0,43 20-2523 0 0,0 0 26 0 0,0 0-5 0 0,0 0-6 0 0,116-23 3013 0 0,327 16-2037 0 0,-315 24-1314 0 0,-127-17-1 0 0,6 0-60 0 0,21 2-6077 0 0,-30 0 4986 0 0,-5-2 44 0 0</inkml:trace>
  <inkml:trace contextRef="#ctx0" brushRef="#br0" timeOffset="101091.76">11850 7586 2944 0 0,'133'-10'4994'0'0,"0"0"-4035"0"0,46 24-1629 0 0,-22 5-4640 0 0,-138-17 3901 0 0</inkml:trace>
  <inkml:trace contextRef="#ctx0" brushRef="#br0" timeOffset="102636.392">14509 6423 1180 0 0,'0'0'334'0'0,"0"0"-31"0"0,0 0-14 0 0,13 0 175 0 0,-7 0 3053 0 0,-5 0-3358 0 0,9-3-72 0 0,-8-9 5821 0 0,3 14-5928 0 0,-3 0 21 0 0,-1-1-1 0 0,1 1 1 0 0,0-1-1 0 0,-1 1 1 0 0,1 0-1 0 0,-1 0 1 0 0,1-1-1 0 0,-1 1 1 0 0,0 0-1 0 0,0 0 1 0 0,0 0-1 0 0,0 1 1 0 0,0-1-1 0 0,0 0 1 0 0,-1 0-1 0 0,1 0 1 0 0,-1 1-1 0 0,0-1 1 0 0,1 0-1 0 0,-1 0 1 0 0,0 1-1 0 0,0-1 1 0 0,0 0-1 0 0,-1 1 1 0 0,1-1 0 0 0,0 0-1 0 0,-1 0 1 0 0,0 1-1 0 0,1-1 1 0 0,-1 0-1 0 0,-1 1 0 0 0,-3 38-40 0 0,23 214 130 0 0,38-63 274 0 0,-43-146-585 0 0,-13-46-81 0 0,-8-11-3227 0 0,-26-73-1984 0 0,23 58 4335 0 0</inkml:trace>
  <inkml:trace contextRef="#ctx0" brushRef="#br0" timeOffset="102933.923">14369 6264 1544 0 0,'-1'-4'132'0'0,"0"0"0"0"0,0 0-1 0 0,1 0 1 0 0,-1 0 0 0 0,1 0-1 0 0,0 0 1 0 0,0 0 0 0 0,1 0-1 0 0,-1 0 1 0 0,1 0 0 0 0,0 1 0 0 0,0-1-1 0 0,0 0 1 0 0,1 0 0 0 0,-1 0-1 0 0,1 1 1 0 0,0-1 0 0 0,0 1-1 0 0,0-1 1 0 0,0 1 0 0 0,1 0 0 0 0,-1 0-1 0 0,1 0 1 0 0,0 0 0 0 0,0 1-1 0 0,0-1 1 0 0,0 1 0 0 0,0-1-1 0 0,1 1 1 0 0,-1 0 0 0 0,1 0-1 0 0,0 1 1 0 0,-1-1 0 0 0,1 1 0 0 0,1-1-132 0 0,145-32 1398 0 0,-135 35-1338 0 0,1 0 1 0 0,-1 2-1 0 0,1 0 0 0 0,-1 0 1 0 0,0 2-1 0 0,0 0 0 0 0,-1 0 1 0 0,1 1-1 0 0,-1 1 0 0 0,-1 1 1 0 0,1 0-1 0 0,-1 0 0 0 0,-1 2 1 0 0,1-1-1 0 0,-2 2 0 0 0,1-1 1 0 0,-1 2-1 0 0,-1-1 0 0 0,0 2 1 0 0,-1-1-1 0 0,0 1 0 0 0,-1 0 1 0 0,0 1-1 0 0,-2 0 1 0 0,1 0-1 0 0,2 11-60 0 0,-9-16-42 0 0,-1 1 0 0 0,-1-1 1 0 0,1 0-1 0 0,-1 0 0 0 0,-1 0 0 0 0,0 0 0 0 0,0 0 1 0 0,-1-1-1 0 0,0 1 0 0 0,0-1 0 0 0,-1 0 1 0 0,0 0-1 0 0,0-1 0 0 0,-1 0 0 0 0,0 1 1 0 0,0-2-1 0 0,-1 1 0 0 0,0-1 0 0 0,0 0 0 0 0,-1 0 1 0 0,1-1-1 0 0,-1 0 0 0 0,0-1 0 0 0,-1 1 1 0 0,1-2-1 0 0,-1 1 0 0 0,1-1 0 0 0,-1 0 1 0 0,0-1-1 0 0,0 0 0 0 0,-1-1 0 0 0,1 1 0 0 0,0-2 1 0 0,-3 1 41 0 0,-78-29-4121 0 0,70 10 2885 0 0</inkml:trace>
  <inkml:trace contextRef="#ctx0" brushRef="#br0" timeOffset="103434.311">15351 6237 1724 0 0,'-31'24'461'0'0,"0"2"-1"0"0,2 1 0 0 0,1 2 1 0 0,2 0-1 0 0,0 2 0 0 0,2 0 1 0 0,2 2-1 0 0,1 1 0 0 0,1 0 1 0 0,2 2-1 0 0,-2 8-460 0 0,13-29 128 0 0,1 1 0 0 0,0-1 0 0 0,2 1 0 0 0,-1 0 0 0 0,2 1 0 0 0,0-1-1 0 0,2 1 1 0 0,-1-1 0 0 0,2 1 0 0 0,0 7-128 0 0,0-20-103 0 0,1 1-1 0 0,-1 0 1 0 0,1 0 0 0 0,0 0-1 0 0,0-1 1 0 0,0 1 0 0 0,0 0-1 0 0,1-1 1 0 0,0 1-1 0 0,0-1 1 0 0,0 0 0 0 0,1 0-1 0 0,-1 1 1 0 0,1-1 0 0 0,0-1-1 0 0,0 1 1 0 0,0 0-1 0 0,1-1 1 0 0,0 0 0 0 0,-1 0-1 0 0,1 0 1 0 0,0 0 0 0 0,0 0-1 0 0,0-1 1 0 0,1 0 0 0 0,-1 0-1 0 0,1 0 1 0 0,-1 0-1 0 0,1-1 1 0 0,-1 0 0 0 0,1 0-1 0 0,0 0 1 0 0,0 0 0 0 0,0-1-1 0 0,-1 0 1 0 0,1 0-1 0 0,1 0 104 0 0,15-2-1207 0 0,21-11 4 0 0</inkml:trace>
  <inkml:trace contextRef="#ctx0" brushRef="#br0" timeOffset="104100.998">15490 6651 1164 0 0,'6'16'7048'0'0,"3"-69"-6253"0"0,-5 31-633 0 0,103-384 547 0 0,-63 323-691 0 0,-31 84-69 0 0,-2 17 44 0 0,-1 0 1 0 0,-1 2 0 0 0,-1-1-1 0 0,0 1 1 0 0,-2 0-1 0 0,0 0 1 0 0,-1 1 0 0 0,0 8 6 0 0,28 90-62 0 0,99 187-140 0 0,-120-261-465 0 0,-12-44 523 0 0,0 1 1 0 0,1 0 0 0 0,-1 0 0 0 0,0-1 0 0 0,0 1 0 0 0,0 0-1 0 0,0-1 1 0 0,-1 1 0 0 0,1 0 0 0 0,0-1 0 0 0,-1 1 0 0 0,1 0-1 0 0,-1-1 1 0 0,1 1 0 0 0,-1 0 0 0 0,0-1 0 0 0,0 1 0 0 0,0-1 0 0 0,0 0-1 0 0,0 1 1 0 0,0-1 0 0 0,0 0 0 0 0,0 1 0 0 0,0-1 0 0 0,-1 0-1 0 0,1 0 1 0 0,0 0 0 0 0,-1 0 0 0 0,1 0 0 0 0,-1 0 0 0 0,1-1-1 0 0,-1 1 1 0 0,0 0 0 0 0,1-1 0 0 0,-1 1 0 0 0,1-1 0 0 0,-1 0 143 0 0,-14 2-1294 0 0</inkml:trace>
  <inkml:trace contextRef="#ctx0" brushRef="#br0" timeOffset="104352.879">15497 6524 2364 0 0,'-2'0'908'0'0,"0"1"-108"0"0,2-2-60 0 0,0 1-3 0 0,2-3-77 0 0,1 3-144 0 0,4-2-28 0 0,1-1-88 0 0,14-1-32 0 0,2-2-144 0 0,0 1-188 0 0,3 1-224 0 0,5 1 16 0 0,-1-2-736 0 0,1 1-464 0 0,0-5-25 0 0,-5 3 53 0 0,-1-2 12 0 0</inkml:trace>
  <inkml:trace contextRef="#ctx0" brushRef="#br0" timeOffset="104930.195">16100 6567 1240 0 0,'3'-12'4104'0'0,"10"-40"-2727"0"0,5-6-944 0 0,2 0 1 0 0,2 1-1 0 0,3 1 1 0 0,2 2 0 0 0,3 0-1 0 0,18-22-433 0 0,-12 38 146 0 0,-35 37-114 0 0,10 5-39 0 0,-4 7 8 0 0,-1 0-1 0 0,0 1 1 0 0,-1 0 0 0 0,-1 0 0 0 0,1 0-1 0 0,-2 0 1 0 0,0 0 0 0 0,0 1-1 0 0,-1 0 1 0 0,-1-1 0 0 0,0 13-1 0 0,3 3 44 0 0,87 384-426 0 0,-99-395-5663 0 0,3-18 4743 0 0</inkml:trace>
  <inkml:trace contextRef="#ctx0" brushRef="#br0" timeOffset="105257.63">16743 6207 1360 0 0,'0'85'3429'0'0,"44"179"-924"0"0,-14-134-3545 0 0,-48-131-1389 0 0,13-4 1724 0 0</inkml:trace>
  <inkml:trace contextRef="#ctx0" brushRef="#br0" timeOffset="105865.831">16706 6267 1660 0 0,'6'-37'4343'0'0,"-1"28"-4263"0"0,0 1 1 0 0,1 0 0 0 0,1 0 0 0 0,-1 0-1 0 0,1 1 1 0 0,0 0 0 0 0,1 0 0 0 0,0 1-1 0 0,0 0 1 0 0,0 0 0 0 0,1 1-1 0 0,-1 0 1 0 0,1 1 0 0 0,1-1 0 0 0,-1 2-1 0 0,0-1 1 0 0,1 2 0 0 0,0-1 0 0 0,9 0-81 0 0,-14 5 14 0 0,0 0 1 0 0,0 1-1 0 0,0 0 0 0 0,0 0 1 0 0,0 1-1 0 0,-1-1 1 0 0,1 1-1 0 0,-1 0 0 0 0,0 0 1 0 0,0 0-1 0 0,-1 1 1 0 0,1-1-1 0 0,-1 1 0 0 0,0 0 1 0 0,0 0-1 0 0,-1 0 1 0 0,1 0-1 0 0,-1 0 0 0 0,0 1 1 0 0,-1-1-1 0 0,1 1 1 0 0,-1 0-1 0 0,0 4-14 0 0,-11 150 217 0 0,8-151-202 0 0,1 41 368 0 0,1-49-312 0 0,25 6 166 0 0,-11-7-214 0 0,-9-1-21 0 0,1 0 0 0 0,-1 0-1 0 0,1 1 1 0 0,0 0 0 0 0,-1-1 0 0 0,1 2-1 0 0,0-1 1 0 0,-1 1 0 0 0,1 0 0 0 0,-1 0-1 0 0,1 0 1 0 0,-1 1 0 0 0,1 0-1 0 0,-1 0 1 0 0,0 0 0 0 0,0 1 0 0 0,0 0-1 0 0,0 0 1 0 0,-1 0 0 0 0,1 0 0 0 0,-1 1-1 0 0,0 0 1 0 0,0 0 0 0 0,0 0 0 0 0,0 0-1 0 0,-1 1 1 0 0,1-1 0 0 0,-1 1 0 0 0,0 0-1 0 0,-1 0 1 0 0,1 0 0 0 0,-1 0-1 0 0,1 5-1 0 0,-4 0-11 0 0,-1 1-1 0 0,-1 0 1 0 0,0-1-1 0 0,0 1 1 0 0,-1-1-1 0 0,-1 0 0 0 0,1 0 1 0 0,-2-1-1 0 0,1 1 1 0 0,-1-1-1 0 0,-1 0 1 0 0,0-1-1 0 0,0 1 0 0 0,0-1 1 0 0,-1-1-1 0 0,0 1 1 0 0,-1-2-1 0 0,0 1 1 0 0,0-1-1 0 0,0 0 0 0 0,-1-1 1 0 0,1 0-1 0 0,-1-1 1 0 0,-1 0-1 0 0,1 0 1 0 0,0-1-1 0 0,-1 0 0 0 0,-5 0 12 0 0,12-2-152 0 0,0-1 0 0 0,0 1 0 0 0,0-1 0 0 0,1 0 0 0 0,-1 0 0 0 0,0 0-1 0 0,0 0 1 0 0,0-1 0 0 0,0 1 0 0 0,1-1 0 0 0,-1 0 0 0 0,0 0-1 0 0,1-1 1 0 0,-1 1 0 0 0,1-1 0 0 0,-1 0 0 0 0,1 0 0 0 0,0 0 0 0 0,0 0-1 0 0,0 0 1 0 0,0-1 0 0 0,0 1 0 0 0,0-1 0 0 0,1 0 0 0 0,-1 0-1 0 0,1 0 1 0 0,0 0 0 0 0,-1 0 0 0 0,2-1 0 0 0,-1 1 0 0 0,0-1 0 0 0,1 1-1 0 0,-1-1 1 0 0,1 1 0 0 0,0-1 0 0 0,1 0 0 0 0,-1 0 0 0 0,0-1 152 0 0,-1-27-1190 0 0</inkml:trace>
  <inkml:trace contextRef="#ctx0" brushRef="#br0" timeOffset="106147.055">17198 6018 1100 0 0,'12'1'177'0'0,"0"0"-1"0"0,0 1 1 0 0,0 0-1 0 0,0 1 1 0 0,0 1-1 0 0,-1 0 1 0 0,1 0-1 0 0,-1 1 1 0 0,0 0-1 0 0,0 1 1 0 0,-1 1-1 0 0,0-1 1 0 0,0 2-1 0 0,0-1 1 0 0,-1 1 0 0 0,0 1-1 0 0,-1 0 1 0 0,0 0-1 0 0,0 0 1 0 0,-1 1-1 0 0,6 10-176 0 0,-1-2 211 0 0,-1 1 0 0 0,-1 1 0 0 0,-1 0 0 0 0,-1 0 0 0 0,-1 1 0 0 0,0 0 0 0 0,-1 0 1 0 0,-2 0-1 0 0,0 1 0 0 0,-1 0 0 0 0,-1 21-211 0 0,-3-19 81 0 0,-2-1 1 0 0,-1 1 0 0 0,-1-1 0 0 0,0 0 0 0 0,-2 0 0 0 0,-1-1-1 0 0,0 0 1 0 0,-2 0 0 0 0,-1-1 0 0 0,0 0 0 0 0,-2-1 0 0 0,0 0-1 0 0,-1-1 1 0 0,-1-1 0 0 0,-1 0 0 0 0,0-1 0 0 0,-4 2-82 0 0,-135 74-3863 0 0,117-85 2536 0 0,0-4 33 0 0</inkml:trace>
  <inkml:trace contextRef="#ctx0" brushRef="#br0" timeOffset="106910.177">14197 7322 2120 0 0,'-19'0'1890'0'0,"22"-4"932"0"0,334-39-562 0 0,177-16-587 0 0,825-73 833 0 0,-235 85-2420 0 0,-867 36-2781 0 0,-236 11 1466 0 0,-42-15-3179 0 0,-17 6 1860 0 0,26 6 1327 0 0</inkml:trace>
  <inkml:trace contextRef="#ctx0" brushRef="#br0" timeOffset="107467.175">14748 7697 1492 0 0,'35'-58'7617'0'0,"-29"106"-6766"0"0,-1-6-669 0 0,3 0 0 0 0,0-1 0 0 0,3 0 0 0 0,2 0-1 0 0,15 34-181 0 0,-9-23 149 0 0,25 67-286 0 0,-44-118-172 0 0,0-1-79 0 0,-16-17-3854 0 0,-6-19 1414 0 0,11 17 1546 0 0</inkml:trace>
  <inkml:trace contextRef="#ctx0" brushRef="#br0" timeOffset="107715.236">14786 7530 1356 0 0,'4'-7'163'0'0,"-1"0"0"0"0,1 0 0 0 0,0 0 0 0 0,1 0 0 0 0,-1 1 0 0 0,2 0 0 0 0,-1 0 0 0 0,0 0 0 0 0,1 1 0 0 0,0 0 0 0 0,1 0 0 0 0,-1 0 0 0 0,1 1 0 0 0,0-1 1 0 0,0 2-1 0 0,0-1 0 0 0,0 1 0 0 0,1 0 0 0 0,-1 1 0 0 0,1 0 0 0 0,0 0 0 0 0,0 0 0 0 0,-1 1 0 0 0,1 0 0 0 0,0 1 0 0 0,0 0 0 0 0,0 0 0 0 0,0 1 0 0 0,8 1-163 0 0,-4 1 66 0 0,0 1 1 0 0,0 1 0 0 0,-1 0-1 0 0,0 0 1 0 0,0 1-1 0 0,0 1 1 0 0,0 0-1 0 0,-1 0 1 0 0,-1 1 0 0 0,1 0-1 0 0,-1 1 1 0 0,0 0-1 0 0,-1 1 1 0 0,0-1-1 0 0,-1 2 1 0 0,0-1 0 0 0,0 1-1 0 0,-1 0 1 0 0,-1 0-1 0 0,1 1 1 0 0,-2-1-1 0 0,0 1 1 0 0,0 0 0 0 0,-1 0-1 0 0,-1 1 1 0 0,1 8-67 0 0,-38 71 402 0 0,29-84-530 0 0,0-1 1 0 0,0 0-1 0 0,0 0 0 0 0,-1 0 0 0 0,0-1 0 0 0,0 0 0 0 0,0-1 0 0 0,-1 1 0 0 0,0-2 0 0 0,0 1 0 0 0,0-1 0 0 0,-1 0 0 0 0,0 0 0 0 0,1-1 0 0 0,-1-1 0 0 0,0 1 0 0 0,0-1 0 0 0,-1-1 1 0 0,-7 1 127 0 0,-23-17-2847 0 0,24 1 1415 0 0</inkml:trace>
  <inkml:trace contextRef="#ctx0" brushRef="#br0" timeOffset="108072.183">15793 7566 1652 0 0,'13'20'5895'0'0,"-10"54"-5551"0"0,-3-62 213 0 0,27 127 248 0 0,33 78-890 0 0,-65-216-4103 0 0,-8-11 2273 0 0,3-3 610 0 0</inkml:trace>
  <inkml:trace contextRef="#ctx0" brushRef="#br0" timeOffset="108784.305">15817 7587 1452 0 0,'-2'-18'5147'0'0,"5"-20"-1911"0"0,59 2-2645 0 0,-57 34-581 0 0,0-1 0 0 0,1 1 0 0 0,0 0 0 0 0,-1 0 1 0 0,1 1-1 0 0,0-1 0 0 0,0 2 0 0 0,0-1 1 0 0,0 0-1 0 0,0 1 0 0 0,0 0 0 0 0,0 1 0 0 0,0-1 1 0 0,0 1-1 0 0,-1 0 0 0 0,1 1 0 0 0,0-1 0 0 0,0 1 1 0 0,-1 0-1 0 0,1 0 0 0 0,-1 1 0 0 0,0 0 1 0 0,1 0-1 0 0,-1 0 0 0 0,-1 1 0 0 0,1-1 0 0 0,0 1 1 0 0,-1 0-1 0 0,0 1 0 0 0,0-1 0 0 0,0 1 0 0 0,0 0 1 0 0,-1-1-1 0 0,0 2 0 0 0,0-1 0 0 0,0 0 0 0 0,-1 1 1 0 0,0-1-1 0 0,0 1 0 0 0,0-1 0 0 0,0 1 1 0 0,-1 0-1 0 0,0 0 0 0 0,-1 1-10 0 0,2 2 9 0 0,-1 1 0 0 0,0-1 0 0 0,-1 1 0 0 0,0-1 0 0 0,0 1 0 0 0,-1-1 0 0 0,0 1 0 0 0,-1-1 0 0 0,0 1 0 0 0,-1-1 0 0 0,1 0 1 0 0,-2 0-1 0 0,1 0 0 0 0,-2 0 0 0 0,1-1 0 0 0,-3 4-9 0 0,6-11 0 0 0,1 0 0 0 0,-1 1 0 0 0,0-1 1 0 0,1 0-1 0 0,-1 1 0 0 0,1-1 0 0 0,0 1 1 0 0,-1-1-1 0 0,1 1 0 0 0,0-1 0 0 0,0 1 1 0 0,0-1-1 0 0,0 1 0 0 0,0-1 0 0 0,0 1 1 0 0,1-1-1 0 0,-1 0 0 0 0,0 1 0 0 0,1-1 1 0 0,-1 1-1 0 0,1-1 0 0 0,-1 0 0 0 0,1 1 0 0 0,0-1 1 0 0,0 0-1 0 0,0 1 0 0 0,-1-1 0 0 0,1 0 1 0 0,0 0-1 0 0,0 0 0 0 0,1 0 0 0 0,-1 0 1 0 0,0 0-1 0 0,0 0 0 0 0,0 0 0 0 0,1-1 1 0 0,-1 1-1 0 0,0 0 0 0 0,1-1 0 0 0,-1 1 1 0 0,0-1-1 0 0,1 1 0 0 0,-1-1 0 0 0,1 0 1 0 0,-1 0-1 0 0,1 0 0 0 0,-1 1 0 0 0,1-1 1 0 0,-1-1-1 0 0,1 1 0 0 0,-1 0 0 0 0,0 0 1 0 0,1 0-1 0 0,-1-1 0 0 0,1 1 0 0 0,-1-1 0 0 0,1 1 1 0 0,-1-1-1 0 0,1 0 0 0 0,21 3 0 0 0,-19-3 0 0 0,1 1 1 0 0,0 0-1 0 0,0 0 0 0 0,-1 0 0 0 0,1 1 0 0 0,0-1 0 0 0,0 1 0 0 0,-1 0 0 0 0,1 1 1 0 0,-1-1-1 0 0,1 1 0 0 0,-1 0 0 0 0,0 0 0 0 0,1 0 0 0 0,-1 1 0 0 0,0-1 1 0 0,-1 1-1 0 0,1 0 0 0 0,0 0 0 0 0,-1 1 0 0 0,1-1 0 0 0,-1 1 0 0 0,0-1 0 0 0,0 1 1 0 0,-1 0-1 0 0,1 0 0 0 0,-1 0 0 0 0,0 1 0 0 0,0-1 0 0 0,0 0 0 0 0,-1 1 0 0 0,1-1 1 0 0,-1 1-1 0 0,0 0 0 0 0,0-1 0 0 0,-1 1 0 0 0,0 0 0 0 0,1 0 0 0 0,-2-1 0 0 0,1 1 1 0 0,0 0-1 0 0,-1 0 0 0 0,0-1 0 0 0,0 1 0 0 0,0 0 0 0 0,-1-1 0 0 0,-2 5 0 0 0,-5 2-22 0 0,0 1 0 0 0,-2-2-1 0 0,1 1 1 0 0,-1-2-1 0 0,-1 1 1 0 0,0-2-1 0 0,0 1 1 0 0,0-2 0 0 0,-1 1-1 0 0,0-2 1 0 0,-1 0-1 0 0,0 0 1 0 0,0-1 0 0 0,0-1-1 0 0,0-1 1 0 0,-1 0-1 0 0,1 0 1 0 0,-1-2-1 0 0,0 0 1 0 0,1 0 0 0 0,-7-2 22 0 0,14 1-277 0 0,0-1 0 0 0,-1 0 0 0 0,1 0 0 0 0,0-1 0 0 0,0 0 0 0 0,0 0 0 0 0,0-1 0 0 0,0 0 0 0 0,1 0 0 0 0,-1 0 0 0 0,1-1 0 0 0,0 0 1 0 0,0 0-1 0 0,0-1 0 0 0,1 0 0 0 0,-1 0 0 0 0,1 0 0 0 0,0 0 0 0 0,1-1 0 0 0,-1 0 0 0 0,1 0 0 0 0,0 0 0 0 0,1 0 0 0 0,-1-1 0 0 0,1 0 277 0 0,-7-23-1434 0 0</inkml:trace>
  <inkml:trace contextRef="#ctx0" brushRef="#br0" timeOffset="109067.577">15586 7418 1684 0 0,'-11'20'290'0'0,"1"0"-1"0"0,0 1 1 0 0,2 0-1 0 0,0 1 1 0 0,1 0-1 0 0,2 0 0 0 0,0 1 1 0 0,1-1-1 0 0,2 1 1 0 0,0 0-1 0 0,1 0 1 0 0,1 0-1 0 0,2 0 1 0 0,0-1-1 0 0,1 1 1 0 0,1 0-1 0 0,2-1 1 0 0,0 0-1 0 0,1 0 1 0 0,1-1-1 0 0,1 0 1 0 0,1 0-1 0 0,10 15-289 0 0,-1-4 99 0 0,1-2 1 0 0,2 0-1 0 0,1-1 0 0 0,2-1 0 0 0,0-1 0 0 0,2-2 1 0 0,0-1-1 0 0,14 8-99 0 0,-27-22-512 0 0,1 0-1 0 0,0-1 1 0 0,1-1 0 0 0,0-1 0 0 0,1-1-1 0 0,-1 0 1 0 0,1 0 0 0 0,0-2 0 0 0,1 0-1 0 0,-1-1 1 0 0,15 0 512 0 0,-11-3-1297 0 0</inkml:trace>
  <inkml:trace contextRef="#ctx0" brushRef="#br0" timeOffset="109360.62">16668 7416 1932 0 0,'21'24'440'0'0,"-2"1"1"0"0,0 1-1 0 0,-2 0 0 0 0,-1 1 0 0 0,0 1 0 0 0,-3 1 1 0 0,0 0-1 0 0,-2 0 0 0 0,-1 1 0 0 0,-1 1 1 0 0,-2-1-1 0 0,-1 2 0 0 0,-1-1 0 0 0,-2 0 0 0 0,-1 30-440 0 0,-4-40 60 0 0,-2 0 0 0 0,0-1 0 0 0,-1 1 0 0 0,-1-1 0 0 0,-1 0 0 0 0,-1-1 0 0 0,-1 0 0 0 0,0 0 1 0 0,-2-1-1 0 0,0 0 0 0 0,-1 0 0 0 0,0-2 0 0 0,-2 1 0 0 0,0-2 0 0 0,0 0 0 0 0,-2 0 0 0 0,0-2 0 0 0,-2 2-60 0 0,15-12-184 0 0,0-1 1 0 0,0 1 0 0 0,0-1-1 0 0,-1 0 1 0 0,1 1 0 0 0,-1-2 0 0 0,1 1-1 0 0,-1 0 1 0 0,0-1 0 0 0,1 1 0 0 0,-1-1-1 0 0,0 0 1 0 0,0-1 0 0 0,0 1 0 0 0,0-1-1 0 0,0 1 1 0 0,0-1 0 0 0,0 0 0 0 0,1-1-1 0 0,-1 1 1 0 0,0-1 0 0 0,0 1-1 0 0,0-1 1 0 0,0 0 0 0 0,0-1 0 0 0,1 1-1 0 0,-1-1 1 0 0,1 1 0 0 0,-1-1 0 0 0,1 0-1 0 0,-1-1 1 0 0,1 1 0 0 0,0 0 0 0 0,0-1-1 0 0,0 0 1 0 0,0 0 0 0 0,1 0-1 0 0,-1 0 1 0 0,-1-2 183 0 0,-2-19-1168 0 0</inkml:trace>
  <inkml:trace contextRef="#ctx0" brushRef="#br0" timeOffset="109843.129">18934 7164 1424 0 0,'4'9'299'0'0,"0"0"0"0"0,-1 0 1 0 0,0 0-1 0 0,0 1 0 0 0,-1-1 0 0 0,0 0 0 0 0,0 1 0 0 0,-1 0 0 0 0,-1-1 0 0 0,0 1 1 0 0,0 0-1 0 0,-1 0 0 0 0,-1 6-299 0 0,0-6 88 0 0,-1 0-1 0 0,-1 0 1 0 0,1 0 0 0 0,-2-1 0 0 0,1 0-1 0 0,-1 0 1 0 0,-1 0 0 0 0,1 0 0 0 0,-1-1-1 0 0,-1 0 1 0 0,0 0 0 0 0,0 0 0 0 0,0-1-1 0 0,-1 0 1 0 0,0-1 0 0 0,-1 0-1 0 0,1 0 1 0 0,-1-1 0 0 0,-7 4-88 0 0,16-9 0 0 0,-71 29-969 0 0,16-31-2481 0 0,18-13 2049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8:0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1240 0 0,'15'-14'696'0'0,"-13"11"-77"0"0,-2 3 28 0 0,0 0-80 0 0,3-12 365 0 0,36-21 2170 0 0,-31 43 419 0 0,-3 93-3271 0 0,49 152-15 0 0,-19-133-324 0 0,-43-124-5558 0 0,-22-49 2358 0 0,19 25 2117 0 0</inkml:trace>
  <inkml:trace contextRef="#ctx0" brushRef="#br0" timeOffset="296.255">63 41 1540 0 0,'8'-4'114'0'0,"0"0"0"0"0,1 0-1 0 0,-1 1 1 0 0,0 0 0 0 0,1 0 0 0 0,0 1-1 0 0,0 0 1 0 0,0 1 0 0 0,0 0 0 0 0,0 0 0 0 0,0 1-1 0 0,0 0 1 0 0,0 1 0 0 0,0 0 0 0 0,0 0-1 0 0,-1 1 1 0 0,1 0 0 0 0,0 1 0 0 0,-1 0-1 0 0,1 0 1 0 0,-1 0 0 0 0,0 1 0 0 0,0 1-1 0 0,0-1 1 0 0,-1 1 0 0 0,1 1 0 0 0,-1-1 0 0 0,0 1-1 0 0,-1 1 1 0 0,0-1 0 0 0,0 1 0 0 0,0 0-1 0 0,-1 0 1 0 0,0 1 0 0 0,0-1 0 0 0,-1 1-1 0 0,0 0 1 0 0,0 1 0 0 0,-1-1 0 0 0,0 1-1 0 0,0-1 1 0 0,-1 1 0 0 0,0 0 0 0 0,-1 0 0 0 0,0 0-1 0 0,0 2-113 0 0,-3-2 34 0 0,0-1 0 0 0,-1 1 0 0 0,0-1-1 0 0,0 0 1 0 0,-1 0 0 0 0,0 0 0 0 0,-1 0-1 0 0,1-1 1 0 0,-1 1 0 0 0,-1-1 0 0 0,1 0-1 0 0,-1-1 1 0 0,-1 0 0 0 0,1 0 0 0 0,-1 0-1 0 0,0-1 1 0 0,0 1 0 0 0,-1-2 0 0 0,1 1-1 0 0,-1-1 1 0 0,0 0 0 0 0,0-1 0 0 0,-1 0-1 0 0,0 0-33 0 0,-81 17-2018 0 0,55-38-600 0 0,24 6 1335 0 0</inkml:trace>
  <inkml:trace contextRef="#ctx0" brushRef="#br0" timeOffset="697.492">819 164 976 0 0,'12'2'6403'0'0,"-12"45"-5552"0"0,-1-29-376 0 0,3 11-308 0 0,2 0 0 0 0,1 0 0 0 0,1-1-1 0 0,1 0 1 0 0,2 0 0 0 0,1 0 0 0 0,1-1 0 0 0,1-1 0 0 0,3 4-167 0 0,-9-18 32 0 0,1 5-30 0 0,-26-18-6672 0 0,5-11 5379 0 0</inkml:trace>
  <inkml:trace contextRef="#ctx0" brushRef="#br0" timeOffset="1538.239">862 151 1360 0 0,'-2'0'2292'0'0,"-6"-23"3038"0"0,65-19-4932 0 0,-44 36-385 0 0,1 0 0 0 0,0 0 1 0 0,1 1-1 0 0,-1 1 0 0 0,1 0 1 0 0,0 1-1 0 0,0 1 0 0 0,0 0 1 0 0,0 1-1 0 0,0 1 0 0 0,0 0 1 0 0,0 1-1 0 0,8 2-13 0 0,-16-2-2 0 0,0 1 0 0 0,0-1 0 0 0,0 1 0 0 0,-1 0 0 0 0,1 1 0 0 0,-1 0 0 0 0,0 0 0 0 0,0 0 0 0 0,0 1 0 0 0,0-1 0 0 0,0 1 0 0 0,-1 1 0 0 0,0-1 0 0 0,0 1 0 0 0,0 0 0 0 0,0 0 0 0 0,-1 1 0 0 0,0-1 0 0 0,0 1 0 0 0,-1 0 0 0 0,1 0 0 0 0,-1 0 0 0 0,0 1 0 0 0,-1-1 0 0 0,0 1 0 0 0,0-1 0 0 0,0 1 0 0 0,-1 0 0 0 0,1 6 2 0 0,-1-4 30 0 0,-1 0 1 0 0,0 0 0 0 0,-1 1-1 0 0,0-1 1 0 0,0 0-1 0 0,-1 0 1 0 0,-1 0-1 0 0,1 0 1 0 0,-1 0 0 0 0,-1-1-1 0 0,1 1 1 0 0,-2-1-1 0 0,1 0 1 0 0,-1 0-1 0 0,0 0 1 0 0,-1-1 0 0 0,1 0-1 0 0,-2 0 1 0 0,1 0-1 0 0,-1-1 1 0 0,-7 6-31 0 0,8-6 73 0 0,70 0 149 0 0,-57-7-243 0 0,0 0 0 0 0,-1 0 0 0 0,1 1 0 0 0,0-1-1 0 0,-1 1 1 0 0,1 1 0 0 0,0 0 0 0 0,-1 0 0 0 0,1 0-1 0 0,-1 0 1 0 0,1 1 0 0 0,-1 0 0 0 0,0 1 0 0 0,1-1 0 0 0,-1 1-1 0 0,0 1 1 0 0,-1-1 0 0 0,1 1 0 0 0,-1 0 0 0 0,1 0-1 0 0,-1 0 1 0 0,-1 1 0 0 0,1 0 0 0 0,0 0 0 0 0,-1 0 0 0 0,0 1 21 0 0,-20 46-240 0 0,7-42 105 0 0,0-1-1 0 0,-1 0 1 0 0,-1 0 0 0 0,1-1-1 0 0,-1-1 1 0 0,0 0-1 0 0,-1 0 1 0 0,0-1 0 0 0,0-1-1 0 0,0 0 1 0 0,-1 0-1 0 0,0-1 1 0 0,1-1-1 0 0,-1 0 1 0 0,-1-1 0 0 0,1-1-1 0 0,0 0 1 0 0,0 0-1 0 0,-1-1 1 0 0,1-1 0 0 0,-5-1 135 0 0,-117-29-4089 0 0,101 16 2827 0 0</inkml:trace>
  <inkml:trace contextRef="#ctx0" brushRef="#br0" timeOffset="1818.342">529 167 1172 0 0,'-9'14'238'0'0,"1"0"-1"0"0,1 1 1 0 0,0 0-1 0 0,1 0 1 0 0,0 0-1 0 0,1 1 1 0 0,1 0-1 0 0,1 0 1 0 0,0 0-1 0 0,1 0 1 0 0,0 0-1 0 0,2 1 1 0 0,0-1-1 0 0,1 0 1 0 0,0 1-1 0 0,1-1 1 0 0,1 0-1 0 0,1 0 1 0 0,0 0 0 0 0,1-1-1 0 0,1 1 1 0 0,0-1-1 0 0,1-1 1 0 0,8 14-238 0 0,-1-7 66 0 0,0-1 0 0 0,1 0-1 0 0,1-1 1 0 0,1-1 0 0 0,0-1 0 0 0,1 0 0 0 0,1-1 0 0 0,1-1 0 0 0,0-1 0 0 0,1-1 0 0 0,0 0 0 0 0,9 2-66 0 0,-10-6-496 0 0,0-1 1 0 0,0-1-1 0 0,1-1 1 0 0,1 0-1 0 0,-1-2 1 0 0,0 0-1 0 0,1-1 1 0 0,0-2-1 0 0,2 0 496 0 0,3-1-1188 0 0</inkml:trace>
  <inkml:trace contextRef="#ctx0" brushRef="#br0" timeOffset="2100.314">1574 268 1944 0 0,'11'46'756'0'0,"-5"-1"-100"0"0,-1 2-4 0 0,0-4-24 0 0,-5-22-104 0 0,0 11-11 0 0,-13 38-61 0 0,4-34 16 0 0,1-4-104 0 0,-5-4-72 0 0,-2-2-264 0 0,-2-4 8 0 0,4-4-184 0 0,-1-7 12 0 0,2-7-892 0 0,12-4-361 0 0,0 0 65 0 0,-24-25 36 0 0</inkml:trace>
  <inkml:trace contextRef="#ctx0" brushRef="#br0" timeOffset="3788.196">1414 47 996 0 0,'0'0'433'0'0,"0"0"-51"0"0,0 0-51 0 0,-2-20 2487 0 0,-6-6-1842 0 0,34 46 1539 0 0,3 24-2527 0 0,-1 1 0 0 0,-3 1 0 0 0,-2 2 0 0 0,-2 0-1 0 0,2 13 13 0 0,-1 77-3710 0 0,-24-104 2393 0 0,-10 23 58 0 0</inkml:trace>
  <inkml:trace contextRef="#ctx0" brushRef="#br0" timeOffset="30450.244">1279 397 1024 0 0,'1'-13'278'0'0,"-5"9"2327"0"0,-52 1-2618 0 0,-98 67 69 0 0,120-63-1348 0 0,25-1 102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0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91 1008 0 0,'0'0'448'0'0,"2"-13"440"0"0,36-41 1634 0 0,-35 30-1465 0 0,5 35-920 0 0,48 441 535 0 0,-5-268-563 0 0,-53-181-120 0 0,-1-1-1 0 0,0 1 0 0 0,0 0 0 0 0,1 0 1 0 0,-2-1-1 0 0,1 0 0 0 0,0 0 1 0 0,0 0-1 0 0,-1 0 0 0 0,1 0 0 0 0,-1 0 1 0 0,1-1-1 0 0,-1 0 0 0 0,0 0 0 0 0,0 0 1 0 0,1 0-1 0 0,-1 0 0 0 0,0-1 1 0 0,0 0-1 0 0,0 0 0 0 0,0 0 0 0 0,0 0 1 0 0,0 0-1 0 0,0-1 0 0 0,1 0 1 0 0,-1 0-1 0 0,0 0 0 0 0,0 0 0 0 0,-3-2 12 0 0,-15 2-143 0 0,-41 1-480 0 0,62 0 577 0 0,-7 5 1001 0 0,189-4 158 0 0,5-22-1237 0 0,-110 7-2026 0 0,-76 6-235 0 0,-5 2 919 0 0</inkml:trace>
  <inkml:trace contextRef="#ctx0" brushRef="#br0" timeOffset="433.581">15 10 868 0 0,'-15'0'2569'0'0,"28"0"-1495"0"0,22-1-629 0 0,264 1 680 0 0,-233 5-1280 0 0,-4 0-3137 0 0,-61-5 2058 0 0</inkml:trace>
  <inkml:trace contextRef="#ctx0" brushRef="#br0" timeOffset="806.998">862 103 1112 0 0,'23'-16'1491'0'0,"-38"17"-159"0"0,4 5-1261 0 0,1 1 1 0 0,1 0-1 0 0,-1 1 1 0 0,1 0-1 0 0,1 0 0 0 0,-1 1 1 0 0,1 0-1 0 0,1 0 0 0 0,0 1 1 0 0,0 0-1 0 0,1 0 0 0 0,0 1 1 0 0,1 0-1 0 0,0 0 1 0 0,0 0-1 0 0,2 0 0 0 0,-1 1 1 0 0,1-1-1 0 0,1 1 0 0 0,0 0 1 0 0,1 0-1 0 0,0 0-71 0 0,3 84 906 0 0,23-8-144 0 0,3-1-1 0 0,4-2 0 0 0,36 66-761 0 0,-61-137 46 0 0,2 1-83 0 0,0 0 0 0 0,-1 1 0 0 0,-1-1 0 0 0,0 1 0 0 0,-1 1 0 0 0,-1 0 0 0 0,0-1 0 0 0,-1 2 0 0 0,-1-1 0 0 0,-1 0 0 0 0,-1 0 0 0 0,0 1 0 0 0,-1-1 0 0 0,-1 1 0 0 0,0-1 0 0 0,-1 1 0 0 0,-1-1 0 0 0,-2 4 37 0 0,4-19-134 0 0,0 0 0 0 0,0 0 1 0 0,0 0-1 0 0,0 0 0 0 0,0 0 1 0 0,0 0-1 0 0,-1 0 0 0 0,1-1 1 0 0,-1 1-1 0 0,1 0 0 0 0,-1-1 1 0 0,1 1-1 0 0,-1-1 0 0 0,0 0 1 0 0,0 1-1 0 0,0-1 1 0 0,0 0-1 0 0,0 0 0 0 0,0 0 1 0 0,0 0-1 0 0,0-1 0 0 0,-1 1 1 0 0,1 0-1 0 0,0-1 0 0 0,0 0 1 0 0,-1 1-1 0 0,1-1 0 0 0,0 0 1 0 0,0 0-1 0 0,-1-1 0 0 0,1 1 1 0 0,0 0-1 0 0,0-1 0 0 0,-1 1 1 0 0,1-1-1 0 0,-1 0 134 0 0,-33-13-1291 0 0</inkml:trace>
  <inkml:trace contextRef="#ctx0" brushRef="#br0" timeOffset="1039.894">582 651 1484 0 0,'17'-32'5562'0'0,"55"-1"-4790"0"0,-62 29-324 0 0,329-102-1391 0 0,-184 62-3376 0 0,-116 32 3003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0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1076 0 0,'18'7'218'0'0,"-1"1"1"0"0,0 0-1 0 0,-1 1 0 0 0,0 1 0 0 0,0 0 1 0 0,-1 2-1 0 0,-1-1 0 0 0,0 2 0 0 0,0 0 1 0 0,-1 0-1 0 0,-1 1 0 0 0,0 1 0 0 0,-1 0 0 0 0,-1 1 1 0 0,0 0-1 0 0,-1 0 0 0 0,-1 1 0 0 0,0 0 1 0 0,-2 1-1 0 0,0 0 0 0 0,0 0 0 0 0,-2 0 1 0 0,0 0-1 0 0,-2 1 0 0 0,0 0 0 0 0,0-1 1 0 0,-2 3-219 0 0,-3-4 36 0 0,-1 1 0 0 0,-1 0 1 0 0,0-1-1 0 0,-1 0 0 0 0,-1-1 0 0 0,-1 1 1 0 0,0-1-1 0 0,-1-1 0 0 0,-1 1 1 0 0,0-2-1 0 0,-1 1 0 0 0,-1-1 1 0 0,0-1-1 0 0,0 0 0 0 0,-2-1 1 0 0,0-1-1 0 0,0 0 0 0 0,-1 0 0 0 0,0-1 1 0 0,0-1-1 0 0,-1-1 0 0 0,-13 5-36 0 0,-74 7-4099 0 0,89-20 2655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0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1472 0 0,'26'-4'6247'0'0,"20"-9"-4933"0"0,-11 2-815 0 0,179-23 803 0 0,-70 28-7665 0 0,-142 9 5046 0 0,8 9 31 0 0</inkml:trace>
  <inkml:trace contextRef="#ctx0" brushRef="#br0" timeOffset="264.463">212 341 1468 0 0,'-5'12'4802'0'0,"27"-5"-3324"0"0,29-2-751 0 0,-11-10-774 0 0,0-2 1 0 0,0-1-1 0 0,-1-2 1 0 0,-1-2 0 0 0,0-2-1 0 0,-1-1 1 0 0,19-12 46 0 0,-52 26-48 0 0,179-102-4450 0 0,-144 78 3278 0 0</inkml:trace>
  <inkml:trace contextRef="#ctx0" brushRef="#br0" timeOffset="511.725">938 75 2036 0 0,'110'-67'2680'0'0,"-162"131"-1177"0"0,43-52-1409 0 0,1-1 1 0 0,0 1 0 0 0,1 0 0 0 0,0 0 0 0 0,1 1 0 0 0,0 0 0 0 0,1 0 0 0 0,1 1 0 0 0,0-1 0 0 0,0 1 0 0 0,2 0 0 0 0,-1 0-1 0 0,2 0 1 0 0,0 6-95 0 0,1-15 35 0 0,0 0-1 0 0,0 0 1 0 0,1 0-1 0 0,0 0 1 0 0,0 0-1 0 0,0 0 1 0 0,1-1-1 0 0,0 1 1 0 0,-1 0-1 0 0,2-1 1 0 0,-1 1-1 0 0,0-1 0 0 0,1 1 1 0 0,0-1-1 0 0,0 0 1 0 0,0 0-1 0 0,1-1 1 0 0,-1 1-1 0 0,1-1 1 0 0,0 1-1 0 0,0-1 1 0 0,0 0-1 0 0,0-1 1 0 0,1 1-1 0 0,-1-1 1 0 0,1 0-1 0 0,-1 0 1 0 0,1 0-1 0 0,0 0 1 0 0,0-1-1 0 0,0 0 0 0 0,2 0-34 0 0,5 2 54 0 0,0-2 0 0 0,1 1-1 0 0,-1-2 1 0 0,1 1 0 0 0,-1-2-1 0 0,1 0 1 0 0,-1 0 0 0 0,0-1-1 0 0,1 0 1 0 0,-1-1 0 0 0,0-1-1 0 0,1-1-53 0 0,-7 4 18 0 0,0 0-1 0 0,0 0 0 0 0,0-1 0 0 0,0 0 1 0 0,0-1-1 0 0,0 1 0 0 0,-1-1 1 0 0,1 0-1 0 0,-1-1 0 0 0,0 1 1 0 0,0-1-1 0 0,0 0 0 0 0,0 0 1 0 0,-1 0-1 0 0,1-1 0 0 0,-1 0 1 0 0,0 0-1 0 0,-1 0 0 0 0,1 0 1 0 0,-1-1-1 0 0,0 1 0 0 0,0-1 1 0 0,-1 0-1 0 0,0 1 0 0 0,0-1 0 0 0,0 0 1 0 0,-1-1-1 0 0,0 1 0 0 0,0 0 1 0 0,0 0-1 0 0,-1 0 0 0 0,0-1 1 0 0,0 1-1 0 0,0 0 0 0 0,-1 0 1 0 0,0-1-1 0 0,-1 1 0 0 0,1 0 1 0 0,-1 0-1 0 0,0 0 0 0 0,0 0-17 0 0,-4-4-45 0 0,1-1-1 0 0,-1 1 1 0 0,-1 0 0 0 0,0 1-1 0 0,0-1 1 0 0,-1 1-1 0 0,0 1 1 0 0,0 0-1 0 0,-1 0 1 0 0,0 0 0 0 0,-1 1-1 0 0,0 1 1 0 0,0-1-1 0 0,0 2 1 0 0,-2-1 45 0 0,-170-39-6127 0 0,148 43 4739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0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807 187 1452 0 0,'33'23'6532'0'0,"-23"77"-6661"0"0,-10-75 734 0 0,10 82-117 0 0,0-5-584 0 0,-7-32-3105 0 0,-18-54 525 0 0,7-15 1401 0 0</inkml:trace>
  <inkml:trace contextRef="#ctx0" brushRef="#br0" timeOffset="-542.835">1 83 1108 0 0,'95'-80'5162'0'0,"-94"79"-4897"0"0,2 32 611 0 0,8 187-180 0 0,65 94 66 0 0,-66-207-970 0 0,-10-103 99 0 0,-1 0 0 0 0,0-1 0 0 0,0 1 0 0 0,0-1 0 0 0,0 1 0 0 0,0-1 0 0 0,0 0 0 0 0,0 1 0 0 0,0-1 0 0 0,0 0 0 0 0,-1 0 0 0 0,1 0 0 0 0,-1 0 0 0 0,1 0 0 0 0,-1 0 0 0 0,1 0 0 0 0,-1-1 0 0 0,1 1-1 0 0,-1 0 1 0 0,0-1 0 0 0,1 1 0 0 0,-1-1 0 0 0,0 0 0 0 0,1 1 0 0 0,-1-1 0 0 0,0 0 0 0 0,0 0 0 0 0,1 0 0 0 0,-1 0 0 0 0,0-1 0 0 0,1 1 0 0 0,-1 0 0 0 0,0-1 0 0 0,1 1 0 0 0,-1-1 0 0 0,0 0 0 0 0,1 1 0 0 0,-1-1 0 0 0,1 0 0 0 0,-1 0 0 0 0,1 0 0 0 0,0 0 0 0 0,-1 0 0 0 0,1 0 0 0 0,0 0 0 0 0,0-1 0 0 0,-1 1 0 0 0,1 0 0 0 0,0-1 0 0 0,0 1 0 0 0,1-1 0 0 0,-1 1 0 0 0,0-1 0 0 0,0 0 0 0 0,0 0 109 0 0,-15-20-1305 0 0</inkml:trace>
  <inkml:trace contextRef="#ctx0" brushRef="#br0" timeOffset="-341.026">26 101 1468 0 0,'5'-7'224'0'0,"0"0"0"0"0,0 0-1 0 0,1 0 1 0 0,0 0 0 0 0,0 1-1 0 0,1 0 1 0 0,-1 0 0 0 0,1 1 0 0 0,1 0-1 0 0,-1 0 1 0 0,1 0 0 0 0,-1 1-1 0 0,1 0 1 0 0,1 1 0 0 0,-1 0-1 0 0,0 0 1 0 0,1 1 0 0 0,-1 0 0 0 0,9-1-224 0 0,-8 2 71 0 0,0 0 1 0 0,0 0-1 0 0,1 0 1 0 0,-1 2 0 0 0,0-1-1 0 0,0 1 1 0 0,0 0-1 0 0,0 1 1 0 0,0 0-1 0 0,0 0 1 0 0,-1 1 0 0 0,1 0-1 0 0,-1 1 1 0 0,1 0-1 0 0,-1 0 1 0 0,0 1 0 0 0,-1-1-1 0 0,1 2 1 0 0,-1-1-1 0 0,0 1 1 0 0,0 0 0 0 0,-1 1-1 0 0,0 0 1 0 0,0 0-1 0 0,0 0 1 0 0,-1 1 0 0 0,0-1-1 0 0,-1 1 1 0 0,2 3-72 0 0,-4-4-16 0 0,0 1 1 0 0,-1-1 0 0 0,0 0-1 0 0,0 1 1 0 0,-1-1-1 0 0,1 1 1 0 0,-2-1 0 0 0,1 1-1 0 0,-1 0 1 0 0,0-1 0 0 0,-1 0-1 0 0,1 1 1 0 0,-1-1-1 0 0,-1 0 1 0 0,0 0 0 0 0,0 0-1 0 0,0 0 1 0 0,-1-1 0 0 0,0 1-1 0 0,0-1 1 0 0,0 0-1 0 0,-1 0 1 0 0,0 0 0 0 0,0-1-1 0 0,-1 0 1 0 0,1 0 0 0 0,-6 4 15 0 0,4-3-284 0 0,-1-1 1 0 0,1 1 0 0 0,-1-1-1 0 0,0-1 1 0 0,0 1 0 0 0,0-1 0 0 0,-1-1-1 0 0,0 1 1 0 0,1-2 0 0 0,-1 1-1 0 0,0-1 1 0 0,0 0 0 0 0,-1-1 0 0 0,-5 0 283 0 0,-1-1-1278 0 0</inkml:trace>
  <inkml:trace contextRef="#ctx0" brushRef="#br0" timeOffset="501.535">823 214 1612 0 0,'6'-55'3848'0'0,"-3"49"-3721"0"0,0 0-1 0 0,1-1 0 0 0,0 2 1 0 0,0-1-1 0 0,0 0 1 0 0,1 1-1 0 0,-1 0 0 0 0,1 0 1 0 0,1 0-1 0 0,-1 1 1 0 0,1-1-1 0 0,0 1 0 0 0,0 1 1 0 0,0-1-1 0 0,0 1 1 0 0,0 0-1 0 0,1 1 0 0 0,0-1-126 0 0,-1 4 35 0 0,-1 0 0 0 0,1 1-1 0 0,-1-1 1 0 0,0 1-1 0 0,1 1 1 0 0,-1-1 0 0 0,0 1-1 0 0,-1-1 1 0 0,1 1 0 0 0,0 1-1 0 0,-1-1 1 0 0,0 1-1 0 0,0 0 1 0 0,0 0 0 0 0,0 0-1 0 0,0 0 1 0 0,-1 0-1 0 0,0 1 1 0 0,0 0 0 0 0,0 0-1 0 0,0 0 1 0 0,-1 0 0 0 0,0 0-1 0 0,0 0 1 0 0,0 4-35 0 0,1 4 38 0 0,-1-1 0 0 0,0 0 0 0 0,-1 0 1 0 0,-1 1-1 0 0,0-1 0 0 0,0 1 0 0 0,-1-1 0 0 0,-1 0 0 0 0,0 0 1 0 0,-1 0-1 0 0,-4 12-38 0 0,-4 26 83 0 0,11-46-73 0 0,1 1 0 0 0,0-1 0 0 0,0 0 0 0 0,1 1 1 0 0,-1-1-1 0 0,1 0 0 0 0,0 0 0 0 0,0 0 0 0 0,0 0 0 0 0,1 0 0 0 0,-1-1 0 0 0,1 1 0 0 0,0-1 0 0 0,0 1 0 0 0,0-1 0 0 0,0 0 1 0 0,1 0-1 0 0,-1 0 0 0 0,1-1 0 0 0,0 1 0 0 0,0-1 0 0 0,0 0 0 0 0,0 0 0 0 0,3 1-10 0 0,41 34 39 0 0,-44-33-40 0 0,-1 0 0 0 0,0 0 0 0 0,1 0 1 0 0,-2 0-1 0 0,1 0 0 0 0,0 1 0 0 0,-1-1 0 0 0,0 1 0 0 0,0 0 1 0 0,-1-1-1 0 0,1 1 0 0 0,-1 0 0 0 0,0 0 0 0 0,0 0 0 0 0,0 0 1 0 0,-1 0-1 0 0,0 0 0 0 0,0 1 0 0 0,0-1 0 0 0,-1 0 0 0 0,0 0 1 0 0,0 0-1 0 0,0 0 0 0 0,0 0 0 0 0,-1-1 0 0 0,0 1 0 0 0,0 0 1 0 0,0-1-1 0 0,0 1 0 0 0,-1-1 0 0 0,0 0 0 0 0,0 1 0 0 0,0-1 1 0 0,0-1-1 0 0,-1 1 0 0 0,1 0 0 0 0,-1-1 0 0 0,0 0 0 0 0,0 0 0 0 0,0 0 1 0 0,-4 2 0 0 0,-6 5-170 0 0,0-1 1 0 0,-1 0-1 0 0,0 0 0 0 0,-1-2 1 0 0,1 0-1 0 0,-1-1 1 0 0,-1 0-1 0 0,1-1 0 0 0,-1-1 1 0 0,0-1-1 0 0,-15 1 170 0 0,25-3-282 0 0,0-1 0 0 0,1 0 0 0 0,-1 0 0 0 0,1-1-1 0 0,-1 0 1 0 0,0 0 0 0 0,1 0 0 0 0,0-1 0 0 0,-1 0 0 0 0,1 0-1 0 0,0-1 1 0 0,0 0 0 0 0,0 0 0 0 0,0 0 0 0 0,1-1 0 0 0,-1 1-1 0 0,1-1 1 0 0,-2-2 282 0 0,-13-15-1298 0 0</inkml:trace>
  <inkml:trace contextRef="#ctx0" brushRef="#br0" timeOffset="763.259">665 128 968 0 0,'-6'1'141'0'0,"0"-1"1"0"0,0 1-1 0 0,0 0 0 0 0,0 1 0 0 0,0-1 1 0 0,0 1-1 0 0,0 0 0 0 0,1 1 1 0 0,-1-1-1 0 0,1 1 0 0 0,0 0 0 0 0,0 0 1 0 0,0 1-1 0 0,0 0 0 0 0,0 0 0 0 0,1 0 1 0 0,0 0-1 0 0,0 0 0 0 0,0 1 0 0 0,0 0 1 0 0,1 0-1 0 0,-1 0 0 0 0,1 0 1 0 0,1 1-1 0 0,-1-1 0 0 0,1 1 0 0 0,-1 4-141 0 0,-27 158 863 0 0,34-138-791 0 0,1 0 1 0 0,1-1-1 0 0,1 0 0 0 0,2-1 0 0 0,0 0 1 0 0,2 0-1 0 0,2-1 0 0 0,0 0 0 0 0,2-1 1 0 0,0-1-1 0 0,2 0 0 0 0,1-1 1 0 0,1-1-1 0 0,1-1 0 0 0,1-1 0 0 0,9 8-72 0 0,112 80-793 0 0,-32-73-2748 0 0,-91-35 2246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0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12 948 0 0,'0'0'425'0'0,"0"0"-81"0"0,-2-12 2133 0 0,-5 35-2395 0 0,1-1 1 0 0,1 1-1 0 0,1 1 1 0 0,1-1 0 0 0,1 0-1 0 0,1 1 1 0 0,1 0-1 0 0,1-1 1 0 0,2 10-83 0 0,-1 37 85 0 0,18 85 41 0 0,-18-127-187 0 0,0-20-58 0 0,-1 1 0 0 0,0 0-1 0 0,0-1 1 0 0,0 1 0 0 0,-1 0 0 0 0,0 0-1 0 0,-1 0 1 0 0,0-1 0 0 0,-1 1 0 0 0,1 0-1 0 0,-2-1 1 0 0,1 1 0 0 0,-1-1 0 0 0,0 0-1 0 0,-1 0 1 0 0,0 0 0 0 0,0 0 0 0 0,-1-1-1 0 0,0 0 1 0 0,0 0 0 0 0,-4 3 119 0 0,-13 7-1259 0 0</inkml:trace>
  <inkml:trace contextRef="#ctx0" brushRef="#br0" timeOffset="888.329">1 403 1280 0 0,'121'-31'4269'0'0,"151"-37"-3729"0"0,-22 2-1079 0 0,-238 62 586 0 0,0-1-1 0 0,0 0 1 0 0,-1-1 0 0 0,1 0-1 0 0,-1-1 1 0 0,-1 0 0 0 0,1 0-1 0 0,-1-2 1 0 0,-1 1 0 0 0,1-1-1 0 0,-1 0 1 0 0,-1-1 0 0 0,0 0-1 0 0,0 0 1 0 0,-1-1 0 0 0,0 0-1 0 0,-1-1 1 0 0,2-4-47 0 0,-8 16 3 0 0,-1-1 1 0 0,1 0-1 0 0,0 0 0 0 0,0 0 1 0 0,-1 0-1 0 0,1 1 1 0 0,0-1-1 0 0,-1 0 0 0 0,1 0 1 0 0,0 1-1 0 0,-1-1 1 0 0,1 0-1 0 0,-1 1 0 0 0,0-1 1 0 0,1 0-1 0 0,-1 1 1 0 0,1-1-1 0 0,-1 1 0 0 0,0-1 1 0 0,0 1-1 0 0,1-1 0 0 0,-1 1 1 0 0,0 0-1 0 0,0-1 1 0 0,1 1-1 0 0,-1 0 0 0 0,0-1 1 0 0,0 1-1 0 0,0 0 1 0 0,0 0-1 0 0,1 0 0 0 0,-1 0 1 0 0,0 0-1 0 0,0 0 0 0 0,0 0 1 0 0,0 0-1 0 0,0 0 1 0 0,1 0-1 0 0,-1 1 0 0 0,0-1 1 0 0,0 0-1 0 0,0 1 1 0 0,1-1-1 0 0,-1 0 0 0 0,0 1 1 0 0,0-1-1 0 0,1 1 1 0 0,-1-1-1 0 0,0 1 0 0 0,1-1 1 0 0,-1 1-1 0 0,0 0 0 0 0,1-1 1 0 0,-1 1-1 0 0,1 0 1 0 0,-1-1-1 0 0,1 1 0 0 0,0 0 1 0 0,-1 0-1 0 0,1-1 1 0 0,0 1-1 0 0,-1 0-3 0 0,-6 344-228 0 0,-21-93 684 0 0,97-400-757 0 0,-55 125 200 0 0,-12 19 70 0 0,-1 1-1 0 0,1-1 1 0 0,0 1 0 0 0,-1-1 0 0 0,1 1 0 0 0,1-1-1 0 0,-1 1 1 0 0,0 0 0 0 0,1 0 0 0 0,0 1 0 0 0,0-1-1 0 0,0 0 1 0 0,0 1 0 0 0,0-1 0 0 0,0 1 0 0 0,1 0-1 0 0,-1 0 1 0 0,1 1 0 0 0,-1-1 0 0 0,3 0 31 0 0,60 65-209 0 0,-61-53 261 0 0,2-1 1 0 0,-1 0 0 0 0,1 0-1 0 0,0-1 1 0 0,1 1 0 0 0,0-2-1 0 0,0 1 1 0 0,1-1 0 0 0,0 0-1 0 0,0-1 1 0 0,0 0 0 0 0,1-1-1 0 0,0 1 1 0 0,0-2 0 0 0,1 0-1 0 0,-1 0 1 0 0,1-1 0 0 0,0 0-1 0 0,0-1 1 0 0,0 0 0 0 0,10 0-53 0 0,-12-1 2 0 0,1-1 0 0 0,0-1 1 0 0,-1 0-1 0 0,1 0 0 0 0,0-1 1 0 0,-1 0-1 0 0,0-1 0 0 0,1 0 1 0 0,-1 0-1 0 0,0-1 0 0 0,-1 0 1 0 0,1-1-1 0 0,-1 0 0 0 0,1 0 1 0 0,-2-1-1 0 0,1 0 0 0 0,-1 0 1 0 0,1-1-1 0 0,-2 0 0 0 0,1 0 1 0 0,-1-1-1 0 0,0 1 1 0 0,-1-1-1 0 0,0-1 0 0 0,0 1 1 0 0,0-1-1 0 0,-1 0 0 0 0,-1 0 1 0 0,0 0-1 0 0,0 0 0 0 0,0-1 1 0 0,-1 1-1 0 0,0-10-2 0 0,-2 16-15 0 0,0-1 1 0 0,0 0-1 0 0,-1 1 1 0 0,1-1-1 0 0,-1 1 0 0 0,0-1 1 0 0,-1 1-1 0 0,1-1 0 0 0,0 1 1 0 0,-1 0-1 0 0,0-1 1 0 0,1 1-1 0 0,-1 0 0 0 0,-1 0 1 0 0,1 0-1 0 0,0 1 1 0 0,-1-1-1 0 0,1 0 0 0 0,-1 1 1 0 0,0 0-1 0 0,0 0 1 0 0,0 0-1 0 0,0 0 0 0 0,0 0 1 0 0,0 0-1 0 0,-1 1 0 0 0,1-1 1 0 0,-1 1-1 0 0,1 0 1 0 0,-1 0-1 0 0,1 1 0 0 0,-1-1 1 0 0,1 1-1 0 0,-1-1 1 0 0,0 1-1 0 0,1 0 0 0 0,-1 1 1 0 0,0-1 14 0 0,-138 25-63 0 0,133-22 62 0 0,1 1 0 0 0,-1 0 0 0 0,1 1 0 0 0,0-1 0 0 0,0 2 0 0 0,0-1 0 0 0,0 1 0 0 0,1 0 0 0 0,0 1 0 0 0,1 0 0 0 0,-1 0 0 0 0,1 0 0 0 0,0 1 0 0 0,1 0 0 0 0,0 0 1 0 0,0 0-1 0 0,1 1 0 0 0,0 0 0 0 0,1 0 0 0 0,0 0 0 0 0,0 0 0 0 0,1 0 0 0 0,0 0 0 0 0,0 1 0 0 0,1 4 1 0 0,4-6-63 0 0,0 0 1 0 0,1 0-1 0 0,0 0 0 0 0,0-1 1 0 0,1 1-1 0 0,0-1 0 0 0,1 0 1 0 0,-1-1-1 0 0,1 1 0 0 0,1-1 1 0 0,-1 0-1 0 0,1-1 0 0 0,0 0 1 0 0,0 0-1 0 0,1 0 0 0 0,-1-1 1 0 0,1 0-1 0 0,0 0 1 0 0,0-1-1 0 0,0 0 0 0 0,1 0 1 0 0,-1-1-1 0 0,1 0 0 0 0,-1-1 1 0 0,1 0-1 0 0,0 0 0 0 0,0-1 1 0 0,-1 0-1 0 0,1 0 0 0 0,0-1 1 0 0,1-1 62 0 0,19-1-1286 0 0,21-13 4 0 0</inkml:trace>
  <inkml:trace contextRef="#ctx0" brushRef="#br0" timeOffset="1246.787">1543 432 1416 0 0,'55'55'2861'0'0,"9"14"-1419"0"0,-63-149-326 0 0,-1 65-992 0 0,0-1-1 0 0,0 1 0 0 0,2 0 0 0 0,-1-1 1 0 0,2 1-1 0 0,0 0 0 0 0,1 0 0 0 0,1 1 1 0 0,0-1-1 0 0,1 1 0 0 0,0 0 0 0 0,1 0 1 0 0,1 1-1 0 0,0 0-123 0 0,-4 11 18 0 0,0 1 1 0 0,-1 0-1 0 0,1 0 1 0 0,0 0-1 0 0,0 1 1 0 0,0-1-1 0 0,0 1 1 0 0,0 0-1 0 0,0 0 1 0 0,0 1-1 0 0,0-1 1 0 0,-1 1-1 0 0,1-1 0 0 0,0 1 1 0 0,0 1-1 0 0,0-1 1 0 0,-1 0-1 0 0,1 1 1 0 0,-1 0-1 0 0,1 0 1 0 0,-1 0-1 0 0,0 0 1 0 0,1 0-1 0 0,-1 1 1 0 0,-1-1-1 0 0,1 1 1 0 0,0 0-1 0 0,0 0 1 0 0,-1 0-1 0 0,0 0 1 0 0,0 0-1 0 0,0 1 1 0 0,1 1-19 0 0,5 3 67 0 0,97 124-438 0 0,-74-29-4306 0 0,-33-94 3393 0 0,-9 5-10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1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1552 0 0,'0'-3'1404'0'0,"1"-1"-288"0"0,1-1-300 0 0,-2 2-316 0 0,3 2-211 0 0,0 1-277 0 0,1 0-4 0 0,0 1-317 0 0,17 8-123 0 0,-5 0-444 0 0,5 2-456 0 0,-2 2-4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1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1036 0 0,'3'39'7315'0'0,"17"112"-6740"0"0,2-31-2375 0 0,-52-128-398 0 0,3-36-538 0 0,12 19 1560 0 0</inkml:trace>
  <inkml:trace contextRef="#ctx0" brushRef="#br0" timeOffset="561.195">251 318 904 0 0,'41'-69'2801'0'0,"-29"51"-2534"0"0,-2-2-38 0 0,2 1 0 0 0,0 0 0 0 0,1 1 0 0 0,1 0 0 0 0,0 1 0 0 0,1 1 0 0 0,1 0-1 0 0,1 1 1 0 0,0 1 0 0 0,1 0 0 0 0,1 1 0 0 0,0 1 0 0 0,16-7-229 0 0,-29 19 20 0 0,0 1 0 0 0,1-1-1 0 0,-1 1 1 0 0,0 0 0 0 0,0 0 0 0 0,0 1-1 0 0,0-1 1 0 0,0 1 0 0 0,0 1 0 0 0,-1-1-1 0 0,1 1 1 0 0,0 0 0 0 0,-1 0 0 0 0,0 1 0 0 0,0 0-1 0 0,0 0 1 0 0,-1 0 0 0 0,1 0 0 0 0,-1 1-1 0 0,0-1 1 0 0,0 1 0 0 0,0 0 0 0 0,-1 1-1 0 0,0-1 1 0 0,0 0 0 0 0,0 1 0 0 0,0 0 0 0 0,-1 0-1 0 0,0-1 1 0 0,-1 2 0 0 0,1-1 0 0 0,-1 0-1 0 0,0 0 1 0 0,0 0 0 0 0,-1 0 0 0 0,0 1-1 0 0,0-1 1 0 0,-1 0 0 0 0,1 0 0 0 0,-1 0 0 0 0,-1 1-1 0 0,1-1 1 0 0,-1 1-20 0 0,0 2-146 0 0,0 0 1 0 0,-1 0-1 0 0,0 0 1 0 0,0-1-1 0 0,-1 1 0 0 0,0-1 1 0 0,-1 0-1 0 0,1 0 0 0 0,-1 0 1 0 0,-1 0-1 0 0,0-1 0 0 0,0 0 1 0 0,0 0-1 0 0,-1-1 1 0 0,0 0-1 0 0,0 0 0 0 0,-1 0 1 0 0,0-1-1 0 0,1 0 0 0 0,-2-1 1 0 0,1 0-1 0 0,0 0 0 0 0,-1-1 1 0 0,0 0-1 0 0,0 0 1 0 0,0-1-1 0 0,0 0 0 0 0,0-1 1 0 0,0 0-1 0 0,-4 0 146 0 0,-9-1-1189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9:2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350 276 1552 0 0,'61'-13'1592'0'0,"-50"7"-790"0"0,-40 11-464 0 0,-5 3-225 0 0,-1 1 1 0 0,1 2-1 0 0,0 1 0 0 0,1 1 1 0 0,1 2-1 0 0,0 2 1 0 0,1 1-1 0 0,1 1 0 0 0,0 1 1 0 0,-2 5-114 0 0,30-24 32 0 0,0 0 1 0 0,0 0-1 0 0,0 0 0 0 0,0 0 1 0 0,0 0-1 0 0,0 0 1 0 0,0 1-1 0 0,0-1 0 0 0,1 1 1 0 0,-1-1-1 0 0,0 1 1 0 0,1 0-1 0 0,0-1 0 0 0,-1 1 1 0 0,1 0-1 0 0,0 0 0 0 0,0 0 1 0 0,0 0-1 0 0,0 0 1 0 0,0 0-1 0 0,0 1 0 0 0,1-1 1 0 0,-1 0-1 0 0,1 0 1 0 0,-1 0-1 0 0,1 1 0 0 0,0-1 1 0 0,0 0-1 0 0,0 1 1 0 0,0-1-1 0 0,0 0 0 0 0,1 0 1 0 0,-1 1-1 0 0,1-1 0 0 0,0 0 1 0 0,-1 0-1 0 0,1 0 1 0 0,0 0-1 0 0,0 0 0 0 0,0 0 1 0 0,0 0-1 0 0,1 0 1 0 0,-1 0-1 0 0,0 0 0 0 0,1-1 1 0 0,0 1-1 0 0,-1 0 1 0 0,1-1-1 0 0,0 0 0 0 0,0 1 1 0 0,-1-1-1 0 0,1 0 0 0 0,0 0 1 0 0,0 0-1 0 0,1 0 1 0 0,-1 0-1 0 0,2 0-32 0 0,26 4-230 0 0,-1-1 0 0 0,1-2 0 0 0,1-1 0 0 0,-1-1 0 0 0,0-2 0 0 0,0-1 0 0 0,0-1 0 0 0,5-3 230 0 0,41-9-2418 0 0,-44 5 1216 0 0</inkml:trace>
  <inkml:trace contextRef="#ctx0" brushRef="#br0" timeOffset="895.628">850 374 928 0 0,'-1'0'58'0'0,"0"0"1"0"0,1 0-1 0 0,-1 0 0 0 0,1 0 0 0 0,-1 1 1 0 0,1-1-1 0 0,-1 0 0 0 0,1 0 0 0 0,-1 0 1 0 0,1 0-1 0 0,-1 0 0 0 0,1-1 1 0 0,-1 1-1 0 0,1 0 0 0 0,-1 0 0 0 0,1 0 1 0 0,-1 0-1 0 0,1-1 0 0 0,-1 1 0 0 0,1 0 1 0 0,-1 0-1 0 0,1-1 0 0 0,-1 1 0 0 0,1 0 1 0 0,0-1-1 0 0,-1 1 0 0 0,1 0 1 0 0,-1-1-1 0 0,1 1 0 0 0,0-1 0 0 0,0 1 1 0 0,-1-1-1 0 0,1 1 0 0 0,0-1 0 0 0,0 1 1 0 0,-1-1-1 0 0,1 1 0 0 0,0-1 0 0 0,0 1 1 0 0,0-1-1 0 0,0 1 0 0 0,0-1 1 0 0,0 1-1 0 0,0-1 0 0 0,0 1 0 0 0,0-1 1 0 0,0 1-59 0 0,-11 2-51 0 0,-8 1 157 0 0,1 1-1 0 0,-1 1 1 0 0,1 1 0 0 0,0 0-1 0 0,1 2 1 0 0,0 0-1 0 0,0 1 1 0 0,0 0 0 0 0,1 1-1 0 0,1 1 1 0 0,0 1-1 0 0,0 0 1 0 0,1 1-1 0 0,1 1 1 0 0,0 0 0 0 0,1 0-1 0 0,-4 8-105 0 0,-10 30 666 0 0,26-51-463 0 0,15 15 479 0 0,-5-14-630 0 0,0-1 1 0 0,0 0-1 0 0,0-1 0 0 0,0-1 1 0 0,0 1-1 0 0,0-1 0 0 0,0-1 1 0 0,0 0-1 0 0,-1 0 0 0 0,1-1 1 0 0,-1 0-1 0 0,1-1 0 0 0,-1 0 1 0 0,0-1-1 0 0,0 1 0 0 0,5-5-52 0 0,148-121-236 0 0,-73 47-142 0 0,-85 84 366 0 0,0 0 0 0 0,0 0 0 0 0,-1 0 0 0 0,1 1 0 0 0,0-1 0 0 0,-1 1 0 0 0,1 0 1 0 0,-1 0-1 0 0,1 0 0 0 0,-1 0 0 0 0,0 1 0 0 0,0-1 0 0 0,0 1 0 0 0,0 0 0 0 0,-1 0 0 0 0,1 0 1 0 0,-1 0-1 0 0,0 0 0 0 0,0 1 0 0 0,0-1 0 0 0,0 0 0 0 0,0 1 0 0 0,-1 0 0 0 0,1-1 0 0 0,-1 1 0 0 0,0 0 1 0 0,0 0-1 0 0,-1 0 0 0 0,1 0 0 0 0,-1 2 12 0 0,8 12-97 0 0,33 100 645 0 0,-45-135-442 0 0,0 1 0 0 0,1 0 0 0 0,1-1 0 0 0,1 1 0 0 0,0-1 0 0 0,1 0 0 0 0,1 1 0 0 0,0-1 0 0 0,2 0 0 0 0,0 1 0 0 0,0 0 0 0 0,2 0 0 0 0,0 0 0 0 0,0 0 0 0 0,2 1 0 0 0,4-9-106 0 0,-10 23 0 0 0,0-1 0 0 0,-1 0 0 0 0,1 0 0 0 0,0 1 0 0 0,0-1 1 0 0,0 1-1 0 0,0-1 0 0 0,1 1 0 0 0,-1-1 0 0 0,0 1 0 0 0,1 0 0 0 0,-1-1 1 0 0,1 1-1 0 0,-1 0 0 0 0,1 0 0 0 0,-1 0 0 0 0,1 0 0 0 0,0 0 0 0 0,-1 1 0 0 0,1-1 1 0 0,0 0-1 0 0,0 1 0 0 0,0 0 0 0 0,0-1 0 0 0,-1 1 0 0 0,1 0 0 0 0,0 0 0 0 0,0 0 1 0 0,0 0-1 0 0,0 0 0 0 0,0 0 0 0 0,0 1 0 0 0,-1-1 0 0 0,1 0 0 0 0,0 1 1 0 0,0 0-1 0 0,0-1 0 0 0,-1 1 0 0 0,1 0 0 0 0,0 0 0 0 0,-1 0 0 0 0,1 0 0 0 0,-1 0 1 0 0,1 0-1 0 0,-1 1 0 0 0,1 0 0 0 0,62 77-43 0 0,-57-68 6 0 0,123 159-961 0 0,-130-170 557 0 0,3 2 485 0 0,-2 0-4750 0 0,-5-1 3510 0 0</inkml:trace>
  <inkml:trace contextRef="#ctx0" brushRef="#br0" timeOffset="1286.22">1499 528 1152 0 0,'8'-9'3412'0'0,"5"-28"-3119"0"0,-10 26-14 0 0,24-65 424 0 0,74-149 323 0 0,-64 197-934 0 0,-35 27-55 0 0,28 20-18 0 0,-16-8 34 0 0,-1 1 0 0 0,0 1 0 0 0,-1 0 0 0 0,-1 0 0 0 0,0 1 0 0 0,-1 0 0 0 0,0 1 0 0 0,-1 1-1 0 0,-1-1 1 0 0,0 1 0 0 0,-2 0 0 0 0,1 1 0 0 0,-2 0 0 0 0,1 7-53 0 0,-5-19 14 0 0,-2-1 0 0 0,1 0 1 0 0,0 0-1 0 0,-1 1 0 0 0,0-1 0 0 0,0 0 0 0 0,0 0 1 0 0,-1 0-1 0 0,1 0 0 0 0,-1 0 0 0 0,0 0 0 0 0,0 0 1 0 0,0 0-1 0 0,-1-1 0 0 0,1 1 0 0 0,-1-1 0 0 0,0 0 1 0 0,0 0-1 0 0,0 0 0 0 0,0 0 0 0 0,-1 0 0 0 0,1-1 0 0 0,-1 1 1 0 0,1-1-1 0 0,-1 0 0 0 0,0 0 0 0 0,0-1 0 0 0,0 1 1 0 0,0-1-1 0 0,-2 1-14 0 0,-50 0-3058 0 0,16-23 643 0 0,33 13 1252 0 0</inkml:trace>
  <inkml:trace contextRef="#ctx0" brushRef="#br0" timeOffset="2275.105">1946 380 1428 0 0,'0'0'588'0'0,"0"0"-37"0"0,0 0-22 0 0,0 0-53 0 0,0 0-74 0 0,16-4 506 0 0,305-103 1870 0 0,-56 29-2239 0 0,-428 108-939 0 0,120-15 362 0 0,22-9 19 0 0,0 1 1 0 0,0 1 0 0 0,0 1 0 0 0,1 0-1 0 0,1 2 1 0 0,-1 0 0 0 0,2 1-1 0 0,0 1 1 0 0,-8 7 18 0 0,25-19 0 0 0,-1 0-1 0 0,1 1 1 0 0,0-1-1 0 0,0 0 1 0 0,0 0-1 0 0,0 1 1 0 0,0-1-1 0 0,0 1 1 0 0,0-1-1 0 0,0 1 1 0 0,0-1 0 0 0,1 1-1 0 0,-1 0 1 0 0,0-1-1 0 0,1 1 1 0 0,0 0-1 0 0,-1-1 1 0 0,1 1-1 0 0,0 0 1 0 0,0 0-1 0 0,0-1 1 0 0,0 1-1 0 0,0 0 1 0 0,0-1 0 0 0,1 1-1 0 0,-1 0 1 0 0,1 0-1 0 0,-1-1 1 0 0,1 1-1 0 0,-1-1 1 0 0,1 1-1 0 0,0 0 1 0 0,0-1-1 0 0,0 1 1 0 0,0-1 0 0 0,0 0-1 0 0,0 1 1 0 0,0-1-1 0 0,0 0 1 0 0,1 0-1 0 0,-1 0 1 0 0,0 0-1 0 0,1 0 1 0 0,-1 0-1 0 0,1 0 1 0 0,-1 0-1 0 0,1 0 1 0 0,-1-1 0 0 0,1 1-1 0 0,0 0 1 0 0,-1-1-1 0 0,1 0 1 0 0,0 1-1 0 0,0-1 1 0 0,96 24 112 0 0,-39-22-378 0 0,0-2 0 0 0,1-2 0 0 0,-1-4 0 0 0,0-1 0 0 0,-1-4 0 0 0,0-2 0 0 0,1-3 266 0 0,161-51-1136 0 0,-185 55 935 0 0</inkml:trace>
  <inkml:trace contextRef="#ctx0" brushRef="#br0" timeOffset="2729.343">3101 237 4340 0 0,'-1'0'13'0'0,"1"0"0"0"0,-1-1 0 0 0,1 1 0 0 0,-1 0 0 0 0,1-1 0 0 0,-1 1 0 0 0,1-1 0 0 0,-1 1 0 0 0,1-1 0 0 0,-1 1 0 0 0,1-1 0 0 0,-1 1 0 0 0,1-1 0 0 0,0 1 0 0 0,-1-1 0 0 0,1 0 0 0 0,0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0,1-1 0 0 0,-1 1 0 0 0,1 0 0 0 0,-1-1-1 0 0,1 1 1 0 0,0 0 0 0 0,-1-1-13 0 0,-59 15 489 0 0,-169 101 278 0 0,221-112-719 0 0,-18 10 64 0 0,33-7-8 0 0,21-13-73 0 0,0-1 0 0 0,-1-2 0 0 0,0 0 0 0 0,-1-2 0 0 0,0-1 0 0 0,-1-1 0 0 0,10-8-31 0 0,-5 4 39 0 0,119-73 461 0 0,-150 91-457 0 0,1 0 0 0 0,-1 1 0 0 0,0-1 1 0 0,0 0-1 0 0,0 0 0 0 0,1 0 1 0 0,-1 1-1 0 0,0-1 0 0 0,1 0 0 0 0,-1 0 1 0 0,0 0-1 0 0,0 1 0 0 0,1-1 0 0 0,-1 0 1 0 0,0 0-1 0 0,1 0 0 0 0,-1 0 0 0 0,0 0 1 0 0,1 0-1 0 0,-1 0 0 0 0,0 0 0 0 0,1 0 1 0 0,-1 0-1 0 0,0 0 0 0 0,1 0 0 0 0,-1 0 1 0 0,0 0-1 0 0,1 0 0 0 0,-1 0-43 0 0,-11 23 78 0 0,-3 32 193 0 0,3 0 0 0 0,3 0 0 0 0,2 1-1 0 0,2 0 1 0 0,3 1 0 0 0,3 16-271 0 0,-2-34 257 0 0,16 89 322 0 0,-15-129-578 0 0,-1 1 0 0 0,1-1 0 0 0,0 1 0 0 0,0-1 0 0 0,0 1 1 0 0,-1-1-1 0 0,1 1 0 0 0,0 0 0 0 0,0-1 0 0 0,0 1 0 0 0,0 0 0 0 0,0 0 1 0 0,0 0-1 0 0,0-1 0 0 0,0 1 0 0 0,-1 0 0 0 0,1 0 0 0 0,0 0 0 0 0,0 1 1 0 0,0-1-1 0 0,0 0 0 0 0,0 0 0 0 0,0 0 0 0 0,0 1 0 0 0,0-1 1 0 0,0 0-1 0 0,-1 1 0 0 0,1-1 0 0 0,0 1 0 0 0,0-1 0 0 0,0 1 0 0 0,-1 0 1 0 0,1-1-1 0 0,0 1 0 0 0,-1-1 0 0 0,1 1 0 0 0,-1 0 0 0 0,1 0 0 0 0,0-1 1 0 0,-1 1-1 0 0,0 0 0 0 0,1 0 0 0 0,-1 0 0 0 0,1 0 0 0 0,-1 0 0 0 0,0-1 1 0 0,0 1-1 0 0,0 0 0 0 0,1 0 0 0 0,-1 0 0 0 0,0 0 0 0 0,0 0 0 0 0,0 0 1 0 0,0 0-1 0 0,0 0 0 0 0,-1 0 0 0 0,1 0 0 0 0,0 0 0 0 0,0 0 1 0 0,-1-1-1 0 0,1 1 0 0 0,0 0 0 0 0,-1 0 0 0 0,1 0 0 0 0,-1 0 0 0 0,1-1 1 0 0,-1 1-1 0 0,1 0-1 0 0,10-11-756 0 0,0-1 0 0 0,-1 0 1 0 0,0-1-1 0 0,-1 0 0 0 0,0 0 1 0 0,-1-1-1 0 0,0 0 0 0 0,-1 0 1 0 0,0 0-1 0 0,0-6 756 0 0,3-7-1185 0 0</inkml:trace>
  <inkml:trace contextRef="#ctx0" brushRef="#br0" timeOffset="3230.107">2450 198 1964 0 0,'9'-1'191'0'0,"1"-1"0"0"0,-1 2 0 0 0,1-1 0 0 0,-1 1 0 0 0,1 1 0 0 0,-1 0 0 0 0,1 0 0 0 0,-1 1 0 0 0,0 0 1 0 0,1 0-1 0 0,-1 1 0 0 0,0 1 0 0 0,0-1 0 0 0,-1 1 0 0 0,1 1 0 0 0,-1 0 0 0 0,0 0 0 0 0,0 0 0 0 0,3 4-191 0 0,-10-5 24 0 0,0-1 0 0 0,-1 0 0 0 0,1 1 0 0 0,-1-1 0 0 0,0 1 0 0 0,1-1 0 0 0,-1 0 0 0 0,-1 1 0 0 0,1-1 0 0 0,-1 1 0 0 0,1-1 0 0 0,-1 0 0 0 0,0 1 0 0 0,0-1 0 0 0,0 0 0 0 0,-1 0 0 0 0,1 1 0 0 0,-1-1 0 0 0,0 0 0 0 0,0-1 0 0 0,0 1 0 0 0,0 0 0 0 0,0-1 0 0 0,0 1-1 0 0,-1-1 1 0 0,1 1 0 0 0,-1-1 0 0 0,0 0 0 0 0,0 0 0 0 0,0 0 0 0 0,0-1 0 0 0,0 1 0 0 0,0-1 0 0 0,0 0 0 0 0,0 1 0 0 0,-1-1 0 0 0,1-1 0 0 0,-1 1 0 0 0,1 0 0 0 0,0-1 0 0 0,-4 0-24 0 0,-6 5-207 0 0,0-1 1 0 0,0-1-1 0 0,-1 0 0 0 0,1-1 0 0 0,-1 0 0 0 0,0-1 0 0 0,1-1 0 0 0,-1 0 0 0 0,0-1 0 0 0,1 0 1 0 0,-1-1-1 0 0,1 0 0 0 0,-1-2 0 0 0,1 1 0 0 0,0-1 0 0 0,0-1 0 0 0,-8-5 207 0 0,3-3-1180 0 0</inkml:trace>
  <inkml:trace contextRef="#ctx0" brushRef="#br0" timeOffset="4316.183">3389 189 1204 0 0,'0'0'504'0'0,"0"0"-59"0"0,0 0-38 0 0,0 0 63 0 0,3-2-12 0 0,33-25 1442 0 0,-35 74-905 0 0,-1-36-931 0 0,-2 1 13 0 0,1 0 1 0 0,0-1 0 0 0,1 1-1 0 0,0 0 1 0 0,1 0 0 0 0,1-1-1 0 0,-1 1 1 0 0,2 0-1 0 0,0-1 1 0 0,0 0 0 0 0,1 0-1 0 0,0 0 1 0 0,3 3-78 0 0,-4-10 41 0 0,1 0 0 0 0,-1 0 0 0 0,1 0 0 0 0,0-1 0 0 0,0 0 0 0 0,1 0 0 0 0,-1 0 0 0 0,1 0 0 0 0,-1 0 0 0 0,1-1 0 0 0,0 0 0 0 0,0 0 0 0 0,0 0 0 0 0,0-1 0 0 0,0 0 0 0 0,1 0 0 0 0,-1 0 0 0 0,0-1 0 0 0,0 1 0 0 0,1-1 0 0 0,-1 0 0 0 0,0-1 0 0 0,1 1 0 0 0,-1-1 0 0 0,0 0 0 0 0,0-1 0 0 0,0 1 0 0 0,0-1 0 0 0,0 0 0 0 0,0 0 0 0 0,3-2-41 0 0,5-2-13 0 0,1 0 0 0 0,-2-1 0 0 0,1-1 0 0 0,-1 1 0 0 0,0-2 0 0 0,-1 0 1 0 0,0 0-1 0 0,-1-1 0 0 0,1-1 0 0 0,-2 1 0 0 0,6-9 13 0 0,68-140 643 0 0,-79 248-365 0 0,0-79-297 0 0,-1 1-1 0 0,1-1 1 0 0,1 0-1 0 0,0 0 0 0 0,0-1 1 0 0,1 1-1 0 0,0-1 1 0 0,1 0-1 0 0,0-1 1 0 0,0 0-1 0 0,1 0 1 0 0,1 2 19 0 0,79 37-6112 0 0,-81-46 5004 0 0</inkml:trace>
  <inkml:trace contextRef="#ctx0" brushRef="#br0" timeOffset="4691.929">4074 374 2324 0 0,'122'-44'3159'0'0,"-101"38"-3026"0"0,0-1 1 0 0,0-1-1 0 0,-1-1 1 0 0,-1-1-1 0 0,1-1 1 0 0,-2 0-1 0 0,1-1 1 0 0,-2-2-1 0 0,1 1 1 0 0,11-14-134 0 0,-28 26 0 0 0,-1 0-1 0 0,1 0 1 0 0,-1 1-1 0 0,1-1 1 0 0,-1 0-1 0 0,1 0 1 0 0,-1 0-1 0 0,1 0 1 0 0,-1 0 0 0 0,0 0-1 0 0,0 0 1 0 0,1 0-1 0 0,-1 0 1 0 0,0 0-1 0 0,0 0 1 0 0,0 0-1 0 0,0 0 1 0 0,0 0 0 0 0,0 0-1 0 0,0 0 1 0 0,0 0-1 0 0,-1 0 1 0 0,1 0-1 0 0,0 0 1 0 0,-1 0-1 0 0,1 1 1 0 0,0-1 0 0 0,-1 0-1 0 0,1 0 1 0 0,-1 0-1 0 0,1 0 1 0 0,-1 0-1 0 0,0 1 1 0 0,1-1-1 0 0,-1 0 1 0 0,0 1 0 0 0,0-1-1 0 0,1 0 1 0 0,-1 1-1 0 0,0-1 1 0 0,0 1-1 0 0,0-1 1 0 0,0 1-1 0 0,0 0 1 0 0,0-1 0 0 0,0 1-1 0 0,0 0 1 0 0,0-1-1 0 0,0 1 1 0 0,0 0-1 0 0,0 0 1 0 0,0 0-1 0 0,0 0 1 0 0,0 0 0 0 0,0 0-1 0 0,0 0 1 0 0,-59-8-30 0 0,50 6 47 0 0,-1 2 0 0 0,0-1 0 0 0,1 1 0 0 0,-1 1 1 0 0,0 0-1 0 0,1 0 0 0 0,-1 1 0 0 0,1 0 1 0 0,-1 1-1 0 0,1 1 0 0 0,0-1 0 0 0,0 1 0 0 0,1 1 1 0 0,-1 0-1 0 0,1 0 0 0 0,0 1 0 0 0,0 0 1 0 0,1 1-1 0 0,0 0 0 0 0,0 0 0 0 0,0 1 0 0 0,1 0 1 0 0,0 0-1 0 0,1 1 0 0 0,0-1 0 0 0,0 1 1 0 0,1 1-1 0 0,0-1 0 0 0,-1 5-17 0 0,6-10 17 0 0,0 1 0 0 0,0 0 0 0 0,1-1-1 0 0,0 1 1 0 0,0-1 0 0 0,0 1 0 0 0,1-1 0 0 0,-1 0 0 0 0,1 0 0 0 0,0 1-1 0 0,0-1 1 0 0,1 0 0 0 0,-1-1 0 0 0,1 1 0 0 0,0 0 0 0 0,0-1 0 0 0,0 1-1 0 0,0-1 1 0 0,1 0 0 0 0,-1 0 0 0 0,1-1 0 0 0,0 1 0 0 0,0-1-1 0 0,0 1 1 0 0,0-1 0 0 0,0 0 0 0 0,5 1-17 0 0,119 36-400 0 0,-5-30-3809 0 0,-104-9 3045 0 0</inkml:trace>
  <inkml:trace contextRef="#ctx0" brushRef="#br0" timeOffset="5240.041">4519 273 888 0 0,'0'-1'86'0'0,"0"-1"-1"0"0,0 0 1 0 0,0 0-1 0 0,0 1 1 0 0,1-1 0 0 0,-1 0-1 0 0,0 1 1 0 0,1-1-1 0 0,0 0 1 0 0,-1 1 0 0 0,1-1-1 0 0,0 1 1 0 0,0-1-1 0 0,0 1 1 0 0,0-1 0 0 0,0 1-1 0 0,0 0 1 0 0,0-1-1 0 0,1 1 1 0 0,-1 0 0 0 0,0 0-1 0 0,1 0 1 0 0,-1 0-1 0 0,1 0 1 0 0,-1 0 0 0 0,1 1-1 0 0,-1-1 1 0 0,1 0-1 0 0,0 1 1 0 0,-1-1 0 0 0,1 1-1 0 0,0-1 1 0 0,-1 1-1 0 0,1 0 1 0 0,0 0 0 0 0,-1 0-1 0 0,1 0 1 0 0,0 0-1 0 0,0 0 1 0 0,-1 0 0 0 0,1 1-1 0 0,0-1 1 0 0,-1 1-1 0 0,1-1 1 0 0,0 1 0 0 0,-1 0-1 0 0,1-1 1 0 0,-1 1-1 0 0,1 0 1 0 0,-1 0 0 0 0,1 0-1 0 0,0 1-85 0 0,6 9 178 0 0,-1-1 0 0 0,0 1-1 0 0,0 1 1 0 0,-1-1 0 0 0,-1 1 0 0 0,0 0-1 0 0,-1 0 1 0 0,0 1 0 0 0,-1-1 0 0 0,0 1-1 0 0,-1 0 1 0 0,0 8-178 0 0,-2-20 23 0 0,0 0 0 0 0,0 0 0 0 0,0-1-1 0 0,-1 1 1 0 0,1 0 0 0 0,0 0 0 0 0,-1-1 0 0 0,1 1 0 0 0,0 0-1 0 0,-1 0 1 0 0,1-1 0 0 0,-1 1 0 0 0,1 0 0 0 0,-1-1 0 0 0,0 1 0 0 0,1-1-1 0 0,-1 1 1 0 0,0-1 0 0 0,1 1 0 0 0,-1-1 0 0 0,0 1 0 0 0,1-1-1 0 0,-1 1 1 0 0,0-1 0 0 0,0 0 0 0 0,0 0 0 0 0,1 1 0 0 0,-1-1 0 0 0,0 0-1 0 0,0 0 1 0 0,0 0 0 0 0,0 0 0 0 0,1 0 0 0 0,-1 0 0 0 0,0 0-1 0 0,0 0 1 0 0,0 0 0 0 0,0 0 0 0 0,1-1 0 0 0,-1 1 0 0 0,0 0 0 0 0,0-1-1 0 0,1 1 1 0 0,-1 0 0 0 0,0-1 0 0 0,0 1 0 0 0,1-1 0 0 0,-1 1-1 0 0,0-1 1 0 0,1 1 0 0 0,-1-1 0 0 0,1 0 0 0 0,-1 1 0 0 0,1-1 0 0 0,-1 0-1 0 0,1 1 1 0 0,-1-1 0 0 0,1 0 0 0 0,-1 1 0 0 0,1-1 0 0 0,0 0-1 0 0,0 0 1 0 0,-1 0 0 0 0,1 0-23 0 0,-4-12 40 0 0,0-1-1 0 0,1 1 0 0 0,0-1 1 0 0,1 0-1 0 0,1 1 1 0 0,0-1-1 0 0,1 0 1 0 0,0 0-1 0 0,1 0 0 0 0,1 0 1 0 0,0 1-1 0 0,1-1 1 0 0,0 1-1 0 0,1-1 1 0 0,0 1-1 0 0,2 0 1 0 0,-1 1-1 0 0,1-1 0 0 0,1 1 1 0 0,1 0-1 0 0,1-1-39 0 0,53-31-168 0 0,-61 44 128 0 0,13 4-79 0 0,-5 5 106 0 0,0 0 0 0 0,-1 1 0 0 0,0 1 0 0 0,-1-1 0 0 0,0 1 0 0 0,-1 0 0 0 0,0 1 0 0 0,0-1 0 0 0,-2 1 0 0 0,1 0 0 0 0,-1 1 0 0 0,-1-1 0 0 0,-1 1 0 0 0,1-1 0 0 0,-2 1 0 0 0,0 0 0 0 0,0 0 13 0 0,2 4 0 0 0,2 47 75 0 0,-5-63-100 0 0,2 33-242 0 0,1-33 75 0 0,-1 0 1 0 0,1 0-1 0 0,0 0 0 0 0,0-1 1 0 0,-1 1-1 0 0,1-1 0 0 0,0 0 1 0 0,0 0-1 0 0,-1 0 0 0 0,1 0 1 0 0,0 0-1 0 0,0-1 1 0 0,-1 1-1 0 0,1-1 0 0 0,0 0 1 0 0,-1 1-1 0 0,1-1 0 0 0,-1-1 1 0 0,1 1-1 0 0,-1 0 1 0 0,1-1-1 0 0,-1 1 0 0 0,0-1 1 0 0,0 1-1 0 0,0-1 0 0 0,0 0 1 0 0,0 0-1 0 0,0 0 0 0 0,0 0 1 0 0,0-1-1 0 0,-1 1 1 0 0,1 0-1 0 0,0-2 192 0 0,10-9-1169 0 0</inkml:trace>
  <inkml:trace contextRef="#ctx0" brushRef="#br0" timeOffset="6070.689">5178 90 1080 0 0,'-88'29'5298'0'0,"74"-21"-5150"0"0,1 1 1 0 0,0 0 0 0 0,0 0-1 0 0,1 2 1 0 0,0-1-1 0 0,1 2 1 0 0,0-1 0 0 0,1 1-1 0 0,0 1 1 0 0,1 0-1 0 0,1 0 1 0 0,0 1 0 0 0,0 0-1 0 0,2 1 1 0 0,0-1-1 0 0,-2 8-148 0 0,9-17 53 0 0,0 0-1 0 0,1-1 1 0 0,0 1-1 0 0,0-1 1 0 0,0 1-1 0 0,0-1 1 0 0,1 0-1 0 0,0 0 1 0 0,0 0-1 0 0,0 0 0 0 0,0 0 1 0 0,1-1-1 0 0,-1 1 1 0 0,1-1-1 0 0,0 0 1 0 0,0 0-1 0 0,0 0 1 0 0,0-1-1 0 0,0 1 0 0 0,1-1 1 0 0,-1 0-1 0 0,1 0 1 0 0,0-1-1 0 0,-1 1 1 0 0,1-1-1 0 0,0 0 1 0 0,0-1-1 0 0,0 1 1 0 0,0-1-1 0 0,0 0 0 0 0,0 0 1 0 0,0 0-1 0 0,0-1 1 0 0,-1 0-1 0 0,1 0 1 0 0,0 0-1 0 0,0 0 1 0 0,-1-1-1 0 0,4-1-52 0 0,12 1 11 0 0,1-1 0 0 0,-1 0-1 0 0,0-2 1 0 0,-1 0 0 0 0,1-2 0 0 0,-1 0 0 0 0,-1-1 0 0 0,1 0-1 0 0,-1-2 1 0 0,-1 0 0 0 0,1-1 0 0 0,-2-1 0 0 0,0 0-1 0 0,0-2 1 0 0,-1 0 0 0 0,-1 0 0 0 0,0-1 0 0 0,6-10-11 0 0,-19 24-11 0 0,-1 0 0 0 0,1 1 1 0 0,0-1-1 0 0,0 0 1 0 0,-1 0-1 0 0,1 0 0 0 0,-1 0 1 0 0,1 0-1 0 0,-1 0 1 0 0,1 0-1 0 0,-1 0 0 0 0,1 0 1 0 0,-1 0-1 0 0,0-1 1 0 0,0 1-1 0 0,1 0 0 0 0,-1 0 1 0 0,0 0-1 0 0,0 0 1 0 0,0 0-1 0 0,0-1 0 0 0,0 1 1 0 0,-1 0-1 0 0,1 0 1 0 0,0 0-1 0 0,-1 0 0 0 0,1 0 1 0 0,0 0-1 0 0,-1 0 1 0 0,1 0-1 0 0,-1 0 0 0 0,0 0 1 0 0,1 0-1 0 0,-1 0 1 0 0,0 0-1 0 0,1 0 0 0 0,-1 0 1 0 0,0 0-1 0 0,0 1 1 0 0,0-1-1 0 0,0 0 0 0 0,0 1 1 0 0,0-1-1 0 0,0 1 1 0 0,0-1-1 0 0,0 1 0 0 0,0-1 1 0 0,0 1-1 0 0,0 0 1 0 0,0-1-1 0 0,0 1 0 0 0,0 0 1 0 0,-1 0-1 0 0,1 0 1 0 0,0 0-1 0 0,0 0 0 0 0,0 0 1 0 0,0 0-1 0 0,0 0 1 0 0,-1 1-1 0 0,1-1 0 0 0,0 0 1 0 0,0 1-1 0 0,0-1 1 0 0,-1 1 10 0 0,-76 23-165 0 0,71-22 156 0 0,-1 1 1 0 0,1 1-1 0 0,0 0 1 0 0,0 0-1 0 0,0 0 1 0 0,1 1-1 0 0,-1 0 1 0 0,1 0-1 0 0,0 1 1 0 0,1-1 0 0 0,-1 1-1 0 0,1 1 1 0 0,0-1-1 0 0,1 1 1 0 0,0-1-1 0 0,0 2 1 0 0,0-1-1 0 0,1 0 1 0 0,0 1-1 0 0,0-1 1 0 0,0 1 0 0 0,0 4 8 0 0,3-11 10 0 0,3 8 162 0 0,3-5-148 0 0,1-1 1 0 0,-1 1-1 0 0,1-1 1 0 0,0 0-1 0 0,0 0 1 0 0,0-1-1 0 0,0 0 1 0 0,0-1-1 0 0,1 1 1 0 0,-1-1-1 0 0,0 0 1 0 0,1-1-1 0 0,-1 0 1 0 0,1 0-1 0 0,-1-1 1 0 0,1 0-1 0 0,-1 0 1 0 0,0-1-1 0 0,1 0 1 0 0,-1 0-1 0 0,0 0 1 0 0,0-1-1 0 0,-1 0 1 0 0,1-1-1 0 0,-1 1 1 0 0,2-2-25 0 0,8-5-3 0 0,-1-1 0 0 0,1 0 1 0 0,-2-1-1 0 0,1-1 0 0 0,-2 0 0 0 0,0-1 0 0 0,0 0 0 0 0,-2-1 1 0 0,1-1-1 0 0,-2 0 0 0 0,3-7 3 0 0,-6 10-18 0 0,0 0 1 0 0,1 0-1 0 0,1 0 0 0 0,0 1 0 0 0,0 1 1 0 0,1-1-1 0 0,1 2 0 0 0,0-1 1 0 0,0 2-1 0 0,1-1 0 0 0,0 1 1 0 0,1 1-1 0 0,0 1 0 0 0,0-1 0 0 0,1 2 1 0 0,0 0-1 0 0,8-2 18 0 0,-13 9-3 0 0,1 1 0 0 0,-1 1 0 0 0,0-1 0 0 0,-1 1 1 0 0,1 1-1 0 0,0 0 0 0 0,-1 0 0 0 0,0 1 0 0 0,0-1 0 0 0,0 2 0 0 0,-1-1 0 0 0,1 1 0 0 0,-1 1 1 0 0,-1-1-1 0 0,1 1 0 0 0,-1 0 0 0 0,-1 0 0 0 0,1 1 0 0 0,-1 0 0 0 0,0 0 0 0 0,-1 0 0 0 0,0 1 0 0 0,0-1 1 0 0,-1 1-1 0 0,0 0 0 0 0,0 0 0 0 0,0 5 3 0 0,-1-8 7 0 0,1 0 0 0 0,-1 1 1 0 0,0-1-1 0 0,0 1 0 0 0,-1-1 0 0 0,0 1 0 0 0,0 0 1 0 0,-1 0-1 0 0,0-1 0 0 0,0 1 0 0 0,0 0 1 0 0,-1-1-1 0 0,0 1 0 0 0,0 0 0 0 0,-1-1 0 0 0,0 1 1 0 0,0-1-1 0 0,0 0 0 0 0,-1 0 0 0 0,0 1 1 0 0,0-2-1 0 0,-1 1 0 0 0,0 0 0 0 0,0-1 0 0 0,0 0 1 0 0,0 1-1 0 0,-1-2 0 0 0,0 1 0 0 0,0 0 0 0 0,0-1 1 0 0,-1 0-1 0 0,1-1 0 0 0,-1 1 0 0 0,0-1 1 0 0,0 0-1 0 0,0 0 0 0 0,0-1 0 0 0,-1 0 0 0 0,1 0 1 0 0,-7 1-8 0 0,7-2-293 0 0,0-1 0 0 0,0 0 1 0 0,1-1-1 0 0,-1 1 1 0 0,0-1-1 0 0,0 0 0 0 0,1-1 1 0 0,-1 1-1 0 0,1-1 1 0 0,-1 0-1 0 0,1-1 0 0 0,0 1 1 0 0,0-1-1 0 0,0 0 0 0 0,0 0 1 0 0,0-1-1 0 0,1 1 1 0 0,0-1-1 0 0,-1 0 0 0 0,1 0 1 0 0,1 0-1 0 0,-1-1 1 0 0,0 0-1 0 0,1 1 293 0 0,-3-10-1151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1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456 626 1076 0 0,'-10'-4'182'0'0,"0"0"0"0"0,0 0 0 0 0,0 1-1 0 0,-1 0 1 0 0,0 1 0 0 0,1 0 0 0 0,-1 1 0 0 0,0 0-1 0 0,0 1 1 0 0,0 0 0 0 0,0 1 0 0 0,0 0 0 0 0,1 0-1 0 0,-1 1 1 0 0,0 1 0 0 0,-8 2-182 0 0,1 1 150 0 0,0 0 0 0 0,1 1 0 0 0,0 1 0 0 0,0 0 0 0 0,0 1 0 0 0,1 1-1 0 0,1 1 1 0 0,-1 0 0 0 0,2 1 0 0 0,0 0 0 0 0,0 1 0 0 0,1 1 0 0 0,1 0 0 0 0,-8 12-150 0 0,-9 47 783 0 0,29-71-661 0 0,30 14 161 0 0,-9-21-307 0 0,-1 0 0 0 0,1-2 0 0 0,-2-1 1 0 0,1 0-1 0 0,-1-2 0 0 0,0 0 0 0 0,-1-1 0 0 0,0-1 0 0 0,-1 0 0 0 0,0-1 0 0 0,-1-1 1 0 0,-1-1-1 0 0,0 0 0 0 0,-1-1 0 0 0,-1-1 0 0 0,0 0 0 0 0,-1-1 0 0 0,-1 0 0 0 0,-1 0 1 0 0,5-13 23 0 0,98-253 1332 0 0,-95 236-570 0 0,-18 47-636 0 0,0 1-46 0 0,-7 5-54 0 0,1 0 0 0 0,-1 0-1 0 0,1 1 1 0 0,0 0 0 0 0,0 0 0 0 0,0 0 0 0 0,1 1 0 0 0,0 0-1 0 0,0 0 1 0 0,1 0 0 0 0,0 1 0 0 0,0-1 0 0 0,1 1 0 0 0,0 0 0 0 0,0 0-1 0 0,1 0 1 0 0,0 0 0 0 0,0 0 0 0 0,1 1 0 0 0,0-1 0 0 0,1 1 0 0 0,0 7-26 0 0,-1 4-115 0 0,1 0 0 0 0,2 1 0 0 0,0-1 0 0 0,1 0 0 0 0,1 0-1 0 0,1 0 1 0 0,0 0 0 0 0,2-1 0 0 0,0 0 0 0 0,1 0 0 0 0,1-1 0 0 0,1 0 0 0 0,1-1 0 0 0,0 0 0 0 0,1 0 0 0 0,7 6 115 0 0,50 38-4625 0 0,-61-55 3223 0 0</inkml:trace>
  <inkml:trace contextRef="#ctx0" brushRef="#br0" timeOffset="356.147">605 722 1496 0 0,'40'-21'3461'0'0,"-32"19"-3092"0"0,9-3-284 0 0,-2 0-1 0 0,1-1 0 0 0,-1-1 0 0 0,0 0 0 0 0,0-1 1 0 0,-1-1-1 0 0,0 0 0 0 0,0-1 0 0 0,-1 0 0 0 0,-1-1 1 0 0,0-1-1 0 0,0 0 0 0 0,-1 0 0 0 0,0-1 0 0 0,-1-1 1 0 0,-1 1-1 0 0,0-2 0 0 0,-1 1 0 0 0,-1-1 0 0 0,0 0 1 0 0,2-10-85 0 0,-8 24 2 0 0,-1 0 1 0 0,0-1-1 0 0,0 1 1 0 0,0 0-1 0 0,1 0 1 0 0,-1 0 0 0 0,0 0-1 0 0,-1-1 1 0 0,1 1-1 0 0,0 0 1 0 0,0 0-1 0 0,0 0 1 0 0,-1 0-1 0 0,1 0 1 0 0,-1-1-1 0 0,1 1 1 0 0,-1 0 0 0 0,1 0-1 0 0,-1 0 1 0 0,1 0-1 0 0,-1 0 1 0 0,0 0-1 0 0,0 1 1 0 0,1-1-1 0 0,-1 0 1 0 0,0 0 0 0 0,0 0-1 0 0,0 1 1 0 0,0-1-1 0 0,0 0 1 0 0,0 1-1 0 0,0-1 1 0 0,0 1-1 0 0,0 0 1 0 0,0-1 0 0 0,0 1-1 0 0,-1 0 1 0 0,1-1-1 0 0,0 1 1 0 0,0 0-1 0 0,0 0 1 0 0,0 0-1 0 0,-1 0 1 0 0,1 0-1 0 0,0 0 1 0 0,0 0 0 0 0,0 1-1 0 0,0-1 1 0 0,-1 0-1 0 0,1 1 1 0 0,0-1-1 0 0,0 0 1 0 0,0 1-1 0 0,0 0 1 0 0,0-1 0 0 0,0 1-1 0 0,0-1 1 0 0,0 1-1 0 0,0 0 1 0 0,1 0-1 0 0,-1 0-2 0 0,-70 33 156 0 0,59-27-96 0 0,1 0-1 0 0,-1 1 1 0 0,1 1 0 0 0,0-1-1 0 0,1 2 1 0 0,0 0 0 0 0,1 0-1 0 0,0 0 1 0 0,1 1-1 0 0,0 1 1 0 0,0-1 0 0 0,1 1-1 0 0,1 1 1 0 0,0-1 0 0 0,0 1-1 0 0,2 0 1 0 0,-1 0 0 0 0,2 1-1 0 0,0-1 1 0 0,0 1-1 0 0,1 0 1 0 0,1 0-60 0 0,4-5-2 0 0,0 0 0 0 0,1 0 1 0 0,-1 0-1 0 0,2-1 0 0 0,-1 0 0 0 0,1 1 0 0 0,1-1 1 0 0,-1-1-1 0 0,1 1 0 0 0,1-1 0 0 0,-1 0 0 0 0,1-1 0 0 0,1 1 1 0 0,-1-1-1 0 0,1-1 0 0 0,0 0 0 0 0,0 0 0 0 0,0 0 1 0 0,1-1-1 0 0,0 0 0 0 0,0-1 0 0 0,0 0 0 0 0,0 0 0 0 0,0-1 1 0 0,1 0-1 0 0,4 0 2 0 0,-5-1-309 0 0,0 0 0 0 0,0 0 0 0 0,0-1 0 0 0,0 0 0 0 0,0 0 1 0 0,0-1-1 0 0,0-1 0 0 0,0 1 0 0 0,0-1 0 0 0,-1-1 0 0 0,1 0 0 0 0,0 0 0 0 0,-1-1 0 0 0,0 1 1 0 0,0-2-1 0 0,0 1 0 0 0,-1-1 0 0 0,7-6 309 0 0,6-9-1451 0 0</inkml:trace>
  <inkml:trace contextRef="#ctx0" brushRef="#br0" timeOffset="622.653">1242 196 896 0 0,'0'0'78'0'0,"0"1"0"0"0,0 0-1 0 0,0-1 1 0 0,0 1 0 0 0,0-1 0 0 0,0 1 0 0 0,-1-1-1 0 0,1 1 1 0 0,0-1 0 0 0,0 1 0 0 0,0-1 0 0 0,-1 1-1 0 0,1-1 1 0 0,0 1 0 0 0,-1-1 0 0 0,1 1 0 0 0,0-1-1 0 0,-1 0 1 0 0,1 1 0 0 0,0-1 0 0 0,-1 1 0 0 0,1-1-1 0 0,-1 0 1 0 0,1 0 0 0 0,-1 1 0 0 0,1-1 0 0 0,-1 0-1 0 0,1 0 1 0 0,-1 1 0 0 0,1-1 0 0 0,-1 0 0 0 0,1 0-1 0 0,-1 0 1 0 0,0 0 0 0 0,1 0 0 0 0,-1 0 0 0 0,1 0-1 0 0,-1 0 1 0 0,1 0 0 0 0,-1 0 0 0 0,1 0 0 0 0,-1 0-1 0 0,1 0 1 0 0,-1-1 0 0 0,0 1 0 0 0,1 0 0 0 0,-1 0-1 0 0,1-1 1 0 0,-1 1 0 0 0,1 0 0 0 0,0 0 0 0 0,-1-1-1 0 0,1 1 1 0 0,-1-1 0 0 0,1 1 0 0 0,0 0 0 0 0,-1-1-1 0 0,1 1 1 0 0,0-1 0 0 0,-1 1 0 0 0,1-1 0 0 0,0 1-1 0 0,0-1 1 0 0,-1 1 0 0 0,1-1 0 0 0,0 0-78 0 0,-19 47 728 0 0,15-21-539 0 0,1-1 0 0 0,1 1 0 0 0,2-1 0 0 0,0 1-1 0 0,2 0 1 0 0,1-1 0 0 0,0 1 0 0 0,2-1 0 0 0,1 0-1 0 0,1 0 1 0 0,1-1 0 0 0,1 0 0 0 0,1 0 0 0 0,1-1-1 0 0,1 1-188 0 0,58 168 722 0 0,-69-185-803 0 0,0 1 1 0 0,0-1-1 0 0,0 1 1 0 0,-1-1-1 0 0,0 1 0 0 0,0 0 1 0 0,-1-1-1 0 0,1 1 1 0 0,-1-1-1 0 0,-1 1 0 0 0,1-1 1 0 0,-1 0-1 0 0,-1 1 1 0 0,1-1-1 0 0,-1 0 1 0 0,0 0-1 0 0,0 0 0 0 0,-1-1 1 0 0,0 1 80 0 0,2-3-171 0 0,-1-1 0 0 0,0 0 0 0 0,0 1 0 0 0,1-1 0 0 0,-1-1 0 0 0,0 1 0 0 0,-1 0 1 0 0,1-1-1 0 0,0 1 0 0 0,0-1 0 0 0,-1 0 0 0 0,1 0 0 0 0,0-1 0 0 0,-1 1 0 0 0,1 0 0 0 0,-1-1 0 0 0,1 0 1 0 0,-1 0-1 0 0,1 0 0 0 0,-1-1 0 0 0,1 1 0 0 0,-1-1 0 0 0,1 1 0 0 0,-1-1 0 0 0,1 0 0 0 0,-3-2 171 0 0,-35-14-1230 0 0,10 2 18 0 0</inkml:trace>
  <inkml:trace contextRef="#ctx0" brushRef="#br0" timeOffset="871.156">916 638 1532 0 0,'19'-22'6083'0'0,"41"1"-5424"0"0,-45 17-56 0 0,27-9-376 0 0,135-48-1023 0 0,-22-40-4978 0 0,-134 79 4444 0 0</inkml:trace>
  <inkml:trace contextRef="#ctx0" brushRef="#br0" timeOffset="1153.632">1490 10 1160 0 0,'-3'-9'4755'0'0,"19"29"-3735"0"0,-5 8-753 0 0,-1 0 0 0 0,-1 1 0 0 0,-1 0 0 0 0,-1 1 0 0 0,-2-1 0 0 0,-1 1 0 0 0,-2 1 0 0 0,0-1 0 0 0,-3 1-267 0 0,2-40 41 0 0,0 0 0 0 0,0 0 1 0 0,1 0-1 0 0,0 0 1 0 0,0 0-1 0 0,1 1 1 0 0,0-1-1 0 0,1 1 1 0 0,0-1-1 0 0,0 1 1 0 0,1 1-1 0 0,0-1 1 0 0,0 0-1 0 0,1 1 1 0 0,-1 0-1 0 0,2 1 0 0 0,-1-1 1 0 0,1 1-1 0 0,0 1 1 0 0,0-1-1 0 0,1 1 1 0 0,-1 0-1 0 0,1 1 1 0 0,0-1-1 0 0,1 2 1 0 0,4-3-42 0 0,-5 9-42 0 0,0 0 1 0 0,-1 0-1 0 0,0 1 1 0 0,1-1 0 0 0,-1 2-1 0 0,-1-1 1 0 0,1 1-1 0 0,-1 0 1 0 0,0 0 0 0 0,0 1-1 0 0,0 0 1 0 0,-1 0-1 0 0,0 0 1 0 0,0 0 0 0 0,0 1-1 0 0,-1 0 1 0 0,0 0-1 0 0,-1 0 1 0 0,1 1 0 0 0,-1-1-1 0 0,-1 1 1 0 0,2 3 41 0 0,0 3-483 0 0,0 1 0 0 0,-1-1 0 0 0,-1 1 0 0 0,0 0 0 0 0,-1-1 1 0 0,0 1-1 0 0,-1 0 0 0 0,-1 0 0 0 0,-1 0 0 0 0,0 0 0 0 0,0-1 0 0 0,-5 13 483 0 0,-4 0-1418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1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341 401 1204 0 0,'0'0'384'0'0,"0"0"-24"0"0,0 0-52 0 0,20-5 646 0 0,-19 3-927 0 0,0 1-1 0 0,0-1 0 0 0,0 0 0 0 0,1 0 0 0 0,-1 1 1 0 0,-1-1-1 0 0,1 0 0 0 0,0 0 0 0 0,0 0 1 0 0,-1 0-1 0 0,1 0 0 0 0,-1 0 0 0 0,0 0 1 0 0,1 0-1 0 0,-1 0 0 0 0,0 0 0 0 0,0 0 0 0 0,-1 0 1 0 0,1 0-1 0 0,0 0 0 0 0,-1 0 0 0 0,1 0 1 0 0,-1 0-1 0 0,1 0 0 0 0,-1 0 0 0 0,0 0 1 0 0,0 0-1 0 0,0 0 0 0 0,0 0 0 0 0,0 1 1 0 0,0-1-1 0 0,-1 0 0 0 0,1 1 0 0 0,0-1 0 0 0,-1 1 1 0 0,0 0-1 0 0,1-1 0 0 0,-1 1 0 0 0,0 0 1 0 0,1 0-1 0 0,-1 0 0 0 0,0 0 0 0 0,0 0 1 0 0,0 1-1 0 0,0-1 0 0 0,0 0 0 0 0,0 1 1 0 0,0 0-1 0 0,-1-1-26 0 0,-10 0 13 0 0,-1 1 1 0 0,1 1 0 0 0,0 0 0 0 0,0 0-1 0 0,-1 2 1 0 0,1-1 0 0 0,1 2-1 0 0,-1 0 1 0 0,0 0 0 0 0,1 1 0 0 0,0 0-1 0 0,0 1 1 0 0,0 1 0 0 0,1 0-1 0 0,0 1 1 0 0,1 0 0 0 0,-1 0 0 0 0,1 1-1 0 0,1 0 1 0 0,0 1 0 0 0,0 0-1 0 0,1 1 1 0 0,0-1 0 0 0,1 1 0 0 0,0 1-1 0 0,1 0 1 0 0,0 0 0 0 0,1 0-1 0 0,0 0 1 0 0,-1 11-14 0 0,4-21 40 0 0,0 1-1 0 0,1 0 1 0 0,-1 0 0 0 0,1 0-1 0 0,0 0 1 0 0,0 1 0 0 0,0-1-1 0 0,1 0 1 0 0,-1 0 0 0 0,1 0-1 0 0,0 1 1 0 0,-1-1 0 0 0,1 0-1 0 0,1 0 1 0 0,-1 1 0 0 0,0-1-1 0 0,1 0 1 0 0,0 0 0 0 0,0 0-1 0 0,0 1 1 0 0,0-1 0 0 0,0 0-1 0 0,1 0 1 0 0,-1-1 0 0 0,1 1-1 0 0,0 0 1 0 0,0 0 0 0 0,0-1-1 0 0,0 1 1 0 0,0-1-1 0 0,0 0 1 0 0,1 1 0 0 0,-1-1-1 0 0,1 0 1 0 0,0-1 0 0 0,-1 1-1 0 0,1 0 1 0 0,0-1 0 0 0,0 1-1 0 0,0-1 1 0 0,0 0 0 0 0,0 0-1 0 0,1 0 1 0 0,-1-1 0 0 0,0 1-1 0 0,0-1 1 0 0,0 0 0 0 0,1 1-1 0 0,-1-1 1 0 0,0-1 0 0 0,1 1-1 0 0,-1-1-39 0 0,12-2-7 0 0,-1 0 0 0 0,0-2 0 0 0,0 0 0 0 0,0-1-1 0 0,-1 0 1 0 0,0-1 0 0 0,0 0 0 0 0,-1-1 0 0 0,1 0-1 0 0,-2-1 1 0 0,1-1 0 0 0,-1 0 0 0 0,-1 0 0 0 0,0-1 0 0 0,0 0-1 0 0,-1-1 1 0 0,-1 0 0 0 0,3-6 7 0 0,6-5 61 0 0,-22 36-73 0 0,3-9 12 0 0,1-1-1 0 0,0 0 1 0 0,0 1 0 0 0,0-1 0 0 0,0 1 0 0 0,1 0 0 0 0,0-1 0 0 0,-1 1-1 0 0,1-1 1 0 0,0 1 0 0 0,1-1 0 0 0,-1 1 0 0 0,0 0 0 0 0,1-1 0 0 0,0 1 0 0 0,0-1-1 0 0,0 0 1 0 0,0 1 0 0 0,1-1 0 0 0,0 0 0 0 0,-1 0 0 0 0,1 1 0 0 0,0-1 0 0 0,0-1-1 0 0,1 1 1 0 0,-1 0 0 0 0,0 0 0 0 0,1-1 0 0 0,0 0 0 0 0,-1 1 0 0 0,1-1-1 0 0,0 0 1 0 0,0 0 0 0 0,1-1 0 0 0,-1 1 0 0 0,119 43-1556 0 0,-86-45-936 0 0,-15 0 1104 0 0</inkml:trace>
  <inkml:trace contextRef="#ctx0" brushRef="#br0" timeOffset="636.628">681 0 1100 0 0,'-8'12'4226'0'0,"-25"106"-4435"0"0,26 95 999 0 0,8-194-702 0 0,1 0 0 0 0,1 0-1 0 0,1 0 1 0 0,1 0 0 0 0,0-1 0 0 0,1 0-1 0 0,1 0 1 0 0,1 0 0 0 0,1-1-1 0 0,0 0 1 0 0,1-1 0 0 0,1 0 0 0 0,0-1-1 0 0,8 7-87 0 0,-16-18 5 0 0,1-1-1 0 0,-1 0 0 0 0,1-1 1 0 0,0 1-1 0 0,0-1 0 0 0,0 0 1 0 0,0 0-1 0 0,0 0 0 0 0,0 0 0 0 0,1-1 1 0 0,-1 1-1 0 0,1-1 0 0 0,-1 0 1 0 0,1-1-1 0 0,-1 1 0 0 0,1-1 1 0 0,-1 0-1 0 0,1 0 0 0 0,0 0 1 0 0,-1-1-1 0 0,1 1 0 0 0,-1-1 1 0 0,1 0-1 0 0,-1-1 0 0 0,0 1 1 0 0,1-1-1 0 0,-1 0 0 0 0,0 0 0 0 0,0 0 1 0 0,0 0-1 0 0,2-2-4 0 0,3-2-83 0 0,0 0-1 0 0,-1-1 1 0 0,1 0-1 0 0,-1-1 1 0 0,-1 1-1 0 0,1-1 1 0 0,-1-1-1 0 0,-1 0 1 0 0,1 0-1 0 0,-1 0 1 0 0,-1 0-1 0 0,4-10 84 0 0,10-36 38 0 0,-19 54-8 0 0,-2-11 40 0 0,-3 9-88 0 0,1 0 0 0 0,-1 0 0 0 0,0 0 0 0 0,0 0 0 0 0,0 1 0 0 0,-1 0 0 0 0,1 0 0 0 0,0 1 0 0 0,-1 0 0 0 0,1-1 0 0 0,-1 2 0 0 0,1-1 0 0 0,-1 1 1 0 0,0 0-1 0 0,1 0 0 0 0,-1 0 0 0 0,1 1 0 0 0,-1 0 18 0 0,-12-1-29 0 0,16 0 5 0 0,2 0 1 0 0,-9 3-32 0 0,116-35-3410 0 0,-80 22 2191 0 0</inkml:trace>
  <inkml:trace contextRef="#ctx0" brushRef="#br0" timeOffset="1627.858">1266 332 1192 0 0,'-92'147'2863'0'0,"80"-66"-1264"0"0,14-79-1558 0 0,-1 0 0 0 0,1 0 0 0 0,0-1 0 0 0,-1 1 0 0 0,1 0 0 0 0,0-1 0 0 0,0 0 0 0 0,0 1 0 0 0,0-1 0 0 0,1 0 0 0 0,-1 0 0 0 0,0 0 0 0 0,0 0 0 0 0,1-1 0 0 0,-1 1 0 0 0,0-1 0 0 0,1 1 0 0 0,-1-1 0 0 0,1 0 0 0 0,-1 0 0 0 0,0 0 0 0 0,1 0 0 0 0,-1 0 0 0 0,1 0 0 0 0,-1-1 0 0 0,0 1 0 0 0,1-1 0 0 0,0 0-41 0 0,4-1-66 0 0,0-1 0 0 0,-1 1 0 0 0,0-1 0 0 0,1 0 0 0 0,-1-1 0 0 0,0 0 0 0 0,-1 1 0 0 0,1-2 0 0 0,-1 1 0 0 0,0-1 0 0 0,0 0 0 0 0,0 0 0 0 0,-1 0 0 0 0,1-1 0 0 0,-1 1 0 0 0,0-1 1 0 0,1-4 65 0 0,29-103-135 0 0,-13 74 1164 0 0,-20 39-1019 0 0,-1 0-6 0 0,0 0-9 0 0,2 3-24 0 0,132 209 306 0 0,-130-208-239 0 0,0 0-1 0 0,0 0 1 0 0,1-1 0 0 0,-1 1 0 0 0,1-1 0 0 0,0 0-1 0 0,0 0 1 0 0,0 0 0 0 0,0-1 0 0 0,0 0-1 0 0,0 0 1 0 0,1 0 0 0 0,-1-1 0 0 0,1 0-1 0 0,-1 0 1 0 0,1 0 0 0 0,0 0 0 0 0,-1-1-1 0 0,1 0 1 0 0,0 0 0 0 0,-1-1 0 0 0,4 0-38 0 0,3-2-24 0 0,1-1 1 0 0,-1 0-1 0 0,0-1 0 0 0,-1 0 1 0 0,1-1-1 0 0,-1 0 1 0 0,0-1-1 0 0,0 0 1 0 0,-1-1-1 0 0,0 0 1 0 0,-1 0-1 0 0,1-1 0 0 0,-2-1 1 0 0,1 1-1 0 0,-1-1 1 0 0,-1-1-1 0 0,0 0 1 0 0,4-8 23 0 0,-2 0 18 0 0,-9 19-8 0 0,1 0 0 0 0,-1 1-1 0 0,0-1 1 0 0,1 0 0 0 0,-1 0 0 0 0,1 0-1 0 0,-1 1 1 0 0,0-1 0 0 0,1 0 0 0 0,-1 0-1 0 0,1 0 1 0 0,-1 0 0 0 0,0 0 0 0 0,1 0-1 0 0,-1 0 1 0 0,1 0 0 0 0,-1 0 0 0 0,0 0-1 0 0,1 0 1 0 0,-1 0 0 0 0,1 0 0 0 0,-1 0 0 0 0,0-1-1 0 0,1 1 1 0 0,-1 0 0 0 0,1 0 0 0 0,-1 0-1 0 0,0-1 1 0 0,1 1-10 0 0,0 3 18 0 0,1 0 0 0 0,0 0 0 0 0,-1 0 0 0 0,1-1-1 0 0,0 1 1 0 0,1 0 0 0 0,-1-1 0 0 0,0 0 0 0 0,1 1 0 0 0,-1-1 0 0 0,1 0 0 0 0,0 0-1 0 0,0-1 1 0 0,0 1 0 0 0,0 0 0 0 0,0-1 0 0 0,0 0 0 0 0,0 0 0 0 0,0 0-1 0 0,0 0 1 0 0,1 0 0 0 0,-1 0 0 0 0,0-1 0 0 0,1 0 0 0 0,-1 0 0 0 0,3 0-18 0 0,17 1-35 0 0,0-1-1 0 0,0-1 1 0 0,1-1 0 0 0,-1-1 0 0 0,0-1 0 0 0,-1-1-1 0 0,1-1 1 0 0,-1-1 0 0 0,0-1 0 0 0,-1-1 0 0 0,1-1 0 0 0,-2 0-1 0 0,0-2 1 0 0,0 0 0 0 0,-1-2 0 0 0,0 0 0 0 0,13-14 35 0 0,47-94 261 0 0,-79 120-148 0 0,-3 1-98 0 0,1-1 0 0 0,-1 1 0 0 0,0 0 1 0 0,0 0-1 0 0,1 0 0 0 0,-1 1 0 0 0,0-1 0 0 0,0 1 1 0 0,0-1-1 0 0,0 1 0 0 0,0 0 0 0 0,0 0 1 0 0,0 1-1 0 0,0-1 0 0 0,0 0 0 0 0,0 1 0 0 0,0 0 1 0 0,1 0-1 0 0,-1 0 0 0 0,0 0 0 0 0,0 0 1 0 0,1 0-1 0 0,-3 2-15 0 0,-4 0 21 0 0,0 1-1 0 0,1 0 1 0 0,0 0 0 0 0,0 0 0 0 0,0 1 0 0 0,0 0 0 0 0,1 1-1 0 0,0 0 1 0 0,0 0 0 0 0,0 0 0 0 0,1 1 0 0 0,0 0 0 0 0,0 0-1 0 0,1 1 1 0 0,0-1 0 0 0,0 1 0 0 0,1 0 0 0 0,0 1 0 0 0,0-1-1 0 0,1 1 1 0 0,0 0 0 0 0,0-1 0 0 0,1 1 0 0 0,0 5-21 0 0,5-4-121 0 0,1 0 1 0 0,1 0 0 0 0,0-1 0 0 0,0 0-1 0 0,1 0 1 0 0,0 0 0 0 0,0-1-1 0 0,1 0 1 0 0,0 0 0 0 0,1-1 0 0 0,0 1-1 0 0,0-2 1 0 0,0 1 0 0 0,1-1-1 0 0,0-1 1 0 0,0 1 0 0 0,0-1-1 0 0,1-1 1 0 0,0 0 0 0 0,0 0 0 0 0,0-1-1 0 0,0-1 1 0 0,0 1 0 0 0,1-1-1 0 0,-1-1 1 0 0,1 0 0 0 0,-1-1-1 0 0,11 0 121 0 0,48 0-2107 0 0,-38 0 708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2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1824 0 0,'37'76'7099'0'0,"-33"-69"-4981"0"0,3 9-2277 0 0,-26-22-7919 0 0,8-2 6886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1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1008 0 0,'7'35'719'0'0,"-2"1"1"0"0,-1 0-1 0 0,-2 0 1 0 0,-2 1-1 0 0,-1-1 0 0 0,-3 3-719 0 0,1-10 226 0 0,1 1 0 0 0,2-1 1 0 0,1 1-1 0 0,1-1 0 0 0,1 1 0 0 0,2-1 0 0 0,0 0 0 0 0,3 0 0 0 0,2 6-226 0 0,-8-30 12 0 0,0 0 0 0 0,0 0 0 0 0,1-1 0 0 0,0 1 0 0 0,-1-1 0 0 0,2 1 0 0 0,-1-1 0 0 0,0 0 0 0 0,1-1 0 0 0,-1 1 0 0 0,1 0 0 0 0,0-1 0 0 0,1 0 1 0 0,-1 0-1 0 0,0 0 0 0 0,1-1 0 0 0,0 1 0 0 0,-1-1 0 0 0,1 0 0 0 0,0-1 0 0 0,0 1 0 0 0,0-1 0 0 0,0 0 0 0 0,1 0-12 0 0,-1-1-182 0 0,-1 0-1 0 0,0 0 1 0 0,0-1-1 0 0,-1 0 1 0 0,1 1-1 0 0,0-1 1 0 0,0-1-1 0 0,0 1 1 0 0,0-1-1 0 0,-1 1 1 0 0,1-1-1 0 0,-1 0 1 0 0,1 0-1 0 0,-1-1 1 0 0,0 1-1 0 0,0-1 1 0 0,0 1-1 0 0,0-1 1 0 0,0 0-1 0 0,-1 0 1 0 0,2-2 182 0 0,8-14-1308 0 0,-4-3 4 0 0</inkml:trace>
  <inkml:trace contextRef="#ctx0" brushRef="#br0" timeOffset="250.29">26 329 856 0 0,'-26'6'3293'0'0,"39"-4"-365"0"0,161-14-2348 0 0,0-15-5083 0 0,-139 19 3281 0 0</inkml:trace>
  <inkml:trace contextRef="#ctx0" brushRef="#br0" timeOffset="562.182">489 212 888 0 0,'6'8'3923'0'0,"28"20"-3207"0"0,-5-8-283 0 0,-12-11-312 0 0,0 1-1 0 0,0 1 1 0 0,-1 1 0 0 0,-1 0-1 0 0,1 1 1 0 0,-2 1-1 0 0,0 0 1 0 0,-1 1 0 0 0,0 0-1 0 0,-2 1 1 0 0,1 1 0 0 0,-2 0-1 0 0,0 0 1 0 0,-1 1-1 0 0,0 2-120 0 0,-10-15 12 0 0,1 0-1 0 0,0 0 1 0 0,-1 0-1 0 0,0 0 1 0 0,0 0-1 0 0,-1 0 1 0 0,1 0-1 0 0,-1 0 1 0 0,0-1-1 0 0,0 1 1 0 0,-1 0-1 0 0,1-1 1 0 0,-1 0-1 0 0,0 1 0 0 0,0-1 1 0 0,-1-1-1 0 0,1 1 1 0 0,-1 0-1 0 0,0-1 1 0 0,0 0-1 0 0,0 0 1 0 0,0 0-1 0 0,0 0 1 0 0,-1 0-1 0 0,0-1 1 0 0,1 0-1 0 0,-1 0 1 0 0,0 0-1 0 0,0-1 1 0 0,0 0-1 0 0,0 0 0 0 0,0 0 1 0 0,0 0-1 0 0,0-1 1 0 0,0 0-1 0 0,0 0 1 0 0,0 0-1 0 0,0-1 1 0 0,-1 1-1 0 0,1-1 1 0 0,0 0-1 0 0,0-1 1 0 0,1 1-1 0 0,-1-1 1 0 0,0 0-1 0 0,0-1 1 0 0,1 1-1 0 0,-1-1 1 0 0,1 1-1 0 0,0-1 0 0 0,0-1 1 0 0,0 1-1 0 0,0 0 1 0 0,1-1-1 0 0,-1 0 1 0 0,1 0-1 0 0,0 0 1 0 0,0 0-1 0 0,0-1 1 0 0,1 1-1 0 0,0-1 1 0 0,0 1-1 0 0,0-2-11 0 0,0-2-26 0 0,1 0 0 0 0,0 0 1 0 0,1 0-1 0 0,0 0 0 0 0,0 0 0 0 0,1 0 0 0 0,0 0 0 0 0,0 0 1 0 0,1 0-1 0 0,0 0 0 0 0,0 0 0 0 0,1 0 0 0 0,0 1 0 0 0,0 0 1 0 0,1-1-1 0 0,0 1 0 0 0,0 0 0 0 0,1 1 0 0 0,0-1 0 0 0,0 1 0 0 0,1 0 1 0 0,-1 0-1 0 0,1 1 0 0 0,0-1 0 0 0,1 1 0 0 0,2-1 26 0 0,195-102-4634 0 0,-171 97 3392 0 0</inkml:trace>
  <inkml:trace contextRef="#ctx0" brushRef="#br0" timeOffset="1182.364">1020 185 1448 0 0,'-1'48'4664'0'0,"13"151"-2785"0"0,-13-197-1848 0 0,1 1 0 0 0,1 0 0 0 0,-1-1 0 0 0,0 1 0 0 0,1-1-1 0 0,-1 1 1 0 0,1-1 0 0 0,0 1 0 0 0,0-1 0 0 0,0 0 0 0 0,0 1 0 0 0,0-1-1 0 0,0 0 1 0 0,1 0 0 0 0,-1 0 0 0 0,1 0 0 0 0,0 0 0 0 0,-1 0-1 0 0,1 0 1 0 0,0 0 0 0 0,0-1 0 0 0,0 1 0 0 0,0-1 0 0 0,0 1 0 0 0,1-1-1 0 0,-1 0 1 0 0,0 0 0 0 0,1 0 0 0 0,-1 0 0 0 0,1 0 0 0 0,-1-1-1 0 0,1 1 1 0 0,-1-1 0 0 0,1 1 0 0 0,-1-1 0 0 0,1 0 0 0 0,-1 0-1 0 0,1 0 1 0 0,0-1 0 0 0,-1 1 0 0 0,1 0 0 0 0,1-2-31 0 0,12-5-62 0 0,-1-2 0 0 0,0 0 0 0 0,0-1 1 0 0,-1 0-1 0 0,0-1 0 0 0,-1-1 0 0 0,0 0 0 0 0,-1-1 1 0 0,-1 0-1 0 0,0-1 0 0 0,0 0 0 0 0,-2-1 0 0 0,5-9 62 0 0,1 4-27 0 0,-21 36 32 0 0,5-12 9 0 0,0 0 0 0 0,1 0-1 0 0,-1 0 1 0 0,1 0 0 0 0,0 0 0 0 0,0 1 0 0 0,0-1 0 0 0,0 0 0 0 0,1 0 0 0 0,0 0 0 0 0,-1 0 0 0 0,1 0-1 0 0,1 0 1 0 0,-1-1 0 0 0,1 1 0 0 0,-1 0 0 0 0,1 0 0 0 0,0-1 0 0 0,1 1 0 0 0,-1-1 0 0 0,1 0 0 0 0,-1 0-1 0 0,1 0 1 0 0,0 0 0 0 0,0 0 0 0 0,0 0 0 0 0,0-1 0 0 0,1 0 0 0 0,-1 1 0 0 0,1-1 0 0 0,-1 0 0 0 0,1-1 0 0 0,0 1-1 0 0,0-1 1 0 0,0 0 0 0 0,0 0 0 0 0,0 0 0 0 0,0 0 0 0 0,0 0 0 0 0,0-1-14 0 0,12 4 22 0 0,1-1 1 0 0,-1-1-1 0 0,0 0 0 0 0,1-2 1 0 0,-1 1-1 0 0,1-2 0 0 0,-1 0 1 0 0,0-1-1 0 0,1-1 0 0 0,-1 0 1 0 0,0-2-1 0 0,-1 1 0 0 0,1-2 1 0 0,-1 0-1 0 0,0-1 0 0 0,0 0 1 0 0,-1-1-1 0 0,0-1 0 0 0,0 0 1 0 0,-1-1-1 0 0,0-1 0 0 0,-1 0 1 0 0,0 0-1 0 0,-1-1 1 0 0,-1-1-1 0 0,1 0 0 0 0,7-13-22 0 0,-8-14 7 0 0,-10 38-22 0 0,-19-14-58 0 0,9 14 70 0 0,0-1 0 0 0,0 2 1 0 0,0-1-1 0 0,-1 1 0 0 0,1 1 1 0 0,0 0-1 0 0,0 0 0 0 0,0 1 0 0 0,-1 0 1 0 0,1 1-1 0 0,0 0 0 0 0,0 1 1 0 0,1 0-1 0 0,-1 0 0 0 0,0 1 3 0 0,2-2 9 0 0,-1 0 0 0 0,1 1 0 0 0,-1 0-1 0 0,1 0 1 0 0,0 1 0 0 0,0 0 0 0 0,1 1-1 0 0,-1-1 1 0 0,1 1 0 0 0,0 1 0 0 0,0-1-1 0 0,1 1 1 0 0,-1 1 0 0 0,1-1 0 0 0,1 1-1 0 0,-1 0 1 0 0,1 0 0 0 0,0 1 0 0 0,1 0 0 0 0,0-1-1 0 0,0 1 1 0 0,1 1 0 0 0,0-1 0 0 0,0 0-1 0 0,1 1 1 0 0,0 0 0 0 0,0 0-9 0 0,6-1 0 0 0,0 0-1 0 0,0 0 1 0 0,1 0-1 0 0,0-1 1 0 0,0 0 0 0 0,1 0-1 0 0,0 0 1 0 0,0-1-1 0 0,1 0 1 0 0,0 0 0 0 0,0 0-1 0 0,0-1 1 0 0,0 0-1 0 0,1 0 1 0 0,0-1 0 0 0,0 0-1 0 0,0-1 1 0 0,1 1 0 0 0,-1-2-1 0 0,1 1 1 0 0,0-1-1 0 0,-1 0 1 0 0,1-1 0 0 0,2 0 0 0 0,18 4-859 0 0,-1-1 1 0 0,1-2 0 0 0,0-1 0 0 0,0-1 0 0 0,0-1 0 0 0,0-2 0 0 0,0 0 0 0 0,6-4 858 0 0,14-5-1317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1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1164 0 0,'6'-30'6289'0'0,"16"-7"-6235"0"0,-6 13 456 0 0,38-33-409 0 0,-53 57-52 0 0,-1 0-41 0 0,3 2 6 0 0,8 13-29 0 0,0-1 0 0 0,-1 2 1 0 0,0-1-1 0 0,-2 1 0 0 0,0 1 1 0 0,0 0-1 0 0,-2 0 0 0 0,0 0 1 0 0,-1 1-1 0 0,1 8 15 0 0,-5-24 8 0 0,0 0 0 0 0,-1-1 0 0 0,1 1 0 0 0,-1 0 0 0 0,1 0 0 0 0,-1 0 0 0 0,0-1 0 0 0,0 1 0 0 0,1 0 0 0 0,-2 0 0 0 0,1 0 0 0 0,0 0 0 0 0,0 0 0 0 0,0-1 0 0 0,-1 1 0 0 0,1 0 0 0 0,-1 0 0 0 0,0 0 0 0 0,1-1 0 0 0,-1 1 0 0 0,0 0 0 0 0,0-1 0 0 0,0 1 0 0 0,0-1 0 0 0,0 1 0 0 0,0-1 0 0 0,-1 1-1 0 0,1-1 1 0 0,-1 0 0 0 0,1 0 0 0 0,-2 1-8 0 0,-11-79-266 0 0,13 63 256 0 0,0-1 0 0 0,2 1 0 0 0,-1-1-1 0 0,2 1 1 0 0,0 0 0 0 0,1 0 0 0 0,0 0 0 0 0,1 0 0 0 0,1 0 0 0 0,0 0 0 0 0,1 1 0 0 0,0 0 0 0 0,1 0 0 0 0,0 1 0 0 0,1 0 0 0 0,1 0-1 0 0,0 1 1 0 0,10-10 10 0 0,-16 21-8 0 0,0 0 0 0 0,0-1 0 0 0,1 1 0 0 0,-1 0 0 0 0,0 1 0 0 0,0-1-1 0 0,0 1 1 0 0,1-1 0 0 0,-1 1 0 0 0,0 0 0 0 0,0 0 0 0 0,0 0 0 0 0,0 0 0 0 0,0 1-1 0 0,0-1 1 0 0,-1 1 0 0 0,1 0 0 0 0,0 0 0 0 0,-1 0 0 0 0,1 0 0 0 0,-1 0-1 0 0,0 1 1 0 0,0-1 0 0 0,0 1 0 0 0,0-1 0 0 0,0 1 0 0 0,0 0 0 0 0,-1 0 0 0 0,1 0-1 0 0,-1 0 1 0 0,0 0 0 0 0,0 0 0 0 0,0 0 0 0 0,0 0 0 0 0,-1 0 0 0 0,1 0-1 0 0,-1 1 1 0 0,0 1 8 0 0,5 5-85 0 0,56 151-1755 0 0,-55-156-1169 0 0,-6-5 1851 0 0</inkml:trace>
  <inkml:trace contextRef="#ctx0" brushRef="#br0" timeOffset="328.755">697 325 1356 0 0,'-23'9'977'0'0,"13"-6"-757"0"0,1 0 1 0 0,-1 1-1 0 0,1-1 1 0 0,0 2-1 0 0,0-1 1 0 0,1 2-1 0 0,-1-1 1 0 0,1 1-1 0 0,0 0 0 0 0,1 0 1 0 0,-1 1-1 0 0,1 0 1 0 0,1 1-1 0 0,-4 3-220 0 0,10-8 59 0 0,1 0-1 0 0,-1 0 1 0 0,1 0 0 0 0,-1 0-1 0 0,1 0 1 0 0,0 0 0 0 0,0 0-1 0 0,0-1 1 0 0,0 1 0 0 0,1 0-1 0 0,-1-1 1 0 0,1 1-1 0 0,0-1 1 0 0,-1 1 0 0 0,1-1-1 0 0,0 0 1 0 0,1 0 0 0 0,-1 1-1 0 0,0-2 1 0 0,0 1-1 0 0,1 0 1 0 0,0 0 0 0 0,-1-1-1 0 0,1 0 1 0 0,0 1 0 0 0,-1-1-1 0 0,1 0 1 0 0,0 0 0 0 0,0 0-1 0 0,0-1 1 0 0,0 1-1 0 0,0-1 1 0 0,0 0 0 0 0,0 1-1 0 0,0-1 1 0 0,0-1-59 0 0,11 4-8 0 0,0 0-1 0 0,0-1 0 0 0,0-1 1 0 0,0-1-1 0 0,0 0 1 0 0,0-1-1 0 0,0 0 1 0 0,0-1-1 0 0,0 0 1 0 0,-1-1-1 0 0,1-1 1 0 0,-1 0-1 0 0,6-4 9 0 0,-18 8-32 0 0,0-1-1 0 0,0 1 1 0 0,0-1-1 0 0,-1 1 1 0 0,1-1-1 0 0,0 0 1 0 0,0 0-1 0 0,-1 1 1 0 0,1-1-1 0 0,0 0 1 0 0,-1 0-1 0 0,1 0 1 0 0,-1 0-1 0 0,1 0 1 0 0,-1 0-1 0 0,0 0 1 0 0,1 0-1 0 0,-1 0 1 0 0,0 0-1 0 0,0 0 1 0 0,1 0-1 0 0,-1 0 1 0 0,0 0-1 0 0,0 0 1 0 0,0 0-1 0 0,0 0 1 0 0,0 0-1 0 0,-1 0 1 0 0,1 0-1 0 0,0 0 1 0 0,0 0-1 0 0,-1 0 1 0 0,1 0-1 0 0,0 0 1 0 0,-1 0-1 0 0,1 0 1 0 0,-1 1-1 0 0,0-1 1 0 0,1 0-1 0 0,-1 0 1 0 0,0 0-1 0 0,1 1 1 0 0,-1-1-1 0 0,0 0 1 0 0,0 1-1 0 0,1-1 1 0 0,-1 0-1 0 0,0 1 1 0 0,0-1-1 0 0,0 1 1 0 0,0-1-1 0 0,0 1 1 0 0,0 0-1 0 0,0-1 1 0 0,-1 1 32 0 0,-56-34-605 0 0,55 33 579 0 0,-47-21-263 0 0,23 11 165 0 0</inkml:trace>
  <inkml:trace contextRef="#ctx0" brushRef="#br0" timeOffset="610.111">622 333 4632 0 0,'-23'-9'-68'0'0,"4"0"0"0"0,5-2-96 0 0,1-1 20 0 0,7-1-240 0 0,2 2-204 0 0,4 11-540 0 0</inkml:trace>
  <inkml:trace contextRef="#ctx0" brushRef="#br0" timeOffset="874.717">1137 13 1344 0 0,'18'-12'4237'0'0,"-16"25"-1008"0"0,-6 30-3108 0 0,1 1-1 0 0,3-1 1 0 0,1 1 0 0 0,2 0-1 0 0,2-1 1 0 0,9 37-121 0 0,-5-24 16 0 0,-8 10-1374 0 0,-1-64 1201 0 0,0 0 1 0 0,-1 0 0 0 0,1-1-1 0 0,-1 1 1 0 0,1 0 0 0 0,-1-1-1 0 0,0 1 1 0 0,0 0 0 0 0,1-1-1 0 0,-1 1 1 0 0,0-1 0 0 0,0 1-1 0 0,-1-1 1 0 0,1 0-1 0 0,0 1 1 0 0,0-1 0 0 0,-1 0-1 0 0,1 0 1 0 0,-1 0 0 0 0,1 0-1 0 0,-1 0 1 0 0,1 0 0 0 0,-1 0-1 0 0,1-1 1 0 0,-1 1 0 0 0,0 0-1 0 0,0-1 1 0 0,1 1 0 0 0,-1-1-1 0 0,0 0 1 0 0,0 0 0 0 0,1 0-1 0 0,-3 0 157 0 0,-7 0-1236 0 0</inkml:trace>
  <inkml:trace contextRef="#ctx0" brushRef="#br0" timeOffset="875.717">745 262 2064 0 0,'18'2'5269'0'0,"30"-4"-4208"0"0,-8 1-707 0 0,135-21-823 0 0,18-9-5506 0 0,-153 21 4579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4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112 471 1184 0 0,'33'-73'5589'0'0,"-32"74"-5530"0"0,1 0 1 0 0,-1 0 0 0 0,1 0 0 0 0,-1 1 0 0 0,1-1 0 0 0,-1 0 0 0 0,0 1-1 0 0,0-1 1 0 0,0 1 0 0 0,0-1 0 0 0,0 1 0 0 0,0 0 0 0 0,0-1-1 0 0,0 1 1 0 0,-1 0 0 0 0,1 0 0 0 0,-1 0 0 0 0,1-1 0 0 0,-1 1 0 0 0,0 0-1 0 0,0 0 1 0 0,0 0 0 0 0,0 0 0 0 0,0 0 0 0 0,0 0 0 0 0,0-1-1 0 0,-1 1 1 0 0,1 0 0 0 0,0 0 0 0 0,-1 0 0 0 0,0-1 0 0 0,1 1 0 0 0,-1 0-1 0 0,0 0 1 0 0,0-1 0 0 0,0 1 0 0 0,-1 0-60 0 0,1 17 191 0 0,19 261 1028 0 0,55 105 518 0 0,-50-271-1230 0 0,-23-113-448 0 0,0-1-114 0 0,-37 7-928 0 0,21-15 227 0 0,1 0 0 0 0,0-2 1 0 0,1 1-1 0 0,0-2 1 0 0,1 0-1 0 0,0-1 0 0 0,1 0 1 0 0,0 0-1 0 0,1-2 0 0 0,0 1 1 0 0,-3-7 755 0 0,-7-9-1186 0 0</inkml:trace>
  <inkml:trace contextRef="#ctx0" brushRef="#br0" timeOffset="450.318">0 513 2272 0 0,'7'-7'231'0'0,"0"0"0"0"0,0 0 0 0 0,1 1-1 0 0,-1 0 1 0 0,1 1 0 0 0,1-1 0 0 0,-1 2 0 0 0,1-1-1 0 0,0 1 1 0 0,0 0 0 0 0,0 1 0 0 0,0 0-1 0 0,1 1 1 0 0,-1 0 0 0 0,1 0 0 0 0,0 1 0 0 0,-1 0-1 0 0,1 0 1 0 0,0 1 0 0 0,3 1-231 0 0,1 2 65 0 0,0 0 0 0 0,0 1-1 0 0,0 1 1 0 0,-1 0 0 0 0,0 1 0 0 0,0 0-1 0 0,-1 1 1 0 0,1 1 0 0 0,-1 0 0 0 0,-1 0 0 0 0,0 1-1 0 0,0 1 1 0 0,-1 0 0 0 0,0 0 0 0 0,0 1-1 0 0,-1 0 1 0 0,-1 1 0 0 0,0-1 0 0 0,5 11-65 0 0,-11-15-30 0 0,-1-1 0 0 0,0 1 0 0 0,0-1 0 0 0,0 1 0 0 0,-1 0 1 0 0,0-1-1 0 0,0 1 0 0 0,0 0 0 0 0,-1-1 0 0 0,0 1 0 0 0,-1-1 0 0 0,0 1 1 0 0,1-1-1 0 0,-2 0 0 0 0,1 0 0 0 0,-1 0 0 0 0,0 0 0 0 0,0 0 0 0 0,-1 0 0 0 0,0-1 1 0 0,0 0-1 0 0,0 1 0 0 0,0-1 0 0 0,-1-1 0 0 0,0 1 0 0 0,0-1 0 0 0,0 0 1 0 0,-1 0-1 0 0,1 0 0 0 0,-1-1 0 0 0,0 0 0 0 0,0 0 0 0 0,0-1 0 0 0,0 1 1 0 0,-1-1-1 0 0,1 0 0 0 0,0-1 0 0 0,-1 0 0 0 0,0 0 0 0 0,1 0 0 0 0,-1-1 0 0 0,1 0 1 0 0,-3 0 29 0 0,4 0-191 0 0,0-1 0 0 0,1 1 0 0 0,-1-1 0 0 0,0 0 0 0 0,1 0 0 0 0,-1 0 0 0 0,1-1 0 0 0,-1 0 1 0 0,1 0-1 0 0,0 0 0 0 0,0 0 0 0 0,0 0 0 0 0,0-1 0 0 0,0 0 0 0 0,0 0 0 0 0,0 0 0 0 0,1 0 1 0 0,0-1-1 0 0,-2-1 191 0 0,-13-16-1352 0 0</inkml:trace>
  <inkml:trace contextRef="#ctx0" brushRef="#br0" timeOffset="791.887">389 411 1392 0 0,'10'0'232'0'0,"0"1"0"0"0,0 0-1 0 0,-1 0 1 0 0,1 1 0 0 0,0 0-1 0 0,-1 0 1 0 0,0 1 0 0 0,1 1-1 0 0,-1 0 1 0 0,0 0 0 0 0,-1 0 0 0 0,1 1-1 0 0,-1 1 1 0 0,0-1 0 0 0,6 6-232 0 0,-6-5 196 0 0,6 1-76 0 0,0 2 0 0 0,0 0 0 0 0,-1 0 0 0 0,-1 1 0 0 0,0 1 0 0 0,0 0-1 0 0,-1 1 1 0 0,0 0 0 0 0,-1 1 0 0 0,0 0 0 0 0,-1 0 0 0 0,-1 1 0 0 0,6 13-120 0 0,-15-24 71 0 0,1-1 0 0 0,-1 1 0 0 0,0-1 0 0 0,-1 1 1 0 0,1 0-1 0 0,0-1 0 0 0,-1 0 0 0 0,1 1 0 0 0,-1-1 0 0 0,0 0 1 0 0,0 0-1 0 0,0 0 0 0 0,0 0 0 0 0,0 0 0 0 0,0-1 1 0 0,0 1-1 0 0,-1-1 0 0 0,1 1 0 0 0,-1-1 0 0 0,1 0 1 0 0,-1 0-1 0 0,1 0 0 0 0,-1 0 0 0 0,0 0 0 0 0,0 0 1 0 0,1-1-1 0 0,-1 0 0 0 0,0 1 0 0 0,0-1 0 0 0,1 0 0 0 0,-1 0 1 0 0,0-1-1 0 0,0 1 0 0 0,0 0 0 0 0,1-1 0 0 0,-1 0 1 0 0,0 0-1 0 0,1 0 0 0 0,-1 0 0 0 0,1 0 0 0 0,-1 0 1 0 0,1 0-1 0 0,-1-1 0 0 0,-1-1-71 0 0,0 2 23 0 0,1-1 1 0 0,-1 0-1 0 0,0-1 1 0 0,0 1-1 0 0,1 0 0 0 0,-1-1 1 0 0,1 0-1 0 0,0 0 1 0 0,0 0-1 0 0,0 0 0 0 0,0 0 1 0 0,0-1-1 0 0,1 1 1 0 0,0-1-1 0 0,0 0 0 0 0,0 0 1 0 0,0 0-1 0 0,0 0 1 0 0,1 0-1 0 0,-1 0 0 0 0,1 0 1 0 0,0 0-1 0 0,1-1 1 0 0,-1 1-1 0 0,1 0 0 0 0,0-1 1 0 0,0 1-1 0 0,0 0 1 0 0,0-1-1 0 0,1 1 0 0 0,-1 0 1 0 0,1 0-1 0 0,1-1 1 0 0,-1 1-1 0 0,0 0 1 0 0,2-3-24 0 0,3-4-253 0 0,-1 1 1 0 0,2-1-1 0 0,-1 1 1 0 0,1 0 0 0 0,1 1-1 0 0,0-1 1 0 0,0 1-1 0 0,1 1 1 0 0,0 0 0 0 0,1 0-1 0 0,-1 1 1 0 0,6-3 252 0 0,89-50-5099 0 0,-81 50 3789 0 0</inkml:trace>
  <inkml:trace contextRef="#ctx0" brushRef="#br0" timeOffset="1288.567">1181 440 1480 0 0,'-58'32'4338'0'0,"-98"122"-2689"0"0,154-152-1632 0 0,1-1 0 0 0,0 1-1 0 0,0-1 1 0 0,0 1 0 0 0,-1-1-1 0 0,2 1 1 0 0,-1 0 0 0 0,0 0-1 0 0,0-1 1 0 0,0 1-1 0 0,1 0 1 0 0,-1 0 0 0 0,1 0-1 0 0,0 0 1 0 0,-1 0 0 0 0,1-1-1 0 0,0 1 1 0 0,0 0 0 0 0,0 0-1 0 0,0 0 1 0 0,1 0 0 0 0,-1 0-1 0 0,0 0 1 0 0,1 0 0 0 0,-1 0-1 0 0,1-1 1 0 0,0 1-1 0 0,0 0 1 0 0,0 0 0 0 0,0-1-1 0 0,0 1 1 0 0,0-1 0 0 0,0 1-1 0 0,0-1 1 0 0,0 1 0 0 0,1-1-1 0 0,-1 1 1 0 0,1-1 0 0 0,-1 0-1 0 0,1 0 1 0 0,-1 0 0 0 0,1 0-1 0 0,0 0 1 0 0,-1 0-1 0 0,1 0 1 0 0,0-1 0 0 0,0 1-1 0 0,0-1 1 0 0,0 1 0 0 0,0-1-1 0 0,-1 0 1 0 0,1 0 0 0 0,0 1-1 0 0,0-1 1 0 0,0-1 0 0 0,0 1-1 0 0,0 0 1 0 0,0 0 0 0 0,0-1-1 0 0,0 1 1 0 0,0-1-1 0 0,0 0-16 0 0,154-41-988 0 0,-152 41 933 0 0,1 0-1 0 0,0 1 1 0 0,0-2 0 0 0,-1 1-1 0 0,1 0 1 0 0,0-1-1 0 0,-1 0 1 0 0,0 0-1 0 0,1-1 1 0 0,-1 1-1 0 0,0-1 1 0 0,0 0-1 0 0,0 0 1 0 0,-1 0 0 0 0,1 0-1 0 0,-1-1 1 0 0,0 1-1 0 0,0-1 1 0 0,0 0-1 0 0,0 0 1 0 0,0 0-1 0 0,-1 0 1 0 0,0-1-1 0 0,0 1 1 0 0,0-1 0 0 0,-1 1-1 0 0,1-1 1 0 0,-1 0-1 0 0,0 1 1 0 0,0-1-1 0 0,-1 0 1 0 0,1 0-1 0 0,-1 0 1 0 0,0 0-1 0 0,-1 0 1 0 0,1 1 0 0 0,-1-1-1 0 0,0 0 1 0 0,0 0-1 0 0,0 1 1 0 0,-1-1-1 0 0,0 1 1 0 0,0-1-1 0 0,0 1 1 0 0,0-1-1 0 0,-1 1 56 0 0,-10-5 187 0 0,0 1 0 0 0,-1 0 0 0 0,0 0 0 0 0,-1 2 0 0 0,0 0 0 0 0,0 0-1 0 0,0 1 1 0 0,-1 1 0 0 0,1 1 0 0 0,-1 0 0 0 0,0 1 0 0 0,0 1 0 0 0,0 0 0 0 0,0 1-1 0 0,-16 3-186 0 0,282-78-2398 0 0,-195 48 1210 0 0,-30 10 695 0 0</inkml:trace>
  <inkml:trace contextRef="#ctx0" brushRef="#br0" timeOffset="1676.071">1408 194 3340 0 0,'10'-181'3513'0'0,"-10"182"-3484"0"0,-1-1-1 0 0,1 0 0 0 0,-1 0 1 0 0,1 1-1 0 0,-1-1 1 0 0,1 0-1 0 0,-1 0 0 0 0,1 0 1 0 0,-1 0-1 0 0,1 0 1 0 0,-1 0-1 0 0,1 0 0 0 0,-1 0 1 0 0,0 0-1 0 0,1 0 1 0 0,-1 0-1 0 0,1 0 0 0 0,-1 0 1 0 0,1 0-1 0 0,-1 0 1 0 0,1 0-1 0 0,-1-1 0 0 0,1 1 1 0 0,-1 0-1 0 0,1 0 1 0 0,0-1-1 0 0,-1 1 0 0 0,1 0 1 0 0,-1-1-1 0 0,1 1 1 0 0,0 0-1 0 0,-1-1 0 0 0,1 1 1 0 0,0 0-1 0 0,-1-1 1 0 0,1 1-1 0 0,0-1 0 0 0,-1 1 1 0 0,1-1-1 0 0,0 1 1 0 0,0-1-1 0 0,0 1 0 0 0,0-1 1 0 0,-1 1-1 0 0,1-1 1 0 0,0 1-1 0 0,0-1 0 0 0,0 1 1 0 0,0-1-1 0 0,0 1 1 0 0,0-1-1 0 0,0 1 0 0 0,0-1 1 0 0,1 1-29 0 0,24 408 959 0 0,8-178-127 0 0,37-280-192 0 0,-63 44-642 0 0,0 0-20 0 0,1 1 1 0 0,-1-1-1 0 0,1 1 0 0 0,0 1 1 0 0,0-1-1 0 0,1 1 0 0 0,-1 1 1 0 0,1 0-1 0 0,0 0 0 0 0,0 0 1 0 0,0 1-1 0 0,0 1 0 0 0,1-1 22 0 0,-8 2 4 0 0,0 0 0 0 0,0-1 0 0 0,0 1 0 0 0,-1 0 0 0 0,1 0 0 0 0,0 1 0 0 0,0-1 0 0 0,0 0 0 0 0,0 0-1 0 0,-1 1 1 0 0,1-1 0 0 0,0 1 0 0 0,0 0 0 0 0,-1 0 0 0 0,1-1 0 0 0,-1 1 0 0 0,1 0 0 0 0,0 0 0 0 0,-1 0 0 0 0,0 1 0 0 0,1-1 0 0 0,-1 0-1 0 0,0 1 1 0 0,1-1 0 0 0,-1 0 0 0 0,0 1 0 0 0,0-1 0 0 0,0 1 0 0 0,0 0 0 0 0,-1-1 0 0 0,1 1 0 0 0,0 0 0 0 0,-1 0 0 0 0,1-1-1 0 0,-1 1 1 0 0,1 0 0 0 0,-1 0 0 0 0,0 0 0 0 0,0 0 0 0 0,0-1 0 0 0,0 1 0 0 0,0 0 0 0 0,0 0 0 0 0,-1 0 0 0 0,1 0 0 0 0,0-1 0 0 0,-1 1-1 0 0,0 0 1 0 0,1 0 0 0 0,-1-1 0 0 0,0 1 0 0 0,0 0 0 0 0,0-1 0 0 0,0 1 0 0 0,0-1 0 0 0,0 1 0 0 0,0-1 0 0 0,-2 1-4 0 0,-6 4 1 0 0,0 0 1 0 0,0 0-1 0 0,-1-1 0 0 0,0 0 1 0 0,0-1-1 0 0,0 0 1 0 0,0-1-1 0 0,-1 0 1 0 0,1-1-1 0 0,-1 0 1 0 0,0 0-1 0 0,0-1 1 0 0,1 0-1 0 0,-1-1 1 0 0,0-1-1 0 0,0 0 0 0 0,-1 0-1 0 0,4 0-266 0 0,0-1 0 0 0,0 0 0 0 0,0 0 0 0 0,0 0 0 0 0,0-1 0 0 0,1-1 0 0 0,-1 1 0 0 0,1-1 0 0 0,0 0 0 0 0,0-1 0 0 0,0 0-1 0 0,1 0 1 0 0,-1 0 0 0 0,-4-6 266 0 0,-6-34-3682 0 0,17 34 2411 0 0</inkml:trace>
  <inkml:trace contextRef="#ctx0" brushRef="#br0" timeOffset="2033.063">1871 446 2384 0 0,'6'56'5323'0'0,"-6"-55"-5108"0"0,0-1 33 0 0,0 0 25 0 0,0 0-21 0 0,9 7 236 0 0,6-14 477 0 0,-12-17-831 0 0,-27-2-6700 0 0,21 23 5493 0 0,-3 0-118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4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76 484 1744 0 0,'13'6'6675'0'0,"-9"15"-6309"0"0,-1-2-296 0 0,0 1 0 0 0,2-1 0 0 0,0 0 0 0 0,2 0 0 0 0,0 0 0 0 0,1-1 0 0 0,0 0 0 0 0,2 0 0 0 0,0-1 0 0 0,6 7-70 0 0,-21-33-4626 0 0,-12-23 2439 0 0,4 7 783 0 0</inkml:trace>
  <inkml:trace contextRef="#ctx0" brushRef="#br0" timeOffset="264.54">10 81 996 0 0,'0'-5'1324'0'0,"-3"-1"-272"0"0,4 2-180 0 0,-1-1-180 0 0,-1-1-260 0 0,2 3-147 0 0,-1 2-81 0 0,-3-1-36 0 0,2 2-88 0 0,1-1-16 0 0,-2 2-184 0 0,0-1-160 0 0,6 2-193 0 0,-3-2-431 0 0,2 3-340 0 0,-1-2-8 0 0</inkml:trace>
  <inkml:trace contextRef="#ctx0" brushRef="#br0" timeOffset="652.602">269 85 984 0 0,'5'4'206'0'0,"0"0"0"0"0,-1 0 0 0 0,0 0 0 0 0,0 1 0 0 0,0-1 0 0 0,0 1 0 0 0,-1 0 1 0 0,0 0-1 0 0,0 0 0 0 0,0 1 0 0 0,0-1 0 0 0,-1 1 0 0 0,0 0 0 0 0,0-1 0 0 0,-1 1 0 0 0,0 0 0 0 0,1 4-206 0 0,40 152 1927 0 0,-26-110-1525 0 0,-2 1-1 0 0,-2 0 0 0 0,-3 1 1 0 0,-2 1-1 0 0,-2 16-401 0 0,-5-68-13 0 0,0 1 1 0 0,-1 0-1 0 0,1-1 0 0 0,-1 1 1 0 0,0 0-1 0 0,0-1 0 0 0,0 1 1 0 0,-1-1-1 0 0,1 1 1 0 0,-1-1-1 0 0,0 0 0 0 0,0 0 1 0 0,0 1-1 0 0,0-2 0 0 0,-1 1 1 0 0,1 0-1 0 0,-1 0 0 0 0,1-1 1 0 0,-1 1-1 0 0,0-1 1 0 0,0 0-1 0 0,0 0 0 0 0,-1 0 1 0 0,1 0-1 0 0,0-1 0 0 0,-1 1 1 0 0,1-1-1 0 0,-1 0 1 0 0,1 0-1 0 0,-1 0 0 0 0,0 0 1 0 0,1-1-1 0 0,-1 1 0 0 0,0-1 1 0 0,0 0-1 0 0,1 0 1 0 0,-1 0-1 0 0,0-1 0 0 0,1 0 1 0 0,-1 1-1 0 0,0-1 0 0 0,1 0 1 0 0,-1-1-1 0 0,1 1 1 0 0,-1-1-1 0 0,1 1 0 0 0,0-1 1 0 0,0 0-1 0 0,0 0 0 0 0,0 0 1 0 0,0-1-1 0 0,0 1 1 0 0,0-1-1 0 0,1 0 0 0 0,-1 0 1 0 0,1 0-1 0 0,0 0 0 0 0,0 0 1 0 0,0 0-1 0 0,0 0 1 0 0,1-1-1 0 0,-1 1 0 0 0,1-1 1 0 0,0 1-1 0 0,-1-3 13 0 0,2 0-3 0 0,1-1-1 0 0,0 1 1 0 0,0-1-1 0 0,0 1 1 0 0,1 0 0 0 0,0-1-1 0 0,0 1 1 0 0,0 0-1 0 0,1 0 1 0 0,0 0-1 0 0,0 1 1 0 0,0-1 0 0 0,1 1-1 0 0,0-1 1 0 0,0 1-1 0 0,1 1 1 0 0,-1-1 0 0 0,1 0-1 0 0,0 1 1 0 0,0 0-1 0 0,0 0 1 0 0,1 1-1 0 0,-1 0 1 0 0,1-1 0 0 0,3 0 3 0 0,160-53 1028 0 0,-159 55-990 0 0,1 1 0 0 0,-1 0 0 0 0,0 1-1 0 0,1 0 1 0 0,-1 1 0 0 0,0 0 0 0 0,1 0 0 0 0,-1 1 0 0 0,0 0 0 0 0,0 1 0 0 0,0 0 0 0 0,0 1 0 0 0,-1 0 0 0 0,1 1 0 0 0,-1-1-1 0 0,0 2 1 0 0,-1-1 0 0 0,1 1 0 0 0,-1 1 0 0 0,0 0 0 0 0,-1 0 0 0 0,1 0 0 0 0,-1 1 0 0 0,-1 0 0 0 0,0 0 0 0 0,0 1-1 0 0,0 0 1 0 0,-1 0 0 0 0,0 0 0 0 0,2 9-38 0 0,-6-15-111 0 0,-1 0 0 0 0,0 0-1 0 0,0 0 1 0 0,-1 0 0 0 0,1 0 0 0 0,-1 0-1 0 0,1 0 1 0 0,-1 0 0 0 0,0 0 0 0 0,0 0-1 0 0,0 0 1 0 0,0 0 0 0 0,-1-1 0 0 0,1 1-1 0 0,-1 0 1 0 0,0-1 0 0 0,1 1 0 0 0,-1-1-1 0 0,-1 0 1 0 0,1 0 0 0 0,0 0 0 0 0,0 0-1 0 0,-1 0 1 0 0,1 0 0 0 0,-1 0 0 0 0,1-1-1 0 0,-1 1 1 0 0,0-1 0 0 0,0 0 0 0 0,0 0-1 0 0,1 0 1 0 0,-1 0 0 0 0,0 0 0 0 0,0-1-1 0 0,0 1 1 0 0,-1-1 0 0 0,1 0-1 0 0,0 0 1 0 0,0 0 0 0 0,0 0 0 0 0,0-1-1 0 0,0 1 1 0 0,0-1 0 0 0,0 0 0 0 0,0 0-1 0 0,-2-1 112 0 0,-25-14-1246 0 0,3-3 38 0 0</inkml:trace>
  <inkml:trace contextRef="#ctx0" brushRef="#br0" timeOffset="806.64">644 175 3024 0 0,'0'-4'1044'0'0,"1"2"-248"0"0,1 2-348 0 0,-1-3-71 0 0,-1 2-209 0 0,4 1-24 0 0,-1 0-260 0 0,2 1-148 0 0,1 2-285 0 0,-1-1-359 0 0,1 1-280 0 0,12 3 28 0 0</inkml:trace>
  <inkml:trace contextRef="#ctx0" brushRef="#br0" timeOffset="1518.761">1148 400 856 0 0,'3'12'4452'0'0,"-26"4"-3661"0"0,10-10-703 0 0,1 0 1 0 0,0 1-1 0 0,0 0 0 0 0,0 1 1 0 0,1 1-1 0 0,1 0 0 0 0,-1 0 0 0 0,2 1 1 0 0,-1 0-1 0 0,1 1 0 0 0,1 0 0 0 0,0 0 1 0 0,0 1-1 0 0,1 0 0 0 0,1 1 1 0 0,0-1-1 0 0,1 1 0 0 0,-1 2-88 0 0,5-13 26 0 0,1 0 0 0 0,-1 1 0 0 0,1-1-1 0 0,0 0 1 0 0,0 0 0 0 0,0 0 0 0 0,0 0 0 0 0,0 0 0 0 0,0 0-1 0 0,0 0 1 0 0,1 0 0 0 0,-1 0 0 0 0,1 0 0 0 0,-1 0 0 0 0,1 0 0 0 0,0 0-1 0 0,0 0 1 0 0,0 0 0 0 0,0 0 0 0 0,0 0 0 0 0,0 0 0 0 0,0-1-1 0 0,1 1 1 0 0,-1-1 0 0 0,1 1 0 0 0,-1-1 0 0 0,1 1 0 0 0,0-1 0 0 0,-1 0-1 0 0,1 0 1 0 0,0 0 0 0 0,0 0 0 0 0,0 0 0 0 0,0 0 0 0 0,0 0-1 0 0,0-1 1 0 0,0 1 0 0 0,0-1 0 0 0,0 0 0 0 0,0 1 0 0 0,0-1-1 0 0,0 0 1 0 0,0 0 0 0 0,0 0 0 0 0,2 0-26 0 0,91-20 169 0 0,24-90-982 0 0,-117 109 801 0 0,1-1 0 0 0,-1 1-1 0 0,1 0 1 0 0,0 0-1 0 0,-1 0 1 0 0,1 0-1 0 0,0 0 1 0 0,0 0-1 0 0,0 1 1 0 0,0-1 0 0 0,0 1-1 0 0,-1 0 1 0 0,1 0-1 0 0,0 0 1 0 0,0 0-1 0 0,0 1 1 0 0,0-1-1 0 0,0 1 1 0 0,0-1 0 0 0,0 1-1 0 0,-1 0 1 0 0,1 0-1 0 0,0 1 1 0 0,-1-1-1 0 0,1 0 1 0 0,-1 1-1 0 0,1 0 1 0 0,-1-1 0 0 0,0 1-1 0 0,1 0 1 0 0,-1 0-1 0 0,0 0 1 0 0,-1 1-1 0 0,1-1 1 0 0,0 0-1 0 0,0 2 13 0 0,-1-3-42 0 0,-1-1 45 0 0,0 0 26 0 0,0-7-7 0 0,1 0-1 0 0,1 1 1 0 0,-1-1-1 0 0,1 1 1 0 0,0-1-1 0 0,1 1 0 0 0,-1 0 1 0 0,1-1-1 0 0,0 2 1 0 0,1-1-1 0 0,0 0 1 0 0,0 1-1 0 0,0-1 0 0 0,0 1 1 0 0,1 0-1 0 0,0 1 1 0 0,0-1-1 0 0,0 1 0 0 0,0 0 1 0 0,1 0-1 0 0,0 0 1 0 0,0 1-1 0 0,0 0 1 0 0,0 0-1 0 0,0 1 0 0 0,1 0 1 0 0,-1 0-1 0 0,1 0 1 0 0,6 0-22 0 0,-6 3-16 0 0,1 1 1 0 0,0 0 0 0 0,-1 0 0 0 0,0 1-1 0 0,1 0 1 0 0,-1 0 0 0 0,0 1-1 0 0,-1 0 1 0 0,1 0 0 0 0,-1 1 0 0 0,1-1-1 0 0,-2 1 1 0 0,1 1 0 0 0,0-1-1 0 0,-1 1 1 0 0,0 0 0 0 0,0 0 0 0 0,-1 1-1 0 0,0-1 1 0 0,0 1 0 0 0,0 0-1 0 0,-1 0 1 0 0,2 5 15 0 0,43 57-1852 0 0,-25-55-1030 0 0,-15-12 1849 0 0</inkml:trace>
  <inkml:trace contextRef="#ctx0" brushRef="#br0" timeOffset="2067.548">1951 505 2120 0 0,'-110'55'3507'0'0,"102"-51"-3407"0"0,0 1 0 0 0,1 0 0 0 0,0 1 0 0 0,0 0 0 0 0,0 0 0 0 0,1 0 0 0 0,0 1 0 0 0,0 0 0 0 0,1 0 0 0 0,0 0 0 0 0,0 1 0 0 0,1 0 0 0 0,-1 0 0 0 0,2 0 0 0 0,-1 0 0 0 0,1 2-100 0 0,3-8 126 0 0,31 17 164 0 0,118-67-613 0 0,-149 55 1319 0 0,0-7-988 0 0,1-1-1 0 0,0 1 1 0 0,0 0 0 0 0,0 0 0 0 0,-1 0 0 0 0,1 0 0 0 0,0 0 0 0 0,0 0 0 0 0,0 0-1 0 0,0 0 1 0 0,-1 0 0 0 0,1 0 0 0 0,0 0 0 0 0,0 0 0 0 0,0 0 0 0 0,-1 1 0 0 0,1-1-1 0 0,0 0 1 0 0,0 1 0 0 0,0-1 0 0 0,-1 1 0 0 0,1-1 0 0 0,0 1 0 0 0,-1-1 0 0 0,1 1-1 0 0,-1-1 1 0 0,1 1 0 0 0,0 0 0 0 0,-1-1 0 0 0,1 1 0 0 0,-1 0 0 0 0,1-1-1 0 0,-1 1 1 0 0,0 0 0 0 0,1 0 0 0 0,-1-1 0 0 0,0 1 0 0 0,0 0 0 0 0,1 0 0 0 0,-1 0-1 0 0,0-1 1 0 0,0 1 0 0 0,0 0 0 0 0,0 0 0 0 0,0 0 0 0 0,0 0 0 0 0,0-1 0 0 0,0 1-1 0 0,0 0 1 0 0,-1 0 0 0 0,1 0 0 0 0,0 0 0 0 0,0-1 0 0 0,-1 1 0 0 0,1 0 0 0 0,-1 0-1 0 0,1-1 1 0 0,-1 1 0 0 0,1 0 0 0 0,-1-1 0 0 0,1 1 0 0 0,-1 0 0 0 0,1-1-1 0 0,-1 1-7 0 0,18-5-39 0 0,0 0 0 0 0,-1-1 0 0 0,0-1 0 0 0,0 0 0 0 0,0-2-1 0 0,-1 1 1 0 0,0-2 0 0 0,0 0 0 0 0,-1-1 0 0 0,0 0 0 0 0,-1-1-1 0 0,0-1 1 0 0,-1 0 0 0 0,0 0 0 0 0,-1-1 0 0 0,0-1-1 0 0,-1 0 1 0 0,-1 0 0 0 0,0-1 0 0 0,-1 0 0 0 0,-1-1 0 0 0,0 0-1 0 0,-1 0 1 0 0,0 0 0 0 0,-2-1 0 0 0,0 0 0 0 0,-1 0 0 0 0,0 0-1 0 0,-2-1 40 0 0,3-3 177 0 0,-1 0 0 0 0,-1 0 0 0 0,-1 0 0 0 0,-1 0-1 0 0,-1 0 1 0 0,-1 0 0 0 0,0 0 0 0 0,-2 0-1 0 0,0 0 1 0 0,-2 1 0 0 0,0-1 0 0 0,-1 1 0 0 0,-4-6-177 0 0,9 24 30 0 0,0-1 0 0 0,0 1 0 0 0,-1-1 0 0 0,1 1 0 0 0,-1 0 0 0 0,1 0 1 0 0,-1 0-1 0 0,0 0 0 0 0,1 0 0 0 0,-1 1 0 0 0,0-1 0 0 0,0 1 0 0 0,0 0 1 0 0,0 0-1 0 0,-1 0 0 0 0,1 0 0 0 0,0 1 0 0 0,0-1 0 0 0,-1 1 0 0 0,1 0 0 0 0,0 0 1 0 0,0 0-1 0 0,-1 0 0 0 0,1 0 0 0 0,0 1 0 0 0,0-1 0 0 0,-1 1 0 0 0,1 0 1 0 0,0 0-1 0 0,0 0 0 0 0,0 1 0 0 0,0-1 0 0 0,0 1 0 0 0,1 0 0 0 0,-1-1 1 0 0,0 1-1 0 0,1 0 0 0 0,-1 1 0 0 0,1-1 0 0 0,0 0 0 0 0,-1 1 0 0 0,1-1 1 0 0,1 1-1 0 0,-1 0 0 0 0,0 0 0 0 0,0-1 0 0 0,1 1 0 0 0,0 0 0 0 0,0 0 1 0 0,-1 1-1 0 0,2-1 0 0 0,-1 0 0 0 0,0 0 0 0 0,1 0 0 0 0,-1 1 0 0 0,1-1 0 0 0,0 0 1 0 0,0 0-1 0 0,1 3-30 0 0,-3 14-46 0 0,1-1 0 0 0,1 1 0 0 0,1 0 1 0 0,1-1-1 0 0,1 1 0 0 0,0-1 0 0 0,2 0 1 0 0,0 0-1 0 0,1 0 0 0 0,1-1 0 0 0,1 0 1 0 0,4 7 45 0 0,72 128-4279 0 0,-6-49 506 0 0,-51-77 2654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4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224 119 1720 0 0,'-48'46'772'0'0,"5"4"36"0"0,3 4-136 0 0,8 3-72 0 0,7 3-100 0 0,4-2 21 0 0,11 2-125 0 0,5-1-148 0 0,5-32-112 0 0,23 57-36 0 0,1-35-12 0 0,11-1-516 0 0,2-9-501 0 0,6-4-427 0 0,3-8 120 0 0,1-6-4 0 0</inkml:trace>
  <inkml:trace contextRef="#ctx0" brushRef="#br0" timeOffset="813.113">885 279 956 0 0,'0'0'425'0'0,"0"0"-10"0"0,4-19 1349 0 0,1-6-1221 0 0,-47 18 78 0 0,20 8-482 0 0,0 1 0 0 0,0 1 0 0 0,0 1 0 0 0,1 1 0 0 0,0 0 1 0 0,-1 2-1 0 0,2 1 0 0 0,-1 0 0 0 0,1 2 0 0 0,1 0 0 0 0,0 1 1 0 0,0 1-1 0 0,1 1 0 0 0,0 0 0 0 0,2 2 0 0 0,-1 0 0 0 0,2 0 0 0 0,0 2 1 0 0,1 0-1 0 0,-4 6-139 0 0,15-18-4 0 0,0 0 1 0 0,1-1 0 0 0,0 1 0 0 0,0 0 0 0 0,0 0 0 0 0,1 0-1 0 0,-1 1 1 0 0,1-1 0 0 0,1 0 0 0 0,-1 0 0 0 0,1 1-1 0 0,-1-1 1 0 0,2 0 0 0 0,-1 1 0 0 0,0-1 0 0 0,1 0-1 0 0,0 1 1 0 0,0-1 0 0 0,1 0 0 0 0,0 0 0 0 0,0 0-1 0 0,0 0 1 0 0,0 0 0 0 0,1-1 0 0 0,-1 1 0 0 0,1-1 0 0 0,0 1-1 0 0,1-1 1 0 0,-1 0 0 0 0,1 0 0 0 0,0 0 0 0 0,0-1-1 0 0,0 0 1 0 0,0 1 0 0 0,1-1 0 0 0,-1-1 0 0 0,1 1-1 0 0,0-1 1 0 0,0 1 0 0 0,0-2 0 0 0,0 1 0 0 0,0 0-1 0 0,0-1 1 0 0,0 0 0 0 0,0 0 0 0 0,1-1 0 0 0,0 1 3 0 0,131 7-4255 0 0,-71-18 3049 0 0</inkml:trace>
  <inkml:trace contextRef="#ctx0" brushRef="#br0" timeOffset="1500.044">1122 404 1100 0 0,'-5'0'126'0'0,"0"0"1"0"0,0 0-1 0 0,0 1 0 0 0,0-1 0 0 0,0 1 1 0 0,0 1-1 0 0,0-1 0 0 0,0 1 0 0 0,0 0 1 0 0,0 0-1 0 0,1 0 0 0 0,-1 0 0 0 0,1 1 1 0 0,0 0-1 0 0,0 0 0 0 0,0 0 0 0 0,0 1 1 0 0,0-1-1 0 0,1 1 0 0 0,-1 0 0 0 0,1 0 1 0 0,0 0-1 0 0,0 0 0 0 0,1 1 0 0 0,-2 2-126 0 0,-2 2 156 0 0,0-1-1 0 0,1 1 0 0 0,0 1 1 0 0,0-1-1 0 0,1 1 0 0 0,0 0 1 0 0,1 0-1 0 0,0 0 1 0 0,1 0-1 0 0,0 0 0 0 0,0 1 1 0 0,1-1-1 0 0,1 9-155 0 0,0-17 15 0 0,0-1 0 0 0,0 0 0 0 0,0 0 0 0 0,1 0 0 0 0,-1 0 0 0 0,0 1 0 0 0,1-1 0 0 0,-1 0 0 0 0,1 0 1 0 0,-1 0-1 0 0,1 0 0 0 0,0 0 0 0 0,-1 0 0 0 0,1 0 0 0 0,0 0 0 0 0,0 0 0 0 0,0-1 0 0 0,0 1 0 0 0,0 0 0 0 0,0 0 0 0 0,0-1 0 0 0,0 1 0 0 0,0-1 0 0 0,0 1 1 0 0,0-1-1 0 0,0 1 0 0 0,0-1 0 0 0,0 1 0 0 0,0-1 0 0 0,1 0 0 0 0,-1 0 0 0 0,0 0 0 0 0,0 0 0 0 0,0 0 0 0 0,1 0 0 0 0,-1 0 0 0 0,0 0 0 0 0,0 0 0 0 0,0 0 0 0 0,0-1 1 0 0,1 1-1 0 0,-1 0 0 0 0,0-1 0 0 0,0 1 0 0 0,0-1 0 0 0,0 1 0 0 0,0-1 0 0 0,0 0 0 0 0,0 1 0 0 0,0-1 0 0 0,0 0 0 0 0,0 0-15 0 0,59-33 182 0 0,86-161 60 0 0,-143 195-244 0 0,1 0 1 0 0,-1 1-1 0 0,1 0 0 0 0,-1 0 0 0 0,0 0 0 0 0,1 0 0 0 0,-1 0 1 0 0,0 1-1 0 0,1-1 0 0 0,-1 1 0 0 0,0 0 0 0 0,0 0 0 0 0,-1 0 0 0 0,1 1 1 0 0,0-1-1 0 0,-1 0 0 0 0,1 1 0 0 0,-1 0 0 0 0,0 0 0 0 0,0-1 0 0 0,0 1 1 0 0,0 1-1 0 0,0-1 0 0 0,-1 0 0 0 0,1 0 0 0 0,-1 1 0 0 0,1 2 2 0 0,69 124-10 0 0,-69-126-13 0 0,5 17 280 0 0,-16-23-53 0 0,3-10-202 0 0,0 0 1 0 0,1 0-1 0 0,1-1 0 0 0,0 1 0 0 0,1-1 0 0 0,0 0 0 0 0,1 0 0 0 0,0-1 0 0 0,1 1 0 0 0,0 0 1 0 0,1 0-1 0 0,2-10-2 0 0,-3 20-1 0 0,1 0 1 0 0,0-1-1 0 0,0 1 1 0 0,0 0 0 0 0,0-1-1 0 0,1 1 1 0 0,-1 0-1 0 0,1-1 1 0 0,0 1 0 0 0,0 0-1 0 0,0 0 1 0 0,0 0-1 0 0,1-1 1 0 0,-1 1 0 0 0,1 1-1 0 0,0-1 1 0 0,-1 0-1 0 0,1 0 1 0 0,1 1-1 0 0,-1-1 1 0 0,0 1 0 0 0,1-1-1 0 0,-1 1 1 0 0,1 0-1 0 0,0 0 1 0 0,-1 0 0 0 0,1 1-1 0 0,0-1 1 0 0,0 1-1 0 0,0-1 1 0 0,1 1 0 0 0,-1 0-1 0 0,0 0 1 0 0,2 0 0 0 0,79 71-129 0 0,-51-15 152 0 0,-30-48-57 0 0,0 0 0 0 0,0-1-1 0 0,0 1 1 0 0,1 0 0 0 0,0-1 0 0 0,0 0-1 0 0,0 0 1 0 0,1 0 0 0 0,0-1 0 0 0,0 1-1 0 0,1-1 1 0 0,-1 0 0 0 0,1-1 0 0 0,0 1-1 0 0,1-1 1 0 0,-1 0 0 0 0,1-1-1 0 0,-1 0 1 0 0,1 0 0 0 0,0 0 0 0 0,0-1-1 0 0,0 0 1 0 0,1 0 0 0 0,-1-1 0 0 0,2 1 34 0 0,5-3-224 0 0,1 0 0 0 0,-1-1 0 0 0,0-1 0 0 0,0 0 0 0 0,0-1 0 0 0,0-1 0 0 0,-1 0 0 0 0,0 0 0 0 0,0-1 0 0 0,0-1 0 0 0,6-5 224 0 0,0 3-295 0 0</inkml:trace>
  <inkml:trace contextRef="#ctx0" brushRef="#br0" timeOffset="1780.315">1917 477 3988 0 0,'31'-37'1513'0'0,"-58"36"669"0"0,15 7-2096 0 0,0 0-1 0 0,1 1 0 0 0,0 0 1 0 0,0 0-1 0 0,1 1 1 0 0,0 1-1 0 0,1 0 0 0 0,0 0 1 0 0,0 1-1 0 0,1 0 0 0 0,0 0 1 0 0,0 1-1 0 0,1 0 1 0 0,1 0-1 0 0,0 1 0 0 0,1 0 1 0 0,0 0-1 0 0,0 0 0 0 0,2 1 1 0 0,-1 0-1 0 0,0 10-85 0 0,6-18 6 0 0,1-1 0 0 0,0 0 0 0 0,0 1 0 0 0,0-1 0 0 0,0 0 0 0 0,1-1 0 0 0,0 1 0 0 0,-1 0 0 0 0,1-1 0 0 0,1 0 0 0 0,-1 0 0 0 0,0 0 0 0 0,1-1 0 0 0,-1 1 0 0 0,1-1 0 0 0,0 0 0 0 0,0-1-1 0 0,0 1 1 0 0,0-1 0 0 0,0 0 0 0 0,0 0 0 0 0,0 0 0 0 0,1-1 0 0 0,-1 0 0 0 0,0 0 0 0 0,0 0 0 0 0,0 0 0 0 0,0-1 0 0 0,1 0 0 0 0,-1 0 0 0 0,0-1 0 0 0,4-1-6 0 0,3 1-113 0 0,0 0 0 0 0,-1-1 0 0 0,1 0 0 0 0,0-1 0 0 0,-1 0 0 0 0,0-1 0 0 0,0 0 1 0 0,0-1-1 0 0,-1 0 0 0 0,0-1 0 0 0,0 0 0 0 0,0 0 0 0 0,-1-1 0 0 0,0-1 0 0 0,-1 1 0 0 0,0-1 0 0 0,0-1 0 0 0,-1 0 0 0 0,0 0 1 0 0,0 0-1 0 0,-2-1 0 0 0,1 1 0 0 0,-1-2 0 0 0,-1 1 0 0 0,1-2 113 0 0,-4-2-106 0 0,-1 0-1 0 0,0 0 1 0 0,-1 0 0 0 0,-1 1 0 0 0,0-1-1 0 0,-1 0 1 0 0,0 1 0 0 0,-1-1-1 0 0,-1 1 1 0 0,0 0 0 0 0,-1 0 0 0 0,-1 1-1 0 0,0 0 1 0 0,-1 0 0 0 0,0 1 0 0 0,-1-1-1 0 0,0 2 1 0 0,-1-1 0 0 0,-8-6 106 0 0,-15-14 104 0 0,-2 1 0 0 0,0 2 1 0 0,-2 1-1 0 0,-1 3 0 0 0,-37-20-104 0 0,-81-16-2116 0 0,154 60 778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0:0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50 1184 0 0,'-2'-11'1420'0'0,"1"2"-288"0"0,-1 3-228 0 0,2 0-180 0 0,-3 0-143 0 0,3 0-189 0 0,0 3-168 0 0,-2 2-200 0 0,1-1-8 0 0,-1 4-300 0 0,-1 1-164 0 0,1-3-285 0 0,2 3-595 0 0,2 0 72 0 0,-1 1 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0:0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65 976 0 0,'-81'35'2289'0'0,"-5"74"-706"0"0,84-107-1549 0 0,0 0 1 0 0,1 0-1 0 0,-1 1 1 0 0,1-1-1 0 0,-1 1 0 0 0,1-1 1 0 0,0 1-1 0 0,0-1 1 0 0,0 1-1 0 0,0 0 1 0 0,0 0-1 0 0,1-1 0 0 0,-1 1 1 0 0,1 0-1 0 0,0 0 1 0 0,0 0-1 0 0,0 0 1 0 0,0-1-1 0 0,0 1 0 0 0,1 0 1 0 0,-1 0-1 0 0,1 0 1 0 0,0-1-1 0 0,0 1 1 0 0,0 0-1 0 0,0-1 0 0 0,0 1 1 0 0,0-1-1 0 0,1 1 1 0 0,0-1-1 0 0,-1 1 1 0 0,1-1-1 0 0,0 0 0 0 0,0 0 1 0 0,0 0-1 0 0,0 0 1 0 0,0 0-1 0 0,1-1 1 0 0,-1 1-1 0 0,0-1 0 0 0,1 1 1 0 0,-1-1-1 0 0,1 0 1 0 0,0 0-1 0 0,-1 0 1 0 0,1 0-1 0 0,0 0 0 0 0,0-1 1 0 0,-1 1-1 0 0,1-1 1 0 0,0 0-1 0 0,0 0 1 0 0,0 0-1 0 0,0 0 1 0 0,0 0-1 0 0,0-1-34 0 0,7 0-11 0 0,0-1-1 0 0,0 0 1 0 0,0-1-1 0 0,0 0 1 0 0,0 0 0 0 0,-1-1-1 0 0,0 0 1 0 0,1-1-1 0 0,-1 0 1 0 0,-1 0-1 0 0,1-1 1 0 0,-1 0 0 0 0,0-1-1 0 0,-1 0 1 0 0,1 0-1 0 0,-1 0 1 0 0,-1-1 0 0 0,1 0-1 0 0,-1-1 1 0 0,-1 1-1 0 0,1-1 1 0 0,-2 0 0 0 0,1-1-1 0 0,-1 1 1 0 0,-1-1-1 0 0,1 1 1 0 0,-2-1 0 0 0,1 0 11 0 0,23-66-233 0 0,0 93-110 0 0,-15-4 383 0 0,-1 0 1 0 0,-1 1-1 0 0,0 0 0 0 0,-1 1 1 0 0,-1 0-1 0 0,0 1 1 0 0,-1-1-1 0 0,0 1 1 0 0,-2 0-1 0 0,0 0 1 0 0,2 12-41 0 0,-7-28 31 0 0,1 0 1 0 0,0 0-1 0 0,0-1 0 0 0,0 1 1 0 0,-1 0-1 0 0,1-1 1 0 0,0 1-1 0 0,-1 0 0 0 0,1 0 1 0 0,0 0-1 0 0,0-1 0 0 0,-1 1 1 0 0,1 0-1 0 0,0 0 1 0 0,-1 0-1 0 0,1 0 0 0 0,0 0 1 0 0,-1 0-1 0 0,1 0 0 0 0,0 0 1 0 0,-1 0-1 0 0,1-1 1 0 0,0 1-1 0 0,-1 1 0 0 0,1-1 1 0 0,0 0-1 0 0,-1 0 0 0 0,1 0 1 0 0,0 0-1 0 0,-1 0 1 0 0,1 0-1 0 0,0 0 0 0 0,-1 0 1 0 0,1 0-1 0 0,0 1 0 0 0,-1-1 1 0 0,1 0-1 0 0,0 0 1 0 0,-1 0-1 0 0,1 1 0 0 0,0-1 1 0 0,0 0-1 0 0,-1 0 0 0 0,1 1 1 0 0,0-1-1 0 0,0 0 0 0 0,0 1 1 0 0,0-1-1 0 0,-1 0 1 0 0,1 1-1 0 0,0-1 0 0 0,0 0 1 0 0,0 1-32 0 0,-4-16 68 0 0,2 1 0 0 0,-1-1 0 0 0,2 1 0 0 0,0-1 0 0 0,1 0 1 0 0,0 1-1 0 0,1-1 0 0 0,1 0 0 0 0,0 1 0 0 0,3-10-68 0 0,-1 11 83 0 0,-4 12-85 0 0,-1 0-1 0 0,0 0 1 0 0,1 0-1 0 0,0-1 1 0 0,-1 1-1 0 0,1 0 1 0 0,0-1-1 0 0,0 1 1 0 0,-1 0-1 0 0,1-1 1 0 0,0 1-1 0 0,0 0 1 0 0,1-1-1 0 0,-1 1 1 0 0,0 0-1 0 0,0 0 1 0 0,1-1-1 0 0,-1 1 1 0 0,1 0-1 0 0,-1 0 1 0 0,1-1-1 0 0,-1 1 1 0 0,1 0-1 0 0,0 0 1 0 0,-1 0-1 0 0,1 0 1 0 0,0 0-1 0 0,0 0 1 0 0,0 0-1 0 0,0 0 1 0 0,0 0-1 0 0,0 0 1 0 0,0 1-1 0 0,0-1 1 0 0,0 0-1 0 0,0 1 1 0 0,1-1-1 0 0,-1 1 1 0 0,0-1-1 0 0,0 1 1 0 0,1-1-1 0 0,-1 1 1 0 0,0 0-1 0 0,1 0 1 0 0,-1 0-1 0 0,0-1 1 0 0,1 1-1 0 0,-1 1 1 0 0,0-1-1 0 0,0 0 1 0 0,1 0-1 0 0,-1 0 1 0 0,0 1-1 0 0,1-1 1 0 0,-1 1-1 0 0,0-1 1 0 0,0 1-1 0 0,0-1 1 0 0,1 1-1 0 0,-1 0 1 0 0,0-1-1 0 0,0 1 1 0 0,0 0-1 0 0,0 0 1 0 0,0 0-1 0 0,0 0 1 0 0,0 0-1 0 0,-1 0 1 0 0,1 0-1 0 0,0 1 3 0 0,99 192-87 0 0,-87-342 1005 0 0,16 69-907 0 0,-9 105-155 0 0,39 157 23 0 0,-16-213 456 0 0,-16-2-324 0 0,-18 18-40 0 0,1 1 0 0 0,0-1 0 0 0,1 2-1 0 0,0 0 1 0 0,1 0 0 0 0,1 1-1 0 0,0 0 1 0 0,0 1 0 0 0,1 1 0 0 0,0 0-1 0 0,0 1 1 0 0,1 0 0 0 0,1 1-1 0 0,-1 1 1 0 0,1 0 0 0 0,2 1 29 0 0,-15 6-12 0 0,0 0 0 0 0,0 0 0 0 0,0 1-1 0 0,0-1 1 0 0,0 1 0 0 0,0 0 0 0 0,-1 0 0 0 0,1 0 0 0 0,-1 0 0 0 0,1 0 0 0 0,-1 1 0 0 0,0-1 0 0 0,0 1 0 0 0,0-1-1 0 0,0 1 1 0 0,0 0 0 0 0,-1 0 0 0 0,1 0 0 0 0,-1 0 0 0 0,0 0 0 0 0,0 0 0 0 0,0 0 0 0 0,0 0 0 0 0,0 1-1 0 0,-1-1 1 0 0,0 0 0 0 0,1 0 0 0 0,-1 1 0 0 0,0-1 0 0 0,-1 0 0 0 0,1 1 0 0 0,0-1 0 0 0,-1 0 0 0 0,0 0 0 0 0,0 0-1 0 0,0 0 1 0 0,0 1 0 0 0,0-1 0 0 0,-1-1 0 0 0,1 1 0 0 0,-1 0 0 0 0,0 0 0 0 0,0 0 12 0 0,-42 54-722 0 0,4-40-4404 0 0,40-17 3969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7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1688 0 0,'4'3'704'0'0,"0"1"-128"0"0,-1 4 20 0 0,3 8-56 0 0,-4 5-116 0 0,-2 2 16 0 0,0-11-160 0 0,0 7 45 0 0,-15 26-85 0 0,3-16-60 0 0,-3-2-152 0 0,-1-3-4 0 0,2 3-308 0 0,-7-5-313 0 0,-2-2-467 0 0,-2-1-76 0 0,-2-2-132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0:0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153 426 1504 0 0,'-144'110'3873'0'0,"144"-110"-3843"0"0,-1 1-1 0 0,0-1 1 0 0,1 1-1 0 0,-1 0 1 0 0,0 0-1 0 0,1-1 1 0 0,-1 1-1 0 0,1 0 1 0 0,-1 0-1 0 0,1 0 1 0 0,0-1-1 0 0,-1 1 1 0 0,1 0 0 0 0,0 0-1 0 0,-1 0 1 0 0,1 0-1 0 0,0 0 1 0 0,0 0-1 0 0,0 0 1 0 0,0 0-1 0 0,0 0 1 0 0,0 0-1 0 0,0 0 1 0 0,0-1-1 0 0,1 1 1 0 0,-1 0-1 0 0,0 0 1 0 0,0 0-1 0 0,1 0 1 0 0,-1 0 0 0 0,0 0-1 0 0,1-1 1 0 0,-1 1-1 0 0,1 0 1 0 0,0 0-1 0 0,-1 0 1 0 0,1-1-1 0 0,-1 1 1 0 0,1 0-1 0 0,0-1 1 0 0,0 1-1 0 0,-1-1 1 0 0,1 1-1 0 0,0-1 1 0 0,0 1-1 0 0,0-1 1 0 0,-1 1-1 0 0,1-1 1 0 0,0 0 0 0 0,0 0-1 0 0,0 1 1 0 0,0-1-1 0 0,0 0 1 0 0,0 0-1 0 0,0 0 1 0 0,0 0-1 0 0,0 0 1 0 0,0 0-1 0 0,0 0-29 0 0,59 7 42 0 0,99-44-436 0 0,-152 35 365 0 0,-1 1 1 0 0,1-1 0 0 0,0-1-1 0 0,-1 1 1 0 0,1-1 0 0 0,-1-1 0 0 0,0 1-1 0 0,0-1 1 0 0,0 0 0 0 0,-1 0 0 0 0,1-1-1 0 0,-1 1 1 0 0,0-1 0 0 0,0 0-1 0 0,-1-1 1 0 0,0 1 0 0 0,0-1 0 0 0,0 0-1 0 0,1-2 29 0 0,-9 4 24 0 0,0 0 0 0 0,0 0 0 0 0,-1 0 0 0 0,0 1 0 0 0,1-1 0 0 0,-1 1 0 0 0,0 0 0 0 0,-1 1 0 0 0,1-1 0 0 0,0 1 0 0 0,-1 0 0 0 0,1 0 0 0 0,-1 1 0 0 0,0 0 0 0 0,1 0 0 0 0,-1 0 0 0 0,0 1 0 0 0,0-1 0 0 0,0 1 0 0 0,1 1 0 0 0,-6 0-24 0 0,-155 19 787 0 0,344-54-993 0 0,-166 32 153 0 0,-1 0 1 0 0,0 0-1 0 0,0-1 0 0 0,-1-1 1 0 0,1 1-1 0 0,0-2 0 0 0,-1 0 0 0 0,0 0 1 0 0,0 0-1 0 0,-1-2 0 0 0,0 1 1 0 0,0-1-1 0 0,0 0 0 0 0,-1-1 1 0 0,0 0-1 0 0,0 0 0 0 0,-1-1 0 0 0,0 0 1 0 0,-1 0-1 0 0,0-1 0 0 0,0 0 1 0 0,-1 0-1 0 0,0 0 0 0 0,-1 0 1 0 0,0-1-1 0 0,2-10 53 0 0,-5 12 105 0 0,-1 1 0 0 0,0 0 1 0 0,0 0-1 0 0,-1-1 0 0 0,0 1 0 0 0,0 0 0 0 0,-1 0 1 0 0,0 0-1 0 0,-1 0 0 0 0,1 1 0 0 0,-2-1 0 0 0,1 1 1 0 0,-1-1-1 0 0,0 1 0 0 0,0 0 0 0 0,-1 0 0 0 0,0 1 1 0 0,0 0-1 0 0,-1-1 0 0 0,0 2 0 0 0,0-1 0 0 0,0 1 1 0 0,-1 0-1 0 0,1 0 0 0 0,-1 1 0 0 0,-1 0 1 0 0,1 0-1 0 0,0 0 0 0 0,-1 1 0 0 0,0 0 0 0 0,1 1 1 0 0,-1 0-1 0 0,0 0 0 0 0,-1 0 0 0 0,1 1-105 0 0,3 3 25 0 0,1 0 0 0 0,0 0 0 0 0,0 0 0 0 0,0 1 0 0 0,0 0 0 0 0,1-1 0 0 0,-1 1-1 0 0,0 1 1 0 0,1-1 0 0 0,0 0 0 0 0,0 1 0 0 0,0-1 0 0 0,0 1 0 0 0,1 0 0 0 0,0 0 0 0 0,-1 0 0 0 0,1 1-1 0 0,1-1 1 0 0,-1 0 0 0 0,1 1 0 0 0,-1-1 0 0 0,1 1 0 0 0,1-1 0 0 0,-1 1 0 0 0,1 0 0 0 0,-1-1 0 0 0,1 1 0 0 0,0-1-1 0 0,1 1 1 0 0,-1 0 0 0 0,1-1 0 0 0,0 1 0 0 0,2 4-25 0 0,-3-2 43 0 0,56 262 530 0 0,12 62-866 0 0,-50-106-5612 0 0,-21-198 4689 0 0,-13 11-90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0:0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30 389 1884 0 0,'5'-30'3667'0'0,"-12"33"-1133"0"0,-1 27-2361 0 0,1 0 0 0 0,2 1-1 0 0,1 0 1 0 0,2 0-1 0 0,1 0 1 0 0,1 0-1 0 0,2 0 1 0 0,0 0-1 0 0,3 0 1 0 0,4 18-173 0 0,48 169-533 0 0,-71-193-5222 0 0,6-25 4416 0 0</inkml:trace>
  <inkml:trace contextRef="#ctx0" brushRef="#br0" timeOffset="376.445">11 410 1468 0 0,'4'-4'111'0'0,"0"1"-1"0"0,0-1 1 0 0,0 1 0 0 0,0 0-1 0 0,1 1 1 0 0,-1-1-1 0 0,1 1 1 0 0,0 0 0 0 0,0 0-1 0 0,0 1 1 0 0,0-1-1 0 0,0 1 1 0 0,0 0 0 0 0,0 0-1 0 0,0 1 1 0 0,0-1-1 0 0,1 1 1 0 0,-1 1 0 0 0,0-1-1 0 0,0 1 1 0 0,0-1-1 0 0,1 1 1 0 0,-1 1 0 0 0,0-1-1 0 0,-1 1 1 0 0,1 0-1 0 0,0 0 1 0 0,0 0 0 0 0,-1 1-1 0 0,1 0 1 0 0,-1 0-1 0 0,0 0 1 0 0,0 0 0 0 0,3 3-111 0 0,1 1 67 0 0,-1 0 0 0 0,0 0 0 0 0,0 0 0 0 0,-1 0 0 0 0,0 1 0 0 0,0 0 0 0 0,-1 1 0 0 0,0-1 0 0 0,0 1 0 0 0,-1 0 0 0 0,0 0 0 0 0,-1 1 0 0 0,0-1 0 0 0,0 1 0 0 0,-1 0 0 0 0,0-1 0 0 0,0 9-67 0 0,-3-13 34 0 0,0 0 1 0 0,0 0-1 0 0,0 0 1 0 0,-1 0-1 0 0,1-1 1 0 0,-1 1-1 0 0,-1-1 1 0 0,1 1-1 0 0,0-1 1 0 0,-1 0-1 0 0,0 0 1 0 0,0 0-1 0 0,0 0 1 0 0,-1 0-1 0 0,1 0 1 0 0,-1-1-1 0 0,0 0 1 0 0,0 0-1 0 0,0 0 1 0 0,0 0-1 0 0,0-1 1 0 0,-1 1-1 0 0,1-1 1 0 0,-1 0-1 0 0,0-1 1 0 0,1 1-1 0 0,-1-1 1 0 0,0 0-1 0 0,0 0 1 0 0,0 0-1 0 0,0-1 1 0 0,0 0-1 0 0,0 0 1 0 0,0 0-1 0 0,0 0 1 0 0,0-1-1 0 0,0 0 1 0 0,0 0-1 0 0,0 0 1 0 0,1-1-1 0 0,-1 1 1 0 0,0-1-35 0 0,2-2-245 0 0,0 1 1 0 0,0-1 0 0 0,0 0 0 0 0,0 0-1 0 0,1 0 1 0 0,-1 0 0 0 0,1 0-1 0 0,0 0 1 0 0,1-1 0 0 0,-1 1-1 0 0,1-1 1 0 0,0 1 0 0 0,0-1-1 0 0,0 0 1 0 0,0 1 0 0 0,1-1 0 0 0,0 0-1 0 0,0 0 1 0 0,1-4 244 0 0,-1-9-1303 0 0</inkml:trace>
  <inkml:trace contextRef="#ctx0" brushRef="#br0" timeOffset="688.363">260 303 888 0 0,'75'63'3557'0'0,"37"104"-1425"0"0,-111-166-2093 0 0,0-1 1 0 0,-1 1 0 0 0,1 0-1 0 0,0 0 1 0 0,0 0 0 0 0,-1 0-1 0 0,1 0 1 0 0,-1 0 0 0 0,1 0 0 0 0,-1 0-1 0 0,1 1 1 0 0,-1-1 0 0 0,0 0-1 0 0,1 0 1 0 0,-1 0 0 0 0,0 0-1 0 0,0 1 1 0 0,0-1 0 0 0,0 0 0 0 0,0 0-1 0 0,0 0 1 0 0,0 1 0 0 0,0-1-1 0 0,-1 0 1 0 0,1 0 0 0 0,0 0-1 0 0,-1 0 1 0 0,1 0 0 0 0,-1 0-1 0 0,1 0 1 0 0,-1 1 0 0 0,1-1 0 0 0,-1-1-1 0 0,0 1 1 0 0,0 0 0 0 0,1 0-1 0 0,-1 0 1 0 0,0 0 0 0 0,0 0-1 0 0,0-1 1 0 0,0 1 0 0 0,0 0-1 0 0,0-1 1 0 0,0 1 0 0 0,0-1 0 0 0,0 1-1 0 0,0-1 1 0 0,-1 1 0 0 0,1-1-1 0 0,0 0 1 0 0,0 0 0 0 0,0 0-1 0 0,0 1 1 0 0,-1-1 0 0 0,1 0 0 0 0,0 0-1 0 0,0-1-39 0 0,-58-30 605 0 0,55 26-670 0 0,1 1 0 0 0,0-1 0 0 0,0 0-1 0 0,1 0 1 0 0,0 0 0 0 0,0-1 0 0 0,0 1 0 0 0,0 0 0 0 0,1-1-1 0 0,0 1 1 0 0,0-1 0 0 0,0 1 0 0 0,1-1 0 0 0,0 0 0 0 0,0 1-1 0 0,0-1 1 0 0,1 0 0 0 0,0 1 0 0 0,0-1 0 0 0,0 1-1 0 0,1-1 1 0 0,-1 1 0 0 0,1 0 0 0 0,1 0 0 0 0,-1 0 0 0 0,1 0-1 0 0,0 0 1 0 0,0 0 0 0 0,0 1 0 0 0,2-2 65 0 0,75-83-4621 0 0,-63 73 3249 0 0</inkml:trace>
  <inkml:trace contextRef="#ctx0" brushRef="#br0" timeOffset="1422.279">782 335 916 0 0,'-34'17'4354'0'0,"-83"80"-3249"0"0,73-19-323 0 0,44-77-634 0 0,0-1-38 0 0,19 10 82 0 0,-9-11-204 0 0,-1 0 0 0 0,1 0 0 0 0,0-1 0 0 0,-1-1-1 0 0,1 1 1 0 0,-1-1 0 0 0,0-1 0 0 0,0 0 0 0 0,0 0 0 0 0,-1-1 0 0 0,1 0 0 0 0,-1 0 0 0 0,0-1 0 0 0,-1 0 0 0 0,1 0 0 0 0,2-4 12 0 0,1-5-137 0 0,0-1 0 0 0,-2 0 0 0 0,1 0 0 0 0,-2-1 0 0 0,-1 0 1 0 0,0-1-1 0 0,-1 0 0 0 0,0 0 0 0 0,-2 0 0 0 0,0 0 0 0 0,-1-1 0 0 0,-1 1 0 0 0,-1-1 0 0 0,0 0 0 0 0,-2 0 0 0 0,0 1 0 0 0,-2-10 137 0 0,3 5 41 0 0,-24-89-190 0 0,23 112 152 0 0,1 1 0 0 0,0-1 0 0 0,-1 0 0 0 0,1 1 0 0 0,-1-1 0 0 0,1 0 0 0 0,-1 0 0 0 0,1 1 0 0 0,-1-1 0 0 0,1 0-1 0 0,-1 0 1 0 0,0 0 0 0 0,1 0 0 0 0,-1 0 0 0 0,1 1 0 0 0,-1-1 0 0 0,1 0 0 0 0,-1 0 0 0 0,1-1 0 0 0,-1 1 0 0 0,0 0 0 0 0,1 0 0 0 0,-1 0 0 0 0,1 0 0 0 0,-1 0 0 0 0,1-1 0 0 0,-1 1 0 0 0,1 0 0 0 0,-1 0 0 0 0,1-1 0 0 0,-1 1 0 0 0,1 0 0 0 0,-1-1 0 0 0,1 1 0 0 0,0-1 0 0 0,-1 1 0 0 0,1 0 0 0 0,0-1 0 0 0,-1 1 0 0 0,1-1 0 0 0,0 1 0 0 0,-1-1 0 0 0,1 1 0 0 0,0-1 0 0 0,0 1 0 0 0,0-1-1 0 0,-1 1 1 0 0,1-1 0 0 0,0 0-3 0 0,-5 56 284 0 0,17 176 620 0 0,0 46 1046 0 0,-12-276-1722 0 0,16 3 259 0 0,-12-15-467 0 0,1 1 0 0 0,0-1 0 0 0,1 1 0 0 0,0 0 0 0 0,1 0 0 0 0,0 0 0 0 0,0 1 0 0 0,1 0 0 0 0,0 1 0 0 0,1 0 1 0 0,-1 0-1 0 0,2 1 0 0 0,-1 0 0 0 0,1 0 0 0 0,0 1 0 0 0,0 0 0 0 0,1 1 0 0 0,0 1 0 0 0,0-1 0 0 0,0 2 0 0 0,12-3-20 0 0,-19 7 5 0 0,1 1 0 0 0,-1 0 0 0 0,1 0 0 0 0,-1 0 0 0 0,0 0 0 0 0,0 1 0 0 0,0 0 0 0 0,0 0 0 0 0,-1 0 0 0 0,1 0 0 0 0,-1 1 0 0 0,0-1 0 0 0,0 1 0 0 0,0 0 0 0 0,0 0 0 0 0,0 0 0 0 0,-1 0-1 0 0,0 0 1 0 0,0 1 0 0 0,0-1 0 0 0,-1 1 0 0 0,1-1 0 0 0,-1 1 0 0 0,0 0 0 0 0,0 0 0 0 0,-1-1 0 0 0,1 1 0 0 0,-1 0 0 0 0,0 0 0 0 0,0 0 0 0 0,-1-1 0 0 0,0 3-5 0 0,-1-1-4 0 0,0 0 0 0 0,-1 0 0 0 0,1 0 0 0 0,-1 0 0 0 0,-1 0 0 0 0,1-1 0 0 0,-1 1 0 0 0,0-1-1 0 0,0 0 1 0 0,-1 0 0 0 0,1 0 0 0 0,-1-1 0 0 0,0 0 0 0 0,0 0 0 0 0,-1 0 0 0 0,1 0 0 0 0,-1-1 0 0 0,0 0 0 0 0,0 0 0 0 0,0 0-1 0 0,0-1 1 0 0,-1 0 0 0 0,1 0 0 0 0,-7 0 4 0 0,11-2-663 0 0,-15-16-1179 0 0,7-18-1685 0 0,10 21 2237 0 0</inkml:trace>
  <inkml:trace contextRef="#ctx0" brushRef="#br0" timeOffset="1750.164">1248 393 1660 0 0,'1'11'11131'0'0,"-3"-19"-8152"0"0,-4 10-6167 0 0,-7-1-6870 0 0,9-5 8846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0:0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457 120 1204 0 0,'2'-32'722'0'0,"-1"30"-682"0"0,-1 0-1 0 0,1 0 1 0 0,-1-1-1 0 0,0 1 1 0 0,0 0 0 0 0,1-1-1 0 0,-1 1 1 0 0,-1 0-1 0 0,1 0 1 0 0,0-1 0 0 0,0 1-1 0 0,-1 0 1 0 0,0-1-1 0 0,1 1 1 0 0,-1 0 0 0 0,0 0-1 0 0,0 0 1 0 0,0 0-1 0 0,0 0 1 0 0,0 0 0 0 0,-1 0-1 0 0,1 0 1 0 0,-1 0-1 0 0,1 1 1 0 0,-1-1 0 0 0,0 0-1 0 0,1 1 1 0 0,-1 0-1 0 0,0-1 1 0 0,0 1 0 0 0,0 0-1 0 0,0 0 1 0 0,0 0-1 0 0,-2-1-39 0 0,-9-1 111 0 0,-1-1-1 0 0,0 2 1 0 0,0 0-1 0 0,1 1 1 0 0,-1 0-1 0 0,0 1 0 0 0,0 0 1 0 0,0 1-1 0 0,0 1 1 0 0,0 0-1 0 0,0 1 1 0 0,1 1-1 0 0,0 0 0 0 0,-1 0 1 0 0,1 2-1 0 0,1-1 1 0 0,-1 2-1 0 0,1 0 1 0 0,0 0-1 0 0,1 1 1 0 0,0 0-1 0 0,0 1 0 0 0,0 1 1 0 0,1-1-1 0 0,1 2 1 0 0,0-1-1 0 0,0 1 1 0 0,1 1-1 0 0,0-1 1 0 0,1 1-1 0 0,-2 6-110 0 0,-35 113 1086 0 0,44-127-1065 0 0,0 0 0 0 0,0-1 0 0 0,0 1-1 0 0,0 0 1 0 0,1 0 0 0 0,0 0 0 0 0,0-1 0 0 0,0 1-1 0 0,0 0 1 0 0,1-1 0 0 0,-1 1 0 0 0,1-1-1 0 0,0 1 1 0 0,0-1 0 0 0,0 0 0 0 0,0 0 0 0 0,1 0-1 0 0,-1 0 1 0 0,1 0 0 0 0,0-1 0 0 0,0 1-1 0 0,0-1 1 0 0,0 1 0 0 0,0-1 0 0 0,1 0-1 0 0,-1 0 1 0 0,1-1 0 0 0,-1 1 0 0 0,1-1 0 0 0,-1 0-1 0 0,1 0 1 0 0,0 0 0 0 0,0 0 0 0 0,-1-1-1 0 0,2 1-20 0 0,4 1-26 0 0,0 0-1 0 0,1 0 0 0 0,-1-1 0 0 0,0 0 0 0 0,1-1 1 0 0,-1 0-1 0 0,1-1 0 0 0,-1 0 0 0 0,0 0 0 0 0,1-1 1 0 0,-1 0-1 0 0,0 0 0 0 0,0-1 0 0 0,-1-1 0 0 0,1 1 1 0 0,0-1-1 0 0,-1-1 0 0 0,0 0 0 0 0,0 0 0 0 0,0 0 1 0 0,-1-1-1 0 0,0 0 0 0 0,0 0 0 0 0,0-1 0 0 0,-1 0 1 0 0,0 0-1 0 0,-1-1 0 0 0,1 0 0 0 0,-1 0 0 0 0,-1 0 1 0 0,1 0-1 0 0,-2-1 0 0 0,1 0 0 0 0,-1 1 0 0 0,0-1 1 0 0,1-7 26 0 0,-4 15 67 0 0,0 1-47 0 0,0 0-91 0 0,0 1 70 0 0,0-1 0 0 0,0 1-1 0 0,0 0 1 0 0,0-1-1 0 0,0 1 1 0 0,0 0-1 0 0,0-1 1 0 0,0 1 0 0 0,0-1-1 0 0,0 1 1 0 0,0 0-1 0 0,0-1 1 0 0,0 1-1 0 0,0 0 1 0 0,0-1 0 0 0,-1 1-1 0 0,1-1 1 0 0,0 1-1 0 0,-1 0 1 0 0,1-1-1 0 0,0 1 1 0 0,-1-1 0 0 0,1 1-1 0 0,0-1 1 0 0,-1 1-1 0 0,1-1 1 0 0,-1 1-1 0 0,1-1 1 0 0,-1 0 0 0 0,1 1-1 0 0,-1-1 1 0 0,1 0-1 0 0,-1 1 1 0 0,0-1-1 0 0,1 0 1 0 0,-1 0 0 0 0,1 0-1 0 0,-1 1 1 0 0,0-1-1 0 0,1 0 1 0 0,-1 0-1 0 0,0 0 1 0 0,1 0 0 0 0,-1 0-1 0 0,0 0 1 0 0,1 0-1 0 0,-1 0 1 0 0,0 0-1 0 0,1 0 1 0 0,-1-1 0 0 0,1 1-1 0 0,-1 0 1 0 0,0 0-1 0 0,1-1 1 0 0,-1 1-1 0 0,1 0 1 0 0,-1-1 1 0 0,5 8-176 0 0,0-1 1 0 0,1 0-1 0 0,0 0 0 0 0,0-1 0 0 0,0 1 1 0 0,1-1-1 0 0,0 0 0 0 0,0-1 0 0 0,0 1 1 0 0,1-1-1 0 0,-1-1 0 0 0,1 1 1 0 0,0-1-1 0 0,0 0 0 0 0,0 0 0 0 0,0-1 1 0 0,1 0-1 0 0,-1-1 0 0 0,1 1 0 0 0,-1-1 1 0 0,1-1-1 0 0,-1 1 0 0 0,8-2 176 0 0,0 2-1198 0 0</inkml:trace>
  <inkml:trace contextRef="#ctx0" brushRef="#br0" timeOffset="310.642">906 0 1756 0 0,'-19'15'624'0'0,"3"8"-208"0"0,2-1-12 0 0,-4 2 20 0 0,4 2 0 0 0,2-4-124 0 0,0 4 64 0 0,-1-2-132 0 0,5 1-80 0 0,-3-2-28 0 0,4-2-12 0 0,1-3-244 0 0,-5-2-256 0 0,1-8-336 0 0,2 1-516 0 0,0-3 4 0 0</inkml:trace>
  <inkml:trace contextRef="#ctx0" brushRef="#br0" timeOffset="562.277">605 125 1192 0 0,'71'39'2997'0'0,"-33"-13"-2678"0"0,0-2-1 0 0,2-2 1 0 0,0-1-1 0 0,2-2 1 0 0,0-2 0 0 0,3-2-319 0 0,164 18-3908 0 0,-194-33 2719 0 0</inkml:trace>
  <inkml:trace contextRef="#ctx0" brushRef="#br0" timeOffset="813.67">1292 164 1428 0 0,'-50'-65'6910'0'0,"71"113"-5543"0"0,46 86-3919 0 0,-67-133 1160 0 0,-2 7-1407 0 0,-12-1 1377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0:4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2928 0 0,'3'1'294'0'0,"26"3"9572"0"0,-26-21-10263 0 0,-5 20-776 0 0,0 7-7415 0 0,6-10 7378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0:4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1 1292 0 0,'-6'0'163'0'0,"1"0"0"0"0,-1 1 0 0 0,0 0 0 0 0,1 0 0 0 0,-1 0 0 0 0,1 1 0 0 0,-1-1-1 0 0,1 1 1 0 0,0 1 0 0 0,0-1 0 0 0,0 1 0 0 0,0 0 0 0 0,0 0 0 0 0,1 0 0 0 0,-1 1 0 0 0,1-1 0 0 0,0 1 0 0 0,0 0 0 0 0,0 1 0 0 0,0-1-1 0 0,1 1 1 0 0,0-1 0 0 0,0 1 0 0 0,0 0 0 0 0,1 0 0 0 0,-1 0 0 0 0,1 1 0 0 0,0-1 0 0 0,1 0 0 0 0,-1 1 0 0 0,1 0 0 0 0,0-1-1 0 0,0 2-162 0 0,7 181 2365 0 0,150 251 124 0 0,-155-437-2534 0 0,0 0 0 0 0,0 0 0 0 0,0 0 0 0 0,0 0 0 0 0,0 0 0 0 0,0 0 0 0 0,-1 0 0 0 0,1 1 0 0 0,-1-1 0 0 0,1 0 0 0 0,-1 0-1 0 0,0 1 1 0 0,0-1 0 0 0,0 0 0 0 0,0 0 0 0 0,-1 1 0 0 0,1-1 0 0 0,0 0 0 0 0,-1 0 0 0 0,0 1 0 0 0,1-1 0 0 0,-1 0 0 0 0,0 0 0 0 0,0 0-1 0 0,0 0 1 0 0,0 0 0 0 0,-1 0 0 0 0,1 0 0 0 0,-1-1 0 0 0,1 1 0 0 0,-1 0 0 0 0,1-1 0 0 0,-1 1 0 0 0,0-1 0 0 0,0 1 0 0 0,0-1-1 0 0,0 0 1 0 0,0 0 0 0 0,0 0 0 0 0,0 0 0 0 0,0 0 0 0 0,0-1 0 0 0,0 1 0 0 0,0 0 0 0 0,-1-1 0 0 0,1 0 0 0 0,0 1 0 0 0,0-1 0 0 0,-1 0-1 0 0,1 0 1 0 0,0-1 0 0 0,-1 1 0 0 0,1 0 0 0 0,-2-1 45 0 0,-88-69-5408 0 0,71 53 4192 0 0</inkml:trace>
  <inkml:trace contextRef="#ctx0" brushRef="#br0" timeOffset="683.984">40 454 1964 0 0,'-22'-1'1529'0'0,"4"1"83"0"0,28-2 757 0 0,578-61-282 0 0,-430 57-2420 0 0,-207 29 249 0 0,2-6 42 0 0,27-12 70 0 0,0 2 1 0 0,1 0 0 0 0,-1 2-1 0 0,2 0 1 0 0,-1 1 0 0 0,1 1-1 0 0,1 0 1 0 0,0 1 0 0 0,-14 14-29 0 0,86-15 977 0 0,37-34-733 0 0,184-25 246 0 0,-272 48-486 0 0,1 0 1 0 0,-1 0-1 0 0,1 0 1 0 0,-1 1-1 0 0,1-1 1 0 0,-1 1-1 0 0,0 0 1 0 0,1 1-1 0 0,-1-1 0 0 0,0 1 1 0 0,0 0-1 0 0,0 0 1 0 0,0 0-1 0 0,0 0 1 0 0,-1 1-1 0 0,1-1 0 0 0,-1 1 1 0 0,1 0-1 0 0,-1 0 1 0 0,0 1-1 0 0,0-1 1 0 0,-1 1-1 0 0,1-1 1 0 0,0 1-1 0 0,-1 0 0 0 0,0 0 1 0 0,0 0-1 0 0,0 0 1 0 0,-1 0-1 0 0,0 0 1 0 0,1 1-1 0 0,-1-1 0 0 0,0 0 1 0 0,-1 1-1 0 0,1 2-4 0 0,-1-8 2 0 0,-1 0 0 0 0,1 1-1 0 0,0-1 1 0 0,0 0-1 0 0,-1 0 1 0 0,1 1-1 0 0,-1-1 1 0 0,1 0 0 0 0,-1 0-1 0 0,1 1 1 0 0,-1-1-1 0 0,1 0 1 0 0,-1 1-1 0 0,1-1 1 0 0,-1 1 0 0 0,0-1-1 0 0,1 1 1 0 0,-1-1-1 0 0,0 1 1 0 0,1-1-1 0 0,-1 1 1 0 0,0 0 0 0 0,0-1-1 0 0,0 1 1 0 0,1 0-1 0 0,-1 0 1 0 0,0 0 0 0 0,0-1-1 0 0,0 1 1 0 0,1 0-1 0 0,-1 0 1 0 0,0 0-1 0 0,0 0 1 0 0,0 1 0 0 0,0-1-1 0 0,1 0 1 0 0,-1 0-1 0 0,0 0 1 0 0,0 1-1 0 0,0-1 1 0 0,1 0 0 0 0,-1 1-1 0 0,0-1 1 0 0,0 0-1 0 0,1 1 1 0 0,-1-1-1 0 0,0 1 1 0 0,1 0 0 0 0,-1-1-1 0 0,1 1 1 0 0,-1-1-1 0 0,1 1 1 0 0,-1 0 0 0 0,1-1-1 0 0,-1 1 1 0 0,1 0-1 0 0,-1 0 1 0 0,1-1-1 0 0,0 1 1 0 0,-1 0 0 0 0,1 0-1 0 0,0 0 1 0 0,0 0-2 0 0,3-14-47 0 0,0 1 1 0 0,1 0 0 0 0,0 0-1 0 0,1 0 1 0 0,0 0-1 0 0,1 1 1 0 0,0 0 0 0 0,1 0-1 0 0,0 1 1 0 0,1 0 0 0 0,0 0-1 0 0,1 1 1 0 0,0 0 0 0 0,0 0-1 0 0,1 1 1 0 0,0 0-1 0 0,0 1 1 0 0,1 0 0 0 0,0 1-1 0 0,6-3 47 0 0,152-61-5286 0 0,-105 58 2816 0 0,-37 9 1280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0:4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77 365 964 0 0,'-12'2'6030'0'0,"11"12"-5930"0"0,-5 45 364 0 0,4 1 1 0 0,1 0-1 0 0,4 0 0 0 0,2 0 1 0 0,2-1-1 0 0,7 17-464 0 0,-12-66 35 0 0,47 267-154 0 0,-49-276-348 0 0,-17-1-3189 0 0,1-31 1188 0 0,4 12 1355 0 0</inkml:trace>
  <inkml:trace contextRef="#ctx0" brushRef="#br0" timeOffset="294.931">0 467 2040 0 0,'9'-9'415'0'0,"0"0"-1"0"0,1 1 1 0 0,0 0-1 0 0,0 1 1 0 0,1 0 0 0 0,-1 0-1 0 0,1 1 1 0 0,1 1-1 0 0,-1 0 1 0 0,1 0-1 0 0,10-2-414 0 0,-13 5 78 0 0,-1 1 0 0 0,1 0 0 0 0,-1 0 0 0 0,1 0 0 0 0,0 1 0 0 0,-1 0 0 0 0,1 1 1 0 0,-1 0-1 0 0,1 0 0 0 0,-1 1 0 0 0,1 0 0 0 0,-1 1 0 0 0,0-1 0 0 0,0 2 0 0 0,0-1 0 0 0,0 1 0 0 0,-1 0 0 0 0,1 1 0 0 0,-1 0 0 0 0,0 0 0 0 0,-1 0 0 0 0,1 1 0 0 0,-1 0 0 0 0,0 0 0 0 0,-1 1 0 0 0,3 3-78 0 0,0 0 33 0 0,-1 1 0 0 0,0 0 0 0 0,-1 0 0 0 0,0 0 1 0 0,-1 1-1 0 0,0-1 0 0 0,-1 1 0 0 0,0 1 0 0 0,-1-1 0 0 0,0 0 0 0 0,-1 1 1 0 0,0 0-1 0 0,-1-1 0 0 0,-1 10-33 0 0,-1-15-81 0 0,0-1 0 0 0,-1 0 0 0 0,0 0-1 0 0,0 0 1 0 0,-1 0 0 0 0,1 0 0 0 0,-1-1 0 0 0,0 1 0 0 0,-1-1 0 0 0,1 0 0 0 0,-1 1 0 0 0,0-2 0 0 0,-1 1 0 0 0,1 0-1 0 0,-1-1 1 0 0,0 0 0 0 0,0 0 0 0 0,0 0 0 0 0,0-1 0 0 0,-1 0 0 0 0,0 0 0 0 0,1 0 0 0 0,-1-1 0 0 0,0 0 0 0 0,0 0-1 0 0,0 0 1 0 0,-1-1 0 0 0,1 0 0 0 0,0 0 0 0 0,-1 0 0 0 0,1-1 0 0 0,0 0 0 0 0,-1 0 0 0 0,1-1 0 0 0,-3 0 81 0 0,-67-45-3925 0 0,60 26 2511 0 0</inkml:trace>
  <inkml:trace contextRef="#ctx0" brushRef="#br0" timeOffset="592.035">423 425 1048 0 0,'70'21'6089'0'0,"-62"-13"-5924"0"0,0 0 1 0 0,-1 0-1 0 0,0 1 1 0 0,0 0 0 0 0,-1 1-1 0 0,0 0 1 0 0,-1-1-1 0 0,0 2 1 0 0,0-1 0 0 0,-2 1-1 0 0,1-1 1 0 0,-1 1-1 0 0,0 0 1 0 0,-1 0 0 0 0,-1 0-1 0 0,1 7-165 0 0,-3-16 23 0 0,0-1 0 0 0,0 1-1 0 0,0-1 1 0 0,-1 0-1 0 0,1 1 1 0 0,0-1 0 0 0,-1 0-1 0 0,1 0 1 0 0,0 0 0 0 0,-1 0-1 0 0,0 0 1 0 0,1 0 0 0 0,-1 0-1 0 0,1-1 1 0 0,-1 1-1 0 0,0-1 1 0 0,0 1 0 0 0,1-1-1 0 0,-1 1 1 0 0,0-1 0 0 0,0 0-1 0 0,1 0 1 0 0,-1 0 0 0 0,0 0-1 0 0,0 0 1 0 0,0-1 0 0 0,1 1-1 0 0,-1 0 1 0 0,0-1-1 0 0,0 1 1 0 0,1-1 0 0 0,-1 0-1 0 0,0 1 1 0 0,1-1 0 0 0,-1 0-1 0 0,1 0 1 0 0,-1 0 0 0 0,1 0-1 0 0,0 0 1 0 0,-1-1-1 0 0,1 1 1 0 0,0 0 0 0 0,0-1-1 0 0,0 1 1 0 0,-1 0 0 0 0,2-1-1 0 0,-2 0-22 0 0,-1-3 12 0 0,0 0-1 0 0,1 0 1 0 0,-1 0 0 0 0,1 0-1 0 0,0-1 1 0 0,0 1-1 0 0,1-1 1 0 0,-1 1-1 0 0,1-1 1 0 0,1 0-1 0 0,-1 1 1 0 0,1-1-1 0 0,0 0 1 0 0,0 0-1 0 0,0 1 1 0 0,1-1 0 0 0,0 0-1 0 0,0 0 1 0 0,1 1-1 0 0,-1-1 1 0 0,1 1-1 0 0,0 0 1 0 0,1-1-1 0 0,-1 1 1 0 0,1 0-1 0 0,0 0 1 0 0,1 1 0 0 0,-1-1-1 0 0,4-4-11 0 0,4-4-326 0 0,1 0 0 0 0,0 1 0 0 0,1 0 0 0 0,0 1 0 0 0,0 1 0 0 0,1 0 0 0 0,1 0 0 0 0,0 2 0 0 0,7-4 326 0 0,47-20-5173 0 0,-61 26 4027 0 0</inkml:trace>
  <inkml:trace contextRef="#ctx0" brushRef="#br0" timeOffset="931.303">951 368 1068 0 0,'-95'22'2197'0'0,"77"-19"-1981"0"0,1 0-1 0 0,-1 1 0 0 0,0 0 1 0 0,1 2-1 0 0,0 0 1 0 0,0 1-1 0 0,0 0 0 0 0,1 2 1 0 0,1 0-1 0 0,-1 0 1 0 0,-8 9-216 0 0,23-18 23 0 0,0 0 1 0 0,1 1 0 0 0,-1-1 0 0 0,0 1 0 0 0,0 0 0 0 0,0-1-1 0 0,1 1 1 0 0,-1 0 0 0 0,0-1 0 0 0,1 1 0 0 0,-1 0 0 0 0,0 0 0 0 0,1 0-1 0 0,-1-1 1 0 0,1 1 0 0 0,0 0 0 0 0,-1 0 0 0 0,1 0 0 0 0,0 0 0 0 0,-1 0-1 0 0,1 0 1 0 0,0 0 0 0 0,0 0 0 0 0,0 0 0 0 0,0 0 0 0 0,0 0-1 0 0,0 0 1 0 0,0 0 0 0 0,0 0 0 0 0,0 0 0 0 0,0 0 0 0 0,1 0 0 0 0,-1 0-1 0 0,0-1 1 0 0,1 1 0 0 0,-1 0 0 0 0,1 0 0 0 0,-1 0 0 0 0,1 0 0 0 0,-1 0-1 0 0,1-1 1 0 0,-1 1 0 0 0,1 0 0 0 0,0 0 0 0 0,-1-1 0 0 0,1 1-1 0 0,0-1 1 0 0,0 1 0 0 0,0 0 0 0 0,0-1 0 0 0,-1 0 0 0 0,1 1 0 0 0,0-1-1 0 0,0 1 1 0 0,0-1 0 0 0,0 0 0 0 0,0 0 0 0 0,0 1 0 0 0,0-1 0 0 0,0 0-1 0 0,0 0 1 0 0,0 0 0 0 0,0 0 0 0 0,0 0 0 0 0,0 0 0 0 0,1-1-24 0 0,78 3 243 0 0,-65-5-433 0 0,-1 0-1 0 0,0-1 1 0 0,0-1-1 0 0,0 0 1 0 0,0-1 0 0 0,-1 0-1 0 0,0-1 1 0 0,0 0 0 0 0,-1-1-1 0 0,0-1 1 0 0,-1 0-1 0 0,1-1 1 0 0,-2 0 0 0 0,1 0-1 0 0,-1-1 1 0 0,-1 0-1 0 0,0-1 1 0 0,-1 0 0 0 0,0-1-1 0 0,4-9 191 0 0,6-11-620 0 0</inkml:trace>
  <inkml:trace contextRef="#ctx0" brushRef="#br0" timeOffset="1303.779">1055 173 3164 0 0,'27'-146'1825'0'0,"-27"145"-1550"0"0,-13-25 571 0 0,-25 70-237 0 0,28-9-538 0 0,2 0 1 0 0,2 1 0 0 0,1-1 0 0 0,1 1 0 0 0,3 0 0 0 0,0 0-1 0 0,4 27-71 0 0,-1 9 1120 0 0,-2-71-862 0 0,0-1-44 0 0,28 3 329 0 0,-23-5-501 0 0,14-8 43 0 0,1 1 0 0 0,0 1 0 0 0,0 0 0 0 0,1 2 0 0 0,0 1 0 0 0,0 0 0 0 0,0 1 1 0 0,0 2-1 0 0,4 0-85 0 0,-21 2 4 0 0,0-1 0 0 0,1 2 0 0 0,-1-1 0 0 0,0 0 0 0 0,0 1 0 0 0,1 0 1 0 0,-1 0-1 0 0,0 0 0 0 0,0 0 0 0 0,0 1 0 0 0,0 0 0 0 0,0 0 0 0 0,-1 0 1 0 0,1 0-1 0 0,0 0 0 0 0,-1 1 0 0 0,0 0 0 0 0,1-1 0 0 0,-1 1 0 0 0,0 1 1 0 0,-1-1-1 0 0,1 0 0 0 0,0 1 0 0 0,-1-1 0 0 0,0 1 0 0 0,0 0 0 0 0,0-1 1 0 0,0 1-1 0 0,-1 0 0 0 0,1 0 0 0 0,-1 1 0 0 0,0-1 0 0 0,0 0 0 0 0,-1 0 1 0 0,1 0-1 0 0,-1 1 0 0 0,0-1 0 0 0,0 0 0 0 0,0 1 0 0 0,-1-1 0 0 0,1 0 1 0 0,-1 0-1 0 0,0 0 0 0 0,0 0 0 0 0,-1 1 0 0 0,1-1 0 0 0,-1 0-4 0 0,-8 6-109 0 0,1 0-1 0 0,-1-1 0 0 0,0 0 0 0 0,-1-1 1 0 0,0 0-1 0 0,-1-1 0 0 0,1 0 0 0 0,-1-1 1 0 0,0 0-1 0 0,-1-1 0 0 0,0 0 1 0 0,1-1-1 0 0,-2 0 0 0 0,1-1 0 0 0,0-1 1 0 0,0 0-1 0 0,-1-1 0 0 0,1 0 1 0 0,-1-1-1 0 0,1-1 0 0 0,-7-1 110 0 0,13 2-278 0 0,0-1 0 0 0,1 0-1 0 0,-1-1 1 0 0,1 0 0 0 0,-1 0 0 0 0,1 0 0 0 0,0-1-1 0 0,0 1 1 0 0,0-2 0 0 0,0 1 0 0 0,0-1 0 0 0,1 1-1 0 0,0-2 1 0 0,0 1 0 0 0,0 0 0 0 0,0-1-1 0 0,0 0 1 0 0,-1-3 278 0 0,-9-14-1098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0:4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71 101 2000 0 0,'0'0'120'0'0,"0"-1"-1"0"0,1 0 0 0 0,-1 0 1 0 0,0 1-1 0 0,0-1 0 0 0,1 0 1 0 0,-1 1-1 0 0,1-1 0 0 0,-1 0 1 0 0,0 1-1 0 0,1-1 0 0 0,-1 0 1 0 0,1 1-1 0 0,0-1 0 0 0,-1 1 1 0 0,1-1-1 0 0,-1 1 0 0 0,1 0 1 0 0,0-1-1 0 0,-1 1 0 0 0,1-1 1 0 0,0 1-1 0 0,-1 0 0 0 0,1 0 1 0 0,0-1-1 0 0,0 1 0 0 0,-1 0 1 0 0,1 0-1 0 0,0 0 0 0 0,0 0 1 0 0,-1 0-1 0 0,1 0 0 0 0,0 0 1 0 0,0 0-1 0 0,0 0 0 0 0,-1 0 1 0 0,1 0-1 0 0,0 1 0 0 0,0-1 1 0 0,-1 0-1 0 0,1 1 0 0 0,0-1 1 0 0,-1 0-1 0 0,1 1 0 0 0,0-1 1 0 0,-1 1-1 0 0,1-1 0 0 0,-1 1 1 0 0,1-1-1 0 0,-1 1 0 0 0,1-1 1 0 0,-1 1-1 0 0,1-1 0 0 0,-1 1 1 0 0,1 0-120 0 0,1 50 832 0 0,-3-30-673 0 0,5 37 5 0 0,2 0 1 0 0,3-1-1 0 0,3 0 1 0 0,2-1 0 0 0,3 2-165 0 0,32 147 182 0 0,-40-103-1079 0 0,-10-101 757 0 0,0 1 1 0 0,0-1 0 0 0,-1 0-1 0 0,1 0 1 0 0,0 0-1 0 0,0 0 1 0 0,-1 0 0 0 0,1 0-1 0 0,-1 0 1 0 0,1 0-1 0 0,0-1 1 0 0,-1 1-1 0 0,0 0 1 0 0,1-1 0 0 0,-1 1-1 0 0,1-1 1 0 0,-1 0-1 0 0,1 0 1 0 0,-1 1 0 0 0,0-1-1 0 0,1 0 1 0 0,-1 0-1 0 0,0-1 1 0 0,1 1-1 0 0,-1 0 1 0 0,0 0 0 0 0,1-1-1 0 0,-1 1 1 0 0,1-1-1 0 0,-1 1 1 0 0,1-1 0 0 0,-1 0-1 0 0,1 0 1 0 0,-1 0-1 0 0,1 1 1 0 0,0-1 0 0 0,0-1-1 0 0,-1 1 1 0 0,1 0-1 0 0,0 0 1 0 0,0 0-1 0 0,0-1 1 0 0,0 1 0 0 0,0 0-1 0 0,0-1 1 0 0,1 1-1 0 0,-1-1 1 0 0,0 0 139 0 0,-15-15-1335 0 0</inkml:trace>
  <inkml:trace contextRef="#ctx0" brushRef="#br0" timeOffset="234.032">1 253 1184 0 0,'-1'-2'145'0'0,"1"0"0"0"0,0 0 0 0 0,0 0 0 0 0,0 0 0 0 0,1 0 0 0 0,-1 0 1 0 0,0 0-1 0 0,1 0 0 0 0,-1 0 0 0 0,1 0 0 0 0,0 0 0 0 0,0 0 0 0 0,0 1 0 0 0,-1-1 0 0 0,2 0 0 0 0,-1 1 0 0 0,0-1 0 0 0,0 0 0 0 0,0 1 0 0 0,1-1 0 0 0,-1 1 0 0 0,1 0 0 0 0,-1 0 0 0 0,1-1 1 0 0,0 1-1 0 0,-1 0 0 0 0,1 0 0 0 0,0 0 0 0 0,0 1 0 0 0,1-2-145 0 0,95-17 1335 0 0,-87 20-1301 0 0,0 0 0 0 0,-1 1 0 0 0,1 0 0 0 0,-1 1 0 0 0,1 0 1 0 0,-1 1-1 0 0,0 0 0 0 0,0 0 0 0 0,0 1 0 0 0,-1 1 0 0 0,0-1 0 0 0,0 2 1 0 0,0-1-1 0 0,-1 1 0 0 0,0 0 0 0 0,0 1 0 0 0,-1 0 0 0 0,0 0 0 0 0,0 1 1 0 0,-1 0-1 0 0,0 0 0 0 0,0 0 0 0 0,-1 1 0 0 0,0 0 0 0 0,-1 0 1 0 0,0 0-1 0 0,-1 0 0 0 0,0 1 0 0 0,-1-1 0 0 0,0 1 0 0 0,0 0 0 0 0,-1 2-34 0 0,-2-9-165 0 0,0-1 0 0 0,0 1 0 0 0,-1-1 0 0 0,1 0 0 0 0,-1 1 0 0 0,0-1 0 0 0,0 0 0 0 0,0 0 0 0 0,0 0 0 0 0,0 0 0 0 0,0-1 1 0 0,-1 1-1 0 0,0-1 0 0 0,1 1 0 0 0,-1-1 0 0 0,0 0 0 0 0,0 0 0 0 0,0 0 0 0 0,-1 0 0 0 0,1-1 0 0 0,0 1 0 0 0,-1-1 0 0 0,1 0 0 0 0,-1 0 0 0 0,1 0 0 0 0,-1 0 0 0 0,1-1 0 0 0,-3 1 165 0 0,-5-1-1296 0 0</inkml:trace>
  <inkml:trace contextRef="#ctx0" brushRef="#br0" timeOffset="530.609">319 134 1336 0 0,'95'28'4351'0'0,"-86"-22"-4223"0"0,-1 0-1 0 0,1 1 0 0 0,-1-1 1 0 0,-1 2-1 0 0,1-1 0 0 0,-1 1 0 0 0,-1 1 1 0 0,1-1-1 0 0,-1 1 0 0 0,-1 0 0 0 0,0 0 1 0 0,0 1-1 0 0,-1-1 0 0 0,0 1 0 0 0,0 0 1 0 0,-1 0-1 0 0,-1 0 0 0 0,0 1 1 0 0,0-1-1 0 0,-1 1 0 0 0,0 7-127 0 0,-1-15 32 0 0,0 0 1 0 0,-1 1-1 0 0,1-1 0 0 0,-1 0 1 0 0,1 0-1 0 0,-1 0 0 0 0,0-1 1 0 0,0 1-1 0 0,-1 0 0 0 0,1 0 0 0 0,-1 0 1 0 0,1-1-1 0 0,-1 1 0 0 0,0-1 1 0 0,0 1-1 0 0,0-1 0 0 0,0 0 1 0 0,0 0-1 0 0,0 0 0 0 0,-1 0 0 0 0,1 0 1 0 0,-1 0-1 0 0,1-1 0 0 0,-1 1 1 0 0,0-1-1 0 0,0 0 0 0 0,0 0 1 0 0,0 0-1 0 0,0 0 0 0 0,0 0 0 0 0,0-1 1 0 0,0 1-1 0 0,0-1 0 0 0,0 0 1 0 0,0 0-1 0 0,0 0 0 0 0,0 0 1 0 0,-1 0-33 0 0,0-2 20 0 0,0 0 1 0 0,0 1 0 0 0,0-1 0 0 0,1-1 0 0 0,-1 1 0 0 0,1 0 0 0 0,-1-1-1 0 0,1 0 1 0 0,0 0 0 0 0,0 0 0 0 0,0 0 0 0 0,0 0 0 0 0,1-1 0 0 0,-1 1-1 0 0,1-1 1 0 0,0 1 0 0 0,0-1 0 0 0,0 0 0 0 0,1 0 0 0 0,-1 0 0 0 0,1 0 0 0 0,0 0-1 0 0,0 0 1 0 0,1-1 0 0 0,-1 1 0 0 0,1 0 0 0 0,0 0 0 0 0,0-1 0 0 0,0 1-1 0 0,0 0 1 0 0,2-4-21 0 0,1-1-71 0 0,1 0 0 0 0,0 0 0 0 0,0 0 1 0 0,1 1-1 0 0,1-1 0 0 0,-1 1 0 0 0,1 0 0 0 0,1 1 0 0 0,-1-1 0 0 0,1 1 0 0 0,0 1 0 0 0,1-1 0 0 0,0 1 0 0 0,0 1 0 0 0,8-5 71 0 0,140-60-5983 0 0,-130 62 4656 0 0</inkml:trace>
  <inkml:trace contextRef="#ctx0" brushRef="#br0" timeOffset="1015.157">1022 160 904 0 0,'-189'97'3688'0'0,"177"-90"-3533"0"0,5-5-66 0 0,1 1-1 0 0,0 1 1 0 0,-1-1 0 0 0,2 1-1 0 0,-1 0 1 0 0,0 0 0 0 0,1 1-1 0 0,-1 0 1 0 0,1 0 0 0 0,1 0-1 0 0,-1 0 1 0 0,1 1 0 0 0,0 0 0 0 0,0 0-1 0 0,0 0 1 0 0,1 0-89 0 0,2-5 279 0 0,1-1-13 0 0,43 20 582 0 0,-27-19-765 0 0,1-2 0 0 0,-1 0 0 0 0,0 0-1 0 0,0-2 1 0 0,1 0 0 0 0,-2-1 0 0 0,1 0 0 0 0,0-1-1 0 0,-1-1 1 0 0,0-1 0 0 0,0 0 0 0 0,-1-1-1 0 0,1-1-82 0 0,-12 7-8 0 0,-1 1 0 0 0,0-1 0 0 0,0 1 0 0 0,0-1 0 0 0,0 0 0 0 0,0 0-1 0 0,0 0 1 0 0,0 0 0 0 0,-1 0 0 0 0,1 0 0 0 0,-1 0 0 0 0,1-1-1 0 0,-1 1 1 0 0,0 0 0 0 0,0-1 0 0 0,0 0 0 0 0,0 1 0 0 0,0-1-1 0 0,-1 1 1 0 0,1-1 0 0 0,-1 0 0 0 0,0 1 0 0 0,0-1 0 0 0,0 0-1 0 0,0 1 1 0 0,0-1 0 0 0,0 0 0 0 0,-1 1 0 0 0,1-1 0 0 0,-1 0 0 0 0,0 1-1 0 0,0-1 1 0 0,0 1 0 0 0,0-1 0 0 0,0 1 0 0 0,-1 0 0 0 0,1-1-1 0 0,-1 1 1 0 0,1 0 0 0 0,-1 0 0 0 0,0 0 0 0 0,0 0 0 0 0,0 0-1 0 0,0 0 1 0 0,0 1 0 0 0,0-1 0 0 0,0 1 0 0 0,-1-1 0 0 0,1 1 0 0 0,-1 0-1 0 0,1 0 1 0 0,-1 0 0 0 0,1 0 0 0 0,-1 1 0 0 0,1-1 0 0 0,-1 1-1 0 0,0-1 1 0 0,1 1 0 0 0,-3 0 8 0 0,-207-56-621 0 0,212 56 499 0 0,-9-5-605 0 0,12 0-2213 0 0,15-7 1768 0 0</inkml:trace>
  <inkml:trace contextRef="#ctx0" brushRef="#br0" timeOffset="1372.181">1225 1 1932 0 0,'6'11'4965'0'0,"-17"188"-3817"0"0,85 202 175 0 0,-39-229-933 0 0,-37-171-526 0 0,0-1 0 0 0,-1 1 0 0 0,1-1 0 0 0,0 1-1 0 0,0-1 1 0 0,0 0 0 0 0,0 0 0 0 0,-1 0 0 0 0,1 0 0 0 0,0 0 0 0 0,0-1-1 0 0,0 1 1 0 0,0 0 0 0 0,0-1 0 0 0,0 0 0 0 0,0 1 0 0 0,0-1 0 0 0,0 0-1 0 0,0 0 1 0 0,0 0 0 0 0,0-1 0 0 0,0 1 0 0 0,0 0 0 0 0,1-1 0 0 0,-1 1-1 0 0,1-1 1 0 0,-1 1 0 0 0,1-1 0 0 0,-1 0 0 0 0,1 0 0 0 0,0 1 0 0 0,0-1-1 0 0,0 0 1 0 0,0 0 0 0 0,0-1 136 0 0,-32-46-2407 0 0,19 21 1313 0 0</inkml:trace>
  <inkml:trace contextRef="#ctx0" brushRef="#br0" timeOffset="1620.569">1234 160 956 0 0,'117'-42'4574'0'0,"-109"42"-4469"0"0,1 0-1 0 0,-1 0 1 0 0,1 1-1 0 0,0 0 1 0 0,-1 1-1 0 0,1-1 1 0 0,-1 2-1 0 0,0-1 0 0 0,0 1 1 0 0,0 0-1 0 0,0 1 1 0 0,0 0-1 0 0,-1 0 1 0 0,1 1-1 0 0,-1 0 1 0 0,0 0-1 0 0,-1 1 0 0 0,1 0 1 0 0,-1 0-1 0 0,4 5-104 0 0,-8-9 15 0 0,-1 1-1 0 0,0-1 1 0 0,1 0-1 0 0,-1 1 0 0 0,0-1 1 0 0,0 1-1 0 0,0 0 1 0 0,0-1-1 0 0,-1 1 1 0 0,1 0-1 0 0,-1-1 0 0 0,0 1 1 0 0,0 0-1 0 0,0 0 1 0 0,0-1-1 0 0,0 1 1 0 0,0 0-1 0 0,-1 0 0 0 0,1-1 1 0 0,-1 1-1 0 0,0 0 1 0 0,0-1-1 0 0,0 1 1 0 0,0-1-1 0 0,0 1 0 0 0,-1-1 1 0 0,1 0-1 0 0,-1 1 1 0 0,1-1-1 0 0,-1 0 1 0 0,0 0-1 0 0,0 0 0 0 0,0 0 1 0 0,0 0-1 0 0,0-1 1 0 0,0 1-1 0 0,-1-1 0 0 0,1 1 1 0 0,-2 0-15 0 0,-103 48-453 0 0,97-48 118 0 0,-1 0 0 0 0,1-1-1 0 0,-1 0 1 0 0,0-1 0 0 0,1 0-1 0 0,-1-1 1 0 0,0 0-1 0 0,1-1 1 0 0,-1 0 0 0 0,1-1-1 0 0,0 0 1 0 0,0 0 0 0 0,-3-2 335 0 0,-15-8-1254 0 0</inkml:trace>
  <inkml:trace contextRef="#ctx0" brushRef="#br0" timeOffset="2011.272">1431 125 1896 0 0,'14'3'382'0'0,"1"0"0"0"0,-1-2 0 0 0,0 0 0 0 0,1 0 0 0 0,-1-1 0 0 0,0-1 0 0 0,1-1 0 0 0,-1 0 0 0 0,0 0 0 0 0,13-5-382 0 0,33-4 373 0 0,174-30 1277 0 0,-325 41-1061 0 0,74 3-568 0 0,1-2-1 0 0,0 1 0 0 0,-1 1 0 0 0,1 1-1 0 0,0 1 1 0 0,1 0 0 0 0,-1 0 0 0 0,1 2-1 0 0,0 0 1 0 0,1 1 0 0 0,-1 0-1 0 0,2 1 1 0 0,-13 10-20 0 0,24-17 9 0 0,1 1-1 0 0,-1-1 1 0 0,1 1-1 0 0,0-1 1 0 0,0 1-1 0 0,0 0 0 0 0,0-1 1 0 0,0 1-1 0 0,0 0 1 0 0,1 0-1 0 0,-1-1 1 0 0,1 1-1 0 0,0 0 1 0 0,0 0-1 0 0,0 0 1 0 0,0 0-1 0 0,1-1 1 0 0,-1 1-1 0 0,1 0 1 0 0,-1 0-1 0 0,1-1 1 0 0,0 1-1 0 0,0 0 1 0 0,1-1-1 0 0,-1 1 1 0 0,0-1-1 0 0,1 1 0 0 0,-1-1 1 0 0,1 0-1 0 0,0 0 1 0 0,0 0-1 0 0,0 1 1 0 0,0-2-1 0 0,0 1 1 0 0,1 1-9 0 0,87 54 26 0 0,9-34-656 0 0,-87-22 130 0 0,0 1 0 0 0,0-2 0 0 0,0 0 0 0 0,0 0 1 0 0,0-1-1 0 0,0-1 0 0 0,-1 0 0 0 0,1 0 1 0 0,0-1-1 0 0,-1-1 0 0 0,7-2 500 0 0,-6-1-1353 0 0</inkml:trace>
  <inkml:trace contextRef="#ctx0" brushRef="#br0" timeOffset="2291.542">1938 116 1428 0 0,'8'-1'183'0'0,"-1"0"0"0"0,0 0-1 0 0,1 1 1 0 0,-1 0 0 0 0,0 0 0 0 0,1 0 0 0 0,-1 1-1 0 0,0 1 1 0 0,1-1 0 0 0,-1 1 0 0 0,0 0-1 0 0,0 0 1 0 0,0 1 0 0 0,-1 0 0 0 0,1 1 0 0 0,-1-1-1 0 0,1 1 1 0 0,-1 0 0 0 0,0 1 0 0 0,-1-1-1 0 0,1 1 1 0 0,3 5-183 0 0,2-1 156 0 0,0 2 0 0 0,0-1 1 0 0,-1 1-1 0 0,-1 1 0 0 0,0 0 0 0 0,-1 0 0 0 0,0 1 0 0 0,-1 0 0 0 0,0 0 1 0 0,-1 1-1 0 0,0 0 0 0 0,-1 0 0 0 0,-1 0 0 0 0,0 1 0 0 0,0 10-156 0 0,-4-24 23 0 0,0 0 0 0 0,0-1 0 0 0,0 1 0 0 0,0 0 0 0 0,0-1 0 0 0,0 1 0 0 0,-1-1-1 0 0,1 1 1 0 0,0 0 0 0 0,0-1 0 0 0,-1 1 0 0 0,1-1 0 0 0,0 1 0 0 0,-1-1 0 0 0,1 1-1 0 0,-1-1 1 0 0,1 1 0 0 0,-1-1 0 0 0,1 1 0 0 0,-1-1 0 0 0,1 0 0 0 0,-1 1 0 0 0,1-1-1 0 0,-1 0 1 0 0,1 1 0 0 0,-1-1 0 0 0,0 0 0 0 0,1 0 0 0 0,-1 0 0 0 0,1 1 0 0 0,-1-1 0 0 0,0 0-1 0 0,1 0 1 0 0,-1 0 0 0 0,0 0 0 0 0,1 0 0 0 0,-1 0 0 0 0,1 0 0 0 0,-1 0 0 0 0,0-1-1 0 0,1 1 1 0 0,-1 0 0 0 0,0 0 0 0 0,1 0 0 0 0,-1-1 0 0 0,1 1 0 0 0,-1 0 0 0 0,1-1-1 0 0,-1 1 1 0 0,1 0 0 0 0,-1-1 0 0 0,1 1 0 0 0,-1-1 0 0 0,1 1 0 0 0,-1-1 0 0 0,1 1 0 0 0,0-1-1 0 0,-1 1 1 0 0,1-1 0 0 0,-1 0-23 0 0,-2-8-23 0 0,-1 0-1 0 0,1 0 1 0 0,1-1-1 0 0,0 1 1 0 0,0-1 0 0 0,0 0-1 0 0,2 0 1 0 0,-1 1-1 0 0,1-1 1 0 0,1 0-1 0 0,-1 0 1 0 0,2 0-1 0 0,-1 1 1 0 0,1-1 0 0 0,1 0-1 0 0,0 1 1 0 0,0 0-1 0 0,1 0 1 0 0,0 0-1 0 0,1 0 1 0 0,0 1-1 0 0,0-1 1 0 0,0 1 0 0 0,1 0-1 0 0,1 1 1 0 0,-1 0-1 0 0,1 0 1 0 0,1 0-1 0 0,-1 1 1 0 0,1 0 0 0 0,0 0-1 0 0,7-4 24 0 0,96-48-5189 0 0,-86 49 3952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3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460 319 840 0 0,'0'0'355'0'0,"0"0"-12"0"0,0 0-33 0 0,19-5 956 0 0,8-50 2274 0 0,-11 118-2229 0 0,-10 3-1245 0 0,3 0 0 0 0,4-1 0 0 0,1-1 0 0 0,17 41-66 0 0,-6-35-260 0 0,-61-78-4743 0 0,19-5 3793 0 0</inkml:trace>
  <inkml:trace contextRef="#ctx0" brushRef="#br0" timeOffset="949.378">0 385 1044 0 0,'6'-11'3705'0'0,"105"-19"-2828"0"0,561-86 686 0 0,-568 95-1100 0 0,-92 89-278 0 0,-10-7-202 0 0,2 0 0 0 0,3 0 0 0 0,3 0 0 0 0,14 43 17 0 0,-21-87-64 0 0,-3-17 72 0 0,1 0 1 0 0,-1 0-1 0 0,1 0 1 0 0,-1 0-1 0 0,1 0 1 0 0,-1 0-1 0 0,1 0 1 0 0,-1 0-1 0 0,1 0 1 0 0,-1 0-1 0 0,1 0 1 0 0,-1 0-1 0 0,1 0 1 0 0,-1 0 0 0 0,1 0-1 0 0,-1 0 1 0 0,1 0-1 0 0,-1 1 1 0 0,0-1-1 0 0,1 0 1 0 0,-1 0-1 0 0,1 1 1 0 0,-1-1-1 0 0,1 0 1 0 0,-1 1-1 0 0,0-1 1 0 0,1 0-1 0 0,-1 1 1 0 0,0-1-1 0 0,1 0 1 0 0,-1 1 0 0 0,0-1-1 0 0,0 1 1 0 0,1-1-1 0 0,-1 1 1 0 0,0-1-1 0 0,0 1 1 0 0,0-1-1 0 0,0 0 1 0 0,1 1-1 0 0,-1-1 1 0 0,0 1-1 0 0,0 0-8 0 0,8-24-84 0 0,45-62-181 0 0,-28 137-250 0 0,32 162 276 0 0,-53-209 239 0 0,1 0 0 0 0,-1 0 1 0 0,1 0-1 0 0,0-1 0 0 0,0 0 0 0 0,0 0 1 0 0,0 0-1 0 0,1 0 0 0 0,-1-1 0 0 0,1 0 1 0 0,0 0-1 0 0,0-1 0 0 0,0 1 0 0 0,1-1 1 0 0,-1-1-1 0 0,0 1 0 0 0,1-1 0 0 0,-1 0 1 0 0,1-1-1 0 0,0 1 0 0 0,-1-1 0 0 0,1-1 1 0 0,-1 1-1 0 0,1-1 0 0 0,-1 0 0 0 0,1-1 1 0 0,-1 1-1 0 0,0-1 0 0 0,0-1 0 0 0,0 1 1 0 0,0-1-1 0 0,0 0 0 0 0,0 0 0 0 0,-1-1 1 0 0,1 0-1 0 0,-1 0 0 0 0,0 0 0 0 0,4-4 0 0 0,4 1-3 0 0,-1-1 0 0 0,0 0 0 0 0,0-1 0 0 0,-1 0 0 0 0,0 0 0 0 0,0-1 0 0 0,-1-1 0 0 0,-1 0 0 0 0,0 0 0 0 0,0-1 0 0 0,-1 0 0 0 0,-1-1 0 0 0,0 1 0 0 0,0-1 0 0 0,-2-1 0 0 0,1 1 0 0 0,-2-1 0 0 0,0 0 0 0 0,1-4 3 0 0,-5 15 3 0 0,-1 1 0 0 0,1 0 1 0 0,0 0-1 0 0,0 0 0 0 0,-1-1 0 0 0,1 1 0 0 0,-1 0 0 0 0,0 0 1 0 0,0 0-1 0 0,0 0 0 0 0,0 0 0 0 0,0 0 0 0 0,0 0 1 0 0,0 0-1 0 0,0 0 0 0 0,-1 1 0 0 0,1-1 0 0 0,-1 0 0 0 0,0 1 1 0 0,1-1-1 0 0,-1 1 0 0 0,0 0 0 0 0,0 0 0 0 0,0-1 0 0 0,0 1 1 0 0,0 0-1 0 0,0 1 0 0 0,0-1 0 0 0,0 0 0 0 0,0 1 1 0 0,0-1-1 0 0,0 1 0 0 0,-1-1 0 0 0,1 1 0 0 0,-1 0-3 0 0,0 3 1 0 0,0 1 0 0 0,0 0 0 0 0,0-1 0 0 0,1 1 0 0 0,0 0 0 0 0,-1 0 1 0 0,2 1-1 0 0,-1-1 0 0 0,0 0 0 0 0,1 0 0 0 0,0 1 0 0 0,0-1 0 0 0,0 1 0 0 0,1 0 0 0 0,-1-1 0 0 0,1 1 0 0 0,0-1 0 0 0,0 1 0 0 0,1-1 0 0 0,-1 1 0 0 0,1-1 0 0 0,0 1 0 0 0,1-1 0 0 0,-1 2-1 0 0,5 10 31 0 0,1 0-1 0 0,0 0 1 0 0,0-1 0 0 0,2-1-1 0 0,0 1 1 0 0,0-1 0 0 0,2 0-1 0 0,-1-1 1 0 0,2-1 0 0 0,0 0-1 0 0,0 0 1 0 0,1-1 0 0 0,5 3-31 0 0,-38-34-4155 0 0,2 0 2983 0 0</inkml:trace>
  <inkml:trace contextRef="#ctx0" brushRef="#br0" timeOffset="1307.148">1385 293 2492 0 0,'1'1'6065'0'0,"1"0"-3605"0"0,4 5-3797 0 0,0 16-5427 0 0,-7-19 5524 0 0</inkml:trace>
  <inkml:trace contextRef="#ctx0" brushRef="#br0" timeOffset="1692.986">1714 925 1440 0 0,'11'-7'3117'0'0,"6"-21"-2809"0"0,-15 25-47 0 0,12-22 130 0 0,-8 9-268 0 0,0 0-1 0 0,1 0 0 0 0,1 1 1 0 0,1-1-1 0 0,0 2 0 0 0,1-1 1 0 0,1 2-1 0 0,0-1 1 0 0,1 1-1 0 0,0 1 0 0 0,1 0 1 0 0,0 1-1 0 0,1 0 0 0 0,0 1 1 0 0,1 1-1 0 0,0 0 1 0 0,0 1-1 0 0,1 0 0 0 0,0 2 1 0 0,1 0-1 0 0,-1 0 0 0 0,12-1-122 0 0,-22 7 5 0 0,0 1-1 0 0,-1 0 0 0 0,1 0 1 0 0,-1 0-1 0 0,1 0 0 0 0,-1 1 1 0 0,1 0-1 0 0,-1 0 0 0 0,0 1 1 0 0,0-1-1 0 0,0 1 0 0 0,0 0 1 0 0,-1 1-1 0 0,1-1 0 0 0,-1 1 1 0 0,0-1-1 0 0,0 1 0 0 0,0 1 1 0 0,0-1-1 0 0,-1 1 0 0 0,0-1 1 0 0,0 1-1 0 0,0 0 0 0 0,0 0 1 0 0,-1 0-1 0 0,0 0 0 0 0,0 1 1 0 0,0-1-1 0 0,-1 1 0 0 0,1-1 1 0 0,-1 1-1 0 0,-1-1 0 0 0,1 1 1 0 0,-1 0-1 0 0,0-1 0 0 0,0 1 1 0 0,-1 0-1 0 0,0-1 0 0 0,0 1 1 0 0,0 0-5 0 0,-2 2-75 0 0,-1-1 0 0 0,0 0 0 0 0,0 0 0 0 0,-1-1 0 0 0,1 1 0 0 0,-2-1 0 0 0,1 0 0 0 0,-1 0 1 0 0,1-1-1 0 0,-1 1 0 0 0,-1-1 0 0 0,1-1 0 0 0,-1 1 0 0 0,0-1 0 0 0,0 0 0 0 0,0-1 0 0 0,-1 0 0 0 0,1 0 0 0 0,-1 0 0 0 0,-2-1 75 0 0,-117 6-3924 0 0,66-19 2708 0 0</inkml:trace>
  <inkml:trace contextRef="#ctx0" brushRef="#br0" timeOffset="4746.12">5617 461 1660 0 0,'-78'22'3167'0'0,"66"-14"-3021"0"0,-1 0 0 0 0,2 0 0 0 0,-1 1 0 0 0,1 1 0 0 0,1 0 0 0 0,0 0 0 0 0,0 1 0 0 0,1 1 0 0 0,0-1 0 0 0,1 2 0 0 0,0-1 0 0 0,-3 8-146 0 0,11-18 11 0 0,-1-1 1 0 0,0 1 0 0 0,0 0 0 0 0,1-1 0 0 0,-1 1 0 0 0,1 0 0 0 0,0-1-1 0 0,-1 1 1 0 0,1 0 0 0 0,0 0 0 0 0,0 0 0 0 0,0-1 0 0 0,0 1 0 0 0,0 0 0 0 0,1 0-1 0 0,-1 0 1 0 0,0-1 0 0 0,1 1 0 0 0,0 0 0 0 0,-1 0 0 0 0,1-1 0 0 0,0 1-1 0 0,0-1 1 0 0,0 1 0 0 0,0-1 0 0 0,0 1 0 0 0,0-1 0 0 0,0 1 0 0 0,0-1-1 0 0,1 0 1 0 0,-1 0 0 0 0,0 0 0 0 0,1 1 0 0 0,-1-1 0 0 0,1-1 0 0 0,0 1-1 0 0,-1 0 1 0 0,1 0 0 0 0,-1-1 0 0 0,1 1 0 0 0,0 0 0 0 0,0-1 0 0 0,-1 0 0 0 0,1 1-1 0 0,0-1 1 0 0,0 0 0 0 0,0 0 0 0 0,-1 0 0 0 0,1 0 0 0 0,0 0 0 0 0,0-1-1 0 0,0 1 1 0 0,-1-1 0 0 0,1 1 0 0 0,0-1-12 0 0,97-11-512 0 0,82-68-2212 0 0,-161 66 2293 0 0</inkml:trace>
  <inkml:trace contextRef="#ctx0" brushRef="#br0" timeOffset="5149.64">5795 521 3492 0 0,'-3'-3'100'0'0,"1"0"0"0"0,-1 0 0 0 0,0 0 0 0 0,0 0 0 0 0,0 1 0 0 0,0-1-1 0 0,0 1 1 0 0,-1 0 0 0 0,1-1 0 0 0,-1 2 0 0 0,1-1 0 0 0,-1 0 0 0 0,0 1 0 0 0,0 0 0 0 0,0-1-1 0 0,0 2 1 0 0,0-1 0 0 0,1 0 0 0 0,-2 1 0 0 0,1 0 0 0 0,0 0 0 0 0,0 0 0 0 0,0 0-1 0 0,0 0 1 0 0,0 1 0 0 0,0 0 0 0 0,1 0 0 0 0,-1 0 0 0 0,0 0 0 0 0,0 1 0 0 0,0 0-100 0 0,-106 35 1186 0 0,149-39-1172 0 0,-10-5-192 0 0,0-1-1 0 0,-1-1 1 0 0,0-2 0 0 0,0 0 0 0 0,-1-2 0 0 0,-1-1 0 0 0,0-1 0 0 0,-1-1 0 0 0,-1-2-1 0 0,0 0 1 0 0,-2-1 0 0 0,0-2 0 0 0,-1 0 178 0 0,-10 8 135 0 0,-1 0-1 0 0,0-1 0 0 0,-1 0 1 0 0,-1 0-1 0 0,0-1 1 0 0,-1 0-1 0 0,0 0 1 0 0,-2-1-1 0 0,0 0 1 0 0,0 0-1 0 0,-1 0 1 0 0,-1 0-1 0 0,-1-1 1 0 0,-1 0-1 0 0,0-11-134 0 0,-1 25 62 0 0,0 0 0 0 0,0 0 0 0 0,0 1 0 0 0,-1-1 0 0 0,1 0 0 0 0,-1 0 0 0 0,0 0 0 0 0,0 0 0 0 0,0 0 0 0 0,0 1 0 0 0,0-1 1 0 0,-1 0-1 0 0,1 1 0 0 0,-1-1 0 0 0,0 1 0 0 0,1 0 0 0 0,-1-1 0 0 0,0 1 0 0 0,-1 0 0 0 0,1 0 0 0 0,0 0 0 0 0,-1 1 0 0 0,1-1 0 0 0,-1 0 0 0 0,1 1 0 0 0,-1 0 0 0 0,0 0 0 0 0,1-1 0 0 0,-1 2 0 0 0,0-1 0 0 0,0 0 0 0 0,0 0 0 0 0,0 1 0 0 0,0 0 0 0 0,0-1 1 0 0,0 1-1 0 0,-2 1-62 0 0,-2 3 47 0 0,0 0 0 0 0,0 0 0 0 0,1 1 0 0 0,-1 0 0 0 0,1 1 0 0 0,1-1 0 0 0,-1 1 1 0 0,1 0-1 0 0,0 1 0 0 0,0-1 0 0 0,1 1 0 0 0,-1 0 0 0 0,2 0 0 0 0,-1 1 1 0 0,1-1-1 0 0,0 1 0 0 0,0-1 0 0 0,1 1 0 0 0,0 0 0 0 0,1 0 0 0 0,0 0 0 0 0,0 0 1 0 0,0 0-1 0 0,1 0 0 0 0,1 0 0 0 0,-1 3-47 0 0,31 216 929 0 0,133 324 194 0 0,-149-410-925 0 0,-15-138-266 0 0,0 0 0 0 0,0 0 1 0 0,0 0-1 0 0,-1 0 0 0 0,1 0 0 0 0,-1 0 0 0 0,1 0 0 0 0,-1 0 0 0 0,0 0 1 0 0,0 0-1 0 0,-1 0 0 0 0,1 0 0 0 0,0-1 0 0 0,-1 1 0 0 0,0 0 0 0 0,0-1 1 0 0,0 1-1 0 0,0-1 0 0 0,0 0 0 0 0,0 0 0 0 0,0 0 0 0 0,-1 0 0 0 0,1 0 1 0 0,-1 0-1 0 0,1-1 0 0 0,-1 1 0 0 0,0-1 0 0 0,0 0 0 0 0,0 0 0 0 0,1 0 1 0 0,-1 0-1 0 0,0 0 0 0 0,0 0 0 0 0,0-1 0 0 0,-1 0 0 0 0,1 1 0 0 0,0-1 1 0 0,0 0-1 0 0,0-1 0 0 0,0 1 0 0 0,-3-1 68 0 0,-7-7-595 0 0,0 0-1 0 0,0-1 1 0 0,1 0 0 0 0,0-1-1 0 0,1 0 1 0 0,0-1 0 0 0,1-1-1 0 0,0 1 1 0 0,0-2 0 0 0,1 1-1 0 0,1-1 1 0 0,-3-6 595 0 0,-13-24-1283 0 0</inkml:trace>
  <inkml:trace contextRef="#ctx0" brushRef="#br0" timeOffset="2859.601">3204 85 1004 0 0,'0'0'307'0'0,"0"0"24"0"0,9 0 57 0 0,3-1 943 0 0,-10 1-1301 0 0,-1 0 1 0 0,1 0-1 0 0,-1 0 0 0 0,1 0 1 0 0,-1 1-1 0 0,1-1 0 0 0,-1 0 0 0 0,1 1 1 0 0,-1 0-1 0 0,0-1 0 0 0,1 1 1 0 0,-1 0-1 0 0,0 0 0 0 0,1-1 1 0 0,-1 1-1 0 0,0 0 0 0 0,0 0 1 0 0,0 0-1 0 0,0 1 0 0 0,0-1 0 0 0,0 0 1 0 0,0 0-1 0 0,0 0 0 0 0,0 1 1 0 0,-1-1-1 0 0,1 1 0 0 0,0-1 1 0 0,-1 0-1 0 0,1 1 0 0 0,-1-1 1 0 0,0 1-1 0 0,1-1 0 0 0,-1 1 0 0 0,0-1 1 0 0,0 1-1 0 0,0-1 0 0 0,0 1 1 0 0,0 0-1 0 0,0-1 0 0 0,-1 1 1 0 0,1-1-1 0 0,0 1 0 0 0,-1-1 1 0 0,1 0-1 0 0,-1 1 0 0 0,0-1 0 0 0,1 1 1 0 0,-2 0-31 0 0,2 7 0 0 0,-12 170 1062 0 0,5 40 189 0 0,8-209-1195 0 0,1-1-1 0 0,0 1 1 0 0,0-1 0 0 0,1 0 0 0 0,0 0 0 0 0,0 0 0 0 0,1-1 0 0 0,0 1 0 0 0,1-1 0 0 0,0 0-1 0 0,0 0 1 0 0,1 0 0 0 0,0-1 0 0 0,0 0 0 0 0,1 0 0 0 0,0-1 0 0 0,0 1 0 0 0,1-1-1 0 0,-1-1 1 0 0,1 0 0 0 0,0 0 0 0 0,1 0 0 0 0,1 0-56 0 0,84 19-3371 0 0,-75-38 666 0 0,-17 7 1487 0 0</inkml:trace>
  <inkml:trace contextRef="#ctx0" brushRef="#br0" timeOffset="4467.21">2970 560 1132 0 0,'90'-29'5917'0'0,"20"10"-3822"0"0,252 3-4190 0 0,-387 109 2566 0 0,22-88-446 0 0,1-1-1 0 0,0 1 1 0 0,1 0-1 0 0,-1 0 1 0 0,1 0-1 0 0,0 0 1 0 0,0 0-1 0 0,0 0 1 0 0,1 0-1 0 0,0 0 1 0 0,0 0 0 0 0,0 1-1 0 0,1-1 1 0 0,-1 0-1 0 0,1 0 1 0 0,0 0-1 0 0,1 0 1 0 0,-1 0-1 0 0,1 0 1 0 0,0-1 0 0 0,1 1-1 0 0,-1 0 1 0 0,1-1-1 0 0,-1 0 1 0 0,1 0-1 0 0,1 1 1 0 0,-1-2-1 0 0,0 1 1 0 0,1 0-1 0 0,0-1 1 0 0,0 0 0 0 0,0 1-1 0 0,0-2 1 0 0,1 1-1 0 0,-1 0 1 0 0,1-1-1 0 0,-1 0 1 0 0,1 0-1 0 0,0 0 1 0 0,0-1-1 0 0,0 1 1 0 0,0-1 0 0 0,0-1-1 0 0,0 1 1 0 0,0-1-1 0 0,1 1 1 0 0,-1-1-1 0 0,0-1 1 0 0,2 0-25 0 0,5-1-17 0 0,-1-2 0 0 0,0 1 0 0 0,0-2 0 0 0,0 1 0 0 0,-1-2 0 0 0,1 1 0 0 0,-1-1 0 0 0,-1-1 0 0 0,1 0 0 0 0,-1 0 0 0 0,0-1 0 0 0,-1 0 0 0 0,0 0 0 0 0,0-1 0 0 0,-1 0-1 0 0,0-1 1 0 0,0 0 0 0 0,-1 0 0 0 0,2-4 17 0 0,-4-31 643 0 0,-4 43-553 0 0,-2-21 186 0 0,4 33-374 0 0,42 200 240 0 0,-23-129 37 0 0,-5 0 1 0 0,-2 2-1 0 0,-5-1 0 0 0,-1 39-179 0 0,-8-114 9 0 0,-1 1 0 0 0,1 0 0 0 0,-1 0 0 0 0,0-1 1 0 0,-1 1-1 0 0,0 0 0 0 0,0-1 0 0 0,-1 1 0 0 0,0-1 0 0 0,0 0 0 0 0,0 0 0 0 0,-1 0 1 0 0,0-1-1 0 0,-1 1 0 0 0,0-1 0 0 0,0 0 0 0 0,0 0 0 0 0,0-1 0 0 0,-1 1 0 0 0,0-1 1 0 0,0 0-1 0 0,0-1 0 0 0,-1 1 0 0 0,0-1 0 0 0,0-1 0 0 0,0 1 0 0 0,0-1 1 0 0,0-1-1 0 0,-8 3-9 0 0,7-8-75 0 0,0 0 0 0 0,0 0 1 0 0,0 0-1 0 0,0-1 0 0 0,0-1 0 0 0,0 1 1 0 0,1-1-1 0 0,0 0 0 0 0,0-1 1 0 0,1 0-1 0 0,-1 0 0 0 0,1 0 1 0 0,1-1-1 0 0,-1 0 0 0 0,1 0 0 0 0,0 0 1 0 0,1-1-1 0 0,0 0 0 0 0,0 0 1 0 0,0 0-1 0 0,1 0 0 0 0,0 0 1 0 0,1-1-1 0 0,0 1 0 0 0,0-1 0 0 0,1 0 1 0 0,0 0 74 0 0,-1-6-91 0 0,1 0 0 0 0,1 0-1 0 0,0-1 1 0 0,1 1 0 0 0,1 0 0 0 0,0 0 0 0 0,1 0 0 0 0,1 0 0 0 0,0 1 0 0 0,1-1 0 0 0,1 1-1 0 0,0 0 1 0 0,0 1 0 0 0,2-1 0 0 0,0 1 0 0 0,0 1 0 0 0,1-1 0 0 0,1 1 0 0 0,0 1-1 0 0,6-6 92 0 0,242-195 239 0 0,-106 112 165 0 0,-128 58 448 0 0,-24 42-728 0 0,-2-28 462 0 0,0 25-559 0 0,1 4-14 0 0,1-1 0 0 0,0 1 0 0 0,-1-1 1 0 0,1 1-1 0 0,-1-1 0 0 0,1 1 0 0 0,-1-1 0 0 0,1 1 1 0 0,-1-1-1 0 0,1 0 0 0 0,-1 1 0 0 0,1-1 0 0 0,-1 0 1 0 0,0 0-1 0 0,1 1 0 0 0,-1-1 0 0 0,1 0 0 0 0,-1 0 1 0 0,0 0-1 0 0,1 0 0 0 0,-1 0 0 0 0,0 0 0 0 0,1 0 1 0 0,-1 0-1 0 0,1 0 0 0 0,-1 0 0 0 0,0 0 0 0 0,1 0 1 0 0,-1 0-1 0 0,0 0 0 0 0,1-1 0 0 0,-1 1 0 0 0,1 0 0 0 0,-1 0 1 0 0,1-1-1 0 0,-1 1 0 0 0,1 0 0 0 0,-1-1 0 0 0,1 1 1 0 0,-1-1-1 0 0,1 1 0 0 0,-1-1 0 0 0,1 1 0 0 0,-1-1 1 0 0,1 1-1 0 0,0-1-13 0 0,74 342 1201 0 0,-13-114-312 0 0,-62-228-877 0 0,0 0 0 0 0,0 0 0 0 0,0 0 0 0 0,0 1 0 0 0,0-1 0 0 0,0 1 0 0 0,-1-1 0 0 0,1 1 0 0 0,0-1 1 0 0,0 1-1 0 0,0 0 0 0 0,0-1 0 0 0,-1 1 0 0 0,1 0 0 0 0,0 0 0 0 0,0 0 0 0 0,0 0 0 0 0,-1 0 0 0 0,1 0 0 0 0,0 0 0 0 0,0 0 0 0 0,0 1 0 0 0,-1-1 0 0 0,1 0 0 0 0,0 1 0 0 0,0-1 0 0 0,0 1 0 0 0,0-1 0 0 0,0 1 1 0 0,0-1-1 0 0,0 1 0 0 0,0 0 0 0 0,0 0 0 0 0,0-1 0 0 0,0 1 0 0 0,0 0 0 0 0,0 0 0 0 0,1 0 0 0 0,-1 0 0 0 0,0 0 0 0 0,1 0 0 0 0,-1 0 0 0 0,1 0 0 0 0,-1 1 0 0 0,1-1 0 0 0,-1 0 0 0 0,1 0 0 0 0,0 0 0 0 0,-1 0 0 0 0,1 1 1 0 0,0-1-1 0 0,0 0 0 0 0,0 0 0 0 0,0 1 0 0 0,0-1 0 0 0,1 1-12 0 0,-16-22-67 0 0,2-1 0 0 0,1 0 1 0 0,0-1-1 0 0,2 0 0 0 0,1 0 1 0 0,0-1-1 0 0,2-1 0 0 0,0 1 1 0 0,2-1-1 0 0,0 0 0 0 0,2-1 1 0 0,1-3 66 0 0,-1 8-33 0 0,1-1-1 0 0,1 0 1 0 0,1 1 0 0 0,1-1 0 0 0,1 0 0 0 0,1 1-1 0 0,1 0 1 0 0,0-1 0 0 0,5-11 33 0 0,-6 24 0 0 0,0 0-1 0 0,0 0 1 0 0,1 1-1 0 0,0-1 1 0 0,0 1-1 0 0,1 0 1 0 0,0 1-1 0 0,0-1 1 0 0,0 1-1 0 0,1 0 1 0 0,0 0-1 0 0,0 0 1 0 0,1 1-1 0 0,-1 0 1 0 0,1 0-1 0 0,0 1 1 0 0,0 0-1 0 0,1 0 1 0 0,-1 1-1 0 0,1 0 1 0 0,0 0-1 0 0,6-1 1 0 0,-9 5 0 0 0,-1 1-1 0 0,1-1 0 0 0,-1 1 0 0 0,1 0 0 0 0,-1 0 1 0 0,1 0-1 0 0,-1 1 0 0 0,0 0 0 0 0,0 0 0 0 0,0 0 1 0 0,-1 0-1 0 0,1 0 0 0 0,-1 1 0 0 0,0 0 0 0 0,1 0 1 0 0,-2 0-1 0 0,1 0 0 0 0,0 0 0 0 0,-1 0 0 0 0,2 4 1 0 0,-2 2 3 0 0,-1 1-1 0 0,0-1 0 0 0,0 1 0 0 0,-1-1 1 0 0,0 1-1 0 0,-1-1 0 0 0,0 1 0 0 0,-1-1 1 0 0,0 0-1 0 0,-1 1 0 0 0,0-1 0 0 0,0 0 1 0 0,-1-1-1 0 0,0 1 0 0 0,-1-1 1 0 0,0 0-1 0 0,0 0 0 0 0,-1 0 0 0 0,-1 0 1 0 0,1-1-1 0 0,-1 0 0 0 0,0-1 0 0 0,-1 0 1 0 0,0 0-1 0 0,0 0 0 0 0,-1-1 0 0 0,0 0 1 0 0,-8 3-3 0 0,15-6 8 0 0,0-1-1 0 0,-1 0 1 0 0,1 0 0 0 0,-1 0 0 0 0,1 0 0 0 0,-1 0 0 0 0,0-1-1 0 0,1 1 1 0 0,-1-1 0 0 0,0 0 0 0 0,0 0 0 0 0,0 0 0 0 0,0 0-1 0 0,0 0 1 0 0,-1-1 0 0 0,1 0 0 0 0,0 1 0 0 0,0-1 0 0 0,0 0 0 0 0,0 0-1 0 0,-1-1 1 0 0,1 1 0 0 0,0-1 0 0 0,0 1 0 0 0,0-1 0 0 0,0 0-1 0 0,0 0 1 0 0,0-1 0 0 0,0 1 0 0 0,0 0 0 0 0,1-1 0 0 0,-1 0-1 0 0,1 0 1 0 0,-1 0 0 0 0,1 0 0 0 0,-1 0 0 0 0,1 0 0 0 0,0 0 0 0 0,0-1-1 0 0,0 1 1 0 0,0-1 0 0 0,1 0 0 0 0,-1 1 0 0 0,1-1 0 0 0,-1 0-1 0 0,0-2-7 0 0,5-2 0 0 0,0 1-1 0 0,1 0 1 0 0,-1-1-1 0 0,1 2 1 0 0,0-1-1 0 0,1 0 1 0 0,-1 1-1 0 0,1 0 1 0 0,1 0-1 0 0,-1 0 0 0 0,0 1 1 0 0,1-1-1 0 0,0 1 1 0 0,0 1-1 0 0,0-1 1 0 0,1 1-1 0 0,-1 0 1 0 0,1 0-1 0 0,0 1 1 0 0,-1 0-1 0 0,1 0 1 0 0,0 1-1 0 0,1 0 1 0 0,5-4 0 0 0,42-11-102 0 0,2 2 1 0 0,-1 2-1 0 0,2 3 1 0 0,39 0 101 0 0,120-21-231 0 0,-215 30 225 0 0,-1 0 0 0 0,1 0 0 0 0,-1 0 0 0 0,1 0 0 0 0,-1 0 0 0 0,1 0 0 0 0,-1-1 1 0 0,1 1-1 0 0,0 0 0 0 0,-1-1 0 0 0,1 1 0 0 0,-1-1 0 0 0,0 0 0 0 0,1 1 0 0 0,-1-1 0 0 0,1 0 0 0 0,-1 0 0 0 0,0 0 0 0 0,0 0 0 0 0,0 0 0 0 0,1 0 0 0 0,-1 0 0 0 0,0 0 1 0 0,0 0-1 0 0,0-1 0 0 0,-1 1 0 0 0,1 0 0 0 0,0-1 0 0 0,0 1 0 0 0,-1-1 0 0 0,1 1 0 0 0,-1-1 0 0 0,1 1 0 0 0,-1-1 0 0 0,0 1 0 0 0,0-1 0 0 0,1 1 0 0 0,-1-1 0 0 0,0 0 1 0 0,0 1-1 0 0,-1-1 0 0 0,1 1 0 0 0,0-1 0 0 0,0 1 0 0 0,-1-1 0 0 0,1 1 0 0 0,-1-1 0 0 0,1 1 0 0 0,-1-1 0 0 0,0 1 0 0 0,1-1 0 0 0,-1 1 0 0 0,-1-1 6 0 0,-71-54-232 0 0,64 52 236 0 0,-1 1 1 0 0,0 1-1 0 0,0 0 0 0 0,0 0 0 0 0,0 0 0 0 0,0 2 0 0 0,0-1 0 0 0,-1 1 0 0 0,1 1 1 0 0,0-1-1 0 0,0 2 0 0 0,0 0 0 0 0,0 0 0 0 0,0 0 0 0 0,0 1 0 0 0,1 1 1 0 0,-1 0-1 0 0,1 0 0 0 0,0 1 0 0 0,-2 1-4 0 0,9-5 4 0 0,0 1 0 0 0,-1-1 0 0 0,1 1-1 0 0,0 0 1 0 0,0-1 0 0 0,0 1 0 0 0,1 0 0 0 0,-1 0 0 0 0,0 0 0 0 0,1 0-1 0 0,-1 0 1 0 0,1 1 0 0 0,-1-1 0 0 0,1 0 0 0 0,0 1 0 0 0,0-1-1 0 0,0 1 1 0 0,1-1 0 0 0,-1 1 0 0 0,1 0 0 0 0,-1-1 0 0 0,1 1 0 0 0,0 0-1 0 0,0-1 1 0 0,0 1 0 0 0,0-1 0 0 0,0 1 0 0 0,1 0 0 0 0,-1-1 0 0 0,1 1-1 0 0,-1-1 1 0 0,1 1 0 0 0,0-1 0 0 0,0 1 0 0 0,1-1 0 0 0,-1 1 0 0 0,0-1-1 0 0,1 0 1 0 0,-1 0 0 0 0,1 0 0 0 0,0 0 0 0 0,0 0 0 0 0,-1 0 0 0 0,3 1-4 0 0,98 68 94 0 0,18-39-617 0 0,-84-27-601 0 0,0-3 1 0 0,0-1-1 0 0,0-1 1 0 0,0-2-1 0 0,0-2 1 0 0,33-7 1123 0 0,-11-3-1247 0 0</inkml:trace>
  <inkml:trace contextRef="#ctx0" brushRef="#br0" timeOffset="47183.031">455 1400 1164 0 0,'0'0'313'0'0,"0"0"17"0"0,0-11 145 0 0,0 5 3237 0 0,15-33-3011 0 0,-44 25-649 0 0,-128 35-147 0 0,149-19 82 0 0,1 0 1 0 0,-1 0-1 0 0,1 1 0 0 0,-1 0 1 0 0,1 0-1 0 0,0 1 1 0 0,0 0-1 0 0,1 0 0 0 0,-1 1 1 0 0,1-1-1 0 0,0 2 1 0 0,0-1-1 0 0,1 0 0 0 0,-1 1 1 0 0,1 0-1 0 0,1 1 0 0 0,-1-1 1 0 0,1 1-1 0 0,0 0 1 0 0,0 0-1 0 0,1 0 0 0 0,0 0 1 0 0,0 1-1 0 0,1-1 1 0 0,-1 4 12 0 0,-8 38 173 0 0,2 0 1 0 0,3 1-1 0 0,1-1 1 0 0,3 1 0 0 0,4 48-174 0 0,-1-32 223 0 0,18 106 118 0 0,1 90 379 0 0,-20-254-692 0 0,0-1-1 0 0,0 0 0 0 0,0 1 0 0 0,1-1 0 0 0,0 0 0 0 0,0 0 0 0 0,1 1 0 0 0,0-1 1 0 0,0 0-1 0 0,1 0 0 0 0,0-1 0 0 0,0 1 0 0 0,1-1 0 0 0,-1 1 0 0 0,1-1 0 0 0,1 0 1 0 0,-1 0-1 0 0,1-1 0 0 0,0 1 0 0 0,1-1 0 0 0,-1 0 0 0 0,1-1 0 0 0,0 1 0 0 0,0-1 1 0 0,0 0-1 0 0,1-1 0 0 0,-1 1 0 0 0,1-1 0 0 0,0-1 0 0 0,0 1 0 0 0,0-1 1 0 0,1 0-28 0 0,18 3-612 0 0,0-1 1 0 0,1-2 0 0 0,-1 0 0 0 0,1-2 0 0 0,-1-1 0 0 0,0-1 0 0 0,1-1 0 0 0,-1-1 0 0 0,0-1 0 0 0,-1-2 0 0 0,14-5 611 0 0,2-3-1264 0 0</inkml:trace>
  <inkml:trace contextRef="#ctx0" brushRef="#br0" timeOffset="56607.737">1252 1708 1080 0 0,'0'0'427'0'0,"0"-10"141"0"0,0 4 5429 0 0,8 114-5908 0 0,48 264 924 0 0,-43-312-526 0 0,-13-59-452 0 0,0-1-31 0 0,1 34 309 0 0,7-58-6754 0 0,-9 3 5277 0 0</inkml:trace>
  <inkml:trace contextRef="#ctx0" brushRef="#br0" timeOffset="57073.861">1277 1807 1832 0 0,'-14'-61'4121'0'0,"52"-21"-2964"0"0,-32 80-1125 0 0,0 0 1 0 0,0 0-1 0 0,0 0 1 0 0,0 1-1 0 0,0 0 1 0 0,1 0-1 0 0,-1 1 1 0 0,0 0-1 0 0,0 0 1 0 0,1 0-1 0 0,-1 1 1 0 0,0 0-1 0 0,0 0 0 0 0,0 1 1 0 0,0-1-1 0 0,0 1 1 0 0,0 1-1 0 0,0-1 1 0 0,-1 1-1 0 0,1 0 1 0 0,-1 0-1 0 0,0 0 1 0 0,0 1-1 0 0,0 0 1 0 0,0 0-1 0 0,0 1-32 0 0,3-1 20 0 0,-1 0-1 0 0,-1 1 1 0 0,1-1-1 0 0,-1 1 1 0 0,1 1 0 0 0,-1-1-1 0 0,-1 1 1 0 0,1 0 0 0 0,-1 0-1 0 0,0 1 1 0 0,-1-1-1 0 0,1 1 1 0 0,-1 0 0 0 0,-1 0-1 0 0,1 1 1 0 0,-1-1-1 0 0,-1 1 1 0 0,1 0 0 0 0,-1 0-1 0 0,-1 0 1 0 0,1 0-1 0 0,-1 0 1 0 0,-1 0 0 0 0,1 0-1 0 0,-1 0 1 0 0,-1 0-1 0 0,0 0 1 0 0,0 0 0 0 0,0 0-1 0 0,-1 0 1 0 0,0 0-1 0 0,-1-1 1 0 0,0 1 0 0 0,0-1-1 0 0,0 1 1 0 0,-1-1-1 0 0,-1 2-19 0 0,-67 41-318 0 0,68-49 135 0 0,0 1 0 0 0,0-1 1 0 0,0 1-1 0 0,0-1 0 0 0,0 0 1 0 0,0-1-1 0 0,0 1 0 0 0,-1-1 1 0 0,1 0-1 0 0,0 0 0 0 0,0 0 1 0 0,-1-1-1 0 0,1 1 0 0 0,0-1 1 0 0,0 0-1 0 0,0 0 0 0 0,0-1 1 0 0,0 1-1 0 0,0-1 1 0 0,0 0-1 0 0,0 0 0 0 0,1 0 1 0 0,-1 0-1 0 0,1-1 0 0 0,-1 1 1 0 0,1-1-1 0 0,0 0 0 0 0,-2-2 183 0 0,-8-12-1238 0 0</inkml:trace>
  <inkml:trace contextRef="#ctx0" brushRef="#br0" timeOffset="57489.661">2141 1544 1552 0 0,'-83'43'3849'0'0,"-120"92"-2687"0"0,203-134-1161 0 0,-18 9 65 0 0,2 2-1 0 0,-1 0 0 0 0,2 1 1 0 0,0 1-1 0 0,0 0 0 0 0,1 1 1 0 0,1 0-1 0 0,1 1 0 0 0,0 1 0 0 0,1 0 1 0 0,0 1-1 0 0,2 0 0 0 0,0 0 1 0 0,1 1-1 0 0,1 0 0 0 0,1 0 1 0 0,0 3-66 0 0,6-17 2 0 0,1-1 0 0 0,0 1 0 0 0,0-1 0 0 0,0 1 1 0 0,0-1-1 0 0,1 0 0 0 0,0 1 0 0 0,0-1 0 0 0,0 0 1 0 0,0 0-1 0 0,0 0 0 0 0,1-1 0 0 0,0 1 0 0 0,0-1 1 0 0,0 1-1 0 0,0-1 0 0 0,0 0 0 0 0,1 0 0 0 0,0 0 1 0 0,-1-1-1 0 0,1 1 0 0 0,0-1 0 0 0,0 0 0 0 0,0 0 1 0 0,0 0-1 0 0,1-1 0 0 0,-1 1 0 0 0,1-1 0 0 0,0 0-2 0 0,128 23-1215 0 0,68-42-2205 0 0,-183 14 2957 0 0,29-7-777 0 0</inkml:trace>
  <inkml:trace contextRef="#ctx0" brushRef="#br0" timeOffset="61012.936">2284 1987 1088 0 0,'0'0'202'0'0,"0"0"-19"0"0,0 0-39 0 0,0 0 5 0 0,0 0-6 0 0,0 0-30 0 0,0 0-22 0 0,0 0 100 0 0,0 0-104 0 0,0 0-44 0 0,0 0 80 0 0,0 0-43 0 0,0 0-41 0 0,0 0 3 0 0,0 0-10 0 0,0 0-12 0 0,0 0 8 0 0,0 0 21 0 0,0 0 48 0 0,0 0-23 0 0,0 0 30 0 0,0 0-40 0 0,0 0-22 0 0,0 0-28 0 0,0 0 70 0 0,0 0 30 0 0,0 0 49 0 0,0 0-73 0 0,0 0 2 0 0,0 0-9 0 0,0 0 35 0 0,0 0-1 0 0,0 0-10 0 0,0 0-11 0 0,0 0-14 0 0,0 0-8 0 0,0 0 28 0 0,0 0 138 0 0,0 0 20 0 0,0 0-45 0 0,0 0 7 0 0,0 0-39 0 0,0 0-62 0 0,0 0 26 0 0,3-3-20 0 0,181-267 1492 0 0,-71 175-993 0 0,-112 95-622 0 0,0-1 0 0 0,0 1-1 0 0,0-1 1 0 0,0 1 0 0 0,0-1 0 0 0,1 1 0 0 0,-1 0-1 0 0,0 0 1 0 0,0 0 0 0 0,0-1 0 0 0,0 1 0 0 0,1 0-1 0 0,-1 0 1 0 0,0 0 0 0 0,0 1 0 0 0,0-1 0 0 0,0 0-1 0 0,0 0 1 0 0,0 1 0 0 0,1-1 0 0 0,-1 1 0 0 0,0-1-1 0 0,0 1 1 0 0,0-1 0 0 0,0 1 0 0 0,0-1 0 0 0,0 1-1 0 0,0 0 1 0 0,-1 0 0 0 0,1-1 0 0 0,0 1 0 0 0,0 0-1 0 0,-1 0 1 0 0,1 0 0 0 0,0 0 0 0 0,-1 0 0 0 0,1 0-1 0 0,-1 0 1 0 0,1 0 0 0 0,-1 0 0 0 0,1 0 0 0 0,-1 0-1 0 0,0 1 1 0 0,0-1 0 0 0,1 0 0 0 0,-1 0-1 0 0,0 0 1 0 0,0 0 0 0 0,0 1-4 0 0,130 302 711 0 0,-89-216-310 0 0,-75-112-7471 0 0,18 14 5910 0 0</inkml:trace>
  <inkml:trace contextRef="#ctx0" brushRef="#br0" timeOffset="61279.546">2452 1879 1508 0 0,'6'-5'4831'0'0,"63"-15"-4002"0"0,41 1-959 0 0,-36 11-3474 0 0,-67 7 2410 0 0</inkml:trace>
  <inkml:trace contextRef="#ctx0" brushRef="#br0" timeOffset="61789.301">3020 1468 1724 0 0,'27'-10'3633'0'0,"-5"48"-2454"0"0,-17-25-1068 0 0,150 487 1819 0 0,-103-371-1427 0 0,-81-209-6341 0 0,27 66 4620 0 0</inkml:trace>
  <inkml:trace contextRef="#ctx0" brushRef="#br0" timeOffset="62114.232">3439 1711 836 0 0,'25'-7'5759'0'0,"-12"53"-4204"0"0,-12-37-1569 0 0,37 169 992 0 0,-9-70-2087 0 0,-76-105-3144 0 0,29-12 3041 0 0,1-3 20 0 0</inkml:trace>
  <inkml:trace contextRef="#ctx0" brushRef="#br0" timeOffset="62675.425">3385 1694 1280 0 0,'21'-40'4245'0'0,"-18"36"-4210"0"0,2 1 0 0 0,-1-1 0 0 0,0 1 0 0 0,1 0 0 0 0,-1 0 1 0 0,1 0-1 0 0,0 1 0 0 0,0-1 0 0 0,0 1 0 0 0,0 1 1 0 0,0-1-1 0 0,1 1 0 0 0,-1 0 0 0 0,1 0 0 0 0,-1 0 1 0 0,0 1-1 0 0,1-1 0 0 0,-1 1 0 0 0,1 1 0 0 0,-1-1 1 0 0,1 1-1 0 0,-1 0 0 0 0,0 0 0 0 0,1 1 0 0 0,-1-1 0 0 0,0 1 1 0 0,0 1-1 0 0,0-1 0 0 0,0 0 0 0 0,-1 1 0 0 0,1 0 1 0 0,0 0-1 0 0,-1 1 0 0 0,0-1 0 0 0,0 1 0 0 0,0 0 1 0 0,-1 0-1 0 0,1 0 0 0 0,-1 1 0 0 0,0-1 0 0 0,2 5-35 0 0,17 125 334 0 0,-23-108-116 0 0,-6-11-104 0 0,8-15-109 0 0,-1 0-1 0 0,1-1 0 0 0,-1 1 0 0 0,0 0 1 0 0,1 0-1 0 0,-1-1 0 0 0,1 1 0 0 0,-1 0 1 0 0,1 0-1 0 0,-1 0 0 0 0,1 0 1 0 0,-1 0-1 0 0,1 0 0 0 0,-1-1 0 0 0,1 1 1 0 0,-1 0-1 0 0,1 1 0 0 0,-1-1 0 0 0,1 0 1 0 0,-1 0-1 0 0,1 0 0 0 0,-1 0 1 0 0,1 0-1 0 0,-1 0 0 0 0,1 1 0 0 0,-1-1 1 0 0,1 0-1 0 0,-1 0 0 0 0,1 1 0 0 0,-1-1 1 0 0,1 0-1 0 0,-1 1 0 0 0,0-1 1 0 0,1 0-1 0 0,-1 1 0 0 0,0-1 0 0 0,1 1 1 0 0,-1-1-1 0 0,0 0 0 0 0,0 1 0 0 0,1-1 1 0 0,-1 1-1 0 0,0-1 0 0 0,0 1 1 0 0,0-1-1 0 0,0 1 0 0 0,1-1 0 0 0,-1 1 1 0 0,0-1-1 0 0,0 1 0 0 0,0-1 0 0 0,0 1 1 0 0,0-1-1 0 0,0 1 0 0 0,0-1 1 0 0,-1 1-1 0 0,1-1 0 0 0,0 1 0 0 0,0-1 1 0 0,0 1-1 0 0,0-1 0 0 0,-1 1 0 0 0,1-1 1 0 0,0 1-1 0 0,0-1 0 0 0,-1 1 1 0 0,1-1-1 0 0,0 0 0 0 0,-1 1-4 0 0,30 3 49 0 0,-16-3-47 0 0,0-1-1 0 0,-1 2 1 0 0,1 0 0 0 0,-1 0 0 0 0,0 1 0 0 0,0 1-1 0 0,0 0 1 0 0,0 1 0 0 0,0 0 0 0 0,-1 0 0 0 0,0 2 0 0 0,0-1-1 0 0,-1 1 1 0 0,1 1 0 0 0,1 2-2 0 0,-12-6 12 0 0,1 0 0 0 0,-1 0 0 0 0,-1 0 0 0 0,1 0 0 0 0,0 0 0 0 0,-1 0 0 0 0,0 0 0 0 0,0 0 0 0 0,0-1 0 0 0,0 1 0 0 0,-1 0 0 0 0,0-1 0 0 0,0 1 0 0 0,0 0 0 0 0,0-1 0 0 0,0 0 0 0 0,0 0 0 0 0,-1 0 0 0 0,0 0 1 0 0,1 0-1 0 0,-1 0 0 0 0,0 0 0 0 0,-1-1 0 0 0,1 0 0 0 0,0 0 0 0 0,-1 0 0 0 0,1 0 0 0 0,-1 0 0 0 0,0 0 0 0 0,1-1 0 0 0,-1 0 0 0 0,-2 1-12 0 0,-6 5-290 0 0,-1-1 1 0 0,0 0 0 0 0,0-1-1 0 0,-1-1 1 0 0,1 0 0 0 0,-1 0-1 0 0,0-2 1 0 0,0 1 0 0 0,-1-2-1 0 0,-6 0 290 0 0,-25-22-2514 0 0,32 5 1289 0 0</inkml:trace>
  <inkml:trace contextRef="#ctx0" brushRef="#br0" timeOffset="62973.106">3887 1483 1128 0 0,'11'-1'197'0'0,"-1"0"1"0"0,1 0-1 0 0,-1 2 0 0 0,0-1 1 0 0,1 1-1 0 0,-1 1 0 0 0,1 0 1 0 0,-1 0-1 0 0,0 1 0 0 0,0 0 1 0 0,0 1-1 0 0,-1 0 0 0 0,1 0 0 0 0,-1 1 1 0 0,0 1-1 0 0,0-1 0 0 0,-1 2 1 0 0,0-1-1 0 0,0 1 0 0 0,0 0 1 0 0,3 4-198 0 0,6 7 215 0 0,-1 0 0 0 0,-1 1 0 0 0,0 0 0 0 0,-2 2 1 0 0,0-1-1 0 0,-1 2 0 0 0,-1 0 0 0 0,6 18-215 0 0,-12-28 95 0 0,0 1 0 0 0,-1-1 0 0 0,0 1 0 0 0,-1 0 0 0 0,-1 0 0 0 0,0 0 0 0 0,0 0 0 0 0,-2 1 0 0 0,1-1 0 0 0,-2 0 0 0 0,0 0 0 0 0,-2 12-95 0 0,0-12-15 0 0,0-1 1 0 0,0 1 0 0 0,-1-1 0 0 0,-1 0-1 0 0,0 0 1 0 0,-1 0 0 0 0,0 0-1 0 0,0-1 1 0 0,-2 0 0 0 0,1-1-1 0 0,-1 0 1 0 0,-1 0 0 0 0,0 0-1 0 0,0-1 1 0 0,-1-1 0 0 0,0 1 0 0 0,0-2-1 0 0,-1 1 1 0 0,0-1 0 0 0,0-1-1 0 0,-1 0 1 0 0,0-1 0 0 0,0 0-1 0 0,-12 3 15 0 0,21-8-180 0 0,0 0-1 0 0,1 0 0 0 0,-1-1 0 0 0,0 1 0 0 0,0-1 0 0 0,1 1 1 0 0,-1-1-1 0 0,0 0 0 0 0,1 0 0 0 0,-1 0 0 0 0,1-1 0 0 0,-1 1 1 0 0,1-1-1 0 0,0 1 0 0 0,-1-1 0 0 0,1 0 0 0 0,0 1 1 0 0,0-1-1 0 0,0 0 0 0 0,1-1 0 0 0,-1 1 0 0 0,0 0 0 0 0,1 0 1 0 0,-1-1-1 0 0,1 1 0 0 0,0-1 0 0 0,0 1 0 0 0,0-1 181 0 0,-6-17-1230 0 0</inkml:trace>
  <inkml:trace contextRef="#ctx0" brushRef="#br0" timeOffset="63606.8">4486 1525 3588 0 0,'13'-45'5330'0'0,"4"45"-7016"0"0,-11 25-2954 0 0,4-10 3508 0 0</inkml:trace>
  <inkml:trace contextRef="#ctx0" brushRef="#br0" timeOffset="63357.292">4638 1715 1632 0 0,'37'17'7033'0'0,"-18"69"-6410"0"0,-15-57 185 0 0,-3-28-910 0 0,-1 0-1 0 0,1 1 1 0 0,-1-1 0 0 0,0 0-1 0 0,1 0 1 0 0,-1 1-1 0 0,0-1 1 0 0,1 0-1 0 0,-1 1 1 0 0,0-1 0 0 0,0 0-1 0 0,0 0 1 0 0,0 1-1 0 0,-1-1 1 0 0,1 0 0 0 0,0 1-1 0 0,0-1 1 0 0,-1 0-1 0 0,1 0 1 0 0,-1 1-1 0 0,1-1 1 0 0,-1 0 0 0 0,1 0-1 0 0,-1 0 1 0 0,0 0-1 0 0,0 0 1 0 0,0 0-1 0 0,1 0 1 0 0,-1 0 0 0 0,0 0-1 0 0,0 0 1 0 0,0 0-1 0 0,0 0 1 0 0,0-1-1 0 0,-1 1 1 0 0,1 0 0 0 0,0-1-1 0 0,0 1 1 0 0,0-1-1 0 0,-1 0 1 0 0,1 1 0 0 0,0-1-1 0 0,0 0 1 0 0,-1 1-1 0 0,1-1 1 0 0,0 0-1 0 0,-1 0 1 0 0,1 0 0 0 0,0 0-1 0 0,-1-1 1 0 0,1 1-1 0 0,0 0 1 0 0,0 0-1 0 0,-1-1 1 0 0,1 1 0 0 0,0-1-1 0 0,0 1 1 0 0,0-1-1 0 0,-1 1 1 0 0,1-1 0 0 0,0 0-1 0 0,0 0 1 0 0,0 0 102 0 0,-25-9-1216 0 0</inkml:trace>
  <inkml:trace contextRef="#ctx0" brushRef="#br0" timeOffset="63855.321">4670 1871 1272 0 0,'18'3'3326'0'0,"16"-13"-2977"0"0,-26 7 5 0 0,55-20 528 0 0,-46 14-741 0 0,1 1 1 0 0,1 0-1 0 0,-1 1 1 0 0,1 2-1 0 0,0 0 1 0 0,1 0-1 0 0,-1 2 1 0 0,1 1-1 0 0,0 0 1 0 0,0 1-1 0 0,-1 1 1 0 0,1 1-1 0 0,0 1 1 0 0,0 1-1 0 0,-1 1 1 0 0,0 0-1 0 0,6 3-141 0 0,-19-5 26 0 0,0 0 1 0 0,0 0-1 0 0,0 1 0 0 0,-1 0 1 0 0,1 0-1 0 0,-1 0 0 0 0,0 1 1 0 0,0-1-1 0 0,0 1 0 0 0,0 1 1 0 0,0-1-1 0 0,-1 1 0 0 0,0 0 1 0 0,0-1-1 0 0,0 2 0 0 0,-1-1 1 0 0,0 0-1 0 0,0 1 1 0 0,0 0-1 0 0,0 0 0 0 0,-1-1 1 0 0,0 2-27 0 0,-5-2-39 0 0,0 1 0 0 0,-1-1 0 0 0,0-1 1 0 0,1 1-1 0 0,-2 0 0 0 0,1-1 1 0 0,0 0-1 0 0,-1 0 0 0 0,0 0 1 0 0,0-1-1 0 0,0 1 0 0 0,-1-1 1 0 0,1 0-1 0 0,-1-1 0 0 0,1 1 1 0 0,-1-1-1 0 0,0-1 0 0 0,0 1 1 0 0,0-1-1 0 0,0 0 0 0 0,-2 0 39 0 0,7 0-6 0 0,-174 17-5010 0 0,149-18 3815 0 0</inkml:trace>
  <inkml:trace contextRef="#ctx0" brushRef="#br0" timeOffset="64973.83">5844 1805 1576 0 0,'4'-2'396'0'0,"146"-117"3521"0"0,-149 116-3887 0 0,0-1 0 0 0,-1 1 1 0 0,1-1-1 0 0,0 1 1 0 0,-1 0-1 0 0,0-1 0 0 0,0 1 1 0 0,0-1-1 0 0,0 1 1 0 0,0-1-1 0 0,-1 1 0 0 0,1-1 1 0 0,-1 1-1 0 0,0 0 1 0 0,0-1-1 0 0,0 1 0 0 0,-1 0 1 0 0,1 0-1 0 0,-1 0 1 0 0,0 0-1 0 0,0 0 0 0 0,0 0 1 0 0,0 0-1 0 0,0 1 1 0 0,-1-1-1 0 0,1 1 0 0 0,-1 0 1 0 0,1-1-1 0 0,-1 1 1 0 0,0 0-1 0 0,0 1 0 0 0,0-1 1 0 0,0 0-1 0 0,0 1 1 0 0,-1 0-1 0 0,1 0 0 0 0,0 0 1 0 0,0 0-1 0 0,-1 0 1 0 0,1 0-1 0 0,-1 1 0 0 0,1 0 1 0 0,-1 0-1 0 0,1 0 1 0 0,-1 0-1 0 0,1 0 0 0 0,-1 1 1 0 0,1-1-1 0 0,0 1 1 0 0,-1 0-1 0 0,1 0 0 0 0,0 1 1 0 0,0-1-1 0 0,0 0 1 0 0,-3 2-31 0 0,-4 0 8 0 0,-1 0 0 0 0,1 0-1 0 0,0 1 1 0 0,0 0 0 0 0,0 0 0 0 0,1 1 0 0 0,-1 1 0 0 0,1 0 0 0 0,0 0 0 0 0,1 0 0 0 0,0 1 0 0 0,0 1 0 0 0,0-1 0 0 0,1 1 0 0 0,0 1 0 0 0,0-1 0 0 0,1 1 0 0 0,0 0-1 0 0,1 1 1 0 0,0-1 0 0 0,0 1 0 0 0,1 0 0 0 0,1 0 0 0 0,-1 1 0 0 0,1-1 0 0 0,1 1 0 0 0,0-1 0 0 0,1 1 0 0 0,0 0 0 0 0,1 7-8 0 0,1-15 32 0 0,1 1 0 0 0,0-1 0 0 0,1 0 0 0 0,-1 1 0 0 0,0-1 0 0 0,1-1 0 0 0,0 1 0 0 0,0 0 0 0 0,0 0 0 0 0,0-1 0 0 0,0 0 0 0 0,0 0 1 0 0,1 0-1 0 0,-1 0 0 0 0,1 0 0 0 0,-1-1 0 0 0,1 1 0 0 0,0-1 0 0 0,0 0 0 0 0,-1 0 0 0 0,1 0 0 0 0,0-1 0 0 0,0 1 0 0 0,0-1 0 0 0,0 0 0 0 0,0 0 0 0 0,0-1 0 0 0,0 1 1 0 0,0-1-1 0 0,-1 0 0 0 0,1 0 0 0 0,0 0 0 0 0,1 0-32 0 0,10-6 39 0 0,0 0 1 0 0,-1-2-1 0 0,1 1 1 0 0,-1-1-1 0 0,-1-1 1 0 0,0-1 0 0 0,-1 0-1 0 0,0 0 1 0 0,0-1-1 0 0,8-12-39 0 0,-17 24-28 0 0,0-1 0 0 0,0 1 0 0 0,0 0 0 0 0,0 0-1 0 0,1 0 1 0 0,-1 1 0 0 0,0-1 0 0 0,0 1 0 0 0,0 0-1 0 0,0 0 1 0 0,0 0 0 0 0,0 0 0 0 0,0 0 0 0 0,0 0 0 0 0,0 1-1 0 0,0 0 1 0 0,-1-1 0 0 0,1 1 0 0 0,-1 0 0 0 0,1 0 0 0 0,-1 0-1 0 0,0 1 1 0 0,0-1 0 0 0,0 1 0 0 0,0-1 0 0 0,0 1 0 0 0,0 0-1 0 0,0 1 29 0 0,8 6-297 0 0,74 48-4673 0 0,-71-53 3822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29:5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262 487 1008 0 0,'5'-11'4524'0'0,"-9"28"-2894"0"0,-2 29-1121 0 0,1 1 0 0 0,3 0 0 0 0,1-1 0 0 0,3 1 0 0 0,4 23-509 0 0,56 193 265 0 0,-50-208-2509 0 0,-41-71-2944 0 0,13 0 4004 0 0</inkml:trace>
  <inkml:trace contextRef="#ctx0" brushRef="#br0" timeOffset="269.27">234 451 1568 0 0,'1'-5'108'0'0,"1"0"0"0"0,0 1 1 0 0,0-1-1 0 0,1 1 0 0 0,-1 0 0 0 0,1 0 0 0 0,0 0 0 0 0,0 0 1 0 0,0 0-1 0 0,1 1 0 0 0,-1 0 0 0 0,1-1 0 0 0,0 1 0 0 0,0 0 0 0 0,0 1 1 0 0,0-1-1 0 0,0 1 0 0 0,1 0 0 0 0,-1 0 0 0 0,1 0 0 0 0,-1 0 1 0 0,1 1-1 0 0,0 0 0 0 0,0 0 0 0 0,0 0 0 0 0,-1 1 0 0 0,1-1 0 0 0,0 1 1 0 0,0 0-1 0 0,0 1 0 0 0,0-1 0 0 0,1 1-108 0 0,7 2 85 0 0,1 0-1 0 0,-1 0 1 0 0,-1 2-1 0 0,1-1 1 0 0,-1 2-1 0 0,0 0 1 0 0,0 0-1 0 0,0 1 1 0 0,-1 0-1 0 0,0 1 1 0 0,4 4-85 0 0,-5-5 48 0 0,0 0 1 0 0,-1 1 0 0 0,1 0-1 0 0,-2 1 1 0 0,1 0 0 0 0,-1 0 0 0 0,0 1-1 0 0,-1 0 1 0 0,0 0 0 0 0,-1 1-1 0 0,0 0 1 0 0,-1 0 0 0 0,0 0-1 0 0,0 1 1 0 0,-1 0 0 0 0,-1 0 0 0 0,0 0-1 0 0,0 8-48 0 0,-4-15-23 0 0,0-1 0 0 0,-1 0 0 0 0,1 0-1 0 0,-1-1 1 0 0,0 1 0 0 0,-1 0 0 0 0,1-1 0 0 0,-1 1-1 0 0,1-1 1 0 0,-1 1 0 0 0,0-1 0 0 0,0 0 0 0 0,0-1-1 0 0,-1 1 1 0 0,1 0 0 0 0,-1-1 0 0 0,0 0-1 0 0,1 0 1 0 0,-1 0 0 0 0,0 0 0 0 0,0 0 0 0 0,0-1-1 0 0,0 0 1 0 0,-1 0 0 0 0,1 0 0 0 0,0 0 0 0 0,0-1-1 0 0,-1 0 1 0 0,1 0 0 0 0,0 0 0 0 0,-1 0-1 0 0,1 0 1 0 0,-1-1 23 0 0,-79-44-3257 0 0,65 24 2021 0 0</inkml:trace>
  <inkml:trace contextRef="#ctx0" brushRef="#br0" timeOffset="578.583">579 358 904 0 0,'189'210'5131'0'0,"-190"-211"-5087"0"0,0 0 1 0 0,0 0-1 0 0,1 0 1 0 0,-1 0-1 0 0,0 0 1 0 0,0 0-1 0 0,0 0 1 0 0,0 0-1 0 0,0 1 1 0 0,0-1-1 0 0,-1 0 1 0 0,1 1-1 0 0,0-1 1 0 0,0 1-1 0 0,0 0 1 0 0,-1-1-1 0 0,1 1 1 0 0,0 0 0 0 0,0 0-1 0 0,-1-1 1 0 0,1 1-1 0 0,0 0 1 0 0,0 0-1 0 0,-1 0 1 0 0,1 1-1 0 0,0-1 1 0 0,-1 0-1 0 0,1 0 1 0 0,0 1-1 0 0,0-1 1 0 0,0 1-1 0 0,-1-1 1 0 0,1 1-1 0 0,0-1 1 0 0,0 1-1 0 0,0 0 1 0 0,0 0 0 0 0,0-1-1 0 0,0 1 1 0 0,0 0-1 0 0,0 0 1 0 0,0 0-1 0 0,1 0 1 0 0,-1 0-1 0 0,0 0 1 0 0,1 0-1 0 0,-1 0 1 0 0,0 1-1 0 0,1-1 1 0 0,-1 0-1 0 0,1 0 1 0 0,0 0-1 0 0,-1 1 1 0 0,1-1-1 0 0,0 0 1 0 0,0 1 0 0 0,0-1-1 0 0,0 0 1 0 0,0 0-1 0 0,0 1 1 0 0,0-1-1 0 0,0 0 1 0 0,1 0-1 0 0,-1 1 1 0 0,0-1-1 0 0,1 0 1 0 0,-1 0-1 0 0,1 1 1 0 0,0-1-45 0 0,-6-2 27 0 0,1-1-1 0 0,0-1 1 0 0,0 1 0 0 0,0-1 0 0 0,0 1 0 0 0,0-1 0 0 0,1 0-1 0 0,-1 0 1 0 0,1-1 0 0 0,0 1 0 0 0,0-1 0 0 0,0 1 0 0 0,0-1-1 0 0,1 0 1 0 0,0 0 0 0 0,0 0 0 0 0,0-1 0 0 0,0 1 0 0 0,0 0-1 0 0,1-1 1 0 0,0 1 0 0 0,0-1 0 0 0,0 0 0 0 0,0 1 0 0 0,1-1-1 0 0,0 0 1 0 0,0 1 0 0 0,0-1 0 0 0,0 0 0 0 0,1 1 0 0 0,0-1-1 0 0,0 0 1 0 0,0 1-27 0 0,74-73-962 0 0,88 8-5575 0 0,-159 67 6364 0 0,23-7-1163 0 0</inkml:trace>
  <inkml:trace contextRef="#ctx0" brushRef="#br0" timeOffset="1313.428">1312 400 1228 0 0,'-59'14'3777'0'0,"-86"71"-1905"0"0,144-85-1870 0 0,-8 6 96 0 0,0-1 0 0 0,1 1 0 0 0,-1 0 1 0 0,1 1-1 0 0,1 0 0 0 0,-1 0 0 0 0,1 1 0 0 0,0 0 1 0 0,1 0-1 0 0,0 1 0 0 0,0 0 0 0 0,1 0 0 0 0,-3 6-98 0 0,9-12 24 0 0,0-1 1 0 0,1 1-1 0 0,-1-1 0 0 0,1 0 0 0 0,-1 1 0 0 0,1-1 0 0 0,0 0 0 0 0,0 0 0 0 0,0 0 0 0 0,0 0 0 0 0,0-1 0 0 0,1 1 0 0 0,-1 0 0 0 0,1-1 0 0 0,-1 0 0 0 0,1 1 0 0 0,-1-1 0 0 0,1 0 0 0 0,-1 0 0 0 0,1-1 0 0 0,0 1 0 0 0,0 0 0 0 0,-1-1 1 0 0,1 0-1 0 0,0 0 0 0 0,0 0 0 0 0,0 0 0 0 0,0 0 0 0 0,-1 0 0 0 0,2-1-24 0 0,8 2-82 0 0,0-2 1 0 0,-1 1-1 0 0,1-1 1 0 0,-1-1-1 0 0,1 0 1 0 0,-1-1-1 0 0,1 0 0 0 0,-1 0 1 0 0,0-1-1 0 0,-1-1 1 0 0,1 0-1 0 0,-1 0 1 0 0,0-1-1 0 0,0-1 1 0 0,0 1-1 0 0,-1-2 0 0 0,0 1 1 0 0,-1-1-1 0 0,0 0 1 0 0,0-1-1 0 0,0 0 1 0 0,-1 0-1 0 0,-1-1 1 0 0,0 0-1 0 0,0 0 1 0 0,-1 0-1 0 0,0-1 0 0 0,0 0 1 0 0,-1 0-1 0 0,-1 0 1 0 0,0 0-1 0 0,-1-1 1 0 0,0 1-1 0 0,0-1 1 0 0,-1-2 81 0 0,-16-233 494 0 0,4 158 816 0 0,3 129-501 0 0,70 442-216 0 0,-43-417 454 0 0,-18-65-861 0 0,-1 0-35 0 0,25-19 103 0 0,129-58 247 0 0,-149 75-496 0 0,1 1 0 0 0,0 0 0 0 0,-1 0 0 0 0,1 1 0 0 0,0-1 0 0 0,0 1-1 0 0,-1 1 1 0 0,1-1 0 0 0,0 1 0 0 0,0 0 0 0 0,-1 0 0 0 0,1 0 0 0 0,-1 1 0 0 0,1 0 0 0 0,-1 0 0 0 0,0 1-1 0 0,0-1 1 0 0,0 1 0 0 0,0 0 0 0 0,0 1 0 0 0,0-1 0 0 0,-1 1 0 0 0,0 0 0 0 0,0 0 0 0 0,0 0-1 0 0,0 0 1 0 0,1 3-5 0 0,-4-2 7 0 0,-1-1-1 0 0,0 0 0 0 0,0 0 0 0 0,-1 0 0 0 0,1 0 0 0 0,-1 0 1 0 0,0 1-1 0 0,0-1 0 0 0,0 0 0 0 0,-1 0 0 0 0,1-1 0 0 0,-1 1 1 0 0,0 0-1 0 0,0-1 0 0 0,-1 1 0 0 0,1-1 0 0 0,-1 1 0 0 0,1-1 0 0 0,-1 0 1 0 0,0 0-1 0 0,0 0 0 0 0,0-1 0 0 0,-1 1 0 0 0,1-1 0 0 0,-1 1 1 0 0,1-1-1 0 0,-1-1 0 0 0,0 1 0 0 0,0 0 0 0 0,0-1 0 0 0,0 0 1 0 0,0 1-1 0 0,0-2 0 0 0,0 1 0 0 0,0 0 0 0 0,0-1 0 0 0,-4 0-6 0 0,1 3-153 0 0,1 0-1 0 0,-1-1 1 0 0,-1 0-1 0 0,1-1 1 0 0,0 1-1 0 0,0-1 1 0 0,-1 0 0 0 0,1-1-1 0 0,0 0 1 0 0,-1 0-1 0 0,1-1 1 0 0,-1 0-1 0 0,1 0 1 0 0,0-1-1 0 0,0 1 1 0 0,0-2-1 0 0,0 1 1 0 0,0-1-1 0 0,0 0 1 0 0,1 0-1 0 0,-1-1 1 0 0,1 0-1 0 0,0 0 1 0 0,0 0-1 0 0,0-1 1 0 0,1 0-1 0 0,0 0 1 0 0,0-1-1 0 0,0 1 1 0 0,0-1-1 0 0,1 0 1 0 0,0 0-1 0 0,0-2 154 0 0,-6-65-3357 0 0,26 35 2235 0 0</inkml:trace>
  <inkml:trace contextRef="#ctx0" brushRef="#br0" timeOffset="1753.637">1784 451 3148 0 0,'-18'-6'4805'0'0,"45"0"-8974"0"0,-12-3 2875 0 0,1-2 72 0 0</inkml:trace>
  <inkml:trace contextRef="#ctx0" brushRef="#br0" timeOffset="2032.085">2090 4 1600 0 0,'49'-4'5056'0'0,"32"60"-4514"0"0,-68-45-40 0 0,11 9-319 0 0,0 1 1 0 0,-2 1-1 0 0,-1 1 0 0 0,0 0 1 0 0,-2 2-1 0 0,-1 0 0 0 0,-1 1 1 0 0,-1 1-1 0 0,-1 1 0 0 0,-2 0 0 0 0,0 1 1 0 0,-2 0-1 0 0,-1 1 0 0 0,-2 0 1 0 0,-1 0-1 0 0,-1 1 0 0 0,1 30-183 0 0,-6-47 71 0 0,-1 0 0 0 0,-1 0 0 0 0,0 0-1 0 0,-1-1 1 0 0,0 1 0 0 0,-1 0 0 0 0,-1-1-1 0 0,0 0 1 0 0,-1 1 0 0 0,-5 8-71 0 0,4-7-40 0 0,-1-1 0 0 0,-1-1 1 0 0,-1 1-1 0 0,1-1 0 0 0,-2-1 1 0 0,0 1-1 0 0,-1-2 0 0 0,0 1 1 0 0,0-2-1 0 0,-1 1 0 0 0,-1-2 1 0 0,-4 3 39 0 0,-3 2-666 0 0,-1-2 1 0 0,-1-1 0 0 0,0 0 0 0 0,0-1-1 0 0,-1-2 1 0 0,0 0 0 0 0,-1-2 0 0 0,1 0-1 0 0,-1-2 1 0 0,0 0 0 0 0,-23-1 665 0 0,20-2-1142 0 0</inkml:trace>
  <inkml:trace contextRef="#ctx0" brushRef="#br0" timeOffset="7447.832">4893 761 1920 0 0,'70'-107'3388'0'0,"-64"99"-3326"0"0,1 0 0 0 0,0 0 0 0 0,0 1 0 0 0,1 0 0 0 0,0 0 0 0 0,0 0 0 0 0,0 1 0 0 0,1 1 0 0 0,0-1 0 0 0,0 1 0 0 0,0 1 0 0 0,1 0 0 0 0,0 0 0 0 0,-1 1 0 0 0,1 0 0 0 0,1 1 0 0 0,4-1-62 0 0,-12 4 10 0 0,0 1 0 0 0,1-1 1 0 0,-1 1-1 0 0,0 0 0 0 0,0 0 0 0 0,0 0 1 0 0,-1 0-1 0 0,1 1 0 0 0,-1-1 1 0 0,1 1-1 0 0,-1-1 0 0 0,0 1 0 0 0,1 0 1 0 0,-1 0-1 0 0,-1 0 0 0 0,1 0 0 0 0,0 0 1 0 0,-1 1-1 0 0,0-1 0 0 0,0 0 0 0 0,0 1 1 0 0,0-1-1 0 0,0 1 0 0 0,0-1 0 0 0,-1 1 1 0 0,0-1-1 0 0,0 1 0 0 0,0-1 0 0 0,0 1 1 0 0,-1 0-1 0 0,1-1 0 0 0,-1 1 1 0 0,0-1-1 0 0,0 0 0 0 0,0 1 0 0 0,0-1 1 0 0,-1 0-1 0 0,1 0 0 0 0,-1 1 0 0 0,0-1 1 0 0,0 0-11 0 0,-2 5-7 0 0,-1-1 0 0 0,-1 1 0 0 0,1-1 0 0 0,-1 0 1 0 0,-1 0-1 0 0,1 0 0 0 0,-1-1 0 0 0,0 0 1 0 0,0 0-1 0 0,-1-1 0 0 0,0 0 0 0 0,0-1 0 0 0,0 1 1 0 0,0-1-1 0 0,-1-1 0 0 0,0 0 0 0 0,-4 1 7 0 0,11-3-468 0 0,-15-29-2984 0 0,21 5 2177 0 0</inkml:trace>
  <inkml:trace contextRef="#ctx0" brushRef="#br0" timeOffset="7724.512">5548 121 1624 0 0,'-8'0'140'0'0,"0"2"0"0"0,1-1 1 0 0,-1 1-1 0 0,1 0 0 0 0,-1 1 0 0 0,1-1 0 0 0,0 2 0 0 0,0-1 1 0 0,0 1-1 0 0,1 0 0 0 0,-1 0 0 0 0,1 1 0 0 0,0 0 0 0 0,0 0 0 0 0,0 0 1 0 0,1 1-1 0 0,0 0 0 0 0,0 0 0 0 0,0 0 0 0 0,1 0 0 0 0,0 1 1 0 0,0 0-1 0 0,1 0 0 0 0,0 0 0 0 0,0 0 0 0 0,0 1 0 0 0,1-1 0 0 0,0 1 1 0 0,1-1-1 0 0,0 1 0 0 0,0 0 0 0 0,0-1 0 0 0,1 1 0 0 0,0 0 1 0 0,1 0-1 0 0,0-1 0 0 0,0 1 0 0 0,1 3-140 0 0,11 37 373 0 0,2-1 0 0 0,2-1 0 0 0,2 0 0 0 0,3-1 0 0 0,1-2 0 0 0,1 0 1 0 0,27 33-374 0 0,-40-61 29 0 0,-2 0 0 0 0,0 1 1 0 0,0 0-1 0 0,-2 0 1 0 0,0 0-1 0 0,0 1 1 0 0,-2 0-1 0 0,0 1 1 0 0,-1-1-1 0 0,1 13-29 0 0,-5-25-49 0 0,-1-1-1 0 0,1 1 1 0 0,-1-1 0 0 0,0 1-1 0 0,0-1 1 0 0,0 1 0 0 0,-1-1-1 0 0,1 1 1 0 0,-1-1-1 0 0,0 0 1 0 0,0 0 0 0 0,-1 0-1 0 0,1 0 1 0 0,-1 0-1 0 0,0-1 1 0 0,0 1 0 0 0,0-1-1 0 0,0 1 1 0 0,-1-1-1 0 0,0 0 1 0 0,1-1 0 0 0,-1 1-1 0 0,-1 0 50 0 0,-74 9-3827 0 0,35-24 2561 0 0,9-1 39 0 0</inkml:trace>
  <inkml:trace contextRef="#ctx0" brushRef="#br0" timeOffset="8002.506">5453 593 2380 0 0,'3'-2'66'0'0,"9"-10"235"0"0,1 1 1 0 0,1 0 0 0 0,0 1-1 0 0,1 1 1 0 0,0 0 0 0 0,0 1-1 0 0,1 0 1 0 0,0 1 0 0 0,0 1-1 0 0,1 1 1 0 0,0 0 0 0 0,0 1-1 0 0,5 0-301 0 0,-15 8 85 0 0,-1 0 0 0 0,1 0-1 0 0,-1 1 1 0 0,0-1 0 0 0,0 1-1 0 0,0 1 1 0 0,-1-1 0 0 0,0 1-1 0 0,0 0 1 0 0,0 0-1 0 0,-1 1 1 0 0,1-1 0 0 0,-2 1-1 0 0,1 0 1 0 0,-1 0 0 0 0,0 0-1 0 0,0 1 1 0 0,-1-1 0 0 0,0 1-1 0 0,-1-1 1 0 0,1 1 0 0 0,-2 0-1 0 0,1-1 1 0 0,-1 1 0 0 0,0 0-1 0 0,-1 4-84 0 0,3-1 107 0 0,2 29-687 0 0,-17-51-3945 0 0,5-6 3188 0 0,-5-1 72 0 0</inkml:trace>
  <inkml:trace contextRef="#ctx0" brushRef="#br0" timeOffset="8251.365">5671 326 1468 0 0,'1'-3'1072'0'0,"-2"0"-144"0"0,1-3-272 0 0,0 2-180 0 0,0 2-148 0 0,-3-2 24 0 0,3 1-296 0 0,0 1-4 0 0,0 2-212 0 0,1-1 52 0 0,4 1-272 0 0,-2 0-200 0 0,0 1-740 0 0,4 1 20 0 0</inkml:trace>
  <inkml:trace contextRef="#ctx0" brushRef="#br0" timeOffset="8621.847">5877 617 1440 0 0,'15'3'328'0'0,"0"-1"1"0"0,0 0-1 0 0,0-1 0 0 0,0-1 1 0 0,0-1-1 0 0,1 0 0 0 0,-1-1 1 0 0,-1 0-1 0 0,1-1 0 0 0,0-1 1 0 0,4-2-329 0 0,-10 4 68 0 0,0 0 0 0 0,0 0 0 0 0,0 0 0 0 0,0-1 0 0 0,0 0 0 0 0,0-1 0 0 0,-1 0 0 0 0,0 0 0 0 0,1-1 0 0 0,-1 0 0 0 0,-1 0 0 0 0,1-1 0 0 0,-1 0 0 0 0,0 0 1 0 0,0-1-1 0 0,-1 0 0 0 0,0 0 0 0 0,0-2-68 0 0,-5 9-66 0 0,-57-12 84 0 0,42 13 2 0 0,1 2 1 0 0,0-1 0 0 0,0 2 0 0 0,0 0 0 0 0,0 1 0 0 0,1 0-1 0 0,-1 0 1 0 0,1 2 0 0 0,1-1 0 0 0,-1 1 0 0 0,1 1-1 0 0,0 0 1 0 0,1 1 0 0 0,0 0 0 0 0,0 1 0 0 0,1 0 0 0 0,0 1-21 0 0,6-8 45 0 0,0 0 1 0 0,0 0 0 0 0,0 0 0 0 0,1 0-1 0 0,-1 1 1 0 0,1-1 0 0 0,0 1-1 0 0,0 0 1 0 0,0-1 0 0 0,1 1 0 0 0,-1 0-1 0 0,1 0 1 0 0,0 0 0 0 0,0 0 0 0 0,0 0-1 0 0,1 1 1 0 0,-1-1 0 0 0,1 0 0 0 0,0 0-1 0 0,1 0 1 0 0,-1 0 0 0 0,0 0-1 0 0,1 1 1 0 0,0-1 0 0 0,0 0 0 0 0,1 0-1 0 0,-1 0 1 0 0,1-1 0 0 0,-1 1 0 0 0,1 0-1 0 0,0 0 1 0 0,1-1 0 0 0,-1 0 0 0 0,1 1-1 0 0,-1-1 1 0 0,1 0 0 0 0,0 0-1 0 0,0 0 1 0 0,0-1 0 0 0,1 1 0 0 0,-1-1-1 0 0,1 1 1 0 0,-1-1 0 0 0,1 0 0 0 0,0-1-1 0 0,0 1 1 0 0,0-1 0 0 0,0 0 0 0 0,0 1-1 0 0,0-2 1 0 0,0 1 0 0 0,0 0-1 0 0,0-1 1 0 0,0 0 0 0 0,0 0 0 0 0,1 0-1 0 0,-1 0 1 0 0,0-1 0 0 0,2 0-46 0 0,10-5 91 0 0,1 0 1 0 0,-2-1-1 0 0,1 0 1 0 0,-1-2-1 0 0,0 0 1 0 0,0 0-1 0 0,-1-2 0 0 0,-1 1 1 0 0,0-2-1 0 0,0 0 1 0 0,-1 0-1 0 0,4-7-91 0 0,-8 7 15 0 0,1 0 0 0 0,0 1 0 0 0,0 0 0 0 0,1 1 0 0 0,1 0 0 0 0,-1 1-1 0 0,2 0 1 0 0,-1 0 0 0 0,1 1 0 0 0,0 1 0 0 0,1 0 0 0 0,0 1 0 0 0,9-4-15 0 0,-19 10-7 0 0,0 0 0 0 0,1 0 0 0 0,-1 0 0 0 0,0 1 0 0 0,0-1 0 0 0,0 1 0 0 0,0-1 0 0 0,-1 1 0 0 0,1 0 1 0 0,0 0-1 0 0,0 1 0 0 0,0-1 0 0 0,-1 0 0 0 0,1 1 0 0 0,0 0 0 0 0,-1-1 0 0 0,0 1 0 0 0,1 0 0 0 0,-1 0 0 0 0,0 1 0 0 0,0-1 1 0 0,0 0-1 0 0,0 1 0 0 0,-1-1 0 0 0,1 1 0 0 0,-1 0 0 0 0,1-1 0 0 0,-1 1 0 0 0,0 0 0 0 0,0 0 0 0 0,0 0 0 0 0,0 0 1 0 0,-1 0-1 0 0,1 0 0 0 0,-1 0 0 0 0,0 0 0 0 0,0 3 7 0 0,-14 110-31 0 0,-59-39-1567 0 0,-24-46-4221 0 0,86-31 4563 0 0</inkml:trace>
  <inkml:trace contextRef="#ctx0" brushRef="#br0" timeOffset="5344.228">3375 950 1392 0 0,'0'0'367'0'0,"0"0"0"0"0,0 0-6 0 0,0 13 323 0 0,-3-12 3958 0 0,1-7-4636 0 0,1 0-1 0 0,0-1 1 0 0,1 1 0 0 0,0 0 0 0 0,0-1 0 0 0,0 1 0 0 0,0-1-1 0 0,1 1 1 0 0,0 0 0 0 0,1 0 0 0 0,-1-1 0 0 0,1 1 0 0 0,0 0 0 0 0,1 0-1 0 0,0 1 1 0 0,0-1 0 0 0,0 0 0 0 0,1-1-6 0 0,6-18-44 0 0,17-40-249 0 0,-3-1 0 0 0,-3-1 0 0 0,-3-1 1 0 0,-2-1-1 0 0,-4 0 0 0 0,-3-1 0 0 0,-3-7 293 0 0,-6 74-22 0 0,0 0 1 0 0,0-1-1 0 0,0 1 0 0 0,-1 0 1 0 0,1 0-1 0 0,-1 0 1 0 0,0 0-1 0 0,0 0 1 0 0,0 0-1 0 0,0 0 0 0 0,-1 0 1 0 0,1 0-1 0 0,-1 0 1 0 0,0 1-1 0 0,0-1 0 0 0,0 0 1 0 0,0 1-1 0 0,0 0 1 0 0,0-1-1 0 0,-1 1 0 0 0,1 0 1 0 0,-1 0-1 0 0,1 1 1 0 0,-1-1-1 0 0,0 0 0 0 0,0 1 1 0 0,0 0-1 0 0,0-1 1 0 0,0 1-1 0 0,0 0 0 0 0,-2 0 22 0 0,1 3 2 0 0,0 0 0 0 0,1 0 0 0 0,-1 0 0 0 0,1 1 0 0 0,0-1 0 0 0,0 1 0 0 0,0 0 0 0 0,0 0 0 0 0,0 0 0 0 0,0 0 0 0 0,1 1 0 0 0,0-1 0 0 0,-1 1 0 0 0,1-1 0 0 0,1 1 0 0 0,-1 0 0 0 0,0 0 0 0 0,1 0 0 0 0,0 0 0 0 0,0 0 0 0 0,0 0 0 0 0,1 0 0 0 0,-1 0 0 0 0,1 0 0 0 0,0 0 0 0 0,0 1 0 0 0,0-1 0 0 0,1 0 0 0 0,-1 0 0 0 0,1 0 0 0 0,0 0 0 0 0,1 2-2 0 0,5 13 116 0 0,0-1 0 0 0,2 0 1 0 0,0 0-1 0 0,1-1 0 0 0,0 0 0 0 0,2-1 1 0 0,0-1-1 0 0,9 11-116 0 0,-10-15 66 0 0,0 1 0 0 0,-1 0 0 0 0,0 1-1 0 0,-1 0 1 0 0,-1 1 0 0 0,0 0 0 0 0,-1 0 0 0 0,0 1 0 0 0,-1 0 0 0 0,-1 0 0 0 0,-1 0-1 0 0,0 1 1 0 0,0-1 0 0 0,-2 1 0 0 0,0 4-66 0 0,-3-12-26 0 0,0 0-1 0 0,-1-1 1 0 0,0 1 0 0 0,0-1-1 0 0,-1 1 1 0 0,0-1-1 0 0,0 0 1 0 0,-1 0 0 0 0,0-1-1 0 0,0 1 1 0 0,-1-1 0 0 0,0 0-1 0 0,0 0 1 0 0,0 0-1 0 0,0-1 1 0 0,-4 3 26 0 0,-72 29-4194 0 0,67-37 2922 0 0</inkml:trace>
  <inkml:trace contextRef="#ctx0" brushRef="#br0" timeOffset="6327.2">3930 596 868 0 0,'59'-56'4278'0'0,"-124"57"-4138"0"0,55 1-121 0 0,2 0 0 0 0,-1 0-1 0 0,0 1 1 0 0,0 0-1 0 0,1 1 1 0 0,0 0 0 0 0,-1 0-1 0 0,2 1 1 0 0,-1 0-1 0 0,0 1 1 0 0,1-1 0 0 0,0 1-1 0 0,0 1 1 0 0,1-1-1 0 0,0 1 1 0 0,0 0 0 0 0,1 1-1 0 0,-1-1 1 0 0,2 1-1 0 0,-1 0 1 0 0,1 0 0 0 0,0 1-1 0 0,1-1 1 0 0,0 1-1 0 0,0 0 1 0 0,1 0 0 0 0,0 0-1 0 0,0 4-18 0 0,3-12 23 0 0,0 1 0 0 0,1 0 0 0 0,-1-1 0 0 0,0 1 0 0 0,1-1 0 0 0,-1 1 0 0 0,1-1 0 0 0,-1 0 0 0 0,1 1 0 0 0,0-1 0 0 0,-1 0 0 0 0,1 0 0 0 0,0 0 0 0 0,0-1 0 0 0,0 1 0 0 0,0 0 0 0 0,0-1 0 0 0,0 1 0 0 0,0-1 0 0 0,0 0 0 0 0,0 1 0 0 0,0-1 0 0 0,0 0 0 0 0,0 0 0 0 0,0 0 0 0 0,0-1 0 0 0,0 1 0 0 0,0 0 0 0 0,0-1 0 0 0,0 1 0 0 0,0-1 0 0 0,0 0 0 0 0,0 0 0 0 0,-1 0 0 0 0,2 0-23 0 0,13-2-17 0 0,0-1 1 0 0,0 0-1 0 0,-1-1 1 0 0,1-1 0 0 0,-1 0-1 0 0,-1-1 1 0 0,1-1-1 0 0,-1 0 1 0 0,0-1-1 0 0,-1 0 1 0 0,6-7 16 0 0,-18 16-4 0 0,0 0 0 0 0,0-1 0 0 0,0 1 0 0 0,0 0 0 0 0,-1-1 0 0 0,1 1 1 0 0,0-1-1 0 0,0 1 0 0 0,-1-1 0 0 0,1 1 0 0 0,0-1 0 0 0,-1 1 0 0 0,1-1 1 0 0,-1 0-1 0 0,1 1 0 0 0,-1-1 0 0 0,1 0 0 0 0,-1 0 0 0 0,1 1 0 0 0,-1-1 0 0 0,0 0 1 0 0,1 0-1 0 0,-1 0 0 0 0,0 0 0 0 0,0 1 0 0 0,1-1 0 0 0,-1 0 0 0 0,0 0 1 0 0,0 0-1 0 0,0 0 0 0 0,0 0 0 0 0,0 0 0 0 0,0 1 0 0 0,0-1 0 0 0,-1 0 1 0 0,1 0-1 0 0,0 0 0 0 0,0 0 0 0 0,-1 1 0 0 0,1-1 0 0 0,-1 0 0 0 0,1 0 0 0 0,0 0 1 0 0,-1 1-1 0 0,1-1 0 0 0,-1 0 0 0 0,0 1 0 0 0,1-1 0 0 0,-1 1 0 0 0,0-1 1 0 0,1 0-1 0 0,-1 1 0 0 0,0-1 0 0 0,1 1 0 0 0,-1 0 0 0 0,0-1 0 0 0,0 1 1 0 0,0 0-1 0 0,1-1 0 0 0,-1 1 0 0 0,0 0 0 0 0,0 0 0 0 0,0 0 0 0 0,0-1 0 0 0,0 1 1 0 0,0 0-1 0 0,1 0 0 0 0,-2 1 4 0 0,-37 60-510 0 0,39-59 429 0 0,4 10 216 0 0,-2-9-128 0 0,1-1-1 0 0,0 0 1 0 0,-1 1 0 0 0,1-1 0 0 0,0 0-1 0 0,0-1 1 0 0,0 1 0 0 0,1-1 0 0 0,-1 1-1 0 0,0-1 1 0 0,0 0 0 0 0,1 0 0 0 0,-1 0-1 0 0,1-1 1 0 0,-1 1 0 0 0,1-1 0 0 0,-1 0-1 0 0,1 0 1 0 0,-1 0 0 0 0,1 0 0 0 0,-1-1-1 0 0,1 1 1 0 0,-1-1-7 0 0,14-4-32 0 0,-1 0-1 0 0,1-1 1 0 0,-1 0-1 0 0,-1-1 1 0 0,1-1-1 0 0,-1-1 1 0 0,-1 0-1 0 0,0-1 1 0 0,0-1-1 0 0,-1 0 1 0 0,0 0-1 0 0,-1-2 1 0 0,0 1-1 0 0,-1-2 1 0 0,0 1-1 0 0,-2-1 1 0 0,1-1-1 0 0,-2 0 1 0 0,0 0-1 0 0,0-1 0 0 0,-2 0 1 0 0,0 0-1 0 0,-1 0 1 0 0,0-1-1 0 0,0-5 33 0 0,16-230 1905 0 0,-61 163-147 0 0,38 90-1740 0 0,-1 0-1 0 0,1 0 0 0 0,-1 0 1 0 0,1 0-1 0 0,-1 1 0 0 0,1-1 1 0 0,0 1-1 0 0,-1-1 0 0 0,1 1 1 0 0,0 0-1 0 0,0 0 0 0 0,0 0 0 0 0,0 0 1 0 0,1 0-1 0 0,-1 0 0 0 0,1 1 1 0 0,-1-1-1 0 0,1 0 0 0 0,0 1 1 0 0,0-1-1 0 0,0 1 0 0 0,0 0 1 0 0,0-1-1 0 0,0 1 0 0 0,1 0 1 0 0,-1-1-1 0 0,1 3-17 0 0,-4 24 35 0 0,1 1 1 0 0,1-1-1 0 0,1 1 1 0 0,2-1 0 0 0,1 1-1 0 0,1-1 1 0 0,2 0-1 0 0,1 0 1 0 0,1 0-1 0 0,1-1 1 0 0,2 0-1 0 0,1-1 1 0 0,4 7-36 0 0,-2 3 17 0 0,60 163-1748 0 0,-74-170-3178 0 0,-11-20 3681 0 0</inkml:trace>
  <inkml:trace contextRef="#ctx0" brushRef="#br0" timeOffset="6716.271">4055 620 888 0 0,'-1'-1'2958'0'0,"45"-18"-2156"0"0,1 7-366 0 0,17-7-33 0 0,2 3-1 0 0,0 3 1 0 0,0 3 0 0 0,1 3-1 0 0,1 2-402 0 0,-63 6 37 0 0,-1 0-1 0 0,0 0 1 0 0,1 0-1 0 0,-1 0 1 0 0,0 1-1 0 0,0-1 1 0 0,0 1 0 0 0,0-1-1 0 0,0 1 1 0 0,0 0-1 0 0,0-1 1 0 0,-1 1-1 0 0,1 0 1 0 0,-1 0-1 0 0,1 0 1 0 0,-1 1-1 0 0,0-1 1 0 0,0 0-1 0 0,0 0 1 0 0,0 1-1 0 0,0-1 1 0 0,0 1-1 0 0,-1-1 1 0 0,1 1-1 0 0,-1-1 1 0 0,0 1-1 0 0,1-1 1 0 0,-1 3-37 0 0,12 33 84 0 0,34 28-393 0 0,-9-28-4407 0 0,-37-37 3481 0 0</inkml:trace>
  <inkml:trace contextRef="#ctx0" brushRef="#br0" timeOffset="7106.438">4626 269 1428 0 0,'3'-13'8239'0'0,"-4"46"-14334"0"0,7-17 4815 0 0</inkml:trace>
  <inkml:trace contextRef="#ctx0" brushRef="#br0" timeOffset="9682.834">7279 280 1256 0 0,'0'0'782'0'0,"21"-5"2470"0"0,-18 2-3472 0 0,26-20 2764 0 0,-23 51-502 0 0,-9-5-1995 0 0,1 1 0 0 0,1-1 1 0 0,1 0-1 0 0,1 1 1 0 0,1-1-1 0 0,1 0 1 0 0,1 0-1 0 0,1 0 0 0 0,1 0 1 0 0,1-1-1 0 0,3 5-47 0 0,9 42-638 0 0,-2 0-3208 0 0,-16-67 2536 0 0,-3 0 60 0 0,-10 7 61 0 0</inkml:trace>
  <inkml:trace contextRef="#ctx0" brushRef="#br0" timeOffset="10053.653">6895 511 936 0 0,'10'-6'4046'0'0,"48"-15"-3190"0"0,357-42-395 0 0,-70-3-5110 0 0,-323 60 4059 0 0</inkml:trace>
  <inkml:trace contextRef="#ctx0" brushRef="#br0" timeOffset="10892.574">7780 319 868 0 0,'-62'-42'3524'0'0,"74"3"-81"0"0,-11 19-2551 0 0,1 33-697 0 0,0 39-244 0 0,4 31 93 0 0,4 0 0 0 0,3 0 0 0 0,4-1-1 0 0,3-1 1 0 0,7 9-44 0 0,-11-73 64 0 0,-4-50-321 0 0,-11 28 212 0 0,48-217-1507 0 0,-49 223 1531 0 0,1-1-1 0 0,0 1 1 0 0,-1 0-1 0 0,1-1 0 0 0,0 1 1 0 0,-1-1-1 0 0,1 1 1 0 0,0-1-1 0 0,0 1 1 0 0,0-1-1 0 0,-1 0 1 0 0,1 1-1 0 0,0-1 1 0 0,0 0-1 0 0,0 0 1 0 0,0 0-1 0 0,0 0 1 0 0,0 1-1 0 0,-1-1 1 0 0,1 0-1 0 0,0 0 1 0 0,0-1-1 0 0,0 1 1 0 0,0 0-1 0 0,0 0 1 0 0,0 0-1 0 0,0-1 1 0 0,-1 1-1 0 0,1 0 1 0 0,0-1-1 0 0,0 1 1 0 0,0-1-1 0 0,-1 1 1 0 0,1-1-1 0 0,0 1 1 0 0,-1-1-1 0 0,1 1 1 0 0,0-1-1 0 0,-1 0 1 0 0,1 1-1 0 0,-1-1 1 0 0,1 0-1 0 0,-1 0 1 0 0,1 1-1 0 0,-1-1 1 0 0,1 0-1 0 0,-1 0 1 0 0,0 0-1 0 0,1 0 1 0 0,-1 0-1 0 0,0 1 1 0 0,0-2 21 0 0,1 3 25 0 0,10 13 10 0 0,1 0 0 0 0,0-1-1 0 0,0 0 1 0 0,2-1 0 0 0,-1 0-1 0 0,2-1 1 0 0,-1-1 0 0 0,2 0 0 0 0,-1-1-1 0 0,1-1 1 0 0,0 0 0 0 0,1-1-1 0 0,0-1 1 0 0,0-1 0 0 0,0 0 0 0 0,1-1-1 0 0,0-1 1 0 0,12 1-35 0 0,99-16 401 0 0,-125 11-400 0 0,0 0 0 0 0,0 0 0 0 0,0 0 0 0 0,0-1 0 0 0,-1 0 0 0 0,1 1 0 0 0,-1-1 1 0 0,1 0-1 0 0,-1-1 0 0 0,0 1 0 0 0,0-1 0 0 0,0 1 0 0 0,0-1 0 0 0,0 0 0 0 0,-1 0 0 0 0,1 0 0 0 0,-1 0 0 0 0,0-1 0 0 0,0 1 0 0 0,0-1 0 0 0,0 1 0 0 0,-1-1 0 0 0,1 0 0 0 0,-1 0 0 0 0,0 1 0 0 0,0-1 1 0 0,0 0-1 0 0,-1 0 0 0 0,1 0 0 0 0,-1-3-1 0 0,-2 2-42 0 0,-1 1 1 0 0,1-1 0 0 0,-1 0 0 0 0,0 1 0 0 0,-1-1-1 0 0,1 1 1 0 0,-1 0 0 0 0,0 0 0 0 0,0 0-1 0 0,0 1 1 0 0,0 0 0 0 0,-1-1 0 0 0,1 1-1 0 0,-1 1 1 0 0,0-1 0 0 0,0 1 0 0 0,0 0 0 0 0,0 0-1 0 0,0 0 1 0 0,-1 1 0 0 0,1-1 0 0 0,0 1-1 0 0,-1 1 1 0 0,1-1 0 0 0,-5 1 41 0 0,-1-2 38 0 0,-1 0 1 0 0,0 1 0 0 0,0 1-1 0 0,0 0 1 0 0,0 0-1 0 0,1 1 1 0 0,-1 1 0 0 0,0 0-1 0 0,1 0 1 0 0,-1 1-1 0 0,1 1 1 0 0,0 0 0 0 0,0 1-1 0 0,0 0 1 0 0,0 0-1 0 0,1 1 1 0 0,0 0 0 0 0,0 1-1 0 0,1 0 1 0 0,0 1-1 0 0,0 0 1 0 0,1 0-1 0 0,0 1 1 0 0,0 0 0 0 0,0 2-39 0 0,6-8 25 0 0,1 1 0 0 0,-1 0-1 0 0,1-1 1 0 0,0 1 0 0 0,0 0 0 0 0,1 0 0 0 0,-1 0 0 0 0,1 0 0 0 0,0-1 0 0 0,0 1 0 0 0,0 0 0 0 0,0 0 0 0 0,1 0 0 0 0,-1 0 0 0 0,1 0 0 0 0,0-1-1 0 0,0 1 1 0 0,1 0 0 0 0,-1-1 0 0 0,1 1 0 0 0,0-1 0 0 0,-1 1 0 0 0,2-1 0 0 0,-1 0 0 0 0,0 0 0 0 0,1 0 0 0 0,-1 0 0 0 0,1 0 0 0 0,0 0 0 0 0,0-1-1 0 0,0 0 1 0 0,0 1 0 0 0,0-1 0 0 0,4 1-25 0 0,126 61-474 0 0,81-26-4088 0 0,-158-38 3274 0 0</inkml:trace>
  <inkml:trace contextRef="#ctx0" brushRef="#br0" timeOffset="59819.266">296 1790 1324 0 0,'6'0'-185'0'0,"-6"0"245"0"0,-1-1-1 0 0,1 1 0 0 0,0-1 0 0 0,0 1 1 0 0,0 0-1 0 0,0-1 0 0 0,0 1 0 0 0,0-1 1 0 0,0 0-1 0 0,0 1 0 0 0,0-1 0 0 0,0 1 1 0 0,0-1-1 0 0,0 1 0 0 0,0-1 0 0 0,0 1 1 0 0,0-1-1 0 0,0 1 0 0 0,0 0 0 0 0,1-1 0 0 0,-1 1 1 0 0,0-1-1 0 0,0 1 0 0 0,1-1 0 0 0,-1 1 1 0 0,0-1-1 0 0,1 1 0 0 0,-1 0 0 0 0,0-1 1 0 0,1 1-1 0 0,-1 0 0 0 0,0-1 0 0 0,1 1 1 0 0,-1 0-1 0 0,1 0 0 0 0,-1-1 0 0 0,1 1 1 0 0,-1 0-1 0 0,1 0 0 0 0,-1 0 0 0 0,1 0 0 0 0,-1-1 1 0 0,1 1-1 0 0,-1 0 0 0 0,1 0 0 0 0,-1 0 1 0 0,1 0-1 0 0,-1 0 0 0 0,1 0 0 0 0,-1 0 1 0 0,1 1-1 0 0,-1-1 0 0 0,1 0 0 0 0,-1 0 1 0 0,1 0-1 0 0,-1 0 0 0 0,1 1 0 0 0,-1-1 1 0 0,0 0-1 0 0,1 0 0 0 0,-1 1 0 0 0,1-1 1 0 0,-1 0-1 0 0,0 1 0 0 0,1-1 0 0 0,-1 0 0 0 0,1 1-59 0 0,-74 9 653 0 0,60-9-575 0 0,0 1 1 0 0,0 1-1 0 0,1 1 0 0 0,0-1 1 0 0,0 2-1 0 0,0 0 0 0 0,0 0 1 0 0,1 1-1 0 0,-1 0 0 0 0,1 1 0 0 0,1 1 1 0 0,0 0-1 0 0,0 0 0 0 0,0 1 1 0 0,1 0-1 0 0,0 0 0 0 0,1 1 1 0 0,0 0-1 0 0,1 1 0 0 0,0 0 1 0 0,0 0-1 0 0,1 0 0 0 0,1 1 0 0 0,0 0 1 0 0,0 1-79 0 0,5-11 32 0 0,0-1 0 0 0,0 1 0 0 0,1 0 0 0 0,-1-1 0 0 0,0 1 0 0 0,1 0 0 0 0,-1-1 0 0 0,1 1 0 0 0,-1 0 0 0 0,1-1 0 0 0,0 1 0 0 0,0-1 0 0 0,0 1 0 0 0,0-1 0 0 0,0 0 0 0 0,0 1 0 0 0,0-1 0 0 0,0 0 0 0 0,0 0 0 0 0,1 1 0 0 0,-1-1 0 0 0,0 0 0 0 0,1 0 0 0 0,-1-1 0 0 0,1 1 0 0 0,-1 0 0 0 0,1 0 0 0 0,0-1 0 0 0,-1 1 0 0 0,1-1 0 0 0,0 1 0 0 0,-1-1 0 0 0,1 0 0 0 0,0 0 0 0 0,-1 0-1 0 0,1 0 1 0 0,0 0 0 0 0,0 0 0 0 0,-1 0 0 0 0,1 0 0 0 0,0-1 0 0 0,-1 1 0 0 0,2-1-32 0 0,74-10 267 0 0,64-72-35 0 0,-111 60-195 0 0,-29 22-29 0 0,0 1-1 0 0,0-1 1 0 0,0 1 0 0 0,0-1-1 0 0,0 1 1 0 0,0-1-1 0 0,0 1 1 0 0,0 0 0 0 0,0 0-1 0 0,1 0 1 0 0,-1-1-1 0 0,0 1 1 0 0,0 0 0 0 0,0 0-1 0 0,0 1 1 0 0,0-1-1 0 0,0 0 1 0 0,1 0 0 0 0,-1 0-1 0 0,0 1 1 0 0,0-1-1 0 0,0 1 1 0 0,0-1 0 0 0,0 1-1 0 0,0-1 1 0 0,0 1-1 0 0,0-1 1 0 0,0 1 0 0 0,-1 0-1 0 0,1 0 1 0 0,0-1-1 0 0,0 1 1 0 0,0 0 0 0 0,-1 0-1 0 0,1 0 1 0 0,0 0-1 0 0,-1 0 1 0 0,1 0 0 0 0,-1 0-1 0 0,1 0 1 0 0,-1 0-1 0 0,0 0 1 0 0,1 0-8 0 0,22 23 42 0 0,121 5-517 0 0,-136-29 393 0 0,0-1 0 0 0,0 0-1 0 0,0-1 1 0 0,0 1 0 0 0,0-2-1 0 0,-1 1 1 0 0,1-1 0 0 0,-1 0-1 0 0,0-1 1 0 0,0 1 0 0 0,0-2-1 0 0,0 1 1 0 0,-1-1 0 0 0,1 0-1 0 0,-1 0 1 0 0,-1 0 0 0 0,1-1-1 0 0,-1 0 1 0 0,0 0 0 0 0,0-1-1 0 0,0 1 1 0 0,-1-1 0 0 0,0 0-1 0 0,-1 0 1 0 0,1-1 0 0 0,-1 1-1 0 0,0-3 83 0 0,49-213-545 0 0,-32 48 3705 0 0,-49 223-2284 0 0,20-18-811 0 0,1 0 1 0 0,1 1-1 0 0,1 0 1 0 0,2 0-1 0 0,2 1 1 0 0,0-1-1 0 0,3 26-65 0 0,-2-47 6 0 0,1 0-1 0 0,0 0 0 0 0,0 0 1 0 0,1 0-1 0 0,0 1 0 0 0,1-2 1 0 0,0 1-1 0 0,1 0 0 0 0,0 0 0 0 0,0-1 1 0 0,1 1-1 0 0,0-1 0 0 0,1 0 1 0 0,0 0-1 0 0,0-1 0 0 0,1 0 1 0 0,0 0-1 0 0,1 0 0 0 0,0 0 1 0 0,0-1-1 0 0,0 0 0 0 0,1-1 1 0 0,0 0-1 0 0,0 0 0 0 0,1 0 0 0 0,-1-1 1 0 0,1-1-1 0 0,0 1 0 0 0,1-1 1 0 0,2 0-6 0 0,-6-4-65 0 0,0-1 0 0 0,0 1 0 0 0,1-1 0 0 0,-1-1 0 0 0,0 1 1 0 0,0-1-1 0 0,0 0 0 0 0,-1-1 0 0 0,1 1 0 0 0,0-1 0 0 0,-1 0 0 0 0,0 0 0 0 0,0-1 1 0 0,0 0-1 0 0,0 0 0 0 0,0 0 0 0 0,-1 0 0 0 0,0-1 0 0 0,0 0 0 0 0,0 1 1 0 0,0-2-1 0 0,1-2 65 0 0,72-128-1317 0 0,-67 116 1150 0 0,7-12 246 0 0,-2 0-1 0 0,-1-1 1 0 0,-1 0 0 0 0,-2-1-1 0 0,-1 0 1 0 0,-2-1 0 0 0,-2 0-1 0 0,3-36-78 0 0,-9 72 6 0 0,0 0 0 0 0,0 0 0 0 0,0-1 1 0 0,0 1-1 0 0,0 0 0 0 0,0 0 0 0 0,0 0 0 0 0,0 0 0 0 0,0-1 0 0 0,0 1 0 0 0,-1 0 0 0 0,1 0 0 0 0,0-1 1 0 0,-1 1-1 0 0,1 0 0 0 0,0 0 0 0 0,-1-1 0 0 0,1 1 0 0 0,-1 0 0 0 0,1-1 0 0 0,-1 1 0 0 0,0-1 0 0 0,1 1 1 0 0,-1-1-1 0 0,1 1 0 0 0,-1-1 0 0 0,0 1 0 0 0,1-1 0 0 0,-1 1 0 0 0,0-1 0 0 0,0 0 0 0 0,1 0 0 0 0,-1 1 0 0 0,0-1 1 0 0,0 0-1 0 0,0 0 0 0 0,1 0 0 0 0,-1 0 0 0 0,0 0 0 0 0,0 0 0 0 0,0 0 0 0 0,0 0 0 0 0,1 0 0 0 0,-1 0 1 0 0,0 0-1 0 0,0 0 0 0 0,0-1 0 0 0,1 1 0 0 0,-1 0 0 0 0,0-1 0 0 0,0 1 0 0 0,1 0 0 0 0,-1-1 0 0 0,0 1 1 0 0,1-1-1 0 0,-1 1 0 0 0,1-1 0 0 0,-1 0 0 0 0,0 1 0 0 0,1-1 0 0 0,-1 1 0 0 0,1-1 0 0 0,0 0 0 0 0,-1 1 1 0 0,1-1-1 0 0,-1 0 0 0 0,1 0 0 0 0,0 1 0 0 0,0-2-6 0 0,-7 23 14 0 0,0-1 1 0 0,2 0-1 0 0,1 1 0 0 0,0 0 1 0 0,2 0-1 0 0,0 0 0 0 0,2 1 1 0 0,0-1-1 0 0,1 0 1 0 0,1 0-1 0 0,1 0 0 0 0,1 0 1 0 0,1 0-1 0 0,2 3-14 0 0,-1-5-624 0 0,1 0 0 0 0,0 0 0 0 0,2-1 0 0 0,0-1 0 0 0,1 1 0 0 0,1-1 0 0 0,0-1 0 0 0,1 0 0 0 0,10 10 624 0 0,-1-6-1259 0 0,-3-6 20 0 0</inkml:trace>
  <inkml:trace contextRef="#ctx0" brushRef="#br0" timeOffset="61052.121">2647 1576 1324 0 0,'-42'14'4726'0'0,"-70"67"-3150"0"0,100-71-1435 0 0,0 2 0 0 0,1-1-1 0 0,1 2 1 0 0,0-1 0 0 0,0 1 0 0 0,2 1 0 0 0,-1 0-1 0 0,2 0 1 0 0,0 1 0 0 0,1 0 0 0 0,0 0 0 0 0,1 0-1 0 0,1 1 1 0 0,0-1 0 0 0,1 1 0 0 0,1 0 0 0 0,0 4-141 0 0,3-13 30 0 0,0 0 0 0 0,0 0 0 0 0,1 0 1 0 0,0-1-1 0 0,0 1 0 0 0,1 0 1 0 0,0-1-1 0 0,0 1 0 0 0,0-1 0 0 0,1 0 1 0 0,0 0-1 0 0,0 0 0 0 0,0-1 0 0 0,1 1 1 0 0,0-1-1 0 0,0 0 0 0 0,0 0 1 0 0,1-1-1 0 0,0 0 0 0 0,0 0 0 0 0,0 0 1 0 0,0-1-1 0 0,0 1 0 0 0,1-2 0 0 0,-1 1 1 0 0,6 1-31 0 0,124 13-2512 0 0,6-59-2829 0 0,-119 27 4075 0 0</inkml:trace>
  <inkml:trace contextRef="#ctx0" brushRef="#br0" timeOffset="61360.28">2536 1879 1108 0 0,'58'-19'8440'0'0,"163"-50"-8335"0"0,-119 24-6294 0 0,-92 37 5049 0 0</inkml:trace>
  <inkml:trace contextRef="#ctx0" brushRef="#br0" timeOffset="61794.496">3319 1451 1612 0 0,'-20'5'2683'0'0,"10"-4"-2497"0"0,0-1 1 0 0,1 1-1 0 0,-1 1 0 0 0,0 0 0 0 0,1 0 1 0 0,0 1-1 0 0,-1 0 0 0 0,1 1 0 0 0,1 0 1 0 0,-1 0-1 0 0,0 1 0 0 0,1 0 0 0 0,0 1 1 0 0,0 0-1 0 0,1 0 0 0 0,-1 0 0 0 0,1 1 1 0 0,1 0-1 0 0,-1 1 0 0 0,1-1 1 0 0,1 1-1 0 0,-2 3-186 0 0,23 49 970 0 0,-3-41-792 0 0,0 0 0 0 0,1-2 0 0 0,1 1 0 0 0,1-2-1 0 0,0 0 1 0 0,1-1 0 0 0,1-1 0 0 0,11 7-178 0 0,19 18 300 0 0,-42-34-273 0 0,2 0 2 0 0,0 1 1 0 0,0 1-1 0 0,-1-1 1 0 0,0 1-1 0 0,0 0 1 0 0,-1 1-1 0 0,0-1 1 0 0,0 2-1 0 0,0-1 1 0 0,-1 0-1 0 0,-1 1 1 0 0,1 0-1 0 0,-1 0 1 0 0,-1 0-1 0 0,1 4-29 0 0,-6-9-46 0 0,0 0-1 0 0,0 0 1 0 0,0 0 0 0 0,-1-1-1 0 0,0 1 1 0 0,0-1 0 0 0,0 0-1 0 0,0 0 1 0 0,0 0-1 0 0,-1 0 1 0 0,1 0 0 0 0,-1-1-1 0 0,0 1 1 0 0,0-1 0 0 0,0 0-1 0 0,0 0 1 0 0,0-1 0 0 0,0 1-1 0 0,-1-1 1 0 0,1 0 0 0 0,0 0-1 0 0,-1 0 1 0 0,1-1-1 0 0,0 0 1 0 0,-1 0 0 0 0,1 0-1 0 0,-1 0 1 0 0,1 0 0 0 0,-1-1-1 0 0,0 0 47 0 0,1 1-77 0 0,-4 1-205 0 0,0-1 0 0 0,0 0-1 0 0,1-1 1 0 0,-1 0 0 0 0,0 0 0 0 0,1 0 0 0 0,-1-1-1 0 0,1 0 1 0 0,-1-1 0 0 0,1 0 0 0 0,0 0 0 0 0,0 0 0 0 0,0-1-1 0 0,1 0 1 0 0,-1-1 0 0 0,1 1 0 0 0,0-1 0 0 0,0 0 0 0 0,0-1-1 0 0,1 1 1 0 0,0-1 0 0 0,0 0 0 0 0,0 0 0 0 0,1-1-1 0 0,0 1 1 0 0,-3-8 282 0 0,1-8-1206 0 0</inkml:trace>
  <inkml:trace contextRef="#ctx0" brushRef="#br0" timeOffset="60382.107">1615 1954 1316 0 0,'15'7'5537'0'0,"18"-42"-4912"0"0,115-261 882 0 0,-68 100 83 0 0,-80 196-1553 0 0,0 0 0 0 0,1 1 0 0 0,-1-1 0 0 0,0 0 0 0 0,1 0 1 0 0,-1 0-1 0 0,1 1 0 0 0,-1-1 0 0 0,0 0 0 0 0,1 0 0 0 0,-1 0 0 0 0,1 0 0 0 0,-1 0 0 0 0,0 0 0 0 0,1 0 0 0 0,-1 0 1 0 0,1 0-1 0 0,-1 0 0 0 0,0 0 0 0 0,1 0-37 0 0,-1 22 43 0 0,23 232 162 0 0,45-95 103 0 0,-9-24-3029 0 0,-67-129-2776 0 0,2-10 4282 0 0</inkml:trace>
  <inkml:trace contextRef="#ctx0" brushRef="#br0" timeOffset="60631.352">1648 1807 2708 0 0,'-1'1'892'0'0,"1"1"-112"0"0,1-4-120 0 0,1 2-207 0 0,3 0-21 0 0,1-3-76 0 0,15-1 4 0 0,1-2-152 0 0,5 0-144 0 0,1 1-8 0 0,2-1-372 0 0,2-1-188 0 0,0-1-597 0 0,0-1-103 0 0,2 0 16 0 0,-2 0 12 0 0</inkml:trace>
  <inkml:trace contextRef="#ctx0" brushRef="#br0" timeOffset="63144.109">3936 2042 1348 0 0,'0'0'863'0'0,"6"1"-134"0"0,2 1-602 0 0,-1 1 0 0 0,0 0 0 0 0,0 1 0 0 0,-1-1 0 0 0,1 1 0 0 0,-1 1 0 0 0,1-1-1 0 0,-1 1 1 0 0,0 0 0 0 0,-1 0 0 0 0,0 1 0 0 0,1 0 0 0 0,-2 0 0 0 0,1 0 0 0 0,-1 0 0 0 0,0 1-1 0 0,0 0 1 0 0,-1 0 0 0 0,1 0 0 0 0,-2 0 0 0 0,1 0 0 0 0,-1 1 0 0 0,0-1 0 0 0,-1 1 0 0 0,0-1-1 0 0,0 1 1 0 0,0 0 0 0 0,-1 5-127 0 0,-2-5 28 0 0,-1 0-1 0 0,1 0 0 0 0,-1 0 0 0 0,-1-1 1 0 0,1 0-1 0 0,-2 0 0 0 0,1 0 1 0 0,-1 0-1 0 0,1 0 0 0 0,-2-1 1 0 0,1 0-1 0 0,-1 0 0 0 0,0 0 1 0 0,0-1-1 0 0,-1 0 0 0 0,1 0 1 0 0,-1-1-1 0 0,0 0 0 0 0,-1 0 0 0 0,1 0 1 0 0,-1-1-1 0 0,1 0 0 0 0,-1 0 1 0 0,-4 0-28 0 0,8-1-150 0 0,0-1 0 0 0,-1 1 0 0 0,1-1 0 0 0,-1 0 0 0 0,1 0 0 0 0,-1 0 0 0 0,0 0 0 0 0,1-1 0 0 0,-1 0 0 0 0,0 0 0 0 0,1 0 0 0 0,-1-1 0 0 0,0 1 0 0 0,1-1 0 0 0,-1 0 1 0 0,1 0-1 0 0,-1-1 0 0 0,1 0 0 0 0,0 1 0 0 0,-1-1 0 0 0,1-1 0 0 0,0 1 0 0 0,0-1 0 0 0,1 1 0 0 0,-1-1 0 0 0,0 0 0 0 0,1 0 0 0 0,0-1 0 0 0,-1 1 0 0 0,-1-4 150 0 0,-9-20-1166 0 0</inkml:trace>
  <inkml:trace contextRef="#ctx0" brushRef="#br0" timeOffset="63595.966">4738 1606 1164 0 0,'58'-48'7856'0'0,"-55"89"-7032"0"0,27 344-904 0 0,-30-383-79 0 0,1-1 0 0 0,-1 0 1 0 0,0 0-1 0 0,0 1 1 0 0,1-1-1 0 0,-1 0 1 0 0,0 0-1 0 0,0 1 1 0 0,0-1-1 0 0,-1 0 1 0 0,1 0-1 0 0,0 1 1 0 0,0-1-1 0 0,-1 0 0 0 0,1 0 1 0 0,0 1-1 0 0,-1-1 1 0 0,0 0-1 0 0,1 0 1 0 0,-1 0-1 0 0,0 0 1 0 0,1 0-1 0 0,-1 0 1 0 0,0 0-1 0 0,0 0 0 0 0,0 0 1 0 0,0 0-1 0 0,0 0 1 0 0,0-1-1 0 0,0 1 1 0 0,0 0-1 0 0,0-1 1 0 0,0 1-1 0 0,0 0 1 0 0,-1-1-1 0 0,1 0 1 0 0,0 1-1 0 0,0-1 0 0 0,0 0 1 0 0,-1 1-1 0 0,1-1 1 0 0,0 0-1 0 0,-1 0 159 0 0,-5-3-1178 0 0</inkml:trace>
  <inkml:trace contextRef="#ctx0" brushRef="#br0" timeOffset="64608.213">4880 1628 856 0 0,'-17'10'3664'0'0,"1"-57"-1142"0"0,18 39-2480 0 0,1 0-1 0 0,1 1 1 0 0,0 0 0 0 0,0 0 0 0 0,0 0-1 0 0,1 0 1 0 0,0 1 0 0 0,0-1-1 0 0,1 1 1 0 0,-1 1 0 0 0,2-1 0 0 0,-1 1-1 0 0,0 0 1 0 0,1 0 0 0 0,0 1-1 0 0,0 0 1 0 0,0 0 0 0 0,1 1-1 0 0,-1 0 1 0 0,1 0 0 0 0,0 1 0 0 0,-1-1-1 0 0,1 2 1 0 0,0-1 0 0 0,3 1-42 0 0,-7 1 3 0 0,0 0 0 0 0,1 1 0 0 0,-1 0 0 0 0,0-1 0 0 0,0 1 0 0 0,0 1 0 0 0,0-1 0 0 0,-1 0 0 0 0,1 1 0 0 0,0 0 1 0 0,-1 0-1 0 0,1 0 0 0 0,-1 1 0 0 0,1-1 0 0 0,-1 1 0 0 0,0-1 0 0 0,0 1 0 0 0,0 0 0 0 0,-1 0 0 0 0,1 1 0 0 0,-1-1 0 0 0,1 0 0 0 0,-1 1 0 0 0,0-1 1 0 0,-1 1-1 0 0,1 0 0 0 0,-1 0 0 0 0,1 0 0 0 0,-1 0 0 0 0,0 0 0 0 0,0 0 0 0 0,-1 0 0 0 0,1 0 0 0 0,-1 0 0 0 0,0 0 0 0 0,0 0 0 0 0,-1 0 0 0 0,1 0 1 0 0,-1 1-1 0 0,0-1 0 0 0,0 0 0 0 0,0 0 0 0 0,0-1 0 0 0,-1 1 0 0 0,1 0 0 0 0,-1 0 0 0 0,0-1 0 0 0,0 1 0 0 0,-1-1 0 0 0,1 0 0 0 0,-1 1-3 0 0,-73 88 202 0 0,75-91-130 0 0,1-1-38 0 0,0 0-29 0 0,4 2 28 0 0,175 53 37 0 0,-171-50-56 0 0,1 0-1 0 0,-1 1 0 0 0,0 0 1 0 0,0 0-1 0 0,-1 1 0 0 0,0 0 0 0 0,0 0 1 0 0,-1 0-1 0 0,0 1 0 0 0,0 0 0 0 0,0 0 1 0 0,-1 1-1 0 0,-1 0 0 0 0,1 0 0 0 0,-1 0 1 0 0,-1 0-1 0 0,0 0 0 0 0,0 1 1 0 0,-1 0-1 0 0,1 6-13 0 0,-3-11 20 0 0,-1 1 1 0 0,0-1-1 0 0,-1 0 1 0 0,1 0-1 0 0,-1 0 1 0 0,0 0-1 0 0,0 0 0 0 0,-1 0 1 0 0,1 0-1 0 0,-1-1 1 0 0,0 1-1 0 0,-1-1 1 0 0,1 0-1 0 0,-1 0 1 0 0,1 0-1 0 0,-1 0 1 0 0,0-1-1 0 0,-1 1 1 0 0,1-1-1 0 0,-1 0 0 0 0,1 0 1 0 0,-1-1-1 0 0,0 0 1 0 0,0 0-1 0 0,-3 2-20 0 0,-136 31 100 0 0,5-57-1854 0 0,136 21 1549 0 0,0-1 0 0 0,-1 0 1 0 0,1 0-1 0 0,1 0 1 0 0,-1-1-1 0 0,0 1 1 0 0,0-1-1 0 0,1 0 0 0 0,-1 1 1 0 0,1-1-1 0 0,0 0 1 0 0,0 0-1 0 0,0-1 1 0 0,0 1-1 0 0,1 0 0 0 0,-1-1 1 0 0,1 1-1 0 0,0-1 1 0 0,0 1-1 0 0,0-1 0 0 0,0 1 1 0 0,1-1-1 0 0,-1-3 205 0 0,1-7-1318 0 0</inkml:trace>
  <inkml:trace contextRef="#ctx0" brushRef="#br0" timeOffset="65013.145">5778 1556 1192 0 0,'-97'23'4218'0'0,"86"-18"-4013"0"0,0 1 0 0 0,0-1 1 0 0,1 2-1 0 0,0-1 0 0 0,0 1 1 0 0,1 1-1 0 0,0 0 1 0 0,0 0-1 0 0,1 1 0 0 0,0 0 1 0 0,0 0-1 0 0,1 1 0 0 0,0 0 1 0 0,1 0-1 0 0,0 1 0 0 0,0 0 1 0 0,2 0-1 0 0,-4 10-205 0 0,9-16 64 0 0,1 0 0 0 0,0 0 0 0 0,0 0 0 0 0,0-1 0 0 0,0 1 0 0 0,1-1 0 0 0,0 1 0 0 0,0-1 0 0 0,0 0 0 0 0,1 0 0 0 0,-1-1 1 0 0,1 1-1 0 0,0-1 0 0 0,0 1 0 0 0,0-1 0 0 0,0 0 0 0 0,1-1 0 0 0,-1 1 0 0 0,1-1 0 0 0,0 0 0 0 0,-1 0 0 0 0,1 0 0 0 0,0-1 0 0 0,0 1 0 0 0,0-1 0 0 0,0-1 0 0 0,1 1 0 0 0,-1-1 0 0 0,0 0 0 0 0,4 0-64 0 0,140 1-1270 0 0,-52-28-2718 0 0,-71 10 1333 0 0,-22 11 1409 0 0</inkml:trace>
  <inkml:trace contextRef="#ctx0" brushRef="#br0" timeOffset="65231.304">5623 1738 1416 0 0,'53'-12'6789'0'0,"100"-27"-8756"0"0,-67 3-785 0 0,-58 22 1498 0 0</inkml:trace>
  <inkml:trace contextRef="#ctx0" brushRef="#br0" timeOffset="65586.877">6345 1447 1688 0 0,'-55'14'3214'0'0,"51"-13"-3114"0"0,-4 1 94 0 0,-1 0 0 0 0,1 0 0 0 0,0 1 0 0 0,0 0-1 0 0,1 0 1 0 0,-1 1 0 0 0,1 0 0 0 0,-1 0 0 0 0,1 0 0 0 0,1 1-1 0 0,-1 0 1 0 0,1 1 0 0 0,-1 0 0 0 0,2 0 0 0 0,-1 0 0 0 0,1 1-1 0 0,0-1 1 0 0,0 1 0 0 0,0 0 0 0 0,-1 5-194 0 0,57 58 1354 0 0,12-22-718 0 0,-50-41-558 0 0,-1 1 0 0 0,0 1 0 0 0,0 0 0 0 0,-1 0 1 0 0,0 1-1 0 0,-1 1 0 0 0,0 0 0 0 0,-1 0 0 0 0,0 1 0 0 0,0 0 0 0 0,4 10-78 0 0,-40 15-576 0 0,19-34 265 0 0,-1-1 0 0 0,1 0 0 0 0,-1 0 0 0 0,1 0-1 0 0,-1-1 1 0 0,1-1 0 0 0,-1 1 0 0 0,0-1 0 0 0,0-1 0 0 0,1 0-1 0 0,-1 0 1 0 0,1 0 0 0 0,-1-1 0 0 0,1-1 0 0 0,-1 1-1 0 0,1-1 1 0 0,0-1 0 0 0,0 1 0 0 0,1-2 0 0 0,-1 1 0 0 0,1-1-1 0 0,0 0 1 0 0,0 0 0 0 0,0-1 0 0 0,1 0 0 0 0,-4-4 311 0 0,-8-13-1098 0 0</inkml:trace>
  <inkml:trace contextRef="#ctx0" brushRef="#br0" timeOffset="66225.003">6485 1165 2596 0 0,'29'-19'3703'0'0,"34"14"-2510"0"0,-58 5-934 0 0,5 2-181 0 0,0 1 0 0 0,0 0 0 0 0,0 1 0 0 0,0 0 0 0 0,-1 1 0 0 0,0 0 0 0 0,0 1 0 0 0,0-1 0 0 0,-1 2 0 0 0,0-1 0 0 0,0 1 0 0 0,0 0-1 0 0,-1 1 1 0 0,0 0 0 0 0,-1 0 0 0 0,1 0 0 0 0,-2 1 0 0 0,1 0 0 0 0,-1 0 0 0 0,0 0 0 0 0,-1 1 0 0 0,0 0 0 0 0,-1 0 0 0 0,0 0 0 0 0,0 4-78 0 0,123 514 4043 0 0,-96-442-3371 0 0,-16-52-378 0 0,-2 1 1 0 0,-1 1 0 0 0,-2 0-1 0 0,-1 1 1 0 0,-3 0 0 0 0,1 15-295 0 0,-6-47 4 0 0,0 0 0 0 0,0 0 1 0 0,-1 0-1 0 0,0 0 1 0 0,0 0-1 0 0,0 0 0 0 0,0 0 1 0 0,-1 0-1 0 0,0 0 0 0 0,0-1 1 0 0,0 1-1 0 0,-1-1 0 0 0,1 1 1 0 0,-1-1-1 0 0,0 0 0 0 0,0 0 1 0 0,-1 0-1 0 0,1 0 0 0 0,-1-1 1 0 0,0 0-1 0 0,0 1 0 0 0,0-1 1 0 0,0-1-1 0 0,0 1 0 0 0,-1-1 1 0 0,0 1-1 0 0,1-1 0 0 0,-1 0 1 0 0,0-1-1 0 0,0 1 0 0 0,0-1 1 0 0,0 0-1 0 0,0 0 0 0 0,0-1 1 0 0,0 0-1 0 0,0 0 0 0 0,-4 0-4 0 0,-4-5-499 0 0,-1-1-1 0 0,1-1 0 0 0,0 0 0 0 0,1-1 0 0 0,0 0 0 0 0,0-1 0 0 0,0 0 0 0 0,1-1 0 0 0,1 0 0 0 0,0 0 0 0 0,0-2 0 0 0,1 1 0 0 0,0-1 0 0 0,1 0 0 0 0,1-1 0 0 0,0 0 0 0 0,0 0 0 0 0,2 0 0 0 0,-1-1 0 0 0,2 0 0 0 0,0 0 0 0 0,0 0 0 0 0,2-1 0 0 0,-1 1 0 0 0,2-1 0 0 0,0-7 500 0 0,1-1-1448 0 0</inkml:trace>
  <inkml:trace contextRef="#ctx0" brushRef="#br0" timeOffset="66502.122">7223 1616 1196 0 0,'0'0'1588'0'0,"2"0"-328"0"0,-1 0-228 0 0,1 0-63 0 0,-1 0-201 0 0,1 0-224 0 0,-2 0-116 0 0,2-1-156 0 0,-2 1-216 0 0,-2 0-176 0 0,4 0 12 0 0,-6 1-696 0 0,1-1-624 0 0,-2 0 87 0 0,1 0 217 0 0,-4 0 40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1:0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571 188 1088 0 0,'0'0'329'0'0,"0"0"-85"0"0,0 0 18 0 0,0 0 9 0 0,0 0-41 0 0,0 0-20 0 0,0 0 12 0 0,0 0-26 0 0,0 0 8 0 0,0 0-1 0 0,0 0-35 0 0,16-3 98 0 0,23-30 231 0 0,-45 84 1016 0 0,-34 243-119 0 0,41-286-1377 0 0,-1 0 0 0 0,1 0 1 0 0,1 0-1 0 0,-1-1 1 0 0,2 1-1 0 0,-1 0 0 0 0,1-1 1 0 0,0 0-1 0 0,0 1 1 0 0,1-1-1 0 0,0 0 0 0 0,0-1 1 0 0,1 1-1 0 0,-1-1 1 0 0,1 0-1 0 0,1 0 0 0 0,-1 0 1 0 0,1-1-1 0 0,0 0 1 0 0,1 0-1 0 0,-1 0 0 0 0,1-1 1 0 0,0 0-1 0 0,0 0 1 0 0,0-1-1 0 0,0 0 0 0 0,1 0 1 0 0,0-1-1 0 0,-1 0 1 0 0,1 0-1 0 0,0-1 0 0 0,6 1-17 0 0,-10-2-187 0 0,-1 1 0 0 0,1-1-1 0 0,-1-1 1 0 0,1 1 0 0 0,-1 0-1 0 0,1-1 1 0 0,-1 0-1 0 0,1 0 1 0 0,-1 0 0 0 0,0 0-1 0 0,1 0 1 0 0,-1-1-1 0 0,0 0 1 0 0,0 1 0 0 0,0-1-1 0 0,0 0 1 0 0,0 0 0 0 0,-1-1-1 0 0,1 1 1 0 0,-1-1-1 0 0,1 1 1 0 0,-1-1 0 0 0,0 0-1 0 0,0 0 1 0 0,0 0 187 0 0,7-16-1225 0 0</inkml:trace>
  <inkml:trace contextRef="#ctx0" brushRef="#br0" timeOffset="572.114">488 42 1048 0 0,'6'-29'11323'0'0,"-5"22"-10886"0"0,16 1-10349 0 0,-13 6 8812 0 0</inkml:trace>
  <inkml:trace contextRef="#ctx0" brushRef="#br0" timeOffset="885.307">1025 116 1552 0 0,'10'7'288'0'0,"0"2"0"0"0,0-1 0 0 0,-1 1 0 0 0,0 1 0 0 0,-1 0-1 0 0,0 0 1 0 0,-1 0 0 0 0,0 1 0 0 0,-1 0 0 0 0,0 1 0 0 0,0-1 0 0 0,-1 1 0 0 0,-1 0 0 0 0,0 0-1 0 0,-1 1 1 0 0,2 11-288 0 0,0-11 212 0 0,13 48 317 0 0,-2 0 1 0 0,-2 0 0 0 0,-3 2-1 0 0,2 53-529 0 0,-13-104 42 0 0,-1-1 1 0 0,0 1-1 0 0,0 0 0 0 0,-1 0 1 0 0,0-1-1 0 0,-1 1 0 0 0,-1-1 1 0 0,0 1-1 0 0,0-1 0 0 0,-1-1 1 0 0,0 1-1 0 0,-1-1 0 0 0,0 1 1 0 0,-1-2-1 0 0,0 1 0 0 0,-1-1 1 0 0,0 0-1 0 0,0-1 0 0 0,-1 1 1 0 0,-1 0-43 0 0,1-2-320 0 0,-1-1 1 0 0,1 1 0 0 0,-1-2-1 0 0,-1 1 1 0 0,1-1-1 0 0,-1-1 1 0 0,0 0 0 0 0,0 0-1 0 0,0-1 1 0 0,0-1-1 0 0,-1 0 1 0 0,1 0-1 0 0,-6-1 320 0 0,-42-4-2516 0 0,-2-13 1330 0 0</inkml:trace>
  <inkml:trace contextRef="#ctx0" brushRef="#br0" timeOffset="1165.293">113 360 984 0 0,'-11'10'246'0'0,"1"1"0"0"0,0 0-1 0 0,0 1 1 0 0,1 0 0 0 0,1 1 0 0 0,0-1-1 0 0,1 2 1 0 0,0-1 0 0 0,1 1 0 0 0,1 0-1 0 0,0 0 1 0 0,1 0 0 0 0,0 1-1 0 0,1 0 1 0 0,1-1 0 0 0,0 1 0 0 0,1 0-1 0 0,1 0 1 0 0,0 7-246 0 0,2-10 45 0 0,1 1 1 0 0,0-1-1 0 0,1 0 0 0 0,0 1 0 0 0,1-2 1 0 0,0 1-1 0 0,1 0 0 0 0,0-1 1 0 0,1 0-1 0 0,0-1 0 0 0,1 0 0 0 0,0 0 1 0 0,1 0-1 0 0,0-1 0 0 0,0 0 0 0 0,1-1 1 0 0,0 0-1 0 0,0-1 0 0 0,1 0 0 0 0,0 0 1 0 0,0-1-1 0 0,1-1 0 0 0,0 0 0 0 0,0 0 1 0 0,2-1-46 0 0,202 35-3584 0 0,-173-37 2359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7:4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312 220 1016 0 0,'-67'29'1712'0'0,"38"-15"-1359"0"0,2 2-1 0 0,0 1 1 0 0,0 1-1 0 0,2 1 1 0 0,0 2-1 0 0,2 0 1 0 0,-13 14-353 0 0,34-33 27 0 0,0 0 1 0 0,0 0-1 0 0,0 0 1 0 0,0 0-1 0 0,1 0 0 0 0,-1 0 1 0 0,0 0-1 0 0,1 0 1 0 0,-1 1-1 0 0,1-1 1 0 0,0 1-1 0 0,0-1 1 0 0,0 1-1 0 0,0 0 0 0 0,0-1 1 0 0,1 1-1 0 0,-1 0 1 0 0,1-1-1 0 0,0 1 1 0 0,0 0-1 0 0,0 0 1 0 0,0-1-1 0 0,0 1 0 0 0,0 0 1 0 0,1-1-1 0 0,-1 1 1 0 0,1 0-1 0 0,0-1 1 0 0,0 1-1 0 0,0 0 0 0 0,0-1 1 0 0,0 1-1 0 0,1-1 1 0 0,-1 0-1 0 0,1 1 1 0 0,-1-1-1 0 0,3 2-27 0 0,98 33 643 0 0,-75-36-573 0 0,0-1 0 0 0,0-2 0 0 0,0-1 1 0 0,0-1-1 0 0,-1-1 0 0 0,1-1 0 0 0,-1-1 0 0 0,0-2 0 0 0,-1 0 1 0 0,0-2-1 0 0,-1-1 0 0 0,0-1 0 0 0,3-3-70 0 0,-25 15 0 0 0,1 0 1 0 0,-1 0-1 0 0,0 0 1 0 0,0-1-1 0 0,1 1 0 0 0,-1-1 1 0 0,0 1-1 0 0,0-1 0 0 0,-1 0 1 0 0,1 0-1 0 0,0 0 0 0 0,0 0 1 0 0,-1 0-1 0 0,0 0 1 0 0,1-1-1 0 0,-1 1 0 0 0,0 0 1 0 0,0-1-1 0 0,0 1 0 0 0,0-1 1 0 0,-1 1-1 0 0,1-1 1 0 0,-1 1-1 0 0,1-1 0 0 0,-1 1 1 0 0,0-1-1 0 0,0 0 0 0 0,0 1 1 0 0,0-1-1 0 0,0 1 0 0 0,-1-1 1 0 0,1 0-1 0 0,-1 1 1 0 0,0-1-1 0 0,0 1 0 0 0,0 0 1 0 0,0-1-1 0 0,0 1 0 0 0,0 0 1 0 0,-1-1-1 0 0,1 1 1 0 0,-1 0-1 0 0,0 0 0 0 0,1 0 1 0 0,-1 0-1 0 0,0 1 0 0 0,0-1 1 0 0,0 0-1 0 0,0 1 0 0 0,0-1 1 0 0,-2 0-1 0 0,-122-67-113 0 0,123 68 112 0 0,-165-54-750 0 0,155 41-2539 0 0,13 12 2124 0 0</inkml:trace>
  <inkml:trace contextRef="#ctx0" brushRef="#br0" timeOffset="343.809">224 117 2136 0 0,'1'9'4232'0'0,"11"100"-2729"0"0,107 308-177 0 0,-66-260-1400 0 0,-43-149-5349 0 0,-10-17 4159 0 0</inkml:trace>
  <inkml:trace contextRef="#ctx0" brushRef="#br0" timeOffset="657.823">610 1 1632 0 0,'71'14'2142'0'0,"-50"0"-1923"0"0,-1 1-1 0 0,-1 1 1 0 0,0 1-1 0 0,-1 1 0 0 0,-1 0 1 0 0,0 1-1 0 0,-2 1 1 0 0,0 0-1 0 0,-2 1 0 0 0,0 1 1 0 0,-1 0-1 0 0,-1 1 1 0 0,-1 0-1 0 0,-2 0 1 0 0,0 1-1 0 0,-1 0 0 0 0,1 13-218 0 0,-5-21 44 0 0,0-1 0 0 0,-2 1 0 0 0,0 0 0 0 0,0 0 0 0 0,-2-1 1 0 0,0 1-1 0 0,-1 0 0 0 0,0-1 0 0 0,-1 1 0 0 0,-1-1 0 0 0,0 0 0 0 0,-1 0 0 0 0,-1 0 0 0 0,0-1 0 0 0,-1 1 0 0 0,-1-2 0 0 0,0 1 0 0 0,-1-1 0 0 0,0 0 0 0 0,-1-1 0 0 0,-1 0 0 0 0,0-1 0 0 0,0 0 0 0 0,-1-1 0 0 0,0 0 0 0 0,-1 0 0 0 0,0-2 0 0 0,-8 5-44 0 0,18-12-123 0 0,0 1 0 0 0,0-1 0 0 0,0 1-1 0 0,-1-1 1 0 0,1 0 0 0 0,0 0 0 0 0,-1 0 0 0 0,1-1-1 0 0,-1 1 1 0 0,1-1 0 0 0,-1 0 0 0 0,1 0 0 0 0,-1 0-1 0 0,1 0 1 0 0,0-1 0 0 0,-1 1 0 0 0,1-1 0 0 0,-1 0-1 0 0,1 0 1 0 0,0 0 0 0 0,-1 0 0 0 0,1-1-1 0 0,0 1 1 0 0,0-1 0 0 0,0 0 0 0 0,0 0 0 0 0,1 0-1 0 0,-1 0 1 0 0,0-1 0 0 0,1 1 0 0 0,-1-1 0 0 0,1 0-1 0 0,0 1 1 0 0,0-1 0 0 0,0 0 0 0 0,0 0 0 0 0,1 0-1 0 0,-1 0 1 0 0,1-1 0 0 0,0 1 0 0 0,0 0 0 0 0,-1-2 123 0 0,-7-22-1154 0 0</inkml:trace>
  <inkml:trace contextRef="#ctx0" brushRef="#br0" timeOffset="939.976">1199 174 1780 0 0,'53'-4'4424'0'0,"25"-9"-2813"0"0,37-3-1847 0 0,-54 10-2314 0 0,-58 6 1344 0 0,-2 0 11 0 0,6 0 87 0 0</inkml:trace>
  <inkml:trace contextRef="#ctx0" brushRef="#br0" timeOffset="1208.442">1119 523 1908 0 0,'10'1'3953'0'0,"46"-14"-2828"0"0,278-80-221 0 0,-203 43-5969 0 0,-107 34 3884 0 0</inkml:trace>
  <inkml:trace contextRef="#ctx0" brushRef="#br0" timeOffset="1506.658">1971 145 1452 0 0,'-4'2'3202'0'0,"-18"13"-2283"0"0,15-7-759 0 0,0 1 0 0 0,1 0 1 0 0,1 0-1 0 0,-1 1 0 0 0,1-1 1 0 0,1 1-1 0 0,0 0 1 0 0,0 1-1 0 0,1-1 0 0 0,0 1 1 0 0,1-1-1 0 0,0 1 1 0 0,1 0-1 0 0,0 5-160 0 0,1-11 23 0 0,1-1 0 0 0,-1 1 0 0 0,1-1 1 0 0,0 0-1 0 0,0 1 0 0 0,1-1 0 0 0,-1 0 0 0 0,1 0 0 0 0,0 0 0 0 0,0 0 0 0 0,0 0 1 0 0,1 0-1 0 0,-1 0 0 0 0,1-1 0 0 0,0 1 0 0 0,0-1 0 0 0,0 0 0 0 0,1 0 0 0 0,-1 0 1 0 0,1 0-1 0 0,-1-1 0 0 0,1 1 0 0 0,0-1 0 0 0,0 0 0 0 0,0 0 0 0 0,0-1 0 0 0,1 1 0 0 0,-1-1 1 0 0,0 0-1 0 0,1 0 0 0 0,-1 0 0 0 0,0 0 0 0 0,1-1 0 0 0,-1 0 0 0 0,1 0 0 0 0,3 0-23 0 0,7 0 38 0 0,0 0 0 0 0,0 0-1 0 0,0-2 1 0 0,0 0 0 0 0,0 0-1 0 0,-1-2 1 0 0,1 0 0 0 0,-1 0-1 0 0,1-1 1 0 0,6-4-38 0 0,-18 8 6 0 0,1 0 0 0 0,-1 0 0 0 0,0-1 0 0 0,1 1 0 0 0,-1-1 0 0 0,0 1 0 0 0,0-1 0 0 0,0 0 0 0 0,0 0 0 0 0,0 0 0 0 0,-1-1 1 0 0,1 1-1 0 0,-1-1 0 0 0,1 1 0 0 0,-1-1 0 0 0,0 0 0 0 0,0 0 0 0 0,0 0 0 0 0,0 0 0 0 0,-1 0 0 0 0,1-1 0 0 0,-1 1 0 0 0,0 0 0 0 0,0-1 0 0 0,0 1 0 0 0,0-1 0 0 0,0 1 0 0 0,-1-1 0 0 0,0 1 1 0 0,0-1-1 0 0,0 1 0 0 0,0-1 0 0 0,0 0 0 0 0,-1 1 0 0 0,0-1 0 0 0,1 1 0 0 0,-1 0 0 0 0,0-1 0 0 0,-1 1 0 0 0,1 0 0 0 0,-1-1 0 0 0,1 1 0 0 0,-1 0 0 0 0,0 0 0 0 0,0 0 0 0 0,0 0 1 0 0,-3-2-7 0 0,-12-7-19 0 0,0 0 0 0 0,0 2 1 0 0,-1 0-1 0 0,-1 0 1 0 0,1 2-1 0 0,-1 0 1 0 0,-1 1-1 0 0,0 2 0 0 0,0-1 1 0 0,0 2-1 0 0,0 1 1 0 0,-9 0 18 0 0,-74-19-2561 0 0,93 16-1137 0 0,10 6 2544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1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15 1192 0 0,'-136'107'4832'0'0,"127"-99"-4672"0"0,1 0 1 0 0,0 1-1 0 0,1-1 1 0 0,0 1-1 0 0,0 1 1 0 0,1-1-1 0 0,0 1 0 0 0,0 1 1 0 0,1-1-1 0 0,1 1 1 0 0,0 0-1 0 0,0-1 1 0 0,1 2-1 0 0,-1 5-160 0 0,4-13 62 0 0,1 1 1 0 0,-1-1-1 0 0,1 0 0 0 0,0 1 0 0 0,1-1 0 0 0,-1 0 1 0 0,0 0-1 0 0,1 0 0 0 0,0 0 0 0 0,0 0 1 0 0,1 0-1 0 0,-1 0 0 0 0,1-1 0 0 0,-1 1 0 0 0,1-1 1 0 0,0 0-1 0 0,0 0 0 0 0,1 0 0 0 0,-1 0 1 0 0,1 0-1 0 0,-1-1 0 0 0,1 1 0 0 0,0-1 1 0 0,0 0-1 0 0,0-1 0 0 0,0 1 0 0 0,0 0 0 0 0,1-1 1 0 0,-1 0-1 0 0,0 0 0 0 0,1-1 0 0 0,-1 1 1 0 0,0-1-1 0 0,1 0 0 0 0,-1 0 0 0 0,1 0-62 0 0,153-13 1027 0 0,-156 13-1019 0 0,17-2 54 0 0,0 0 0 0 0,0-2-1 0 0,0 0 1 0 0,0-1-1 0 0,-1-1 1 0 0,0 0-1 0 0,0-2 1 0 0,0 0-1 0 0,-1-1 1 0 0,-1-1-1 0 0,1 0 1 0 0,-1-1-1 0 0,-1-1 1 0 0,0 0 0 0 0,-1-1-1 0 0,-1-1 1 0 0,0 0-1 0 0,10-13-61 0 0,-21 22-14 0 0,-1 0 1 0 0,1-1-1 0 0,0 1 0 0 0,-1 0 0 0 0,0 0 0 0 0,-1-1 1 0 0,1 1-1 0 0,-1 0 0 0 0,0-1 0 0 0,0 1 0 0 0,0 0 1 0 0,-1-1-1 0 0,0 1 0 0 0,0 0 0 0 0,-1 0 0 0 0,1 0 0 0 0,-1-1 1 0 0,0 1-1 0 0,0 1 0 0 0,-1-1 0 0 0,1 0 0 0 0,-1 1 1 0 0,0-1-1 0 0,-1 1 0 0 0,1 0 0 0 0,-1 0 0 0 0,1 0 1 0 0,-1 0-1 0 0,0 1 0 0 0,-1 0 0 0 0,1 0 0 0 0,-1 0 1 0 0,1 0-1 0 0,-1 0 0 0 0,0 1 0 0 0,0 0 0 0 0,0 0 1 0 0,0 1-1 0 0,0-1 0 0 0,0 1 0 0 0,-1 0 0 0 0,1 0 1 0 0,0 1-1 0 0,-1 0 14 0 0,-217-8-1376 0 0,75 31-2700 0 0,144-22 3913 0 0,-67 8-3375 0 0,61-7 2401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1:2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1256 0 0,'-252'134'3736'0'0,"239"-124"-3571"0"0,0-1 0 0 0,0 2 1 0 0,1 0-1 0 0,0 0 0 0 0,1 2 0 0 0,0-1 0 0 0,1 1 0 0 0,1 0 0 0 0,0 1 0 0 0,1 0 0 0 0,0 1 1 0 0,1 0-1 0 0,0 0 0 0 0,2 0 0 0 0,0 1 0 0 0,0 2-165 0 0,4-14 44 0 0,1-1 0 0 0,0 1 0 0 0,0 0 0 0 0,0 0 0 0 0,0 0-1 0 0,0 0 1 0 0,1 0 0 0 0,0 0 0 0 0,0 0 0 0 0,0 0 0 0 0,0 0 0 0 0,1-1 0 0 0,-1 1 0 0 0,1 0 0 0 0,0-1 0 0 0,0 0-1 0 0,1 1 1 0 0,-1-1 0 0 0,0 0 0 0 0,1 0 0 0 0,0 0 0 0 0,0 0 0 0 0,0-1 0 0 0,0 1 0 0 0,0-1 0 0 0,1 0-1 0 0,-1 0 1 0 0,0 0 0 0 0,1 0 0 0 0,0-1 0 0 0,-1 1 0 0 0,1-1 0 0 0,0 0 0 0 0,4 1-44 0 0,130 18-244 0 0,-121-20-404 0 0,-1 0 0 0 0,1-1 0 0 0,0-1-1 0 0,-1 0 1 0 0,1-1 0 0 0,-1-1 0 0 0,0-1-1 0 0,0 0 1 0 0,8-5 648 0 0,1-1-1241 0 0</inkml:trace>
  <inkml:trace contextRef="#ctx0" brushRef="#br0" timeOffset="283.717">1 340 2064 0 0,'18'-11'6366'0'0,"22"-11"-5729"0"0,299-62 416 0 0,-154 43-8079 0 0,-158 34 5824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1:2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64 231 976 0 0,'26'77'3457'0'0,"-50"53"-2445"0"0,-42 17 2046 0 0,86-200-1507 0 0,239-384-591 0 0,-195 342-363 0 0,-53 132-468 0 0,43 168-44 0 0,-42-173-162 0 0,-1 1-1 0 0,-2 1 1 0 0,-1 0 0 0 0,-1 0-1 0 0,-2 0 1 0 0,-1 23 77 0 0,-40 30-1815 0 0,33-83 1486 0 0,-1 0 1 0 0,1-1 0 0 0,-1 1 0 0 0,0-1 0 0 0,0 0-1 0 0,0 0 1 0 0,0 0 0 0 0,-1 0 0 0 0,1-1-1 0 0,-1 0 1 0 0,1 0 0 0 0,-1 0 0 0 0,0-1 0 0 0,0 1-1 0 0,0-1 1 0 0,0 0 0 0 0,0-1 0 0 0,-1 1 328 0 0,-10-1-1230 0 0</inkml:trace>
  <inkml:trace contextRef="#ctx0" brushRef="#br0" timeOffset="250.843">16 375 2704 0 0,'-3'0'760'0'0,"3"0"-80"0"0,-1 1-32 0 0,2-1-76 0 0,6 0-55 0 0,-3 0-77 0 0,3 0 0 0 0,20-4-148 0 0,-14 4 52 0 0,30-15-72 0 0,-9 4-128 0 0,1 2-84 0 0,8-1-8 0 0,2-4-696 0 0,1-2-784 0 0,4 1 175 0 0,-1-8-3 0 0,-1 4 44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1:2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213 168 860 0 0,'-2'-20'2128'0'0,"-6"-30"224"0"0,18 74-1596 0 0,9 40-460 0 0,2-2 0 0 0,4 0 0 0 0,1-1 0 0 0,4-2 0 0 0,2-1 0 0 0,3-2 0 0 0,2-1-1 0 0,13 12-295 0 0,-17-31 1521 0 0,-32-36-1287 0 0,3-4-28 0 0,18-21-57 0 0,0 0 0 0 0,-2-2 0 0 0,-1 0-1 0 0,-2-1 1 0 0,0-1 0 0 0,-2 0 0 0 0,8-24-149 0 0,35-61 143 0 0,138-209 727 0 0,-196 322-910 0 0,0 1-1 0 0,0-1 1 0 0,-1 1-1 0 0,1-1 0 0 0,0 0 1 0 0,0 1-1 0 0,0-1 1 0 0,0 1-1 0 0,1-1 1 0 0,-1 1-1 0 0,0-1 1 0 0,0 0-1 0 0,0 1 1 0 0,0-1-1 0 0,0 1 1 0 0,1-1-1 0 0,-1 1 0 0 0,0-1 1 0 0,1 1-1 0 0,-1-1 1 0 0,0 1-1 0 0,1-1 1 0 0,-1 1-1 0 0,0 0 1 0 0,1-1-1 0 0,-1 1 1 0 0,1-1-1 0 0,-1 1 1 0 0,1 0-1 0 0,-1 0 1 0 0,1-1-1 0 0,-1 1 0 0 0,1 0 1 0 0,-1 0-1 0 0,1-1 1 0 0,-1 1-1 0 0,1 0 1 0 0,-1 0-1 0 0,1 0 1 0 0,0 0-1 0 0,-1 0 1 0 0,1 0-1 0 0,-1 0 1 0 0,1 0-1 0 0,-1 0 0 0 0,1 0 1 0 0,0 0-1 0 0,-1 0 1 0 0,1 1-1 0 0,-1-1 1 0 0,1 0-1 0 0,-1 0 1 0 0,1 0-1 0 0,-1 1 1 0 0,1-1-1 0 0,-1 0 1 0 0,1 1-1 0 0,-1-1 0 0 0,1 0 1 0 0,-1 1-1 0 0,0-1 1 0 0,1 1-1 0 0,-1-1 1 0 0,0 1-1 0 0,1-1 1 0 0,-1 1-1 0 0,0-1 1 0 0,1 1-1 0 0,-1-1 1 0 0,0 1 40 0 0,0 3-276 0 0,-1-1 1 0 0,1 1 0 0 0,-1 0 0 0 0,0-1 0 0 0,0 1-1 0 0,-1 0 1 0 0,1-1 0 0 0,-1 0 0 0 0,1 1 0 0 0,-1-1-1 0 0,0 0 1 0 0,0 0 0 0 0,-1 0 0 0 0,1 0 0 0 0,-1 0-1 0 0,1 0 1 0 0,-1-1 0 0 0,0 1 0 0 0,0-1 0 0 0,0 0-1 0 0,-3 2 276 0 0,-19 12-1240 0 0,-3 0 66 0 0</inkml:trace>
  <inkml:trace contextRef="#ctx0" brushRef="#br0" timeOffset="232.456">0 426 840 0 0,'12'8'5302'0'0,"62"-6"-4364"0"0,-63-2-409 0 0,210-26 1052 0 0,-3 8-869 0 0,47-5-1581 0 0,-88 3-2875 0 0,-101 4 1281 0 0,-43 4 1237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1:2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1148 0 0,'-24'-3'5174'0'0,"404"18"-2333"0"0,-55 38-1888 0 0,-321-54-937 0 0,-1 2 1 0 0,0-1-1 0 0,1 0 1 0 0,-1 0-1 0 0,0 1 1 0 0,1 0-1 0 0,-1 0 1 0 0,0 0 0 0 0,0 0-1 0 0,0 0 1 0 0,0 1-1 0 0,0-1 1 0 0,0 1-1 0 0,0 0 1 0 0,0 0-1 0 0,-1 0 1 0 0,1 0-1 0 0,-1 0 1 0 0,1 1 0 0 0,-1-1-1 0 0,0 1 1 0 0,0-1-1 0 0,0 1 1 0 0,0 0-1 0 0,-1 0 1 0 0,1 0-1 0 0,-1 0 1 0 0,0 0-1 0 0,1 0 1 0 0,-1 0 0 0 0,-1 1-1 0 0,1-1 1 0 0,0 2-17 0 0,-12 11 47 0 0,-1-1 0 0 0,0 0 0 0 0,-1-1 0 0 0,0-1 0 0 0,-1 0 0 0 0,-1-1 0 0 0,0 0 0 0 0,-1-1 0 0 0,0-1 0 0 0,0-1 0 0 0,-8 3-47 0 0,-22 16 131 0 0,-296 176-978 0 0,337-201 530 0 0,-20 12-1293 0 0,28-18-3864 0 0,3-1 4268 0 0</inkml:trace>
  <inkml:trace contextRef="#ctx0" brushRef="#br0" timeOffset="251.073">1021 351 1204 0 0,'1'-1'76'0'0,"0"1"-1"0"0,0-1 0 0 0,0 1 1 0 0,1 0-1 0 0,-1-1 1 0 0,0 1-1 0 0,0 0 1 0 0,1 0-1 0 0,-1 0 1 0 0,0 0-1 0 0,0 0 1 0 0,1 0-1 0 0,-1 0 0 0 0,0 1 1 0 0,0-1-1 0 0,1 0 1 0 0,-1 1-1 0 0,0-1 1 0 0,0 1-1 0 0,0-1 1 0 0,0 1-1 0 0,0 0 1 0 0,0-1-1 0 0,0 1 1 0 0,0 0-1 0 0,0 0 0 0 0,0 0 1 0 0,0-1-1 0 0,0 1 1 0 0,0 0-1 0 0,0 0 1 0 0,-1 0-1 0 0,1 1 1 0 0,0-1-1 0 0,-1 0 1 0 0,1 0-1 0 0,-1 0 0 0 0,0 0 1 0 0,1 1-1 0 0,-1-1 1 0 0,0 0-1 0 0,1 0 1 0 0,-1 1-1 0 0,0-1 1 0 0,0 0-1 0 0,0 0 1 0 0,0 1-1 0 0,-1-1 0 0 0,1 0 1 0 0,0 0-1 0 0,0 1 1 0 0,-1-1-1 0 0,1 0 1 0 0,-1 0-1 0 0,1 0 1 0 0,-1 0-1 0 0,1 1 1 0 0,-1-1-1 0 0,0 0 0 0 0,0 0-75 0 0,-42 72 1180 0 0,6-31-890 0 0,-2-2 0 0 0,-2-1-1 0 0,-1-3 1 0 0,-2-1 0 0 0,-1-2-1 0 0,-2-3 1 0 0,-1-1 0 0 0,-1-3-1 0 0,-36 14-289 0 0,-25-9-2409 0 0,109-32 2311 0 0,0 1 0 0 0,0 0 1 0 0,-1-1-1 0 0,1 1 1 0 0,0-1-1 0 0,0 1 1 0 0,0-1-1 0 0,0 1 0 0 0,0-1 1 0 0,0 0-1 0 0,0 0 1 0 0,0 0-1 0 0,0 1 1 0 0,0-1-1 0 0,0 0 0 0 0,0 0 1 0 0,1 0-1 0 0,-1 0 1 0 0,0-1-1 0 0,1 1 0 0 0,-1 0 1 0 0,1 0-1 0 0,-1 0 1 0 0,1 0-1 0 0,-1-1 1 0 0,1 1-1 0 0,0 0 0 0 0,0 0 1 0 0,-1-1-1 0 0,1 1 1 0 0,0 0-1 0 0,0 0 1 0 0,0-1-1 0 0,1 1 0 0 0,-1 0 1 0 0,0 0-1 0 0,0-1 1 0 0,1 1-1 0 0,-1 0 0 0 0,1 0 1 0 0,-1 0-1 0 0,1-1 1 0 0,-1 1-1 0 0,1 0 1 0 0,0 0 97 0 0,8-21-1326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1:2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64 363 1312 0 0,'-3'-21'1702'0'0,"-8"-35"1748"0"0,11 55-3213 0 0,0 1-5 0 0,0 0 14 0 0,22-67 2270 0 0,-22 67-2497 0 0,0 0-10 0 0,4 25-58 0 0,9 146 15 0 0,50 139 478 0 0,-26-209 228 0 0,-25-133-4429 0 0,-13-25 29 0 0,1 35 2457 0 0</inkml:trace>
  <inkml:trace contextRef="#ctx0" brushRef="#br0" timeOffset="311.101">31 287 1216 0 0,'2'-7'154'0'0,"0"1"0"0"0,0-1 0 0 0,1 1 0 0 0,0 0 0 0 0,0 0 0 0 0,1 0 0 0 0,-1 0 0 0 0,1 1 0 0 0,1-1-1 0 0,-1 1 1 0 0,1 0 0 0 0,0 1 0 0 0,0-1 0 0 0,0 1 0 0 0,1 0 0 0 0,-1 0 0 0 0,1 0 0 0 0,0 1 0 0 0,0 0 0 0 0,0 0 0 0 0,1 1 0 0 0,-1 0 0 0 0,1 0 0 0 0,-1 0 0 0 0,1 1-1 0 0,4-1-153 0 0,-6 3 71 0 0,0 0-1 0 0,-1 1 1 0 0,1-1-1 0 0,0 1 0 0 0,0 0 1 0 0,-1 0-1 0 0,1 1 0 0 0,-1-1 1 0 0,0 1-1 0 0,0 0 0 0 0,0 0 1 0 0,0 1-1 0 0,-1-1 0 0 0,1 1 1 0 0,-1-1-1 0 0,0 1 0 0 0,0 0 1 0 0,0 1-1 0 0,0-1 0 0 0,-1 0 1 0 0,0 1-1 0 0,0 0 1 0 0,0-1-1 0 0,0 1 0 0 0,-1 0 1 0 0,1 0-1 0 0,-1 0 0 0 0,-1 0 1 0 0,1 0-1 0 0,-1 0 0 0 0,0 0 1 0 0,0 0-1 0 0,0 0 0 0 0,-1 0 1 0 0,0 3-71 0 0,-3 1-4 0 0,0-1 1 0 0,0 0 0 0 0,-1 0-1 0 0,0 0 1 0 0,0-1 0 0 0,-1 0-1 0 0,0 0 1 0 0,-1 0-1 0 0,1 0 1 0 0,-1-1 0 0 0,0-1-1 0 0,-1 1 1 0 0,1-1 0 0 0,-1 0-1 0 0,0-1 1 0 0,-1 1 0 0 0,1-2-1 0 0,-1 1 1 0 0,1-1-1 0 0,-1-1 1 0 0,0 1 0 0 0,0-2-1 0 0,-2 1 4 0 0,6-2-203 0 0,1-1-1 0 0,-1 1 0 0 0,1-1 1 0 0,-1 0-1 0 0,1 0 0 0 0,-1-1 0 0 0,1 1 1 0 0,0-1-1 0 0,0 0 0 0 0,0 0 1 0 0,0 0-1 0 0,0-1 0 0 0,0 1 1 0 0,1-1-1 0 0,-1 0 0 0 0,1 0 0 0 0,0 0 1 0 0,0-1-1 0 0,-1 0 204 0 0,-5-11-1253 0 0</inkml:trace>
  <inkml:trace contextRef="#ctx0" brushRef="#br0" timeOffset="1133.432">770 282 1592 0 0,'19'23'3912'0'0,"-35"47"-3541"0"0,12-56-29 0 0,-76 243 1516 0 0,68-229-35 0 0,17-63-1770 0 0,1 0-1 0 0,2 1 0 0 0,1-1 1 0 0,1 2-1 0 0,2-1 0 0 0,2 2 1 0 0,1 0-1 0 0,1 0 1 0 0,2 2-1 0 0,1 0 0 0 0,10-12-52 0 0,66-100 368 0 0,-77 207-160 0 0,-11-30-179 0 0,1-1-1 0 0,2-1 1 0 0,1 1 0 0 0,1-2-1 0 0,2 0 1 0 0,15 24-29 0 0,37 82-612 0 0,-65-134 443 0 0,0 0-1 0 0,-1 1 1 0 0,1-1 0 0 0,-1 1 0 0 0,1-1 0 0 0,-1 0-1 0 0,-1 1 1 0 0,1-1 0 0 0,-1 0 0 0 0,1 1-1 0 0,-1-1 1 0 0,-1 0 0 0 0,1 0 0 0 0,0 1-1 0 0,-1-1 1 0 0,0 0 0 0 0,0 0 0 0 0,0-1-1 0 0,-1 1 1 0 0,1 0 0 0 0,-1-1 0 0 0,0 0 0 0 0,0 1-1 0 0,0-1 1 0 0,0 0 0 0 0,0 0 0 0 0,-1-1-1 0 0,1 1 1 0 0,-1-1 0 0 0,0 0 0 0 0,0 0-1 0 0,0 0 1 0 0,-1 0 169 0 0,-60 20-2492 0 0,32-15 1363 0 0</inkml:trace>
  <inkml:trace contextRef="#ctx0" brushRef="#br0" timeOffset="1412.265">632 431 836 0 0,'34'-12'5493'0'0,"21"2"-3473"0"0,7-2-1383 0 0,56-16 47 0 0,3 0-1995 0 0,-8-14-3732 0 0,-100 36 3891 0 0</inkml:trace>
  <inkml:trace contextRef="#ctx0" brushRef="#br0" timeOffset="1754.899">1378 110 3172 0 0,'36'-9'7827'0'0,"-1"68"-6813"0"0,-24-33-740 0 0,17 30-148 0 0,-1 1 1 0 0,-4 0-1 0 0,-1 2 0 0 0,-4 1 1 0 0,-2 0-1 0 0,-2 1 0 0 0,4 58-126 0 0,-19-120-142 0 0,1 0 0 0 0,-1 0 1 0 0,0 0-1 0 0,0 0 0 0 0,1 0 0 0 0,-1 0 0 0 0,0 0 0 0 0,0 0 0 0 0,0 0 0 0 0,0 1 0 0 0,0-1 1 0 0,0 0-1 0 0,0 1 0 0 0,0-1 0 0 0,0 1 0 0 0,0-1 0 0 0,0 1 0 0 0,-1-1 0 0 0,1 1 0 0 0,0 0 1 0 0,0 0-1 0 0,0-1 0 0 0,-1 1 0 0 0,1 0 0 0 0,0 0 0 0 0,0 0 0 0 0,0 1 0 0 0,-1-1 1 0 0,1 0-1 0 0,0 0 0 0 0,0 1 0 0 0,0-1 0 0 0,0 0 0 0 0,-1 1 0 0 0,1-1 0 0 0,0 1 0 0 0,0 0 1 0 0,0-1-1 0 0,0 1 0 0 0,0 0 0 0 0,0-1 0 0 0,0 1 0 0 0,1 0 0 0 0,-1 0 0 0 0,0 0 0 0 0,0 0 1 0 0,1 0-1 0 0,-1 0 0 0 0,0 0 0 0 0,1 0 0 0 0,-1 0 0 0 0,1 0 0 0 0,-1 0 0 0 0,1 1 0 0 0,0-1 1 0 0,0 0-1 0 0,-1 0 0 0 0,1 0 142 0 0,-17-39-2662 0 0,12 17 1278 0 0</inkml:trace>
  <inkml:trace contextRef="#ctx0" brushRef="#br0" timeOffset="2144.223">1796 219 1496 0 0,'0'0'197'0'0,"0"0"-1"0"0,0 0 1 0 0,1 0-1 0 0,-1 0 1 0 0,0 0 0 0 0,0 0-1 0 0,1 0 1 0 0,-1 0-1 0 0,0 0 1 0 0,0 0-1 0 0,1 0 1 0 0,-1 0 0 0 0,0 0-1 0 0,0 0 1 0 0,1 0-1 0 0,-1 0 1 0 0,0 0-1 0 0,0 0 1 0 0,1-1 0 0 0,-1 1-1 0 0,0 0 1 0 0,0 0-1 0 0,0 0 1 0 0,1 0-1 0 0,-1-1 1 0 0,0 1 0 0 0,0 0-1 0 0,0 0-196 0 0,7 31 709 0 0,0 6-265 0 0,1 0 0 0 0,2 0 0 0 0,1-1 0 0 0,2-1 0 0 0,2 0 0 0 0,1 0 0 0 0,2-1-444 0 0,-15-27 87 0 0,-4-7-316 0 0,1 0-1 0 0,-1 0 0 0 0,1 0 1 0 0,0 0-1 0 0,-1 0 1 0 0,1 0-1 0 0,-1 1 0 0 0,1-1 1 0 0,0 0-1 0 0,-1 0 0 0 0,1 0 1 0 0,0 1-1 0 0,-1-1 1 0 0,1 0-1 0 0,0 1 0 0 0,-1-1 1 0 0,1 0-1 0 0,0 0 0 0 0,-1 1 1 0 0,1-1-1 0 0,0 0 1 0 0,0 1-1 0 0,-1-1 0 0 0,1 1 1 0 0,0-1 229 0 0,-5-4-6 0 0,-28-28-2348 0 0,17 13 1226 0 0</inkml:trace>
  <inkml:trace contextRef="#ctx0" brushRef="#br0" timeOffset="2720.14">1816 204 1160 0 0,'0'0'97'0'0,"-1"1"1"0"0,0-1-1 0 0,0 0 1 0 0,0 0-1 0 0,0 0 0 0 0,0 0 1 0 0,0 0-1 0 0,0 0 1 0 0,0 0-1 0 0,1 0 0 0 0,-1 0 1 0 0,0 0-1 0 0,0-1 0 0 0,0 1 1 0 0,0 0-1 0 0,0-1 1 0 0,1 1-1 0 0,-1 0 0 0 0,0-1 1 0 0,0 1-1 0 0,0-1 1 0 0,1 1-1 0 0,-1-1 0 0 0,0 0 1 0 0,1 1-1 0 0,-1-1 0 0 0,1 0 1 0 0,-1 1-1 0 0,0-1 1 0 0,1 0-1 0 0,0 0 0 0 0,-1 1 1 0 0,1-1-1 0 0,-1 0 1 0 0,1 0-1 0 0,0 0 0 0 0,0 0 1 0 0,-1 1-1 0 0,1-1 0 0 0,0 0 1 0 0,0 0-1 0 0,0 0 1 0 0,0 0-1 0 0,0 0 0 0 0,0 0 1 0 0,0 0-1 0 0,0 0 1 0 0,1 1-1 0 0,-1-1 0 0 0,0 0 1 0 0,0 0-1 0 0,1 0 0 0 0,-1 0 1 0 0,0 1-1 0 0,1-1 1 0 0,-1 0-1 0 0,1 0 0 0 0,-1 0 1 0 0,1 1-1 0 0,0-1 0 0 0,-1 0 1 0 0,1 1-1 0 0,0-1 1 0 0,-1 1-1 0 0,1-1-97 0 0,2-4 39 0 0,0-1 0 0 0,0 1 0 0 0,0 0 0 0 0,0 0 0 0 0,1 0 0 0 0,0 1 0 0 0,0-1-1 0 0,0 1 1 0 0,0 0 0 0 0,1 0 0 0 0,0 0 0 0 0,0 1 0 0 0,0 0 0 0 0,0 0 0 0 0,0 0 0 0 0,1 0 0 0 0,-1 1 0 0 0,1 0 0 0 0,-1 0 0 0 0,1 0 0 0 0,0 1 0 0 0,0 0-1 0 0,0 0 1 0 0,0 1 0 0 0,0-1 0 0 0,0 1 0 0 0,0 1 0 0 0,0-1 0 0 0,0 1 0 0 0,0 0 0 0 0,0 0 0 0 0,-1 1 0 0 0,1-1 0 0 0,0 1 0 0 0,-1 1 0 0 0,1-1 0 0 0,-1 1-1 0 0,2 1-38 0 0,0 6 30 0 0,-1 0 0 0 0,0 1 0 0 0,-1 0 0 0 0,0 0-1 0 0,-1 0 1 0 0,-1 0 0 0 0,1 1 0 0 0,-2 0-1 0 0,1 0 1 0 0,-2-1 0 0 0,1 1 0 0 0,-2 0 0 0 0,0 0-1 0 0,0 0 1 0 0,-1 0 0 0 0,0 0 0 0 0,-1 0-1 0 0,-1 0 1 0 0,0-1 0 0 0,0 1 0 0 0,-1-1-1 0 0,-1 0 1 0 0,0 0 0 0 0,0 0 0 0 0,-1-1 0 0 0,0 1-1 0 0,-1-1 1 0 0,0-1 0 0 0,-2 2-30 0 0,4-3 25 0 0,5-8-129 0 0,14-4-65 0 0,17-1 136 0 0,114 0 57 0 0,-135 7-19 0 0,0-1 0 0 0,-1 2 0 0 0,1-1 1 0 0,-1 1-1 0 0,1 1 0 0 0,-1-1 1 0 0,0 2-1 0 0,-1-1 0 0 0,1 1 1 0 0,-1 0-1 0 0,0 1 0 0 0,0 0 0 0 0,0 1 1 0 0,-1-1-1 0 0,0 1 0 0 0,-1 1 1 0 0,1-1-1 0 0,-1 1 0 0 0,0 2-5 0 0,-7-5-4 0 0,-1 1 0 0 0,0-1 0 0 0,0 0 0 0 0,0 1-1 0 0,-1-1 1 0 0,0 0 0 0 0,0 0 0 0 0,0-1 0 0 0,-1 1-1 0 0,1-1 1 0 0,-1 1 0 0 0,0-1 0 0 0,0 0 0 0 0,-1-1 0 0 0,1 1-1 0 0,-1-1 1 0 0,0 0 0 0 0,0 0 0 0 0,0 0 0 0 0,0 0 0 0 0,0-1-1 0 0,-1 0 1 0 0,1 0 0 0 0,-1-1 0 0 0,1 0 0 0 0,-1 0 0 0 0,-2 0 4 0 0,-6 4-297 0 0,1-1 1 0 0,-1-1-1 0 0,0 0 1 0 0,0-1-1 0 0,-1 0 1 0 0,1-1-1 0 0,0-1 1 0 0,-1 0-1 0 0,1-1 1 0 0,0-1-1 0 0,0 0 1 0 0,0-1-1 0 0,0 0 1 0 0,0-1-1 0 0,1-1 1 0 0,-1 0-1 0 0,1-1 1 0 0,0 0-1 0 0,1-1 1 0 0,0 0-1 0 0,0-1 1 0 0,-1-2 296 0 0,-18-17-1197 0 0</inkml:trace>
  <inkml:trace contextRef="#ctx0" brushRef="#br0" timeOffset="3000.576">2514 6 904 0 0,'15'-2'1357'0'0,"-10"1"-1101"0"0,0 0-1 0 0,0 0 1 0 0,0 1 0 0 0,0-1-1 0 0,0 1 1 0 0,1 0 0 0 0,-1 1 0 0 0,0-1-1 0 0,0 1 1 0 0,0 0 0 0 0,0 0-1 0 0,0 1 1 0 0,0 0 0 0 0,0-1 0 0 0,-1 2-1 0 0,1-1 1 0 0,0 0 0 0 0,-1 1-1 0 0,2 1-255 0 0,17 16 228 0 0,-1 0 0 0 0,0 1 0 0 0,-2 1 0 0 0,-1 1-1 0 0,0 1 1 0 0,-2 1 0 0 0,-1 0 0 0 0,-1 1 0 0 0,-1 0-1 0 0,-1 2 1 0 0,-2-1 0 0 0,-1 2 0 0 0,1 5-228 0 0,-4-15 84 0 0,0-1 0 0 0,-2 2 1 0 0,0-1-1 0 0,-1 1 0 0 0,-1 0 0 0 0,-1-1 1 0 0,0 1-1 0 0,-2 0 0 0 0,0 0 0 0 0,-1 0 1 0 0,-4 14-85 0 0,1-13 33 0 0,-1-2 0 0 0,-1 1 0 0 0,-1 0 1 0 0,-1-1-1 0 0,-1-1 0 0 0,0 1 0 0 0,-1-1 1 0 0,-1-1-1 0 0,-1 0 0 0 0,-1-1 0 0 0,0 0 1 0 0,-1 0-1 0 0,0-2 0 0 0,-7 6-33 0 0,-7-1-318 0 0,-1-1 0 0 0,0-2 0 0 0,-1 0 0 0 0,-1-2 0 0 0,0-1 0 0 0,-1-2 0 0 0,0-1 0 0 0,-1-2 0 0 0,0-1 0 0 0,0-1 0 0 0,-1-2 0 0 0,-18 0 318 0 0,33-4-454 0 0,0 0 0 0 0,1-1 0 0 0,-1 0 0 0 0,1-2 1 0 0,0 0-1 0 0,-1-1 0 0 0,1-1 0 0 0,1-1 0 0 0,-9-4 454 0 0,-32-12-1188 0 0</inkml:trace>
  <inkml:trace contextRef="#ctx0" brushRef="#br0" timeOffset="3545.922">708 81 2272 0 0,'-16'9'250'0'0,"0"1"0"0"0,1 0-1 0 0,1 1 1 0 0,0 1 0 0 0,0 0 0 0 0,1 1-1 0 0,1 0 1 0 0,0 1 0 0 0,1 1 0 0 0,0 0-1 0 0,1 0 1 0 0,1 1 0 0 0,0 0 0 0 0,2 0-1 0 0,0 1 1 0 0,0 0 0 0 0,2 1 0 0 0,0-1-1 0 0,1 1 1 0 0,0 0 0 0 0,2 0 0 0 0,-1 18-250 0 0,2-12 91 0 0,1 1 0 0 0,1-1 0 0 0,1 0 0 0 0,1 1 0 0 0,1-1 0 0 0,1 0-1 0 0,1-1 1 0 0,1 1 0 0 0,2-1 0 0 0,0-1 0 0 0,1 0 0 0 0,1 0 0 0 0,1-1 0 0 0,1 0 0 0 0,5 5-91 0 0,-5-9-379 0 0,1-1 0 0 0,0-1 0 0 0,1-1 0 0 0,0 0 0 0 0,1 0 0 0 0,1-2 0 0 0,0 0 0 0 0,1-1 0 0 0,0-1 0 0 0,1 0 0 0 0,16 5 379 0 0,41 6-2360 0 0,-38-17 1194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1:2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1132 0 0,'-29'6'3340'0'0,"-64"19"-1550"0"0,82-20-1542 0 0,9-5-195 0 0,0 1-1 0 0,0-1 0 0 0,0 1 1 0 0,0-1-1 0 0,0 1 0 0 0,0-1 0 0 0,0 1 1 0 0,0 0-1 0 0,1 0 0 0 0,-1 0 1 0 0,0 0-1 0 0,1 1 0 0 0,-1-1 1 0 0,1 0-1 0 0,-1 1 0 0 0,1-1 0 0 0,-1 1 1 0 0,1-1-1 0 0,0 1 0 0 0,0-1 1 0 0,0 1-1 0 0,0 0 0 0 0,0 0 1 0 0,0 0-1 0 0,0 0 0 0 0,1-1 0 0 0,-1 1 1 0 0,1 0-1 0 0,-1 0 0 0 0,1 0 1 0 0,0 0-1 0 0,0 0 0 0 0,0 0 1 0 0,0 0-1 0 0,0 0 0 0 0,0 0 0 0 0,1 2-52 0 0,6 10 177 0 0,2-1-1 0 0,0-1 1 0 0,0 1-1 0 0,2-1 0 0 0,-1-1 1 0 0,1 0-1 0 0,1 0 1 0 0,0-2-1 0 0,0 1 1 0 0,1-1-1 0 0,0-1 0 0 0,1 0 1 0 0,3 1-177 0 0,0-1 122 0 0,-1 2 0 0 0,-1 0 0 0 0,0 1 0 0 0,0 1 0 0 0,-1 0 0 0 0,0 1 0 0 0,-1 0 0 0 0,-1 1 0 0 0,7 10-122 0 0,-18-22 5 0 0,0 0 0 0 0,0 0 0 0 0,0 0 0 0 0,0 0 0 0 0,0 0 0 0 0,0 0 0 0 0,0 0 0 0 0,-1 1 0 0 0,1-1 0 0 0,-1 0 0 0 0,0 1 0 0 0,1-1 0 0 0,-1 0 0 0 0,0 1 0 0 0,0-1 0 0 0,-1 0 0 0 0,1 1 0 0 0,0-1 0 0 0,-1 0 0 0 0,0 1 0 0 0,1-1 0 0 0,-1 0 0 0 0,0 0 0 0 0,0 0 0 0 0,0 0 0 0 0,0 0 0 0 0,-1 0 0 0 0,1 0 0 0 0,-1 0 0 0 0,1 0 0 0 0,-1 0 0 0 0,1-1 0 0 0,-1 1 0 0 0,0-1 0 0 0,0 1 0 0 0,0-1 0 0 0,0 0 0 0 0,0 0 0 0 0,0 1 0 0 0,0-2-5 0 0,-93 30-729 0 0,79-28 221 0 0,1-1 0 0 0,0-1 1 0 0,-1 0-1 0 0,1-1 1 0 0,-1-1-1 0 0,1 0 0 0 0,0-1 1 0 0,0-1-1 0 0,0 0 1 0 0,0-1-1 0 0,1-1 0 0 0,0 0 1 0 0,0-1-1 0 0,1 0 0 0 0,-1-1 1 0 0,1-1-1 0 0,-10-8 508 0 0,7-1-1206 0 0</inkml:trace>
  <inkml:trace contextRef="#ctx0" brushRef="#br0" timeOffset="2031.351">778 521 1624 0 0,'0'0'776'0'0,"0"0"-86"0"0,0 0-76 0 0,0 0-137 0 0,0 0-33 0 0,4 0-47 0 0,-2 0-341 0 0,1 1 0 0 0,-1-1-1 0 0,1 1 1 0 0,-1 0-1 0 0,1-1 1 0 0,-1 1-1 0 0,0 1 1 0 0,1-1-1 0 0,-1 0 1 0 0,0 0-1 0 0,0 1 1 0 0,0-1-1 0 0,0 1 1 0 0,0 0-1 0 0,0 0 1 0 0,0 0-1 0 0,-1 0 1 0 0,1 0 0 0 0,-1 0-1 0 0,1 0 1 0 0,-1 0-1 0 0,0 0 1 0 0,0 1-1 0 0,0-1 1 0 0,0 0-1 0 0,0 1 1 0 0,0-1-1 0 0,-1 1 1 0 0,1-1-1 0 0,-1 1 1 0 0,0 0-1 0 0,0-1 1 0 0,0 1 0 0 0,0-1-1 0 0,0 1 1 0 0,0-1-1 0 0,-1 1 1 0 0,1 0-56 0 0,-3 6-60 0 0,0 1 1 0 0,0-1-1 0 0,-1 0 1 0 0,0 0-1 0 0,-1 0 1 0 0,0 0-1 0 0,0-1 1 0 0,-1 0-1 0 0,1 0 1 0 0,-2 0-1 0 0,1-1 1 0 0,-1 0-1 0 0,-1 0 1 0 0,1-1-1 0 0,-1 0 1 0 0,0 0-1 0 0,-1-1 1 0 0,1 0-1 0 0,-1 0 1 0 0,0-1-1 0 0,0 0 1 0 0,0 0-1 0 0,-1-1 1 0 0,1-1-1 0 0,-1 0 1 0 0,-6 1 59 0 0,-15-6-2442 0 0,7-14 1306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1:3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1544 0 0,'-48'7'3291'0'0,"-90"37"-1634"0"0,136-44-1617 0 0,1 0 0 0 0,-1 1 0 0 0,0-1 0 0 0,0 1 0 0 0,1-1 0 0 0,-1 1 1 0 0,0 0-1 0 0,1-1 0 0 0,-1 1 0 0 0,1 0 0 0 0,-1 0 0 0 0,1 0 0 0 0,-1 0 0 0 0,1 1 0 0 0,0-1 0 0 0,-1 0 0 0 0,1 0 0 0 0,0 1 1 0 0,0-1-1 0 0,0 1 0 0 0,0-1 0 0 0,0 1 0 0 0,1-1 0 0 0,-1 1 0 0 0,0 0 0 0 0,1-1 0 0 0,-1 1 0 0 0,1 0 0 0 0,-1 0 0 0 0,1-1 1 0 0,0 1-1 0 0,0 0 0 0 0,0 0 0 0 0,0 0 0 0 0,0-1 0 0 0,0 1 0 0 0,0 0 0 0 0,1 0 0 0 0,-1-1 0 0 0,1 1 0 0 0,-1 0 0 0 0,1-1 1 0 0,0 1-1 0 0,-1 0 0 0 0,1-1 0 0 0,0 1 0 0 0,0-1 0 0 0,0 1 0 0 0,0-1 0 0 0,0 0 0 0 0,2 2-40 0 0,78 62 1215 0 0,-70-57-1143 0 0,156 109 1071 0 0,-166-116-1137 0 0,0 1 1 0 0,0-1 0 0 0,0 0 0 0 0,0 1 0 0 0,0-1 0 0 0,0 1-1 0 0,0-1 1 0 0,0 1 0 0 0,-1-1 0 0 0,1 1 0 0 0,-1 0-1 0 0,1-1 1 0 0,-1 1 0 0 0,1 0 0 0 0,-1-1 0 0 0,0 1-1 0 0,0 0 1 0 0,0-1 0 0 0,0 1 0 0 0,0 0 0 0 0,0 0 0 0 0,0-1-1 0 0,-1 1 1 0 0,1 0 0 0 0,-1-1 0 0 0,1 1 0 0 0,-1 0-1 0 0,0-1 1 0 0,1 1 0 0 0,-1-1 0 0 0,0 1 0 0 0,0-1 0 0 0,0 0-1 0 0,0 1 1 0 0,0-1 0 0 0,0 0 0 0 0,-1 1 0 0 0,1-1-1 0 0,0 0 1 0 0,-1 0 0 0 0,1 0 0 0 0,-1 0 0 0 0,1-1-1 0 0,-1 1 1 0 0,1 0 0 0 0,-1-1 0 0 0,0 1 0 0 0,1-1 0 0 0,-1 1-1 0 0,-1-1-6 0 0,-86 19-727 0 0,82-18 458 0 0,0 0 1 0 0,0-1-1 0 0,0 0 1 0 0,1 0-1 0 0,-1-1 1 0 0,0 0-1 0 0,0 0 1 0 0,0 0-1 0 0,1-1 1 0 0,-1 0-1 0 0,1 0 1 0 0,0-1-1 0 0,-1 0 1 0 0,1 0-1 0 0,0 0 1 0 0,0-1-1 0 0,1 0 1 0 0,-1 0-1 0 0,1-1 1 0 0,0 1-1 0 0,0-1 1 0 0,1 0-1 0 0,-1 0 1 0 0,1-1-1 0 0,0 1 1 0 0,0-1-1 0 0,1 0 1 0 0,0 0-1 0 0,-2-4 269 0 0,0-12-1156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1:3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1392 0 0,'-35'13'761'0'0,"1"2"0"0"0,1 1 0 0 0,0 2 0 0 0,1 1-1 0 0,1 1 1 0 0,-5 7-761 0 0,34-26 36 0 0,1-1-1 0 0,0 1 0 0 0,0 0 1 0 0,-1 0-1 0 0,1 0 0 0 0,0 0 1 0 0,0 0-1 0 0,0 0 1 0 0,0 0-1 0 0,0 1 0 0 0,0-1 1 0 0,1 0-1 0 0,-1 0 1 0 0,0 1-1 0 0,1-1 0 0 0,-1 1 1 0 0,0-1-1 0 0,1 0 0 0 0,0 1 1 0 0,-1-1-1 0 0,1 1 1 0 0,0-1-1 0 0,0 1 0 0 0,0-1 1 0 0,0 1-1 0 0,0-1 0 0 0,0 1 1 0 0,0-1-1 0 0,0 1 1 0 0,1-1-1 0 0,-1 1 0 0 0,1-1 1 0 0,-1 1-1 0 0,1-1 1 0 0,-1 0-1 0 0,1 1 0 0 0,0-1 1 0 0,0 0-1 0 0,-1 0 0 0 0,1 1 1 0 0,0-1-1 0 0,0 0 1 0 0,0 0-1 0 0,1 0 0 0 0,-1 0 1 0 0,0 0-1 0 0,0 0 0 0 0,0 0 1 0 0,1-1-1 0 0,-1 1 1 0 0,0 0-1 0 0,1-1 0 0 0,0 1-35 0 0,79 26 465 0 0,82-6-1050 0 0,10-24-4267 0 0,-102-6 3644 0 0</inkml:trace>
  <inkml:trace contextRef="#ctx0" brushRef="#br0" timeOffset="309.738">49 167 1684 0 0,'15'-3'6054'0'0,"59"-11"-5785"0"0,191-28-4888 0 0,-227 33 3403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1:3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22 139 1468 0 0,'3'-3'550'0'0,"10"-23"1999"0"0,-8 20-2203 0 0,23-12 469 0 0,-16 128 2010 0 0,20 125-2385 0 0,-31-230 119 0 0,0-5-659 0 0,-1 1-1 0 0,1-1 1 0 0,0 0-1 0 0,-1 1 1 0 0,1-1-1 0 0,0 1 1 0 0,-1-1 0 0 0,1 1-1 0 0,-1 0 1 0 0,1-1-1 0 0,-1 1 1 0 0,1 0-1 0 0,-1-1 1 0 0,1 1-1 0 0,-1 0 1 0 0,0 0 0 0 0,1-1-1 0 0,-1 1 1 0 0,0 0-1 0 0,1 0 1 0 0,-1-1-1 0 0,0 1 1 0 0,0 0-1 0 0,0 0 1 0 0,0 0 0 0 0,0 0-1 0 0,0-1 1 0 0,0 1-1 0 0,0 0 1 0 0,0 0-1 0 0,0 0 1 0 0,-1-1-1 0 0,1 1 1 0 0,0 0 0 0 0,-1 0-1 0 0,1 0 1 0 0,0-1-1 0 0,-1 1 1 0 0,1 0-1 0 0,-1-1 1 0 0,1 1-1 0 0,-1 0 1 0 0,1-1 0 0 0,-1 1-1 0 0,1-1 1 0 0,-1 1-1 0 0,0-1 1 0 0,1 1-1 0 0,-1-1 1 0 0,0 1-1 0 0,0-1 1 0 0,1 0 0 0 0,-1 1-1 0 0,0-1 1 0 0,0 0-1 0 0,1 1 1 0 0,-1-1-1 0 0,0 0 1 0 0,0 0-1 0 0,0 0 1 0 0,1 0-1 0 0,-1 0 1 0 0,0 0 0 0 0,0 0-1 0 0,0 0 1 0 0,0 0-1 0 0,0-1 101 0 0,-10-10-1158 0 0</inkml:trace>
  <inkml:trace contextRef="#ctx0" brushRef="#br0" timeOffset="990.834">81 118 1428 0 0,'0'0'554'0'0,"0"0"0"0"0,0 0-122 0 0,0 0 0 0 0,0 0-41 0 0,0 0-84 0 0,-3-20 677 0 0,0 16-959 0 0,1-28 907 0 0,10 25-863 0 0,0 0 0 0 0,0 1 0 0 0,1 1 0 0 0,-1 0 0 0 0,1 0 0 0 0,0 0 0 0 0,1 1 0 0 0,-1 0 0 0 0,1 1 1 0 0,0 0-1 0 0,0 1 0 0 0,-1 0 0 0 0,2 0 0 0 0,-1 1 0 0 0,0 0-69 0 0,-5 4 3 0 0,0 0 1 0 0,0 1-1 0 0,0-1 1 0 0,-1 1-1 0 0,1 0 1 0 0,-1 0-1 0 0,0 0 1 0 0,0 0-1 0 0,0 1 1 0 0,-1 0-1 0 0,0-1 1 0 0,0 1-1 0 0,0 1 1 0 0,0-1-1 0 0,-1 0 1 0 0,0 1-1 0 0,0-1 1 0 0,0 1-1 0 0,-1 0 1 0 0,1-1 0 0 0,-2 1-1 0 0,1 0 1 0 0,-1 0-1 0 0,1 0 1 0 0,-1 0-1 0 0,-1-1 1 0 0,1 1-1 0 0,-1 0 1 0 0,-2 5-4 0 0,1 4 131 0 0,-1 0-1 0 0,0-1 1 0 0,-1 1 0 0 0,-1-1 0 0 0,0 0 0 0 0,-1 0 0 0 0,-1 0 0 0 0,0-1-1 0 0,0 0 1 0 0,-2-1 0 0 0,0 1-131 0 0,102-15 1922 0 0,-88 2-1920 0 0,-1 1 0 0 0,0-1 0 0 0,1 1 0 0 0,-1 0 0 0 0,0 1 0 0 0,0-1 0 0 0,0 1 0 0 0,0 0 0 0 0,0-1 0 0 0,0 2 0 0 0,-1-1 0 0 0,1 0 0 0 0,-1 1 0 0 0,1 0 0 0 0,-1 0 0 0 0,0 0 0 0 0,0 0 0 0 0,0 0 0 0 0,-1 1 0 0 0,1-1 0 0 0,-1 1 0 0 0,0-1 0 0 0,1 1 0 0 0,-2 0 0 0 0,1 0 0 0 0,0 0 0 0 0,-1 0 0 0 0,0 1 0 0 0,0-1 0 0 0,0 0 0 0 0,-1 0 0 0 0,1 1 0 0 0,-1-1 0 0 0,0 0 0 0 0,0 1 0 0 0,0-1 0 0 0,-1 2-2 0 0,-8 5-2 0 0,0-1 1 0 0,0 0 0 0 0,-1-1 0 0 0,-1 0-1 0 0,1 0 1 0 0,-2-1 0 0 0,1 0 0 0 0,-1-1-1 0 0,0-1 1 0 0,0 1 0 0 0,-1-2 0 0 0,0 0-1 0 0,0-1 1 0 0,0 0 0 0 0,0-1 0 0 0,-1 0 0 0 0,1-1-1 0 0,-1 0 1 0 0,0-1 0 0 0,0-1 0 0 0,1 0-1 0 0,-7-2 2 0 0,16 3-120 0 0,-1-1 0 0 0,0 0 0 0 0,0 0 0 0 0,1 0 0 0 0,-1-1-1 0 0,0 1 1 0 0,1-1 0 0 0,-1-1 0 0 0,1 1 0 0 0,-1 0 0 0 0,1-1 0 0 0,-1 0 0 0 0,1 0-1 0 0,0 0 1 0 0,0-1 0 0 0,0 1 0 0 0,0-1 0 0 0,0 0 0 0 0,1 0 0 0 0,-1 0-1 0 0,1-1 1 0 0,0 1 0 0 0,0-1 0 0 0,0 0 0 0 0,0 0 0 0 0,1 0 0 0 0,0 0-1 0 0,-1 0 1 0 0,1-1 0 0 0,1 1 0 0 0,-1-1 0 0 0,1 1 0 0 0,0-1 0 0 0,0 1-1 0 0,0-1 1 0 0,0 0 0 0 0,1 1 0 0 0,0-1 0 0 0,0 0 0 0 0,0 0 0 0 0,1 1 0 0 0,0-4 120 0 0,34-58-2798 0 0,-11 38 1373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7:4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19 138 1316 0 0,'-3'-70'3683'0'0,"18"324"-1687"0"0,39 90-857 0 0,-33-262-822 0 0,-28-107-5546 0 0,4 9 4035 0 0</inkml:trace>
  <inkml:trace contextRef="#ctx0" brushRef="#br0" timeOffset="358.843">35 151 860 0 0,'0'-94'3295'0'0,"2"91"-3243"0"0,0-1-1 0 0,0 0 0 0 0,0 1 1 0 0,1-1-1 0 0,0 1 1 0 0,-1 0-1 0 0,1 0 1 0 0,0 0-1 0 0,0 0 1 0 0,1 0-1 0 0,-1 1 1 0 0,1-1-1 0 0,-1 1 1 0 0,1 0-1 0 0,0 0 1 0 0,-1 0-1 0 0,1 1 1 0 0,0-1-1 0 0,0 1 0 0 0,0 0 1 0 0,1 0-1 0 0,-1 0 1 0 0,0 1-1 0 0,0 0 1 0 0,0-1-1 0 0,1 1 1 0 0,-1 1-1 0 0,0-1 1 0 0,0 1-1 0 0,2 0-51 0 0,0 0 40 0 0,0 0 0 0 0,0 0-1 0 0,0 0 1 0 0,0 1-1 0 0,0 0 1 0 0,-1 1 0 0 0,1-1-1 0 0,0 1 1 0 0,-1 0 0 0 0,0 1-1 0 0,0-1 1 0 0,0 1 0 0 0,0 0-1 0 0,0 0 1 0 0,-1 1 0 0 0,0-1-1 0 0,0 1 1 0 0,0 0 0 0 0,0 0-1 0 0,-1 0 1 0 0,0 0 0 0 0,0 1-1 0 0,0 0 1 0 0,-1-1 0 0 0,0 1-1 0 0,0 0 1 0 0,0 0 0 0 0,-1 0-1 0 0,0 0 1 0 0,0 0 0 0 0,0 1-1 0 0,-1-1 1 0 0,0 5-40 0 0,-5-2-28 0 0,0 1 0 0 0,0-1 0 0 0,-1 0 0 0 0,0 0 0 0 0,-1 0 0 0 0,0-1 0 0 0,0 0 0 0 0,-1 0 0 0 0,0-1 1 0 0,0 0-1 0 0,-1-1 0 0 0,0 1 0 0 0,0-2 0 0 0,-1 1 0 0 0,1-1 0 0 0,-1-1 0 0 0,0 0 0 0 0,0 0 0 0 0,-1-1 0 0 0,1 0 0 0 0,-1-1 0 0 0,1 0 0 0 0,-2 0 28 0 0,-51-35-2916 0 0,56 16 1691 0 0</inkml:trace>
  <inkml:trace contextRef="#ctx0" brushRef="#br0" timeOffset="811.234">816 166 1576 0 0,'-32'22'422'0'0,"1"1"-1"0"0,1 2 0 0 0,2 1 1 0 0,0 1-1 0 0,2 1 1 0 0,0 2-1 0 0,3 0 1 0 0,0 2-1 0 0,2 1 0 0 0,1 0 1 0 0,0 6-422 0 0,17-32 12 0 0,0 0 1 0 0,1 1-1 0 0,-1 0 0 0 0,1-1 1 0 0,1 1-1 0 0,0 0 1 0 0,0 0-1 0 0,0 0 0 0 0,1 0 1 0 0,1 0-1 0 0,-1-1 0 0 0,1 1 1 0 0,0 0-1 0 0,1 0 1 0 0,0 0-1 0 0,0-1 0 0 0,0 1 1 0 0,1-1-1 0 0,1 0 0 0 0,-1 0 1 0 0,1 0-1 0 0,0 0 0 0 0,1 0 1 0 0,-1-1-1 0 0,1 0 1 0 0,0 0-1 0 0,1 0 0 0 0,0-1 1 0 0,0 0-1 0 0,0 0 0 0 0,0 0 1 0 0,1-1-1 0 0,0 1 1 0 0,6 1-13 0 0,149 25-4198 0 0,-134-31 2959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1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628 272 1360 0 0,'0'0'389'0'0,"0"0"-54"0"0,-3-11 326 0 0,-30-25 1082 0 0,32 8 370 0 0,6 50-1373 0 0,-5 289-675 0 0,-1-305-60 0 0,2 0 1 0 0,-1 0-1 0 0,1 0 1 0 0,-1 0-1 0 0,2 0 0 0 0,-1 0 1 0 0,1 0-1 0 0,0 0 0 0 0,0 0 1 0 0,1-1-1 0 0,-1 1 1 0 0,1-1-1 0 0,0 1 0 0 0,1-1 1 0 0,-1 0-1 0 0,1-1 0 0 0,0 1 1 0 0,1-1-1 0 0,-1 1-5 0 0,51-3-2631 0 0,-28-17 1369 0 0,-6 0 31 0 0</inkml:trace>
  <inkml:trace contextRef="#ctx0" brushRef="#br0" timeOffset="342.347">919 314 1360 0 0,'18'56'1934'0'0,"-15"-19"-1483"0"0,-4-31-404 0 0,0 0-1 0 0,0 1 1 0 0,0-1 0 0 0,1 0-1 0 0,0 0 1 0 0,0 1 0 0 0,1-1-1 0 0,-1 0 1 0 0,1 0 0 0 0,1 0-1 0 0,-1 0 1 0 0,1 0 0 0 0,0 0-1 0 0,1 0 1 0 0,-1 0 0 0 0,1-1-1 0 0,0 1 1 0 0,1-1 0 0 0,-1 0-1 0 0,1 0 1 0 0,0 0 0 0 0,0 0-1 0 0,1-1 1 0 0,-1 0 0 0 0,1 0-1 0 0,0 0 1 0 0,0 0 0 0 0,0-1-1 0 0,1 0 1 0 0,-1 0 0 0 0,1 0-1 0 0,0-1 1 0 0,0 1 0 0 0,0-2-1 0 0,5 2-46 0 0,45-26-2722 0 0,-43 10 1366 0 0</inkml:trace>
  <inkml:trace contextRef="#ctx0" brushRef="#br0" timeOffset="840.171">634 83 1204 0 0,'5'-7'3485'0'0,"5"-7"-2365"0"0,13-14 2088 0 0,-20 22-2476 0 0,6 2-4520 0 0,1 4 1192 0 0,-6 0 1395 0 0</inkml:trace>
  <inkml:trace contextRef="#ctx0" brushRef="#br0" timeOffset="1212.99">885 45 1600 0 0,'2'4'79'0'0,"-2"-4"29"0"0,-1 1 1 0 0,1-1 0 0 0,-1 0 0 0 0,1 0-1 0 0,-1 0 1 0 0,1 1 0 0 0,0-1 0 0 0,-1 0-1 0 0,1 1 1 0 0,-1-1 0 0 0,1 0 0 0 0,0 1-1 0 0,-1-1 1 0 0,1 0 0 0 0,0 1 0 0 0,-1-1-1 0 0,1 1 1 0 0,0-1 0 0 0,-1 1 0 0 0,1-1-1 0 0,0 1 1 0 0,0-1 0 0 0,0 1 0 0 0,0-1-1 0 0,-1 1 1 0 0,1-1 0 0 0,0 1 0 0 0,0-1-1 0 0,0 1 1 0 0,0-1 0 0 0,0 1 0 0 0,0-1-1 0 0,0 1 1 0 0,0-1 0 0 0,1 1 0 0 0,-1-1-1 0 0,0 1 1 0 0,0-1 0 0 0,0 1 0 0 0,1-1-1 0 0,-1 1 1 0 0,0-1 0 0 0,0 1 0 0 0,1-1-1 0 0,-1 0 1 0 0,0 1 0 0 0,1-1 0 0 0,-1 1-1 0 0,0-1 1 0 0,1 0 0 0 0,-1 1-1 0 0,1-1 1 0 0,-1 0 0 0 0,1 0 0 0 0,-1 1-1 0 0,0-1 1 0 0,1 0 0 0 0,-1 0 0 0 0,1 1-109 0 0,-8-3-522 0 0,9 2-4492 0 0,1-2 3615 0 0</inkml:trace>
  <inkml:trace contextRef="#ctx0" brushRef="#br0" timeOffset="1507.773">1192 0 1404 0 0,'79'38'3339'0'0,"-6"88"-2788"0"0,-59-94-259 0 0,1-2-181 0 0,-1 1 0 0 0,-2 0 0 0 0,-1 1 0 0 0,-2 1 0 0 0,-1-1 1 0 0,-1 1-1 0 0,-2 1 0 0 0,-1-1 0 0 0,-2 7-111 0 0,-3-24 27 0 0,-1-1 0 0 0,-1 1 0 0 0,0-1 0 0 0,-1 0 0 0 0,0 0 0 0 0,-2 0 0 0 0,0 0 0 0 0,0-1 1 0 0,-1 0-1 0 0,-1-1 0 0 0,0 1 0 0 0,-1-2 0 0 0,-1 1 0 0 0,0-1 0 0 0,0 0 0 0 0,-1-1 0 0 0,-4 2-27 0 0,1 0-307 0 0,-1 0 0 0 0,-1-1 0 0 0,0-1 1 0 0,0 0-1 0 0,-1-1 0 0 0,-1-1 0 0 0,0-1 0 0 0,-13 5 307 0 0,-76 11-2415 0 0,55-20 1255 0 0</inkml:trace>
  <inkml:trace contextRef="#ctx0" brushRef="#br0" timeOffset="1802.101">138 263 1228 0 0,'-11'6'144'0'0,"1"2"-1"0"0,0-1 1 0 0,1 1-1 0 0,0 0 1 0 0,0 1 0 0 0,1 0-1 0 0,0 1 1 0 0,0 0-1 0 0,1 0 1 0 0,0 0-1 0 0,1 1 1 0 0,0 0 0 0 0,1 0-1 0 0,0 1 1 0 0,1 0-1 0 0,0-1 1 0 0,1 1 0 0 0,0 1-1 0 0,1-1 1 0 0,1 0-1 0 0,-1 0 1 0 0,2 1-1 0 0,0-1 1 0 0,0 1 0 0 0,2 5-144 0 0,1 12 80 0 0,2 1 0 0 0,1 0 0 0 0,1-1 1 0 0,2 0-1 0 0,1-1 0 0 0,1 0 0 0 0,1-1 1 0 0,2 0-1 0 0,13 20-80 0 0,-11-24-329 0 0,1 0 0 0 0,1-1 0 0 0,1-1 0 0 0,0-1 0 0 0,2 0 0 0 0,1-2 0 0 0,0-1 0 0 0,2 0 0 0 0,0-2 0 0 0,18 10 329 0 0,9 1-1322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2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2000 0 0,'24'-62'5498'0'0,"-18"116"-5127"0"0,-1 48-162 0 0,4 0 0 0 0,5-1 1 0 0,5 0-1 0 0,19 55-209 0 0,36 112 754 0 0,-70-252-1079 0 0,-16-38-1283 0 0,-15-40-2138 0 0,21 40 2645 0 0</inkml:trace>
  <inkml:trace contextRef="#ctx0" brushRef="#br0" timeOffset="385.516">481 260 2176 0 0,'14'25'6502'0'0,"-12"86"-6748"0"0,-2-88 784 0 0,0 28-439 0 0,3 0-1 0 0,2 0 0 0 0,2-1 1 0 0,2 0-1 0 0,3 1-98 0 0,-48-65-5385 0 0,16-2 4228 0 0,1-5-7 0 0</inkml:trace>
  <inkml:trace contextRef="#ctx0" brushRef="#br0" timeOffset="1070.501">420 252 1088 0 0,'38'-22'5517'0'0,"-5"8"-5417"0"0,0 2 0 0 0,1 1 1 0 0,0 2-1 0 0,1 2 1 0 0,0 1-1 0 0,0 1 0 0 0,27 1-100 0 0,-57 5 7 0 0,0 0 0 0 0,-1 0 0 0 0,1 0 0 0 0,-1 0 0 0 0,1 1 0 0 0,-1-1 0 0 0,0 1 0 0 0,0 0 0 0 0,0 1 0 0 0,0-1 0 0 0,0 1 0 0 0,0 0 0 0 0,0 0 0 0 0,-1 0 0 0 0,0 0 0 0 0,1 0 0 0 0,-1 1 0 0 0,0 0 1 0 0,-1 0-1 0 0,1-1 0 0 0,-1 1 0 0 0,0 1 0 0 0,0-1 0 0 0,0 0 0 0 0,0 1 0 0 0,-1-1 0 0 0,1 0 0 0 0,-1 1 0 0 0,-1 0 0 0 0,1-1 0 0 0,0 1 0 0 0,-1 0 0 0 0,0-1 0 0 0,0 1 0 0 0,-1 0 0 0 0,1-1 0 0 0,-1 1 0 0 0,0-1 0 0 0,0 1 0 0 0,-1-1 0 0 0,0 3-7 0 0,-110 167 184 0 0,151-148-227 0 0,-29-25 37 0 0,0 2 0 0 0,0-1 0 0 0,-1 1 0 0 0,1 1 0 0 0,-1 0 0 0 0,0 0 0 0 0,0 1 0 0 0,0 0 0 0 0,-1 1 0 0 0,1-1 0 0 0,-2 2 0 0 0,1-1 0 0 0,0 1 0 0 0,-1 0 0 0 0,-1 1 0 0 0,1 0 0 0 0,-1 0 0 0 0,0 0-1 0 0,-1 0 1 0 0,0 1 0 0 0,0 0 0 0 0,-1 0 0 0 0,1 4 6 0 0,-8-6 7 0 0,0 1-1 0 0,-1-1 1 0 0,1 0-1 0 0,-1 0 0 0 0,-1 0 1 0 0,1-1-1 0 0,-1 0 0 0 0,0 0 1 0 0,-1 0-1 0 0,1 0 1 0 0,-1-1-1 0 0,0 0 0 0 0,-1 0 1 0 0,1 0-1 0 0,-1-1 0 0 0,0 0 1 0 0,0 0-1 0 0,0-1 1 0 0,-1 0-1 0 0,1 0 0 0 0,-7 1-6 0 0,-5 5-250 0 0,0-1-1 0 0,0-1 1 0 0,-1-1-1 0 0,0 0 1 0 0,-1-2-1 0 0,1 0 1 0 0,-1-2-1 0 0,0 0 1 0 0,1-1-1 0 0,-1-1 1 0 0,0-1-1 0 0,0 0 0 0 0,1-2 1 0 0,-1-1-1 0 0,1 0 1 0 0,0-2-1 0 0,-8-3 251 0 0,-6-9-1200 0 0</inkml:trace>
  <inkml:trace contextRef="#ctx0" brushRef="#br0" timeOffset="1383">935 105 1880 0 0,'20'-1'180'0'0,"-1"1"-1"0"0,1 1 0 0 0,0 1 1 0 0,-1 0-1 0 0,1 1 1 0 0,-1 1-1 0 0,0 1 1 0 0,0 1-1 0 0,0 1 1 0 0,-1 0-1 0 0,0 2 0 0 0,-1 0 1 0 0,0 0-1 0 0,0 2 1 0 0,-1 0-1 0 0,0 1 1 0 0,-1 1-1 0 0,0 0 1 0 0,-1 1-1 0 0,-1 0 0 0 0,0 1 1 0 0,-1 1-1 0 0,-1 0 1 0 0,0 0-1 0 0,-1 1 1 0 0,-1 1-1 0 0,0 0 0 0 0,-2 0 1 0 0,0 0-1 0 0,-1 2-179 0 0,1-7 73 0 0,-2 0 0 0 0,1 1 0 0 0,-2 0 0 0 0,0 0 0 0 0,0 0 0 0 0,-1 1 0 0 0,-1-1 0 0 0,-1 1 0 0 0,0 0 0 0 0,-1-1 0 0 0,0 1 0 0 0,-1 0 0 0 0,-1-1 0 0 0,0 1 0 0 0,-1-1 0 0 0,-1 0 0 0 0,0 0 0 0 0,-1 0 0 0 0,0 0 0 0 0,-1-1 0 0 0,-1 0 0 0 0,-7 12-73 0 0,5-11 13 0 0,-1-1 0 0 0,0-1-1 0 0,0 0 1 0 0,-1 0 0 0 0,-1-1-1 0 0,0 0 1 0 0,-1-1 0 0 0,0 0-1 0 0,0-1 1 0 0,-1-1 0 0 0,0 0-1 0 0,-11 3-12 0 0,-116 17-3698 0 0,76-47 1164 0 0,36 0 1393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1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65 118 888 0 0,'11'-60'6321'0'0,"-11"60"-6215"0"0,0 0-12 0 0,0 0-25 0 0,0 0-4 0 0,0 0 29 0 0,0 0-14 0 0,0 0 6 0 0,10-2 24 0 0,34 243 809 0 0,58 178-919 0 0,-66-298 456 0 0,-68-157-6988 0 0,24 20 5408 0 0</inkml:trace>
  <inkml:trace contextRef="#ctx0" brushRef="#br0" timeOffset="356.048">1 140 1236 0 0,'3'-8'132'0'0,"0"0"0"0"0,0 0 1 0 0,1 0-1 0 0,1 0 0 0 0,-1 1 0 0 0,1-1 0 0 0,0 1 1 0 0,1 0-1 0 0,0 1 0 0 0,0 0 0 0 0,0-1 0 0 0,1 2 1 0 0,0-1-1 0 0,0 1 0 0 0,0 0 0 0 0,1 1 0 0 0,-1-1 1 0 0,1 2-1 0 0,0-1 0 0 0,0 1 0 0 0,1 0 0 0 0,-1 1 0 0 0,1 0 1 0 0,-1 0-1 0 0,1 1 0 0 0,0 0 0 0 0,0 0 0 0 0,-1 1 1 0 0,1 0-1 0 0,4 1-132 0 0,-1 1 47 0 0,1 0 1 0 0,-1 1-1 0 0,0 0 1 0 0,0 1-1 0 0,-1 1 0 0 0,1 0 1 0 0,-1 0-1 0 0,0 1 1 0 0,0 0-1 0 0,-1 1 1 0 0,1 0-1 0 0,-1 1 0 0 0,-1 0 1 0 0,0 1-1 0 0,0-1 1 0 0,-1 2-1 0 0,0-1 1 0 0,0 1-1 0 0,-1 1 0 0 0,0-1 1 0 0,-1 1-1 0 0,2 6-47 0 0,-4-11 42 0 0,0 0-1 0 0,0 0 1 0 0,-1 1-1 0 0,0-1 0 0 0,0 1 1 0 0,-1-1-1 0 0,1 1 1 0 0,-1 0-1 0 0,-1 0 1 0 0,0 0-1 0 0,0 0 1 0 0,0 1-1 0 0,-1-1 0 0 0,1 0 1 0 0,-2 0-1 0 0,1 0 1 0 0,-1 1-1 0 0,0-1 1 0 0,-1 0-1 0 0,0 0 1 0 0,0 0-1 0 0,0-1 0 0 0,-1 1 1 0 0,0-1-1 0 0,0 1 1 0 0,-1-1-1 0 0,0 0 1 0 0,0 0-1 0 0,0 0 0 0 0,-1-1 1 0 0,0 1-1 0 0,0-1-41 0 0,-7 6-43 0 0,-1 0 0 0 0,-1-1 0 0 0,1-1 0 0 0,-2 0 0 0 0,1-1 0 0 0,-1 0 0 0 0,0-1 0 0 0,-1-1-1 0 0,1-1 1 0 0,-1 0 0 0 0,0-1 0 0 0,-1 0 0 0 0,1-1 0 0 0,-17 0 43 0 0,-28-29-3418 0 0,52 11 2140 0 0</inkml:trace>
  <inkml:trace contextRef="#ctx0" brushRef="#br0" timeOffset="650.168">1002 56 1892 0 0,'-62'59'2354'0'0,"19"-15"-1809"0"0,2 3 0 0 0,2 1 0 0 0,2 1 1 0 0,2 3-1 0 0,-15 32-545 0 0,45-77 6 0 0,1 1 0 0 0,1 0 0 0 0,-1 0 1 0 0,1 0-1 0 0,1 1 0 0 0,0-1 0 0 0,0 1 0 0 0,0-1 0 0 0,1 1 0 0 0,0 0 0 0 0,1 0 1 0 0,0-1-1 0 0,1 1 0 0 0,-1 0 0 0 0,2-1 0 0 0,-1 1 0 0 0,1 0 0 0 0,0-1 1 0 0,1 0-1 0 0,0 1 0 0 0,1-1 0 0 0,-1 0 0 0 0,1-1 0 0 0,1 1 0 0 0,0-1 0 0 0,0 0 1 0 0,0 0-1 0 0,1 0 0 0 0,0-1 0 0 0,0 0 0 0 0,0 0 0 0 0,1 0 0 0 0,0-1 1 0 0,0 0-1 0 0,1 0 0 0 0,-1-1 0 0 0,1 0 0 0 0,0 0 0 0 0,0-1 0 0 0,8 2-6 0 0,165 27-4321 0 0,-153-32 3217 0 0</inkml:trace>
  <inkml:trace contextRef="#ctx0" brushRef="#br0" timeOffset="1697.588">1366 103 1388 0 0,'16'-15'3786'0'0,"-55"16"-3456"0"0,-5 15-179 0 0,28-12-66 0 0,1 1 0 0 0,0 1-1 0 0,0 0 1 0 0,0 0 0 0 0,1 2 0 0 0,0 0 0 0 0,0 0 0 0 0,1 2 0 0 0,0-1 0 0 0,1 2-1 0 0,0 0 1 0 0,0 0-85 0 0,12-6 35 0 0,-1 0 0 0 0,1 0-1 0 0,1 0 1 0 0,-1 0 0 0 0,1 0-1 0 0,0 0 1 0 0,0 0 0 0 0,0 0 0 0 0,0 0-1 0 0,1-1 1 0 0,0 1 0 0 0,0 0-1 0 0,0-1 1 0 0,1 0 0 0 0,0 1-1 0 0,-1-1 1 0 0,2 0 0 0 0,-1 0-1 0 0,0-1 1 0 0,1 1 0 0 0,-1-1 0 0 0,1 1-1 0 0,0-1 1 0 0,0 0 0 0 0,1-1-1 0 0,-1 1 1 0 0,0-1 0 0 0,1 0-1 0 0,-1 0 1 0 0,5 1-35 0 0,161 121 799 0 0,-169-122-789 0 0,1 0 1 0 0,-1 1-1 0 0,1-1 1 0 0,-1 0 0 0 0,0 1-1 0 0,0-1 1 0 0,0 1-1 0 0,0-1 1 0 0,0 1-1 0 0,0 0 1 0 0,-1-1-1 0 0,1 1 1 0 0,-1 0 0 0 0,0-1-1 0 0,0 1 1 0 0,0 0-1 0 0,0-1 1 0 0,0 1-1 0 0,-1 0 1 0 0,1-1-1 0 0,-1 1 1 0 0,1 0-1 0 0,-1-1 1 0 0,0 1 0 0 0,0-1-1 0 0,-1 1 1 0 0,1-1-1 0 0,0 0 1 0 0,-1 1-1 0 0,1-1 1 0 0,-1 0-1 0 0,0 0 1 0 0,0 0 0 0 0,0 0-1 0 0,0 0 1 0 0,0-1-1 0 0,0 1 1 0 0,0 0-1 0 0,-1-1 1 0 0,1 0-1 0 0,0 0 1 0 0,-2 1-11 0 0,-107 43 170 0 0,96-41-238 0 0,-1-1 1 0 0,0-1 0 0 0,1 0 0 0 0,-1-1 0 0 0,0-1 0 0 0,0 0 0 0 0,0-1 0 0 0,0-1 0 0 0,0-1 0 0 0,1 0 0 0 0,-1-1 0 0 0,1 0-1 0 0,-2-2 68 0 0,-9-14-1033 0 0,25-5-2737 0 0,13 0 2532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2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1236 0 0,'-17'-5'5472'0'0,"60"-2"-4325"0"0,240-13 232 0 0,-8 32-3784 0 0,-214 5-1344 0 0,-59-11 2493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2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56 868 0 0,'9'3'956'0'0,"17"1"-244"0"0,-10-4-44 0 0,37 6-120 0 0,-12-6-12 0 0,-18 0-60 0 0,9 0-108 0 0,9 0-68 0 0,4 0-111 0 0,51-12-157 0 0,-43 6-8 0 0,0 0-397 0 0,-2-6-231 0 0,-1 2 44 0 0,-2-1-796 0 0,-5-1 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2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60 1128 0 0,'21'-13'3623'0'0,"-9"37"-249"0"0,-26 255-2356 0 0,6 64-287 0 0,7-341-724 0 0,0 0 0 0 0,0 0 0 0 0,0 0 1 0 0,0 0-1 0 0,-1 0 0 0 0,1 0 1 0 0,-1-1-1 0 0,0 1 0 0 0,1 0 0 0 0,-1-1 1 0 0,0 0-1 0 0,0 1 0 0 0,0-1 1 0 0,0 0-1 0 0,0 0 0 0 0,0 0 0 0 0,0 0 1 0 0,-1 0-1 0 0,1 0 0 0 0,0-1 1 0 0,-1 1-1 0 0,1-1 0 0 0,0 0 0 0 0,0 1 1 0 0,-1-1-1 0 0,1 0 0 0 0,-1 0 1 0 0,1-1-1 0 0,0 1 0 0 0,-1 0 0 0 0,1-1 1 0 0,0 0-1 0 0,-1 0-7 0 0,-5 1 30 0 0,7 0-62 0 0,-37 0 68 0 0,167-13 70 0 0,80-4-2433 0 0,-178 1-2422 0 0,-33 11 3455 0 0</inkml:trace>
  <inkml:trace contextRef="#ctx0" brushRef="#br0" timeOffset="384.158">274 18 1700 0 0,'17'-17'4340'0'0,"-20"34"-2449"0"0,-18 34-1285 0 0,-59 76-1189 0 0,-68 45-4522 0 0,110-131 3992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550 200 1240 0 0,'0'0'391'0'0,"0"0"-14"0"0,0 0 7 0 0,0 0-76 0 0,0 0-83 0 0,0 0-34 0 0,0 0-12 0 0,0 0 38 0 0,0 0 3 0 0,0 0-24 0 0,0-18 320 0 0,0 18-506 0 0,0 1 0 0 0,1 0 0 0 0,-1-1 0 0 0,0 1 0 0 0,1 0 0 0 0,-1-1 0 0 0,1 1 0 0 0,-1-1 0 0 0,1 1 0 0 0,0-1-1 0 0,-1 1 1 0 0,1-1 0 0 0,-1 1 0 0 0,1-1 0 0 0,0 1 0 0 0,-1-1 0 0 0,1 0 0 0 0,0 1 0 0 0,0-1 0 0 0,-1 0 0 0 0,1 0-1 0 0,0 0 1 0 0,0 0 0 0 0,-1 1 0 0 0,1-1 0 0 0,0 0 0 0 0,0 0 0 0 0,-1 0 0 0 0,1 0 0 0 0,0-1 0 0 0,0 1 0 0 0,-1 0-1 0 0,1 0 1 0 0,0 0 0 0 0,0-1 0 0 0,-1 1 0 0 0,1 0 0 0 0,0-1 0 0 0,-1 1 0 0 0,1-1 0 0 0,0 1 0 0 0,-1 0 0 0 0,1-1 0 0 0,-1 1-1 0 0,1-1 1 0 0,-1 0 0 0 0,1 1 0 0 0,-1-1 0 0 0,1 1 0 0 0,-1-1 0 0 0,0 0 0 0 0,1 1 0 0 0,-1-1 0 0 0,0 0 0 0 0,1 0-1 0 0,-1 1 1 0 0,0-1 0 0 0,0 0 0 0 0,0 0 0 0 0,0 1 0 0 0,0-1 0 0 0,0 0 0 0 0,0 0 0 0 0,0 1 0 0 0,0-1 0 0 0,0 0-1 0 0,0 0-9 0 0,5 13 28 0 0,-1 1 0 0 0,-1 0 0 0 0,0 0 0 0 0,-1 0-1 0 0,0 1 1 0 0,-1-1 0 0 0,0 0 0 0 0,-1 1 0 0 0,0-1 0 0 0,-3 11-28 0 0,2 20 78 0 0,-17 120 229 0 0,55-163-3119 0 0,-24-11 1552 0 0</inkml:trace>
  <inkml:trace contextRef="#ctx0" brushRef="#br0" timeOffset="388.017">785 194 1184 0 0,'58'35'4179'0'0,"-3"84"-3669"0"0,-35-66-48 0 0,-14-40-616 0 0,23 41 892 0 0,-3-29-3609 0 0,-23-25 1607 0 0,-3 0 56 0 0</inkml:trace>
  <inkml:trace contextRef="#ctx0" brushRef="#br0" timeOffset="807.099">1099 229 876 0 0,'5'2'186'0'0,"0"1"-1"0"0,-1 0 1 0 0,1 0-1 0 0,-1 0 1 0 0,0 0 0 0 0,0 1-1 0 0,0-1 1 0 0,0 1-1 0 0,0 0 1 0 0,-1 1-1 0 0,0-1 1 0 0,0 0 0 0 0,0 1-1 0 0,0 0 1 0 0,-1 0-1 0 0,0 0 1 0 0,0 0-1 0 0,0 0 1 0 0,0 0 0 0 0,-1 0-1 0 0,0 0 1 0 0,0 2-186 0 0,6 13 323 0 0,4 9-11 0 0,-10-23-273 0 0,0 0-1 0 0,0 0 1 0 0,0 0-1 0 0,1 0 1 0 0,0 0-1 0 0,1 0 0 0 0,-1 0 1 0 0,1-1-1 0 0,0 1 1 0 0,0-1-1 0 0,1 0 0 0 0,-1 0 1 0 0,1 0-1 0 0,0-1 1 0 0,1 1-1 0 0,-1-1 1 0 0,1 0-1 0 0,0 0 0 0 0,0 0 1 0 0,0-1-1 0 0,0 0 1 0 0,1 0-1 0 0,0 0 0 0 0,-1-1 1 0 0,1 0-1 0 0,1 1-38 0 0,-4-4-180 0 0,0 0 0 0 0,0 0 0 0 0,0 0 0 0 0,0 0-1 0 0,0 0 1 0 0,0-1 0 0 0,0 1 0 0 0,0-1 0 0 0,0 0 0 0 0,0 1-1 0 0,-1-1 1 0 0,1-1 0 0 0,-1 1 0 0 0,0 0 0 0 0,1-1 0 0 0,-1 1 0 0 0,0-1-1 0 0,0 0 1 0 0,-1 1 0 0 0,1-1 0 0 0,-1 0 0 0 0,1 0 0 0 0,0-1 180 0 0,0-9-1138 0 0</inkml:trace>
  <inkml:trace contextRef="#ctx0" brushRef="#br0" timeOffset="1301.863">593 85 1196 0 0,'16'-40'8886'0'0,"4"30"-16470"0"0,-14 7 6326 0 0</inkml:trace>
  <inkml:trace contextRef="#ctx0" brushRef="#br0" timeOffset="1630.458">790 20 1180 0 0,'21'19'4220'0'0,"18"-7"-2667"0"0,-38-13-1479 0 0,-1 1 52 0 0,26-22 164 0 0,-34 22-4497 0 0,8 0 2959 0 0</inkml:trace>
  <inkml:trace contextRef="#ctx0" brushRef="#br0" timeOffset="1957.82">1086 53 868 0 0,'21'6'3183'0'0,"7"-22"803"0"0,-49 6-3662 0 0,8 7-6099 0 0,14 1 4549 0 0</inkml:trace>
  <inkml:trace contextRef="#ctx0" brushRef="#br0" timeOffset="2268.43">1464 1 948 0 0,'12'7'231'0'0,"0"1"-1"0"0,0 1 1 0 0,0 0 0 0 0,-1 0-1 0 0,-1 1 1 0 0,0 0-1 0 0,0 1 1 0 0,-1 0 0 0 0,0 1-1 0 0,-1 0 1 0 0,0 0-1 0 0,-1 1 1 0 0,0 0 0 0 0,-1 0-1 0 0,-1 0 1 0 0,0 1-231 0 0,11 24 225 0 0,-2-1 1 0 0,-1 2 0 0 0,-3 0 0 0 0,0 0-1 0 0,-3 1 1 0 0,-1-1 0 0 0,-3 2-1 0 0,0 36-225 0 0,-4-55 61 0 0,-2 1-1 0 0,0-1 0 0 0,-2 0 1 0 0,0 0-1 0 0,-1 0 1 0 0,-1-1-1 0 0,-1 0 0 0 0,-1 0 1 0 0,-1-1-1 0 0,-1-1 0 0 0,-1 1 1 0 0,0-2-1 0 0,-1 1 1 0 0,-1-2-1 0 0,-1 0 0 0 0,-1-1 1 0 0,0 0-1 0 0,-1-1 1 0 0,0-1-1 0 0,-2-1 0 0 0,-2 2-60 0 0,3-4-296 0 0,1-1-1 0 0,-2 0 0 0 0,1-2 0 0 0,-2 0 1 0 0,1-1-1 0 0,-1-1 0 0 0,0 0 0 0 0,0-2 0 0 0,-6 0 297 0 0,-58-1-2550 0 0,18-14 1408 0 0</inkml:trace>
  <inkml:trace contextRef="#ctx0" brushRef="#br0" timeOffset="2562.994">166 167 1336 0 0,'-10'4'129'0'0,"0"1"0"0"0,0 0 0 0 0,0 0 0 0 0,1 1 0 0 0,0 0 0 0 0,0 0 0 0 0,0 1-1 0 0,1 1 1 0 0,0-1 0 0 0,1 1 0 0 0,-1 0 0 0 0,2 1 0 0 0,-1 0 0 0 0,1 0 0 0 0,0 0 0 0 0,1 1 0 0 0,0 0 0 0 0,1 0 0 0 0,0 0-1 0 0,0 1 1 0 0,1-1 0 0 0,1 1 0 0 0,-1 0 0 0 0,2 0 0 0 0,0-1 0 0 0,0 1 0 0 0,1 0 0 0 0,0 0 0 0 0,1 0 0 0 0,0 0-1 0 0,2 9-128 0 0,5 7 31 0 0,2-1-1 0 0,0 0 1 0 0,2 0-1 0 0,0-1 1 0 0,2-1-1 0 0,1 0 0 0 0,1-1 1 0 0,1-1-1 0 0,0 0 1 0 0,2-1-1 0 0,1-1 0 0 0,9 6-30 0 0,177 127-3088 0 0,-155-124 1639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3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1392 0 0,'-25'9'488'0'0,"1"0"0"0"0,0 1 0 0 0,1 2 0 0 0,0 0 0 0 0,1 1 0 0 0,0 1 0 0 0,2 2 0 0 0,-1 0 1 0 0,-4 6-489 0 0,23-21 29 0 0,0 0 1 0 0,1 0 0 0 0,-1 1 0 0 0,0-1 0 0 0,1 1 0 0 0,-1-1 0 0 0,1 1-1 0 0,-1 0 1 0 0,1 0 0 0 0,0-1 0 0 0,-1 1 0 0 0,1 0 0 0 0,0 0 0 0 0,0 0-1 0 0,1 0 1 0 0,-1 1 0 0 0,0-1 0 0 0,1 0 0 0 0,-1 0 0 0 0,1 0 0 0 0,0 0-1 0 0,-1 1 1 0 0,1-1 0 0 0,0 0 0 0 0,1 0 0 0 0,-1 1 0 0 0,0-1 0 0 0,1 0 0 0 0,-1 0-1 0 0,1 0 1 0 0,-1 0 0 0 0,1 0 0 0 0,0 1 0 0 0,0-1 0 0 0,0 0 0 0 0,0-1-1 0 0,1 1 1 0 0,-1 0 0 0 0,0 0 0 0 0,1 0 0 0 0,-1-1 0 0 0,1 1 0 0 0,-1-1-1 0 0,1 1 1 0 0,0-1 0 0 0,0 0 0 0 0,0 0 0 0 0,0 0 0 0 0,2 1-30 0 0,108 33 43 0 0,50-43-3824 0 0,-111-3 2563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4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1 596 1688 0 0,'11'-3'4367'0'0,"108"-35"-2517"0"0,-91 31-1591 0 0,2 1-274 0 0,1-2 1 0 0,-1-1-1 0 0,0-1 1 0 0,-1-2-1 0 0,0-1 1 0 0,-1-1-1 0 0,-1-1 0 0 0,18-14 15 0 0,-44 29-23 0 0,0-1 0 0 0,0 0 0 0 0,-1 0 0 0 0,1 1 1 0 0,0-1-1 0 0,0 0 0 0 0,0 0 0 0 0,-1 0 0 0 0,1 0 0 0 0,-1 0 0 0 0,1 0 0 0 0,-1 0 0 0 0,1 0 0 0 0,-1 0 0 0 0,1 0 0 0 0,-1 0 0 0 0,0 0 0 0 0,0 0 0 0 0,1-1 0 0 0,-1 1 0 0 0,0 0 0 0 0,0 0 0 0 0,0 0 0 0 0,0 0 0 0 0,-1 0 0 0 0,1 0 0 0 0,0-1 0 0 0,0 1 0 0 0,-1 0 0 0 0,1 0 0 0 0,0 0 0 0 0,-1 0 0 0 0,1 0 0 0 0,-1 0 0 0 0,0 0 0 0 0,1 0 0 0 0,-1 0 0 0 0,0 0 0 0 0,1 1 0 0 0,-1-1 0 0 0,0 0 0 0 0,0 0 0 0 0,0 1 0 0 0,0-1 0 0 0,0 0 0 0 0,0 1 0 0 0,0-1 1 0 0,0 1-1 0 0,0-1 0 0 0,0 1 0 0 0,0-1 0 0 0,0 1 0 0 0,0 0 0 0 0,-1 0 23 0 0,-65-23 14 0 0,51 20-7 0 0,0 0 1 0 0,0 1 0 0 0,-1 0 0 0 0,1 1 0 0 0,0 1 0 0 0,-1 1 0 0 0,1 0 0 0 0,0 1-1 0 0,0 1 1 0 0,0 0 0 0 0,0 2 0 0 0,0-1 0 0 0,1 2 0 0 0,0 0 0 0 0,-14 8-8 0 0,25-12 19 0 0,0 0 1 0 0,0 0 0 0 0,1 0-1 0 0,-1 0 1 0 0,0 1-1 0 0,1-1 1 0 0,0 1 0 0 0,-1 0-1 0 0,1 0 1 0 0,0 1 0 0 0,1-1-1 0 0,-1 1 1 0 0,0-1 0 0 0,1 1-1 0 0,0 0 1 0 0,0 0-1 0 0,0 0 1 0 0,1 0 0 0 0,-1 0-1 0 0,1 0 1 0 0,0 0 0 0 0,0 1-1 0 0,0-1 1 0 0,1 0 0 0 0,-1 1-1 0 0,1-1 1 0 0,0 0-1 0 0,0 1 1 0 0,1-1 0 0 0,-1 0-1 0 0,1 1 1 0 0,0-1 0 0 0,0 0-1 0 0,1 0 1 0 0,-1 1 0 0 0,1-1-1 0 0,0 0 1 0 0,0-1-1 0 0,0 1 1 0 0,1 0 0 0 0,-1-1-1 0 0,1 1 1 0 0,0-1 0 0 0,0 0-1 0 0,0 1 1 0 0,0-2 0 0 0,0 1-1 0 0,1 0 1 0 0,0-1-1 0 0,-1 1 1 0 0,3 0-20 0 0,12 6-286 0 0,0-1-1 0 0,1 0 1 0 0,0-1 0 0 0,0-2-1 0 0,0 1 1 0 0,1-2 0 0 0,0-1-1 0 0,0 0 1 0 0,0-2-1 0 0,0 0 1 0 0,0-1 0 0 0,0-1-1 0 0,0-1 1 0 0,0-1 0 0 0,0-1-1 0 0,15-4 287 0 0,3-4-1266 0 0</inkml:trace>
  <inkml:trace contextRef="#ctx0" brushRef="#br0" timeOffset="325.248">649 362 1008 0 0,'-3'9'3846'0'0,"7"48"-2495"0"0,68 108 741 0 0,-39-127-179 0 0,-32-38-1711 0 0,3-3 0 0 0,13-15-149 0 0,-1 0 0 0 0,0-1 0 0 0,-1-1 0 0 0,-1 0 1 0 0,-1-1-1 0 0,-1 0 0 0 0,-1-1 0 0 0,8-23-53 0 0,39-110-2931 0 0,-50 123-2157 0 0,-8 30 3892 0 0</inkml:trace>
  <inkml:trace contextRef="#ctx0" brushRef="#br0" timeOffset="702.458">1047 479 984 0 0,'16'1'228'0'0,"0"0"0"0"0,0-2-1 0 0,-1 0 1 0 0,1-1 0 0 0,0 0 0 0 0,-1-1-1 0 0,1-1 1 0 0,-1-1 0 0 0,0 0-1 0 0,0-1 1 0 0,-1 0 0 0 0,0-1 0 0 0,0-1-1 0 0,11-8-227 0 0,-25 16 15 0 0,-1 0 0 0 0,1 0 1 0 0,-1-1-1 0 0,1 1 0 0 0,-1 0 0 0 0,1 0 0 0 0,-1 0 0 0 0,1-1 0 0 0,-1 1 0 0 0,1 0 0 0 0,-1-1 0 0 0,1 1 0 0 0,-1 0 0 0 0,1-1 0 0 0,0 1 0 0 0,-1 0 0 0 0,1-1 0 0 0,0 1 0 0 0,-1-1 0 0 0,1 1 0 0 0,0-1 0 0 0,0 1 0 0 0,-1-1 0 0 0,1 1 0 0 0,0-1 0 0 0,0 1 0 0 0,0-1 0 0 0,0 1 1 0 0,0-1-1 0 0,-1 1 0 0 0,1-1 0 0 0,0 0 0 0 0,0 1 0 0 0,0-1 0 0 0,1 1 0 0 0,-1-1 0 0 0,0 1 0 0 0,0-1 0 0 0,0 1 0 0 0,0-1 0 0 0,0 1 0 0 0,1-1 0 0 0,-1 1 0 0 0,0-1 0 0 0,0 1 0 0 0,1-1 0 0 0,-1 1 0 0 0,0 0 0 0 0,1-1 0 0 0,-1 1 0 0 0,1-1 0 0 0,-1 1 0 0 0,0 0 1 0 0,1-1-1 0 0,-1 1 0 0 0,1 0 0 0 0,-1-1 0 0 0,1 1 0 0 0,-1 0 0 0 0,1 0 0 0 0,-1 0 0 0 0,1 0 0 0 0,-1-1 0 0 0,1 1-15 0 0,-52-1 494 0 0,44 1-325 0 0,-5 2-104 0 0,0 0 1 0 0,0 1 0 0 0,0 0-1 0 0,0 0 1 0 0,1 1-1 0 0,0 1 1 0 0,0 0-1 0 0,0 1 1 0 0,0 0-1 0 0,1 0 1 0 0,0 1 0 0 0,0 0-1 0 0,1 1 1 0 0,0 0-1 0 0,0 1 1 0 0,1 0-1 0 0,0 0 1 0 0,-3 7-66 0 0,9-14 12 0 0,0 1-1 0 0,1 0 1 0 0,-1 0-1 0 0,1 0 1 0 0,0-1-1 0 0,0 1 1 0 0,0 1-1 0 0,0-1 1 0 0,0 0 0 0 0,1 0-1 0 0,-1 0 1 0 0,1 0-1 0 0,0 0 1 0 0,0 1-1 0 0,0-1 1 0 0,1 0-1 0 0,-1 0 1 0 0,1 0 0 0 0,-1 0-1 0 0,1 0 1 0 0,0 0-1 0 0,0 0 1 0 0,1 0-1 0 0,-1 0 1 0 0,1 0-1 0 0,-1 0 1 0 0,1-1 0 0 0,0 1-1 0 0,0-1 1 0 0,0 1-1 0 0,0-1 1 0 0,0 0-1 0 0,1 0 1 0 0,-1 0-1 0 0,1 0 1 0 0,-1 0 0 0 0,1 0-1 0 0,0-1 1 0 0,0 1-1 0 0,0-1 1 0 0,0 0-1 0 0,0 0 1 0 0,0 0-12 0 0,136 32-599 0 0,-59-54-3008 0 0,-66 15 2406 0 0</inkml:trace>
  <inkml:trace contextRef="#ctx0" brushRef="#br0" timeOffset="1136.961">1354 514 2396 0 0,'0'0'74'0'0,"1"1"-1"0"0,-1 0 0 0 0,0-1 1 0 0,1 1-1 0 0,-1-1 0 0 0,0 0 0 0 0,1 1 1 0 0,-1-1-1 0 0,0 1 0 0 0,1-1 1 0 0,-1 1-1 0 0,1-1 0 0 0,-1 0 1 0 0,1 1-1 0 0,-1-1 0 0 0,1 0 1 0 0,-1 0-1 0 0,1 1 0 0 0,-1-1 1 0 0,1 0-1 0 0,-1 0 0 0 0,1 0 1 0 0,0 0-1 0 0,-1 0 0 0 0,1 1 1 0 0,-1-1-1 0 0,1 0 0 0 0,0 0 1 0 0,-1-1-1 0 0,1 1 0 0 0,-1 0 1 0 0,1 0-1 0 0,-1 0 0 0 0,1 0 0 0 0,-1 0 1 0 0,1-1-1 0 0,0 1 0 0 0,-1 0 1 0 0,1 0-1 0 0,-1-1 0 0 0,1 1 1 0 0,-1 0-1 0 0,0-1 0 0 0,1 1 1 0 0,-1 0-1 0 0,1-1 0 0 0,-1 1 1 0 0,0-1-1 0 0,1 1 0 0 0,-1-1 1 0 0,0 1-1 0 0,1-1 0 0 0,-1 1 1 0 0,0-1-1 0 0,0 1 0 0 0,1-1 1 0 0,-1 0-1 0 0,0 1 0 0 0,0-1 1 0 0,0 1-74 0 0,33 47 127 0 0,-33-46-67 0 0,37 76 848 0 0,-15-157 228 0 0,6-47-1089 0 0,-7 158-397 0 0,-17-23 340 0 0,0-1 0 0 0,1 1 0 0 0,-1-1-1 0 0,1 0 1 0 0,1 0 0 0 0,-1-1 0 0 0,1 1 0 0 0,0-1 0 0 0,1-1-1 0 0,-1 1 1 0 0,1-1 0 0 0,0 0 0 0 0,1-1 0 0 0,-1 1-1 0 0,1-2 1 0 0,0 1 0 0 0,0-1 0 0 0,0 0 0 0 0,0-1 0 0 0,0 1-1 0 0,1-2 1 0 0,-1 1 0 0 0,1-1 0 0 0,-1-1 0 0 0,1 1-1 0 0,4-2 11 0 0,-2 1-151 0 0,0-1 0 0 0,-1-1 0 0 0,1 0-1 0 0,0 0 1 0 0,-1-1 0 0 0,0-1-1 0 0,1 1 1 0 0,-2-2 0 0 0,1 1-1 0 0,0-1 1 0 0,-1-1 0 0 0,0 0 0 0 0,0 0-1 0 0,0-1 1 0 0,-1 0 0 0 0,0 0-1 0 0,-1-1 1 0 0,0 0 0 0 0,0-1 0 0 0,0 1-1 0 0,-1-1 1 0 0,0 0 0 0 0,-1-1-1 0 0,0 1 1 0 0,-1-1 0 0 0,4-11 151 0 0,4-7-384 0 0,3-2 106 0 0</inkml:trace>
  <inkml:trace contextRef="#ctx0" brushRef="#br0" timeOffset="1494.97">2004 208 3700 0 0,'19'-204'3229'0'0,"-38"200"-3035"0"0,7 30-125 0 0,2 0 0 0 0,0 0 0 0 0,2 1 0 0 0,1 1 0 0 0,1-1 0 0 0,1 1 0 0 0,2 0 0 0 0,1 0 0 0 0,1 0 0 0 0,1 0 0 0 0,3 21-69 0 0,-3-13 74 0 0,23 104 775 0 0,-21-139-806 0 0,0 0-1 0 0,0 0 1 0 0,0 0 0 0 0,0 0-1 0 0,0-1 1 0 0,0 1-1 0 0,1-1 1 0 0,-1 1-1 0 0,0-1 1 0 0,0 0-1 0 0,1 0 1 0 0,-1 0-1 0 0,0 0 1 0 0,0 0-1 0 0,0 0 1 0 0,1-1-1 0 0,-1 1 1 0 0,0-1-1 0 0,0 0 1 0 0,0 1-1 0 0,0-1 1 0 0,0 0-1 0 0,0 0 1 0 0,0 0-1 0 0,0-1 1 0 0,0 1-1 0 0,0 0 1 0 0,-1-1-1 0 0,1 1 1 0 0,-1-1-1 0 0,2-1-42 0 0,0 2 43 0 0,40-27 219 0 0,-33 19-211 0 0,1 2 0 0 0,0-1 0 0 0,1 1 0 0 0,-1 1 0 0 0,1 0 0 0 0,1 0 0 0 0,-1 2 0 0 0,1-1 0 0 0,0 1 0 0 0,0 1 0 0 0,11-1-51 0 0,-19 5-33 0 0,-1 0 0 0 0,0 1 0 0 0,0-1 0 0 0,0 1 1 0 0,0 0-1 0 0,0 0 0 0 0,0 1 0 0 0,-1-1 0 0 0,1 1 0 0 0,-1 0 0 0 0,1 0 0 0 0,-1 0 1 0 0,0 0-1 0 0,0 1 0 0 0,0-1 0 0 0,-1 1 0 0 0,1-1 0 0 0,-1 1 0 0 0,0 0 0 0 0,0 0 1 0 0,0 0-1 0 0,-1 0 0 0 0,0 1 0 0 0,1-1 0 0 0,-1 0 0 0 0,0 1 0 0 0,-1-1 0 0 0,1 0 1 0 0,-1 1-1 0 0,0-1 0 0 0,0 1 0 0 0,-1-1 0 0 0,1 0 0 0 0,-1 1 0 0 0,0 0 33 0 0,-2 0-243 0 0,0-1 0 0 0,0 1 0 0 0,-1-1 0 0 0,0 0 0 0 0,0 0 0 0 0,0 0 0 0 0,0 0 0 0 0,0-1 0 0 0,-1 1 0 0 0,0-1 0 0 0,1 0 0 0 0,-1-1 0 0 0,0 1 0 0 0,-1-1 0 0 0,1 0 0 0 0,0 0 0 0 0,-1-1 0 0 0,1 1 0 0 0,-1-1 0 0 0,1-1 0 0 0,-1 1 0 0 0,1-1 0 0 0,-1 0 0 0 0,0 0 0 0 0,1 0 0 0 0,-1-1 0 0 0,-3 0 243 0 0,-32-11-1225 0 0</inkml:trace>
  <inkml:trace contextRef="#ctx0" brushRef="#br0" timeOffset="1775.222">1721 283 3264 0 0,'0'-2'1200'0'0,"4"1"-175"0"0,4-2-61 0 0,18 1-224 0 0,-12 2-128 0 0,38-6-208 0 0,-15 5-204 0 0,4-1-124 0 0,1 2-132 0 0,1 0-200 0 0,-24 0 24 0 0,8 0-708 0 0,7 0 60 0 0,1 0 83 0 0,32 12-519 0 0,-41-7 80 0 0,0-2 20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3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322 259 944 0 0,'56'-63'7543'0'0,"-59"105"-6858"0"0,-2 6-610 0 0,2 1 0 0 0,1-1 1 0 0,3 1-1 0 0,2 0 1 0 0,5 19-76 0 0,50 139 233 0 0,-44-197 267 0 0,-11-40-549 0 0,-3 29 32 0 0,-1-21-155 0 0,0 0 1 0 0,-1 0-1 0 0,-1 1 0 0 0,-1-1 0 0 0,-1 1 1 0 0,-1 0-1 0 0,-1 0 0 0 0,-1 1 0 0 0,-2-3 172 0 0,7 12-27 0 0,-2 0 0 0 0,1 0 0 0 0,-1 1 0 0 0,-1-1 0 0 0,0 1 0 0 0,-1 1 0 0 0,0-1 0 0 0,0 1 0 0 0,-1 0 0 0 0,0 1 0 0 0,0 0 0 0 0,-1 0 0 0 0,0 1 0 0 0,-1 0-1 0 0,1 0 1 0 0,-1 1 0 0 0,0 1 0 0 0,-1 0 0 0 0,0 0 0 0 0,0 1 0 0 0,0 0 0 0 0,0 1 0 0 0,0 0 0 0 0,-1 0 0 0 0,-6 1 27 0 0,9 4 2 0 0,-1 1 1 0 0,1 1-1 0 0,-1-1 0 0 0,1 2 1 0 0,0-1-1 0 0,0 1 0 0 0,1 0 1 0 0,0 1-1 0 0,0 0 0 0 0,0 0 1 0 0,0 1-1 0 0,1 0 0 0 0,0 0 1 0 0,1 1-1 0 0,0 0 0 0 0,0 0 1 0 0,0 1-1 0 0,1-1 0 0 0,0 1 1 0 0,1 0-1 0 0,0 0 0 0 0,1 1 1 0 0,0-1-1 0 0,0 1 0 0 0,1 0 1 0 0,0 0-1 0 0,0-1 0 0 0,1 1 1 0 0,1 1-1 0 0,0-1 0 0 0,0 0 1 0 0,1 1-3 0 0,-1-3 26 0 0,1 0 0 0 0,0-1 1 0 0,0 1-1 0 0,0-1 0 0 0,1 1 0 0 0,0-1 1 0 0,1 0-1 0 0,0 0 0 0 0,0 0 1 0 0,0 0-1 0 0,1 0 0 0 0,0 0 0 0 0,0-1 1 0 0,1 0-1 0 0,0 0 0 0 0,0 0 1 0 0,0-1-1 0 0,1 1 0 0 0,-1-1 1 0 0,1-1-1 0 0,1 1 0 0 0,-1-1 0 0 0,1 0 1 0 0,-1 0-1 0 0,1-1 0 0 0,0 0 1 0 0,0 0-1 0 0,1-1 0 0 0,-1 0 0 0 0,7 1-26 0 0,6 2-292 0 0,0-1 0 0 0,0-1 0 0 0,0-1 0 0 0,1 0 0 0 0,-1-2 0 0 0,0 0 0 0 0,1-2 0 0 0,-1 0 0 0 0,0-1 0 0 0,16-5 292 0 0,39-19-2529 0 0,-45 9 1309 0 0</inkml:trace>
  <inkml:trace contextRef="#ctx0" brushRef="#br0" timeOffset="248.023">682 424 2580 0 0,'-7'6'4295'0'0,"1"65"-3411"0"0,32 54-154 0 0,-31-113-2779 0 0,-12-33-495 0 0,8 8 1926 0 0,-8-7-596 0 0</inkml:trace>
  <inkml:trace contextRef="#ctx0" brushRef="#br0" timeOffset="496.136">599 262 2768 0 0,'1'-6'1068'0'0,"-1"3"-276"0"0,4 0-364 0 0,-4-2-124 0 0,1 4-23 0 0,1 1-329 0 0,-1 0-32 0 0,1 1-77 0 0,1-1-243 0 0,-1 3-76 0 0,-1-1-264 0 0,1 1-404 0 0,0 1-140 0 0</inkml:trace>
  <inkml:trace contextRef="#ctx0" brushRef="#br0" timeOffset="1027.936">820 722 976 0 0,'-1'9'4764'0'0,"6"-31"-3328"0"0,26-52-1226 0 0,-28 45 368 0 0,150-175 275 0 0,-142 177-1038 0 0,-25 31-14 0 0,14 0 195 0 0,0 1-1 0 0,1-1 1 0 0,-1 0 0 0 0,1 0 0 0 0,-1 0 0 0 0,1 0 0 0 0,0 1 0 0 0,1-1-1 0 0,-1 0 1 0 0,1-1 0 0 0,0 1 0 0 0,0 0 0 0 0,0 0 0 0 0,0-1 0 0 0,1 1-1 0 0,-1-1 1 0 0,1 0 0 0 0,0 0 0 0 0,0 0 0 0 0,0 0 0 0 0,0 0-1 0 0,1-1 1 0 0,-1 1 0 0 0,1-1 0 0 0,-1 0 0 0 0,1 0 0 0 0,0 0 0 0 0,0-1-1 0 0,0 0 1 0 0,0 1 0 0 0,3-1 4 0 0,42 24 14 0 0,-35-19-21 0 0,0-1 0 0 0,0 2 0 0 0,-1 0 0 0 0,0 1 0 0 0,0 0 0 0 0,-1 1 1 0 0,0 0-1 0 0,0 1 0 0 0,-1 0 0 0 0,0 1 0 0 0,-1 0 0 0 0,0 1 0 0 0,-1 0 0 0 0,6 10 7 0 0,-15-20-18 0 0,1 1 0 0 0,-1-1 0 0 0,1 1 0 0 0,-1 0 1 0 0,0-1-1 0 0,0 1 0 0 0,0-1 0 0 0,0 1 0 0 0,-1-1 1 0 0,1 1-1 0 0,-1-1 0 0 0,1 1 0 0 0,-1-1 0 0 0,0 1 0 0 0,0-1 1 0 0,0 0-1 0 0,0 1 0 0 0,0-1 0 0 0,-1 0 0 0 0,1 0 1 0 0,-1 0-1 0 0,1 0 0 0 0,-1 0 0 0 0,0 0 0 0 0,0 0 0 0 0,0-1 1 0 0,0 1-1 0 0,0-1 0 0 0,0 1 0 0 0,0-1 0 0 0,-1 0 1 0 0,1 0-1 0 0,0 0 0 0 0,-1 0 0 0 0,0 0 18 0 0,-87 25-1174 0 0,10-52-2086 0 0,58 11 2029 0 0</inkml:trace>
  <inkml:trace contextRef="#ctx0" brushRef="#br0" timeOffset="1352.148">1552 361 1604 0 0,'-10'14'3340'0'0,"12"58"-1868"0"0,130 295 1196 0 0,-131-363-2651 0 0,1 1-1 0 0,-1-1 0 0 0,0 1 1 0 0,0 0-1 0 0,0-1 0 0 0,-1 1 1 0 0,0 0-1 0 0,0 0 1 0 0,0-1-1 0 0,0 1 0 0 0,-1 0 1 0 0,0 0-1 0 0,0-1 1 0 0,0 1-1 0 0,0 0 0 0 0,-1-1 1 0 0,0 0-1 0 0,0 1 0 0 0,0-1 1 0 0,0 0-1 0 0,-1 0 1 0 0,1 0-1 0 0,-1 0 0 0 0,0 0 1 0 0,0-1-1 0 0,-1 1 0 0 0,1-1 1 0 0,-1 0-1 0 0,0 0 1 0 0,0 0-1 0 0,0-1 0 0 0,0 1 1 0 0,0-1-1 0 0,0 0 1 0 0,-1 0-1 0 0,1-1 0 0 0,-1 1 1 0 0,1-1-1 0 0,-1 0 0 0 0,0 0 1 0 0,1 0-1 0 0,-6-1-16 0 0,-5 0-395 0 0,-1-1-1 0 0,1-1 0 0 0,-1-1 0 0 0,1 0 1 0 0,0-1-1 0 0,0-1 0 0 0,0 0 0 0 0,1-1 1 0 0,-1-1-1 0 0,1 0 0 0 0,1-1 1 0 0,0 0-1 0 0,0-1 0 0 0,0 0 0 0 0,1-1 1 0 0,1-1-1 0 0,-9-9 396 0 0,-18-22-1213 0 0</inkml:trace>
  <inkml:trace contextRef="#ctx0" brushRef="#br0" timeOffset="1712.307">1455 179 860 0 0,'22'-12'7300'0'0,"-31"-32"-4214"0"0,2 20-3238 0 0,40 88-7677 0 0,-21-48 6720 0 0</inkml:trace>
  <inkml:trace contextRef="#ctx0" brushRef="#br0" timeOffset="2242.879">1871 407 1076 0 0,'-18'4'3987'0'0,"-109"55"-3130"0"0,128-59-850 0 0,0 0 1 0 0,-1 1-1 0 0,1-1 0 0 0,0 0 1 0 0,-1 0-1 0 0,1 1 0 0 0,-1-1 1 0 0,1 1-1 0 0,0-1 0 0 0,-1 0 1 0 0,1 1-1 0 0,-1-1 0 0 0,1 1 1 0 0,-1-1-1 0 0,0 1 0 0 0,1-1 1 0 0,-1 1-1 0 0,1 0 0 0 0,-1-1 1 0 0,0 1-1 0 0,1 0 0 0 0,-1-1 1 0 0,0 1-1 0 0,0 0 0 0 0,0-1 1 0 0,0 1-1 0 0,1 0 0 0 0,-1-1 1 0 0,0 1-1 0 0,0 0 0 0 0,0-1 1 0 0,0 1-1 0 0,0 0 1 0 0,-1 0-1 0 0,1-1 0 0 0,0 1 1 0 0,0 0-1 0 0,0-1 0 0 0,-1 1 1 0 0,1-1-1 0 0,0 1 0 0 0,-1 0 1 0 0,1-1-1 0 0,0 1 0 0 0,-1-1 1 0 0,1 1-1 0 0,-1 0 0 0 0,1-1 1 0 0,-1 0-1 0 0,1 1 0 0 0,-1-1 1 0 0,1 1-1 0 0,-1-1 0 0 0,1 1 1 0 0,-1-1-1 0 0,0 0 0 0 0,1 0 1 0 0,-1 1-1 0 0,0-1 0 0 0,1 0 1 0 0,-1 0-1 0 0,0 0 0 0 0,1 0 1 0 0,-1 1-1 0 0,0-1 0 0 0,0 0 1 0 0,1 0-1 0 0,-1 0 0 0 0,0-1 1 0 0,1 1-8 0 0,53-11 229 0 0,108-97-1234 0 0,-95 53 95 0 0,-63 56 925 0 0,0 0 0 0 0,0 0 1 0 0,0 0-1 0 0,0 0 0 0 0,0 1 0 0 0,0 0 1 0 0,0-1-1 0 0,-1 1 0 0 0,1 0 0 0 0,-1 0 1 0 0,1 0-1 0 0,-1 1 0 0 0,0-1 1 0 0,0 0-1 0 0,0 1 0 0 0,0 0 0 0 0,0-1 1 0 0,-1 1-1 0 0,1 0 0 0 0,-1 0 0 0 0,0 0 1 0 0,0 0-1 0 0,0 0 0 0 0,0 0 1 0 0,0 0-1 0 0,0 3-15 0 0,4 5 102 0 0,65 112 876 0 0,-80-125-4629 0 0,0-9 2481 0 0</inkml:trace>
  <inkml:trace contextRef="#ctx0" brushRef="#br0" timeOffset="2508.56">2007 148 1076 0 0,'0'-2'52'0'0</inkml:trace>
  <inkml:trace contextRef="#ctx0" brushRef="#br0" timeOffset="3052.315">2231 493 1184 0 0,'-1'24'652'0'0,"1"3"3067"0"0,12-50-1977 0 0,66-122-1083 0 0,-57 169-712 0 0,44 121-118 0 0,-59-142 158 0 0,1 0 0 0 0,0 0 1 0 0,1-1-1 0 0,-1 0 0 0 0,0-1 0 0 0,0 0 0 0 0,1 0 0 0 0,-1 0 1 0 0,1-1-1 0 0,-1 0 0 0 0,1-1 0 0 0,-1 1 0 0 0,1-2 1 0 0,-1 1-1 0 0,0-1 0 0 0,0 0 0 0 0,0 0 0 0 0,0-1 0 0 0,0 0 1 0 0,0 0-1 0 0,-1-1 0 0 0,6-3 13 0 0,4-7-100 0 0,-2 0-1 0 0,0 0 1 0 0,-1-2-1 0 0,0 0 1 0 0,-1 0-1 0 0,-1-1 1 0 0,0 0-1 0 0,-2-1 1 0 0,0 0 0 0 0,-1-1-1 0 0,0 0 1 0 0,-2 0-1 0 0,0-1 1 0 0,-2 0-1 0 0,0 0 1 0 0,-1 0-1 0 0,-1 0 1 0 0,-1 0 0 0 0,0 0-1 0 0,-3-17 101 0 0,3 26 187 0 0,0 6-73 0 0,0 0 0 0 0,0-1 0 0 0,0 1-1 0 0,0-1 1 0 0,-1 1 0 0 0,0-1-1 0 0,-1 1 1 0 0,1-1 0 0 0,-1 1-1 0 0,0-1 1 0 0,0 1 0 0 0,0 0-1 0 0,-1 0 1 0 0,0-1 0 0 0,0 1-1 0 0,-1 0 1 0 0,1 1 0 0 0,-1-1-1 0 0,0 0 1 0 0,0 1 0 0 0,0-1-1 0 0,-1 1 1 0 0,0 0 0 0 0,0 0-114 0 0,1 5 24 0 0,0 0 0 0 0,0 0 0 0 0,0 0 1 0 0,0 1-1 0 0,1-1 0 0 0,-1 1 0 0 0,0 0 1 0 0,1 0-1 0 0,-1 0 0 0 0,1 0 0 0 0,0 0 0 0 0,0 1 1 0 0,0-1-1 0 0,0 1 0 0 0,0-1 0 0 0,0 1 1 0 0,1 0-1 0 0,-1-1 0 0 0,1 1 0 0 0,0 0 0 0 0,-1 0 1 0 0,1 0-1 0 0,1 0 0 0 0,-1 0 0 0 0,0 1 1 0 0,1-1-1 0 0,0 0-24 0 0,-2 16 38 0 0,1 0-1 0 0,1 0 1 0 0,1 0 0 0 0,1 0-1 0 0,0 0 1 0 0,2 0 0 0 0,0 0-1 0 0,1-1 1 0 0,0 1 0 0 0,2-1-1 0 0,0-1 1 0 0,1 1 0 0 0,1-2-1 0 0,1 1 1 0 0,0-1 0 0 0,5 5-38 0 0,4 13-154 0 0,-4-1-471 0 0,-15-32 527 0 0,1 0 0 0 0,-1 0 0 0 0,1 0-1 0 0,-1-1 1 0 0,0 1 0 0 0,1 0 0 0 0,-1 0 0 0 0,0 0 0 0 0,0 0 0 0 0,0 0-1 0 0,1 0 1 0 0,-1 0 0 0 0,0 0 0 0 0,0 0 0 0 0,0 0 0 0 0,-1 0-1 0 0,1 0 1 0 0,0-1 0 0 0,0 1 0 0 0,0 0 0 0 0,-1 0 0 0 0,1 0-1 0 0,0 0 1 0 0,-1 0 0 0 0,1 0 0 0 0,-1-1 0 0 0,1 1 0 0 0,-1 0-1 0 0,1 0 1 0 0,-1 0 0 0 0,0-1 0 0 0,1 1 0 0 0,-1 0 0 0 0,0-1 0 0 0,0 1-1 0 0,1-1 1 0 0,-1 1 0 0 0,0-1 0 0 0,0 1 0 0 0,0-1 0 0 0,0 0-1 0 0,1 1 1 0 0,-1-1 0 0 0,0 0 0 0 0,0 0 0 0 0,0 1 0 0 0,0-1-1 0 0,0 0 1 0 0,0 0 0 0 0,0 0 0 0 0,0 0 0 0 0,0 0 0 0 0,0-1-1 0 0,0 1 1 0 0,0 0 98 0 0,-18-3-1096 0 0</inkml:trace>
  <inkml:trace contextRef="#ctx0" brushRef="#br0" timeOffset="3320.084">2474 310 2920 0 0,'5'-6'1120'0'0,"14"-5"-104"0"0,5 2-263 0 0,5-1-201 0 0,0 1-272 0 0,6 1-240 0 0,3 2-12 0 0,-2 2-912 0 0,-1 1 75 0 0,0 1-655 0 0,-3-4 20 0 0,-3 5 204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7:5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1504 0 0,'77'74'3822'0'0,"-65"-55"-3636"0"0,-1 1-1 0 0,0 0 1 0 0,-2 1-1 0 0,0 0 0 0 0,-1 1 1 0 0,-1-1-1 0 0,-1 1 0 0 0,-1 1 1 0 0,-1-1-1 0 0,-1 1 0 0 0,-1 0 1 0 0,-1-1-1 0 0,-2 9-185 0 0,0-16-24 0 0,-1 0 0 0 0,-1-1 0 0 0,0 1 0 0 0,-1-1 0 0 0,-1 1 0 0 0,0-2 0 0 0,-1 1 0 0 0,0 0 0 0 0,-1-1 1 0 0,-1 0-1 0 0,0-1 0 0 0,0 0 0 0 0,-1 0 0 0 0,-1-1 0 0 0,0 0 0 0 0,-1 0 0 0 0,0-1 0 0 0,0-1 0 0 0,-1 0 0 0 0,-12 7 24 0 0,7-5-529 0 0,0 0 0 0 0,0-2 0 0 0,-1 0 0 0 0,-1-1-1 0 0,1 0 1 0 0,-1-2 0 0 0,-1 0 0 0 0,1-2 0 0 0,-16 3 529 0 0,-8-2-1227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390 154 1636 0 0,'3'-22'972'0'0,"-2"20"-884"0"0,0 0 0 0 0,0 0 0 0 0,-1 0-1 0 0,1-1 1 0 0,0 1 0 0 0,-1 0 0 0 0,0-1 0 0 0,1 1 0 0 0,-1 0-1 0 0,0-1 1 0 0,0 1 0 0 0,0 0 0 0 0,-1-1 0 0 0,1 1 0 0 0,0 0-1 0 0,-1-1 1 0 0,0 1 0 0 0,1 0 0 0 0,-1 0 0 0 0,0-1 0 0 0,0 1-1 0 0,0 0 1 0 0,-1 0 0 0 0,1 0 0 0 0,0 0 0 0 0,-1 1 0 0 0,1-1-1 0 0,-1 0 1 0 0,0 0 0 0 0,0 1 0 0 0,1-1 0 0 0,-1 1 0 0 0,0 0-1 0 0,0-1 1 0 0,0 1 0 0 0,-1 0 0 0 0,1 0 0 0 0,0 0 0 0 0,0 1-1 0 0,0-1 1 0 0,-2 0-88 0 0,-11 0 32 0 0,1 0-1 0 0,-1 2 1 0 0,1-1-1 0 0,0 2 1 0 0,-1 0 0 0 0,1 0-1 0 0,0 1 1 0 0,0 1-1 0 0,0 1 1 0 0,1 0-1 0 0,0 0 1 0 0,0 1 0 0 0,0 1-1 0 0,0 0 1 0 0,1 1-1 0 0,0 1 1 0 0,1 0-1 0 0,0 0 1 0 0,0 1 0 0 0,1 0-1 0 0,1 1 1 0 0,-1 0-1 0 0,2 0 1 0 0,0 1-1 0 0,0 0 1 0 0,1 1 0 0 0,0 0-1 0 0,1 0 1 0 0,-2 7-32 0 0,7-19 19 0 0,0 1 1 0 0,0-1-1 0 0,0 1 0 0 0,0 0 1 0 0,1-1-1 0 0,-1 1 1 0 0,0 0-1 0 0,1 0 1 0 0,-1-1-1 0 0,1 1 1 0 0,0 0-1 0 0,-1 0 0 0 0,1 0 1 0 0,0 0-1 0 0,0 0 1 0 0,0-1-1 0 0,1 1 1 0 0,-1 0-1 0 0,0 0 1 0 0,1 0-1 0 0,-1 0 0 0 0,1-1 1 0 0,-1 1-1 0 0,1 0 1 0 0,0 0-1 0 0,0-1 1 0 0,0 1-1 0 0,0-1 1 0 0,0 1-1 0 0,0-1 0 0 0,0 1 1 0 0,1-1-1 0 0,-1 0 1 0 0,0 1-1 0 0,1-1 1 0 0,-1 0-1 0 0,1 0 1 0 0,-1 0-1 0 0,1 0 1 0 0,0 0-1 0 0,-1 0 0 0 0,1-1 1 0 0,0 1-1 0 0,0-1 1 0 0,0 1-1 0 0,-1-1 1 0 0,1 1-1 0 0,0-1 1 0 0,0 0-1 0 0,0 0 0 0 0,0 0 1 0 0,0 0-1 0 0,-1 0 1 0 0,1-1-1 0 0,0 1 1 0 0,0 0-1 0 0,0-1 1 0 0,-1 0-1 0 0,1 1 0 0 0,0-1 1 0 0,0 0-1 0 0,-1 0 1 0 0,1 0-1 0 0,-1 0 1 0 0,1 0-1 0 0,0 0-19 0 0,12-3-54 0 0,-1 0 0 0 0,0 0-1 0 0,0-2 1 0 0,0 1 0 0 0,0-2 0 0 0,-1 1-1 0 0,0-2 1 0 0,-1 0 0 0 0,1 0 0 0 0,-1-1-1 0 0,-1 0 1 0 0,0-1 0 0 0,0 0 0 0 0,-1-1-1 0 0,0 0 1 0 0,-1 0 0 0 0,0-1 0 0 0,-1 0-1 0 0,5-11 55 0 0,-12 23 3 0 0,1 1 0 0 0,-1-1 0 0 0,1 1 0 0 0,-1-1 0 0 0,1 0 0 0 0,-1 1 0 0 0,1-1 0 0 0,-1 0 0 0 0,1 1 0 0 0,-1-1 0 0 0,1 0 0 0 0,0 0 0 0 0,-1 0 0 0 0,1 0 0 0 0,-1 1 0 0 0,1-1 0 0 0,0 0 0 0 0,-1 0 0 0 0,1 0 0 0 0,0 0 0 0 0,-1 0 0 0 0,1 0 0 0 0,-1-1 0 0 0,1 1 0 0 0,0 0 0 0 0,-1 0 0 0 0,1 0 0 0 0,-1-1 0 0 0,1 1 0 0 0,0 0 0 0 0,-1 0 0 0 0,1-1 0 0 0,-1 1 0 0 0,1-1 0 0 0,-1 1 0 0 0,1 0 0 0 0,-1-1 0 0 0,0 1 0 0 0,1-1 0 0 0,-1 1 0 0 0,1-1 0 0 0,-1 1 0 0 0,0-1 0 0 0,0 0 0 0 0,1 1 0 0 0,-1-1 0 0 0,0 1 0 0 0,0-1 0 0 0,1 1 0 0 0,-1-2-3 0 0,103 107-858 0 0,-83-88-2335 0 0,-17-15 1917 0 0</inkml:trace>
  <inkml:trace contextRef="#ctx0" brushRef="#br0" timeOffset="344.638">482 34 1816 0 0,'123'186'3224'0'0,"-92"-128"-2775"0"0,-2 19 1569 0 0,-31-91-1835 0 0,0 0 1 0 0,2 0 0 0 0,-1 0 0 0 0,2 0 0 0 0,0 0-1 0 0,0 0 1 0 0,1 0 0 0 0,1 1 0 0 0,0-1-1 0 0,1 1 1 0 0,1-1 0 0 0,0 1 0 0 0,1 1-1 0 0,0-1-183 0 0,61-116-5335 0 0,-61 117 4071 0 0,-2 3 40 0 0</inkml:trace>
  <inkml:trace contextRef="#ctx0" brushRef="#br0" timeOffset="690.759">862 179 1792 0 0,'118'-12'2920'0'0,"-100"6"-2742"0"0,3 1 1 0 0,-1-1 1 0 0,1-2-1 0 0,-1 0 0 0 0,-1 0 0 0 0,0-2 0 0 0,0-1 1 0 0,-1 0-1 0 0,0-1 0 0 0,-1-1 0 0 0,0-1 0 0 0,0-1-179 0 0,-18 13 8 0 0,0 1 0 0 0,0-1 0 0 0,-1 1 0 0 0,1-1 0 0 0,0 1 0 0 0,-1 0-1 0 0,1 0 1 0 0,-1 0 0 0 0,0 0 0 0 0,1 0 0 0 0,-1 0 0 0 0,0 0 0 0 0,0 0 0 0 0,1 0 0 0 0,-1 1-1 0 0,0-1 1 0 0,0 1 0 0 0,0 0 0 0 0,0-1 0 0 0,0 1 0 0 0,0 0 0 0 0,1 0 0 0 0,-1 0-1 0 0,0 0 1 0 0,0 1 0 0 0,0-1 0 0 0,0 0 0 0 0,0 1 0 0 0,0-1 0 0 0,1 1 0 0 0,-1 0 0 0 0,0 0-1 0 0,0 0 1 0 0,0 0-8 0 0,-18 3 58 0 0,0 0 0 0 0,0 2 0 0 0,0 1-1 0 0,0 0 1 0 0,1 1 0 0 0,0 1-1 0 0,1 1 1 0 0,0 1 0 0 0,1 0 0 0 0,-10 9-58 0 0,25-18 3 0 0,0-1 0 0 0,0 1 1 0 0,1-1-1 0 0,-1 1 0 0 0,1 0 1 0 0,0 0-1 0 0,-1-1 0 0 0,1 1 1 0 0,0 0-1 0 0,0 0 0 0 0,0 0 1 0 0,0 0-1 0 0,1 1 0 0 0,-1-1 1 0 0,0 0-1 0 0,1 0 0 0 0,-1 0 1 0 0,1 1-1 0 0,0-1 0 0 0,0 0 1 0 0,0 0-1 0 0,0 1 0 0 0,0-1 1 0 0,1 0-1 0 0,-1 0 0 0 0,1 1 1 0 0,-1-1-1 0 0,1 0 0 0 0,0 0 1 0 0,0 0-1 0 0,0 0 0 0 0,0 0 1 0 0,0 0-1 0 0,0 0 0 0 0,0 0 1 0 0,1 0-1 0 0,-1-1 0 0 0,1 1 1 0 0,0 0-1 0 0,-1-1 0 0 0,1 1 1 0 0,0-1-1 0 0,0 0 0 0 0,0 0 1 0 0,0 0-1 0 0,0 1 0 0 0,0-2 1 0 0,0 1-4 0 0,109 43-938 0 0,38-37-3405 0 0,-118-7 3149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3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31 398 1636 0 0,'-30'63'3474'0'0,"41"-90"-727"0"0,85-196-2117 0 0,-18 57-182 0 0,-44 304-586 0 0,55 93 214 0 0,-75-187-921 0 0,-13-43 188 0 0,-14 16-2957 0 0,5-13 2455 0 0,1-4 13 0 0</inkml:trace>
  <inkml:trace contextRef="#ctx0" brushRef="#br0" timeOffset="249.868">20 341 948 0 0,'-2'-2'1144'0'0,"4"1"-180"0"0,1 1-112 0 0,0-2-152 0 0,2 1-124 0 0,3-2-59 0 0,11-2-41 0 0,3-1-12 0 0,2 2-72 0 0,2-4-88 0 0,0 4-160 0 0,1-4-96 0 0,0 5-4 0 0,5-3-588 0 0,-5 3-724 0 0,2-6-77 0 0,1-3 77 0 0,-6 3 52 0 0</inkml:trace>
  <inkml:trace contextRef="#ctx0" brushRef="#br0" timeOffset="1341.843">879 69 1076 0 0,'0'1'56'0'0,"0"0"-1"0"0,0 0 1 0 0,0-1-1 0 0,0 1 1 0 0,0 0-1 0 0,0-1 1 0 0,0 1-1 0 0,0 0 1 0 0,1-1 0 0 0,-1 1-1 0 0,0 0 1 0 0,0-1-1 0 0,1 1 1 0 0,-1 0-1 0 0,0-1 1 0 0,1 1-1 0 0,-1-1 1 0 0,1 1-1 0 0,-1-1 1 0 0,1 1 0 0 0,-1-1-1 0 0,1 1 1 0 0,-1-1-1 0 0,1 1 1 0 0,-1-1-1 0 0,1 0 1 0 0,-1 1-1 0 0,1-1 1 0 0,0 0-1 0 0,-1 1 1 0 0,1-1 0 0 0,0 0-1 0 0,-1 0 1 0 0,1 0-1 0 0,0 0 1 0 0,-1 0-1 0 0,1 0 1 0 0,0 0-1 0 0,0 0 1 0 0,-1 0-1 0 0,1 0 1 0 0,0 0 0 0 0,-1 0-1 0 0,1 0 1 0 0,0 0-1 0 0,-1-1 1 0 0,1 1-1 0 0,0 0 1 0 0,-1 0-1 0 0,1-1 1 0 0,-1 1-1 0 0,1-1 1 0 0,0 1-1 0 0,-1 0 1 0 0,1-1 0 0 0,-1 1-1 0 0,1-1 1 0 0,-1 1-1 0 0,1-1 1 0 0,-1 0-1 0 0,0 1 1 0 0,1-1-1 0 0,-1 1 1 0 0,0-1-1 0 0,1 0 1 0 0,-1 1 0 0 0,0-1-1 0 0,0 0-55 0 0,-33 133 166 0 0,-47 76 584 0 0,67-180 122 0 0,16-34 135 0 0,6-21-1297 0 0,0-1-1 0 0,-2 0 1 0 0,-1 0 0 0 0,-1-1-1 0 0,-2 0 1 0 0,-1 0 0 0 0,-1 0-1 0 0,-2-23 291 0 0,1 46 1 0 0,1 0 0 0 0,-1 0-1 0 0,0 0 1 0 0,0 0 0 0 0,0 0 0 0 0,-1 0-1 0 0,0 1 1 0 0,0-1 0 0 0,-1 0 0 0 0,1 0 0 0 0,-1 1-1 0 0,-1-1 1 0 0,1 1 0 0 0,-1 0 0 0 0,0-1-1 0 0,0 1 1 0 0,0 1 0 0 0,-1-1 0 0 0,1 0-1 0 0,-1 1 1 0 0,-1 0 0 0 0,1 0 0 0 0,0 0-1 0 0,-1 0 1 0 0,0 1 0 0 0,0-1 0 0 0,0 1-1 0 0,0 1 1 0 0,0-1 0 0 0,-1 1 0 0 0,1 0-1 0 0,-1 0 1 0 0,0 0 0 0 0,0 1 0 0 0,1 0-1 0 0,-7-1 0 0 0,5 3 10 0 0,1 0-1 0 0,-1 0 1 0 0,0 0-1 0 0,1 1 1 0 0,-1 0-1 0 0,1 0 1 0 0,0 1-1 0 0,0 0 1 0 0,0 0-1 0 0,0 0 0 0 0,0 1 1 0 0,1 0-1 0 0,-1 0 1 0 0,1 0-1 0 0,0 1 1 0 0,0-1-1 0 0,1 1 1 0 0,-1 0-1 0 0,1 1 1 0 0,0-1-1 0 0,1 1 0 0 0,-1 0 1 0 0,1 0-1 0 0,0 0 1 0 0,1 0-1 0 0,-1 0 1 0 0,1 1-1 0 0,0-1 1 0 0,1 1-1 0 0,0-1 1 0 0,0 1-1 0 0,0 0 0 0 0,1 0 1 0 0,0-1-1 0 0,0 1 1 0 0,1 0-1 0 0,-1-1 1 0 0,2 1-1 0 0,-1 0 1 0 0,1-1-1 0 0,0 1 1 0 0,0-1-1 0 0,1 0 0 0 0,-1 0 1 0 0,1 0-1 0 0,1 0 1 0 0,-1 0-1 0 0,1-1 1 0 0,0 1-1 0 0,2 0-9 0 0,8 6 45 0 0,0-1 0 0 0,1 0 0 0 0,1-1 0 0 0,-1-1-1 0 0,2 0 1 0 0,-1-1 0 0 0,1-1 0 0 0,0 0 0 0 0,1-2 0 0 0,0 0-1 0 0,-1-1 1 0 0,5 0-45 0 0,136 21-2551 0 0,-154-25 2439 0 0,59 9-1370 0 0,-38-9 364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3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154 199 948 0 0,'0'0'463'0'0,"0"0"-65"0"0,-3-22 1211 0 0,2 19-1484 0 0,-1 0 0 0 0,1-1 0 0 0,0 1 0 0 0,0 0 0 0 0,1-1 0 0 0,-1 1-1 0 0,1-1 1 0 0,0 1 0 0 0,0-1 0 0 0,0 1 0 0 0,0-1 0 0 0,0 1 0 0 0,1-1-1 0 0,-1 1 1 0 0,1 0 0 0 0,0-1 0 0 0,0 1 0 0 0,1 0 0 0 0,-1-1 0 0 0,0 1-1 0 0,1 0 1 0 0,0 0 0 0 0,0 0 0 0 0,0 0 0 0 0,2-2-125 0 0,31 137 545 0 0,33-2 133 0 0,-67-124-707 0 0,-1 0-1 0 0,1 0 0 0 0,-1-1 0 0 0,-1 1 0 0 0,1 0 0 0 0,-1 0 0 0 0,0 0 1 0 0,0-1-1 0 0,-1 1 0 0 0,0 0 0 0 0,0-1 0 0 0,0 1 0 0 0,-1-1 0 0 0,1 0 0 0 0,-1 0 1 0 0,0 0-1 0 0,-1 0 0 0 0,1 0 0 0 0,-1-1 0 0 0,0 0 0 0 0,0 1 0 0 0,-1-2 1 0 0,1 1-1 0 0,-1 0 0 0 0,0-1 0 0 0,0 0 0 0 0,0 0 0 0 0,-5 2 30 0 0,-19 6 23 0 0,29-11 39 0 0,1 0-1 0 0,-1 1 1 0 0,0-1-1 0 0,0 1 1 0 0,0-1-1 0 0,1 0 1 0 0,-1 1-1 0 0,0-1 0 0 0,0 1 1 0 0,0-1-1 0 0,0 1 1 0 0,0-1-1 0 0,0 0 1 0 0,0 1-62 0 0,174-31-503 0 0,-149 18-3605 0 0,-24 9 2752 0 0</inkml:trace>
  <inkml:trace contextRef="#ctx0" brushRef="#br0" timeOffset="266.682">2 62 1228 0 0,'-2'-1'564'0'0,"4"-1"36"0"0,1-1-84 0 0,0 0-88 0 0,4 2-24 0 0,-1-1-40 0 0,17-4-244 0 0,1 3-136 0 0,3-6-72 0 0,3 6-152 0 0,-4-4-320 0 0,3 2-652 0 0,0 2-8 0 0</inkml:trace>
  <inkml:trace contextRef="#ctx0" brushRef="#br0" timeOffset="593.683">588 1 1324 0 0,'-65'84'3667'0'0,"62"-74"-3555"0"0,1 0 1 0 0,0-1-1 0 0,1 1 1 0 0,0 0-1 0 0,1 0 1 0 0,0 0-1 0 0,0 0 1 0 0,1 0-1 0 0,0 0 1 0 0,1 0-1 0 0,0 0 1 0 0,1-1-1 0 0,0 1 1 0 0,3 6-113 0 0,34 72 677 0 0,-26-62-571 0 0,-1 1 0 0 0,-2 1 1 0 0,0 0-1 0 0,-2 0 0 0 0,-1 1 0 0 0,-1 0 0 0 0,-1 0 1 0 0,-2 0-1 0 0,-1 4-106 0 0,-2-28-153 0 0,-1 0 1 0 0,0 0-1 0 0,-1 1 1 0 0,1-1-1 0 0,-1 0 1 0 0,0 0 0 0 0,0 0-1 0 0,0 0 1 0 0,-1 0-1 0 0,0 0 1 0 0,0 0-1 0 0,0-1 1 0 0,-1 1-1 0 0,1-1 1 0 0,-1 1 0 0 0,0-1-1 0 0,0 0 1 0 0,-1 0-1 0 0,1 0 1 0 0,-1-1-1 0 0,0 1 1 0 0,0-1-1 0 0,0 0 1 0 0,0 0-1 0 0,-1 0 1 0 0,1 0 0 0 0,-1-1-1 0 0,0 0 1 0 0,0 0-1 0 0,0 0 1 0 0,0-1-1 0 0,0 0 1 0 0,0 0-1 0 0,0 0 1 0 0,-4 0 152 0 0,-8 0-1251 0 0</inkml:trace>
  <inkml:trace contextRef="#ctx0" brushRef="#br0" timeOffset="875.511">340 391 1400 0 0,'51'-28'5572'0'0,"49"5"-5284"0"0,-59 16 69 0 0,138-34-4410 0 0,-145 33 2757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4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288 156 1412 0 0,'2'-27'3556'0'0,"7"38"-1320"0"0,6 48-1944 0 0,1 0 0 0 0,4-1 0 0 0,1 0 0 0 0,3-2-1 0 0,29 46-291 0 0,-53-101-86 0 0,1 1-1 0 0,0-1 0 0 0,0 0 0 0 0,0 0 0 0 0,-1 1 0 0 0,1-1 1 0 0,0 0-1 0 0,-1 0 0 0 0,1 1 0 0 0,-1-1 0 0 0,0 1 0 0 0,1-1 1 0 0,-1 0-1 0 0,0 1 0 0 0,0-1 0 0 0,0 1 0 0 0,0-1 0 0 0,0 1 1 0 0,0-1-1 0 0,-1 0 0 0 0,1 1 0 0 0,0-1 0 0 0,-1 1 0 0 0,1-1 1 0 0,-1 0-1 0 0,1 1 0 0 0,-1-1 0 0 0,0 0 0 0 0,1 0 0 0 0,-1 1 1 0 0,0-1-1 0 0,0 0 0 0 0,0 0 0 0 0,0 0 0 0 0,0 0 0 0 0,0 0 1 0 0,0 0-1 0 0,0 0 0 0 0,-1-1 0 0 0,1 1 0 0 0,0 0 0 0 0,0 0 1 0 0,-1-1-1 0 0,1 1 0 0 0,0-1 0 0 0,-1 0 0 0 0,1 1 0 0 0,-1-1 1 0 0,1 0-1 0 0,0 0 0 0 0,-1 0 0 0 0,1 0 0 0 0,-1 0 0 0 0,1 0 0 0 0,-1 0 1 0 0,1 0-1 0 0,0 0 0 0 0,-1-1 0 0 0,1 1 0 0 0,-1-1 0 0 0,1 1 1 0 0,0-1 86 0 0,-13 1-1172 0 0</inkml:trace>
  <inkml:trace contextRef="#ctx0" brushRef="#br0" timeOffset="1201.639">6 315 1212 0 0,'-5'-3'4120'0'0,"38"-2"-3257"0"0,579-59 865 0 0,-597 62-1746 0 0,0-1-1 0 0,1-1 1 0 0,-1 0 0 0 0,-1-1-1 0 0,1 0 1 0 0,-1-1-1 0 0,0-1 1 0 0,0 0-1 0 0,-1-1 1 0 0,1 0-1 0 0,-2-1 1 0 0,0-1-1 0 0,0 0 1 0 0,0-1-1 0 0,-1 0 1 0 0,-1 0-1 0 0,8-11 19 0 0,-18 18 6 0 0,0 0 1 0 0,1 1-1 0 0,-1-1 0 0 0,0 0 0 0 0,-1 1 0 0 0,1-1 0 0 0,-1 0 0 0 0,1 1 1 0 0,-1-1-1 0 0,0 0 0 0 0,0 1 0 0 0,-1-1 0 0 0,1 1 0 0 0,-1 0 0 0 0,0 0 1 0 0,0-1-1 0 0,0 1 0 0 0,0 0 0 0 0,0 0 0 0 0,-1 1 0 0 0,1-1 0 0 0,-1 0 0 0 0,0 1 1 0 0,0 0-1 0 0,0-1 0 0 0,0 1 0 0 0,0 0 0 0 0,0 1 0 0 0,-1-1 0 0 0,1 1 1 0 0,-1-1-1 0 0,1 1 0 0 0,-1 0 0 0 0,1 0 0 0 0,-1 0 0 0 0,0 1 0 0 0,1-1 0 0 0,-1 1 1 0 0,0 0-1 0 0,-1 0-6 0 0,-28 44-123 0 0,25-15 224 0 0,1 0-1 0 0,1 0 1 0 0,1 1-1 0 0,2 0 1 0 0,1 0-1 0 0,1 0 1 0 0,3 23-101 0 0,-2-18 155 0 0,20 162 456 0 0,-17-175-487 0 0,1-6 353 0 0,6-42-289 0 0,40-163-499 0 0,-11 243 77 0 0,-35-43 278 0 0,1 0-1 0 0,0-1 0 0 0,1 0 1 0 0,0 0-1 0 0,1 0 0 0 0,0-1 1 0 0,1 0-1 0 0,-1 0 0 0 0,2-1 1 0 0,-1 0-1 0 0,1 0 0 0 0,0-1 1 0 0,1 0-1 0 0,0-1 0 0 0,0 0 1 0 0,0-1-1 0 0,1 0 0 0 0,-1 0 1 0 0,1-1-1 0 0,1 0 0 0 0,-1-1 1 0 0,0-1-1 0 0,1 1 0 0 0,-1-2 1 0 0,1 0-1 0 0,0 0 0 0 0,-1-1 1 0 0,2-1-44 0 0,-4 2-25 0 0,-1 0 0 0 0,1-1 0 0 0,-1-1 0 0 0,1 0 0 0 0,-1 0 0 0 0,1 0 0 0 0,-1-1 0 0 0,0 0 0 0 0,0-1 0 0 0,0 0 0 0 0,0 0 0 0 0,0 0 0 0 0,-1-1 0 0 0,1-1 0 0 0,-1 1 0 0 0,0-1 0 0 0,-1 0 0 0 0,1-1 0 0 0,-1 1 0 0 0,0-1 0 0 0,0-1 0 0 0,-1 1 0 0 0,1-1 0 0 0,-2 0 0 0 0,1 0 0 0 0,-1 0 0 0 0,0-1 0 0 0,0 1 0 0 0,-1-1 0 0 0,0 0 0 0 0,0 0 0 0 0,0-5 25 0 0,-5 7-9 0 0,-1 1 0 0 0,1 0 1 0 0,-1 0-1 0 0,0 0 0 0 0,-1 0 1 0 0,1 0-1 0 0,-1 0 0 0 0,0 1 1 0 0,0 0-1 0 0,0 0 0 0 0,0 0 1 0 0,-1 0-1 0 0,0 1 1 0 0,0 0-1 0 0,0 0 0 0 0,0 0 1 0 0,0 0-1 0 0,0 1 0 0 0,-1 0 1 0 0,1 0-1 0 0,-1 0 0 0 0,0 1 1 0 0,1 0-1 0 0,-1 0 0 0 0,0 1 1 0 0,0-1-1 0 0,0 1 0 0 0,0 0 1 0 0,1 1-1 0 0,-1-1 1 0 0,0 1-1 0 0,0 0 0 0 0,-1 1 9 0 0,0 1 0 0 0,-1-1 0 0 0,2 1 0 0 0,-1 0 0 0 0,0 1 0 0 0,1 0 0 0 0,-1 0 0 0 0,1 0 0 0 0,0 1 0 0 0,1 0 0 0 0,-1 0 0 0 0,1 0 0 0 0,0 0 0 0 0,0 1 0 0 0,1 0 0 0 0,-1 0 0 0 0,1 1 0 0 0,1-1 0 0 0,-1 1 0 0 0,1 0 0 0 0,0 0 0 0 0,1 0 0 0 0,0 0 0 0 0,0 0 0 0 0,0 0 0 0 0,1 1 0 0 0,0-1-1 0 0,0 1 1 0 0,1-1 0 0 0,0 1 0 0 0,1-1 0 0 0,-1 0 0 0 0,1 1 0 0 0,1-1 0 0 0,-1 1 0 0 0,1-1 0 0 0,1 0 0 0 0,-1 0 0 0 0,1 0 0 0 0,0 0 0 0 0,1-1 0 0 0,0 1 0 0 0,0-1 0 0 0,0 0 0 0 0,1 0 0 0 0,-1 0 0 0 0,2-1 0 0 0,-1 0 0 0 0,0 0 0 0 0,6 4 0 0 0,-7-6-52 0 0,1-1 1 0 0,-1 0-1 0 0,1 0 1 0 0,0 0-1 0 0,0 0 1 0 0,-1-1-1 0 0,1 0 1 0 0,0 0-1 0 0,0 0 1 0 0,0-1-1 0 0,0 1 1 0 0,1-1-1 0 0,-1 0 1 0 0,0-1-1 0 0,0 1 1 0 0,0-1-1 0 0,0 0 1 0 0,0 0-1 0 0,-1-1 1 0 0,1 0-1 0 0,0 1 1 0 0,0-2-1 0 0,-1 1 1 0 0,0 0-1 0 0,1-1 1 0 0,-1 0-1 0 0,0 0 1 0 0,3-2 51 0 0,85-116-1202 0 0,-78 98 1138 0 0,16-22 978 0 0,-29 45-884 0 0,-1 0-12 0 0,27 38 146 0 0,-26-37-125 0 0,-1 1-1 0 0,1-1 1 0 0,0 1-1 0 0,0-1 0 0 0,0 0 1 0 0,0 1-1 0 0,0-1 0 0 0,0 0 1 0 0,0 0-1 0 0,0 0 0 0 0,0 0 1 0 0,0 0-1 0 0,1 0 1 0 0,-1 0-1 0 0,0 0 0 0 0,1 0 1 0 0,-1 0-1 0 0,1-1 0 0 0,-1 1 1 0 0,1-1-1 0 0,-1 1 1 0 0,1-1-1 0 0,-1 0 0 0 0,1 1 1 0 0,0-1-1 0 0,-1 0 0 0 0,1 0 1 0 0,-1 0-1 0 0,1 0 1 0 0,0 0-1 0 0,-1-1 0 0 0,1 1 1 0 0,-1 0-1 0 0,1-1 0 0 0,0 1 1 0 0,-1-1-1 0 0,1 1 1 0 0,-1-1-1 0 0,0 0 0 0 0,1 0 1 0 0,-1 0-1 0 0,0 0 0 0 0,1 0 1 0 0,-1 0-1 0 0,0 0 1 0 0,0 0-1 0 0,0 0 0 0 0,1-1-38 0 0,5-3-97 0 0,165-107 893 0 0,-170 110-799 0 0,0 1-1 0 0,0-1 1 0 0,0 0-1 0 0,0 1 0 0 0,1 0 1 0 0,-1-1-1 0 0,0 1 1 0 0,1 0-1 0 0,-1 0 1 0 0,1 1-1 0 0,0-1 0 0 0,-1 0 1 0 0,1 1-1 0 0,0 0 1 0 0,-1-1-1 0 0,1 1 0 0 0,0 0 1 0 0,-1 0-1 0 0,1 1 1 0 0,0-1-1 0 0,-1 1 1 0 0,1-1-1 0 0,-1 1 0 0 0,1 0 1 0 0,0 0-1 0 0,-1 0 1 0 0,0 0-1 0 0,1 0 1 0 0,-1 0-1 0 0,0 1 0 0 0,1-1 1 0 0,-1 1-1 0 0,0 0 1 0 0,0 0-1 0 0,0 0 0 0 0,-1 0 1 0 0,1 0-1 0 0,0 0 1 0 0,-1 0-1 0 0,1 0 1 0 0,0 2 3 0 0,40 99-1878 0 0,-36-57-4208 0 0,-6-38 4760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4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2904 0 0,'0'-3'624'0'0,"2"-1"-84"0"0,1 2-644 0 0,3 1-288 0 0,-1-2-700 0 0,1 0-148 0 0</inkml:trace>
  <inkml:trace contextRef="#ctx0" brushRef="#br0" timeOffset="-262.963">43 323 1544 0 0,'-4'24'5679'0'0,"17"55"-4311"0"0,-4-48-1150 0 0,-17-4-5712 0 0,-6-38 4315 0 0</inkml:trace>
  <inkml:trace contextRef="#ctx0" brushRef="#br0" timeOffset="372.29">211 209 1260 0 0,'93'257'4411'0'0,"-76"-196"-1480"0"0,4-91-1588 0 0,-16 18-1317 0 0,0 1 1 0 0,1-1-1 0 0,1 1 0 0 0,0 0 1 0 0,0 1-1 0 0,1-1 1 0 0,1 2-1 0 0,0-1 0 0 0,0 1 1 0 0,0 0-1 0 0,1 1 0 0 0,1 0 1 0 0,-1 1-1 0 0,1 0 1 0 0,0 1-1 0 0,1 0 0 0 0,0 1 1 0 0,0 0-1 0 0,0 0 0 0 0,0 2 1 0 0,1-1-1 0 0,-1 2 1 0 0,5-1-27 0 0,-12 4-32 0 0,0 1 0 0 0,0 0 0 0 0,0 1 0 0 0,0-1 0 0 0,0 1-1 0 0,-1 0 1 0 0,1 0 0 0 0,-1 0 0 0 0,0 1 0 0 0,0-1 0 0 0,0 1 0 0 0,0 0 0 0 0,-1 0 0 0 0,1 0 0 0 0,-1 1 0 0 0,0-1 0 0 0,0 1 0 0 0,-1 0 0 0 0,0 0 0 0 0,1 0 0 0 0,-2 0 0 0 0,1 0 0 0 0,0 0 0 0 0,-1 0 0 0 0,0 1 0 0 0,-1-1 0 0 0,1 1 0 0 0,-1-1 0 0 0,0 2 32 0 0,0-6-227 0 0,-2 43-3384 0 0,-10-28 1424 0 0,10-14 1105 0 0</inkml:trace>
  <inkml:trace contextRef="#ctx0" brushRef="#br0" timeOffset="759.917">1204 176 1768 0 0,'-52'6'4137'0'0,"47"-5"-4054"0"0,0 0 1 0 0,0 0 0 0 0,0 1 0 0 0,0 0 0 0 0,0 0 0 0 0,1 0 0 0 0,-1 1 0 0 0,1-1 0 0 0,0 1 0 0 0,0 0 0 0 0,0 0 0 0 0,0 1-1 0 0,0-1 1 0 0,0 1 0 0 0,1 0 0 0 0,0 0 0 0 0,0 0 0 0 0,0 0 0 0 0,0 0 0 0 0,1 1 0 0 0,-1-1 0 0 0,1 1 0 0 0,0 0 0 0 0,1 0 0 0 0,-1 0-1 0 0,1 0 1 0 0,0 0 0 0 0,0 0 0 0 0,1 0 0 0 0,-1 3-84 0 0,7 3 100 0 0,0-1 0 0 0,1 1 0 0 0,1-2-1 0 0,-1 1 1 0 0,1-1 0 0 0,1 0 0 0 0,0-1 0 0 0,0 0-1 0 0,1 0 1 0 0,0-1 0 0 0,8 4-100 0 0,78 79 619 0 0,-95-88-615 0 0,1 0 1 0 0,-1 0-1 0 0,0 0 0 0 0,0 0 0 0 0,0 0 1 0 0,0 0-1 0 0,-1 0 0 0 0,1 0 1 0 0,0 0-1 0 0,-1 0 0 0 0,0 1 1 0 0,1-1-1 0 0,-1 0 0 0 0,0 0 1 0 0,0 1-1 0 0,0-1 0 0 0,-1 0 0 0 0,1 0 1 0 0,0 0-1 0 0,-1 1 0 0 0,0-1 1 0 0,1 0-1 0 0,-1 0 0 0 0,0 0 1 0 0,0 0-1 0 0,0 0 0 0 0,0 0 0 0 0,0 0 1 0 0,-1-1-1 0 0,1 1 0 0 0,-1 0 1 0 0,1 0-1 0 0,-1-1 0 0 0,1 1 1 0 0,-1-1-1 0 0,0 0 0 0 0,0 1 1 0 0,0-1-1 0 0,0 0 0 0 0,0 0 0 0 0,0 0 1 0 0,0 0-1 0 0,0-1 0 0 0,0 1 1 0 0,0-1-1 0 0,0 1 0 0 0,-1-1 1 0 0,1 1-5 0 0,-115 16-951 0 0,103-16 511 0 0,1-1 1 0 0,-1-1-1 0 0,1-1 1 0 0,-1 0 0 0 0,1 0-1 0 0,0-2 1 0 0,0 1-1 0 0,0-2 1 0 0,0 0-1 0 0,1 0 1 0 0,0-1-1 0 0,0 0 1 0 0,0-1-1 0 0,1-1 1 0 0,-1 0 439 0 0,-10-11-1115 0 0</inkml:trace>
  <inkml:trace contextRef="#ctx0" brushRef="#br0" timeOffset="3755.219">1449 113 1292 0 0,'0'0'383'0'0,"0"0"-2"0"0,0 0 89 0 0,0 0-70 0 0,0 0-3 0 0,0 0 12 0 0,0 0-19 0 0,0 0-36 0 0,0 0-34 0 0,0 0-3 0 0,0 0-50 0 0,0 0-32 0 0,0 0 15 0 0,0 0-50 0 0,0 0 2 0 0,0 0-9 0 0,0 0-36 0 0,0 0-56 0 0,0 0 32 0 0,0 0-29 0 0,0 0-59 0 0,0 0 43 0 0,0 0-47 0 0,0 0 3 0 0,0 0 60 0 0,0 0 6 0 0,0 0 4 0 0,0 0-55 0 0,0 0 45 0 0,0 0-47 0 0,0 0-61 0 0,0 0 38 0 0,0 0-10 0 0,0 0 31 0 0,0 0-16 0 0,-31-15 203 0 0,16 12-246 0 0,1 0-1 0 0,-1 0 0 0 0,0 2 0 0 0,1 0 0 0 0,-1 0 1 0 0,0 2-1 0 0,0 0 0 0 0,0 0 0 0 0,1 2 0 0 0,-9 1 5 0 0,-102 31-1254 0 0,43-18-2919 0 0,60-13 3033 0 0</inkml:trace>
  <inkml:trace contextRef="#ctx0" brushRef="#br0" timeOffset="4831.218">1313 122 1060 0 0,'0'0'327'0'0,"0"0"-181"0"0,-3-2 19 0 0,-49-33 1597 0 0,-29 33-379 0 0,41 33-975 0 0,-26 18-602 0 0,44-27-2305 0 0,22-22 1617 0 0</inkml:trace>
  <inkml:trace contextRef="#ctx0" brushRef="#br0" timeOffset="6404.235">1259 86 936 0 0,'0'0'527'0'0,"0"0"-142"0"0,0 0-45 0 0,0 0 72 0 0,-3-16 2639 0 0,-16 15-2651 0 0,17 1-394 0 0,0-1 1 0 0,-1 1-1 0 0,1 0 1 0 0,-1-1-1 0 0,1 1 1 0 0,-1 1-1 0 0,1-1 0 0 0,0 0 1 0 0,-1 0-1 0 0,1 1 1 0 0,-1 0-1 0 0,1-1 1 0 0,0 1-1 0 0,-1 0 1 0 0,1 0-1 0 0,0 0 1 0 0,0 0-1 0 0,0 1 0 0 0,0-1 1 0 0,0 1-1 0 0,0-1 1 0 0,0 1-1 0 0,1 0 1 0 0,-1-1-1 0 0,0 1 1 0 0,1 0-1 0 0,-1 0 0 0 0,1 0 1 0 0,-1 1-7 0 0,-73 109 155 0 0,73-103-98 0 0,-3 28-3655 0 0,5-36 2382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5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1 124 924 0 0,'78'-35'5728'0'0,"-51"17"12"0"0,-44-31-6162 0 0,17 49 514 0 0,4-14 506 0 0,-5 7-497 0 0,1 7-71 0 0,14 97 980 0 0,14 77-882 0 0,8-2 0 0 0,20 41-128 0 0,19 67 462 0 0,-71-254-511 0 0,-11-44-3036 0 0,4-93-5276 0 0,17 71 7129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0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1908 0 0,'20'6'284'0'0,"1"1"0"0"0,-1 0 1 0 0,-1 2-1 0 0,1 0 0 0 0,-1 1 0 0 0,-1 1 0 0 0,0 1 0 0 0,-1 1 0 0 0,0 0 1 0 0,-1 1-1 0 0,0 1 0 0 0,-1 0 0 0 0,-1 1 0 0 0,-1 1 0 0 0,0 0 0 0 0,-1 1 1 0 0,-1 0-1 0 0,0 2-284 0 0,4 0 144 0 0,-2 1 0 0 0,0 1 0 0 0,-1 0 0 0 0,-1 0 0 0 0,-1 1 0 0 0,-2 0 0 0 0,0 1 0 0 0,-1 0 0 0 0,-1 0 0 0 0,-2 1 0 0 0,0 0 0 0 0,-2-1 0 0 0,0 1 0 0 0,-2 0 0 0 0,-1 0 1 0 0,-4 23-145 0 0,0-27 79 0 0,-1-1 0 0 0,0 0 0 0 0,-2 0 0 0 0,0 0 0 0 0,-2-1 0 0 0,0-1 0 0 0,-1 1 0 0 0,-1-2 0 0 0,0 1 0 0 0,-2-2 0 0 0,1 0 0 0 0,-16 13-79 0 0,-135 69-384 0 0,44-74-2799 0 0,20-54-634 0 0,74 12 2693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0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50 888 0 0,'-1'-5'3636'0'0,"11"-3"-1106"0"0,275-21 764 0 0,-202 26-3192 0 0,60-1-1357 0 0,-47 3-3656 0 0,-82 4 3525 0 0,0 9-28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1592 0 0,'0'3'1352'0'0,"4"-3"-204"0"0,2 1-168 0 0,16 4-147 0 0,9-4-57 0 0,-1 2-140 0 0,10-3-192 0 0,5 2-248 0 0,-23-2-312 0 0,12 0 12 0 0,4 0-588 0 0,6 0-708 0 0,-1 0 11 0 0,-2 0 89 0 0,3 0 44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0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34 836 0 0,'1'-1'72'0'0,"0"1"1"0"0,-1 0-1 0 0,1-1 0 0 0,0 1 1 0 0,-1 0-1 0 0,1-1 0 0 0,-1 1 1 0 0,1-1-1 0 0,0 1 0 0 0,-1-1 0 0 0,1 1 1 0 0,-1-1-1 0 0,1 1 0 0 0,-1-1 1 0 0,0 0-1 0 0,1 1 0 0 0,-1-1 1 0 0,0 0-1 0 0,1 1 0 0 0,-1-1 1 0 0,0 0-1 0 0,0 1 0 0 0,1-1 0 0 0,-1 0 1 0 0,0 1-1 0 0,0-1 0 0 0,0 0 1 0 0,0 0-1 0 0,0 1 0 0 0,0-1 1 0 0,0 0-1 0 0,0 0 0 0 0,0 1 0 0 0,-1-1 1 0 0,1 0-1 0 0,0 1 0 0 0,0-1 1 0 0,-1 0-1 0 0,1 1 0 0 0,0-1 1 0 0,-1 0-1 0 0,1 1 0 0 0,-1-1 1 0 0,1 1-1 0 0,-1-1 0 0 0,1 0 0 0 0,-1 1 1 0 0,1 0-1 0 0,-1-1 0 0 0,1 1 1 0 0,-1-1-1 0 0,0 1 0 0 0,1-1 1 0 0,-1 1-1 0 0,0 0 0 0 0,1 0 1 0 0,-1-1-1 0 0,0 1 0 0 0,1 0 0 0 0,-1 0 1 0 0,0 0-1 0 0,0 0 0 0 0,1 0 1 0 0,-1 0-1 0 0,0 0 0 0 0,0 0 1 0 0,1 0-1 0 0,-1 0 0 0 0,0 0 1 0 0,0 0-73 0 0,-62 5 997 0 0,50-3-919 0 0,1 1-1 0 0,0 1 1 0 0,0 0 0 0 0,0 1 0 0 0,0 0 0 0 0,1 1 0 0 0,0 0 0 0 0,0 1 0 0 0,0 0 0 0 0,1 1-1 0 0,0 0 1 0 0,0 1 0 0 0,1 0 0 0 0,0 0 0 0 0,1 1 0 0 0,0 0 0 0 0,1 0 0 0 0,0 1 0 0 0,0 0 0 0 0,1 0-1 0 0,1 1 1 0 0,0 0 0 0 0,0 0 0 0 0,-1 7-78 0 0,10-11-59 0 0,0-1 0 0 0,0 0 1 0 0,1 0-1 0 0,0 0 0 0 0,0-1 0 0 0,0 1 0 0 0,1-1 0 0 0,0-1 0 0 0,0 1 1 0 0,1-1-1 0 0,0 0 0 0 0,-1 0 0 0 0,2-1 0 0 0,-1 0 0 0 0,0 0 1 0 0,1-1-1 0 0,0 0 0 0 0,0 0 0 0 0,0-1 0 0 0,0 0 0 0 0,0 0 0 0 0,0-1 1 0 0,0 0-1 0 0,1-1 0 0 0,-1 0 0 0 0,8 0 59 0 0,82 5-3961 0 0,-75-5 2740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7:5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39 2096 0 0,'-15'5'3566'0'0,"36"-9"-1526"0"0,-1 0-1813 0 0,523-31 1101 0 0,-543 36-1448 0 0,1 0 0 0 0,-1 0 1 0 0,0 0-1 0 0,1 0 0 0 0,-1 0 0 0 0,0 0 1 0 0,0 0-1 0 0,0 0 0 0 0,0 1 0 0 0,0-1 1 0 0,0 0-1 0 0,0 0 0 0 0,-1 0 0 0 0,1 0 1 0 0,0 0-1 0 0,-1 0 0 0 0,1 0 0 0 0,0 0 1 0 0,-1 0-1 0 0,1 0 0 0 0,-1 0 0 0 0,1 0 1 0 0,-1 0-1 0 0,0 0 0 0 0,0-1 0 0 0,1 1 1 0 0,-1 0-1 0 0,0 0 0 0 0,0-1 0 0 0,0 1 1 0 0,1 0-1 0 0,-1-1 0 0 0,0 1 0 0 0,0-1 1 0 0,0 1-1 0 0,0-1 0 0 0,0 0 0 0 0,0 1 1 0 0,0-1-1 0 0,0 0 0 0 0,-1 0 0 0 0,1 0 1 0 0,0 0-1 0 0,0 0 0 0 0,0 0 0 0 0,0 0 1 0 0,0 0-1 0 0,-1 0 120 0 0,-21 8-1269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0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1120 0 0,'0'0'109'0'0,"0"1"-1"0"0,1-1 1 0 0,-1 1 0 0 0,0-1 0 0 0,0 0-1 0 0,1 1 1 0 0,-1-1 0 0 0,0 0-1 0 0,1 1 1 0 0,-1-1 0 0 0,0 0-1 0 0,1 1 1 0 0,-1-1 0 0 0,0 0 0 0 0,1 0-1 0 0,-1 1 1 0 0,0-1 0 0 0,1 0-1 0 0,-1 0 1 0 0,1 0 0 0 0,-1 0-1 0 0,1 0 1 0 0,-1 1 0 0 0,0-1-1 0 0,1 0 1 0 0,-1 0 0 0 0,1 0 0 0 0,-1 0-1 0 0,1 0 1 0 0,-1 0 0 0 0,0 0-1 0 0,1-1 1 0 0,-1 1 0 0 0,1 0-1 0 0,-1 0 1 0 0,1 0 0 0 0,-1 0 0 0 0,0 0-1 0 0,1-1 1 0 0,-1 1 0 0 0,1 0-1 0 0,-1 0 1 0 0,0-1 0 0 0,1 1-1 0 0,-1 0 1 0 0,0-1 0 0 0,1 1-1 0 0,-1 0 1 0 0,0-1 0 0 0,0 1 0 0 0,1 0-1 0 0,-1-1 1 0 0,0 1 0 0 0,0-1-1 0 0,0 1 1 0 0,0 0 0 0 0,1-1-1 0 0,-1 1 1 0 0,0-1 0 0 0,0 1 0 0 0,0-1-1 0 0,0 1 1 0 0,0-1 0 0 0,0 1-1 0 0,0 0 1 0 0,0-1 0 0 0,0 1-1 0 0,0-1 1 0 0,0 1 0 0 0,-1-1-109 0 0,16 247 2001 0 0,66 58-1001 0 0,-15-95-2878 0 0,-64-225-4886 0 0,-1-4 5596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0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399 290 2224 0 0,'0'-11'5084'0'0,"-12"32"-3786"0"0,6 3-1111 0 0,2 0 0 0 0,1 1 0 0 0,0-1 0 0 0,2 1 0 0 0,1-1 0 0 0,1 1 0 0 0,1 0 0 0 0,1-1 0 0 0,1 0 0 0 0,2 5-187 0 0,12 112 58 0 0,-40-89-1889 0 0,-18-44-3534 0 0,16-18 4159 0 0</inkml:trace>
  <inkml:trace contextRef="#ctx0" brushRef="#br0" timeOffset="249.514">1 446 2808 0 0,'101'8'4129'0'0,"-68"-10"-3637"0"0,209-9 870 0 0,-64 1-1469 0 0,13-2-3789 0 0,-153 8 2664 0 0,-2 1-164 0 0</inkml:trace>
  <inkml:trace contextRef="#ctx0" brushRef="#br0" timeOffset="526.933">1025 164 1568 0 0,'-21'-16'4743'0'0,"-1"48"-2979"0"0,19-12-1580 0 0,1 1-1 0 0,1 0 1 0 0,1-1-1 0 0,1 1 1 0 0,0 0-1 0 0,2-1 1 0 0,0 1-1 0 0,2-1 0 0 0,0 0 1 0 0,1 0-1 0 0,1-1 1 0 0,3 6-184 0 0,30 123 295 0 0,-51-110-970 0 0,9-37 433 0 0,0 1 0 0 0,0 0-1 0 0,-1-1 1 0 0,1 1 0 0 0,0-1 0 0 0,-1 0-1 0 0,1 0 1 0 0,-1 0 0 0 0,1 0 0 0 0,-1 0-1 0 0,1-1 1 0 0,-1 1 0 0 0,1-1 0 0 0,-1 1-1 0 0,0-1 1 0 0,1 0 0 0 0,-1 0 0 0 0,0 0-1 0 0,1-1 1 0 0,-1 1 0 0 0,0-1 0 0 0,1 1-1 0 0,-1-1 1 0 0,1 0 0 0 0,-1 0 0 0 0,1 0 0 0 0,-1 0-1 0 0,1 0 1 0 0,0-1 0 0 0,-1 1 0 0 0,1-1 242 0 0,-12-13-1404 0 0</inkml:trace>
  <inkml:trace contextRef="#ctx0" brushRef="#br0" timeOffset="790.378">1002 95 1708 0 0,'4'-6'141'0'0,"0"1"-1"0"0,1-1 1 0 0,-1 1 0 0 0,1 0-1 0 0,0 0 1 0 0,0 1-1 0 0,1 0 1 0 0,-1-1-1 0 0,1 2 1 0 0,0-1 0 0 0,0 1-1 0 0,0 0 1 0 0,1 0-1 0 0,-1 0 1 0 0,0 1 0 0 0,1 0-1 0 0,0 1 1 0 0,0-1-1 0 0,-1 1 1 0 0,1 1 0 0 0,0-1-1 0 0,0 1 1 0 0,0 0-1 0 0,0 1 1 0 0,0-1 0 0 0,0 1-1 0 0,-1 1 1 0 0,1-1-1 0 0,0 1 1 0 0,-1 1 0 0 0,1-1-1 0 0,-1 1 1 0 0,0 0-1 0 0,0 0 1 0 0,0 1-1 0 0,0 0 1 0 0,-1 0 0 0 0,1 0-1 0 0,-1 1 1 0 0,0 0-1 0 0,0 0 1 0 0,-1 0 0 0 0,1 0-1 0 0,-1 1 1 0 0,0 0-1 0 0,2 4-140 0 0,-2-2 40 0 0,0 0 0 0 0,-1 0 0 0 0,1 0 0 0 0,-2 1 0 0 0,1-1 0 0 0,-1 1 0 0 0,0-1 0 0 0,-1 1 0 0 0,0 0-1 0 0,0 0 1 0 0,-1 0 0 0 0,0 0 0 0 0,-1 0 0 0 0,0 0 0 0 0,0-1 0 0 0,-1 1 0 0 0,0 0 0 0 0,-1-1 0 0 0,0 1 0 0 0,0-1-1 0 0,0 0 1 0 0,-1 0 0 0 0,-1 0 0 0 0,1 0 0 0 0,-1-1 0 0 0,0 0 0 0 0,-1 0 0 0 0,0 0 0 0 0,0-1 0 0 0,-1 1 0 0 0,1-2-1 0 0,-1 1 1 0 0,0-1 0 0 0,-1 0 0 0 0,-4 3-40 0 0,-87 18-1568 0 0,43-60-3106 0 0,51 27 3516 0 0</inkml:trace>
  <inkml:trace contextRef="#ctx0" brushRef="#br0" timeOffset="1068.8">1681 1 1808 0 0,'-38'11'3797'0'0,"-19"25"-2609"0"0,44-27-706 0 0,1-4-362 0 0,1 1 1 0 0,0 0-1 0 0,0 0 0 0 0,1 1 0 0 0,0 1 0 0 0,0-1 0 0 0,1 2 0 0 0,0-1 0 0 0,0 1 0 0 0,1 0 1 0 0,0 1-1 0 0,1 0 0 0 0,0 1 0 0 0,0-1 0 0 0,1 1 0 0 0,1 0 0 0 0,0 1 0 0 0,0-1 1 0 0,1 1-1 0 0,1 0 0 0 0,0 0 0 0 0,0 0 0 0 0,2 1 0 0 0,-1-1 0 0 0,1 1 0 0 0,1-1 0 0 0,0 0 1 0 0,1 1-1 0 0,0-1 0 0 0,1 1 0 0 0,1-1 0 0 0,2 8-120 0 0,105 116-1098 0 0,38-53-5217 0 0,-128-78 5073 0 0,-9-4 34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0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42 1080 0 0,'0'0'464'0'0,"-14"25"2580"0"0,-65 187-75 0 0,69-189-2567 0 0,0 0-1 0 0,-1-1 1 0 0,-1 0 0 0 0,-2 0-1 0 0,0-2 1 0 0,-1 0-1 0 0,-16 17-401 0 0,178-302 1666 0 0,-74 123-1553 0 0,-72 142-117 0 0,-1-1-1 0 0,1 1 1 0 0,-1-1-1 0 0,1 1 1 0 0,-1-1-1 0 0,0 1 1 0 0,1-1-1 0 0,0 1 1 0 0,-1-1-1 0 0,1 1 1 0 0,-1-1 0 0 0,1 1-1 0 0,0 0 1 0 0,-1 0-1 0 0,1-1 1 0 0,-1 1-1 0 0,1 0 1 0 0,0 0-1 0 0,0 0 1 0 0,-1-1-1 0 0,1 1 1 0 0,0 0-1 0 0,-1 0 1 0 0,1 0 0 0 0,0 0-1 0 0,-1 0 1 0 0,1 1-1 0 0,0-1 1 0 0,-1 0-1 0 0,1 0 1 0 0,0 0-1 0 0,-1 0 1 0 0,1 1-1 0 0,0-1 1 0 0,-1 0-1 0 0,1 1 1 0 0,-1-1-1 0 0,1 1 1 0 0,0-1 0 0 0,-1 0-1 0 0,1 1 1 0 0,-1-1-1 0 0,1 1 1 0 0,-1 0-1 0 0,0-1 1 0 0,1 1-1 0 0,-1-1 1 0 0,0 1-1 0 0,1-1 1 0 0,-1 1-1 0 0,0 0 1 0 0,1-1 0 0 0,-1 1-1 0 0,0 0 1 0 0,0-1-1 0 0,0 1 1 0 0,0 0-1 0 0,0 0 1 0 0,0-1-1 0 0,0 1 1 0 0,0 0-1 0 0,0-1 1 0 0,0 1-1 0 0,0 0 1 0 0,0-1 0 0 0,0 1-1 0 0,-1 0 1 0 0,1 0 4 0 0,28 80-50 0 0,-18-50 10 0 0,119 251-467 0 0,-141-275-5519 0 0,-28-23 3374 0 0,19 5 1463 0 0</inkml:trace>
  <inkml:trace contextRef="#ctx0" brushRef="#br0" timeOffset="261.893">186 240 948 0 0,'5'-1'3157'0'0,"18"-4"-1737"0"0,145-14-164 0 0,-3-23-5778 0 0,-132 31 3435 0 0</inkml:trace>
  <inkml:trace contextRef="#ctx0" brushRef="#br0" timeOffset="2315.699">383 0 1600 0 0,'-17'2'397'0'0,"0"0"0"0"0,0 2 0 0 0,0 0 0 0 0,0 1-1 0 0,1 0 1 0 0,0 1 0 0 0,0 1 0 0 0,0 1 0 0 0,1 0 0 0 0,1 1-1 0 0,-1 1 1 0 0,-12 11-397 0 0,13-10 162 0 0,0 1 0 0 0,1 0 0 0 0,1 1 0 0 0,0 1 0 0 0,0 0 0 0 0,1 1 0 0 0,1 0 1 0 0,1 0-1 0 0,0 1 0 0 0,1 0 0 0 0,1 1 0 0 0,0-1 0 0 0,1 2 0 0 0,1-1 0 0 0,1 1 0 0 0,0-1 0 0 0,2 1 0 0 0,-2 17-162 0 0,5-24-22 0 0,0 1 0 0 0,1-1 0 0 0,0 0-1 0 0,0 0 1 0 0,2 0 0 0 0,-1 0 0 0 0,1-1 0 0 0,1 0 0 0 0,-1 1 0 0 0,2-1 0 0 0,0-1 0 0 0,0 1 0 0 0,0-1 0 0 0,1 0-1 0 0,1-1 1 0 0,0 1 0 0 0,0-2 0 0 0,0 1 0 0 0,1-1 0 0 0,3 2 22 0 0,12 8-784 0 0,0-1 1 0 0,1-2-1 0 0,1 0 0 0 0,0-2 0 0 0,1-1 1 0 0,0-1-1 0 0,7 1 784 0 0,11 2-1219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0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1388 0 0,'13'-9'2708'0'0,"1"23"1164"0"0,6 211-1822 0 0,7 34 24 0 0,8-117-955 0 0,-33-98 798 0 0,-41-140-14052 0 0,39 86 11038 0 0</inkml:trace>
  <inkml:trace contextRef="#ctx0" brushRef="#br0" timeOffset="295.931">346 183 896 0 0,'-2'29'6129'0'0,"0"74"-4763"0"0,37 126-1830 0 0,-59-210-3674 0 0,19-23 3465 0 0</inkml:trace>
  <inkml:trace contextRef="#ctx0" brushRef="#br0" timeOffset="980.138">374 205 1624 0 0,'-1'0'122'0'0,"0"1"0"0"0,0-1 1 0 0,1 0-1 0 0,-1 0 0 0 0,0 0 0 0 0,0 0 0 0 0,1 0 0 0 0,-1 0 1 0 0,0 0-1 0 0,0 0 0 0 0,1 0 0 0 0,-1 0 0 0 0,0 0 0 0 0,0 0 0 0 0,1 0 1 0 0,-1-1-1 0 0,0 1 0 0 0,0 0 0 0 0,1-1 0 0 0,-1 1 0 0 0,0 0 1 0 0,1-1-1 0 0,-1 1 0 0 0,0-1 0 0 0,1 1 0 0 0,-1-1 0 0 0,1 1 0 0 0,-1-1 1 0 0,1 0-1 0 0,-1 1 0 0 0,1-1 0 0 0,0 0 0 0 0,-1 1 0 0 0,1-1 0 0 0,0 0 1 0 0,-1 1-1 0 0,1-1 0 0 0,0 0 0 0 0,0 0 0 0 0,-1 1 0 0 0,1-1 1 0 0,0 0-1 0 0,0 0 0 0 0,0 1 0 0 0,0-1 0 0 0,0 0 0 0 0,0 0 0 0 0,0 0 1 0 0,1 1-1 0 0,-1-1 0 0 0,0 0 0 0 0,0 0 0 0 0,1 1 0 0 0,-1-1 1 0 0,0 0-1 0 0,1 1 0 0 0,-1-1-122 0 0,38-46 268 0 0,-32 42-252 0 0,1 0-1 0 0,0 0 0 0 0,0 0 0 0 0,0 1 0 0 0,1 0 0 0 0,0 1 0 0 0,0 0 0 0 0,-1 0 0 0 0,2 0 0 0 0,-1 1 0 0 0,0 0 0 0 0,0 1 0 0 0,1 0 0 0 0,0 0-15 0 0,-6 3 2 0 0,-1 1 1 0 0,1-1-1 0 0,-1 1 1 0 0,0-1-1 0 0,0 1 0 0 0,0 0 1 0 0,0 0-1 0 0,0 0 0 0 0,-1 0 1 0 0,1 0-1 0 0,-1 1 0 0 0,0-1 1 0 0,0 0-1 0 0,0 1 0 0 0,0-1 1 0 0,-1 0-1 0 0,1 1 0 0 0,-1-1 1 0 0,0 1-1 0 0,0-1 0 0 0,0 1 1 0 0,-1-1-1 0 0,1 1 0 0 0,-1-1 1 0 0,0 0-1 0 0,0 1 0 0 0,0-1 1 0 0,-1 3-3 0 0,-53 175 189 0 0,55-180-155 0 0,5 7-32 0 0,0-1 0 0 0,1 0-1 0 0,0 0 1 0 0,0 0 0 0 0,1-1 0 0 0,-1 0 0 0 0,1 0 0 0 0,1-1-1 0 0,-1 1 1 0 0,1-2 0 0 0,0 1 0 0 0,0-1 0 0 0,5 2-2 0 0,84 67 116 0 0,-96-71-117 0 0,0 0 0 0 0,-1-1 0 0 0,1 1-1 0 0,0 0 1 0 0,0 0 0 0 0,-1 0 0 0 0,1-1 0 0 0,-1 1 0 0 0,0 0 0 0 0,1 0 0 0 0,-1 0-1 0 0,0 0 1 0 0,0 0 0 0 0,0 0 0 0 0,-1 0 0 0 0,1 0 0 0 0,0-1 0 0 0,-1 1 0 0 0,1 0-1 0 0,-1 0 1 0 0,1 0 0 0 0,-1 0 0 0 0,0-1 0 0 0,0 1 0 0 0,0 0 0 0 0,0-1 0 0 0,0 1-1 0 0,0-1 1 0 0,0 1 0 0 0,-1-1 0 0 0,1 0 0 0 0,-1 1 0 0 0,1-1 0 0 0,-1 0 0 0 0,1 0-1 0 0,-1 0 1 0 0,0 0 0 0 0,1 0 0 0 0,-1 0 0 0 0,0-1 0 0 0,0 1 0 0 0,1 0 0 0 0,-1-1-1 0 0,-1 1 2 0 0,-85 25-465 0 0,86-25 439 0 0,-8 2-255 0 0,0-1-1 0 0,1 0 0 0 0,-1-1 1 0 0,0 0-1 0 0,0 0 1 0 0,-1-1-1 0 0,1 0 1 0 0,0-1-1 0 0,0 0 1 0 0,0-1-1 0 0,1 0 0 0 0,-1 0 1 0 0,0-1-1 0 0,1-1 1 0 0,-1 1-1 0 0,1-1 1 0 0,0-1-1 0 0,0 0 1 0 0,1 0-1 0 0,-2-2 282 0 0,-8-11-1235 0 0</inkml:trace>
  <inkml:trace contextRef="#ctx0" brushRef="#br0" timeOffset="1261.027">974 10 1096 0 0,'4'-1'228'0'0,"0"1"0"0"0,1-1-1 0 0,-1 1 1 0 0,1 0 0 0 0,-1 0 0 0 0,0 1 0 0 0,1-1-1 0 0,-1 1 1 0 0,0 0 0 0 0,1 0 0 0 0,-1 0 0 0 0,0 1-1 0 0,0 0 1 0 0,0-1 0 0 0,0 2 0 0 0,0-1 0 0 0,0 0-1 0 0,-1 1 1 0 0,1-1 0 0 0,-1 1 0 0 0,0 0 0 0 0,0 0-1 0 0,0 0 1 0 0,0 1 0 0 0,0-1 0 0 0,-1 1-1 0 0,1 0 1 0 0,-1 0-228 0 0,65 116 1366 0 0,-57-91-1176 0 0,-1 2 1 0 0,-2-1-1 0 0,-1 1 0 0 0,-1 0 0 0 0,-2 0 0 0 0,-1 0 0 0 0,-1 0 1 0 0,-2 4-191 0 0,1-17 54 0 0,-1 0 1 0 0,-1 0 0 0 0,-1 0 0 0 0,-1-1 0 0 0,0 1 0 0 0,-1-1-1 0 0,-1 0 1 0 0,-1 0 0 0 0,0-1 0 0 0,-1 0 0 0 0,-1 0-1 0 0,0 0 1 0 0,-2-2 0 0 0,1 1 0 0 0,-2-1 0 0 0,0-1 0 0 0,0 0-1 0 0,-1 0 1 0 0,-1-1 0 0 0,0-1 0 0 0,-1-1 0 0 0,0 1-55 0 0,-9 4-334 0 0,-1-2 1 0 0,0 0 0 0 0,-1-1 0 0 0,0-2 0 0 0,-1 0 0 0 0,0-2 0 0 0,-1-1 0 0 0,0-1 0 0 0,0-2-1 0 0,0-1 1 0 0,0 0 0 0 0,-1-3 0 0 0,1 0 0 0 0,-9-2 333 0 0,-203-48-4016 0 0,178 27 2812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0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1060 0 0,'6'-11'1682'0'0,"9"-11"2164"0"0,-11 39-2357 0 0,-11 61-1015 0 0,4 0 0 0 0,3 0 0 0 0,4 0 1 0 0,3 0-1 0 0,3-1 0 0 0,4 0 0 0 0,3 0-474 0 0,8 69-780 0 0,-26-145 673 0 0,0-1-1 0 0,0 1 1 0 0,1 0-1 0 0,-2-1 1 0 0,1 1-1 0 0,0-1 1 0 0,0 0-1 0 0,0 1 1 0 0,0-1-1 0 0,0 0 1 0 0,0 1-1 0 0,0-1 1 0 0,0 0-1 0 0,-1 0 1 0 0,1 0-1 0 0,0 0 1 0 0,0 0-1 0 0,0 0 1 0 0,0-1-1 0 0,-1 1 1 0 0,1 0-1 0 0,0 0 1 0 0,0-1-1 0 0,0 1 1 0 0,0-1-1 0 0,0 1 1 0 0,0-1-1 0 0,0 1 1 0 0,0-1-1 0 0,0 0 1 0 0,0 0-1 0 0,0 1 1 0 0,1-1-1 0 0,-1 0 1 0 0,0 0-1 0 0,0 0 1 0 0,1 0-1 0 0,-1 0 1 0 0,0 0-1 0 0,1 0 1 0 0,-1 0-1 0 0,1 0 1 0 0,0 0-1 0 0,-1 0 1 0 0,1 0-1 0 0,0 0 1 0 0,-1 0-1 0 0,1 0 1 0 0,0-1-1 0 0,0 1 1 0 0,0-1 107 0 0,-21-50-2528 0 0,10 24 1310 0 0</inkml:trace>
  <inkml:trace contextRef="#ctx0" brushRef="#br0" timeOffset="261.484">61 51 1140 0 0,'6'-5'236'0'0,"-1"0"0"0"0,1 0 1 0 0,0 1-1 0 0,1 0 0 0 0,-1 0 0 0 0,1 0 0 0 0,-1 1 0 0 0,1 0 0 0 0,0 0 1 0 0,0 0-1 0 0,1 1 0 0 0,-1 1 0 0 0,0-1 0 0 0,1 1 0 0 0,-1 0 1 0 0,1 1-1 0 0,-1-1 0 0 0,1 2 0 0 0,-1-1 0 0 0,1 1 0 0 0,-1 0 1 0 0,6 2-237 0 0,-6-2 74 0 0,0 1 1 0 0,1 0 0 0 0,-1 1-1 0 0,0-1 1 0 0,0 1 0 0 0,0 1-1 0 0,0-1 1 0 0,-1 1 0 0 0,1 0 0 0 0,-1 1-1 0 0,0 0 1 0 0,-1 0 0 0 0,1 0-1 0 0,-1 1 1 0 0,0-1 0 0 0,0 1-1 0 0,0 0 1 0 0,-1 1 0 0 0,0-1 0 0 0,0 1-1 0 0,-1 0 1 0 0,0 0 0 0 0,0 0-1 0 0,-1 0 1 0 0,0 0 0 0 0,0 1 0 0 0,0-1-1 0 0,-1 1 1 0 0,0-1 0 0 0,-1 1-1 0 0,0 0 1 0 0,0-1 0 0 0,0 1-1 0 0,-2 6-74 0 0,-1-2 15 0 0,0 0 0 0 0,0-1 0 0 0,-1 1 0 0 0,-1-1 0 0 0,0 0 0 0 0,0-1 0 0 0,-1 1 0 0 0,0-1 0 0 0,-1 0 0 0 0,-1 0 0 0 0,1-1 0 0 0,-1 0 0 0 0,-1 0 0 0 0,0-1 0 0 0,0 0 0 0 0,0-1 0 0 0,-1 0 0 0 0,0 0 0 0 0,-1-1 0 0 0,1-1 0 0 0,-1 0 0 0 0,0 0 0 0 0,-1-1 0 0 0,1 0 0 0 0,-1-1 0 0 0,1 0 0 0 0,-6 0-15 0 0,16-3-122 0 0,0 0 0 0 0,0 0 0 0 0,-1 0 0 0 0,1 0 1 0 0,0 0-1 0 0,0 0 0 0 0,0 0 0 0 0,0 0 1 0 0,-1 0-1 0 0,1-1 0 0 0,0 1 0 0 0,0-1 0 0 0,0 1 1 0 0,0 0-1 0 0,0-1 0 0 0,0 0 0 0 0,0 1 1 0 0,0-1-1 0 0,0 0 0 0 0,0 1 0 0 0,0-1 0 0 0,1 0 1 0 0,-1 0-1 0 0,0 0 0 0 0,0 0 0 0 0,1 0 1 0 0,-1 0-1 0 0,1 0 0 0 0,-1 0 0 0 0,0 0 0 0 0,1 0 1 0 0,0 0-1 0 0,-1 0 0 0 0,1 0 0 0 0,0 0 1 0 0,0 0-1 0 0,-1-1 0 0 0,1 1 0 0 0,0 0 1 0 0,0 0-1 0 0,0 0 0 0 0,0 0 0 0 0,1-1 0 0 0,-1 1 1 0 0,0 0-1 0 0,0 0 0 0 0,1 0 0 0 0,-1-1 122 0 0,8-10-1370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5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36 180 936 0 0,'7'-34'5053'0'0,"-6"52"-1086"0"0,25 230-2661 0 0,-1-102-2112 0 0,-27-145 627 0 0,0 0 1 0 0,0-1 0 0 0,0 1 0 0 0,0 0 0 0 0,0-1 0 0 0,0 0-1 0 0,0 1 1 0 0,0-1 0 0 0,0 0 0 0 0,0 0 0 0 0,0 0 0 0 0,-1 0-1 0 0,1-1 1 0 0,0 1 0 0 0,0 0 0 0 0,0-1 0 0 0,0 0-1 0 0,0 1 1 0 0,0-1 0 0 0,0 0 0 0 0,1 0 0 0 0,-1 0 0 0 0,0 0-1 0 0,0 0 1 0 0,1 0 0 0 0,-1-1 0 0 0,0 1 0 0 0,1-1 0 0 0,0 1-1 0 0,-1-1 1 0 0,1 1 0 0 0,0-1 0 0 0,0 0 0 0 0,0 0 0 0 0,0 0-1 0 0,0 1 1 0 0,0-1 0 0 0,0-2 178 0 0,-12-15-1141 0 0</inkml:trace>
  <inkml:trace contextRef="#ctx0" brushRef="#br0" timeOffset="1074.993">32 57 1424 0 0,'-32'-2'5607'0'0,"38"-7"-3094"0"0,43-27-2415 0 0,-43 34-89 0 0,-1 0-1 0 0,1 1 1 0 0,-1 0-1 0 0,1 0 1 0 0,0 0-1 0 0,0 0 1 0 0,0 1-1 0 0,-1 0 1 0 0,1 0-1 0 0,0 1 1 0 0,0-1-1 0 0,0 1 1 0 0,-1 0-1 0 0,1 1 1 0 0,-1 0-1 0 0,1 0 1 0 0,-1 0-1 0 0,1 0 1 0 0,-1 1-1 0 0,0 0 1 0 0,0 0-1 0 0,0 0 1 0 0,-1 1-1 0 0,1-1 1 0 0,-1 1-1 0 0,0 0 1 0 0,0 0-1 0 0,0 1 1 0 0,0 0-1 0 0,-1-1 1 0 0,0 1 0 0 0,0 0-1 0 0,0 0 1 0 0,-1 1-1 0 0,1-1 1 0 0,-1 0-1 0 0,-1 1 1 0 0,2 4-9 0 0,7 109 10 0 0,-29-72 9 0 0,75-28-136 0 0,-48-17 116 0 0,0 0 1 0 0,-1 1-1 0 0,1 0 0 0 0,-1 0 0 0 0,0 1 0 0 0,0-1 1 0 0,0 2-1 0 0,-1-1 0 0 0,1 1 0 0 0,-1 0 0 0 0,0 0 1 0 0,-1 1-1 0 0,1 0 0 0 0,-1 0 0 0 0,0 0 0 0 0,-1 1 0 0 0,1-1 1 0 0,-1 1-1 0 0,0 0 0 0 0,-1 1 0 0 0,0-1 0 0 0,0 0 1 0 0,-1 1-1 0 0,1 0 0 0 0,-2-1 0 0 0,1 1 0 0 0,-1 0 1 0 0,0 4 0 0 0,-4-4 8 0 0,0 0 0 0 0,-1 1 0 0 0,0-1 0 0 0,0 0 0 0 0,-1-1 0 0 0,0 1 1 0 0,0-1-1 0 0,-1 0 0 0 0,0 0 0 0 0,0-1 0 0 0,-1 0 0 0 0,1 0 0 0 0,-1 0 0 0 0,-1-1 1 0 0,1 0-1 0 0,-1 0 0 0 0,0-1 0 0 0,0 0 0 0 0,0-1 0 0 0,-3 1-8 0 0,-1 1-33 0 0,0 0-1 0 0,-1-2 0 0 0,0 1 1 0 0,0-2-1 0 0,0 1 0 0 0,0-2 1 0 0,0 0-1 0 0,0-1 1 0 0,0 0-1 0 0,0 0 0 0 0,-1-2 1 0 0,0 0 33 0 0,9 1-176 0 0,0 0 0 0 0,1 0 1 0 0,-1 0-1 0 0,0-1 1 0 0,1 1-1 0 0,-1-1 1 0 0,1 0-1 0 0,0-1 0 0 0,0 1 1 0 0,0-1-1 0 0,0 0 1 0 0,0 0-1 0 0,1 0 0 0 0,-1 0 1 0 0,1-1-1 0 0,0 1 1 0 0,0-1-1 0 0,0 0 1 0 0,0 0-1 0 0,1 0 0 0 0,-1 0 1 0 0,1-1-1 0 0,0 1 1 0 0,1-1-1 0 0,-1 1 0 0 0,1-1 1 0 0,0 0-1 0 0,0 1 1 0 0,0-1-1 0 0,0 0 1 0 0,1 0-1 0 0,0 1 0 0 0,0-3 176 0 0,0-11-1292 0 0,0-3 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5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1076 0 0,'4'43'4640'0'0,"6"23"-3683"0"0,-9-54-823 0 0,0 0 1 0 0,1-1 0 0 0,0 1 0 0 0,1-1 0 0 0,0 1 0 0 0,1-1-1 0 0,0 0 1 0 0,1 0 0 0 0,0-1 0 0 0,1 1 0 0 0,0-1 0 0 0,0 0-1 0 0,1-1 1 0 0,0 0 0 0 0,1 0 0 0 0,0 0 0 0 0,1-1 0 0 0,-1 0-1 0 0,1-1 1 0 0,1 0 0 0 0,0 0 0 0 0,0-1 0 0 0,0 0 0 0 0,1-1-1 0 0,-1 0 1 0 0,1-1 0 0 0,0 0 0 0 0,1-1 0 0 0,-1 0 0 0 0,1 0-1 0 0,9 0-134 0 0,-13-3-20 0 0,0-1 0 0 0,0 0 0 0 0,0 0-1 0 0,0 0 1 0 0,-1-1 0 0 0,1 0 0 0 0,-1 0-1 0 0,1-1 1 0 0,-1 0 0 0 0,0-1 0 0 0,0 1-1 0 0,0-1 1 0 0,0-1 0 0 0,-1 1 0 0 0,0-1-1 0 0,0 0 1 0 0,0-1 0 0 0,-1 1 0 0 0,1-1-1 0 0,-1 0 1 0 0,0 0 0 0 0,-1-1 0 0 0,0 0-1 0 0,0 0 1 0 0,0 0 0 0 0,1-4 20 0 0,3-10-116 0 0,0-1 1 0 0,-2 0-1 0 0,0 0 0 0 0,-1 0 1 0 0,-2 0-1 0 0,0-1 0 0 0,-1 0 1 0 0,-2-16 115 0 0,-45-97-328 0 0,35 131-1673 0 0,4 3-2143 0 0,6 2 2964 0 0</inkml:trace>
  <inkml:trace contextRef="#ctx0" brushRef="#br0" timeOffset="452.621">888 75 1440 0 0,'-12'5'4814'0'0,"-44"17"-3671"0"0,44-18-967 0 0,1 0-1 0 0,0 0 0 0 0,0 1 1 0 0,0 1-1 0 0,0 0 0 0 0,1 0 1 0 0,0 1-1 0 0,1 0 0 0 0,0 1 1 0 0,0 0-1 0 0,0 0 1 0 0,1 1-1 0 0,0 0 0 0 0,1 1 1 0 0,0 0-1 0 0,0 0 0 0 0,1 0 1 0 0,1 1-1 0 0,-1 0 0 0 0,2 0 1 0 0,-1 1-176 0 0,5-9 23 0 0,1 0 0 0 0,-1 0 0 0 0,1 0 0 0 0,-1 0 0 0 0,1 0 0 0 0,0-1 1 0 0,0 1-1 0 0,0 0 0 0 0,1 0 0 0 0,-1-1 0 0 0,0 1 0 0 0,1-1 0 0 0,0 1 0 0 0,0-1 0 0 0,0 0 1 0 0,0 0-1 0 0,0 0 0 0 0,0 0 0 0 0,0 0 0 0 0,1 0 0 0 0,-1 0 0 0 0,1-1 0 0 0,-1 1 1 0 0,1-1-1 0 0,0 0 0 0 0,-1 0 0 0 0,1 0 0 0 0,0 0 0 0 0,0 0 0 0 0,0-1 0 0 0,0 1 1 0 0,0-1-24 0 0,93 15-704 0 0,109-43-7199 0 0,-192 24 6526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5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56 984 0 0,'16'-25'2982'0'0,"-14"36"-445"0"0,-161 339-221 0 0,52-126-2546 0 0,106-223 26 0 0,-11 14-825 0 0,1-16-3782 0 0,1-7 3478 0 0</inkml:trace>
  <inkml:trace contextRef="#ctx0" brushRef="#br0" timeOffset="328.382">336 0 948 0 0,'3'1'154'0'0,"0"-1"1"0"0,0 1-1 0 0,0 0 0 0 0,0 0 1 0 0,0 0-1 0 0,0 0 0 0 0,0 1 1 0 0,0-1-1 0 0,-1 1 0 0 0,1 0 0 0 0,-1 0 1 0 0,1-1-1 0 0,-1 2 0 0 0,0-1 1 0 0,1 0-1 0 0,-1 0 0 0 0,0 1 1 0 0,-1-1-1 0 0,1 1 0 0 0,0 0 1 0 0,-1-1-1 0 0,1 1 0 0 0,-1 0 0 0 0,0 0 1 0 0,0 0-1 0 0,0 0 0 0 0,-1 0 1 0 0,1 0-1 0 0,0 0 0 0 0,-1 0 1 0 0,0 0-1 0 0,0 1 0 0 0,0-1 0 0 0,0 2-154 0 0,8 26 475 0 0,34 69 558 0 0,4-1 0 0 0,4-2 0 0 0,19 19-1033 0 0,-16-7-848 0 0,-53-108 111 0 0,-67-14-4915 0 0,44-1 4413 0 0</inkml:trace>
  <inkml:trace contextRef="#ctx0" brushRef="#br0" timeOffset="611.521">147 374 1088 0 0,'28'-5'6379'0'0,"27"-2"-5155"0"0,65-8-2890 0 0,-25 2-2247 0 0,-63 9 2525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2:5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44 120 964 0 0,'2'-15'2608'0'0,"29"-16"-1242"0"0,-16 17 1438 0 0,-13 17-811 0 0,-4 16-2061 0 0,-24 477 1227 0 0,71-151-434 0 0,-37-293-516 0 0,-8-51-193 0 0,0-1 20 0 0,-7 17-2306 0 0,-26-123-4290 0 0,27 74 5370 0 0</inkml:trace>
  <inkml:trace contextRef="#ctx0" brushRef="#br0" timeOffset="341.757">1 112 1236 0 0,'2'-7'167'0'0,"1"0"0"0"0,1 1 0 0 0,-1-1 0 0 0,1 1 0 0 0,0 0 0 0 0,1 0 1 0 0,-1 0-1 0 0,1 1 0 0 0,0-1 0 0 0,1 1 0 0 0,-1 0 0 0 0,1 1 0 0 0,0-1 0 0 0,0 1 0 0 0,0 0 0 0 0,1 1 0 0 0,0 0 0 0 0,-1 0 0 0 0,1 0 0 0 0,0 1 0 0 0,0 0 0 0 0,1 0 1 0 0,-1 0-1 0 0,0 1 0 0 0,1 0 0 0 0,-1 1 0 0 0,0 0 0 0 0,1 0-167 0 0,3 1 59 0 0,0-1 1 0 0,0 2-1 0 0,0 0 1 0 0,-1 0-1 0 0,1 1 1 0 0,-1 0-1 0 0,0 1 1 0 0,0 0-1 0 0,0 1 1 0 0,0 0-1 0 0,-1 0 1 0 0,0 1-1 0 0,0 0 1 0 0,0 1-1 0 0,-1 0 1 0 0,0 0-1 0 0,0 1 1 0 0,-1 0-1 0 0,0 0 1 0 0,0 1-1 0 0,-1 0 1 0 0,0 0-1 0 0,-1 0 1 0 0,0 1-1 0 0,0 0 1 0 0,-1 0-1 0 0,0 0 1 0 0,-1 0-1 0 0,0 1 1 0 0,-1 0-1 0 0,0-1 1 0 0,0 1-1 0 0,-1 7-59 0 0,-4-7 5 0 0,-1 1-1 0 0,0-1 0 0 0,0 0 1 0 0,-1 0-1 0 0,-1-1 0 0 0,1 0 0 0 0,-2 0 1 0 0,0 0-1 0 0,0 0 0 0 0,0-1 1 0 0,-1 0-1 0 0,-1-1 0 0 0,1 0 0 0 0,-1 0 1 0 0,-1-1-1 0 0,1 0 0 0 0,-1-1 1 0 0,-1 0-1 0 0,1 0 0 0 0,-1-1 0 0 0,0-1 1 0 0,0 0-1 0 0,0 0 0 0 0,-1-1 1 0 0,1 0-1 0 0,-1-1 0 0 0,0-1 0 0 0,-6 1-4 0 0,13-1-230 0 0,1-1 0 0 0,-1 1-1 0 0,0-1 1 0 0,1 0-1 0 0,-1 0 1 0 0,1-1 0 0 0,-1 1-1 0 0,1-1 1 0 0,-1 0-1 0 0,1-1 1 0 0,0 1-1 0 0,-1 0 1 0 0,1-1 0 0 0,0 0-1 0 0,0 0 1 0 0,0-1-1 0 0,0 1 1 0 0,0-1 0 0 0,1 0-1 0 0,-1 1 1 0 0,1-2-1 0 0,0 1 1 0 0,0 0 0 0 0,-2-3 230 0 0,4-4-1252 0 0</inkml:trace>
  <inkml:trace contextRef="#ctx0" brushRef="#br0" timeOffset="624.962">775 96 1532 0 0,'-21'9'525'0'0,"-1"2"0"0"0,2 0 0 0 0,-1 1 0 0 0,2 2 0 0 0,0 0 0 0 0,0 0 0 0 0,2 2 0 0 0,0 0-1 0 0,-2 4-524 0 0,4-4 170 0 0,1 0 0 0 0,1 1 0 0 0,1 1 0 0 0,0 0-1 0 0,2 1 1 0 0,0 0 0 0 0,1 0 0 0 0,0 1 0 0 0,2 0-1 0 0,0 0 1 0 0,2 1 0 0 0,0 0 0 0 0,1 0 0 0 0,2 0-1 0 0,-1 14-169 0 0,3-24-26 0 0,1-1 0 0 0,0 0 0 0 0,1 0 0 0 0,0 0 0 0 0,0 0 0 0 0,1 0 0 0 0,1 0 0 0 0,0-1 0 0 0,0 0 0 0 0,0 1 0 0 0,1-2 0 0 0,1 1 0 0 0,-1 0 0 0 0,2-1-1 0 0,-1 0 1 0 0,1-1 0 0 0,5 5 26 0 0,1 0-594 0 0,1 0 0 0 0,0-2 1 0 0,1 0-1 0 0,0 0 0 0 0,0-2 0 0 0,1 0 0 0 0,0 0 0 0 0,0-2 0 0 0,12 4 594 0 0,5 1-1235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0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12 315 1300 0 0,'17'16'5586'0'0,"-17"52"-4687"0"0,-1-44-315 0 0,1 36-29 0 0,-2-5-164 0 0,3-1 1 0 0,2 1 0 0 0,3-1-1 0 0,12 50-391 0 0,-17-60-1193 0 0,-1-45 1098 0 0,0 1-1 0 0,0-1 1 0 0,0 1 0 0 0,1-1 0 0 0,-1 1-1 0 0,0-1 1 0 0,0 0 0 0 0,0 1 0 0 0,-1-1-1 0 0,1 1 1 0 0,0-1 0 0 0,0 1 0 0 0,0-1-1 0 0,0 1 1 0 0,0-1 0 0 0,-1 1 0 0 0,1-1-1 0 0,0 1 1 0 0,0-1 0 0 0,-1 1 0 0 0,1-1 0 0 0,0 1-1 0 0,-1-1 1 0 0,1 1 0 0 0,-1 0 0 0 0,1-1-1 0 0,0 1 1 0 0,-1 0 0 0 0,1-1 0 0 0,-1 1-1 0 0,1 0 1 0 0,-1-1 0 0 0,1 1 0 0 0,-1 0-1 0 0,1 0 1 0 0,-1 0 0 0 0,0 0 0 0 0,1-1-1 0 0,-1 1 1 0 0,1 0 0 0 0,-1 0 0 0 0,1 0 0 0 0,-1 0-1 0 0,1 0 1 0 0,-1 0 0 0 0,0 1 0 0 0,1-1-1 0 0,-1 0 1 0 0,1 0 0 0 0,-1 0 0 0 0,1 0-1 0 0,-1 1 1 0 0,1-1 0 0 0,-1 0 0 0 0,1 0-1 0 0,-1 1 1 0 0,1-1 0 0 0,0 0 0 0 0,-1 1-1 0 0,1-1 1 0 0,-1 1 0 0 0,1-1 0 0 0,0 0 0 0 0,-1 1-1 0 0,1-1 96 0 0,-9-19-1094 0 0</inkml:trace>
  <inkml:trace contextRef="#ctx0" brushRef="#br0" timeOffset="813.229">23 430 1332 0 0,'-16'-9'5065'0'0,"17"8"-5036"0"0,-1 1 0 0 0,0 0 1 0 0,0 0-1 0 0,0-1 1 0 0,1 1-1 0 0,-1 0 1 0 0,0-1-1 0 0,0 1 0 0 0,0-1 1 0 0,0 1-1 0 0,0 0 1 0 0,0-1-1 0 0,0 1 1 0 0,0 0-1 0 0,0-1 0 0 0,0 1 1 0 0,0-1-1 0 0,0 1 1 0 0,0 0-1 0 0,0-1 0 0 0,0 1 1 0 0,0 0-1 0 0,0-1 1 0 0,0 1-1 0 0,0 0 1 0 0,-1-1-1 0 0,1 1 0 0 0,0 0 1 0 0,0-1-1 0 0,0 1 1 0 0,-1 0-1 0 0,1-1 1 0 0,0 1-1 0 0,0 0 0 0 0,-1 0 1 0 0,1-1-1 0 0,0 1 1 0 0,-1 0-1 0 0,1 0 1 0 0,0 0-1 0 0,-1-1 0 0 0,1 1 1 0 0,0 0-1 0 0,-1 0 1 0 0,1 0-1 0 0,0 0 0 0 0,-1 0 1 0 0,1 0-1 0 0,-1 0 1 0 0,1 0-1 0 0,0 0-29 0 0,23-30 148 0 0,-15 22-124 0 0,0 1-1 0 0,0 0 1 0 0,1 1-1 0 0,0 0 1 0 0,0 0-1 0 0,1 1 0 0 0,-1 1 1 0 0,1-1-1 0 0,0 1 1 0 0,1 1-1 0 0,-1 0 0 0 0,1 0 1 0 0,-1 1-1 0 0,1 1 1 0 0,2 0-24 0 0,-10 1 5 0 0,0 0 0 0 0,0 1 0 0 0,-1-1 0 0 0,1 1 0 0 0,0 0 0 0 0,-1 0 0 0 0,1 0 0 0 0,-1 0 0 0 0,1 0 0 0 0,-1 0 0 0 0,0 1 0 0 0,0 0 0 0 0,1-1 0 0 0,-1 1 0 0 0,0 0 0 0 0,0 0 0 0 0,0 0 0 0 0,-1 0 0 0 0,1 0 0 0 0,0 0 0 0 0,-1 1 0 0 0,0-1 0 0 0,1 0 0 0 0,-1 1 0 0 0,0-1 0 0 0,0 1 0 0 0,0 0 0 0 0,-1-1 0 0 0,1 1 0 0 0,-1 0 0 0 0,1-1 0 0 0,-1 1 0 0 0,0 0 0 0 0,0 0 0 0 0,0-1 0 0 0,0 1 0 0 0,-1 0-5 0 0,-11 96 56 0 0,-91 94 75 0 0,105-182-151 0 0,247 51-222 0 0,-243-59 245 0 0,-2-2 0 0 0,0 0 1 0 0,0 0-1 0 0,-1 0 0 0 0,1 0 0 0 0,-1 1 1 0 0,1 0-1 0 0,-1 0 0 0 0,0 0 1 0 0,1 0-1 0 0,-1 0 0 0 0,0 1 0 0 0,-1-1 1 0 0,1 1-1 0 0,0 0 0 0 0,-1-1 1 0 0,1 1-1 0 0,-1 1 0 0 0,0-1 0 0 0,0 0 1 0 0,0 0-1 0 0,0 1 0 0 0,-1-1 1 0 0,0 1-1 0 0,1 0 0 0 0,-1-1 0 0 0,0 1-3 0 0,-64 45-12 0 0,-123-27-520 0 0,177-23 291 0 0,1 1 0 0 0,0-1 0 0 0,0 0 1 0 0,0-1-1 0 0,0 0 0 0 0,0 0 0 0 0,0 0 1 0 0,1-1-1 0 0,-1-1 0 0 0,1 1 0 0 0,0-1 1 0 0,0 0-1 0 0,0-1 0 0 0,0 0 0 0 0,1 0 1 0 0,0 0-1 0 0,0-1 0 0 0,0 0 241 0 0,-6-14-1165 0 0</inkml:trace>
  <inkml:trace contextRef="#ctx0" brushRef="#br0" timeOffset="1059.052">689 1 2068 0 0,'27'15'301'0'0,"0"1"0"0"0,-2 1 0 0 0,0 1 0 0 0,-1 1 0 0 0,0 2 0 0 0,-2 0 0 0 0,0 1 0 0 0,-2 1 0 0 0,-1 1 0 0 0,0 1 0 0 0,-2 1 0 0 0,-1 0 0 0 0,-1 1 0 0 0,-1 1 0 0 0,-2 0 0 0 0,0 1 0 0 0,-2 0 0 0 0,-2 1 0 0 0,0 0 0 0 0,1 20-301 0 0,-6-35 84 0 0,2 147 742 0 0,-10-136-764 0 0,-2-1 0 0 0,0 0 0 0 0,-2 0 0 0 0,-1-1 1 0 0,-1-1-1 0 0,0 1 0 0 0,-2-1 0 0 0,-1-1 0 0 0,-1-1 0 0 0,-4 4-62 0 0,-7 2-503 0 0,-1-2 0 0 0,-1-1 0 0 0,-1-1 1 0 0,-1-1-1 0 0,-1-2 0 0 0,0-1 0 0 0,-2-1 0 0 0,0-2 1 0 0,-1-1-1 0 0,-1-2 0 0 0,0-2 0 0 0,-1-1 0 0 0,-31 5 503 0 0,-13-1-1150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7:5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2272 0 0,'60'14'3386'0'0,"-50"-13"-3042"0"0,169-24 1215 0 0,-14-11-1978 0 0,-59 7-2658 0 0,-79 18 1880 0 0,-1-3-11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4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1140 0 0,'0'0'319'0'0,"0"0"-54"0"0,0 0-80 0 0,0 0 12 0 0,13 0 73 0 0,-10-3 4121 0 0,-2 2-4348 0 0,-1 1 0 0 0,1-1 1 0 0,-1 0-1 0 0,1 0 1 0 0,-1 0-1 0 0,1 1 1 0 0,0-1-1 0 0,-1 0 0 0 0,1 1 1 0 0,0-1-1 0 0,-1 0 1 0 0,1 1-1 0 0,0-1 0 0 0,0 1 1 0 0,0-1-1 0 0,-1 1 1 0 0,1 0-1 0 0,0-1 0 0 0,0 1 1 0 0,0 0-1 0 0,0 0 1 0 0,0-1-1 0 0,0 1 0 0 0,0 0 1 0 0,0 0-1 0 0,0 0 1 0 0,0 0-1 0 0,0 0 1 0 0,-1 0-1 0 0,1 0 0 0 0,0 1 1 0 0,0-1-1 0 0,0 0 1 0 0,0 0-1 0 0,0 1 0 0 0,0-1 1 0 0,0 1-1 0 0,-1-1 1 0 0,1 1-1 0 0,0-1 0 0 0,0 1 1 0 0,0-1-1 0 0,-1 1 1 0 0,1 0-1 0 0,0-1 1 0 0,-1 1-1 0 0,1 0 0 0 0,-1 0 1 0 0,1-1-1 0 0,-1 1 1 0 0,1 0-1 0 0,-1 0 0 0 0,1 0 1 0 0,-1 0-1 0 0,0 0 1 0 0,0-1-1 0 0,1 1 0 0 0,-1 0 1 0 0,0 0-1 0 0,0 0 1 0 0,0 0-1 0 0,0 0 1 0 0,0 1-44 0 0,0 575-107 0 0,23-442 123 0 0,3-7 186 0 0,36-103 643 0 0,141 0 199 0 0,1-9 0 0 0,99-9-1044 0 0,-302-7 18 0 0,23-2 349 0 0,2-8-2954 0 0,-25-29-4586 0 0,-2 31 5946 0 0</inkml:trace>
  <inkml:trace contextRef="#ctx0" brushRef="#br0" timeOffset="480.194">885 640 1532 0 0,'-5'0'5292'0'0,"8"1"-3288"0"0,22 10-1600 0 0,-13-4-358 0 0,0 2 0 0 0,-1-1 1 0 0,0 1-1 0 0,-1 1 1 0 0,0 0-1 0 0,0 0 1 0 0,-1 1-1 0 0,-1 0 1 0 0,1 1-1 0 0,-2 0 1 0 0,0 0-1 0 0,0 0 1 0 0,-1 1-1 0 0,-1 0 1 0 0,0 1-1 0 0,-1-1 0 0 0,0 1 1 0 0,-1-1-1 0 0,-1 1 1 0 0,0 0-1 0 0,-1 0 1 0 0,0 1-1 0 0,-1-1 1 0 0,-1 0-1 0 0,0 0 1 0 0,-1 1-47 0 0,-7 14 167 0 0,0-1 0 0 0,-2 0 0 0 0,-1-1 0 0 0,-1 0 0 0 0,-1-1 0 0 0,-2 0 0 0 0,0-2 0 0 0,-2 0 0 0 0,0 0 0 0 0,-2-2 0 0 0,0 0 0 0 0,-16 11-167 0 0,-14 9 863 0 0,33-27-2489 0 0,16-13-5758 0 0,9-8 6179 0 0,9-3-7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5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 1164 0 0,'0'0'531'0'0,"-22"5"2129"0"0,-11 20-1425 0 0,83-33 2155 0 0,-11 3-3155 0 0,321-21 336 0 0,-359 26-660 0 0,0 1-1 0 0,0-1 0 0 0,1 1 1 0 0,-1-1-1 0 0,0 1 0 0 0,0-1 1 0 0,0 1-1 0 0,0 0 1 0 0,0-1-1 0 0,0 1 0 0 0,0 0 1 0 0,0 0-1 0 0,0 0 0 0 0,-1-1 1 0 0,1 1-1 0 0,0 0 1 0 0,0 0-1 0 0,-1 0 0 0 0,1 1 1 0 0,-1-1-1 0 0,1 0 0 0 0,-1 0 1 0 0,1 0-1 0 0,-1 0 1 0 0,0 0-1 0 0,1 1 0 0 0,-1-1 1 0 0,0 0-1 0 0,0 0 0 0 0,0 1 1 0 0,0-1-1 0 0,0 0 1 0 0,0 0-1 0 0,0 0 0 0 0,-1 1 1 0 0,1-1-1 0 0,0 0 0 0 0,-1 0 1 0 0,1 0-1 0 0,0 0 1 0 0,-1 1-1 0 0,0-1 0 0 0,1 0 1 0 0,-1 0-1 0 0,0 0 0 0 0,1 0 1 0 0,-1 0-1 0 0,0 0 1 0 0,0-1-1 0 0,0 1 0 0 0,0 0 1 0 0,0 0-1 0 0,0-1 0 0 0,0 1 1 0 0,0 0-1 0 0,0-1 0 0 0,0 1 1 0 0,0-1-1 0 0,0 1 1 0 0,-1-1-1 0 0,1 0 0 0 0,0 0 1 0 0,0 1-1 0 0,0-1 0 0 0,-1 0 1 0 0,1 0-1 0 0,0 0 1 0 0,0 0-1 0 0,-1 0 0 0 0,1-1 90 0 0,-18 11-1228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5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2492 0 0,'18'14'4159'0'0,"38"-11"-3272"0"0,-48-3-389 0 0,215 0 531 0 0,-75 0-7192 0 0,-133 0 4885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5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1637 122 1484 0 0,'33'0'5395'0'0,"-24"41"-3457"0"0,-8-14-1923 0 0,27 188 655 0 0,-25-190-1304 0 0,-16-27-5106 0 0,5-12 4300 0 0</inkml:trace>
  <inkml:trace contextRef="#ctx0" brushRef="#br0" timeOffset="592.597">1682 135 848 0 0,'0'0'439'0'0,"0"0"-57"0"0,0 0-51 0 0,0 0-1 0 0,-2-15 3395 0 0,7 10-3669 0 0,0 0 1 0 0,1 0-1 0 0,0 1 1 0 0,0 0 0 0 0,0 0-1 0 0,0 0 1 0 0,1 1-1 0 0,-1 0 1 0 0,1 0-1 0 0,0 1 1 0 0,0 0 0 0 0,0 0-1 0 0,0 0 1 0 0,0 1-1 0 0,0 0 1 0 0,0 1 0 0 0,2-1-57 0 0,39 33-35 0 0,-33 82 790 0 0,-13-110-736 0 0,1 1 0 0 0,0-1 1 0 0,0 0-1 0 0,0 0 0 0 0,1 0 0 0 0,-1 0 1 0 0,1-1-1 0 0,0 1 0 0 0,0-1 1 0 0,0 0-1 0 0,1 0 0 0 0,-1-1 0 0 0,1 1 1 0 0,-1-1-1 0 0,1 0 0 0 0,0 0 0 0 0,0-1 1 0 0,0 1-1 0 0,0-1 0 0 0,4 0-19 0 0,6 4 37 0 0,-9-3-15 0 0,-1 0 0 0 0,1 0-1 0 0,0 0 1 0 0,-1 0-1 0 0,1 1 1 0 0,-1 0 0 0 0,0 0-1 0 0,0 1 1 0 0,0-1-1 0 0,-1 1 1 0 0,1 0-1 0 0,-1 0 1 0 0,0 1 0 0 0,0-1-1 0 0,0 1 1 0 0,0 0-1 0 0,-1 0 1 0 0,0 0 0 0 0,0 0-1 0 0,0 1 1 0 0,-1-1-1 0 0,0 1 1 0 0,0 0-1 0 0,1 4-21 0 0,-6-4 31 0 0,-1 0-1 0 0,1-1 1 0 0,-1 0-1 0 0,0 1 0 0 0,0-1 1 0 0,0 0-1 0 0,-1-1 0 0 0,0 1 1 0 0,0-1-1 0 0,0 0 1 0 0,-1 0-1 0 0,1-1 0 0 0,-1 0 1 0 0,0 0-1 0 0,0 0 0 0 0,0 0 1 0 0,0-1-1 0 0,0 0 0 0 0,0 0 1 0 0,-6 0-31 0 0,-133 11-1292 0 0,136-15 888 0 0,-1 0 0 0 0,1 0-1 0 0,0-1 1 0 0,-1-1 0 0 0,2 1-1 0 0,-1-2 1 0 0,0 1-1 0 0,1-1 1 0 0,0 0 0 0 0,0-1-1 0 0,0 0 1 0 0,1 0 0 0 0,0-1-1 0 0,-1-1 405 0 0,-12-15-1244 0 0</inkml:trace>
  <inkml:trace contextRef="#ctx0" brushRef="#br0" timeOffset="888.471">1435 116 1280 0 0,'-7'17'261'0'0,"0"1"0"0"0,2 0-1 0 0,0 0 1 0 0,1 0 0 0 0,0 0-1 0 0,2 1 1 0 0,0-1 0 0 0,1 1 0 0 0,1 0-1 0 0,1-1 1 0 0,0 1 0 0 0,2-1-1 0 0,0 1 1 0 0,1-1 0 0 0,1 0 0 0 0,0 0-1 0 0,1 0 1 0 0,2-1 0 0 0,-1 0 0 0 0,2 0-1 0 0,0-1 1 0 0,1 0 0 0 0,5 5-261 0 0,121 102-17 0 0,-123-115-379 0 0,1 0 1 0 0,0-1-1 0 0,1 0 1 0 0,-1-1-1 0 0,1-1 1 0 0,0 0-1 0 0,0-1 1 0 0,1-1-1 0 0,0-1 1 0 0,5 1 395 0 0,-1-2-1229 0 0</inkml:trace>
  <inkml:trace contextRef="#ctx0" brushRef="#br0" timeOffset="1141.786">2384 69 1824 0 0,'17'15'341'0'0,"-2"0"0"0"0,1 0-1 0 0,-2 2 1 0 0,0 0 0 0 0,-1 0 0 0 0,0 1 0 0 0,-2 1-1 0 0,0 0 1 0 0,-1 0 0 0 0,-1 1 0 0 0,-1 1-1 0 0,-1-1 1 0 0,-1 1 0 0 0,0 0 0 0 0,-2 1-1 0 0,0-1 1 0 0,-2 1 0 0 0,0 0 0 0 0,-2 6-341 0 0,-1-13 40 0 0,-1-1 1 0 0,-1 0 0 0 0,0 0-1 0 0,-1 0 1 0 0,0 0 0 0 0,-1 0-1 0 0,-1-1 1 0 0,0 0 0 0 0,-1 0-1 0 0,0-1 1 0 0,-1 0 0 0 0,-1 0 0 0 0,0 0-1 0 0,0-1 1 0 0,-1-1 0 0 0,0 0-1 0 0,-1 0 1 0 0,-4 2-41 0 0,2-1-495 0 0,-1-1 0 0 0,1 0 0 0 0,-2-1-1 0 0,1-1 1 0 0,-1 0 0 0 0,-1-1 0 0 0,1-1 0 0 0,-1 0 0 0 0,0-1 0 0 0,-1-1 495 0 0,-23 2-1425 0 0,-1-3 162 0 0</inkml:trace>
  <inkml:trace contextRef="#ctx0" brushRef="#br0" timeOffset="-683.607">854 128 1756 0 0,'2'3'5308'0'0,"6"50"-4282"0"0,2 11-892 0 0,69 287 1424 0 0,-76-298-1756 0 0,-2-52-103 0 0,-11-25-3496 0 0,-1-17 1214 0 0,4 16 1352 0 0</inkml:trace>
  <inkml:trace contextRef="#ctx0" brushRef="#br0" timeOffset="-418.915">854 60 1616 0 0,'6'-5'116'0'0,"0"-1"0"0"0,1 0 0 0 0,-1 1 0 0 0,1 1 0 0 0,0-1 0 0 0,0 1 0 0 0,0 0 0 0 0,1 0 0 0 0,0 1 0 0 0,-1 0 0 0 0,1 1 0 0 0,0 0 0 0 0,0 0 0 0 0,1 0-1 0 0,-1 1 1 0 0,0 0 0 0 0,0 1 0 0 0,1 0 0 0 0,-1 0 0 0 0,0 1 0 0 0,1 0 0 0 0,-1 0 0 0 0,0 1 0 0 0,0 0 0 0 0,0 1 0 0 0,0-1 0 0 0,-1 2 0 0 0,1-1 0 0 0,-1 1 0 0 0,1 0 0 0 0,-1 0 0 0 0,0 1 0 0 0,-1 0 0 0 0,1 0 0 0 0,-1 1 0 0 0,0 0 0 0 0,1 1-116 0 0,-5-5 10 0 0,0 0 0 0 0,0 1 0 0 0,0-1 0 0 0,0 0 0 0 0,0 1 0 0 0,0-1 0 0 0,0 1 0 0 0,-1-1 0 0 0,0 1 0 0 0,1 0 0 0 0,-1 0 0 0 0,0 0 0 0 0,0-1 0 0 0,0 1 0 0 0,-1 0 0 0 0,1 0 0 0 0,-1 0 0 0 0,0 0 0 0 0,1 0 0 0 0,-1 1 0 0 0,-1-1 0 0 0,1 0 0 0 0,0 0 0 0 0,-1 0 0 0 0,0 0 0 0 0,1 0 0 0 0,-1-1 0 0 0,0 1 0 0 0,0 0 0 0 0,-1 0 0 0 0,1 0 0 0 0,-1-1 0 0 0,1 1 0 0 0,-1-1 0 0 0,0 1 0 0 0,0-1 0 0 0,0 0 0 0 0,0 0 0 0 0,0 0 0 0 0,-1 0 0 0 0,1 0 0 0 0,-2 0-10 0 0,-111 76 88 0 0,41-56-3383 0 0,72-22 2019 0 0</inkml:trace>
  <inkml:trace contextRef="#ctx0" brushRef="#br0" timeOffset="7268.058">878 1112 848 0 0,'-4'9'3752'0'0,"-20"21"-3235"0"0,17-22-80 0 0,-51 57 763 0 0,37-45-1003 0 0,1 1-1 0 0,1 1 1 0 0,1 1-1 0 0,1 0 0 0 0,1 1 1 0 0,1 1-1 0 0,1 1 1 0 0,1 0-1 0 0,1 0 0 0 0,2 1 1 0 0,-4 13-197 0 0,14-34-31 0 0,-1-1 1 0 0,1 0-1 0 0,-1 1 0 0 0,1-1 1 0 0,1 0-1 0 0,-1 1 1 0 0,1-1-1 0 0,0 0 0 0 0,0 0 1 0 0,1 0-1 0 0,0 0 0 0 0,-1 0 1 0 0,2 0-1 0 0,-1 0 1 0 0,0 0-1 0 0,1-1 0 0 0,0 1 1 0 0,0-1-1 0 0,1 0 1 0 0,-1 0-1 0 0,1 0 0 0 0,0 0 1 0 0,0 0-1 0 0,0-1 1 0 0,0 0-1 0 0,0 0 0 0 0,1 0 1 0 0,0-1-1 0 0,-1 1 1 0 0,2-1 30 0 0,153 33-5429 0 0,-135-35 4185 0 0</inkml:trace>
  <inkml:trace contextRef="#ctx0" brushRef="#br0" timeOffset="6643.383">35 1232 1336 0 0,'-5'-22'2654'0'0,"-15"1"-2232"0"0,19-14 2813 0 0,2 51-1795 0 0,-6 35-1396 0 0,2 1 1 0 0,2-1-1 0 0,2 1 1 0 0,3-1-1 0 0,2 0 1 0 0,2 0-1 0 0,7 21-44 0 0,-7-27 56 0 0,11 36-891 0 0,-25-103-4684 0 0,3 5 4291 0 0</inkml:trace>
  <inkml:trace contextRef="#ctx0" brushRef="#br0" timeOffset="6926.871">54 1153 1132 0 0,'5'-8'253'0'0,"0"1"1"0"0,1-1-1 0 0,0 1 0 0 0,0 1 1 0 0,1-1-1 0 0,0 1 0 0 0,0 0 1 0 0,0 1-1 0 0,0 0 0 0 0,1 0 1 0 0,0 0-1 0 0,0 1 0 0 0,1 1 1 0 0,-1-1-1 0 0,1 1 0 0 0,-1 0 1 0 0,1 1-1 0 0,0 0 0 0 0,0 1 1 0 0,0 0-1 0 0,0 0 0 0 0,5 1-253 0 0,-8 1 42 0 0,0 1 0 0 0,-1 0 0 0 0,1 1 0 0 0,-1-1 0 0 0,0 1 0 0 0,0 0 0 0 0,0 1 0 0 0,0-1 0 0 0,0 1 0 0 0,-1 0 0 0 0,1 0-1 0 0,-1 0 1 0 0,0 1 0 0 0,-1 0 0 0 0,1-1 0 0 0,-1 1 0 0 0,0 0 0 0 0,0 1 0 0 0,0-1 0 0 0,-1 1 0 0 0,0-1 0 0 0,0 1 0 0 0,0-1 0 0 0,-1 1 0 0 0,0 0-1 0 0,0 0 1 0 0,0 0 0 0 0,-1 0 0 0 0,0 0 0 0 0,0 0 0 0 0,0 0 0 0 0,-1 0 0 0 0,0 0 0 0 0,0-1 0 0 0,-1 1 0 0 0,1 0-42 0 0,-4 6-74 0 0,-1-1 0 0 0,0 0 0 0 0,-1 0 0 0 0,0-1 0 0 0,0 1 0 0 0,-1-2 0 0 0,0 1 0 0 0,-1-1 0 0 0,0 0 0 0 0,0-1 0 0 0,-1 0 0 0 0,0-1 0 0 0,-1 0 0 0 0,0 0 0 0 0,0-1 0 0 0,0 0 0 0 0,-1-1 0 0 0,1-1 0 0 0,-1 0 0 0 0,0 0 0 0 0,-1-1 0 0 0,1-1 0 0 0,-12 2 74 0 0,-3-30-4115 0 0,31 13 2721 0 0</inkml:trace>
  <inkml:trace contextRef="#ctx0" brushRef="#br0" timeOffset="9423.594">1925 1505 1400 0 0,'-7'-19'5464'0'0,"6"-39"-5299"0"0,1 48 304 0 0,41-207 597 0 0,-39 208-1009 0 0,0 1-1 0 0,1 0 1 0 0,0-1-1 0 0,1 1 1 0 0,-1 0-1 0 0,2 0 0 0 0,-1 1 1 0 0,1-1-1 0 0,0 1 1 0 0,1 0-1 0 0,0 1 1 0 0,0-1-1 0 0,0 1 1 0 0,1 0-57 0 0,-2 7 7 0 0,-1 0-1 0 0,1 0 1 0 0,-1 1 0 0 0,0 0 0 0 0,0 0 0 0 0,0 0-1 0 0,0 0 1 0 0,0 1 0 0 0,0-1 0 0 0,0 1 0 0 0,-1 0-1 0 0,1 0 1 0 0,-1 0 0 0 0,0 1 0 0 0,0-1 0 0 0,0 1-1 0 0,-1 0 1 0 0,1 0 0 0 0,-1 0 0 0 0,0 0-1 0 0,0 0 1 0 0,0 0 0 0 0,-1 1 0 0 0,1-1 0 0 0,-1 1-1 0 0,0-1 1 0 0,0 1-7 0 0,89 284-278 0 0,-85-268-817 0 0,-3-12-4662 0 0,-2-9 4353 0 0</inkml:trace>
  <inkml:trace contextRef="#ctx0" brushRef="#br0" timeOffset="10843.327">3330 1138 1440 0 0,'11'25'4735'0'0,"-12"39"-3978"0"0,0-41-90 0 0,1-13-567 0 0,1-1 1 0 0,0 1 0 0 0,0 0-1 0 0,1-1 1 0 0,0 0 0 0 0,1 1-1 0 0,0-1 1 0 0,1 0 0 0 0,-1 0-1 0 0,2-1 1 0 0,-1 1 0 0 0,1-1-1 0 0,0 0 1 0 0,1 0 0 0 0,0 0-1 0 0,0-1 1 0 0,1 0-1 0 0,0 0 1 0 0,0-1 0 0 0,1 0-1 0 0,-1 0 1 0 0,1-1 0 0 0,1 0-1 0 0,-1 0 1 0 0,1 0 0 0 0,0-2-1 0 0,0 1 1 0 0,0-1 0 0 0,0 0-1 0 0,0-1 1 0 0,1 0 0 0 0,9 1-101 0 0,-9 0-2 0 0,-1-1 0 0 0,1 0 0 0 0,0-1 1 0 0,1 0-1 0 0,-1-1 0 0 0,0 0 0 0 0,0 0 1 0 0,0-1-1 0 0,0 0 0 0 0,0-1 0 0 0,0 0 0 0 0,0-1 1 0 0,-1 0-1 0 0,1 0 0 0 0,-1-1 0 0 0,0 0 1 0 0,0-1-1 0 0,0 0 0 0 0,0 0 0 0 0,-1-1 1 0 0,0 0-1 0 0,0-1 0 0 0,-1 0 0 0 0,1 0 1 0 0,-2 0-1 0 0,1-1 0 0 0,-1 0 0 0 0,0 0 0 0 0,-1-1 1 0 0,0 0-1 0 0,0 0 0 0 0,-1 0 0 0 0,0 0 1 0 0,0-1-1 0 0,-1 1 0 0 0,0-1 0 0 0,0-9 2 0 0,-1-3-70 0 0,-1 1 1 0 0,-1-1-1 0 0,-1 0 0 0 0,-1 1 0 0 0,-1 0 0 0 0,-1-1 0 0 0,0 1 1 0 0,-7-17 69 0 0,-45-117-1280 0 0,53 140-823 0 0,2 5-2030 0 0,1 10 2789 0 0</inkml:trace>
  <inkml:trace contextRef="#ctx0" brushRef="#br0" timeOffset="9704.778">2459 1198 1392 0 0,'8'15'5078'0'0,"-9"33"-4277"0"0,1-35-333 0 0,23 100 720 0 0,0-26-4744 0 0,-37-85 1425 0 0,6-3 747 0 0</inkml:trace>
  <inkml:trace contextRef="#ctx0" brushRef="#br0" timeOffset="10297.555">2462 1214 1292 0 0,'1'-13'4051'0'0,"0"-14"-2675"0"0,0 22-1306 0 0,1 1-1 0 0,-1-1 0 0 0,1 1 0 0 0,0 0 1 0 0,1 0-1 0 0,-1 0 0 0 0,1 0 0 0 0,-1 0 1 0 0,1 0-1 0 0,1 1 0 0 0,-1-1 0 0 0,0 1 1 0 0,1 0-1 0 0,-1 0 0 0 0,1 0 0 0 0,0 1 1 0 0,0-1-1 0 0,4-1-69 0 0,5-5 151 0 0,-11 9-148 0 0,0 0 0 0 0,0 0 0 0 0,0 0 0 0 0,0 1 0 0 0,0-1 0 0 0,0 1 1 0 0,0 0-1 0 0,0-1 0 0 0,0 1 0 0 0,0 0 0 0 0,0 0 0 0 0,-1 0 0 0 0,1 1 1 0 0,0-1-1 0 0,-1 0 0 0 0,1 0 0 0 0,-1 1 0 0 0,1-1 0 0 0,-1 1 0 0 0,0 0 0 0 0,0-1 1 0 0,1 1-1 0 0,-1 0 0 0 0,0 0 0 0 0,-1-1 0 0 0,1 1 0 0 0,0 0 0 0 0,0 0 0 0 0,-1 0 1 0 0,1 0-1 0 0,-1 0 0 0 0,0 1-3 0 0,7 38 69 0 0,-7-38-65 0 0,0-1 0 0 0,0 0 0 0 0,0 0 0 0 0,0 0 0 0 0,0 0 0 0 0,0 0 0 0 0,1 0 0 0 0,-1 0 0 0 0,0 0 0 0 0,1 0 0 0 0,0 0 0 0 0,0 0 0 0 0,-1 0 0 0 0,1 0 0 0 0,0 0 0 0 0,0-1 0 0 0,1 1 0 0 0,-1 0-1 0 0,0-1 1 0 0,1 1 0 0 0,-1-1 0 0 0,1 1 0 0 0,-1-1 0 0 0,1 0 0 0 0,-1 1 0 0 0,1-1 0 0 0,0 0 0 0 0,0 0 0 0 0,0 0 0 0 0,0 0 0 0 0,1 0-4 0 0,6 2 24 0 0,1 0 0 0 0,-1 1-1 0 0,0 1 1 0 0,0 0-1 0 0,-1 0 1 0 0,1 0-1 0 0,-1 1 1 0 0,0 1-1 0 0,-1-1 1 0 0,1 1-1 0 0,-1 0 1 0 0,-1 1-1 0 0,1 0 1 0 0,-1 0 0 0 0,-1 0-1 0 0,1 1 1 0 0,-1 0-1 0 0,-1 0 1 0 0,0 0-1 0 0,0 0 1 0 0,-1 1-1 0 0,0-1 1 0 0,-1 1-1 0 0,1 0 1 0 0,-2 0-1 0 0,0 2-23 0 0,-4-5 49 0 0,0 0 0 0 0,-1 1 0 0 0,0-2 0 0 0,0 1 0 0 0,-1 0 0 0 0,0-1-1 0 0,0 0 1 0 0,0 0 0 0 0,-1 0 0 0 0,0-1 0 0 0,0 0 0 0 0,0 0 0 0 0,-1 0-1 0 0,0-1 1 0 0,0 0 0 0 0,0-1 0 0 0,0 1 0 0 0,0-1 0 0 0,-1 0 0 0 0,1-1-1 0 0,-1 0 1 0 0,-4 0-49 0 0,5 0-39 0 0,-1 0 1 0 0,1-1-1 0 0,0 0 0 0 0,-1 0 0 0 0,1-1 0 0 0,-1 0 0 0 0,1-1 1 0 0,0 1-1 0 0,-1-1 0 0 0,1-1 0 0 0,0 1 0 0 0,0-1 0 0 0,-1-1 0 0 0,1 1 1 0 0,1-1-1 0 0,-5-3 39 0 0,8 5-189 0 0,1-1-1 0 0,0 0 1 0 0,0 0 0 0 0,0 0 0 0 0,0 0 0 0 0,0 0-1 0 0,1 0 1 0 0,-1-1 0 0 0,1 1 0 0 0,-1 0 0 0 0,1-1-1 0 0,0 1 1 0 0,0-1 0 0 0,0 0 0 0 0,0 1 0 0 0,0-1-1 0 0,1 0 1 0 0,-1 1 0 0 0,1-1 0 0 0,0 0 0 0 0,0 0-1 0 0,0 1 1 0 0,0-1 0 0 0,0 0 0 0 0,0 0 0 0 0,1 0-1 0 0,0 1 1 0 0,-1-1 0 0 0,1 0 0 0 0,0 1 0 0 0,1-3 189 0 0,14-29-1482 0 0</inkml:trace>
  <inkml:trace contextRef="#ctx0" brushRef="#br0" timeOffset="8630.448">1320 1270 1132 0 0,'3'-14'998'0'0,"40"-11"651"0"0,-43 25-1616 0 0,0 1-1 0 0,-1-1 1 0 0,1 0-1 0 0,0 1 1 0 0,0-1-1 0 0,0 1 1 0 0,0-1-1 0 0,0 1 1 0 0,1-1-1 0 0,-1 1 1 0 0,0-1-1 0 0,0 1 1 0 0,0-1-1 0 0,0 0 1 0 0,0 1-1 0 0,1-1 1 0 0,-1 1-1 0 0,0-1 1 0 0,0 1-1 0 0,1-1 1 0 0,-1 0-1 0 0,0 1 1 0 0,0-1-1 0 0,1 0 1 0 0,-1 1-1 0 0,0-1 1 0 0,1 0-1 0 0,-1 0 1 0 0,1 1-1 0 0,-1-1 1 0 0,0 0-1 0 0,1 0 1 0 0,-1 0-1 0 0,1 1 1 0 0,-1-1-1 0 0,1 0 1 0 0,-1 0-1 0 0,1 0 1 0 0,-1 0 0 0 0,0 0-1 0 0,1 0 1 0 0,-1 0-1 0 0,1 0 1 0 0,-1 0-1 0 0,1 0 1 0 0,-1 0-1 0 0,1 0 1 0 0,-1 0-1 0 0,1 0 1 0 0,-1-1-1 0 0,0 1 1 0 0,1 0-1 0 0,-1 0 1 0 0,1 0-1 0 0,-1-1 1 0 0,0 1-1 0 0,1 0 1 0 0,-1-1-1 0 0,1 1-32 0 0,-13 36 486 0 0,-161 245 1220 0 0,135-229-137 0 0,64-93-664 0 0,239-335-816 0 0,-220 321-195 0 0,-9 134 289 0 0,77 137-72 0 0,-65-111-2758 0 0,-92-70-1862 0 0,31-34 3277 0 0</inkml:trace>
  <inkml:trace contextRef="#ctx0" brushRef="#br0" timeOffset="8848.681">1336 1472 2312 0 0,'4'-13'4863'0'0,"27"-1"-4038"0"0,-29 14-621 0 0,95-19 268 0 0,3 17-4257 0 0,-69 2 1786 0 0,-6 0 535 0 0</inkml:trace>
  <inkml:trace contextRef="#ctx0" brushRef="#br0" timeOffset="11920.639">4930 965 1392 0 0,'0'0'732'0'0,"-13"-17"2514"0"0,-16 24-2919 0 0,1 2 1 0 0,1 1 0 0 0,0 1-1 0 0,0 2 1 0 0,1 0 0 0 0,1 2-1 0 0,0 1 1 0 0,-10 9-328 0 0,32-24 28 0 0,1 0 0 0 0,-1 1 0 0 0,1-1 1 0 0,-1 1-1 0 0,1-1 0 0 0,0 1 0 0 0,0 0 0 0 0,0 0 1 0 0,0 0-1 0 0,0 0 0 0 0,0 0 0 0 0,0 0 0 0 0,1 1 1 0 0,-1-1-1 0 0,1 1 0 0 0,0-1 0 0 0,-1 1 0 0 0,1-1 1 0 0,0 1-1 0 0,1 0 0 0 0,-1-1 0 0 0,0 1 0 0 0,1 0 1 0 0,-1 0-1 0 0,1 0 0 0 0,0 0 0 0 0,0-1 0 0 0,0 1 1 0 0,1 0-1 0 0,-1 0 0 0 0,1 0 0 0 0,-1-1 1 0 0,1 1-1 0 0,0 0 0 0 0,0-1 0 0 0,0 1 0 0 0,0 0 1 0 0,1-1-1 0 0,-1 1 0 0 0,1-1 0 0 0,-1 0 0 0 0,1 0 1 0 0,0 1-1 0 0,0-1 0 0 0,0 0 0 0 0,0 0 0 0 0,0-1 1 0 0,0 1-1 0 0,1 0 0 0 0,-1-1 0 0 0,1 1 0 0 0,-1-1 1 0 0,1 0-1 0 0,-1 0 0 0 0,1 0 0 0 0,1 0-28 0 0,183 51-925 0 0,-55-47-4818 0 0,-104-5 4257 0 0</inkml:trace>
  <inkml:trace contextRef="#ctx0" brushRef="#br0" timeOffset="12390.553">5507 1249 916 0 0,'0'-1'176'0'0,"0"0"0"0"0,0 1 0 0 0,0-1 0 0 0,1 1 0 0 0,-1-1 0 0 0,0 1 0 0 0,0-1 0 0 0,0 1 0 0 0,0-1 0 0 0,1 1 0 0 0,-1-1 0 0 0,0 1 0 0 0,0-1 0 0 0,1 1 0 0 0,-1-1 0 0 0,0 1 0 0 0,1-1 0 0 0,-1 1 0 0 0,0 0 0 0 0,1-1 0 0 0,-1 1 0 0 0,1 0 0 0 0,-1-1 0 0 0,1 1 0 0 0,-1 0 0 0 0,1-1 0 0 0,-1 1 0 0 0,1 0 0 0 0,-1 0 0 0 0,1 0 0 0 0,-1 0 0 0 0,1-1 0 0 0,-1 1 0 0 0,1 0 0 0 0,-1 0 0 0 0,1 0 0 0 0,-1 0 0 0 0,1 0 0 0 0,0 0 0 0 0,-1 0 0 0 0,1 1-176 0 0,-2-24-99 0 0,2-10 256 0 0,2 1 0 0 0,1 0 0 0 0,1 0 0 0 0,2 0 0 0 0,1 0 0 0 0,1 1 0 0 0,2 1 0 0 0,15-29-157 0 0,12 12 286 0 0,-37 47-269 0 0,-1 0 9 0 0,19 21-13 0 0,37 149 10 0 0,-27-54-13 0 0,13-10-1461 0 0,-42-105 473 0 0,0-1-356 0 0,3 4-1247 0 0,-3-4 1397 0 0</inkml:trace>
  <inkml:trace contextRef="#ctx0" brushRef="#br0" timeOffset="12686.855">6050 925 2104 0 0,'12'13'5018'0'0,"3"43"-4113"0"0,-7-20-409 0 0,43 142 503 0 0,-49-168-962 0 0,-13-8-6796 0 0,-1-15 5499 0 0</inkml:trace>
  <inkml:trace contextRef="#ctx0" brushRef="#br0" timeOffset="13419.796">6071 931 1204 0 0,'-23'-8'6535'0'0,"26"1"-6504"0"0,-1 1 0 0 0,1 0 0 0 0,0 0 0 0 0,1 0 0 0 0,-1 0 0 0 0,1 1 1 0 0,0 0-1 0 0,1-1 0 0 0,-1 1 0 0 0,1 1 0 0 0,0-1 0 0 0,0 1 0 0 0,1 0 0 0 0,-1 0 0 0 0,1 0 0 0 0,0 1 0 0 0,0 0 0 0 0,0 0 0 0 0,2 0-31 0 0,46-11-52 0 0,-50 15 51 0 0,0 0 0 0 0,0 0-1 0 0,0 1 1 0 0,0-1 0 0 0,-1 1 0 0 0,1 0 0 0 0,0 0 0 0 0,-1 0 0 0 0,0 1 0 0 0,1-1 0 0 0,-1 1 0 0 0,0 0 0 0 0,0 0-1 0 0,-1 0 1 0 0,1 0 0 0 0,0 0 0 0 0,-1 1 0 0 0,0-1 0 0 0,0 1 0 0 0,0 0 0 0 0,0-1 0 0 0,-1 1 0 0 0,1 0 0 0 0,-1 0-1 0 0,0 0 1 0 0,0 0 0 0 0,-1 0 0 0 0,1 0 0 0 0,-1 1 0 0 0,0-1 0 0 0,0 0 0 0 0,0 0 0 0 0,0 0 0 0 0,-1 0 0 0 0,0 0-1 0 0,0 1 2 0 0,-21 62 337 0 0,22-67-295 0 0,29 11 58 0 0,-22-10-95 0 0,0 0 0 0 0,0 1 0 0 0,0 0-1 0 0,0 0 1 0 0,-1 0 0 0 0,1 1 0 0 0,-1 0-1 0 0,1 0 1 0 0,-1 1 0 0 0,0 0 0 0 0,0 0 0 0 0,0 0-1 0 0,-1 1 1 0 0,0 0 0 0 0,0 0 0 0 0,0 0 0 0 0,0 0-1 0 0,-1 1 1 0 0,0 0 0 0 0,0 0 0 0 0,1 4-5 0 0,-21 42 250 0 0,10-45-273 0 0,0 0 0 0 0,0 0-1 0 0,-1 0 1 0 0,0-1-1 0 0,-1 0 1 0 0,1 0-1 0 0,-1-1 1 0 0,0 0-1 0 0,-1 0 1 0 0,1-1-1 0 0,-1 0 1 0 0,1-1-1 0 0,-1 0 1 0 0,-1 0 0 0 0,1-1-1 0 0,0 0 1 0 0,0 0-1 0 0,-1-1 1 0 0,1 0-1 0 0,-1-1 1 0 0,0 0 23 0 0,6-1-199 0 0,0 1 1 0 0,0-1 0 0 0,0 0-1 0 0,0 0 1 0 0,0 0 0 0 0,1 0-1 0 0,-1-1 1 0 0,0 0 0 0 0,0 0-1 0 0,1 0 1 0 0,-1 0 0 0 0,1 0-1 0 0,0-1 1 0 0,0 1 0 0 0,0-1-1 0 0,0 0 1 0 0,0 0 0 0 0,0 0-1 0 0,1-1 1 0 0,0 1 0 0 0,-1 0-1 0 0,1-1 1 0 0,1 0 0 0 0,-1 1-1 0 0,-1-4 199 0 0,-4-17-940 0 0</inkml:trace>
  <inkml:trace contextRef="#ctx0" brushRef="#br0" timeOffset="13703.315">6620 614 2200 0 0,'94'-12'3236'0'0,"-79"17"-3083"0"0,0 1-1 0 0,-1 1 1 0 0,1 0-1 0 0,-2 1 1 0 0,1 0 0 0 0,-1 2-1 0 0,0-1 1 0 0,-1 1 0 0 0,0 1-1 0 0,-1 0 1 0 0,0 1-1 0 0,-1 0 1 0 0,7 11-153 0 0,-6-8 79 0 0,0 2 0 0 0,-2-1 0 0 0,0 1-1 0 0,0 1 1 0 0,-2-1 0 0 0,0 1 0 0 0,-1 1 0 0 0,-1-1 0 0 0,-1 1-1 0 0,-1 0 1 0 0,0 0 0 0 0,-1 0 0 0 0,-1 0 0 0 0,-1 1 0 0 0,-1-1-1 0 0,0 0 1 0 0,-2 0 0 0 0,0 0 0 0 0,-1 0 0 0 0,-1 0 0 0 0,-1-1-1 0 0,0 0 1 0 0,-1 0 0 0 0,-1-1 0 0 0,-1 1 0 0 0,-1-2 0 0 0,0 1-1 0 0,-1-2 1 0 0,-6 7-79 0 0,-2-1-447 0 0,-2 0 1 0 0,0-2-1 0 0,-2 0 0 0 0,0-1 0 0 0,-1-2 1 0 0,0 0-1 0 0,-2-2 0 0 0,1-1 0 0 0,-2-1 1 0 0,0-1-1 0 0,0-1 0 0 0,-1-1 0 0 0,0-2 1 0 0,0-1-1 0 0,-3 0 447 0 0,-42 6-1269 0 0</inkml:trace>
  <inkml:trace contextRef="#ctx0" brushRef="#br0" timeOffset="14979.806">264 2111 1236 0 0,'0'0'281'0'0,"0"0"97"0"0,-21 4 1538 0 0,-15 10 836 0 0,110-39-298 0 0,2 10-2189 0 0,0 4 0 0 0,1 3 0 0 0,0 3 0 0 0,0 4 0 0 0,46 5-265 0 0,21-1 158 0 0,-12-6-63 0 0,979-74 134 0 0,-207 40-223 0 0,1372-144 1518 0 0,-1136 84-1124 0 0,-761 73-250 0 0,-322 17-1179 0 0,-118 16-4696 0 0,-2-9 3059 0 0,22 0 1450 0 0</inkml:trace>
  <inkml:trace contextRef="#ctx0" brushRef="#br0" timeOffset="15727.644">2003 2389 1392 0 0,'5'-33'4464'0'0,"0"47"-2199"0"0,-7 64-1869 0 0,4 0-1 0 0,3 0 0 0 0,3-1 0 0 0,4 0 1 0 0,8 19-396 0 0,0-21-653 0 0,-45-113-4988 0 0,13 17 4327 0 0,0-4 20 0 0</inkml:trace>
  <inkml:trace contextRef="#ctx0" brushRef="#br0" timeOffset="15979.228">1998 2239 1324 0 0,'13'-10'294'0'0,"1"1"-1"0"0,-1 0 1 0 0,2 1 0 0 0,-1 1-1 0 0,1 0 1 0 0,0 1 0 0 0,0 1-1 0 0,1 0 1 0 0,-1 1 0 0 0,1 1-1 0 0,0 0 1 0 0,0 1 0 0 0,4 0-294 0 0,-15 3 53 0 0,1 1 1 0 0,-1-1 0 0 0,1 1-1 0 0,-1 0 1 0 0,1 0-1 0 0,-1 0 1 0 0,0 1-1 0 0,0 0 1 0 0,0 0 0 0 0,-1 0-1 0 0,1 1 1 0 0,-1-1-1 0 0,1 1 1 0 0,-1 0-1 0 0,0 0 1 0 0,-1 1 0 0 0,1-1-1 0 0,-1 1 1 0 0,0 0-1 0 0,0 0 1 0 0,0 0-1 0 0,-1 0 1 0 0,0 0 0 0 0,0 1-1 0 0,0-1 1 0 0,0 1-1 0 0,-1-1 1 0 0,0 1-1 0 0,0 0 1 0 0,-1-1 0 0 0,1 1-1 0 0,-1 0 1 0 0,-1 0-1 0 0,1-1 1 0 0,-1 1-1 0 0,0 0 1 0 0,-1 4-54 0 0,-7 6 27 0 0,0-1 0 0 0,-2 0 0 0 0,1-1 0 0 0,-1 0 0 0 0,-1 0 1 0 0,-1-2-1 0 0,0 1 0 0 0,0-2 0 0 0,-1 0 0 0 0,-1 0 0 0 0,0-1 0 0 0,0-1 0 0 0,-1-1 0 0 0,0 0 0 0 0,0-1 1 0 0,-1 0-1 0 0,-1-1-27 0 0,-12-16-4598 0 0,30 4 3263 0 0</inkml:trace>
  <inkml:trace contextRef="#ctx0" brushRef="#br0" timeOffset="16318.852">2942 2320 1404 0 0,'33'-18'6930'0'0,"-18"40"-5681"0"0,12 122-132 0 0,6 11-607 0 0,-33-153-247 0 0,3 24-2675 0 0,-10-33-3893 0 0,4 1 5141 0 0</inkml:trace>
  <inkml:trace contextRef="#ctx0" brushRef="#br0" timeOffset="17068.211">3096 2335 1048 0 0,'-10'-11'5084'0'0,"-21"3"-3298"0"0,23 6-1070 0 0,46-37 440 0 0,-34 35-1143 0 0,1 1 1 0 0,-1 0-1 0 0,1 0 1 0 0,0 0-1 0 0,0 1 1 0 0,0-1-1 0 0,0 1 1 0 0,0 1-1 0 0,0-1 1 0 0,1 0-1 0 0,-1 1 1 0 0,0 0 0 0 0,1 1-1 0 0,-1-1 1 0 0,1 1-1 0 0,-1 0 1 0 0,1 0-1 0 0,-1 1 1 0 0,1 0-1 0 0,-1 0 1 0 0,1 0-1 0 0,-1 0 1 0 0,0 1-1 0 0,1 0 1 0 0,-1 0 0 0 0,0 0-1 0 0,0 1 1 0 0,-1 0-1 0 0,1 0 1 0 0,-1 0-1 0 0,1 0 1 0 0,-1 1-1 0 0,3 3-13 0 0,-5 0 13 0 0,-1-1 1 0 0,1 1-1 0 0,-2 0 0 0 0,1 0 0 0 0,-1 0 0 0 0,0 1 1 0 0,0-1-1 0 0,-1 0 0 0 0,0 0 0 0 0,0-1 0 0 0,-1 1 1 0 0,0 0-1 0 0,0 0 0 0 0,-1-1 0 0 0,0 1 0 0 0,0-1 1 0 0,0 0-1 0 0,-1 0 0 0 0,1 0 0 0 0,-2 0 0 0 0,1 0 1 0 0,-1-1-1 0 0,1 0 0 0 0,-1 0 0 0 0,-2 1-13 0 0,0 3 33 0 0,9-6-33 0 0,0-1-1 0 0,0 1 1 0 0,0 0 0 0 0,0-1-1 0 0,0 1 1 0 0,0-1 0 0 0,1 1-1 0 0,-1-1 1 0 0,1 0 0 0 0,-1 0 0 0 0,1 0-1 0 0,0-1 1 0 0,0 1 0 0 0,0-1-1 0 0,0 1 1 0 0,0-1 0 0 0,0 0-1 0 0,0 0 1 0 0,1 0 0 0 0,-1-1-1 0 0,0 1 1 0 0,0-1 0 0 0,1 0-1 0 0,-1 0 1 0 0,0 0 0 0 0,1 0 0 0 0,-1 0-1 0 0,0-1 1 0 0,1 0 0 0 0,-1 1-1 0 0,2-2 1 0 0,32 7-19 0 0,-28-5 16 0 0,0 1-1 0 0,1 1 1 0 0,-1-1 0 0 0,0 2-1 0 0,0-1 1 0 0,-1 1-1 0 0,1 0 1 0 0,0 1-1 0 0,-1 0 1 0 0,0 1 0 0 0,0-1-1 0 0,0 2 1 0 0,-1-1-1 0 0,0 1 1 0 0,0 0-1 0 0,0 0 1 0 0,-1 1 0 0 0,1 0-1 0 0,-2 0 1 0 0,1 1-1 0 0,-1-1 1 0 0,0 1-1 0 0,-1 1 1 0 0,0-1 0 0 0,0 0-1 0 0,0 1 1 0 0,-1 0-1 0 0,1 7 4 0 0,-8-7-1 0 0,0 0 1 0 0,-1-1-1 0 0,0 0 0 0 0,0 0 0 0 0,-1 0 0 0 0,0-1 0 0 0,-1 0 0 0 0,1 0 0 0 0,-1 0 1 0 0,-1-1-1 0 0,1 0 0 0 0,-1 0 0 0 0,0-1 0 0 0,0 0 0 0 0,-1-1 0 0 0,1 1 0 0 0,-1-2 0 0 0,0 1 1 0 0,0-1-1 0 0,-1-1 0 0 0,1 1 0 0 0,-6-1 1 0 0,8 1-202 0 0,0-1-1 0 0,1 0 1 0 0,-1-1-1 0 0,0 1 1 0 0,0-2-1 0 0,0 1 1 0 0,0-1 0 0 0,0 1-1 0 0,0-2 1 0 0,0 1-1 0 0,1-1 1 0 0,-1 0 0 0 0,0-1-1 0 0,0 0 1 0 0,0 0-1 0 0,1 0 1 0 0,-1-1 0 0 0,1 1-1 0 0,0-2 1 0 0,0 1-1 0 0,0-1 1 0 0,0 0 0 0 0,1 0-1 0 0,-1 0 1 0 0,1-1-1 0 0,0 0 1 0 0,1 0-1 0 0,-1 0 1 0 0,1-1 0 0 0,0 0-1 0 0,0 1 1 0 0,0-1-1 0 0,1-1 1 0 0,-2-4 202 0 0,-5-17-1481 0 0</inkml:trace>
  <inkml:trace contextRef="#ctx0" brushRef="#br0" timeOffset="17412.414">3694 2176 1028 0 0,'10'3'299'0'0,"-1"0"1"0"0,0 1-1 0 0,0 0 0 0 0,0 1 1 0 0,0 0-1 0 0,-1 0 0 0 0,0 1 1 0 0,0 0-1 0 0,0 0 0 0 0,-1 1 1 0 0,0 0-1 0 0,0 0 0 0 0,-1 1 0 0 0,0 0 1 0 0,0 0-1 0 0,-1 0 0 0 0,0 1 1 0 0,-1 0-1 0 0,1 0 0 0 0,-2 0 1 0 0,1 1-300 0 0,5 14 347 0 0,-2 0 0 0 0,0 1 0 0 0,-1 0 1 0 0,-2 0-1 0 0,0 0 0 0 0,-2 0 0 0 0,-1 19-347 0 0,-2-32 86 0 0,-2 1 0 0 0,1 0 0 0 0,-2 0-1 0 0,0-1 1 0 0,0 1 0 0 0,-1-1 0 0 0,-1-1-1 0 0,0 1 1 0 0,0-1 0 0 0,-1 0 0 0 0,-6 7-86 0 0,5-7-19 0 0,0-1 1 0 0,-1 1-1 0 0,0-1 1 0 0,0-1-1 0 0,-1 0 1 0 0,-1 0-1 0 0,1-1 1 0 0,-1 0-1 0 0,-1-1 1 0 0,1 0-1 0 0,-1-1 0 0 0,-1 0 1 0 0,-7 2 18 0 0,4-3-489 0 0,-1 0 0 0 0,-1-1 0 0 0,1 0 0 0 0,-1-1 0 0 0,1-2 0 0 0,-1 1 0 0 0,0-2 0 0 0,0 0 1 0 0,1-2-1 0 0,-1 0 0 0 0,1 0 0 0 0,-1-2 0 0 0,1 0 0 0 0,0-1 0 0 0,-8-4 489 0 0,-19-10-1333 0 0</inkml:trace>
  <inkml:trace contextRef="#ctx0" brushRef="#br0" timeOffset="17659.268">2739 2293 1648 0 0,'-10'7'259'0'0,"0"0"0"0"0,0 1 1 0 0,0 1-1 0 0,1 0 0 0 0,1 0 0 0 0,-1 1 0 0 0,2-1 0 0 0,-1 2 0 0 0,1-1 0 0 0,1 1 1 0 0,0 0-1 0 0,0 1 0 0 0,1-1 0 0 0,1 1 0 0 0,0 0 0 0 0,1 0 0 0 0,0 1 0 0 0,0-1 1 0 0,2 1-1 0 0,-1-1 0 0 0,2 1 0 0 0,-1-1 0 0 0,3 12-259 0 0,3-6 69 0 0,2-1-1 0 0,0 1 1 0 0,1-1 0 0 0,1 0 0 0 0,0-1-1 0 0,1 0 1 0 0,1 0 0 0 0,0-1 0 0 0,2-1-1 0 0,-1 0 1 0 0,2 0 0 0 0,0-2 0 0 0,14 11-69 0 0,221 128-4238 0 0,-211-135 2801 0 0,-4-6 130 0 0</inkml:trace>
  <inkml:trace contextRef="#ctx0" brushRef="#br0" timeOffset="45597.532">3363 958 848 0 0,'0'0'225'0'0,"0"0"-29"0"0,0 0 96 0 0,0 0-55 0 0,0 0-50 0 0,0 0 2 0 0,0 0-72 0 0,0 0 16 0 0,0 0 18 0 0,0 0 78 0 0,0 0-15 0 0,0 0-40 0 0,0 0-26 0 0,0 0-3 0 0,0 0 11 0 0,0 0-16 0 0,0 0 23 0 0,0 0-10 0 0,0 0-30 0 0,0 0-40 0 0,0 0 44 0 0,0 0 5 0 0,0 0-36 0 0,0 0-76 0 0,0 0 22 0 0,0-3-33 0 0,0-7-10 0 0,0 8-3 0 0,0 2 10 0 0,0 0 40 0 0,0 0 11 0 0,0 0-20 0 0,0 0 75 0 0,0 0 8 0 0,0 0-15 0 0,0 0-18 0 0,0 0-44 0 0,0 0-22 0 0,0 0-1 0 0,0 0 10 0 0,0 0 60 0 0,0 0-39 0 0,0 0-13 0 0,0 0 6 0 0,0 0 56 0 0,0 0-3 0 0,0 0-27 0 0,0 0 12 0 0,0 0-47 0 0,0 0 31 0 0,0 0 38 0 0,-33-44 327 0 0,25 166-425 0 0,39 47-923 0 0,-20-128-2042 0 0,-9-32 1617 0 0</inkml:trace>
  <inkml:trace contextRef="#ctx0" brushRef="#br0" timeOffset="53779.986">1329 1175 1152 0 0,'0'0'329'0'0,"3"-15"1801"0"0,10-12 584 0 0,-13 24-2712 0 0,0 3 78 0 0,0 0-22 0 0,0 0 1 0 0,0 0-13 0 0,-19-8-119 0 0,-16 24 9 0 0,27-14 70 0 0,0 1 0 0 0,0 0 0 0 0,0 1 0 0 0,1 0 1 0 0,-1 0-1 0 0,1 0 0 0 0,0 1 0 0 0,1 0 0 0 0,-1 1 1 0 0,1 0-1 0 0,0-1 0 0 0,0 2 0 0 0,1-1 0 0 0,-4 6-6 0 0,-90 155 203 0 0,75-4 1116 0 0,87-75-545 0 0,93 16 394 0 0,-64-65 233 0 0,-86-34-1206 0 0,-1-2-2544 0 0,-4-2-4142 0 0,-1-1 5220 0 0</inkml:trace>
  <inkml:trace contextRef="#ctx0" brushRef="#br0" timeOffset="54898.777">2662 1019 976 0 0,'0'0'438'0'0,"0"0"6"0"0,0 0-130 0 0,0 0-26 0 0,0 0 79 0 0,0 0-36 0 0,0 0-44 0 0,0 0-22 0 0,0 0 3 0 0,0 0 42 0 0,0 0-71 0 0,0 0 59 0 0,0 0-53 0 0,0 0-35 0 0,0 0-29 0 0,0 0 35 0 0,0 0 45 0 0,0 0-8 0 0,0 0-70 0 0,0 0 36 0 0,0 0 11 0 0,0 0-78 0 0,0 0-61 0 0,0 0 20 0 0,21 1 214 0 0,-4 3-287 0 0,0 2 0 0 0,0 0 1 0 0,-1 1-1 0 0,0 1 0 0 0,0 0 0 0 0,-1 1 0 0 0,0 1 0 0 0,-1 0 1 0 0,0 1-1 0 0,0 1 0 0 0,-1 0 0 0 0,-1 1 0 0 0,0 0 1 0 0,-1 1-1 0 0,0 0 0 0 0,-1 0 0 0 0,-1 2 0 0 0,0-1 0 0 0,-1 1-38 0 0,-2 4 168 0 0,0 1 0 0 0,-2 0 0 0 0,0 0 0 0 0,-1 0 0 0 0,-1 0 0 0 0,-2 1 0 0 0,0-1 0 0 0,-1 0 0 0 0,0 1 0 0 0,-2-1 0 0 0,-1 0 0 0 0,-1 0 0 0 0,0-1 0 0 0,-2 1 0 0 0,0-1 0 0 0,-2-1-1 0 0,0 1 1 0 0,-1-1 0 0 0,-12 17-168 0 0,-18 22 450 0 0,15-41-8390 0 0,25-17 6652 0 0,0 0 8 0 0</inkml:trace>
  <inkml:trace contextRef="#ctx0" brushRef="#br0" timeOffset="56456.339">4637 880 1004 0 0,'0'0'597'0'0,"0"0"-78"0"0,1-12 288 0 0,-8 5 2957 0 0,5 6-3751 0 0,-1 0 0 0 0,0 0 0 0 0,0 0-1 0 0,0 0 1 0 0,0 1 0 0 0,0-1 0 0 0,0 1-1 0 0,-1 0 1 0 0,1-1 0 0 0,0 2 0 0 0,0-1-1 0 0,0 0 1 0 0,0 0 0 0 0,0 1 0 0 0,0 0-1 0 0,0 0 1 0 0,0 0 0 0 0,0 0 0 0 0,0 0-1 0 0,1 0 1 0 0,-1 1 0 0 0,0-1 0 0 0,1 1-1 0 0,-1 0 1 0 0,1 0 0 0 0,-1 0 0 0 0,1 0-1 0 0,0 0 1 0 0,0 1 0 0 0,0-1 0 0 0,0 1-13 0 0,-12 8 89 0 0,0 1 1 0 0,1 0-1 0 0,1 1 1 0 0,0 1-1 0 0,1 0 1 0 0,1 0-1 0 0,0 1 1 0 0,0 0-1 0 0,2 1 1 0 0,0 0-1 0 0,1 0 1 0 0,-5 18-90 0 0,8-16 120 0 0,2 0-1 0 0,0 1 1 0 0,1-1 0 0 0,1 0 0 0 0,1 1 0 0 0,0-1 0 0 0,2 1 0 0 0,0-1-1 0 0,1 0 1 0 0,1 0 0 0 0,0 0 0 0 0,1-1 0 0 0,1 0 0 0 0,1 0 0 0 0,0-1 0 0 0,2 0-1 0 0,-1 0 1 0 0,2-1 0 0 0,0 0 0 0 0,1-1 0 0 0,0 0 0 0 0,6 3-120 0 0,150 100 1182 0 0,-161-112-415 0 0,10 5-3032 0 0,2-21-5060 0 0,-14 5 6012 0 0</inkml:trace>
  <inkml:trace contextRef="#ctx0" brushRef="#br0" timeOffset="57506.693">6327 743 1060 0 0,'0'0'405'0'0,"0"0"-28"0"0,-1-12 20 0 0,4 9 4667 0 0,21-4-4916 0 0,21 10 371 0 0,-32 3-445 0 0,0 0-1 0 0,0 1 0 0 0,-1 0 1 0 0,0 1-1 0 0,0 0 1 0 0,0 1-1 0 0,-1 1 1 0 0,-1-1-1 0 0,0 2 1 0 0,0-1-1 0 0,-1 2 1 0 0,0-1-1 0 0,-1 1 0 0 0,0 0 1 0 0,-1 1-1 0 0,0 0 1 0 0,-1 0-1 0 0,-1 0 1 0 0,0 1-1 0 0,-1-1 1 0 0,0 1-1 0 0,-1 1 1 0 0,-1-1-1 0 0,0 0 0 0 0,-1 1 1 0 0,0-1-1 0 0,-1 0 1 0 0,-1 1-1 0 0,-1 1-73 0 0,-163 281 1906 0 0,90-207-2164 0 0,29-83-8529 0 0,27-7 7462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3:4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0 626 860 0 0,'0'0'424'0'0,"0"0"-6"0"0,13-2 272 0 0,13-35 1960 0 0,-9 8 1579 0 0,-17 29-3901 0 0,-1 24-127 0 0,-3 248-197 0 0,30-191 0 0 0,1 52 198 0 0,-39-183-6931 0 0,2 29 5496 0 0</inkml:trace>
  <inkml:trace contextRef="#ctx0" brushRef="#br0" timeOffset="421.927">48 533 2068 0 0,'9'-9'252'0'0,"0"0"1"0"0,1 1-1 0 0,0 0 0 0 0,1 0 0 0 0,-1 1 1 0 0,1 0-1 0 0,1 1 0 0 0,-1 1 0 0 0,1 0 1 0 0,0 0-1 0 0,0 1 0 0 0,1 0 0 0 0,-1 1 1 0 0,1 1-1 0 0,0 0 0 0 0,-1 1 0 0 0,1 0 1 0 0,4 1-253 0 0,-11 1 28 0 0,-1 0 1 0 0,1 1-1 0 0,0-1 1 0 0,0 1-1 0 0,-1 1 1 0 0,1-1-1 0 0,-1 1 1 0 0,0 0-1 0 0,0 0 1 0 0,0 0-1 0 0,0 1 1 0 0,-1 0-1 0 0,1 0 1 0 0,-1 0-1 0 0,0 1 1 0 0,0-1-1 0 0,0 1 1 0 0,-1 0-1 0 0,0 0 0 0 0,0 0 1 0 0,0 0-1 0 0,0 1 1 0 0,-1-1-1 0 0,0 1 1 0 0,0-1-1 0 0,-1 1 1 0 0,1 0-1 0 0,-1 0 1 0 0,0 0-1 0 0,-1 0 1 0 0,0 0-1 0 0,0 0 1 0 0,0 0-1 0 0,0 0 1 0 0,-1 0-1 0 0,0-1 1 0 0,0 1-1 0 0,-1 0 1 0 0,0 0-1 0 0,0-1 1 0 0,0 1-1 0 0,-1 0-28 0 0,-5 9-6 0 0,0-1 0 0 0,-1 0 0 0 0,-1 0 0 0 0,0-1-1 0 0,-1 0 1 0 0,0-1 0 0 0,-1 0 0 0 0,0-1 0 0 0,-1-1-1 0 0,0 0 1 0 0,-1 0 0 0 0,0-1 0 0 0,-1-1 0 0 0,-1 0 6 0 0,-20-4-4170 0 0,27-16 2905 0 0</inkml:trace>
  <inkml:trace contextRef="#ctx0" brushRef="#br0" timeOffset="745.91">931 467 1724 0 0,'-33'12'563'0'0,"1"1"-1"0"0,0 1 1 0 0,1 2-1 0 0,0 1 1 0 0,1 2 0 0 0,1 0-1 0 0,1 2 1 0 0,1 1-1 0 0,1 2 1 0 0,-16 18-563 0 0,38-38 21 0 0,-1 0 1 0 0,2 1-1 0 0,-1 0 1 0 0,0-1-1 0 0,1 1 0 0 0,0 0 1 0 0,0 1-1 0 0,0-1 0 0 0,0 0 1 0 0,1 1-1 0 0,0 0 1 0 0,1-1-1 0 0,-1 1 0 0 0,1 0 1 0 0,0 0-1 0 0,0 0 1 0 0,1 0-1 0 0,-1 0 0 0 0,2 0 1 0 0,-1 0-1 0 0,0 0 1 0 0,1 0-1 0 0,0-1 0 0 0,1 1 1 0 0,-1 0-1 0 0,1 0 0 0 0,0-1 1 0 0,1 1-1 0 0,-1-1 1 0 0,1 1-1 0 0,0-1 0 0 0,0 0 1 0 0,1 0-1 0 0,0-1 1 0 0,-1 1-1 0 0,2-1 0 0 0,-1 0 1 0 0,0 0-1 0 0,4 3-21 0 0,9 2-465 0 0,1-1 1 0 0,0 0-1 0 0,0-1 0 0 0,1-1 1 0 0,-1 0-1 0 0,1-2 1 0 0,0 0-1 0 0,1-1 0 0 0,-1-1 1 0 0,1-1-1 0 0,-1-1 0 0 0,4-1 465 0 0,15 1-1284 0 0</inkml:trace>
  <inkml:trace contextRef="#ctx0" brushRef="#br0" timeOffset="1742.132">1282 461 1148 0 0,'62'-28'5199'0'0,"-66"62"-4739"0"0,-83 146 40 0 0,18-51 680 0 0,142-259 1010 0 0,42-59-1494 0 0,-113 188-696 0 0,1 1 0 0 0,0 0 0 0 0,0 0 0 0 0,-1 0 1 0 0,1 0-1 0 0,0 1 0 0 0,-1-1 0 0 0,1 1 0 0 0,0-1 0 0 0,-1 1 0 0 0,1 0 0 0 0,-1 0 0 0 0,1 0 0 0 0,-1 1 1 0 0,1-1-1 0 0,-1 0 0 0 0,0 1 0 0 0,0 0 0 0 0,1-1 0 0 0,-1 1 0 0 0,-1 0 0 0 0,1 0 0 0 0,0 0 1 0 0,0 0-1 0 0,-1 1 0 0 0,1-1 0 0 0,-1 0 0 0 0,0 1 0 0 0,1-1 0 0 0,-1 1 0 0 0,0-1 0 0 0,-1 1 0 0 0,1-1 1 0 0,0 1-1 0 0,-1 0 0 0 0,12 13 4 0 0,142 176-378 0 0,-153-189 196 0 0,0-1 0 0 0,0 1 0 0 0,0-1 0 0 0,0 1-1 0 0,0-1 1 0 0,-1 1 0 0 0,1 0 0 0 0,-1-1 0 0 0,1 1 0 0 0,-1 0 0 0 0,0 0 0 0 0,0-1 0 0 0,-1 1-1 0 0,1 0 1 0 0,0-1 0 0 0,-1 1 0 0 0,0 0 0 0 0,1-1 0 0 0,-1 1 0 0 0,0-1 0 0 0,0 1 0 0 0,-1-1-1 0 0,1 1 1 0 0,0-1 0 0 0,-1 0 0 0 0,0 0 0 0 0,1 0 0 0 0,-1 0 0 0 0,0 0 0 0 0,0 0 0 0 0,0 0-1 0 0,0 0 1 0 0,0-1 0 0 0,-1 1 0 0 0,1-1 0 0 0,0 0 0 0 0,-1 1 0 0 0,1-1 0 0 0,-1 0 0 0 0,1-1-1 0 0,-1 1 1 0 0,-1 0 178 0 0,-10 1-1146 0 0</inkml:trace>
  <inkml:trace contextRef="#ctx0" brushRef="#br0" timeOffset="1990.248">1234 692 2368 0 0,'-3'0'716'0'0,"1"-1"-84"0"0,2 1-24 0 0,0-2-48 0 0,2 1-80 0 0,1-1-75 0 0,3 1-33 0 0,-1-2-28 0 0,13-2-176 0 0,-1 1-112 0 0,7-1-4 0 0,0-2-356 0 0,0 5-228 0 0,2-4-361 0 0,-2 2 65 0 0,1-4-560 0 0,-2 5 0 0 0</inkml:trace>
  <inkml:trace contextRef="#ctx0" brushRef="#br0" timeOffset="2424.681">1733 518 888 0 0,'13'8'3924'0'0,"-7"39"-3204"0"0,-6-42-576 0 0,0 3-56 0 0,1 1 1 0 0,0-1 0 0 0,0 0-1 0 0,0 0 1 0 0,1 0-1 0 0,0 0 1 0 0,1-1 0 0 0,0 1-1 0 0,0-1 1 0 0,1 1-1 0 0,-1-1 1 0 0,2 0-1 0 0,-1 0 1 0 0,1-1 0 0 0,0 1-1 0 0,0-1 1 0 0,1 0-1 0 0,0 0 1 0 0,0-1 0 0 0,0 0-1 0 0,0 0 1 0 0,1 0-1 0 0,0-1 1 0 0,0 0 0 0 0,1 0-1 0 0,-1-1 1 0 0,1 0-1 0 0,-1 0 1 0 0,1-1-1 0 0,4 1-88 0 0,-3-3 2 0 0,0-1 0 0 0,0 0-1 0 0,0 0 1 0 0,0-1 0 0 0,0 0-1 0 0,0-1 1 0 0,0 0-1 0 0,-1 0 1 0 0,1-1 0 0 0,-1 0-1 0 0,0-1 1 0 0,-1 1 0 0 0,1-1-1 0 0,-1-1 1 0 0,0 0-1 0 0,0 0 1 0 0,0 0 0 0 0,-1-1-1 0 0,0 0 1 0 0,0 0 0 0 0,-1 0-1 0 0,0-1 1 0 0,0 0-1 0 0,-1 0 1 0 0,0 0 0 0 0,0 0-1 0 0,-1-1 1 0 0,0 0 0 0 0,0 1-1 0 0,-1-1 1 0 0,-1 0-1 0 0,1 0 1 0 0,-1 0 0 0 0,-1 0-1 0 0,0-1 1 0 0,0 1 0 0 0,0 0-1 0 0,-2 0 1 0 0,1-1-2 0 0,1 9-464 0 0,0-16-3620 0 0,0 17 2791 0 0</inkml:trace>
  <inkml:trace contextRef="#ctx0" brushRef="#br0" timeOffset="2768.95">2464 503 2068 0 0,'-39'25'2010'0'0,"32"-22"-1827"0"0,0 0 0 0 0,0 1 0 0 0,1-1-1 0 0,-1 2 1 0 0,1-1 0 0 0,0 1 0 0 0,0 0 0 0 0,0 0 0 0 0,1 0 0 0 0,0 1 0 0 0,0 0 0 0 0,0 0 0 0 0,1 0 0 0 0,0 0 0 0 0,0 1 0 0 0,0 0 0 0 0,1 0-1 0 0,0 0 1 0 0,0 2-183 0 0,4-5 41 0 0,1 0 0 0 0,-1 1 0 0 0,1-1 0 0 0,0 0 0 0 0,0 0 0 0 0,0 0 0 0 0,1 0-1 0 0,-1-1 1 0 0,1 1 0 0 0,0-1 0 0 0,0 1 0 0 0,0-1 0 0 0,0 0 0 0 0,1 0 0 0 0,-1 0 0 0 0,1-1-1 0 0,0 1 1 0 0,0-1 0 0 0,0 0 0 0 0,0 0 0 0 0,0 0 0 0 0,0-1 0 0 0,1 1 0 0 0,-1-1-1 0 0,1 0-40 0 0,78 16-751 0 0,54-21-4548 0 0,-78-8 4110 0 0</inkml:trace>
  <inkml:trace contextRef="#ctx0" brushRef="#br0" timeOffset="3635.622">3207 695 1148 0 0,'2'14'5031'0'0,"-17"-18"-4452"0"0,13 3-812 0 0,-5-5 291 0 0,0 0-1 0 0,0 0 1 0 0,1-1 0 0 0,0 1-1 0 0,0-1 1 0 0,1-1 0 0 0,0 1-1 0 0,0-1 1 0 0,1 0-1 0 0,0 0 1 0 0,0 0 0 0 0,1-1-1 0 0,0 1 1 0 0,0-1 0 0 0,1 0-1 0 0,0 1 1 0 0,1-1-1 0 0,0 0 1 0 0,0 0 0 0 0,1 0-1 0 0,0-1 1 0 0,0 1-1 0 0,1 0 1 0 0,2-6-58 0 0,-2 1 27 0 0,1 0-1 0 0,0 1 0 0 0,1-1 1 0 0,0 1-1 0 0,1 0 1 0 0,0 0-1 0 0,2 1 1 0 0,-1-1-1 0 0,1 1 1 0 0,1 0-1 0 0,0 0 1 0 0,1 1-1 0 0,0 0 1 0 0,1 1-1 0 0,0-1 0 0 0,0 2 1 0 0,1-1-1 0 0,1 1 1 0 0,-1 1-1 0 0,2 0 1 0 0,-1 0-1 0 0,1 1 1 0 0,0 1-1 0 0,0 0 1 0 0,1 1-1 0 0,-1 0 1 0 0,1 1-1 0 0,1 0 0 0 0,0 1-26 0 0,-7 4-3 0 0,0 1-1 0 0,0 1 0 0 0,0 0 0 0 0,-1 0 0 0 0,1 0 1 0 0,-1 0-1 0 0,1 1 0 0 0,-1 0 0 0 0,-1 1 0 0 0,1-1 1 0 0,0 1-1 0 0,-1 0 0 0 0,0 1 0 0 0,0-1 0 0 0,-1 1 1 0 0,0 0-1 0 0,0 0 0 0 0,0 0 0 0 0,0 1 0 0 0,-1-1 0 0 0,0 1 1 0 0,-1 0-1 0 0,0 0 0 0 0,2 6 4 0 0,-2-10-5 0 0,101 307 554 0 0,-91-279-1453 0 0,-10-24-4547 0 0,-2-7 4278 0 0</inkml:trace>
  <inkml:trace contextRef="#ctx0" brushRef="#br0" timeOffset="3948.129">4052 385 944 0 0,'22'20'5652'0'0,"-22"-9"-5468"0"0,2 145 1251 0 0,18-88-1189 0 0,-20-67-332 0 0,-2 17-3076 0 0,-18-16 777 0 0,15-7 1269 0 0</inkml:trace>
  <inkml:trace contextRef="#ctx0" brushRef="#br0" timeOffset="5274.663">4101 379 936 0 0,'-4'3'3534'0'0,"3"-3"-3288"0"0,1 0-51 0 0,0 0-25 0 0,-13-6 3370 0 0,12 4-3530 0 0,0 0-1 0 0,1 0 0 0 0,-1 0 1 0 0,0 0-1 0 0,1 0 0 0 0,0 0 1 0 0,-1 0-1 0 0,1-1 0 0 0,0 1 1 0 0,0 0-1 0 0,0 0 0 0 0,0 0 1 0 0,0 0-1 0 0,1 0 0 0 0,-1 0 1 0 0,1 0-1 0 0,-1 0 0 0 0,1 0 1 0 0,0 0-1 0 0,0 0 0 0 0,0 0 1 0 0,0 0-1 0 0,0 0 0 0 0,0 0 1 0 0,0 1-1 0 0,1-1 0 0 0,-1 0 1 0 0,1 1-1 0 0,0-1-9 0 0,0-2 59 0 0,-1 3-64 0 0,0 1-1 0 0,-1-1 1 0 0,1 1 0 0 0,0-1 0 0 0,-1 1-1 0 0,1-1 1 0 0,-1 0 0 0 0,1 1 0 0 0,-1-1-1 0 0,1 0 1 0 0,-1 1 0 0 0,0-1 0 0 0,1 0-1 0 0,-1 0 1 0 0,0 1 0 0 0,1-1 0 0 0,-1 0-1 0 0,0 0 1 0 0,0 0 0 0 0,0 1 0 0 0,0-1 0 0 0,0 0-1 0 0,0 0 1 0 0,0 0 0 0 0,0 1 0 0 0,0-1-1 0 0,0 0 1 0 0,0 0 0 0 0,-1 0 0 0 0,1 1-1 0 0,0-1 1 0 0,0 0 0 0 0,-1 0 0 0 0,1 1-1 0 0,-1-1 1 0 0,1 0 0 0 0,-1 1 0 0 0,1-1-1 0 0,-1 0 1 0 0,1 1 0 0 0,-1-1 0 0 0,1 1-1 0 0,-1-1 1 0 0,0 1 0 0 0,1-1 0 0 0,-1 1-1 0 0,0-1 1 0 0,1 1 0 0 0,-1 0 0 0 0,0-1-1 0 0,0 1 1 0 0,1 0 0 0 0,-1 0 0 0 0,0-1-1 0 0,0 1 1 0 0,0 0 0 0 0,1 0 0 0 0,-1 0-1 0 0,0 0 6 0 0,1-1 26 0 0,-1-1 0 0 0,1 1 0 0 0,0-1-1 0 0,0 1 1 0 0,0 0 0 0 0,0-1 0 0 0,0 1-1 0 0,1-1 1 0 0,-1 1 0 0 0,0 0 0 0 0,1-1-1 0 0,-1 1 1 0 0,1-1 0 0 0,-1 1-1 0 0,1 0 1 0 0,0 0 0 0 0,-1-1 0 0 0,1 1-1 0 0,0 0 1 0 0,0 0 0 0 0,0 0 0 0 0,0 0-1 0 0,0 0 1 0 0,0 0 0 0 0,0 0 0 0 0,0 0-1 0 0,0 1 1 0 0,1-1 0 0 0,-1 0 0 0 0,0 0-1 0 0,0 1 1 0 0,1-1 0 0 0,-1 1-1 0 0,1 0 1 0 0,0-1-26 0 0,152-50 409 0 0,-149 50-408 0 0,0 1 1 0 0,-1-1 0 0 0,1 1 0 0 0,0 0-1 0 0,0 0 1 0 0,-1 1 0 0 0,1-1-1 0 0,0 1 1 0 0,-1 0 0 0 0,1 1-1 0 0,-1-1 1 0 0,1 1 0 0 0,-1-1 0 0 0,0 1-1 0 0,1 1 1 0 0,-1-1 0 0 0,0 1-1 0 0,0-1 1 0 0,-1 1 0 0 0,1 0-1 0 0,-1 0 1 0 0,1 1 0 0 0,-1-1 0 0 0,0 1-1 0 0,0 0 1 0 0,-1 0 0 0 0,1 0-1 0 0,-1 0 1 0 0,1 0 0 0 0,-1 0 0 0 0,-1 0-1 0 0,1 1 1 0 0,-1 0-2 0 0,1-2-3 0 0,-2 1 0 0 0,1-1 0 0 0,0 1 0 0 0,-1-1 0 0 0,0 1 1 0 0,1-1-1 0 0,-1 1 0 0 0,-1 0 0 0 0,1-1 0 0 0,0 1 0 0 0,-1-1 0 0 0,0 1 0 0 0,0-1 0 0 0,0 0 1 0 0,0 1-1 0 0,-1-1 0 0 0,1 0 0 0 0,-1 0 0 0 0,0 0 0 0 0,1 0 0 0 0,-2 0 0 0 0,1 0 0 0 0,0 0 1 0 0,0-1-1 0 0,-2 1 3 0 0,-4 8-3 0 0,-75 71-353 0 0,83-82 235 0 0,0 0 48 0 0,68 18-209 0 0,-60-17 264 0 0,0 0 0 0 0,0 0 0 0 0,0 0-1 0 0,0 1 1 0 0,0 0 0 0 0,0 1 0 0 0,-1 0 0 0 0,1 0-1 0 0,-1 1 1 0 0,0-1 0 0 0,0 2 0 0 0,0-1 0 0 0,-1 1-1 0 0,0 0 1 0 0,1 0 0 0 0,-2 1 0 0 0,1-1 0 0 0,-1 1 0 0 0,0 1-1 0 0,0-1 1 0 0,1 3 18 0 0,-24 34 247 0 0,6-35-358 0 0,0 1 1 0 0,0-2 0 0 0,-1 0-1 0 0,0 0 1 0 0,-1-1-1 0 0,1-1 1 0 0,-1 0-1 0 0,0-1 1 0 0,0-1 0 0 0,0 0-1 0 0,-1-1 1 0 0,1 0-1 0 0,-1-1 1 0 0,1-1-1 0 0,-1 0 1 0 0,-13-2 110 0 0,-97-18-3964 0 0,94 8 2726 0 0</inkml:trace>
  <inkml:trace contextRef="#ctx0" brushRef="#br0" timeOffset="5991.483">4775 23 2352 0 0,'115'-22'2358'0'0,"-97"30"-2194"0"0,-2 1 0 0 0,1 1 0 0 0,-1 0-1 0 0,-1 1 1 0 0,0 1 0 0 0,0 0 0 0 0,-1 1 0 0 0,-1 1 0 0 0,0 0 0 0 0,-1 1 0 0 0,-1 0 0 0 0,0 0 0 0 0,-1 1 0 0 0,-1 1-1 0 0,0 0 1 0 0,-1 0 0 0 0,-1 1 0 0 0,-1 0 0 0 0,0 0 0 0 0,-1 0 0 0 0,-1 1 0 0 0,-1 0 0 0 0,-1 0 0 0 0,0 0 0 0 0,-2 0-1 0 0,-1 18-163 0 0,-2-19-66 0 0,-2-1-1 0 0,0 1 0 0 0,0-1 0 0 0,-2 0 0 0 0,0 0 0 0 0,-1-1 0 0 0,-1 0 0 0 0,0 0 0 0 0,-1-1 1 0 0,-1 0-1 0 0,0-1 0 0 0,-1 0 0 0 0,-1-1 0 0 0,0 0 0 0 0,0-1 0 0 0,-2-1 0 0 0,1 0 0 0 0,-1 0 0 0 0,-1-2 1 0 0,0 0-1 0 0,-15 6 67 0 0,-129 40-4140 0 0,109-46 2817 0 0</inkml:trace>
  <inkml:trace contextRef="#ctx0" brushRef="#br0" timeOffset="7172.922">264 1270 1268 0 0,'-23'3'1426'0'0,"-35"17"182"0"0,84-22 1297 0 0,116-8-2381 0 0,337-20 269 0 0,490-23 546 0 0,-955 51-1320 0 0,813-76 1684 0 0,97 33-1703 0 0,614 19 165 0 0,-1493 27-1899 0 0,-66 6-2263 0 0,-46 1 1278 0 0,28-5 1535 0 0</inkml:trace>
  <inkml:trace contextRef="#ctx0" brushRef="#br0" timeOffset="51353.33">2690 406 924 0 0,'0'0'407'0'0,"0"0"-67"0"0,0 0-67 0 0,0 0-19 0 0,0 0-25 0 0,0 0-18 0 0,0 0-23 0 0,0 0-4 0 0,0 0-30 0 0,13-1 61 0 0,-12 6 2948 0 0,-34 20-3370 0 0,-18-24 197 0 0,49-1-9 0 0,-32 6 49 0 0,-41 23 7 0 0,3 11-268 0 0,61-23 99 0 0,5-6-2854 0 0,4-9 1626 0 0</inkml:trace>
  <inkml:trace contextRef="#ctx0" brushRef="#br0" timeOffset="281177.13">1248 376 1312 0 0,'0'0'491'0'0,"0"0"-54"0"0,0 0-29 0 0,0 0-2 0 0,0 0-56 0 0,0 0-83 0 0,0 0 1 0 0,0 0-19 0 0,0 0-29 0 0,0 0-16 0 0,0 0-2 0 0,0 0-39 0 0,0 0 9 0 0,0 0 55 0 0,0 0-29 0 0,0 0 5 0 0,0 0 1 0 0,0 0 12 0 0,0 0-54 0 0,0 0 5 0 0,0 0 21 0 0,0 0-59 0 0,0 0 15 0 0,0 0 17 0 0,0 0-54 0 0,0 0 2 0 0,0 0 2 0 0,0 0 49 0 0,0 0-23 0 0,0 0-67 0 0,0 0-1 0 0,0 0-14 0 0,0 0 5 0 0,0 0 9 0 0,-5-18 567 0 0,-55 7-538 0 0,60 11-76 0 0,0 0-10 0 0,-42 24-55 0 0,30-14 121 0 0,1 0-1 0 0,0 1 1 0 0,1 1-1 0 0,0-1 1 0 0,1 2-1 0 0,0-1 1 0 0,1 1-1 0 0,1 1 1 0 0,0-1-1 0 0,0 1 1 0 0,-3 13-78 0 0,-7 57 971 0 0,17-83-911 0 0,0 33 430 0 0,15 34-52 0 0,-11-54-366 0 0,2 0-1 0 0,0 0 1 0 0,1 0-1 0 0,0-1 1 0 0,0 0-1 0 0,2-1 1 0 0,0 0-1 0 0,0 0 0 0 0,1-1 1 0 0,0 0-1 0 0,1-1 1 0 0,0 0-1 0 0,1 0 1 0 0,0-1-1 0 0,1-1 1 0 0,-1 0-1 0 0,2-1 1 0 0,2 1-72 0 0,179 67 1046 0 0,-176-66-2988 0 0,-36-23-7153 0 0,15 10 7819 0 0</inkml:trace>
  <inkml:trace contextRef="#ctx0" brushRef="#br0" timeOffset="282512.638">2476 259 1152 0 0,'0'-10'-187'0'0,"13"3"5429"0"0,-10 7-5096 0 0,-3 0 12 0 0,0 0 62 0 0,0 0-5 0 0,0 0-100 0 0,0 0-8 0 0,0 0 18 0 0,0 0 4 0 0,0 0 14 0 0,0 0 29 0 0,0 0-34 0 0,20-2 228 0 0,-14 0-326 0 0,1 0 0 0 0,-1 1 0 0 0,0-1 0 0 0,0 2 0 0 0,1-1 0 0 0,-1 1 0 0 0,0 0 0 0 0,1 0 0 0 0,-1 0 0 0 0,0 1 0 0 0,0 0 0 0 0,1 1-1 0 0,-1-1 1 0 0,0 1 0 0 0,0 0 0 0 0,0 1 0 0 0,0 0-40 0 0,21 8 187 0 0,0 2 0 0 0,-1 1 0 0 0,-1 1 0 0 0,0 1 0 0 0,-1 1 0 0 0,-1 1-1 0 0,0 1 1 0 0,-2 1 0 0 0,6 8-187 0 0,-20-20 83 0 0,-1 1-1 0 0,0 0 1 0 0,-1 0 0 0 0,1 1-1 0 0,-2-1 1 0 0,1 1-1 0 0,-2 0 1 0 0,1 0 0 0 0,-1 1-1 0 0,-1-1 1 0 0,0 1-1 0 0,0 0 1 0 0,-1-1 0 0 0,0 1-1 0 0,-1 0 1 0 0,0 0-1 0 0,-2 9-82 0 0,-42 76 638 0 0,31-72-493 0 0,-2 0-1 0 0,-1-1 0 0 0,-1-1 1 0 0,0 0-1 0 0,-2-2 0 0 0,0 0 0 0 0,-2-1 1 0 0,0-1-1 0 0,-1-1 0 0 0,-7 4-144 0 0,-53 31 528 0 0,60-43-1881 0 0,0-7-7116 0 0,20-2 7171 0 0,0 0-9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9:5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64 2164 0 0,'-5'0'799'0'0,"-22"5"2614"0"0,34-1-111 0 0,263-18-337 0 0,580-32-517 0 0,-698 42-2556 0 0,55-5-1081 0 0,-426 23-7234 0 0,142 3 5774 0 0,41-8 1399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9:5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146 230 1224 0 0,'-43'26'8137'0'0,"-6"108"-6365"0"0,49-133-1687 0 0,-4 18 66 0 0,1 0 0 0 0,1 0-1 0 0,1 0 1 0 0,1 0 0 0 0,0 0 0 0 0,2 0 0 0 0,0 0 0 0 0,1 0 0 0 0,1-1 0 0 0,1 1 0 0 0,4 11-151 0 0,-10-30-126 0 0,1 0 1 0 0,-1 0-1 0 0,1 0 1 0 0,-1 0 0 0 0,1 0-1 0 0,-1 0 1 0 0,1 0-1 0 0,-1 0 1 0 0,1 0-1 0 0,-1 0 1 0 0,0 0-1 0 0,1 0 1 0 0,-1 1-1 0 0,1-1 1 0 0,-1 0-1 0 0,1 0 1 0 0,0 1-1 0 0,-1-1 1 0 0,1 0 0 0 0,-1 1-1 0 0,1-1 1 0 0,-1 0-1 0 0,1 1 1 0 0,0-1-1 0 0,-1 1 1 0 0,1-1-1 0 0,0 1 1 0 0,-1-1-1 0 0,1 1 1 0 0,0-1-1 0 0,0 1 1 0 0,-1-1-1 0 0,1 1 1 0 0,0-1 0 0 0,0 1-1 0 0,0-1 1 0 0,0 1-1 0 0,0-1 1 0 0,0 1-1 0 0,0-1 1 0 0,0 1-1 0 0,0-1 1 0 0,0 1-1 0 0,0 0 1 0 0,0-1-1 0 0,0 1 126 0 0,-38-41-4159 0 0,22 21 3004 0 0</inkml:trace>
  <inkml:trace contextRef="#ctx0" brushRef="#br0" timeOffset="263.808">84 166 1380 0 0,'11'-8'282'0'0,"1"0"-1"0"0,0 1 1 0 0,0 1-1 0 0,1 0 0 0 0,0 1 1 0 0,0 0-1 0 0,0 1 1 0 0,1 0-1 0 0,-1 1 1 0 0,1 1-1 0 0,0 0 1 0 0,0 1-1 0 0,5 0-281 0 0,-15 2 80 0 0,0 0 0 0 0,-1 0 0 0 0,1 0 0 0 0,-1 1 0 0 0,1-1 0 0 0,-1 1 0 0 0,0 0 0 0 0,1 0 0 0 0,-1 0 0 0 0,0 0 0 0 0,0 0 0 0 0,-1 1 0 0 0,1-1-1 0 0,0 1 1 0 0,-1 0 0 0 0,1 0 0 0 0,-1 0 0 0 0,0 0 0 0 0,0 0 0 0 0,-1 1 0 0 0,1-1 0 0 0,0 1 0 0 0,-1-1 0 0 0,0 1 0 0 0,0-1 0 0 0,0 1 0 0 0,0 0 0 0 0,-1-1 0 0 0,1 1 0 0 0,-1 0 0 0 0,0 0 0 0 0,0-1 0 0 0,-1 1-1 0 0,1 0 1 0 0,-1 0 0 0 0,0 1-80 0 0,-6 9 151 0 0,-1-1-1 0 0,-1-1 1 0 0,0 0-1 0 0,-1 0 1 0 0,0-1-1 0 0,-1 0 1 0 0,0 0-1 0 0,0-1 1 0 0,-1-1-1 0 0,-1 0 1 0 0,0-1-1 0 0,0 0 1 0 0,0-1-1 0 0,-1 0 0 0 0,0-2 1 0 0,-12 5-151 0 0,-32 1-790 0 0,55-10 326 0 0,-5-20-4919 0 0,27 11 4107 0 0,2-1-8 0 0</inkml:trace>
  <inkml:trace contextRef="#ctx0" brushRef="#br0" timeOffset="558.426">657 211 1160 0 0,'7'-4'839'0'0,"10"1"7137"0"0,-25 16-6971 0 0,-1 2-818 0 0,1 1 1 0 0,0 0-1 0 0,1 0 0 0 0,1 1 0 0 0,1 0 0 0 0,0 0 0 0 0,1 1 0 0 0,1-1 0 0 0,0 1 1 0 0,2 0-1 0 0,0-1 0 0 0,1 18-187 0 0,11 2-49 0 0,-6-18-2596 0 0,-9-21-4610 0 0,0-3 5862 0 0</inkml:trace>
  <inkml:trace contextRef="#ctx0" brushRef="#br0" timeOffset="1335.598">663 196 1280 0 0,'0'0'493'0'0,"-23"-38"5487"0"0,14 35-5878 0 0,10 3-41 0 0,-1 0-1 0 0,1-1 1 0 0,-1 1 0 0 0,1 0-1 0 0,-1-1 1 0 0,1 1-1 0 0,-1-1 1 0 0,1 1 0 0 0,-1 0-1 0 0,0-1 1 0 0,1 1 0 0 0,-1-1-1 0 0,1 0 1 0 0,-1 1-1 0 0,0-1 1 0 0,0 1 0 0 0,1-1-1 0 0,-1 1 1 0 0,0-1-1 0 0,0 0 1 0 0,0 1 0 0 0,1-1-1 0 0,-1 1 1 0 0,0-1-1 0 0,0 0 1 0 0,0 1 0 0 0,0-1-1 0 0,0 0 1 0 0,0 1-1 0 0,-1-1 1 0 0,1 1 0 0 0,0-1-1 0 0,0 0 1 0 0,0 1-1 0 0,0-1 1 0 0,-1 1 0 0 0,1-1-1 0 0,0 0 1 0 0,-1 1-1 0 0,1-1 1 0 0,0 1 0 0 0,-1-1-1 0 0,1 1 1 0 0,-1-1-1 0 0,1 1 1 0 0,-1 0 0 0 0,1-1-1 0 0,-1 1-60 0 0,5-2 5 0 0,0 0 0 0 0,0 1-1 0 0,0 0 1 0 0,0 0 0 0 0,0 0-1 0 0,0 0 1 0 0,1 0-1 0 0,-1 1 1 0 0,0 0 0 0 0,0 0-1 0 0,1 0 1 0 0,-1 1 0 0 0,0-1-1 0 0,0 1 1 0 0,0 0 0 0 0,1 0-1 0 0,-1 0 1 0 0,0 1 0 0 0,0 0-1 0 0,-1-1 1 0 0,1 1 0 0 0,0 1-1 0 0,-1-1 1 0 0,1 0-1 0 0,-1 1 1 0 0,0 0 0 0 0,1 0-1 0 0,-1 0 1 0 0,-1 0 0 0 0,3 2-5 0 0,-2 19 160 0 0,21 5 200 0 0,-19-28-354 0 0,1 1 0 0 0,-1-1 1 0 0,0 2-1 0 0,0-1 0 0 0,0 0 1 0 0,0 1-1 0 0,-1 0 0 0 0,1 0 0 0 0,-1 0 1 0 0,0 1-1 0 0,0 0 0 0 0,0-1 1 0 0,0 1-1 0 0,0 1 0 0 0,-1-1 1 0 0,0 0-1 0 0,0 1 0 0 0,0 0 1 0 0,0 0-1 0 0,-1-1 0 0 0,0 2 0 0 0,0-1 1 0 0,0 0-1 0 0,-1 0 0 0 0,1 1 1 0 0,-1-1-1 0 0,-1 0 0 0 0,1 1 1 0 0,-1-1-1 0 0,0 1 0 0 0,0-1 0 0 0,0 1 1 0 0,-1-1-1 0 0,0 1 0 0 0,0 0-6 0 0,-4 4 49 0 0,-1 1-1 0 0,1-1 0 0 0,-2 0 0 0 0,1-1 0 0 0,-1 1 0 0 0,-1-1 1 0 0,0-1-1 0 0,0 1 0 0 0,-1-1 0 0 0,0-1 0 0 0,0 0 1 0 0,-1 0-1 0 0,1 0 0 0 0,-1-2 0 0 0,-1 1 0 0 0,1-1 0 0 0,-1-1 1 0 0,0 0-1 0 0,-1 0-48 0 0,11-3-58 0 0,0-1 1 0 0,1 1-1 0 0,-1-1 0 0 0,0 1 1 0 0,0-1-1 0 0,0 1 1 0 0,0-1-1 0 0,1 0 1 0 0,-1 1-1 0 0,0-1 0 0 0,0 0 1 0 0,0 0-1 0 0,0 0 1 0 0,0 0-1 0 0,0 0 0 0 0,0 0 1 0 0,0 0-1 0 0,0 0 1 0 0,1 0-1 0 0,-1 0 0 0 0,0 0 1 0 0,0 0-1 0 0,0-1 1 0 0,0 1-1 0 0,0 0 1 0 0,0-1-1 0 0,1 1 0 0 0,-1-1 1 0 0,0 1-1 0 0,0-1 1 0 0,1 1-1 0 0,-1-1 0 0 0,0 1 1 0 0,1-1-1 0 0,-1 0 1 0 0,0 1-1 0 0,1-1 0 0 0,-1 0 1 0 0,1 0-1 0 0,-1 1 1 0 0,1-1-1 0 0,-1 0 1 0 0,1 0-1 0 0,0 0 0 0 0,-1 0 1 0 0,1 0-1 0 0,0 0 1 0 0,0 1-1 0 0,0-1 0 0 0,0 0 1 0 0,0 0-1 0 0,0 0 1 0 0,0 0-1 0 0,0 0 0 0 0,0 0 1 0 0,0 0-1 0 0,0 0 1 0 0,0 0-1 0 0,1 1 1 0 0,-1-1-1 0 0,0 0 58 0 0,15-54-3832 0 0,14 5 1368 0 0,-11 27 1293 0 0</inkml:trace>
  <inkml:trace contextRef="#ctx0" brushRef="#br0" timeOffset="1617.161">1170 176 1180 0 0,'13'20'4043'0'0,"-7"32"-2912"0"0,-6-47-874 0 0,0 196 2786 0 0,0-190-2984 0 0,0 0 0 0 0,-1-1 1 0 0,0 1-1 0 0,-1 0 1 0 0,0-1-1 0 0,-1 1 0 0 0,0-1 1 0 0,-1 0-1 0 0,0 0 1 0 0,0 0-1 0 0,-1-1 0 0 0,0 1 1 0 0,-1-1-1 0 0,0 0 1 0 0,-1-1-1 0 0,0 1 0 0 0,0-1 1 0 0,-4 3-60 0 0,-75 18-1901 0 0,-51-63-3685 0 0,107 20 4338 0 0</inkml:trace>
  <inkml:trace contextRef="#ctx0" brushRef="#br0" timeOffset="1928.816">522 1 1748 0 0,'-14'8'346'0'0,"0"0"0"0"0,1 1 1 0 0,0 1-1 0 0,1 0 0 0 0,0 1 0 0 0,0 0 0 0 0,1 1 0 0 0,1 0 1 0 0,0 0-1 0 0,1 1 0 0 0,0 1 0 0 0,1 0 0 0 0,0 0 0 0 0,1 0 0 0 0,1 1 1 0 0,0 0-1 0 0,1 0 0 0 0,1 1 0 0 0,0 0 0 0 0,1-1 0 0 0,1 1 1 0 0,0 5-347 0 0,3-3 91 0 0,2 0 1 0 0,0 0-1 0 0,1-1 1 0 0,1 0 0 0 0,1 0-1 0 0,0 0 1 0 0,1 0 0 0 0,1-1-1 0 0,1 0 1 0 0,0-1 0 0 0,1 0-1 0 0,0 0 1 0 0,1-1 0 0 0,1 0-1 0 0,0-1 1 0 0,1-1 0 0 0,1 0-1 0 0,0 0 1 0 0,15 8-92 0 0,74 51-1995 0 0,12-27-4395 0 0,-102-41 5098 0 0</inkml:trace>
  <inkml:trace contextRef="#ctx0" brushRef="#br0" timeOffset="2499.133">665 488 1312 0 0,'24'-29'3827'0'0,"43"11"-2858"0"0,-61 16-668 0 0,0 1-234 0 0,0-1 0 0 0,0 1 0 0 0,1 0 0 0 0,-1 0 0 0 0,0 0 0 0 0,0 1 0 0 0,1 0 1 0 0,-1 0-1 0 0,0 1 0 0 0,1 0 0 0 0,-1 0 0 0 0,0 0 0 0 0,0 1 0 0 0,0 0 0 0 0,0 0 0 0 0,0 1 0 0 0,0-1 0 0 0,-1 1 0 0 0,1 0 0 0 0,-1 1 0 0 0,0-1 0 0 0,0 1 0 0 0,0 0 0 0 0,-1 1 0 0 0,1-1 0 0 0,-1 1 0 0 0,0 0 0 0 0,0 0 0 0 0,0 0 0 0 0,-1 0 0 0 0,0 1 0 0 0,0-1 0 0 0,0 1 0 0 0,-1 0 0 0 0,0 0 0 0 0,0 0 0 0 0,0 3-67 0 0,-4-1 48 0 0,-1-1 0 0 0,-1 0-1 0 0,1 0 1 0 0,-1 0-1 0 0,0 0 1 0 0,-1 0-1 0 0,0-1 1 0 0,0 0 0 0 0,0 0-1 0 0,0 0 1 0 0,-1-1-1 0 0,0 1 1 0 0,-1-2-1 0 0,1 1 1 0 0,-1-1 0 0 0,0 1-1 0 0,0-2 1 0 0,0 1-1 0 0,0-1 1 0 0,-1 0-1 0 0,1-1 1 0 0,-1 0 0 0 0,-7 1-48 0 0,-88 14-1087 0 0,96-16 787 0 0,0-1 1 0 0,0 0-1 0 0,0-1 0 0 0,0 1 0 0 0,0-1 0 0 0,0 0 0 0 0,0-1 0 0 0,0 0 0 0 0,0 0 0 0 0,1 0 0 0 0,-1-1 0 0 0,1 0 0 0 0,0 0 0 0 0,0-1 0 0 0,0 0 1 0 0,0 0-1 0 0,0 0 0 0 0,1-1 0 0 0,0 1 0 0 0,0-1 0 0 0,-2-3 300 0 0,-6-14-1375 0 0</inkml:trace>
  <inkml:trace contextRef="#ctx0" brushRef="#br0" timeOffset="3030.817">692 190 1152 0 0,'-17'2'4528'0'0,"-3"26"-3360"0"0,18-25-970 0 0,-10 22 110 0 0,0 0 1 0 0,2 1-1 0 0,1 0 0 0 0,1 0 0 0 0,2 1 1 0 0,0 0-1 0 0,2 0 0 0 0,0 0 1 0 0,2 1-1 0 0,2 18-308 0 0,-1 93-3097 0 0,2-76-751 0 0,-1-53 2572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9:5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35 242 2188 0 0,'-9'29'6713'0'0,"3"89"-5791"0"0,6-115-891 0 0,0 24-1325 0 0,-2-19-3170 0 0,-9-4 3190 0 0,5-3 28 0 0</inkml:trace>
  <inkml:trace contextRef="#ctx0" brushRef="#br0" timeOffset="513.518">35 171 1048 0 0,'2'-5'196'0'0,"1"0"0"0"0,0 0 1 0 0,0 1-1 0 0,0-1 0 0 0,1 1 0 0 0,-1 0 0 0 0,1-1 1 0 0,0 2-1 0 0,0-1 0 0 0,1 0 0 0 0,-1 1 0 0 0,1 0 0 0 0,0 0 1 0 0,0 0-1 0 0,0 1 0 0 0,0 0 0 0 0,0 0 0 0 0,0 0 1 0 0,1 0-1 0 0,2 0-196 0 0,-7 2 270 0 0,-1 0-46 0 0,9 3 165 0 0,-6 2-338 0 0,-1 0 0 0 0,-1 0 0 0 0,1 0 0 0 0,-1 0 0 0 0,0 0 0 0 0,0 0 0 0 0,0 0 0 0 0,-1 1 0 0 0,0-1 0 0 0,0 0 0 0 0,0 0 0 0 0,-1 1 0 0 0,0-1 0 0 0,0 0 0 0 0,0 0 0 0 0,0 0 0 0 0,-1 0 0 0 0,0 0 0 0 0,0 0 0 0 0,0 0 0 0 0,-1-1 0 0 0,-1 3-51 0 0,5-4 28 0 0,0 0-1 0 0,-1-1 1 0 0,1 1-1 0 0,1 0 1 0 0,-1-1-1 0 0,0 1 1 0 0,1-1 0 0 0,-1 0-1 0 0,1 1 1 0 0,-1-1-1 0 0,1 0 1 0 0,0 0-1 0 0,0 0 1 0 0,0 0-1 0 0,1 0 1 0 0,-1-1-1 0 0,0 1 1 0 0,0-1-1 0 0,1 1 1 0 0,-1-1-1 0 0,1 0 1 0 0,0 0 0 0 0,-1 0-1 0 0,1 0 1 0 0,0 0-28 0 0,16 10-19 0 0,-16-9 51 0 0,0 0 0 0 0,-1 0 0 0 0,1 0 0 0 0,-1 0 0 0 0,0 0 0 0 0,0 1 0 0 0,0-1 0 0 0,0 1 0 0 0,0 0 0 0 0,0-1 0 0 0,0 1-1 0 0,-1 0 1 0 0,0 0 0 0 0,1 0 0 0 0,-1 0 0 0 0,0 0 0 0 0,0 0 0 0 0,-1 0 0 0 0,1 1 0 0 0,-1-1 0 0 0,0 0 0 0 0,0 0 0 0 0,0 1 0 0 0,0-1-1 0 0,0 0 1 0 0,0 0 0 0 0,-1 1 0 0 0,0-1 0 0 0,0 0 0 0 0,0 0 0 0 0,0 0 0 0 0,0 0 0 0 0,0 0 0 0 0,-1 0 0 0 0,0 0 0 0 0,1-1 0 0 0,-1 1-1 0 0,0 0 1 0 0,0-1 0 0 0,-1 0 0 0 0,1 1 0 0 0,0-1 0 0 0,-1 0 0 0 0,1 0 0 0 0,-1 0 0 0 0,0-1 0 0 0,0 1 0 0 0,0-1 0 0 0,0 1 0 0 0,0-1-32 0 0,-89 33-677 0 0,89-34 463 0 0,1-1-1 0 0,0 0 1 0 0,-1 0-1 0 0,1 0 1 0 0,0 0-1 0 0,0-1 1 0 0,0 1-1 0 0,0 0 1 0 0,0-1-1 0 0,0 0 1 0 0,0 1-1 0 0,0-1 1 0 0,1 0-1 0 0,-1 0 1 0 0,0 0-1 0 0,1 0 1 0 0,0 0-1 0 0,0 0 0 0 0,-1-1 1 0 0,1 1-1 0 0,0 0 1 0 0,1-1-1 0 0,-1 1 1 0 0,0 0-1 0 0,1-1 1 0 0,-1 1-1 0 0,1-1 1 0 0,0 1-1 0 0,0-2 215 0 0,-1-8-1470 0 0</inkml:trace>
  <inkml:trace contextRef="#ctx0" brushRef="#br0" timeOffset="758.23">431 0 1292 0 0,'50'49'3907'0'0,"-35"-29"-3568"0"0,-2 1 0 0 0,-1 1 1 0 0,0 0-1 0 0,-2 1 0 0 0,0 0 0 0 0,-2 0 0 0 0,0 1 0 0 0,-2 0 1 0 0,0 2-340 0 0,-4-16 95 0 0,-1 0 1 0 0,0 0 0 0 0,0 0 0 0 0,-1 0-1 0 0,0 0 1 0 0,-1 0 0 0 0,0 0 0 0 0,-1 0-1 0 0,0 0 1 0 0,0 0 0 0 0,-1-1 0 0 0,-1 1 0 0 0,1-1-1 0 0,-2 0 1 0 0,1 0 0 0 0,-1 0 0 0 0,0 0-1 0 0,-1-1 1 0 0,0 0 0 0 0,0 0 0 0 0,-1-1 0 0 0,0 0-1 0 0,-7 6-95 0 0,-128 60-502 0 0,123-68-135 0 0,0-1 0 0 0,-1-1 1 0 0,1-1-1 0 0,-1-1 0 0 0,0 0 0 0 0,1-2 0 0 0,-1 0 0 0 0,1-1 0 0 0,-1-1 0 0 0,-18-5 637 0 0,2-2-1287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9:5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71 2440 0 0,'-4'0'5371'0'0,"-14"53"-4445"0"0,16-30-787 0 0,0 0-1 0 0,2 0 1 0 0,0 0-1 0 0,2 0 0 0 0,0 0 1 0 0,2 0-1 0 0,0-1 0 0 0,1 1 1 0 0,2-1-1 0 0,2 6-138 0 0,3 20-2664 0 0,-37-48-2117 0 0,10-10 3505 0 0</inkml:trace>
  <inkml:trace contextRef="#ctx0" brushRef="#br0" timeOffset="219.262">170 32 1028 0 0,'115'-31'4421'0'0,"-113"32"-4356"0"0,-1 1 0 0 0,1 0-1 0 0,0 0 1 0 0,-1 0 0 0 0,0 0-1 0 0,1 0 1 0 0,-1 0 0 0 0,0 1-1 0 0,0-1 1 0 0,0 0 0 0 0,0 1-1 0 0,-1-1 1 0 0,1 0 0 0 0,-1 1-1 0 0,1-1 1 0 0,-1 1 0 0 0,0-1 0 0 0,0 1-1 0 0,0-1 1 0 0,0 1 0 0 0,0-1-1 0 0,-1 1 1 0 0,1-1 0 0 0,-1 1-1 0 0,1-1 1 0 0,-1 0 0 0 0,0 1-1 0 0,0-1 1 0 0,0 0 0 0 0,-1 1 0 0 0,1-1-1 0 0,0 0 1 0 0,-1 0 0 0 0,1 0-1 0 0,-1 0 1 0 0,0-1 0 0 0,1 1-1 0 0,-1 0 1 0 0,0-1 0 0 0,0 1-1 0 0,0-1 1 0 0,-1 1-65 0 0,-5 9-91 0 0,-1 0 1 0 0,-1 0-1 0 0,0 0 0 0 0,0-1 1 0 0,-1-1-1 0 0,0 0 0 0 0,-1 0 1 0 0,0-1-1 0 0,0-1 0 0 0,-1 0 1 0 0,-11 4 90 0 0,23-10-1110 0 0,1-1-8 0 0,0-8-1119 0 0,0 4 937 0 0</inkml:trace>
  <inkml:trace contextRef="#ctx0" brushRef="#br0" timeOffset="702.184">627 46 916 0 0,'-35'19'3909'0'0,"21"-12"-3420"0"0,3-1-333 0 0,0 1 0 0 0,1 1-1 0 0,0 0 1 0 0,0 0 0 0 0,0 1-1 0 0,1 0 1 0 0,1 0-1 0 0,0 1 1 0 0,0 1 0 0 0,1-1-1 0 0,0 1 1 0 0,0 0-1 0 0,2 1 1 0 0,-1-1 0 0 0,1 1-1 0 0,1 1 1 0 0,0-1 0 0 0,1 0-1 0 0,0 1 1 0 0,1 2-156 0 0,3-6-32 0 0,1 0 0 0 0,0 0 0 0 0,0-1 0 0 0,1 1 0 0 0,0-1 0 0 0,0 1 0 0 0,1-1 0 0 0,0 0 0 0 0,1 0 1 0 0,0-1-1 0 0,0 1 0 0 0,1-1 0 0 0,-1 0 0 0 0,1-1 0 0 0,1 1 0 0 0,0-1 0 0 0,-1 0 0 0 0,2-1 0 0 0,-1 0 0 0 0,1 0 0 0 0,-1 0 0 0 0,2-1 0 0 0,-1 0 1 0 0,0-1-1 0 0,1 0 0 0 0,2 1 32 0 0,3 0-520 0 0,0 1 0 0 0,0-2 1 0 0,1 0-1 0 0,0-1 0 0 0,-1 0 1 0 0,1-1-1 0 0,0-1 1 0 0,0 0-1 0 0,-1-1 0 0 0,8-1 520 0 0,21-9-1240 0 0</inkml:trace>
  <inkml:trace contextRef="#ctx0" brushRef="#br0" timeOffset="1432.329">867 133 1100 0 0,'0'0'431'0'0,"0"0"-108"0"0,-7 1-12 0 0,-19 1 31 0 0,13-1-42 0 0,0-1-1 0 0,0 2 1 0 0,0 0-1 0 0,1 0 0 0 0,-1 1 1 0 0,0 1-1 0 0,1 0 0 0 0,0 0 1 0 0,0 2-1 0 0,0-1 1 0 0,1 1-1 0 0,-1 1 0 0 0,-3 4-299 0 0,14-7 88 0 0,0 0-1 0 0,0 0 0 0 0,1 0 1 0 0,0 1-1 0 0,-1-1 0 0 0,1 0 1 0 0,1 1-1 0 0,-1-1 0 0 0,1 0 0 0 0,0 0 1 0 0,-1 1-1 0 0,2-1 0 0 0,-1 0 1 0 0,1 0-1 0 0,-1 0 0 0 0,1 0 1 0 0,0-1-1 0 0,0 1 0 0 0,1 0 1 0 0,-1-1-1 0 0,1 0 0 0 0,0 1 1 0 0,0-1-1 0 0,0 0 0 0 0,0 0 1 0 0,0-1-1 0 0,1 1 0 0 0,-1-1 1 0 0,1 1-1 0 0,0-1 0 0 0,-1 0 1 0 0,1 0-1 0 0,0-1 0 0 0,3 1-87 0 0,44 17-357 0 0,-13-16-4843 0 0,-31-3 3961 0 0</inkml:trace>
  <inkml:trace contextRef="#ctx0" brushRef="#br0" timeOffset="1916.104">1035 320 2156 0 0,'3'9'2222'0'0,"-3"-9"-2069"0"0,0 0 1 0 0,-1 0-1 0 0,1 0 1 0 0,0 0 0 0 0,0 0-1 0 0,-1 0 1 0 0,1 0-1 0 0,0 0 1 0 0,0 0-1 0 0,-1 0 1 0 0,1 0-1 0 0,0 0 1 0 0,-1 0-1 0 0,1 1 1 0 0,0-1 0 0 0,0 0-1 0 0,0 0 1 0 0,-1 0-1 0 0,1 0 1 0 0,0 1-1 0 0,0-1 1 0 0,0 0-1 0 0,-1 0 1 0 0,1 0 0 0 0,0 1-1 0 0,0-1-153 0 0,-5-7-1 0 0,1 0 0 0 0,0 0 0 0 0,0-1 0 0 0,1 0 0 0 0,0 1 0 0 0,1-1 0 0 0,-1 0 0 0 0,1 0 0 0 0,1-1 0 0 0,0 1 0 0 0,0 0 0 0 0,0-1 0 0 0,1 1 0 0 0,0 0 0 0 0,1-1 0 0 0,0 1 0 0 0,0 0 0 0 0,1 0 0 0 0,0 0 0 0 0,0 0 0 0 0,1 0 0 0 0,0 0 0 0 0,1 0 0 0 0,-1 1 0 0 0,1 0 0 0 0,1-1 0 0 0,0 2 0 0 0,0-1 0 0 0,0 0 0 0 0,0 1 0 0 0,1 0 0 0 0,0 0 0 0 0,1 1 0 0 0,-1 0 0 0 0,1 0 0 0 0,0 0 0 0 0,1 1 1 0 0,-5 5 3 0 0,1 0-1 0 0,-1 0 0 0 0,1 0 0 0 0,-1 0 0 0 0,0 1 0 0 0,0 0 0 0 0,0 0 1 0 0,1 0-1 0 0,-1 0 0 0 0,-1 0 0 0 0,1 0 0 0 0,0 1 0 0 0,-1 0 0 0 0,1-1 0 0 0,-1 1 1 0 0,0 0-1 0 0,0 0 0 0 0,0 0 0 0 0,0 0 0 0 0,0 1 0 0 0,-1-1 0 0 0,0 0 1 0 0,1 1-1 0 0,-1-1 0 0 0,0 1 0 0 0,-1-1 0 0 0,1 1 0 0 0,-1-1 0 0 0,1 1 0 0 0,-1 2-2 0 0,21 167 561 0 0,3-151-5545 0 0,-23-22 4106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34:1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3543 1068 0 0,'0'0'713'0'0,"0"0"-79"0"0,0 0-143 0 0,-12 1 218 0 0,10-8 5636 0 0,4 3-6294 0 0,0 0-1 0 0,0 1 1 0 0,1-1-1 0 0,-1 1 1 0 0,1-1-1 0 0,0 1 1 0 0,0 0-1 0 0,0 0 1 0 0,0 0 0 0 0,1 0-1 0 0,0 1 1 0 0,-1 0-1 0 0,1-1 1 0 0,0 1-1 0 0,0 0 1 0 0,0 1-1 0 0,0-1 1 0 0,0 1-1 0 0,0 0 1 0 0,1 0-1 0 0,-1 0 1 0 0,0 0-1 0 0,3 1-50 0 0,296-46 316 0 0,-237 77-4209 0 0,-72-19-300 0 0,-1-8 2909 0 0</inkml:trace>
  <inkml:trace contextRef="#ctx0" brushRef="#br0" timeOffset="247.874">201 3690 1544 0 0,'12'9'5079'0'0,"28"-8"-3957"0"0,-30-2-476 0 0,222-20-222 0 0,-95 5-5706 0 0,-106 10 3801 0 0</inkml:trace>
  <inkml:trace contextRef="#ctx0" brushRef="#br0" timeOffset="79916.529">4152 3788 948 0 0,'6'-3'843'0'0,"26"-4"7791"0"0,-24 34-7077 0 0,54 274-122 0 0,-62-299-1596 0 0,1-1 1 0 0,-1 0-1 0 0,0 0 1 0 0,0 0-1 0 0,0 1 1 0 0,0-1-1 0 0,0 0 1 0 0,0 0 0 0 0,-1 0-1 0 0,1 0 1 0 0,0 1-1 0 0,0-1 1 0 0,-1 0-1 0 0,1 0 1 0 0,-1 0 0 0 0,1 0-1 0 0,-1 0 1 0 0,0 0-1 0 0,1 0 1 0 0,-1 0-1 0 0,0 0 1 0 0,1 0-1 0 0,-1 0 1 0 0,0 0 0 0 0,0-1-1 0 0,0 1 1 0 0,0 0-1 0 0,0 0 1 0 0,0-1-1 0 0,0 1 1 0 0,0-1-1 0 0,0 1 1 0 0,0-1 0 0 0,-1 0-1 0 0,1 1 1 0 0,0-1-1 0 0,0 0 1 0 0,0 0-1 0 0,0 1 1 0 0,-1-1 0 0 0,1 0-1 0 0,0 0 1 0 0,0 0-1 0 0,0-1 1 0 0,-1 1-1 0 0,1 0 1 0 0,0 0-1 0 0,0-1 1 0 0,0 1 0 0 0,0-1-1 0 0,0 1 1 0 0,0-1-1 0 0,0 1 1 0 0,0-1-1 0 0,0 1 1 0 0,0-1 0 0 0,0 0-1 0 0,0 0 1 0 0,0 0-1 0 0,0 1 1 0 0,0-1-1 0 0,1 0 1 0 0,-1 0-1 0 0,0 0 1 0 0,1 0 0 0 0,-1 0-1 0 0,1 0 1 0 0,-1-1-1 0 0,1 1 161 0 0,-16-14-1290 0 0</inkml:trace>
  <inkml:trace contextRef="#ctx0" brushRef="#br0" timeOffset="79278.925">3363 3780 1860 0 0,'58'-67'7596'0'0,"-54"145"-5228"0"0,-4-68-2283 0 0,-1 20 98 0 0,1 0 0 0 0,2 0 0 0 0,1 1 0 0 0,1-1 0 0 0,1-1 0 0 0,2 1 1 0 0,2 3-184 0 0,68 258 943 0 0,-77-291-1096 0 0,-1-1 1 0 0,1 1-1 0 0,-1 0 1 0 0,1-1 0 0 0,0 1-1 0 0,-1 0 1 0 0,1 0-1 0 0,-1 0 1 0 0,1-1-1 0 0,-1 1 1 0 0,1 0-1 0 0,-1 0 1 0 0,1 0-1 0 0,-1 0 1 0 0,1 0-1 0 0,-1 0 1 0 0,1 0-1 0 0,-1 0 1 0 0,1 0-1 0 0,-1 0 1 0 0,1 0-1 0 0,-1 0 1 0 0,1 0-1 0 0,-1 0 1 0 0,1 0-1 0 0,-1 1 1 0 0,1-1-1 0 0,0 0 1 0 0,-1 0-1 0 0,1 1 1 0 0,-1-1-1 0 0,1 0 1 0 0,-1 0-1 0 0,1 1 1 0 0,0-1-1 0 0,-1 1 1 0 0,1-1-1 0 0,0 0 1 0 0,-1 1-1 0 0,1-1 153 0 0,-26-52-4284 0 0,21 29 3019 0 0,1 0 92 0 0</inkml:trace>
  <inkml:trace contextRef="#ctx0" brushRef="#br0" timeOffset="79562.464">3411 3734 1216 0 0,'4'-7'168'0'0,"0"0"-1"0"0,1 1 1 0 0,0-1 0 0 0,0 1 0 0 0,0 1-1 0 0,1-1 1 0 0,0 1 0 0 0,0 0-1 0 0,0 0 1 0 0,1 1 0 0 0,0-1-1 0 0,0 2 1 0 0,0-1 0 0 0,0 1-1 0 0,0 0 1 0 0,1 0 0 0 0,0 1 0 0 0,-1 0-1 0 0,1 0 1 0 0,0 1 0 0 0,0 0-1 0 0,0 0 1 0 0,0 1 0 0 0,0 0-1 0 0,0 1 1 0 0,0 0 0 0 0,-1 0-1 0 0,1 0 1 0 0,0 1 0 0 0,0 0 0 0 0,-1 1-1 0 0,1-1 1 0 0,-1 2 0 0 0,0-1-1 0 0,0 1 1 0 0,0 0 0 0 0,0 0-1 0 0,-1 1 1 0 0,0 0 0 0 0,0 0-1 0 0,2 3-167 0 0,-5-5 38 0 0,-2 0 0 0 0,1 0 0 0 0,0 0 0 0 0,-1 0-1 0 0,1 0 1 0 0,-1 0 0 0 0,0 1 0 0 0,0-1 0 0 0,0 0 0 0 0,0 1-1 0 0,-1-1 1 0 0,0 1 0 0 0,1-1 0 0 0,-1 1 0 0 0,0-1-1 0 0,-1 1 1 0 0,1-1 0 0 0,-1 1 0 0 0,1-1 0 0 0,-1 0 0 0 0,0 1-1 0 0,0-1 1 0 0,-1 0 0 0 0,1 1 0 0 0,-1-1 0 0 0,1 0-1 0 0,-1 0 1 0 0,0 0 0 0 0,0-1 0 0 0,0 1 0 0 0,-1 0-1 0 0,1-1 1 0 0,-1 1 0 0 0,1-1 0 0 0,-1 0 0 0 0,0 0 0 0 0,0 0-1 0 0,0 0 1 0 0,0-1 0 0 0,-1 1-38 0 0,-131 60 199 0 0,88-55-761 0 0,27-6-2059 0 0,19-1 1220 0 0,-6-12-1271 0 0,11 9 1397 0 0</inkml:trace>
  <inkml:trace contextRef="#ctx0" brushRef="#br0" timeOffset="80523.794">4227 3804 1152 0 0,'5'-8'6021'0'0,"40"-29"-4994"0"0,109-19 144 0 0,-150 55-1156 0 0,-1 0-1 0 0,1 0 1 0 0,0 1 0 0 0,0-1-1 0 0,-1 1 1 0 0,1 0-1 0 0,0 0 1 0 0,0 0 0 0 0,0 1-1 0 0,0-1 1 0 0,-1 1-1 0 0,1 0 1 0 0,0 0 0 0 0,-1 1-1 0 0,1-1 1 0 0,-1 1-1 0 0,1-1 1 0 0,-1 1 0 0 0,0 0-1 0 0,1 0 1 0 0,-1 1 0 0 0,0-1-1 0 0,0 1 1 0 0,-1-1-1 0 0,1 1 1 0 0,-1 0 0 0 0,1 0-1 0 0,-1 0 1 0 0,0 0-1 0 0,0 1 1 0 0,0-1 0 0 0,0 1-1 0 0,-1-1 1 0 0,0 1 0 0 0,1-1-1 0 0,-1 1 1 0 0,0 0-1 0 0,-1 0 1 0 0,1-1 0 0 0,-1 4-15 0 0,1 5 34 0 0,-2 0 0 0 0,0-1 1 0 0,0 1-1 0 0,-1 0 1 0 0,0-1-1 0 0,-1 1 1 0 0,-1-1-1 0 0,0 0 1 0 0,0 0-1 0 0,-1 0 0 0 0,0-1 1 0 0,-1 1-1 0 0,0-1 1 0 0,-1-1-1 0 0,0 1 1 0 0,-8 7-35 0 0,-10 20 231 0 0,25-35-223 0 0,0 1 0 0 0,0-1 1 0 0,1 1-1 0 0,-1-1 1 0 0,1 1-1 0 0,-1-1 0 0 0,1 1 1 0 0,0-1-1 0 0,0 0 1 0 0,0 1-1 0 0,0-1 0 0 0,0 0 1 0 0,1 0-1 0 0,-1 0 1 0 0,1 0-1 0 0,-1 0 0 0 0,1 0 1 0 0,0 0-1 0 0,-1 0 1 0 0,1-1-1 0 0,0 1 0 0 0,1-1 1 0 0,-1 1-1 0 0,0-1 1 0 0,0 0-1 0 0,0 0 0 0 0,1 0 1 0 0,-1 0-1 0 0,0 0 1 0 0,1 0-1 0 0,-1-1 0 0 0,1 1 1 0 0,-1-1-1 0 0,1 0 1 0 0,-1 0-1 0 0,1 0 0 0 0,0 0 1 0 0,-1 0-1 0 0,1 0 1 0 0,-1-1-1 0 0,1 1 0 0 0,-1-1 1 0 0,0 1-1 0 0,1-1 1 0 0,-1 0-1 0 0,1 0-8 0 0,23 4 64 0 0,-17-2-60 0 0,-1 0-1 0 0,1 1 1 0 0,0 0-1 0 0,0 0 1 0 0,-1 1-1 0 0,1 0 1 0 0,-1 0-1 0 0,0 1 0 0 0,0 0 1 0 0,0 1-1 0 0,-1 0 1 0 0,1 0-1 0 0,-1 0 1 0 0,0 1-1 0 0,-1 0 1 0 0,1 1-1 0 0,2 3-3 0 0,-31 26-50 0 0,11-29-107 0 0,-1 0 0 0 0,0-2-1 0 0,0 1 1 0 0,-1-2 0 0 0,1 0 0 0 0,-1 0 0 0 0,0-1-1 0 0,0 0 1 0 0,0-2 0 0 0,0 1 0 0 0,-1-1 0 0 0,1-1 0 0 0,-9-1 157 0 0,7-1-625 0 0,0 0 0 0 0,0-1 1 0 0,0-1-1 0 0,1 0 1 0 0,0-1-1 0 0,0 0 1 0 0,0-1-1 0 0,0-1 1 0 0,1 0-1 0 0,0-1 1 0 0,-3-2 624 0 0,-13-10-1296 0 0</inkml:trace>
  <inkml:trace contextRef="#ctx0" brushRef="#br0" timeOffset="80800.865">3956 3657 1712 0 0,'-11'12'398'0'0,"0"0"-1"0"0,0 1 1 0 0,1 0 0 0 0,1 0-1 0 0,0 1 1 0 0,1 1-1 0 0,1-1 1 0 0,0 1-1 0 0,1 1 1 0 0,0-1 0 0 0,2 1-1 0 0,-1 0 1 0 0,2 0-1 0 0,0 0 1 0 0,1 0 0 0 0,1 1-1 0 0,0-1 1 0 0,2 6-398 0 0,3-3 59 0 0,1 0 0 0 0,0 0 0 0 0,2 0 0 0 0,0-1 0 0 0,2 0 0 0 0,0 0 0 0 0,0-1 0 0 0,2-1 0 0 0,0 1 1 0 0,1-1-1 0 0,0-1 0 0 0,1-1 0 0 0,1 1 0 0 0,1-2 0 0 0,0 0 0 0 0,0-1 0 0 0,1-1 0 0 0,1 0 0 0 0,0-1 0 0 0,2 0-59 0 0,0 2-758 0 0,1-2 0 0 0,0 0 0 0 0,1-2-1 0 0,0 0 1 0 0,0-1 0 0 0,0-1 0 0 0,1-1 0 0 0,0-1-1 0 0,6 0 759 0 0,-8-4-1270 0 0</inkml:trace>
  <inkml:trace contextRef="#ctx0" brushRef="#br0" timeOffset="81049.121">4929 3683 888 0 0,'5'-1'173'0'0,"1"0"-1"0"0,-1 1 1 0 0,0 0-1 0 0,0 0 0 0 0,1 0 1 0 0,-1 1-1 0 0,0 0 1 0 0,0 0-1 0 0,0 0 1 0 0,0 1-1 0 0,0-1 1 0 0,0 1-1 0 0,0 0 1 0 0,0 1-1 0 0,-1-1 1 0 0,1 1-1 0 0,-1 0 1 0 0,0 0-1 0 0,0 0 1 0 0,0 1-1 0 0,0 0 1 0 0,0-1-1 0 0,-1 1 1 0 0,0 0-1 0 0,0 1 1 0 0,0-1-1 0 0,0 1 1 0 0,0-1-1 0 0,-1 1 0 0 0,0 0 1 0 0,0 0-1 0 0,0 0 1 0 0,-1 0-173 0 0,10 21 405 0 0,-2 2 0 0 0,0-1-1 0 0,-2 1 1 0 0,-1 1 0 0 0,-1-1 0 0 0,-1 1 0 0 0,-2 0 0 0 0,-1 0-1 0 0,-1 0 1 0 0,-2 0-405 0 0,2-12 12 0 0,-1 0 0 0 0,-1 0 0 0 0,-1 0-1 0 0,0 0 1 0 0,-1-1 0 0 0,-1 1-1 0 0,0-1 1 0 0,-1 0 0 0 0,-1 0 0 0 0,0-1-1 0 0,-2 0 1 0 0,1 0 0 0 0,-7 6-12 0 0,4-7-404 0 0,-1 0 0 0 0,0 0 0 0 0,-1-1 0 0 0,-1-1 0 0 0,0 0 0 0 0,0-1 0 0 0,-1 0 0 0 0,-1-2 0 0 0,0 0 0 0 0,0 0 0 0 0,-1-1 0 0 0,-10 3 404 0 0,-67 13-2754 0 0,47-15 1407 0 0</inkml:trace>
  <inkml:trace contextRef="#ctx0" brushRef="#br0" timeOffset="68736.54">1270 2747 1312 0 0,'0'0'521'0'0,"0"0"-5"0"0,0 0-5 0 0,0 0-112 0 0,0 0 40 0 0,0 0-56 0 0,-3-5-92 0 0,12-85 3536 0 0,-4 289-2167 0 0,31 34-578 0 0,-23-173-96 0 0,-8-40-1938 0 0,-9-38-5351 0 0,3 8 5043 0 0,-3-6 92 0 0</inkml:trace>
  <inkml:trace contextRef="#ctx0" brushRef="#br0" timeOffset="69065.428">1294 2673 1912 0 0,'0'-5'107'0'0,"1"0"1"0"0,-1 0-1 0 0,1 0 0 0 0,1 0 1 0 0,-1 1-1 0 0,1-1 0 0 0,0 0 1 0 0,0 1-1 0 0,0-1 0 0 0,0 1 1 0 0,1 0-1 0 0,0 0 0 0 0,0 0 0 0 0,0 0 1 0 0,0 0-1 0 0,1 0 0 0 0,-1 1 1 0 0,1 0-1 0 0,0 0 0 0 0,0 0 1 0 0,0 0-1 0 0,0 0 0 0 0,1 1 1 0 0,-1 0-1 0 0,1 0 0 0 0,0 0 0 0 0,-1 0 1 0 0,1 1-1 0 0,0 0 0 0 0,0 0 1 0 0,0 0-1 0 0,0 1 0 0 0,0-1 1 0 0,0 1-1 0 0,0 1 0 0 0,0-1 1 0 0,0 1-1 0 0,0-1 0 0 0,0 1 0 0 0,-1 1 1 0 0,1-1-1 0 0,0 1 0 0 0,-1-1 1 0 0,1 1-1 0 0,-1 1 0 0 0,1-1 1 0 0,-1 1-1 0 0,0 0 0 0 0,0 0 1 0 0,0 0-1 0 0,0 0 0 0 0,-1 1 0 0 0,1-1 1 0 0,-1 1-1 0 0,2 2-107 0 0,-2-1 24 0 0,1 0 1 0 0,-1 0-1 0 0,0 1 0 0 0,-1-1 0 0 0,1 1 1 0 0,-1 0-1 0 0,0 0 0 0 0,0 0 0 0 0,-1 0 1 0 0,0 0-1 0 0,0 0 0 0 0,0 0 0 0 0,-1 0 1 0 0,0 0-1 0 0,0 1 0 0 0,-1-1 0 0 0,1 0 1 0 0,-1 0-1 0 0,-1 0 0 0 0,1 0 0 0 0,-1 0 1 0 0,0 0-1 0 0,0 0 0 0 0,-1-1 0 0 0,0 1 1 0 0,0-1-1 0 0,0 0 0 0 0,-1 1 0 0 0,1-2 1 0 0,-1 1-1 0 0,0 0 0 0 0,-1-1 1 0 0,-2 3-25 0 0,-81 26-2612 0 0,55-49 50 0 0,20-1 1349 0 0</inkml:trace>
  <inkml:trace contextRef="#ctx0" brushRef="#br0" timeOffset="70418.291">2060 2717 1236 0 0,'0'0'379'0'0,"0"0"-15"0"0,0 0 63 0 0,0 0-2 0 0,0 0-46 0 0,0 0-35 0 0,0 0-4 0 0,0 0-32 0 0,0 0-34 0 0,0 0-2 0 0,0 0 74 0 0,0 0-45 0 0,-1 4-48 0 0,-91 169 2013 0 0,36-74-1381 0 0,200-273-2880 0 0,-102 130 5339 0 0,8 98-2610 0 0,-40-44-872 0 0,0 0 1 0 0,-1 1 0 0 0,0 0-1 0 0,-1 1 1 0 0,0 0 0 0 0,-1 0-1 0 0,0 0 1 0 0,-1 1 0 0 0,0 0-1 0 0,-1 0 1 0 0,-1 1 0 0 0,0 0-1 0 0,2 13 138 0 0,-8-23-311 0 0,1 0 0 0 0,-1 0 0 0 0,1 0 0 0 0,-1 0 0 0 0,-1 0 0 0 0,1 0-1 0 0,0-1 1 0 0,-1 1 0 0 0,0-1 0 0 0,0 1 0 0 0,0-1 0 0 0,0 0 0 0 0,0 0 0 0 0,-1-1 0 0 0,1 1-1 0 0,-1-1 1 0 0,0 1 0 0 0,0-1 0 0 0,0-1 0 0 0,0 1 0 0 0,-2 1 311 0 0,-15 1-1219 0 0</inkml:trace>
  <inkml:trace contextRef="#ctx0" brushRef="#br0" timeOffset="70667.097">2003 2919 1448 0 0,'6'0'836'0'0,"-1"-1"-160"0"0,0-1-80 0 0,1 1-28 0 0,16-4-28 0 0,1-1-72 0 0,1-1-156 0 0,1 1 25 0 0,1 1-237 0 0,1 1-92 0 0,-3 2-8 0 0,0-2-641 0 0,-6 4-619 0 0,-2 0-52 0 0,-16 0-16 0 0</inkml:trace>
  <inkml:trace contextRef="#ctx0" brushRef="#br0" timeOffset="71072.059">2403 2979 1392 0 0,'17'12'2784'0'0,"-17"-13"-2726"0"0,-1 1-1 0 0,1 0 0 0 0,0-1 1 0 0,0 1-1 0 0,-1-1 1 0 0,1 1-1 0 0,0-1 1 0 0,0 1-1 0 0,0-1 1 0 0,0 1-1 0 0,0-1 0 0 0,0 1 1 0 0,0-1-1 0 0,0 0 1 0 0,0 1-1 0 0,0-1 1 0 0,0 1-1 0 0,0-1 0 0 0,0 1 1 0 0,0-1-1 0 0,0 1 1 0 0,0-1-1 0 0,0 1 1 0 0,1-1-1 0 0,-1 1 1 0 0,0-1-1 0 0,0 1 0 0 0,1 0 1 0 0,-1-1-1 0 0,0 1 1 0 0,1-1-1 0 0,-1 1 1 0 0,0 0-1 0 0,1-1 0 0 0,-1 1 1 0 0,1 0-1 0 0,-1-1 1 0 0,0 1-1 0 0,1 0 1 0 0,-1-1-1 0 0,1 1 1 0 0,-1 0-1 0 0,1 0 0 0 0,-1 0 1 0 0,1 0-1 0 0,-1 0 1 0 0,1-1-1 0 0,-1 1 1 0 0,1 0-1 0 0,0 0 0 0 0,-1 0 1 0 0,1 0-1 0 0,-1 0 1 0 0,1 1-1 0 0,-1-1 1 0 0,1 0-58 0 0,-2-23 24 0 0,1 1 0 0 0,1-1 1 0 0,1 1-1 0 0,1-1 0 0 0,1 1 1 0 0,1 0-1 0 0,0 0 0 0 0,2 1 0 0 0,1 0 1 0 0,1 0-1 0 0,0 0 0 0 0,2 1 1 0 0,0 1-1 0 0,1 0 0 0 0,5-5-24 0 0,-17 23 5 0 0,1 1 0 0 0,0-1 0 0 0,0 0 0 0 0,0 0 0 0 0,0 1 0 0 0,0-1 0 0 0,0 0 0 0 0,0 1 0 0 0,0-1 0 0 0,0 1-1 0 0,0-1 1 0 0,1 1 0 0 0,-1 0 0 0 0,0-1 0 0 0,0 1 0 0 0,0 0 0 0 0,0 0 0 0 0,1 0 0 0 0,-1 0 0 0 0,0 0 0 0 0,0 0 0 0 0,0 0-1 0 0,1 0 1 0 0,-1 1 0 0 0,0-1 0 0 0,0 0 0 0 0,0 1 0 0 0,0-1 0 0 0,0 1 0 0 0,0-1 0 0 0,1 1 0 0 0,-1-1 0 0 0,0 1 0 0 0,-1 0 0 0 0,1 0-1 0 0,0-1 1 0 0,0 1 0 0 0,0 0 0 0 0,0 0 0 0 0,-1 0 0 0 0,1 0 0 0 0,0 0 0 0 0,-1 0 0 0 0,1 0 0 0 0,-1 0 0 0 0,1 0 0 0 0,-1 0-1 0 0,1 1 1 0 0,-1-1 0 0 0,0 0 0 0 0,0 0 0 0 0,1 0 0 0 0,-1 0 0 0 0,0 1 0 0 0,0-1-5 0 0,24 79 127 0 0,-23-74-96 0 0,74 301-699 0 0,-75-302-1468 0 0,0-4 150 0 0,0-1 862 0 0</inkml:trace>
  <inkml:trace contextRef="#ctx0" brushRef="#br0" timeOffset="72764.482">2137 2648 1316 0 0,'-42'16'1241'0'0,"21"-11"-901"0"0,0 1 1 0 0,1 2-1 0 0,0 0 1 0 0,0 1 0 0 0,1 1-1 0 0,0 0 1 0 0,1 2-1 0 0,0 0 1 0 0,1 1-1 0 0,0 1 1 0 0,1 1 0 0 0,0 0-1 0 0,2 1 1 0 0,0 0-1 0 0,-6 10-340 0 0,18-20 45 0 0,-1 0-1 0 0,2 0 1 0 0,-1 0-1 0 0,0 1 1 0 0,1-1-1 0 0,1 1 1 0 0,-1-1-1 0 0,1 1 1 0 0,0-1-1 0 0,0 1 1 0 0,1-1-1 0 0,-1 1 1 0 0,2-1-1 0 0,-1 1 1 0 0,1-1-1 0 0,0 0 0 0 0,0 0 1 0 0,1 0-1 0 0,-1 0 1 0 0,1 0-1 0 0,1 0 1 0 0,-1-1-1 0 0,1 1 1 0 0,0-1-1 0 0,0 0 1 0 0,4 3-45 0 0,131 110-899 0 0,47-21-3916 0 0,-138-81 3531 0 0</inkml:trace>
  <inkml:trace contextRef="#ctx0" brushRef="#br0" timeOffset="71333.816">2940 2724 1932 0 0,'0'0'108'0'0,"0"1"0"0"0,0-1 0 0 0,0 1 0 0 0,0-1 0 0 0,0 1 0 0 0,0-1 0 0 0,0 1 0 0 0,0-1-1 0 0,0 1 1 0 0,0-1 0 0 0,0 1 0 0 0,0-1 0 0 0,0 1 0 0 0,1-1 0 0 0,-1 1 0 0 0,0-1 0 0 0,0 0 0 0 0,1 1 0 0 0,-1-1 0 0 0,0 1-1 0 0,0-1 1 0 0,1 0 0 0 0,-1 1 0 0 0,0-1 0 0 0,1 0 0 0 0,-1 1 0 0 0,0-1 0 0 0,1 0 0 0 0,-1 0 0 0 0,1 1 0 0 0,-1-1 0 0 0,1 0-1 0 0,-1 0 1 0 0,0 0 0 0 0,1 1 0 0 0,-1-1 0 0 0,1 0 0 0 0,-1 0 0 0 0,1 0 0 0 0,-1 0 0 0 0,1 0 0 0 0,-1 0 0 0 0,1 0 0 0 0,-1 0-1 0 0,1 0 1 0 0,-1 0 0 0 0,1 0 0 0 0,-1-1 0 0 0,1 1 0 0 0,-1 0 0 0 0,0 0 0 0 0,1 0 0 0 0,-1 0 0 0 0,1-1 0 0 0,-1 1 0 0 0,0 0-1 0 0,1-1 1 0 0,-1 1 0 0 0,1 0 0 0 0,-1-1 0 0 0,0 1 0 0 0,0 0 0 0 0,1-1 0 0 0,-1 1 0 0 0,0 0 0 0 0,1-1 0 0 0,-1 1 0 0 0,0-1-108 0 0,2 21 184 0 0,21 112 545 0 0,-34-73-8623 0 0,3-55 6444 0 0</inkml:trace>
  <inkml:trace contextRef="#ctx0" brushRef="#br0" timeOffset="71985.037">2974 2679 848 0 0,'-2'-8'4127'0'0,"7"-30"-1281"0"0,-1 32-2784 0 0,0 1-1 0 0,1-1 0 0 0,0 1 0 0 0,0 0 0 0 0,0 0 0 0 0,0 1 1 0 0,1-1-1 0 0,0 1 0 0 0,0 0 0 0 0,0 1 0 0 0,0 0 0 0 0,0 0 1 0 0,1 0-1 0 0,-1 0 0 0 0,1 1 0 0 0,1 0-61 0 0,-7 2 65 0 0,26 11 90 0 0,-26-10-152 0 0,0 0 0 0 0,0 0 0 0 0,-1 1 0 0 0,1-1 0 0 0,0 1 0 0 0,-1-1 0 0 0,1 0 0 0 0,-1 1 0 0 0,0-1 0 0 0,0 1 0 0 0,1-1 0 0 0,-1 1 0 0 0,0-1 0 0 0,0 1 0 0 0,0 0 0 0 0,0-1 0 0 0,-1 1 0 0 0,1-1 0 0 0,0 1 0 0 0,-1-1 0 0 0,1 0 0 0 0,-1 1 0 0 0,1-1 0 0 0,-1 1 0 0 0,0-1 0 0 0,0 0 0 0 0,1 1 0 0 0,-1-1 0 0 0,0 0 0 0 0,0 0 0 0 0,0 0 0 0 0,0 0 0 0 0,0 0 0 0 0,-1 1-3 0 0,-12 25 386 0 0,70 7-68 0 0,-50-32-290 0 0,-1 1-1 0 0,1 0 0 0 0,0 0 0 0 0,-1 1 1 0 0,0-1-1 0 0,0 1 0 0 0,0 0 1 0 0,0 0-1 0 0,0 1 0 0 0,-1 0 1 0 0,0 0-1 0 0,0 0 0 0 0,0 0 0 0 0,-1 0 1 0 0,0 1-1 0 0,0-1 0 0 0,0 1 1 0 0,0 0-1 0 0,-1 0 0 0 0,0 0 0 0 0,-1 0 1 0 0,1 0-1 0 0,-1 1 0 0 0,0-1 1 0 0,0 0-1 0 0,-1 1 0 0 0,0-1 1 0 0,0 1-1 0 0,-1-1 0 0 0,0 0 0 0 0,0 1 1 0 0,0-1-1 0 0,-1 0 0 0 0,0 0 1 0 0,-2 6-28 0 0,-3-3-3 0 0,0 0 0 0 0,-1 0 0 0 0,1 0 0 0 0,-2-1 0 0 0,1-1 0 0 0,-1 1 0 0 0,-1-1 1 0 0,1-1-1 0 0,-1 0 0 0 0,0 0 0 0 0,-1-1 0 0 0,1 0 0 0 0,-1 0 0 0 0,0-2 0 0 0,0 1 0 0 0,0-1 1 0 0,0-1-1 0 0,-1 0 0 0 0,1-1 0 0 0,-1 0 0 0 0,-4 0 3 0 0,14-1-122 0 0,1 0 1 0 0,-1-1-1 0 0,1 1 1 0 0,-1 0 0 0 0,1 0-1 0 0,-1-1 1 0 0,0 1-1 0 0,1-1 1 0 0,-1 1-1 0 0,1-1 1 0 0,-1 1-1 0 0,1-1 1 0 0,0 0-1 0 0,-1 0 1 0 0,1 0-1 0 0,0 0 1 0 0,0 0-1 0 0,-1 0 1 0 0,1 0-1 0 0,0 0 1 0 0,0-1-1 0 0,0 1 1 0 0,0 0-1 0 0,1-1 1 0 0,-1 1-1 0 0,0 0 1 0 0,0-1-1 0 0,1 1 1 0 0,-1-1-1 0 0,1 1 1 0 0,-1-1-1 0 0,1 0 1 0 0,0 1-1 0 0,0-1 1 0 0,0 1-1 0 0,0-1 1 0 0,0 1-1 0 0,0-1 1 0 0,0 0-1 0 0,0 1 1 0 0,0-1-1 0 0,1 1 1 0 0,-1-1-1 0 0,1 1 1 0 0,-1-1-1 0 0,1 1 1 0 0,0-1-1 0 0,-1 1 1 0 0,1-1-1 0 0,0 1 1 0 0,0 0-1 0 0,0-1 1 0 0,0 1-1 0 0,0 0 1 0 0,0 0-1 0 0,0 0 1 0 0,1 0 121 0 0,11-16-1476 0 0</inkml:trace>
  <inkml:trace contextRef="#ctx0" brushRef="#br0" timeOffset="72405.044">3481 2585 1576 0 0,'1'-2'125'0'0,"0"0"-1"0"0,0 1 0 0 0,1 0 1 0 0,-1-1-1 0 0,0 1 0 0 0,1 0 1 0 0,-1 0-1 0 0,1-1 0 0 0,-1 1 1 0 0,1 0-1 0 0,0 1 1 0 0,-1-1-1 0 0,1 0 0 0 0,0 0 1 0 0,0 1-1 0 0,0-1 0 0 0,-1 1 1 0 0,1-1-1 0 0,0 1 0 0 0,0 0 1 0 0,0 0-1 0 0,0 0 1 0 0,0 0-1 0 0,0 0 0 0 0,0 0 1 0 0,-1 1-1 0 0,1-1 0 0 0,0 0 1 0 0,0 1-1 0 0,0 0 0 0 0,-1-1 1 0 0,1 1-1 0 0,0 0 1 0 0,0 0-1 0 0,-1 0 0 0 0,1 0 1 0 0,-1 0-1 0 0,1 0 0 0 0,-1 0 1 0 0,0 1-1 0 0,1 0-124 0 0,55 58 1032 0 0,-49-47-895 0 0,-1 0 1 0 0,0 0-1 0 0,-1 1 0 0 0,-1 0 1 0 0,0 0-1 0 0,0 0 1 0 0,-2 1-1 0 0,0-1 0 0 0,0 1 1 0 0,-2 0-1 0 0,0 0 1 0 0,0 0-1 0 0,-1 0 0 0 0,-1 0 1 0 0,-1-1-1 0 0,0 1 1 0 0,-1 0-1 0 0,0-1 1 0 0,-1 1-1 0 0,-1-1 0 0 0,0 0 1 0 0,-1 0-1 0 0,-7 11-137 0 0,2-4 21 0 0,-2 0 1 0 0,0-1-1 0 0,-1 0 0 0 0,-1-1 0 0 0,-1-1 1 0 0,-1 0-1 0 0,0-1 0 0 0,-1-1 0 0 0,-1-1 0 0 0,0 0 1 0 0,-1-2-1 0 0,-1 0 0 0 0,0-1 0 0 0,-9 3-21 0 0,13-8-402 0 0,1-1 0 0 0,-1 0 0 0 0,0-1 0 0 0,0-1 0 0 0,-1 0 0 0 0,0-2 0 0 0,1 0 0 0 0,-1-1-1 0 0,0 0 1 0 0,1-2 0 0 0,-1 0 0 0 0,0-1 0 0 0,1 0 0 0 0,-1-2 0 0 0,1 0 0 0 0,0-1 0 0 0,0-1 0 0 0,0 0-1 0 0,1-2 1 0 0,0 0 0 0 0,-12-8 402 0 0,-5-5-1384 0 0</inkml:trace>
  <inkml:trace contextRef="#ctx0" brushRef="#br0" timeOffset="76168.954">6985 2467 1724 0 0,'-2'20'7325'0'0,"-4"77"-5964"0"0,27 5-2931 0 0,-21-101 425 0 0,0-1-222 0 0,-2 8-2606 0 0,-7-1 2622 0 0</inkml:trace>
  <inkml:trace contextRef="#ctx0" brushRef="#br0" timeOffset="76827.659">6982 2445 1120 0 0,'-2'-18'3770'0'0,"-1"-17"-2278"0"0,6 29-1421 0 0,0 0 0 0 0,1 1 0 0 0,0-1 0 0 0,0 1 0 0 0,0-1 0 0 0,1 1 0 0 0,0 1 0 0 0,0-1 0 0 0,0 1 0 0 0,0 0 0 0 0,1 0 0 0 0,-1 0 0 0 0,1 1 0 0 0,0 0 0 0 0,0 0 0 0 0,1 0 0 0 0,-1 1 0 0 0,0 0 0 0 0,1 0 0 0 0,0 0 0 0 0,-1 1 0 0 0,1 0 0 0 0,6 0-71 0 0,-10 3 3 0 0,0 0 0 0 0,0 1 0 0 0,0-1 0 0 0,0 0 0 0 0,-1 1 0 0 0,1 0 0 0 0,-1-1 0 0 0,1 1 0 0 0,-1 0 0 0 0,0 0 0 0 0,0 0 0 0 0,-1 1 0 0 0,1-1-1 0 0,0 0 1 0 0,-1 1 0 0 0,0-1 0 0 0,0 1 0 0 0,0-1 0 0 0,0 1 0 0 0,-1 0 0 0 0,1-1 0 0 0,-1 1 0 0 0,0 0 0 0 0,0-1 0 0 0,0 1 0 0 0,-1 0 0 0 0,1-1 0 0 0,-1 1 0 0 0,-1 3-3 0 0,2 0-18 0 0,-48 137 1067 0 0,48-143-972 0 0,0-1-16 0 0,3 2 2 0 0,199 89 270 0 0,-201-90-333 0 0,0 0 0 0 0,0 0-1 0 0,-1 0 1 0 0,1 0-1 0 0,0 1 1 0 0,-1-1 0 0 0,1 0-1 0 0,-1 0 1 0 0,1 1 0 0 0,-1-1-1 0 0,0 0 1 0 0,1 1 0 0 0,-1-1-1 0 0,0 1 1 0 0,0-1-1 0 0,0 0 1 0 0,0 1 0 0 0,0-1-1 0 0,0 0 1 0 0,-1 1 0 0 0,1-1-1 0 0,0 0 1 0 0,-1 1 0 0 0,1-1-1 0 0,-1 0 1 0 0,1 1 0 0 0,-1-1-1 0 0,0 0 1 0 0,1 0-1 0 0,-1 0 1 0 0,0 0 0 0 0,0 0-1 0 0,0 0 1 0 0,0 0 0 0 0,0 0-1 0 0,0 0 1 0 0,0 0 0 0 0,0 0-1 0 0,0-1 1 0 0,-1 1-1 0 0,1 0 1 0 0,0-1 0 0 0,0 1-1 0 0,-1-1 1 0 0,0 1 0 0 0,-60 26-286 0 0,47-23-174 0 0,0-1-1 0 0,0 0 1 0 0,0-1-1 0 0,0 0 1 0 0,0-1-1 0 0,-1-1 1 0 0,1 0 0 0 0,0-1-1 0 0,0-1 1 0 0,0-1-1 0 0,0 0 1 0 0,0 0-1 0 0,-4-3 461 0 0,-8-9-1434 0 0</inkml:trace>
  <inkml:trace contextRef="#ctx0" brushRef="#br0" timeOffset="77074.885">7518 2310 1148 0 0,'55'1'5919'0'0,"-25"47"-4280"0"0,-24-31-1438 0 0,-1 1 0 0 0,-1 0-1 0 0,-1 0 1 0 0,0 1 0 0 0,-2-1 0 0 0,0 0-1 0 0,-1 1 1 0 0,0-1 0 0 0,-2 1 0 0 0,-2 11-201 0 0,1-17 15 0 0,-1-1 0 0 0,0 1 0 0 0,-1-1 0 0 0,0 0 0 0 0,-1 0 0 0 0,-1-1 0 0 0,1 1 0 0 0,-2-2-1 0 0,0 1 1 0 0,0-1 0 0 0,-1 0 0 0 0,0 0 0 0 0,0-1 0 0 0,-1-1 0 0 0,-1 1 0 0 0,1-2 0 0 0,-7 4-15 0 0,-12 2-876 0 0,-1 0-1 0 0,0-3 0 0 0,-1 0 0 0 0,0-2 1 0 0,-1-1-1 0 0,0-2 0 0 0,1-1 0 0 0,-2-2 1 0 0,-30-1 876 0 0,31 0-1198 0 0</inkml:trace>
  <inkml:trace contextRef="#ctx0" brushRef="#br0" timeOffset="74364.112">4939 2508 1428 0 0,'30'-27'6286'0'0,"-27"58"-4384"0"0,8 187-614 0 0,3-169-1198 0 0,8 64-2127 0 0,-55-116-1907 0 0,-4-15 1371 0 0,19 5 1329 0 0</inkml:trace>
  <inkml:trace contextRef="#ctx0" brushRef="#br0" timeOffset="74598.273">5110 2442 1324 0 0,'3'-3'112'0'0,"0"1"-1"0"0,0-1 0 0 0,0 1 1 0 0,1 0-1 0 0,-1 0 1 0 0,1 0-1 0 0,-1 1 1 0 0,1-1-1 0 0,0 1 1 0 0,-1 0-1 0 0,1 0 0 0 0,0 0 1 0 0,0 0-1 0 0,0 1 1 0 0,0 0-1 0 0,0 0 1 0 0,0 0-1 0 0,0 0 1 0 0,-1 0-1 0 0,1 1 0 0 0,0-1 1 0 0,0 1-1 0 0,0 0 1 0 0,0 1-1 0 0,-1-1 1 0 0,1 1-1 0 0,0-1 1 0 0,-1 1-1 0 0,0 0 0 0 0,1 0 1 0 0,-1 1-1 0 0,0-1 1 0 0,0 1-1 0 0,0-1 1 0 0,0 1-1 0 0,-1 0 1 0 0,1 0-1 0 0,-1 0 0 0 0,0 0 1 0 0,0 1-1 0 0,0-1 1 0 0,0 1-1 0 0,0-1 1 0 0,-1 1-1 0 0,1 0 0 0 0,-1-1 1 0 0,0 5-112 0 0,-3 0 28 0 0,-1 0 0 0 0,0 0 1 0 0,0 1-1 0 0,-1-2 0 0 0,0 1 0 0 0,0 0 0 0 0,-1-1 0 0 0,0 0 1 0 0,0 0-1 0 0,-1 0 0 0 0,0-1 0 0 0,0 1 0 0 0,0-2 1 0 0,-1 1-1 0 0,0-1 0 0 0,0 0 0 0 0,0 0 0 0 0,-1-1 1 0 0,0 0-1 0 0,0 0 0 0 0,-7 2-28 0 0,10-5-414 0 0,3-1-2806 0 0,2 0 2084 0 0</inkml:trace>
  <inkml:trace contextRef="#ctx0" brushRef="#br0" timeOffset="74895.583">5764 2433 2036 0 0,'-130'42'4601'0'0,"116"-36"-4390"0"0,0 0 0 0 0,1 1 1 0 0,-1 0-1 0 0,2 1 0 0 0,-1 1 0 0 0,1 0 0 0 0,1 1 0 0 0,-1 0 0 0 0,2 0 1 0 0,-1 1-1 0 0,2 1 0 0 0,-7 9-211 0 0,13-17-29 0 0,1-1 1 0 0,0 1 0 0 0,1 0-1 0 0,-1 1 1 0 0,1-1 0 0 0,0 0-1 0 0,0 0 1 0 0,0 1 0 0 0,0-1-1 0 0,1 0 1 0 0,-1 1 0 0 0,1-1-1 0 0,0 1 1 0 0,1-1 0 0 0,-1 0-1 0 0,1 1 1 0 0,0-1 0 0 0,0 0-1 0 0,0 0 1 0 0,1 1 0 0 0,-1-1-1 0 0,1 0 1 0 0,0 0 0 0 0,0-1-1 0 0,1 1 1 0 0,-1 0 0 0 0,1-1-1 0 0,-1 1 1 0 0,1-1 0 0 0,0 0-1 0 0,1 0 1 0 0,-1 0 0 0 0,0 0-1 0 0,1-1 1 0 0,0 1-1 0 0,-1-1 1 0 0,1 0 0 0 0,0 0-1 0 0,0 0 1 0 0,0-1 0 0 0,1 1-1 0 0,-1-1 1 0 0,0 0 0 0 0,1 0-1 0 0,-1-1 1 0 0,0 1 0 0 0,1-1-1 0 0,-1 0 1 0 0,0 0 0 0 0,1 0-1 0 0,2-1 29 0 0,110 10-4127 0 0,-93-9 2865 0 0</inkml:trace>
  <inkml:trace contextRef="#ctx0" brushRef="#br0" timeOffset="75361.42">6177 2448 1616 0 0,'-61'8'3782'0'0,"51"-7"-3617"0"0,-1 2 1 0 0,0-1-1 0 0,1 2 1 0 0,0-1-1 0 0,-1 1 1 0 0,2 1-1 0 0,-1 0 0 0 0,0 0 1 0 0,1 1-1 0 0,0 0 1 0 0,0 0-1 0 0,1 1 1 0 0,0 0-1 0 0,0 1 1 0 0,0 0-1 0 0,1 0 0 0 0,0 1 1 0 0,1 0-1 0 0,0 0 1 0 0,-3 7-166 0 0,9-13 25 0 0,1 0-1 0 0,0 0 1 0 0,0-1 0 0 0,0 1-1 0 0,0 0 1 0 0,0 0 0 0 0,1-1 0 0 0,-1 1-1 0 0,1 0 1 0 0,-1-1 0 0 0,1 0-1 0 0,0 1 1 0 0,0-1 0 0 0,0 0 0 0 0,1 0-1 0 0,-1 0 1 0 0,0 0 0 0 0,1 0 0 0 0,-1-1-1 0 0,1 1 1 0 0,0-1 0 0 0,-1 0-1 0 0,1 1 1 0 0,0-1 0 0 0,0 0-25 0 0,117 31-1190 0 0,5-26-3941 0 0,-106-6 3931 0 0</inkml:trace>
  <inkml:trace contextRef="#ctx0" brushRef="#br0" timeOffset="75916.534">6486 2693 1236 0 0,'0'10'3577'0'0,"-1"-10"-3522"0"0,0 0 0 0 0,-1 0 0 0 0,1 0 0 0 0,-1 0 0 0 0,1 0-1 0 0,0 0 1 0 0,-1 0 0 0 0,1-1 0 0 0,0 1 0 0 0,-1 0 0 0 0,1-1 0 0 0,0 1 0 0 0,0-1-1 0 0,-1 0 1 0 0,1 1 0 0 0,0-1 0 0 0,0 0 0 0 0,0 0 0 0 0,0 1 0 0 0,0-1 0 0 0,0 0-1 0 0,0 0 1 0 0,0 0 0 0 0,0-1 0 0 0,0 1 0 0 0,0 0 0 0 0,1 0 0 0 0,-1 0 0 0 0,1-1 0 0 0,-1 1-1 0 0,1 0 1 0 0,-1 0 0 0 0,1-1 0 0 0,0 1 0 0 0,-1-2-55 0 0,-2-10 11 0 0,0 0 0 0 0,1 0 0 0 0,1 0 0 0 0,0-1 0 0 0,0 1 0 0 0,2 0 0 0 0,0-1 0 0 0,0 1 0 0 0,1 0 0 0 0,1 0 0 0 0,0 0 0 0 0,0 0 0 0 0,2 0 0 0 0,0 1 0 0 0,0-1 0 0 0,1 1-1 0 0,0 1 1 0 0,1-1 0 0 0,1 1 0 0 0,-1 0 0 0 0,2 1 0 0 0,0 0 0 0 0,0 0 0 0 0,1 0-11 0 0,-9 8 8 0 0,0-1-1 0 0,1 1 0 0 0,-1-1 1 0 0,0 1-1 0 0,1 0 0 0 0,0 0 0 0 0,-1 0 1 0 0,1 0-1 0 0,0 0 0 0 0,0 0 1 0 0,0 0-1 0 0,0 1 0 0 0,0-1 1 0 0,1 1-1 0 0,-1-1 0 0 0,0 1 1 0 0,1 0-1 0 0,-1 0 0 0 0,1 0 1 0 0,-1 0-1 0 0,1 1 0 0 0,0-1 0 0 0,-1 1 1 0 0,1-1-1 0 0,0 1 0 0 0,-1 0 1 0 0,1 0-1 0 0,0 0 0 0 0,-1 0 1 0 0,1 1-1 0 0,0-1 0 0 0,-1 1 1 0 0,1-1-1 0 0,-1 1 0 0 0,1 0 0 0 0,-1 0 1 0 0,1 0-1 0 0,-1 1 0 0 0,1-1 1 0 0,-1 0-1 0 0,0 1 0 0 0,0-1 1 0 0,0 1-1 0 0,0 0 0 0 0,0 0 1 0 0,0 0-1 0 0,0 0 0 0 0,-1 0 1 0 0,1 0-1 0 0,-1 1 0 0 0,1-1 0 0 0,-1 0 1 0 0,0 1-1 0 0,0-1 0 0 0,0 1 1 0 0,0-1-1 0 0,0 2-7 0 0,32 277 861 0 0,-32-262-1054 0 0,0 2-950 0 0,2-9-3346 0 0,-2-11 3231 0 0</inkml:trace>
  <inkml:trace contextRef="#ctx0" brushRef="#br0" timeOffset="73384.769">4008 2796 1120 0 0,'70'-5'6552'0'0,"51"-14"-4759"0"0,-7 1-1087 0 0,-21 8-561 0 0,118-21-4066 0 0,-200 23 237 0 0,-11 8 2445 0 0</inkml:trace>
  <inkml:trace contextRef="#ctx0" brushRef="#br0" timeOffset="73617.767">4372 2595 1636 0 0,'-7'-11'7150'0'0,"5"30"-5316"0"0,1-10-1948 0 0,13 179 787 0 0,20-66-5859 0 0,-17-89 2545 0 0,-6-22 1393 0 0</inkml:trace>
  <inkml:trace contextRef="#ctx0" brushRef="#br0" timeOffset="78566.687">1590 3477 1564 0 0,'-22'3'2669'0'0,"16"-1"-2742"0"0,7-1 166 0 0,-1-1 1 0 0,0 0-1 0 0,0 1 1 0 0,0-1-1 0 0,0 1 1 0 0,0-1-1 0 0,0 0 1 0 0,0 1-1 0 0,0-1 1 0 0,0 0-1 0 0,0 1 1 0 0,0-1 0 0 0,0 0-1 0 0,0 1 1 0 0,0-1-1 0 0,0 1 1 0 0,0-1-1 0 0,0 0 1 0 0,-1 1-1 0 0,1-1 1 0 0,0 0-94 0 0,557-31 1706 0 0,-110 12-762 0 0,577-62 964 0 0,-364 42-1230 0 0,241-15-70 0 0,-635 38-528 0 0,669-53 529 0 0,-222 7 2 0 0,-415 26-301 0 0,-252 18-1734 0 0,-46 18 827 0 0,0 0-436 0 0,-106-8-5848 0 0,75 8 5678 0 0</inkml:trace>
  <inkml:trace contextRef="#ctx0" brushRef="#br0" timeOffset="84225.369">3748 2347 1180 0 0,'0'0'480'0'0,"0"0"-34"0"0,0 0 32 0 0,0 0-67 0 0,0 0-134 0 0,0 0-17 0 0,0 0 102 0 0,0 0-20 0 0,0 0 75 0 0,3-13 847 0 0,-1 13-1212 0 0,-1-1 1 0 0,1 1-1 0 0,-1 0 0 0 0,1-1 0 0 0,0 1 1 0 0,-1-1-1 0 0,1 0 0 0 0,-1 1 0 0 0,0-1 1 0 0,1 0-1 0 0,-1 0 0 0 0,0 0 0 0 0,1 0 1 0 0,-1 0-1 0 0,0 0 0 0 0,0-1 0 0 0,0 1 1 0 0,0 0-1 0 0,0-1 0 0 0,0 1 0 0 0,0 0 0 0 0,0-1 1 0 0,-1 1-1 0 0,1-1 0 0 0,0 1 0 0 0,-1-1 1 0 0,0 0-1 0 0,1 1 0 0 0,-1-1 0 0 0,0 1 1 0 0,0-1-1 0 0,1 0 0 0 0,-1 0-52 0 0,5-15 860 0 0,-5 16-723 0 0,0 1 14 0 0,0-36 768 0 0,-69-131-3 0 0,46 123-810 0 0,-1 0-1 0 0,-3 2 1 0 0,-1 1 0 0 0,-2 1-1 0 0,-2 1 1 0 0,-15-12-106 0 0,-294-282 171 0 0,34 51 160 0 0,-210-78-135 0 0,208 154-105 0 0,36 71 47 0 0,32 19-177 0 0,62-12-359 0 0,66 23 776 0 0,81 70 109 0 0,19 27-5812 0 0,10 10 1234 0 0,6 0 2962 0 0</inkml:trace>
  <inkml:trace contextRef="#ctx0" brushRef="#br0" timeOffset="85406.752">3263 2293 1784 0 0,'0'0'703'0'0,"0"0"-34"0"0,0 0-60 0 0,21 0 2211 0 0,-20 1-2788 0 0,0-1-1 0 0,0 0 0 0 0,0 0 0 0 0,0 0 1 0 0,0 0-1 0 0,0 0 0 0 0,0 0 1 0 0,0-1-1 0 0,0 1 0 0 0,0 0 0 0 0,0 0 1 0 0,0-1-1 0 0,0 1 0 0 0,0-1 1 0 0,0 1-1 0 0,0-1 0 0 0,-1 1 1 0 0,1-1-1 0 0,0 1 0 0 0,0-1 0 0 0,0 0 1 0 0,-1 1-1 0 0,1-1 0 0 0,0 0 1 0 0,-1 0-1 0 0,1 0 0 0 0,-1 0 0 0 0,1 1 1 0 0,-1-1-1 0 0,1 0 0 0 0,-1 0 1 0 0,1 0-1 0 0,-1 0 0 0 0,0 0 1 0 0,0 0-1 0 0,0 0 0 0 0,1 0 0 0 0,-1 0 1 0 0,0 0-1 0 0,0 0 0 0 0,0 0 1 0 0,0 0-1 0 0,-1 0 0 0 0,1 0 0 0 0,0 0 1 0 0,0 0-1 0 0,-1 0 0 0 0,1 0 1 0 0,0 0-1 0 0,-1 0 0 0 0,1 0 0 0 0,-1 0 1 0 0,1 0-1 0 0,-1 1 0 0 0,0-1 1 0 0,1 0-1 0 0,-1 0 0 0 0,0 1 1 0 0,1-1-1 0 0,-1 0 0 0 0,0 0-31 0 0,-42-71 420 0 0,-3 1 0 0 0,-3 3 0 0 0,-48-52-420 0 0,91 112 14 0 0,-66-76 115 0 0,-3 4 0 0 0,-3 3-1 0 0,-4 3 1 0 0,-66-44-129 0 0,-134-103 329 0 0,-144-210 599 0 0,358 373-869 0 0,-3 3 0 0 0,-2 3-1 0 0,-2 3 1 0 0,-65-29-59 0 0,53 28 10 0 0,-88-53 10 0 0,47 32 195 0 0,120 65-318 0 0,-18-13 1186 0 0,11 13-5370 0 0,14 6 2977 0 0,1 0-154 0 0,-10 0-1159 0 0,-1 0 1399 0 0</inkml:trace>
  <inkml:trace contextRef="#ctx0" brushRef="#br0" timeOffset="86787.3">953 180 1372 0 0,'0'0'431'0'0,"0"0"-56"0"0,0 0-47 0 0,0 0-4 0 0,0 0 87 0 0,0-17 732 0 0,-1 5 3841 0 0,-62 252-4689 0 0,48-135 103 0 0,5 1 0 0 0,5 0 1 0 0,4 26-399 0 0,16-150-3534 0 0,-3-46-280 0 0,-11 48 2600 0 0</inkml:trace>
  <inkml:trace contextRef="#ctx0" brushRef="#br0" timeOffset="87328.762">884 151 2428 0 0,'-15'-19'6413'0'0,"32"0"-4681"0"0,43-9-2005 0 0,-56 27 595 0 0,69-21-165 0 0,1 4 0 0 0,0 3 1 0 0,1 3-1 0 0,1 3 1 0 0,0 4-1 0 0,0 3 1 0 0,41 5-158 0 0,-96-3 16 0 0,220 18 74 0 0,-213-16-327 0 0,93 6 833 0 0,-38-6-3639 0 0,-79-8-2527 0 0,-9 6 4170 0 0</inkml:trace>
  <inkml:trace contextRef="#ctx0" brushRef="#br0" timeOffset="330626.951">7725 3030 1344 0 0,'0'0'175'0'0,"-11"0"119"0"0,5 0 3787 0 0,90-9 5 0 0,85-6-3499 0 0,-143 15-261 0 0,2-1-2228 0 0,-22 2-4042 0 0,-11-1 4817 0 0</inkml:trace>
  <inkml:trace contextRef="#ctx0" brushRef="#br0" timeOffset="330964.728">7707 3257 1088 0 0,'16'19'5742'0'0,"39"-12"-4792"0"0,164-5 1596 0 0,-176 26-2503 0 0,-38-7-7801 0 0,-5-22 6371 0 0</inkml:trace>
  <inkml:trace contextRef="#ctx0" brushRef="#br0" timeOffset="332508.012">8477 2507 1304 0 0,'0'0'446'0'0,"0"0"-49"0"0,0 0-47 0 0,0 0-13 0 0,0 0-11 0 0,-4-20 1385 0 0,-12-7 1013 0 0,-8 367-1569 0 0,24-303-884 0 0,6-15-53 0 0,1 6-2646 0 0,-18-16-1489 0 0,6-14 2647 0 0</inkml:trace>
  <inkml:trace contextRef="#ctx0" brushRef="#br0" timeOffset="332849.044">8393 2592 1272 0 0,'6'-9'238'0'0,"-1"0"1"0"0,1 1-1 0 0,1-1 0 0 0,0 1 0 0 0,0 1 0 0 0,0-1 1 0 0,1 1-1 0 0,0 1 0 0 0,0-1 0 0 0,1 2 1 0 0,0-1-1 0 0,0 1 0 0 0,0 0 0 0 0,1 1 0 0 0,-1 0 1 0 0,1 0-1 0 0,0 1 0 0 0,0 0 0 0 0,1 1 1 0 0,-1 1-1 0 0,0-1 0 0 0,1 1 0 0 0,6 1-238 0 0,-14 0 42 0 0,0 0 0 0 0,1 1 0 0 0,-1-1 0 0 0,0 1-1 0 0,0 0 1 0 0,0 0 0 0 0,0 0 0 0 0,-1 0 0 0 0,1 0 0 0 0,0 1-1 0 0,0-1 1 0 0,-1 1 0 0 0,1 0 0 0 0,-1-1 0 0 0,1 1 0 0 0,-1 1-1 0 0,0-1 1 0 0,0 0 0 0 0,0 0 0 0 0,0 1 0 0 0,0-1 0 0 0,0 1-1 0 0,-1 0 1 0 0,1-1 0 0 0,-1 1 0 0 0,0 0 0 0 0,0 0-1 0 0,0 0 1 0 0,0 0 0 0 0,0 0 0 0 0,-1 0 0 0 0,1 0 0 0 0,-1 0-1 0 0,0 0 1 0 0,0 0 0 0 0,0 1 0 0 0,0-1 0 0 0,-1 2-42 0 0,-5 7-53 0 0,-2-1 0 0 0,1 0 0 0 0,-1 0 0 0 0,-1 0 0 0 0,1-1 0 0 0,-2-1 0 0 0,0 1 0 0 0,0-2 0 0 0,0 1 0 0 0,-1-1 0 0 0,-9 4 53 0 0,22-14-4616 0 0,3-1 3358 0 0</inkml:trace>
  <inkml:trace contextRef="#ctx0" brushRef="#br0" timeOffset="333394.128">8897 2693 1404 0 0,'-1'22'722'0'0,"-1"1"0"0"0,-1-1 0 0 0,-2 0-1 0 0,0 0 1 0 0,-1 0 0 0 0,-1 0 0 0 0,-1-1 0 0 0,-11 20-722 0 0,19-41 99 0 0,0-1 1 0 0,0 1 0 0 0,-1 0-1 0 0,1-1 1 0 0,0 1-1 0 0,0 0 1 0 0,0 0 0 0 0,-1 0-1 0 0,1-1 1 0 0,0 1-1 0 0,-1 0 1 0 0,1 0 0 0 0,0 0-1 0 0,0 0 1 0 0,-1-1 0 0 0,1 1-1 0 0,0 0 1 0 0,-1 0-1 0 0,1 0 1 0 0,0 0 0 0 0,-1 0-1 0 0,1 0 1 0 0,0 0 0 0 0,-1 0-100 0 0,12-43 2 0 0,9-11 50 0 0,3 2 0 0 0,2 0 0 0 0,2 1 0 0 0,23-30-52 0 0,-48 82-5 0 0,-1 0 0 0 0,0-1 0 0 0,1 1 1 0 0,-1 0-1 0 0,0 0 0 0 0,1 0 0 0 0,-1 0 0 0 0,0 1 0 0 0,0-1 0 0 0,0 0 0 0 0,0 0 0 0 0,0 1 0 0 0,0-1 0 0 0,0 0 0 0 0,0 1 1 0 0,-1-1-1 0 0,1 1 0 0 0,0-1 0 0 0,-1 1 0 0 0,0-1 0 0 0,1 1 0 0 0,-1 0 0 0 0,0-1 0 0 0,1 1 0 0 0,-1-1 0 0 0,0 1 0 0 0,0 0 1 0 0,-1-1-1 0 0,1 1 0 0 0,0 0 0 0 0,0-1 0 0 0,-1 1 0 0 0,1-1 0 0 0,-1 1 0 0 0,1-1 0 0 0,-1 1 0 0 0,0-1 0 0 0,0 1 0 0 0,0-1 5 0 0,2 11-7 0 0,0 6-16 0 0,2 1 1 0 0,0-1-1 0 0,1 0 1 0 0,1 0-1 0 0,1-1 1 0 0,1 0-1 0 0,0 0 1 0 0,1 0-1 0 0,1 0 1 0 0,6 8 22 0 0,-14-24-134 0 0,0 0 1 0 0,0 0 0 0 0,-1 0 0 0 0,1 0 0 0 0,-1 1 0 0 0,1-1 0 0 0,0 0 0 0 0,-1 0 0 0 0,0 0 0 0 0,1 1 0 0 0,-1-1 0 0 0,0 0 0 0 0,0 1 0 0 0,1-1 0 0 0,-1 0 0 0 0,0 1 0 0 0,0-1 0 0 0,-1 0 0 0 0,1 0 0 0 0,0 1 0 0 0,0-1 0 0 0,-1 0 0 0 0,1 1 0 0 0,0-1 0 0 0,-1 0 0 0 0,1 0 0 0 0,-1 0 0 0 0,0 1 0 0 0,1-1-1 0 0,-1 0 1 0 0,0 0 0 0 0,0 0 0 0 0,0 0 0 0 0,0 0 0 0 0,0 0 0 0 0,0-1 0 0 0,0 1 0 0 0,0 0 0 0 0,0 0 0 0 0,0-1 0 0 0,0 1 0 0 0,0 0 0 0 0,-1-1 0 0 0,1 0 0 0 0,-1 1 133 0 0,-18 10-1125 0 0</inkml:trace>
  <inkml:trace contextRef="#ctx0" brushRef="#br0" timeOffset="333582.437">8822 2813 2212 0 0,'3'-3'696'0'0,"2"0"-100"0"0,0 1-56 0 0,-2 1-104 0 0,4-2-124 0 0,-1 1 56 0 0,0-1-112 0 0,2 3-31 0 0,0-1-277 0 0,0 1-253 0 0,0 0-47 0 0,0 0-452 0 0,2-2-484 0 0,-2 2 24 0 0</inkml:trace>
  <inkml:trace contextRef="#ctx0" brushRef="#br0" timeOffset="333969.078">9139 2865 1248 0 0,'4'10'4640'0'0,"5"-28"-3431"0"0,5-26-1022 0 0,-4 6 82 0 0,1 1 0 0 0,1 0 0 0 0,3 2 0 0 0,0-1 0 0 0,21-32-269 0 0,-2 138 152 0 0,-29-56-167 0 0,1 3-43 0 0,1 1 1 0 0,0-1-1 0 0,1-1 1 0 0,0 1-1 0 0,2-1 1 0 0,0-1-1 0 0,0 0 1 0 0,2 0-1 0 0,4 4 58 0 0,-4-1-4547 0 0,-12-18 3326 0 0</inkml:trace>
  <inkml:trace contextRef="#ctx0" brushRef="#br0" timeOffset="334202.215">9613 2676 2300 0 0,'-16'64'4628'0'0,"25"30"-3943"0"0,-8-92-965 0 0,4 8 414 0 0,-4-3-4123 0 0,-1-1 2779 0 0</inkml:trace>
  <inkml:trace contextRef="#ctx0" brushRef="#br0" timeOffset="334702.302">9598 2694 1588 0 0,'3'-11'4336'0'0,"6"-17"-3539"0"0,-6 21-698 0 0,1 0 0 0 0,0 0 0 0 0,1 1 0 0 0,-1 0-1 0 0,1 0 1 0 0,1 0 0 0 0,-1 0 0 0 0,1 1 0 0 0,0 0 0 0 0,0 0 0 0 0,0 0 0 0 0,1 1 0 0 0,0 0 0 0 0,0 0 0 0 0,0 1 0 0 0,0 0 0 0 0,0 0 0 0 0,1 1-99 0 0,-6 2 116 0 0,-2 0-51 0 0,12 30 9 0 0,-34 92 102 0 0,22-119-163 0 0,0-1-1 0 0,0 0 0 0 0,0 0 1 0 0,0 1-1 0 0,0-1 0 0 0,1 0 1 0 0,-1 0-1 0 0,1 0 0 0 0,-1 1 1 0 0,1-1-1 0 0,0 0 0 0 0,0 0 1 0 0,0 0-1 0 0,0 0 0 0 0,0 0 0 0 0,0 0 1 0 0,1-1-1 0 0,-1 1 0 0 0,1 0 1 0 0,-1-1-1 0 0,1 1 0 0 0,0-1 1 0 0,-1 1-1 0 0,1-1 0 0 0,0 0 1 0 0,0 0-1 0 0,0 0 0 0 0,0 0 1 0 0,0 0-1 0 0,0 0 0 0 0,0 0 1 0 0,1-1-1 0 0,-1 1 0 0 0,0-1 0 0 0,0 1 1 0 0,0-1-1 0 0,1 0 0 0 0,-1 0 1 0 0,0 0-1 0 0,0 0 0 0 0,1-1 1 0 0,0 1-13 0 0,60 29 223 0 0,-63-27-214 0 0,1 1 1 0 0,-1-1 0 0 0,-1 1 0 0 0,1-1-1 0 0,0 0 1 0 0,-1 1 0 0 0,1-1 0 0 0,-1 0 0 0 0,0 0-1 0 0,1 1 1 0 0,-1-1 0 0 0,0 0 0 0 0,-1 0-1 0 0,1 0 1 0 0,0 0 0 0 0,0 0 0 0 0,-1 0 0 0 0,1 0-1 0 0,-1-1 1 0 0,0 1 0 0 0,0 0 0 0 0,1-1-1 0 0,-1 0 1 0 0,0 1 0 0 0,0-1 0 0 0,0 0 0 0 0,0 0-1 0 0,-2 1-9 0 0,2-1 2 0 0,-93 46-635 0 0,49-40-2492 0 0,11-30 312 0 0,24 6 1515 0 0</inkml:trace>
  <inkml:trace contextRef="#ctx0" brushRef="#br0" timeOffset="334920.166">10093 2537 1016 0 0,'57'-13'4240'0'0,"-57"14"-3679"0"0,3 29 940 0 0,-38 310 916 0 0,34-332-2489 0 0,-1-1 0 0 0,0 1 1 0 0,0-1-1 0 0,-1 1 0 0 0,0-1 1 0 0,-1 0-1 0 0,1 0 0 0 0,-1-1 1 0 0,0 1-1 0 0,-1-1 0 0 0,0 1 0 0 0,0-2 1 0 0,0 1-1 0 0,-1 0 0 0 0,1-1 1 0 0,-1 0-1 0 0,0 0 0 0 0,-4 1 72 0 0,-1 0-484 0 0,0-1-1 0 0,0 0 1 0 0,0-1 0 0 0,-1 0-1 0 0,1-1 1 0 0,-1 0 0 0 0,0-1-1 0 0,0 0 1 0 0,0-1 0 0 0,0 0-1 0 0,-9-1 485 0 0,-10 0-1152 0 0</inkml:trace>
  <inkml:trace contextRef="#ctx0" brushRef="#br0" timeOffset="335402.689">8934 2504 1060 0 0,'-11'5'203'0'0,"0"0"0"0"0,0 2 0 0 0,0-1 0 0 0,1 2 0 0 0,0-1 0 0 0,0 1 0 0 0,1 1 0 0 0,0 0 0 0 0,0 0 0 0 0,1 0 0 0 0,0 1 0 0 0,1 1 0 0 0,0-1 0 0 0,1 1 0 0 0,0 0 0 0 0,0 0 0 0 0,1 1 0 0 0,1 0 0 0 0,0 0 0 0 0,1 0 0 0 0,0 0 0 0 0,1 1 0 0 0,0 3-203 0 0,5-3 59 0 0,0 0 0 0 0,1-1-1 0 0,0 1 1 0 0,1-1 0 0 0,1 1 0 0 0,0-1 0 0 0,1-1-1 0 0,0 1 1 0 0,0-1 0 0 0,1-1 0 0 0,1 1-1 0 0,0-1 1 0 0,0-1 0 0 0,1 0 0 0 0,0 0-1 0 0,1-1 1 0 0,0 0 0 0 0,0-1 0 0 0,0 0 0 0 0,1 0-1 0 0,7 1-58 0 0,65 23-4545 0 0,-75-30 3215 0 0</inkml:trace>
  <inkml:trace contextRef="#ctx0" brushRef="#br0" timeOffset="335696.946">8942 2778 1416 0 0,'0'-1'1020'0'0,"0"1"-148"0"0,0-2-108 0 0,2 1-84 0 0,1-2-84 0 0,2 1-55 0 0,1 1-89 0 0,15-4-24 0 0,2 1-80 0 0,-3 1-172 0 0,3 0-256 0 0,7 3 0 0 0,-11 0-288 0 0,-4-2-472 0 0,-15 2-441 0 0,11 0-47 0 0,0 0 28 0 0</inkml:trace>
  <inkml:trace contextRef="#ctx0" brushRef="#br0" timeOffset="336166.501">8267 3327 1520 0 0,'47'2'3974'0'0,"262"-47"-5"0"0,288-6-1260 0 0,3 46-3378 0 0,-431 5-288 0 0,-287-16-6339 0 0,97 16 5854 0 0</inkml:trace>
  <inkml:trace contextRef="#ctx0" brushRef="#br0" timeOffset="336631.812">8893 3684 1496 0 0,'-7'-5'5618'0'0,"-22"54"-4225"0"0,7 188 880 0 0,40-147-2242 0 0,-18-89-320 0 0,0-1-112 0 0,-20 15-3491 0 0,-16-24 1175 0 0,16 3 1433 0 0</inkml:trace>
  <inkml:trace contextRef="#ctx0" brushRef="#br0" timeOffset="336881.524">8886 3630 2224 0 0,'4'-3'93'0'0,"0"1"-1"0"0,0 0 0 0 0,0-1 1 0 0,0 2-1 0 0,1-1 1 0 0,-1 0-1 0 0,0 1 1 0 0,1 0-1 0 0,-1 0 0 0 0,1 0 1 0 0,-1 0-1 0 0,1 1 1 0 0,0-1-1 0 0,-1 1 0 0 0,1 1 1 0 0,0-1-1 0 0,-1 1 1 0 0,1-1-1 0 0,-1 1 1 0 0,1 1-1 0 0,-1-1 0 0 0,0 0 1 0 0,1 1-1 0 0,-1 0 1 0 0,0 0-1 0 0,0 1 0 0 0,0-1 1 0 0,0 1-1 0 0,-1 0 1 0 0,1-1-1 0 0,-1 2 1 0 0,1-1-1 0 0,-1 0 0 0 0,0 1 1 0 0,0-1-1 0 0,-1 1 1 0 0,1 0-1 0 0,-1 0 0 0 0,0 0 1 0 0,0 0-1 0 0,0 1 1 0 0,0-1-1 0 0,-1 0 1 0 0,0 1-93 0 0,-3 4 102 0 0,0-1 1 0 0,-1 1 0 0 0,0-1 0 0 0,-1 0 0 0 0,0 0 0 0 0,0 0 0 0 0,-1-1 0 0 0,1 0 0 0 0,-2 1-1 0 0,1-2 1 0 0,-1 1 0 0 0,0-1 0 0 0,-1 0 0 0 0,1 0 0 0 0,-1 0 0 0 0,0-1 0 0 0,-1 0 0 0 0,1-1-1 0 0,-2 1-102 0 0,-109 48-352 0 0,116-53-348 0 0,2 0-392 0 0,-7-12-1546 0 0,8 6 1363 0 0</inkml:trace>
  <inkml:trace contextRef="#ctx0" brushRef="#br0" timeOffset="337146.901">9314 3767 2204 0 0,'27'4'5959'0'0,"-19"35"-4033"0"0,-8-39-1920 0 0,0 186-699 0 0,0-184-308 0 0,3 11-4445 0 0,-3-13 4227 0 0</inkml:trace>
  <inkml:trace contextRef="#ctx0" brushRef="#br0" timeOffset="337647.049">9370 3815 1004 0 0,'-8'-13'2837'0'0,"7"12"-2748"0"0,0 0 0 0 0,0 0 1 0 0,0 0-1 0 0,0 0 0 0 0,0-1 0 0 0,0 1 1 0 0,0 0-1 0 0,1 0 0 0 0,-1-1 0 0 0,0 1 1 0 0,1 0-1 0 0,-1-1 0 0 0,1 1 0 0 0,0 0 1 0 0,-1-1-1 0 0,1 1 0 0 0,0-1 0 0 0,0 1 0 0 0,0-1 1 0 0,0 1-1 0 0,0 0 0 0 0,0-1 0 0 0,0 1 1 0 0,1-1-1 0 0,-1 1 0 0 0,0-1 0 0 0,1 1 1 0 0,-1 0-1 0 0,1-1 0 0 0,-1 1 0 0 0,1 0 0 0 0,0 0 1 0 0,0-1-1 0 0,0 1 0 0 0,-1 0 0 0 0,1 0 1 0 0,0 0-1 0 0,0 0 0 0 0,0 0 0 0 0,1 0 1 0 0,-1 0-1 0 0,0 0 0 0 0,1 0-89 0 0,69-27 730 0 0,-69 28-647 0 0,42 55 325 0 0,-43 22 569 0 0,-1-76-863 0 0,12 19 128 0 0,-7-20-224 0 0,0 0 0 0 0,0 1 0 0 0,0 0 0 0 0,-1 0 1 0 0,1 0-1 0 0,0 0 0 0 0,-1 1 0 0 0,1 0 0 0 0,-1 0 0 0 0,1 0 1 0 0,-1 0-1 0 0,0 1 0 0 0,0 0 0 0 0,0 0 0 0 0,0 0 1 0 0,0 0-1 0 0,-1 0 0 0 0,1 1 0 0 0,-1 0 0 0 0,0-1 1 0 0,0 1-1 0 0,-1 1 0 0 0,1-1 0 0 0,-1 0 0 0 0,2 4-18 0 0,-7-1 7 0 0,-1 0-1 0 0,1-1 1 0 0,-1 0-1 0 0,-1 1 1 0 0,1-1-1 0 0,-1-1 0 0 0,0 1 1 0 0,0-1-1 0 0,-1 0 1 0 0,1 0-1 0 0,-1 0 1 0 0,0-1-1 0 0,-1 0 1 0 0,1 0-1 0 0,-1-1 0 0 0,0 1 1 0 0,0-2-1 0 0,0 1 1 0 0,0-1-1 0 0,0 0 1 0 0,-7 1-7 0 0,9-1-227 0 0,-1 0 0 0 0,0 0 1 0 0,0-1-1 0 0,0 0 0 0 0,0 0 1 0 0,0-1-1 0 0,0 1 0 0 0,0-1 0 0 0,0-1 1 0 0,0 1-1 0 0,0-1 0 0 0,0 0 1 0 0,0 0-1 0 0,0-1 0 0 0,1 0 1 0 0,-1 0-1 0 0,0 0 0 0 0,1-1 1 0 0,0 1-1 0 0,-1-1 0 0 0,1-1 1 0 0,0 1-1 0 0,1-1 0 0 0,-1 0 0 0 0,0 0 1 0 0,1 0-1 0 0,0 0 0 0 0,0-1 1 0 0,1 0-1 0 0,-1 0 0 0 0,1 0 1 0 0,0 0-1 0 0,0 0 0 0 0,0-1 1 0 0,1 1-1 0 0,-1-5 227 0 0,-3-21-1305 0 0</inkml:trace>
  <inkml:trace contextRef="#ctx0" brushRef="#br0" timeOffset="337894.661">9112 3659 1024 0 0,'-6'3'222'0'0,"1"1"1"0"0,0 1-1 0 0,0-1 0 0 0,0 1 1 0 0,1 0-1 0 0,-1 0 0 0 0,1 0 1 0 0,0 0-1 0 0,1 1 0 0 0,-1 0 0 0 0,1 0 1 0 0,0 0-1 0 0,1 0 0 0 0,-1 0 1 0 0,1 0-1 0 0,0 1 0 0 0,1-1 1 0 0,0 1-1 0 0,0-1 0 0 0,0 1 0 0 0,1 0 1 0 0,0-1-1 0 0,0 1 0 0 0,0 0 1 0 0,1-1-1 0 0,1 3-222 0 0,4 6 180 0 0,2 1 1 0 0,0-1-1 0 0,0 0 1 0 0,2-1-1 0 0,0 0 0 0 0,0 0 1 0 0,1-1-1 0 0,1-1 1 0 0,0 0-1 0 0,1-1 1 0 0,0 0-1 0 0,1 0 0 0 0,0-2 1 0 0,1 0-1 0 0,6 3-180 0 0,-6-4-636 0 0,1-1-1 0 0,0 0 0 0 0,0-1 1 0 0,0-1-1 0 0,1-1 0 0 0,0 0 1 0 0,0-1-1 0 0,0-1 0 0 0,0-1 1 0 0,3 0 636 0 0,-6-1-1264 0 0</inkml:trace>
  <inkml:trace contextRef="#ctx0" brushRef="#br0" timeOffset="338145.114">9861 3767 1120 0 0,'8'9'295'0'0,"-1"1"0"0"0,0 1-1 0 0,0 0 1 0 0,-1 0 0 0 0,0 0 0 0 0,-1 0-1 0 0,0 1 1 0 0,-1 0 0 0 0,-1 0 0 0 0,1 0-1 0 0,-2 0 1 0 0,0 1 0 0 0,0-1 0 0 0,-1 1-1 0 0,-1-1 1 0 0,0 1 0 0 0,-1 0 0 0 0,0-1-1 0 0,-1 1 1 0 0,0-1 0 0 0,-1 0 0 0 0,0 0-1 0 0,-3 5-294 0 0,1-5 90 0 0,0-2-1 0 0,-1 1 0 0 0,0-1 0 0 0,-1 0 0 0 0,0 0 0 0 0,-1 0 1 0 0,0-1-1 0 0,0 0 0 0 0,-1-1 0 0 0,0 0 0 0 0,0 0 0 0 0,-1-1 1 0 0,0 0-1 0 0,0-1 0 0 0,0 0 0 0 0,-1-1 0 0 0,0 0 0 0 0,-1 0 1 0 0,-5 0-90 0 0,15-5-201 0 0,-1-1 0 0 0,1 0-1 0 0,-1 0 1 0 0,1 0 0 0 0,-1 0 0 0 0,1 0 0 0 0,0-1 0 0 0,-1 1 0 0 0,1-1 0 0 0,0 1 0 0 0,0-1 0 0 0,0 0 0 0 0,0 0 0 0 0,0 0 0 0 0,1 0 0 0 0,-1 0 0 0 0,0 0 0 0 0,1 0 0 0 0,0-1 0 0 0,-1 1 0 0 0,1 0 0 0 0,0-1 0 0 0,0 1 0 0 0,1-1 0 0 0,-1 1 0 0 0,0-1 0 0 0,1 0 0 0 0,-1 1 0 0 0,1-1 0 0 0,0 0 0 0 0,0 1 0 0 0,0-1 0 0 0,1 0 0 0 0,-1-2 201 0 0,0-8-1291 0 0</inkml:trace>
  <inkml:trace contextRef="#ctx0" brushRef="#br0" timeOffset="338488.924">10147 3357 1652 0 0,'9'-24'7278'0'0,"65"-2"-6781"0"0,-55 21 276 0 0,157-42 180 0 0,-43 14-4357 0 0,-100 14-748 0 0,-32 16 2879 0 0</inkml:trace>
  <inkml:trace contextRef="#ctx0" brushRef="#br0" timeOffset="338725.674">10445 3080 2864 0 0,'-23'1'7670'0'0,"8"39"-5906"0"0,3 46-1635 0 0,40 150-827 0 0,18-85-4732 0 0,-30-131 2626 0 0,-8-14 1677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0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1684 0 0,'4'4'275'0'0,"0"1"1"0"0,0-1-1 0 0,-1 1 0 0 0,0 0 0 0 0,0 0 0 0 0,0 0 1 0 0,0 0-1 0 0,-1 0 0 0 0,0 1 0 0 0,0-1 0 0 0,0 1 1 0 0,-1-1-1 0 0,0 1 0 0 0,0 0 0 0 0,-1-1 0 0 0,1 1 1 0 0,-1 0-1 0 0,0 0 0 0 0,-1 3-275 0 0,-1 4 76 0 0,0 1-1 0 0,0-1 1 0 0,-2 1 0 0 0,0-1-1 0 0,0 0 1 0 0,-1 0 0 0 0,-1-1-1 0 0,0 1 1 0 0,-1-1-1 0 0,0-1 1 0 0,-1 1 0 0 0,-1 1-76 0 0,-8 5-500 0 0,-1-1 0 0 0,-1 0 1 0 0,0-1-1 0 0,-1-1 0 0 0,-1-1 1 0 0,0 0-1 0 0,-1-2 1 0 0,-1-1-1 0 0,0 0 0 0 0,-22 6 500 0 0,5-2-1180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2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621 210 1096 0 0,'13'-2'731'0'0,"-5"-29"2770"0"0,26-5-2851 0 0,-33 31-630 0 0,-1 0 1 0 0,1 0-1 0 0,-1 0 1 0 0,0 0-1 0 0,0 0 0 0 0,0 0 1 0 0,-1 0-1 0 0,0 0 1 0 0,0 0-1 0 0,0 0 0 0 0,0 0 1 0 0,-1 0-1 0 0,0 1 1 0 0,0-1-1 0 0,0 1 0 0 0,-1-1 1 0 0,1 1-1 0 0,-1 0 1 0 0,0-1-1 0 0,-1 2 1 0 0,1-1-1 0 0,0 0 0 0 0,-1 1 1 0 0,0-1-1 0 0,0 1 1 0 0,0 0-1 0 0,0 0 0 0 0,-1 1 1 0 0,1-1-1 0 0,-1 1 1 0 0,1 0-1 0 0,-1 0 0 0 0,0 1 1 0 0,0-1-1 0 0,0 1 1 0 0,0 0-1 0 0,0 1 0 0 0,0-1 1 0 0,0 1-1 0 0,0 0 1 0 0,0 0-1 0 0,0 0 1 0 0,0 1-1 0 0,-4 0-20 0 0,-15 1-1 0 0,1 0 0 0 0,-1 2 1 0 0,1 0-1 0 0,-1 1 0 0 0,1 2 0 0 0,1 0 0 0 0,0 2 1 0 0,0 0-1 0 0,0 2 0 0 0,1 0 0 0 0,1 1 0 0 0,0 1 1 0 0,1 1-1 0 0,0 1 0 0 0,1 0 0 0 0,1 2 1 0 0,0 0-1 0 0,1 1 0 0 0,1 0 0 0 0,1 1 0 0 0,0 1 1 0 0,2 0-1 0 0,0 1 0 0 0,2 0 0 0 0,0 1 0 0 0,1 0 1 0 0,-1 8 0 0 0,1 3 7 0 0,1 0 1 0 0,1 0 0 0 0,3 1 0 0 0,0 0 0 0 0,2 0 0 0 0,2 0 0 0 0,1 0 0 0 0,1 1-1 0 0,3 1-7 0 0,-4-22 27 0 0,2 0-1 0 0,0 0 1 0 0,0 0-1 0 0,1-1 0 0 0,1 0 1 0 0,0 0-1 0 0,1 0 0 0 0,0 0 1 0 0,1-1-1 0 0,0 0 1 0 0,1 0-1 0 0,1-1 0 0 0,-1 0 1 0 0,2-1-1 0 0,0 0 0 0 0,0 0 1 0 0,0-1-1 0 0,1 0 1 0 0,1-1-1 0 0,0 0 0 0 0,0-1 1 0 0,0 0-1 0 0,5 1-26 0 0,8-3 55 0 0,-1-1 1 0 0,1-1-1 0 0,0-1 1 0 0,-1-1-1 0 0,1-2 0 0 0,0 0 1 0 0,0-1-1 0 0,-1-2 0 0 0,1-1 1 0 0,-1 0-1 0 0,0-2 0 0 0,0-1 1 0 0,-1-1-1 0 0,0 0 1 0 0,-1-2-1 0 0,0-1 0 0 0,-1-1 1 0 0,0 0-1 0 0,-1-2 0 0 0,12-11-55 0 0,-15 15 27 0 0,-1-1 0 0 0,-1-1-1 0 0,0 0 1 0 0,-1-1-1 0 0,0-1 1 0 0,-1 0-1 0 0,-1-1 1 0 0,-1 0 0 0 0,0-1-1 0 0,-1 0 1 0 0,0-1-1 0 0,-2 0 1 0 0,0-1-1 0 0,-1 1 1 0 0,-1-1 0 0 0,-1-1-1 0 0,0 1 1 0 0,-2-1-1 0 0,0 0 1 0 0,-1 0 0 0 0,-1-6-27 0 0,-3 14-15 0 0,0 1 0 0 0,0-1 0 0 0,-2 0 0 0 0,1 1 0 0 0,-1-1 0 0 0,-1 1 0 0 0,0 0 0 0 0,-1 0 0 0 0,0 1 1 0 0,0 0-1 0 0,-1 0 0 0 0,0 0 0 0 0,-1 1 0 0 0,0 0 0 0 0,-1 1 0 0 0,0-1 0 0 0,0 2 0 0 0,0-1 1 0 0,-1 1-1 0 0,0 1 0 0 0,-1 0 0 0 0,0 0 0 0 0,1 1 0 0 0,-2 0 0 0 0,1 1 0 0 0,0 1 0 0 0,-3-1 15 0 0,-64-16-511 0 0,-15-6-3851 0 0,86 22 3025 0 0,4-1 140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2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23 908 0 0,'50'-23'4940'0'0,"-126"73"-4374"0"0,52-28-531 0 0,1 1 0 0 0,0 1-1 0 0,2 1 1 0 0,1 1 0 0 0,1 1 0 0 0,1 1 0 0 0,2 0 0 0 0,-5 11-35 0 0,17-31 16 0 0,-1 1 2 0 0,-19 31 74 0 0,1 1 0 0 0,3 1 0 0 0,1 1 0 0 0,2 1 0 0 0,-2 14-92 0 0,21-52 45 0 0,0-1 0 0 0,0 0 1 0 0,1 1-1 0 0,-1-1 1 0 0,1 0-1 0 0,0 0 1 0 0,1-1-1 0 0,0 1 0 0 0,-1-1 1 0 0,1 0-1 0 0,0 0 1 0 0,1 0-1 0 0,-1 0 0 0 0,1-1 1 0 0,0 1-1 0 0,0-1 1 0 0,0 0-1 0 0,0-1 0 0 0,0 1 1 0 0,1-1-1 0 0,-1 0 1 0 0,1-1-1 0 0,-1 1 0 0 0,1-1 1 0 0,0 0-1 0 0,0-1 1 0 0,-1 1-1 0 0,5-1-45 0 0,501 64 979 0 0,-448-58-1756 0 0,-66-9-4959 0 0,-17-3 4512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2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1576 0 0,'1'0'81'0'0,"0"-1"0"0"0,-1 1 0 0 0,1-1 0 0 0,-1 1 0 0 0,1 0 0 0 0,0-1 0 0 0,-1 1 0 0 0,1 0 0 0 0,0-1 0 0 0,0 1 0 0 0,-1 0 0 0 0,1 0 0 0 0,0-1 0 0 0,0 1 0 0 0,-1 0 0 0 0,1 0 0 0 0,0 0 0 0 0,0 0 0 0 0,-1 0 0 0 0,1 0 0 0 0,0 0 0 0 0,0 1 0 0 0,-1-1 0 0 0,1 0 0 0 0,0 0 0 0 0,0 0-1 0 0,-1 1 1 0 0,1-1 0 0 0,0 0 0 0 0,-1 1 0 0 0,1-1 0 0 0,0 1 0 0 0,-1-1 0 0 0,1 1 0 0 0,-1-1 0 0 0,1 1 0 0 0,-1-1 0 0 0,1 1 0 0 0,-1 0 0 0 0,1-1 0 0 0,-1 1 0 0 0,1 0 0 0 0,-1-1 0 0 0,0 1 0 0 0,0 0 0 0 0,1-1 0 0 0,-1 1 0 0 0,0 0 0 0 0,0 0 0 0 0,0-1 0 0 0,1 1 0 0 0,-1 0 0 0 0,0 0 0 0 0,0-1 0 0 0,0 1 0 0 0,-1 0 0 0 0,1 0 0 0 0,0-1 0 0 0,0 1 0 0 0,0 0 0 0 0,0 0 0 0 0,-1 0-81 0 0,11-1 27 0 0,427-10-900 0 0,-357 8-1550 0 0,-39 2 995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3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1972 0 0,'-35'87'2858'0'0,"7"-47"-2400"0"0,-2-1 1 0 0,-1-2 0 0 0,-2-1-1 0 0,-1-2 1 0 0,-27 20-459 0 0,-23 25 1136 0 0,40-25-160 0 0,44-53-811 0 0,5 1 9 0 0,172 11 375 0 0,-52-13-1416 0 0,-115 1 732 0 0,80 14-1190 0 0,-42 17-2435 0 0,-49-26 2490 0 0,-10 16 0 0 0</inkml:trace>
  <inkml:trace contextRef="#ctx0" brushRef="#br0" timeOffset="250.441">0 884 1664 0 0,'11'10'3942'0'0,"29"-8"-3223"0"0,-32-2-277 0 0,356-68 1252 0 0,-276 49-3545 0 0,-1-4 0 0 0,-1-4 0 0 0,72-33 1851 0 0,-110 36-1272 0 0</inkml:trace>
  <inkml:trace contextRef="#ctx0" brushRef="#br0" timeOffset="497.022">1295 96 1120 0 0,'-5'-8'6137'0'0,"-1"42"-5242"0"0,26 213 98 0 0,62 99-732 0 0,-82-338-539 0 0,-1 1 1 0 0,1-1-1 0 0,-2 1 0 0 0,1-1 0 0 0,-1 0 1 0 0,0 0-1 0 0,-1 0 0 0 0,0 0 0 0 0,0 0 1 0 0,0 0-1 0 0,-1-1 0 0 0,0 0 0 0 0,-1 0 1 0 0,0 0-1 0 0,0 0 0 0 0,0 0 0 0 0,-1-1 1 0 0,0 0-1 0 0,0-1 0 0 0,-1 1 0 0 0,1-1 1 0 0,-1 0-1 0 0,0-1 0 0 0,-1 1 0 0 0,-2 0 278 0 0,-10 6-1266 0 0</inkml:trace>
  <inkml:trace contextRef="#ctx0" brushRef="#br0" timeOffset="746.22">1114 951 1772 0 0,'15'5'3609'0'0,"27"-4"-2844"0"0,-38-1-426 0 0,344-49 733 0 0,-257 10-5820 0 0,-90 37 3431 0 0</inkml:trace>
  <inkml:trace contextRef="#ctx0" brushRef="#br0" timeOffset="1010.515">1289 63 1060 0 0,'-5'0'912'0'0,"2"2"-340"0"0,-2 2 36 0 0,-10 4-80 0 0,1 7-4 0 0,0 0-68 0 0,-2 3-100 0 0,0 3-44 0 0,1 3-79 0 0,-1 1 59 0 0,3 2-220 0 0,-4 5-16 0 0,1 2-312 0 0,1 2-169 0 0,-1-3-683 0 0,2 0-208 0 0,-2 0 152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2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21 996 0 0,'-3'-6'861'0'0,"2"7"-780"0"0,1 0 0 0 0,0-1 0 0 0,-1 1-1 0 0,1-1 1 0 0,0 1 0 0 0,-1-1 0 0 0,1 1 0 0 0,-1-1-1 0 0,1 1 1 0 0,-1-1 0 0 0,1 1 0 0 0,-1-1 0 0 0,1 1-1 0 0,-1-1 1 0 0,1 0 0 0 0,-1 1 0 0 0,0-1 0 0 0,1 0-1 0 0,-1 1 1 0 0,0-1 0 0 0,1 0 0 0 0,-1 0 0 0 0,0 0-1 0 0,1 0 1 0 0,-1 0 0 0 0,0 0 0 0 0,1 0 0 0 0,-1 0-1 0 0,0 0 1 0 0,1 0 0 0 0,-1 0 0 0 0,0 0 0 0 0,1 0-1 0 0,-1 0 1 0 0,0-1 0 0 0,1 1 0 0 0,-1 0 0 0 0,0 0-1 0 0,1-1 1 0 0,-1 1 0 0 0,1 0 0 0 0,-1-1 0 0 0,0 1-1 0 0,1-1 1 0 0,-1 1 0 0 0,1-1 0 0 0,0 1 0 0 0,-1-1-1 0 0,1 1 1 0 0,-1-1 0 0 0,1 0 0 0 0,0 1 0 0 0,-1-1-1 0 0,1 1 1 0 0,0-1 0 0 0,0 0 0 0 0,-1 1 0 0 0,1-1-1 0 0,0 0 1 0 0,0 1 0 0 0,0-1 0 0 0,0 0 0 0 0,0 0-1 0 0,0 1 1 0 0,0-1 0 0 0,0 0-81 0 0,-5 142 772 0 0,57 76-278 0 0,-32-149-377 0 0,176 428 278 0 0,-185-469-412 0 0,40 166-987 0 0,-52-192 906 0 0,0 0 0 0 0,0 0 1 0 0,0 0-1 0 0,0-1 0 0 0,0 1 0 0 0,-1 0 1 0 0,1-1-1 0 0,0 1 0 0 0,-1-1 0 0 0,1 1 1 0 0,-1-1-1 0 0,1 1 0 0 0,0-1 0 0 0,-1 0 1 0 0,1 0-1 0 0,-1 0 0 0 0,1 0 1 0 0,-1 0-1 0 0,1 0 0 0 0,-1 0 0 0 0,1 0 1 0 0,0-1-1 0 0,-1 1 0 0 0,1-1 0 0 0,-1 1 1 0 0,1-1-1 0 0,0 1 0 0 0,0-1 1 0 0,-1 0-1 0 0,1 1 0 0 0,0-1 0 0 0,0 0 1 0 0,0 0-1 0 0,0 0 0 0 0,0 0 0 0 0,0 0 1 0 0,0 0-1 0 0,0 0 0 0 0,0-1 0 0 0,0 1 1 0 0,0 0-1 0 0,1 0 0 0 0,-1-1 1 0 0,1 1-1 0 0,-1 0 0 0 0,1-1 0 0 0,-1 1 1 0 0,1-2 97 0 0,-17-21-1336 0 0</inkml:trace>
  <inkml:trace contextRef="#ctx0" brushRef="#br0" timeOffset="390.943">442 398 1228 0 0,'11'-22'3879'0'0,"-5"33"-1789"0"0,-6 22-1973 0 0,1-1 0 0 0,1 1 0 0 0,2 0 0 0 0,2-1 0 0 0,1 0 0 0 0,1-1 0 0 0,1 1 0 0 0,2-1 0 0 0,9 16-117 0 0,17 56 249 0 0,-31-83-332 0 0,8 66-180 0 0,-68-61-4156 0 0,36-29 3159 0 0,-17-20-18 0 0</inkml:trace>
  <inkml:trace contextRef="#ctx0" brushRef="#br0" timeOffset="1508.69">395 465 888 0 0,'-15'-1'3855'0'0,"-10"-6"-2455"0"0,-7 8-1136 0 0,-8-1 82 0 0,39 0-389 0 0,1 0 30 0 0,0 0 27 0 0,0 0 4 0 0,-22-10 608 0 0,34-6-631 0 0,0 1-1 0 0,2 0 0 0 0,0 0 0 0 0,0 2 1 0 0,1-1-1 0 0,1 2 0 0 0,0 0 1 0 0,1 1-1 0 0,0 1 0 0 0,1 1 0 0 0,0 0 1 0 0,0 1-1 0 0,1 1 0 0 0,0 1 0 0 0,0 0 1 0 0,0 1-1 0 0,10 0 6 0 0,-26 5 2 0 0,0 0 0 0 0,0 0 0 0 0,0 0 0 0 0,1 0 0 0 0,-1 1 0 0 0,0-1 0 0 0,0 1 0 0 0,0 0 0 0 0,0 0 0 0 0,0 0 0 0 0,0 0 0 0 0,0 0 0 0 0,0 1 0 0 0,0-1-1 0 0,-1 1 1 0 0,1 0 0 0 0,-1 0 0 0 0,1 0 0 0 0,-1 0 0 0 0,0 0 0 0 0,1 0 0 0 0,-1 1 0 0 0,0-1 0 0 0,-1 1 0 0 0,1 0 0 0 0,0-1 0 0 0,-1 1 0 0 0,1 0 0 0 0,-1 0 0 0 0,0 0 0 0 0,0 0 0 0 0,0 0 0 0 0,0 0 0 0 0,-1 0 0 0 0,1 0 0 0 0,-1 1 0 0 0,0-1 0 0 0,0 2-2 0 0,-11 114-35 0 0,-105 124 305 0 0,167-243-283 0 0,-32-1-7 0 0,-1 1 0 0 0,1 1 1 0 0,-1 1-1 0 0,0 0 0 0 0,1 2 1 0 0,-1 0-1 0 0,0 0 0 0 0,-1 2 1 0 0,4 2 19 0 0,-15-6 3 0 0,0 1 1 0 0,0 0-1 0 0,0 0 1 0 0,-1 0-1 0 0,0 1 1 0 0,1 0-1 0 0,-1 0 0 0 0,0 1 1 0 0,-1-1-1 0 0,1 1 1 0 0,-1 0-1 0 0,0 0 1 0 0,0 0-1 0 0,-1 1 1 0 0,1-1-1 0 0,-1 1 1 0 0,0 0-1 0 0,-1 0 1 0 0,1 0-1 0 0,-1 0 1 0 0,-1 1-1 0 0,1-1 0 0 0,-1 0 1 0 0,0 1-1 0 0,0-1 1 0 0,-1 1-1 0 0,0 0-3 0 0,-1 3 12 0 0,0-1-1 0 0,-1 0 0 0 0,0 0 0 0 0,-1 0 1 0 0,1 0-1 0 0,-2 0 0 0 0,1-1 1 0 0,-1 1-1 0 0,-1-1 0 0 0,0 0 0 0 0,0 0 1 0 0,0-1-1 0 0,-1 1 0 0 0,0-1 0 0 0,0 0 1 0 0,-1-1-1 0 0,0 0 0 0 0,0 0 1 0 0,-1 0-1 0 0,1-1 0 0 0,-1 0 0 0 0,-1 0 1 0 0,1-1-1 0 0,0 0 0 0 0,-1-1-11 0 0,-17 9-72 0 0,-1-1 0 0 0,0-2 0 0 0,-1 0 0 0 0,0-2 0 0 0,0-1 0 0 0,0-2 0 0 0,-16 1 72 0 0,35-5-238 0 0,0 0 0 0 0,0 0 0 0 0,1-1 0 0 0,-1 0 0 0 0,0-1-1 0 0,0 0 1 0 0,1 0 0 0 0,-1-1 0 0 0,1 0 0 0 0,0-1 0 0 0,0 1 0 0 0,0-2 0 0 0,1 1-1 0 0,-1-1 1 0 0,1 0 0 0 0,0-1 0 0 0,-5-4 238 0 0,-16-22-1213 0 0</inkml:trace>
  <inkml:trace contextRef="#ctx0" brushRef="#br0" timeOffset="1773.142">1040 0 1580 0 0,'23'4'273'0'0,"-1"1"0"0"0,0 0 1 0 0,0 2-1 0 0,-1 1 0 0 0,0 0 0 0 0,0 2 0 0 0,-1 0 0 0 0,0 1 0 0 0,-1 1 0 0 0,0 1 0 0 0,-1 1 1 0 0,0 0-1 0 0,-1 1 0 0 0,12 16-273 0 0,-4-10 104 0 0,-1 1 0 0 0,-2 0 0 0 0,0 2 0 0 0,-2 1 0 0 0,0 1 0 0 0,-2 0 0 0 0,-1 1 0 0 0,-1 1 0 0 0,-1 1 0 0 0,-2 0 0 0 0,-1 1 0 0 0,-1 0 0 0 0,-1 1 0 0 0,-2 0 0 0 0,-1 1 0 0 0,-2 0 1 0 0,-1-1-1 0 0,-1 2 0 0 0,-2-1 0 0 0,-1 0 0 0 0,-2 0-104 0 0,-5 4-11 0 0,-1-1 1 0 0,-2-1-1 0 0,-1 1 1 0 0,-2-2-1 0 0,-1 0 1 0 0,-2 0-1 0 0,-1-1 1 0 0,-2-1-1 0 0,-16 21 11 0 0,22-35-298 0 0,0 0-1 0 0,-1-1 1 0 0,-1-1-1 0 0,-1 0 1 0 0,0-1-1 0 0,0-1 0 0 0,-1 0 1 0 0,-1-1-1 0 0,0-1 1 0 0,-1-1-1 0 0,0 0 1 0 0,-1-2-1 0 0,0 0 1 0 0,-17 4 298 0 0,-6-9-1195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2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1360 0 0,'2'-5'650'0'0,"13"-26"4871"0"0,2 60-4396 0 0,131 530-629 0 0,-69-346-82 0 0,-82-237-5354 0 0,1 8 3526 0 0,-6-14 6 0 0</inkml:trace>
  <inkml:trace contextRef="#ctx0" brushRef="#br0" timeOffset="281.936">4 246 1380 0 0,'0'-8'133'0'0,"1"0"1"0"0,0 0-1 0 0,1 0 0 0 0,0 0 0 0 0,0 0 0 0 0,0 1 0 0 0,1-1 1 0 0,0 1-1 0 0,1-1 0 0 0,-1 1 0 0 0,2 0 0 0 0,-1 0 1 0 0,1 1-1 0 0,0-1 0 0 0,0 1 0 0 0,0 0 0 0 0,1 1 1 0 0,0-1-1 0 0,1 1 0 0 0,-1 0 0 0 0,1 0 0 0 0,0 1 1 0 0,0 0-1 0 0,0 0 0 0 0,0 1 0 0 0,1 0 0 0 0,-1 0 0 0 0,1 1 1 0 0,0 0-1 0 0,0 0 0 0 0,0 1 0 0 0,0 0 0 0 0,0 0 1 0 0,0 1-1 0 0,0 0 0 0 0,0 0 0 0 0,1 1 0 0 0,-1 0 1 0 0,2 1-134 0 0,1 0 44 0 0,0 1 0 0 0,0 0 0 0 0,-1 0 0 0 0,0 1 0 0 0,0 1 0 0 0,0-1 0 0 0,0 2 0 0 0,0-1 0 0 0,-1 1 0 0 0,0 1 0 0 0,-1 0 0 0 0,1 0 0 0 0,-1 0 0 0 0,-1 1 0 0 0,1 1 0 0 0,-1-1 1 0 0,-1 1-1 0 0,1 0 0 0 0,-2 0 0 0 0,1 1 0 0 0,-1 0 0 0 0,-1 0 0 0 0,0 0 0 0 0,0 1 0 0 0,-1-1 0 0 0,2 10-44 0 0,-5-7-64 0 0,-1 0-1 0 0,0 0 1 0 0,-1 0-1 0 0,0-1 1 0 0,-1 1-1 0 0,0 0 1 0 0,-1-1-1 0 0,-1 0 1 0 0,0 0-1 0 0,0 0 1 0 0,-1-1-1 0 0,-1 1 1 0 0,0-2-1 0 0,0 1 1 0 0,-1-1-1 0 0,-1 0 1 0 0,1 0-1 0 0,-2-1 1 0 0,1 0-1 0 0,-1-1 1 0 0,-1 0-1 0 0,1-1 1 0 0,-1 0-1 0 0,0 0 1 0 0,-1-1-1 0 0,0-1 1 0 0,0 0-1 0 0,0-1 1 0 0,0 0-1 0 0,-1 0 1 0 0,0-2 0 0 0,-10 2 64 0 0,-41-16-1665 0 0,37-4 909 0 0</inkml:trace>
  <inkml:trace contextRef="#ctx0" brushRef="#br0" timeOffset="670.224">961 0 1860 0 0,'-21'10'252'0'0,"0"0"0"0"0,1 2-1 0 0,0 0 1 0 0,1 1 0 0 0,1 1-1 0 0,0 1 1 0 0,1 0 0 0 0,0 1 0 0 0,1 1-1 0 0,1 1 1 0 0,1 0 0 0 0,0 1-1 0 0,1 0-251 0 0,13-18 7 0 0,-24 29 110 0 0,2 2 0 0 0,0 0-1 0 0,3 1 1 0 0,1 1 0 0 0,1 1 0 0 0,2 0-1 0 0,1 1 1 0 0,2 1 0 0 0,2 0-1 0 0,1 0 1 0 0,2 1 0 0 0,1 0 0 0 0,2 5-117 0 0,4-33-24 0 0,1-1 1 0 0,0 1 0 0 0,0 0-1 0 0,1-1 1 0 0,0 0 0 0 0,1 1-1 0 0,0-1 1 0 0,1 0 0 0 0,0 0-1 0 0,0-1 1 0 0,0 1 0 0 0,1-1-1 0 0,1 0 1 0 0,-1 0 0 0 0,1 0-1 0 0,1-1 1 0 0,-1 0-1 0 0,1 0 1 0 0,1-1 0 0 0,-1 0-1 0 0,1 0 1 0 0,0-1 0 0 0,0 0-1 0 0,0 0 1 0 0,1-1 0 0 0,6 3 23 0 0,-2-2-291 0 0,0-1 0 0 0,1 0 0 0 0,-1 0-1 0 0,1-2 1 0 0,0 1 0 0 0,0-2 0 0 0,-1 0 0 0 0,1-1 0 0 0,0 0 0 0 0,0-1 0 0 0,0 0 0 0 0,5-2 291 0 0,58-16-1285 0 0</inkml:trace>
  <inkml:trace contextRef="#ctx0" brushRef="#br0" timeOffset="1227.27">1278 329 1148 0 0,'-42'315'3695'0'0,"15"-240"-1827"0"0,27-75-1560 0 0,3-44-73 0 0,2 1 1 0 0,2 0-1 0 0,2 0 0 0 0,1 1 0 0 0,10-22-235 0 0,-9 26 84 0 0,104-324 534 0 0,-93 418-428 0 0,-14-10-184 0 0,2 0-1 0 0,2-1 0 0 0,2 0 0 0 0,1-1 0 0 0,3 0 0 0 0,2-2 1 0 0,16 27-6 0 0,-29-59-19 0 0,4 4-107 0 0,-1 1-1 0 0,-1 0 1 0 0,0 0 0 0 0,-1 1-1 0 0,0 0 1 0 0,-1 0-1 0 0,-1 1 1 0 0,-1 0 0 0 0,0 0-1 0 0,-2 1 1 0 0,3 15 126 0 0,-7-30-206 0 0,1 1 1 0 0,-1 0-1 0 0,0 0 1 0 0,0-1 0 0 0,0 1-1 0 0,-1-1 1 0 0,1 1-1 0 0,-1-1 1 0 0,0 0 0 0 0,1 1-1 0 0,-2-1 1 0 0,1 0-1 0 0,0 0 1 0 0,-1 0 0 0 0,1-1-1 0 0,-1 1 1 0 0,0-1-1 0 0,0 1 1 0 0,0-1 0 0 0,0 0-1 0 0,0 0 1 0 0,0 0-1 0 0,-1 0 1 0 0,1-1 205 0 0,-26 10-1437 0 0</inkml:trace>
  <inkml:trace contextRef="#ctx0" brushRef="#br0" timeOffset="1465.565">1113 521 1652 0 0,'0'-3'1112'0'0,"1"1"-160"0"0,4-1-184 0 0,10-4-64 0 0,5-4-107 0 0,4 2-125 0 0,7 2-116 0 0,4-2-48 0 0,-1 1-172 0 0,4-2-68 0 0,4 2-112 0 0,1-2-4 0 0,5 1-240 0 0,-2 0-116 0 0,1-5-376 0 0,-4 4-557 0 0,0-4 69 0 0,-1 1-156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4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1088 0 0,'13'-27'4611'0'0,"-9"39"-1719"0"0,-3-4-2985 0 0,126 673 1173 0 0,-90-476-1874 0 0,-37-204-76 0 0,-13-16-2212 0 0,10-8 1870 0 0,-3-8 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4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1324 0 0,'0'0'848'0'0,"3"0"-180"0"0,2 0-40 0 0,5-2-96 0 0,19-1-64 0 0,-13 3 16 0 0,35-7-124 0 0,-14 1 29 0 0,3 0-205 0 0,-5 3-76 0 0,2 1-12 0 0,1 2-332 0 0,-22 0-132 0 0,6 0-165 0 0,4 0-703 0 0,17 17 20 0 0,-30-11-28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4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57 848 0 0,'0'5'1012'0'0,"0"-4"-140"0"0,4 1-176 0 0,0-1-80 0 0,6 1-192 0 0,14-2 12 0 0,-10 0-176 0 0,10 0-20 0 0,4 0-380 0 0,5 0 0 0 0,39-15-128 0 0,-33 4-156 0 0,4-2-912 0 0,2-1 224 0 0,-5-1-12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4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99 254 1588 0 0,'21'1'4836'0'0,"-30"43"-4036"0"0,2-19-507 0 0,3 7-178 0 0,1 1 0 0 0,2 0 0 0 0,1 0 0 0 0,1 0 0 0 0,2-1 0 0 0,2 1 0 0 0,0-1 0 0 0,3 0 0 0 0,3 10-115 0 0,-6-35-10 0 0,-1 1 0 0 0,0 1 1 0 0,-1-1-1 0 0,0 0 0 0 0,0 1 0 0 0,-1 0 0 0 0,0-1 0 0 0,0 1 0 0 0,-1 0 1 0 0,0 0-1 0 0,-1 0 0 0 0,0 0 0 0 0,0 0 0 0 0,-1 0 0 0 0,0 0 0 0 0,-1 0 1 0 0,0 0-1 0 0,0-1 0 0 0,0 1 0 0 0,-2 0 0 0 0,1-1 0 0 0,-1 0 0 0 0,0 0 1 0 0,0 0-1 0 0,-1-1 0 0 0,0 1 0 0 0,-1-1 0 0 0,-2 3 10 0 0,5-9-176 0 0,1 0 1 0 0,0-1-1 0 0,0 1 0 0 0,0-1 1 0 0,-1 1-1 0 0,1-1 0 0 0,0 0 0 0 0,0 0 1 0 0,-1 0-1 0 0,1 0 0 0 0,0 0 1 0 0,0-1-1 0 0,-1 1 0 0 0,1-1 1 0 0,0 1-1 0 0,0-1 0 0 0,0 0 0 0 0,0 0 1 0 0,0 0-1 0 0,0 0 0 0 0,0 0 1 0 0,0 0-1 0 0,0-1 0 0 0,0 1 0 0 0,1-1 1 0 0,-1 1-1 0 0,0-1 0 0 0,1 1 1 0 0,-1-1-1 0 0,0-2 176 0 0,-16-14-1257 0 0</inkml:trace>
  <inkml:trace contextRef="#ctx0" brushRef="#br0" timeOffset="268.69">66 167 1932 0 0,'10'-10'259'0'0,"0"1"0"0"0,0 0 0 0 0,1 1 0 0 0,1 0 0 0 0,-1 0 0 0 0,1 2 0 0 0,0-1 0 0 0,1 2 0 0 0,-1-1-1 0 0,1 2 1 0 0,1 0 0 0 0,-1 0 0 0 0,0 1 0 0 0,1 1 0 0 0,-1 0 0 0 0,1 1 0 0 0,12 1-259 0 0,-18 0 43 0 0,1 1 1 0 0,-1 0 0 0 0,0 0-1 0 0,1 1 1 0 0,-1 0-1 0 0,0 1 1 0 0,0 0-1 0 0,0 0 1 0 0,-1 1-1 0 0,1 0 1 0 0,-1 0-1 0 0,0 0 1 0 0,0 1-1 0 0,0 0 1 0 0,-1 1-1 0 0,1 0 1 0 0,-1 0 0 0 0,-1 0-1 0 0,1 0 1 0 0,-1 1-1 0 0,0 0 1 0 0,-1 0-1 0 0,0 1 1 0 0,0-1-1 0 0,0 1 1 0 0,-1 0-1 0 0,0 0 1 0 0,0 0-1 0 0,-1 0 1 0 0,0 0 0 0 0,-1 1-1 0 0,0-1 1 0 0,0 0-1 0 0,-1 1 1 0 0,0-1-1 0 0,0 1 1 0 0,-1 1-44 0 0,-6 7-34 0 0,-1 0 1 0 0,0 0 0 0 0,-1-1-1 0 0,-1 0 1 0 0,0-1 0 0 0,-1 0-1 0 0,-1-1 1 0 0,0 0 0 0 0,-1 0-1 0 0,-1-2 1 0 0,0 0 0 0 0,-1 0-1 0 0,0-1 1 0 0,0-1 0 0 0,-1 0-1 0 0,-1-2 1 0 0,1 0 0 0 0,-1 0-1 0 0,-1-2 1 0 0,1 0 0 0 0,-1-1-1 0 0,0 0 1 0 0,-1-2 0 0 0,-12 1 33 0 0,-75-20-4347 0 0,85 5 3165 0 0</inkml:trace>
  <inkml:trace contextRef="#ctx0" brushRef="#br0" timeOffset="1278.019">786 659 868 0 0,'0'0'368'0'0,"0"12"195"0"0,-2-10 4351 0 0,48-99-4206 0 0,157-289 294 0 0,-111 196 51 0 0,-72 242-1055 0 0,-1 19-12 0 0,2-1 0 0 0,4-1 0 0 0,3-1-1 0 0,19 31 15 0 0,42 105-16 0 0,-87-203-44 0 0,-1 1 0 0 0,1-1 1 0 0,-1 1-1 0 0,0 0 0 0 0,1 0 1 0 0,-1-1-1 0 0,0 1 0 0 0,0 0 1 0 0,0 0-1 0 0,-1 0 0 0 0,1 0 1 0 0,0 0-1 0 0,-1 0 0 0 0,1 1 0 0 0,-1-1 1 0 0,0 0-1 0 0,0 0 0 0 0,0 0 1 0 0,0 0-1 0 0,0 1 0 0 0,0-1 1 0 0,0 0-1 0 0,-1 0 0 0 0,1 0 0 0 0,-1 0 1 0 0,0 0-1 0 0,1 0 0 0 0,-1 0 1 0 0,0 0-1 0 0,0 0 0 0 0,0 0 1 0 0,-1 0-1 0 0,1-1 0 0 0,0 1 1 0 0,-1 0-1 0 0,1-1 0 0 0,-1 1 0 0 0,1-1 1 0 0,-1 1-1 0 0,0-1 0 0 0,0 0 1 0 0,1 0-1 0 0,-1 0 0 0 0,0 0 1 0 0,0 0-1 0 0,0 0 0 0 0,0 0 1 0 0,0-1-1 0 0,0 1 0 0 0,-1-1 0 0 0,1 0 1 0 0,0 1-1 0 0,0-1 0 0 0,0 0 1 0 0,0 0-1 0 0,0 0 0 0 0,-1-1 1 0 0,1 1-1 0 0,0 0 0 0 0,-1-1 60 0 0,-81-44-3569 0 0,57 30 2207 0 0</inkml:trace>
  <inkml:trace contextRef="#ctx0" brushRef="#br0" timeOffset="1526.071">867 414 1036 0 0,'73'-24'4263'0'0,"45"5"-3022"0"0,-54 10-544 0 0,176-42-1130 0 0,-92-12-3963 0 0,-117 45 3036 0 0</inkml:trace>
  <inkml:trace contextRef="#ctx0" brushRef="#br0" timeOffset="3370.218">698 239 2104 0 0,'-13'17'178'0'0,"0"1"-1"0"0,2 1 1 0 0,0 0-1 0 0,1 1 1 0 0,1 0-1 0 0,1 0 1 0 0,0 1-1 0 0,2 0 1 0 0,1 0-1 0 0,0 0 1 0 0,1 1-1 0 0,2 0 0 0 0,0 0 1 0 0,1 0-1 0 0,2 0 1 0 0,0 0-1 0 0,1-1 1 0 0,1 1-1 0 0,1 0 1 0 0,3 6-178 0 0,1-5 66 0 0,1-1 0 0 0,1 0 0 0 0,1-1 0 0 0,1 0 0 0 0,1-1 0 0 0,1 0 0 0 0,1-1 0 0 0,0 0 0 0 0,1-1 0 0 0,1-1 0 0 0,17 12-66 0 0,-5-5-499 0 0,1-1 1 0 0,2-2-1 0 0,0-1 0 0 0,1-1 0 0 0,1-2 1 0 0,0-2-1 0 0,3 0 499 0 0,15 3-1237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7:5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85 1436 0 0,'24'15'6808'0'0,"-13"62"-6676"0"0,-9-54 518 0 0,98 412 1638 0 0,-84-397-1988 0 0,-21-55-2740 0 0,-38-83-3916 0 0,35 76 5226 0 0</inkml:trace>
  <inkml:trace contextRef="#ctx0" brushRef="#br0" timeOffset="299.165">1 109 1712 0 0,'2'-7'200'0'0,"1"1"-1"0"0,0-1 1 0 0,0 1 0 0 0,0 0-1 0 0,1 0 1 0 0,0 0 0 0 0,0 1-1 0 0,1-1 1 0 0,-1 1 0 0 0,1 0-1 0 0,1 0 1 0 0,-1 1 0 0 0,1-1-1 0 0,-1 1 1 0 0,1 0 0 0 0,0 1-1 0 0,1-1 1 0 0,0 1-200 0 0,-2 1 64 0 0,1 0-1 0 0,0 0 1 0 0,0 0 0 0 0,0 1 0 0 0,-1 0-1 0 0,1 0 1 0 0,0 1 0 0 0,0 0 0 0 0,0 0-1 0 0,0 0 1 0 0,0 0 0 0 0,0 1 0 0 0,0 0-1 0 0,0 1 1 0 0,0-1 0 0 0,0 1 0 0 0,-1 0-1 0 0,1 0 1 0 0,-1 1 0 0 0,1 0 0 0 0,-1 0-1 0 0,0 0 1 0 0,0 0 0 0 0,0 1 0 0 0,-1 0-1 0 0,1 0 1 0 0,-1 0 0 0 0,0 1 0 0 0,0-1-1 0 0,-1 1 1 0 0,1 0 0 0 0,-1 0 0 0 0,0 0-1 0 0,0 1 1 0 0,-1-1 0 0 0,1 1-1 0 0,-1-1 1 0 0,-1 1 0 0 0,1 0 0 0 0,-1 0-1 0 0,0 0 1 0 0,0 0 0 0 0,-1 0 0 0 0,1 1-64 0 0,-4 3 26 0 0,1 0 0 0 0,-2 0 1 0 0,1 0-1 0 0,-1-1 1 0 0,-1 1-1 0 0,1-1 0 0 0,-2-1 1 0 0,1 1-1 0 0,-1-1 0 0 0,-1 1 1 0 0,1-2-1 0 0,-1 1 0 0 0,-1-1 1 0 0,1 0-1 0 0,-1-1 0 0 0,0 1 1 0 0,-1-2-1 0 0,0 1 0 0 0,1-1-26 0 0,-88 38-1076 0 0,54-34-2043 0 0,40-9 1855 0 0,2 0 88 0 0</inkml:trace>
  <inkml:trace contextRef="#ctx0" brushRef="#br0" timeOffset="938.298">812 160 1348 0 0,'22'30'4346'0'0,"-39"42"-3505"0"0,16-71-771 0 0,-75 319 2665 0 0,70-302-2708 0 0,-9 30 721 0 0,20-68-445 0 0,44-190-887 0 0,77-56 453 0 0,-87 201 742 0 0,-34 124-39 0 0,-3-37-502 0 0,0 0 0 0 0,1 0-1 0 0,2-1 1 0 0,0 1-1 0 0,1-1 1 0 0,1 0 0 0 0,1-1-1 0 0,1 0 1 0 0,1 0 0 0 0,0-1-1 0 0,2 0 1 0 0,0 0-70 0 0,45 75-138 0 0,-57-91-109 0 0,0 0 1 0 0,0 0-1 0 0,-1 0 1 0 0,1 0 0 0 0,-1 0-1 0 0,0 0 1 0 0,0 0-1 0 0,0 0 1 0 0,0 0 0 0 0,-1 0-1 0 0,1-1 1 0 0,-1 1-1 0 0,0-1 1 0 0,0 1 0 0 0,1-1-1 0 0,-1 0 1 0 0,-1 1-1 0 0,1-1 1 0 0,0 0-1 0 0,-1 0 1 0 0,1-1 0 0 0,-1 1-1 0 0,1 0 1 0 0,-1-1-1 0 0,0 0 1 0 0,0 1 0 0 0,1-1-1 0 0,-1 0 1 0 0,0 0-1 0 0,0-1 1 0 0,0 1 0 0 0,0-1-1 0 0,0 1 1 0 0,0-1-1 0 0,0 0 1 0 0,-2 0 246 0 0,-7 0-1245 0 0</inkml:trace>
  <inkml:trace contextRef="#ctx0" brushRef="#br0" timeOffset="1188.667">709 432 1712 0 0,'1'0'116'0'0,"0"0"0"0"0,0 0 0 0 0,-1 0 0 0 0,1 0 0 0 0,0 0 0 0 0,-1 0-1 0 0,1-1 1 0 0,0 1 0 0 0,-1 0 0 0 0,1 0 0 0 0,0 0 0 0 0,-1-1 0 0 0,1 1 0 0 0,0 0 0 0 0,-1-1 0 0 0,1 1-1 0 0,0 0 1 0 0,-1-1 0 0 0,1 1 0 0 0,-1-1 0 0 0,1 1 0 0 0,-1-1 0 0 0,1 1 0 0 0,-1-1 0 0 0,0 1-1 0 0,1-1 1 0 0,-1 0 0 0 0,1 1 0 0 0,-1-1 0 0 0,0 0 0 0 0,0 1 0 0 0,1-1 0 0 0,-1 0 0 0 0,0 1 0 0 0,0-1-1 0 0,0 0 1 0 0,0 1 0 0 0,0-1 0 0 0,0 0 0 0 0,0 1 0 0 0,0-1 0 0 0,0 0 0 0 0,0 0 0 0 0,0 1 0 0 0,0-1-1 0 0,-1 0 1 0 0,1 1 0 0 0,0-1 0 0 0,0 0 0 0 0,-1 1 0 0 0,1-1 0 0 0,0 1 0 0 0,-1-1 0 0 0,1 0-1 0 0,-1 1 1 0 0,1-1 0 0 0,-1 1 0 0 0,1-1 0 0 0,-1 1 0 0 0,1 0 0 0 0,-1-1 0 0 0,1 1 0 0 0,-1-1 0 0 0,0 1-1 0 0,1 0 1 0 0,-1 0 0 0 0,0-1-116 0 0,5-1-193 0 0,181-46 1911 0 0,-43 18-5290 0 0,-125 19-398 0 0,-17 10 2818 0 0</inkml:trace>
  <inkml:trace contextRef="#ctx0" brushRef="#br0" timeOffset="1466.77">338 220 1612 0 0,'-5'1'105'0'0,"0"1"1"0"0,-1 0-1 0 0,1 0 0 0 0,0 0 1 0 0,0 1-1 0 0,1-1 0 0 0,-1 1 1 0 0,0 0-1 0 0,1 1 0 0 0,0-1 0 0 0,0 1 1 0 0,0 0-1 0 0,0 0 0 0 0,0 0 1 0 0,1 0-1 0 0,0 1 0 0 0,0-1 1 0 0,0 1-1 0 0,0 0 0 0 0,1 0 1 0 0,0 0-1 0 0,0 0 0 0 0,0 0 0 0 0,1 1 1 0 0,-1-1-1 0 0,1 0 0 0 0,1 1 1 0 0,-1-1-1 0 0,1 1 0 0 0,0-1 1 0 0,0 1-1 0 0,0-1 0 0 0,1 1 0 0 0,0 0-105 0 0,8 21 11 0 0,1 1-1 0 0,1-1 0 0 0,1-1 0 0 0,1 0 0 0 0,2-1 0 0 0,0 0 0 0 0,2-2 0 0 0,1 0 0 0 0,0 0 0 0 0,2-2 0 0 0,1 0 1 0 0,0-2-1 0 0,1 0 0 0 0,1-1 0 0 0,1-1 0 0 0,0-2 0 0 0,2 0 0 0 0,-1-2 0 0 0,2 0 0 0 0,0-2 0 0 0,0-1 0 0 0,6 0-10 0 0,41 5-2261 0 0,-40-14 1080 0 0</inkml:trace>
  <inkml:trace contextRef="#ctx0" brushRef="#br0" timeOffset="1778.83">1148 68 1428 0 0,'9'2'225'0'0,"0"0"0"0"0,0 0 0 0 0,0 1-1 0 0,-1 0 1 0 0,1 1 0 0 0,-1 0 0 0 0,0 0 0 0 0,0 1 0 0 0,0 0-1 0 0,-1 0 1 0 0,1 1 0 0 0,-1 0 0 0 0,-1 0 0 0 0,1 0 0 0 0,-1 1-1 0 0,0 0 1 0 0,0 1 0 0 0,-1-1 0 0 0,0 1 0 0 0,-1 0 0 0 0,1 0 0 0 0,-2 0-1 0 0,1 1 1 0 0,-1-1 0 0 0,0 1 0 0 0,-1 0 0 0 0,1 2-225 0 0,10 25 425 0 0,-2-1 0 0 0,-1 1 0 0 0,-2 1 0 0 0,-1-1 1 0 0,-2 1-1 0 0,-1 1 0 0 0,-2 32-425 0 0,-46 126 579 0 0,-29-89-1516 0 0,4-63-2908 0 0,35-45 245 0 0,22-11 2504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5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1996 0 0,'8'-31'5257'0'0,"2"51"-3329"0"0,28 235-1132 0 0,42-2-456 0 0,17 91-15 0 0,-96-333-396 0 0,3 19 369 0 0,0-34-2326 0 0,8-128-4265 0 0,-7 97 5061 0 0</inkml:trace>
  <inkml:trace contextRef="#ctx0" brushRef="#br0" timeOffset="277.795">541 293 1696 0 0,'1'-4'4154'0'0,"-3"27"-3555"0"0,-16 216 688 0 0,47-50-869 0 0,-31-186-567 0 0,1 0 0 0 0,0 0 0 0 0,-1 0 1 0 0,1 0-1 0 0,-1-1 0 0 0,0 1 0 0 0,0-1 0 0 0,0 1 0 0 0,0-1 0 0 0,-1 0 1 0 0,1 1-1 0 0,-1-1 0 0 0,1 0 0 0 0,-1-1 0 0 0,1 1 0 0 0,-1 0 0 0 0,0-1 1 0 0,0 0-1 0 0,0 1 0 0 0,0-1 0 0 0,0 0 0 0 0,0-1 0 0 0,0 1 0 0 0,-1 0 0 0 0,1-1 1 0 0,0 0-1 0 0,0 0 0 0 0,-1 0 0 0 0,1 0 0 0 0,0 0 0 0 0,0-1 0 0 0,0 1 1 0 0,0-1-1 0 0,-1 0 0 0 0,1 0 0 0 0,-2-1 149 0 0,-31-14-1195 0 0</inkml:trace>
  <inkml:trace contextRef="#ctx0" brushRef="#br0" timeOffset="787.698">407 302 1192 0 0,'8'-23'3370'0'0,"1"16"-3257"0"0,0-1 0 0 0,1 1 0 0 0,-1 1 1 0 0,2-1-1 0 0,-1 2 0 0 0,1 0 0 0 0,0 0 0 0 0,0 1 1 0 0,0 0-1 0 0,1 0 0 0 0,-1 2 0 0 0,1-1 0 0 0,0 2 1 0 0,0-1-1 0 0,8 2-113 0 0,-17 0 9 0 0,0 0 0 0 0,0 0 0 0 0,0 0 0 0 0,0 1 0 0 0,0 0 0 0 0,0-1-1 0 0,0 1 1 0 0,0 0 0 0 0,0 1 0 0 0,0-1 0 0 0,-1 0 0 0 0,1 1 0 0 0,-1 0 0 0 0,1-1 0 0 0,-1 1 0 0 0,1 0 0 0 0,-1 0 0 0 0,0 0 0 0 0,0 1 0 0 0,0-1 0 0 0,0 1 0 0 0,0-1 0 0 0,-1 1-1 0 0,1-1 1 0 0,-1 1 0 0 0,1 0 0 0 0,-1 0 0 0 0,0 0 0 0 0,0 0 0 0 0,0-1 0 0 0,-1 1 0 0 0,1 0 0 0 0,-1 1 0 0 0,0-1 0 0 0,0 0 0 0 0,0 0 0 0 0,0 3-9 0 0,-19 112 280 0 0,-30-4-80 0 0,108-87-166 0 0,-38-18-47 0 0,-15-8 14 0 0,0 0 1 0 0,0 1 0 0 0,0-1 0 0 0,-1 2-1 0 0,1-1 1 0 0,-1 0 0 0 0,0 1 0 0 0,1 0-1 0 0,-1 0 1 0 0,0 1 0 0 0,-1 0 0 0 0,1-1 0 0 0,-1 2-1 0 0,0-1 1 0 0,0 0 0 0 0,0 1 0 0 0,0 0-1 0 0,-1 0 1 0 0,1 0 0 0 0,-1 0 0 0 0,-1 0-1 0 0,1 1 1 0 0,-1-1 0 0 0,1 3-2 0 0,-5-3 0 0 0,1 0 0 0 0,-1-1-1 0 0,0 1 1 0 0,-1 0 0 0 0,1-1 0 0 0,-1 1 0 0 0,0-1-1 0 0,0 0 1 0 0,0 0 0 0 0,-1 0 0 0 0,1 0 0 0 0,-1-1-1 0 0,0 1 1 0 0,0-1 0 0 0,0 0 0 0 0,-1 0-1 0 0,1 0 1 0 0,-1-1 0 0 0,1 0 0 0 0,-2 1 0 0 0,2-1-9 0 0,-4 4-210 0 0,0-1 0 0 0,0-1 0 0 0,0 0 0 0 0,0 0-1 0 0,-1 0 1 0 0,1-1 0 0 0,-1 0 0 0 0,0-1 0 0 0,0 0-1 0 0,0 0 1 0 0,0-1 0 0 0,0 0 0 0 0,-1-1 0 0 0,1 0-1 0 0,0 0 1 0 0,0-1 0 0 0,0-1 0 0 0,0 1 0 0 0,0-1-1 0 0,0-1 1 0 0,-2 0 219 0 0,-10-10-1294 0 0</inkml:trace>
  <inkml:trace contextRef="#ctx0" brushRef="#br0" timeOffset="1067.591">1170 48 1780 0 0,'23'-13'1092'0'0,"-17"9"-887"0"0,0 0 1 0 0,1 1-1 0 0,-1 0 1 0 0,1-1-1 0 0,-1 2 1 0 0,1-1-1 0 0,0 1 1 0 0,0 0-1 0 0,0 1 1 0 0,0-1-1 0 0,0 1 1 0 0,1 1-1 0 0,-1 0 1 0 0,0 0-1 0 0,0 0 1 0 0,1 1-1 0 0,-1 0-205 0 0,4 2 73 0 0,0 1 0 0 0,0 1-1 0 0,-1 0 1 0 0,0 1 0 0 0,0 0 0 0 0,0 0-1 0 0,0 1 1 0 0,-1 0 0 0 0,-1 1 0 0 0,1 0-1 0 0,-1 0 1 0 0,0 1 0 0 0,-1 0 0 0 0,0 0-1 0 0,0 1 1 0 0,-1 0 0 0 0,-1 0 0 0 0,1 0-1 0 0,-2 1 1 0 0,1 0 0 0 0,0 5-73 0 0,7 18 126 0 0,-2 0 1 0 0,-2 0-1 0 0,-1 1 1 0 0,-1 0-1 0 0,-2 0 0 0 0,-1 18-126 0 0,-3-30 8 0 0,-1 0 0 0 0,-1 0-1 0 0,-1 0 1 0 0,-1 0-1 0 0,-1 0 1 0 0,0-1 0 0 0,-2 0-1 0 0,-1 0 1 0 0,-1 0-1 0 0,-1-1 1 0 0,0-1 0 0 0,-2 0-1 0 0,0 0 1 0 0,-1-1-1 0 0,-1 0 1 0 0,-1-2-1 0 0,-1 1 1 0 0,0-2 0 0 0,-1 0-1 0 0,-1-1 1 0 0,-2 1-8 0 0,-15 9-511 0 0,0-1 1 0 0,-2-2-1 0 0,-1-2 1 0 0,0-1-1 0 0,-2-2 1 0 0,0-1-1 0 0,0-3 1 0 0,-1-1-1 0 0,-1-2 1 0 0,-38 4 510 0 0,0-5-1102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4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1380 0 0,'62'-48'6945'0'0,"-66"94"-5699"0"0,0-21-1171 0 0,2 0 1 0 0,1 1-1 0 0,0-1 1 0 0,2 0-1 0 0,1 0 1 0 0,1 1 0 0 0,1-1-1 0 0,2-1 1 0 0,0 1-1 0 0,1-1 1 0 0,4 7-76 0 0,9 15 63 0 0,27 115-348 0 0,-90-56-1710 0 0,25-92 632 0 0,10-9-2886 0 0,8-4 3012 0 0</inkml:trace>
  <inkml:trace contextRef="#ctx0" brushRef="#br0" timeOffset="281.308">318 232 1048 0 0,'10'-14'5187'0'0,"523"-35"-2839"0"0,-467 45-6292 0 0,-63 1 2723 0 0,-3-2-145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4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1180 0 0,'0'0'445'0'0,"0"0"-142"0"0,0 0-37 0 0,0-18 2227 0 0,27-14-1653 0 0,-26 45 332 0 0,10 146-1202 0 0,45 176 163 0 0,-9-175 361 0 0,-38-139-1483 0 0,-6-56-2070 0 0,-4 21 1787 0 0</inkml:trace>
  <inkml:trace contextRef="#ctx0" brushRef="#br0" timeOffset="389.017">55 372 2028 0 0,'-2'-1'66'0'0,"1"0"-1"0"0,-1 0 0 0 0,0-1 1 0 0,1 1-1 0 0,-1 0 1 0 0,1-1-1 0 0,-1 1 1 0 0,1-1-1 0 0,0 1 1 0 0,-1-1-1 0 0,1 1 0 0 0,0-1 1 0 0,0 0-1 0 0,0 0 1 0 0,0 0-1 0 0,1 1 1 0 0,-1-1-1 0 0,0 0 0 0 0,1 0 1 0 0,0 0-1 0 0,-1 0 1 0 0,1 0-1 0 0,0 0 1 0 0,0 0-1 0 0,0 0 0 0 0,0 0 1 0 0,0 0-1 0 0,0 0 1 0 0,1 0-1 0 0,-1 0 1 0 0,1 0-1 0 0,-1 0 1 0 0,1 0-1 0 0,0 0 0 0 0,0 0 1 0 0,0 0-1 0 0,0 1 1 0 0,0-1-1 0 0,0 0 1 0 0,0 1-1 0 0,1-1 0 0 0,0 0-65 0 0,3-3 40 0 0,1 0 0 0 0,-1 1 0 0 0,1 0 0 0 0,0 0 0 0 0,0 1 0 0 0,1 0 0 0 0,-1 0-1 0 0,1 0 1 0 0,-1 1 0 0 0,1 0 0 0 0,0 0 0 0 0,0 0 0 0 0,0 1 0 0 0,0 0 0 0 0,0 1-1 0 0,0 0 1 0 0,0 0 0 0 0,0 0 0 0 0,0 1 0 0 0,0 0 0 0 0,0 0 0 0 0,0 1 0 0 0,0-1-1 0 0,-1 2 1 0 0,1-1 0 0 0,0 1 0 0 0,-1 0 0 0 0,0 0 0 0 0,0 1 0 0 0,0 0 0 0 0,0 0-1 0 0,0 0 1 0 0,-1 1 0 0 0,0-1 0 0 0,0 1 0 0 0,0 1 0 0 0,-1-1 0 0 0,1 1 0 0 0,-1 0-1 0 0,-1 0 1 0 0,1 0-40 0 0,-1-1 12 0 0,1 0-1 0 0,-1 0 0 0 0,0 0 1 0 0,-1 0-1 0 0,0 1 0 0 0,1-1 1 0 0,-2 1-1 0 0,1 0 0 0 0,-1-1 1 0 0,0 1-1 0 0,0 0 0 0 0,0 0 1 0 0,-1 0-1 0 0,0 0 0 0 0,0-1 1 0 0,0 1-1 0 0,-1 0 0 0 0,0 0 1 0 0,0 0-1 0 0,0 0 0 0 0,-1-1 1 0 0,0 1-1 0 0,0-1 0 0 0,-1 1 1 0 0,1-1-1 0 0,-1 0 0 0 0,0 0 1 0 0,-1 0-1 0 0,-2 3-11 0 0,-116 84-298 0 0,21-85-3148 0 0,64-24 2186 0 0</inkml:trace>
  <inkml:trace contextRef="#ctx0" brushRef="#br0" timeOffset="1077.593">871 303 1132 0 0,'10'17'2992'0'0,"-26"40"-3022"0"0,8-32 311 0 0,-44 253 452 0 0,32-136 858 0 0,20-141-1285 0 0,9-71 762 0 0,116-380-200 0 0,-121 438-832 0 0,2-8-11 0 0,-2 37-54 0 0,-3-7 23 0 0,-1 8 11 0 0,0-1 1 0 0,1 1-1 0 0,1-1 1 0 0,1 1-1 0 0,0-1 1 0 0,2 0-1 0 0,0 0 0 0 0,0-1 1 0 0,2 1-1 0 0,0-1 1 0 0,1-1-1 0 0,2 4-5 0 0,120 161-181 0 0,-128-176 33 0 0,0 0-1 0 0,0 0 0 0 0,0 0 0 0 0,-1 0 0 0 0,0 0 0 0 0,0 1 0 0 0,0-1 0 0 0,0 0 0 0 0,0 1 1 0 0,-1-1-1 0 0,0 0 0 0 0,0 1 0 0 0,0-1 0 0 0,-1 0 0 0 0,1 1 0 0 0,-1-1 0 0 0,0 0 0 0 0,0 1 0 0 0,-1-1 1 0 0,1 0-1 0 0,-1 0 0 0 0,0 0 0 0 0,0 0 0 0 0,0-1 0 0 0,-1 1 0 0 0,1 0 0 0 0,-1-1 0 0 0,0 0 0 0 0,0 1 1 0 0,0-1-1 0 0,0 0 0 0 0,-1-1 0 0 0,1 1 0 0 0,-1-1 0 0 0,0 1 0 0 0,1-1 0 0 0,-1 0 0 0 0,0 0 0 0 0,0-1 1 0 0,-3 1 148 0 0,-22 4-1232 0 0</inkml:trace>
  <inkml:trace contextRef="#ctx0" brushRef="#br0" timeOffset="1355.842">654 693 1520 0 0,'1'0'708'0'0,"4"0"-244"0"0,1 0 96 0 0,1-2-184 0 0,15-2-52 0 0,2-5 132 0 0,3 1-96 0 0,4 1-72 0 0,-1-4-96 0 0,4 1 45 0 0,-1-2-129 0 0,-2 3-4 0 0,2-2-389 0 0,-4-1-259 0 0,0 0-700 0 0,1-4-44 0 0,-4 2-32 0 0</inkml:trace>
  <inkml:trace contextRef="#ctx0" brushRef="#br0" timeOffset="1668.791">1265 10 948 0 0,'-1'0'72'0'0,"1"1"-1"0"0,0-1 1 0 0,-1 0 0 0 0,1 0-1 0 0,-1 1 1 0 0,1-1-1 0 0,-1 0 1 0 0,1 0 0 0 0,-1 0-1 0 0,1 1 1 0 0,-1-1 0 0 0,1 0-1 0 0,-1 0 1 0 0,1 0-1 0 0,-1 0 1 0 0,1 0 0 0 0,-1 0-1 0 0,1 0 1 0 0,-1 0 0 0 0,1-1-1 0 0,0 1 1 0 0,-1 0-1 0 0,1 0 1 0 0,-1 0 0 0 0,1 0-1 0 0,-1-1 1 0 0,1 1 0 0 0,-1 0-1 0 0,1 0 1 0 0,0-1-1 0 0,-1 1 1 0 0,1 0 0 0 0,-1-1-1 0 0,1 1 1 0 0,0 0 0 0 0,-1-1-1 0 0,1 1 1 0 0,0-1-1 0 0,0 1 1 0 0,-1 0 0 0 0,1-1-1 0 0,0 1 1 0 0,0-1 0 0 0,0 1-1 0 0,-1-1 1 0 0,1 1-1 0 0,0-1 1 0 0,0 1 0 0 0,0-1-1 0 0,0 1 1 0 0,0-1 0 0 0,0 0-72 0 0,-47 25 157 0 0,36-16-86 0 0,0 0 0 0 0,0 1 0 0 0,1 0 0 0 0,0 1-1 0 0,1 0 1 0 0,0 1 0 0 0,0 0 0 0 0,1 0 0 0 0,0 1 0 0 0,1 0 0 0 0,1 0 0 0 0,0 0 0 0 0,0 1 0 0 0,-2 12-71 0 0,6-19 14 0 0,1 1-1 0 0,-1 0 1 0 0,2 0 0 0 0,-1 0 0 0 0,1 0 0 0 0,0 0 0 0 0,0 0-1 0 0,1 0 1 0 0,0-1 0 0 0,0 1 0 0 0,0 0 0 0 0,1 0-1 0 0,0-1 1 0 0,1 1 0 0 0,0-1 0 0 0,0 0 0 0 0,0 1-1 0 0,0-1 1 0 0,1-1 0 0 0,0 1 0 0 0,0-1 0 0 0,1 1 0 0 0,0-1-1 0 0,-1 0 1 0 0,2-1 0 0 0,-1 1 0 0 0,0-1 0 0 0,1 0-1 0 0,0 0 1 0 0,4 1-14 0 0,3 2-383 0 0,1-1 1 0 0,0 0-1 0 0,0-1 0 0 0,1 0 0 0 0,0-2 0 0 0,-1 1 0 0 0,1-2 1 0 0,0 0-1 0 0,1-1 0 0 0,5 0 383 0 0,-1-1-1181 0 0</inkml:trace>
  <inkml:trace contextRef="#ctx0" brushRef="#br0" timeOffset="3674.812">754 310 916 0 0,'-17'10'230'0'0,"0"0"-1"0"0,0 0 0 0 0,1 2 1 0 0,0 0-1 0 0,1 1 1 0 0,0 1-1 0 0,1 0 1 0 0,1 1-1 0 0,0 0 0 0 0,1 1 1 0 0,1 0-1 0 0,1 1 1 0 0,0 1-1 0 0,1-1 1 0 0,1 1-1 0 0,-5 16-229 0 0,7-18 63 0 0,0 1 1 0 0,2 0-1 0 0,0-1 0 0 0,1 2 1 0 0,0-1-1 0 0,2 0 0 0 0,0 0 1 0 0,1 1-1 0 0,0-1 0 0 0,3 7-63 0 0,-1-7 29 0 0,2 0 0 0 0,0 0-1 0 0,2 0 1 0 0,-1-1 0 0 0,2 0-1 0 0,0 0 1 0 0,1-1-1 0 0,1 0 1 0 0,0 0 0 0 0,1-1-1 0 0,10 12-28 0 0,0-5-181 0 0,1 0 0 0 0,1-1 0 0 0,1-2 0 0 0,1 0 0 0 0,1-1 0 0 0,0-2 0 0 0,1 0 0 0 0,0-2 0 0 0,1-1 0 0 0,1-1 0 0 0,5 0 181 0 0,27 7-1220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0:4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64 254 2628 0 0,'0'7'4313'0'0,"-11"54"-4009"0"0,15 183 557 0 0,29-89-209 0 0,-52-119-1305 0 0,18-35 472 0 0,-1 0-1 0 0,0 1 1 0 0,1-1-1 0 0,-1 0 1 0 0,0 0-1 0 0,0-1 1 0 0,0 1-1 0 0,0 0 1 0 0,0-1-1 0 0,0 1 1 0 0,0-1-1 0 0,0 1 1 0 0,0-1-1 0 0,0 0 1 0 0,0 0-1 0 0,0 0 1 0 0,0 0-1 0 0,0 0 1 0 0,0-1-1 0 0,0 1 1 0 0,0-1-1 0 0,0 1 1 0 0,0-1-1 0 0,0 0 1 0 0,0 1-1 0 0,1-1 1 0 0,-1 0-1 0 0,0 0 1 0 0,0-1-1 0 0,0 1 182 0 0,-10-11-1224 0 0</inkml:trace>
  <inkml:trace contextRef="#ctx0" brushRef="#br0" timeOffset="529.639">35 289 1256 0 0,'-8'-42'5222'0'0,"80"-54"-4398"0"0,-68 91-819 0 0,-1 1 0 0 0,1-1 0 0 0,0 1-1 0 0,0 0 1 0 0,0 0 0 0 0,1 0 0 0 0,-1 1 0 0 0,1-1 0 0 0,0 1 0 0 0,0 0 0 0 0,0 0-1 0 0,0 1 1 0 0,1 0 0 0 0,-1 0 0 0 0,1 0 0 0 0,-1 1 0 0 0,1-1 0 0 0,0 1-1 0 0,-1 1 1 0 0,1-1 0 0 0,0 1 0 0 0,0 0 0 0 0,0 0 0 0 0,-1 1 0 0 0,1-1 0 0 0,0 1-1 0 0,0 1 1 0 0,-1-1 0 0 0,1 1 0 0 0,-1 0 0 0 0,1 0 0 0 0,-1 1 0 0 0,0-1-1 0 0,0 1 1 0 0,0 0 0 0 0,0 1 0 0 0,-1-1 0 0 0,1 1 0 0 0,-1 0 0 0 0,0 0-1 0 0,0 0 1 0 0,0 1 0 0 0,-1-1 0 0 0,1 1 0 0 0,-1 0 0 0 0,0 0 0 0 0,1 4-5 0 0,-1 4 10 0 0,0 0 0 0 0,-1 1 1 0 0,-1-1-1 0 0,0 1 0 0 0,0-1 0 0 0,-2 1 1 0 0,0-1-1 0 0,0 1 0 0 0,-1-1 0 0 0,-1 1 1 0 0,0-1-1 0 0,-1 0 0 0 0,0 0 1 0 0,-1-1-1 0 0,0 1 0 0 0,-1-1 0 0 0,-1 0 1 0 0,0-1-1 0 0,0 1 0 0 0,-1-1 0 0 0,-1-1 1 0 0,-2 2-11 0 0,159 5 580 0 0,-143-16-579 0 0,-1 0 1 0 0,1 0-1 0 0,0 1 1 0 0,-1 0-1 0 0,1 0 1 0 0,-1 0-1 0 0,1 1 1 0 0,-1-1-1 0 0,0 1 1 0 0,0 0-1 0 0,-1 0 1 0 0,1 1-1 0 0,0-1 1 0 0,-1 1-1 0 0,0-1 1 0 0,0 1-1 0 0,0 0 1 0 0,0 1-1 0 0,-1-1 1 0 0,0 0-1 0 0,1 1 1 0 0,-2-1-1 0 0,1 1 1 0 0,0-1-1 0 0,-1 1 1 0 0,0 0-1 0 0,0 0 1 0 0,0 0-1 0 0,-1 0 1 0 0,0 0-1 0 0,0-1 1 0 0,0 1-1 0 0,0 0 1 0 0,-1 0-1 0 0,0 0 1 0 0,0 2-2 0 0,-4 4-131 0 0,0 0 0 0 0,-1-1 0 0 0,0 0 0 0 0,0 0 0 0 0,-1 0 0 0 0,0-1 0 0 0,-1 0 0 0 0,0 0 0 0 0,0-1 0 0 0,-1 0 1 0 0,0 0-1 0 0,-1-1 0 0 0,1 0 0 0 0,-1-1 0 0 0,-1 0 0 0 0,1-1 0 0 0,-1 0 0 0 0,0-1 0 0 0,0 0 0 0 0,0 0 0 0 0,-1-1 0 0 0,1-1 0 0 0,-1 0 0 0 0,-6 0 131 0 0,-47-24-1849 0 0,37 4 702 0 0</inkml:trace>
  <inkml:trace contextRef="#ctx0" brushRef="#br0" timeOffset="777.631">765 1 2040 0 0,'16'10'267'0'0,"0"1"1"0"0,-1 1-1 0 0,0 1 0 0 0,-1 0 0 0 0,-1 1 1 0 0,0 0-1 0 0,-1 1 0 0 0,0 1 1 0 0,-1 0-1 0 0,-1 0 0 0 0,0 1 0 0 0,-2 0 1 0 0,0 1-1 0 0,-1 0 0 0 0,0 0 0 0 0,1 10-267 0 0,5 3 287 0 0,4 7-57 0 0,-2 1 0 0 0,-2 0 1 0 0,-1 1-1 0 0,-2 1 0 0 0,-2-1 0 0 0,-1 1 0 0 0,-2 1 0 0 0,-2 7-230 0 0,-5-30 37 0 0,0 1 0 0 0,-1-1 0 0 0,-1 0 0 0 0,-1-1 1 0 0,0 1-1 0 0,-1-1 0 0 0,-2 0 0 0 0,1 0 0 0 0,-2-1 0 0 0,0 0 0 0 0,-2 0 0 0 0,1-1 0 0 0,-2-1 0 0 0,0 0 0 0 0,-1 0 1 0 0,0-2-1 0 0,-11 9-37 0 0,-9 7-181 0 0,-1-1 0 0 0,-2-2 0 0 0,0-2 1 0 0,-1-1-1 0 0,-2-2 0 0 0,0-1 0 0 0,-18 4 181 0 0,15-9-816 0 0,-1-3 0 0 0,0-1-1 0 0,-1-3 1 0 0,0-1 0 0 0,0-2 0 0 0,-32-1 816 0 0,22-3-1216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2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66 860 0 0,'18'20'4449'0'0,"35"-9"-4105"0"0,-47-11-1 0 0,70 6-57 0 0,1-4 1 0 0,-1-3 0 0 0,0-3-1 0 0,0-4 1 0 0,39-9-287 0 0,78-41-4973 0 0,-166 41 3773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2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1324 0 0,'0'0'139'0'0,"1"0"0"0"0,0-1 1 0 0,-1 1-1 0 0,1 0 0 0 0,0 0 0 0 0,-1 0 0 0 0,1 0 1 0 0,0 0-1 0 0,-1 0 0 0 0,1 0 0 0 0,0 0 0 0 0,-1 1 0 0 0,1-1 1 0 0,0 0-1 0 0,-1 0 0 0 0,1 0 0 0 0,0 1 0 0 0,-1-1 1 0 0,1 0-1 0 0,-1 1 0 0 0,1-1 0 0 0,-1 0 0 0 0,1 1 0 0 0,-1-1 1 0 0,1 1-1 0 0,-1-1 0 0 0,1 1 0 0 0,-1-1 0 0 0,1 1 1 0 0,-1 0-1 0 0,0-1 0 0 0,1 1 0 0 0,-1-1 0 0 0,0 1 0 0 0,0 0 1 0 0,1-1-1 0 0,-1 1 0 0 0,0 0 0 0 0,0-1 0 0 0,0 1 0 0 0,0 0 1 0 0,0-1-1 0 0,0 1 0 0 0,0 0 0 0 0,0-1 0 0 0,0 1 1 0 0,0 0-1 0 0,0-1 0 0 0,0 1 0 0 0,-1 0 0 0 0,1-1 0 0 0,0 1 1 0 0,0-1-1 0 0,-1 1 0 0 0,1 0 0 0 0,0-1 0 0 0,-1 1 1 0 0,1-1-1 0 0,-1 1 0 0 0,1 0-139 0 0,-17-5 682 0 0,-28 1-4634 0 0,-9 22 254 0 0,39-11 2559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2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1520 0 0,'25'7'6708'0'0,"-10"-55"-6404"0"0,-15 47-585 0 0,-3-19-2393 0 0,-15 5-17 0 0,13 11 1529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2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45 1164 0 0,'171'-37'5843'0'0,"-202"29"-4626"0"0,-1 16-1182 0 0,1 1 0 0 0,-1 2-1 0 0,2 1 1 0 0,0 1 0 0 0,0 1 0 0 0,1 2-1 0 0,1 1 1 0 0,1 1 0 0 0,0 1-1 0 0,-4 6-34 0 0,6 9 284 0 0,24-33-170 0 0,182-59 374 0 0,-124 32-361 0 0,116-37 102 0 0,-171 64-242 0 0,0 0-1 0 0,0 0 1 0 0,0 0-1 0 0,0 1 1 0 0,0-1 0 0 0,-1 0-1 0 0,1 1 1 0 0,0-1 0 0 0,-1 1-1 0 0,1 0 1 0 0,-1-1-1 0 0,1 1 1 0 0,-1 0 0 0 0,0 0-1 0 0,0 0 1 0 0,0 0 0 0 0,0 0-1 0 0,0 0 1 0 0,0 0-1 0 0,0 1 1 0 0,-1-1 0 0 0,1 0-1 0 0,-1 0 1 0 0,0 0 0 0 0,1 1-1 0 0,-1-1 1 0 0,0 0-1 0 0,0 1 1 0 0,-1-1 0 0 0,1 0-1 0 0,0 0 1 0 0,-1 2 13 0 0,3 15-270 0 0,27 71-1372 0 0,8-43-2436 0 0,-28-41 2899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2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38 1576 0 0,'-1'-1'69'0'0,"1"-1"1"0"0,0 0-1 0 0,0 1 0 0 0,-1-1 0 0 0,1 0 1 0 0,-1 1-1 0 0,1-1 0 0 0,-1 0 0 0 0,0 1 1 0 0,0-1-1 0 0,0 1 0 0 0,1-1 0 0 0,-2 1 1 0 0,1 0-1 0 0,0-1 0 0 0,0 1 0 0 0,0 0 1 0 0,0 0-1 0 0,-1 0 0 0 0,1 0 0 0 0,-1 0 1 0 0,1 0-1 0 0,-1 0 0 0 0,1 0 0 0 0,-1 0 1 0 0,1 1-1 0 0,-1-1 0 0 0,0 1 0 0 0,1-1 1 0 0,-1 1-1 0 0,0 0 0 0 0,1 0 0 0 0,-1-1 1 0 0,0 1-1 0 0,0 0 0 0 0,1 1 0 0 0,-1-1 0 0 0,0 0 1 0 0,1 0-1 0 0,-1 1 0 0 0,0-1 0 0 0,1 1 1 0 0,-1-1-1 0 0,1 1 0 0 0,-1 0 0 0 0,0 0 1 0 0,1 0-1 0 0,0-1 0 0 0,-1 1 0 0 0,1 1 1 0 0,-1-1-1 0 0,1 0 0 0 0,0 0 0 0 0,0 0 1 0 0,0 1-1 0 0,0-1 0 0 0,0 1 0 0 0,0-1 1 0 0,0 1-1 0 0,0-1 0 0 0,1 1 0 0 0,-1-1 1 0 0,0 1-1 0 0,1 1-69 0 0,-10 13 127 0 0,2 1 1 0 0,0 0-1 0 0,1 1 0 0 0,1 0 1 0 0,0 0-1 0 0,2 1 0 0 0,0-1 1 0 0,1 1-1 0 0,0 0 0 0 0,2 0 1 0 0,0 0-1 0 0,2 0 0 0 0,1 8-127 0 0,1 22 248 0 0,3 0 0 0 0,2-1 0 0 0,3 0 0 0 0,1 0 0 0 0,2-1 0 0 0,12 23-248 0 0,-7-20-86 0 0,-3 1 1 0 0,-2 1-1 0 0,-2 0 1 0 0,-2 1-1 0 0,-2 11 86 0 0,-8-59-161 0 0,0 0 0 0 0,0-1-1 0 0,-1 1 1 0 0,0-1 0 0 0,0 1-1 0 0,0-1 1 0 0,0 0 0 0 0,-1 1 0 0 0,1-1-1 0 0,-1 0 1 0 0,0 0 0 0 0,-1 0-1 0 0,1 0 1 0 0,-1 0 0 0 0,1-1-1 0 0,-1 1 1 0 0,0-1 0 0 0,0 1-1 0 0,-1-1 1 0 0,1 0 0 0 0,-1-1-1 0 0,1 1 1 0 0,-1 0 0 0 0,0-1-1 0 0,0 0 1 0 0,0 0 0 0 0,-1 0-1 0 0,1-1 1 0 0,0 1 0 0 0,-1-1-1 0 0,1 0 1 0 0,0 0 0 0 0,-2 0 161 0 0,-14 0-1160 0 0</inkml:trace>
  <inkml:trace contextRef="#ctx0" brushRef="#br0" timeOffset="405.409">0 428 1816 0 0,'36'-1'4454'0'0,"103"-8"-3869"0"0,212-32-5100 0 0,-315 35 3743 0 0</inkml:trace>
  <inkml:trace contextRef="#ctx0" brushRef="#br0" timeOffset="1043.847">796 305 1360 0 0,'9'-6'3660'0'0,"-38"21"-3220"0"0,19-7-361 0 0,1 1 0 0 0,0 0 1 0 0,0 0-1 0 0,1 1 0 0 0,0-1 0 0 0,1 2 0 0 0,0-1 1 0 0,0 1-1 0 0,1 0 0 0 0,1 1 0 0 0,0-1 1 0 0,0 1-1 0 0,1 0 0 0 0,1 1 0 0 0,0-1 0 0 0,0 0 1 0 0,1 3-80 0 0,4-12 8 0 0,0 0 0 0 0,0-1 0 0 0,0 1 0 0 0,1-1 0 0 0,-1 0 0 0 0,1 0 1 0 0,-1 0-1 0 0,1 0 0 0 0,0 0 0 0 0,0 0 0 0 0,-1-1 0 0 0,1 1 0 0 0,0-1 0 0 0,1 0 1 0 0,-1 0-1 0 0,0 0 0 0 0,0 0 0 0 0,0-1 0 0 0,1 1 0 0 0,-1-1 0 0 0,0 0 0 0 0,0 0 1 0 0,1 0-1 0 0,-1 0 0 0 0,0-1 0 0 0,0 1 0 0 0,1-1 0 0 0,-1 0 0 0 0,0 0 1 0 0,0 0-1 0 0,3-2-8 0 0,18-5-32 0 0,0-2 1 0 0,-1-1-1 0 0,0-1 1 0 0,0 0-1 0 0,-1-2 1 0 0,-1-1-1 0 0,-1 0 1 0 0,0-2-1 0 0,13-14 32 0 0,-28 18-49 0 0,-22 27-83 0 0,-18 98 341 0 0,35-108-207 0 0,0-1 0 0 0,1 1 0 0 0,-1 0 0 0 0,1-1 1 0 0,0 1-1 0 0,0-1 0 0 0,0 1 0 0 0,1-1 1 0 0,-1 0-1 0 0,1 1 0 0 0,0-1 0 0 0,0 0 0 0 0,0 0 1 0 0,0 0-1 0 0,1-1 0 0 0,-1 1 0 0 0,1 0 0 0 0,-1-1 1 0 0,1 1-1 0 0,0-1 0 0 0,0 0 0 0 0,0 0 1 0 0,0 0-1 0 0,1-1 0 0 0,-1 1 0 0 0,0-1 0 0 0,1 0 1 0 0,-1 1-1 0 0,1-1 0 0 0,-1-1 0 0 0,1 1 0 0 0,0-1 1 0 0,-1 1-1 0 0,1-1 0 0 0,-1 0 0 0 0,1 0-2 0 0,124-11-422 0 0,-119 9 437 0 0,1 1 1 0 0,-1-1-1 0 0,1-1 1 0 0,-1 0-1 0 0,0 0 0 0 0,0-1 1 0 0,0 0-1 0 0,-1-1 1 0 0,1 1-1 0 0,-1-2 0 0 0,0 1 1 0 0,-1-1-1 0 0,1 0 0 0 0,-1-1 1 0 0,0 0-1 0 0,-1 0 1 0 0,1 0-1 0 0,-1-1 0 0 0,-1 0 1 0 0,0 0-1 0 0,4-9-15 0 0,-10 14 40 0 0,0 0 0 0 0,0 0 0 0 0,0 0 1 0 0,-1 0-1 0 0,1 0 0 0 0,-1 0 0 0 0,0 0 0 0 0,0 0 0 0 0,0 0 0 0 0,0 1 0 0 0,-1-1 0 0 0,1 1 0 0 0,-1 0 0 0 0,0-1 0 0 0,1 1 0 0 0,-1 1 0 0 0,0-1 0 0 0,0 0 1 0 0,0 1-1 0 0,0-1 0 0 0,0 1 0 0 0,-1 0-40 0 0,2-1 15 0 0,1 0 1 0 0,-1 1 0 0 0,0-1-1 0 0,0 1 1 0 0,0 0-1 0 0,0-1 1 0 0,0 1 0 0 0,0 0-1 0 0,0 0 1 0 0,0 1 0 0 0,-1-1-1 0 0,1 0 1 0 0,0 1 0 0 0,0-1-1 0 0,-1 1 1 0 0,1 0-1 0 0,0-1 1 0 0,-1 1 0 0 0,1 0-1 0 0,0 1 1 0 0,-1-1 0 0 0,1 0-1 0 0,0 1 1 0 0,-1-1-1 0 0,1 1 1 0 0,0 0 0 0 0,0 0-1 0 0,0-1 1 0 0,-1 2 0 0 0,1-1-1 0 0,0 0 1 0 0,0 0 0 0 0,1 1-1 0 0,-1-1 1 0 0,0 1-1 0 0,0-1 1 0 0,1 1 0 0 0,-1 0-1 0 0,1 0 1 0 0,-1-1 0 0 0,1 1-1 0 0,0 0 1 0 0,0 0-1 0 0,0 1 1 0 0,0-1 0 0 0,0 0-1 0 0,0 0 1 0 0,0 0 0 0 0,1 1-1 0 0,-1-1 1 0 0,1 0 0 0 0,0 1-1 0 0,0-1 1 0 0,0 0-1 0 0,0 1 1 0 0,0-1 0 0 0,0 0-1 0 0,0 1 1 0 0,1-1 0 0 0,0 0-1 0 0,-1 1 1 0 0,1-1-1 0 0,0 0-15 0 0,43 75-16 0 0,-12-27-4252 0 0,-33-49 3133 0 0,-3-1-15 0 0</inkml:trace>
  <inkml:trace contextRef="#ctx0" brushRef="#br0" timeOffset="1202.713">1127 200 1844 0 0,'-2'-6'-180'0'0</inkml:trace>
  <inkml:trace contextRef="#ctx0" brushRef="#br0" timeOffset="1481.784">1261 292 1612 0 0,'311'265'5211'0'0,"-309"-236"-4273"0"0,-42-44-278 0 0,31 7-603 0 0,0-1-1 0 0,1 0 1 0 0,0 0 0 0 0,0 0-1 0 0,1-1 1 0 0,0-1 0 0 0,1 1 0 0 0,0-1-1 0 0,0 0 1 0 0,1-1 0 0 0,1 1 0 0 0,0-1-1 0 0,0 0 1 0 0,2 0 0 0 0,-1 0 0 0 0,1 0-1 0 0,1 0 1 0 0,0-1 0 0 0,1-5-57 0 0,3 11-243 0 0,-1-1 1 0 0,1 0-1 0 0,1 1 1 0 0,-1-1-1 0 0,1 1 1 0 0,0 0-1 0 0,1 0 0 0 0,0 0 1 0 0,0 1-1 0 0,1 0 1 0 0,-1 0-1 0 0,1 0 1 0 0,1 1-1 0 0,-1 0 0 0 0,1 0 1 0 0,0 0-1 0 0,0 1 1 0 0,0 0-1 0 0,0 0 1 0 0,1 1-1 0 0,-1 0 1 0 0,1 1-1 0 0,0-1 0 0 0,0 1 1 0 0,0 1-1 0 0,8-1 243 0 0,15-6-1164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2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59 1368 0 0,'0'1'107'0'0,"0"-1"0"0"0,1 1 0 0 0,-1-1 0 0 0,0 1 0 0 0,0 0-1 0 0,1-1 1 0 0,-1 1 0 0 0,1-1 0 0 0,-1 1 0 0 0,1 0 0 0 0,-1-1 0 0 0,1 0 0 0 0,-1 1 0 0 0,1-1-1 0 0,-1 1 1 0 0,1-1 0 0 0,-1 1 0 0 0,1-1 0 0 0,0 0 0 0 0,-1 0 0 0 0,1 1 0 0 0,0-1 0 0 0,-1 0-1 0 0,1 0 1 0 0,0 0 0 0 0,-1 1 0 0 0,1-1 0 0 0,0 0 0 0 0,-1 0 0 0 0,1 0 0 0 0,0 0 0 0 0,-1-1-1 0 0,1 1 1 0 0,0 0 0 0 0,-1 0 0 0 0,1 0 0 0 0,0 0 0 0 0,-1-1 0 0 0,1 1 0 0 0,0 0 0 0 0,-1-1-1 0 0,1 1 1 0 0,-1 0 0 0 0,1-1 0 0 0,0 1 0 0 0,-1-1 0 0 0,1 1-107 0 0,-5 40 85 0 0,2 1-1 0 0,2 0 1 0 0,2 0 0 0 0,1-1 0 0 0,2 1 0 0 0,2-1-1 0 0,7 21-84 0 0,-13-57-138 0 0,0 0 0 0 0,-1 0 0 0 0,1 0 0 0 0,-1 0 0 0 0,0 0 0 0 0,0 0-1 0 0,0 0 1 0 0,-1 0 0 0 0,0 0 0 0 0,1 0 0 0 0,-1 0 0 0 0,0-1 0 0 0,-1 1-1 0 0,1 0 1 0 0,-1 0 0 0 0,0-1 0 0 0,0 1 0 0 0,0-1 0 0 0,0 1 0 0 0,0-1 0 0 0,-1 0-1 0 0,0 0 1 0 0,1 0 0 0 0,-1 0 0 0 0,0-1 0 0 0,0 1 0 0 0,-1-1 0 0 0,0 1 138 0 0,-14 6-1186 0 0</inkml:trace>
  <inkml:trace contextRef="#ctx0" brushRef="#br0" timeOffset="312.992">26 116 1592 0 0,'-1'0'92'0'0,"0"0"-1"0"0,0 0 1 0 0,0 0 0 0 0,0 0-1 0 0,0 0 1 0 0,0 0 0 0 0,1 0-1 0 0,-1 0 1 0 0,0 0 0 0 0,0 0-1 0 0,0 0 1 0 0,0-1 0 0 0,0 1-1 0 0,1 0 1 0 0,-1-1 0 0 0,0 1-1 0 0,0-1 1 0 0,1 1 0 0 0,-1-1-1 0 0,0 1 1 0 0,0-1 0 0 0,1 1-1 0 0,-1-1 1 0 0,1 0 0 0 0,-1 1-1 0 0,0-1 1 0 0,1 0 0 0 0,-1 1-1 0 0,1-1 1 0 0,0 0-1 0 0,-1 0 1 0 0,1 0 0 0 0,0 1-1 0 0,-1-1 1 0 0,1 0 0 0 0,0 0-1 0 0,0 0 1 0 0,0 0 0 0 0,0 0-1 0 0,0 0 1 0 0,0 1 0 0 0,0-1-1 0 0,0 0 1 0 0,0 0 0 0 0,0 0-1 0 0,0 0 1 0 0,0 0 0 0 0,1 1-1 0 0,-1-1 1 0 0,0 0 0 0 0,1 0-1 0 0,-1 0 1 0 0,1 1 0 0 0,-1-1-1 0 0,1 0 1 0 0,-1 0 0 0 0,1 1-1 0 0,-1-1 1 0 0,1 0-1 0 0,0 1 1 0 0,-1-1 0 0 0,1 1-1 0 0,0-1 1 0 0,-1 1 0 0 0,1-1-1 0 0,0 1-91 0 0,61-28 748 0 0,16 12-831 0 0,0 2 0 0 0,0 4-1 0 0,1 3 1 0 0,0 4 0 0 0,41 5 83 0 0,-5 16-2220 0 0,-99-6-963 0 0,-18-9 1985 0 0</inkml:trace>
  <inkml:trace contextRef="#ctx0" brushRef="#br0" timeOffset="701.759">693 312 1128 0 0,'10'126'3607'0'0,"-16"-78"-3244"0"0,4-45-311 0 0,1 0 0 0 0,0 0 0 0 0,0 0 0 0 0,0 0-1 0 0,0 1 1 0 0,1-1 0 0 0,-1 0 0 0 0,1 1 0 0 0,0-1 0 0 0,0 1 0 0 0,0-1-1 0 0,0 0 1 0 0,1 1 0 0 0,-1-1 0 0 0,1 0 0 0 0,0 1 0 0 0,0-1 0 0 0,0 0-1 0 0,0 0 1 0 0,1 0 0 0 0,-1 0 0 0 0,1 0 0 0 0,0 0 0 0 0,0 0-1 0 0,0-1 1 0 0,0 1 0 0 0,0-1 0 0 0,1 1 0 0 0,-1-1 0 0 0,1 0 0 0 0,0 0-1 0 0,-1 0 1 0 0,1 0 0 0 0,0 0 0 0 0,0-1 0 0 0,0 1 0 0 0,1-1-52 0 0,1 1 29 0 0,-1-1 1 0 0,1 0-1 0 0,0 0 1 0 0,-1 0-1 0 0,1-1 1 0 0,0 0-1 0 0,0 0 1 0 0,-1 0-1 0 0,1 0 1 0 0,0-1-1 0 0,0 0 1 0 0,-1 0-1 0 0,1 0 1 0 0,-1 0-1 0 0,1-1 1 0 0,-1 0 0 0 0,1 0-1 0 0,-1 0 1 0 0,0 0-1 0 0,0-1 1 0 0,0 0-1 0 0,0 0 1 0 0,-1 0-1 0 0,1 0 1 0 0,-1 0-1 0 0,0-1 1 0 0,0 1-1 0 0,0-1 1 0 0,0 0-1 0 0,-1 0 1 0 0,1 0-1 0 0,-1 0 1 0 0,0-1-1 0 0,0 1 1 0 0,0-1-1 0 0,-1 1 1 0 0,0-1 0 0 0,0 1-1 0 0,0-1 1 0 0,0 0-1 0 0,-1 1 1 0 0,0-1-1 0 0,0 0 1 0 0,0 0-1 0 0,0 1 1 0 0,-1-1-1 0 0,0 0 1 0 0,0 1-1 0 0,0-1 1 0 0,0 0-1 0 0,-1 1 1 0 0,0 0-1 0 0,0-1 1 0 0,0 1-1 0 0,0 0 1 0 0,-1 0-1 0 0,0 0-29 0 0,-5-7-152 0 0,-1 0-1 0 0,0 1 0 0 0,-1 1 0 0 0,0-1 1 0 0,0 1-1 0 0,-1 1 0 0 0,0 0 0 0 0,-1 1 1 0 0,1 0-1 0 0,-2 0 0 0 0,1 2 0 0 0,-1-1 1 0 0,1 2-1 0 0,-1-1 0 0 0,-1 2 153 0 0,-21-11-2598 0 0,31 11 1474 0 0,2 0 26 0 0</inkml:trace>
  <inkml:trace contextRef="#ctx0" brushRef="#br0" timeOffset="1123.126">1213 269 848 0 0,'-19'-2'3616'0'0,"-69"36"-3388"0"0,87-33-159 0 0,-7 2-4 0 0,1 0 0 0 0,-1 0-1 0 0,1 1 1 0 0,0 0 0 0 0,0 0 0 0 0,0 0-1 0 0,1 1 1 0 0,0 0 0 0 0,0 1 0 0 0,0 0 0 0 0,0-1-1 0 0,1 2 1 0 0,0-1 0 0 0,0 1 0 0 0,1-1-1 0 0,0 1 1 0 0,0 0 0 0 0,0 1 0 0 0,1-1-1 0 0,0 1 1 0 0,-1 7-65 0 0,6-9 52 0 0,2 0-1 0 0,-1 0 0 0 0,1 0 1 0 0,-1 0-1 0 0,2-1 0 0 0,-1 0 1 0 0,1 0-1 0 0,-1 0 0 0 0,1 0 1 0 0,1-1-1 0 0,-1 0 0 0 0,0 0 1 0 0,1 0-1 0 0,0-1 0 0 0,0 1 1 0 0,0-1-1 0 0,1-1 0 0 0,0 1-51 0 0,133 71 537 0 0,-139-72-538 0 0,0 0 0 0 0,-1 0 1 0 0,1 0-1 0 0,-1 1 0 0 0,1-1 0 0 0,-1 0 0 0 0,0 0 0 0 0,0 1 0 0 0,0-1 1 0 0,-1 0-1 0 0,1 1 0 0 0,0-1 0 0 0,-1 0 0 0 0,1 0 0 0 0,-1 0 1 0 0,0 0-1 0 0,0 1 0 0 0,0-1 0 0 0,0 0 0 0 0,0 0 0 0 0,0-1 1 0 0,0 1-1 0 0,-1 0 0 0 0,1 0 0 0 0,-1 0 0 0 0,0-1 0 0 0,1 1 0 0 0,-1-1 1 0 0,0 0-1 0 0,0 1 0 0 0,0-1 0 0 0,0 0 0 0 0,0 0 0 0 0,0 0 1 0 0,0 0-1 0 0,0 0 0 0 0,0-1 0 0 0,0 1 0 0 0,0-1 0 0 0,-1 1 1 0 0,1-1-1 0 0,0 0 1 0 0,-5 4-153 0 0,-1 0 0 0 0,1-1 0 0 0,-1 0 0 0 0,1 0 0 0 0,-1-1 0 0 0,0 0 0 0 0,0 0 0 0 0,0-1 0 0 0,0 0 0 0 0,0-1 0 0 0,0 1 0 0 0,0-1 0 0 0,0-1 0 0 0,0 0 0 0 0,0 0 0 0 0,0 0 0 0 0,0-1 0 0 0,1 0 0 0 0,-1-1 0 0 0,0 0 0 0 0,1 0 0 0 0,0-1 0 0 0,0 1 0 0 0,0-2 0 0 0,0 1 0 0 0,0-1 1 0 0,1 0-1 0 0,0 0 0 0 0,0-1 0 0 0,-4-4 153 0 0,0-8-1214 0 0</inkml:trace>
  <inkml:trace contextRef="#ctx0" brushRef="#br0" timeOffset="1387.796">1373 302 1180 0 0,'-11'3'151'0'0,"10"-4"-94"0"0,0 1 0 0 0,-1 0-1 0 0,1-1 1 0 0,-1 1 0 0 0,1 0 0 0 0,0 0-1 0 0,-1 0 1 0 0,1 0 0 0 0,-1 0 0 0 0,1 0 0 0 0,0 1-1 0 0,-1-1 1 0 0,1 0 0 0 0,-1 1 0 0 0,1-1 0 0 0,0 1-1 0 0,-1-1 1 0 0,1 1 0 0 0,0 0 0 0 0,0 0-1 0 0,0-1 1 0 0,-1 1 0 0 0,1 0 0 0 0,0 0 0 0 0,0 0-1 0 0,0 0 1 0 0,0 0 0 0 0,1 0 0 0 0,-1 1-1 0 0,0-1 1 0 0,0 0 0 0 0,1 0 0 0 0,-1 1 0 0 0,1-1-1 0 0,-1 0 1 0 0,1 1 0 0 0,-1-1 0 0 0,1 0 0 0 0,0 1-1 0 0,-1-1 1 0 0,1 1 0 0 0,0-1 0 0 0,0 0-1 0 0,0 1 1 0 0,1-1 0 0 0,-1 1 0 0 0,0-1 0 0 0,0 1-1 0 0,1-1 1 0 0,-1 0 0 0 0,1 1 0 0 0,-1-1 0 0 0,1 0-1 0 0,-1 0 1 0 0,1 1 0 0 0,0-1 0 0 0,0 0-1 0 0,0 1-56 0 0,64 61 1094 0 0,-58-59-1031 0 0,-1 1 0 0 0,1 0 0 0 0,0 0 0 0 0,-1 1 0 0 0,0 0 0 0 0,-1 0-1 0 0,1 0 1 0 0,-1 1 0 0 0,0-1 0 0 0,-1 1 0 0 0,0 0 0 0 0,0 1 0 0 0,0-1 0 0 0,-1 1 0 0 0,0 0 0 0 0,0 0 0 0 0,-1 0 0 0 0,0 0 0 0 0,0 8-63 0 0,-3-9-87 0 0,-2 0 1 0 0,1 0-1 0 0,-1 0 1 0 0,0-1-1 0 0,0 1 1 0 0,-1-1-1 0 0,0 0 1 0 0,0 0-1 0 0,0 0 1 0 0,-1-1-1 0 0,0 0 1 0 0,0 1-1 0 0,0-2 1 0 0,-1 1-1 0 0,0-1 1 0 0,1 1-1 0 0,-2-2 1 0 0,1 1-1 0 0,0-1 1 0 0,-1 0-1 0 0,1 0 1 0 0,-1 0-1 0 0,0-1 1 0 0,0 0-1 0 0,0-1 1 0 0,0 1-1 0 0,0-1 1 0 0,-7-1 86 0 0,-10-3-1214 0 0,-21-13-64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0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381 184 1148 0 0,'-3'-20'1783'0'0,"-6"-34"386"0"0,10 54-2136 0 0,-1 0 0 0 0,0 0 0 0 0,1 0 0 0 0,-1 0 0 0 0,0 1 0 0 0,1-1 0 0 0,-1 0-1 0 0,1 0 1 0 0,-1 0 0 0 0,0 0 0 0 0,1 0 0 0 0,-1 0 0 0 0,1-1 0 0 0,-1 1-1 0 0,0 0 1 0 0,1 0 0 0 0,-1 0 0 0 0,0 0 0 0 0,1 0 0 0 0,-1-1 0 0 0,0 1 0 0 0,1 0-1 0 0,-1 0 1 0 0,0 0 0 0 0,1-1 0 0 0,-1 1 0 0 0,0 0 0 0 0,0 0 0 0 0,1-1-33 0 0,1 48 66 0 0,24 153 463 0 0,-16-145 524 0 0,-10-54-995 0 0,0 9 380 0 0,-2 5-833 0 0,5-9-2744 0 0,2-2 1842 0 0,-5-6 34 0 0</inkml:trace>
  <inkml:trace contextRef="#ctx0" brushRef="#br0" timeOffset="374.93">155 1 1148 0 0,'-14'13'177'0'0,"0"1"0"0"0,0 0 0 0 0,2 1 0 0 0,0 0 0 0 0,0 1 0 0 0,2 1 0 0 0,0 0 1 0 0,1 0-1 0 0,0 1 0 0 0,2 0 0 0 0,0 0 0 0 0,1 1 0 0 0,1 0 0 0 0,0 0 0 0 0,2 0 0 0 0,0 1 0 0 0,1-1 0 0 0,1 1 0 0 0,1 0 0 0 0,1 8-177 0 0,0-17 38 0 0,1 0-1 0 0,-1 0 1 0 0,2 0-1 0 0,0 0 0 0 0,0-1 1 0 0,0 1-1 0 0,2-1 1 0 0,-1 0-1 0 0,1 0 1 0 0,1 0-1 0 0,0-1 1 0 0,0 0-1 0 0,0 0 1 0 0,1 0-1 0 0,1-1 1 0 0,0 0-1 0 0,7 5-37 0 0,106 56-2378 0 0,-92-61 1094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7:5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1324 0 0,'0'0'388'0'0,"0"0"10"0"0,0 0 136 0 0,0 0-45 0 0,0 0-58 0 0,0 0-35 0 0,0 0 24 0 0,0 0 12 0 0,0 0-27 0 0,0 0-5 0 0,0 0-58 0 0,0 0-11 0 0,0 0-22 0 0,0 0-9 0 0,16 3 1054 0 0,4 66-829 0 0,35 269 821 0 0,6-152-442 0 0,-52-171-957 0 0,-8-35-4886 0 0,-1-4 2869 0 0,1 10 956 0 0,-1-1 6 0 0</inkml:trace>
  <inkml:trace contextRef="#ctx0" brushRef="#br0" timeOffset="342.513">313 325 1360 0 0,'7'-3'5298'0'0,"21"1"-3678"0"0,7 0-1273 0 0,382-53 1925 0 0,-403 55-2332 0 0,23-2-342 0 0,-25-3-7540 0 0,-12 1 6865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2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530 143 848 0 0,'0'0'165'0'0,"0"0"89"0"0,0 0 64 0 0,0 0-82 0 0,0 0-40 0 0,0 0-106 0 0,0 0 34 0 0,0 0 49 0 0,0 0 20 0 0,0 0-42 0 0,0 0 27 0 0,0 0-4 0 0,0 0-22 0 0,0 0-36 0 0,0 0-40 0 0,0 0 36 0 0,0 0-21 0 0,0 0 76 0 0,0 0-52 0 0,0 0-62 0 0,0 0 93 0 0,0 0 12 0 0,16-3 232 0 0,8-68 1095 0 0,-24 70-1343 0 0,-2-11 55 0 0,-4 6-208 0 0,0 1 1 0 0,0 0-1 0 0,-1 0 0 0 0,1 0 1 0 0,-1 1-1 0 0,0 0 0 0 0,0 1 1 0 0,-1-1-1 0 0,1 1 0 0 0,-1 1 0 0 0,1-1 1 0 0,-1 1-1 0 0,0 1 0 0 0,0-1 1 0 0,0 2-1 0 0,0-1 0 0 0,0 1 1 0 0,0 0-1 0 0,0 0 0 0 0,0 1 1 0 0,0 0-1 0 0,0 1 0 0 0,-5 1 11 0 0,-7 1 3 0 0,0 2-1 0 0,0 0 0 0 0,0 1 1 0 0,1 1-1 0 0,0 0 1 0 0,1 2-1 0 0,0 0 0 0 0,-15 11-2 0 0,20-11 4 0 0,1 1 0 0 0,0 0-1 0 0,1 0 1 0 0,0 2 0 0 0,1-1-1 0 0,0 1 1 0 0,1 1 0 0 0,0-1-1 0 0,1 2 1 0 0,1-1 0 0 0,0 1-1 0 0,1 0 1 0 0,0 0 0 0 0,2 1 0 0 0,-1 0-1 0 0,2 0 1 0 0,0 0 0 0 0,1 0-1 0 0,1 12-3 0 0,1-23 14 0 0,1-1-1 0 0,-1 0 1 0 0,1 0 0 0 0,1 0-1 0 0,-1 0 1 0 0,0 0-1 0 0,1-1 1 0 0,0 1-1 0 0,0 0 1 0 0,0-1 0 0 0,0 1-1 0 0,1-1 1 0 0,-1 0-1 0 0,1 0 1 0 0,0 0 0 0 0,0 0-1 0 0,0 0 1 0 0,0 0-1 0 0,0-1 1 0 0,1 1-1 0 0,-1-1 1 0 0,1 0 0 0 0,0 0-1 0 0,-1-1 1 0 0,1 1-1 0 0,0-1 1 0 0,0 0 0 0 0,0 0-1 0 0,0 0 1 0 0,0 0-1 0 0,2-1-13 0 0,137 12 691 0 0,-134-12-659 0 0,93-14 17 0 0,-101 13-104 0 0,-84 34-279 0 0,54-24 335 0 0,1 2 1 0 0,1 0 0 0 0,0 1 0 0 0,0 2 0 0 0,1 1-1 0 0,1 1 1 0 0,1 1 0 0 0,0 1 0 0 0,1 1 0 0 0,-8 10-2 0 0,15 17 102 0 0,16-45-45 0 0,3 1-34 0 0,14 3-167 0 0,0-1 0 0 0,-1-1 0 0 0,1-1 0 0 0,0-1-1 0 0,0 0 1 0 0,1-1 0 0 0,-1 0 0 0 0,0-2 0 0 0,0 0-1 0 0,-1-1 1 0 0,1-1 0 0 0,0 0 0 0 0,-1-1 0 0 0,0-1-1 0 0,0 0 1 0 0,10-7 144 0 0,-21 11-42 0 0,59-23-2403 0 0,-33 10 1196 0 0</inkml:trace>
  <inkml:trace contextRef="#ctx0" brushRef="#br0" timeOffset="248.341">742 360 1216 0 0,'0'0'682'0'0,"-10"28"1914"0"0,-42 217-1583 0 0,25-205-3547 0 0,13-29 1385 0 0</inkml:trace>
  <inkml:trace contextRef="#ctx0" brushRef="#br0" timeOffset="498.319">318 497 1140 0 0,'27'-18'4675'0'0,"75"18"-3252"0"0,-72 8-1305 0 0,9 0-37 0 0,-1 2 0 0 0,0 1 1 0 0,-1 2-1 0 0,-1 1 1 0 0,0 2-1 0 0,0 2 0 0 0,-2 1 1 0 0,-1 2-1 0 0,26 20-81 0 0,-56-38-145 0 0,0-1 0 0 0,-1 1-1 0 0,1-1 1 0 0,-1 1 0 0 0,1 0 0 0 0,-1 0-1 0 0,0 0 1 0 0,0 1 0 0 0,-1-1 0 0 0,1 0-1 0 0,0 1 1 0 0,-1-1 0 0 0,0 1 0 0 0,0-1-1 0 0,0 1 1 0 0,-1-1 0 0 0,1 1-1 0 0,-1 0 1 0 0,1 0 0 0 0,-1-1 0 0 0,-1 1-1 0 0,1 0 1 0 0,0-1 0 0 0,-1 1 0 0 0,0 0-1 0 0,0-1 1 0 0,0 1 0 0 0,0-1 0 0 0,0 1-1 0 0,-1-1 1 0 0,0 0 0 0 0,1 1 0 0 0,-1-1-1 0 0,-1 0 1 0 0,1 0 0 0 0,-2 1 145 0 0,-19 20-1051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3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1520 0 0,'-37'4'3304'0'0,"-18"28"-2797"0"0,48-27-188 0 0,-18 15-25 0 0,1 0-1 0 0,1 1 1 0 0,1 1 0 0 0,0 2-1 0 0,2 0 1 0 0,1 1 0 0 0,1 0-1 0 0,2 2 1 0 0,0 0 0 0 0,2 1-1 0 0,0 1 1 0 0,-8 29-294 0 0,18-50 60 0 0,0 0-1 0 0,0 0 0 0 0,1 0 1 0 0,0 1-1 0 0,1-1 1 0 0,0 1-1 0 0,0-1 0 0 0,1 1 1 0 0,0 0-1 0 0,0 0 1 0 0,1-1-1 0 0,0 1 0 0 0,1 0 1 0 0,0 0-1 0 0,1 0 0 0 0,-1-1 1 0 0,1 1-1 0 0,1-1 1 0 0,0 1-1 0 0,0-1 0 0 0,1 0 1 0 0,0 0-1 0 0,0 0 1 0 0,1-1-1 0 0,0 0 0 0 0,0 0 1 0 0,0 0-1 0 0,1 0 1 0 0,0-1-1 0 0,1 0 0 0 0,-1 0 1 0 0,1 0-1 0 0,1-1 1 0 0,-1 0-1 0 0,0-1 0 0 0,7 3-59 0 0,0-2 23 0 0,1-1 0 0 0,-1-1 0 0 0,0 0-1 0 0,1-1 1 0 0,0-1 0 0 0,-1 0 0 0 0,1-1-1 0 0,0-1 1 0 0,0 0 0 0 0,-1-1 0 0 0,1-1-1 0 0,-1 0 1 0 0,0 0 0 0 0,0-2 0 0 0,0 0-1 0 0,0 0 1 0 0,1-2-23 0 0,-11 5-5 0 0,0 0 0 0 0,1-1 0 0 0,-1 1 0 0 0,-1-1 0 0 0,1 1 0 0 0,0-1 0 0 0,-1-1 0 0 0,1 1 0 0 0,-1 0 0 0 0,0-1 0 0 0,0 1 0 0 0,0-1 0 0 0,-1 0 0 0 0,1 0 0 0 0,-1 0 0 0 0,0 0 0 0 0,0-1 0 0 0,0 1 0 0 0,-1-1 0 0 0,1 1 0 0 0,-1-1 1 0 0,0 1-1 0 0,-1-1 0 0 0,1 0 0 0 0,-1 1 0 0 0,0-1 0 0 0,0 0 0 0 0,0 1 0 0 0,-1-1 0 0 0,1 0 0 0 0,-1 1 0 0 0,0-1 0 0 0,-1 1 0 0 0,1-1 0 0 0,-1 1 0 0 0,0-1 0 0 0,0 1 0 0 0,0 0 0 0 0,-1 0 0 0 0,1 0 0 0 0,-1 0 0 0 0,0 1 0 0 0,0-1 0 0 0,0 1 0 0 0,-1 0 0 0 0,1-1 0 0 0,-1 1 0 0 0,0 1 0 0 0,0-1 0 0 0,0 1 0 0 0,-3-2 5 0 0,-83-32-125 0 0,-37-28-841 0 0,125 62 805 0 0,1 0-1 0 0,0 0 1 0 0,0 0-1 0 0,0 0 1 0 0,0 0-1 0 0,0-1 1 0 0,1 1-1 0 0,-1 0 1 0 0,1 0-1 0 0,-1 0 1 0 0,1-1-1 0 0,0 1 1 0 0,0 0-1 0 0,0-1 1 0 0,0 1 0 0 0,0 0-1 0 0,0 0 1 0 0,1-1-1 0 0,-1 1 1 0 0,1 0-1 0 0,0 0 1 0 0,-1 0-1 0 0,1 0 1 0 0,0-1-1 0 0,0 1 1 0 0,1 0-1 0 0,-1 1 1 0 0,0-1-1 0 0,1 0 1 0 0,-1 0-1 0 0,1 0 1 0 0,-1 1-1 0 0,1-1 1 0 0,0 1-1 0 0,0 0 1 0 0,-1-1-1 0 0,1 1 1 0 0,0 0-1 0 0,0 0 1 0 0,0 0-1 0 0,1 0 1 0 0,-1 0 161 0 0,-1 1-1 0 0,18-15-1218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3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1744 0 0,'20'-30'4584'0'0,"34"4"-3113"0"0,-51 30-1466 0 0,-1 0 1 0 0,1 0-1 0 0,-1 0 0 0 0,0 1 0 0 0,0-1 0 0 0,0 0 0 0 0,0 1 0 0 0,-1-1 0 0 0,0 1 0 0 0,0 0 1 0 0,0-1-1 0 0,0 1 0 0 0,-1 0 0 0 0,0 0 0 0 0,0-1 0 0 0,0 1 0 0 0,-1 0 0 0 0,0 4-5 0 0,1 2 55 0 0,-24 194 290 0 0,25-192-300 0 0,1 0 0 0 0,1-1 1 0 0,0 1-1 0 0,1-1 0 0 0,0 1 1 0 0,1-1-1 0 0,0 0 0 0 0,1-1 1 0 0,0 1-1 0 0,1-1 0 0 0,1-1 1 0 0,-1 1-1 0 0,1-1 0 0 0,6 4-45 0 0,-5-4 89 0 0,-1 0 0 0 0,1 1 0 0 0,-2-1 0 0 0,0 2 0 0 0,0-1 0 0 0,-1 1 0 0 0,0 0 0 0 0,-1 0 1 0 0,0 1-1 0 0,-1-1 0 0 0,0 1 0 0 0,-1 0 0 0 0,-1 0 0 0 0,1 8-89 0 0,-5-6 89 0 0,-1 0 1 0 0,-1 0-1 0 0,0 0 1 0 0,0-1-1 0 0,-1 0 1 0 0,-1 0-1 0 0,-1 0 1 0 0,0-1-1 0 0,-1 0 1 0 0,0 0-1 0 0,-10 11-89 0 0,-48 102-302 0 0,62-101-1694 0 0,4-15-4110 0 0,0-10 4906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3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26 1060 0 0,'-2'-2'2100'0'0,"-15"8"1807"0"0,13-1-3827 0 0,1 0 1 0 0,-1 0 0 0 0,1 1 0 0 0,0-1 0 0 0,0 1 0 0 0,1-1 0 0 0,0 1-1 0 0,0 0 1 0 0,0 0 0 0 0,1 0 0 0 0,-1 0 0 0 0,1 0 0 0 0,1 0-1 0 0,-1 1 1 0 0,1-1 0 0 0,1 0 0 0 0,-1 0 0 0 0,1 0 0 0 0,0 0-1 0 0,0 1 1 0 0,0-1 0 0 0,1 0 0 0 0,0-1 0 0 0,2 4-81 0 0,6 9 179 0 0,1 0 0 0 0,0-1 0 0 0,1-1 0 0 0,1 0 0 0 0,1 0 0 0 0,0-2 0 0 0,1 0 0 0 0,10 8-179 0 0,89 106 613 0 0,-112-127-626 0 0,-1 1 1 0 0,0 0-1 0 0,1 0 0 0 0,-1 0 1 0 0,0 0-1 0 0,0 0 1 0 0,0 1-1 0 0,0-1 1 0 0,0 0-1 0 0,-1 0 0 0 0,1 1 1 0 0,-1-1-1 0 0,1 0 1 0 0,-1 1-1 0 0,0-1 0 0 0,0 0 1 0 0,0 1-1 0 0,0-1 1 0 0,0 1-1 0 0,-1-1 1 0 0,1 0-1 0 0,-1 0 0 0 0,0 1 1 0 0,1-1-1 0 0,-1 0 1 0 0,0 0-1 0 0,0 0 1 0 0,0 1-1 0 0,-1-1 0 0 0,1 0 1 0 0,0-1-1 0 0,-1 1 1 0 0,1 0-1 0 0,-1 0 1 0 0,0-1-1 0 0,0 1 0 0 0,0-1 1 0 0,1 1-1 0 0,-1-1 1 0 0,0 0-1 0 0,-1 0 1 0 0,1 0-1 0 0,0 0 0 0 0,-2 1 13 0 0,-2 0-193 0 0,0 0 0 0 0,-1-1 0 0 0,1 0 0 0 0,0 0-1 0 0,-1 0 1 0 0,1-1 0 0 0,-1 0 0 0 0,1 0-1 0 0,-1-1 1 0 0,1 0 0 0 0,0 0 0 0 0,-1 0-1 0 0,1-1 1 0 0,0 0 0 0 0,-6-2 193 0 0,-78-82-5302 0 0,74 58 3864 0 0</inkml:trace>
  <inkml:trace contextRef="#ctx0" brushRef="#br0" timeOffset="203.748">1 111 1424 0 0,'4'-9'4713'0'0,"72"-21"-3790"0"0,150-20-1007 0 0,-73 30-4456 0 0,-124 18 3416 0 0</inkml:trace>
  <inkml:trace contextRef="#ctx0" brushRef="#br0" timeOffset="469.031">594 296 948 0 0,'-2'364'4708'0'0,"0"-353"-4700"0"0,0 0-1 0 0,0-1 1 0 0,-1 1 0 0 0,0-1 0 0 0,-1 1 0 0 0,0-1-1 0 0,0 0 1 0 0,-2-1 0 0 0,1 1 0 0 0,-1-1-1 0 0,0 0 1 0 0,-4 3-8 0 0,-37 16-3195 0 0,46-28 2069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3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89 1404 0 0,'13'-9'2352'0'0,"-13"8"-2298"0"0,0 0 1 0 0,0 1-1 0 0,1-1 0 0 0,-1 0 1 0 0,1 1-1 0 0,-1-1 0 0 0,1 1 0 0 0,-1-1 1 0 0,1 1-1 0 0,-1-1 0 0 0,1 1 0 0 0,-1-1 1 0 0,1 1-1 0 0,0-1 0 0 0,-1 1 1 0 0,1 0-1 0 0,0-1 0 0 0,-1 1 0 0 0,1 0 1 0 0,0-1-1 0 0,-1 1 0 0 0,1 0 0 0 0,0 0 1 0 0,0 0-1 0 0,-1 0 0 0 0,1 0 1 0 0,0 0-1 0 0,0 0 0 0 0,-1 0 0 0 0,1 0 1 0 0,0 0-1 0 0,-1 0 0 0 0,1 0 0 0 0,0 1 1 0 0,0-1-1 0 0,-1 0 0 0 0,1 1 1 0 0,0-1-1 0 0,-1 0 0 0 0,1 1 0 0 0,0-1 1 0 0,-1 0-1 0 0,1 1 0 0 0,-1-1 0 0 0,1 1 1 0 0,-1 0-1 0 0,1-1 0 0 0,-1 1 1 0 0,1-1-1 0 0,-1 1 0 0 0,0 0 0 0 0,1-1 1 0 0,-1 1-1 0 0,0 0 0 0 0,1-1 0 0 0,-1 1 1 0 0,0 0-1 0 0,0-1 0 0 0,0 1 0 0 0,0 0 1 0 0,0 0-1 0 0,1-1 0 0 0,-1 1 1 0 0,-1 0-1 0 0,1 0 0 0 0,0-1 0 0 0,0 1 1 0 0,0 0-55 0 0,86 327 1272 0 0,-91-229-2213 0 0,4-97 796 0 0,0 0 0 0 0,0 0 0 0 0,0-1 0 0 0,0 1 0 0 0,-1 0 0 0 0,1 0 0 0 0,-1-1 0 0 0,1 1 1 0 0,-1-1-1 0 0,0 1 0 0 0,0-1 0 0 0,0 0 0 0 0,0 0 0 0 0,1 0 0 0 0,-2 0 0 0 0,1 0 0 0 0,0 0 0 0 0,0 0 0 0 0,0-1 1 0 0,0 1-1 0 0,0-1 0 0 0,-1 1 0 0 0,1-1 0 0 0,0 0 0 0 0,0 0 0 0 0,0 0 0 0 0,-1 0 0 0 0,0 0 145 0 0,-10-4-1276 0 0,-13-12 68 0 0</inkml:trace>
  <inkml:trace contextRef="#ctx0" brushRef="#br0" timeOffset="264.495">262 1 956 0 0,'-17'9'365'0'0,"1"1"1"0"0,0 1-1 0 0,1 0 1 0 0,0 2-1 0 0,1-1 0 0 0,0 2 1 0 0,1 0-1 0 0,1 0 0 0 0,0 1 1 0 0,1 1-1 0 0,0 0-365 0 0,-14 17 602 0 0,-45 85 1353 0 0,70-117-1646 0 0,3 2 16 0 0,12 2-248 0 0,-1-1 1 0 0,1 0-1 0 0,-1-1 0 0 0,1 0 1 0 0,0-2-1 0 0,0 0 0 0 0,0 0 0 0 0,0-1 1 0 0,1-1-1 0 0,-1-1 0 0 0,0 0 1 0 0,-1-1-1 0 0,6-2-77 0 0,0 3-87 0 0,201-33-6291 0 0,-197 29 5168 0 0</inkml:trace>
  <inkml:trace contextRef="#ctx0" brushRef="#br0" timeOffset="510.443">769 463 876 0 0,'15'155'3529'0'0,"-19"-146"-3466"0"0,1 0 1 0 0,-1-1-1 0 0,0 1 0 0 0,-1-1 0 0 0,1 0 0 0 0,-2-1 1 0 0,1 1-1 0 0,-1-1 0 0 0,0 0 0 0 0,-1 0 0 0 0,0-1 1 0 0,0 0-1 0 0,0 0 0 0 0,-1-1 0 0 0,1 0 1 0 0,-1 0-1 0 0,-1-1 0 0 0,1 0 0 0 0,0 0 0 0 0,-1-1 1 0 0,0 0-1 0 0,0 0 0 0 0,0-1 0 0 0,-3 0-63 0 0,-1 1-164 0 0,1-1 0 0 0,-1-1 0 0 0,0 0 0 0 0,1-1 0 0 0,-1 0 0 0 0,0-1-1 0 0,1 0 1 0 0,-1-1 0 0 0,1-1 0 0 0,-1 0 0 0 0,-6-3 164 0 0,-12-9-1145 0 0,9-3-67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3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11 1436 0 0,'39'-4'2703'0'0,"-36"3"-2683"0"0,-1 0-1 0 0,1 0 1 0 0,-1 0 0 0 0,1 0-1 0 0,0 0 1 0 0,0 1-1 0 0,-1 0 1 0 0,1-1 0 0 0,0 1-1 0 0,0 0 1 0 0,0 0 0 0 0,-1 1-1 0 0,1-1 1 0 0,0 1-1 0 0,0-1 1 0 0,-1 1 0 0 0,1 0-1 0 0,0 0 1 0 0,-1 0 0 0 0,1 0-1 0 0,-1 0 1 0 0,0 1-1 0 0,1-1 1 0 0,-1 1 0 0 0,0 0-1 0 0,0-1 1 0 0,0 1 0 0 0,0 0-1 0 0,0 0 1 0 0,0 0-1 0 0,0 1 1 0 0,-1-1 0 0 0,1 0-1 0 0,-1 1 1 0 0,1-1-1 0 0,-1 1 1 0 0,0 0-20 0 0,0 6 48 0 0,1 0 0 0 0,-2 0 0 0 0,1 0 0 0 0,-2 1 0 0 0,1-1 0 0 0,-1 0 0 0 0,0 0-1 0 0,-1 0 1 0 0,0 0 0 0 0,-1-1 0 0 0,1 1 0 0 0,-2 0 0 0 0,1-1 0 0 0,-1 0 0 0 0,-1 0 0 0 0,1 0 0 0 0,-1 0 0 0 0,-1-1-1 0 0,1 0 1 0 0,-1 0 0 0 0,-1 0 0 0 0,-1 1-48 0 0,-61 65 717 0 0,96-53-478 0 0,-20-17-222 0 0,1 1 0 0 0,-1 0 0 0 0,0 1 0 0 0,-1-1 0 0 0,1 1 0 0 0,-1 1 0 0 0,0-1 0 0 0,0 1 0 0 0,0 0 0 0 0,-1 0 0 0 0,0 1 0 0 0,0-1 0 0 0,-1 1 0 0 0,0 0 0 0 0,0 1 0 0 0,0-1 0 0 0,-1 1 0 0 0,0-1 0 0 0,-1 1 0 0 0,0 0 0 0 0,0 0 0 0 0,0 2-17 0 0,-7-2-9 0 0,0 0-1 0 0,0 0 0 0 0,0 0 0 0 0,-1-1 1 0 0,-1 1-1 0 0,1-1 0 0 0,-1-1 1 0 0,0 0-1 0 0,0 1 0 0 0,-1-2 0 0 0,0 1 1 0 0,0-1-1 0 0,0-1 0 0 0,-1 0 1 0 0,1 0-1 0 0,-1 0 0 0 0,0-1 0 0 0,0 0 1 0 0,-1-1-1 0 0,1 0 0 0 0,-5 0 10 0 0,5 1-122 0 0,0 0 1 0 0,-1-1-1 0 0,1 0 0 0 0,-1-1 0 0 0,1 0 0 0 0,-1-1 0 0 0,0 0 0 0 0,1 0 0 0 0,-1-1 0 0 0,0 0 0 0 0,1-1 0 0 0,-1 0 1 0 0,1 0-1 0 0,0-1 0 0 0,0 0 0 0 0,0-1 0 0 0,0 0 0 0 0,0 0 0 0 0,-4-4 122 0 0,1-11-2370 0 0,11 17 1143 0 0</inkml:trace>
  <inkml:trace contextRef="#ctx0" brushRef="#br0" timeOffset="265.058">734 529 1484 0 0,'-27'33'675'0'0,"-2"-2"0"0"0,-1-1 0 0 0,-1-1 0 0 0,-2-1 0 0 0,-1-2 0 0 0,0-1-1 0 0,-2-2 1 0 0,-21 9-675 0 0,-66 9-1215 0 0,122-41 323 0 0,-2-2-8 0 0,-6-21-760 0 0,19 8 872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1428 0 0,'66'-36'3812'0'0,"-61"35"-3773"0"0,-1 0 0 0 0,0 1 0 0 0,0-1 0 0 0,0 1 0 0 0,0 0-1 0 0,0 0 1 0 0,0 0 0 0 0,0 1 0 0 0,1-1 0 0 0,-1 1 0 0 0,0 0 0 0 0,0 0 0 0 0,0 1 0 0 0,-1-1 0 0 0,1 1 0 0 0,0 0 0 0 0,0 0 0 0 0,-1 0 0 0 0,1 0 0 0 0,-1 1 0 0 0,0-1 0 0 0,0 1 0 0 0,0 0 0 0 0,0 0-1 0 0,0 0 1 0 0,-1 0 0 0 0,1 0 0 0 0,-1 1 0 0 0,0-1 0 0 0,0 1 0 0 0,0 0 0 0 0,0 0 0 0 0,-1-1 0 0 0,1 1 0 0 0,-1 0 0 0 0,0 0 0 0 0,0 0 0 0 0,-1 0 0 0 0,1 1 0 0 0,-1-1 0 0 0,0 0 0 0 0,0 0 0 0 0,0 1-39 0 0,1 13 55 0 0,-1-1 0 0 0,0 1 0 0 0,-1-1 0 0 0,-1 0 0 0 0,-1 1 0 0 0,0-1 0 0 0,-1 0 1 0 0,-1 0-1 0 0,-4 7-55 0 0,-91 146 1888 0 0,146-175-1458 0 0,162-47-3862 0 0,-122 30-13 0 0,-57 14 2149 0 0</inkml:trace>
  <inkml:trace contextRef="#ctx0" brushRef="#br0" timeOffset="170.576">562 358 1468 0 0,'-49'143'4303'0'0,"6"-11"-3809"0"0,-43-31-4463 0 0,69-90 2801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2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199 177 1184 0 0,'3'-13'1420'0'0,"55"-37"1733"0"0,-117 63-2117 0 0,35-3-1027 0 0,4-4 32 0 0,1 2 0 0 0,0 0 0 0 0,1 1 0 0 0,-1 1 0 0 0,2 0 0 0 0,0 2 1 0 0,0 0-1 0 0,-9 9-41 0 0,25-17 19 0 0,0 0-1 0 0,0 0 1 0 0,0 0 0 0 0,1 0 0 0 0,0 0 0 0 0,0 0 0 0 0,0 0-1 0 0,0 0 1 0 0,1 0 0 0 0,-1 0 0 0 0,1 0 0 0 0,0 0 0 0 0,0-1 0 0 0,1 1-1 0 0,-1 0 1 0 0,1 0 0 0 0,0-1 0 0 0,0 1 0 0 0,0-1 0 0 0,0 1 0 0 0,0-1-1 0 0,1 0 1 0 0,0 0 0 0 0,0 0 0 0 0,-1 0 0 0 0,2-1 0 0 0,-1 1 0 0 0,0-1-1 0 0,0 0 1 0 0,1 0 0 0 0,-1 0 0 0 0,1 0 0 0 0,0-1 0 0 0,0 1-1 0 0,-1-1 1 0 0,1 0 0 0 0,0 0 0 0 0,1 0-19 0 0,-3 1 17 0 0,274 138 1072 0 0,-237-106-741 0 0,-39-33-261 0 0,0-1-4 0 0,-4 3-71 0 0,0 0 1 0 0,0-1-1 0 0,0 0 1 0 0,0 0-1 0 0,-1 0 1 0 0,1 0-1 0 0,-1-1 1 0 0,1 1-1 0 0,-1-1 1 0 0,0 0-1 0 0,1-1 1 0 0,-1 1-1 0 0,0-1 1 0 0,0 0-1 0 0,1 0 1 0 0,-1-1-1 0 0,0 1 0 0 0,0-1 1 0 0,1 0-1 0 0,-1 0 1 0 0,-1-1-13 0 0,-216-57-1567 0 0,225 57-2031 0 0,15-5 1604 0 0,4 4 736 0 0</inkml:trace>
  <inkml:trace contextRef="#ctx0" brushRef="#br0" timeOffset="278.385">620 294 1532 0 0,'4'0'764'0'0,"-1"-1"-184"0"0,2 1-120 0 0,-1-2-16 0 0,4 1 44 0 0,0-1-100 0 0,15 1-84 0 0,-12 1-132 0 0,26-8 116 0 0,-13 5-35 0 0,3 3-13 0 0,-5-4-152 0 0,-10 4 0 0 0,5 0-444 0 0,4 0-157 0 0,9 13-539 0 0,-23-10-172 0 0,-7 3 84 0 0</inkml:trace>
  <inkml:trace contextRef="#ctx0" brushRef="#br0" timeOffset="544.512">606 476 1256 0 0,'6'3'688'0'0,"2"-2"-104"0"0,13 2-168 0 0,5 2-52 0 0,-2-4-44 0 0,1-1-36 0 0,6 0-112 0 0,-15 0-112 0 0,8 0-56 0 0,5 0-88 0 0,31-12 140 0 0,-26 6-236 0 0,1-1-196 0 0,-8-4-452 0 0,4 2-260 0 0</inkml:trace>
  <inkml:trace contextRef="#ctx0" brushRef="#br0" timeOffset="981.172">1342 0 1192 0 0,'-5'1'142'0'0,"-1"0"1"0"0,1 0-1 0 0,0 0 0 0 0,-1 0 1 0 0,1 1-1 0 0,0 0 0 0 0,0 0 1 0 0,0 1-1 0 0,0-1 0 0 0,1 1 1 0 0,-1 0-1 0 0,1 0 0 0 0,-1 1 1 0 0,1-1-1 0 0,0 1 0 0 0,1 0 1 0 0,-1 0-1 0 0,1 0 0 0 0,-1 0 1 0 0,1 1-1 0 0,0 0 0 0 0,1-1 1 0 0,-1 1-1 0 0,1 0 0 0 0,0 0 1 0 0,0 0-1 0 0,1 1 0 0 0,-1-1 1 0 0,1 4-143 0 0,0 0 83 0 0,0 0 0 0 0,1 0 0 0 0,1 0 0 0 0,0 0 0 0 0,0 0 0 0 0,0 0 0 0 0,1 0 0 0 0,1 0 0 0 0,0-1 0 0 0,0 1 0 0 0,0-1 0 0 0,1 1 0 0 0,0-1 0 0 0,1 0 0 0 0,0-1 0 0 0,0 1 0 0 0,0-1 0 0 0,1 0 1 0 0,0 0-1 0 0,1-1 0 0 0,1 1-83 0 0,23 33 238 0 0,-26-33-217 0 0,1 0-1 0 0,-1 0 1 0 0,0 0 0 0 0,-1 0-1 0 0,0 1 1 0 0,0 0 0 0 0,-1 0-1 0 0,0 0 1 0 0,0 0-1 0 0,0 0 1 0 0,-2 1 0 0 0,1-1-1 0 0,-1 1 1 0 0,0 0 0 0 0,0-1-1 0 0,-1 1 1 0 0,0 0 0 0 0,-1-1-1 0 0,0 1 1 0 0,-1-1 0 0 0,1 1-1 0 0,-1-1 1 0 0,-1 1 0 0 0,0-1-1 0 0,0 0 1 0 0,-1 0 0 0 0,1 0-1 0 0,-2-1 1 0 0,1 1-1 0 0,-1-1 1 0 0,0 0 0 0 0,-1-1-1 0 0,0 1 1 0 0,-5 4-21 0 0,5-4 45 0 0,0-1 0 0 0,-1 0 0 0 0,0 0 0 0 0,0-1 0 0 0,0 0 0 0 0,-1 0 1 0 0,0 0-1 0 0,0-1 0 0 0,0 0 0 0 0,0-1 0 0 0,-1 0 0 0 0,1 0 0 0 0,-1-1 0 0 0,0 0 0 0 0,0 0-45 0 0,8-2 55 0 0,1 0-1 0 0,0 0 36 0 0,5-9 140 0 0,6 7-216 0 0,1 0-1 0 0,-1 1 1 0 0,1 0 0 0 0,-1 1-1 0 0,1 1 1 0 0,0 0 0 0 0,-1 0-1 0 0,0 1 1 0 0,1 0 0 0 0,-1 1 0 0 0,0 1-1 0 0,0 0 1 0 0,0 0 0 0 0,-1 1-1 0 0,1 0 1 0 0,-1 1 0 0 0,-1 0 0 0 0,1 0-1 0 0,-1 1 1 0 0,0 1 0 0 0,6 6-14 0 0,154 194-102 0 0,-165-202 71 0 0,9 9-139 0 0,13 20-3298 0 0,-19-49 944 0 0,-3-3 1318 0 0</inkml:trace>
  <inkml:trace contextRef="#ctx0" brushRef="#br0" timeOffset="1262.746">1873 102 1792 0 0,'9'-25'4335'0'0,"-3"47"-2655"0"0,-1 20-1534 0 0,2 0-1 0 0,2 0 1 0 0,2-1 0 0 0,1 0-1 0 0,13 27-145 0 0,12 41-1829 0 0,-30-77-845 0 0,-7-26 1610 0 0</inkml:trace>
  <inkml:trace contextRef="#ctx0" brushRef="#br0" timeOffset="1449.558">2272 509 1792 0 0,'-15'27'644'0'0,"4"0"-112"0"0,-2 3-96 0 0,0 0-128 0 0,5-2-56 0 0,-1 2 156 0 0,-2 0-80 0 0,1-6-132 0 0,0 2-20 0 0,6-2-208 0 0,-6-6-8 0 0,2 0-96 0 0,0-8-120 0 0,0-5-284 0 0,2-2-560 0 0,1-3-148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2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342 369 1708 0 0,'-61'17'3242'0'0,"25"0"-2953"0"0,1 2 0 0 0,1 2 0 0 0,1 1 0 0 0,0 1 0 0 0,2 2 0 0 0,1 1 0 0 0,-19 21-289 0 0,50-47 5 0 0,1 0 0 0 0,-1 0 0 0 0,0 0 1 0 0,0 0-1 0 0,0 0 0 0 0,0 0 0 0 0,0 1 0 0 0,0-1 1 0 0,0 0-1 0 0,0 0 0 0 0,0 1 0 0 0,0-1 1 0 0,0 1-1 0 0,0-1 0 0 0,0 1 0 0 0,-1-1 1 0 0,1 1-1 0 0,0-1 0 0 0,0 1 0 0 0,0 0 0 0 0,-1-1 1 0 0,1 1-1 0 0,0 0 0 0 0,-1 0 0 0 0,1 0 1 0 0,0-1-1 0 0,-1 1 0 0 0,1 0 0 0 0,-1 0 1 0 0,0 0-1 0 0,1 0 0 0 0,-1 0 0 0 0,0 0 0 0 0,1 0 1 0 0,-1 0-1 0 0,0 0 0 0 0,0 0 0 0 0,0 0 1 0 0,0 0-1 0 0,0 0 0 0 0,0 0 0 0 0,0 1 1 0 0,0-1-1 0 0,0 0 0 0 0,-1 0 0 0 0,1 0 0 0 0,0 0 1 0 0,-1 0-1 0 0,1-1 0 0 0,-1 1 0 0 0,1 0 1 0 0,-1 0-1 0 0,1 0 0 0 0,-1 0 0 0 0,0 0 1 0 0,1-1-1 0 0,-1 1 0 0 0,0 0 0 0 0,0 0 0 0 0,1-1 1 0 0,-1 1-1 0 0,0-1 0 0 0,0 1 0 0 0,0 0-5 0 0,80-16 174 0 0,-46 5-343 0 0,0 0-1 0 0,0-3 0 0 0,-1 0 1 0 0,-1-3-1 0 0,0 0 0 0 0,-1-2 1 0 0,-1-1-1 0 0,-1-1 0 0 0,0-2 1 0 0,-2-1-1 0 0,0-1 0 0 0,-2 0 0 0 0,-1-2 1 0 0,16-24 169 0 0,-23 30 107 0 0,-2-1 1 0 0,0 0-1 0 0,-2-1 1 0 0,0 0-1 0 0,-2-1 1 0 0,0 0-1 0 0,-2-1 1 0 0,0 0-1 0 0,-2 0 1 0 0,0-1-1 0 0,-2 1 1 0 0,0-7-108 0 0,-6 30 12 0 0,1 0-1 0 0,0 0 1 0 0,-1 0 0 0 0,1 0-1 0 0,-1 1 1 0 0,0-1 0 0 0,1 0-1 0 0,-1 1 1 0 0,1-1 0 0 0,-1 1-1 0 0,0 0 1 0 0,1-1-1 0 0,-1 1 1 0 0,0 0 0 0 0,1 0-1 0 0,-1 0 1 0 0,0 0 0 0 0,0 1-1 0 0,1-1 1 0 0,-1 0 0 0 0,0 1-1 0 0,1-1 1 0 0,-1 1 0 0 0,1-1-1 0 0,-1 1 1 0 0,1 0 0 0 0,-1 0-1 0 0,1-1 1 0 0,-1 1 0 0 0,1 0-1 0 0,0 1 1 0 0,-1-1 0 0 0,1 0-1 0 0,0 0 1 0 0,0 0 0 0 0,0 1-1 0 0,-1 0-11 0 0,-8 11 16 0 0,0-1 0 0 0,1 2 1 0 0,1-1-1 0 0,0 1 0 0 0,1 0 0 0 0,0 1 0 0 0,1 0 0 0 0,1 0 0 0 0,1 0 0 0 0,0 0 0 0 0,0 1 0 0 0,2 0 0 0 0,0 0 1 0 0,1-1-1 0 0,0 13-16 0 0,-1-12 78 0 0,1 1 1 0 0,0-1-1 0 0,1 1 1 0 0,1-1 0 0 0,1 0-1 0 0,0 1 1 0 0,1-1-1 0 0,1 0 1 0 0,0 0 0 0 0,2-1-1 0 0,-1 1 1 0 0,2-1-1 0 0,0 0 1 0 0,1-1 0 0 0,0 0-1 0 0,1 0 1 0 0,1-1-1 0 0,0 0 1 0 0,0 0-1 0 0,2-1 1 0 0,-1-1 0 0 0,2 0-1 0 0,-1 0 1 0 0,7 2-79 0 0,-14-11 23 0 0,-1 0-1 0 0,1 0 1 0 0,0-1 0 0 0,0 0 0 0 0,0 0 0 0 0,0 0-1 0 0,0-1 1 0 0,0 0 0 0 0,0 0 0 0 0,0 0 0 0 0,0 0-1 0 0,0-1 1 0 0,0 0 0 0 0,0 0 0 0 0,0 0 0 0 0,0-1-1 0 0,-1 1 1 0 0,1-1 0 0 0,-1 0 0 0 0,1-1 0 0 0,-1 1 0 0 0,1-1-1 0 0,-1 0 1 0 0,0 0 0 0 0,0 0 0 0 0,-1-1 0 0 0,1 1-1 0 0,-1-1 1 0 0,0 0 0 0 0,1 0 0 0 0,-2 0 0 0 0,1 0-1 0 0,0 0 1 0 0,-1-1 0 0 0,0 1-23 0 0,64-172 471 0 0,-78 213-125 0 0,34 65-1615 0 0,-28-111-4538 0 0,-4-4 4597 0 0</inkml:trace>
  <inkml:trace contextRef="#ctx0" brushRef="#br0" timeOffset="247.558">789 162 1416 0 0,'0'-5'-168'0'0</inkml:trace>
  <inkml:trace contextRef="#ctx0" brushRef="#br0" timeOffset="513.778">941 525 1392 0 0,'20'18'2926'0'0,"61"-15"-1631"0"0,-45-9-1133 0 0,-1-1 0 0 0,0-3 0 0 0,-1 0 0 0 0,0-3 1 0 0,-1 0-1 0 0,0-2 0 0 0,-1-2 0 0 0,-1-1 0 0 0,-1-1 0 0 0,0-2 0 0 0,-1-1-162 0 0,-27 21 8 0 0,-1 0 0 0 0,1-1 0 0 0,-1 1 0 0 0,1 0 0 0 0,-1-1 1 0 0,1 1-1 0 0,-1-1 0 0 0,0 0 0 0 0,0 1 0 0 0,0-1 0 0 0,0 0 0 0 0,0 0 0 0 0,0 0 0 0 0,0 1 0 0 0,-1-1 0 0 0,1 0 0 0 0,-1 0 1 0 0,1 0-1 0 0,-1 0 0 0 0,0 0 0 0 0,1 0 0 0 0,-1 0 0 0 0,0 0 0 0 0,-1 0 0 0 0,1-1 0 0 0,0 1 0 0 0,0 0 0 0 0,-1 0 1 0 0,1 1-1 0 0,-1-1 0 0 0,0 0 0 0 0,0 0 0 0 0,0 0 0 0 0,0 0 0 0 0,0 0 0 0 0,0 1 0 0 0,0-1 0 0 0,0 1 0 0 0,-1-1 0 0 0,1 1 1 0 0,0-1-1 0 0,-1 1 0 0 0,0-1 0 0 0,1 1 0 0 0,-1 0 0 0 0,0 0 0 0 0,1 0 0 0 0,-1 0 0 0 0,0 0 0 0 0,0 1 0 0 0,0-1 1 0 0,0 0-1 0 0,0 1 0 0 0,0-1-8 0 0,-9-3 70 0 0,1 0 0 0 0,-1 1 1 0 0,0 0-1 0 0,0 1 0 0 0,0 0 1 0 0,0 0-1 0 0,0 1 0 0 0,-1 1 1 0 0,1 0-1 0 0,0 0 0 0 0,0 1 1 0 0,0 1-1 0 0,0 0 0 0 0,0 0 1 0 0,0 1-1 0 0,0 1 0 0 0,0 0 1 0 0,1 0-1 0 0,0 1 0 0 0,0 0 1 0 0,-8 6-71 0 0,16-9 9 0 0,-1 0 1 0 0,1 0 0 0 0,0 0 0 0 0,0 1 0 0 0,0-1-1 0 0,0 1 1 0 0,1 0 0 0 0,-1-1 0 0 0,1 1 0 0 0,-1 0 0 0 0,1 0-1 0 0,0 0 1 0 0,0 0 0 0 0,0 0 0 0 0,1 0 0 0 0,-1 0-1 0 0,1 1 1 0 0,-1-1 0 0 0,1 0 0 0 0,0 0 0 0 0,1 0 0 0 0,-1 0-1 0 0,0 0 1 0 0,1 1 0 0 0,0-1 0 0 0,-1 0 0 0 0,1 0-1 0 0,0 0 1 0 0,1 0 0 0 0,-1 0 0 0 0,1-1 0 0 0,-1 1 0 0 0,1 0-1 0 0,0-1 1 0 0,0 1 0 0 0,0-1 0 0 0,0 1 0 0 0,1-1-10 0 0,96 80-830 0 0,57-33-4863 0 0,-130-48 4477 0 0</inkml:trace>
  <inkml:trace contextRef="#ctx0" brushRef="#br0" timeOffset="1012.646">1041 220 2196 0 0,'-15'-16'9091'0'0,"3"-33"-6563"0"0,-2 80-13973 0 0,12-30 10363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4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48 1356 0 0,'0'0'690'0'0,"0"0"-53"0"0,0 0-80 0 0,-12-1 1920 0 0,465-46-277 0 0,-326 48-5909 0 0,-118 3 2451 0 0,-10-1 80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7:5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92 129 1128 0 0,'2'-35'3848'0'0,"14"32"-2709"0"0,-14 47-319 0 0,24 315 292 0 0,33-148-697 0 0,-44-137-193 0 0,-35-101-3259 0 0,-1-17 759 0 0,7 21 1205 0 0</inkml:trace>
  <inkml:trace contextRef="#ctx0" brushRef="#br0" timeOffset="328.142">0 238 1460 0 0,'2'-7'102'0'0,"1"0"1"0"0,-1 1-1 0 0,1-1 1 0 0,0 1-1 0 0,0 0 0 0 0,1 0 1 0 0,0 0-1 0 0,0 0 0 0 0,1 1 1 0 0,-1-1-1 0 0,1 1 0 0 0,0 0 1 0 0,0 1-1 0 0,1-1 1 0 0,0 1-1 0 0,-1 0 0 0 0,1 1 1 0 0,1-1-1 0 0,-1 1 0 0 0,0 0 1 0 0,1 1-1 0 0,-1-1 0 0 0,1 1 1 0 0,0 1-1 0 0,0-1 0 0 0,0 1 1 0 0,0 0-1 0 0,0 1 1 0 0,0 0-1 0 0,0 0 0 0 0,0 0 1 0 0,0 1-1 0 0,0 0 0 0 0,0 1 1 0 0,0-1-1 0 0,-1 1 0 0 0,1 0 1 0 0,5 3-103 0 0,-6-1 40 0 0,0 1 0 0 0,0 0 0 0 0,0 0 0 0 0,0 0 0 0 0,-1 0 0 0 0,0 1 0 0 0,0 0 0 0 0,-1 0 0 0 0,1 0 0 0 0,-1 1 0 0 0,-1-1 0 0 0,1 1 0 0 0,-1 0 0 0 0,0 0 0 0 0,-1 0 0 0 0,0 0 0 0 0,0 1 0 0 0,0-1 0 0 0,-1 1 0 0 0,0-1 0 0 0,0 1 1 0 0,-1-1-1 0 0,0 1 0 0 0,-1 0-40 0 0,-1 5 29 0 0,-2 0 1 0 0,1-1-1 0 0,-2 1 1 0 0,0-1-1 0 0,0 0 1 0 0,-1 0-1 0 0,0 0 1 0 0,-1-1-1 0 0,-1 0 1 0 0,0-1-1 0 0,0 1 1 0 0,-1-2-1 0 0,0 1 1 0 0,-1-1-1 0 0,0 0 1 0 0,0-1-1 0 0,-1 0 1 0 0,0-1-1 0 0,-11 6-29 0 0,-83 23-3074 0 0,94-39 1863 0 0,-3-10 29 0 0</inkml:trace>
  <inkml:trace contextRef="#ctx0" brushRef="#br0" timeOffset="781.574">772 197 1372 0 0,'0'0'62'0'0,"0"1"1"0"0,0-1-1 0 0,0 0 0 0 0,0 1 0 0 0,0-1 1 0 0,0 1-1 0 0,0-1 0 0 0,0 0 0 0 0,0 1 1 0 0,1-1-1 0 0,-1 0 0 0 0,0 1 0 0 0,0-1 1 0 0,0 0-1 0 0,1 1 0 0 0,-1-1 0 0 0,0 0 1 0 0,0 0-1 0 0,1 1 0 0 0,-1-1 0 0 0,0 0 0 0 0,0 0 1 0 0,1 0-1 0 0,-1 1 0 0 0,0-1 0 0 0,1 0 1 0 0,-1 0-1 0 0,0 0 0 0 0,1 0 0 0 0,-1 0 1 0 0,1 1-1 0 0,-1-1 0 0 0,0 0 0 0 0,1 0 1 0 0,-1 0-1 0 0,0 0 0 0 0,1 0 0 0 0,-1 0 1 0 0,0 0-1 0 0,1 0 0 0 0,-1 0 0 0 0,1-1 1 0 0,-1 1-1 0 0,0 0 0 0 0,1 0-62 0 0,-16 37 461 0 0,-180 433 2532 0 0,184-445-3950 0 0,6-38-2583 0 0,8-11 2398 0 0</inkml:trace>
  <inkml:trace contextRef="#ctx0" brushRef="#br0" timeOffset="1063.274">812 209 1552 0 0,'26'-16'5276'0'0,"-14"48"-3965"0"0,-9-21-1347 0 0,15 42 235 0 0,2-1 0 0 0,3-1-1 0 0,1-1 1 0 0,28 41-199 0 0,-49-86-177 0 0,-1 1 0 0 0,1-1 1 0 0,-1 1-1 0 0,-1 0 0 0 0,1-1 0 0 0,-1 1 0 0 0,0 0 0 0 0,0 0 0 0 0,-1 0 1 0 0,0 0-1 0 0,0 0 0 0 0,0 0 0 0 0,-1 0 0 0 0,0 0 0 0 0,0 0 0 0 0,0-1 1 0 0,-1 1-1 0 0,1 0 0 0 0,-2-1 0 0 0,1 1 0 0 0,0-1 0 0 0,-1 1 0 0 0,0-1 1 0 0,-1 0-1 0 0,1 0 0 0 0,-1-1 0 0 0,0 1 0 0 0,0-1 0 0 0,0 0 0 0 0,0 0 1 0 0,-1 0-1 0 0,0 0 0 0 0,0-1 0 0 0,-4 3 177 0 0,-12 4-1113 0 0</inkml:trace>
  <inkml:trace contextRef="#ctx0" brushRef="#br0" timeOffset="1325.385">684 574 1636 0 0,'-10'-12'3214'0'0,"13"-14"629"0"0,170-90-4442 0 0,-68 52-4421 0 0,-90 52 3846 0 0</inkml:trace>
  <inkml:trace contextRef="#ctx0" brushRef="#br0" timeOffset="1604.263">1052 0 1192 0 0,'-7'1'160'0'0,"1"0"-1"0"0,0 1 1 0 0,-1-1-1 0 0,1 1 1 0 0,0 0-1 0 0,0 1 1 0 0,0-1-1 0 0,1 1 1 0 0,-1 1-1 0 0,0-1 1 0 0,1 1-1 0 0,0 0 1 0 0,0 0-1 0 0,0 0 1 0 0,1 1-1 0 0,-1-1 1 0 0,1 1-1 0 0,0 0 1 0 0,0 1 0 0 0,1-1-1 0 0,0 1 1 0 0,0-1-1 0 0,0 1 1 0 0,0 0-1 0 0,1 0 1 0 0,0 0-1 0 0,0 0 1 0 0,1 1-1 0 0,0-1 1 0 0,0 0-1 0 0,0 6-159 0 0,3-8-119 0 0,0 1-1 0 0,0-1 0 0 0,0 0 1 0 0,1 0-1 0 0,-1 0 1 0 0,1 0-1 0 0,0-1 0 0 0,0 1 1 0 0,1-1-1 0 0,-1 0 1 0 0,1 0-1 0 0,-1 0 0 0 0,1 0 1 0 0,0-1-1 0 0,0 1 1 0 0,0-1-1 0 0,0 0 0 0 0,1 0 1 0 0,-1 0-1 0 0,1-1 1 0 0,-1 0-1 0 0,1 0 0 0 0,-1 0 1 0 0,1 0-1 0 0,0-1 1 0 0,-1 1-1 0 0,1-1 1 0 0,0-1-1 0 0,4 0 120 0 0,5 1-1069 0 0</inkml:trace>
  <inkml:trace contextRef="#ctx0" brushRef="#br0" timeOffset="2337.148">626 195 1492 0 0,'-14'5'193'0'0,"-1"0"0"0"0,1 0 0 0 0,1 1 0 0 0,-1 1-1 0 0,1 0 1 0 0,0 1 0 0 0,0 1 0 0 0,1-1 0 0 0,0 2 0 0 0,1 0-1 0 0,0 0 1 0 0,1 1 0 0 0,0 1 0 0 0,1-1 0 0 0,0 2 0 0 0,0-1 0 0 0,2 1-1 0 0,-1 0 1 0 0,2 1 0 0 0,0 0 0 0 0,0 0 0 0 0,1 0 0 0 0,1 1 0 0 0,1-1-1 0 0,0 1 1 0 0,0 0 0 0 0,2 0 0 0 0,0 10-193 0 0,3-12 21 0 0,1-1 0 0 0,0 0 0 0 0,1 0 0 0 0,0 0 0 0 0,1 0 0 0 0,1-1 1 0 0,0 0-1 0 0,0 0 0 0 0,1 0 0 0 0,0-1 0 0 0,1 0 0 0 0,0-1 0 0 0,1 1 0 0 0,0-1 0 0 0,0-1 0 0 0,1 0 0 0 0,0 0 1 0 0,0-1-1 0 0,1 0 0 0 0,0-1 0 0 0,0 0 0 0 0,1-1 0 0 0,-1 0 0 0 0,12 2-21 0 0,18 8-517 0 0,1-2 1 0 0,0-1-1 0 0,1-3 0 0 0,1-1 0 0 0,-1-3 1 0 0,42 1 516 0 0,-55-5-998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4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1268 0 0,'32'26'4409'0'0,"45"-16"-3522"0"0,-66-10-509 0 0,276-16 799 0 0,-116-1-4604 0 0,-133 15 2174 0 0,-4 0 38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4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90 186 1416 0 0,'21'-23'5718'0'0,"-16"46"-4946"0"0,16 263-103 0 0,-5-152-373 0 0,-16-132-278 0 0,-3 16 106 0 0,-82 42-65 0 0,37-36 712 0 0,137-42-548 0 0,-64 14-712 0 0,35-12-3020 0 0,-57 7 860 0 0,-4 5 1394 0 0</inkml:trace>
  <inkml:trace contextRef="#ctx0" brushRef="#br0" timeOffset="372.362">137 159 1600 0 0,'-6'23'4687'0'0,"-49"134"-4929"0"0,0-112-3609 0 0,35-40 2745 0 0</inkml:trace>
  <inkml:trace contextRef="#ctx0" brushRef="#br0" timeOffset="776.502">349 0 956 0 0,'32'0'3859'0'0,"16"38"-3781"0"0,-44-34 151 0 0,26 29-61 0 0,-1 2 1 0 0,-2 2-1 0 0,-2 0 0 0 0,-1 2 1 0 0,13 29-169 0 0,-27-50 67 0 0,0-3-12 0 0,0 1 1 0 0,-2-1 0 0 0,0 2-1 0 0,-1-1 1 0 0,0 1 0 0 0,-2 0 0 0 0,0 1-1 0 0,-1-1 1 0 0,0 1 0 0 0,-2 0 0 0 0,0 0-1 0 0,-1 0 1 0 0,0 0 0 0 0,-2 0-1 0 0,0 0 1 0 0,-1 0 0 0 0,-1 0 0 0 0,-1 0-1 0 0,-3 7-55 0 0,1-8-48 0 0,-1-1 0 0 0,0-1 0 0 0,-1 1 0 0 0,-1-2 0 0 0,-1 1 0 0 0,0-1 0 0 0,0 0-1 0 0,-2-1 1 0 0,1-1 0 0 0,-2 1 0 0 0,-10 7 48 0 0,-106 43-3404 0 0,90-56 2140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4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99 916 0 0,'0'0'381'0'0,"0"0"-71"0"0,0 0-26 0 0,0 0 47 0 0,0 0-100 0 0,0 0 10 0 0,0 0-74 0 0,0 0-36 0 0,0 0-10 0 0,0 0-15 0 0,0 0 9 0 0,0 0 64 0 0,0 0 1 0 0,0 0-26 0 0,0 0-43 0 0,0 0 14 0 0,0 0 115 0 0,0 0 5 0 0,0 0-29 0 0,-17 12 2441 0 0,27 102-2618 0 0,5-1 1 0 0,5-1 0 0 0,34 109-40 0 0,-21-85 389 0 0,-32-136-440 0 0,-1 0 58 0 0,0 0 27 0 0,0 0 59 0 0,0 0-42 0 0,0 0-56 0 0,0 0-52 0 0,0 0-63 0 0,0 0-66 0 0,4-10-4995 0 0,-4 2 3947 0 0</inkml:trace>
  <inkml:trace contextRef="#ctx0" brushRef="#br0" timeOffset="372.666">61 180 896 0 0,'-1'-7'118'0'0,"0"0"0"0"0,1 0 0 0 0,0 0-1 0 0,1 0 1 0 0,0 1 0 0 0,0-1 0 0 0,0 0 0 0 0,1 0 0 0 0,0 0 0 0 0,0 1-1 0 0,0-1 1 0 0,1 1 0 0 0,0 0 0 0 0,1 0 0 0 0,-1 0 0 0 0,1 0 0 0 0,0 0-1 0 0,1 1 1 0 0,-1 0 0 0 0,1 0 0 0 0,0 0 0 0 0,0 0 0 0 0,1 1-1 0 0,-1 0 1 0 0,1 0 0 0 0,0 0 0 0 0,0 1 0 0 0,1 0 0 0 0,-1 0 0 0 0,0 1-1 0 0,1-1 1 0 0,0 1 0 0 0,-1 1 0 0 0,1-1 0 0 0,0 1 0 0 0,0 1-1 0 0,4-1-117 0 0,-1 4 24 0 0,-1 0 0 0 0,1 0 0 0 0,-1 1 0 0 0,1 0-1 0 0,-1 0 1 0 0,0 1 0 0 0,-1 1 0 0 0,1 0-1 0 0,-1 0 1 0 0,0 0 0 0 0,-1 1 0 0 0,1 0-1 0 0,-1 0 1 0 0,-1 1 0 0 0,1 0 0 0 0,-1 0 0 0 0,-1 1-1 0 0,0 0 1 0 0,0 0 0 0 0,0 0 0 0 0,-1 0-1 0 0,-1 1 1 0 0,0-1 0 0 0,0 1 0 0 0,0 0-1 0 0,-2 0 1 0 0,1 0 0 0 0,-1 0 0 0 0,-1 0-1 0 0,1 1 1 0 0,-2-1 0 0 0,1 0 0 0 0,-2 0 0 0 0,1 1-24 0 0,-2 1-24 0 0,0 0 0 0 0,-1 0 0 0 0,0 0 0 0 0,0 0 0 0 0,-1-1 0 0 0,-1 0 0 0 0,0 0 0 0 0,0 0 0 0 0,-1-1 0 0 0,-1 0 0 0 0,0 0 0 0 0,-4 3 24 0 0,-54 15-3525 0 0,56-28 2289 0 0</inkml:trace>
  <inkml:trace contextRef="#ctx0" brushRef="#br0" timeOffset="1338.402">1051 89 1180 0 0,'0'0'526'0'0,"-6"-18"1189"0"0,-173 125-335 0 0,156-93-1252 0 0,2 2 0 0 0,0 1 0 0 0,1 0 0 0 0,0 2 0 0 0,2 0 0 0 0,0 1 0 0 0,1 0 0 0 0,1 2 0 0 0,1 0 0 0 0,1 1 0 0 0,1 0 0 0 0,1 1 0 0 0,2 1 0 0 0,0-1 0 0 0,1 2 0 0 0,1-1 0 0 0,2 1 0 0 0,1 0 0 0 0,-1 13-128 0 0,6-26 37 0 0,2 0 0 0 0,-1-1 0 0 0,1 1 0 0 0,1-1 0 0 0,1 1 0 0 0,-1-1 1 0 0,2 0-1 0 0,0-1 0 0 0,0 1 0 0 0,1-1 0 0 0,0 0 0 0 0,1 0 0 0 0,1-1 0 0 0,-1 0 1 0 0,1 0-1 0 0,1-1 0 0 0,0 0 0 0 0,1 0 0 0 0,-1-1 0 0 0,1 0 0 0 0,1-1 0 0 0,0 0 1 0 0,3 1-38 0 0,1 0-495 0 0,1 0 1 0 0,0-1 0 0 0,0 0-1 0 0,1-2 1 0 0,-1 0 0 0 0,1-1-1 0 0,0 0 1 0 0,1-1 0 0 0,-1-1 0 0 0,17-1 494 0 0,-14-1-1188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4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48 1648 0 0,'0'0'346'0'0,"0"0"-58"0"0,0 0-10 0 0,0 0-3 0 0,3-14 373 0 0,31-19 1866 0 0,-28 246-1854 0 0,21-63-376 0 0,-25-117-4064 0 0,-16-22 2515 0 0</inkml:trace>
  <inkml:trace contextRef="#ctx0" brushRef="#br0" timeOffset="325.947">0 585 948 0 0,'3'13'4109'0'0,"46"-4"-3056"0"0,174-25 483 0 0,319-45-273 0 0,-235 27-3331 0 0,-302 31 1462 0 0,-4 2-2497 0 0,-1 1 2135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3:5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 1616 0 0,'-102'34'3468'0'0,"87"-29"-3399"0"0,1 0-1 0 0,1 2 0 0 0,-1-1 0 0 0,1 1 1 0 0,0 1-1 0 0,1 1 0 0 0,-1 0 0 0 0,2 0 0 0 0,-1 1 1 0 0,2 0-1 0 0,-1 1 0 0 0,1 0 0 0 0,1 1 1 0 0,0 0-1 0 0,1 1 0 0 0,0 0 0 0 0,1 0 0 0 0,0 0 1 0 0,1 1-1 0 0,1 0 0 0 0,0 0 0 0 0,1 1 1 0 0,0-1-1 0 0,1 1 0 0 0,1 0 0 0 0,0 0 0 0 0,1 0 1 0 0,1 15-69 0 0,0-19 48 0 0,0-1 0 0 0,0 1 0 0 0,1 0 0 0 0,0 0 0 0 0,1-1 0 0 0,0 1 0 0 0,1-1 0 0 0,0 1 0 0 0,1-1 0 0 0,0 0 0 0 0,1 0 0 0 0,0-1 0 0 0,0 1 0 0 0,1-1 0 0 0,0 0 0 0 0,0 0 0 0 0,1-1 0 0 0,1 0 0 0 0,-1 0 0 0 0,1-1 0 0 0,0 0 0 0 0,1 0 0 0 0,0-1 0 0 0,0 0 0 0 0,0-1 0 0 0,1 0 0 0 0,0 0 0 0 0,0-1 0 0 0,0 0 0 0 0,0-1-48 0 0,3 2 37 0 0,-1-1-1 0 0,1-1 1 0 0,0 0-1 0 0,0-1 1 0 0,0-1 0 0 0,1 0-1 0 0,-1 0 1 0 0,0-1-1 0 0,0-1 1 0 0,1 0-1 0 0,-1-1 1 0 0,0-1-1 0 0,0 0 1 0 0,-1 0-1 0 0,1-1 1 0 0,-1-1-1 0 0,1 0 1 0 0,-1-1-1 0 0,-1 0 1 0 0,1-1-1 0 0,6-5-36 0 0,-16 10 4 0 0,1 1-1 0 0,-1-2 1 0 0,0 1-1 0 0,1 0 1 0 0,-1 0-1 0 0,0-1 1 0 0,0 1-1 0 0,-1-1 1 0 0,1 1-1 0 0,0-1 1 0 0,-1 0-1 0 0,0 0 1 0 0,1 0-1 0 0,-1 0 1 0 0,0 0-1 0 0,-1 0 1 0 0,1 0-1 0 0,0 0 1 0 0,-1 0-1 0 0,0 0 1 0 0,0 0-1 0 0,0 0 1 0 0,0 0-1 0 0,0-1 1 0 0,-1 1-1 0 0,1 0 1 0 0,-1 0-1 0 0,0 0 1 0 0,0 0-1 0 0,0 0 1 0 0,0 0 0 0 0,0 0-1 0 0,-1 1 1 0 0,1-1-1 0 0,-1 0 1 0 0,0 1-1 0 0,0-1 1 0 0,0 1-1 0 0,0 0 1 0 0,0-1-1 0 0,0 1 1 0 0,-1 0-1 0 0,1 0 1 0 0,-1 0-4 0 0,-6-5 3 0 0,-1 1 0 0 0,0-1 0 0 0,0 1 1 0 0,0 1-1 0 0,-1 0 0 0 0,1 1 0 0 0,-1 0 0 0 0,0 0 1 0 0,-1 1-1 0 0,1 1 0 0 0,-9-2-3 0 0,2 3-127 0 0,0 0-1 0 0,0 1 1 0 0,-1 1-1 0 0,1 1 1 0 0,0 1-1 0 0,0 0 1 0 0,0 1 0 0 0,1 1-1 0 0,0 0 1 0 0,-1 2-1 0 0,2 0 1 0 0,-13 7 127 0 0,-106 85-5322 0 0,113-79 4117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0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1204 0 0,'0'0'395'0'0,"0"0"20"0"0,0 0-81 0 0,13-2 418 0 0,10-32 1848 0 0,-8 106-1301 0 0,-5 131-742 0 0,9-1 0 0 0,9 0 0 0 0,9-2 1 0 0,8-2-1 0 0,14 15-557 0 0,7-4 1007 0 0,-62-190-982 0 0,-18-39-1974 0 0,0-1 60 0 0,-22-29-2183 0 0,24 34 2745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0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234 468 964 0 0,'-69'-9'2264'0'0,"61"10"-2179"0"0,0 0 1 0 0,1 0 0 0 0,-1 1-1 0 0,1 0 1 0 0,0 0 0 0 0,-1 0-1 0 0,1 1 1 0 0,0 1 0 0 0,1-1-1 0 0,-1 1 1 0 0,1 0 0 0 0,-1 1-1 0 0,1-1 1 0 0,0 1 0 0 0,1 0-1 0 0,-1 1 1 0 0,1-1 0 0 0,0 1-1 0 0,0 0 1 0 0,1 1 0 0 0,0-1-1 0 0,0 1 1 0 0,0-1 0 0 0,1 1-1 0 0,0 0 1 0 0,1 1 0 0 0,-1-1 0 0 0,1 0-1 0 0,1 1 1 0 0,-1-1 0 0 0,1 1-1 0 0,1 0 1 0 0,-1-1 0 0 0,1 8-86 0 0,1-7 61 0 0,0 1 0 0 0,0-1 1 0 0,1 0-1 0 0,0 0 1 0 0,0 0-1 0 0,1 0 0 0 0,0 0 1 0 0,1 0-1 0 0,-1 0 1 0 0,2-1-1 0 0,-1 0 1 0 0,1 0-1 0 0,0 0 0 0 0,0-1 1 0 0,1 1-1 0 0,-1-1 1 0 0,2 0-1 0 0,-1-1 0 0 0,1 0 1 0 0,-1 0-1 0 0,1 0 1 0 0,1-1-1 0 0,-1 0 0 0 0,1 0 1 0 0,-1 0-1 0 0,1-1 1 0 0,0-1-1 0 0,0 1 1 0 0,1-1-1 0 0,4 0-61 0 0,-1 1 23 0 0,0 0 1 0 0,1-1 0 0 0,-1 0-1 0 0,0-1 1 0 0,1-1-1 0 0,-1 0 1 0 0,1 0-1 0 0,-1-2 1 0 0,0 1-1 0 0,1-1 1 0 0,-1-1-1 0 0,0 0 1 0 0,0-1-1 0 0,-1 0 1 0 0,1-1-1 0 0,-1 0 1 0 0,0-1-1 0 0,0 0 1 0 0,-1-1-1 0 0,5-4-23 0 0,-9 4-14 0 0,0-1-1 0 0,-1 0 1 0 0,0 0-1 0 0,0-1 1 0 0,-1 1-1 0 0,0-1 1 0 0,0 0-1 0 0,-1 0 0 0 0,0-1 1 0 0,-1 1-1 0 0,0-1 1 0 0,0 1-1 0 0,-1-1 1 0 0,0 0-1 0 0,-1 1 1 0 0,0-1-1 0 0,-1 0 0 0 0,0 1 1 0 0,0-1-1 0 0,-1 1 1 0 0,0-1-1 0 0,-1 1 1 0 0,0 0-1 0 0,-1 0 1 0 0,1 0-1 0 0,-2 0 0 0 0,1 0 1 0 0,-1 1-1 0 0,-1 0 1 0 0,1 0-1 0 0,-1 1 1 0 0,-1-1-1 0 0,1 1 1 0 0,-1 0-1 0 0,0 1 0 0 0,-1 0 1 0 0,0 0-1 0 0,0 1 1 0 0,0 0-1 0 0,0 0 1 0 0,-1 1-1 0 0,-2-1 15 0 0,-3-2-189 0 0,-10-4-1044 0 0,12 2-2459 0 0,12 8 2468 0 0</inkml:trace>
  <inkml:trace contextRef="#ctx0" brushRef="#br0" timeOffset="604.105">1001 488 908 0 0,'-54'1'2088'0'0,"40"0"-1976"0"0,-1 2-1 0 0,1 0 1 0 0,0 0-1 0 0,0 1 0 0 0,0 1 1 0 0,0 1-1 0 0,1 0 1 0 0,0 0-1 0 0,0 2 0 0 0,1-1 1 0 0,0 1-1 0 0,0 1 1 0 0,0 1-1 0 0,2-1 1 0 0,-1 2-1 0 0,1-1 0 0 0,0 1 1 0 0,1 1-1 0 0,1 0 1 0 0,0 0-1 0 0,0 1 0 0 0,1 0 1 0 0,1 0-1 0 0,0 0 1 0 0,1 1-1 0 0,0 0 1 0 0,1 3-112 0 0,4-14 40 0 0,1 0 1 0 0,0 0-1 0 0,0 0 1 0 0,0 0-1 0 0,1 0 1 0 0,-1 0-1 0 0,1 0 1 0 0,-1 0-1 0 0,1-1 1 0 0,0 1-1 0 0,0 0 1 0 0,0-1-1 0 0,0 0 1 0 0,1 1-1 0 0,-1-1 1 0 0,1 0 0 0 0,-1 0-1 0 0,1 0 1 0 0,0-1-1 0 0,0 1 1 0 0,0-1-1 0 0,0 1 1 0 0,0-1-1 0 0,0 0 1 0 0,0 0-1 0 0,0 0 1 0 0,0-1-1 0 0,0 1 1 0 0,1-1-1 0 0,-1 0 1 0 0,0 1-1 0 0,0-2 1 0 0,1 1-1 0 0,-1 0 1 0 0,0-1 0 0 0,0 1-1 0 0,1-1 1 0 0,-1 0-1 0 0,0 0 1 0 0,0 0-1 0 0,0 0 1 0 0,0-1-41 0 0,15-4-25 0 0,0 0 0 0 0,-1-2 0 0 0,1 0 1 0 0,-2-1-1 0 0,1-1 0 0 0,-1 0 0 0 0,-1-1 1 0 0,0-1-1 0 0,0 0 0 0 0,-1-1 0 0 0,-1 0 1 0 0,0-1-1 0 0,-1-1 0 0 0,-1 0 0 0 0,0-1 1 0 0,-1 0-1 0 0,-1-1 0 0 0,3-5 25 0 0,9-24 75 0 0,-1-1 0 0 0,-2 0 1 0 0,-2-2-1 0 0,-2 0 0 0 0,-3-1 0 0 0,2-20-75 0 0,1-11 794 0 0,-35 111-727 0 0,15-13-71 0 0,0 0-1 0 0,1 0 1 0 0,1 0 0 0 0,1 1 0 0 0,0-1 0 0 0,1 1-1 0 0,1 0 1 0 0,1 0 0 0 0,1 13 4 0 0,-1-19-1 0 0,5 16-80 0 0,0-1 0 0 0,2 0 0 0 0,0 0 0 0 0,2 0 0 0 0,1-1 0 0 0,1-1 0 0 0,2 1 0 0 0,0-2-1 0 0,2 0 1 0 0,6 8 81 0 0,79 67-4757 0 0,-88-92 3623 0 0</inkml:trace>
  <inkml:trace contextRef="#ctx0" brushRef="#br0" timeOffset="1132.045">1693 494 1240 0 0,'-19'-7'4130'0'0,"5"8"-4042"0"0,0 2 0 0 0,0 0-1 0 0,0 0 1 0 0,0 2 0 0 0,1-1 0 0 0,-1 2 0 0 0,1 0 0 0 0,1 0 0 0 0,-1 2 0 0 0,1-1 0 0 0,0 1-1 0 0,1 1 1 0 0,-1 0 0 0 0,2 1 0 0 0,0 0 0 0 0,-7 8-88 0 0,-29 75 549 0 0,46-91-453 0 0,2 6 160 0 0,5-6-234 0 0,0-1 0 0 0,0 1 0 0 0,0-1 1 0 0,0 0-1 0 0,0 0 0 0 0,0-1 0 0 0,0 0 1 0 0,1 0-1 0 0,-1-1 0 0 0,0 0 0 0 0,0 0 1 0 0,0-1-1 0 0,0 0 0 0 0,-1 0 0 0 0,1 0 1 0 0,0-1-1 0 0,-1 0 0 0 0,0 0 0 0 0,1-1 1 0 0,-1 0-1 0 0,-1 0 0 0 0,3-2-22 0 0,6-3-79 0 0,0-1-1 0 0,-1 0 1 0 0,0-1 0 0 0,-1 0-1 0 0,-1-1 1 0 0,1 0-1 0 0,-2-1 1 0 0,0 0 0 0 0,0-1-1 0 0,-2 0 1 0 0,1 0-1 0 0,-2-1 1 0 0,0 0 0 0 0,-1-1-1 0 0,0 1 1 0 0,-1-1 0 0 0,2-15 79 0 0,18-285 1326 0 0,-25 299-1059 0 0,-31-74 960 0 0,30 91-1211 0 0,-1 0-1 0 0,1 0 1 0 0,-1 1-1 0 0,1-1 1 0 0,-1 0 0 0 0,1 1-1 0 0,-1-1 1 0 0,1 1 0 0 0,-1 0-1 0 0,1-1 1 0 0,0 1 0 0 0,-1 0-1 0 0,1 0 1 0 0,0 0 0 0 0,0 0-1 0 0,0 0 1 0 0,-1 0 0 0 0,1 0-1 0 0,0 0 1 0 0,0 1 0 0 0,1-1-1 0 0,-1 0 1 0 0,0 0 0 0 0,0 1-1 0 0,1-1 1 0 0,-1 1 0 0 0,1-1-1 0 0,-1 1 1 0 0,1-1-1 0 0,-1 1 1 0 0,1-1 0 0 0,0 1-1 0 0,0-1 1 0 0,0 1 0 0 0,0 0-16 0 0,-1 0 20 0 0,-4 19-15 0 0,1 1 0 0 0,0 0 0 0 0,2 0 1 0 0,0 0-1 0 0,2 0 0 0 0,0 0 0 0 0,2 0 0 0 0,0 0 0 0 0,2 0 0 0 0,0 0 1 0 0,1-1-1 0 0,5 10-5 0 0,-9-27-15 0 0,122 378-5723 0 0,-105-334 4007 0 0,-5-15 636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1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709 320 1332 0 0,'2'-15'2412'0'0,"37"-8"1255"0"0,-31 134-1882 0 0,-23 52-1837 0 0,-80 144 329 0 0,66-241 788 0 0,29-65-925 0 0,20-5 412 0 0,7-3-660 0 0,125-30 875 0 0,-43 28-3906 0 0,-123-19-3139 0 0,3 11 4846 0 0</inkml:trace>
  <inkml:trace contextRef="#ctx0" brushRef="#br0" timeOffset="329.032">776 226 1088 0 0,'0'0'175'0'0,"-1"1"1"0"0,1-1-1 0 0,0 0 1 0 0,0 0-1 0 0,-1 0 0 0 0,1 1 1 0 0,0-1-1 0 0,0 0 1 0 0,-1 0-1 0 0,1 0 0 0 0,0 0 1 0 0,-1 1-1 0 0,1-1 0 0 0,0 0 1 0 0,-1 0-1 0 0,1 0 1 0 0,0 0-1 0 0,-1 0 0 0 0,1 0 1 0 0,0 0-1 0 0,-1 0 1 0 0,1 0-1 0 0,0 0 0 0 0,-1 0 1 0 0,1 0-1 0 0,0 0 0 0 0,-1 0 1 0 0,1 0-1 0 0,0-1 1 0 0,-1 1-1 0 0,1 0 0 0 0,0 0 1 0 0,-1 0-176 0 0,-20 63-107 0 0,8-24 571 0 0,6-17-548 0 0,-23 49 498 0 0,2-40-3225 0 0,22-30 1537 0 0,5 0 0 0 0</inkml:trace>
  <inkml:trace contextRef="#ctx0" brushRef="#br0" timeOffset="1619.53">251 1 988 0 0,'-19'16'392'0'0,"2"1"-1"0"0,-1 0 1 0 0,2 1 0 0 0,1 1-1 0 0,0 1 1 0 0,1 0-1 0 0,1 1 1 0 0,1 0 0 0 0,1 1-1 0 0,1 1 1 0 0,1-1 0 0 0,1 1-1 0 0,0 2-391 0 0,-9 30 334 0 0,3 1-1 0 0,2 0 1 0 0,3 0-1 0 0,2 1 1 0 0,0 56-334 0 0,30 29 386 0 0,-13-106-340 0 0,2 0 0 0 0,2 0 0 0 0,0-1 0 0 0,3-1 0 0 0,0 0 0 0 0,3-2-1 0 0,0 0 1 0 0,2-1 0 0 0,2-1 0 0 0,0-1 0 0 0,2-2 0 0 0,1 0 0 0 0,19 13-46 0 0,-10-11-765 0 0,2-2 1 0 0,0-2-1 0 0,2-2 0 0 0,0-1 0 0 0,2-2 0 0 0,41 14 765 0 0,-22-16-1276 0 0,-1-4 11 0 0</inkml:trace>
  <inkml:trace contextRef="#ctx0" brushRef="#br0" timeOffset="3647.901">621 272 1132 0 0,'0'0'330'0'0,"0"0"64"0"0,0 0-72 0 0,0 0-34 0 0,0 0-67 0 0,0 0-71 0 0,0 0-29 0 0,0 0 2 0 0,-22-2 260 0 0,-31 1 455 0 0,59-1 383 0 0,60-17 124 0 0,-17 12-5833 0 0,-49 7 3272 0 0</inkml:trace>
  <inkml:trace contextRef="#ctx0" brushRef="#br0" timeOffset="5141.531">733 275 976 0 0,'19'-11'3614'0'0,"-16"15"-232"0"0,-4 29-3655 0 0,23 283 831 0 0,18-90 281 0 0,-34-184-339 0 0,-6-41-478 0 0,0-1-16 0 0,0 0 31 0 0,-8 27 237 0 0,-56-5-92 0 0,-7 4-95 0 0,70-26-72 0 0,46-9-50 0 0,101-17 216 0 0,-216 8-160 0 0,-23-11 203 0 0,131-7 45 0 0,-19 22-646 0 0,-31 12-1202 0 0,-27-2-2764 0 0,14-7 3109 0 0,5-2 112 0 0</inkml:trace>
  <inkml:trace contextRef="#ctx0" brushRef="#br0" timeOffset="6571.178">688 274 1372 0 0,'39'-68'4211'0'0,"-94"179"-3585"0"0,26-50-348 0 0,29-60-172 0 0,37-25-88 0 0,14-29 747 0 0,-55 66-753 0 0,2-1 1 0 0,-1 1-1 0 0,1 0 0 0 0,1-1 0 0 0,0 1 1 0 0,1 0-1 0 0,1 0 0 0 0,0 0 1 0 0,0-1-1 0 0,1 1 0 0 0,1 0 0 0 0,0-1 1 0 0,2 3-13 0 0,6 45 2 0 0,38 126 705 0 0,-32-106 264 0 0,-17-80-920 0 0,0 0 13 0 0,-2 33 269 0 0,-40 45-121 0 0,10-50 750 0 0,145-54-825 0 0,-111 26-152 0 0,-2 0 29 0 0,0 0-18 0 0,8-4-7708 0 0,-13 3 6506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0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0 780 1216 0 0,'0'1'72'0'0,"1"-1"1"0"0,-1 1-1 0 0,0 0 0 0 0,0-1 1 0 0,1 1-1 0 0,-1-1 0 0 0,1 1 0 0 0,-1-1 1 0 0,0 1-1 0 0,1-1 0 0 0,-1 1 1 0 0,1-1-1 0 0,0 1 0 0 0,-1-1 1 0 0,1 1-1 0 0,-1-1 0 0 0,1 0 0 0 0,-1 1 1 0 0,1-1-1 0 0,0 0 0 0 0,-1 0 1 0 0,1 1-1 0 0,0-1 0 0 0,-1 0 1 0 0,1 0-1 0 0,0 0 0 0 0,0 0 0 0 0,-1 0 1 0 0,1 0-1 0 0,0 0 0 0 0,-1 0 1 0 0,1 0-1 0 0,0 0 0 0 0,-1 0 0 0 0,1-1 1 0 0,0 1-1 0 0,-1 0 0 0 0,1 0 1 0 0,0-1-1 0 0,-1 1 0 0 0,1 0 1 0 0,-1-1-1 0 0,1 1 0 0 0,-1-1 0 0 0,1 1 1 0 0,-1-1-1 0 0,1 1 0 0 0,-1-1 1 0 0,1 1-1 0 0,-1-1 0 0 0,1 1 1 0 0,-1-1-1 0 0,0 0 0 0 0,1 1 0 0 0,-1-1 1 0 0,0 1-1 0 0,0-1 0 0 0,1 0 1 0 0,-1 1-1 0 0,0-1 0 0 0,0 0 1 0 0,0 1-1 0 0,0-1 0 0 0,0 0-72 0 0,55 43 250 0 0,-43-31-177 0 0,-1 0 1 0 0,-1 1 0 0 0,0 0-1 0 0,-1 1 1 0 0,0 0 0 0 0,-1 1-1 0 0,0 0 1 0 0,-1 0 0 0 0,-1 0-1 0 0,2 7-73 0 0,-16-13 769 0 0,-9-34-674 0 0,11 9-90 0 0,2 0-1 0 0,0-1 1 0 0,1 1-1 0 0,1-1 1 0 0,0 1-1 0 0,2-1 0 0 0,0 0 1 0 0,1 1-1 0 0,0-1 1 0 0,1 1-1 0 0,2-1 1 0 0,-1 1-1 0 0,2 0 1 0 0,0 0-1 0 0,2 1 0 0 0,-1-1 1 0 0,2 1-1 0 0,6-10-4 0 0,-13 24 1 0 0,0 0 0 0 0,0-1 0 0 0,0 1 0 0 0,0 0-1 0 0,0 0 1 0 0,0 0 0 0 0,0 0 0 0 0,1 1 0 0 0,-1-1-1 0 0,1 0 1 0 0,-1 0 0 0 0,1 1 0 0 0,0-1 0 0 0,0 1-1 0 0,0 0 1 0 0,0-1 0 0 0,0 1 0 0 0,0 0 0 0 0,0 0-1 0 0,0 0 1 0 0,0 1 0 0 0,0-1 0 0 0,1 0 0 0 0,-1 1-1 0 0,0-1 1 0 0,0 1 0 0 0,1 0 0 0 0,-1 0 0 0 0,0 0 0 0 0,1 0-1 0 0,-1 0 1 0 0,0 0 0 0 0,0 1 0 0 0,1-1 0 0 0,-1 1-1 0 0,0 0 1 0 0,0-1 0 0 0,1 1 0 0 0,-1 0 0 0 0,0 0-1 0 0,0 0 1 0 0,0 1 0 0 0,0-1 0 0 0,-1 0 0 0 0,1 1-1 0 0,0 0 1 0 0,-1-1 0 0 0,1 1 0 0 0,0 0-1 0 0,67 100-160 0 0,34 162 146 0 0,-100-257-12 0 0,-2-3-1 0 0,-1-1-1 0 0,1 0 0 0 0,-1 0 0 0 0,1 0 0 0 0,0 0 0 0 0,0 0 0 0 0,0 0 1 0 0,0 0-1 0 0,1-1 0 0 0,-1 1 0 0 0,1 0 0 0 0,0-1 0 0 0,0 1 0 0 0,0-1 0 0 0,0 1 1 0 0,0-1-1 0 0,0 0 0 0 0,1 0 0 0 0,-1 0 0 0 0,1 0 0 0 0,-1 0 0 0 0,1-1 1 0 0,0 1-1 0 0,-1-1 0 0 0,1 0 0 0 0,0 1 0 0 0,0-1 0 0 0,0-1 0 0 0,0 1 1 0 0,0 0-1 0 0,1-1 0 0 0,-1 0 0 0 0,0 1 0 0 0,0-1 0 0 0,0 0 0 0 0,0-1 1 0 0,2 1 27 0 0,129-89-2314 0 0,-110 72 1953 0 0</inkml:trace>
  <inkml:trace contextRef="#ctx0" brushRef="#br0" timeOffset="419.957">811 787 3304 0 0,'69'-147'4150'0'0,"-69"146"-3929"0"0,0 1-61 0 0,0 0-20 0 0,0 0-43 0 0,0 0 37 0 0,-17-3 310 0 0,11 14-402 0 0,2-1 0 0 0,0 1 0 0 0,0 0-1 0 0,1 0 1 0 0,0 0 0 0 0,1 0 0 0 0,0 0 0 0 0,1 1 0 0 0,0-1 0 0 0,1 0-1 0 0,0 1 1 0 0,1-1-42 0 0,-1-5 25 0 0,0-1 0 0 0,0 1 0 0 0,1-1 0 0 0,0 1 0 0 0,0-1 0 0 0,0 0 0 0 0,1 0 0 0 0,0 1 0 0 0,0-1 0 0 0,0 0 0 0 0,1 0-1 0 0,-1-1 1 0 0,1 1 0 0 0,0 0 0 0 0,1-1 0 0 0,-1 0 0 0 0,1 0 0 0 0,0 0 0 0 0,0 0 0 0 0,0 0 0 0 0,0-1 0 0 0,1 0 0 0 0,-1 0 0 0 0,1 0 0 0 0,0-1 0 0 0,0 1 0 0 0,0-1 0 0 0,0 0 0 0 0,0 0-1 0 0,0-1 1 0 0,1 0 0 0 0,0 1-25 0 0,4 0 8 0 0,1-1 1 0 0,-1 0-1 0 0,0 0 0 0 0,0-1 0 0 0,0 0 0 0 0,1-1 0 0 0,-1 0 0 0 0,0-1 0 0 0,0 0 0 0 0,0 0 0 0 0,0-1 0 0 0,0 0 0 0 0,-1-1 0 0 0,1 0 1 0 0,-1-1-1 0 0,6-3-8 0 0,-1-3-62 0 0,-1 0 1 0 0,-1-1 0 0 0,0 0 0 0 0,0-1-1 0 0,-1 0 1 0 0,-1-1 0 0 0,0 0 0 0 0,-1-1-1 0 0,0 0 1 0 0,-2 0 0 0 0,0-1-1 0 0,0 0 1 0 0,-1 0 0 0 0,-1 0 0 0 0,-1-1-1 0 0,0 0 1 0 0,-1-6 61 0 0,-3 23 0 0 0,0 1 0 0 0,-1 0 1 0 0,1-1-1 0 0,-1 0 0 0 0,1 1 0 0 0,-1-1 0 0 0,1 1 0 0 0,-1-1 0 0 0,1 0 0 0 0,-1 1 1 0 0,1-1-1 0 0,-1 0 0 0 0,0 1 0 0 0,1-1 0 0 0,-1 0 0 0 0,0 0 0 0 0,1 0 1 0 0,-1 0-1 0 0,1 1 0 0 0,-1-1 0 0 0,0 0 0 0 0,1 0 0 0 0,-1 0 0 0 0,0 0 0 0 0,1-1 1 0 0,-1 1-1 0 0,0 0 0 0 0,1 0 0 0 0,-1 0 0 0 0,1 0 0 0 0,-1-1 0 0 0,0 1 0 0 0,1 0 1 0 0,-1 0-1 0 0,1-1 0 0 0,-1 1 0 0 0,1-1 0 0 0,-1 1 0 0 0,1 0 0 0 0,-1-1 1 0 0,1 1-1 0 0,-1-1 0 0 0,1 1 0 0 0,0-1 0 0 0,-1 1 0 0 0,1-1 0 0 0,0 0 0 0 0,-1 1 1 0 0,1-1-1 0 0,0 1 0 0 0,0-1 0 0 0,-1 0 0 0 0,1 1 0 0 0,0-1 0 0 0,0 0 0 0 0,0 0 0 0 0,-2 15-21 0 0,0-1-1 0 0,1 1 0 0 0,0-1 0 0 0,1 1 0 0 0,0 0 0 0 0,2-1 1 0 0,-1 1-1 0 0,2-1 0 0 0,0 0 0 0 0,0 1 0 0 0,1-1 0 0 0,1-1 1 0 0,0 1-1 0 0,1-1 0 0 0,0 0 0 0 0,1 0 22 0 0,-2-3-260 0 0,40 59-652 0 0,-2-40-4230 0 0,-42-28 3788 0 0</inkml:trace>
  <inkml:trace contextRef="#ctx0" brushRef="#br0" timeOffset="1038.718">1493 570 1300 0 0,'43'185'3147'0'0,"-10"-81"-2319"0"0,2 34 899 0 0,-32-242 140 0 0,27-9-1705 0 0,-30 112-165 0 0,1 1 1 0 0,-1-1-1 0 0,1 0 1 0 0,-1 1-1 0 0,1-1 1 0 0,-1 0-1 0 0,1 1 0 0 0,-1-1 1 0 0,1 1-1 0 0,0-1 1 0 0,-1 1-1 0 0,1-1 1 0 0,0 1-1 0 0,0-1 1 0 0,-1 1-1 0 0,1 0 1 0 0,0 0-1 0 0,0-1 1 0 0,-1 1-1 0 0,1 0 0 0 0,0 0 1 0 0,0 0-1 0 0,0 0 1 0 0,-1 0-1 0 0,1 0 1 0 0,0 0-1 0 0,0 0 1 0 0,0 0-1 0 0,0 0 1 0 0,-1 0-1 0 0,1 0 0 0 0,0 1 1 0 0,0-1-1 0 0,-1 0 1 0 0,1 1-1 0 0,0-1 1 0 0,0 0-1 0 0,-1 1 1 0 0,1-1-1 0 0,0 1 1 0 0,-1-1-1 0 0,1 1 0 0 0,-1-1 1 0 0,1 1-1 0 0,-1 0 1 0 0,1-1-1 0 0,-1 1 1 0 0,1 0-1 0 0,-1-1 1 0 0,1 1-1 0 0,-1 0 1 0 0,0 0-1 0 0,1-1 1 0 0,-1 1-1 0 0,0 0 0 0 0,0 0 3 0 0,34 43-49 0 0,17 48 87 0 0,-58-219 258 0 0,73-38-534 0 0,-64 164 229 0 0,0 0-1 0 0,-1 1 0 0 0,1 0 0 0 0,0-1 0 0 0,0 1 0 0 0,-1 0 0 0 0,1-1 0 0 0,0 1 1 0 0,0 0-1 0 0,-1 1 0 0 0,1-1 0 0 0,0 0 0 0 0,0 0 0 0 0,-1 1 0 0 0,1-1 0 0 0,0 1 1 0 0,-1-1-1 0 0,1 1 0 0 0,0 0 0 0 0,-1 0 0 0 0,1-1 0 0 0,-1 1 0 0 0,1 0 0 0 0,-1 0 1 0 0,0 1-1 0 0,1-1 0 0 0,-1 0 0 0 0,0 0 0 0 0,0 1 0 0 0,0-1 0 0 0,0 1 0 0 0,0-1 1 0 0,0 1-1 0 0,0-1 0 0 0,0 1 0 0 0,-1-1 0 0 0,1 2 10 0 0,147 178-461 0 0,-145-178 306 0 0,0-1-1 0 0,0 1 0 0 0,0-1 1 0 0,1 0-1 0 0,-1 0 0 0 0,0 0 1 0 0,1-1-1 0 0,0 1 0 0 0,-1-1 1 0 0,1 0-1 0 0,0 1 1 0 0,-1-2-1 0 0,1 1 0 0 0,0 0 1 0 0,0-1-1 0 0,0 0 0 0 0,0 0 1 0 0,0 0-1 0 0,0 0 0 0 0,-1-1 1 0 0,1 1-1 0 0,0-1 0 0 0,0 0 1 0 0,-1 0-1 0 0,1-1 0 0 0,0 1 1 0 0,-1-1-1 0 0,1 1 0 0 0,-1-1 1 0 0,2-2 155 0 0,10-9-1284 0 0</inkml:trace>
  <inkml:trace contextRef="#ctx0" brushRef="#br0" timeOffset="2048.468">2320 319 1708 0 0,'-18'-33'3697'0'0,"-14"68"-2729"0"0,23-13-862 0 0,1 1-1 0 0,1-1 1 0 0,1 1 0 0 0,1 0-1 0 0,1 0 1 0 0,1 1 0 0 0,1-1-1 0 0,1 1 1 0 0,1 0-1 0 0,2 13-105 0 0,-2-1 245 0 0,47 176 520 0 0,-17-39 76 0 0,-30-172-782 0 0,0-1-11 0 0,0 0 39 0 0,-6 6 1 0 0,3-15-86 0 0,2 1 1 0 0,-1 0-1 0 0,1-1 1 0 0,1 0-1 0 0,-1 1 1 0 0,2-1-1 0 0,-1 1 1 0 0,1-1-1 0 0,0 1 1 0 0,1-1-1 0 0,0 1 1 0 0,0-1-1 0 0,1 1 1 0 0,0 0-1 0 0,0 0 1 0 0,1 1-1 0 0,0-1 1 0 0,0 1-1 0 0,1-1 1 0 0,0 1-1 0 0,0 1 1 0 0,3-3-3 0 0,-4 5-1 0 0,1-1 0 0 0,0 1 0 0 0,0 0 0 0 0,1 0 0 0 0,-1 0 0 0 0,1 1 0 0 0,0-1 0 0 0,0 1 0 0 0,0 1 0 0 0,0-1 0 0 0,0 1 0 0 0,1 0 0 0 0,-1 1 0 0 0,1 0 0 0 0,-1 0 0 0 0,1 0 1 0 0,0 1-1 0 0,2-1 1 0 0,-7 3-5 0 0,-1 0 0 0 0,1 0 1 0 0,0 0-1 0 0,0 0 1 0 0,-1 1-1 0 0,1-1 1 0 0,-1 0-1 0 0,0 1 1 0 0,0-1-1 0 0,0 1 0 0 0,0-1 1 0 0,0 1-1 0 0,0-1 1 0 0,-1 1-1 0 0,1 0 1 0 0,-1-1-1 0 0,0 1 0 0 0,0 0 1 0 0,0-1-1 0 0,0 1 1 0 0,0 0-1 0 0,-1-1 1 0 0,1 1-1 0 0,-1 0 1 0 0,1-1-1 0 0,-1 1 0 0 0,0-1 1 0 0,0 1-1 0 0,0-1 1 0 0,-1 1-1 0 0,1-1 1 0 0,0 0-1 0 0,-1 1 1 0 0,0-1-1 0 0,1 0 0 0 0,-1 0 1 0 0,-2 1 4 0 0,-1 6-5 0 0,-1 0 0 0 0,-1 0 0 0 0,1-1 0 0 0,-1 0 0 0 0,-1 0 0 0 0,1-1 0 0 0,-2 0 0 0 0,1 0-1 0 0,-1-1 1 0 0,1 0 0 0 0,-2 0 0 0 0,1-1 0 0 0,-1 0 0 0 0,1-1 0 0 0,-1 0 0 0 0,-1-1 0 0 0,1 0 0 0 0,0 0 0 0 0,-1-1 0 0 0,1 0 0 0 0,-1-1 0 0 0,0 0 0 0 0,1-1 0 0 0,-1 0 0 0 0,0-1 0 0 0,1 0 0 0 0,-1-1 0 0 0,0 0 0 0 0,1-1 0 0 0,0 0 0 0 0,0 0 0 0 0,-7-4 5 0 0,16 4-3 0 0,0 0 0 0 0,1-1 0 0 0,0 1 0 0 0,-1 0 0 0 0,1-1 0 0 0,0 1 0 0 0,1 0 1 0 0,-1-1-1 0 0,1 1 0 0 0,-1 0 0 0 0,1 0 0 0 0,0-1 0 0 0,0 1 0 0 0,0 0 1 0 0,1 0-1 0 0,-1 0 0 0 0,1 0 0 0 0,0 1 0 0 0,0-1 0 0 0,0 0 0 0 0,0 1 1 0 0,0-1-1 0 0,0 1 0 0 0,1-1 0 0 0,-1 1 0 0 0,1 0 0 0 0,-1 0 0 0 0,1 0 1 0 0,0 1-1 0 0,0-1 0 0 0,0 1 0 0 0,0-1 0 0 0,0 1 0 0 0,0 0 0 0 0,0 0 1 0 0,1 1-1 0 0,-1-1 0 0 0,1 1 3 0 0,39-18-142 0 0,1 3 0 0 0,1 2-1 0 0,0 2 1 0 0,1 2 0 0 0,40-3 142 0 0,-26 7-254 0 0,-45 5 220 0 0,0 0 1 0 0,0-1 0 0 0,-1-1-1 0 0,1 0 1 0 0,-1-1-1 0 0,1 0 1 0 0,-1-1 0 0 0,0-1-1 0 0,0 0 1 0 0,-1-1 0 0 0,0 0-1 0 0,0-1 1 0 0,9-7 33 0 0,-21 14 2 0 0,0-1 0 0 0,0 0 1 0 0,0 1-1 0 0,0-1 0 0 0,0 0 0 0 0,0 0 0 0 0,0 0 0 0 0,0 0 1 0 0,0 0-1 0 0,-1 0 0 0 0,1 0 0 0 0,0 0 0 0 0,-1-1 0 0 0,1 1 1 0 0,0 0-1 0 0,-1 0 0 0 0,0 0 0 0 0,1-1 0 0 0,-1 1 0 0 0,0 0 1 0 0,0-1-1 0 0,1 1 0 0 0,-1 0 0 0 0,0-1 0 0 0,0 1 0 0 0,0 0 1 0 0,-1 0-1 0 0,1-1 0 0 0,0 1 0 0 0,0 0 0 0 0,-1-1 1 0 0,1 1-1 0 0,-1 0 0 0 0,1 0 0 0 0,-1 0 0 0 0,0-1 0 0 0,1 1 1 0 0,-1 0-1 0 0,0 0 0 0 0,0 0 0 0 0,1 0 0 0 0,-1 0 0 0 0,0 0 1 0 0,0 0-1 0 0,0 1 0 0 0,0-1 0 0 0,-1 0 0 0 0,1 0 0 0 0,0 1 1 0 0,0-1-1 0 0,0 1 0 0 0,-1-1 0 0 0,1 1 0 0 0,0-1 0 0 0,0 1 1 0 0,-1 0-1 0 0,0 0-2 0 0,-80-7 264 0 0,73 9-227 0 0,0 2 0 0 0,0-1 0 0 0,1 1-1 0 0,-1 0 1 0 0,1 1 0 0 0,0 0 0 0 0,1 0 0 0 0,-1 0-1 0 0,1 1 1 0 0,0 1 0 0 0,0-1 0 0 0,1 1 0 0 0,0 0 0 0 0,0 0-1 0 0,1 1 1 0 0,0 0 0 0 0,0 0 0 0 0,0 0 0 0 0,1 0 0 0 0,1 1-1 0 0,-1 0 1 0 0,2 0 0 0 0,-1 0 0 0 0,1 0 0 0 0,0 0 0 0 0,1 2-37 0 0,3-7 33 0 0,1-1 1 0 0,0 1-1 0 0,0-1 1 0 0,0 0-1 0 0,1 0 1 0 0,-1-1-1 0 0,1 1 1 0 0,0-1-1 0 0,0 1 1 0 0,-1-1-1 0 0,1 0 1 0 0,1-1-1 0 0,-1 1 1 0 0,0-1 0 0 0,0 1-1 0 0,1-1 1 0 0,-1-1-1 0 0,0 1 1 0 0,1-1-1 0 0,-1 1 1 0 0,1-1-1 0 0,-1 0 1 0 0,1-1-1 0 0,-1 1 1 0 0,0-1-1 0 0,1 0 1 0 0,-1 0 0 0 0,0 0-1 0 0,0-1 1 0 0,3-1-34 0 0,286-93 500 0 0,-289 97-498 0 0,-1 0 0 0 0,0 0 1 0 0,0 1-1 0 0,1-1 1 0 0,-1 1-1 0 0,0 0 0 0 0,0 0 1 0 0,-1 0-1 0 0,1 1 1 0 0,0-1-1 0 0,-1 0 0 0 0,1 1 1 0 0,-1 0-1 0 0,0-1 1 0 0,0 1-1 0 0,0 0 1 0 0,0 0-1 0 0,-1 1 0 0 0,1-1 1 0 0,-1 0-1 0 0,0 0 1 0 0,0 1-1 0 0,0-1 0 0 0,0 1 1 0 0,0-1-1 0 0,-1 0 1 0 0,1 1-1 0 0,-1 0 0 0 0,0-1 1 0 0,0 1-1 0 0,-1-1 1 0 0,1 1-1 0 0,-1 1-2 0 0,1-1 31 0 0,0 0 1 0 0,0 0-1 0 0,0-1 1 0 0,0 1-1 0 0,-1 0 1 0 0,1 0-1 0 0,-1 0 0 0 0,0 0 1 0 0,0 0-1 0 0,-1-1 1 0 0,1 1-1 0 0,-1 0 0 0 0,0-1 1 0 0,0 0-1 0 0,0 1 1 0 0,0-1-1 0 0,0 0 1 0 0,-1 0-1 0 0,0 0 0 0 0,1 0 1 0 0,-1-1-1 0 0,0 1 1 0 0,-3 1-32 0 0,5-5-1 0 0,0 0 0 0 0,0 1 1 0 0,-1-1-1 0 0,1 0 0 0 0,0 0 1 0 0,0 0-1 0 0,0-1 0 0 0,0 1 1 0 0,0 0-1 0 0,0 0 0 0 0,0 0 0 0 0,1-1 1 0 0,-1 1-1 0 0,0-1 0 0 0,1 1 1 0 0,-1 0-1 0 0,1-1 0 0 0,-1 1 1 0 0,1-1-1 0 0,0 1 0 0 0,-1-1 1 0 0,1 1-1 0 0,0-1 0 0 0,0 1 1 0 0,0-1-1 0 0,0 1 0 0 0,0-1 1 0 0,1 0-1 0 0,-1 1 0 0 0,0 0 0 0 0,1-1 1 0 0,-1 1-1 0 0,1-1 0 0 0,0 1 1 0 0,-1-1-1 0 0,1 1 0 0 0,0 0 1 0 0,0-1 0 0 0,15-30-581 0 0,1 0 0 0 0,1 1 1 0 0,2 1-1 0 0,1 1 0 0 0,2 1 0 0 0,0 1 1 0 0,2 0-1 0 0,1 2 0 0 0,1 1 1 0 0,1 2-1 0 0,1 0 0 0 0,11-5 581 0 0,-5 0-1400 0 0,1 0 227 0 0</inkml:trace>
  <inkml:trace contextRef="#ctx0" brushRef="#br0" timeOffset="6131.254">3791 1 1380 0 0,'13'-1'302'0'0,"0"1"-1"0"0,1 0 1 0 0,-1 1-1 0 0,1 1 1 0 0,-1 0 0 0 0,0 0-1 0 0,0 2 1 0 0,0-1-1 0 0,-1 2 1 0 0,1-1-1 0 0,-1 2 1 0 0,0 0-1 0 0,2 2-301 0 0,14 17 161 0 0,-1 2 0 0 0,-2 1-1 0 0,-1 1 1 0 0,-1 0 0 0 0,-1 2-1 0 0,-2 1 1 0 0,-1 1-1 0 0,-2 0 1 0 0,-1 1 0 0 0,-2 1-1 0 0,-1 1 1 0 0,-2 0-1 0 0,-1 0 1 0 0,-2 1 0 0 0,-1 0-1 0 0,-2 0 1 0 0,-2 1-1 0 0,-1 6-160 0 0,7 154 401 0 0,-14-116-226 0 0,-4-16-76 0 0,-2 0 0 0 0,-4-1 0 0 0,-2-1 0 0 0,-4 0 0 0 0,-27 60-99 0 0,26-81-168 0 0,-2-1 0 0 0,-2-1 0 0 0,-2-1 0 0 0,-1-1 0 0 0,-2-2 0 0 0,-2-1 0 0 0,-1-1 0 0 0,-5 1 168 0 0,13-14-479 0 0,-1-2-1 0 0,-1 0 1 0 0,0-1-1 0 0,-1-2 0 0 0,-2-1 1 0 0,1-2-1 0 0,-2-1 1 0 0,1-1-1 0 0,-2-1 0 0 0,0-2 1 0 0,-30 4 479 0 0,-25-4-1215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1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93 2104 0 0,'-1'-6'567'0'0,"-8"-28"2062"0"0,-3 47-1154 0 0,8 30-1306 0 0,2 0 1 0 0,2 0-1 0 0,1-1 0 0 0,3 1 0 0 0,1 0 0 0 0,10 37-169 0 0,99 383 813 0 0,-105-408-881 0 0,-9-54-126 0 0,-13-6-1486 0 0,-24-44-2136 0 0,24 25 2615 0 0</inkml:trace>
  <inkml:trace contextRef="#ctx0" brushRef="#br0" timeOffset="247.517">146 21 1440 0 0,'6'-3'103'0'0,"1"0"0"0"0,0 0-1 0 0,0 0 1 0 0,0 1 0 0 0,1 0 0 0 0,-1 0 0 0 0,1 1-1 0 0,-1 0 1 0 0,1 0 0 0 0,-1 1 0 0 0,1 0-1 0 0,-1 0 1 0 0,1 1 0 0 0,-1 0 0 0 0,1 0-1 0 0,-1 1 1 0 0,0 0 0 0 0,1 0 0 0 0,-1 1 0 0 0,0 0-1 0 0,0 0 1 0 0,-1 0 0 0 0,1 1 0 0 0,-1 0-1 0 0,0 0 1 0 0,0 1 0 0 0,0 0 0 0 0,0 0-1 0 0,-1 0 1 0 0,0 1 0 0 0,0 0 0 0 0,0 0 0 0 0,-1 0-1 0 0,0 0 1 0 0,0 1 0 0 0,-1-1 0 0 0,1 1-1 0 0,-2 0 1 0 0,1 0 0 0 0,-1 1 0 0 0,0-1 0 0 0,1 6-103 0 0,1-1 44 0 0,0 0 1 0 0,-1 0-1 0 0,-1 0 1 0 0,0 0 0 0 0,-1 0-1 0 0,0 1 1 0 0,0-1-1 0 0,-2 1 1 0 0,1-1 0 0 0,-2 0-1 0 0,0 1 1 0 0,0-1 0 0 0,-1 0-1 0 0,0 0 1 0 0,-1 0-1 0 0,-1-1 1 0 0,0 1 0 0 0,0-1-1 0 0,-1 0 1 0 0,-1-1 0 0 0,1 1-1 0 0,-2-1 1 0 0,1-1-1 0 0,-2 1 1 0 0,1-1 0 0 0,-1-1-1 0 0,-4 3-44 0 0,-56-1-3671 0 0,39-28 2429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0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493 125 1096 0 0,'0'0'482'0'0,"0"0"2"0"0,0 0-31 0 0,22-4 1108 0 0,28-51 418 0 0,-50 54-1893 0 0,0 1-16 0 0,-3-4-24 0 0,-8-3-39 0 0,0-1-1 0 0,0 2 1 0 0,-1-1 0 0 0,0 2-1 0 0,0-1 1 0 0,-1 2 0 0 0,1-1-1 0 0,-1 2 1 0 0,0 0 0 0 0,0 0-1 0 0,0 1 1 0 0,0 1-1 0 0,-1 0 1 0 0,1 1 0 0 0,0 1-1 0 0,0 0 1 0 0,-13 2-7 0 0,-2-3 21 0 0,11 3-4 0 0,1-1 1 0 0,0 2-1 0 0,-1 0 0 0 0,2 1 0 0 0,-1 1 1 0 0,0 0-1 0 0,1 1 0 0 0,0 1 0 0 0,1 0 1 0 0,0 1-1 0 0,0 1 0 0 0,1 0 0 0 0,0 1 1 0 0,1 0-1 0 0,-5 6-17 0 0,11-11 18 0 0,1 1 1 0 0,-1 0-1 0 0,1 0 0 0 0,0 1 1 0 0,1 0-1 0 0,0-1 0 0 0,0 1 1 0 0,1 1-1 0 0,0-1 0 0 0,0 0 1 0 0,1 1-1 0 0,0-1 0 0 0,0 1 1 0 0,1 0-1 0 0,1 0 0 0 0,-1-1 1 0 0,1 1-1 0 0,1 0 0 0 0,-1 0 1 0 0,2 3-19 0 0,0-2 26 0 0,0 0 0 0 0,1 0 0 0 0,1 0 0 0 0,-1-1 0 0 0,1 0 0 0 0,1 1 0 0 0,0-2 0 0 0,0 1 0 0 0,0 0 0 0 0,1-1 0 0 0,1 0 1 0 0,-1-1-1 0 0,2 1 0 0 0,-1-1 0 0 0,0 0 0 0 0,1-1 0 0 0,1 0 0 0 0,-1 0 0 0 0,1-1 0 0 0,0 0 0 0 0,0 0 0 0 0,0-1 0 0 0,1-1 0 0 0,-1 1 0 0 0,1-1 1 0 0,0-1-1 0 0,0 0 0 0 0,6 0-26 0 0,1 0-23 0 0,0 0 1 0 0,1-2 0 0 0,-1 0-1 0 0,1-1 1 0 0,-1-1-1 0 0,1 0 1 0 0,-1-2 0 0 0,0 0-1 0 0,0 0 1 0 0,-1-2-1 0 0,1 0 1 0 0,-1-1 0 0 0,0 0-1 0 0,-1-2 1 0 0,0 0 0 0 0,0 0-1 0 0,-1-2 1 0 0,0 1-1 0 0,-1-2 1 0 0,0 0 0 0 0,1-2 22 0 0,-12 11-29 0 0,1 0 1 0 0,-1 0-1 0 0,0-1 1 0 0,0 1-1 0 0,0 0 1 0 0,0-1-1 0 0,-1 1 1 0 0,0-1-1 0 0,1 0 1 0 0,-1 1-1 0 0,0-1 1 0 0,-1 0 0 0 0,1 0-1 0 0,-1 0 1 0 0,1 0-1 0 0,-1 1 1 0 0,0-1-1 0 0,-1 0 1 0 0,1 0-1 0 0,-1 0 1 0 0,0 0-1 0 0,1 1 1 0 0,-2-1-1 0 0,1 0 1 0 0,0 1-1 0 0,-1-1 1 0 0,0 0-1 0 0,1 1 1 0 0,-1 0-1 0 0,-1 0 1 0 0,1-1-1 0 0,0 1 1 0 0,-1 1 0 0 0,0-1-1 0 0,1 0 1 0 0,-1 1-1 0 0,0-1 1 0 0,-3-1 28 0 0,-138-74 168 0 0,125 69-154 0 0,-81-39-2462 0 0,96 44 1271 0 0,4-1-11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7 101 1448 0 0,'0'0'140'0'0,"0"-1"1"0"0,0 1-1 0 0,0 0 0 0 0,0-1 0 0 0,0 1 0 0 0,0 0 1 0 0,0 0-1 0 0,0-1 0 0 0,0 1 0 0 0,-1 0 0 0 0,1 0 1 0 0,0-1-1 0 0,0 1 0 0 0,0 0 0 0 0,-1 0 0 0 0,1-1 1 0 0,0 1-1 0 0,0 0 0 0 0,0 0 0 0 0,-1 0 0 0 0,1-1 1 0 0,0 1-1 0 0,0 0 0 0 0,-1 0 0 0 0,1 0 0 0 0,0 0 1 0 0,-1 0-1 0 0,1 0 0 0 0,0 0 0 0 0,0-1 0 0 0,-1 1 1 0 0,1 0-141 0 0,19-31 806 0 0,-9 23-742 0 0,-1 2 1 0 0,1-1-1 0 0,0 1 0 0 0,0 0 1 0 0,0 1-1 0 0,1 0 1 0 0,0 1-1 0 0,0 0 1 0 0,0 1-1 0 0,1 0 1 0 0,-1 1-1 0 0,1 0 1 0 0,-1 1-1 0 0,1 0 1 0 0,0 1-1 0 0,6 1-64 0 0,-9-1 6 0 0,-1 1 1 0 0,1 1-1 0 0,0 0 1 0 0,-1 0-1 0 0,0 1 0 0 0,1 0 1 0 0,-1 0-1 0 0,0 0 0 0 0,0 1 1 0 0,-1 1-1 0 0,1-1 0 0 0,-1 1 1 0 0,0 1-1 0 0,0-1 1 0 0,-1 1-1 0 0,1 0 0 0 0,-1 1 1 0 0,-1 0-1 0 0,1-1 0 0 0,4 9-6 0 0,-9-7 8 0 0,1 0-1 0 0,-2 0 0 0 0,1 0 0 0 0,-1 0 0 0 0,0 1 0 0 0,0-1 1 0 0,-1 0-1 0 0,0 0 0 0 0,-1 0 0 0 0,0 0 0 0 0,0 0 1 0 0,-1 0-1 0 0,0-1 0 0 0,0 1 0 0 0,0-1 0 0 0,-1 0 0 0 0,-1 0 1 0 0,1 0-1 0 0,-1 0 0 0 0,0-1 0 0 0,0 0 0 0 0,-1 0 1 0 0,0 0-1 0 0,0-1 0 0 0,0 0 0 0 0,-1 0 0 0 0,-1 1-7 0 0,-8 10 90 0 0,18-13-71 0 0,0 0 0 0 0,1-1 0 0 0,-1 1 1 0 0,1-1-1 0 0,0 0 0 0 0,0 0 0 0 0,0 0 0 0 0,0 0 1 0 0,0 0-1 0 0,0-1 0 0 0,0 1 0 0 0,1-1 0 0 0,-1 0 1 0 0,0 0-1 0 0,1 0 0 0 0,-1 0 0 0 0,1-1 1 0 0,-1 1-1 0 0,1-1 0 0 0,-1 0 0 0 0,1 0 0 0 0,-1 0 1 0 0,1-1-1 0 0,3 0-19 0 0,9 4 35 0 0,-1-1-29 0 0,-1 2 0 0 0,1 0 0 0 0,-1 1 0 0 0,0 0 0 0 0,-1 1 0 0 0,1 1 0 0 0,-1 0 1 0 0,-1 1-1 0 0,1 0 0 0 0,-1 1 0 0 0,-1 0 0 0 0,1 1 0 0 0,-2 0 0 0 0,1 1 0 0 0,-2 0 0 0 0,1 1 0 0 0,-1 0 1 0 0,-1 0-1 0 0,0 1 0 0 0,-1 0 0 0 0,-1 0 0 0 0,0 1 0 0 0,0-1 0 0 0,-1 2 0 0 0,-1-1 0 0 0,-1 0 0 0 0,2 12-6 0 0,-8-17 16 0 0,-1-1 0 0 0,1 1-1 0 0,-2-1 1 0 0,1 1-1 0 0,-1-1 1 0 0,0-1-1 0 0,-1 1 1 0 0,0-1-1 0 0,0 0 1 0 0,-1 0-1 0 0,0 0 1 0 0,0-1-1 0 0,0 0 1 0 0,-1-1-1 0 0,0 0 1 0 0,0 0-1 0 0,0 0 1 0 0,-1-1-1 0 0,1-1 1 0 0,-1 1-1 0 0,0-1 1 0 0,0-1-1 0 0,0 0 1 0 0,0 0-1 0 0,-1 0 1 0 0,1-2-1 0 0,0 1 1 0 0,-1-1-1 0 0,1 0 1 0 0,-2-1-16 0 0,-4 2-417 0 0,0 0-1 0 0,0-1 1 0 0,0-1 0 0 0,0 0-1 0 0,0-1 1 0 0,0-1 0 0 0,0 0-1 0 0,1-1 1 0 0,-1 0 0 0 0,1-1-1 0 0,0-1 1 0 0,1-1 0 0 0,-1 1-1 0 0,1-2 1 0 0,-10-7 417 0 0,0-7-1193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2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44 1292 0 0,'56'-44'7543'0'0,"-57"90"-7180"0"0,-18 257 4 0 0,94-50 6 0 0,-73-245 279 0 0,-11-4-7137 0 0,-6-11 4986 0 0,-1-1 305 0 0</inkml:trace>
  <inkml:trace contextRef="#ctx0" brushRef="#br0" timeOffset="296.275">5 726 1060 0 0,'-4'11'4588'0'0,"56"-2"-3227"0"0,613-67 1725 0 0,-343 45-5651 0 0,-320 13 2070 0 0,5 6-1691 0 0,-12-6 1023 0 0,-2 0 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2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82 1636 0 0,'-11'-4'5557'0'0,"27"-4"-4412"0"0,29-7-1232 0 0,53-4-109 0 0,1 3-1 0 0,0 6 0 0 0,1 3 0 0 0,25 5 197 0 0,-14 23-3459 0 0,-105-17 2178 0 0,-6-1-51 0 0</inkml:trace>
  <inkml:trace contextRef="#ctx0" brushRef="#br0" timeOffset="249.916">181 202 2008 0 0,'0'16'932'0'0,"0"-16"-156"0"0,0 0-68 0 0,0 0-8 0 0,0 15-107 0 0,25 3-117 0 0,-10-18 12 0 0,12 0-16 0 0,8 0-176 0 0,5 0-56 0 0,48-12-136 0 0,-35 11-164 0 0,1-4 4 0 0,4 2-536 0 0,-1-3-448 0 0,-1-3-305 0 0,-6 0 17 0 0,0-3 24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3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15 228 1036 0 0,'0'0'237'0'0,"0"0"-18"0"0,0 0 14 0 0,0 0-20 0 0,0 0 44 0 0,0 0-72 0 0,0 0-93 0 0,0 0 7 0 0,0 0 33 0 0,0 0-44 0 0,0 0-25 0 0,0 0-4 0 0,0 0 73 0 0,0 0-12 0 0,0 0-74 0 0,0 0 9 0 0,0 0 9 0 0,0 0-9 0 0,0 0 39 0 0,0 0 9 0 0,0 0 38 0 0,0 0-92 0 0,0 0-33 0 0,0 0 97 0 0,0 0-6 0 0,0 0-24 0 0,0 0-12 0 0,0 0 0 0 0,0 0 18 0 0,0 0-42 0 0,0 0 22 0 0,0 0 12 0 0,0 0 4 0 0,0 0 34 0 0,0 0 12 0 0,0 0-26 0 0,0 0-2 0 0,0 0 27 0 0,0 0-22 0 0,0 0-7 0 0,-15-2 1288 0 0,105-16-1206 0 0,347-27 287 0 0,-172 32 340 0 0,-265 13-718 0 0,0 0-61 0 0,0 0 14 0 0,34 0 669 0 0,-23-2-5791 0 0,-3-5 3867 0 0,-8 4 62 0 0</inkml:trace>
  <inkml:trace contextRef="#ctx0" brushRef="#br0" timeOffset="452.342">693 31 976 0 0,'-9'-25'4759'0'0,"44"20"-3730"0"0,40 16-1150 0 0,-63-8 143 0 0,-1 1 0 0 0,1 0 0 0 0,-1 1 0 0 0,0 0 0 0 0,0 1 0 0 0,-1 0 0 0 0,0 1 0 0 0,0 0 1 0 0,0 1-1 0 0,-1 0 0 0 0,0 0 0 0 0,0 1 0 0 0,-1 0 0 0 0,-1 0 0 0 0,1 1 0 0 0,-1 0 0 0 0,-1 1 0 0 0,0-1 0 0 0,-1 1 0 0 0,0 0 0 0 0,0 1 0 0 0,-1-1 0 0 0,-1 1 0 0 0,0 0 0 0 0,0 0 0 0 0,-1 0 0 0 0,-1 0 0 0 0,0 0 0 0 0,-1 8-22 0 0,-1-4 14 0 0,-2 1 0 0 0,0-1 0 0 0,-1 0 1 0 0,0 0-1 0 0,-2-1 0 0 0,0 0 0 0 0,0 0 0 0 0,-1 0 0 0 0,-1 0 1 0 0,-1-1-1 0 0,0-1 0 0 0,-1 1 0 0 0,0-2 0 0 0,-1 1 0 0 0,0-1 1 0 0,-1-1-1 0 0,-6 5-14 0 0,-18 4-2985 0 0,34-19 1789 0 0,2-1-10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4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1448 0 0,'0'-5'972'0'0,"1"1"-228"0"0,1 1-196 0 0,-2 1-292 0 0,3 4-20 0 0,-3 1-248 0 0,5 3-36 0 0,-5 0-172 0 0,3-2-388 0 0,2 16-536 0 0,-2-1-64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5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1016 0 0,'0'0'615'0'0,"1"-22"1023"0"0,-1 19-1605 0 0,1 1 0 0 0,0-1 0 0 0,0 0 0 0 0,0 1 1 0 0,1 0-1 0 0,-1-1 0 0 0,1 1 0 0 0,-1 0 0 0 0,1 0 0 0 0,0-1 0 0 0,0 1 0 0 0,-1 1 1 0 0,1-1-1 0 0,1 0 0 0 0,-1 0 0 0 0,0 1 0 0 0,0-1 0 0 0,1 1 0 0 0,-1 0 0 0 0,1 0 0 0 0,-1 0 1 0 0,1 0-1 0 0,-1 0 0 0 0,1 0 0 0 0,0 1 0 0 0,-1-1 0 0 0,1 1 0 0 0,0 0 0 0 0,0-1 1 0 0,-1 1-1 0 0,1 1 0 0 0,0-1 0 0 0,0 0 0 0 0,0 1-33 0 0,5 2 24 0 0,0-1 0 0 0,0 2 1 0 0,0-1-1 0 0,-1 1 0 0 0,1 0 0 0 0,-1 1 1 0 0,0 0-1 0 0,0 0 0 0 0,-1 0 0 0 0,0 1 0 0 0,0 0 1 0 0,0 0-1 0 0,-1 1 0 0 0,1-1 0 0 0,-2 1 0 0 0,1 0 1 0 0,-1 1-1 0 0,0-1 0 0 0,0 1 0 0 0,-1 0 1 0 0,0 0-1 0 0,-1 0 0 0 0,1 0 0 0 0,-1 0 0 0 0,0 7-24 0 0,6 8-6 0 0,15 88 1809 0 0,-23-110-1777 0 0,-1 0 0 0 0,1 0 0 0 0,0 0 1 0 0,-1-1-1 0 0,1 1 0 0 0,0 0 0 0 0,-1 0 0 0 0,1 0 0 0 0,-1-1 0 0 0,1 1 0 0 0,-1 0 0 0 0,1 0 0 0 0,-1-1 0 0 0,0 1 0 0 0,1-1 0 0 0,-1 1 0 0 0,0 0 0 0 0,1-1 0 0 0,-1 1 0 0 0,0-1 1 0 0,0 0-1 0 0,1 1 0 0 0,-1-1 0 0 0,0 0 0 0 0,0 1 0 0 0,0-1 0 0 0,0 0 0 0 0,0 0 0 0 0,0 0 0 0 0,1 0 0 0 0,-1 0 0 0 0,0 0 0 0 0,0 0 0 0 0,0 0 0 0 0,0 0 0 0 0,0 0 0 0 0,0 0 0 0 0,0 0 1 0 0,1-1-1 0 0,-1 1 0 0 0,0 0 0 0 0,0-1 0 0 0,0 1 0 0 0,0-1 0 0 0,1 1 0 0 0,-1-1 0 0 0,0 1 0 0 0,0-1-26 0 0,-4-11 49 0 0,0-1 1 0 0,1 0-1 0 0,0 0 0 0 0,1 0 0 0 0,0-1 1 0 0,1 1-1 0 0,1-1 0 0 0,0 1 0 0 0,1-1 1 0 0,0 0-1 0 0,1 1 0 0 0,0-1 1 0 0,2 1-1 0 0,-1-1 0 0 0,2 1 0 0 0,0 0 1 0 0,0 0-1 0 0,1 0 0 0 0,1 1 0 0 0,0 0 1 0 0,0 0-1 0 0,1 0 0 0 0,1 1 1 0 0,0 0-1 0 0,1 0 0 0 0,0 1 0 0 0,0 0 1 0 0,1 1-1 0 0,10-8-49 0 0,93-28-322 0 0,-105 47 303 0 0,0 1-1 0 0,1 0 1 0 0,-1 0 0 0 0,0 1 0 0 0,-1 0-1 0 0,1 0 1 0 0,-1 1 0 0 0,0 0 0 0 0,0 1 0 0 0,0-1-1 0 0,-1 1 1 0 0,0 0 0 0 0,0 1 0 0 0,0 0-1 0 0,-1 0 1 0 0,0 0 0 0 0,0 0 0 0 0,1 6 19 0 0,3 6-122 0 0,-1 1 0 0 0,-1 0-1 0 0,-1 0 1 0 0,-1 1 0 0 0,0-1 0 0 0,-2 1 0 0 0,-1 0 0 0 0,0 1 0 0 0,-1-1-1 0 0,-2 0 1 0 0,0 3 122 0 0,1-23-954 0 0,1 8-2729 0 0,3-3 2587 0 0</inkml:trace>
  <inkml:trace contextRef="#ctx0" brushRef="#br0" timeOffset="356.86">846 116 1172 0 0,'-84'59'2804'0'0,"78"-52"-2634"0"0,0 0-1 0 0,0 1 1 0 0,1-1-1 0 0,0 1 0 0 0,0 0 1 0 0,1 1-1 0 0,0-1 0 0 0,0 1 1 0 0,1 0-1 0 0,0 0 1 0 0,1 0-1 0 0,0 0 0 0 0,0 0 1 0 0,1 0-1 0 0,0 1 1 0 0,1-1-1 0 0,0 10-169 0 0,3-13 63 0 0,-1 1 1 0 0,1-1-1 0 0,0 0 0 0 0,1 0 0 0 0,-1 0 1 0 0,1 0-1 0 0,0-1 0 0 0,1 1 0 0 0,-1-1 1 0 0,1 0-1 0 0,0 0 0 0 0,1-1 1 0 0,-1 0-1 0 0,1 0 0 0 0,-1 0 0 0 0,1 0 1 0 0,0-1-1 0 0,1 0 0 0 0,-1 0 0 0 0,1-1 1 0 0,-1 0-1 0 0,1 0 0 0 0,0 0 1 0 0,-1-1-1 0 0,1 0 0 0 0,0-1 0 0 0,0 1 1 0 0,0-1-1 0 0,0 0 0 0 0,0-1 1 0 0,0 0-1 0 0,1 0-63 0 0,0-1 0 0 0,-1-1 0 0 0,1 0 1 0 0,-1 0-1 0 0,0 0 0 0 0,0-1 1 0 0,0 0-1 0 0,-1 0 0 0 0,1-1 1 0 0,-1 0-1 0 0,0 0 0 0 0,-1 0 1 0 0,1-1-1 0 0,-1 0 0 0 0,0 0 1 0 0,0 0-1 0 0,-1 0 0 0 0,0-1 0 0 0,0 0 1 0 0,0 0-1 0 0,-1 0 0 0 0,0 0 1 0 0,-1-1-1 0 0,1 1 0 0 0,-1-1 1 0 0,-1 0-1 0 0,1 1 0 0 0,-2-1 1 0 0,1 0-1 0 0,-1 0 0 0 0,0 0 1 0 0,0 0-1 0 0,-1 1 0 0 0,0-1 0 0 0,-1-2 0 0 0,-1 1-26 0 0,0 0-1 0 0,-1 1 0 0 0,0 0 0 0 0,0 0 0 0 0,-1 0 0 0 0,0 0 0 0 0,0 1 1 0 0,-1-1-1 0 0,0 1 0 0 0,0 1 0 0 0,0-1 0 0 0,-1 1 0 0 0,0 0 0 0 0,-1 1 1 0 0,1 0-1 0 0,-8-4 27 0 0,-51-23-2671 0 0,63 30 464 0 0,3 3 919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5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7 273 1796 0 0,'3'92'2928'0'0,"-12"49"-2026"0"0,9-137-862 0 0,0 0 1 0 0,1-1-1 0 0,-1 1 0 0 0,1 0 0 0 0,0 0 1 0 0,0 0-1 0 0,1-1 0 0 0,-1 1 1 0 0,1 0-1 0 0,0-1 0 0 0,-1 0 0 0 0,2 1 1 0 0,-1-1-1 0 0,0 0 0 0 0,1 0 1 0 0,-1 0-1 0 0,1 0 0 0 0,0-1 0 0 0,0 1 1 0 0,0-1-1 0 0,0 0 0 0 0,1 1 1 0 0,-1-1-1 0 0,0-1 0 0 0,1 1 0 0 0,0 0 1 0 0,-1-1-1 0 0,1 0 0 0 0,0 0 1 0 0,0 0-1 0 0,-1 0 0 0 0,1-1 0 0 0,0 0 1 0 0,0 1-1 0 0,3-1-40 0 0,6-3-12 0 0,1 0 1 0 0,0-1-1 0 0,-1 0 0 0 0,0-1 1 0 0,0-1-1 0 0,0 0 0 0 0,-1 0 1 0 0,0-1-1 0 0,0-1 0 0 0,0 0 1 0 0,-1-1-1 0 0,-1 0 0 0 0,1-1 1 0 0,-2 0-1 0 0,1 0 0 0 0,1-4 12 0 0,1 2-13 0 0,-2-1-1 0 0,1 0 0 0 0,-2-1 1 0 0,0 0-1 0 0,0 0 0 0 0,-1-1 0 0 0,-1 0 1 0 0,-1 0-1 0 0,0-1 0 0 0,-1 0 1 0 0,-1 0-1 0 0,0 0 0 0 0,0-7 14 0 0,-4 22 124 0 0,0 1-37 0 0,-27-21 240 0 0,25 21-315 0 0,0 0-1 0 0,0 0 1 0 0,0 0-1 0 0,0 1 1 0 0,0-1-1 0 0,1 1 0 0 0,-1-1 1 0 0,0 1-1 0 0,0 0 1 0 0,1 0-1 0 0,-1-1 1 0 0,0 1-1 0 0,1 0 1 0 0,-1 1-1 0 0,1-1 0 0 0,-1 0 1 0 0,1 0-1 0 0,-1 1 1 0 0,1-1-1 0 0,0 0 1 0 0,0 1-1 0 0,0 0 1 0 0,0-1-1 0 0,0 1 1 0 0,0 0-1 0 0,0-1 0 0 0,1 1 1 0 0,-1 0-1 0 0,0 0 1 0 0,1-1-1 0 0,0 1 1 0 0,-1 0-1 0 0,1 0 1 0 0,0 0-1 0 0,0 0 0 0 0,0 0 1 0 0,0 0-1 0 0,0 0 1 0 0,0-1-1 0 0,1 1 1 0 0,-1 0-1 0 0,1 0 1 0 0,-1 0-1 0 0,1 0-11 0 0,16 80 49 0 0,37 19-674 0 0,-7-45-2856 0 0,-39-50 2277 0 0</inkml:trace>
  <inkml:trace contextRef="#ctx0" brushRef="#br0" timeOffset="422.618">532 280 1520 0 0,'15'24'453'0'0,"-1"1"0"0"0,-1 1 0 0 0,-1 0 0 0 0,-2 1 0 0 0,0 0 0 0 0,-2 0-1 0 0,2 16-452 0 0,-21-62 2967 0 0,9 6-2926 0 0,0 0 0 0 0,1-1-1 0 0,0 1 1 0 0,1-1 0 0 0,0 1-1 0 0,1-1 1 0 0,1 1 0 0 0,0-1-1 0 0,1 1 1 0 0,0 0 0 0 0,1 0-1 0 0,1 1 1 0 0,0-1 0 0 0,1 1-1 0 0,1-3-40 0 0,34 62-722 0 0,61 155 662 0 0,-66-147-1760 0 0,-35-54 897 0 0,-1-1-269 0 0,0 0-14 0 0</inkml:trace>
  <inkml:trace contextRef="#ctx0" brushRef="#br0" timeOffset="1593.646">1119 469 1304 0 0,'-16'-82'3185'0'0,"14"79"-3165"0"0,1-1 1 0 0,-1 1-1 0 0,1-1 0 0 0,-1 1 1 0 0,0 0-1 0 0,-1 0 0 0 0,1-1 0 0 0,0 2 1 0 0,-1-1-1 0 0,0 0 0 0 0,1 0 1 0 0,-1 1-1 0 0,0 0 0 0 0,0-1 0 0 0,-1 1 1 0 0,1 0-1 0 0,0 1 0 0 0,-1-1 1 0 0,1 1-1 0 0,-1-1 0 0 0,1 1 0 0 0,-1 0 1 0 0,0 0-1 0 0,0 0 0 0 0,1 1 0 0 0,-1 0 1 0 0,0-1-1 0 0,0 1 0 0 0,0 1 1 0 0,1-1-1 0 0,-1 0 0 0 0,0 1 0 0 0,-1 0-20 0 0,-4 2 28 0 0,0 0 0 0 0,0 1 0 0 0,0 0 0 0 0,1 0-1 0 0,-1 1 1 0 0,1 0 0 0 0,0 1 0 0 0,0 0-1 0 0,1 0 1 0 0,0 0 0 0 0,0 1 0 0 0,0 0 0 0 0,1 1-1 0 0,0-1 1 0 0,0 1 0 0 0,1 0 0 0 0,0 1 0 0 0,1-1-1 0 0,-1 1 1 0 0,2 0 0 0 0,-1 0 0 0 0,1 0-1 0 0,1 0 1 0 0,0 1 0 0 0,0-1 0 0 0,0 1 0 0 0,2 0-1 0 0,-1-1 1 0 0,1 1 0 0 0,0 0-28 0 0,2-5 33 0 0,0 0 0 0 0,0 0 0 0 0,0 0 1 0 0,0 0-1 0 0,1-1 0 0 0,0 1 0 0 0,0-1 0 0 0,0 0 0 0 0,0 1 1 0 0,1-1-1 0 0,-1-1 0 0 0,1 1 0 0 0,0 0 0 0 0,0-1 0 0 0,1 0 1 0 0,-1 0-1 0 0,1 0 0 0 0,0-1 0 0 0,-1 0 0 0 0,1 1 0 0 0,0-2 1 0 0,0 1-1 0 0,0 0 0 0 0,1-1 0 0 0,-1 0 0 0 0,0 0 0 0 0,0-1 1 0 0,1 0-1 0 0,-1 1 0 0 0,0-2 0 0 0,1 1 0 0 0,-1-1 0 0 0,0 1 1 0 0,0-2-1 0 0,1 1 0 0 0,-1 0 0 0 0,0-1 0 0 0,0 0 0 0 0,3-2-33 0 0,11-9-58 0 0,0-1-1 0 0,-1-1 1 0 0,-1 0-1 0 0,-1-1 1 0 0,0-1-1 0 0,-1-1 0 0 0,-1 0 1 0 0,0 0-1 0 0,-2-2 1 0 0,0 0-1 0 0,-1 0 1 0 0,-1-1-1 0 0,-1 0 1 0 0,-1-1-1 0 0,-1 0 0 0 0,-1 0 1 0 0,3-21 58 0 0,13-148 1175 0 0,-66 105-228 0 0,42 87-933 0 0,0 0-1 0 0,-1 1 1 0 0,1-1-1 0 0,0 1 0 0 0,0-1 1 0 0,0 1-1 0 0,0 0 1 0 0,0 0-1 0 0,0 0 1 0 0,1 0-1 0 0,-1 0 1 0 0,0 0-1 0 0,1 0 1 0 0,0 1-1 0 0,0-1 1 0 0,-1 1-1 0 0,1-1 1 0 0,1 1-1 0 0,-1-1 0 0 0,0 1 1 0 0,1-1-1 0 0,-1 1 1 0 0,1 0-1 0 0,0-1 1 0 0,0 2-14 0 0,-1-1 17 0 0,-2 21-8 0 0,0-1 1 0 0,2 1-1 0 0,1 0 0 0 0,1 0 0 0 0,1 0 1 0 0,1-1-1 0 0,1 1 0 0 0,1-1 1 0 0,1 0-1 0 0,1 0 0 0 0,1-1 0 0 0,1 0 1 0 0,1 0-1 0 0,1-1 0 0 0,1 0 0 0 0,1-1 1 0 0,0-1-1 0 0,2 0 0 0 0,2 2-9 0 0,-15-18 6 0 0,1 0 0 0 0,-1-1 0 0 0,1 1 0 0 0,0-1 0 0 0,-1 0 0 0 0,1 0 0 0 0,0 0-1 0 0,0 0 1 0 0,1 0 0 0 0,-1 0 0 0 0,0-1 0 0 0,0 0 0 0 0,1 1 0 0 0,-1-1 0 0 0,1-1 0 0 0,-1 1 0 0 0,1 0-1 0 0,-1-1 1 0 0,1 0 0 0 0,0 0 0 0 0,-1 0 0 0 0,1 0 0 0 0,-1 0 0 0 0,1-1 0 0 0,0 0 0 0 0,-1 1 0 0 0,1-1 0 0 0,-1-1-1 0 0,0 1 1 0 0,1 0 0 0 0,-1-1 0 0 0,0 0 0 0 0,0 0 0 0 0,0 0 0 0 0,0 0 0 0 0,0 0 0 0 0,0 0 0 0 0,-1-1 0 0 0,1 1-1 0 0,-1-1 1 0 0,0 0 0 0 0,0 0 0 0 0,1 0-6 0 0,7-8 50 0 0,-1-1-1 0 0,0 0 1 0 0,0 0-1 0 0,-1-1 1 0 0,-1 0-1 0 0,0 0 1 0 0,-1-1-1 0 0,0 1 1 0 0,-1-1 0 0 0,-1-1-1 0 0,0 1 1 0 0,-1-1-1 0 0,0 1 1 0 0,-2-1-1 0 0,1 0 1 0 0,-2 0-1 0 0,0-2-49 0 0,-2 15 2 0 0,0 0-1 0 0,0 0 1 0 0,-1 0-1 0 0,1 0 0 0 0,-1 1 1 0 0,1-1-1 0 0,-1 1 1 0 0,0-1-1 0 0,1 1 1 0 0,-1 0-1 0 0,0 0 1 0 0,0 0-1 0 0,0 0 0 0 0,0 1 1 0 0,1-1-1 0 0,-1 1 1 0 0,0 0-1 0 0,0 0 1 0 0,0 0-1 0 0,0 0 1 0 0,0 0-1 0 0,0 1 0 0 0,0 0 1 0 0,0-1-1 0 0,0 1 1 0 0,0 0-1 0 0,0 0 1 0 0,1 0-1 0 0,-1 1 1 0 0,0-1-1 0 0,1 1 0 0 0,-1-1 1 0 0,1 1-1 0 0,0 0 1 0 0,-1 0-1 0 0,0 1-1 0 0,-3 1-4 0 0,-1-1-1 0 0,1 1 0 0 0,1 0 0 0 0,-1 0 1 0 0,0 1-1 0 0,1 0 0 0 0,0 0 1 0 0,0 0-1 0 0,1 0 0 0 0,-1 1 1 0 0,1 0-1 0 0,0 0 0 0 0,1 0 1 0 0,-1 0-1 0 0,1 1 0 0 0,1-1 0 0 0,-1 1 1 0 0,1 0-1 0 0,0 0 0 0 0,1 0 1 0 0,-1 0-1 0 0,1 0 0 0 0,1 0 1 0 0,-1 0-1 0 0,1 0 0 0 0,1 0 1 0 0,-1 0-1 0 0,1 0 0 0 0,0 0 0 0 0,1 0 1 0 0,0 0-1 0 0,0 0 0 0 0,0 0 1 0 0,1-1-1 0 0,0 1 0 0 0,0-1 1 0 0,1 0-1 0 0,-1 0 0 0 0,2 0 1 0 0,-1 0-1 0 0,0-1 0 0 0,1 1 0 0 0,0-1 1 0 0,0-1-1 0 0,1 1 0 0 0,0-1 1 0 0,-1 1-1 0 0,1-2 0 0 0,1 1 1 0 0,-1-1-1 0 0,0 0 0 0 0,2 1 5 0 0,-1-4-196 0 0,0 1 0 0 0,0-1 0 0 0,0 0 1 0 0,0-1-1 0 0,0 0 0 0 0,-1 0 0 0 0,1 0 0 0 0,0-1 0 0 0,0 0 0 0 0,-1 0 0 0 0,1 0 0 0 0,-1-1 0 0 0,0 0 0 0 0,0-1 0 0 0,0 1 1 0 0,0-1-1 0 0,-1 0 0 0 0,1-1 0 0 0,-1 1 0 0 0,0-1 0 0 0,0 0 0 0 0,-1 0 0 0 0,1-1 0 0 0,-1 1 0 0 0,-1-1 0 0 0,1 0 0 0 0,-1 0 1 0 0,0 0-1 0 0,0-1 0 0 0,0 1 0 0 0,-1-1 0 0 0,0 1 0 0 0,0-2 196 0 0,11-19-1193 0 0</inkml:trace>
  <inkml:trace contextRef="#ctx0" brushRef="#br0" timeOffset="1872.704">1717 241 1632 0 0,'3'-8'272'0'0,"-4"7"-217"0"0,1-1 1 0 0,0 1 0 0 0,-1 0-1 0 0,1 0 1 0 0,0 0 0 0 0,0-1 0 0 0,0 1-1 0 0,0 0 1 0 0,0 0 0 0 0,0 0-1 0 0,0-1 1 0 0,0 1 0 0 0,1 0 0 0 0,-1 0-1 0 0,0 0 1 0 0,1 0 0 0 0,-1 0 0 0 0,1-1-1 0 0,-1 1 1 0 0,1 0 0 0 0,0 0-1 0 0,-1 0 1 0 0,1 0 0 0 0,0 1 0 0 0,0-1-1 0 0,0 0 1 0 0,0 0 0 0 0,-1 0-1 0 0,1 1 1 0 0,0-1 0 0 0,0 0 0 0 0,1 1-1 0 0,-1-1 1 0 0,0 1 0 0 0,0-1 0 0 0,0 1-1 0 0,0-1 1 0 0,0 1 0 0 0,0 0-1 0 0,1 0 1 0 0,-1 0 0 0 0,0 0 0 0 0,0-1-1 0 0,0 2 1 0 0,1-1 0 0 0,-1 0-1 0 0,0 0 1 0 0,0 0 0 0 0,0 0 0 0 0,1 1-1 0 0,-1-1 1 0 0,0 1 0 0 0,0-1 0 0 0,0 1-1 0 0,0-1 1 0 0,0 1 0 0 0,0-1-1 0 0,0 1 1 0 0,1 1-56 0 0,30 25 190 0 0,-1 2-1 0 0,-1 2 1 0 0,-1 0-1 0 0,-2 2 0 0 0,-1 1 1 0 0,3 10-190 0 0,-28-44 36 0 0,0 0 0 0 0,0 1 0 0 0,0-1 0 0 0,0 1 0 0 0,0-1 0 0 0,0 1 0 0 0,0 0 0 0 0,0-1 0 0 0,0 1-1 0 0,0 0 1 0 0,-1-1 0 0 0,1 1 0 0 0,0 0 0 0 0,-1 0 0 0 0,1 0 0 0 0,0 0 0 0 0,-1 0 0 0 0,1 0 0 0 0,-1 0 0 0 0,1 0 0 0 0,-1 0 0 0 0,0 0 0 0 0,0 0 0 0 0,1 0 0 0 0,-1 0 0 0 0,0 0 0 0 0,0 0 0 0 0,0 0 0 0 0,0 0 0 0 0,0 1 0 0 0,0-1 0 0 0,0 0 0 0 0,0 0-1 0 0,-1 0 1 0 0,1 0 0 0 0,0 0 0 0 0,-1 0 0 0 0,1 0 0 0 0,-1 0 0 0 0,1 0 0 0 0,-1 0 0 0 0,1 0 0 0 0,-1 0 0 0 0,0 0 0 0 0,1-1 0 0 0,-1 1 0 0 0,0 0 0 0 0,0 0 0 0 0,0-1 0 0 0,0 1 0 0 0,1 0 0 0 0,-1-1 0 0 0,0 1 0 0 0,0-1 0 0 0,0 1 0 0 0,0-1 0 0 0,0 0-1 0 0,0 1 1 0 0,-1-1-36 0 0,-4-5 20 0 0,1 1 0 0 0,-1-1 0 0 0,0-1 0 0 0,1 1 0 0 0,0-1 0 0 0,1 0-1 0 0,-1 0 1 0 0,1-1 0 0 0,0 1 0 0 0,1-1 0 0 0,-1 0 0 0 0,1 0 0 0 0,1 0-1 0 0,-1 0 1 0 0,1 0 0 0 0,1-1 0 0 0,-1 1 0 0 0,1-1 0 0 0,0 1 0 0 0,1-1-1 0 0,0 0 1 0 0,0 1 0 0 0,1-4-20 0 0,3 2-283 0 0,-1-1-1 0 0,2 1 1 0 0,-1 1 0 0 0,2-1-1 0 0,-1 1 1 0 0,1-1 0 0 0,0 1-1 0 0,1 1 1 0 0,-1 0 0 0 0,2-1-1 0 0,-1 2 1 0 0,1-1-1 0 0,0 1 1 0 0,0 1 0 0 0,1-1-1 0 0,-1 1 1 0 0,1 1 0 0 0,0 0-1 0 0,1 0 1 0 0,-1 1 0 0 0,7-2 283 0 0,17-7-1200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52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1588 0 0,'0'0'282'0'0,"0"0"58"0"0,0 0 14 0 0,0 0-96 0 0,0 0-31 0 0,0 0-12 0 0,0 0-61 0 0,62 49 552 0 0,49 70 96 0 0,-112-120-760 0 0,1 1 1 0 0,0 0-1 0 0,-1-1 0 0 0,1 1 0 0 0,-1 0 0 0 0,1-1 0 0 0,-1 1 0 0 0,0 0 0 0 0,1 0 0 0 0,-1 0 0 0 0,1 0 0 0 0,-1 0 0 0 0,1-1 0 0 0,-1 1 0 0 0,0 0 0 0 0,1 0 0 0 0,-1 0 0 0 0,1 0 0 0 0,-1 1 0 0 0,1-1 0 0 0,-1 0 0 0 0,0 0 0 0 0,1 0 0 0 0,-1 0 0 0 0,1 1 0 0 0,-1-1 0 0 0,1 0 0 0 0,-1 0 0 0 0,1 1 0 0 0,-1-1 1 0 0,1 0-1 0 0,-1 1 0 0 0,1-1 0 0 0,0 1 0 0 0,-1-1 0 0 0,1 0 0 0 0,0 1 0 0 0,-1-1 0 0 0,1 1 0 0 0,0-1 0 0 0,-1 1 0 0 0,1-1 0 0 0,0 1-42 0 0,-3-13 40 0 0,1-1 1 0 0,0 0-1 0 0,1 0 0 0 0,0 1 1 0 0,1-1-1 0 0,0 0 0 0 0,1 0 1 0 0,1 0-1 0 0,0 1 0 0 0,1-1 0 0 0,0 1 1 0 0,1-1-1 0 0,0 1 0 0 0,1 0 1 0 0,0 1-1 0 0,1-1 0 0 0,0 1 1 0 0,1 0-1 0 0,0 1 0 0 0,1-1 1 0 0,5-4-41 0 0,-11 12-8 0 0,0 1-1 0 0,0-1 1 0 0,0 1 0 0 0,1 0 0 0 0,-1-1 0 0 0,1 1 0 0 0,-1 0-1 0 0,1 1 1 0 0,0-1 0 0 0,0 0 0 0 0,-1 1 0 0 0,1 0 0 0 0,0-1-1 0 0,0 1 1 0 0,1 0 0 0 0,-1 1 0 0 0,0-1 0 0 0,0 1 0 0 0,0-1-1 0 0,1 1 1 0 0,-1 0 0 0 0,0 0 0 0 0,0 0 0 0 0,1 0 0 0 0,-1 1-1 0 0,0 0 1 0 0,0-1 0 0 0,0 1 0 0 0,0 0 0 0 0,0 0 0 0 0,0 1-1 0 0,0-1 1 0 0,0 1 0 0 0,0-1 0 0 0,0 1 0 0 0,-1 0 0 0 0,1 0-1 0 0,-1 0 1 0 0,0 0 0 0 0,1 1 0 0 0,-1-1 0 0 0,0 1 0 0 0,0-1-1 0 0,0 1 1 0 0,-1 0 0 0 0,1 0 8 0 0,68 141-268 0 0,4 31 17 0 0,-54-164-3062 0 0,-20-11 2008 0 0</inkml:trace>
  <inkml:trace contextRef="#ctx0" brushRef="#br0" timeOffset="654.031">493 56 1288 0 0,'-46'20'731'0'0,"1"2"0"0"0,0 2 0 0 0,2 2 0 0 0,1 2 0 0 0,-25 22-731 0 0,35-27 295 0 0,32-23-270 0 0,1 1-1 0 0,-1-1 1 0 0,0 0-1 0 0,1 1 0 0 0,-1-1 1 0 0,1 1-1 0 0,-1-1 1 0 0,0 1-1 0 0,1-1 0 0 0,-1 1 1 0 0,0-1-1 0 0,0 1 1 0 0,1 0-1 0 0,-1-1 0 0 0,0 1 1 0 0,0-1-1 0 0,0 1 0 0 0,0-1 1 0 0,0 1-1 0 0,0 0 1 0 0,0-1-1 0 0,0 1 0 0 0,0 0 1 0 0,0-1-1 0 0,0 1 1 0 0,0-1-1 0 0,0 1 0 0 0,0-1 1 0 0,-1 1-1 0 0,1 0 0 0 0,0-1 1 0 0,0 1-1 0 0,-1-1 1 0 0,1 1-1 0 0,0-1 0 0 0,-1 1 1 0 0,1-1-1 0 0,-1 1 1 0 0,1-1-1 0 0,0 0 0 0 0,-1 1 1 0 0,1-1-1 0 0,-1 1 0 0 0,1-1 1 0 0,-1 0-1 0 0,1 0 1 0 0,-1 1-1 0 0,0-1 0 0 0,1 0-24 0 0,54-10 647 0 0,-36 7-737 0 0,-1-1-1 0 0,0 0 1 0 0,0-1-1 0 0,0-1 1 0 0,0-1 0 0 0,-1 0-1 0 0,0-1 1 0 0,-1-1 0 0 0,0 0-1 0 0,0-1 1 0 0,-1-1-1 0 0,0 0 1 0 0,-1-1 0 0 0,0-1-1 0 0,-1 1 1 0 0,9-14 90 0 0,-20 25-20 0 0,-1 1 1 0 0,1-1 0 0 0,0 0-1 0 0,-1 0 1 0 0,1 0-1 0 0,0 0 1 0 0,-1-1 0 0 0,1 1-1 0 0,-1 0 1 0 0,0 0-1 0 0,1 0 1 0 0,-1 0-1 0 0,0 0 1 0 0,0-1 0 0 0,0 1-1 0 0,0 0 1 0 0,1 0-1 0 0,-2 0 1 0 0,1-1 0 0 0,0 1-1 0 0,0 0 1 0 0,0 0-1 0 0,0 0 1 0 0,-1 0 0 0 0,1 0-1 0 0,-1-1 1 0 0,1 1-1 0 0,-1 0 1 0 0,1 0-1 0 0,-1 0 1 0 0,0 0 0 0 0,1 0-1 0 0,-1 0 1 0 0,0 0-1 0 0,0 1 1 0 0,0-1 0 0 0,1 0-1 0 0,-1 0 1 0 0,0 1-1 0 0,0-1 1 0 0,0 0 0 0 0,0 1-1 0 0,-2-1 20 0 0,-16-5-47 0 0</inkml:trace>
  <inkml:trace contextRef="#ctx0" brushRef="#br0" timeOffset="952.723">420 56 4752 0 0,'-26'4'48'0'0,"0"1"0"0"0,0 2-1 0 0,1 0 1 0 0,0 2 0 0 0,0 1-1 0 0,1 0 1 0 0,1 2 0 0 0,0 1-1 0 0,0 1 1 0 0,1 0-1 0 0,-5 7-47 0 0,26-21 17 0 0,0 1 0 0 0,1-1-1 0 0,-1 0 1 0 0,1 1 0 0 0,-1-1-1 0 0,0 1 1 0 0,1 0 0 0 0,-1-1-1 0 0,1 1 1 0 0,-1-1 0 0 0,1 1-1 0 0,-1 0 1 0 0,1-1 0 0 0,0 1-1 0 0,-1 0 1 0 0,1-1 0 0 0,0 1-1 0 0,-1 0 1 0 0,1 0 0 0 0,0-1-1 0 0,0 1 1 0 0,0 0 0 0 0,0 0-1 0 0,0 0 1 0 0,0-1 0 0 0,0 1-1 0 0,0 0 1 0 0,0 0 0 0 0,0 0-1 0 0,0-1 1 0 0,0 1 0 0 0,1 0-1 0 0,-1 0 1 0 0,0-1 0 0 0,0 1-1 0 0,1 0 1 0 0,-1-1 0 0 0,1 1-1 0 0,-1 0 1 0 0,1-1 0 0 0,-1 1-1 0 0,1 0 1 0 0,-1-1-1 0 0,1 1 1 0 0,-1-1 0 0 0,1 1-1 0 0,0-1 1 0 0,-1 1 0 0 0,1-1-1 0 0,0 0 1 0 0,-1 1 0 0 0,1-1-1 0 0,0 0 1 0 0,0 1 0 0 0,-1-1-1 0 0,1 0 1 0 0,0 0 0 0 0,0 0-1 0 0,0 0 1 0 0,-1 0 0 0 0,1 0-1 0 0,0 0 1 0 0,0 0 0 0 0,-1 0-1 0 0,1 0 1 0 0,0 0 0 0 0,0 0-1 0 0,0-1 1 0 0,-1 1 0 0 0,2 0-17 0 0,72 3 338 0 0,-67-3-256 0 0,206-42-555 0 0,-203 39 387 0 0,0 1 1 0 0,0-2-1 0 0,0 1 1 0 0,0-1-1 0 0,0-1 1 0 0,-1 0-1 0 0,0 0 1 0 0,0-1-1 0 0,-1 0 0 0 0,1-1 1 0 0,-1 0-1 0 0,-1 0 1 0 0,1 0-1 0 0,-1-1 1 0 0,-1 0-1 0 0,3-3 86 0 0,-13-4-262 0 0,-9 11 310 0 0,-1 1-1 0 0,1 0 0 0 0,-1 1 1 0 0,0 0-1 0 0,0 1 1 0 0,1 1-1 0 0,-1 0 1 0 0,0 1-1 0 0,0 0 1 0 0,0 1-1 0 0,1 1 0 0 0,-1 0 1 0 0,1 1-1 0 0,0 0 1 0 0,0 1-1 0 0,0 1 1 0 0,-2 1-48 0 0,-28 7 115 0 0,-93 34 1139 0 0,163-44-586 0 0,167-68-4916 0 0,-169 52 3125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4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275 518 1316 0 0,'0'0'538'0'0,"0"0"-66"0"0,20-5 912 0 0,17-48 1161 0 0,-106 44-1612 0 0,55 9-927 0 0,0 2-1 0 0,0-1 1 0 0,0 2-1 0 0,0 0 1 0 0,1 1-1 0 0,0 0 1 0 0,0 1-1 0 0,0 0 1 0 0,0 1-1 0 0,1 1 1 0 0,0 0-1 0 0,0 0 1 0 0,0 2-1 0 0,1-1 1 0 0,-2 3-6 0 0,8-7 0 0 0,1 1 1 0 0,-1-1-1 0 0,1 1 1 0 0,-1 0-1 0 0,1 0 0 0 0,1 1 1 0 0,-1-1-1 0 0,1 1 1 0 0,0-1-1 0 0,0 1 0 0 0,1 0 1 0 0,0 0-1 0 0,0 1 1 0 0,0-1-1 0 0,0 0 1 0 0,1 1-1 0 0,0-1 0 0 0,1 0 1 0 0,0 1-1 0 0,0-1 1 0 0,0 1-1 0 0,0-1 0 0 0,1 1 1 0 0,0-1-1 0 0,1 0 1 0 0,-1 1-1 0 0,1-1 1 0 0,1 0-1 0 0,-1 0 0 0 0,1 0 1 0 0,0 0-1 0 0,0-1 1 0 0,2 2-1 0 0,1 1 19 0 0,0 0 1 0 0,1 0-1 0 0,0-1 1 0 0,1 0 0 0 0,0-1-1 0 0,0 1 1 0 0,0-2-1 0 0,1 1 1 0 0,0-1-1 0 0,0 0 1 0 0,0-1 0 0 0,0 0-1 0 0,1-1 1 0 0,0 0-1 0 0,0 0 1 0 0,0-1-1 0 0,0 0 1 0 0,0-1 0 0 0,8 1-20 0 0,190-10-568 0 0,-193 7 400 0 0,1 0 0 0 0,-1-2 0 0 0,0 0 0 0 0,0 0 0 0 0,0-2 0 0 0,0 0 0 0 0,-1 0 0 0 0,1-2 0 0 0,-1 0 0 0 0,-1 0 0 0 0,0-1 0 0 0,0-1 0 0 0,0 0-1 0 0,-1-1 1 0 0,6-6 168 0 0,-1 1-280 0 0</inkml:trace>
  <inkml:trace contextRef="#ctx0" brushRef="#br0" timeOffset="1088.309">693 607 4160 0 0,'-6'-6'10'0'0,"-1"1"0"0"0,1 1-1 0 0,-1-1 1 0 0,1 1 0 0 0,-1 0-1 0 0,0 1 1 0 0,-1-1-1 0 0,1 1 1 0 0,0 1 0 0 0,-1 0-1 0 0,0 0 1 0 0,1 0 0 0 0,-1 1-1 0 0,0 0 1 0 0,0 0-1 0 0,0 1 1 0 0,0 0 0 0 0,0 1-1 0 0,0 0 1 0 0,-3 1-10 0 0,-2-2-25 0 0,2 0 27 0 0,-1 1-1 0 0,1 1 1 0 0,0 0 0 0 0,0 1 0 0 0,0 0 0 0 0,0 0-1 0 0,1 1 1 0 0,-1 1 0 0 0,1 0 0 0 0,0 0 0 0 0,1 1-1 0 0,-1 0 1 0 0,1 1 0 0 0,0 0 0 0 0,1 0 0 0 0,-1 1 0 0 0,2 0-1 0 0,-1 1 1 0 0,1-1 0 0 0,0 2 0 0 0,1-1 0 0 0,0 1-1 0 0,0-1 1 0 0,1 1 0 0 0,-1 5-2 0 0,4-12 30 0 0,0 0-1 0 0,1 0 1 0 0,-1 0 0 0 0,1 0-1 0 0,0 1 1 0 0,-1-1-1 0 0,1 0 1 0 0,1 1 0 0 0,-1-1-1 0 0,0 1 1 0 0,1-1-1 0 0,0 1 1 0 0,0 0 0 0 0,0-1-1 0 0,0 1 1 0 0,1-1 0 0 0,-1 1-1 0 0,1-1 1 0 0,0 1-1 0 0,0-1 1 0 0,0 0 0 0 0,0 1-1 0 0,1-1 1 0 0,-1 0-1 0 0,1 0 1 0 0,0 0 0 0 0,0 0-1 0 0,0 0 1 0 0,1 0 0 0 0,-1-1-1 0 0,0 1 1 0 0,1-1-1 0 0,0 1 1 0 0,-1-1 0 0 0,1 0-1 0 0,0 0 1 0 0,0 0-1 0 0,1-1 1 0 0,-1 1 0 0 0,0-1-1 0 0,0 1 1 0 0,1-1 0 0 0,0 0-30 0 0,5-1 75 0 0,0 0 1 0 0,0 0 0 0 0,1-1 0 0 0,-1 0 0 0 0,0-1 0 0 0,0 0 0 0 0,0 0 0 0 0,0-1-1 0 0,-1 0 1 0 0,1 0 0 0 0,-1-1 0 0 0,8-5-76 0 0,11-3 168 0 0,-1-2-20 0 0,1-1 0 0 0,-2-2 0 0 0,0 0 0 0 0,-1-2 0 0 0,0 0 0 0 0,-2-2 0 0 0,-1 0 0 0 0,17-23-148 0 0,-37 44-6 0 0,-1-1 1 0 0,1 0-1 0 0,0 0 0 0 0,-1 1 1 0 0,1-1-1 0 0,0 0 1 0 0,0 1-1 0 0,-1-1 0 0 0,1 1 1 0 0,0-1-1 0 0,0 1 1 0 0,0 0-1 0 0,0-1 1 0 0,-1 1-1 0 0,1 0 0 0 0,0-1 1 0 0,0 1-1 0 0,0 0 1 0 0,0 0-1 0 0,0 0 0 0 0,0 0 1 0 0,0 0-1 0 0,0 0 1 0 0,0 0-1 0 0,0 0 1 0 0,0 0-1 0 0,0 0 0 0 0,0 1 1 0 0,-1-1-1 0 0,1 0 1 0 0,0 1-1 0 0,0-1 0 0 0,0 0 1 0 0,0 1-1 0 0,0-1 1 0 0,-1 1-1 0 0,1 0 1 0 0,0-1-1 0 0,-1 1 0 0 0,1 0 1 0 0,0-1-1 0 0,-1 1 1 0 0,1 0-1 0 0,-1-1 0 0 0,1 1 1 0 0,-1 0-1 0 0,1 0 1 0 0,-1 0-1 0 0,1 0 0 0 0,-1 0 1 0 0,0 0-1 0 0,1-1 1 0 0,-1 1-1 0 0,0 0 1 0 0,0 0-1 0 0,0 0 6 0 0,4 4 46 0 0,75 147-121 0 0,-72-157 1088 0 0,-1-25-963 0 0,54-163-21 0 0,-59 193-44 0 0,1-1 0 0 0,0 0 0 0 0,-1 1-1 0 0,1-1 1 0 0,0 1 0 0 0,0-1-1 0 0,-1 1 1 0 0,1 0 0 0 0,0 0-1 0 0,0 0 1 0 0,-1 0 0 0 0,1 0-1 0 0,0 0 1 0 0,0 0 0 0 0,-1 1 0 0 0,1-1-1 0 0,0 0 1 0 0,-1 1 0 0 0,1 0-1 0 0,0-1 1 0 0,-1 1 0 0 0,1 0-1 0 0,-1 0 1 0 0,1 0 0 0 0,-1 0 0 0 0,1 0-1 0 0,-1 0 1 0 0,0 0 0 0 0,1 1-1 0 0,-1-1 1 0 0,0 0 0 0 0,0 1-1 0 0,0-1 1 0 0,0 1 0 0 0,0-1-1 0 0,0 1 1 0 0,-1-1 0 0 0,1 1 0 0 0,0 0-1 0 0,-1 0 16 0 0,6 5-59 0 0,100 137-184 0 0,-121-278 397 0 0,37 149-968 0 0,-15 1 882 0 0,-6-12-91 0 0,-1-1 1 0 0,1 1 0 0 0,0-1 0 0 0,0 0-1 0 0,0 1 1 0 0,1-1 0 0 0,-1 0 0 0 0,1 0 0 0 0,-1 0-1 0 0,1 0 1 0 0,0 0 0 0 0,0 0 0 0 0,1-1 0 0 0,-1 1-1 0 0,0-1 1 0 0,1 1 0 0 0,0-1 0 0 0,-1 0 0 0 0,1 0-1 0 0,0 0 1 0 0,0-1 0 0 0,0 1 0 0 0,0-1 0 0 0,1 1-1 0 0,-1-1 1 0 0,0 0 0 0 0,1 0 0 0 0,-1 0 0 0 0,0-1-1 0 0,1 1 1 0 0,-1-1 0 0 0,4 0 22 0 0,9-5 50 0 0,0-1 1 0 0,-1-1-1 0 0,0-1 0 0 0,0 0 1 0 0,0 0-1 0 0,-1-2 0 0 0,-1 0 1 0 0,0 0-1 0 0,0-1 0 0 0,-1-1 1 0 0,0 0-1 0 0,-1-1 0 0 0,-1 0 1 0 0,0-1-1 0 0,0 0 0 0 0,6-14-50 0 0,-1 14 1170 0 0,-18 41-1067 0 0,-2 12-118 0 0,23 255 231 0 0,41-57-47 0 0,-44-125-580 0 0,-40-134-2731 0 0,7-37 1106 0 0,10 28 735 0 0</inkml:trace>
  <inkml:trace contextRef="#ctx0" brushRef="#br0" timeOffset="1338.66">1576 500 1392 0 0,'2'-1'106'0'0,"1"1"1"0"0,-1-1-1 0 0,1 1 0 0 0,0-1 0 0 0,-1 1 1 0 0,1 0-1 0 0,-1 0 0 0 0,1 0 0 0 0,0 0 1 0 0,-1 0-1 0 0,1 1 0 0 0,0-1 1 0 0,-1 1-1 0 0,1 0 0 0 0,-1 0 0 0 0,0 0 1 0 0,1 0-1 0 0,-1 0 0 0 0,1 0 0 0 0,-1 1 1 0 0,0-1-1 0 0,0 1 0 0 0,0 0 0 0 0,0-1 1 0 0,0 1-1 0 0,0 0 0 0 0,-1 0 0 0 0,1 0 1 0 0,-1 0-1 0 0,1 1 0 0 0,-1-1 0 0 0,0 0 1 0 0,1 1-1 0 0,-1-1 0 0 0,-1 1 1 0 0,1-1-1 0 0,0 1 0 0 0,0-1 0 0 0,-1 1 1 0 0,0-1-1 0 0,1 1-106 0 0,10 115 575 0 0,-11-116-540 0 0,-1 4-19 0 0,0 0 1 0 0,-1 0 0 0 0,0 0 0 0 0,0-1 0 0 0,0 1-1 0 0,-1 0 1 0 0,0-1 0 0 0,0 0 0 0 0,0 1 0 0 0,-1-1-1 0 0,1 0 1 0 0,-1-1 0 0 0,0 1 0 0 0,-1-1 0 0 0,1 0-1 0 0,-1 0 1 0 0,0 0 0 0 0,0 0 0 0 0,0-1 0 0 0,-4 2-17 0 0,-44-21-3629 0 0,37 3 2431 0 0</inkml:trace>
  <inkml:trace contextRef="#ctx0" brushRef="#br0" timeOffset="2037.623">1710 580 1312 0 0,'8'37'3960'0'0,"4"22"-3963"0"0,-10-53 47 0 0,-1 0 1 0 0,1 0-1 0 0,0 0 0 0 0,1 0 0 0 0,-1 0 1 0 0,1-1-1 0 0,0 1 0 0 0,1-1 0 0 0,-1 0 1 0 0,1 0-1 0 0,0 0 0 0 0,0 0 0 0 0,1-1 1 0 0,0 1-1 0 0,-1-1 0 0 0,1 0 0 0 0,0-1 1 0 0,1 1-1 0 0,-1-1 0 0 0,1 0 0 0 0,0 0 1 0 0,-1-1-1 0 0,1 0 0 0 0,0 0 0 0 0,0 0 1 0 0,1 0-1 0 0,-1-1 0 0 0,0 0 0 0 0,0-1 1 0 0,1 0-1 0 0,-1 1 0 0 0,0-2 0 0 0,1 1 1 0 0,-1-1-1 0 0,0 0 0 0 0,0 0 0 0 0,1-1 1 0 0,-1 0-1 0 0,0 0 0 0 0,-1 0 0 0 0,1-1 1 0 0,0 0-1 0 0,-1 0 0 0 0,1 0 0 0 0,-1-1 1 0 0,0 0-1 0 0,0 0 0 0 0,0 0 0 0 0,1-2-44 0 0,5-7-88 0 0,0 0-1 0 0,-1 0 0 0 0,0-1 1 0 0,-1 0-1 0 0,-1-1 0 0 0,0 0 1 0 0,-1 0-1 0 0,-1 0 0 0 0,0-1 1 0 0,-2 0-1 0 0,3-12 89 0 0,-27 88 55 0 0,18-53-66 0 0,0 0 1 0 0,0 0 0 0 0,1 0-1 0 0,0 0 1 0 0,1 0 0 0 0,-1 0 0 0 0,1 1-1 0 0,1-1 1 0 0,-1 0 0 0 0,1 0-1 0 0,1 0 1 0 0,-1 0 0 0 0,1 0-1 0 0,0 0 1 0 0,1 0 0 0 0,0-1 0 0 0,0 1-1 0 0,0-1 1 0 0,1 0 0 0 0,0 0-1 0 0,0 0 1 0 0,0 0 0 0 0,1-1-1 0 0,0 1 1 0 0,0-1 0 0 0,0 0 0 0 0,1-1-1 0 0,-1 1 1 0 0,1-1 0 0 0,0 0-1 0 0,1-1 1 0 0,-1 0 0 0 0,0 0-1 0 0,1 0 1 0 0,0 0 0 0 0,5 0 10 0 0,-3-3 6 0 0,0-1-1 0 0,1 0 1 0 0,-1-1-1 0 0,0 0 1 0 0,0 0 0 0 0,-1-1-1 0 0,1 0 1 0 0,-1-1 0 0 0,1 0-1 0 0,-1 0 1 0 0,0-1 0 0 0,0 0-1 0 0,-1 0 1 0 0,0-1 0 0 0,0 1-1 0 0,0-2 1 0 0,0 1 0 0 0,-1-1-1 0 0,0 0 1 0 0,-1 0-1 0 0,1-1 1 0 0,-1 0 0 0 0,-1 0-1 0 0,0 0 1 0 0,1-1-6 0 0,74-229 11 0 0,-73 214 1 0 0,28-208 2621 0 0,-34 231-2560 0 0,0 1-22 0 0,-20-7 102 0 0,14 20-137 0 0,1 1 1 0 0,0-1 0 0 0,1 1 0 0 0,0 0-1 0 0,1 1 1 0 0,1-1 0 0 0,0 1 0 0 0,1-1-1 0 0,0 1 1 0 0,2-1 0 0 0,-1 1 0 0 0,2-1 0 0 0,0 1-1 0 0,1-1 1 0 0,0 0 0 0 0,1 0 0 0 0,0 0-1 0 0,1 0 1 0 0,6 9-17 0 0,2 23-62 0 0,9 14-261 0 0,0 3-1046 0 0,-16-20-3073 0 0,-6-35 3272 0 0</inkml:trace>
  <inkml:trace contextRef="#ctx0" brushRef="#br0" timeOffset="2237.246">2243 523 1920 0 0,'0'0'592'0'0,"0"0"-200"0"0,3 0 92 0 0,2-2-156 0 0,1 2-44 0 0,2-1-28 0 0,0 1-24 0 0,15-2-320 0 0,-12 2-112 0 0,26-9-376 0 0,-15 0-608 0 0,-3 3-20 0 0</inkml:trace>
  <inkml:trace contextRef="#ctx0" brushRef="#br0" timeOffset="2972.866">2529 634 1568 0 0,'60'-7'2631'0'0,"-54"6"-2581"0"0,46-10 303 0 0,-1-3 0 0 0,-1-2 0 0 0,0-1 0 0 0,-1-4 0 0 0,17-10-353 0 0,-67 31-10 0 0,1 1-1 0 0,0-1 1 0 0,-1 0 0 0 0,1 0 0 0 0,-1 0 0 0 0,1 0-1 0 0,-1 0 1 0 0,1 0 0 0 0,-1 0 0 0 0,1 0-1 0 0,-1 0 1 0 0,1-1 0 0 0,-1 1 0 0 0,1 0 0 0 0,-1 0-1 0 0,1 0 1 0 0,-1 0 0 0 0,1-1 0 0 0,-1 1-1 0 0,1 0 1 0 0,0 0 0 0 0,-1-1 0 0 0,1 1 0 0 0,-1 0-1 0 0,1-1 1 0 0,0 1 0 0 0,-1-1 0 0 0,1 1-1 0 0,0 0 1 0 0,0-1 0 0 0,-1 1 0 0 0,1-1 0 0 0,0 1-1 0 0,0-1 1 0 0,0 1 0 0 0,0-1 0 0 0,-1 1-1 0 0,1-1 1 0 0,0 1 0 0 0,0-1 0 0 0,0 1 0 0 0,0-1-1 0 0,0 1 1 0 0,0-1 0 0 0,0 1 0 0 0,0-1-1 0 0,0 1 1 0 0,0 0 0 0 0,1-1 0 0 0,-1 1 0 0 0,0-1-1 0 0,0 1 1 0 0,0-1 0 0 0,1 1 0 0 0,-1-1-1 0 0,0 1 11 0 0,-56 2 84 0 0,40 0-77 0 0,1 1-1 0 0,0 0 1 0 0,0 2 0 0 0,0 0-1 0 0,0 0 1 0 0,1 2 0 0 0,0-1-1 0 0,0 2 1 0 0,1 0-1 0 0,-1 1 1 0 0,2 0 0 0 0,0 0-1 0 0,0 2 1 0 0,0-1 0 0 0,2 2-1 0 0,-8 9-6 0 0,16-20 24 0 0,1 1 0 0 0,0 0 0 0 0,0 0 0 0 0,0 0 0 0 0,1 0-1 0 0,-1 0 1 0 0,0 0 0 0 0,1 0 0 0 0,-1 0 0 0 0,1 0 0 0 0,0 0 0 0 0,0 0 0 0 0,-1 0 0 0 0,1 0-1 0 0,1 0 1 0 0,-1 0 0 0 0,0 0 0 0 0,0 0 0 0 0,1 1 0 0 0,-1-1 0 0 0,1 0 0 0 0,0 0-1 0 0,0-1 1 0 0,0 1 0 0 0,-1 0 0 0 0,2 0 0 0 0,-1 0 0 0 0,0 0 0 0 0,0-1 0 0 0,1 1 0 0 0,-1-1-1 0 0,0 1 1 0 0,1-1 0 0 0,0 1 0 0 0,-1-1 0 0 0,1 0 0 0 0,0 0 0 0 0,0 0 0 0 0,-1 0-1 0 0,1 0 1 0 0,0 0 0 0 0,0 0 0 0 0,0-1 0 0 0,0 1 0 0 0,2-1-24 0 0,104 7 461 0 0,-7-33-323 0 0,-2-5 0 0 0,-1-3 0 0 0,59-32-138 0 0,-93 39 233 0 0,-84 54-114 0 0,-5 1-177 0 0,18-22 62 0 0,1 1 1 0 0,-1 0 0 0 0,1 0-1 0 0,0 0 1 0 0,1 1 0 0 0,0-1-1 0 0,0 1 1 0 0,0 1 0 0 0,1-1-1 0 0,0 1 1 0 0,1-1 0 0 0,0 1-1 0 0,1 0 1 0 0,-1 0 0 0 0,2 1-1 0 0,-1-1-4 0 0,2-6 10 0 0,1-1 0 0 0,-1 0 0 0 0,0 0 0 0 0,1 0 0 0 0,0 0 0 0 0,-1 0-1 0 0,1 0 1 0 0,0 0 0 0 0,0 0 0 0 0,0 0 0 0 0,0 0 0 0 0,1 0 0 0 0,-1 0 0 0 0,0 0-1 0 0,1-1 1 0 0,-1 1 0 0 0,1-1 0 0 0,0 1 0 0 0,-1-1 0 0 0,1 0 0 0 0,0 1-1 0 0,0-1 1 0 0,0 0 0 0 0,0 0 0 0 0,0 0 0 0 0,0-1 0 0 0,0 1 0 0 0,0 0 0 0 0,0-1-1 0 0,0 1 1 0 0,1-1 0 0 0,-1 0 0 0 0,0 0 0 0 0,0 0 0 0 0,0 0 0 0 0,1 0-1 0 0,-1 0 1 0 0,0-1 0 0 0,0 1 0 0 0,2-1-10 0 0,90-26 297 0 0,-72 10-331 0 0,-1-1-1 0 0,-1-1 0 0 0,-1 0 1 0 0,-1-2-1 0 0,0 0 0 0 0,-2 0 1 0 0,0-2-1 0 0,-2 0 0 0 0,0-1 0 0 0,-2 0 1 0 0,-1-1-1 0 0,0-1 0 0 0,-2 0 1 0 0,-1 0-1 0 0,-2 0 0 0 0,0-1 1 0 0,-1 0-1 0 0,-2 0 0 0 0,-1 0 0 0 0,-1-1 1 0 0,-2-11 34 0 0,2 29 47 0 0,-1 0-1 0 0,0 0 1 0 0,0 0 0 0 0,-1 0 0 0 0,-1-1-1 0 0,0 2 1 0 0,0-1 0 0 0,-1 0 0 0 0,0 0 0 0 0,-1 1-1 0 0,0 0 1 0 0,0-1 0 0 0,-1 2 0 0 0,0-1 0 0 0,-1 0-1 0 0,0 1 1 0 0,0 0 0 0 0,-1 1 0 0 0,0-1 0 0 0,0 1-1 0 0,0 0 1 0 0,-6-3-47 0 0,7 12 1 0 0,-1 0 0 0 0,1 1-1 0 0,0 0 1 0 0,1 0 0 0 0,-1 0 0 0 0,0 1 0 0 0,1-1-1 0 0,0 1 1 0 0,0 0 0 0 0,0 1 0 0 0,0-1-1 0 0,1 1 1 0 0,0 0 0 0 0,0 0 0 0 0,0 1-1 0 0,1-1 1 0 0,-1 1 0 0 0,1 0 0 0 0,1 0-1 0 0,-1 0 1 0 0,1 0 0 0 0,0 0 0 0 0,0 0 0 0 0,1 1-1 0 0,0-1 1 0 0,0 1 0 0 0,0 4-1 0 0,-18 216-3236 0 0,41-101 779 0 0,-6-68 1323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4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2268 0 0,'0'0'774'0'0,"0"0"-178"0"0,0 0-78 0 0,0 0 17 0 0,16-3 713 0 0,-15 3-1196 0 0,1 0 0 0 0,-1 0 1 0 0,1 0-1 0 0,-1 0 0 0 0,0 0 0 0 0,1 0 0 0 0,-1 0 0 0 0,1 0 0 0 0,-1 1 0 0 0,1-1 0 0 0,-1 0 1 0 0,0 1-1 0 0,1-1 0 0 0,-1 1 0 0 0,0 0 0 0 0,1-1 0 0 0,-1 1 0 0 0,0 0 0 0 0,0 0 0 0 0,0 0 0 0 0,0 0 1 0 0,0 0-1 0 0,0 0 0 0 0,0 0 0 0 0,0 0 0 0 0,0 0 0 0 0,0 1 0 0 0,0-1 0 0 0,-1 0 0 0 0,1 0 1 0 0,-1 1-1 0 0,1-1 0 0 0,-1 1 0 0 0,1-1 0 0 0,-1 0 0 0 0,0 1 0 0 0,0-1 0 0 0,1 1 0 0 0,-1-1 1 0 0,0 1-1 0 0,0-1 0 0 0,0 0 0 0 0,-1 1 0 0 0,1-1 0 0 0,-1 2-52 0 0,51 151 211 0 0,-50-153-888 0 0,-61-26-3957 0 0,39 5 3438 0 0</inkml:trace>
  <inkml:trace contextRef="#ctx0" brushRef="#br0" timeOffset="451.821">151 189 1236 0 0,'15'-32'4446'0'0,"69"-60"-3522"0"0,-79 88-904 0 0,-1-1 0 0 0,1 1 0 0 0,0-1 0 0 0,0 1 0 0 0,1 1 0 0 0,-1-1 0 0 0,1 1 0 0 0,-1 0 0 0 0,1 0 0 0 0,0 1 0 0 0,1-1 1 0 0,-1 1-1 0 0,0 1 0 0 0,0-1 0 0 0,1 1 0 0 0,-1 0 0 0 0,1 1 0 0 0,-1-1 0 0 0,1 1 0 0 0,-1 1 0 0 0,1-1 0 0 0,-1 1 0 0 0,1 0 0 0 0,-1 1 0 0 0,1-1 0 0 0,-1 1 0 0 0,0 1 0 0 0,0-1 0 0 0,0 1 0 0 0,0 0 0 0 0,-1 0 1 0 0,1 1-1 0 0,-1-1 0 0 0,0 1 0 0 0,0 0 0 0 0,0 1 0 0 0,0-1 0 0 0,-1 1 0 0 0,0 0 0 0 0,0 0 0 0 0,0 1 0 0 0,1 1-20 0 0,-4-3-30 0 0,1 0 0 0 0,-1 0-1 0 0,0 0 1 0 0,0 0 0 0 0,0 0 0 0 0,-1 0 0 0 0,1 0-1 0 0,-1 0 1 0 0,0 1 0 0 0,0-1 0 0 0,0 0 0 0 0,-1 0-1 0 0,0 0 1 0 0,1 1 0 0 0,-1-1 0 0 0,-1 0-1 0 0,1 0 1 0 0,-1-1 0 0 0,1 1 0 0 0,-1 0 0 0 0,0 0-1 0 0,-1-1 1 0 0,1 1 0 0 0,0-1 0 0 0,-1 0 0 0 0,0 1-1 0 0,0-1 1 0 0,0-1 0 0 0,0 1 0 0 0,-3 2 30 0 0,-77 29-3518 0 0,58-31 2266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0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1 968 0 0,'-54'27'2576'0'0,"27"-12"-2121"0"0,1 2 0 0 0,1 1-1 0 0,0 1 1 0 0,2 1-1 0 0,0 0 1 0 0,1 2 0 0 0,1 1-1 0 0,1 1 1 0 0,-2 5-455 0 0,-97 148 1977 0 0,120-174-1934 0 0,1 0 0 0 0,-1 0 1 0 0,1 0-1 0 0,0 0 0 0 0,0 0 1 0 0,0 0-1 0 0,0 0 0 0 0,0-1 0 0 0,1 1 1 0 0,-1-1-1 0 0,1 1 0 0 0,0-1 0 0 0,0 0 1 0 0,0 0-1 0 0,0 0 0 0 0,0-1 1 0 0,0 1-1 0 0,0-1 0 0 0,0 1 0 0 0,1-1 1 0 0,-1 0-1 0 0,0-1 0 0 0,1 1 1 0 0,-1 0-1 0 0,1-1 0 0 0,-1 0 0 0 0,1 0 1 0 0,-1 0-1 0 0,1 0 0 0 0,-1 0 0 0 0,1-1 1 0 0,-1 0-1 0 0,0 1-43 0 0,173-20 606 0 0,-14 2-3203 0 0,-152 42-1315 0 0,-47 4 1644 0 0,13-11 1194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4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20 180 888 0 0,'8'-18'5633'0'0,"-15"47"-3943"0"0,1-2-1741 0 0,0 16 176 0 0,3 0 1 0 0,1 0-1 0 0,3 0 0 0 0,1 0 0 0 0,2 0 0 0 0,2-1 1 0 0,1 1-1 0 0,3-1 0 0 0,1-1 0 0 0,15 34-125 0 0,-12 35-625 0 0,-15-108 507 0 0,0-1 0 0 0,0 0 0 0 0,0 0 0 0 0,0 0 0 0 0,0 0 0 0 0,0-1-1 0 0,-1 1 1 0 0,1 0 0 0 0,0 0 0 0 0,-1-1 0 0 0,1 1 0 0 0,-1-1-1 0 0,1 1 1 0 0,-1-1 0 0 0,1 0 0 0 0,-1 0 0 0 0,1 1 0 0 0,-1-1-1 0 0,1 0 1 0 0,-1 0 0 0 0,1 0 0 0 0,-1-1 0 0 0,1 1 0 0 0,-1 0-1 0 0,1 0 1 0 0,0-1 0 0 0,-1 1 0 0 0,1-1 0 0 0,-1 1 0 0 0,1-1 0 0 0,0 0-1 0 0,-1 0 1 0 0,1 1 0 0 0,0-1 0 0 0,0 0 0 0 0,0 0 0 0 0,-1 0-1 0 0,1 0 1 0 0,0-1 0 0 0,0 1 0 0 0,1 0 0 0 0,-1 0 0 0 0,0-1-1 0 0,0 1 1 0 0,0-1 118 0 0,-17-16-1070 0 0</inkml:trace>
  <inkml:trace contextRef="#ctx0" brushRef="#br0" timeOffset="312.266">1 281 1896 0 0,'3'-5'111'0'0,"1"0"0"0"0,0 0 0 0 0,0 0 0 0 0,1 1 0 0 0,-1 0 0 0 0,1 0 0 0 0,0 0 0 0 0,0 1-1 0 0,0-1 1 0 0,0 1 0 0 0,1 1 0 0 0,0-1 0 0 0,-1 1 0 0 0,1 0 0 0 0,0 0 0 0 0,0 0 0 0 0,0 1 0 0 0,0 0 0 0 0,0 0 0 0 0,0 1-1 0 0,1-1 1 0 0,-1 1 0 0 0,0 1 0 0 0,0-1 0 0 0,3 2-111 0 0,0 0 48 0 0,0 1 1 0 0,-1 1-1 0 0,1-1 1 0 0,-1 1-1 0 0,0 1 0 0 0,0 0 1 0 0,0 0-1 0 0,-1 0 0 0 0,0 1 1 0 0,0 0-1 0 0,0 1 0 0 0,-1-1 1 0 0,0 1-1 0 0,0 1 1 0 0,0-1-1 0 0,-1 1 0 0 0,-1 0 1 0 0,1 0-1 0 0,-1 0 0 0 0,0 0 1 0 0,-1 1-1 0 0,0 0 0 0 0,-1 0 1 0 0,1 0-1 0 0,-2 0 1 0 0,1 5-49 0 0,-3-10-5 0 0,0 1 0 0 0,0-1 0 0 0,0 0 0 0 0,-1 0 0 0 0,0 0 0 0 0,0 0 0 0 0,0 0 0 0 0,0 0 1 0 0,0 0-1 0 0,-1 0 0 0 0,0-1 0 0 0,0 0 0 0 0,0 1 0 0 0,0-1 0 0 0,0 0 0 0 0,-1 0 0 0 0,1-1 1 0 0,-1 1-1 0 0,0-1 0 0 0,0 0 0 0 0,0 0 0 0 0,0 0 0 0 0,0 0 0 0 0,0-1 0 0 0,0 0 0 0 0,-1 1 1 0 0,1-2-1 0 0,0 1 0 0 0,-1 0 0 0 0,1-1 0 0 0,-1 0 0 0 0,1 0 0 0 0,-1 0 0 0 0,1-1 0 0 0,-1 1 1 0 0,1-1-1 0 0,0 0 0 0 0,-1 0 0 0 0,1-1 0 0 0,0 1 0 0 0,0-1 0 0 0,-2-1 5 0 0,-38-66-2852 0 0,40 49 1671 0 0</inkml:trace>
  <inkml:trace contextRef="#ctx0" brushRef="#br0" timeOffset="703.081">396 203 1112 0 0,'72'155'2907'0'0,"-71"-149"-2728"0"0,-1 0 0 0 0,0 0 0 0 0,0 0 0 0 0,0 0-1 0 0,-1 0 1 0 0,1 0 0 0 0,-2-1 0 0 0,1 1 0 0 0,0 0 0 0 0,-1-1 0 0 0,0 1 0 0 0,-1 0-1 0 0,1-1 1 0 0,-1 0 0 0 0,0 0 0 0 0,0 0 0 0 0,-4 4-179 0 0,-9-38 1570 0 0,20 18-1617 0 0,-1-1-1 0 0,2 1 1 0 0,-1 0 0 0 0,2 0 0 0 0,-1 0-1 0 0,1 1 1 0 0,1-1 0 0 0,0 2-1 0 0,0-1 1 0 0,1 1 0 0 0,1 0-1 0 0,-1 0 1 0 0,1 1 0 0 0,1 1-1 0 0,3-3 48 0 0,101-60-4272 0 0,-96 62 3272 0 0</inkml:trace>
  <inkml:trace contextRef="#ctx0" brushRef="#br0" timeOffset="1422.852">822 201 1404 0 0,'-58'61'2288'0'0,"48"-49"-2177"0"0,0 0 0 0 0,0 0 0 0 0,1 0 0 0 0,1 1 0 0 0,0 1 0 0 0,1-1 0 0 0,1 1 0 0 0,0 1 0 0 0,0-1 0 0 0,2 1 0 0 0,0 0 0 0 0,0 0 0 0 0,2 0 0 0 0,-2 13-111 0 0,6-25 38 0 0,0 0-1 0 0,0 0 1 0 0,0-1-1 0 0,0 1 1 0 0,1-1-1 0 0,-1 1 0 0 0,1-1 1 0 0,-1 0-1 0 0,1 0 1 0 0,0 0-1 0 0,0 0 1 0 0,0-1-1 0 0,0 1 0 0 0,0-1 1 0 0,0 1-1 0 0,0-1 1 0 0,0 0-1 0 0,1-1 1 0 0,-1 1-1 0 0,0 0 0 0 0,1-1 1 0 0,-1 0-1 0 0,1 0 1 0 0,-1 0-1 0 0,0 0 0 0 0,1 0 1 0 0,-1-1-1 0 0,0 1 1 0 0,1-1-1 0 0,-1 0 1 0 0,3-1-38 0 0,3-1-79 0 0,-1-1 1 0 0,1 1-1 0 0,-1-1 1 0 0,1-1 0 0 0,-1 0-1 0 0,0 0 1 0 0,-1 0-1 0 0,0-1 1 0 0,0 0-1 0 0,0-1 1 0 0,0 1 0 0 0,-1-1-1 0 0,0-1 1 0 0,-1 1-1 0 0,1-1 1 0 0,-1 0-1 0 0,-1 0 1 0 0,0 0 0 0 0,0-1-1 0 0,0 1 1 0 0,-1-1-1 0 0,-1 0 1 0 0,1 0 0 0 0,-1-1-1 0 0,-1 1 1 0 0,1-5 78 0 0,10-185-1026 0 0,-52 73 2969 0 0,30 189-1237 0 0,82 217-252 0 0,-71-280-401 0 0,-1-1 0 0 0,1 1 0 0 0,0 0 1 0 0,-1-1-1 0 0,1 1 0 0 0,0 0 0 0 0,-1 0 1 0 0,1-1-1 0 0,0 1 0 0 0,0 0 0 0 0,-1 0 1 0 0,1 0-1 0 0,0 0 0 0 0,0 0 0 0 0,-1 0 1 0 0,1 0-1 0 0,0 0 0 0 0,-1 0 0 0 0,1 0 1 0 0,0 1-1 0 0,0-1 0 0 0,-1 0 0 0 0,1 0 1 0 0,0 1-1 0 0,-1-1 0 0 0,1 0 0 0 0,-1 1 1 0 0,1-1-1 0 0,0 1 0 0 0,-1-1 0 0 0,1 1 1 0 0,-1-1-1 0 0,1 1 0 0 0,-1-1 0 0 0,1 1 1 0 0,-1 0-1 0 0,0-1 0 0 0,1 1 0 0 0,-1-1 1 0 0,0 1-1 0 0,1 0 0 0 0,-1-1 0 0 0,0 1 1 0 0,0 0-1 0 0,1 0-53 0 0,1-8 30 0 0,1 0 1 0 0,-1 0 0 0 0,2 1-1 0 0,-1-1 1 0 0,1 1-1 0 0,0-1 1 0 0,0 1-1 0 0,1 1 1 0 0,0-1 0 0 0,0 1-1 0 0,0 0 1 0 0,1 0-1 0 0,-1 0 1 0 0,1 1-1 0 0,0-1 1 0 0,1 2 0 0 0,-1-1-1 0 0,1 1 1 0 0,-1 0-1 0 0,1 0 1 0 0,0 0 0 0 0,1 1-31 0 0,-6 2 20 0 0,3 2-7 0 0,0 0-11 0 0,-1 0 0 0 0,1 0 0 0 0,0 1 0 0 0,-1-1 0 0 0,1 1 1 0 0,-1 0-1 0 0,0 1 0 0 0,0-1 0 0 0,0 0 0 0 0,0 1 0 0 0,0 0 0 0 0,-1 0 0 0 0,0 0 0 0 0,0 1 0 0 0,0-1 1 0 0,0 1-1 0 0,-1-1 0 0 0,0 1 0 0 0,0 0 0 0 0,0 0 0 0 0,0 0 0 0 0,-1 0 0 0 0,0 0 0 0 0,0 0 1 0 0,0 1-1 0 0,-1-1 0 0 0,0 0 0 0 0,0 0 0 0 0,0 1 0 0 0,0-1 0 0 0,-1 0 0 0 0,0 0 0 0 0,0 0 1 0 0,0 0-1 0 0,-1 0 0 0 0,0 0 0 0 0,-1 2-2 0 0,1-1-35 0 0,-1-1 0 0 0,0 0 0 0 0,0 0 0 0 0,-1-1 0 0 0,1 1 0 0 0,-1-1 0 0 0,0 1 0 0 0,0-1 0 0 0,-1-1 0 0 0,1 1 0 0 0,-1 0 0 0 0,0-1 0 0 0,0 0 0 0 0,0 0 0 0 0,0-1 0 0 0,-1 1 0 0 0,1-1 0 0 0,0 0 0 0 0,-1-1 0 0 0,0 1 0 0 0,1-1 0 0 0,-7 0 35 0 0,-34-45-5160 0 0,46 33 4037 0 0</inkml:trace>
  <inkml:trace contextRef="#ctx0" brushRef="#br0" timeOffset="1731.15">1498 230 2380 0 0,'-17'59'3807'0'0,"24"-35"-1581"0"0,-26-104-1433 0 0,-17 37-1407 0 0,1 26-2815 0 0,25 12 1509 0 0,4 2 785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4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202 129 1480 0 0,'0'0'350'0'0,"4"-20"1003"0"0,16-24 243 0 0,-20 20 1138 0 0,-2 49-2892 0 0,1 4 260 0 0,21 223-82 0 0,32-77-134 0 0,-54-168-3022 0 0,-7-1 2628 0 0,8-6 179 0 0,-6 1-925 0 0</inkml:trace>
  <inkml:trace contextRef="#ctx0" brushRef="#br0" timeOffset="1035.394">1 341 1636 0 0,'63'-25'3196'0'0,"415"-117"-1633"0"0,-469 138-1549 0 0,0 0 0 0 0,-1 0 0 0 0,1-1 0 0 0,-1 0 0 0 0,0 0 0 0 0,-1-1 0 0 0,1 0 0 0 0,-1 0 0 0 0,0-1 0 0 0,-1 0 0 0 0,1 0 0 0 0,-1-1 0 0 0,-1 1 1 0 0,0-1-1 0 0,0-1 0 0 0,0 1 0 0 0,-1-1 0 0 0,0 1 0 0 0,-1-1 0 0 0,0-1-14 0 0,-3 8-13 0 0,-1 0 0 0 0,1 1 0 0 0,-1-1 0 0 0,0 0 0 0 0,1 1 0 0 0,-1-1 0 0 0,0 1 0 0 0,0-1 0 0 0,0 1 0 0 0,0 0 0 0 0,0-1 0 0 0,-1 1 0 0 0,1 0 0 0 0,0 0 0 0 0,-1 0 0 0 0,1 0 0 0 0,-1 0 0 0 0,1 0 0 0 0,-1 0 0 0 0,1 0 0 0 0,-1 0 0 0 0,0 1 0 0 0,1-1 0 0 0,-1 1 0 0 0,0-1 0 0 0,1 1 0 0 0,-1 0 0 0 0,0 0 0 0 0,0 0 0 0 0,1 0 0 0 0,-1 0 0 0 0,0 0 0 0 0,0 0 0 0 0,1 0 0 0 0,-1 1 0 0 0,0-1 0 0 0,1 1 0 0 0,-1-1 0 0 0,0 1 0 0 0,1 0 0 0 0,-1-1 0 0 0,1 1 0 0 0,-1 0 0 0 0,1 0 0 0 0,-1 0 0 0 0,1 0 0 0 0,0 1 0 0 0,-1-1 0 0 0,1 0 0 0 0,0 0 0 0 0,0 1 13 0 0,-9 24 81 0 0,1 1 0 0 0,2 0 1 0 0,0 1-1 0 0,2 0 0 0 0,1 0 1 0 0,1 0-1 0 0,2 0 0 0 0,0 1 1 0 0,2-1-1 0 0,4 23-81 0 0,-2 35 117 0 0,12-69 752 0 0,13-51-1318 0 0,-19 22 435 0 0,57-83-72 0 0,-64 94 87 0 0,-1 1 1 0 0,0-1-1 0 0,0 1 0 0 0,1-1 1 0 0,-1 1-1 0 0,0 0 1 0 0,0 0-1 0 0,1 0 1 0 0,-1 0-1 0 0,0 0 0 0 0,0 0 1 0 0,1 0-1 0 0,-1 0 1 0 0,0 0-1 0 0,0 1 1 0 0,1-1-1 0 0,-1 0 0 0 0,0 1 1 0 0,0-1-1 0 0,1 1 1 0 0,-1-1-1 0 0,0 1 1 0 0,0 0-1 0 0,0-1 0 0 0,0 1 1 0 0,0 0-1 0 0,0 0 1 0 0,0 0-1 0 0,0 0 1 0 0,-1 0-1 0 0,1 0 0 0 0,0 0 1 0 0,0 0-1 0 0,-1 0 1 0 0,1 0-1 0 0,-1 0 1 0 0,1 1-1 0 0,-1-1 0 0 0,1 0 1 0 0,-1 0-1 0 0,0 1 1 0 0,0-1-1 0 0,1 0 1 0 0,-1 0-1 0 0,0 1 0 0 0,0-1 1 0 0,0 0-1 0 0,0 1 1 0 0,-1-1-1 0 0,1 0 1 0 0,0 0-1 0 0,0 1 0 0 0,-1-1 1 0 0,0 1-2 0 0,12 24-17 0 0,-8-21 18 0 0,-1-1-1 0 0,0 1 0 0 0,1 0 0 0 0,0-1 0 0 0,0 1 1 0 0,1-1-1 0 0,-1 0 0 0 0,1 0 0 0 0,0-1 0 0 0,0 1 1 0 0,0-1-1 0 0,0 0 0 0 0,1 0 0 0 0,-1 0 0 0 0,1 0 1 0 0,0-1-1 0 0,0 0 0 0 0,0 0 0 0 0,0 0 0 0 0,0 0 1 0 0,0-1-1 0 0,1 0 0 0 0,-1 0 0 0 0,0-1 0 0 0,1 1 1 0 0,-1-1-1 0 0,0 0 0 0 0,1 0 0 0 0,-1-1 0 0 0,0 0 1 0 0,1 0-1 0 0,-1 0 0 0 0,0-1 0 0 0,0 1 0 0 0,0-1 1 0 0,4-2-1 0 0,-3 0 12 0 0,-1 0 0 0 0,0 0 0 0 0,0 0 0 0 0,0 0 0 0 0,0-1 0 0 0,-1 0-1 0 0,1 0 1 0 0,-1 0 0 0 0,-1-1 0 0 0,1 1 0 0 0,-1-1 0 0 0,0 0 0 0 0,0 0 0 0 0,0 0 0 0 0,-1 0 0 0 0,0 0 0 0 0,-1-1 0 0 0,1 1 0 0 0,-1-1 0 0 0,0 1 0 0 0,-1-1 0 0 0,1 1 0 0 0,-1-1 0 0 0,-1 0 0 0 0,1 0-12 0 0,0 7 1 0 0,0 1 0 0 0,0-1 0 0 0,0 1-1 0 0,-1-1 1 0 0,1 1 0 0 0,0-1 0 0 0,0 0 0 0 0,0 1 0 0 0,0-1-1 0 0,-1 1 1 0 0,1-1 0 0 0,0 1 0 0 0,0-1 0 0 0,-1 0-1 0 0,1 1 1 0 0,0-1 0 0 0,-1 1 0 0 0,1-1 0 0 0,-1 0 0 0 0,1 0-1 0 0,0 1 1 0 0,-1-1 0 0 0,1 0 0 0 0,-1 0 0 0 0,1 1 0 0 0,-1-1-1 0 0,1 0 1 0 0,0 0 0 0 0,-1 0 0 0 0,1 0 0 0 0,-1 1 0 0 0,1-1-1 0 0,-1 0 1 0 0,1 0 0 0 0,-1 0 0 0 0,1 0 0 0 0,-1 0 0 0 0,1-1-1 0 0,-1 1 1 0 0,1 0 0 0 0,-1 0 0 0 0,1 0 0 0 0,-1 0 0 0 0,1 0-1 0 0,-1-1 1 0 0,1 1 0 0 0,-1 0 0 0 0,1 0 0 0 0,0-1 0 0 0,-1 1-1 0 0,1 0 1 0 0,0-1 0 0 0,-1 1 0 0 0,1 0 0 0 0,0-1 0 0 0,-1 1-1 0 0,1-1 0 0 0,62 113-1237 0 0,-70-109-2383 0 0,2-5 2452 0 0</inkml:trace>
  <inkml:trace contextRef="#ctx0" brushRef="#br0" timeOffset="1287.053">950 66 1404 0 0,'0'-6'968'0'0,"1"0"-240"0"0,1 0-184 0 0,-1 3-204 0 0,4 0-36 0 0,-2 0-368 0 0,1 0-172 0 0,-3 3-96 0 0,2 2-72 0 0,2-2-624 0 0,-3 1 20 0 0</inkml:trace>
  <inkml:trace contextRef="#ctx0" brushRef="#br0" timeOffset="1550.087">1202 408 1204 0 0,'10'-1'4243'0'0,"32"-20"-3831"0"0,-22 11 30 0 0,110-22 315 0 0,-126 33-737 0 0,1 1 0 0 0,-1 1-1 0 0,-1-1 1 0 0,1 1 0 0 0,0-1 0 0 0,-1 1-1 0 0,1 0 1 0 0,-1 0 0 0 0,0 1 0 0 0,0-1 0 0 0,0 1-1 0 0,0-1 1 0 0,-1 1 0 0 0,1 0 0 0 0,-1 0-1 0 0,0 0 1 0 0,0 0 0 0 0,0 0 0 0 0,-1 1 0 0 0,0-1-1 0 0,0 0 1 0 0,0 1 0 0 0,0-1 0 0 0,-1 1-1 0 0,1 0 1 0 0,-1-1 0 0 0,0 1 0 0 0,0-1 0 0 0,-1 1-1 0 0,0-1 1 0 0,0 1 0 0 0,0-1 0 0 0,0 1-1 0 0,0-1 1 0 0,-1 0 0 0 0,0 0 0 0 0,0 0 0 0 0,0 0-1 0 0,0 0 1 0 0,-1 0 0 0 0,0 0 0 0 0,0 0-20 0 0,-77 56-890 0 0,78-59 96 0 0,-10-1-2519 0 0,5 0 2269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4:5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188 314 1744 0 0,'-83'-18'4907'0'0,"81"18"-4792"0"0,-36 0 2445 0 0,37 0-2530 0 0,-1 0 1 0 0,1 0 0 0 0,0 0 0 0 0,-1 0 0 0 0,1 0 0 0 0,-1 0 0 0 0,1 0 0 0 0,0 1 0 0 0,-1-1 0 0 0,1 0 0 0 0,0 1 0 0 0,0-1 0 0 0,-1 1 0 0 0,1-1-1 0 0,0 1 1 0 0,0 0 0 0 0,-1 0 0 0 0,1-1 0 0 0,0 1 0 0 0,0 0 0 0 0,0 0 0 0 0,0 0 0 0 0,0 0 0 0 0,1 0 0 0 0,-1 0 0 0 0,0 0 0 0 0,0 1 0 0 0,1-1 0 0 0,-1 0-1 0 0,0 0 1 0 0,1 0 0 0 0,-1 1 0 0 0,1-1 0 0 0,0 0 0 0 0,-1 1 0 0 0,1-1 0 0 0,0 0 0 0 0,0 1 0 0 0,0 0-31 0 0,-5 13-76 0 0,-17 158 103 0 0,22-166-29 0 0,0 0 0 0 0,1 0-1 0 0,0-1 1 0 0,1 1 0 0 0,-1 0 0 0 0,1-1 0 0 0,0 1 0 0 0,1-1-1 0 0,0 1 1 0 0,0-1 0 0 0,0 0 0 0 0,1 0 0 0 0,-1-1 0 0 0,1 1 0 0 0,1-1-1 0 0,-1 0 1 0 0,1 0 0 0 0,0 0 0 0 0,0 0 0 0 0,1-1 0 0 0,-1 0-1 0 0,1 0 1 0 0,0-1 0 0 0,1 2 2 0 0,-3-4-125 0 0,0 1-1 0 0,0-1 1 0 0,1 0-1 0 0,-1 0 1 0 0,0 0-1 0 0,0-1 1 0 0,1 1-1 0 0,-1-1 1 0 0,0 0-1 0 0,0-1 1 0 0,1 1-1 0 0,-1-1 1 0 0,0 1-1 0 0,0-1 1 0 0,0 0-1 0 0,0-1 1 0 0,0 1-1 0 0,0-1 1 0 0,0 0-1 0 0,0 0 1 0 0,0 0-1 0 0,-1 0 0 0 0,1-1 1 0 0,-1 1-1 0 0,0-1 1 0 0,1 0 125 0 0,30-62-3824 0 0,-30 39 2776 0 0</inkml:trace>
  <inkml:trace contextRef="#ctx0" brushRef="#br0" timeOffset="399.165">62 71 1784 0 0,'-35'25'7366'0'0,"31"-17"-13966"0"0,6-6 5198 0 0</inkml:trace>
  <inkml:trace contextRef="#ctx0" brushRef="#br0" timeOffset="913.85">191 308 1008 0 0,'3'23'3603'0'0,"7"16"-2919"0"0,1 2-598 0 0,8 230 1569 0 0,-31-240-850 0 0,1-45 652 0 0,14-10-1426 0 0,2 0 0 0 0,0 0 0 0 0,2 1 0 0 0,0 0 0 0 0,2 1 1 0 0,0 0-1 0 0,2 0 0 0 0,0 1 0 0 0,2 0 0 0 0,0 1 0 0 0,1 0 1 0 0,1 1-1 0 0,1 1 0 0 0,0 0 0 0 0,2 2 0 0 0,9-8-31 0 0,11 12-305 0 0,-37 12 234 0 0,17 27-159 0 0,0 231-65 0 0,-15-254 232 0 0,-1-1-1 0 0,1 1 1 0 0,1-1-1 0 0,-1 0 1 0 0,0 0-1 0 0,1 0 0 0 0,-1 0 1 0 0,1-1-1 0 0,0 1 1 0 0,0-1-1 0 0,0 0 1 0 0,1 0-1 0 0,-1 0 0 0 0,0-1 1 0 0,1 1-1 0 0,-1-1 1 0 0,0 0-1 0 0,1-1 1 0 0,0 1-1 0 0,-1-1 0 0 0,1 0 1 0 0,-1 0-1 0 0,1 0 1 0 0,0 0-1 0 0,-1-1 1 0 0,1 0-1 0 0,-1 0 0 0 0,0 0 1 0 0,1-1-1 0 0,-1 1 1 0 0,0-1-1 0 0,1 0 1 0 0,-1 0-1 0 0,0-1 0 0 0,-1 1 1 0 0,1-1-1 0 0,0 0 1 0 0,-1 0-1 0 0,1 0 1 0 0,0-1 63 0 0,64-50-2808 0 0,-48 32 1563 0 0</inkml:trace>
  <inkml:trace contextRef="#ctx0" brushRef="#br0" timeOffset="1163.376">871 1 2456 0 0,'-3'0'103'0'0,"-1"0"0"0"0,0 0 0 0 0,0 0-1 0 0,1 0 1 0 0,-1 1 0 0 0,0-1 0 0 0,1 1-1 0 0,-1 0 1 0 0,1 0 0 0 0,-1 0 0 0 0,1 1-1 0 0,-1-1 1 0 0,1 1 0 0 0,0 0 0 0 0,0 0 0 0 0,0 0-1 0 0,0 1 1 0 0,0-1 0 0 0,0 0 0 0 0,0 1-1 0 0,1 0 1 0 0,0 0 0 0 0,-1 0 0 0 0,1 0-1 0 0,0 0 1 0 0,0 0 0 0 0,1 0 0 0 0,-1 1 0 0 0,1-1-1 0 0,-1 1 1 0 0,1-1 0 0 0,0 1-103 0 0,-29 122 1324 0 0,45 119 337 0 0,41-16-855 0 0,-39-172-762 0 0,-3 0 0 0 0,-1 1 0 0 0,-4 0 0 0 0,-2 1 0 0 0,-1 20-44 0 0,-36-14-1186 0 0,26-63 964 0 0,1 0 1 0 0,-1-1 0 0 0,1 1 0 0 0,-1-1 0 0 0,0 0 0 0 0,1 0 0 0 0,-1 0 0 0 0,0-1 0 0 0,0 1 0 0 0,0-1 0 0 0,0 0 0 0 0,1 0-1 0 0,-1 0 1 0 0,0-1 0 0 0,0 0 0 0 0,0 1 0 0 0,0-1 0 0 0,1 0 0 0 0,-1-1 0 0 0,1 1 0 0 0,-1 0 0 0 0,1-1 0 0 0,-1 0 0 0 0,1 0-1 0 0,0 0 1 0 0,-1-1 0 0 0,1 0 221 0 0,-19-15-1420 0 0</inkml:trace>
  <inkml:trace contextRef="#ctx0" brushRef="#br0" timeOffset="2256.694">671 477 888 0 0,'-7'-2'648'0'0,"-28"-7"2879"0"0,43-8-1049 0 0,59-2-2398 0 0,0 4-1 0 0,1 2 1 0 0,0 4 0 0 0,1 2-1 0 0,0 3 1 0 0,1 4-1 0 0,10 3-79 0 0,-30-3-82 0 0,-67-6-259 0 0,4 6 330 0 0,1 1 1 0 0,0 0-1 0 0,0 1 1 0 0,0 0-1 0 0,0 1 1 0 0,0 0-1 0 0,1 1 1 0 0,-1 1-1 0 0,1 0 0 0 0,0 0 1 0 0,0 1-1 0 0,1 0 1 0 0,0 1-1 0 0,0 0 1 0 0,0 1-1 0 0,1 0 1 0 0,0 0-1 0 0,1 1 1 0 0,0 0-1 0 0,0 1 1 0 0,1 0-1 0 0,0 0 1 0 0,-2 4 10 0 0,9-12 7 0 0,0 0 0 0 0,-1 0 0 0 0,1 0 0 0 0,0 0 0 0 0,0 0 0 0 0,0 0 1 0 0,0 0-1 0 0,0 0 0 0 0,1 0 0 0 0,-1 0 0 0 0,1 0 0 0 0,-1 0 0 0 0,1 0 1 0 0,0 0-1 0 0,-1 0 0 0 0,1 0 0 0 0,0 0 0 0 0,0-1 0 0 0,1 1 0 0 0,-1 0 0 0 0,0-1 1 0 0,0 1-1 0 0,1-1 0 0 0,-1 1 0 0 0,1-1 0 0 0,-1 0 0 0 0,1 0 0 0 0,0 1 0 0 0,0-1 1 0 0,-1 0-1 0 0,1-1 0 0 0,0 1 0 0 0,0 0 0 0 0,0 0 0 0 0,0-1 0 0 0,0 1 0 0 0,0-1 1 0 0,0 0-1 0 0,0 1 0 0 0,0-1 0 0 0,0 0 0 0 0,0 0 0 0 0,0 0 0 0 0,0-1 1 0 0,0 1-1 0 0,1-1-7 0 0,94-11 132 0 0,-81 6-130 0 0,0-2 1 0 0,0 0 0 0 0,-1 0-1 0 0,-1-1 1 0 0,0-1 0 0 0,0-1-1 0 0,0 0 1 0 0,-2-1-1 0 0,1 0 1 0 0,-2 0 0 0 0,4-6-3 0 0,9-7-122 0 0,16-2 213 0 0,-40 26-101 0 0,0 1-2 0 0,3 3-79 0 0,5 5 88 0 0,0 1-1 0 0,0 1 0 0 0,-1-1 1 0 0,0 1-1 0 0,-1 0 1 0 0,0 1-1 0 0,0 0 1 0 0,-1-1-1 0 0,-1 2 1 0 0,0-1-1 0 0,-1 0 1 0 0,0 1-1 0 0,0 0 1 0 0,0 6 3 0 0,-4-17 19 0 0,-1 0 0 0 0,1 0 1 0 0,0 0-1 0 0,0 0 1 0 0,-1 0-1 0 0,1 0 0 0 0,0 0 1 0 0,-1-1-1 0 0,1 1 0 0 0,-1 0 1 0 0,1-1-1 0 0,-1 1 1 0 0,1-1-1 0 0,-1 0 0 0 0,1 1 1 0 0,-1-1-1 0 0,0 0 0 0 0,1 0 1 0 0,-1 0-1 0 0,1 0 1 0 0,-1 0-1 0 0,0-1 0 0 0,1 1 1 0 0,-1 0-1 0 0,1-1 0 0 0,-1 1 1 0 0,1-1-1 0 0,-1 1 1 0 0,1-1-1 0 0,-1 0 0 0 0,1 0 1 0 0,0 1-1 0 0,-1-1 0 0 0,1 0 1 0 0,0 0-1 0 0,0 0 1 0 0,0-1-1 0 0,0 1 0 0 0,0 0 1 0 0,0 0-1 0 0,0-1 1 0 0,0 1-1 0 0,0 0 0 0 0,0-1 1 0 0,1 1-1 0 0,-1-1 0 0 0,1 1 1 0 0,-1-1-1 0 0,0-1-19 0 0,-1-2 3 0 0,0 1 0 0 0,0-1 0 0 0,0 0-1 0 0,1-1 1 0 0,-1 1 0 0 0,1 0 0 0 0,0 0 0 0 0,1-1 0 0 0,-1 1-1 0 0,1 0 1 0 0,0-1 0 0 0,0 1 0 0 0,1 0 0 0 0,0-1 0 0 0,0 1-1 0 0,0 0 1 0 0,0 0 0 0 0,1 0 0 0 0,0 0 0 0 0,0 0 0 0 0,0 0-1 0 0,1 0 1 0 0,-1 1 0 0 0,1-1 0 0 0,1 1 0 0 0,-1 0 0 0 0,0-1-1 0 0,1 2 1 0 0,0-1 0 0 0,0 0 0 0 0,0 1 0 0 0,3-3-3 0 0,151-78-5198 0 0,-132 74 3963 0 0</inkml:trace>
  <inkml:trace contextRef="#ctx0" brushRef="#br0" timeOffset="2951.594">1742 355 1612 0 0,'1'223'4787'0'0,"-1"-222"-4463"0"0,-2 1 24 0 0,-7-37 1240 0 0,30-42-1339 0 0,15 28-426 0 0,-35 49 129 0 0,-1 0-22 0 0,20 27 15 0 0,21 86 60 0 0,-41-112 23 0 0,0-1-11 0 0,0 0-16 0 0,0 0 11 0 0,-1-1-10 0 0,1 1 1 0 0,0-1-1 0 0,0 1 1 0 0,0 0-1 0 0,0-1 0 0 0,0 1 1 0 0,0 0-1 0 0,-1-1 1 0 0,1 1-1 0 0,0 0 1 0 0,0-1-1 0 0,0 1 0 0 0,-1 0 1 0 0,1 0-1 0 0,0-1 1 0 0,-1 1-1 0 0,1 0 1 0 0,0 0-1 0 0,-1-1 0 0 0,1 1 1 0 0,0 0-1 0 0,-1 0 1 0 0,1 0-1 0 0,0 0 1 0 0,-1 0-1 0 0,1-1 1 0 0,0 1-1 0 0,-1 0 0 0 0,1 0 1 0 0,0 0-1 0 0,-1 0 1 0 0,1 0-1 0 0,-1 0 1 0 0,1 0-1 0 0,0 0 0 0 0,-1 0 1 0 0,1 0-1 0 0,0 0 1 0 0,-1 1-1 0 0,1-1 1 0 0,0 0-1 0 0,-1 0 0 0 0,1 0-2 0 0,2-9-36 0 0,1 1 0 0 0,-1-1 0 0 0,2 0 0 0 0,0 1-1 0 0,0 0 1 0 0,0 0 0 0 0,1 0 0 0 0,0 0 0 0 0,0 1 0 0 0,1 0-1 0 0,0 0 1 0 0,0 0 0 0 0,1 1 0 0 0,0 0 0 0 0,0 0-1 0 0,1 1 1 0 0,-1 0 0 0 0,1 0 0 0 0,0 1 0 0 0,0 0-1 0 0,7-2 37 0 0,-11 7-8 0 0,-1 1 1 0 0,1 0-1 0 0,-1 0 0 0 0,1 0 0 0 0,-1 0 0 0 0,0 1 0 0 0,0-1 0 0 0,0 1 0 0 0,0 0 0 0 0,0 0 0 0 0,-1 0 0 0 0,1 0 0 0 0,-1 1 1 0 0,0-1-1 0 0,0 1 0 0 0,0-1 0 0 0,-1 1 0 0 0,1 0 0 0 0,-1-1 0 0 0,0 1 0 0 0,0 0 0 0 0,0 0 0 0 0,0 0 0 0 0,-1 0 0 0 0,1 0 1 0 0,-1 0-1 0 0,0 0 0 0 0,0 0 0 0 0,-1 0 0 0 0,1 0 0 0 0,-1 0 0 0 0,-1 2 8 0 0,36 49-3985 0 0,-29-53 2782 0 0</inkml:trace>
  <inkml:trace contextRef="#ctx0" brushRef="#br0" timeOffset="3423.47">2267 471 1600 0 0,'7'-7'3008'0'0,"-33"19"-2216"0"0,14-6-690 0 0,2 1 0 0 0,-1 0 0 0 0,1 1 0 0 0,0 1 0 0 0,1 0 0 0 0,0 0 0 0 0,0 0 0 0 0,1 1 0 0 0,0 0 0 0 0,0 1 0 0 0,2 0 0 0 0,-4 7-102 0 0,9-17 184 0 0,1-1-9 0 0,57 12 579 0 0,75-57-534 0 0,8-39-420 0 0,-142 87 189 0 0,0 1 0 0 0,0-1 0 0 0,0 0 0 0 0,1 1 0 0 0,-1-1 0 0 0,1 1 0 0 0,-1-1 0 0 0,1 1 0 0 0,1 0 0 0 0,-1 0-1 0 0,0-1 1 0 0,1 1 0 0 0,0 0 0 0 0,0 0 0 0 0,0 0 0 0 0,0 0 0 0 0,0-1 0 0 0,1 1 0 0 0,0 0 0 0 0,0 0 0 0 0,1 2 11 0 0,0 0-15 0 0,1 0 1 0 0,0 0-1 0 0,1 0 1 0 0,-1 0-1 0 0,1-1 1 0 0,1 1-1 0 0,-1-1 1 0 0,1 0 0 0 0,-1-1-1 0 0,1 1 1 0 0,1-1-1 0 0,-1 0 1 0 0,1 0-1 0 0,-1 0 1 0 0,1-1-1 0 0,0 0 1 0 0,0 0-1 0 0,1 0 1 0 0,-1-1-1 0 0,1 0 1 0 0,-1 0-1 0 0,1-1 1 0 0,0 0 0 0 0,-1 0-1 0 0,1 0 1 0 0,0-1-1 0 0,3 0 15 0 0,4 0-188 0 0,0 0 0 0 0,0-1 0 0 0,0 0 0 0 0,-1-1 1 0 0,1-1-1 0 0,0 0 0 0 0,-1 0 0 0 0,0-2 0 0 0,0 0 0 0 0,0 0 0 0 0,0-1 0 0 0,-1-1 0 0 0,5-3 188 0 0,8-11-1107 0 0,-2-5-97 0 0</inkml:trace>
  <inkml:trace contextRef="#ctx0" brushRef="#br0" timeOffset="3800.571">2991 73 1808 0 0,'0'-3'110'0'0,"-1"0"0"0"0,0 1 0 0 0,0-1 0 0 0,0 0 0 0 0,0 0 1 0 0,-1 1-1 0 0,1-1 0 0 0,-1 1 0 0 0,0 0 0 0 0,1-1 0 0 0,-1 1 0 0 0,0 0 0 0 0,0 0 0 0 0,-1 0 0 0 0,1 0 0 0 0,0 0 0 0 0,-1 1 0 0 0,1-1 0 0 0,-1 1 0 0 0,1-1 0 0 0,-1 1 0 0 0,0 0 1 0 0,1 0-1 0 0,-1 0 0 0 0,0 1 0 0 0,0-1 0 0 0,0 0-110 0 0,2 1 178 0 0,-3 4-22 0 0,-7 10-92 0 0,2 0 0 0 0,0 1-1 0 0,1 0 1 0 0,0 1 0 0 0,2-1-1 0 0,-1 2 1 0 0,2-1-1 0 0,0 0 1 0 0,1 1 0 0 0,1 0-1 0 0,1 0 1 0 0,0 0 0 0 0,1 0-1 0 0,1 1 1 0 0,0-1-1 0 0,1 0 1 0 0,1 0 0 0 0,1 1-64 0 0,-2 35 133 0 0,11 104 247 0 0,-12-133-186 0 0,-4-49-68 0 0,4 20-114 0 0,1 1 1 0 0,-1-1-1 0 0,1 1 1 0 0,0 0-1 0 0,0-1 1 0 0,0 1-1 0 0,1 0 1 0 0,-1 0-1 0 0,1 0 1 0 0,0 0 0 0 0,0 0-1 0 0,0 0 1 0 0,1 0-1 0 0,-1 1 1 0 0,1-1-1 0 0,0 1 1 0 0,0 0-1 0 0,0 0 1 0 0,1 0-1 0 0,-1 0 1 0 0,1 0-1 0 0,0 1 1 0 0,-1 0-1 0 0,1 0 1 0 0,0 0 0 0 0,0 0-1 0 0,0 0 1 0 0,1 1-1 0 0,-1 0 1 0 0,0 0-1 0 0,1 0 1 0 0,-1 0-1 0 0,0 1 1 0 0,1-1-1 0 0,1 1-12 0 0,4 3 8 0 0,0 0-1 0 0,-1 1 0 0 0,0 0 1 0 0,0 0-1 0 0,0 1 1 0 0,0 0-1 0 0,-1 1 0 0 0,0 0 1 0 0,0 0-1 0 0,0 0 0 0 0,-1 1 1 0 0,0 1-1 0 0,0-1 0 0 0,-1 1 1 0 0,0 0-1 0 0,0 0 0 0 0,-1 1 1 0 0,0 0-1 0 0,-1 0 1 0 0,0 0-1 0 0,0 0 0 0 0,-1 1 1 0 0,0 0-1 0 0,0-1 0 0 0,-1 1 1 0 0,0 8-8 0 0,-2-16-96 0 0,1 0 0 0 0,-1 0 1 0 0,0 0-1 0 0,0 0 0 0 0,-1 0 1 0 0,1 0-1 0 0,0 0 0 0 0,-1-1 0 0 0,1 1 1 0 0,-1 0-1 0 0,1 0 0 0 0,-1 0 1 0 0,0 0-1 0 0,0-1 0 0 0,0 1 1 0 0,0 0-1 0 0,0-1 0 0 0,0 1 1 0 0,-1 0-1 0 0,1-1 0 0 0,0 0 1 0 0,-1 1-1 0 0,1-1 0 0 0,-1 0 0 0 0,1 0 1 0 0,-1 0-1 0 0,0 0 0 0 0,0 0 1 0 0,1 0-1 0 0,-1 0 0 0 0,0 0 1 0 0,0-1-1 0 0,0 1 0 0 0,0-1 1 0 0,0 0-1 0 0,0 1 0 0 0,0-1 0 0 0,0 0 1 0 0,0 0-1 0 0,0 0 0 0 0,0 0 1 0 0,1-1-1 0 0,-1 1 0 0 0,-2-1 96 0 0,-12-8-1260 0 0</inkml:trace>
  <inkml:trace contextRef="#ctx0" brushRef="#br0" timeOffset="4050.307">3017 217 2240 0 0,'0'-3'808'0'0,"3"3"-200"0"0,-3-5-256 0 0,3 4-112 0 0,1-1-28 0 0,2 4-428 0 0,-1-2-48 0 0,-2 0 0 0 0,3 1 52 0 0,-1 1 64 0 0,0 1-120 0 0,0 0-20 0 0,1-2-352 0 0,1 4-444 0 0</inkml:trace>
  <inkml:trace contextRef="#ctx0" brushRef="#br0" timeOffset="4657.053">3571 409 1192 0 0,'-56'-6'2832'0'0,"44"6"-2739"0"0,1 1-1 0 0,0 1 0 0 0,-1-1 0 0 0,1 2 0 0 0,0 0 0 0 0,0 0 0 0 0,0 1 1 0 0,1 0-1 0 0,-1 1 0 0 0,1 0 0 0 0,0 1 0 0 0,0 0 0 0 0,1 1 1 0 0,0 0-1 0 0,0 0 0 0 0,0 1 0 0 0,1 0 0 0 0,0 0 0 0 0,1 1 0 0 0,0 0 1 0 0,0 0-1 0 0,1 1 0 0 0,-4 9-92 0 0,-24 84 1269 0 0,35-100-1240 0 0,1 0 0 0 0,0-1 0 0 0,0 1 0 0 0,0-1 0 0 0,1 1 0 0 0,-1-1 0 0 0,1 0 0 0 0,-1 0 0 0 0,1 0-1 0 0,0-1 1 0 0,-1 1 0 0 0,1 0 0 0 0,0-1 0 0 0,0 0 0 0 0,0 0 0 0 0,0 0 0 0 0,0 0 0 0 0,1 0 0 0 0,-1 0 0 0 0,0-1 0 0 0,0 0 0 0 0,1 1 0 0 0,-1-1 0 0 0,0-1 0 0 0,0 1 0 0 0,1 0 0 0 0,-1-1 0 0 0,0 0 0 0 0,0 1 0 0 0,0-1 0 0 0,0 0 0 0 0,1-1-29 0 0,14-6-23 0 0,0 0-1 0 0,0-2 1 0 0,-1 0-1 0 0,0-1 1 0 0,0-1 0 0 0,-1 0-1 0 0,-1-1 1 0 0,0-1-1 0 0,-1 0 1 0 0,-1-1-1 0 0,0-1 1 0 0,-1 0 0 0 0,0 0-1 0 0,-1-2 1 0 0,2-6 23 0 0,-1 22-45 0 0,-13 35-15 0 0,1-20 59 0 0,0-12 40 0 0,0-1 5 0 0,1 10 405 0 0,0-11-431 0 0,-1 1-1 0 0,0 0 1 0 0,1 0 0 0 0,-1-1-1 0 0,0 1 1 0 0,1 0 0 0 0,-1 0-1 0 0,0 0 1 0 0,1 0-1 0 0,-1 0 1 0 0,0 0 0 0 0,1 0-1 0 0,-1-1 1 0 0,1 1 0 0 0,-1 0-1 0 0,0 0 1 0 0,1 0-1 0 0,-1 1 1 0 0,1-1 0 0 0,-1 0-1 0 0,0 0 1 0 0,1 0 0 0 0,-1 0-1 0 0,0 0 1 0 0,1 0-1 0 0,-1 0 1 0 0,1 1 0 0 0,-1-1-1 0 0,0 0 1 0 0,1 0 0 0 0,-1 1-1 0 0,0-1 1 0 0,0 0 0 0 0,1 0-1 0 0,-1 1 1 0 0,0-1-1 0 0,0 0 1 0 0,1 1 0 0 0,-1-1-1 0 0,0 0 1 0 0,0 1 0 0 0,0-1-18 0 0,53-95 789 0 0,-11 100-599 0 0,83 120-513 0 0,-118-118 87 0 0,1 0 0 0 0,-1 0 0 0 0,-1 1 0 0 0,1 0 1 0 0,-1 0-1 0 0,-1 0 0 0 0,1 1 0 0 0,-2 0 1 0 0,1 0-1 0 0,-1 0 0 0 0,0 1 0 0 0,-1-1 0 0 0,0 1 1 0 0,0 4 235 0 0,-8-9-1168 0 0,-37 14-1156 0 0,28-19 1277 0 0</inkml:trace>
  <inkml:trace contextRef="#ctx0" brushRef="#br0" timeOffset="4935.965">2667 202 1684 0 0,'13'-2'3038'0'0,"165"2"264"0"0,38 3-3735 0 0,-21 14-4329 0 0,-169-17 3569 0 0</inkml:trace>
  <inkml:trace contextRef="#ctx0" brushRef="#br0" timeOffset="5215.863">4067 460 1920 0 0,'6'5'1264'0'0,"-4"-4"-196"0"0,1 1-260 0 0,-3 1-123 0 0,0-3-197 0 0,3 3-204 0 0,-1-2-92 0 0,-1 1-260 0 0,-1-1 12 0 0,-3-1-476 0 0,0 2-709 0 0,0-2 65 0 0,-2 0 48 0 0,-3-2-92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0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60 329 1520 0 0,'-37'0'3504'0'0,"32"0"-3869"0"0,-13-1 2587 0 0,31-3-233 0 0,188-12-946 0 0,-31 13-839 0 0,0 0-1466 0 0,-61-11-2323 0 0,-88 4 1272 0 0,-21 4 1216 0 0</inkml:trace>
  <inkml:trace contextRef="#ctx0" brushRef="#br0" timeOffset="216.942">647 14 860 0 0,'4'-14'5997'0'0,"4"38"-4455"0"0,6 41-1266 0 0,-9-32-25 0 0,2-4-299 0 0,-2-1 0 0 0,0 1 0 0 0,-2 0 0 0 0,-1 1-1 0 0,-2-1 1 0 0,-1 0 0 0 0,-1 0 0 0 0,-1 0 0 0 0,-2 0 0 0 0,0 0 0 0 0,-8 20 48 0 0,9-41-338 0 0,1 0-1 0 0,-1-1 0 0 0,-1 1 0 0 0,1-1 1 0 0,-1 0-1 0 0,0 0 0 0 0,-1-1 0 0 0,0 0 0 0 0,0 0 1 0 0,0 0-1 0 0,-1 0 0 0 0,0-1 0 0 0,0 0 1 0 0,0-1-1 0 0,0 0 0 0 0,-1 0 0 0 0,0 0 339 0 0,-16 4-1166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0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463 545 976 0 0,'1'-2'66'0'0,"1"1"1"0"0,0-1-1 0 0,0 1 0 0 0,-1-1 0 0 0,1 0 1 0 0,-1 0-1 0 0,1 1 0 0 0,-1-1 0 0 0,0 0 1 0 0,0 0-1 0 0,0-1 0 0 0,0 1 1 0 0,0 0-1 0 0,0 0 0 0 0,-1 0 0 0 0,1-1 1 0 0,-1 1-1 0 0,1 0 0 0 0,-1-1 0 0 0,0 1 1 0 0,0 0-1 0 0,0-1 0 0 0,0 1 0 0 0,0 0 1 0 0,-1-1-1 0 0,1 1 0 0 0,-1 0 1 0 0,0 0-1 0 0,1-1 0 0 0,-1 1 0 0 0,0 0 1 0 0,0 0-1 0 0,0 0 0 0 0,-1 0 0 0 0,1 0 1 0 0,0 0-1 0 0,-1 0 0 0 0,1 1 0 0 0,-1-1 1 0 0,0 0-1 0 0,1 1 0 0 0,-1-1 1 0 0,0 1-1 0 0,0 0 0 0 0,0-1 0 0 0,0 1 1 0 0,0 0-1 0 0,-1 0 0 0 0,1 1 0 0 0,0-1 1 0 0,0 0-1 0 0,0 1 0 0 0,-1-1 0 0 0,1 1 1 0 0,0 0-1 0 0,-1 0 0 0 0,1 0 1 0 0,0 0-1 0 0,-1 0-66 0 0,-20 2 126 0 0,1 0 1 0 0,0 2-1 0 0,0 1 1 0 0,0 0-1 0 0,0 2 1 0 0,1 0-1 0 0,0 2 0 0 0,1 0 1 0 0,0 1-1 0 0,0 1 1 0 0,1 1-1 0 0,1 1 1 0 0,0 1-1 0 0,0 0 1 0 0,-12 14-127 0 0,22-21 59 0 0,0 1 0 0 0,1 0 0 0 0,-1 1 0 0 0,1-1 0 0 0,1 2 0 0 0,0-1 0 0 0,0 1 0 0 0,1-1 1 0 0,0 2-1 0 0,1-1 0 0 0,0 0 0 0 0,0 1 0 0 0,1 0 0 0 0,1 0 0 0 0,0 0 0 0 0,0 0 0 0 0,1 0-59 0 0,2-5 12 0 0,0-1 0 0 0,0 0 0 0 0,0 0 0 0 0,1 0 0 0 0,0 0 0 0 0,-1 0 0 0 0,2-1 0 0 0,-1 1 0 0 0,1 0 0 0 0,-1-1 0 0 0,1 0 0 0 0,1 0 0 0 0,-1 0 0 0 0,0 0 0 0 0,1 0 0 0 0,0 0 0 0 0,0-1 0 0 0,0 0 0 0 0,0 0 0 0 0,1 0 0 0 0,-1 0 0 0 0,1-1-1 0 0,0 0 1 0 0,-1 0 0 0 0,1 0 0 0 0,1 0-12 0 0,138 33-1113 0 0,-26-36-2275 0 0,-43-14 2271 0 0</inkml:trace>
  <inkml:trace contextRef="#ctx0" brushRef="#br0" timeOffset="1123.112">685 608 1268 0 0,'-13'3'220'0'0,"0"0"0"0"0,0 1 0 0 0,0 1 0 0 0,0 0 1 0 0,1 0-1 0 0,0 1 0 0 0,0 1 0 0 0,1 0 0 0 0,-1 1 0 0 0,2 0 0 0 0,-1 1 0 0 0,1 0 0 0 0,0 0 0 0 0,1 1 0 0 0,0 0 0 0 0,1 1 0 0 0,0 0 1 0 0,1 0-1 0 0,0 1 0 0 0,0 0 0 0 0,1 0 0 0 0,-3 13-220 0 0,8-20 55 0 0,1 0 1 0 0,0 0-1 0 0,1 1 0 0 0,0-1 1 0 0,-1 0-1 0 0,2 0 0 0 0,-1 0 0 0 0,0 0 1 0 0,1-1-1 0 0,0 1 0 0 0,0 0 1 0 0,1 0-1 0 0,-1-1 0 0 0,1 0 1 0 0,0 1-1 0 0,0-1 0 0 0,0 0 1 0 0,1-1-1 0 0,-1 1 0 0 0,1 0 1 0 0,0-1-1 0 0,0 0 0 0 0,0 0 1 0 0,1 0-1 0 0,-1 0 0 0 0,1-1 1 0 0,-1 0-1 0 0,1 0 0 0 0,0 0 1 0 0,0-1-1 0 0,0 1 0 0 0,0-1 1 0 0,0 0-1 0 0,0 0 0 0 0,0-1 1 0 0,0 0-1 0 0,0 0 0 0 0,1 0 1 0 0,-1 0-1 0 0,0-1 0 0 0,0 0 0 0 0,0 0 1 0 0,0 0-1 0 0,3-2-55 0 0,13-4-21 0 0,1-2 1 0 0,-2 0-1 0 0,1-2 0 0 0,-2 0 1 0 0,1-1-1 0 0,-2-1 0 0 0,1-1 0 0 0,-2 0 1 0 0,0-1-1 0 0,-1-1 0 0 0,0-1 1 0 0,-1 0-1 0 0,-1-1 0 0 0,-1-1 0 0 0,-1 0 1 0 0,1-2 20 0 0,-12 19-1 0 0,-1 1 0 0 0,1 0 0 0 0,0 0 0 0 0,-1 0 0 0 0,1 0 0 0 0,0 0 0 0 0,0 0 0 0 0,0 0 0 0 0,0 0 0 0 0,0 0 0 0 0,0 1 0 0 0,0-1 0 0 0,0 0 1 0 0,0 1-1 0 0,1-1 0 0 0,-1 1 0 0 0,0-1 0 0 0,0 1 0 0 0,1-1 0 0 0,-1 1 0 0 0,0 0 0 0 0,0-1 0 0 0,1 1 0 0 0,-1 0 0 0 0,0 0 0 0 0,1 0 0 0 0,-1 0 0 0 0,0 0 0 0 0,1 1 0 0 0,-1-1 0 0 0,0 0 1 0 0,0 1-1 0 0,1-1 0 0 0,-1 0 0 0 0,0 1 0 0 0,0 0 0 0 0,0-1 0 0 0,1 1 0 0 0,-1 0 0 0 0,0-1 0 0 0,0 1 0 0 0,0 0 0 0 0,0 0 0 0 0,0 0 0 0 0,-1 0 0 0 0,1 0 0 0 0,0 0 0 0 0,0 0 0 0 0,-1 0 0 0 0,1 0 1 0 0,0 1-1 0 0,-1-1 0 0 0,1 0 0 0 0,-1 0 0 0 0,0 0 0 0 0,1 1 0 0 0,-1-1 0 0 0,0 0 0 0 0,0 1 0 0 0,0-1 0 0 0,0 0 0 0 0,0 1 0 0 0,0-1 0 0 0,0 0 0 0 0,0 1 0 0 0,0-1 0 0 0,-1 1 1 0 0,53 211 774 0 0,17-452-1114 0 0,-64 225 286 0 0,-4 14 34 0 0,-1 0-1 0 0,0 1 1 0 0,1-1-1 0 0,-1 1 0 0 0,1-1 1 0 0,-1 0-1 0 0,1 0 1 0 0,-1 1-1 0 0,1-1 0 0 0,-1 0 1 0 0,1 0-1 0 0,-1 1 1 0 0,1-1-1 0 0,-1 0 0 0 0,1 0 1 0 0,-1 0-1 0 0,1 0 0 0 0,0 0 1 0 0,-1 0-1 0 0,1 0 1 0 0,-1 0-1 0 0,1 0 0 0 0,-1 0 1 0 0,1 0-1 0 0,-1 0 1 0 0,1-1-1 0 0,-1 1 0 0 0,1 0 1 0 0,-1 0-1 0 0,1 0 1 0 0,-1-1-1 0 0,1 1 0 0 0,-1 0 1 0 0,1-1-1 0 0,-1 1 0 0 0,1 0 1 0 0,-1-1-1 0 0,0 1 1 0 0,1-1-1 0 0,-1 1 0 0 0,0 0 1 0 0,1-1-1 0 0,-1 1 1 0 0,0-1-1 0 0,0 1 0 0 0,1-1 1 0 0,-1 1-1 0 0,0-1 1 0 0,0 1-1 0 0,0-1 0 0 0,0 0 1 0 0,0 1-1 0 0,0-1 1 0 0,0 1-1 0 0,0-1 0 0 0,0 1 1 0 0,0-1 20 0 0,69 234-744 0 0,-59-393 1685 0 0,5 105-1002 0 0,7 102-1 0 0,-20-41 50 0 0,-1 0 0 0 0,2-1 0 0 0,-1 1 0 0 0,0-1 1 0 0,1 0-1 0 0,0 1 0 0 0,0-1 0 0 0,1 0 0 0 0,0-1 1 0 0,-1 1-1 0 0,2-1 0 0 0,-1 1 0 0 0,0-1 0 0 0,1-1 0 0 0,0 1 1 0 0,-1-1-1 0 0,2 1 0 0 0,-1-1 0 0 0,0-1 0 0 0,0 1 1 0 0,1-1-1 0 0,0 0 0 0 0,-1 0 0 0 0,1-1 0 0 0,0 1 1 0 0,0-1-1 0 0,0 0 0 0 0,0-1 0 0 0,0 0 0 0 0,0 0 0 0 0,0 0 1 0 0,5-1 11 0 0,7-8-62 0 0,-1 0 0 0 0,0 0 0 0 0,0-2 1 0 0,-1 0-1 0 0,-1-1 0 0 0,0-1 0 0 0,0 0 1 0 0,-2-1-1 0 0,1 0 0 0 0,-2-1 0 0 0,0-1 1 0 0,-1 0-1 0 0,0 0 0 0 0,-2-1 0 0 0,0-1 1 0 0,0 1-1 0 0,-2-1 0 0 0,0-1 0 0 0,1-8 62 0 0,21-35 493 0 0,-3-28 1758 0 0,-45 176-1559 0 0,12-41-474 0 0,3 0 0 0 0,1 0 1 0 0,2 1-1 0 0,3-1 0 0 0,2 15-218 0 0,84 390 1054 0 0,-62-269-1414 0 0,-48-178-1660 0 0,-27-145-3739 0 0,40 107 4680 0 0</inkml:trace>
  <inkml:trace contextRef="#ctx0" brushRef="#br0" timeOffset="1371.191">1663 683 1880 0 0,'0'-10'172'0'0,"1"1"0"0"0,0-1 0 0 0,1 1 0 0 0,0-1 0 0 0,0 1 0 0 0,1 0 0 0 0,0 0 0 0 0,1 0 0 0 0,0 0 0 0 0,0 0 0 0 0,1 1 0 0 0,0 0 0 0 0,0 0 0 0 0,1 0 0 0 0,0 1 0 0 0,1 0 0 0 0,-1 0 0 0 0,1 0 0 0 0,1 1 0 0 0,-1 0 0 0 0,1 0 0 0 0,0 1 0 0 0,0 0 0 0 0,1 1 0 0 0,0 0 0 0 0,-1 0 0 0 0,6-1-172 0 0,-6 7 41 0 0,0 1 1 0 0,0 1-1 0 0,-1-1 1 0 0,1 1-1 0 0,-1 1 1 0 0,0-1-1 0 0,0 1 1 0 0,-1 0-1 0 0,1 1 1 0 0,-1 0-1 0 0,0 0 1 0 0,-1 0-1 0 0,1 0 1 0 0,-1 1-1 0 0,-1 0 1 0 0,1 0-1 0 0,-1 1 1 0 0,0-1-1 0 0,-1 1 1 0 0,0 0-1 0 0,0-1 1 0 0,0 2-1 0 0,-1-1 1 0 0,-1 0-1 0 0,1 6-41 0 0,8 110 406 0 0,-10-119-471 0 0,0-1 0 0 0,-1 0 0 0 0,1 1 0 0 0,-1-1 0 0 0,0 1 0 0 0,0-1 0 0 0,-1 0 0 0 0,0 0 0 0 0,1 0 0 0 0,-1 0 0 0 0,0 0 0 0 0,-1 0 0 0 0,1 0 0 0 0,-1-1 0 0 0,0 1 0 0 0,0-1 0 0 0,0 0 0 0 0,0 0 0 0 0,0 0 0 0 0,-1 0 0 0 0,1 0 0 0 0,-1-1 0 0 0,0 1 1 0 0,0-1-1 0 0,0 0 0 0 0,0 0 0 0 0,0-1 0 0 0,0 1 0 0 0,-1-1 0 0 0,1 0 0 0 0,0 0 0 0 0,-1-1 0 0 0,1 1 0 0 0,-2-1 65 0 0,-40-22-2462 0 0,30 10 1270 0 0</inkml:trace>
  <inkml:trace contextRef="#ctx0" brushRef="#br0" timeOffset="2052.682">2104 651 1896 0 0,'14'82'3806'0'0,"-13"-77"-3768"0"0,0 0 0 0 0,0-1 1 0 0,0 1-1 0 0,1 0 0 0 0,0-1 1 0 0,0 1-1 0 0,0-1 0 0 0,0 0 1 0 0,1 0-1 0 0,0 0 0 0 0,0 0 1 0 0,0 0-1 0 0,0 0 0 0 0,0-1 1 0 0,1 0-1 0 0,0 1 0 0 0,0-1 1 0 0,0 0-1 0 0,0-1 0 0 0,0 1 0 0 0,0-1 1 0 0,1 0-1 0 0,-1 0 0 0 0,1 0 1 0 0,-1-1-1 0 0,1 1 0 0 0,0-1 1 0 0,0 0-1 0 0,-1-1 0 0 0,1 1 1 0 0,0-1-1 0 0,0 0 0 0 0,0 0 1 0 0,0 0-1 0 0,0-1 0 0 0,-1 0 1 0 0,1 0-1 0 0,0 0 0 0 0,0 0 0 0 0,-1-1 1 0 0,1 0-1 0 0,-1 0 0 0 0,1 0 1 0 0,-1 0-1 0 0,3-3-38 0 0,4 1-32 0 0,-1-1 0 0 0,0 0-1 0 0,0 0 1 0 0,-1 0 0 0 0,0-2-1 0 0,0 1 1 0 0,0-1 0 0 0,-1 0 0 0 0,0-1-1 0 0,0 0 1 0 0,-1 0 0 0 0,0-1 0 0 0,0 1-1 0 0,-1-2 1 0 0,0 1 0 0 0,-1-1 0 0 0,0 0-1 0 0,0 0 1 0 0,-1 0 0 0 0,-1 0 0 0 0,0-1-1 0 0,0 0 1 0 0,-1 1 0 0 0,1-5 32 0 0,-15 52 148 0 0,11-30-139 0 0,0 0 0 0 0,1 0 0 0 0,-1 1 0 0 0,1-1 0 0 0,1 0 0 0 0,-1 0 0 0 0,2 1 0 0 0,-1-1 0 0 0,1 0 0 0 0,-1 0 0 0 0,2 0 0 0 0,-1-1 0 0 0,1 1 0 0 0,0 0 0 0 0,1-1 0 0 0,-1 0 0 0 0,1 0 0 0 0,1 0 0 0 0,-1 0 0 0 0,1-1 0 0 0,0 1 0 0 0,0-1 0 0 0,0 0 0 0 0,1-1 0 0 0,0 1 0 0 0,0-1 0 0 0,0-1 0 0 0,0 1 0 0 0,1-1 1 0 0,-1 0-1 0 0,1 0 0 0 0,0-1 0 0 0,0 0 0 0 0,0 0 0 0 0,0 0 0 0 0,0-1 0 0 0,0 0 0 0 0,2-1-9 0 0,2-3-87 0 0,0-2 1 0 0,0 1-1 0 0,-1-1 1 0 0,0-1-1 0 0,0 0 1 0 0,0-1-1 0 0,-1 1 1 0 0,0-2-1 0 0,0 1 1 0 0,-1-2-1 0 0,0 1 1 0 0,0-1-1 0 0,-1 0 1 0 0,0 0-1 0 0,0-1 1 0 0,-1 0-1 0 0,-1 0 1 0 0,0 0-1 0 0,0-1 1 0 0,-1 0-1 0 0,0 0 1 0 0,-1 0-1 0 0,2-10 87 0 0,0 8-88 0 0,14-38 392 0 0,-2-2-1 0 0,-3 0 1 0 0,-2-1 0 0 0,-2-1-1 0 0,-2 1 1 0 0,-3-1 0 0 0,-2-29-304 0 0,-3 82 22 0 0,-1 1 1 0 0,1-1 0 0 0,0 0 0 0 0,-1 1 0 0 0,1-1-1 0 0,-1 1 1 0 0,1-1 0 0 0,-1 0 0 0 0,0 1 0 0 0,0-1-1 0 0,1 1 1 0 0,-1 0 0 0 0,0-1 0 0 0,0 1-1 0 0,-1 0 1 0 0,1 0 0 0 0,0-1 0 0 0,0 1 0 0 0,-1 0-1 0 0,1 0 1 0 0,0 0 0 0 0,-1 0 0 0 0,1 1 0 0 0,-1-1-1 0 0,1 0 1 0 0,-1 1 0 0 0,0-1 0 0 0,1 1 0 0 0,-1-1-1 0 0,1 1 1 0 0,-1 0 0 0 0,0 0 0 0 0,0 0-1 0 0,1 0 1 0 0,-1 0 0 0 0,0 0 0 0 0,1 0 0 0 0,-1 0-1 0 0,0 1 1 0 0,1-1 0 0 0,-1 0 0 0 0,1 1 0 0 0,-1 0-1 0 0,1-1 1 0 0,-1 1 0 0 0,1 0 0 0 0,-1 0-1 0 0,1 0 1 0 0,-1 0 0 0 0,1 0 0 0 0,0 0 0 0 0,0 0-1 0 0,-1 0 1 0 0,1 1 0 0 0,0-1 0 0 0,0 1-23 0 0,-4 7 62 0 0,0 0 1 0 0,1 1-1 0 0,0-1 1 0 0,1 1-1 0 0,0 0 1 0 0,0 0-1 0 0,1 1 1 0 0,0-1-1 0 0,1 0 0 0 0,0 1 1 0 0,1-1-1 0 0,0 1 1 0 0,1 4-63 0 0,3 17 49 0 0,0-1 0 0 0,2 0 0 0 0,1-1 0 0 0,2 1 1 0 0,1-2-1 0 0,1 1 0 0 0,11 20-49 0 0,28 83-2396 0 0,-53-115-1541 0 0,-14-8 2675 0 0</inkml:trace>
  <inkml:trace contextRef="#ctx0" brushRef="#br0" timeOffset="2225.311">2708 404 1612 0 0,'-2'-2'1064'0'0,"4"-1"-120"0"0,1 2-300 0 0,2-1-88 0 0,14-5-212 0 0,3 5-224 0 0,4 1 32 0 0,1-1-15 0 0,-11 2-21 0 0,6 0-300 0 0,6 0-85 0 0,2 0-71 0 0,-6 0-516 0 0,27 12 40 0 0,-28-3 56 0 0,-4-1-432 0 0</inkml:trace>
  <inkml:trace contextRef="#ctx0" brushRef="#br0" timeOffset="2972.175">2999 557 1028 0 0,'40'32'3804'0'0,"53"-25"-2869"0"0,-78-7-558 0 0,14 0-242 0 0,1-1 0 0 0,-1-1 1 0 0,0-1-1 0 0,0-2 0 0 0,-1-1 1 0 0,1-1-1 0 0,-1-1 0 0 0,-1-2 0 0 0,25-12-135 0 0,-53 22 2 0 0,1 0 1 0 0,-1-1-1 0 0,0 1 0 0 0,1 0 0 0 0,-1-1 0 0 0,1 1 0 0 0,-1 0 0 0 0,1-1 0 0 0,-1 1 1 0 0,1-1-1 0 0,-1 1 0 0 0,1-1 0 0 0,-1 1 0 0 0,1-1 0 0 0,0 1 0 0 0,-1-1 0 0 0,1 1 0 0 0,0-1 1 0 0,0 0-1 0 0,-1 1 0 0 0,1-1 0 0 0,0 1 0 0 0,0-1 0 0 0,0 0 0 0 0,0 1 0 0 0,0-1 1 0 0,0 0-1 0 0,0 1 0 0 0,0-1 0 0 0,0 0 0 0 0,0 1 0 0 0,0-1 0 0 0,0 0 0 0 0,0 1 0 0 0,0-1 1 0 0,1 1-1 0 0,-1-1 0 0 0,0 0 0 0 0,0 1 0 0 0,1-1 0 0 0,-1 1 0 0 0,0-1 0 0 0,1 1 0 0 0,-1-1 1 0 0,1 1-1 0 0,-1-1 0 0 0,1 1 0 0 0,-1-1 0 0 0,1 1 0 0 0,-1 0 0 0 0,1-1 0 0 0,-1 1 1 0 0,1 0-1 0 0,-1-1 0 0 0,1 1 0 0 0,0 0 0 0 0,-1 0 0 0 0,1-1 0 0 0,-1 1 0 0 0,1 0 0 0 0,0 0 1 0 0,-1 0-1 0 0,1 0-2 0 0,-58-8 175 0 0,36 8-123 0 0,0 1 0 0 0,0 1-1 0 0,1 1 1 0 0,-1 0 0 0 0,0 2 0 0 0,1 0-1 0 0,0 1 1 0 0,0 2 0 0 0,1 0 0 0 0,0 0-1 0 0,0 2 1 0 0,1 1 0 0 0,0 0 0 0 0,1 1-1 0 0,1 1 1 0 0,-1 0 0 0 0,2 1 0 0 0,0 1-1 0 0,-7 9-51 0 0,21-22 12 0 0,1-1-1 0 0,-1 1 0 0 0,0-1 0 0 0,0 1 0 0 0,1-1 0 0 0,-1 1 0 0 0,0 0 1 0 0,1-1-1 0 0,0 1 0 0 0,-1 0 0 0 0,1 0 0 0 0,0-1 0 0 0,0 1 1 0 0,0 0-1 0 0,0-1 0 0 0,0 1 0 0 0,1 0 0 0 0,-1 0 0 0 0,0-1 0 0 0,1 1 1 0 0,-1 0-1 0 0,1-1 0 0 0,0 1 0 0 0,-1-1 0 0 0,1 1 0 0 0,0-1 0 0 0,0 1 1 0 0,0-1-1 0 0,0 1 0 0 0,0-1 0 0 0,1 0 0 0 0,-1 0 0 0 0,0 1 0 0 0,0-1 1 0 0,1 0-1 0 0,-1 0 0 0 0,1 0 0 0 0,-1 0 0 0 0,1-1 0 0 0,-1 1 0 0 0,1 0 1 0 0,0-1-1 0 0,-1 1 0 0 0,1-1 0 0 0,0 0 0 0 0,0 1 0 0 0,-1-1 0 0 0,2 0-11 0 0,87 13 227 0 0,70-28-202 0 0,-110 4-75 0 0,259-81-617 0 0,-271 75 878 0 0,-46 26 167 0 0,-3-3-341 0 0,1 0 0 0 0,-1 1 1 0 0,2 0-1 0 0,-1 1 1 0 0,1 0-1 0 0,0 0 1 0 0,0 1-1 0 0,1 0 0 0 0,0 1 1 0 0,1-1-1 0 0,0 1 1 0 0,1 1-1 0 0,-1 1-37 0 0,8-10 12 0 0,-1 0 0 0 0,1 0 0 0 0,0 1 0 0 0,0-1 0 0 0,0 0-1 0 0,0 0 1 0 0,0 0 0 0 0,0 0 0 0 0,1 0 0 0 0,-1 0 0 0 0,0 0 0 0 0,1-1-1 0 0,0 1 1 0 0,-1 0 0 0 0,1-1 0 0 0,0 1 0 0 0,0-1 0 0 0,0 0 0 0 0,0 0-1 0 0,0 0 1 0 0,0 0 0 0 0,0 0 0 0 0,0 0 0 0 0,1 0 0 0 0,-1-1 0 0 0,0 1-1 0 0,0-1 1 0 0,1 1 0 0 0,-1-1 0 0 0,0 0 0 0 0,1 0 0 0 0,-1 0 0 0 0,0 0-1 0 0,1 0 1 0 0,-1-1 0 0 0,0 1 0 0 0,0-1 0 0 0,1 0 0 0 0,-1 1 0 0 0,0-1-1 0 0,0 0 1 0 0,1-1-12 0 0,11-2-63 0 0,-1-1-1 0 0,0 0 1 0 0,0-1-1 0 0,0-1 0 0 0,-1 0 1 0 0,0-1-1 0 0,0 0 1 0 0,0-1-1 0 0,-2 0 1 0 0,1 0-1 0 0,-1-1 0 0 0,0-1 1 0 0,-1 0-1 0 0,0 0 1 0 0,-1-1-1 0 0,0 0 1 0 0,-1 0-1 0 0,-1-1 0 0 0,6-12 64 0 0,0-5-83 0 0,-1 0-1 0 0,-2 0 0 0 0,0-1 1 0 0,-2-1-1 0 0,-2 1 0 0 0,-1-1 0 0 0,-1 0 1 0 0,-2-20 83 0 0,-1 36 111 0 0,-1-1 1 0 0,0 1 0 0 0,-2-1-1 0 0,0 1 1 0 0,-1 0 0 0 0,0 0-1 0 0,-1 1 1 0 0,-1-1 0 0 0,-1 1-1 0 0,0 0 1 0 0,-1 1 0 0 0,0 0-1 0 0,-1 0 1 0 0,-1 0 0 0 0,0 2-1 0 0,-1-1 1 0 0,-2-1-112 0 0,12 13 15 0 0,0 0 0 0 0,0 0 1 0 0,-1 0-1 0 0,1 1 0 0 0,0-1 0 0 0,0 0 0 0 0,-1 1 1 0 0,1-1-1 0 0,0 1 0 0 0,-1-1 0 0 0,1 1 1 0 0,-1 0-1 0 0,1-1 0 0 0,-1 1 0 0 0,1 0 0 0 0,-1 0 1 0 0,1 0-1 0 0,0 0 0 0 0,-1 0 0 0 0,1 1 1 0 0,-1-1-1 0 0,1 0 0 0 0,-1 1 0 0 0,1-1 0 0 0,0 1 1 0 0,-1-1-1 0 0,1 1 0 0 0,0 0 0 0 0,-1-1 0 0 0,1 1 1 0 0,0 0-1 0 0,0 0 0 0 0,0 0 0 0 0,0 0 1 0 0,0 0-1 0 0,0 0 0 0 0,0 0 0 0 0,0 0 0 0 0,0 1 1 0 0,0-1-1 0 0,1 0 0 0 0,-1 0 0 0 0,0 1 1 0 0,1-1-1 0 0,-1 1 0 0 0,1-1 0 0 0,0 0 0 0 0,-1 1 1 0 0,1-1-1 0 0,0 1 0 0 0,0-1 0 0 0,0 2-15 0 0,-13 83 7 0 0,12-81-6 0 0,1 43-712 0 0,2-1 0 0 0,2 1 0 0 0,1-1 0 0 0,3 0 0 0 0,5 9 711 0 0,8 59-3234 0 0,-14-71 1917 0 0,1-4 19 0 0</inkml:trace>
  <inkml:trace contextRef="#ctx0" brushRef="#br0" timeOffset="3720.171">4141 479 1440 0 0,'10'-68'4168'0'0,"-11"73"-2969"0"0,-1 8-1129 0 0,0 3 16 0 0,1 1 1 0 0,0 0 0 0 0,1 0 0 0 0,1-1 0 0 0,0 1-1 0 0,2 0 1 0 0,0-1 0 0 0,1 1 0 0 0,0-1 0 0 0,1 0-1 0 0,1 0 1 0 0,1-1 0 0 0,0 0 0 0 0,1 0 0 0 0,0 0-1 0 0,1-1 1 0 0,7 8-87 0 0,-9-15 17 0 0,0 1-1 0 0,0-1 1 0 0,1 0 0 0 0,0-1-1 0 0,0 0 1 0 0,1 0-1 0 0,-1-1 1 0 0,1 0 0 0 0,0 0-1 0 0,1-1 1 0 0,-1-1 0 0 0,1 1-1 0 0,-1-1 1 0 0,1-1-1 0 0,0 0 1 0 0,0 0 0 0 0,0-1-1 0 0,1 0 1 0 0,-1-1-1 0 0,0 0 1 0 0,0-1 0 0 0,0 0-1 0 0,0 0 1 0 0,0-1 0 0 0,0-1-1 0 0,0 0 1 0 0,0 0-1 0 0,-1 0 1 0 0,1-1 0 0 0,-1-1-1 0 0,0 0 1 0 0,-1 0 0 0 0,1-1-1 0 0,-1 0 1 0 0,0 0-1 0 0,0-1 1 0 0,-1 0 0 0 0,0 0-1 0 0,0-1 1 0 0,-1 0 0 0 0,6-8-18 0 0,-1-5-29 0 0,-1-1 0 0 0,-1 0 0 0 0,-1-1 0 0 0,-1 0 0 0 0,-1-1 0 0 0,-1 1 0 0 0,-1-1 0 0 0,-1 0-1 0 0,-1 0 1 0 0,-1 0 0 0 0,-1-9 30 0 0,0 27 35 0 0,0 1-1 0 0,0-1 1 0 0,-1 1 0 0 0,0-1-1 0 0,0 1 1 0 0,0 0 0 0 0,0-1-1 0 0,-1 1 1 0 0,0 0 0 0 0,0 0-1 0 0,-1 0 1 0 0,1 0 0 0 0,-1 0 0 0 0,0 0-1 0 0,0 1 1 0 0,-1 0 0 0 0,1-1-1 0 0,-1 1 1 0 0,-4-3-35 0 0,1 53 142 0 0,20-2-561 0 0,3 0 0 0 0,1-1 0 0 0,2-1 0 0 0,2-1 0 0 0,2-1 0 0 0,10 13 419 0 0,-17-16-4210 0 0,-16-33 3163 0 0</inkml:trace>
  <inkml:trace contextRef="#ctx0" brushRef="#br0" timeOffset="5092.423">4797 345 1196 0 0,'0'0'55'0'0,"0"-1"0"0"0,0 0 0 0 0,0 0 0 0 0,0 1 0 0 0,0-1 0 0 0,0 0 0 0 0,0 0 0 0 0,0 1 0 0 0,1-1 0 0 0,-1 0 0 0 0,0 0 0 0 0,0 1 0 0 0,1-1-1 0 0,-1 0 1 0 0,0 1 0 0 0,1-1 0 0 0,-1 0 0 0 0,1 1 0 0 0,-1-1 0 0 0,1 0 0 0 0,-1 1 0 0 0,1-1 0 0 0,-1 1 0 0 0,1-1 0 0 0,-1 1 0 0 0,1-1 0 0 0,0 1 0 0 0,-1 0 0 0 0,1-1 0 0 0,0 1 0 0 0,-1 0 0 0 0,1 0 0 0 0,0-1 0 0 0,0 1 0 0 0,-1 0 0 0 0,1 0-1 0 0,0 0 1 0 0,0 0 0 0 0,-1 0 0 0 0,1 0 0 0 0,0 0 0 0 0,0 0 0 0 0,-1 0 0 0 0,1 0 0 0 0,0 0 0 0 0,0 0 0 0 0,-1 1 0 0 0,1-1 0 0 0,0 0 0 0 0,0 1 0 0 0,-1-1 0 0 0,1 0 0 0 0,-1 1 0 0 0,1-1 0 0 0,0 1 0 0 0,-1-1 0 0 0,1 1 0 0 0,-1-1-1 0 0,1 1 1 0 0,-1-1 0 0 0,1 1 0 0 0,-1 0 0 0 0,1-1 0 0 0,-1 1 0 0 0,0 0 0 0 0,1 0-55 0 0,41 40 536 0 0,-30-21-377 0 0,-1 1-1 0 0,-1 0 1 0 0,-1 0 0 0 0,-1 1-1 0 0,0 0 1 0 0,-2 1-1 0 0,0 0 1 0 0,-2 0 0 0 0,-1 0-1 0 0,0 3-158 0 0,-8 16 1859 0 0,-5-78-978 0 0,7 21-881 0 0,1-1 0 0 0,1 0 0 0 0,0 0 0 0 0,1 0 1 0 0,1 0-1 0 0,0 0 0 0 0,2 0 0 0 0,0 0 0 0 0,0 0 0 0 0,1 1 0 0 0,1-1 0 0 0,1 1 1 0 0,0 1-1 0 0,1-1 0 0 0,3-3 0 0 0,-8 17-12 0 0,0 1 0 0 0,0 0 0 0 0,0-1-1 0 0,0 1 1 0 0,0 0 0 0 0,0 0 0 0 0,1 1 0 0 0,-1-1 0 0 0,0 0 0 0 0,0 1-1 0 0,0-1 1 0 0,0 1 0 0 0,0-1 0 0 0,0 1 0 0 0,0 0 0 0 0,0 0 0 0 0,0 0 0 0 0,-1 0-1 0 0,1 0 1 0 0,0 1 0 0 0,-1-1 0 0 0,1 0 0 0 0,0 1 0 0 0,-1-1 0 0 0,0 1 0 0 0,1 0-1 0 0,-1-1 1 0 0,0 1 0 0 0,0 0 0 0 0,0 0 0 0 0,0 0 0 0 0,0 0 0 0 0,0 0 0 0 0,-1 0-1 0 0,1 0 1 0 0,-1 0 0 0 0,1 1 12 0 0,0-1-16 0 0,38 64 21 0 0,-33-52-158 0 0,0 0-1 0 0,0-1 1 0 0,1 0-1 0 0,1-1 1 0 0,0 0 0 0 0,1 0-1 0 0,0 0 1 0 0,1-1 0 0 0,0 0-1 0 0,1-1 1 0 0,0-1 0 0 0,1 1-1 0 0,-1-2 1 0 0,2 0 0 0 0,-1 0-1 0 0,1-1 1 0 0,1 0 0 0 0,0-1 153 0 0,-6-8-66 0 0,0 1 0 0 0,1-2 0 0 0,-2 1 1 0 0,1-1-1 0 0,0 0 0 0 0,-1-1 1 0 0,1 0-1 0 0,-1 0 0 0 0,0-1 0 0 0,0 1 1 0 0,-1-2-1 0 0,1 1 0 0 0,-1-1 1 0 0,0 0-1 0 0,-1 0 0 0 0,0 0 0 0 0,0-1 1 0 0,0 0-1 0 0,0 0 0 0 0,-1 0 0 0 0,0 0 1 0 0,-1-1-1 0 0,0 0 0 0 0,0 1 1 0 0,-1-1-1 0 0,0 0 0 0 0,1-7 66 0 0,0 8 34 0 0,19-115 1301 0 0,-23 120-1311 0 0,-1 0 0 0 0,0 1 0 0 0,0-1 0 0 0,0 0 0 0 0,0 1-1 0 0,0-1 1 0 0,-1 1 0 0 0,1 0 0 0 0,0 0 0 0 0,-1 0 0 0 0,1 0 0 0 0,-1 0 0 0 0,1 0 0 0 0,-1 0-1 0 0,1 1 1 0 0,-1 0 0 0 0,0-1 0 0 0,1 1 0 0 0,-1 0 0 0 0,1 0 0 0 0,-1 0 0 0 0,0 1-1 0 0,1-1 1 0 0,-1 1 0 0 0,1-1 0 0 0,-1 1 0 0 0,1 0 0 0 0,-1 0 0 0 0,1 0 0 0 0,-1 0-1 0 0,1 0 1 0 0,0 1 0 0 0,0-1 0 0 0,0 1 0 0 0,0-1 0 0 0,0 1 0 0 0,0 0 0 0 0,-1 1-24 0 0,-1-1 19 0 0,-7 3 40 0 0,0 0-1 0 0,1 1 1 0 0,0 1 0 0 0,0-1 0 0 0,0 2-1 0 0,1-1 1 0 0,0 1 0 0 0,1 1-1 0 0,0-1 1 0 0,0 2 0 0 0,1-1-1 0 0,0 1 1 0 0,1 0 0 0 0,0 0 0 0 0,0 1-1 0 0,1-1 1 0 0,0 1 0 0 0,-1 8-59 0 0,6-17 17 0 0,-1-1 0 0 0,1 0-1 0 0,0 1 1 0 0,0-1 0 0 0,1 0 0 0 0,-1 1 0 0 0,0-1 0 0 0,0 0 0 0 0,1 0 0 0 0,-1 1 0 0 0,1-1-1 0 0,-1 0 1 0 0,1 0 0 0 0,-1 1 0 0 0,1-1 0 0 0,0 0 0 0 0,0 0 0 0 0,-1 0 0 0 0,1 0 0 0 0,0 0-1 0 0,0 0 1 0 0,0 0 0 0 0,0 0 0 0 0,0-1 0 0 0,0 1 0 0 0,0 0 0 0 0,1-1 0 0 0,-1 1 0 0 0,0 0-1 0 0,0-1 1 0 0,0 0 0 0 0,1 1 0 0 0,-1-1 0 0 0,0 0 0 0 0,1 1 0 0 0,-1-1 0 0 0,0 0 0 0 0,1 0-1 0 0,-1 0 1 0 0,0 0 0 0 0,1 0 0 0 0,-1-1 0 0 0,0 1 0 0 0,0 0 0 0 0,1 0 0 0 0,-1-1 0 0 0,1 0-17 0 0,62-13 162 0 0,-41 3-208 0 0,0-2 0 0 0,-1-1 1 0 0,0-1-1 0 0,-1-1 0 0 0,-1 0 1 0 0,0-2-1 0 0,-2 0 0 0 0,0-2 0 0 0,-1 1 1 0 0,0-2-1 0 0,-2 0 0 0 0,-1-1 1 0 0,-1-1-1 0 0,0 0 0 0 0,-2-1 1 0 0,-1 0-1 0 0,0 0 0 0 0,3-19 46 0 0,2-52 662 0 0,-15 94-653 0 0,0-1-1 0 0,-1 1 1 0 0,1 0-1 0 0,0-1 1 0 0,-1 1-1 0 0,1-1 1 0 0,-1 1 0 0 0,0 0-1 0 0,1-1 1 0 0,-1 1-1 0 0,0 0 1 0 0,0 0-1 0 0,0 0 1 0 0,0-1-1 0 0,0 1 1 0 0,0 0 0 0 0,0 0-1 0 0,0 0 1 0 0,0 1-1 0 0,0-1 1 0 0,-1 0-1 0 0,1 0 1 0 0,0 1-1 0 0,-1-1 1 0 0,1 0 0 0 0,0 1-1 0 0,-1 0 1 0 0,1-1-1 0 0,-1 1 1 0 0,1 0-1 0 0,-1 0 1 0 0,1-1-1 0 0,-1 1 1 0 0,1 0-1 0 0,0 1 1 0 0,-1-1 0 0 0,1 0-1 0 0,-1 0 1 0 0,1 1-1 0 0,-1-1 1 0 0,1 0-1 0 0,0 1 1 0 0,-1 0-1 0 0,1-1 1 0 0,0 1 0 0 0,-1 0-1 0 0,1-1 1 0 0,0 1-1 0 0,0 0 1 0 0,0 0-1 0 0,0 0 1 0 0,-1 1-9 0 0,-4 8 33 0 0,1 1 1 0 0,0-1 0 0 0,0 1-1 0 0,1 0 1 0 0,0 1 0 0 0,1-1-1 0 0,1 1 1 0 0,-1-1-1 0 0,2 1 1 0 0,0 0 0 0 0,0 0-1 0 0,1 0 1 0 0,1 0-1 0 0,0-1 1 0 0,0 1 0 0 0,1 0-1 0 0,1 0 1 0 0,0-1 0 0 0,0 0-1 0 0,5 9-33 0 0,1 22 128 0 0,-5-20-55 0 0,2 0 0 0 0,1-1 0 0 0,0 1 0 0 0,2-1 1 0 0,0-1-1 0 0,1 1 0 0 0,1-2 0 0 0,1 1 0 0 0,1-2 0 0 0,1 1 0 0 0,0-2 0 0 0,15 14-73 0 0,-24-25 13 0 0,1-1 1 0 0,0 0-1 0 0,0-1 0 0 0,1 1 0 0 0,-1-1 0 0 0,1 0 0 0 0,0-1 0 0 0,0 0 0 0 0,0 0 0 0 0,0 0 0 0 0,1-1 1 0 0,-1 0-1 0 0,1 0 0 0 0,-1-1 0 0 0,1 0 0 0 0,0-1 0 0 0,0 1 0 0 0,-1-1 0 0 0,1-1 0 0 0,1 0-13 0 0,2-3-47 0 0,0 0-1 0 0,-1-1 0 0 0,1 0 0 0 0,-1-1 1 0 0,-1 0-1 0 0,1-1 0 0 0,-1 0 1 0 0,0-1-1 0 0,0 1 0 0 0,-1-2 0 0 0,-1 1 1 0 0,1-1-1 0 0,-1 0 0 0 0,0-1 0 0 0,-1 1 1 0 0,0-1-1 0 0,-1-1 0 0 0,0 1 1 0 0,-1-1-1 0 0,0 0 0 0 0,0 0 0 0 0,-1 0 1 0 0,-1 0-1 0 0,2-12 48 0 0,-3 17 1 0 0,0 0 0 0 0,0 0 0 0 0,-1 0-1 0 0,0 0 1 0 0,0 0 0 0 0,0 0 0 0 0,-1-1 0 0 0,1 1 0 0 0,-1 0 0 0 0,-1 0 0 0 0,1 0-1 0 0,-1 1 1 0 0,0-1 0 0 0,-1 0 0 0 0,1 1 0 0 0,-1-1 0 0 0,0 1 0 0 0,-1 0-1 0 0,1 0 1 0 0,-1 0 0 0 0,0 0 0 0 0,0 1 0 0 0,0 0 0 0 0,-1 0 0 0 0,0 0 0 0 0,0 0-1 0 0,0 0 1 0 0,0 1 0 0 0,0 0 0 0 0,-1 0 0 0 0,1 1 0 0 0,-1-1 0 0 0,0 1 0 0 0,1 1-1 0 0,-1-1 1 0 0,0 1 0 0 0,0 0 0 0 0,0 0 0 0 0,-3 0-1 0 0,2 4 0 0 0,0-1 1 0 0,0 1-1 0 0,0 0 0 0 0,1 1 0 0 0,-1-1 1 0 0,1 1-1 0 0,0 1 0 0 0,0-1 1 0 0,1 1-1 0 0,-1 0 0 0 0,1 0 0 0 0,0 1 1 0 0,0-1-1 0 0,1 1 0 0 0,-1 0 1 0 0,1 1-1 0 0,1-1 0 0 0,-1 1 0 0 0,1-1 1 0 0,0 1-1 0 0,1 0 0 0 0,0 0 1 0 0,0 1-1 0 0,0-1 0 0 0,1 0 0 0 0,0 0 1 0 0,0 1-1 0 0,1-1 0 0 0,0 1 1 0 0,1-1-1 0 0,-1 1 0 0 0,1-1 1 0 0,1 0-1 0 0,-1 0 0 0 0,1 1 0 0 0,0-1 1 0 0,1 0-1 0 0,0-1 0 0 0,1 3 0 0 0,-1-2-54 0 0,1 0 0 0 0,0 0 0 0 0,1 0 0 0 0,0 0 0 0 0,0-1 0 0 0,0 0 0 0 0,1 0 0 0 0,-1 0-1 0 0,1-1 1 0 0,1 0 0 0 0,-1 0 0 0 0,1 0 0 0 0,0-1 0 0 0,0 0 0 0 0,0 0 0 0 0,1-1 0 0 0,-1 0 0 0 0,1 0 0 0 0,0-1 0 0 0,0 0-1 0 0,0 0 1 0 0,0-1 0 0 0,0 0 0 0 0,0 0 0 0 0,8-1 54 0 0,-9-3-52 0 0,0 0 0 0 0,0 0 1 0 0,0 0-1 0 0,0-1 0 0 0,-1 0 0 0 0,0-1 0 0 0,0 1 0 0 0,0-1 1 0 0,-1 0-1 0 0,1-1 0 0 0,-1 1 0 0 0,0-1 0 0 0,-1 0 0 0 0,1 0 1 0 0,-1-1-1 0 0,0 1 0 0 0,-1-1 0 0 0,0 0 0 0 0,0 0 0 0 0,0 0 1 0 0,-1 0-1 0 0,0 0 0 0 0,0-1 0 0 0,-1 1 0 0 0,0-5 52 0 0,15-33 133 0 0,-14 40-127 0 0,0 0 0 0 0,0-1 0 0 0,1 1 0 0 0,0 0 0 0 0,0 0 0 0 0,0 1 0 0 0,0-1 0 0 0,1 1 0 0 0,-1-1 0 0 0,1 1-1 0 0,0 0 1 0 0,1 0 0 0 0,-1 1 0 0 0,1-1 0 0 0,-1 1 0 0 0,1 0 0 0 0,0 0 0 0 0,0 1 0 0 0,1 0 0 0 0,-1-1 0 0 0,0 2-1 0 0,1-1 1 0 0,1 0-6 0 0,1 6-8 0 0,0 1 0 0 0,1 0-1 0 0,-2 0 1 0 0,1 0-1 0 0,0 1 1 0 0,-1 0 0 0 0,0 1-1 0 0,-1 0 1 0 0,0 0 0 0 0,0 0-1 0 0,0 1 1 0 0,-1-1-1 0 0,0 1 1 0 0,0 1 0 0 0,-1-1-1 0 0,3 7 9 0 0,42 99 1459 0 0,-49-113-1131 0 0,0-1 27 0 0,0 0 6 0 0,-5-10 1062 0 0,8-5-1472 0 0,0 1 1 0 0,1 0-1 0 0,0 0 0 0 0,1 0 0 0 0,1 1 0 0 0,0-1 1 0 0,1 1-1 0 0,0 1 0 0 0,1-1 0 0 0,0 1 1 0 0,1 1-1 0 0,1-1 0 0 0,0 2 0 0 0,3-4 49 0 0,104-72-8196 0 0,-109 79 7022 0 0</inkml:trace>
  <inkml:trace contextRef="#ctx0" brushRef="#br0" timeOffset="5670.448">6985 174 1304 0 0,'-7'-3'207'0'0,"1"-1"1"0"0,-1 1-1 0 0,0 0 0 0 0,0 0 0 0 0,0 1 0 0 0,-1 0 1 0 0,1 1-1 0 0,0-1 0 0 0,-1 1 0 0 0,1 1 0 0 0,-1-1 1 0 0,1 1-1 0 0,-1 1 0 0 0,0-1 0 0 0,1 1 0 0 0,0 0 1 0 0,-1 1-1 0 0,1 0 0 0 0,0 0 0 0 0,0 1 0 0 0,0 0 1 0 0,0 0-1 0 0,0 0 0 0 0,1 1 0 0 0,-1 0 0 0 0,1 0 1 0 0,0 1-1 0 0,0 0 0 0 0,1 0 0 0 0,0 0 1 0 0,-1 1-1 0 0,-2 4-207 0 0,7-4 94 0 0,1 0 1 0 0,-1 0 0 0 0,1 1-1 0 0,0-1 1 0 0,0 0-1 0 0,1 0 1 0 0,0 1 0 0 0,0-1-1 0 0,1 0 1 0 0,-1 0-1 0 0,1 0 1 0 0,1-1 0 0 0,-1 1-1 0 0,1 0 1 0 0,0-1 0 0 0,0 1-1 0 0,1-1 1 0 0,-1 0-1 0 0,2 1-94 0 0,-3-2 73 0 0,138 204 1314 0 0,-139-206-1393 0 0,1 1 0 0 0,-1-1 0 0 0,0 1-1 0 0,0-1 1 0 0,0 1 0 0 0,0 0 0 0 0,0 0 0 0 0,0-1-1 0 0,-1 1 1 0 0,1 0 0 0 0,-1 0 0 0 0,0 0 0 0 0,0 0-1 0 0,0 0 1 0 0,0-1 0 0 0,-1 1 0 0 0,1 0-1 0 0,-1 0 1 0 0,0 0 0 0 0,1 0 0 0 0,-1-1 0 0 0,0 1-1 0 0,-1 0 1 0 0,1-1 0 0 0,0 1 0 0 0,-1-1-1 0 0,0 0 1 0 0,1 1 0 0 0,-1-1 0 0 0,0 0 0 0 0,0 0-1 0 0,0 0 1 0 0,0 0 0 0 0,-1 0 0 0 0,1-1-1 0 0,-1 1 1 0 0,1-1 0 0 0,-1 1 0 0 0,1-1 0 0 0,-1 0-1 0 0,0 0 1 0 0,1 0 0 0 0,-1 0 0 0 0,0-1-1 0 0,0 1 1 0 0,0-1 0 0 0,1 1 0 0 0,-1-1 0 0 0,0 0-1 0 0,0 0 1 0 0,0-1 0 0 0,0 1 0 0 0,0 0 0 0 0,1-1-1 0 0,-1 0 1 0 0,0 0 0 0 0,0 0 0 0 0,1 0-1 0 0,-1 0 1 0 0,0 0 0 0 0,1-1 0 0 0,-1 1 0 0 0,1-1-1 0 0,-1 0 7 0 0,-2-2-140 0 0,0 0 1 0 0,0 0-1 0 0,0 0 0 0 0,1 0 0 0 0,0-1 0 0 0,0 0 0 0 0,0 0 0 0 0,0 0 0 0 0,1-1 0 0 0,-1 1 1 0 0,2-1-1 0 0,-1 1 0 0 0,0-1 0 0 0,1 0 0 0 0,0 0 0 0 0,1 0 0 0 0,-1-1 0 0 0,1 1 1 0 0,0 0-1 0 0,1 0 0 0 0,0-1 0 0 0,0 1 0 0 0,0 0 0 0 0,1-1 0 0 0,-1 1 0 0 0,1 0 0 0 0,1-1 1 0 0,-1 1-1 0 0,1 0 0 0 0,1 0 0 0 0,-1 1 0 0 0,1-1 0 0 0,0 0 0 0 0,0 1 0 0 0,0-1 1 0 0,1 1-1 0 0,0 0 0 0 0,0 0 0 0 0,0 1 0 0 0,1-1 0 0 0,-1 1 0 0 0,1 0 0 0 0,0 0 0 0 0,0 0 1 0 0,1 1-1 0 0,3-2 140 0 0,18-11-1146 0 0,0 3-28 0 0</inkml:trace>
  <inkml:trace contextRef="#ctx0" brushRef="#br0" timeOffset="6700.049">7345 285 1312 0 0,'-32'-20'4682'0'0,"-42"36"-3871"0"0,67-14-728 0 0,-1 0 1 0 0,1 1 0 0 0,0 0 0 0 0,-1 0 0 0 0,1 0 0 0 0,1 1 0 0 0,-1 0-1 0 0,0 1 1 0 0,1-1 0 0 0,0 1 0 0 0,0 0 0 0 0,1 1 0 0 0,-1 0-1 0 0,1-1 1 0 0,0 2 0 0 0,1-1 0 0 0,-1 0 0 0 0,1 1 0 0 0,0 0-1 0 0,1 0 1 0 0,0 0 0 0 0,0 0 0 0 0,1 1 0 0 0,-1 1-84 0 0,3-8 157 0 0,13 17 253 0 0,-7-16-396 0 0,0-1 0 0 0,0 1 0 0 0,1-1 0 0 0,-1 0 0 0 0,1-1 0 0 0,-1 0 0 0 0,0 0 0 0 0,1 0 0 0 0,-1-1 1 0 0,1 1-1 0 0,-1-2 0 0 0,0 1 0 0 0,1-1 0 0 0,-1 0 0 0 0,0 0 0 0 0,0-1 0 0 0,0 1 0 0 0,-1-1 1 0 0,1-1-1 0 0,-1 1 0 0 0,1-1 0 0 0,-1 0 0 0 0,0 0 0 0 0,2-3-14 0 0,2 1-51 0 0,113-134-272 0 0,-92 97 208 0 0,-17 85-48 0 0,-2 236 604 0 0,-11-276-347 0 0,58-83 329 0 0,37-70-355 0 0,-63 123-657 0 0,-31 28 540 0 0,-1 0-5 0 0,20 17-176 0 0,-8 1 222 0 0,-1 0-1 0 0,-1 2 1 0 0,0-1 0 0 0,-2 1-1 0 0,0 0 1 0 0,-2 1 0 0 0,0 0-1 0 0,-1 0 1 0 0,-1 1 8 0 0,30-105 514 0 0,11-53-635 0 0,5 244-155 0 0,-41-100 287 0 0,0-1 0 0 0,0 0 0 0 0,1 0 1 0 0,0 0-1 0 0,0-1 0 0 0,0-1 0 0 0,1 0 0 0 0,0 0 1 0 0,0-1-1 0 0,0-1 0 0 0,0 0 0 0 0,1 0 1 0 0,-1-1-1 0 0,1 0 0 0 0,0-1 0 0 0,-1-1 1 0 0,1 1-1 0 0,0-2 0 0 0,0 0 0 0 0,7-2-11 0 0,-7 3 53 0 0,3 0-76 0 0,0 0 0 0 0,-1-1 0 0 0,1-1 0 0 0,-1-1 0 0 0,0 0 0 0 0,0-1 0 0 0,0 0 0 0 0,0-1 0 0 0,0-1 0 0 0,-1 0 0 0 0,0-1 0 0 0,-1 0 0 0 0,1-1 1 0 0,-1 0-1 0 0,-1-1 0 0 0,1 0 0 0 0,-2-1 0 0 0,1 0 0 0 0,-1-1 0 0 0,-1 0 0 0 0,8-12 23 0 0,-16 21 8 0 0,-1 0 0 0 0,1-1 0 0 0,-1 1 0 0 0,1 0 0 0 0,-1 0 0 0 0,0-1 0 0 0,0 1 0 0 0,0 0 0 0 0,0-1 0 0 0,0 1 0 0 0,0 0 0 0 0,-1 0 0 0 0,1-1 0 0 0,-1 1 0 0 0,1 0 0 0 0,-1 0 0 0 0,0 0 0 0 0,0-1 0 0 0,0 1 0 0 0,0 0 0 0 0,0 0 0 0 0,-1 1 0 0 0,1-1 0 0 0,0 0 0 0 0,-1 0 0 0 0,0 1 0 0 0,1-1 0 0 0,-1 1 0 0 0,0-1 0 0 0,0 1 0 0 0,0 0 0 0 0,0-1 0 0 0,0 1 0 0 0,0 0 0 0 0,0 0 0 0 0,0 1 0 0 0,0-1 0 0 0,0 0 0 0 0,-1 1 0 0 0,1-1 0 0 0,0 1 0 0 0,0 0 0 0 0,-2 0-8 0 0,-104-12 475 0 0,104 11-461 0 0,-1 1 0 0 0,0-1-1 0 0,0 1 1 0 0,0 0-1 0 0,1 0 1 0 0,-1 1 0 0 0,0-1-1 0 0,0 1 1 0 0,0 0 0 0 0,1 0-1 0 0,-1 1 1 0 0,0-1 0 0 0,1 1-1 0 0,0 0 1 0 0,-1 0 0 0 0,1 1-1 0 0,0-1 1 0 0,0 1-1 0 0,0 0 1 0 0,0 0 0 0 0,1 0-1 0 0,-1 1 1 0 0,1-1 0 0 0,0 1-1 0 0,0 0 1 0 0,0 0 0 0 0,1 0-1 0 0,-1 0 1 0 0,1 0 0 0 0,0 1-1 0 0,0-1 1 0 0,0 1-1 0 0,1-1 1 0 0,-1 1 0 0 0,1 0-1 0 0,0 0 1 0 0,1-1 0 0 0,-1 1-1 0 0,1 4-13 0 0,9 7-340 0 0,1 0 0 0 0,0-1 0 0 0,1 0-1 0 0,1-1 1 0 0,0 0 0 0 0,1 0 0 0 0,0-2-1 0 0,1 1 1 0 0,0-2 0 0 0,1 0 0 0 0,1-1-1 0 0,-1 0 1 0 0,2-1 0 0 0,-1-1 0 0 0,1-1-1 0 0,1 0 1 0 0,-1-1 0 0 0,1-1 0 0 0,6 1 340 0 0,-19-4-140 0 0,40 15-1040 0 0,1-3 30 0 0</inkml:trace>
  <inkml:trace contextRef="#ctx0" brushRef="#br0" timeOffset="7542.213">2498 1693 1368 0 0,'0'0'479'0'0,"4"1"-24"0"0,-2 5-300 0 0,0 0 0 0 0,0-1 0 0 0,0 1 0 0 0,-1 0 0 0 0,1 0-1 0 0,-1 0 1 0 0,-1 0 0 0 0,1 0 0 0 0,-1 0 0 0 0,0 0 0 0 0,-1 1 0 0 0,1-1 0 0 0,-1 0 0 0 0,-1 0-1 0 0,1 0 1 0 0,-1-1 0 0 0,-1 5-155 0 0,-4 48 1410 0 0,8-51-1280 0 0,0 1-1 0 0,0-1 0 0 0,1 1 1 0 0,0-1-1 0 0,0 0 0 0 0,1 0 1 0 0,0 0-1 0 0,0-1 1 0 0,1 1-1 0 0,0-1 0 0 0,0 1 1 0 0,0-1-1 0 0,1 0 0 0 0,0-1 1 0 0,0 1-1 0 0,0-1 0 0 0,1 0 1 0 0,0 0-1 0 0,0-1 1 0 0,0 0-1 0 0,6 3-129 0 0,-9-5-60 0 0,1-1 1 0 0,-1 1 0 0 0,1-1-1 0 0,0 0 1 0 0,-1 0-1 0 0,1 0 1 0 0,0 0 0 0 0,0-1-1 0 0,-1 0 1 0 0,1 0-1 0 0,0 0 1 0 0,0 0-1 0 0,0 0 1 0 0,-1-1 0 0 0,1 1-1 0 0,0-1 1 0 0,-1 0-1 0 0,1 0 1 0 0,0-1-1 0 0,-1 1 1 0 0,1-1 0 0 0,-1 0-1 0 0,0 0 1 0 0,0 0-1 0 0,1 0 1 0 0,-1 0 0 0 0,-1-1-1 0 0,1 0 1 0 0,1-1 59 0 0,-1 1-233 0 0,0 0 0 0 0,-1-1 1 0 0,1 1-1 0 0,-1-1 0 0 0,0 0 1 0 0,0 0-1 0 0,0 1 0 0 0,-1-1 1 0 0,1-1-1 0 0,-1 1 0 0 0,0 0 1 0 0,0 0-1 0 0,-1 0 0 0 0,1-1 1 0 0,-1 1-1 0 0,0 0 0 0 0,0 0 1 0 0,0-1-1 0 0,-1-2 233 0 0,1 6-35 0 0,0-21-1196 0 0</inkml:trace>
  <inkml:trace contextRef="#ctx0" brushRef="#br0" timeOffset="7777.655">2717 1368 1844 0 0,'0'-6'864'0'0,"2"0"-252"0"0,-2 3-172 0 0,0 0-196 0 0,1 2-28 0 0,4-1-232 0 0,0-1-136 0 0,-3 3-76 0 0,-1 0-80 0 0,1 0-136 0 0,1 0-348 0 0,-3 2-520 0 0</inkml:trace>
  <inkml:trace contextRef="#ctx0" brushRef="#br0" timeOffset="8084.275">2837 1670 1044 0 0,'90'225'6331'0'0,"-92"-240"-6122"0"0,0 1 1 0 0,2-1-1 0 0,0 0 1 0 0,0 1 0 0 0,1-1-1 0 0,1 0 1 0 0,1 1-1 0 0,0-1 1 0 0,1 1-1 0 0,0 0 1 0 0,1 0 0 0 0,6-11-210 0 0,-10 21-8 0 0,0 0-1 0 0,0 0 1 0 0,1 1 0 0 0,-1-1 0 0 0,1 1 0 0 0,0-1 0 0 0,0 1 0 0 0,0-1 0 0 0,1 1 0 0 0,-1 0 0 0 0,1 0 0 0 0,0 0 0 0 0,-1 1 0 0 0,1-1 0 0 0,0 1 0 0 0,1-1 0 0 0,-1 1 0 0 0,0 0 0 0 0,1 0 0 0 0,-1 0 0 0 0,1 1 0 0 0,0-1 0 0 0,-1 1 0 0 0,1 0 0 0 0,0 0 0 0 0,0 0-1 0 0,0 1 1 0 0,0-1 0 0 0,0 1 0 0 0,0 0 0 0 0,-1 0 0 0 0,1 0 0 0 0,0 1 0 0 0,0-1 0 0 0,0 1 0 0 0,0 0 0 0 0,0 0 0 0 0,-1 0 0 0 0,1 1 0 0 0,0-1 0 0 0,-1 1 0 0 0,1 0 0 0 0,-1 0 0 0 0,0 0 0 0 0,1 1 0 0 0,-1-1 0 0 0,0 1 0 0 0,0-1 0 0 0,-1 1 0 0 0,1 0 0 0 0,0 1 8 0 0,47 83 9 0 0,-47-78-152 0 0,0-1 0 0 0,1 0 0 0 0,-1 1-1 0 0,2-1 1 0 0,-1 0 0 0 0,1-1 0 0 0,0 1-1 0 0,1-1 1 0 0,0 0 0 0 0,0-1 0 0 0,0 1-1 0 0,1-1 1 0 0,0 0 0 0 0,0-1 0 0 0,1 1-1 0 0,4 1 144 0 0,14-4-3625 0 0,-12-3 2445 0 0</inkml:trace>
  <inkml:trace contextRef="#ctx0" brushRef="#br0" timeOffset="8348.657">3756 1340 2428 0 0,'-6'1'173'0'0,"1"1"-1"0"0,0 0 1 0 0,0 0-1 0 0,-1 1 0 0 0,2-1 1 0 0,-1 1-1 0 0,0 0 1 0 0,0 0-1 0 0,1 1 1 0 0,0 0-1 0 0,0-1 1 0 0,0 1-1 0 0,0 0 1 0 0,0 1-1 0 0,1-1 0 0 0,0 1 1 0 0,0 0-1 0 0,0-1 1 0 0,1 1-1 0 0,-1 1 1 0 0,1-1-1 0 0,0 0 1 0 0,1 0-1 0 0,-1 1 0 0 0,0 2-172 0 0,-13 147 2537 0 0,21-98-2063 0 0,2 0-1 0 0,2 0 1 0 0,3-1-1 0 0,2 0 1 0 0,16 34-474 0 0,12 51 490 0 0,18 116-1874 0 0,-61-254 1218 0 0,0 1-1 0 0,1-1 1 0 0,-1 0 0 0 0,-1 1 0 0 0,1-1 0 0 0,0 0 0 0 0,-1 1 0 0 0,0-1 0 0 0,1 0-1 0 0,-1 0 1 0 0,-1 1 0 0 0,1-1 0 0 0,0 0 0 0 0,-1 0 0 0 0,0 0 0 0 0,1 0 0 0 0,-1-1-1 0 0,0 1 1 0 0,-1 0 0 0 0,1-1 0 0 0,0 0 0 0 0,-1 1 0 0 0,1-1 0 0 0,-1 0 0 0 0,0 0 0 0 0,0 0-1 0 0,1-1 1 0 0,-1 1 0 0 0,0-1 0 0 0,-1 1 0 0 0,1-1 0 0 0,0 0 0 0 0,0 0 0 0 0,-1-1-1 0 0,1 1 1 0 0,0-1 0 0 0,-1 1 0 0 0,1-1 0 0 0,0 0 0 0 0,-1 0 0 0 0,1-1 0 0 0,0 1-1 0 0,-1-1 1 0 0,-2 0 166 0 0,-38-13-1132 0 0</inkml:trace>
  <inkml:trace contextRef="#ctx0" brushRef="#br0" timeOffset="9344.152">3437 1718 1932 0 0,'-16'-5'2740'0'0,"25"0"33"0"0,553-74-3922 0 0,-579 82 1251 0 0,1 1 0 0 0,-1 1 0 0 0,1 1 0 0 0,0 0 0 0 0,1 1 0 0 0,0 1 1 0 0,0 0-1 0 0,0 1 0 0 0,1 1 0 0 0,1 0 0 0 0,0 1 0 0 0,0 0 0 0 0,1 1 0 0 0,0 0 0 0 0,0 3-102 0 0,12-14 20 0 0,-1 0-1 0 0,1 0 1 0 0,-1 1-1 0 0,1-1 1 0 0,0 0-1 0 0,0 1 0 0 0,0-1 1 0 0,0 0-1 0 0,0 0 1 0 0,0 1-1 0 0,0-1 0 0 0,0 0 1 0 0,1 1-1 0 0,-1-1 1 0 0,0 0-1 0 0,1 0 1 0 0,-1 1-1 0 0,1-1 0 0 0,-1 0 1 0 0,1 0-1 0 0,0 0 1 0 0,-1 0-1 0 0,1 0 1 0 0,0 0-1 0 0,0 0 0 0 0,0 0 1 0 0,0 0-1 0 0,0 0 1 0 0,0 0-1 0 0,0 0 1 0 0,0-1-1 0 0,0 1 0 0 0,0 0 1 0 0,0-1-1 0 0,0 1 1 0 0,1-1-1 0 0,-1 0 1 0 0,0 1-1 0 0,0-1 0 0 0,1 0 1 0 0,-1 1-1 0 0,0-1 1 0 0,0 0-1 0 0,1 0 1 0 0,-1 0-1 0 0,0 0 0 0 0,1 0 1 0 0,-1-1-1 0 0,0 1 1 0 0,0 0-1 0 0,1-1 0 0 0,-1 1 1 0 0,0-1-1 0 0,0 1 1 0 0,1-1-20 0 0,70-11 107 0 0,237-86-694 0 0,-307 98 592 0 0,0 1-1 0 0,-1-1 1 0 0,1 0-1 0 0,0 1 1 0 0,-1 0 0 0 0,1-1-1 0 0,-1 1 1 0 0,1 0-1 0 0,-1 0 1 0 0,1 0-1 0 0,-1 0 1 0 0,0 0-1 0 0,1 0 1 0 0,-1 0 0 0 0,0 0-1 0 0,0 0 1 0 0,0 1-1 0 0,0-1 1 0 0,0 0-1 0 0,0 1 1 0 0,0-1 0 0 0,0 1-1 0 0,0 0 1 0 0,-1-1-1 0 0,1 1 1 0 0,-1-1-1 0 0,1 1 1 0 0,-1 0 0 0 0,0-1-1 0 0,1 1 1 0 0,-1 0-1 0 0,0-1 1 0 0,0 1-1 0 0,0 0 1 0 0,0 0 0 0 0,-1-1-1 0 0,1 1 1 0 0,0 0-1 0 0,-1-1 1 0 0,1 1-5 0 0,0 0 79 0 0,0 43 1499 0 0,130-199-2032 0 0,-27 67-5014 0 0,-85 77 4248 0 0,1 1 38 0 0</inkml:trace>
  <inkml:trace contextRef="#ctx0" brushRef="#br0" timeOffset="10015.795">4599 1525 1008 0 0,'24'45'2945'0'0,"5"124"-672"0"0,-24-116-637 0 0,-5-52-1340 0 0,0-1-15 0 0,-5 12 852 0 0,5-23-1078 0 0,0 1 0 0 0,1 0 0 0 0,0 0 0 0 0,1 0-1 0 0,0 0 1 0 0,0 0 0 0 0,1 0 0 0 0,1 1 0 0 0,-1-1 0 0 0,2 1-1 0 0,-1 0 1 0 0,1 0 0 0 0,1 0-55 0 0,2-8 22 0 0,38-43-357 0 0,-45 60 329 0 0,-1 0-16 0 0,10 4-64 0 0,89 191-148 0 0,-91-172 297 0 0,-8-24-54 0 0,1 1 0 0 0,-1 0 0 0 0,0-1-1 0 0,1 1 1 0 0,-1 0 0 0 0,0-1 0 0 0,1 1 0 0 0,-1 0 0 0 0,1 0 0 0 0,-1-1 0 0 0,1 1 0 0 0,-1 0-1 0 0,1 0 1 0 0,-1 0 0 0 0,1-1 0 0 0,-1 1 0 0 0,0 0 0 0 0,1 0 0 0 0,-1 0 0 0 0,1 0 0 0 0,-1 0-1 0 0,1 0 1 0 0,-1 0 0 0 0,1 0 0 0 0,-1 0 0 0 0,1 1 0 0 0,-1-1 0 0 0,1 0 0 0 0,-1 0 0 0 0,1 0-9 0 0,4-33 100 0 0,-4 19-113 0 0,0-1 1 0 0,2 1 0 0 0,0-1-1 0 0,0 1 1 0 0,2 0 0 0 0,-1 0-1 0 0,2 1 1 0 0,0-1 0 0 0,0 1-1 0 0,7-7 13 0 0,-6 9-30 0 0,-7 8 13 0 0,1 0 1 0 0,0 0 0 0 0,0 0-1 0 0,1 1 1 0 0,-1-1-1 0 0,0 1 1 0 0,1-1 0 0 0,0 1-1 0 0,0-1 1 0 0,-1 1-1 0 0,1 0 1 0 0,1 0-1 0 0,-1 0 1 0 0,0 0 0 0 0,0 0-1 0 0,1 0 1 0 0,-1 1-1 0 0,1-1 1 0 0,-1 1 0 0 0,1 0-1 0 0,0 0 1 0 0,0 0-1 0 0,0 0 1 0 0,-1 0 0 0 0,1 0-1 0 0,0 1 1 0 0,0-1-1 0 0,0 1 1 0 0,0 0 0 0 0,0 0-1 0 0,0 0 1 0 0,2 1 16 0 0,2 5-25 0 0,0 0 0 0 0,0 1 1 0 0,-1 0-1 0 0,0 0 0 0 0,0 0 0 0 0,0 1 1 0 0,-1 0-1 0 0,0 0 0 0 0,-1 0 1 0 0,0 1-1 0 0,0-1 0 0 0,-1 1 0 0 0,0 0 1 0 0,-1 0-1 0 0,1 3 25 0 0,42 88-1454 0 0,-12-88-2759 0 0,-23-12 3128 0 0</inkml:trace>
  <inkml:trace contextRef="#ctx0" brushRef="#br0" timeOffset="10433.591">5445 1594 1484 0 0,'-116'61'3146'0'0,"108"-55"-2885"0"0,1 0 0 0 0,0 0 0 0 0,0 1-1 0 0,0 0 1 0 0,1 0 0 0 0,0 1 0 0 0,0 0-1 0 0,1 0 1 0 0,0 0 0 0 0,0 0 0 0 0,1 1-1 0 0,0 0 1 0 0,-1 5-261 0 0,9-12 51 0 0,-1 1 1 0 0,1-1-1 0 0,0 0 1 0 0,0 0-1 0 0,0-1 0 0 0,0 1 1 0 0,0-1-1 0 0,0 0 1 0 0,0 0-1 0 0,1 0 0 0 0,-1-1 1 0 0,0 1-1 0 0,0-1 1 0 0,1 0-1 0 0,-1 0 0 0 0,0-1 1 0 0,1 1-1 0 0,-1-1 1 0 0,0 0-1 0 0,0 0 1 0 0,2-1-52 0 0,175-76 142 0 0,-166 73 272 0 0,-9 36-195 0 0,3-27-299 0 0,-1 0 0 0 0,1 0 0 0 0,0-1 0 0 0,0 0 0 0 0,0-1 0 0 0,1 0 0 0 0,-1 0 1 0 0,0-1-1 0 0,1 0 0 0 0,-1-1 0 0 0,1 0 0 0 0,-1 0 0 0 0,1-1 0 0 0,-1 0 0 0 0,1-1 0 0 0,-1 0 0 0 0,0 0 0 0 0,0-1 0 0 0,0 0 0 0 0,0-1 1 0 0,0 0-1 0 0,-1-1 0 0 0,0 1 0 0 0,6-5 80 0 0,-2 2-419 0 0,-1 0 1 0 0,0-1-1 0 0,0-1 0 0 0,0 1 1 0 0,-1-2-1 0 0,-1 1 1 0 0,0-1-1 0 0,0-1 0 0 0,-1 0 1 0 0,0 0-1 0 0,3-7 419 0 0,4-6-752 0 0</inkml:trace>
  <inkml:trace contextRef="#ctx0" brushRef="#br0" timeOffset="10873.311">5959 1454 2748 0 0,'10'-24'466'0'0,"-1"0"0"0"0,-1-1 0 0 0,-1 0-1 0 0,-1-1 1 0 0,-2 1 0 0 0,0-1 0 0 0,-2 0 0 0 0,-1-1-466 0 0,-1 26 34 0 0,0-1 1 0 0,-1 1 0 0 0,1 0-1 0 0,-1-1 1 0 0,1 1 0 0 0,-1-1-1 0 0,1 1 1 0 0,-1 0 0 0 0,0-1-1 0 0,0 1 1 0 0,0 0-1 0 0,1 0 1 0 0,-1 0 0 0 0,-1 0-1 0 0,1-1 1 0 0,0 1 0 0 0,0 1-1 0 0,0-1 1 0 0,0 0 0 0 0,-1 0-1 0 0,1 0 1 0 0,0 1 0 0 0,-1-1-1 0 0,1 0 1 0 0,-1 1 0 0 0,1 0-1 0 0,0-1 1 0 0,-1 1 0 0 0,1 0-1 0 0,-1-1 1 0 0,1 1 0 0 0,-1 0-1 0 0,1 0 1 0 0,-1 0 0 0 0,1 1-1 0 0,-1-1 1 0 0,1 0 0 0 0,-1 0-1 0 0,1 1 1 0 0,-1-1 0 0 0,1 1-1 0 0,-1 0 1 0 0,1-1 0 0 0,0 1-1 0 0,-1 0 1 0 0,1 0-1 0 0,0-1 1 0 0,0 1 0 0 0,0 0-1 0 0,0 0 1 0 0,0 0 0 0 0,-1 2-35 0 0,-5 9 66 0 0,0 2 1 0 0,1-1-1 0 0,1 1 1 0 0,0-1 0 0 0,1 1-1 0 0,0 1 1 0 0,1-1-1 0 0,1 0 1 0 0,1 1-1 0 0,0-1 1 0 0,0 1-1 0 0,1 0 1 0 0,1-1 0 0 0,1 1-1 0 0,0-1 1 0 0,1 0-1 0 0,0 1 1 0 0,3 4-67 0 0,77 258 474 0 0,-84-277-545 0 0,0-1 1 0 0,0 0-1 0 0,0 1 1 0 0,0-1 0 0 0,0 1-1 0 0,0-1 1 0 0,0 1-1 0 0,0 0 1 0 0,0-1-1 0 0,-1 1 1 0 0,1 0-1 0 0,0 0 1 0 0,0 0-1 0 0,0 0 1 0 0,0 0-1 0 0,0 0 1 0 0,-1 0-1 0 0,1 0 1 0 0,0 0-1 0 0,0 0 1 0 0,0 1-1 0 0,0-1 1 0 0,0 1 0 0 0,0-1-1 0 0,0 0 1 0 0,0 1-1 0 0,0 0 1 0 0,0-1-1 0 0,0 1 1 0 0,0 0-1 0 0,0-1 1 0 0,0 1-1 0 0,0 0 1 0 0,1 0-1 0 0,-1 0 1 0 0,0 0-1 0 0,0 0 1 0 0,1 0-1 0 0,-1 0 1 0 0,1 0-1 0 0,-1 0 1 0 0,1 0-1 0 0,0 0 1 0 0,-1 0 0 0 0,1 0-1 0 0,0 0 1 0 0,-1 0-1 0 0,1 0 1 0 0,0 1-1 0 0,0-1 1 0 0,0 0-1 0 0,0 0 1 0 0,0 0-1 0 0,1 1 71 0 0,-11-12 40 0 0,0 0 0 0 0,1 0 0 0 0,1-1-1 0 0,-1 0 1 0 0,2 0 0 0 0,0-1 0 0 0,0 0 0 0 0,1 0-1 0 0,1-1 1 0 0,0 0 0 0 0,0 0 0 0 0,1 0 0 0 0,0-6-40 0 0,5 15 53 0 0,0-1 1 0 0,1 1 0 0 0,-1 0 0 0 0,1 0-1 0 0,0 0 1 0 0,0 0 0 0 0,0 0 0 0 0,1 0 0 0 0,-1 1-1 0 0,1-1 1 0 0,0 1 0 0 0,0 0 0 0 0,0-1-1 0 0,1 1 1 0 0,-1 1 0 0 0,1-1 0 0 0,-1 0 0 0 0,1 1-1 0 0,0 0 1 0 0,2-1-54 0 0,9-4 124 0 0,0 0-1 0 0,1 1 1 0 0,-1 0 0 0 0,1 2-1 0 0,1 0 1 0 0,-1 0 0 0 0,0 2-1 0 0,1 0 1 0 0,-1 1 0 0 0,15 1-124 0 0,-22 1 21 0 0,-1 2 1 0 0,1 0 0 0 0,-1 0-1 0 0,0 0 1 0 0,1 1-1 0 0,-2 0 1 0 0,1 1 0 0 0,0-1-1 0 0,-1 2 1 0 0,0-1-1 0 0,0 1 1 0 0,-1 0-1 0 0,0 0 1 0 0,0 1 0 0 0,0 0-1 0 0,-1 0 1 0 0,0 0-1 0 0,0 1 1 0 0,0-1 0 0 0,-1 1-1 0 0,-1 1 1 0 0,1-1-1 0 0,-1 0 1 0 0,-1 1 0 0 0,1-1-1 0 0,-2 1 1 0 0,1 0-1 0 0,-1 0 1 0 0,0 4-22 0 0,-1-12-115 0 0,-17 18-3349 0 0,1-38 865 0 0,6 1 1474 0 0</inkml:trace>
  <inkml:trace contextRef="#ctx0" brushRef="#br0" timeOffset="11123.525">6249 1263 1688 0 0,'0'-1'612'0'0,"-2"-1"-592"0"0,0 1-408 0 0</inkml:trace>
  <inkml:trace contextRef="#ctx0" brushRef="#br0" timeOffset="11724.758">6618 1391 1016 0 0,'-35'-6'3546'0'0,"-21"22"-2629"0"0,45-11-774 0 0,0 0 1 0 0,0 1 0 0 0,0 0 0 0 0,1 1 0 0 0,0 0 0 0 0,0 1 0 0 0,1 0 0 0 0,0 0 0 0 0,0 1 0 0 0,1 0 0 0 0,0 1 0 0 0,0 0 0 0 0,1 0 0 0 0,1 0-1 0 0,0 1 1 0 0,0 0 0 0 0,1 0 0 0 0,0 1 0 0 0,1-1 0 0 0,1 1 0 0 0,0 0 0 0 0,0 0 0 0 0,1 0 0 0 0,1 1 0 0 0,-1 0-144 0 0,4-11 28 0 0,0 0 1 0 0,-1-1-1 0 0,1 1 1 0 0,0-1-1 0 0,0 1 1 0 0,0-1-1 0 0,0 0 1 0 0,0 0-1 0 0,0 0 1 0 0,0 0 0 0 0,0 0-1 0 0,0 0 1 0 0,1-1-1 0 0,-1 1 1 0 0,0-1-1 0 0,1 1 1 0 0,-1-1-1 0 0,0 0 1 0 0,1 0-1 0 0,-1 0 1 0 0,0 0-1 0 0,1 0 1 0 0,-1-1-1 0 0,0 1 1 0 0,0-1-1 0 0,1 1 1 0 0,-1-1-29 0 0,1 1-7 0 0,8-3-19 0 0,1-1 0 0 0,-1 0 0 0 0,0 0 0 0 0,0-1 0 0 0,-1-1 0 0 0,1 0 0 0 0,-1 0 0 0 0,0-1 0 0 0,-1 0 0 0 0,0 0 0 0 0,0-1 0 0 0,0-1 0 0 0,-1 0 0 0 0,0 0 0 0 0,-1 0 0 0 0,0-1 0 0 0,0 0 0 0 0,-1 0 0 0 0,-1-1 0 0 0,0 1 0 0 0,0-1 0 0 0,1-5 26 0 0,24 105-122 0 0,-26-89 168 0 0,1-1 0 0 0,0 0 0 0 0,-1 0 0 0 0,1 0 1 0 0,-1-1-1 0 0,1 1 0 0 0,-1-1 0 0 0,0 0 1 0 0,0 0-1 0 0,0-1 0 0 0,0 1 0 0 0,0-1 1 0 0,0 0-1 0 0,-1 0 0 0 0,1 0 0 0 0,-1 0 1 0 0,0-1-1 0 0,0 0 0 0 0,0 1 0 0 0,0-1 1 0 0,1-3-47 0 0,9-6 173 0 0,-5 6-107 0 0,-1 0 0 0 0,1 0 0 0 0,0 0 0 0 0,1 1 0 0 0,0 0 0 0 0,0 1 0 0 0,0 0 0 0 0,0 0 0 0 0,1 1 0 0 0,0 1 0 0 0,0-1 0 0 0,0 1 0 0 0,0 1 0 0 0,4-1-66 0 0,-13 3 25 0 0,4 3 8 0 0,11 8-111 0 0,-2 0 1 0 0,0 2-1 0 0,0-1 0 0 0,-1 2 0 0 0,-1 0 0 0 0,0 0 0 0 0,-1 1 0 0 0,-1 1 0 0 0,0-1 0 0 0,-1 2 1 0 0,-1-1-1 0 0,0 1 0 0 0,-2 1 0 0 0,0-1 0 0 0,0 1 0 0 0,-2 0 0 0 0,2 13 78 0 0,-10-12-6664 0 0,3-21 5376 0 0</inkml:trace>
  <inkml:trace contextRef="#ctx0" brushRef="#br0" timeOffset="11878.622">7234 1549 2040 0 0,'0'-5'760'0'0,"4"4"-120"0"0,-4-2-1152 0 0,1 0 36 0 0,1 0 32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3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1472 0 0,'28'-62'5103'0'0,"-18"121"-4208"0"0,-5-21-802 0 0,2-1 1 0 0,1 0-1 0 0,2 0 1 0 0,1-1-1 0 0,2 0 1 0 0,2-1-1 0 0,1 0 0 0 0,18 26-93 0 0,-30-54 77 0 0,0 0-1 0 0,0 0 0 0 0,0-1 0 0 0,1 0 0 0 0,0 0 0 0 0,1 0 0 0 0,-1-1 0 0 0,1 1 0 0 0,0-1 0 0 0,0-1 1 0 0,1 1-1 0 0,-1-1 0 0 0,1 0 0 0 0,0-1 0 0 0,0 1 0 0 0,0-2 0 0 0,1 1 0 0 0,-1-1 0 0 0,1 0 1 0 0,2 0-77 0 0,-4-3 7 0 0,1-1 1 0 0,-1-1 0 0 0,0 1-1 0 0,0-1 1 0 0,0 0 0 0 0,0-1-1 0 0,0 0 1 0 0,-1 1 0 0 0,0-2 0 0 0,0 1-1 0 0,0 0 1 0 0,0-1 0 0 0,0 0-1 0 0,-1 0 1 0 0,0-1 0 0 0,0 1-1 0 0,-1-1 1 0 0,1 0 0 0 0,-1 0-1 0 0,-1 0 1 0 0,1 0 0 0 0,-1-1 0 0 0,0 1-1 0 0,0-3-7 0 0,43-198-1126 0 0,-31 225 851 0 0,-11-7 312 0 0,1-1 0 0 0,1 0 0 0 0,0 0 0 0 0,0 0 0 0 0,1 0 0 0 0,1-1 0 0 0,-1 0 0 0 0,1-1 1 0 0,1 1-1 0 0,-1-1 0 0 0,1-1 0 0 0,1 1 0 0 0,0-1 0 0 0,0-1 0 0 0,0 0 0 0 0,0 0 0 0 0,1-1 0 0 0,0 0 0 0 0,0 0 0 0 0,1-2 1 0 0,-1 1-1 0 0,1-1 0 0 0,0 0 0 0 0,0-1 0 0 0,0-1 0 0 0,0 1 0 0 0,0-2 0 0 0,0 0 0 0 0,3 0-37 0 0,-4 1-13 0 0,0-1-1 0 0,0 0 0 0 0,0 0 1 0 0,0-1-1 0 0,0 0 0 0 0,1-1 1 0 0,-2 0-1 0 0,1-1 0 0 0,0 0 1 0 0,0 0-1 0 0,-1-1 1 0 0,0-1-1 0 0,0 1 0 0 0,0-1 1 0 0,0-1-1 0 0,-1 0 0 0 0,0 0 1 0 0,0 0-1 0 0,-1-1 0 0 0,1-1 1 0 0,-2 1-1 0 0,1-1 1 0 0,-1 0-1 0 0,0 0 0 0 0,-1-1 1 0 0,1 0-1 0 0,-2 0 0 0 0,1 0 1 0 0,-2 0-1 0 0,1-1 0 0 0,-1 1 1 0 0,0-1-1 0 0,-1 0 0 0 0,0 0 1 0 0,0-6 13 0 0,-4 15 1 0 0,1-1 0 0 0,0 1 1 0 0,0-1-1 0 0,0 1 0 0 0,-1 0 1 0 0,1-1-1 0 0,-1 1 0 0 0,1 0 1 0 0,-1 0-1 0 0,1 0 0 0 0,-1 0 1 0 0,0 0-1 0 0,1 1 0 0 0,-1-1 0 0 0,0 0 1 0 0,0 1-1 0 0,1-1 0 0 0,-1 1 1 0 0,0 0-1 0 0,0 0 0 0 0,0 0 1 0 0,0 0-1 0 0,0 0 0 0 0,1 0 1 0 0,-1 0-1 0 0,0 0 0 0 0,0 1 0 0 0,0-1 1 0 0,0 1-1 0 0,1-1 0 0 0,-1 1 1 0 0,0 0-1 0 0,1-1 0 0 0,-1 1 1 0 0,0 0-1 0 0,1 0 0 0 0,-1 1 1 0 0,1-1-1 0 0,0 0 0 0 0,-1 0 0 0 0,1 1 1 0 0,0-1-1 0 0,0 0 0 0 0,-1 1 1 0 0,1 0-1 0 0,0-1 0 0 0,1 1 1 0 0,-1-1-1 0 0,0 1 0 0 0,0 0 1 0 0,1 0-1 0 0,-1-1 0 0 0,1 1 0 0 0,-1 0 0 0 0,4 1 21 0 0,0 0 0 0 0,-1-1 0 0 0,1 0 0 0 0,0 0 0 0 0,0 0 0 0 0,0 0 1 0 0,0 0-1 0 0,1 0 0 0 0,-1-1 0 0 0,0 0 0 0 0,1 1 0 0 0,-1-1 1 0 0,1-1-1 0 0,-1 1 0 0 0,1 0 0 0 0,0-1 0 0 0,-1 0 0 0 0,1 0 0 0 0,-1 0 1 0 0,1 0-1 0 0,0 0 0 0 0,-1-1 0 0 0,3 0-22 0 0,1 1 73 0 0,201-54 244 0 0,-187 47-279 0 0,7 0 12 0 0,0-2 0 0 0,-1-1 0 0 0,0-1 0 0 0,0-1 0 0 0,-2-1-1 0 0,0-2 1 0 0,0 0 0 0 0,14-14-50 0 0,-37 27 11 0 0,0-1 0 0 0,-1 0 0 0 0,1 0-1 0 0,-1 1 1 0 0,0-1 0 0 0,0 0-1 0 0,0 0 1 0 0,0 0 0 0 0,-1 0 0 0 0,1 0-1 0 0,-1 0 1 0 0,0-1 0 0 0,0 1 0 0 0,0 0-1 0 0,0 0 1 0 0,0 0 0 0 0,-1 0 0 0 0,1 0-1 0 0,-1 0 1 0 0,0 0 0 0 0,0 0 0 0 0,0 0-1 0 0,0 0 1 0 0,-1 0 0 0 0,1 1 0 0 0,-1-1-1 0 0,1 0 1 0 0,-1 1 0 0 0,0 0 0 0 0,0-1-1 0 0,0 1 1 0 0,-1 0 0 0 0,1 0 0 0 0,0 0-1 0 0,-1 0 1 0 0,1 0 0 0 0,-1 1 0 0 0,0-1-1 0 0,0 1 1 0 0,1-1 0 0 0,-1 1-1 0 0,0 0 1 0 0,0 0 0 0 0,0 1 0 0 0,0-1-1 0 0,0 1 1 0 0,0-1 0 0 0,-1 1 0 0 0,1 0-1 0 0,0 0 1 0 0,0 0 0 0 0,0 1 0 0 0,0-1-1 0 0,0 1 1 0 0,0-1 0 0 0,0 1 0 0 0,0 0-1 0 0,0 0 1 0 0,0 1 0 0 0,0-1 0 0 0,1 0-1 0 0,-3 3-10 0 0,0-4 0 0 0,0 2 0 0 0,1-1 1 0 0,-1 0-1 0 0,1 1 0 0 0,-1 0 0 0 0,1 0 0 0 0,0 0 0 0 0,0 1 0 0 0,0-1 0 0 0,0 1 0 0 0,0 0 0 0 0,0 0 0 0 0,1 0 0 0 0,-1 1 0 0 0,1-1 0 0 0,0 1 0 0 0,0 0 0 0 0,1 0 0 0 0,-1 0 1 0 0,1 0-1 0 0,-1 0 0 0 0,2 0 0 0 0,-1 1 0 0 0,0-1 0 0 0,1 1 0 0 0,-1 0 0 0 0,1-1 0 0 0,1 1 0 0 0,-1 0 0 0 0,1-1 0 0 0,0 1 0 0 0,0 0 0 0 0,0 0 0 0 0,0 0 0 0 0,5 5-82 0 0,0 0-1 0 0,0 0 1 0 0,1-1-1 0 0,1 0 0 0 0,-1 0 1 0 0,1 0-1 0 0,1-1 1 0 0,0 0-1 0 0,0-1 1 0 0,0 1-1 0 0,1-2 0 0 0,0 1 1 0 0,0-1-1 0 0,1-1 1 0 0,0 1-1 0 0,0-2 1 0 0,5 2 82 0 0,190 61-4692 0 0,-184-61 3957 0 0,15 3-509 0 0,1-1 98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3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1076 0 0,'6'-12'984'0'0,"-6"13"-891"0"0,1 0 0 0 0,-1-1 0 0 0,1 1 0 0 0,-1 0 0 0 0,1-1 0 0 0,-1 1 0 0 0,1-1 0 0 0,0 1 0 0 0,-1-1 0 0 0,1 1 0 0 0,0-1 0 0 0,-1 1 0 0 0,1-1 0 0 0,0 0 0 0 0,-1 1 0 0 0,1-1 0 0 0,0 0 0 0 0,0 0 0 0 0,0 1 0 0 0,-1-1 0 0 0,1 0 0 0 0,0 0 0 0 0,0 0 0 0 0,0 0 0 0 0,-1 0-1 0 0,1 0 1 0 0,0 0 0 0 0,0 0 0 0 0,0-1 0 0 0,-1 1 0 0 0,1 0 0 0 0,0 0 0 0 0,0-1 0 0 0,-1 1 0 0 0,1 0 0 0 0,0-1 0 0 0,0 1 0 0 0,-1-1 0 0 0,1 1 0 0 0,0-1 0 0 0,-1 1 0 0 0,1-1 0 0 0,-1 1 0 0 0,1-1 0 0 0,-1 0 0 0 0,1 1 0 0 0,-1-1 0 0 0,1 0 0 0 0,-1 1 0 0 0,0-1 0 0 0,1 0 0 0 0,-1 0 0 0 0,0 1 0 0 0,0-1-1 0 0,1 0 1 0 0,-1 0 0 0 0,0 0 0 0 0,0 1 0 0 0,0-1-93 0 0,25 90 527 0 0,-18-58-427 0 0,1-1 0 0 0,1 0-1 0 0,1-1 1 0 0,2 0 0 0 0,1-1-1 0 0,1 0 1 0 0,1-1 0 0 0,2 0-1 0 0,2 1-99 0 0,-17-25 37 0 0,1 0-1 0 0,-1 0 0 0 0,1 0 1 0 0,0 0-1 0 0,0-1 1 0 0,0 1-1 0 0,0-1 0 0 0,0 1 1 0 0,0-1-1 0 0,1 0 0 0 0,-1-1 1 0 0,1 1-1 0 0,-1 0 0 0 0,1-1 1 0 0,0 0-1 0 0,-1 0 0 0 0,1 0 1 0 0,0 0-1 0 0,0-1 0 0 0,0 0 1 0 0,0 1-1 0 0,0-1 0 0 0,0-1 1 0 0,-1 1-1 0 0,1 0 0 0 0,2-1-36 0 0,13-12-53 0 0,1-1-1 0 0,-2 0 1 0 0,0-1-1 0 0,0-1 0 0 0,-2-1 1 0 0,0-1-1 0 0,-1 0 1 0 0,-1-1-1 0 0,0 0 1 0 0,-2-1-1 0 0,0 0 1 0 0,-1-1-1 0 0,-1-1 1 0 0,-1 0-1 0 0,-1 0 0 0 0,-1 0 1 0 0,-1-1-1 0 0,-1 0 1 0 0,0-9 53 0 0,19-46 461 0 0,-18 54-173 0 0,-1 11 221 0 0,0 37-370 0 0,0 6-164 0 0,1-1 1 0 0,2 1-1 0 0,1-1 0 0 0,1 0 0 0 0,2-1 0 0 0,11 21 25 0 0,75 75-3726 0 0,-48-101-193 0 0,-47-22 2675 0 0</inkml:trace>
  <inkml:trace contextRef="#ctx0" brushRef="#br0" timeOffset="529.215">1015 1 1132 0 0,'-6'0'113'0'0,"1"0"1"0"0,-1 0-1 0 0,0 0 0 0 0,0 1 1 0 0,1 0-1 0 0,-1 0 1 0 0,0 1-1 0 0,1-1 0 0 0,-1 1 1 0 0,1 0-1 0 0,-1 1 0 0 0,1-1 1 0 0,0 1-1 0 0,0 0 0 0 0,0 0 1 0 0,1 1-1 0 0,-1-1 0 0 0,1 1 1 0 0,0 0-1 0 0,0 1 0 0 0,0-1 1 0 0,0 0-1 0 0,1 1 0 0 0,-1 0 1 0 0,1 0-1 0 0,1 0 0 0 0,-1 0 1 0 0,1 1-1 0 0,0-1 0 0 0,0 1 1 0 0,0-1-1 0 0,1 1 0 0 0,0 0 1 0 0,0-1-1 0 0,0 1 0 0 0,1 0 1 0 0,0 0-1 0 0,0 0 1 0 0,0-1-1 0 0,1 1 0 0 0,0 0 1 0 0,0 0-1 0 0,1-1 0 0 0,-1 1 1 0 0,1-1-1 0 0,1 4-113 0 0,8 8 193 0 0,0 1 1 0 0,1-1-1 0 0,1-1 1 0 0,1 0-1 0 0,0-1 1 0 0,1 0-1 0 0,0-2 0 0 0,1 1 1 0 0,15 8-194 0 0,-14-10 91 0 0,1 2 0 0 0,-2 0 0 0 0,0 1 0 0 0,0 1 0 0 0,-2 0 0 0 0,0 1 0 0 0,0 1 0 0 0,0 3-91 0 0,-12-18 14 0 0,-1 0 0 0 0,1 0 0 0 0,-1 1 0 0 0,0-1 0 0 0,0 1 0 0 0,0-1 0 0 0,0 1 0 0 0,-1-1 0 0 0,1 1 0 0 0,-1 0 0 0 0,0-1 0 0 0,0 1 0 0 0,0 0 0 0 0,-1-1 0 0 0,1 1 0 0 0,-1-1 0 0 0,0 1 0 0 0,0-1 0 0 0,0 1 0 0 0,0-1 0 0 0,-1 1 0 0 0,1-1 0 0 0,-1 0-1 0 0,0 0 1 0 0,0 0 0 0 0,0 0 0 0 0,-1 0 0 0 0,1 0 0 0 0,0-1 0 0 0,-1 1 0 0 0,0-1 0 0 0,0 0 0 0 0,0 1 0 0 0,0-1 0 0 0,0-1 0 0 0,0 1 0 0 0,0 0 0 0 0,0-1 0 0 0,-1 1 0 0 0,1-1 0 0 0,-1 0 0 0 0,1 0 0 0 0,-2 0-14 0 0,1 0 15 0 0,0 1 0 0 0,0 0-1 0 0,-1-1 1 0 0,1 0 0 0 0,0 0 0 0 0,0 0-1 0 0,-1 0 1 0 0,1-1 0 0 0,-1 0 0 0 0,1 0-1 0 0,-1 0 1 0 0,1 0 0 0 0,0-1 0 0 0,-1 1-1 0 0,1-1 1 0 0,0 0 0 0 0,-1-1 0 0 0,1 1-1 0 0,0-1 1 0 0,0 0 0 0 0,0 0 0 0 0,0 0-1 0 0,1 0 1 0 0,-1-1 0 0 0,0 1 0 0 0,1-1-1 0 0,0 0 1 0 0,-1 0 0 0 0,1 0 0 0 0,1-1-1 0 0,-1 1 1 0 0,0-1 0 0 0,-1-3-15 0 0,3 0 25 0 0,1 0 1 0 0,0 1 0 0 0,0-1-1 0 0,0 0 1 0 0,1 1-1 0 0,0-1 1 0 0,0 0-1 0 0,1 1 1 0 0,0-1-1 0 0,0 1 1 0 0,0 0-1 0 0,1-1 1 0 0,0 1-1 0 0,0 0 1 0 0,1 1-1 0 0,0-1 1 0 0,0 1 0 0 0,0-1-1 0 0,0 1 1 0 0,2-1-26 0 0,23-22-20 0 0,0 1 0 0 0,2 1 0 0 0,1 2 0 0 0,1 1 0 0 0,0 2 0 0 0,2 1 0 0 0,1 1 0 0 0,1 2 20 0 0,118-70-277 0 0,-124 55 217 0 0,-30 30-17 0 0,-38-17 133 0 0,23 18-39 0 0,0 1-1 0 0,1 0 1 0 0,-1 0-1 0 0,0 2 1 0 0,1-1-1 0 0,-1 2 1 0 0,1 0-1 0 0,0 0 0 0 0,0 2 1 0 0,0-1-1 0 0,0 2 1 0 0,1-1-1 0 0,0 2 1 0 0,0 0-1 0 0,0 0 1 0 0,1 1-1 0 0,-1 1-16 0 0,10-7 5 0 0,0 0-1 0 0,0 1 0 0 0,0-1 0 0 0,0 0 1 0 0,1 0-1 0 0,-1 1 0 0 0,1-1 0 0 0,0 1 1 0 0,-1 0-1 0 0,1-1 0 0 0,0 1 1 0 0,1 0-1 0 0,-1-1 0 0 0,0 1 0 0 0,1 0 1 0 0,0 0-1 0 0,-1 0 0 0 0,1 0 0 0 0,0 0 1 0 0,1-1-1 0 0,-1 1 0 0 0,0 0 1 0 0,1 0-1 0 0,-1 0 0 0 0,1-1 0 0 0,0 1 1 0 0,0 0-1 0 0,0 0 0 0 0,1-1 0 0 0,-1 1 1 0 0,0-1-1 0 0,1 0 0 0 0,0 1 1 0 0,-1-1-1 0 0,1 0 0 0 0,0 0 0 0 0,0 0 1 0 0,0 0-1 0 0,1 0 0 0 0,0 1-4 0 0,99 73-199 0 0,15-15-1054 0 0,66 16-4897 0 0,-151-65 5009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2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215 155 1380 0 0,'50'-84'4679'0'0,"-6"19"-2259"0"0,-44 170-2189 0 0,14 58-139 0 0,66 171 614 0 0,-78-325-708 0 0,-1-1 0 0 0,-1 1 0 0 0,1 0 1 0 0,-1-1-1 0 0,0 1 0 0 0,-1-1 1 0 0,0 1-1 0 0,-1 0 0 0 0,0-1 1 0 0,0 0-1 0 0,-1 1 0 0 0,1-1 0 0 0,-2 0 1 0 0,1 0-1 0 0,-1-1 0 0 0,-1 1 1 0 0,1-1-1 0 0,-1 0 0 0 0,-1 0 1 0 0,1 0-1 0 0,-1-1 0 0 0,0 0 0 0 0,0 0 1 0 0,-1 0-1 0 0,0-1 0 0 0,0 0 1 0 0,0-1-1 0 0,-1 1 0 0 0,1-1 1 0 0,-1-1-1 0 0,0 1 0 0 0,0-1 0 0 0,-1-1 1 0 0,1 1-1 0 0,0-2 0 0 0,-1 1 1 0 0,1-1-1 0 0,-1 0 0 0 0,0-1 1 0 0,-3 0 1 0 0,1 2-20 0 0,-13 0 399 0 0,32-13 36 0 0,35-7-485 0 0,0 1 0 0 0,1 2 0 0 0,0 2 0 0 0,1 2 0 0 0,1 2 0 0 0,0 3 0 0 0,0 1 0 0 0,1 2 70 0 0,-9 2-6265 0 0,-38-2 5004 0 0</inkml:trace>
  <inkml:trace contextRef="#ctx0" brushRef="#br0" timeOffset="277.76">0 56 2148 0 0,'6'-11'3997'0'0,"39"-2"-3715"0"0,-40 12 33 0 0,179-25 434 0 0,2 22-4789 0 0,-171 4 3399 0 0,23 0-517 0 0</inkml:trace>
  <inkml:trace contextRef="#ctx0" brushRef="#br0" timeOffset="603.129">890 13 1212 0 0,'-20'25'4991'0'0,"-24"31"-4547"0"0,37-41-291 0 0,1 1-1 0 0,0 0 1 0 0,1 1-1 0 0,1-1 1 0 0,1 1-1 0 0,0 0 1 0 0,1 0-1 0 0,1 0 1 0 0,0 0-1 0 0,2 0 1 0 0,0 7-153 0 0,0-2 229 0 0,2 9-44 0 0,1 0 0 0 0,2-1 0 0 0,1 1 0 0 0,1-1 0 0 0,2-1 0 0 0,1 0 0 0 0,1 0 0 0 0,2-1 0 0 0,9 13-185 0 0,60 162 736 0 0,-71-62-1196 0 0,-12-137 317 0 0,-1-1 1 0 0,1 1-1 0 0,-1 0 0 0 0,0 0 1 0 0,0 0-1 0 0,0 0 1 0 0,-1 0-1 0 0,1-1 1 0 0,-1 1-1 0 0,0-1 0 0 0,0 1 1 0 0,0-1-1 0 0,0 0 1 0 0,-1 0-1 0 0,1 0 1 0 0,-1 0-1 0 0,0 0 0 0 0,0 0 1 0 0,0-1-1 0 0,0 1 1 0 0,-1-1-1 0 0,1 0 1 0 0,0 0-1 0 0,-1 0 0 0 0,0-1 1 0 0,1 1-1 0 0,-1-1 1 0 0,0 0-1 0 0,0 0 1 0 0,0 0-1 0 0,0 0 0 0 0,0-1 1 0 0,0 0 142 0 0,-57-14-2717 0 0,28-1 1416 0 0</inkml:trace>
  <inkml:trace contextRef="#ctx0" brushRef="#br0" timeOffset="869.19">560 556 2396 0 0,'3'-9'287'0'0,"0"0"1"0"0,0 1-1 0 0,1-1 0 0 0,0 1 1 0 0,0 0-1 0 0,1 0 0 0 0,0 1 0 0 0,1-1 1 0 0,0 1-1 0 0,0 0 0 0 0,0 0 1 0 0,1 1-1 0 0,0 0 0 0 0,0 0 0 0 0,1 1 1 0 0,-1 0-1 0 0,1 0 0 0 0,0 1 0 0 0,1 0 1 0 0,-1 0-1 0 0,1 1 0 0 0,-1 0 1 0 0,1 0-1 0 0,7 0-287 0 0,224-19-5329 0 0,-239 22 5284 0 0,34 2-1188 0 0,18 9-11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4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 1492 0 0,'0'0'164'0'0,"1"0"-1"0"0,-1 1 0 0 0,1-1 1 0 0,-1 0-1 0 0,1 0 0 0 0,-1 0 1 0 0,0 0-1 0 0,1 0 1 0 0,-1 0-1 0 0,1 0 0 0 0,-1 0 1 0 0,1 0-1 0 0,-1-1 0 0 0,1 1 1 0 0,-1 0-1 0 0,1 0 1 0 0,-1 0-1 0 0,1 0 0 0 0,-1-1 1 0 0,0 1-1 0 0,1 0 0 0 0,-1 0 1 0 0,1-1-1 0 0,-1 1 1 0 0,0 0-1 0 0,1-1 0 0 0,-1 1 1 0 0,0 0-1 0 0,0-1 1 0 0,1 1-1 0 0,-1-1 0 0 0,0 1 1 0 0,0 0-1 0 0,1-1 0 0 0,-1 1 1 0 0,0-1-1 0 0,0 1 1 0 0,0-1-1 0 0,0 1 0 0 0,0-1 1 0 0,0 1-1 0 0,0-1 0 0 0,0 1-163 0 0,3 191 1557 0 0,-6-127-1217 0 0,4-1 0 0 0,2 0-1 0 0,3 0 1 0 0,3 0 0 0 0,11 36-340 0 0,-19-93-73 0 0,0-1-1 0 0,1 1 1 0 0,-1-1-1 0 0,1 0 1 0 0,0 0-1 0 0,1 0 1 0 0,-1 0 0 0 0,1 0-1 0 0,0 0 1 0 0,0-1-1 0 0,1 1 1 0 0,-1-1-1 0 0,1 0 1 0 0,0 0-1 0 0,0 0 1 0 0,0-1 0 0 0,1 1-1 0 0,-1-1 1 0 0,1 0-1 0 0,3 1 74 0 0,-3-5-387 0 0,0-1-1 0 0,-1 0 1 0 0,1 0-1 0 0,-1 0 1 0 0,0-1-1 0 0,1 0 1 0 0,-1 0-1 0 0,0 0 0 0 0,-1 0 1 0 0,1 0-1 0 0,-1-1 1 0 0,1 1-1 0 0,-1-1 1 0 0,0 0-1 0 0,0 0 1 0 0,-1-1-1 0 0,1 1 1 0 0,-1 0-1 0 0,0-1 1 0 0,0 0 387 0 0,4-13-1198 0 0</inkml:trace>
  <inkml:trace contextRef="#ctx0" brushRef="#br0" timeOffset="312.159">312 433 1120 0 0,'0'0'165'0'0,"-1"0"1"0"0,1 1-1 0 0,-1-1 0 0 0,1 0 1 0 0,-1 0-1 0 0,1 1 0 0 0,-1-1 0 0 0,1 0 1 0 0,-1 0-1 0 0,1 0 0 0 0,-1 0 1 0 0,0 0-1 0 0,1 0 0 0 0,-1 0 1 0 0,1 0-1 0 0,-1 0 0 0 0,0 0 0 0 0,1 0 1 0 0,-1 0-1 0 0,1 0 0 0 0,-1 0 1 0 0,1-1-1 0 0,-1 1 0 0 0,1 0 0 0 0,-1 0 1 0 0,1-1-1 0 0,-1 1 0 0 0,1 0 1 0 0,-1-1-1 0 0,1 1 0 0 0,-1 0 1 0 0,1-1-1 0 0,0 1 0 0 0,-1-1 0 0 0,1 1 1 0 0,-1-1-1 0 0,1 1 0 0 0,0-1-165 0 0,-5 6 182 0 0,-2 1-3 0 0,1-1 1 0 0,-1 1 0 0 0,1 0-1 0 0,1 0 1 0 0,-1 1 0 0 0,1 0-1 0 0,0 0 1 0 0,1 0 0 0 0,0 0 0 0 0,0 1-1 0 0,0 0 1 0 0,1 0 0 0 0,0 0-1 0 0,1 0 1 0 0,0 0 0 0 0,0 0-1 0 0,0 1 1 0 0,1 4-180 0 0,5-7 67 0 0,-1 0 1 0 0,2 0-1 0 0,-1 0 0 0 0,1-1 0 0 0,-1 1 1 0 0,2-1-1 0 0,-1 0 0 0 0,0-1 0 0 0,1 1 1 0 0,0-1-1 0 0,0 0 0 0 0,0-1 0 0 0,1 1 1 0 0,-1-1-1 0 0,1 0 0 0 0,0-1 1 0 0,0 0-1 0 0,0 0 0 0 0,0 0 0 0 0,0-1 1 0 0,0 0-1 0 0,0 0 0 0 0,1-1 0 0 0,-1 0 1 0 0,0 0-1 0 0,0-1 0 0 0,1 0-67 0 0,-2 3-10 0 0,0-1 1 0 0,1 0-1 0 0,-1 0 0 0 0,0-1 0 0 0,0 0 1 0 0,0 0-1 0 0,0 0 0 0 0,0-1 0 0 0,0 0 0 0 0,0 0 1 0 0,0-1-1 0 0,0 1 0 0 0,0-1 0 0 0,0-1 1 0 0,-1 1-1 0 0,1-1 0 0 0,-1 0 0 0 0,1 0 1 0 0,-1 0-1 0 0,0-1 0 0 0,-1 0 0 0 0,1 0 0 0 0,0 0 1 0 0,-1-1-1 0 0,0 1 0 0 0,0-1 0 0 0,-1 0 1 0 0,1 0-1 0 0,-1 0 0 0 0,0-1 0 0 0,0 1 0 0 0,0-2 10 0 0,-5 0-84 0 0,0 0-1 0 0,0 0 0 0 0,-1 0 0 0 0,1 1 0 0 0,-2-1 0 0 0,1 1 0 0 0,-1 0 0 0 0,1 0 0 0 0,-2 0 0 0 0,1 0 0 0 0,-1 1 1 0 0,0 0-1 0 0,0 0 0 0 0,0 0 0 0 0,-1 0 0 0 0,1 1 0 0 0,-7-3 85 0 0,-213-131-7768 0 0,196 121 6555 0 0</inkml:trace>
  <inkml:trace contextRef="#ctx0" brushRef="#br0" timeOffset="566.794">0 226 1008 0 0,'10'0'7733'0'0,"8"2"-4118"0"0,110 14-5629 0 0,0-6-5095 0 0,-108-10 5876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3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38 860 0 0,'0'-2'117'0'0,"-1"1"0"0"0,1-1 1 0 0,-1 0-1 0 0,1 0 0 0 0,-1 0 0 0 0,0 0 0 0 0,0 1 1 0 0,0-1-1 0 0,0 0 0 0 0,0 1 0 0 0,0-1 1 0 0,0 1-1 0 0,0-1 0 0 0,-1 1 0 0 0,1 0 0 0 0,-1-1 1 0 0,1 1-1 0 0,-1 0 0 0 0,1 0 0 0 0,-1 0 0 0 0,0 0 1 0 0,1 0-1 0 0,-1 0 0 0 0,0 1 0 0 0,0-1 0 0 0,0 1 1 0 0,0-1-1 0 0,1 1 0 0 0,-1 0 0 0 0,0-1 0 0 0,0 1 1 0 0,0 0-1 0 0,0 0 0 0 0,0 0 0 0 0,0 1 0 0 0,0-1 1 0 0,0 0-1 0 0,0 1 0 0 0,0 0-117 0 0,-72 14 624 0 0,70-15-578 0 0,0 0-1 0 0,0 1 1 0 0,0-1-1 0 0,0 1 1 0 0,0 0-1 0 0,0 0 1 0 0,0 0-1 0 0,0 1 1 0 0,0-1-1 0 0,0 1 1 0 0,1 0-1 0 0,-1 0 1 0 0,1 1-1 0 0,0-1 1 0 0,-1 0-1 0 0,1 1 1 0 0,0 0-1 0 0,0 0 1 0 0,1 0-1 0 0,-1 0 1 0 0,1 0-1 0 0,-1 1 1 0 0,1-1-1 0 0,0 1 1 0 0,0-1-1 0 0,0 1 1 0 0,1 0-1 0 0,0 0 1 0 0,-1 0-1 0 0,1 0 1 0 0,1 0-1 0 0,-1 0 1 0 0,0 0-1 0 0,1 0 1 0 0,0 0-1 0 0,0 0 1 0 0,0 0-1 0 0,1 0 1 0 0,-1 0-1 0 0,1 0 1 0 0,0 0-1 0 0,0 0 1 0 0,0 0-1 0 0,1 0 1 0 0,-1 0-1 0 0,2 1-45 0 0,15 14 165 0 0,1-2-1 0 0,1 0 1 0 0,1-1 0 0 0,0-1-1 0 0,1-1 1 0 0,0-1 0 0 0,19 7-165 0 0,35 23 252 0 0,-63-35-183 0 0,-7-5-49 0 0,0-1 1 0 0,-1 1-1 0 0,1 0 1 0 0,-1 0-1 0 0,0 1 1 0 0,0 0-1 0 0,0 0 1 0 0,0 0-1 0 0,0 0 1 0 0,-1 1-1 0 0,0 0 0 0 0,0 0 1 0 0,0 0-1 0 0,-1 0 1 0 0,0 1-1 0 0,0-1 1 0 0,0 1-1 0 0,0 0 1 0 0,-1 0-1 0 0,0 0 1 0 0,-1 0-1 0 0,2 5-20 0 0,-5-7-1 0 0,1 0 0 0 0,-1 0 1 0 0,0-1-1 0 0,-1 1 0 0 0,1 0 0 0 0,-1-1 0 0 0,1 1 0 0 0,-1-1 0 0 0,0 0 0 0 0,0 0 0 0 0,0 0 1 0 0,-1 0-1 0 0,1-1 0 0 0,-1 1 0 0 0,1-1 0 0 0,-1 0 0 0 0,0 0 0 0 0,0 0 0 0 0,0 0 0 0 0,0-1 1 0 0,0 0-1 0 0,-1 0 0 0 0,1 0 0 0 0,0 0 0 0 0,0-1 0 0 0,-1 1 0 0 0,1-1 0 0 0,0 0 0 0 0,-1 0 1 0 0,1-1-1 0 0,0 0 0 0 0,-1 1 0 0 0,-2-2 1 0 0,1 1-111 0 0,0 0 1 0 0,0 0-1 0 0,1 0 0 0 0,-1-1 0 0 0,0 0 1 0 0,1 0-1 0 0,-1-1 0 0 0,1 0 1 0 0,0 0-1 0 0,0 0 0 0 0,0 0 1 0 0,0-1-1 0 0,0 1 0 0 0,1-1 1 0 0,-1-1-1 0 0,1 1 0 0 0,0-1 0 0 0,1 1 1 0 0,-1-1-1 0 0,1 0 0 0 0,0 0 1 0 0,0-1-1 0 0,0 1 0 0 0,1 0 1 0 0,0-1-1 0 0,0 0 0 0 0,0 0 1 0 0,1 1-1 0 0,0-1 0 0 0,0 0 0 0 0,0 0 1 0 0,1 0-1 0 0,0 0 0 0 0,0 0 1 0 0,1 0-1 0 0,-1 0 0 0 0,1 0 1 0 0,1 0-1 0 0,-1 0 0 0 0,1 1 1 0 0,0-1-1 0 0,2-5 111 0 0,38-35-1741 0 0,-19 28 944 0 0</inkml:trace>
  <inkml:trace contextRef="#ctx0" brushRef="#br0" timeOffset="1100.07">762 58 2440 0 0,'-38'-7'3394'0'0,"24"8"-3281"0"0,-1 1 0 0 0,1 0 0 0 0,0 1 1 0 0,0 1-1 0 0,0 0 0 0 0,0 1 0 0 0,1 1 0 0 0,0 0 0 0 0,0 0 1 0 0,0 2-1 0 0,1-1 0 0 0,0 2 0 0 0,0-1 0 0 0,1 2 1 0 0,1-1-1 0 0,-1 2 0 0 0,1-1 0 0 0,1 1 0 0 0,0 1 0 0 0,1 0 1 0 0,0 0-1 0 0,0 0 0 0 0,2 1 0 0 0,-2 4-113 0 0,7-13 38 0 0,1-1 0 0 0,0 1 0 0 0,0 0 0 0 0,0-1 0 0 0,0 1 0 0 0,0 0 0 0 0,1-1 0 0 0,-1 1 0 0 0,1 0 0 0 0,0-1 0 0 0,1 1 0 0 0,-1-1 0 0 0,0 1 0 0 0,1-1 0 0 0,0 0 0 0 0,0 1 0 0 0,0-1 0 0 0,0 0 0 0 0,0 0 0 0 0,1-1 0 0 0,-1 1 0 0 0,1 0 0 0 0,0-1 0 0 0,0 1 0 0 0,0-1 0 0 0,0 0 0 0 0,0 0 0 0 0,0 0 0 0 0,0-1 0 0 0,1 1 0 0 0,-1-1 0 0 0,1 0 0 0 0,-1 0 0 0 0,1 0 0 0 0,0 0 0 0 0,-1 0 0 0 0,1-1 0 0 0,0 0 0 0 0,-1 1 0 0 0,1-2 0 0 0,0 1 0 0 0,0 0 0 0 0,-1-1 0 0 0,1 1 0 0 0,-1-1 0 0 0,1 0 0 0 0,0 0 0 0 0,-1-1 0 0 0,0 1 0 0 0,3-2-38 0 0,12-4-55 0 0,1-1 1 0 0,-1-1 0 0 0,0 0 0 0 0,-1-2 0 0 0,-1 0-1 0 0,1 0 1 0 0,-2-2 0 0 0,0 0 0 0 0,0-1 0 0 0,-1 0-1 0 0,-1-1 1 0 0,0-1 0 0 0,-1 0 0 0 0,8-14 54 0 0,-12 16-120 0 0,57-48-1084 0 0,-64 62 1126 0 0,-1 0-22 0 0,14 5-78 0 0,-1 12 237 0 0,0 2 0 0 0,-1 0-1 0 0,-1 0 1 0 0,0 1 0 0 0,-2 1 0 0 0,0-1 0 0 0,-2 1 0 0 0,0 1 0 0 0,-1 0 0 0 0,-1 0 0 0 0,1 14-59 0 0,-6-37 30 0 0,0 1 0 0 0,1 0 0 0 0,-1 0 0 0 0,1 0 0 0 0,-1 0 0 0 0,1-1 0 0 0,-1 1 1 0 0,0 0-1 0 0,1 0 0 0 0,-1 0 0 0 0,1 0 0 0 0,-1 0 0 0 0,1 0 0 0 0,-1 0 0 0 0,1 0 0 0 0,-1 1 0 0 0,0-1 1 0 0,1 0-1 0 0,-1 0 0 0 0,1 0 0 0 0,-1 0 0 0 0,1 0 0 0 0,-1 1 0 0 0,0-1 0 0 0,1 0 0 0 0,-1 0 0 0 0,0 1 1 0 0,1-1-1 0 0,-1 0 0 0 0,0 1 0 0 0,1-1 0 0 0,-1 0 0 0 0,0 1 0 0 0,0-1 0 0 0,1 0 0 0 0,-1 1 0 0 0,0-1 0 0 0,0 1 1 0 0,0-1-1 0 0,1 1 0 0 0,-1-1 0 0 0,0 0 0 0 0,0 1 0 0 0,0-1 0 0 0,0 1 0 0 0,0-1 0 0 0,0 1 0 0 0,0-1 1 0 0,0 1-1 0 0,0-1 0 0 0,0 0 0 0 0,0 1 0 0 0,0-1-30 0 0,16-49-299 0 0,-9 28 335 0 0,1-7-249 0 0,-8 24 152 0 0,0 0-1 0 0,0 0 1 0 0,1 0 0 0 0,-1 0-1 0 0,1 0 1 0 0,0 1-1 0 0,1-1 1 0 0,-1 0 0 0 0,0 0-1 0 0,1 1 1 0 0,0-1-1 0 0,0 1 1 0 0,0 0 0 0 0,0-1-1 0 0,1 1 1 0 0,-1 0 0 0 0,1 0-1 0 0,0 1 1 0 0,0-1-1 0 0,0 0 1 0 0,0 1 0 0 0,0 0-1 0 0,0 0 1 0 0,1 0-1 0 0,-1 0 1 0 0,3-1 61 0 0,-6 3-83 0 0,0 0-65 0 0,14 4 40 0 0,-8 0 166 0 0,0 1 0 0 0,-1 1 0 0 0,1-1 1 0 0,-1 1-1 0 0,0 0 0 0 0,0 0 0 0 0,-1 0 1 0 0,0 1-1 0 0,0-1 0 0 0,0 1 0 0 0,-1 0 1 0 0,0 0-1 0 0,0 1 0 0 0,-1-1 0 0 0,0 1 1 0 0,0-1-1 0 0,-1 1 0 0 0,0-1 0 0 0,0 1 1 0 0,-1 0-1 0 0,0 0 0 0 0,-1 6-58 0 0,1-14 207 0 0,3-73 131 0 0,32-64-1564 0 0,-32 138 1198 0 0,-1-1 0 0 0,1 0 1 0 0,-1 1-1 0 0,0-1 0 0 0,1 1 0 0 0,-1 0 1 0 0,0 0-1 0 0,1 0 0 0 0,-1 0 0 0 0,0 0 1 0 0,0 0-1 0 0,0 1 0 0 0,0-1 1 0 0,0 1-1 0 0,0-1 0 0 0,-1 1 0 0 0,1 0 1 0 0,0 0-1 0 0,-1 0 0 0 0,1 0 0 0 0,-1 0 1 0 0,0 0-1 0 0,0 0 0 0 0,1 0 1 0 0,-1 1-1 0 0,-1-1 0 0 0,1 0 0 0 0,0 1 1 0 0,-1-1-1 0 0,1 2 28 0 0,0-3-10 0 0,1 6 28 0 0,1 1-1 0 0,1-1 0 0 0,-1 0 0 0 0,1-1 0 0 0,1 1 0 0 0,-1 0 0 0 0,1-1 1 0 0,0 0-1 0 0,1 0 0 0 0,-1-1 0 0 0,1 0 0 0 0,0 0 0 0 0,0 0 1 0 0,1 0-1 0 0,0-1 0 0 0,-1 0 0 0 0,1-1 0 0 0,1 1 0 0 0,-1-1 1 0 0,0-1-1 0 0,1 1 0 0 0,-1-1 0 0 0,8 1-17 0 0,5-3-17 0 0,0-1 0 0 0,-1 0 0 0 0,1-1-1 0 0,0-1 1 0 0,-1-1 0 0 0,0-1 0 0 0,0-1 0 0 0,0 0 0 0 0,-1-1-1 0 0,0-1 1 0 0,0-1 0 0 0,-1-1 0 0 0,0 0 0 0 0,-1-1 0 0 0,0-1-1 0 0,6-6 18 0 0,-18 17 3 0 0,-1 0 0 0 0,1-1 0 0 0,-1 0 0 0 0,1 1 0 0 0,-1-1 0 0 0,0-1 0 0 0,0 1-1 0 0,0 0 1 0 0,0-1 0 0 0,0 0 0 0 0,0 1 0 0 0,-1-1 0 0 0,1 0 0 0 0,-1-1 0 0 0,0 1-1 0 0,0 0 1 0 0,0 0 0 0 0,0-1 0 0 0,-1 0 0 0 0,1 1 0 0 0,-1-1 0 0 0,0 0 0 0 0,0 1-1 0 0,0-1 1 0 0,-1 0 0 0 0,1 0 0 0 0,-1 0 0 0 0,0 0 0 0 0,0 1 0 0 0,0-1 0 0 0,-1 0-1 0 0,1 0 1 0 0,-1 0 0 0 0,0 0 0 0 0,0 1 0 0 0,0-1 0 0 0,-1 0 0 0 0,1 1 0 0 0,-1-1-1 0 0,0 1 1 0 0,0 0 0 0 0,0-1 0 0 0,0 1 0 0 0,-1 0 0 0 0,1 0 0 0 0,-1 0 0 0 0,0 1-1 0 0,0-1 1 0 0,0 1 0 0 0,0-1 0 0 0,-2 0-3 0 0,-8 0 115 0 0,1 1 0 0 0,0 1 0 0 0,-1 0 0 0 0,1 0 0 0 0,-1 1 1 0 0,1 1-1 0 0,-1 0 0 0 0,1 1 0 0 0,-1 0 0 0 0,1 1 0 0 0,0 0 0 0 0,0 1 0 0 0,0 1-115 0 0,9-4 14 0 0,-1 2 0 0 0,1-1 0 0 0,0 0 0 0 0,0 0 0 0 0,1 1 0 0 0,-1 0 0 0 0,0-1 0 0 0,1 1 0 0 0,-1 0-1 0 0,1 1 1 0 0,0-1 0 0 0,0 0 0 0 0,0 0 0 0 0,1 1 0 0 0,-1-1 0 0 0,1 1 0 0 0,0 0 0 0 0,0-1 0 0 0,0 1 0 0 0,0 0 0 0 0,1 0 0 0 0,-1-1 0 0 0,1 1 0 0 0,0 0-1 0 0,0 0 1 0 0,1 0 0 0 0,-1-1 0 0 0,1 1 0 0 0,0 0 0 0 0,0 0 0 0 0,0-1 0 0 0,0 1 0 0 0,1-1 0 0 0,-1 1 0 0 0,1-1 0 0 0,0 0 0 0 0,0 1 0 0 0,0-1-1 0 0,0 0 1 0 0,1 0 0 0 0,-1 0 0 0 0,1-1 0 0 0,0 1 0 0 0,0-1 0 0 0,0 1 0 0 0,0-1 0 0 0,2 1-14 0 0,126 108-1928 0 0,14-20-3702 0 0,-118-76 4505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0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1292 0 0,'7'5'4430'0'0,"69"-6"-3296"0"0,52-13-600 0 0,59-7-3983 0 0,-154 15 2253 0 0,-3-2 27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4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365 423 1468 0 0,'56'-57'1718'0'0,"-6"-5"2144"0"0,-106 49-3146 0 0,35 16-651 0 0,0 2-1 0 0,0 1 1 0 0,0 0 0 0 0,1 2-1 0 0,0 0 1 0 0,1 1-1 0 0,0 1 1 0 0,0 1 0 0 0,1 0-1 0 0,0 2 1 0 0,1 0-1 0 0,-7 7-64 0 0,24-19 4 0 0,-12 6 25 0 0,0 0 0 0 0,1 1-1 0 0,0 1 1 0 0,1 0-1 0 0,0 0 1 0 0,0 1-1 0 0,1 0 1 0 0,0 1-1 0 0,1 0 1 0 0,0 0 0 0 0,1 1-1 0 0,0 0 1 0 0,1 0-1 0 0,1 0 1 0 0,-1 1-1 0 0,2 0 1 0 0,0 0 0 0 0,1 0-1 0 0,-2 8-28 0 0,6-16 11 0 0,-1 1-1 0 0,1-1 1 0 0,0 1 0 0 0,1-1-1 0 0,-1 0 1 0 0,1 1 0 0 0,0-1-1 0 0,1 0 1 0 0,-1 0 0 0 0,1-1-1 0 0,0 1 1 0 0,0 0 0 0 0,0-1-1 0 0,0 0 1 0 0,1 0 0 0 0,0 0-1 0 0,0 0 1 0 0,0 0 0 0 0,0-1-1 0 0,1 0 1 0 0,-1 0 0 0 0,1 0-1 0 0,0 0 1 0 0,0-1 0 0 0,0 0-1 0 0,0 0 1 0 0,2 0-11 0 0,149 29-566 0 0,-120-30 93 0 0,0-1 0 0 0,0-2 0 0 0,0-1-1 0 0,0-2 1 0 0,0-1 0 0 0,-1-2 0 0 0,0-1-1 0 0,31-14 474 0 0,-4-11-944 0 0,-35 16 606 0 0</inkml:trace>
  <inkml:trace contextRef="#ctx0" brushRef="#br0" timeOffset="1061.691">759 567 3620 0 0,'0'-3'41'0'0,"0"-1"1"0"0,-1 1-1 0 0,1 0 0 0 0,-1 0 0 0 0,1-1 0 0 0,-1 1 0 0 0,0 0 0 0 0,0 0 0 0 0,-1 0 0 0 0,1 0 0 0 0,-1 0 0 0 0,1 1 1 0 0,-1-1-1 0 0,0 0 0 0 0,0 1 0 0 0,0-1 0 0 0,0 1 0 0 0,0-1 0 0 0,-1 1 0 0 0,1 0 0 0 0,-1 0 0 0 0,0 0 1 0 0,1 1-1 0 0,-1-1 0 0 0,0 1 0 0 0,0-1 0 0 0,0 1 0 0 0,0 0 0 0 0,0 0 0 0 0,0 0 0 0 0,-1 0 0 0 0,1 1 0 0 0,0 0 1 0 0,0-1-1 0 0,0 1 0 0 0,-1 0 0 0 0,1 0 0 0 0,-1 1-41 0 0,-123 34 1283 0 0,118-29-1177 0 0,0 1 1 0 0,1 0-1 0 0,0 0 0 0 0,0 1 0 0 0,0 0 0 0 0,1 0 0 0 0,0 1 0 0 0,1-1 1 0 0,0 2-1 0 0,0-1 0 0 0,1 1 0 0 0,0 0 0 0 0,1 0 0 0 0,0 0 1 0 0,1 0-1 0 0,0 1 0 0 0,0 0 0 0 0,1-1 0 0 0,1 3-106 0 0,2-10 46 0 0,1 1-1 0 0,0-1 1 0 0,0-1 0 0 0,1 1-1 0 0,-1 0 1 0 0,0 0 0 0 0,1-1-1 0 0,0 1 1 0 0,0-1-1 0 0,-1 0 1 0 0,1 0 0 0 0,0 0-1 0 0,1 0 1 0 0,-1-1 0 0 0,0 1-1 0 0,0-1 1 0 0,1 0-1 0 0,-1 0 1 0 0,1 0 0 0 0,-1 0-1 0 0,1-1 1 0 0,0 1 0 0 0,-1-1-1 0 0,1 0 1 0 0,-1 0-1 0 0,1 0 1 0 0,0-1 0 0 0,-1 1-1 0 0,1-1 1 0 0,-1 0 0 0 0,1 0-1 0 0,1 0-45 0 0,20-9-38 0 0,-1-1 0 0 0,0-1 0 0 0,-1-1-1 0 0,0-1 1 0 0,-1-1 0 0 0,-1-1 0 0 0,-1 0-1 0 0,0-2 1 0 0,-1-1 0 0 0,-1 0 0 0 0,0-1-1 0 0,-2-1 1 0 0,6-10 38 0 0,13-11-85 0 0,-5 54-105 0 0,-26-8 205 0 0,23 30 1 0 0,-1 0 1 0 0,-2 2-1 0 0,-1 1 1 0 0,-2 1-1 0 0,-1 1 1 0 0,2 11-17 0 0,1-116 1087 0 0,-17 25-1047 0 0,15-54-490 0 0,-14 96 121 0 0,9 17 293 0 0,-1 0-1 0 0,0 2 1 0 0,-2-1 0 0 0,0 2-1 0 0,-1-1 1 0 0,-1 2 0 0 0,-1 0-1 0 0,-1 0 1 0 0,-1 1 36 0 0,-9-274-615 0 0,24 195 6 0 0,12 88 155 0 0,-25-16 416 0 0,1 0 1 0 0,0-1-1 0 0,2-1 1 0 0,0 0 0 0 0,0 0-1 0 0,1-2 1 0 0,1 1-1 0 0,0-2 1 0 0,1 0-1 0 0,0-1 1 0 0,0 0-1 0 0,1-2 1 0 0,0 0 0 0 0,1 0-1 0 0,0-2 1 0 0,0 0-1 0 0,0-1 1 0 0,1-1-1 0 0,0-1 1 0 0,17 1 37 0 0,-23-4-69 0 0,1 0-1 0 0,0 0 1 0 0,-1-2-1 0 0,1 1 1 0 0,-1-2-1 0 0,1 0 1 0 0,-1 0-1 0 0,0-1 1 0 0,0-1 0 0 0,-1 0-1 0 0,1-1 1 0 0,-1 0-1 0 0,0-1 1 0 0,5-4 69 0 0,-8 3 42 0 0,1-1 1 0 0,-1 1-1 0 0,-1-1 1 0 0,0-1-1 0 0,0 0 1 0 0,0 0-1 0 0,-1 0 1 0 0,-1-1-1 0 0,0 0 1 0 0,-1 0-1 0 0,0-1 1 0 0,0 1-1 0 0,-1-1 1 0 0,-1 0-1 0 0,0-1 1 0 0,0 1-1 0 0,-2 0 1 0 0,1-1-1 0 0,-1-11-42 0 0,-2 19 85 0 0,0 0 1 0 0,-1 1-1 0 0,1-1 0 0 0,-1 0 0 0 0,0 1 1 0 0,0-1-1 0 0,0 1 0 0 0,-1-1 0 0 0,0 1 0 0 0,0 0 1 0 0,0 0-1 0 0,0 0 0 0 0,0 1 0 0 0,-1-1 1 0 0,0 1-1 0 0,1 0 0 0 0,-1 0 0 0 0,-1 0 0 0 0,1 0 1 0 0,0 1-1 0 0,-1-1 0 0 0,1 1 0 0 0,-1 0 1 0 0,1 1-1 0 0,-1-1 0 0 0,0 1 0 0 0,-1 0-85 0 0,2 4 45 0 0,-1 0 0 0 0,0 0 0 0 0,1 0-1 0 0,0 1 1 0 0,0-1 0 0 0,0 1 0 0 0,0 0 0 0 0,1 1 0 0 0,0-1-1 0 0,0 1 1 0 0,0-1 0 0 0,0 1 0 0 0,0 0 0 0 0,1 0 0 0 0,0 0-1 0 0,0 0 1 0 0,1 0 0 0 0,-1 1 0 0 0,1-1 0 0 0,0 0 0 0 0,1 1-1 0 0,-1-1 1 0 0,1 1 0 0 0,0-1 0 0 0,0 2-45 0 0,11 187 1174 0 0,185 404 83 0 0,-229-639-6379 0 0,-13-47 1089 0 0,30 50 2726 0 0</inkml:trace>
  <inkml:trace contextRef="#ctx0" brushRef="#br0" timeOffset="1310.425">1893 447 1240 0 0,'6'-6'185'0'0,"-1"0"-1"0"0,1 1 1 0 0,-1 0-1 0 0,2 0 1 0 0,-1 0-1 0 0,0 1 1 0 0,1 0 0 0 0,0 0-1 0 0,0 1 1 0 0,0 0-1 0 0,0 0 1 0 0,1 1-1 0 0,-1-1 1 0 0,1 2-1 0 0,-1-1 1 0 0,1 1-1 0 0,0 0 1 0 0,-1 1 0 0 0,1 0-1 0 0,0 0-184 0 0,-1 2 78 0 0,0 1-1 0 0,-1 1 1 0 0,1-1-1 0 0,-1 1 1 0 0,0 0-1 0 0,-1 0 1 0 0,1 1-1 0 0,-1 0 1 0 0,1 0-1 0 0,-1 0 1 0 0,-1 0-1 0 0,1 1 1 0 0,-1 0-1 0 0,0 0 1 0 0,0 0-1 0 0,-1 0 1 0 0,0 1-1 0 0,0 0 1 0 0,0-1-1 0 0,-1 1 1 0 0,1 5-78 0 0,-1-7 52 0 0,-1 0 1 0 0,0-1-1 0 0,0 1 1 0 0,0 0 0 0 0,-1 0-1 0 0,0 0 1 0 0,0 0 0 0 0,0 0-1 0 0,0 0 1 0 0,-1 0-1 0 0,0 0 1 0 0,0 0 0 0 0,0-1-1 0 0,-1 1 1 0 0,1 0 0 0 0,-1-1-1 0 0,0 1 1 0 0,-1-1-1 0 0,1 1 1 0 0,-1-1 0 0 0,0 0-1 0 0,0 0 1 0 0,0 0 0 0 0,0-1-1 0 0,-1 1 1 0 0,1-1-1 0 0,-1 0 1 0 0,0 0 0 0 0,0 0-1 0 0,0 0 1 0 0,-1 0 0 0 0,1-1-1 0 0,0 0 1 0 0,-1 0 0 0 0,0 0-1 0 0,1-1 1 0 0,-1 0-1 0 0,0 0 1 0 0,0 0 0 0 0,0 0-1 0 0,0-1 1 0 0,0 1 0 0 0,0-1-1 0 0,-2-1-52 0 0,5 1-132 0 0,1 0 0 0 0,0-1 0 0 0,-1 1 0 0 0,1-1 0 0 0,0 0 0 0 0,-1 1 0 0 0,1-1 0 0 0,0 0 0 0 0,0 1 0 0 0,0-1 0 0 0,0 0 0 0 0,0 0 0 0 0,0 0 0 0 0,0 0 0 0 0,0 0 0 0 0,0 0 0 0 0,0-1 0 0 0,1 1 0 0 0,-1 0 0 0 0,0 0 0 0 0,1-1 0 0 0,-1 1 0 0 0,1 0 0 0 0,-1-1 0 0 0,1 1 0 0 0,0 0 0 0 0,-1-1 0 0 0,1 1 0 0 0,0 0 0 0 0,0-1 0 0 0,0 1 0 0 0,0-1 0 0 0,0 1 0 0 0,1 0 0 0 0,-1-1 0 0 0,0 1 0 0 0,0-1 0 0 0,1 1 0 0 0,-1 0 0 0 0,1 0 0 0 0,0-1 0 0 0,-1 1 0 0 0,1-1 132 0 0,8-12-1174 0 0</inkml:trace>
  <inkml:trace contextRef="#ctx0" brushRef="#br0" timeOffset="1996.851">2316 474 1600 0 0,'-5'2'4959'0'0,"-18"71"-3989"0"0,17 30 283 0 0,6-101-1220 0 0,0 1 0 0 0,0 0 0 0 0,1 0-1 0 0,-1-1 1 0 0,1 1 0 0 0,-1 0 0 0 0,1-1 0 0 0,0 1 0 0 0,0-1 0 0 0,0 1-1 0 0,0-1 1 0 0,1 1 0 0 0,-1-1 0 0 0,1 1 0 0 0,-1-1 0 0 0,1 0-1 0 0,0 0 1 0 0,0 0 0 0 0,0 0 0 0 0,0 0 0 0 0,0-1 0 0 0,0 1-1 0 0,1 0 1 0 0,-1-1 0 0 0,0 0 0 0 0,1 1 0 0 0,-1-1 0 0 0,1 0 0 0 0,0 0-1 0 0,-1-1 1 0 0,1 1 0 0 0,0-1 0 0 0,-1 1 0 0 0,1-1 0 0 0,0 0-1 0 0,0 0 1 0 0,-1 0 0 0 0,3 0-33 0 0,102-23 542 0 0,-98 20-575 0 0,-1-1 0 0 0,1 0 1 0 0,0-1-1 0 0,-1 0 0 0 0,0 0 0 0 0,0-1 0 0 0,-1 0 0 0 0,1 0 0 0 0,-1 0 0 0 0,-1-1 0 0 0,1-1 0 0 0,-1 1 0 0 0,0-1 0 0 0,-1 0 0 0 0,0 0 1 0 0,0 0-1 0 0,-1-1 0 0 0,0 0 0 0 0,0 0 0 0 0,-1 0 0 0 0,0-1 33 0 0,-3 9-43 0 0,0 1 59 0 0,0 0 12 0 0,-22-10-2 0 0,19 12-20 0 0,0 0 1 0 0,1 0-1 0 0,0 0 0 0 0,-1 1 0 0 0,1-1 0 0 0,0 1 1 0 0,0 0-1 0 0,1 0 0 0 0,-1-1 0 0 0,1 1 0 0 0,-1 0 1 0 0,1 1-1 0 0,0-1 0 0 0,0 0 0 0 0,0 0 0 0 0,0 0 1 0 0,1 1-1 0 0,-1-1 0 0 0,1 0 0 0 0,0 1 0 0 0,0-1 1 0 0,0 0-1 0 0,0 1 0 0 0,1-1 0 0 0,-1 0 0 0 0,1 0 1 0 0,0 1-1 0 0,0-1 0 0 0,0 0 0 0 0,1 0 0 0 0,-1 0 1 0 0,1 0-1 0 0,-1 0 0 0 0,1-1 0 0 0,0 1 0 0 0,0 0 0 0 0,0-1 1 0 0,0 1-1 0 0,1-1 0 0 0,-1 0 0 0 0,2 1-6 0 0,4 4-44 0 0,1-1 0 0 0,1 0 0 0 0,-1-1 0 0 0,1 0 0 0 0,0-1-1 0 0,1 1 1 0 0,-1-2 0 0 0,1 0 0 0 0,-1 0 0 0 0,1-1 0 0 0,0 0-1 0 0,0-1 1 0 0,0 0 0 0 0,0 0 0 0 0,0-2 0 0 0,0 1 0 0 0,0-1 0 0 0,0-1-1 0 0,-1 0 1 0 0,1-1 0 0 0,0 0 0 0 0,-1 0 0 0 0,1-1 0 0 0,-1 0 0 0 0,0-1-1 0 0,-1 0 1 0 0,1-1 0 0 0,-1 0 0 0 0,0 0 0 0 0,0-1 0 0 0,-1 0 0 0 0,0-1-1 0 0,0 0 1 0 0,-1 0 0 0 0,0-1 0 0 0,-1 1 0 0 0,6-10 44 0 0,-2-5 31 0 0,-2 0 1 0 0,0-1 0 0 0,-1 0 0 0 0,-2-1-1 0 0,0 1 1 0 0,-2-1 0 0 0,-1 0-1 0 0,0 0 1 0 0,-2 0 0 0 0,-1 0-1 0 0,-1 0 1 0 0,-1 0 0 0 0,-2 1-1 0 0,0-1 1 0 0,-1 1 0 0 0,-1 0 0 0 0,-6-10-33 0 0,10 25 145 0 0,0 0 0 0 0,-1 0 0 0 0,0 0 0 0 0,0 0 0 0 0,-1 0 0 0 0,0 1 0 0 0,-1 0 0 0 0,1 0 0 0 0,-2 1 0 0 0,1-1 0 0 0,-1 1 0 0 0,0 1 0 0 0,0-1 0 0 0,-1 1 0 0 0,0 1-1 0 0,0-1 1 0 0,-1 1-144 0 0,7 6 26 0 0,0-1 0 0 0,0 1 0 0 0,0-1 0 0 0,0 1 0 0 0,0 0 0 0 0,0 0 0 0 0,0 0 0 0 0,1 0 0 0 0,-1 0 0 0 0,0 1 0 0 0,1-1 0 0 0,-1 0 0 0 0,0 1 0 0 0,1-1 0 0 0,0 1 0 0 0,-1 0 0 0 0,1-1 0 0 0,0 1 0 0 0,0 0 0 0 0,0 0 0 0 0,0 0 0 0 0,0 0 0 0 0,0 0 0 0 0,1 0 0 0 0,-1 0 0 0 0,1 0 0 0 0,-1 0 0 0 0,1 0 0 0 0,0 1-26 0 0,-3 18 35 0 0,2 0 0 0 0,1 0 0 0 0,1 0 0 0 0,0 0-1 0 0,2-1 1 0 0,0 1 0 0 0,1-1 0 0 0,1 0 0 0 0,1 0 0 0 0,1 0 0 0 0,1-1 0 0 0,8 15-35 0 0,5 21 13 0 0,42 145-1514 0 0,-47-61-4982 0 0,-20-127 5101 0 0,-12 5 12 0 0</inkml:trace>
  <inkml:trace contextRef="#ctx0" brushRef="#br0" timeOffset="2245.959">2689 454 1516 0 0,'13'-32'5806'0'0,"52"5"-5303"0"0,-52 23 17 0 0,123-21-1381 0 0,-43 31-3011 0 0,-53 6 2652 0 0</inkml:trace>
  <inkml:trace contextRef="#ctx0" brushRef="#br0" timeOffset="2541.872">3145 607 1832 0 0,'41'15'3898'0'0,"31"-30"-2980"0"0,-67 14-745 0 0,6-1-148 0 0,0-1 1 0 0,0 0-1 0 0,-1 0 1 0 0,1-1-1 0 0,-1 0 1 0 0,0-1-1 0 0,0 0 1 0 0,0-1-1 0 0,-1 0 1 0 0,0 0-1 0 0,0-1 1 0 0,-1 0 0 0 0,1-1-1 0 0,-2 1 1 0 0,1-2-1 0 0,-1 1 1 0 0,0-1-1 0 0,-1 0 1 0 0,0-1-1 0 0,0 1 1 0 0,-1-1-1 0 0,0 0 1 0 0,-1 0-1 0 0,0-3-25 0 0,-6 9 31 0 0,0-1-1 0 0,-1 1 1 0 0,0 0-1 0 0,0 0 0 0 0,0 0 1 0 0,0 0-1 0 0,-1 1 1 0 0,1-1-1 0 0,-1 1 1 0 0,0 0-1 0 0,0 0 0 0 0,0 1 1 0 0,0-1-1 0 0,-1 1 1 0 0,1-1-1 0 0,-1 2 1 0 0,1-1-1 0 0,-1 0 0 0 0,0 1 1 0 0,0 0-1 0 0,1 0 1 0 0,-1 0-1 0 0,0 1 1 0 0,0-1-1 0 0,0 1 0 0 0,0 0 1 0 0,0 1-1 0 0,0-1 1 0 0,0 1-1 0 0,0 0 1 0 0,0 0-1 0 0,1 1 0 0 0,-3 0-30 0 0,-5-1 70 0 0,1 0 0 0 0,-1 1 0 0 0,1 0 0 0 0,-1 0 0 0 0,1 1 0 0 0,0 1 0 0 0,0 0 0 0 0,0 1 1 0 0,1 0-1 0 0,0 0 0 0 0,0 1 0 0 0,0 0 0 0 0,0 1 0 0 0,1 0 0 0 0,0 1 0 0 0,1 0 0 0 0,0 0 0 0 0,0 1 0 0 0,0 0 0 0 0,1 0 0 0 0,1 0 0 0 0,0 1 0 0 0,0 0 0 0 0,1 1 0 0 0,0-1 0 0 0,-2 9-70 0 0,10-6-9 0 0,1 1 1 0 0,1-1 0 0 0,1 1-1 0 0,0-1 1 0 0,0-1-1 0 0,1 1 1 0 0,1-1 0 0 0,0 0-1 0 0,0-1 1 0 0,1 0 0 0 0,1 0-1 0 0,0-1 1 0 0,0-1 0 0 0,1 1-1 0 0,0-2 1 0 0,1 1 0 0 0,0-1-1 0 0,0-1 1 0 0,4 1 8 0 0,3 4-802 0 0,1 0-1 0 0,1-1 1 0 0,0-1 0 0 0,0-1 0 0 0,1-1-1 0 0,1 0 1 0 0,-1-2 0 0 0,19 3 802 0 0,-10-6-1081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4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7 318 2516 0 0,'3'-22'3480'0'0,"8"8"-2579"0"0,-18 45 516 0 0,-2 15-848 0 0,25 179 1406 0 0,97 180-606 0 0,-69-227-3732 0 0,-44-176 1127 0 0,0-2-183 0 0,-22-2-2499 0 0,11-10 2731 0 0</inkml:trace>
  <inkml:trace contextRef="#ctx0" brushRef="#br0" timeOffset="280.015">0 383 2212 0 0,'3'-4'123'0'0,"0"-1"-1"0"0,0 1 1 0 0,0 1 0 0 0,0-1-1 0 0,1 0 1 0 0,-1 1 0 0 0,1 0-1 0 0,0 0 1 0 0,0 0 0 0 0,0 0-1 0 0,1 1 1 0 0,-1-1 0 0 0,0 1-1 0 0,1 0 1 0 0,0 1-1 0 0,-1-1 1 0 0,1 1 0 0 0,0 0-1 0 0,0 0 1 0 0,0 0 0 0 0,0 1-1 0 0,0-1 1 0 0,0 1 0 0 0,0 1-1 0 0,-1-1 1 0 0,1 1-1 0 0,0-1 1 0 0,0 2 0 0 0,0-1-1 0 0,0 0 1 0 0,-1 1 0 0 0,1 0-1 0 0,-1 0 1 0 0,1 0 0 0 0,-1 1-1 0 0,0-1 1 0 0,1 1-123 0 0,10 7 107 0 0,1 0 0 0 0,-2 0 0 0 0,1 1 0 0 0,-2 1 0 0 0,1 1 0 0 0,-2 0 0 0 0,0 0 0 0 0,0 1 0 0 0,7 13-107 0 0,-12-18 21 0 0,0 0 0 0 0,-1 1 0 0 0,-1 0 0 0 0,0 0-1 0 0,0 0 1 0 0,-1 1 0 0 0,0-1 0 0 0,0 1 0 0 0,-1 0 0 0 0,-1 0-1 0 0,0 0 1 0 0,-1 0 0 0 0,0 1 0 0 0,0-1 0 0 0,-1 0 0 0 0,-1 1-1 0 0,0-1 1 0 0,0 0 0 0 0,-1 0 0 0 0,-1 0 0 0 0,0 0-1 0 0,0 0 1 0 0,-1 0 0 0 0,0-1 0 0 0,-1 0 0 0 0,-6 10-21 0 0,8-19-99 0 0,0 0 1 0 0,0-1-1 0 0,0 1 0 0 0,0-1 1 0 0,0 1-1 0 0,0-1 1 0 0,0 0-1 0 0,0 0 0 0 0,0 0 1 0 0,0-1-1 0 0,0 1 0 0 0,0-1 1 0 0,0 0-1 0 0,0 0 1 0 0,0 0-1 0 0,0 0 0 0 0,0 0 1 0 0,1 0-1 0 0,-1-1 1 0 0,0 1-1 0 0,1-1 0 0 0,-1 0 1 0 0,1 0-1 0 0,0 0 1 0 0,-1 0-1 0 0,1 0 0 0 0,0-1 1 0 0,0 1-1 0 0,1 0 1 0 0,-1-1-1 0 0,0 0 0 0 0,1 1 1 0 0,-1-1-1 0 0,1 0 1 0 0,0 0-1 0 0,0 0 0 0 0,0 0 1 0 0,1 0-1 0 0,-1 0 1 0 0,1 0-1 0 0,-1 0 0 0 0,1 0 1 0 0,0 0-1 0 0,0 0 0 0 0,0 0 1 0 0,1 0-1 0 0,-1 0 1 0 0,1-3 98 0 0,-2-22-950 0 0</inkml:trace>
  <inkml:trace contextRef="#ctx0" brushRef="#br0" timeOffset="515.229">298 482 1268 0 0,'3'-5'43'0'0,"-2"3"74"0"0,-1-1 0 0 0,1 1-1 0 0,0 0 1 0 0,0 0 0 0 0,0-1 0 0 0,0 1 0 0 0,0 0 0 0 0,0 0 0 0 0,0 0 0 0 0,1 1 0 0 0,-1-1 0 0 0,1 0 0 0 0,0 0 0 0 0,-1 1-1 0 0,1-1 1 0 0,0 1 0 0 0,0-1 0 0 0,0 1 0 0 0,0 0 0 0 0,0 0 0 0 0,0 0 0 0 0,0 0 0 0 0,1 0 0 0 0,-1 0 0 0 0,0 1 0 0 0,1-1-1 0 0,-1 1 1 0 0,0 0 0 0 0,1-1 0 0 0,-1 1 0 0 0,0 0 0 0 0,1 0 0 0 0,-1 1 0 0 0,3-1-117 0 0,9 13 274 0 0,1 0 0 0 0,-1 1-1 0 0,-1 0 1 0 0,0 1 0 0 0,-2 1 0 0 0,1 0 0 0 0,-2 0 0 0 0,0 1 0 0 0,-1 1 0 0 0,5 14-274 0 0,2 24 1781 0 0,-16-55-1462 0 0,0-1-2 0 0,0 0 28 0 0,-22 3 618 0 0,18-13-982 0 0,0-1-1 0 0,1 0 1 0 0,0-1 0 0 0,0 1-1 0 0,2 0 1 0 0,-1-1-1 0 0,1 1 1 0 0,1-1-1 0 0,0 1 1 0 0,1-1-1 0 0,0 1 1 0 0,0-1-1 0 0,2 1 1 0 0,-1 0-1 0 0,1 0 1 0 0,1 0-1 0 0,0 0 1 0 0,2-2 19 0 0,73-110-4299 0 0,-21 77 432 0 0,-41 36 2621 0 0</inkml:trace>
  <inkml:trace contextRef="#ctx0" brushRef="#br0" timeOffset="1184.793">930 404 848 0 0,'11'-2'1181'0'0,"-3"1"2555"0"0,-53 21-2466 0 0,34-13-1112 0 0,-1 0 0 0 0,1 1 0 0 0,0 0 0 0 0,1 0-1 0 0,0 2 1 0 0,0-1 0 0 0,1 1 0 0 0,0 0 0 0 0,1 1 0 0 0,0 0-1 0 0,0 1 1 0 0,2-1 0 0 0,-1 1 0 0 0,1 0 0 0 0,1 1 0 0 0,0 0-1 0 0,1 0 1 0 0,-2 12-158 0 0,8-23 3 0 0,0 0 0 0 0,1 0 0 0 0,-1 0 0 0 0,0 0 0 0 0,1 0 0 0 0,0-1 0 0 0,-1 1 0 0 0,1-1 0 0 0,0 0 0 0 0,0 0 0 0 0,0 0 0 0 0,0 0 0 0 0,0 0 0 0 0,0-1-1 0 0,0 1 1 0 0,0-1 0 0 0,0 0 0 0 0,0 0 0 0 0,0 0 0 0 0,0 0 0 0 0,0-1 0 0 0,0 1 0 0 0,0-1 0 0 0,0 0 0 0 0,0 0 0 0 0,0 0 0 0 0,0 0 0 0 0,0 0 0 0 0,-1 0 0 0 0,1-1 0 0 0,0 0 0 0 0,-1 1 0 0 0,2-3-3 0 0,15-9-158 0 0,-1-1 0 0 0,-1-1 0 0 0,0 0 0 0 0,-1-2 0 0 0,0 0 0 0 0,-2 0 1 0 0,0-2-1 0 0,-1 0 0 0 0,0 0 0 0 0,-2-1 0 0 0,-1 0 0 0 0,0-1 0 0 0,-1-1 1 0 0,-2 1-1 0 0,0-1 0 0 0,-1 0 0 0 0,-1-1 0 0 0,-2 1 0 0 0,0-1 0 0 0,-1 0 1 0 0,-1-21 157 0 0,3-2 512 0 0,-4 45-438 0 0,0 1-13 0 0,0 0-8 0 0,-8 85 831 0 0,22 176 127 0 0,7-70 76 0 0,-19-190-1074 0 0,0-1 0 0 0,0 1 0 0 0,1 0 0 0 0,-1-1 0 0 0,0 0 0 0 0,0 1 0 0 0,0-1 0 0 0,0 0 1 0 0,1 0-1 0 0,-1 0 0 0 0,0 0 0 0 0,0-1 0 0 0,0 1 0 0 0,1 0 0 0 0,-1-1 0 0 0,0 0 0 0 0,0 1 0 0 0,0-1 0 0 0,0 0 0 0 0,0 0 0 0 0,0 0 0 0 0,0 0 0 0 0,-1-1 1 0 0,1 1-1 0 0,0 0 0 0 0,0-1 0 0 0,-1 0 0 0 0,1 0-13 0 0,-1 2-1 0 0,12-9-63 0 0,1 1 0 0 0,0 0-1 0 0,0 1 1 0 0,1 1 0 0 0,0 0 0 0 0,0 1-1 0 0,0 1 1 0 0,0 0 0 0 0,1 1-1 0 0,0 1 1 0 0,0 0 0 0 0,7 1 64 0 0,-20 2 12 0 0,-1 0-1 0 0,1 0 1 0 0,-1 0 0 0 0,0 0-1 0 0,1 0 1 0 0,-1 1 0 0 0,0-1-1 0 0,0 1 1 0 0,0 0 0 0 0,0 0-1 0 0,0 0 1 0 0,0 0 0 0 0,0 0 0 0 0,-1 0-1 0 0,1 0 1 0 0,-1 0 0 0 0,1 1-1 0 0,-1-1 1 0 0,0 1 0 0 0,0-1-1 0 0,0 1 1 0 0,0-1 0 0 0,-1 1-1 0 0,1-1 1 0 0,-1 1 0 0 0,1 0-1 0 0,-1-1 1 0 0,0 1 0 0 0,0 0 0 0 0,0 0-1 0 0,-1-1 1 0 0,1 2-12 0 0,-5 2-28 0 0,0-1 0 0 0,0 1-1 0 0,-1-1 1 0 0,1 0 0 0 0,-1-1 0 0 0,0 1-1 0 0,-1-1 1 0 0,1 0 0 0 0,-1-1 0 0 0,1 1 0 0 0,-1-2-1 0 0,0 1 1 0 0,-1 0 0 0 0,1-1 0 0 0,0-1-1 0 0,-1 1 1 0 0,1-1 0 0 0,0 0 0 0 0,-1-1 0 0 0,0 0-1 0 0,1 0 1 0 0,-1-1 0 0 0,1 0 0 0 0,0 0 0 0 0,-1 0-1 0 0,1-1 1 0 0,0 0 0 0 0,-6-3 28 0 0,11 3-159 0 0,1 1 0 0 0,0 0-1 0 0,0-1 1 0 0,0 1 0 0 0,0-1 0 0 0,1 1 0 0 0,-1-1-1 0 0,0 0 1 0 0,1 1 0 0 0,-1-1 0 0 0,1 0 0 0 0,-1 1 0 0 0,1-1-1 0 0,0 0 1 0 0,0 1 0 0 0,0-1 0 0 0,0 0 0 0 0,0 0-1 0 0,0 1 1 0 0,0-1 0 0 0,1 0 0 0 0,-1 0 0 0 0,0 1 0 0 0,1-1-1 0 0,0 1 1 0 0,-1-1 0 0 0,1 0 0 0 0,0 1 0 0 0,0-1-1 0 0,0 1 1 0 0,0-1 0 0 0,0 1 0 0 0,0 0 0 0 0,0-1 0 0 0,0 1-1 0 0,1 0 1 0 0,-1 0 0 0 0,0 0 0 0 0,1 0 0 0 0,-1 0 0 0 0,2-1 159 0 0,0-1-150 0 0,14-14-1041 0 0</inkml:trace>
  <inkml:trace contextRef="#ctx0" brushRef="#br0" timeOffset="1480.525">1618 488 1868 0 0,'-21'-12'6932'0'0,"2"-1"-4818"0"0,73-4-8830 0 0,-40 14 5298 0 0,0 3-30 0 0</inkml:trace>
  <inkml:trace contextRef="#ctx0" brushRef="#br0" timeOffset="2099.573">2111 413 1652 0 0,'-119'24'4255'0'0,"109"-22"-4107"0"0,0-1 1 0 0,1 2-1 0 0,-1-1 0 0 0,1 1 1 0 0,0 1-1 0 0,0-1 1 0 0,0 1-1 0 0,0 1 1 0 0,1 0-1 0 0,-1 0 1 0 0,1 1-1 0 0,1 0 1 0 0,-1 0-1 0 0,1 1 1 0 0,0 0-1 0 0,0 0 1 0 0,1 1-1 0 0,0-1 1 0 0,1 1-1 0 0,-1 1 1 0 0,-2 7-149 0 0,9-13 23 0 0,2 0 0 0 0,-1 0 0 0 0,0 0 0 0 0,0-1-1 0 0,1 1 1 0 0,0 0 0 0 0,-1-1 0 0 0,1 0 0 0 0,0 0 0 0 0,0 0 0 0 0,0 0 0 0 0,1 0 0 0 0,-1 0 0 0 0,0-1 0 0 0,1 0 0 0 0,-1 1 0 0 0,1-1 0 0 0,-1-1 0 0 0,1 1-1 0 0,0 0 1 0 0,-1-1 0 0 0,1 0 0 0 0,0 0 0 0 0,-1 0 0 0 0,1 0 0 0 0,0 0 0 0 0,-1-1 0 0 0,1 0-23 0 0,17 1-167 0 0,0-1 0 0 0,0-1 0 0 0,-1-1 0 0 0,1 0 0 0 0,-1-2 0 0 0,1-1 0 0 0,-2 0 0 0 0,1-1 0 0 0,-1-1 0 0 0,0-1 0 0 0,0-1 0 0 0,-1-1 0 0 0,13-9 167 0 0,-29 19-17 0 0,-1 0-1 0 0,1 0 1 0 0,-1 1 0 0 0,1-1-1 0 0,-1 0 1 0 0,0-1 0 0 0,1 1-1 0 0,-1 0 1 0 0,0 0 0 0 0,0 0-1 0 0,1-1 1 0 0,-1 1 0 0 0,0-1-1 0 0,-1 1 1 0 0,1-1 0 0 0,0 1-1 0 0,0-1 1 0 0,-1 1 0 0 0,1-1-1 0 0,0 0 1 0 0,-1 1 0 0 0,0-1-1 0 0,1 0 1 0 0,-1 0 0 0 0,0 1-1 0 0,0-1 1 0 0,0 0 0 0 0,0 0-1 0 0,0 1 1 0 0,-1-1 0 0 0,1 0-1 0 0,0 0 1 0 0,-1 1 0 0 0,1-1-1 0 0,-1 0 1 0 0,0 1 0 0 0,1-1-1 0 0,-1 1 1 0 0,0-1 0 0 0,0 1-1 0 0,0-1 1 0 0,0 1 0 0 0,0 0-1 0 0,-1-1 1 0 0,1 1 0 0 0,0 0-1 0 0,0 0 1 0 0,-1 0 0 0 0,1 0-1 0 0,-1 0 1 0 0,1 0 0 0 0,-1 0-1 0 0,1 1 1 0 0,-1-1 0 0 0,0 0-1 0 0,0 1 18 0 0,-100-25 1383 0 0,62 29-622 0 0,49 6 54 0 0,175-6-1055 0 0,38-31-565 0 0,-214 27 753 0 0,0 0-1 0 0,0-1 1 0 0,0 0-1 0 0,0 0 0 0 0,0-1 1 0 0,0 0-1 0 0,-1 0 1 0 0,1-1-1 0 0,-1 0 0 0 0,1 0 1 0 0,-1-1-1 0 0,0 0 1 0 0,-1 0-1 0 0,1 0 0 0 0,-1-1 1 0 0,1 0-1 0 0,-2-1 0 0 0,1 1 1 0 0,0-1-1 0 0,-1 0 1 0 0,0 0-1 0 0,-1-1 0 0 0,1 0 1 0 0,-1 0-1 0 0,0 0 1 0 0,-1 0-1 0 0,0 0 0 0 0,0-1 1 0 0,-1 1-1 0 0,1-1 1 0 0,-2 0-1 0 0,1 0 0 0 0,-1-5 53 0 0,-1 1 147 0 0,-1 1-1 0 0,-1 0 0 0 0,0 0 1 0 0,0 0-1 0 0,-2 1 1 0 0,1-1-1 0 0,-1 0 0 0 0,0 1 1 0 0,-1 0-1 0 0,-1 0 1 0 0,1 1-1 0 0,-1-1 1 0 0,-1 1-1 0 0,0 0 0 0 0,0 1 1 0 0,-1 0-1 0 0,0 0 1 0 0,0 0-1 0 0,-1 1 0 0 0,0 0 1 0 0,0 1-1 0 0,-1 0 1 0 0,1 1-1 0 0,-8-3-146 0 0,15 7 44 0 0,-1 0 0 0 0,-1 0-1 0 0,1 0 1 0 0,0 0 0 0 0,0 1 0 0 0,0 0 0 0 0,0-1 0 0 0,0 1-1 0 0,0 0 1 0 0,-1 1 0 0 0,1-1 0 0 0,0 0 0 0 0,0 1 0 0 0,0 0-1 0 0,0 0 1 0 0,0 0 0 0 0,0 0 0 0 0,0 0 0 0 0,0 0 0 0 0,0 1-1 0 0,1 0 1 0 0,-1-1 0 0 0,0 1 0 0 0,1 0 0 0 0,0 0 0 0 0,-1 0-1 0 0,1 1 1 0 0,0-1 0 0 0,0 0 0 0 0,0 1 0 0 0,0 0 0 0 0,1-1 0 0 0,-1 1-1 0 0,1 0 1 0 0,-1 0 0 0 0,1 0 0 0 0,0 0 0 0 0,0 0 0 0 0,0 2-44 0 0,-27 120 723 0 0,50 18-252 0 0,99 402-2241 0 0,-97-357-6015 0 0,-20-178 6563 0 0</inkml:trace>
  <inkml:trace contextRef="#ctx0" brushRef="#br0" timeOffset="2596.127">3343 489 2440 0 0,'0'-4'147'0'0,"0"-1"0"0"0,0 0 0 0 0,0 1 0 0 0,-1-1 0 0 0,1 0 0 0 0,-1 1 0 0 0,0-1 0 0 0,-1 1 0 0 0,1-1 0 0 0,-1 1 0 0 0,0 0 0 0 0,0 0 0 0 0,0 0 0 0 0,-1 0 0 0 0,1 0 0 0 0,-1 0 0 0 0,0 0 0 0 0,0 1 0 0 0,0 0 0 0 0,-1-1 0 0 0,1 1 0 0 0,-1 0 0 0 0,0 1 0 0 0,0-1 0 0 0,0 1 0 0 0,0-1 0 0 0,0 1 0 0 0,0 1 0 0 0,-1-1 0 0 0,1 0 0 0 0,0 1 0 0 0,-1 0 0 0 0,0 0 0 0 0,1 1 0 0 0,-1-1 0 0 0,1 1 0 0 0,-1 0-1 0 0,0 0 1 0 0,-1 0-147 0 0,-183 40 1780 0 0,177-35-1654 0 0,0 1-1 0 0,0 0 1 0 0,0 0-1 0 0,1 1 1 0 0,0 1 0 0 0,0 0-1 0 0,1 0 1 0 0,0 1-1 0 0,0 0 1 0 0,1 1-1 0 0,0 0 1 0 0,1 0-1 0 0,-2 5-125 0 0,9-13 24 0 0,1-1-1 0 0,-1 0 0 0 0,1 0 1 0 0,0 1-1 0 0,0-1 0 0 0,-1 1 1 0 0,1-1-1 0 0,0 0 0 0 0,0 1 0 0 0,0-1 1 0 0,1 0-1 0 0,-1 1 0 0 0,0-1 1 0 0,0 1-1 0 0,1-1 0 0 0,-1 0 1 0 0,1 0-1 0 0,-1 1 0 0 0,1-1 1 0 0,0 0-1 0 0,-1 0 0 0 0,1 0 0 0 0,0 1 1 0 0,0-1-1 0 0,0 0 0 0 0,0 0 1 0 0,0 0-1 0 0,0 0 0 0 0,0-1 1 0 0,0 1-1 0 0,0 0 0 0 0,0 0 1 0 0,0-1-1 0 0,1 1 0 0 0,-1 0 0 0 0,0-1 1 0 0,1 0-1 0 0,-1 1 0 0 0,0-1 1 0 0,1 0-1 0 0,-1 1 0 0 0,0-1 1 0 0,1 0-1 0 0,-1 0 0 0 0,0 0 1 0 0,2 0-24 0 0,64 7 246 0 0,-51-8-256 0 0,1 0 0 0 0,-1-1 1 0 0,-1-1-1 0 0,1-1 0 0 0,0 0 1 0 0,-1-1-1 0 0,0 0 0 0 0,0-2 1 0 0,0 0-1 0 0,5-3 10 0 0,-13 7 10 0 0,0-1 1 0 0,-1 0-1 0 0,1 0 0 0 0,-1 0 1 0 0,0 0-1 0 0,0-1 0 0 0,0 0 1 0 0,0-1-1 0 0,-1 1 0 0 0,0-1 1 0 0,0 0-1 0 0,-1 0 0 0 0,1-1 1 0 0,-2 1-1 0 0,2-2-10 0 0,-20 29 173 0 0,16-13-240 0 0,-1 0 1 0 0,1 0-1 0 0,1-1 1 0 0,-1 1-1 0 0,1 0 1 0 0,1-1-1 0 0,-1 1 1 0 0,1-1-1 0 0,1 0 1 0 0,-1 1-1 0 0,1-2 1 0 0,0 1-1 0 0,1 0 1 0 0,0-1-1 0 0,0 0 1 0 0,0 0-1 0 0,1 0 1 0 0,-1-1-1 0 0,3 1 67 0 0,86 37-8060 0 0,-84-46 6844 0 0,9-9 26 0 0</inkml:trace>
  <inkml:trace contextRef="#ctx0" brushRef="#br0" timeOffset="2925.351">3527 411 1048 0 0,'-17'140'5271'0'0,"18"-141"-5209"0"0,-1 1 0 0 0,1 0-1 0 0,0-1 1 0 0,0 1 0 0 0,0 0-1 0 0,0 0 1 0 0,-1-1 0 0 0,1 1 0 0 0,0 0-1 0 0,0 0 1 0 0,0 0 0 0 0,0 0-1 0 0,0 0 1 0 0,0 0 0 0 0,-1 0-1 0 0,1 1 1 0 0,0-1 0 0 0,0 0 0 0 0,0 0-1 0 0,0 1 1 0 0,-1-1 0 0 0,1 0-1 0 0,0 1 1 0 0,0-1 0 0 0,-1 1 0 0 0,1-1-1 0 0,0 1 1 0 0,-1 0 0 0 0,1-1-1 0 0,0 1 1 0 0,-1-1 0 0 0,1 1-1 0 0,-1 0 1 0 0,1 0 0 0 0,-1-1 0 0 0,1 1-1 0 0,-1 0 1 0 0,0 0 0 0 0,1-1-1 0 0,-1 1 1 0 0,0 0 0 0 0,0 0-1 0 0,1 0 1 0 0,-1 0 0 0 0,0 0 0 0 0,0-1-1 0 0,0 1 1 0 0,0 0 0 0 0,0 0-1 0 0,0 0 1 0 0,-1 0 0 0 0,1 0-1 0 0,0 0 1 0 0,0-1 0 0 0,-1 2-62 0 0,33-35 398 0 0,76-48 343 0 0,-107 81-706 0 0,7 4-32 0 0,-1 0-1 0 0,0 1 1 0 0,0-1 0 0 0,0 1-1 0 0,-1 1 1 0 0,0-1-1 0 0,0 1 1 0 0,0 1 0 0 0,0-1-1 0 0,-1 1 1 0 0,0-1 0 0 0,-1 1-1 0 0,1 1 1 0 0,-2-1 0 0 0,1 1-1 0 0,-1-1 1 0 0,0 1 0 0 0,0 0-1 0 0,0 4-2 0 0,5 7-152 0 0,29 88-1965 0 0,-27 8-3650 0 0,-10-96 4370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4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68 1936 0 0,'0'0'607'0'0,"0"16"1630"0"0,29 51 170 0 0,-25-32-2207 0 0,2-2 1 0 0,1 1-1 0 0,2-1 0 0 0,1 0 1 0 0,2-1-1 0 0,1 0 1 0 0,1-1-1 0 0,2 0 1 0 0,1-1-1 0 0,1-1 1 0 0,8 8-201 0 0,-20-24-87 0 0,-18 8-6406 0 0,2-20 5281 0 0</inkml:trace>
  <inkml:trace contextRef="#ctx0" brushRef="#br0" timeOffset="776.514">14 294 1556 0 0,'-7'-3'665'0'0,"8"3"-559"0"0,-1-1 0 0 0,0 1 1 0 0,1-1-1 0 0,-1 1 0 0 0,0 0 0 0 0,1-1 0 0 0,-1 1 0 0 0,0-1 1 0 0,0 1-1 0 0,0-1 0 0 0,1 1 0 0 0,-1-1 0 0 0,0 1 1 0 0,0-1-1 0 0,0 1 0 0 0,0-1 0 0 0,0 1 0 0 0,0-1 1 0 0,0 1-1 0 0,0-1 0 0 0,0 1 0 0 0,0-1 0 0 0,0 1 0 0 0,0-1 1 0 0,0 1-1 0 0,0-1 0 0 0,-1 1 0 0 0,1-1 0 0 0,0 1 1 0 0,0-1-1 0 0,-1 1 0 0 0,1 0 0 0 0,0-1 0 0 0,0 1 1 0 0,-1-1-1 0 0,1 1 0 0 0,-1 0 0 0 0,1-1 0 0 0,0 1 0 0 0,-1 0 1 0 0,1-1-1 0 0,-1 1 0 0 0,1 0 0 0 0,-1 0 0 0 0,1-1 1 0 0,0 1-1 0 0,-1 0 0 0 0,1 0 0 0 0,-1 0 0 0 0,1 0 1 0 0,-1 0-1 0 0,0-1-106 0 0,212-16 798 0 0,-119 10-1046 0 0,-74 8 225 0 0,1-1 1 0 0,-1-1 0 0 0,1 0-1 0 0,-1-2 1 0 0,0 0 0 0 0,1-1 0 0 0,-2-1-1 0 0,1 0 1 0 0,0-2 0 0 0,-1 0-1 0 0,0 0 1 0 0,-1-2 0 0 0,0 0-1 0 0,0-1 1 0 0,7-7 22 0 0,11-53-123 0 0,-34 68 211 0 0,-2-27 366 0 0,-49-29 521 0 0,29 109-707 0 0,23-23-150 0 0,0 1-1 0 0,2-1 0 0 0,1 0 1 0 0,1 0-1 0 0,1 0 0 0 0,2-1 1 0 0,0 0-1 0 0,6 9-117 0 0,1 10 155 0 0,41 105 202 0 0,-35-167-655 0 0,59-134-1043 0 0,-66 152 1018 0 0,-10 1 323 0 0,151 66 256 0 0,-120-63-273 0 0,0-3 0 0 0,0 0 0 0 0,0-3 0 0 0,0-1 0 0 0,1-1 0 0 0,-1-2 0 0 0,-1-2 0 0 0,1-1 0 0 0,-1-1 1 0 0,6-5 16 0 0,-35 13-13 0 0,-1 0 0 0 0,0 0 0 0 0,0-1 1 0 0,0 1-1 0 0,1-1 0 0 0,-1-1 1 0 0,0 1-1 0 0,0 0 0 0 0,0-1 0 0 0,-1 0 1 0 0,1 0-1 0 0,0 0 0 0 0,-1 0 1 0 0,1-1-1 0 0,-1 1 0 0 0,0-1 0 0 0,1 0 1 0 0,-1 0-1 0 0,-1 0 0 0 0,1 0 1 0 0,0-1-1 0 0,-1 1 0 0 0,0-1 0 0 0,0 1 1 0 0,0-1-1 0 0,0 0 0 0 0,0 0 1 0 0,-1 0-1 0 0,0 0 0 0 0,1 0 0 0 0,-2 0 1 0 0,1 0-1 0 0,0-1 0 0 0,-1 1 1 0 0,0 0-1 0 0,0 0 0 0 0,0-1 0 0 0,0 1 1 0 0,-1 0-1 0 0,0 0 0 0 0,0 0 1 0 0,0 0-1 0 0,0 0 0 0 0,-2-4 13 0 0,-5 3 61 0 0,0 0 0 0 0,-1 0 0 0 0,0 1 0 0 0,0 0 0 0 0,0 0 0 0 0,0 1 0 0 0,0 1 0 0 0,-1-1 0 0 0,1 1 0 0 0,-1 1 0 0 0,0 0 0 0 0,1 0 0 0 0,-1 1 0 0 0,0 0 0 0 0,1 1 0 0 0,-1 0 0 0 0,0 1 0 0 0,1 0 0 0 0,-1 0 0 0 0,1 1 0 0 0,0 0 0 0 0,0 0 0 0 0,0 1 0 0 0,-2 2-61 0 0,9-5 10 0 0,0 0 0 0 0,0 0 0 0 0,1 0 1 0 0,-1 1-1 0 0,0-1 0 0 0,1 0 1 0 0,-1 1-1 0 0,1 0 0 0 0,-1-1 0 0 0,1 1 1 0 0,0 0-1 0 0,-1 0 0 0 0,1 0 1 0 0,0 0-1 0 0,0 0 0 0 0,1 0 0 0 0,-1 0 1 0 0,0 0-1 0 0,1 0 0 0 0,-1 0 1 0 0,1 0-1 0 0,-1 0 0 0 0,1 0 0 0 0,0 1 1 0 0,0-1-1 0 0,0 0 0 0 0,1 0 1 0 0,-1 0-1 0 0,0 0 0 0 0,1 1 1 0 0,-1-1-1 0 0,1 0 0 0 0,0 0 0 0 0,0 0 1 0 0,-1 0-1 0 0,1 0 0 0 0,1 0 1 0 0,-1-1-1 0 0,0 1 0 0 0,0 0 0 0 0,1 0 1 0 0,-1-1-1 0 0,1 1-10 0 0,72 69-578 0 0,-42-50-489 0 0,0-2 1 0 0,0-1-1 0 0,2-1 0 0 0,0-2 0 0 0,1-2 1 0 0,6 1 1066 0 0,-8-4-1256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5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205 426 2380 0 0,'-16'-70'4581'0'0,"-2"95"-3603"0"0,9 0-783 0 0,0 2 0 0 0,1-1 0 0 0,2 1 0 0 0,0 0 0 0 0,2 1 0 0 0,1-1 1 0 0,2 1-1 0 0,1 20-195 0 0,-1-41 23 0 0,1 0 0 0 0,0 0 1 0 0,1 0-1 0 0,0 0 0 0 0,0 0 1 0 0,0 0-1 0 0,1 0 1 0 0,0 0-1 0 0,0 0 0 0 0,1 0 1 0 0,-1-1-1 0 0,2 0 1 0 0,-1 1-1 0 0,1-1 0 0 0,0 0 1 0 0,0-1-1 0 0,0 1 1 0 0,1-1-1 0 0,0 1 0 0 0,0-2 1 0 0,1 1-1 0 0,-1 0 1 0 0,1-1-1 0 0,0 0 0 0 0,0 0 1 0 0,0-1-1 0 0,0 0 0 0 0,1 0 1 0 0,0 0-1 0 0,-1-1 1 0 0,1 0-1 0 0,0 0 0 0 0,0-1 1 0 0,0 0-1 0 0,0 0 1 0 0,0-1-1 0 0,6 0-23 0 0,0-4-160 0 0,0 0 0 0 0,0-1 0 0 0,-1 0 0 0 0,0-1 0 0 0,0-1 0 0 0,0 0 0 0 0,-1-1 0 0 0,0 0 0 0 0,-1 0 0 0 0,0-1 0 0 0,0-1 0 0 0,0 0 0 0 0,-2 0 0 0 0,1 0 0 0 0,-1-1 0 0 0,-1-1 0 0 0,0 1 0 0 0,0-1 0 0 0,-1-1 0 0 0,-1 1 0 0 0,0-1 0 0 0,-1 0 0 0 0,2-7 160 0 0,6-29-207 0 0,-1 0 0 0 0,-3 0 0 0 0,-2-1 0 0 0,-3 0 0 0 0,-2-46 207 0 0,-47-154 3550 0 0,36 284-2846 0 0,26 175-245 0 0,85 224 382 0 0,-89-431 40 0 0,0-47-917 0 0,7-14-65 0 0,-17 52 91 0 0,1 0 0 0 0,1 0 0 0 0,-1 0 0 0 0,1 0-1 0 0,0 1 1 0 0,1 0 0 0 0,0 0 0 0 0,0 0 0 0 0,0 0-1 0 0,0 1 1 0 0,1-1 0 0 0,0 1 0 0 0,0 1-1 0 0,0-1 1 0 0,1 1 0 0 0,0 0 0 0 0,0 1 0 0 0,0 0-1 0 0,0 0 1 0 0,0 0 0 0 0,0 1 0 0 0,1 0 0 0 0,-1 0-1 0 0,1 1 1 0 0,0 0 0 0 0,-1 0 0 0 0,1 1 0 0 0,0 0-1 0 0,0 0 1 0 0,-1 1 0 0 0,1 0 0 0 0,0 1-1 0 0,-1-1 1 0 0,0 1 0 0 0,1 1 0 0 0,-1-1 0 0 0,0 1-1 0 0,4 3 11 0 0,-4-2-9 0 0,0 0 0 0 0,0 1 0 0 0,0-1 1 0 0,0 2-1 0 0,-1-1 0 0 0,0 1 0 0 0,0 0 0 0 0,0 0 0 0 0,-1 1 0 0 0,0 0 0 0 0,0 0 0 0 0,-1 0 0 0 0,0 0 0 0 0,0 1 0 0 0,0-1 0 0 0,-1 1 0 0 0,-1 0 0 0 0,1 0 0 0 0,-1 1 0 0 0,0-1 0 0 0,-1 0 0 0 0,0 1 9 0 0,-2-5-61 0 0,1 0 0 0 0,-1 0-1 0 0,0 0 1 0 0,0 0 0 0 0,-1 0 0 0 0,1-1-1 0 0,-1 1 1 0 0,0 0 0 0 0,0-1 0 0 0,0 1-1 0 0,0-1 1 0 0,-1 0 0 0 0,1 1 0 0 0,-1-1 0 0 0,0 0-1 0 0,0-1 1 0 0,0 1 0 0 0,0 0 0 0 0,-1-1-1 0 0,1 0 1 0 0,-1 0 0 0 0,1 0 0 0 0,-1 0-1 0 0,0 0 1 0 0,0-1 0 0 0,0 0 0 0 0,0 0 61 0 0,-124 7-6707 0 0,79-26 5540 0 0</inkml:trace>
  <inkml:trace contextRef="#ctx0" brushRef="#br0" timeOffset="254.522">379 286 2176 0 0,'46'-18'2947'0'0,"237"-43"789"0"0,-93 47-9473 0 0,-189 14 4591 0 0</inkml:trace>
  <inkml:trace contextRef="#ctx0" brushRef="#br0" timeOffset="503.034">45 60 1508 0 0,'-1'-1'600'0'0,"-32"-19"7478"0"0,23 18-7075 0 0,17 18-4465 0 0,33 27-708 0 0,-22-31 2997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5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228 134 1684 0 0,'17'-72'5657'0'0,"-15"154"-3965"0"0,100 233-1132 0 0,-53-190-1557 0 0,-38-89-56 0 0,-8-9-3531 0 0,-3-21 3165 0 0</inkml:trace>
  <inkml:trace contextRef="#ctx0" brushRef="#br0" timeOffset="1166.605">18 382 1452 0 0,'-5'-2'489'0'0,"5"2"-368"0"0,1-1 0 0 0,-1 0 0 0 0,0 1 1 0 0,0-1-1 0 0,1 1 0 0 0,-1-1 0 0 0,0 1 1 0 0,0-1-1 0 0,0 0 0 0 0,0 1 0 0 0,0-1 0 0 0,0 1 1 0 0,0-1-1 0 0,0 0 0 0 0,0 1 0 0 0,0-1 0 0 0,0 1 1 0 0,0-1-1 0 0,0 0 0 0 0,0 1 0 0 0,-1-1 0 0 0,1 1 1 0 0,0-1-1 0 0,0 1 0 0 0,-1-1 0 0 0,1 1 0 0 0,0-1 1 0 0,-1 1-1 0 0,1-1 0 0 0,0 1 0 0 0,-1-1 1 0 0,1 1-1 0 0,-1-1 0 0 0,1 1 0 0 0,-1 0 0 0 0,1-1 1 0 0,-1 1-1 0 0,1 0 0 0 0,-1 0 0 0 0,1-1 0 0 0,-1 1 1 0 0,0 0-1 0 0,1 0 0 0 0,-1 0 0 0 0,1-1 0 0 0,-1 1 1 0 0,0 0-1 0 0,1 0 0 0 0,-1 0-121 0 0,129-28 702 0 0,187-62-1643 0 0,-307 87 967 0 0,0-1 1 0 0,-1 1-1 0 0,1-2 1 0 0,-1 1-1 0 0,0-1 1 0 0,0 0 0 0 0,-1-1-1 0 0,0 0 1 0 0,0 0-1 0 0,0 0 1 0 0,0 0-1 0 0,-1-1 1 0 0,0 0-1 0 0,-1 0 1 0 0,1 0-1 0 0,-2-1 1 0 0,1 0 0 0 0,-1 0-1 0 0,0 0 1 0 0,0 0-1 0 0,-1 0 1 0 0,0 0-1 0 0,-1 0 1 0 0,0-1-1 0 0,0 1 1 0 0,0-1-1 0 0,-2-4-26 0 0,-25-36 735 0 0,27 86-695 0 0,104 477 787 0 0,-93-617-1561 0 0,-3 14-144 0 0,0 90 738 0 0,36 43-73 0 0,-40-36 236 0 0,0 0 0 0 0,1-1 0 0 0,0 1 0 0 0,1-2 0 0 0,0 1 0 0 0,0-1 0 0 0,0 0 0 0 0,0 0 0 0 0,1-1 0 0 0,0 0 0 0 0,0 0 0 0 0,1-1 0 0 0,-1 0 0 0 0,1-1 0 0 0,0 1 0 0 0,0-2 0 0 0,0 1 0 0 0,0-2 0 0 0,1 1 0 0 0,-1-1 0 0 0,7 0-23 0 0,-4-3-81 0 0,0 0 1 0 0,0-1-1 0 0,0 0 0 0 0,-1-1 1 0 0,1 0-1 0 0,-1-1 1 0 0,0 0-1 0 0,0-1 1 0 0,-1 0-1 0 0,0 0 0 0 0,0-1 1 0 0,0-1-1 0 0,-1 0 1 0 0,0 0-1 0 0,0-1 1 0 0,-1 0-1 0 0,0 0 0 0 0,-1-1 1 0 0,0 0-1 0 0,-1 0 1 0 0,0-1-1 0 0,0 0 0 0 0,-1 0 1 0 0,0 0-1 0 0,-1-1 1 0 0,-1 1-1 0 0,0-1 1 0 0,1-9 80 0 0,-4 16 14 0 0,0 0 0 0 0,-1 0 0 0 0,0 0 0 0 0,0 0 0 0 0,0 0 0 0 0,0 0 1 0 0,-1 0-1 0 0,0 1 0 0 0,0-1 0 0 0,0 1 0 0 0,-1-1 0 0 0,1 1 1 0 0,-1 0-1 0 0,0 0 0 0 0,0 0 0 0 0,-1 0 0 0 0,1 1 0 0 0,-1-1 0 0 0,0 1 1 0 0,0 0-1 0 0,0 0 0 0 0,0 0 0 0 0,0 1 0 0 0,-1-1 0 0 0,1 1 1 0 0,-1 0-1 0 0,0 1 0 0 0,1-1 0 0 0,-1 1 0 0 0,0 0 0 0 0,-4-1-14 0 0,-1 0 82 0 0,-1 0 0 0 0,1 1 0 0 0,-1 0-1 0 0,1 0 1 0 0,-1 1 0 0 0,0 1 0 0 0,1 0-1 0 0,-1 0 1 0 0,1 1 0 0 0,-1 0 0 0 0,1 1 0 0 0,0 0-1 0 0,0 1 1 0 0,-4 2-82 0 0,7-3 29 0 0,-1 1 1 0 0,1 0-1 0 0,0 1 1 0 0,0-1-1 0 0,0 1 1 0 0,1 1-1 0 0,0-1 0 0 0,0 1 1 0 0,0 0-1 0 0,1 0 1 0 0,0 1-1 0 0,0 0 1 0 0,0 0-1 0 0,1 0 0 0 0,0 0 1 0 0,1 1-1 0 0,-1-1 1 0 0,1 1-1 0 0,1 0 1 0 0,0 0-1 0 0,0 0 0 0 0,0 0 1 0 0,1 0-1 0 0,0 1 1 0 0,1-1-1 0 0,0 0 1 0 0,0 1-1 0 0,1-1 0 0 0,0 0 1 0 0,0 0-1 0 0,1 0 1 0 0,0 1-1 0 0,0-2 1 0 0,1 1-1 0 0,0 0 0 0 0,0 0 1 0 0,3 3-30 0 0,0-3-70 0 0,-1 0 1 0 0,1 0-1 0 0,1-1 0 0 0,-1 0 1 0 0,1 0-1 0 0,0 0 1 0 0,1-1-1 0 0,0 0 0 0 0,0-1 1 0 0,0 1-1 0 0,1-1 1 0 0,-1-1-1 0 0,1 0 0 0 0,0 0 1 0 0,1-1-1 0 0,-1 0 1 0 0,1-1-1 0 0,-1 1 0 0 0,1-2 1 0 0,0 0-1 0 0,-1 0 1 0 0,1 0-1 0 0,0-2 0 0 0,0 1 1 0 0,-1-1-1 0 0,1 0 1 0 0,0-1-1 0 0,-1 0 0 0 0,1-1 1 0 0,-1 0-1 0 0,0 0 1 0 0,0-1-1 0 0,0 0 0 0 0,0-1 1 0 0,-1 0-1 0 0,1 0 1 0 0,-1-1-1 0 0,-1 0 0 0 0,1 0 1 0 0,-1-1-1 0 0,0 0 1 0 0,0 0-1 0 0,-1-1 0 0 0,0 1 1 0 0,-1-1-1 0 0,5-8 70 0 0,26-82 1285 0 0,-36 98-1146 0 0,0 0-47 0 0,0 0-4 0 0,0 0-8 0 0,20-2 104 0 0,36 93 550 0 0,-35-110-243 0 0,-11 7-524 0 0,0 1 0 0 0,1 0 0 0 0,0 0 0 0 0,1 1 0 0 0,0 0 0 0 0,1 1 0 0 0,0 1 0 0 0,0 0 0 0 0,1 1 0 0 0,0 0-1 0 0,0 1 1 0 0,14-3 33 0 0,-21 10-24 0 0,-1 1 0 0 0,1 0 0 0 0,-1 0-1 0 0,1 1 1 0 0,-1 0 0 0 0,0 0 0 0 0,0 1-1 0 0,0 0 1 0 0,-1 0 0 0 0,1 0 0 0 0,-1 0 0 0 0,0 1-1 0 0,0 0 1 0 0,0 0 0 0 0,-1 0 0 0 0,0 1-1 0 0,0 0 1 0 0,0 0 0 0 0,-1 0 0 0 0,0 0-1 0 0,1 2 25 0 0,11 14-299 0 0,39 64-3246 0 0,-50-77 2219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5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106 692 956 0 0,'-30'2'7637'0'0,"42"-1"-7548"0"0,0-1-1 0 0,0 0 0 0 0,0-1 0 0 0,0 0 0 0 0,0-1 1 0 0,0 0-1 0 0,0-1 0 0 0,-1-1 0 0 0,1 1 0 0 0,-1-2 1 0 0,0 0-1 0 0,0 0 0 0 0,-1-1 0 0 0,3-2-88 0 0,17-5 148 0 0,-20 10-153 0 0,-1 0 0 0 0,0-1 0 0 0,0 0 0 0 0,0 0 0 0 0,-1-1 0 0 0,1 0 0 0 0,-1 0 1 0 0,0-1-1 0 0,-1 0 0 0 0,1-1 0 0 0,-1 1 0 0 0,-1-1 0 0 0,1-1 0 0 0,-1 1 0 0 0,0-1 1 0 0,-1 0-1 0 0,0-1 0 0 0,0 1 0 0 0,-1-1 0 0 0,0 0 0 0 0,0 0 0 0 0,1-6 5 0 0,-7 9-18 0 0,-1 1 0 0 0,1-1 0 0 0,-1 1 0 0 0,0 0 0 0 0,0 0 0 0 0,-1 0 0 0 0,1 0 0 0 0,-1 1-1 0 0,0-1 1 0 0,0 1 0 0 0,0 0 0 0 0,-1 0 0 0 0,0 1 0 0 0,0-1 0 0 0,0 1 0 0 0,0 0 0 0 0,0 0 0 0 0,0 1 0 0 0,-1 0 0 0 0,1 0-1 0 0,-1 0 1 0 0,0 0 0 0 0,0 1 0 0 0,1 0 0 0 0,-1 0 0 0 0,0 1 0 0 0,0-1 0 0 0,0 1 0 0 0,0 1 0 0 0,0-1 0 0 0,0 1 0 0 0,0 0 18 0 0,-6-1 10 0 0,0 0 1 0 0,0 1 0 0 0,0 0 0 0 0,0 1 0 0 0,0 1-1 0 0,0 0 1 0 0,1 0 0 0 0,-1 1 0 0 0,1 1-1 0 0,0-1 1 0 0,0 2 0 0 0,0 0 0 0 0,1 0 0 0 0,0 1-1 0 0,0 0 1 0 0,1 1 0 0 0,0 0 0 0 0,0 0 0 0 0,1 1-1 0 0,0 0 1 0 0,0 1 0 0 0,1-1 0 0 0,1 2 0 0 0,-1-1-1 0 0,2 1 1 0 0,-1-1 0 0 0,2 2 0 0 0,-1-1 0 0 0,1 0-1 0 0,1 1 1 0 0,-1 6-11 0 0,8-8 31 0 0,0 0 0 0 0,0 1-1 0 0,1-1 1 0 0,1-1 0 0 0,0 1-1 0 0,0-1 1 0 0,0 0 0 0 0,1 0-1 0 0,1-1 1 0 0,0 0 0 0 0,0 0-1 0 0,0-1 1 0 0,1 0 0 0 0,0-1-1 0 0,0 0 1 0 0,1 0 0 0 0,-1-1-1 0 0,1 0 1 0 0,1 0 0 0 0,-1-1-1 0 0,1-1 1 0 0,0 1-31 0 0,118 35-1143 0 0,-38-29-3021 0 0,-42-31 1452 0 0,-34 6 1360 0 0</inkml:trace>
  <inkml:trace contextRef="#ctx0" brushRef="#br0" timeOffset="282.286">442 502 1196 0 0,'3'-29'4016'0'0,"31"47"-2969"0"0,-8 5-748 0 0,-1 1 0 0 0,0 1 0 0 0,-2 1 0 0 0,-1 1 0 0 0,-2 1 0 0 0,0 1 0 0 0,-2 1-299 0 0,-4-10 229 0 0,37 51 1891 0 0,-51-71-1802 0 0,3-4-46 0 0,120-284-939 0 0,-73 191-7027 0 0,-50 90 6292 0 0</inkml:trace>
  <inkml:trace contextRef="#ctx0" brushRef="#br0" timeOffset="622.532">1101 604 1068 0 0,'26'-15'501'0'0,"-16"12"-347"0"0,-1-2-1 0 0,0 1 0 0 0,0-1 0 0 0,0-1 0 0 0,-1 1 0 0 0,1-1 0 0 0,-1-1 0 0 0,-1 0 0 0 0,1 0 0 0 0,-1 0 0 0 0,0-1 0 0 0,-1 0 1 0 0,0-1-1 0 0,0 1 0 0 0,1-5-153 0 0,-8 11 102 0 0,-1 0 1 0 0,0 0 0 0 0,1 0-1 0 0,-1 0 1 0 0,0 1 0 0 0,0-1 0 0 0,-1 1-1 0 0,1-1 1 0 0,0 1 0 0 0,0 0-1 0 0,-1 0 1 0 0,1 0 0 0 0,0 0-1 0 0,-1 1 1 0 0,1-1 0 0 0,-1 0 0 0 0,1 1-1 0 0,-1 0 1 0 0,1 0 0 0 0,-1 0-1 0 0,0 0 1 0 0,1 0 0 0 0,-1 0-1 0 0,1 0 1 0 0,-1 1 0 0 0,1 0 0 0 0,-1-1-1 0 0,1 1 1 0 0,-1 0 0 0 0,1 0-1 0 0,0 0 1 0 0,-2 1-103 0 0,-6 0 76 0 0,1 1-1 0 0,-1 0 1 0 0,0 0-1 0 0,1 1 1 0 0,-1 0 0 0 0,1 1-1 0 0,0 0 1 0 0,1 0-1 0 0,-1 1 1 0 0,1 0-1 0 0,0 1 1 0 0,1 0 0 0 0,0 0-1 0 0,0 0 1 0 0,0 1-1 0 0,1 0 1 0 0,0 0 0 0 0,0 1-1 0 0,1 0 1 0 0,0 0-1 0 0,1 0 1 0 0,0 0-1 0 0,0 1 1 0 0,1 0 0 0 0,0-1-1 0 0,1 1 1 0 0,-1 6-76 0 0,4-11 5 0 0,-1 0 0 0 0,1 0 1 0 0,0 0-1 0 0,0 0 0 0 0,1 0 1 0 0,0 0-1 0 0,-1-1 0 0 0,1 1 1 0 0,1-1-1 0 0,-1 1 0 0 0,1-1 1 0 0,0 0-1 0 0,0 0 0 0 0,0 0 1 0 0,0 0-1 0 0,1-1 0 0 0,-1 1 1 0 0,1-1-1 0 0,0 0 0 0 0,0 0 0 0 0,0 0 1 0 0,1-1-1 0 0,-1 1 0 0 0,1-1 1 0 0,-1 0-1 0 0,1 0 0 0 0,0-1 1 0 0,4 2-6 0 0,88 13-2913 0 0,-37-42-971 0 0,-44 16 2467 0 0</inkml:trace>
  <inkml:trace contextRef="#ctx0" brushRef="#br0" timeOffset="1011.29">1327 563 1028 0 0,'4'0'144'0'0,"1"1"0"0"0,-1-1 0 0 0,1 1-1 0 0,-1 0 1 0 0,1 0 0 0 0,-1 1 0 0 0,0-1 0 0 0,0 1 0 0 0,0 0-1 0 0,0 0 1 0 0,0 1 0 0 0,0-1 0 0 0,0 1 0 0 0,0 0 0 0 0,-1-1 0 0 0,0 2-1 0 0,1-1 1 0 0,-1 0 0 0 0,-1 1 0 0 0,1-1 0 0 0,0 1 0 0 0,-1 0-1 0 0,0 0 1 0 0,1 0 0 0 0,-2 0 0 0 0,1 0 0 0 0,0 3-144 0 0,28 71 3546 0 0,-27-132-2246 0 0,13-63-1733 0 0,2 95-433 0 0,1 54 483 0 0,-14-21 307 0 0,-4-4 51 0 0,1 0 1 0 0,0 0-1 0 0,1 0 0 0 0,-1 0 1 0 0,1 0-1 0 0,0 0 1 0 0,1-1-1 0 0,0 1 1 0 0,0-1-1 0 0,0 0 1 0 0,1 0-1 0 0,0-1 1 0 0,0 1-1 0 0,0-1 1 0 0,1 0-1 0 0,-1-1 0 0 0,1 1 1 0 0,1-1-1 0 0,-1 0 1 0 0,0-1-1 0 0,1 1 1 0 0,0-1-1 0 0,0 0 1 0 0,0-1-1 0 0,0 0 1 0 0,0 0-1 0 0,0-1 1 0 0,1 1-1 0 0,5-1 25 0 0,-2-5-386 0 0,0 1 1 0 0,0-2-1 0 0,0 1 0 0 0,-1-2 0 0 0,0 1 1 0 0,0-1-1 0 0,0-1 0 0 0,-1 0 1 0 0,0 0-1 0 0,0-1 0 0 0,0 0 1 0 0,5-8 385 0 0,3-8-1292 0 0</inkml:trace>
  <inkml:trace contextRef="#ctx0" brushRef="#br0" timeOffset="1245.389">1899 148 1008 0 0,'1'-23'998'0'0,"0"15"-661"0"0,0 1 1 0 0,-1 0 0 0 0,1-1 0 0 0,-2 1 0 0 0,1 0-1 0 0,-1-1 1 0 0,0 1 0 0 0,0 0 0 0 0,-1-1 0 0 0,0 1 0 0 0,0 0-1 0 0,-1 1 1 0 0,0-1 0 0 0,0 0 0 0 0,-1 1 0 0 0,-2-5-338 0 0,-35 59 1657 0 0,37-27-1579 0 0,2 1 0 0 0,0-1 0 0 0,2 1-1 0 0,0 0 1 0 0,2-1 0 0 0,0 1 0 0 0,1-1 0 0 0,2 0-1 0 0,0 1 1 0 0,1-2 0 0 0,1 1 0 0 0,1-1 0 0 0,1 0-1 0 0,10 18-77 0 0,-3 1 81 0 0,95 168 293 0 0,-43-91-2817 0 0,-75-119-1385 0 0,-11-9 2328 0 0,0-4 367 0 0</inkml:trace>
  <inkml:trace contextRef="#ctx0" brushRef="#br0" timeOffset="1450.24">1640 344 1780 0 0,'9'-2'5989'0'0,"43"-8"-5299"0"0,80-10-613 0 0,2 6-4163 0 0,-118 12 3233 0 0,14-1-544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5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71 263 2240 0 0,'-6'-29'3855'0'0,"3"17"-1190"0"0,5 25-1279 0 0,28 132-535 0 0,6-1 0 0 0,34 82-851 0 0,-33-109 168 0 0,2 66-2745 0 0,-39-182 2455 0 0,0 0 0 0 0,-1 0 0 0 0,1 0 0 0 0,-1 1 0 0 0,1-1 0 0 0,-1 0 0 0 0,1 0 0 0 0,-1 0 0 0 0,1 0 0 0 0,-1 0 0 0 0,0 0 0 0 0,0 0 0 0 0,0 0 0 0 0,1-1 0 0 0,-1 1-1 0 0,0 0 1 0 0,0 0 0 0 0,0-1 0 0 0,0 1 0 0 0,0 0 0 0 0,0-1 0 0 0,0 1 0 0 0,-1-1 0 0 0,1 0 0 0 0,0 1 0 0 0,0-1 0 0 0,0 0 0 0 0,0 0 0 0 0,-1 1 0 0 0,1-1 0 0 0,0 0 0 0 0,0 0 0 0 0,0 0 0 0 0,-1 0 0 0 0,1-1 0 0 0,0 1 0 0 0,0 0 0 0 0,0-1 0 0 0,0 1 0 0 0,-1 0 0 0 0,1-1 0 0 0,0 1 0 0 0,0-1 0 0 0,0 0 0 0 0,0 1 0 0 0,0-1 0 0 0,0 0 0 0 0,0 1 0 0 0,0-1 0 0 0,1 0 0 0 0,-1 0 0 0 0,0 0 0 0 0,0 0 0 0 0,1 0 0 0 0,-1 0 0 0 0,0 0 122 0 0,-19-16-1246 0 0</inkml:trace>
  <inkml:trace contextRef="#ctx0" brushRef="#br0" timeOffset="266.683">1 424 1256 0 0,'1'-6'185'0'0,"1"0"-1"0"0,-1 0 1 0 0,1 0 0 0 0,0 0-1 0 0,1 0 1 0 0,0 1 0 0 0,0-1-1 0 0,0 1 1 0 0,0 0 0 0 0,1 0-1 0 0,0 0 1 0 0,0 0 0 0 0,0 1-1 0 0,0-1 1 0 0,1 1 0 0 0,0 0-1 0 0,0 1 1 0 0,0-1 0 0 0,0 1-1 0 0,1 0 1 0 0,-1 0 0 0 0,1 1-1 0 0,0-1 1 0 0,0 1 0 0 0,0 1-1 0 0,0-1 1 0 0,0 1 0 0 0,0 0-1 0 0,0 0 1 0 0,5 0-185 0 0,1 8 63 0 0,1 1 0 0 0,-2 0 0 0 0,1 1 1 0 0,-1 0-1 0 0,0 0 0 0 0,-1 1 0 0 0,0 0 0 0 0,-1 1 0 0 0,0 0 0 0 0,-1 1 1 0 0,0 0-1 0 0,-1 0 0 0 0,0 1 0 0 0,-1 0 0 0 0,0 0 0 0 0,-1 0 0 0 0,0 1 1 0 0,-2 0-1 0 0,1-1 0 0 0,-2 1 0 0 0,1 1 0 0 0,-2-1 0 0 0,0 0 0 0 0,-1 5-63 0 0,-34 48-1214 0 0,1-55-3301 0 0,20-12 3289 0 0</inkml:trace>
  <inkml:trace contextRef="#ctx0" brushRef="#br0" timeOffset="543.315">283 275 1428 0 0,'15'9'262'0'0,"0"1"-1"0"0,0 0 1 0 0,-1 1-1 0 0,0 1 1 0 0,-1 0-1 0 0,-1 1 1 0 0,1 0-1 0 0,-2 1 0 0 0,0 0 1 0 0,-1 1-1 0 0,0 0 1 0 0,-1 0-1 0 0,-1 1 1 0 0,-1 0-1 0 0,0 1 1 0 0,2 8-262 0 0,18 104 3257 0 0,-27-128-3236 0 0,0 0 1 0 0,0-1 0 0 0,0 1-1 0 0,-1 0 1 0 0,1-1-1 0 0,0 1 1 0 0,0-1 0 0 0,-1 1-1 0 0,1 0 1 0 0,0-1 0 0 0,-1 1-1 0 0,1-1 1 0 0,-1 1-1 0 0,1-1 1 0 0,-1 1 0 0 0,1-1-1 0 0,-1 1 1 0 0,1-1-1 0 0,-1 0 1 0 0,0 1 0 0 0,1-1-1 0 0,-1 0 1 0 0,1 1-1 0 0,-1-1 1 0 0,0 0 0 0 0,1 0-1 0 0,-1 0 1 0 0,0 0 0 0 0,1 1-1 0 0,-1-1 1 0 0,0 0-1 0 0,1 0 1 0 0,-1 0 0 0 0,0 0-1 0 0,1-1 1 0 0,-1 1-1 0 0,0 0 1 0 0,1 0 0 0 0,-1 0-1 0 0,0 0 1 0 0,1-1 0 0 0,-1 1-1 0 0,0 0 1 0 0,1-1-1 0 0,-1 1 1 0 0,1 0 0 0 0,-1-1-1 0 0,1 1 1 0 0,-1-1-1 0 0,1 1 1 0 0,-1-1 0 0 0,1 1-1 0 0,-1-1 1 0 0,1 1-1 0 0,0-1 1 0 0,-1 1 0 0 0,1-1-1 0 0,0 0 1 0 0,-1 1 0 0 0,1-1-1 0 0,0 1 1 0 0,0-1-1 0 0,0 0 1 0 0,-1 1 0 0 0,1-1-1 0 0,0 0 1 0 0,0 0-1 0 0,0 1 1 0 0,0-1 0 0 0,0 0-22 0 0,-5-11 22 0 0,-1 0 0 0 0,1 0 0 0 0,1-1 0 0 0,0 1 1 0 0,1-1-1 0 0,0 0 0 0 0,1 0 0 0 0,1 0 0 0 0,0 0 1 0 0,1 0-1 0 0,0-1 0 0 0,1 1 0 0 0,0 0 1 0 0,1 0-1 0 0,1 0 0 0 0,0 0 0 0 0,0 1 0 0 0,1-1 1 0 0,2-2-23 0 0,0 3-643 0 0,-1 0 1 0 0,2 1 0 0 0,-1 0-1 0 0,2 0 1 0 0,-1 1 0 0 0,1-1-1 0 0,1 2 1 0 0,0-1 0 0 0,0 1-1 0 0,1 1 1 0 0,0 0 0 0 0,10-6 642 0 0,-5 4-1376 0 0</inkml:trace>
  <inkml:trace contextRef="#ctx0" brushRef="#br0" timeOffset="1187.246">756 253 1372 0 0,'17'-6'6443'0'0,"-27"13"-6320"0"0,1-1 0 0 0,-1 2 0 0 0,1 0-1 0 0,0 0 1 0 0,1 0 0 0 0,0 1 0 0 0,0 1 0 0 0,1-1 0 0 0,0 1 0 0 0,1 0 0 0 0,0 1 0 0 0,0 0 0 0 0,0 1-123 0 0,-11 67 644 0 0,19-78-649 0 0,-1 1 1 0 0,1-1 0 0 0,-1 1-1 0 0,1-1 1 0 0,-1 1-1 0 0,1-1 1 0 0,0 0-1 0 0,0 0 1 0 0,0 0-1 0 0,-1 0 1 0 0,1 0 0 0 0,0 0-1 0 0,0 0 1 0 0,1-1-1 0 0,-1 1 1 0 0,0-1-1 0 0,0 1 1 0 0,0-1-1 0 0,0 0 1 0 0,0 0-1 0 0,0 0 1 0 0,1 0 0 0 0,-1 0-1 0 0,0-1 1 0 0,0 1-1 0 0,0 0 1 0 0,0-1-1 0 0,0 0 1 0 0,0 1-1 0 0,0-1 1 0 0,0 0 0 0 0,0 0-1 0 0,0 0 1 0 0,0-1-1 0 0,-1 1 1 0 0,1 0-1 0 0,0-1 1 0 0,-1 1-1 0 0,1-1 1 0 0,0 0 4 0 0,9-9-143 0 0,0 0 0 0 0,0-1 0 0 0,-2-1 1 0 0,1 0-1 0 0,-1 0 0 0 0,-1-1 0 0 0,-1 1 0 0 0,0-2 1 0 0,0 1-1 0 0,-1-1 0 0 0,-1 0 0 0 0,-1-1 0 0 0,0 1 1 0 0,-1-1-1 0 0,-1 1 0 0 0,0-1 0 0 0,-1 0 0 0 0,-1 0 0 0 0,-1-8 143 0 0,19-111 654 0 0,-17 130-587 0 0,3-15 245 0 0,-8 30-112 0 0,6 119-28 0 0,46 205 448 0 0,-45-312-534 0 0,-3-21-68 0 0,-1 0 0 0 0,1 1 0 0 0,-1-1 1 0 0,1 0-1 0 0,0 1 0 0 0,0-1 0 0 0,0 0 1 0 0,0 1-1 0 0,0-1 0 0 0,0 0 0 0 0,0 1 1 0 0,0-1-1 0 0,1 0 0 0 0,-1 1 0 0 0,0-1 1 0 0,1 0-1 0 0,-1 0 0 0 0,1 1 0 0 0,-1-1 1 0 0,1 0-1 0 0,0 0 0 0 0,-1 0 0 0 0,1 0 1 0 0,0 0-1 0 0,0 0 0 0 0,0 0 0 0 0,0 0 1 0 0,0 0-1 0 0,0 0 0 0 0,0 0 0 0 0,0-1 1 0 0,0 1-1 0 0,1 0 0 0 0,-1-1 0 0 0,0 1 1 0 0,0-1-1 0 0,0 1 0 0 0,1-1 0 0 0,-1 0 1 0 0,0 1-1 0 0,1-1 0 0 0,-1 0 0 0 0,0 0 1 0 0,1 0-1 0 0,-1 0 0 0 0,0 0 0 0 0,1 0 1 0 0,0-1-19 0 0,224-46-629 0 0,-227 47 647 0 0,0 0 0 0 0,-1 0 1 0 0,1 1-1 0 0,0-1 0 0 0,0 0 0 0 0,0 0 1 0 0,0 1-1 0 0,0-1 0 0 0,0 1 0 0 0,0-1 1 0 0,0 1-1 0 0,0-1 0 0 0,0 1 0 0 0,1 0 1 0 0,-1-1-1 0 0,0 1 0 0 0,0 0 0 0 0,0 0 1 0 0,1 0-1 0 0,-1 0 0 0 0,0-1 0 0 0,1 1 1 0 0,-1 0-1 0 0,1 0 0 0 0,-1 0 1 0 0,1 0-1 0 0,0 0 0 0 0,-1 0 0 0 0,1 1 1 0 0,0-1-1 0 0,0 0 0 0 0,0 0 0 0 0,-1 0 1 0 0,1 0-1 0 0,0 0 0 0 0,0 0 0 0 0,1 0 1 0 0,-1 0-1 0 0,0 0 0 0 0,0 0 0 0 0,1 1 1 0 0,-1-1-1 0 0,0 0 0 0 0,1 0 0 0 0,-1 0 1 0 0,1 0-1 0 0,-1 0 0 0 0,1-1 0 0 0,-1 1 1 0 0,1 0-1 0 0,0 0 0 0 0,0 0 0 0 0,-1 0 1 0 0,1-1-1 0 0,0 1 0 0 0,0 0 0 0 0,0-1 1 0 0,0 1-1 0 0,0-1 0 0 0,0 1 0 0 0,0-1 1 0 0,0 1-1 0 0,0-1-18 0 0,-113 22-23 0 0,50-56-1929 0 0,37-1-2706 0 0,24 31 3234 0 0,1-4 4 0 0</inkml:trace>
  <inkml:trace contextRef="#ctx0" brushRef="#br0" timeOffset="1422.616">1284 380 1088 0 0,'13'-8'9068'0'0,"-14"3"-10191"0"0,7 1-5319 0 0,-5 3 5231 0 0</inkml:trace>
  <inkml:trace contextRef="#ctx0" brushRef="#br0" timeOffset="3740.076">995 335 1468 0 0,'0'-3'90'0'0,"0"-1"0"0"0,0 1 0 0 0,1-1-1 0 0,0 1 1 0 0,0-1 0 0 0,0 1 0 0 0,0 0 0 0 0,0-1-1 0 0,1 1 1 0 0,-1 0 0 0 0,1 0 0 0 0,0 0 0 0 0,0 0-1 0 0,0 0 1 0 0,0 0 0 0 0,1 0 0 0 0,-1 1 0 0 0,1-1-1 0 0,-1 1 1 0 0,1 0 0 0 0,0 0 0 0 0,0 0 0 0 0,0 0-1 0 0,0 0 1 0 0,1 1 0 0 0,-1-1 0 0 0,0 1 0 0 0,1 0 0 0 0,-1 0-1 0 0,1 0 1 0 0,-1 1 0 0 0,1-1 0 0 0,-1 1 0 0 0,1 0-1 0 0,0 0-89 0 0,5-1 119 0 0,0 0 0 0 0,0 1-1 0 0,0 0 1 0 0,0 1 0 0 0,0 0 0 0 0,0 0-1 0 0,0 1 1 0 0,-1 0 0 0 0,1 1-1 0 0,0 0 1 0 0,-1 0 0 0 0,0 1 0 0 0,4 2-119 0 0,-7-3 68 0 0,0 0 1 0 0,0 1 0 0 0,-1-1-1 0 0,1 1 1 0 0,-1 0 0 0 0,0 1-1 0 0,0-1 1 0 0,0 1 0 0 0,0-1-1 0 0,-1 1 1 0 0,0 0 0 0 0,0 0 0 0 0,0 1-1 0 0,-1-1 1 0 0,0 1 0 0 0,0-1-1 0 0,0 1 1 0 0,0 0 0 0 0,-1 0-1 0 0,0-1 1 0 0,0 1 0 0 0,-1 0 0 0 0,0 0-1 0 0,0 0 1 0 0,0 0 0 0 0,-1 0-1 0 0,0 0 1 0 0,0 0 0 0 0,0-1-1 0 0,-1 1 1 0 0,0 0 0 0 0,0-1-1 0 0,-2 5-68 0 0,1-4 12 0 0,-1 1 0 0 0,0-1-1 0 0,0 0 1 0 0,0-1-1 0 0,-1 1 1 0 0,0-1-1 0 0,0 1 1 0 0,-1-1-1 0 0,1-1 1 0 0,-1 1 0 0 0,0-1-1 0 0,0 0 1 0 0,-1-1-1 0 0,1 1 1 0 0,-1-1-1 0 0,1 0 1 0 0,-1-1-1 0 0,0 0 1 0 0,0 0 0 0 0,0 0-1 0 0,-5 0-11 0 0,10-3-215 0 0,-1 0-1 0 0,1 1 0 0 0,0-1 1 0 0,0 0-1 0 0,0-1 1 0 0,0 1-1 0 0,0 0 1 0 0,0-1-1 0 0,0 1 1 0 0,0-1-1 0 0,0 1 0 0 0,1-1 1 0 0,-1 0-1 0 0,1 0 1 0 0,-1 0-1 0 0,1 0 1 0 0,0 0-1 0 0,-1 0 0 0 0,1 0 1 0 0,0 0-1 0 0,0 0 1 0 0,1-1-1 0 0,-1 1 1 0 0,0 0-1 0 0,1-1 1 0 0,-1 1-1 0 0,1 0 0 0 0,0-1 1 0 0,0-1 215 0 0,0-8-1265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5:3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437 764 1196 0 0,'1'-4'177'0'0,"0"-1"0"0"0,0 1 1 0 0,-1 0-1 0 0,1 0 0 0 0,-1-1 0 0 0,0 1 0 0 0,-1 0 0 0 0,1 0 0 0 0,-1-1 0 0 0,0 1 1 0 0,0 0-1 0 0,0 0 0 0 0,0 0 0 0 0,-1 0 0 0 0,0 0 0 0 0,0 0 0 0 0,0 0 0 0 0,0 1 1 0 0,0-1-1 0 0,-1 1 0 0 0,0-1 0 0 0,1 1 0 0 0,-1 0 0 0 0,0 0 0 0 0,-1 0 1 0 0,-1-1-178 0 0,-2 0 91 0 0,-1-1 0 0 0,1 1 0 0 0,0 1 1 0 0,-1 0-1 0 0,0 0 0 0 0,1 0 1 0 0,-1 1-1 0 0,0 0 0 0 0,-1 1 0 0 0,1 0 1 0 0,0 0-1 0 0,0 1 0 0 0,0 0 1 0 0,-1 0-1 0 0,1 1 0 0 0,0 0 0 0 0,0 0 1 0 0,0 1-1 0 0,0 0 0 0 0,-3 1-91 0 0,-5 5 58 0 0,1 0-1 0 0,1 0 0 0 0,-1 1 1 0 0,2 1-1 0 0,-1 1 0 0 0,1 0 1 0 0,1 0-1 0 0,0 1 0 0 0,0 1 1 0 0,2 0-1 0 0,-1 1 0 0 0,2 0 1 0 0,0 0-1 0 0,0 1 0 0 0,2 0 1 0 0,0 0-1 0 0,0 1 0 0 0,1 0 1 0 0,1 0-1 0 0,1 1 0 0 0,1-1 1 0 0,0 1-1 0 0,1 0 0 0 0,0 0 1 0 0,2 4-58 0 0,1-18 11 0 0,0 0 1 0 0,0 0-1 0 0,0 0 1 0 0,1 0-1 0 0,-1 0 1 0 0,1 0-1 0 0,0 0 0 0 0,0 0 1 0 0,0-1-1 0 0,0 1 1 0 0,0-1-1 0 0,1 0 1 0 0,-1 0-1 0 0,1 0 1 0 0,-1 0-1 0 0,1 0 0 0 0,0 0 1 0 0,0 0-1 0 0,0-1 1 0 0,0 0-1 0 0,0 1 1 0 0,0-1-1 0 0,0 0 1 0 0,0-1-1 0 0,1 1 0 0 0,-1-1 1 0 0,0 1-1 0 0,0-1 1 0 0,1 0-1 0 0,-1 0 1 0 0,0 0-1 0 0,1-1 1 0 0,-1 1-1 0 0,0-1 0 0 0,0 0 1 0 0,0 1-1 0 0,1-2 1 0 0,-1 1-1 0 0,0 0 1 0 0,0-1-1 0 0,0 1 1 0 0,-1-1-12 0 0,15-6-76 0 0,-1-1 1 0 0,-1-1-1 0 0,1 0 1 0 0,-2-1-1 0 0,0 0 1 0 0,0-2-1 0 0,-1 1 1 0 0,0-2-1 0 0,-1 1 1 0 0,-1-2-1 0 0,0 0 1 0 0,-1 0-1 0 0,-1-1 1 0 0,0 0-1 0 0,-1 0 1 0 0,-1-1-1 0 0,0 0 1 0 0,3-16 75 0 0,66 108-140 0 0,-61-64-357 0 0,1 0 0 0 0,1-2 0 0 0,0 1-1 0 0,0-2 1 0 0,1-1 0 0 0,0 0 0 0 0,0-1 0 0 0,1 0-1 0 0,1-2 498 0 0,14 5-1288 0 0</inkml:trace>
  <inkml:trace contextRef="#ctx0" brushRef="#br0" timeOffset="1516.86">2103 291 3340 0 0,'-9'-7'1116'0'0,"4"1"-368"0"0,0 1-219 0 0,2 2-197 0 0,-4-1-196 0 0,6 2-16 0 0,1 2-384 0 0,0 0-40 0 0,1 2-61 0 0,-1-2-87 0 0,4 4-336 0 0,-1 1-432 0 0,6 10-8 0 0</inkml:trace>
  <inkml:trace contextRef="#ctx0" brushRef="#br0" timeOffset="2576.68">3007 182 2480 0 0,'-6'-9'1280'0'0,"1"1"-288"0"0,2 4-332 0 0,0-2-299 0 0,1 4-177 0 0,-1 2-148 0 0,1 2-4 0 0,1-1-304 0 0,1 2-285 0 0,-2 2-631 0 0,2-1-52 0 0,-3 4 48 0 0</inkml:trace>
  <inkml:trace contextRef="#ctx0" brushRef="#br0" timeOffset="2950.317">4046 524 944 0 0,'5'19'750'0'0,"0"0"0"0"0,-1 1 0 0 0,-1 0 0 0 0,-1 0 1 0 0,-1 0-1 0 0,-1 0 0 0 0,0 0 0 0 0,-4 16-750 0 0,2 28 1872 0 0,4-61-1882 0 0,0 0 0 0 0,0 1-1 0 0,0-1 1 0 0,0 0 0 0 0,0 0-1 0 0,1 0 1 0 0,-1 0-1 0 0,1 0 1 0 0,0-1 0 0 0,0 1-1 0 0,0-1 1 0 0,0 0 0 0 0,0 0-1 0 0,1 0 1 0 0,-1 0-1 0 0,0-1 1 0 0,1 1 0 0 0,0-1-1 0 0,-1 0 1 0 0,1 0 0 0 0,0 0-1 0 0,0 0 1 0 0,-1-1-1 0 0,1 1 1 0 0,0-1 0 0 0,0 0-1 0 0,0 0 1 0 0,0-1 0 0 0,-1 1-1 0 0,1-1 1 0 0,0 0-1 0 0,0 0 1 0 0,-1 0 0 0 0,1 0-1 0 0,-1-1 1 0 0,1 0 0 0 0,-1 1-1 0 0,1-1 1 0 0,1-2 10 0 0,0 2-269 0 0,0 0-1 0 0,0-1 1 0 0,-1 1 0 0 0,1-1 0 0 0,-1 0 0 0 0,0-1 0 0 0,0 1 0 0 0,0 0-1 0 0,0-1 1 0 0,-1 0 0 0 0,0 0 0 0 0,1 0 0 0 0,-1-1 0 0 0,-1 1-1 0 0,1 0 1 0 0,0-1 0 0 0,-1 0 0 0 0,0 0 0 0 0,-1 0 0 0 0,2-4 269 0 0,2-20-1186 0 0</inkml:trace>
  <inkml:trace contextRef="#ctx0" brushRef="#br0" timeOffset="3108.143">4150 231 860 0 0,'-3'-6'1284'0'0,"1"0"-404"0"0,0 2-224 0 0,2 1-168 0 0,0 1-72 0 0,0 2-272 0 0,0 0-12 0 0,4 2-176 0 0,0-2-44 0 0,0 3-204 0 0,0-2-80 0 0,0 1-372 0 0,0 1-564 0 0,0 0 132 0 0</inkml:trace>
  <inkml:trace contextRef="#ctx0" brushRef="#br0" timeOffset="3495.994">4302 522 1128 0 0,'70'215'5853'0'0,"-74"-205"-3426"0"0,-1-26-2177 0 0,6 5-275 0 0,-1 1 1 0 0,2 0 0 0 0,-1 0 0 0 0,1 0 0 0 0,1 0-1 0 0,0 0 1 0 0,0 0 0 0 0,1 1 0 0 0,0 0 0 0 0,0-1 0 0 0,1 1-1 0 0,1 1 1 0 0,0-1 0 0 0,0 1 0 0 0,0 0 0 0 0,1 0 0 0 0,0 1-1 0 0,0 0 1 0 0,5-3 24 0 0,-6 10-27 0 0,1 0 0 0 0,-1 0-1 0 0,0 0 1 0 0,1 1 0 0 0,-1 0-1 0 0,0 0 1 0 0,0 1 0 0 0,0 0-1 0 0,0 0 1 0 0,0 0 0 0 0,-1 1-1 0 0,1 0 1 0 0,0 0 0 0 0,-1 0-1 0 0,0 0 1 0 0,0 1 0 0 0,0 0-1 0 0,0 0 1 0 0,-1 1 0 0 0,0-1-1 0 0,1 1 1 0 0,-2 0 0 0 0,2 2 27 0 0,7 4-131 0 0,42 48-41 0 0,67 49-903 0 0,-25-101-2743 0 0,-52-21 2560 0 0</inkml:trace>
  <inkml:trace contextRef="#ctx0" brushRef="#br0" timeOffset="3777.062">5103 206 1076 0 0,'-7'-1'252'0'0,"0"0"1"0"0,0 1-1 0 0,-1 0 0 0 0,1 0 0 0 0,0 1 0 0 0,0 0 1 0 0,0 0-1 0 0,-1 1 0 0 0,1 0 0 0 0,1 0 0 0 0,-1 1 1 0 0,0 0-1 0 0,0 0 0 0 0,1 0 0 0 0,0 1 0 0 0,0 0 1 0 0,0 0-1 0 0,0 0 0 0 0,1 1 0 0 0,-1 0 0 0 0,1 0 1 0 0,0 1-1 0 0,1-1 0 0 0,-1 1 0 0 0,1 0 0 0 0,0 0 1 0 0,1 1-1 0 0,-1-1 0 0 0,0 4-252 0 0,0 12 220 0 0,1 0 1 0 0,0 1-1 0 0,2-1 1 0 0,1 0-1 0 0,1 0 0 0 0,1 1 1 0 0,0-1-1 0 0,2 0 1 0 0,1 0-1 0 0,0-1 0 0 0,2 0 1 0 0,0 0-1 0 0,1 0 0 0 0,2-1 1 0 0,0 0-1 0 0,1 0 1 0 0,5 4-221 0 0,5 21 205 0 0,11 21-48 0 0,-16-39-400 0 0,-2 0 0 0 0,-1 1 1 0 0,-1 1-1 0 0,-2 1 0 0 0,0-1 1 0 0,-2 1-1 0 0,-2 1 0 0 0,0-1 0 0 0,-1 10 243 0 0,-5-36-190 0 0,-1 0 0 0 0,1 0 0 0 0,-1 0 0 0 0,0-1 0 0 0,1 1 0 0 0,-2 0-1 0 0,1 0 1 0 0,0 0 0 0 0,-1-1 0 0 0,0 1 0 0 0,0-1 0 0 0,0 1 0 0 0,0-1 0 0 0,0 0 0 0 0,-1 0-1 0 0,1 0 1 0 0,-1 0 0 0 0,0 0 0 0 0,0-1 0 0 0,0 1 0 0 0,0-1 0 0 0,0 0 0 0 0,-1 0 0 0 0,1 0-1 0 0,-1 0 1 0 0,1 0 0 0 0,-1-1 0 0 0,0 0 0 0 0,1 0 0 0 0,-1 0 0 0 0,0 0 0 0 0,0 0 0 0 0,0-1-1 0 0,0 0 1 0 0,-2 0 190 0 0,-20 0-1208 0 0</inkml:trace>
  <inkml:trace contextRef="#ctx0" brushRef="#br0" timeOffset="4211.629">4772 591 1724 0 0,'-57'3'2306'0'0,"55"-3"-1762"0"0,-20 3 2595 0 0,369-31-2999 0 0,-130 14-3947 0 0,-198 13 2751 0 0,2 1 10 0 0</inkml:trace>
  <inkml:trace contextRef="#ctx0" brushRef="#br0" timeOffset="4585.953">5369 549 848 0 0,'-16'0'376'0'0,"1"1"-1"0"0,-1 1 1 0 0,1 0-1 0 0,-1 1 1 0 0,1 1-1 0 0,0 0 1 0 0,0 1-1 0 0,0 0 1 0 0,1 2 0 0 0,0-1-1 0 0,0 2 1 0 0,1 0-1 0 0,0 0 1 0 0,0 2-1 0 0,-1 1-375 0 0,50 0 2265 0 0,268-80-1095 0 0,-302 69-1111 0 0,1 1-46 0 0,0 0 0 0 0,0 0 0 0 0,0 0 0 0 0,-1 1 0 0 0,1-1 0 0 0,0 1 0 0 0,-1 0 1 0 0,1 0-1 0 0,-1 0 0 0 0,0 0 0 0 0,1 0 0 0 0,-1 0 0 0 0,0 1 0 0 0,0-1 0 0 0,0 1 0 0 0,-1-1 0 0 0,1 1 0 0 0,-1 0 0 0 0,1 0 1 0 0,-1 0-1 0 0,0-1 0 0 0,0 1 0 0 0,0 0 0 0 0,-1 1 0 0 0,1-1 0 0 0,-1 0 0 0 0,1 0 0 0 0,-1 0 0 0 0,0 0 0 0 0,0 0 0 0 0,-1 0 0 0 0,1 0 1 0 0,-1 1-1 0 0,0 0-13 0 0,1-3 97 0 0,0 0-55 0 0,-1 0-1 0 0,1 0 1 0 0,-1-1 0 0 0,1 1-1 0 0,-1 0 1 0 0,1 0 0 0 0,0 0 0 0 0,-1 0-1 0 0,1-1 1 0 0,0 1 0 0 0,0 0-1 0 0,0 0 1 0 0,-1 0 0 0 0,1 0 0 0 0,0 0-1 0 0,0 0 1 0 0,0 0 0 0 0,1 0-1 0 0,-1 0 1 0 0,0-1 0 0 0,0 1-1 0 0,0 0 1 0 0,1 0 0 0 0,-1 0 0 0 0,0 0-1 0 0,1 0 1 0 0,-1 0 0 0 0,1-1-1 0 0,-1 1 1 0 0,1 0 0 0 0,-1 0 0 0 0,1-1-1 0 0,-1 1 1 0 0,1 0 0 0 0,0-1-1 0 0,0 1 1 0 0,-1-1 0 0 0,1 1-1 0 0,0-1 1 0 0,0 1 0 0 0,-1-1 0 0 0,1 1-1 0 0,0-1 1 0 0,0 0 0 0 0,0 1-1 0 0,0-1 1 0 0,0 0-42 0 0,58-61 143 0 0,150-143-9051 0 0,-193 190 7629 0 0,-2-1-118 0 0</inkml:trace>
  <inkml:trace contextRef="#ctx0" brushRef="#br0" timeOffset="5176.461">5891 377 1128 0 0,'71'231'6108'0'0,"-70"-230"-6034"0"0,-1 1 0 0 0,1-1 1 0 0,-1 1-1 0 0,1-1 0 0 0,-1 1 0 0 0,0-1 0 0 0,0 1 1 0 0,0 0-1 0 0,0-1 0 0 0,0 1 0 0 0,0-1 0 0 0,0 1 0 0 0,-1-1 1 0 0,1 1-1 0 0,-1 0 0 0 0,1-1 0 0 0,-1 0 0 0 0,1 1 1 0 0,-1-1-1 0 0,0 1 0 0 0,0-1 0 0 0,1 0 0 0 0,-1 1 1 0 0,0-1-1 0 0,0 0 0 0 0,-1 0 0 0 0,1 0 0 0 0,0 0 1 0 0,0 0-1 0 0,0 0 0 0 0,-1 0 0 0 0,1 0 0 0 0,0 0 0 0 0,-1-1 1 0 0,1 1-1 0 0,-1 0 0 0 0,1-1 0 0 0,-1 1 0 0 0,1-1 1 0 0,-1 0-1 0 0,1 0 0 0 0,-1 1 0 0 0,0-1 0 0 0,1 0 1 0 0,-1 0-1 0 0,1 0 0 0 0,-1-1 0 0 0,1 1 0 0 0,-1 0 0 0 0,0-1 1 0 0,0 1-75 0 0,0-4 23 0 0,1 0 0 0 0,0 0 0 0 0,0 0 0 0 0,0 0-1 0 0,0 0 1 0 0,1 0 0 0 0,0 0 0 0 0,0 0 0 0 0,0 0 0 0 0,0 0 0 0 0,1 0 0 0 0,-1 0 0 0 0,1 0 0 0 0,0 0 0 0 0,0 0 0 0 0,1 0 0 0 0,-1 1 0 0 0,1-1 0 0 0,0 0 0 0 0,0 1 0 0 0,0-1 0 0 0,1-1-23 0 0,2-4 29 0 0,-4 4-65 0 0,1 0-1 0 0,0 1 1 0 0,1-1 0 0 0,-1 1-1 0 0,1 0 1 0 0,0 0-1 0 0,0 0 1 0 0,0 0-1 0 0,1 0 1 0 0,-1 0-1 0 0,1 1 1 0 0,0 0 0 0 0,0 0-1 0 0,0 0 1 0 0,0 0-1 0 0,1 1 1 0 0,-1-1-1 0 0,1 1 1 0 0,0 0-1 0 0,-1 1 1 0 0,2-1 36 0 0,-5 2-123 0 0,13 2-31 0 0,-7 0 132 0 0,-1 1 1 0 0,0-1 0 0 0,1 2 0 0 0,-1-1 0 0 0,-1 1 0 0 0,1-1 0 0 0,0 2 0 0 0,-1-1-1 0 0,0 0 1 0 0,0 1 0 0 0,0 0 0 0 0,-1 1 0 0 0,1-1 0 0 0,-1 1 0 0 0,-1-1-1 0 0,1 1 1 0 0,-1 0 0 0 0,0 1 0 0 0,0-1 0 0 0,-1 0 0 0 0,1 1 0 0 0,-1 0-1 0 0,-1-1 1 0 0,1 6 21 0 0,-2 12 244 0 0,5-28 80 0 0,4-22-501 0 0,2 0 0 0 0,0 1 0 0 0,1 1-1 0 0,2-1 1 0 0,1 2 0 0 0,0 0 0 0 0,4-2 177 0 0,-17 23-23 0 0,-1 1 0 0 0,0-1 1 0 0,1 1-1 0 0,-1 0 0 0 0,1 0 1 0 0,-1 0-1 0 0,1 0 0 0 0,-1 0 1 0 0,1 0-1 0 0,0 1 0 0 0,-1-1 1 0 0,1 0-1 0 0,0 1 0 0 0,0-1 1 0 0,0 1-1 0 0,-1 0 0 0 0,1-1 1 0 0,0 1-1 0 0,0 0 0 0 0,0 0 1 0 0,0 0-1 0 0,-1 1 0 0 0,1-1 1 0 0,0 0-1 0 0,0 1 0 0 0,0-1 1 0 0,-1 1-1 0 0,1-1 0 0 0,0 1 1 0 0,0 0-1 0 0,-1 0 0 0 0,1 0 1 0 0,-1 0-1 0 0,1 0 0 0 0,-1 0 1 0 0,1 0-1 0 0,-1 1 0 0 0,0-1 1 0 0,0 0-1 0 0,1 1 0 0 0,-1-1 1 0 0,0 1-1 0 0,0-1 0 0 0,0 2 23 0 0,46 78-66 0 0,-44-76 31 0 0,2 7-53 0 0,1 0-1 0 0,0 0 1 0 0,1-1 0 0 0,1 0 0 0 0,-1-1 0 0 0,2 1 0 0 0,-1-1 0 0 0,2-1-1 0 0,-1 0 1 0 0,1 0 0 0 0,1 0 88 0 0,91 27-4169 0 0,-78-35 3051 0 0</inkml:trace>
  <inkml:trace contextRef="#ctx0" brushRef="#br0" timeOffset="5616.495">6744 494 2024 0 0,'-13'2'315'0'0,"0"2"0"0"0,0-1-1 0 0,1 2 1 0 0,0-1 0 0 0,0 2-1 0 0,0 0 1 0 0,1 0 0 0 0,-1 1-1 0 0,2 0 1 0 0,-1 1 0 0 0,1 0 0 0 0,0 1-1 0 0,1 0 1 0 0,0 1 0 0 0,0 0-1 0 0,1 0 1 0 0,-2 4-315 0 0,10-12 58 0 0,1 1 0 0 0,0-1 0 0 0,0 1 0 0 0,0-1 0 0 0,0 0 0 0 0,0 0 0 0 0,0 1 0 0 0,1-1 0 0 0,-1 0 0 0 0,1 0 0 0 0,-1 0 0 0 0,1 0 0 0 0,0 0 0 0 0,0-1 0 0 0,0 1 0 0 0,0-1 0 0 0,0 1 0 0 0,0-1 0 0 0,0 0 0 0 0,1 1 0 0 0,-1-1 0 0 0,0 0 0 0 0,1 0 0 0 0,-1-1 0 0 0,1 1 0 0 0,-1-1 0 0 0,1 1 0 0 0,-1-1 0 0 0,1 0 0 0 0,-1 0 0 0 0,1 0 0 0 0,-1 0 0 0 0,1 0 0 0 0,0 0 0 0 0,-1-1 0 0 0,1 1 0 0 0,-1-1 0 0 0,0 0 0 0 0,1 0 0 0 0,-1 0-58 0 0,-1 1 23 0 0,13-2-43 0 0,0 0 0 0 0,0-2-1 0 0,-1 0 1 0 0,1 0 0 0 0,-1-1 0 0 0,0-1 0 0 0,0 0 0 0 0,-1-1-1 0 0,0 0 1 0 0,0-1 0 0 0,0 0 0 0 0,7-8 20 0 0,-3-27 313 0 0,-17 44-299 0 0,-1 0 0 0 0,1 0-1 0 0,-1 1 1 0 0,1-1 0 0 0,0 0-1 0 0,-1 0 1 0 0,1 1 0 0 0,0-1 0 0 0,0 1-1 0 0,0-1 1 0 0,0 1 0 0 0,0 0-1 0 0,0-1 1 0 0,1 1 0 0 0,-1 0-1 0 0,0-1 1 0 0,1 1 0 0 0,0 0 0 0 0,-1 0-1 0 0,1 0 1 0 0,0-1 0 0 0,0 1-1 0 0,0 0 1 0 0,0 0 0 0 0,0 0-1 0 0,0 0 1 0 0,0-1 0 0 0,1 1 0 0 0,-1 0-1 0 0,1 0 1 0 0,-1-1 0 0 0,1 1-1 0 0,0 0 1 0 0,0-1 0 0 0,0 1-1 0 0,0 0 1 0 0,0-1 0 0 0,0 1 0 0 0,0-1-1 0 0,1 1-13 0 0,7 6-12 0 0,0 0 0 0 0,1 0 0 0 0,0-1 0 0 0,0 0 0 0 0,0-1 0 0 0,1-1 0 0 0,0 1 0 0 0,0-1 0 0 0,1-1 0 0 0,-1 0 0 0 0,1-1 0 0 0,0 0 0 0 0,0-1 0 0 0,0 0 0 0 0,0-1 0 0 0,1-1 0 0 0,-1 0 0 0 0,0 0 0 0 0,3-1 12 0 0,-4 1-44 0 0,2 1-55 0 0,0-1 1 0 0,0 0 0 0 0,-1-1-1 0 0,1 0 1 0 0,0-1 0 0 0,-1-1-1 0 0,1 0 1 0 0,-1-1 0 0 0,0 0-1 0 0,0-1 1 0 0,0 0 0 0 0,-1 0-1 0 0,5-4 99 0 0,-7 1-166 0 0,0-1 0 0 0,-1 0 0 0 0,0 0 0 0 0,0-1 0 0 0,-1 0 0 0 0,0 0 0 0 0,-1-1-1 0 0,0 0 1 0 0,-1 0 0 0 0,0 0 0 0 0,-1-1 0 0 0,0 1 0 0 0,-1-1 0 0 0,0 0 0 0 0,0 0-1 0 0,-2 0 1 0 0,1-1 0 0 0,-2 1 0 0 0,0 0 0 0 0,0-1 0 0 0,-1 1 0 0 0,0 0 0 0 0,-1 0-1 0 0,-2-6 167 0 0,-11-54-10 0 0</inkml:trace>
  <inkml:trace contextRef="#ctx0" brushRef="#br0" timeOffset="6004.067">7272 183 5581 0 0,'-5'-12'215'0'0,"1"1"0"0"0,-2-1 0 0 0,1 1 0 0 0,-2 0 0 0 0,1 0 0 0 0,-1 1 0 0 0,-1-1 0 0 0,0 2 0 0 0,-1-1 0 0 0,1 1 0 0 0,-2 1 0 0 0,1-1 0 0 0,-1 2 0 0 0,-1-1 0 0 0,1 1 0 0 0,-1 1 0 0 0,0 0 0 0 0,-1 0 0 0 0,-10-3-215 0 0,18 11 36 0 0,0 0-1 0 0,0-1 1 0 0,0 1-1 0 0,0 1 1 0 0,1-1-1 0 0,-1 0 1 0 0,1 1-1 0 0,-1 0 1 0 0,1 0-1 0 0,0 0 1 0 0,0 0-1 0 0,0 0 1 0 0,1 1-1 0 0,-1-1 0 0 0,1 1 1 0 0,0 0-1 0 0,0-1 1 0 0,0 1-1 0 0,0 0 1 0 0,1 0-1 0 0,-1 0 1 0 0,1 1-1 0 0,0-1 1 0 0,1 0-1 0 0,-1 0 1 0 0,1 1-1 0 0,-1 2-35 0 0,-1 23 97 0 0,2 1-1 0 0,0-1 1 0 0,2 1-1 0 0,2-1 0 0 0,0 0 1 0 0,2 0-1 0 0,2 0 1 0 0,0-1-1 0 0,2 0 1 0 0,1-1-1 0 0,1 0 0 0 0,10 14-96 0 0,38 115-72 0 0,-52-63-863 0 0,-8-92 875 0 0,0-1 1 0 0,0 1 0 0 0,0 0-1 0 0,0 0 1 0 0,-1-1 0 0 0,1 1-1 0 0,-1 0 1 0 0,1-1 0 0 0,-1 1-1 0 0,1 0 1 0 0,-1-1 0 0 0,0 1-1 0 0,0-1 1 0 0,0 1 0 0 0,0-1-1 0 0,0 1 1 0 0,0-1 0 0 0,0 0-1 0 0,-1 1 1 0 0,1-1 0 0 0,0 0-1 0 0,-1 0 1 0 0,1 0 0 0 0,-1 0 0 0 0,1 0-1 0 0,-1-1 1 0 0,1 1 0 0 0,-1 0-1 0 0,0-1 1 0 0,1 1 0 0 0,-1-1-1 0 0,0 1 1 0 0,1-1 0 0 0,-1 0-1 0 0,0 0 1 0 0,0 0 0 0 0,1 0-1 0 0,-1 0 1 0 0,0 0 0 0 0,0 0-1 0 0,1 0 1 0 0,-1-1 0 0 0,0 1-1 0 0,1-1 1 0 0,-1 1 0 0 0,0-1-1 0 0,1 0 1 0 0,-1 0 0 0 0,1 0-1 0 0,-1 0 1 0 0,1 0 0 0 0,-1 0-1 0 0,1 0 60 0 0,-5-3-41 0 0,0 0-1 0 0,0 0 1 0 0,1-1-1 0 0,-1 0 1 0 0,1 0-1 0 0,1 0 0 0 0,-1 0 1 0 0,1-1-1 0 0,0 0 1 0 0,0 0-1 0 0,0 0 1 0 0,1 0-1 0 0,0 0 1 0 0,0-1-1 0 0,1 0 1 0 0,0 1-1 0 0,0-1 0 0 0,0 0 1 0 0,1 0-1 0 0,0 0 1 0 0,1 0-1 0 0,-1 0 1 0 0,1 0-1 0 0,1 0 1 0 0,-1 0-1 0 0,1 0 0 0 0,0 0 1 0 0,1 0-1 0 0,0 0 1 0 0,0 0-1 0 0,0 1 1 0 0,1-1-1 0 0,0 1 1 0 0,0-1-1 0 0,1 1 0 0 0,-1 0 1 0 0,5-4 41 0 0,3 0 101 0 0,0 0 0 0 0,1 1 0 0 0,1 0 0 0 0,0 1 1 0 0,0 0-1 0 0,1 1 0 0 0,-1 1 0 0 0,1 0 0 0 0,1 1 0 0 0,-1 0 0 0 0,1 1 1 0 0,0 1-1 0 0,0 0 0 0 0,0 1 0 0 0,0 1 0 0 0,3 0-101 0 0,-3 5 55 0 0,-1 0-1 0 0,1 1 1 0 0,-1 1-1 0 0,0 0 1 0 0,-1 1-1 0 0,0 0 1 0 0,0 1-1 0 0,0 1 1 0 0,-1 0-1 0 0,0 0 1 0 0,-1 1-1 0 0,0 1 1 0 0,-1 0-1 0 0,0 1 1 0 0,-1-1-1 0 0,0 2 1 0 0,-1-1-1 0 0,0 1 1 0 0,-1 1-1 0 0,0-1 1 0 0,0 4-55 0 0,24 31 280 0 0,-10 12-754 0 0,-21-58-6 0 0,0-2-782 0 0,-31-8-2653 0 0,18-7 2771 0 0</inkml:trace>
  <inkml:trace contextRef="#ctx0" brushRef="#br0" timeOffset="6254.451">7564 248 856 0 0,'4'-3'1356'0'0,"-8"0"-360"0"0,4 1-336 0 0,2-1-96 0 0,0 3-252 0 0,-2 0-120 0 0,1 0-112 0 0,2 2 0 0 0,-3-1-196 0 0,4 1-168 0 0,-1-1-20 0 0,2 4-80 0 0,-2-2-504 0 0,0 1-440 0 0</inkml:trace>
  <inkml:trace contextRef="#ctx0" brushRef="#br0" timeOffset="6799.788">7966 381 1452 0 0,'-52'-10'3305'0'0,"-74"69"-1299"0"0,116-52-1829 0 0,1 1-1 0 0,-1 1 1 0 0,1-1-1 0 0,1 2 0 0 0,-1-1 1 0 0,2 1-1 0 0,-1 1 1 0 0,1-1-1 0 0,1 1 1 0 0,0 0-1 0 0,1 1 0 0 0,0-1 1 0 0,0 1-1 0 0,1 0 1 0 0,1 0-1 0 0,0 0 0 0 0,1 1 1 0 0,0 1-177 0 0,4-11 7 0 0,0 0 0 0 0,0 0 0 0 0,0 0 0 0 0,1-1 0 0 0,-1 1 0 0 0,1-1 0 0 0,-1 1 0 0 0,1-1 0 0 0,0 0 0 0 0,0 0 0 0 0,0 0 0 0 0,0 0 0 0 0,1 0 0 0 0,-1-1 0 0 0,0 1 0 0 0,1-1 0 0 0,-1 0 0 0 0,1 0 0 0 0,-1 0 0 0 0,1-1 0 0 0,-1 1 0 0 0,1-1 0 0 0,0 0 0 0 0,-1 0 0 0 0,1 0 0 0 0,0-1 0 0 0,-1 1 0 0 0,1-1 0 0 0,-1 0 0 0 0,1 0 0 0 0,-1 0 0 0 0,1 0 0 0 0,-1-1 0 0 0,0 1 0 0 0,1-1 0 0 0,-1 0 0 0 0,0 0 0 0 0,0 0-7 0 0,12-7-44 0 0,0 1-1 0 0,-1-2 1 0 0,0 0 0 0 0,0-1-1 0 0,-1-1 1 0 0,-1 0 0 0 0,0 0-1 0 0,0-1 1 0 0,-2 0 0 0 0,1-1-1 0 0,-2-1 1 0 0,5-7 44 0 0,26 71-125 0 0,-39-48 134 0 0,0 0-1 0 0,1 0 0 0 0,0 0 1 0 0,-1-1-1 0 0,1 1 1 0 0,-1 0-1 0 0,1-1 0 0 0,0 1 1 0 0,0-1-1 0 0,-1 0 1 0 0,1 1-1 0 0,0-1 0 0 0,0 0 1 0 0,-1 0-1 0 0,1 0 1 0 0,0 0-1 0 0,0-1 0 0 0,-1 1 1 0 0,1 0-1 0 0,0-1 1 0 0,0 1-1 0 0,-1-1 0 0 0,1 1 1 0 0,0-1-1 0 0,-1 0 1 0 0,1 0-1 0 0,-1 0 0 0 0,1 0 1 0 0,-1 0-1 0 0,0 0 1 0 0,1 0-1 0 0,-1-1 0 0 0,0 1 1 0 0,0 0-1 0 0,0-1 1 0 0,0 1-1 0 0,0-1 0 0 0,0 1 1 0 0,1-2-9 0 0,8-4 47 0 0,161-147 578 0 0,-168 154-621 0 0,-1 0 0 0 0,1 1 0 0 0,-1-1-1 0 0,1 1 1 0 0,0 0 0 0 0,-1 0 0 0 0,1 0-1 0 0,-1 0 1 0 0,0 0 0 0 0,1 1 0 0 0,-1-1-1 0 0,0 1 1 0 0,0-1 0 0 0,0 1 0 0 0,0 0-1 0 0,0 0 1 0 0,0 0 0 0 0,-1 0 0 0 0,1 0-1 0 0,0 0 1 0 0,-1 1 0 0 0,0-1 0 0 0,0 0-1 0 0,1 1 1 0 0,-2-1 0 0 0,1 1 0 0 0,0-1-1 0 0,0 1 1 0 0,-1 0 0 0 0,1 1-4 0 0,0-1 4 0 0,65 151-819 0 0,-25-50-4014 0 0,-34-83 2166 0 0,-4-15 1193 0 0</inkml:trace>
  <inkml:trace contextRef="#ctx0" brushRef="#br0" timeOffset="470.082">1455 464 2040 0 0,'-9'10'3600'0'0,"-3"52"-2251"0"0,14 11-698 0 0,3 0 0 0 0,2 0 0 0 0,5-1 1 0 0,2 0-1 0 0,3-1 0 0 0,4 0 0 0 0,2-2 0 0 0,18 34-651 0 0,26 103-73 0 0,-67-205-15 0 0,0 0 0 0 0,0 0-1 0 0,-1-1 1 0 0,1 1 0 0 0,0 0 0 0 0,0 0-1 0 0,-1-1 1 0 0,1 1 0 0 0,0 0 0 0 0,-1-1-1 0 0,1 1 1 0 0,-1-1 0 0 0,1 1 0 0 0,-1 0 0 0 0,1-1-1 0 0,-1 1 1 0 0,0-1 0 0 0,1 1 0 0 0,-1-1-1 0 0,1 0 1 0 0,-1 1 0 0 0,0-1 0 0 0,0 0-1 0 0,1 1 1 0 0,-1-1 0 0 0,0 0 0 0 0,1 0-1 0 0,-1 1 1 0 0,0-1 0 0 0,0 0 0 0 0,0 0-1 0 0,1 0 1 0 0,-1 0 0 0 0,0 0 0 0 0,0 0-1 0 0,1 0 1 0 0,-1-1 0 0 0,0 1 0 0 0,0 0 0 0 0,1 0-1 0 0,-1 0 1 0 0,0-1 0 0 0,1 1 0 0 0,-1 0-1 0 0,0-1 1 0 0,1 1 0 0 0,-1-1 0 0 0,0 1-1 0 0,1-1 1 0 0,-1 1 0 0 0,1-1 0 0 0,-1 1-1 0 0,1-1 1 0 0,-1 0 0 0 0,1 1 0 0 0,-1-1-1 0 0,1 0 1 0 0,0 1 0 0 0,-1-1 0 0 0,1 0-1 0 0,0 1 1 0 0,0-1 0 0 0,-1 0 0 0 0,1 0 0 0 0,0 1-1 0 0,0-1 1 0 0,0 0 0 0 0,0 0 0 0 0,0 0 88 0 0,-35-46-2801 0 0,18 18 1461 0 0</inkml:trace>
  <inkml:trace contextRef="#ctx0" brushRef="#br0" timeOffset="827.86">1372 702 876 0 0,'1'-26'3283'0'0,"44"-30"-1863"0"0,-38 51-1361 0 0,1 1 0 0 0,-1 0 0 0 0,1 0 0 0 0,-1 1 0 0 0,1 0 0 0 0,0 1-1 0 0,0 0 1 0 0,0 0 0 0 0,1 0 0 0 0,-1 1 0 0 0,0 1 0 0 0,1-1 0 0 0,-1 1 0 0 0,0 1 0 0 0,1-1 0 0 0,-1 1-1 0 0,0 1 1 0 0,0 0 0 0 0,0 0 0 0 0,0 0 0 0 0,0 1 0 0 0,0 0 0 0 0,-1 1 0 0 0,1 0 0 0 0,-1 0 0 0 0,0 0-1 0 0,0 1 1 0 0,0 0 0 0 0,-1 1 0 0 0,0-1 0 0 0,0 1 0 0 0,0 0 0 0 0,-1 1 0 0 0,0-1 0 0 0,0 1 0 0 0,-1 0-1 0 0,1 0 1 0 0,-2 1 0 0 0,1-1 0 0 0,-1 1 0 0 0,0 0 0 0 0,0 0 0 0 0,-1 0 0 0 0,0 0 0 0 0,-1 0 0 0 0,0 1-1 0 0,0 1-58 0 0,-4 0 16 0 0,-1-1 0 0 0,0 1 0 0 0,-1-1 0 0 0,0 0 0 0 0,0 0 0 0 0,-1-1 0 0 0,0 1 0 0 0,0-1 0 0 0,-1-1 0 0 0,0 1 0 0 0,-1-1 0 0 0,1 0 0 0 0,-1-1 0 0 0,-1 0 0 0 0,1 0 0 0 0,-1-1 0 0 0,0 0 0 0 0,0 0 0 0 0,-1-1 0 0 0,1 0 0 0 0,-1-1 0 0 0,0 0 0 0 0,0-1 0 0 0,0 0 0 0 0,0 0 0 0 0,0-1 0 0 0,-9 0-16 0 0,15-1-191 0 0,1 1-1 0 0,0-1 0 0 0,-1 0 0 0 0,1 0 0 0 0,0-1 0 0 0,-1 1 0 0 0,1-1 0 0 0,0 0 0 0 0,-1 1 0 0 0,1-2 1 0 0,0 1-1 0 0,0 0 0 0 0,0-1 0 0 0,0 1 0 0 0,0-1 0 0 0,0 0 0 0 0,0 0 0 0 0,1 0 0 0 0,-1 0 0 0 0,1 0 1 0 0,-1-1-1 0 0,1 1 0 0 0,0-1 0 0 0,0 1 0 0 0,0-1 0 0 0,0 0 0 0 0,1 0 0 0 0,-1 0 0 0 0,1 0 192 0 0,-3-11-1270 0 0</inkml:trace>
  <inkml:trace contextRef="#ctx0" brushRef="#br0" timeOffset="1359.818">1662 665 1380 0 0,'19'-10'3734'0'0,"20"12"-3009"0"0,-22 2-620 0 0,-1 2 0 0 0,1 0 1 0 0,-1 1-1 0 0,-1 1 1 0 0,1 1-1 0 0,-2 0 1 0 0,1 0-1 0 0,-1 2 0 0 0,0 0 1 0 0,-1 0-1 0 0,-1 1 1 0 0,0 1-1 0 0,0 0 1 0 0,7 11-106 0 0,-16-21 82 0 0,-1-1 0 0 0,1 1 0 0 0,0 0 1 0 0,-1 0-1 0 0,0 0 0 0 0,1 0 1 0 0,-1 1-1 0 0,0-1 0 0 0,-1 1 0 0 0,1-1 1 0 0,-1 1-1 0 0,1 0 0 0 0,-1-1 0 0 0,0 1 1 0 0,-1 0-1 0 0,1 0 0 0 0,-1 0 1 0 0,1 0-1 0 0,-1 0 0 0 0,0-1 0 0 0,-1 1 1 0 0,1 0-1 0 0,0 0 0 0 0,-1 0 0 0 0,0 0 1 0 0,0 0-1 0 0,0-1 0 0 0,-1 1 1 0 0,1-1-1 0 0,-1 1 0 0 0,0-1 0 0 0,0 1 1 0 0,0-1-1 0 0,-1 0 0 0 0,1 0 0 0 0,-1 0 1 0 0,1 0-1 0 0,-1 0 0 0 0,0-1 1 0 0,0 1-1 0 0,0-1 0 0 0,0 0 0 0 0,-4 2-82 0 0,-34-26 896 0 0,37 16-921 0 0,0-1 1 0 0,1 1-1 0 0,0-1 0 0 0,0 0 1 0 0,0 0-1 0 0,1 0 1 0 0,0 0-1 0 0,0 0 0 0 0,1-1 1 0 0,0 1-1 0 0,0-1 1 0 0,1 1-1 0 0,0 0 0 0 0,0-1 1 0 0,1 1-1 0 0,0-1 1 0 0,0 1-1 0 0,1 0 1 0 0,0 0-1 0 0,0 0 0 0 0,0 0 1 0 0,1 0-1 0 0,0 0 1 0 0,1 0-1 0 0,2-3 25 0 0,1-2-179 0 0,1 0 1 0 0,0 1-1 0 0,1 0 1 0 0,0 0-1 0 0,0 1 1 0 0,1 0-1 0 0,1 1 1 0 0,0 0-1 0 0,0 0 1 0 0,1 1-1 0 0,-1 1 1 0 0,2 0-1 0 0,-1 1 1 0 0,1 0-1 0 0,0 1 0 0 0,0 0 1 0 0,1 1-1 0 0,2 0 179 0 0,-11 7 19 0 0,-1 0-1 0 0,0 0 0 0 0,1 0 1 0 0,-1 1-1 0 0,0 0 0 0 0,-1 0 1 0 0,1 0-1 0 0,-1 0 0 0 0,0 0 1 0 0,0 1-1 0 0,0 0 1 0 0,0-1-1 0 0,-1 1 0 0 0,0 0 1 0 0,0 0-1 0 0,0 0 0 0 0,-1 0 1 0 0,1 1-1 0 0,-1-1 0 0 0,-1 0 1 0 0,1 1-1 0 0,-1 3-18 0 0,4 5 124 0 0,2 10-5 0 0,49 98 534 0 0,-53-121-774 0 0,0 0 0 0 0,1-1 1 0 0,-1 1-1 0 0,0-1 0 0 0,1 0 1 0 0,-1 1-1 0 0,1-1 0 0 0,-1 0 1 0 0,1-1-1 0 0,-1 1 0 0 0,0 0 1 0 0,1-1-1 0 0,-1 1 0 0 0,1-1 0 0 0,-1 0 1 0 0,0 1-1 0 0,0-1 0 0 0,1 0 1 0 0,-1-1-1 0 0,0 1 0 0 0,0 0 1 0 0,0-1-1 0 0,0 1 0 0 0,0-1 0 0 0,0 1 1 0 0,-1-1-1 0 0,1 0 0 0 0,-1 0 1 0 0,1 0-1 0 0,-1 0 0 0 0,1 0 1 0 0,-1 0-1 0 0,0 0 0 0 0,0 0 1 0 0,0-1-1 0 0,0 1 0 0 0,-1 0 0 0 0,1-3 121 0 0,1-16-1148 0 0,-2 5 44 0 0</inkml:trace>
  <inkml:trace contextRef="#ctx0" brushRef="#br0" timeOffset="2279.671">2674 623 1096 0 0,'-38'-19'3922'0'0,"-41"36"-2995"0"0,65-13-582 0 0,8-3-255 0 0,-1 1 0 0 0,1 0 0 0 0,0 1 0 0 0,0-1 0 0 0,-1 1 0 0 0,2 0 0 0 0,-1 1 0 0 0,0-1 0 0 0,1 1 0 0 0,-1 0 0 0 0,1 1 0 0 0,0-1 0 0 0,1 1 0 0 0,-1 0 0 0 0,1 0 0 0 0,0 1 0 0 0,0-1 0 0 0,0 1 0 0 0,1 0 0 0 0,0 0 0 0 0,0 0 0 0 0,1 0 0 0 0,-1 0 0 0 0,0 7-90 0 0,4-9 52 0 0,1 0 0 0 0,-1 0 0 0 0,1 0 0 0 0,0 0 0 0 0,0 0-1 0 0,1 0 1 0 0,-1 0 0 0 0,1-1 0 0 0,0 1 0 0 0,-1-1 0 0 0,2 0 0 0 0,-1 0 0 0 0,0 0 0 0 0,1 0 0 0 0,-1 0-1 0 0,1-1 1 0 0,0 0 0 0 0,0 1 0 0 0,0-2 0 0 0,0 1 0 0 0,0 0 0 0 0,0-1 0 0 0,1 0 0 0 0,-1 0 0 0 0,0 0-1 0 0,1 0 1 0 0,-1-1 0 0 0,1 1 0 0 0,-1-1 0 0 0,0 0 0 0 0,5-1-52 0 0,-2-2-31 0 0,-1-1 1 0 0,1 0-1 0 0,-1 0 0 0 0,0 0 1 0 0,0-1-1 0 0,0 0 0 0 0,-1 0 1 0 0,1 0-1 0 0,-1-1 0 0 0,0 0 1 0 0,-1 0-1 0 0,0 0 1 0 0,0 0-1 0 0,0-1 0 0 0,-1 1 1 0 0,1-1-1 0 0,-2 0 0 0 0,1 0 1 0 0,-1 0-1 0 0,0-1 0 0 0,0 1 1 0 0,-1-1-1 0 0,0 1 0 0 0,0-7 31 0 0,25-74-343 0 0,-24 87 339 0 0,0 0 0 0 0,0 0 0 0 0,0 0 0 0 0,0 0 0 0 0,-1 1-1 0 0,2-1 1 0 0,-1 1 0 0 0,0-1 0 0 0,0 1 0 0 0,0 0 0 0 0,0 0 0 0 0,0-1 0 0 0,0 2 0 0 0,0-1-1 0 0,0 0 1 0 0,0 0 0 0 0,0 1 0 0 0,0-1 0 0 0,0 1 0 0 0,0-1 0 0 0,0 1 0 0 0,0 0-1 0 0,0 0 1 0 0,0 0 0 0 0,0 0 0 0 0,0 0 0 0 0,-1 0 0 0 0,1 1 0 0 0,0-1 0 0 0,-1 1 0 0 0,2 0 4 0 0,-2-1-4 0 0,10 5 37 0 0,0 1 0 0 0,-1 0 0 0 0,0 0 0 0 0,0 1 0 0 0,-1 1 0 0 0,0-1 0 0 0,0 1 0 0 0,-1 1 0 0 0,0 0 0 0 0,-1 0 0 0 0,0 0 0 0 0,-1 1 0 0 0,0 0 0 0 0,0 0 0 0 0,-1 1 0 0 0,-1-1 0 0 0,0 1 0 0 0,0 0 0 0 0,-2 0 0 0 0,1 1 0 0 0,0 10-33 0 0,-27 29 966 0 0,23-51-945 0 0,0-1-1 0 0,1 1 0 0 0,-1 0 0 0 0,0-1 0 0 0,1 1 0 0 0,-1-1 1 0 0,0 1-1 0 0,0-1 0 0 0,1 0 0 0 0,-1 1 0 0 0,0-1 1 0 0,0 0-1 0 0,0 0 0 0 0,1 1 0 0 0,-1-1 0 0 0,0 0 0 0 0,0 0 1 0 0,0 0-1 0 0,0 0 0 0 0,0 0 0 0 0,0 0 0 0 0,1 0 1 0 0,-1 0-1 0 0,0 0 0 0 0,0-1 0 0 0,0 1 0 0 0,0 0 0 0 0,0 0 1 0 0,1-1-1 0 0,-1 1 0 0 0,0-1 0 0 0,0 1 0 0 0,1-1 1 0 0,-1 1-1 0 0,0-1 0 0 0,1 1 0 0 0,-1-1 0 0 0,0 1 0 0 0,1-1 1 0 0,-1 0-1 0 0,1 0 0 0 0,-1 1 0 0 0,1-1 0 0 0,-1 0 0 0 0,1 0 1 0 0,0 1-1 0 0,-1-1 0 0 0,1 0 0 0 0,0 0 0 0 0,0 0 1 0 0,-1 0-1 0 0,1 1 0 0 0,0-1 0 0 0,0 0 0 0 0,0 0 0 0 0,0 0 1 0 0,0 0-1 0 0,0 0 0 0 0,0 0 0 0 0,1 1 0 0 0,-1-1 1 0 0,0 0-1 0 0,0 0-20 0 0,-1-10-58 0 0,0 0 1 0 0,1-1-1 0 0,0 1 1 0 0,0 0-1 0 0,1 0 0 0 0,1 0 1 0 0,0 0-1 0 0,0 0 1 0 0,1 0-1 0 0,0 0 1 0 0,1 1-1 0 0,1-1 0 0 0,-1 1 1 0 0,2 0-1 0 0,-1 1 1 0 0,1-1-1 0 0,1 1 1 0 0,0 0-1 0 0,0 1 1 0 0,0-1-1 0 0,1 1 0 0 0,1 1 1 0 0,-1 0-1 0 0,1 0 1 0 0,0 1-1 0 0,1 0 1 0 0,0 0-1 0 0,-1 1 0 0 0,2 0 1 0 0,-1 1-1 0 0,1 0 1 0 0,-1 1-1 0 0,5-1 58 0 0,-9 6 1 0 0,0 0 0 0 0,0 1 1 0 0,-1 0-1 0 0,1 0 0 0 0,-1 0 0 0 0,1 1 0 0 0,-1 0 0 0 0,0 0 0 0 0,0 0 0 0 0,0 1 0 0 0,-1-1 0 0 0,0 1 0 0 0,0 0 1 0 0,0 1-1 0 0,0-1 0 0 0,-1 1 0 0 0,0-1 0 0 0,0 1 0 0 0,-1 0 0 0 0,1 0 0 0 0,-1 0 0 0 0,0 0 0 0 0,-1 1 0 0 0,0-1 1 0 0,0 0-1 0 0,0 1 0 0 0,-1-1 0 0 0,1 1 0 0 0,-2-1 0 0 0,1 1 0 0 0,-1-1 0 0 0,0 2-1 0 0,3 12 44 0 0,-2-14-58 0 0,0 0 1 0 0,1 0-1 0 0,-1 0 1 0 0,1 0 0 0 0,0 0-1 0 0,1 0 1 0 0,-1 0-1 0 0,1-1 1 0 0,1 1-1 0 0,-1 0 1 0 0,1-1-1 0 0,-1 0 1 0 0,2 0-1 0 0,-1 1 1 0 0,0-2-1 0 0,1 1 1 0 0,0 0-1 0 0,0-1 1 0 0,1 0-1 0 0,-1 0 1 0 0,1 0-1 0 0,0 0 1 0 0,0-1-1 0 0,0 0 1 0 0,0 0-1 0 0,1 0 1 0 0,-1-1-1 0 0,1 1 1 0 0,0-1-1 0 0,-1-1 1 0 0,1 1-1 0 0,0-1 1 0 0,0 0-1 0 0,0 0 1 0 0,0-1 0 0 0,1 0 13 0 0,-3 0-226 0 0,0-1 0 0 0,0 0 0 0 0,0 0 1 0 0,-1 0-1 0 0,1 0 0 0 0,0-1 1 0 0,-1 1-1 0 0,1-1 0 0 0,-1 0 1 0 0,0 0-1 0 0,0-1 0 0 0,1 1 0 0 0,-1 0 1 0 0,0-1-1 0 0,-1 0 0 0 0,1 0 1 0 0,-1 0-1 0 0,1 0 0 0 0,-1 0 1 0 0,0 0-1 0 0,0-1 0 0 0,0 1 0 0 0,0-1 1 0 0,-1 1-1 0 0,0-1 0 0 0,1 0 1 0 0,-1 0-1 0 0,0 1 0 0 0,-1-1 1 0 0,1 0-1 0 0,-1-2 226 0 0,1-11-1133 0 0</inkml:trace>
  <inkml:trace contextRef="#ctx0" brushRef="#br0" timeOffset="25417.982">708 2075 1348 0 0,'0'-3'121'0'0,"-1"0"-1"0"0,1 0 1 0 0,0 0-1 0 0,-1 0 1 0 0,0 0 0 0 0,0 0-1 0 0,0 0 1 0 0,0 0-1 0 0,0 0 1 0 0,-1 1 0 0 0,1-1-1 0 0,-1 0 1 0 0,0 1-1 0 0,0-1 1 0 0,0 1 0 0 0,0 0-1 0 0,0 0 1 0 0,0-1-1 0 0,0 1 1 0 0,-1 1-1 0 0,1-1 1 0 0,-1 0 0 0 0,0 1-1 0 0,1-1 1 0 0,-1 1-1 0 0,0 0 1 0 0,0 0 0 0 0,0 0-1 0 0,0 0 1 0 0,0 0-1 0 0,0 1 1 0 0,0-1-1 0 0,0 1 1 0 0,0 0 0 0 0,0 0-1 0 0,0 0 1 0 0,0 0-121 0 0,-111 18 968 0 0,102-13-868 0 0,1 0 1 0 0,-1 1 0 0 0,1 0-1 0 0,0 1 1 0 0,0 0-1 0 0,1 1 1 0 0,0 0-1 0 0,0 1 1 0 0,1 0-1 0 0,0 0 1 0 0,1 1-1 0 0,0 0 1 0 0,0 1 0 0 0,1 0-1 0 0,-4 8-100 0 0,10-18 153 0 0,4 7 101 0 0,3-6-246 0 0,0 1 0 0 0,0-1 0 0 0,1-1 0 0 0,-1 1 0 0 0,0-1 0 0 0,1-1 1 0 0,-1 1-1 0 0,0-1 0 0 0,1 0 0 0 0,-1 0 0 0 0,1-1 0 0 0,-1 0 0 0 0,0 0 0 0 0,1 0 0 0 0,-1-1 1 0 0,0 0-1 0 0,0 0 0 0 0,0-1 0 0 0,0 1 0 0 0,0-1 0 0 0,-1-1 0 0 0,3 0-8 0 0,9-4 4 0 0,133-67 709 0 0,-134 120-241 0 0,41 131-106 0 0,-41-135-126 0 0,-1 1 0 0 0,-2 0 0 0 0,-2 1 0 0 0,-2 0 0 0 0,-2 0 0 0 0,1 39-240 0 0,-7-76 49 0 0,-1 1 0 0 0,0-1 0 0 0,0 0 0 0 0,0 1 0 0 0,-1-1-1 0 0,0 0 1 0 0,0 0 0 0 0,-1 1 0 0 0,0-1 0 0 0,0 0 0 0 0,0-1-1 0 0,-1 1 1 0 0,0 0 0 0 0,0-1 0 0 0,0 1 0 0 0,-1-1 0 0 0,1 0-1 0 0,-1 0 1 0 0,-1 0 0 0 0,1-1 0 0 0,-1 1 0 0 0,1-1-1 0 0,-1 0 1 0 0,-1-1 0 0 0,1 1 0 0 0,0-1 0 0 0,-1 0 0 0 0,0 0-1 0 0,1-1 1 0 0,-1 1 0 0 0,0-1 0 0 0,0-1 0 0 0,-1 1 0 0 0,1-1-1 0 0,0 0 1 0 0,0 0 0 0 0,-1-1 0 0 0,-2 0-49 0 0,-5-4-56 0 0,1-1 1 0 0,-1-1 0 0 0,1 0-1 0 0,0 0 1 0 0,0-1-1 0 0,1-1 1 0 0,0 0-1 0 0,0-1 1 0 0,1 0 0 0 0,0-1-1 0 0,1 0 1 0 0,0-1-1 0 0,0 0 1 0 0,1-1-1 0 0,1 1 1 0 0,0-2 0 0 0,0 1-1 0 0,1-1 1 0 0,1 0-1 0 0,0-1 1 0 0,1 1-1 0 0,1-1 1 0 0,0 0 0 0 0,1-1-1 0 0,0 1 1 0 0,1 0-1 0 0,1-1 1 0 0,0-8 55 0 0,2 7-74 0 0,2 0 0 0 0,0 0 0 0 0,1 1 0 0 0,1-1 0 0 0,0 1 0 0 0,1 0 0 0 0,1 0 0 0 0,0 0 0 0 0,1 1 0 0 0,0 0 0 0 0,1 1 0 0 0,1 0 0 0 0,0 0 1 0 0,1 1-1 0 0,0 1 0 0 0,1-1 0 0 0,0 2 0 0 0,1 0 0 0 0,0 0 0 0 0,1 1 0 0 0,0 1 0 0 0,12-6 74 0 0,319-135-441 0 0,-346 149 454 0 0,0 0 1 0 0,1 0-1 0 0,-1 0 1 0 0,1-1-1 0 0,-1 1 0 0 0,1 0 1 0 0,-1 0-1 0 0,0-1 1 0 0,1 1-1 0 0,-1-1 1 0 0,1 1-1 0 0,0 0 1 0 0,-1-1-1 0 0,1 1 1 0 0,-1-1-1 0 0,1 1 1 0 0,0-1-1 0 0,-1 1 1 0 0,1-1-1 0 0,0 1 1 0 0,-1-1-1 0 0,1 0 1 0 0,0 1-1 0 0,0-1 1 0 0,0 1-1 0 0,-1-1 1 0 0,1 0-1 0 0,0 1 1 0 0,0-1-1 0 0,0 0 1 0 0,0 1-1 0 0,0-1 0 0 0,0 1 1 0 0,0-1-1 0 0,1 0 1 0 0,-1 1-1 0 0,0-1 1 0 0,0 0-1 0 0,0 1 1 0 0,1-1-1 0 0,-1 1 1 0 0,0-1-1 0 0,0 1 1 0 0,1-1-1 0 0,-1 1 1 0 0,1-1-1 0 0,-1 1 1 0 0,0-1-1 0 0,1 1 1 0 0,-1-1-1 0 0,1 1 1 0 0,-1-1-1 0 0,1 1 1 0 0,-1 0-1 0 0,1-1 1 0 0,-1 1-1 0 0,1 0 1 0 0,0 0-1 0 0,-1-1 1 0 0,1 1-1 0 0,-1 0 0 0 0,1 0 1 0 0,0 0-1 0 0,0 0-13 0 0,-51-16 101 0 0,40 16-94 0 0,0 1 1 0 0,1 0-1 0 0,-1 0 1 0 0,0 1-1 0 0,1 0 1 0 0,-1 1-1 0 0,1 0 1 0 0,0 1-1 0 0,-1-1 1 0 0,2 2-1 0 0,-1-1 1 0 0,0 1-1 0 0,1 1 1 0 0,0 0-1 0 0,0 0 1 0 0,1 0-1 0 0,0 1 1 0 0,0 0-1 0 0,0 0 1 0 0,1 1-1 0 0,0 0 1 0 0,1 0-1 0 0,-1 1 1 0 0,2-1-1 0 0,-1 1 1 0 0,1 0-1 0 0,1 0 1 0 0,-1 1-1 0 0,1-1 1 0 0,1 1-1 0 0,-1 6-7 0 0,3-11-2 0 0,1 0 0 0 0,-1 0 0 0 0,1 0 0 0 0,0 0 0 0 0,1 0 0 0 0,-1 0 0 0 0,1 0 0 0 0,0 0 0 0 0,0-1 0 0 0,1 1 0 0 0,-1-1 0 0 0,1 0 0 0 0,0 1 0 0 0,0-1 0 0 0,0 0 0 0 0,1-1 0 0 0,-1 1 0 0 0,1-1 0 0 0,0 1 0 0 0,0-1 0 0 0,0 0 0 0 0,1-1 0 0 0,-1 1 0 0 0,1-1 0 0 0,-1 0 0 0 0,1 0 0 0 0,0 0 0 0 0,0 0 0 0 0,0-1 0 0 0,1 0 2 0 0,6 2-140 0 0,0 0 0 0 0,0-1 0 0 0,1 0 0 0 0,-1-1 0 0 0,0-1-1 0 0,1 0 1 0 0,-1 0 0 0 0,1-1 0 0 0,-1-1 0 0 0,0 0 0 0 0,6-2 140 0 0,-7 0-219 0 0,1 0 1 0 0,-2-1 0 0 0,1 0 0 0 0,-1-1-1 0 0,1 0 1 0 0,-2-1 0 0 0,1 0 0 0 0,-1 0 0 0 0,0-1-1 0 0,0 0 1 0 0,-1-1 0 0 0,0 0 0 0 0,-1 0-1 0 0,0-1 1 0 0,0 1 0 0 0,-1-2 0 0 0,0 1 0 0 0,-1-1-1 0 0,0 1 1 0 0,1-7 218 0 0,43-230 582 0 0,-49 246-570 0 0,14-115 2194 0 0,-14 114-1965 0 0,0 2-34 0 0,-38 95 990 0 0,26 241 546 0 0,35-243-887 0 0,35-114 218 0 0,-8-9-938 0 0,-42 22-166 0 0,1 1 0 0 0,0 0 1 0 0,1 0-1 0 0,0 1 0 0 0,0 0 0 0 0,0 1 0 0 0,1 0 1 0 0,-1 1-1 0 0,1 0 0 0 0,1 1 0 0 0,-1 0 1 0 0,0 0-1 0 0,1 1 0 0 0,-1 1 0 0 0,1 0 0 0 0,-1 0 1 0 0,1 1-1 0 0,0 1 0 0 0,-1 0 0 0 0,1 1 1 0 0,-1 0-1 0 0,0 0 0 0 0,1 1 0 0 0,-1 1 0 0 0,5 2 31 0 0,-11-3-10 0 0,0 0 1 0 0,0 0 0 0 0,-1 0 0 0 0,1 0 0 0 0,-1 1 0 0 0,0 0 0 0 0,0-1 0 0 0,0 2 0 0 0,-1-1-1 0 0,1 0 1 0 0,-1 1 0 0 0,0 0 0 0 0,0-1 0 0 0,-1 1 0 0 0,1 0 0 0 0,-1 0 0 0 0,0 1 0 0 0,-1-1-1 0 0,1 0 1 0 0,-1 1 0 0 0,0-1 0 0 0,0 1 0 0 0,-1-1 0 0 0,0 1 0 0 0,0 0 0 0 0,0-1 0 0 0,0 1 0 0 0,-1-1-1 0 0,0 1 1 0 0,0-1 0 0 0,-1 0 0 0 0,1 1 0 0 0,-1-1 0 0 0,0 0 0 0 0,-1 0 0 0 0,1 0 0 0 0,-1 0-1 0 0,0 0 1 0 0,0-1 0 0 0,-1 1 0 0 0,1-1 0 0 0,-1 0 0 0 0,0 0 0 0 0,0 0 0 0 0,0-1 0 0 0,-1 1-1 0 0,1-1 1 0 0,-1 0 0 0 0,0 0 0 0 0,-4 1 8 0 0,-1 2-339 0 0,-1-2-1 0 0,0 1 1 0 0,0-1 0 0 0,0-1-1 0 0,0 0 1 0 0,0-1-1 0 0,0 0 1 0 0,-1 0-1 0 0,1-2 1 0 0,-1 1 0 0 0,0-1-1 0 0,1-1 1 0 0,-1 0-1 0 0,1 0 1 0 0,-6-3 339 0 0,-117-61-3906 0 0,98 39 2680 0 0</inkml:trace>
  <inkml:trace contextRef="#ctx0" brushRef="#br0" timeOffset="25588.901">1044 1938 2536 0 0,'0'0'1160'0'0,"0"-1"-220"0"0,3-1-148 0 0,2 2-111 0 0,1-1-73 0 0,17-2-140 0 0,1 0-192 0 0,3 0-108 0 0,5-2-316 0 0,5 4 16 0 0,0-1-976 0 0,-4-2-321 0 0,1 1 117 0 0,-1 0 44 0 0</inkml:trace>
  <inkml:trace contextRef="#ctx0" brushRef="#br0" timeOffset="28439.509">2422 1955 1060 0 0,'-2'-20'2112'0'0,"1"19"-2077"0"0,1 0 1 0 0,-1-1 0 0 0,1 1 0 0 0,0 0 0 0 0,-1 0 0 0 0,1-1-1 0 0,0 1 1 0 0,0 0 0 0 0,0 0 0 0 0,-1-1 0 0 0,2 1-1 0 0,-1 0 1 0 0,0-1 0 0 0,0 1 0 0 0,0 0 0 0 0,0 0 0 0 0,1-1-1 0 0,-1 1 1 0 0,1 0 0 0 0,-1 0 0 0 0,1-1 0 0 0,-1 1-1 0 0,1 0 1 0 0,0 0 0 0 0,-1 0 0 0 0,1 0 0 0 0,0 0 0 0 0,0 0-1 0 0,0 0 1 0 0,0 0 0 0 0,0 0 0 0 0,0 1 0 0 0,0-1 0 0 0,0 0-1 0 0,0 1 1 0 0,0-1 0 0 0,1 1 0 0 0,-1-1 0 0 0,0 1-1 0 0,0-1 1 0 0,1 1 0 0 0,-1 0 0 0 0,0-1 0 0 0,0 1 0 0 0,1 0-1 0 0,-1 0 1 0 0,0 0 0 0 0,1 0 0 0 0,-1 0 0 0 0,0 1-1 0 0,0-1 1 0 0,1 0 0 0 0,-1 0 0 0 0,0 1 0 0 0,0-1 0 0 0,1 1-1 0 0,-1-1 1 0 0,0 1 0 0 0,0 0 0 0 0,0-1 0 0 0,0 1-1 0 0,1 1-35 0 0,13 9 93 0 0,0 1-1 0 0,-1 1 0 0 0,-1 0 0 0 0,0 1 0 0 0,-1 0 0 0 0,-1 1 0 0 0,0 1 1 0 0,0 0-1 0 0,-2 0 0 0 0,0 1 0 0 0,-1 0 0 0 0,-1 0 0 0 0,3 12-92 0 0,-7-23 41 0 0,67 175 2497 0 0,-65-339-104 0 0,-5 139-2460 0 0,1-1-1 0 0,1 0 0 0 0,1 0 1 0 0,1 0-1 0 0,0 1 1 0 0,2 0-1 0 0,0 0 1 0 0,1 0-1 0 0,1 1 0 0 0,0 0 1 0 0,2 0-1 0 0,4-6 27 0 0,-12 22-18 0 0,0 0-1 0 0,1 0 1 0 0,-1 0 0 0 0,0 1-1 0 0,1-1 1 0 0,-1 0-1 0 0,1 1 1 0 0,0-1-1 0 0,-1 1 1 0 0,1 0-1 0 0,0 0 1 0 0,0 0 0 0 0,0 0-1 0 0,0 1 1 0 0,0-1-1 0 0,0 1 1 0 0,0 0-1 0 0,0 0 1 0 0,0 0-1 0 0,-1 0 1 0 0,1 0 0 0 0,0 1-1 0 0,0-1 1 0 0,0 1-1 0 0,0 0 1 0 0,0 0-1 0 0,0 0 1 0 0,0 0-1 0 0,-1 0 1 0 0,1 1 0 0 0,-1-1-1 0 0,1 1 1 0 0,-1-1-1 0 0,1 1 1 0 0,-1 0-1 0 0,1 1 19 0 0,86 82-223 0 0,-84-79 186 0 0,5 4 58 0 0,-1 0 0 0 0,-1 0 0 0 0,1 1 0 0 0,-2 0 0 0 0,0 1 1 0 0,0-1-1 0 0,-1 1 0 0 0,0 1 0 0 0,-1-1 0 0 0,0 1 0 0 0,-1 0 1 0 0,-1 0-1 0 0,0 0 0 0 0,-1 0 0 0 0,1 13-21 0 0,-4-24 15 0 0,1-1 0 0 0,-1 0 0 0 0,0 1 1 0 0,0-1-1 0 0,-1 0 0 0 0,1 0 0 0 0,0 0 0 0 0,0 0 0 0 0,-1 0 0 0 0,1 0 1 0 0,0 0-1 0 0,-1-1 0 0 0,1 1 0 0 0,0 0 0 0 0,-1-1 0 0 0,1 1 0 0 0,-1-1 1 0 0,0 0-1 0 0,1 1 0 0 0,-1-1 0 0 0,1 0 0 0 0,-1 0 0 0 0,1 0 0 0 0,-1 0 0 0 0,0 0 1 0 0,1 0-1 0 0,-1 0 0 0 0,1-1 0 0 0,-1 1 0 0 0,1-1 0 0 0,-1 1 0 0 0,1-1 1 0 0,-1 1-1 0 0,1-1 0 0 0,0 0 0 0 0,-1 0 0 0 0,1 0 0 0 0,0 0 0 0 0,-1 0 1 0 0,1 0-1 0 0,0 0 0 0 0,0 0 0 0 0,0 0 0 0 0,0 0 0 0 0,0-1 0 0 0,0 1 1 0 0,0 0-1 0 0,0-2-15 0 0,-4-5-18 0 0,-1-1 0 0 0,1 0 0 0 0,1-1 0 0 0,0 1 1 0 0,0-1-1 0 0,1 0 0 0 0,0 0 0 0 0,0 0 0 0 0,2 0 0 0 0,-1 0 0 0 0,1 0 1 0 0,0-1-1 0 0,1 1 0 0 0,1 0 0 0 0,-1-1 0 0 0,1 1 0 0 0,1 0 1 0 0,0 0-1 0 0,1-1 0 0 0,0 2 0 0 0,0-1 0 0 0,1 0 0 0 0,0 1 1 0 0,1-1-1 0 0,0 1 0 0 0,0 0 0 0 0,1 1 0 0 0,0 0 0 0 0,1 0 1 0 0,0 0-1 0 0,0 0 0 0 0,0 1 0 0 0,8-5 18 0 0,-12 10-16 0 0,0 0-1 0 0,0 0 1 0 0,0 0 0 0 0,0 0 0 0 0,0 0-1 0 0,1 1 1 0 0,-1 0 0 0 0,0-1-1 0 0,1 1 1 0 0,-1 0 0 0 0,1 1-1 0 0,-1-1 1 0 0,1 1 0 0 0,0-1 0 0 0,-1 1-1 0 0,1 0 1 0 0,0 1 0 0 0,-1-1-1 0 0,1 1 1 0 0,-1-1 0 0 0,1 1 0 0 0,-1 0-1 0 0,1 0 1 0 0,-1 1 0 0 0,1-1-1 0 0,-1 1 1 0 0,0-1 0 0 0,0 1-1 0 0,0 0 1 0 0,0 0 0 0 0,0 1 0 0 0,0-1-1 0 0,-1 0 1 0 0,1 1 0 0 0,-1 0-1 0 0,1 0 1 0 0,-1-1 0 0 0,0 1 0 0 0,0 1-1 0 0,0-1 1 0 0,-1 0 0 0 0,1 0-1 0 0,0 2 17 0 0,42 152 426 0 0,-41-76-834 0 0,27-54-1356 0 0,0-23-3441 0 0,-23-4 3950 0 0</inkml:trace>
  <inkml:trace contextRef="#ctx0" brushRef="#br0" timeOffset="28763.883">3532 1947 988 0 0,'-4'1'217'0'0,"-1"-1"0"0"0,1 1 0 0 0,0-1 0 0 0,-1 1 0 0 0,1 0 0 0 0,0 1 0 0 0,0-1 0 0 0,0 1 0 0 0,0 0 0 0 0,0 0 0 0 0,0 0 0 0 0,0 0 0 0 0,1 1 0 0 0,-1-1 0 0 0,1 1 0 0 0,-1 0 0 0 0,1 0 0 0 0,0 1 1 0 0,0-1-1 0 0,1 0 0 0 0,-1 1 0 0 0,0 2-217 0 0,-4 1 460 0 0,-32 87 1762 0 0,42-88-2170 0 0,1-1 0 0 0,0 0 0 0 0,0 0 0 0 0,0-1 0 0 0,0 1-1 0 0,1-1 1 0 0,0 0 0 0 0,0 0 0 0 0,0-1 0 0 0,0 0 0 0 0,1 1-1 0 0,-1-2 1 0 0,1 1 0 0 0,-1-1 0 0 0,1 1 0 0 0,0-2-1 0 0,0 1 1 0 0,0-1 0 0 0,1 0 0 0 0,-1 0 0 0 0,0 0 0 0 0,0-1-1 0 0,1 0 1 0 0,-1 0 0 0 0,0-1 0 0 0,1 0-52 0 0,3 2-14 0 0,0-2-1 0 0,0 1 1 0 0,0-1 0 0 0,0 0 0 0 0,-1-1 0 0 0,1-1-1 0 0,0 1 1 0 0,-1-1 0 0 0,0-1 0 0 0,1 0 0 0 0,-1 0-1 0 0,-1-1 1 0 0,1 0 0 0 0,-1 0 0 0 0,0-1 0 0 0,7-6 14 0 0,-13 10-17 0 0,0 0 1 0 0,-1 1 0 0 0,1-1-1 0 0,-1 0 1 0 0,1 0 0 0 0,-1-1 0 0 0,0 1-1 0 0,1 0 1 0 0,-1 0 0 0 0,0-1 0 0 0,-1 1-1 0 0,1 0 1 0 0,0-1 0 0 0,-1 1-1 0 0,1-1 1 0 0,-1 1 0 0 0,0-1 0 0 0,0 1-1 0 0,0-1 1 0 0,0 1 0 0 0,0-1 0 0 0,0 1-1 0 0,-1-1 1 0 0,1 1 0 0 0,-1-1-1 0 0,0 1 1 0 0,0 0 0 0 0,0-1 0 0 0,0 1-1 0 0,0 0 1 0 0,0 0 0 0 0,-1-1 0 0 0,1 1-1 0 0,-1 0 1 0 0,1 1 0 0 0,-1-1-1 0 0,0 0 1 0 0,0 0 0 0 0,0 1 0 0 0,0-1-1 0 0,0 1 1 0 0,0-1 0 0 0,-1 0 16 0 0,-101-53-275 0 0,-44-6-3342 0 0,143 53 1559 0 0,5 8 786 0 0</inkml:trace>
  <inkml:trace contextRef="#ctx0" brushRef="#br0" timeOffset="29481.852">4060 1869 1336 0 0,'-24'-11'5437'0'0,"2"17"-5175"0"0,1 1 0 0 0,0 1 0 0 0,0 0-1 0 0,1 2 1 0 0,0 0 0 0 0,0 2-1 0 0,1 0 1 0 0,1 1 0 0 0,0 0 0 0 0,1 2-1 0 0,0 0 1 0 0,1 1 0 0 0,1 1 0 0 0,-12 16-262 0 0,26-31 16 0 0,0-1 0 0 0,0 0 0 0 0,0 1 0 0 0,0-1 0 0 0,0 0 0 0 0,1 1 1 0 0,-1-1-1 0 0,0 1 0 0 0,1-1 0 0 0,-1 1 0 0 0,1-1 0 0 0,-1 1 0 0 0,1 0 1 0 0,0-1-1 0 0,0 1 0 0 0,0-1 0 0 0,0 1 0 0 0,0 0 0 0 0,0-1 0 0 0,0 1 1 0 0,0-1-1 0 0,1 1 0 0 0,-1 0 0 0 0,1-1 0 0 0,-1 1 0 0 0,1-1 0 0 0,0 1 1 0 0,-1-1-1 0 0,1 1 0 0 0,0-1 0 0 0,0 0 0 0 0,0 1 0 0 0,0-1 0 0 0,0 0 1 0 0,0 0-1 0 0,0 0 0 0 0,1 0 0 0 0,-1 0 0 0 0,0 0 0 0 0,1 0 0 0 0,-1 0 1 0 0,0 0-1 0 0,1-1 0 0 0,-1 1 0 0 0,1 0 0 0 0,-1-1 0 0 0,1 0 0 0 0,1 1-16 0 0,88 3-413 0 0,-77-7 303 0 0,0 0-1 0 0,-1-1 1 0 0,1-1 0 0 0,-1 0 0 0 0,0-1-1 0 0,0 0 1 0 0,-1-1 0 0 0,0 0-1 0 0,0-1 1 0 0,-1-1 0 0 0,0 0 0 0 0,0 0-1 0 0,-1-1 1 0 0,0 0 0 0 0,-1-1-1 0 0,0 0 1 0 0,0-1 0 0 0,-2 1 0 0 0,1-2-1 0 0,-1 1 1 0 0,-1-1 0 0 0,-1 0-1 0 0,1 0 1 0 0,-1-4 110 0 0,10-38 247 0 0,-2-2 1 0 0,-2 1-1 0 0,-3-2 1 0 0,-3 1-1 0 0,-1-42-247 0 0,-4 97 121 0 0,-17 2 191 0 0,12 30-230 0 0,1 1 1 0 0,1 0 0 0 0,2 0-1 0 0,1 0 1 0 0,1 0 0 0 0,2 0-1 0 0,1-1 1 0 0,1 1 0 0 0,2-1-1 0 0,1 0 1 0 0,1 0 0 0 0,1-1-1 0 0,2-1 1 0 0,1 0 0 0 0,2 0-1 0 0,0-1 1 0 0,2-1 0 0 0,0-1-1 0 0,2 0 1 0 0,1-1 0 0 0,1-1-1 0 0,15 11-82 0 0,87 20-155 0 0,-119-53 147 0 0,0 0-1 0 0,-1 0 0 0 0,1 0 0 0 0,0-1 1 0 0,0 0-1 0 0,-1 0 0 0 0,1 0 0 0 0,0 0 1 0 0,0 0-1 0 0,0-1 0 0 0,-1 0 0 0 0,1 0 1 0 0,0 0-1 0 0,-1 0 0 0 0,1 0 1 0 0,-1-1-1 0 0,1 0 0 0 0,-1 1 0 0 0,0-1 1 0 0,0 0-1 0 0,0-1 0 0 0,0 1 0 0 0,0-1 1 0 0,0 1-1 0 0,-1-1 0 0 0,1 0 0 0 0,-1 0 1 0 0,0 0-1 0 0,1 0 0 0 0,-1 0 0 0 0,-1-1 1 0 0,1 1-1 0 0,0-1 9 0 0,2-6 9 0 0,-1 0-1 0 0,0 0 0 0 0,-1-1 1 0 0,0 1-1 0 0,0-1 1 0 0,-1 0-1 0 0,0 1 1 0 0,-1-1-1 0 0,0 0 1 0 0,-1 1-1 0 0,0-1 1 0 0,-1 1-1 0 0,0-1 1 0 0,-2-5-9 0 0,-19-45 1012 0 0,20 89-752 0 0,70 122-2190 0 0,-67-149 619 0 0,-4-18-3110 0 0,-6 0 3126 0 0,-3-5 44 0 0</inkml:trace>
  <inkml:trace contextRef="#ctx0" brushRef="#br0" timeOffset="29667.07">4484 1551 3548 0 0,'2'-32'4590'0'0,"6"37"-3427"0"0,0 8-2428 0 0,32 45-4130 0 0,-26-43 3970 0 0</inkml:trace>
  <inkml:trace contextRef="#ctx0" brushRef="#br0" timeOffset="29990.125">4995 1457 856 0 0,'-9'6'400'0'0,"0"1"0"0"0,1 1 0 0 0,0-1 0 0 0,0 1 0 0 0,1 0 0 0 0,0 1 0 0 0,0 0 0 0 0,1 0 0 0 0,0 0 0 0 0,1 1 0 0 0,0 0 0 0 0,0 0 0 0 0,1 0 0 0 0,1 1 0 0 0,0-1 0 0 0,0 1 0 0 0,0 7-400 0 0,2-15 115 0 0,-6 37 268 0 0,2 1 1 0 0,2 0 0 0 0,1 0-1 0 0,2 0 1 0 0,3 0 0 0 0,1 0-1 0 0,1-1 1 0 0,3 1 0 0 0,1-1-1 0 0,2-1 1 0 0,2 0 0 0 0,1 0 0 0 0,2-1-1 0 0,12 20-383 0 0,26 83 481 0 0,-51-137-568 0 0,0 0-1 0 0,-1 0 1 0 0,1 1-1 0 0,-1-1 1 0 0,0 1-1 0 0,0 0 1 0 0,0-1 0 0 0,-1 1-1 0 0,0 0 1 0 0,0 0-1 0 0,0 0 1 0 0,0 0-1 0 0,-1 0 1 0 0,0 0-1 0 0,0 0 1 0 0,0 0-1 0 0,-1 0 1 0 0,1 0 0 0 0,-1 0-1 0 0,0 0 1 0 0,-1 0-1 0 0,1 0 1 0 0,-1-1-1 0 0,0 1 1 0 0,0 0-1 0 0,-1-1 1 0 0,1 0-1 0 0,-1 1 1 0 0,0-1-1 0 0,0 0 1 0 0,0 0 0 0 0,-1-1-1 0 0,0 1 1 0 0,1-1-1 0 0,-1 0 1 0 0,0 0-1 0 0,0 0 1 0 0,-1 0-1 0 0,1-1 1 0 0,-4 2 87 0 0,-2-2-417 0 0,-1 0 0 0 0,1-1 0 0 0,-1 0 0 0 0,0-1 0 0 0,1 0 1 0 0,-1 0-1 0 0,0-1 0 0 0,1-1 0 0 0,-1 0 0 0 0,1 0 0 0 0,-1-1 0 0 0,1 0 0 0 0,0-1 0 0 0,1 0 0 0 0,-1-1 1 0 0,0 0-1 0 0,-1-2 417 0 0,-32-16-1090 0 0</inkml:trace>
  <inkml:trace contextRef="#ctx0" brushRef="#br0" timeOffset="30394.235">4614 1914 2368 0 0,'5'-19'4493'0'0,"61"-4"-3398"0"0,-64 23-967 0 0,457-40 1779 0 0,-457 40-1712 0 0,18 2 1436 0 0,-24 77-1120 0 0,4-16-2559 0 0,0-20-3880 0 0,-2-35 4687 0 0,-7 2 38 0 0</inkml:trace>
  <inkml:trace contextRef="#ctx0" brushRef="#br0" timeOffset="30549.859">5036 1593 2492 0 0,'0'-9'1476'0'0,"0"0"-292"0"0,0 3-363 0 0,-3 2-309 0 0,3-1-336 0 0,0 2-28 0 0,3 2-8 0 0,-3-1-24 0 0,5 2 0 0 0,-2 2-556 0 0,0 1 80 0 0,2 0-240 0 0,8 10-561 0 0,3 2-15 0 0,-6 2-72 0 0,2-4-68 0 0</inkml:trace>
  <inkml:trace contextRef="#ctx0" brushRef="#br0" timeOffset="31434.017">5339 1940 976 0 0,'-1'5'2277'0'0,"19"2"2286"0"0,-17-8-4572 0 0,326-77 531 0 0,-134 15-1113 0 0,-192 63 594 0 0,0-1 0 0 0,-1 1 0 0 0,1 0 0 0 0,-1 0 1 0 0,1-1-1 0 0,-1 1 0 0 0,1 0 0 0 0,-1-1 0 0 0,1 1 0 0 0,-1-1 0 0 0,1 1 0 0 0,-1-1 0 0 0,0 1 1 0 0,1-1-1 0 0,-1 1 0 0 0,1-1 0 0 0,-1 1 0 0 0,0-1 0 0 0,0 1 0 0 0,1-1 0 0 0,-1 1 0 0 0,0-1 1 0 0,0 0-1 0 0,0 1 0 0 0,0-1 0 0 0,1 1 0 0 0,-1-1 0 0 0,0 0 0 0 0,0 1 0 0 0,0-1 0 0 0,0 0 0 0 0,-1 1 1 0 0,1-1-1 0 0,0 1 0 0 0,0-1 0 0 0,0 0 0 0 0,0 1 0 0 0,-1-1 0 0 0,1 1 0 0 0,0-1 0 0 0,0 1 1 0 0,-1-1-1 0 0,1 1 0 0 0,0-1 0 0 0,-1 1 0 0 0,1-1 0 0 0,-1 1 0 0 0,1-1 0 0 0,-1 1 0 0 0,1-1 1 0 0,-1 1-1 0 0,1 0 0 0 0,-1-1 0 0 0,1 1 0 0 0,-1 0 0 0 0,1 0 0 0 0,-1-1 0 0 0,0 1 0 0 0,1 0 0 0 0,-1 0 1 0 0,1 0-1 0 0,-1 0 0 0 0,0 0 0 0 0,1 0 0 0 0,-1 0 0 0 0,0 0 0 0 0,1 0 0 0 0,-1 0 0 0 0,1 0-3 0 0,-50-14 251 0 0,19 10-134 0 0,0 2 0 0 0,0 1 0 0 0,0 2-1 0 0,0 1 1 0 0,0 1 0 0 0,0 2 0 0 0,0 1 0 0 0,1 1 0 0 0,0 1 0 0 0,1 2 0 0 0,-1 2 0 0 0,2 0 0 0 0,-17 11-117 0 0,42-23 11 0 0,1 1 1 0 0,0-1-1 0 0,-1 1 1 0 0,1 0-1 0 0,0 0 1 0 0,0 0-1 0 0,0 0 1 0 0,-1 0-1 0 0,1 0 1 0 0,0 1-1 0 0,1-1 0 0 0,-1 1 1 0 0,0-1-1 0 0,0 1 1 0 0,1 0-1 0 0,-1 0 1 0 0,1 0-1 0 0,-1 0 1 0 0,1 0-1 0 0,0 0 1 0 0,0 0-1 0 0,0 0 1 0 0,0 0-1 0 0,0 1 1 0 0,0-1-1 0 0,0 0 0 0 0,1 1 1 0 0,-1-1-1 0 0,1 0 1 0 0,0 1-1 0 0,0-1 1 0 0,0 1-1 0 0,0-1 1 0 0,0 0-1 0 0,0 1 1 0 0,1-1-1 0 0,-1 1 1 0 0,1-1-1 0 0,0 0 1 0 0,0 0-1 0 0,0 1 0 0 0,0-1 1 0 0,0 0-1 0 0,0 0 1 0 0,0 0-1 0 0,1 0 1 0 0,-1 0-1 0 0,1 0 1 0 0,-1 0-1 0 0,1-1 1 0 0,0 1-1 0 0,0 0 1 0 0,-1-1-1 0 0,1 0 0 0 0,0 1 1 0 0,1-1-12 0 0,20 8-42 0 0,1 0 0 0 0,0-2 1 0 0,1-1-1 0 0,0-1 0 0 0,0-1 1 0 0,0-1-1 0 0,0-1 0 0 0,0-1 0 0 0,1-2 1 0 0,20-2 41 0 0,8 2-202 0 0,141-24-154 0 0,-184 24 439 0 0,0-1 1 0 0,1 0-1 0 0,-1-1 1 0 0,0 0-1 0 0,0 0 1 0 0,0-1-1 0 0,0-1 1 0 0,-1 0-1 0 0,0 0 1 0 0,0-1 0 0 0,0-1-1 0 0,-1 1 1 0 0,0-1-1 0 0,0-1 1 0 0,0 0-1 0 0,0-1-83 0 0,-9 7 41 0 0,0 0-1 0 0,-1 1 0 0 0,1-1 0 0 0,-1 1 0 0 0,1-1 1 0 0,-1 1-1 0 0,1-1 0 0 0,-1 1 0 0 0,0-1 1 0 0,0 1-1 0 0,0 0 0 0 0,0-1 0 0 0,0 1 0 0 0,0 0 1 0 0,0 0-1 0 0,0 0 0 0 0,0 0 0 0 0,0-1 1 0 0,-1 2-1 0 0,1-1 0 0 0,0 0 0 0 0,-1 0 0 0 0,1 0 1 0 0,-1 1-1 0 0,1-1 0 0 0,-1 1 0 0 0,1-1 1 0 0,-1 1-1 0 0,1-1 0 0 0,-1 1 0 0 0,0 0 0 0 0,1 0 1 0 0,-1 0-1 0 0,0 0 0 0 0,1 0 0 0 0,-1 0 1 0 0,1 0-1 0 0,-1 1 0 0 0,0-1 0 0 0,1 0 0 0 0,-1 1 1 0 0,1 0-1 0 0,-1-1 0 0 0,1 1 0 0 0,0 0 1 0 0,-1 0-42 0 0,-6 0 25 0 0,0 1 0 0 0,1-1 0 0 0,-1 2-1 0 0,1-1 1 0 0,0 1 0 0 0,-1 0 0 0 0,1 1-1 0 0,0 0 1 0 0,1 0 0 0 0,-1 0 0 0 0,1 1-1 0 0,0 0 1 0 0,0 0 0 0 0,0 1 0 0 0,1 0-1 0 0,0-1 1 0 0,0 2 0 0 0,0-1 0 0 0,1 1-1 0 0,0-1 1 0 0,0 1 0 0 0,1 0 0 0 0,0 1-1 0 0,0-1 1 0 0,1 0 0 0 0,-1 1 0 0 0,2 0-1 0 0,-1-1 1 0 0,1 1 0 0 0,0 0 0 0 0,1 1-24 0 0,2-5-19 0 0,1 1 0 0 0,0-1 0 0 0,-1 0 0 0 0,2 0 0 0 0,-1-1 1 0 0,0 1-1 0 0,1-1 0 0 0,0 1 0 0 0,0-1 0 0 0,0 0 1 0 0,0-1-1 0 0,0 1 0 0 0,1-1 0 0 0,-1 0 0 0 0,1 0 0 0 0,-1 0 1 0 0,1 0-1 0 0,0-1 0 0 0,0 0 0 0 0,0 0 0 0 0,-1 0 0 0 0,1-1 1 0 0,0 1-1 0 0,0-1 0 0 0,0 0 0 0 0,0-1 0 0 0,0 1 1 0 0,0-1-1 0 0,0 0 0 0 0,0 0 0 0 0,0-1 0 0 0,-1 1 0 0 0,1-1 1 0 0,0 0-1 0 0,1-1 19 0 0,5-2-79 0 0,0 1-1 0 0,0-1 1 0 0,-1-1 0 0 0,1 0 0 0 0,-1-1 0 0 0,-1 0-1 0 0,1 0 1 0 0,-1-1 0 0 0,0 0 0 0 0,-1-1 0 0 0,0 0-1 0 0,0 0 1 0 0,-1-1 0 0 0,-1 0 0 0 0,1 0-1 0 0,-1-1 1 0 0,-1 1 0 0 0,0-1 0 0 0,-1 0 0 0 0,1-3 79 0 0,5-17-148 0 0,-2 0 1 0 0,-2-1-1 0 0,0 1 1 0 0,-2-2-1 0 0,-2 1 1 0 0,-1-29 147 0 0,-3 28 212 0 0,-1 0 1 0 0,-2 1-1 0 0,-1-1 0 0 0,-2 1 1 0 0,-1 1-1 0 0,-1 0 0 0 0,-2 0 1 0 0,-1 1-1 0 0,-2 0 0 0 0,-1-1-212 0 0,11 23 120 0 0,0 0-1 0 0,-1-1 0 0 0,0 2 0 0 0,0-1 0 0 0,-1 1 0 0 0,0 0 1 0 0,0 0-1 0 0,0 1 0 0 0,-1 0 0 0 0,0 0 0 0 0,-1 1 0 0 0,1 0 0 0 0,-1 0 1 0 0,0 1-1 0 0,0 0 0 0 0,0 1 0 0 0,-8-2-119 0 0,15 4-13 0 0,-1 1 0 0 0,1 0 0 0 0,0 0 0 0 0,-1 1 0 0 0,1-1 0 0 0,0 0 0 0 0,0 1 0 0 0,-1 0 0 0 0,1-1 0 0 0,0 1 0 0 0,0 0 0 0 0,0 0 0 0 0,0 0 0 0 0,0 0 0 0 0,0 1 0 0 0,0-1 0 0 0,0 0 0 0 0,0 1 0 0 0,0-1 0 0 0,1 1 0 0 0,-1 0 0 0 0,1 0 0 0 0,-1 0 0 0 0,1-1 0 0 0,0 1 0 0 0,-1 0 0 0 0,1 1 0 0 0,0-1 0 0 0,1 0 0 0 0,-1 0 0 0 0,0 0 0 0 0,1 1 0 0 0,-1-1 0 0 0,1 0 0 0 0,-1 0 0 0 0,1 1 0 0 0,0-1 0 0 0,0 0 0 0 0,0 1 0 0 0,0-1 0 0 0,1 1 13 0 0,11 92-1548 0 0,80 155-7878 0 0,-76-220 8035 0 0</inkml:trace>
  <inkml:trace contextRef="#ctx0" brushRef="#br0" timeOffset="31716.707">6448 1893 860 0 0,'22'8'6674'0'0,"13"1"1471"0"0,-29-8-12882 0 0,-6-2-309 0 0,-3-13 2327 0 0,2-4 1678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8:5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17 988 0 0,'-2'29'4147'0'0,"2"-30"-4105"0"0,0 0 0 0 0,0-1 1 0 0,1 1-1 0 0,-1 0 0 0 0,0 0 0 0 0,1 0 0 0 0,-1 0 1 0 0,1 0-1 0 0,-1 0 0 0 0,1 0 0 0 0,0 0 0 0 0,-1 0 0 0 0,1 0 1 0 0,0 0-1 0 0,0 0 0 0 0,0 1 0 0 0,-1-1 0 0 0,1 0 0 0 0,0 0 1 0 0,0 1-1 0 0,0-1 0 0 0,0 1 0 0 0,0-1 0 0 0,0 1 1 0 0,1-1-1 0 0,-1 1 0 0 0,0 0 0 0 0,0-1 0 0 0,0 1 0 0 0,0 0 1 0 0,0 0-1 0 0,1 0 0 0 0,-1 0 0 0 0,0 0 0 0 0,0 0 0 0 0,0 0 1 0 0,0 0-1 0 0,1 1 0 0 0,-1-1 0 0 0,0 0 0 0 0,0 1 1 0 0,0-1-1 0 0,0 1 0 0 0,0-1 0 0 0,0 1 0 0 0,0-1 0 0 0,0 1 1 0 0,0 0-1 0 0,0-1 0 0 0,0 1 0 0 0,0 0 0 0 0,-1 0 0 0 0,1 0 1 0 0,0 0-1 0 0,0 0 0 0 0,-1 0 0 0 0,1 0 0 0 0,-1 0 0 0 0,1 0 1 0 0,-1 0-1 0 0,1 0 0 0 0,-1 0 0 0 0,0 0 0 0 0,1 0 1 0 0,-1 0-1 0 0,0 1-42 0 0,8-46 262 0 0,-8 43-524 0 0,-18 2-4744 0 0,14 1 3813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8:5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1212 0 0,'-1'0'83'0'0,"1"0"1"0"0,-1 0-1 0 0,1-1 1 0 0,-1 1-1 0 0,1 0 0 0 0,-1 0 1 0 0,1 0-1 0 0,-1 0 0 0 0,1 1 1 0 0,-1-1-1 0 0,1 0 1 0 0,-1 0-1 0 0,1 0 0 0 0,-1 0 1 0 0,0 0-1 0 0,1 1 0 0 0,0-1 1 0 0,-1 0-1 0 0,1 0 1 0 0,-1 1-1 0 0,1-1 0 0 0,-1 0 1 0 0,1 1-1 0 0,-1-1 0 0 0,1 1 1 0 0,0-1-1 0 0,-1 0 0 0 0,1 1 1 0 0,0-1-1 0 0,0 1 1 0 0,-1-1-1 0 0,1 1 0 0 0,0-1 1 0 0,0 1-1 0 0,0-1 0 0 0,-1 1 1 0 0,1-1-1 0 0,0 1 1 0 0,0-1-1 0 0,0 1 0 0 0,0 0 1 0 0,0-1-1 0 0,0 1 0 0 0,0-1 1 0 0,0 1-1 0 0,0-1 0 0 0,0 1 1 0 0,0-1-1 0 0,1 1 1 0 0,-1-1-1 0 0,0 1 0 0 0,0-1 1 0 0,1 1-1 0 0,-1-1 0 0 0,0 1 1 0 0,0-1-1 0 0,1 1 1 0 0,-1-1-1 0 0,0 0 0 0 0,1 1 1 0 0,-1-1-1 0 0,1 1 0 0 0,-1-1 1 0 0,0 0-1 0 0,1 0 0 0 0,-1 1 1 0 0,1-1-84 0 0,-25-1-257 0 0,11-2-3516 0 0,11 2 2433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0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1540 0 0,'-1'-20'7725'0'0,"-1"43"-5849"0"0,0 44-1743 0 0,7-23 91 0 0,1 0 1 0 0,2 0-1 0 0,2-1 1 0 0,3 0 0 0 0,1-1-1 0 0,1 0 1 0 0,6 6-225 0 0,-20-47 5 0 0,31 91-1551 0 0,-32-92 396 0 0,0 0-301 0 0,-21-1-3685 0 0,15-1 4032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8:5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1152 0 0,'0'0'267'0'0,"0"0"-39"0"0,0 0-22 0 0,0 0-23 0 0,0 0 31 0 0,0 0 34 0 0,0 0 6 0 0,0 0-24 0 0,0 0-23 0 0,0 0 8 0 0,0 0-18 0 0,0 0-18 0 0,0 0-9 0 0,0 0-14 0 0,0 0-14 0 0,0 0-18 0 0,0 0-18 0 0,0 0-44 0 0,0 0-24 0 0,0 0 12 0 0,0 0 38 0 0,0 0-47 0 0,0 0-56 0 0,0 0 17 0 0,0 0 96 0 0,0 0 12 0 0,0 0-7 0 0,0 0-7 0 0,0 0-9 0 0,0 0-9 0 0,0 0-2 0 0,0 0 11 0 0,0 0-23 0 0,0 0-70 0 0,0 0-18 0 0,0 0 4 0 0,0 0 20 0 0,0 0 93 0 0,0 0 74 0 0,0 0-6 0 0,0 0-68 0 0,0 0 7 0 0,0 0-25 0 0,0 0-76 0 0,0 0 53 0 0,0 0 52 0 0,0 0-8 0 0,0 0-60 0 0,0 0 51 0 0,0 0-26 0 0,0 0-8 0 0,0 0-24 0 0,0 0 47 0 0,0 0 0 0 0,0 0-36 0 0,0 0-48 0 0,0 0 30 0 0,0 0 2 0 0,0 0-27 0 0,0 0 4 0 0,0 0-34 0 0,0 0 1 0 0,0 0 75 0 0,0 0-22 0 0,0 0-62 0 0,0 0-29 0 0,0 0 90 0 0,0 0 4 0 0,0 0-62 0 0,0 0-22 0 0,0 0 87 0 0,0 0 29 0 0,0 0 11 0 0,0 0-67 0 0,0 0-29 0 0,0 0 18 0 0,0 0-27 0 0,0 0 66 0 0,0 0 10 0 0,0 0-7 0 0,0 0-44 0 0,0 0 31 0 0,0 0-6 0 0,0 0-21 0 0,0 0 60 0 0,-6 7 9 0 0,-11 19-53 0 0,1 0 0 0 0,2 2 0 0 0,0-1 0 0 0,2 2 1 0 0,1 0-1 0 0,1 0 0 0 0,2 1 0 0 0,-2 12-7 0 0,-13 40 133 0 0,-135 428 314 0 0,122-419-223 0 0,17-84-2342 0 0,11-43-1046 0 0,8 11 1892 0 0</inkml:trace>
  <inkml:trace contextRef="#ctx0" brushRef="#br0" timeOffset="436.607">304 50 1088 0 0,'9'-12'1039'0'0,"-9"13"-1009"0"0,0 0 0 0 0,0-1 0 0 0,0 1 0 0 0,1-1 0 0 0,-1 1 0 0 0,0-1 0 0 0,0 1 0 0 0,1-1 0 0 0,-1 1 0 0 0,0-1 0 0 0,0 1 0 0 0,1-1 0 0 0,-1 0 1 0 0,1 1-1 0 0,-1-1 0 0 0,0 1 0 0 0,1-1 0 0 0,-1 0 0 0 0,1 1 0 0 0,-1-1 0 0 0,1 0 0 0 0,-1 0 0 0 0,1 1 0 0 0,-1-1 0 0 0,1 0 0 0 0,-1 0 0 0 0,1 0 0 0 0,-1 0 0 0 0,1 0 1 0 0,-1 1-1 0 0,1-1 0 0 0,-1 0 0 0 0,1 0 0 0 0,0 0 0 0 0,-1 0 0 0 0,1-1 0 0 0,-1 1 0 0 0,1 0 0 0 0,-1 0 0 0 0,1 0 0 0 0,-1 0 0 0 0,1-1 0 0 0,-1 1 0 0 0,1 0 0 0 0,-1 0 1 0 0,1-1-1 0 0,-1 1 0 0 0,1 0 0 0 0,-1-1 0 0 0,1 1 0 0 0,-1 0 0 0 0,0-1 0 0 0,1 1 0 0 0,-1-1 0 0 0,0 1 0 0 0,1-1 0 0 0,-1 1 0 0 0,0-1 0 0 0,0 1 0 0 0,1-1 0 0 0,-1 1 1 0 0,0-1-1 0 0,0 1 0 0 0,0-1 0 0 0,0 1 0 0 0,0-1 0 0 0,0 1 0 0 0,0-1 0 0 0,0 1 0 0 0,0-1-30 0 0,158 418 1994 0 0,-2-111-1152 0 0,-142-282-583 0 0,-22-27-3595 0 0,-2-10 1988 0 0,-4-4-78 0 0</inkml:trace>
  <inkml:trace contextRef="#ctx0" brushRef="#br0" timeOffset="718.051">123 615 1448 0 0,'13'-3'4077'0'0,"365"-80"-2818"0"0,-313 54-5076 0 0,-57 21 2342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0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135 316 968 0 0,'-10'6'117'0'0,"0"1"0"0"0,0 0 0 0 0,1 0 0 0 0,0 1 0 0 0,0 0 1 0 0,1 0-1 0 0,0 1 0 0 0,1 1 0 0 0,0-1 0 0 0,0 1 0 0 0,1 0 0 0 0,0 0 0 0 0,1 1 0 0 0,0 0 0 0 0,1 0 0 0 0,0 0 0 0 0,1 0 0 0 0,0 1 1 0 0,0 0-1 0 0,1 1-117 0 0,3-9 38 0 0,-1-1 1 0 0,0 1 0 0 0,1-1 0 0 0,0 1 0 0 0,0-1 0 0 0,0 0 0 0 0,0 1-1 0 0,1-1 1 0 0,-1 0 0 0 0,1 0 0 0 0,0 0 0 0 0,0 0 0 0 0,0 0 0 0 0,0 0-1 0 0,0-1 1 0 0,1 1 0 0 0,-1-1 0 0 0,1 1 0 0 0,0-1 0 0 0,0 0 0 0 0,0 0-1 0 0,0 0 1 0 0,0-1 0 0 0,0 1 0 0 0,0-1 0 0 0,0 1 0 0 0,1-1 0 0 0,-1 0-1 0 0,0 0 1 0 0,1-1 0 0 0,-1 1 0 0 0,1-1 0 0 0,-1 1 0 0 0,1-1 0 0 0,-1 0-1 0 0,1-1 1 0 0,3 1-39 0 0,132-23 774 0 0,-130 21-733 0 0,0 0 1 0 0,0 0-1 0 0,0-1 0 0 0,0 0 0 0 0,-1-1 0 0 0,1 0 0 0 0,-1 0 1 0 0,0-1-1 0 0,0 0 0 0 0,-1 0 0 0 0,0-1 0 0 0,1 0 0 0 0,-2 0 1 0 0,1-1-1 0 0,-1 0 0 0 0,0 0 0 0 0,0 0 0 0 0,-1-1 1 0 0,0 1-1 0 0,0-1 0 0 0,-1-1 0 0 0,0 1 0 0 0,-1-1 0 0 0,0 1 1 0 0,2-7-42 0 0,-9 7-10 0 0,0 0 1 0 0,-1 1-1 0 0,0 0 0 0 0,0 0 1 0 0,0 0-1 0 0,-1 0 1 0 0,0 1-1 0 0,0 0 1 0 0,-1 0-1 0 0,0 0 1 0 0,0 1-1 0 0,0 0 0 0 0,0 1 1 0 0,-1 0-1 0 0,0 0 1 0 0,0 0-1 0 0,0 1 1 0 0,0 0-1 0 0,-1 1 1 0 0,1 0-1 0 0,-1 0 1 0 0,-3 0 9 0 0,-49-8-3147 0 0,60 10 2033 0 0</inkml:trace>
  <inkml:trace contextRef="#ctx0" brushRef="#br0" timeOffset="371.392">874 182 988 0 0,'-101'52'1438'0'0,"82"-43"-1324"0"0,1 1 0 0 0,0 2 1 0 0,0 0-1 0 0,1 0 1 0 0,1 2-1 0 0,0 0 1 0 0,1 1-1 0 0,0 0 1 0 0,1 1-1 0 0,1 1 0 0 0,0 0 1 0 0,2 1-1 0 0,0 0 1 0 0,-8 18-115 0 0,20-33-24 0 0,-1 0 0 0 0,1 0 0 0 0,0 0 0 0 0,0 0 0 0 0,0 0 0 0 0,0-1 0 0 0,0 1 0 0 0,1 0 0 0 0,-1 0 0 0 0,1-1 0 0 0,-1 1 0 0 0,1-1 0 0 0,0 1 0 0 0,0-1 0 0 0,1 0 0 0 0,-1 0 0 0 0,0 0 0 0 0,1 0 0 0 0,-1 0 0 0 0,1 0 0 0 0,-1-1 0 0 0,1 1 0 0 0,0-1 0 0 0,0 0 0 0 0,0 0 0 0 0,0 0 0 0 0,0 0 0 0 0,0 0 0 0 0,0-1 0 0 0,0 1 0 0 0,0-1 0 0 0,0 0 0 0 0,0 0 0 0 0,0 0 0 0 0,0 0 0 0 0,0-1 0 0 0,0 1 0 0 0,0-1 0 0 0,2 0 24 0 0,15 1-1096 0 0</inkml:trace>
  <inkml:trace contextRef="#ctx0" brushRef="#br0" timeOffset="748.146">1205 278 1268 0 0,'-50'33'1397'0'0,"37"-27"-1217"0"0,0 1 0 0 0,1 1 1 0 0,-1 0-1 0 0,2 0 0 0 0,-1 1 1 0 0,1 1-1 0 0,0 0 0 0 0,1 0 1 0 0,1 1-1 0 0,-1 1 0 0 0,2-1 1 0 0,-1 2-1 0 0,2-1 0 0 0,0 1 1 0 0,-2 5-181 0 0,10-16 14 0 0,0 1 0 0 0,0-1 0 0 0,1 1 0 0 0,-1-1 1 0 0,1 1-1 0 0,0-1 0 0 0,-1 0 0 0 0,1 0 0 0 0,0 0 1 0 0,0 0-1 0 0,0 0 0 0 0,1-1 0 0 0,-1 1 0 0 0,0-1 0 0 0,1 1 1 0 0,-1-1-1 0 0,1 0 0 0 0,-1 0 0 0 0,1 0 0 0 0,0 0 0 0 0,-1 0 1 0 0,1 0-1 0 0,0-1 0 0 0,0 0 0 0 0,-1 1 0 0 0,1-1 0 0 0,0 0 1 0 0,0 0-15 0 0,14 0-319 0 0,-1-1 1 0 0,1 0 0 0 0,-1-1-1 0 0,1-1 1 0 0,-1 0-1 0 0,0-2 1 0 0,0 1 0 0 0,-1-2-1 0 0,1 0 1 0 0,2-3 318 0 0,-12 7-301 0 0,25-11-1017 0 0</inkml:trace>
  <inkml:trace contextRef="#ctx0" brushRef="#br0" timeOffset="1214.64">1498 268 860 0 0,'0'0'70'0'0,"0"0"-1"0"0,-1 1 1 0 0,1-1-1 0 0,0 0 0 0 0,0 1 1 0 0,-1-1-1 0 0,1 0 1 0 0,0 0-1 0 0,0 1 1 0 0,-1-1-1 0 0,1 0 1 0 0,0 0-1 0 0,-1 0 1 0 0,1 1-1 0 0,0-1 1 0 0,-1 0-1 0 0,1 0 1 0 0,-1 0-1 0 0,1 0 1 0 0,0 0-1 0 0,-1 0 1 0 0,1 0-1 0 0,0 0 1 0 0,-1 0-1 0 0,1 0 1 0 0,-1 0-1 0 0,1 0 0 0 0,0 0 1 0 0,-1 0-1 0 0,1 0 1 0 0,0 0-1 0 0,-1 0 1 0 0,1-1-1 0 0,0 1 1 0 0,-1 0-1 0 0,1 0 1 0 0,0 0-1 0 0,-1-1 1 0 0,1 1-1 0 0,0 0 1 0 0,-1 0-1 0 0,1-1 1 0 0,0 1-1 0 0,0 0 1 0 0,0 0-1 0 0,-1-1 1 0 0,1 1-1 0 0,0 0 1 0 0,0-1-1 0 0,0 1 0 0 0,-1-1-69 0 0,-16 37 132 0 0,15-31-91 0 0,0 1 0 0 0,1 0 1 0 0,-1 0-1 0 0,1 0 0 0 0,1-1 0 0 0,-1 1 0 0 0,1 0 0 0 0,0 0 0 0 0,0 0 1 0 0,1 0-1 0 0,-1 0 0 0 0,1 0 0 0 0,1 0 0 0 0,-1-1 0 0 0,1 1 0 0 0,0 0 0 0 0,0-1 1 0 0,1 1-1 0 0,0-1 0 0 0,0 0 0 0 0,0 0 0 0 0,0 0 0 0 0,1 0 0 0 0,0-1 1 0 0,0 1-1 0 0,0-1 0 0 0,0 0 0 0 0,1 0 0 0 0,0-1 0 0 0,0 1 0 0 0,0-1 1 0 0,0 0-1 0 0,0-1 0 0 0,0 1 0 0 0,1-1 0 0 0,-1 0 0 0 0,1 0 0 0 0,0 0 1 0 0,0-1-1 0 0,0 0 0 0 0,2 0-41 0 0,-3 0 18 0 0,1-1-1 0 0,0 0 1 0 0,-1 0 0 0 0,1 0 0 0 0,0 0 0 0 0,-1-1-1 0 0,1 0 1 0 0,-1 0 0 0 0,1-1 0 0 0,-1 0 0 0 0,0 0-1 0 0,1 0 1 0 0,-1 0 0 0 0,0-1 0 0 0,0 0-1 0 0,0 0 1 0 0,-1 0 0 0 0,1 0 0 0 0,-1-1 0 0 0,0 0-1 0 0,0 0 1 0 0,0 0 0 0 0,0 0 0 0 0,-1-1 0 0 0,0 0-1 0 0,0 1 1 0 0,0-1 0 0 0,0 0 0 0 0,-1 0-1 0 0,0-1 1 0 0,0 1 0 0 0,0 0 0 0 0,-1-1 0 0 0,1 1-1 0 0,-1-1 1 0 0,-1 0 0 0 0,1 0-18 0 0,-1-3 62 0 0,1 6-47 0 0,0 1 0 0 0,0-1-1 0 0,-1 0 1 0 0,0 0 0 0 0,1 1 0 0 0,-1-1-1 0 0,0 0 1 0 0,0 0 0 0 0,0 0-1 0 0,-1 1 1 0 0,1-1 0 0 0,-1 0 0 0 0,0 0-1 0 0,1 1 1 0 0,-1-1 0 0 0,0 1-1 0 0,-1-1 1 0 0,1 1 0 0 0,0-1-1 0 0,-1 1 1 0 0,1 0 0 0 0,-1-1 0 0 0,0 1-1 0 0,0 0 1 0 0,-1-1-15 0 0,-14 60 39 0 0,19-43-225 0 0,2 0 0 0 0,-1-1 1 0 0,2 0-1 0 0,0 0 0 0 0,0 0 1 0 0,1-1-1 0 0,1 1 0 0 0,0-2 1 0 0,1 1-1 0 0,0-1 1 0 0,2 1 185 0 0,8 14-2969 0 0,-15-22 1635 0 0</inkml:trace>
  <inkml:trace contextRef="#ctx0" brushRef="#br0" timeOffset="1759.92">1804 274 1332 0 0,'10'1'160'0'0,"1"2"0"0"0,-1-1-1 0 0,1 1 1 0 0,-1 1 0 0 0,0-1 0 0 0,0 2 0 0 0,-1-1-1 0 0,1 2 1 0 0,-1-1 0 0 0,0 1 0 0 0,-1 0-1 0 0,1 1 1 0 0,-1 0 0 0 0,0 1 0 0 0,-1-1 0 0 0,0 1-1 0 0,0 1 1 0 0,-1-1 0 0 0,0 1 0 0 0,0 1-1 0 0,-1-1 1 0 0,0 1 0 0 0,-1-1 0 0 0,0 1-1 0 0,0 1-159 0 0,24 64 654 0 0,-27-74-581 0 0,-1-1 82 0 0,-23 11 1103 0 0,21-16-1226 0 0,-1 0 0 0 0,1 1-1 0 0,0-1 1 0 0,1 0 0 0 0,-1 0 0 0 0,1 0 0 0 0,0-1 0 0 0,0 1-1 0 0,1 0 1 0 0,-1 0 0 0 0,1 0 0 0 0,1-1 0 0 0,-1 1-1 0 0,1 0 1 0 0,-1 0 0 0 0,1 0 0 0 0,1 0 0 0 0,-1 0-1 0 0,1 0 1 0 0,0 0 0 0 0,0 0 0 0 0,0 0 0 0 0,1 1-1 0 0,0-1 1 0 0,-1 1 0 0 0,2 0 0 0 0,-1 0 0 0 0,0 0 0 0 0,1 0-1 0 0,0 1 1 0 0,0-1 0 0 0,0 1 0 0 0,0 0 0 0 0,0 0-1 0 0,1 0 1 0 0,0 1 0 0 0,-1 0 0 0 0,1 0 0 0 0,0 0-1 0 0,0 0 1 0 0,0 1 0 0 0,0-1 0 0 0,0 1 0 0 0,0 1-1 0 0,4-1-31 0 0,-4 2-14 0 0,0 1 0 0 0,1 0 0 0 0,-1 0-1 0 0,0 1 1 0 0,0-1 0 0 0,-1 1-1 0 0,1 0 1 0 0,-1 0 0 0 0,1 1-1 0 0,-1-1 1 0 0,0 1 0 0 0,0 0-1 0 0,-1 0 1 0 0,1 0 0 0 0,-1 1-1 0 0,0-1 1 0 0,0 1 0 0 0,0 0-1 0 0,-1 0 1 0 0,1 0 0 0 0,-1 0-1 0 0,0 0 1 0 0,-1 1 0 0 0,1-1-1 0 0,-1 0 1 0 0,0 1 0 0 0,-1 1 14 0 0,0-7 1 0 0,4-77 251 0 0,0 55-247 0 0,1 0-1 0 0,1 0 1 0 0,0 1-1 0 0,2 0 1 0 0,1 1-1 0 0,1-1 1 0 0,0 2-1 0 0,1-1 1 0 0,1 1-1 0 0,1 1 1 0 0,1 1-1 0 0,1-1 1 0 0,0 2-1 0 0,1 0 1 0 0,1 1-1 0 0,0 1 1 0 0,1 1-1 0 0,0 0 1 0 0,1 1-1 0 0,16-7-4 0 0,-32 17-27 0 0,1 1 0 0 0,0 0 0 0 0,0 0 0 0 0,0 0-1 0 0,0 0 1 0 0,0 0 0 0 0,0 1 0 0 0,0 0 0 0 0,0-1 0 0 0,0 2-1 0 0,0-1 1 0 0,0 0 0 0 0,0 1 0 0 0,0 0 0 0 0,0 0 0 0 0,0 0 0 0 0,0 0-1 0 0,0 1 1 0 0,-1-1 0 0 0,1 1 0 0 0,-1 0 0 0 0,1 0 0 0 0,-1 0-1 0 0,0 1 1 0 0,1-1 0 0 0,-1 1 0 0 0,0 0 0 0 0,-1 0 0 0 0,1 0 0 0 0,0 0-1 0 0,-1 0 1 0 0,0 1 0 0 0,0-1 0 0 0,0 1 0 0 0,1 2 27 0 0,17 95-3626 0 0,-24-73 2312 0 0,-16 22 26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8:5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93 140 996 0 0,'0'0'225'0'0,"0"0"-27"0"0,0 0-63 0 0,4-21 670 0 0,19-31 1117 0 0,-23 51-1813 0 0,0 1 11 0 0,0 0 32 0 0,-13-32 1527 0 0,5 106-1378 0 0,33 241-435 0 0,22-79 397 0 0,-66-200-199 0 0,8-26-69 0 0,-1 0 0 0 0,0-1 0 0 0,0-1 0 0 0,-1 0 0 0 0,0-1-1 0 0,-1 0 1 0 0,1-1 0 0 0,-2 0 0 0 0,1-1 0 0 0,-9 1 5 0 0,313-83 888 0 0,-284 74-983 0 0,1-1-746 0 0,-3 3-2834 0 0,-4 1 2394 0 0</inkml:trace>
  <inkml:trace contextRef="#ctx0" brushRef="#br0" timeOffset="357.832">162 0 976 0 0,'0'0'284'0'0,"0"0"-24"0"0,-2 2-24 0 0,-4-1 4 0 0,2 1-24 0 0,0 4-28 0 0,-11 7-16 0 0,2 1-72 0 0,-1 2 68 0 0,-2 1 72 0 0,0-1-132 0 0,8 5-32 0 0,-6-1-108 0 0,7 1-104 0 0,-2-5-160 0 0,-1-1-196 0 0,4-4-740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1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0 956 0 0,'22'8'439'0'0,"-1"0"-1"0"0,0 2 1 0 0,-1 0-1 0 0,0 1 1 0 0,-1 2 0 0 0,0 0-1 0 0,0 0 1 0 0,-2 2-1 0 0,3 3-438 0 0,2 3 171 0 0,-2 1 0 0 0,0 1 1 0 0,-1 1-1 0 0,-2 0 0 0 0,0 1 0 0 0,-2 1 0 0 0,-1 1 0 0 0,-1 0 0 0 0,-1 0 0 0 0,5 22-171 0 0,-14-35 33 0 0,-1 1 0 0 0,0-1 0 0 0,-2 1 1 0 0,0-1-1 0 0,0 1 0 0 0,-1-1 0 0 0,-1 1 0 0 0,0-1 1 0 0,-1 0-1 0 0,-1 0 0 0 0,0 0 0 0 0,-1 0 0 0 0,0 0 1 0 0,-1-1-1 0 0,-1 0 0 0 0,0 0 0 0 0,-1-1 0 0 0,0 0 0 0 0,-1 0 1 0 0,0-1-1 0 0,-1 0 0 0 0,0-1 0 0 0,0 0 0 0 0,-1 0 1 0 0,-1-1-1 0 0,0-1 0 0 0,0 0 0 0 0,0-1 0 0 0,-1 0 1 0 0,0 0-1 0 0,-2-1-33 0 0,9-2-236 0 0,0 0 0 0 0,-1 0 1 0 0,1-1-1 0 0,-1 1 0 0 0,0-1 1 0 0,0-1-1 0 0,0 1 0 0 0,-1-1 1 0 0,1-1-1 0 0,-1 1 1 0 0,1-1-1 0 0,-1-1 0 0 0,1 1 1 0 0,-1-1-1 0 0,1-1 0 0 0,-1 1 1 0 0,1-1-1 0 0,-1-1 236 0 0,-16-14-1393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1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2016 0 0,'165'-20'4420'0'0,"-19"2"-4455"0"0,-58 30-4100 0 0,-87-6 2845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67 916 0 0,'-3'4'1120'0'0,"6"1"-104"0"0,0-5-212 0 0,5 1-140 0 0,16-2-124 0 0,-6 1-59 0 0,32-14-241 0 0,-13 8-184 0 0,6-1-8 0 0,0-2-725 0 0,7-3-659 0 0,-2 1 52 0 0,-4-5 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1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44 880 0 0,'5'18'209'0'0,"-1"0"-1"0"0,0 0 1 0 0,-2 1-1 0 0,0-1 1 0 0,-1 1-1 0 0,0-1 1 0 0,-2 1 0 0 0,0 0-1 0 0,-2-1 1 0 0,0 0-1 0 0,0 1 1 0 0,-2-1-1 0 0,0 0 1 0 0,-1-1 0 0 0,-4 7-209 0 0,-1 12 314 0 0,-67 164 1796 0 0,70-251-1270 0 0,25-14-810 0 0,3 0-1 0 0,3 2 1 0 0,3 1-1 0 0,2 1 0 0 0,15-20-29 0 0,4-16 79 0 0,-46 96-72 0 0,17-31-79 0 0,-11 51 24 0 0,9 181 186 0 0,47-45-499 0 0,-61-151 190 0 0,-1 1 0 0 0,1-1 0 0 0,-1 0 0 0 0,0 1 0 0 0,0-1 0 0 0,-1 1 0 0 0,1 0 0 0 0,-1-1 0 0 0,0 1 0 0 0,0 0 0 0 0,-1-1 0 0 0,1 1 0 0 0,-1-1 0 0 0,0 1 0 0 0,0-1 0 0 0,-1 1 0 0 0,0-1 0 0 0,1 0 0 0 0,-1 1 0 0 0,0-1 0 0 0,-1 0 0 0 0,1 0 0 0 0,-1-1 0 0 0,0 1 0 0 0,-1 1 171 0 0,-14 12-1224 0 0</inkml:trace>
  <inkml:trace contextRef="#ctx0" brushRef="#br0" timeOffset="234.118">260 403 1664 0 0,'142'-54'4749'0'0,"-59"31"-4041"0"0,27-10-3381 0 0,-99 24 483 0 0,-10 6 1128 0 0</inkml:trace>
  <inkml:trace contextRef="#ctx0" brushRef="#br0" timeOffset="500.511">98 106 1132 0 0,'-11'12'141'0'0,"1"1"0"0"0,0 1-1 0 0,1 0 1 0 0,1 1 0 0 0,0-1 0 0 0,0 1 0 0 0,2 1-1 0 0,0-1 1 0 0,1 1 0 0 0,0 1 0 0 0,1-1 0 0 0,1 0-1 0 0,1 1 1 0 0,0 0 0 0 0,1-1 0 0 0,1 1 0 0 0,1 0-1 0 0,0 4-140 0 0,1-2 55 0 0,0 0-1 0 0,2-1 1 0 0,0 1-1 0 0,0-1 0 0 0,2 0 1 0 0,0 0-1 0 0,2-1 1 0 0,-1 0-1 0 0,2 0 1 0 0,0-1-1 0 0,2 0 1 0 0,-1-1-1 0 0,2 0 0 0 0,0 0 1 0 0,0-1-1 0 0,2-1 1 0 0,0 0-1 0 0,0-1 1 0 0,1-1-1 0 0,14 9-54 0 0,132 43-2484 0 0,-122-59 1201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0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2 257 1060 0 0,'-1'-36'1972'0'0,"1"-22"-190"0"0,17 146-1762 0 0,87 510 1503 0 0,-83-485-339 0 0,-19-192-5077 0 0,-2 57 2725 0 0</inkml:trace>
  <inkml:trace contextRef="#ctx0" brushRef="#br0" timeOffset="353.112">21 101 1732 0 0,'2'-6'83'0'0,"1"0"0"0"0,-1 0-1 0 0,1 1 1 0 0,0-1 0 0 0,0 1 0 0 0,1 0 0 0 0,-1 0-1 0 0,1 0 1 0 0,0 0 0 0 0,1 0 0 0 0,-1 1-1 0 0,1 0 1 0 0,0 0 0 0 0,0 0 0 0 0,0 1 0 0 0,0 0-1 0 0,1 0 1 0 0,-1 0 0 0 0,1 1 0 0 0,0-1 0 0 0,0 1-1 0 0,0 1 1 0 0,0-1 0 0 0,0 1 0 0 0,0 0-1 0 0,0 0 1 0 0,1 1 0 0 0,-1 0 0 0 0,0 0 0 0 0,0 0-1 0 0,0 1 1 0 0,4 1-83 0 0,3 2 29 0 0,-1 1 0 0 0,0 0 1 0 0,-1 1-1 0 0,1 1 0 0 0,-1 0 0 0 0,0 0 0 0 0,-1 1 1 0 0,1 1-1 0 0,-2-1 0 0 0,1 2 0 0 0,-1-1 0 0 0,-1 1 1 0 0,0 1-1 0 0,0-1 0 0 0,-1 1 0 0 0,0 1 0 0 0,-1-1 1 0 0,0 1-1 0 0,-1 0 0 0 0,-1 1 0 0 0,1-1 0 0 0,-2 1 0 0 0,2 9-29 0 0,-7-12 3 0 0,-1-1-1 0 0,0 1 0 0 0,0-1 0 0 0,-1 0 1 0 0,0 0-1 0 0,0 0 0 0 0,-1-1 0 0 0,0 1 0 0 0,-1-1 1 0 0,0-1-1 0 0,0 1 0 0 0,-1-1 0 0 0,0 0 1 0 0,0 0-1 0 0,0-1 0 0 0,-1 0 0 0 0,0 0 0 0 0,0-1 1 0 0,-1 0-1 0 0,1 0 0 0 0,-2-1-2 0 0,-28 9-2561 0 0,27-13 1283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1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1088 0 0,'1'-22'2017'0'0,"-1"22"-2073"0"0,6-38 1490 0 0,-6 38-1393 0 0,1 1-1 0 0,-1-1 1 0 0,0 0 0 0 0,0 1 0 0 0,0-1-1 0 0,0 1 1 0 0,1-1 0 0 0,-1 0-1 0 0,0 1 1 0 0,0-1 0 0 0,1 1 0 0 0,-1-1-1 0 0,0 0 1 0 0,1 0 0 0 0,-1 1-1 0 0,0-1 1 0 0,1 0 0 0 0,-1 1-1 0 0,0-1 1 0 0,1 0 0 0 0,-1 0 0 0 0,1 0-1 0 0,-1 0 1 0 0,0 1 0 0 0,1-1-1 0 0,-1 0 1 0 0,1 0 0 0 0,-1 0-1 0 0,1 0 1 0 0,-1 0 0 0 0,0 0 0 0 0,1 0-1 0 0,-1 0 1 0 0,1 0 0 0 0,-1 0-1 0 0,1 0 1 0 0,-1 0 0 0 0,0 0 0 0 0,1-1-1 0 0,-1 1 1 0 0,1 0-41 0 0,90 396 287 0 0,-88-384-530 0 0,7 24 781 0 0,-14-37-4045 0 0,2-4 2361 0 0,0 0-87 0 0</inkml:trace>
  <inkml:trace contextRef="#ctx0" brushRef="#br0" timeOffset="297.955">502 102 968 0 0,'-231'377'4472'0'0,"50"37"-2801"0"0,138-299-2583 0 0,34-108-2251 0 0,9-7 1983 0 0</inkml:trace>
  <inkml:trace contextRef="#ctx0" brushRef="#br0" timeOffset="748.276">818 495 1204 0 0,'0'0'422'0'0,"0"16"290"0"0,-86 109 1379 0 0,67-93-1758 0 0,1 1 0 0 0,1 0 0 0 0,2 1 0 0 0,1 1-1 0 0,2 0 1 0 0,2 1 0 0 0,1 1 0 0 0,1-1 0 0 0,2 1 0 0 0,2 0 0 0 0,2 2-333 0 0,2-34 42 0 0,0 1 1 0 0,1-1-1 0 0,0 0 1 0 0,0 1-1 0 0,0-1 1 0 0,1 0-1 0 0,0 0 1 0 0,0 0-1 0 0,0 0 1 0 0,0 0-1 0 0,1 0 1 0 0,0 0-1 0 0,0-1 1 0 0,0 0-1 0 0,1 1 1 0 0,-1-1-1 0 0,1 0 1 0 0,0-1-1 0 0,0 1 1 0 0,1-1 0 0 0,-1 0-1 0 0,1 0 1 0 0,-1 0-1 0 0,1 0 1 0 0,0-1-1 0 0,0 0 1 0 0,0 0-1 0 0,0 0 1 0 0,1-1-1 0 0,-1 1 1 0 0,0-1-1 0 0,1-1 1 0 0,-1 1-43 0 0,5 1 50 0 0,-1-1 1 0 0,1-1-1 0 0,-1 1 0 0 0,1-1 1 0 0,0-1-1 0 0,-1 0 1 0 0,0 0-1 0 0,1-1 0 0 0,-1 0 1 0 0,0 0-1 0 0,0-1 1 0 0,0-1-1 0 0,0 1 1 0 0,0-1-1 0 0,-1-1 0 0 0,1 0 1 0 0,-1 0-1 0 0,-1 0 1 0 0,1-1-51 0 0,-6 4 3 0 0,0 0 0 0 0,0 1 1 0 0,0-1-1 0 0,0 0 0 0 0,-1 0 1 0 0,1 0-1 0 0,-1 0 0 0 0,1-1 1 0 0,-1 1-1 0 0,0 0 0 0 0,0-1 1 0 0,0 1-1 0 0,0-1 0 0 0,0 1 1 0 0,0-1-1 0 0,-1 1 0 0 0,1-1 1 0 0,-1 1-1 0 0,0-1 0 0 0,0 0 1 0 0,0 1-1 0 0,0-1 0 0 0,0 1 1 0 0,-1-1-1 0 0,1 0 0 0 0,-1 1 1 0 0,1-1-1 0 0,-1 1 0 0 0,0-1 0 0 0,0 1 1 0 0,0 0-1 0 0,0-1 0 0 0,-1 1 1 0 0,1 0-1 0 0,-1 0 0 0 0,1 0 1 0 0,-1 0-1 0 0,0 0 0 0 0,0 0 1 0 0,0 0-1 0 0,0 0 0 0 0,0 1 1 0 0,0-1-1 0 0,0 1-3 0 0,-104-55-63 0 0,-6 38-1247 0 0,38 17-4885 0 0,72 1 5013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1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2036 0 0,'49'-7'4083'0'0,"40"-17"-2874"0"0,4-1-642 0 0,148-11-350 0 0,-136 32-4679 0 0,-95 4 3223 0 0,-2 3 20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0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2896 0 0,'5'1'884'0'0,"-2"-1"-292"0"0,0 0-320 0 0,1 0-28 0 0,-1 2-476 0 0,-3-2-340 0 0,0 0-704 0 0,-2 0 152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1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1280 0 0,'1'4'944'0'0,"2"-1"-152"0"0,5-1-180 0 0,13 4-48 0 0,8-5-136 0 0,-11-1-8 0 0,9 0-196 0 0,42-12-19 0 0,-20 2-338 0 0,1 1-295 0 0,-1-5-360 0 0,4-1-468 0 0,-2-3 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1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22 1112 0 0,'0'0'298'0'0,"0"0"-34"0"0,-5-4-44 0 0,-55-13 370 0 0,47 20-512 0 0,1 0 1 0 0,-1 1 0 0 0,1 0 0 0 0,0 1 0 0 0,0 1 0 0 0,1 0 0 0 0,-1 0 0 0 0,1 1 0 0 0,1 1 0 0 0,-1-1 0 0 0,1 2-1 0 0,1-1 1 0 0,-1 2 0 0 0,2-1 0 0 0,-1 1 0 0 0,1 0 0 0 0,1 1 0 0 0,0 0 0 0 0,0 0 0 0 0,1 1 0 0 0,0 0 0 0 0,1 0 0 0 0,1 0-1 0 0,0 0 1 0 0,1 1 0 0 0,0-1 0 0 0,0 1 0 0 0,2 0 0 0 0,-1 0 0 0 0,2 0 0 0 0,0 5-79 0 0,40 112 841 0 0,10 73 61 0 0,-52-192-873 0 0,0 0 1 0 0,-1 0-1 0 0,-1-1 0 0 0,0 0 0 0 0,0 0 0 0 0,-1 0 0 0 0,0 0 0 0 0,-1 0 1 0 0,0-1-1 0 0,0 0 0 0 0,-1-1 0 0 0,0 1 0 0 0,-1-1 0 0 0,0-1 0 0 0,0 1 1 0 0,-1-1-1 0 0,0-1 0 0 0,0 1 0 0 0,0-2 0 0 0,-1 1 0 0 0,-4 1-29 0 0,15-8-8 0 0,-1 1 0 0 0,0-1 0 0 0,0 1 0 0 0,0-1 0 0 0,1 1-1 0 0,-1-1 1 0 0,0 1 0 0 0,0-1 0 0 0,0 1 0 0 0,0-1 0 0 0,0 1-1 0 0,0-1 1 0 0,0 1 0 0 0,0-1 0 0 0,0 1 0 0 0,0-1 0 0 0,0 1 0 0 0,0-1-1 0 0,0 1 1 0 0,0-1 0 0 0,-1 1 0 0 0,1-1 0 0 0,0 1 0 0 0,0-1-1 0 0,-1 1 1 0 0,1-1 0 0 0,0 1 0 0 0,0-1 0 0 0,-1 1 0 0 0,1 0-1 0 0,0-1 1 0 0,-1 1 0 0 0,1 0 0 0 0,-1-1 8 0 0,7-1 0 0 0,0-1 0 0 0,1 1 0 0 0,-1 1 0 0 0,0-1 0 0 0,1 1-1 0 0,-1 1 1 0 0,1-1 0 0 0,0 1 0 0 0,-1 0 0 0 0,1 0 0 0 0,-1 1 0 0 0,1 0 0 0 0,-1 0 0 0 0,1 0 0 0 0,-1 1 0 0 0,0 0 0 0 0,0 1 0 0 0,1-1-1 0 0,-2 1 1 0 0,1 0 0 0 0,0 0 0 0 0,-1 1 0 0 0,1 0 0 0 0,-1 0 0 0 0,0 0 0 0 0,0 1 0 0 0,-1-1 0 0 0,1 1 0 0 0,-1 0 0 0 0,0 0-1 0 0,0 1 1 0 0,-1-1 0 0 0,3 6 0 0 0,6 15-22 0 0,-1 1 0 0 0,-2 0-1 0 0,0 1 1 0 0,-2 0-1 0 0,-1 1 1 0 0,-1-1-1 0 0,-1 1 1 0 0,-2 0 0 0 0,-1 0-1 0 0,-2 9 23 0 0,1-36-87 0 0,0-1 0 0 0,0 1 0 0 0,0 0-1 0 0,1-1 1 0 0,-1 1 0 0 0,0-1 0 0 0,0 1 0 0 0,1-1-1 0 0,-1 0 1 0 0,1 1 0 0 0,0-1 0 0 0,-1 1-1 0 0,1-1 1 0 0,0 0 0 0 0,0 1 0 0 0,0-1 0 0 0,-1 0-1 0 0,1 0 1 0 0,1 0 0 0 0,-1 0 0 0 0,0 0 0 0 0,0 0-1 0 0,0 0 1 0 0,1 0 0 0 0,-1 0 0 0 0,0 0-1 0 0,1-1 1 0 0,-1 1 0 0 0,0-1 0 0 0,1 1 0 0 0,-1-1-1 0 0,1 1 1 0 0,-1-1 0 0 0,1 0 0 0 0,-1 0-1 0 0,1 0 1 0 0,-1 0 0 0 0,1 0 0 0 0,-1 0 0 0 0,1 0-1 0 0,0 0 1 0 0,-1 0 0 0 0,1-1 87 0 0,13-7-1239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2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1336 0 0,'14'-26'4032'0'0,"-11"23"-4009"0"0,0 1 0 0 0,0-1 0 0 0,0 1 0 0 0,1 0 0 0 0,-1-1 0 0 0,0 1 0 0 0,1 1 0 0 0,0-1 0 0 0,-1 0 0 0 0,1 1 0 0 0,0 0-1 0 0,0 0 1 0 0,0 0 0 0 0,0 1 0 0 0,0-1 0 0 0,0 1 0 0 0,-1 0 0 0 0,1 0 0 0 0,0 0 0 0 0,0 0 0 0 0,0 1 0 0 0,2 0-23 0 0,4 7 14 0 0,0 0-1 0 0,-1 1 1 0 0,0 0-1 0 0,0 0 1 0 0,-1 1-1 0 0,0 0 1 0 0,-1 1-1 0 0,0-1 1 0 0,-1 1-1 0 0,0 1 1 0 0,-1-1-1 0 0,0 1 0 0 0,-1 0 1 0 0,0 0-1 0 0,-1 1 1 0 0,0-1-1 0 0,-1 1 1 0 0,0-1-1 0 0,-1 1 1 0 0,-1 0-1 0 0,0-1 1 0 0,0 1-1 0 0,-2 0 1 0 0,1-1-1 0 0,-3 9-13 0 0,7 75 136 0 0,-1-87-115 0 0,1-1 1 0 0,0 1-1 0 0,0-1 1 0 0,1 1-1 0 0,0-1 0 0 0,0 0 1 0 0,1-1-1 0 0,0 1 1 0 0,0-1-1 0 0,1 0 0 0 0,0 0 1 0 0,0-1-1 0 0,1 0 1 0 0,0 0-1 0 0,5 4-21 0 0,45 49 58 0 0,-46-40-29 0 0,-1 0 0 0 0,-1 1 0 0 0,-1 0 1 0 0,0 0-1 0 0,-2 1 0 0 0,0 0 1 0 0,-1 0-1 0 0,-1 1 0 0 0,-2-1 1 0 0,0 1-1 0 0,-1 0 0 0 0,-1-1-29 0 0,2 99-3066 0 0,-2-94 1547 0 0,0-25 268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2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1404 0 0,'-3'1'840'0'0,"2"1"-48"0"0,1-1-104 0 0,1 1-96 0 0,2-4-92 0 0,5 1-132 0 0,0-1 69 0 0,15-2-89 0 0,2-2-132 0 0,3 0-164 0 0,4 1-8 0 0,-8 2-268 0 0,3 2-188 0 0,0-1-73 0 0,-8 2-675 0 0,-19 0-12 0 0,10 0-76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2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1428 0 0,'0'4'1000'0'0,"6"-1"-120"0"0,2-1-296 0 0,0-1 20 0 0,24 1-172 0 0,-14-2-128 0 0,9 0-232 0 0,45-12-8 0 0,-29 3-636 0 0,2 3 44 0 0,0-5 40 0 0,1-1 44 0 0,-4-3 28 0 0,-1 3-828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97 312 860 0 0,'-15'25'1478'0'0,"-53"136"254"0"0,69-157-1662 0 0,1 0 0 0 0,-1 1 0 0 0,1-1-1 0 0,-1 0 1 0 0,1 0 0 0 0,1 0 0 0 0,-1 0 0 0 0,0 0-1 0 0,1 0 1 0 0,0 0 0 0 0,0-1 0 0 0,0 0-1 0 0,0 1 1 0 0,1-1 0 0 0,-1 0 0 0 0,1-1 0 0 0,0 1-1 0 0,0-1 1 0 0,0 1 0 0 0,0-1 0 0 0,0 0-1 0 0,0-1 1 0 0,1 1 0 0 0,-1-1 0 0 0,0 0-1 0 0,1 0 1 0 0,-1 0 0 0 0,1-1 0 0 0,0 1 0 0 0,-1-1-1 0 0,1 0 1 0 0,-1 0 0 0 0,1-1 0 0 0,-1 1-1 0 0,1-1 1 0 0,-1 0 0 0 0,5-2-70 0 0,-7 2-5 0 0,1 0 0 0 0,-1 0 0 0 0,1 0 0 0 0,-1 0 0 0 0,1 0 0 0 0,-1 0 0 0 0,0-1 1 0 0,0 0-1 0 0,0 1 0 0 0,0-1 0 0 0,0 0 0 0 0,0 0 0 0 0,0 0 0 0 0,0 0 0 0 0,-1 0 0 0 0,1 0 0 0 0,-1-1 0 0 0,0 1 0 0 0,0 0 0 0 0,0-1 1 0 0,0 1-1 0 0,0-1 0 0 0,0 1 0 0 0,0-1 0 0 0,-1 0 0 0 0,1 1 0 0 0,-1-1 0 0 0,0 1 0 0 0,0-1 0 0 0,0 0 0 0 0,0 1 0 0 0,0-1 0 0 0,-1 0 1 0 0,1 1-1 0 0,-1-1 0 0 0,0 0 0 0 0,0 1 0 0 0,0-1 0 0 0,0 0 5 0 0,-6-8-11 0 0,0 0-1 0 0,-1 1 1 0 0,0 0 0 0 0,-1 0-1 0 0,0 1 1 0 0,0 0-1 0 0,-1 1 1 0 0,0 0 0 0 0,-1 1-1 0 0,0-1 1 0 0,0 2 0 0 0,-1-1 11 0 0,-48-33-1621 0 0,54 32-692 0 0,4 5 1075 0 0</inkml:trace>
  <inkml:trace contextRef="#ctx0" brushRef="#br0" timeOffset="516.17">644 288 1088 0 0,'-19'6'225'0'0,"1"1"0"0"0,0 1 0 0 0,0 1 0 0 0,1 0-1 0 0,0 2 1 0 0,0-1 0 0 0,2 2 0 0 0,-1 0 0 0 0,1 1 0 0 0,1 1-1 0 0,0 0 1 0 0,-4 7-225 0 0,-79 113 954 0 0,97-133-937 0 0,0 0 0 0 0,0 1 0 0 0,0-1 0 0 0,0 0 0 0 0,0 0 0 0 0,0 1 0 0 0,0-1 0 0 0,0 0 0 0 0,0 0 1 0 0,1 1-1 0 0,-1-1 0 0 0,1 0 0 0 0,-1 0 0 0 0,1 0 0 0 0,-1 1 0 0 0,1-1 0 0 0,-1 0 0 0 0,1 0 0 0 0,0 0 0 0 0,0 0 0 0 0,0 0 0 0 0,0 0 0 0 0,-1-1 0 0 0,1 1 0 0 0,0 0 0 0 0,0 0 0 0 0,1-1 0 0 0,-1 1 0 0 0,0 0 0 0 0,0-1 0 0 0,0 1 0 0 0,0-1 0 0 0,1 1 0 0 0,-1-1 0 0 0,0 0 0 0 0,0 0 0 0 0,1 1 0 0 0,-1-1 0 0 0,0 0 0 0 0,0 0 0 0 0,1 0 0 0 0,-1 0 0 0 0,0-1 0 0 0,0 1 0 0 0,1 0 0 0 0,-1 0 0 0 0,0-1 0 0 0,0 1 0 0 0,0-1 0 0 0,1 0-17 0 0,62-14 227 0 0,-40 2-142 0 0,-1-2 1 0 0,-1 0-1 0 0,-1-2 1 0 0,0 0-1 0 0,-1-1 1 0 0,0-1-1 0 0,-2-1 1 0 0,0-1-1 0 0,-2-1 1 0 0,0 0-1 0 0,-1 0 1 0 0,-2-2-1 0 0,0 0 1 0 0,-1 0-1 0 0,-2-2 1 0 0,0 1-1 0 0,-2-1 1 0 0,-1 0-1 0 0,-1 0 1 0 0,-1-1-1 0 0,-2 0 1 0 0,1-21-86 0 0,-3 48 22 0 0,0-1-1 0 0,-1 0 1 0 0,1 0 0 0 0,0 0 0 0 0,-1 0 0 0 0,1-1 0 0 0,-1 1 0 0 0,1 0 0 0 0,-1 0 0 0 0,0 0 0 0 0,1 0-1 0 0,-1 0 1 0 0,0-1 0 0 0,0 1 0 0 0,0 0 0 0 0,0 0 0 0 0,0-1 0 0 0,0 1 0 0 0,0 0 0 0 0,0 0-1 0 0,0 0 1 0 0,-1-1 0 0 0,1 1 0 0 0,-1 0 0 0 0,1 0 0 0 0,0 0 0 0 0,-1 0 0 0 0,0 0 0 0 0,1 0-1 0 0,-1 0 1 0 0,0 0 0 0 0,1 0 0 0 0,-1 0 0 0 0,0 0 0 0 0,0 0 0 0 0,0 0 0 0 0,0 1 0 0 0,0-1 0 0 0,0 0-1 0 0,0 1 1 0 0,0-1 0 0 0,0 1 0 0 0,0-1 0 0 0,0 1 0 0 0,0-1 0 0 0,-1 1 0 0 0,1 0 0 0 0,0 0-1 0 0,0-1 1 0 0,0 1 0 0 0,-1 0 0 0 0,1 0 0 0 0,0 0 0 0 0,-1 0-22 0 0,-50 35 16 0 0,46-26-28 0 0,0 1 0 0 0,0-1 1 0 0,1 1-1 0 0,0-1 0 0 0,1 1 1 0 0,1 1-1 0 0,-1-1 0 0 0,1 0 1 0 0,1 1-1 0 0,0 0 0 0 0,1 0 1 0 0,0-1-1 0 0,0 1 0 0 0,1 0 1 0 0,0 0-1 0 0,2 8 12 0 0,-2-10-109 0 0,1 0 19 0 0,1-1 0 0 0,0 1 0 0 0,0 0-1 0 0,0-1 1 0 0,1 0 0 0 0,0 1 0 0 0,1-1 0 0 0,0 0 0 0 0,0-1 0 0 0,1 1 0 0 0,0-1 0 0 0,0 0 0 0 0,0 0 0 0 0,4 3 90 0 0,63 44-4347 0 0,-51-48 3098 0 0</inkml:trace>
  <inkml:trace contextRef="#ctx0" brushRef="#br0" timeOffset="986.976">1196 263 1016 0 0,'-18'-5'3059'0'0,"-30"23"-2745"0"0,43-16-110 0 0,-14 7-64 0 0,-1 0 0 0 0,1 1-1 0 0,1 1 1 0 0,0 0 0 0 0,1 2-1 0 0,0 0 1 0 0,0 1 0 0 0,2 1 0 0 0,0 0-1 0 0,1 1 1 0 0,0 0 0 0 0,-7 13-140 0 0,22-27 22 0 0,0-1 0 0 0,0 0 1 0 0,1 0-1 0 0,-1 0 0 0 0,0 0 1 0 0,1 0-1 0 0,-1 0 0 0 0,1 0 1 0 0,-1 0-1 0 0,1 0 0 0 0,-1-1 0 0 0,1 1 1 0 0,0-1-1 0 0,-1 1 0 0 0,1-1 1 0 0,0 0-1 0 0,0 1 0 0 0,-1-1 0 0 0,1 0 1 0 0,0 0-1 0 0,0 0 0 0 0,-1 0 1 0 0,1-1-1 0 0,0 1 0 0 0,-1 0 1 0 0,1-1-1 0 0,0 1 0 0 0,-1-1 0 0 0,1 0 1 0 0,-1 1-1 0 0,1-1 0 0 0,0 0-22 0 0,19-6 32 0 0,0-1-1 0 0,-1-1 1 0 0,0 0-1 0 0,0-2 1 0 0,-1 0-1 0 0,0-1 0 0 0,-1-1 1 0 0,0-1-1 0 0,-2 0 1 0 0,1-1-1 0 0,-2-1 1 0 0,0-1-1 0 0,-1 0 1 0 0,0-1-1 0 0,-2 0 0 0 0,0-1 1 0 0,-1-1-1 0 0,4-9-31 0 0,-7 14 288 0 0,-1 1 0 0 0,0-1 0 0 0,-2 0 0 0 0,1-1-1 0 0,-2 0 1 0 0,0 0 0 0 0,-1 0 0 0 0,0 0 0 0 0,-1-12-288 0 0,-2 27 18 0 0,0-1 0 0 0,-1 1 0 0 0,1 0 0 0 0,-1 0 0 0 0,1-1 0 0 0,-1 1 0 0 0,0 0 0 0 0,1 0 0 0 0,-1 0 0 0 0,0 0 0 0 0,0 0 0 0 0,0 0 0 0 0,0 0 0 0 0,0 0 0 0 0,0 0 0 0 0,0 1 0 0 0,0-1 0 0 0,0 0 0 0 0,-1 0 0 0 0,1 1 0 0 0,0-1 0 0 0,0 1 0 0 0,0-1 0 0 0,-1 1 0 0 0,1 0 0 0 0,0 0 0 0 0,-1-1 0 0 0,1 1 0 0 0,0 0 0 0 0,-1 0 0 0 0,1 0 0 0 0,0 0 0 0 0,-1 0 0 0 0,1 1 0 0 0,0-1 0 0 0,-1 0 0 0 0,1 1 0 0 0,0-1 0 0 0,-1 1-18 0 0,-5 5-56 0 0,0 0 1 0 0,1 0-1 0 0,-1 0 0 0 0,2 1 1 0 0,-1 0-1 0 0,1 1 1 0 0,0-1-1 0 0,1 1 1 0 0,-1 0-1 0 0,1 0 1 0 0,1 0-1 0 0,0 0 0 0 0,0 1 1 0 0,1 0-1 0 0,0-1 1 0 0,0 1-1 0 0,1 0 1 0 0,0 0-1 0 0,0 0 0 0 0,1 0 1 0 0,1 0-1 0 0,-1 0 1 0 0,2 0-1 0 0,-1-1 1 0 0,2 6 55 0 0,3 15-785 0 0,2 0 0 0 0,1-1 0 0 0,1 0 0 0 0,1-1 0 0 0,2 0 0 0 0,0 0 0 0 0,6 5 785 0 0,-4-8-1282 0 0,0-2-90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1 115 924 0 0,'0'0'313'0'0,"0"0"-17"0"0,0 0-26 0 0,0 0 17 0 0,2-16 1549 0 0,28-12-1082 0 0,-8 113 183 0 0,68 360-164 0 0,-80-402 374 0 0,-16-54-5698 0 0,0-6 3169 0 0</inkml:trace>
  <inkml:trace contextRef="#ctx0" brushRef="#br0" timeOffset="764.05">30 112 1048 0 0,'-15'-9'3429'0'0,"18"4"-3383"0"0,0-1 0 0 0,0 1 1 0 0,1 0-1 0 0,0 0 0 0 0,0 1 0 0 0,0-1 0 0 0,0 1 1 0 0,1-1-1 0 0,-1 1 0 0 0,1 1 0 0 0,0-1 0 0 0,0 1 1 0 0,1 0-1 0 0,-1 0 0 0 0,1 0 0 0 0,-1 1 0 0 0,1 0 1 0 0,0 0-1 0 0,0 0 0 0 0,4 0-46 0 0,-2-1 83 0 0,-3 0-86 0 0,0 0 0 0 0,1 0-1 0 0,-1 1 1 0 0,1 0 0 0 0,-1 0 0 0 0,1 0 0 0 0,0 0 0 0 0,-1 1 0 0 0,1 0-1 0 0,0 1 1 0 0,0-1 0 0 0,0 1 0 0 0,0 0 0 0 0,0 0 0 0 0,0 1-1 0 0,0 0 1 0 0,-1 0 0 0 0,1 0 0 0 0,0 1 0 0 0,0 0 0 0 0,-1 0 0 0 0,1 0-1 0 0,-1 1 1 0 0,0-1 0 0 0,0 1 0 0 0,0 1 0 0 0,0-1 0 0 0,0 1 0 0 0,-1 0-1 0 0,1 0 1 0 0,-1 0 0 0 0,0 0 0 0 0,0 1 0 0 0,-1 0 0 0 0,0 0 0 0 0,1 0-1 0 0,-2 0 1 0 0,1 0 0 0 0,0 1 0 0 0,-1-1 0 0 0,0 1 0 0 0,-1-1 0 0 0,1 2 2 0 0,-2 15 66 0 0,-2 0-1 0 0,0 0 0 0 0,-1 0 0 0 0,-1 0 0 0 0,-1 0 0 0 0,-1-1 0 0 0,-1 0 0 0 0,-1 0 1 0 0,-1 0-1 0 0,-1-1 0 0 0,0-1 0 0 0,-5 6-64 0 0,75 3 521 0 0,-51-27-497 0 0,0 0 1 0 0,1 1-1 0 0,-1 1 1 0 0,0-1-1 0 0,0 1 1 0 0,0 1-1 0 0,-1 0 1 0 0,1 0-1 0 0,-1 1 1 0 0,0 0-1 0 0,0 0 1 0 0,0 1-1 0 0,-1 0 1 0 0,0 0-1 0 0,0 1 1 0 0,0-1-1 0 0,-1 2 1 0 0,0-1-1 0 0,-1 1 1 0 0,0 0-1 0 0,0 0 1 0 0,0 0-1 0 0,-1 1 1 0 0,0-1-1 0 0,-1 1 1 0 0,0 0-1 0 0,0 0 1 0 0,0 5-25 0 0,-6-6 25 0 0,0 0 1 0 0,-1 0 0 0 0,1 0-1 0 0,-2-1 1 0 0,1 0 0 0 0,-1 1-1 0 0,0-2 1 0 0,0 1 0 0 0,-1-1-1 0 0,0 0 1 0 0,0 0 0 0 0,-1 0-1 0 0,1-1 1 0 0,-1 0-1 0 0,0 0 1 0 0,-1-1 0 0 0,1 0-1 0 0,-1 0 1 0 0,0-1 0 0 0,0 1-1 0 0,0-2 1 0 0,0 1 0 0 0,-9 0-26 0 0,8 0-188 0 0,0 0 0 0 0,0 0 0 0 0,-1-1 0 0 0,1 0 0 0 0,-1-1 0 0 0,1 0 0 0 0,-1 0 0 0 0,0-1 0 0 0,1-1 0 0 0,-1 0 0 0 0,1 0 0 0 0,-1 0 0 0 0,1-1 0 0 0,-1-1 0 0 0,1 0 0 0 0,0 0 0 0 0,0-1 0 0 0,0 0 0 0 0,1 0 0 0 0,-1-1 0 0 0,1 0 0 0 0,0 0 0 0 0,-6-6 188 0 0,-2-12-1239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2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1348 0 0,'2'-2'148'0'0,"-1"1"0"0"0,1-1 0 0 0,-1 1-1 0 0,1 0 1 0 0,0-1 0 0 0,-1 1 0 0 0,1 0 0 0 0,0 0-1 0 0,0 0 1 0 0,0 0 0 0 0,0 0 0 0 0,0 1 0 0 0,0-1 0 0 0,0 1-1 0 0,0-1 1 0 0,0 1 0 0 0,0-1 0 0 0,0 1 0 0 0,0 0-1 0 0,0 0 1 0 0,0 0 0 0 0,1 1 0 0 0,-1-1 0 0 0,0 0-1 0 0,0 1 1 0 0,0-1 0 0 0,0 1 0 0 0,0 0 0 0 0,0 0 0 0 0,0-1-148 0 0,4 8 34 0 0,-1-1 0 0 0,1 1 0 0 0,-1 0 1 0 0,-1 1-1 0 0,0-1 0 0 0,0 1 1 0 0,0 0-1 0 0,-1 0 0 0 0,0 0 1 0 0,-1 0-1 0 0,0 0 0 0 0,-1 1 1 0 0,0-1-1 0 0,0 1 0 0 0,-1-1 1 0 0,0 1-1 0 0,0-1 0 0 0,-1 1 1 0 0,-1-1-1 0 0,1 1 0 0 0,-2-1 1 0 0,1 0-1 0 0,-1 0 0 0 0,-1 0 1 0 0,-3 6-35 0 0,-50 236 546 0 0,61-237-496 0 0,1 1 1 0 0,0-1-1 0 0,1 1 0 0 0,0-2 1 0 0,1 1-1 0 0,1-1 1 0 0,0 0-1 0 0,1 0 1 0 0,1-1-1 0 0,0 0 0 0 0,0-1 1 0 0,1 0-1 0 0,9 6-50 0 0,-14-11 15 0 0,6 7 33 0 0,-1 0 1 0 0,0 0-1 0 0,0 1 0 0 0,-1 1 1 0 0,-1 0-1 0 0,-1 0 0 0 0,0 1 1 0 0,-1-1-1 0 0,0 2 1 0 0,-2-1-1 0 0,0 1 0 0 0,0 0 1 0 0,-2 0-1 0 0,0 0 1 0 0,-1 0-1 0 0,-1 1 0 0 0,0-1 1 0 0,-2 1-1 0 0,0-1 1 0 0,0 0-1 0 0,-2 1 0 0 0,0-1 1 0 0,-1 0-1 0 0,-7 16-48 0 0,-50 97-969 0 0,-5-66-4268 0 0,54-58 3861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2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121 110 1292 0 0,'12'-5'5379'0'0,"-21"20"-3602"0"0,-83 130-1491 0 0,114-104-133 0 0,98 45 251 0 0,12 17-72 0 0,-129-101-340 0 0,-2 1 0 0 0,1 0 0 0 0,0 0 1 0 0,0 0-1 0 0,-1 0 0 0 0,0 0 0 0 0,0 0 0 0 0,0 0 0 0 0,0 0 1 0 0,0 1-1 0 0,0-1 0 0 0,-1 0 0 0 0,0 1 0 0 0,1-1 0 0 0,-1 1 1 0 0,-1-1-1 0 0,1 0 0 0 0,0 1 0 0 0,-1-1 0 0 0,0 0 1 0 0,1 0-1 0 0,-1 1 0 0 0,-1-1 0 0 0,1 0 0 0 0,0 0 0 0 0,-1 0 1 0 0,1 0-1 0 0,-1 0 0 0 0,0 0 0 0 0,0-1 0 0 0,0 1 0 0 0,-1-1 1 0 0,1 1-1 0 0,-1-1 0 0 0,1 0 0 0 0,-1 0 0 0 0,0 0 0 0 0,1 0 1 0 0,-1 0-1 0 0,0-1 0 0 0,0 1 0 0 0,-1-1 8 0 0,-4 3-129 0 0,0 0-1 0 0,0 0 1 0 0,0-1-1 0 0,0 0 1 0 0,-1-1 0 0 0,1 0-1 0 0,-1 0 1 0 0,0 0-1 0 0,0-2 1 0 0,1 1-1 0 0,-1-1 1 0 0,0 0 0 0 0,0-1-1 0 0,0 0 1 0 0,1 0-1 0 0,-8-2 130 0 0,8 0-342 0 0,0 0 0 0 0,-1-1 0 0 0,1 0-1 0 0,0 0 1 0 0,1-1 0 0 0,-1 0 0 0 0,1 0 0 0 0,0 0-1 0 0,0-1 1 0 0,1-1 0 0 0,0 1 0 0 0,0-1-1 0 0,0 0 1 0 0,-2-4 342 0 0,-4-17-1312 0 0</inkml:trace>
  <inkml:trace contextRef="#ctx0" brushRef="#br0" timeOffset="267.052">17 151 1024 0 0,'-7'-5'1172'0'0,"6"2"-232"0"0,1 0-260 0 0,6-1-72 0 0,10-4-72 0 0,8-2-212 0 0,3-2 49 0 0,4 0-33 0 0,4-2-36 0 0,8 1-200 0 0,-5 1-4 0 0,7 0-516 0 0,-5 0-529 0 0,7 1-395 0 0,-12 2 16 0 0,-2-1 40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90 848 0 0,'-12'-6'3643'0'0,"15"0"-3538"0"0,1 0-1 0 0,-1 0 1 0 0,1 1-1 0 0,1-1 1 0 0,-1 1-1 0 0,1 0 1 0 0,0 1-1 0 0,0-1 1 0 0,0 1-1 0 0,1 0 1 0 0,0 0-1 0 0,-1 0 1 0 0,2 1-1 0 0,-1 0 1 0 0,0 0 0 0 0,0 1-1 0 0,1 0 1 0 0,4-2-105 0 0,-10 4 5 0 0,0-1 0 0 0,1 1 1 0 0,-1-1-1 0 0,0 1 0 0 0,1 0 0 0 0,-1 0 1 0 0,1-1-1 0 0,-1 1 0 0 0,0 0 1 0 0,1 0-1 0 0,-1 0 0 0 0,0 0 1 0 0,1 1-1 0 0,-1-1 0 0 0,1 0 1 0 0,-1 0-1 0 0,0 1 0 0 0,1-1 1 0 0,-1 1-1 0 0,0-1 0 0 0,0 1 0 0 0,1 0 1 0 0,-1 0-1 0 0,0-1 0 0 0,0 1 1 0 0,0 0-1 0 0,0 0 0 0 0,0 0 1 0 0,0 0-1 0 0,0 0 0 0 0,0 0 1 0 0,0 0-1 0 0,-1 1 0 0 0,1-1 1 0 0,0 0-1 0 0,-1 0 0 0 0,1 1 1 0 0,-1-1-1 0 0,1 0 0 0 0,-1 1 0 0 0,0-1 1 0 0,1 0-1 0 0,-1 1 0 0 0,0-1 1 0 0,0 0-1 0 0,0 1 0 0 0,0-1 1 0 0,0 1-1 0 0,0-1 0 0 0,-1 0 1 0 0,1 1-1 0 0,0-1 0 0 0,-1 0 1 0 0,0 2-6 0 0,-19 66-39 0 0,-111 104 287 0 0,132-171-232 0 0,0 0 0 0 0,0 0 0 0 0,0 0 0 0 0,0 0 0 0 0,1 0 0 0 0,-1 0 0 0 0,1 0 0 0 0,-1 0 0 0 0,1 0 0 0 0,0-1 0 0 0,-1 1 0 0 0,1 0 0 0 0,0-1 1 0 0,0 0-1 0 0,0 1 0 0 0,0-1 0 0 0,0 0 0 0 0,1 0 0 0 0,-1 0 0 0 0,0 0 0 0 0,0-1 0 0 0,1 1 0 0 0,-1-1 0 0 0,1 1 0 0 0,-1-1 0 0 0,0 0 0 0 0,1 0 0 0 0,-1 0 0 0 0,1 0 1 0 0,-1 0-1 0 0,0 0 0 0 0,1-1 0 0 0,-1 1 0 0 0,3-2-16 0 0,18 6 30 0 0,-15-4-25 0 0,1 1-1 0 0,-1 0 1 0 0,1 1-1 0 0,-1 0 1 0 0,1 0-1 0 0,-1 1 1 0 0,0 0-1 0 0,0 0 1 0 0,0 1-1 0 0,-1 0 1 0 0,1 0-1 0 0,-1 1 1 0 0,0 0-1 0 0,0 0 1 0 0,-1 1-1 0 0,1 0 1 0 0,-1 0-1 0 0,-1 0 1 0 0,1 1-1 0 0,-1 0 1 0 0,0 0-1 0 0,0 0 1 0 0,-1 1-1 0 0,0 0 1 0 0,-1-1-1 0 0,0 1 1 0 0,0 1-1 0 0,1 4-4 0 0,-6-5-49 0 0,-1-1-1 0 0,-1 1 1 0 0,1-1 0 0 0,-1 0-1 0 0,0 0 1 0 0,-1 0-1 0 0,0-1 1 0 0,0 1-1 0 0,0-1 1 0 0,-1-1-1 0 0,0 1 1 0 0,0-1 0 0 0,0 0-1 0 0,-1 0 1 0 0,0 0-1 0 0,0-1 1 0 0,0 0-1 0 0,-6 2 50 0 0,-132 33-4094 0 0,127-39 2943 0 0</inkml:trace>
  <inkml:trace contextRef="#ctx0" brushRef="#br0" timeOffset="217.888">563 632 976 0 0,'-5'25'660'0'0,"-5"4"-72"0"0,2-5-140 0 0,-3 1-84 0 0,1-1-48 0 0,1-1-32 0 0,-2-4-196 0 0,-4-2-220 0 0,-6-5-196 0 0,-1-6-272 0 0,6 3 32 0 0,-6-8 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0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124 196 1372 0 0,'-9'-14'5847'0'0,"-6"27"-5411"0"0,13 22-164 0 0,1 0-1 0 0,2 0 1 0 0,1 0 0 0 0,2 0-1 0 0,1 0 1 0 0,2 0-1 0 0,6 15-271 0 0,73 196 818 0 0,-77-219-1572 0 0,-20-28-5206 0 0,2-13 4748 0 0</inkml:trace>
  <inkml:trace contextRef="#ctx0" brushRef="#br0" timeOffset="326.756">42 323 1724 0 0,'-6'-6'377'0'0,"3"4"-209"0"0,0 0 1 0 0,0 0-1 0 0,1-1 0 0 0,-1 1 0 0 0,1-1 1 0 0,0 0-1 0 0,0 0 0 0 0,0 0 1 0 0,0 0-1 0 0,0 0 0 0 0,0 0 0 0 0,1 0 1 0 0,-1-1-1 0 0,1 1 0 0 0,0-1 0 0 0,0 1 1 0 0,1-1-1 0 0,-1 1 0 0 0,1-1 1 0 0,-1 1-1 0 0,1-1 0 0 0,0 1 0 0 0,0-1 1 0 0,1 1-1 0 0,-1-2-168 0 0,4-2 70 0 0,0 0 1 0 0,0 0-1 0 0,1 0 0 0 0,-1 1 0 0 0,1 0 1 0 0,1 0-1 0 0,-1 0 0 0 0,1 0 1 0 0,0 1-1 0 0,0 0 0 0 0,1 1 1 0 0,-1-1-1 0 0,1 1 0 0 0,0 0 1 0 0,0 1-1 0 0,1-1 0 0 0,-1 2 1 0 0,1-1-1 0 0,-1 1 0 0 0,1 0 1 0 0,0 0-1 0 0,0 1 0 0 0,0 0 0 0 0,4 1-70 0 0,3-2 55 0 0,1 1-1 0 0,-1 1 0 0 0,1 0 0 0 0,0 1 1 0 0,-1 0-1 0 0,1 2 0 0 0,-1 0 0 0 0,0 0 0 0 0,0 2 1 0 0,0 0-1 0 0,-1 0 0 0 0,5 3-54 0 0,-15-6 12 0 0,-1-1 1 0 0,1 0-1 0 0,0 1 0 0 0,-1 0 0 0 0,1 0 1 0 0,-1 0-1 0 0,0 0 0 0 0,1 0 0 0 0,-1 1 0 0 0,0 0 1 0 0,-1-1-1 0 0,1 1 0 0 0,0 0 0 0 0,-1 0 1 0 0,1 0-1 0 0,-1 1 0 0 0,0-1 0 0 0,0 1 0 0 0,-1-1 1 0 0,1 1-1 0 0,-1 0 0 0 0,1-1 0 0 0,-1 1 1 0 0,0 0-1 0 0,-1 0 0 0 0,1 0 0 0 0,-1 0 1 0 0,1 0-1 0 0,-1 0 0 0 0,0 0 0 0 0,-1 0 0 0 0,0 3-12 0 0,-6 5-38 0 0,0 0-1 0 0,-1 0 1 0 0,-1-1-1 0 0,0 0 1 0 0,0-1-1 0 0,-1 0 1 0 0,-1 0-1 0 0,0-1 0 0 0,0 0 1 0 0,0-1-1 0 0,-1 0 1 0 0,-1-1-1 0 0,1-1 1 0 0,-2 1 38 0 0,-124 31-4964 0 0,126-37 3810 0 0</inkml:trace>
  <inkml:trace contextRef="#ctx0" brushRef="#br0" timeOffset="981.72">948 307 1600 0 0,'4'49'4803'0'0,"-28"44"-4251"0"0,-34 57 888 0 0,46-125-793 0 0,13-37-195 0 0,15-44-262 0 0,143-333-61 0 0,-118 316 260 0 0,-40 73-427 0 0,-1 0 44 0 0,13 32-50 0 0,6 13 103 0 0,1 0 1 0 0,3-1 0 0 0,1-1 0 0 0,3-1-1 0 0,6 7-59 0 0,-26-40-24 0 0,49 108-1130 0 0,-57-113 901 0 0,0 0 0 0 0,0 0 0 0 0,0 0 0 0 0,-1-1 0 0 0,0 1-1 0 0,1-1 1 0 0,-1 1 0 0 0,-1-1 0 0 0,1 0 0 0 0,0 1 0 0 0,-1-1 0 0 0,0 0-1 0 0,1-1 1 0 0,-1 1 0 0 0,0-1 0 0 0,-1 1 0 0 0,1-1 0 0 0,0 0 0 0 0,-1 0-1 0 0,1 0 1 0 0,-1 0 0 0 0,1-1 0 0 0,-1 1 0 0 0,-3 0 253 0 0,-12 4-1195 0 0</inkml:trace>
  <inkml:trace contextRef="#ctx0" brushRef="#br0" timeOffset="1228.402">888 452 1112 0 0,'21'-37'6896'0'0,"75"-2"-6649"0"0,-84 35 249 0 0,84-13-703 0 0,6-2-4794 0 0,-96 17 3922 0 0</inkml:trace>
  <inkml:trace contextRef="#ctx0" brushRef="#br0" timeOffset="1508.374">634 260 2148 0 0,'-6'8'138'0'0,"0"-1"-1"0"0,0 1 1 0 0,1 0-1 0 0,0 0 1 0 0,1 1-1 0 0,0-1 1 0 0,0 1-1 0 0,1 0 1 0 0,0 0-1 0 0,0 0 1 0 0,1 1-1 0 0,0-1 1 0 0,1 1-1 0 0,0-1 1 0 0,0 1-1 0 0,1-1 1 0 0,0 1-1 0 0,1-1 1 0 0,0 1-1 0 0,1-1 1 0 0,0 1-1 0 0,0-1 1 0 0,1 0-1 0 0,0 0 1 0 0,1 0-1 0 0,0 0 1 0 0,0-1-1 0 0,1 1 1 0 0,0-1-1 0 0,0 0 1 0 0,1-1-1 0 0,4 5-137 0 0,3 5 19 0 0,2-1 0 0 0,-1 0 0 0 0,2-2 0 0 0,0 1 0 0 0,0-2 0 0 0,2 0 0 0 0,-1-1 0 0 0,2-1 0 0 0,-1-1 0 0 0,1 0-1 0 0,1-2 1 0 0,0 0 0 0 0,0-1 0 0 0,6 1-19 0 0,82 4-3215 0 0,-81-12 2037 0 0</inkml:trace>
  <inkml:trace contextRef="#ctx0" brushRef="#br0" timeOffset="1821.664">1329 1 2384 0 0,'8'1'145'0'0,"0"1"0"0"0,-1 0 0 0 0,1 1 0 0 0,0-1 0 0 0,0 2 0 0 0,-1-1 0 0 0,0 1 0 0 0,0 0 0 0 0,0 0 0 0 0,0 1 0 0 0,-1 0 0 0 0,1 0 0 0 0,-1 1 0 0 0,-1 0 0 0 0,1 0 0 0 0,-1 0 0 0 0,0 0 0 0 0,0 1 0 0 0,-1 0 0 0 0,0 0 0 0 0,0 0 0 0 0,0 2-145 0 0,-3-8 26 0 0,13 22 169 0 0,-2 0 1 0 0,0 1 0 0 0,-1 1-1 0 0,-2-1 1 0 0,0 2 0 0 0,-2-1-1 0 0,-1 1 1 0 0,-1 0 0 0 0,-1 0-1 0 0,-1 1 1 0 0,-1-1-1 0 0,-2 17-195 0 0,-2-27 66 0 0,-1-1 0 0 0,-1 0-1 0 0,0 1 1 0 0,-1-2-1 0 0,0 1 1 0 0,-1-1 0 0 0,-1 0-1 0 0,0 0 1 0 0,-1 0 0 0 0,-1-1-1 0 0,0-1 1 0 0,0 1-1 0 0,-2-1 1 0 0,1-1 0 0 0,-1 0-1 0 0,-1-1 1 0 0,-5 4-66 0 0,9-8-102 0 0,1 0-1 0 0,-1-1 1 0 0,0 0 0 0 0,0-1 0 0 0,0 0-1 0 0,-1 0 1 0 0,0-1 0 0 0,1 0-1 0 0,-1 0 1 0 0,0-1 0 0 0,0 0 0 0 0,-1-1-1 0 0,-1 1 103 0 0,9-3-158 0 0,-1 0-1 0 0,1 1 1 0 0,-1-1 0 0 0,1 0-1 0 0,-1 0 1 0 0,1 0-1 0 0,0-1 1 0 0,-1 1-1 0 0,1 0 1 0 0,0-1-1 0 0,0 0 1 0 0,0 1-1 0 0,0-1 1 0 0,1 0-1 0 0,-1 0 1 0 0,0 0-1 0 0,1 0 1 0 0,-1 0 0 0 0,1-1-1 0 0,0 1 1 0 0,0 0-1 0 0,0-1 1 0 0,0 1-1 0 0,0-1 1 0 0,0 1-1 0 0,0-1 1 0 0,1 1-1 0 0,0-1 1 0 0,-1 1-1 0 0,1-1 1 0 0,0-1 158 0 0,0-10-1169 0 0</inkml:trace>
  <inkml:trace contextRef="#ctx0" brushRef="#br0" timeOffset="2444.699">2284 19 1344 0 0,'-18'-2'4829'0'0,"-29"32"-4878"0"0,44-28 306 0 0,-195 190 1658 0 0,67-49-400 0 0,131-140-1493 0 0,0-1 0 0 0,0 0 1 0 0,0 0-1 0 0,1 0 0 0 0,-1 0 1 0 0,1-1-1 0 0,0 1 0 0 0,-1 0 1 0 0,1 0-1 0 0,0 0 0 0 0,0 0 0 0 0,0-1 1 0 0,0 1-1 0 0,0 0 0 0 0,1-1 1 0 0,-1 1-1 0 0,1-1 0 0 0,-1 1 0 0 0,1-1 1 0 0,-1 0-1 0 0,1 0 0 0 0,-1 1 1 0 0,1-1-1 0 0,0 0 0 0 0,0-1 1 0 0,0 1-1 0 0,0 0 0 0 0,-1 0 0 0 0,1-1 1 0 0,0 1-1 0 0,0-1 0 0 0,0 0 1 0 0,0 1-1 0 0,0-1 0 0 0,0 0 0 0 0,1 0 1 0 0,-1 0-1 0 0,0-1 0 0 0,0 1 1 0 0,0 0-1 0 0,0-1 0 0 0,-1 0 1 0 0,1 1-1 0 0,0-1 0 0 0,0 0 0 0 0,0 0 1 0 0,0 0-23 0 0,0 1 25 0 0,178-26-15 0 0,1-1-3943 0 0,-179 27 2574 0 0,-1 7-1160 0 0,-8-3 1372 0 0</inkml:trace>
  <inkml:trace contextRef="#ctx0" brushRef="#br0" timeOffset="2692.805">1804 627 2176 0 0,'116'12'4236'0'0,"-52"-17"-4215"0"0,-1-3-1 0 0,0-3 1 0 0,-1-2 0 0 0,40-15-21 0 0,-4-2-3759 0 0,-66 18 2531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22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0 1196 0 0,'-174'38'3044'0'0,"167"-36"-2980"0"0,0 1 0 0 0,0 0 0 0 0,1 0 0 0 0,0 1-1 0 0,-1 0 1 0 0,1 0 0 0 0,0 1 0 0 0,1-1 0 0 0,-1 1 0 0 0,1 1 0 0 0,0-1 0 0 0,1 1 0 0 0,-1-1 0 0 0,1 1 0 0 0,0 1 0 0 0,0-1 0 0 0,1 0 0 0 0,0 1 0 0 0,0 0 0 0 0,0 0 0 0 0,1 0 0 0 0,0 0-1 0 0,1 0 1 0 0,-1 0 0 0 0,1 0 0 0 0,1 1 0 0 0,-1-1 0 0 0,1 0 0 0 0,1 1 0 0 0,-1-1 0 0 0,1 0 0 0 0,0 1 0 0 0,1 0-64 0 0,51 237 903 0 0,-53-230-900 0 0,0 1 0 0 0,-1-1 1 0 0,-1 0-1 0 0,-1 0 0 0 0,0 0 1 0 0,-1-1-1 0 0,0 1 0 0 0,-1-1 1 0 0,-1 0-1 0 0,-6 12-3 0 0,1-4 24 0 0,-1-1 0 0 0,0-1 0 0 0,-1 0 0 0 0,-2-1 0 0 0,0 0 1 0 0,-1-1-1 0 0,0-1 0 0 0,-1 0 0 0 0,-2-1 0 0 0,1-2 0 0 0,-2 1 0 0 0,0-2 0 0 0,0-1 0 0 0,-9 4-24 0 0,26-15 82 0 0,-6-5 83 0 0,23-2-187 0 0,5 6 31 0 0,1 1-1 0 0,0 0 1 0 0,-1 2-1 0 0,1 0 1 0 0,-1 1 0 0 0,0 1-1 0 0,0 1 1 0 0,0 1 0 0 0,-1 0-1 0 0,0 2 1 0 0,-1 0-1 0 0,1 0 1 0 0,-2 2 0 0 0,0 0-1 0 0,0 1 1 0 0,-1 1-1 0 0,0 0 1 0 0,-1 1 0 0 0,-1 0-1 0 0,0 2 1 0 0,-1-1-1 0 0,9 16-8 0 0,115 181-4690 0 0,-119-188 3795 0 0</inkml:trace>
  <inkml:trace contextRef="#ctx0" brushRef="#br0" timeOffset="1058.488">648 218 1804 0 0,'0'0'561'0'0,"0"0"-43"0"0,0 0-75 0 0,0 0-68 0 0,0 0-29 0 0,0 0-41 0 0,0 0 74 0 0,0 0-67 0 0,22 0 1522 0 0,-21 1-1828 0 0,1-1-1 0 0,-1 1 0 0 0,1-1 1 0 0,0 1-1 0 0,-1 0 1 0 0,1 0-1 0 0,-1 0 0 0 0,1-1 1 0 0,-1 1-1 0 0,0 1 0 0 0,1-1 1 0 0,-1 0-1 0 0,0 0 1 0 0,0 0-1 0 0,0 1 0 0 0,0-1 1 0 0,0 1-1 0 0,0-1 1 0 0,0 1-1 0 0,0-1 0 0 0,-1 1 1 0 0,1-1-1 0 0,0 1 0 0 0,-1 0 1 0 0,1-1-1 0 0,-1 1 1 0 0,0 0-1 0 0,0-1 0 0 0,0 1 1 0 0,0 0-1 0 0,0 0 0 0 0,0 1-5 0 0,2 6 5 0 0,87 274-298 0 0,-89-245-3925 0 0,-11-23 2991 0 0</inkml:trace>
  <inkml:trace contextRef="#ctx0" brushRef="#br0" timeOffset="1309.822">1184 503 1088 0 0,'-52'241'3544'0'0,"-21"-36"-3050"0"0,14-162-2448 0 0,41-38 790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3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1880 0 0,'11'-22'4387'0'0,"-11"22"-3603"0"0,-3 21 96 0 0,1 27-731 0 0,2 0 1 0 0,2 0 0 0 0,2 0-1 0 0,3 0 1 0 0,1-1 0 0 0,2 0-1 0 0,3-1 1 0 0,1 0 0 0 0,10 18-150 0 0,29 150-791 0 0,-53-212 638 0 0,0 0 0 0 0,0 1 0 0 0,0-1 0 0 0,-1 0 0 0 0,1 0 0 0 0,-1 0 1 0 0,1 0-1 0 0,-1 0 0 0 0,0 0 0 0 0,0 0 0 0 0,0 0 0 0 0,0 0 0 0 0,0 0 0 0 0,0 0 0 0 0,0-1 1 0 0,-1 1-1 0 0,1 0 0 0 0,-1-1 0 0 0,1 1 0 0 0,-1-1 0 0 0,0 0 0 0 0,0 0 0 0 0,1 1 0 0 0,-1-1 1 0 0,0 0-1 0 0,0 0 0 0 0,0 0 0 0 0,0-1 0 0 0,0 1 0 0 0,0-1 0 0 0,0 1 0 0 0,0-1 0 0 0,-1 1 1 0 0,1-1-1 0 0,-1 0 153 0 0,-9-4-1136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3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1268 0 0,'15'8'4524'0'0,"66"-12"-3423"0"0,123-14-1969 0 0,-138 40-2642 0 0,-65-17 2211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3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0 988 0 0,'-8'6'1092'0'0,"4"-1"-244"0"0,3-1-60 0 0,2-1-128 0 0,3 0-124 0 0,4-3-68 0 0,1 2-23 0 0,17-1-93 0 0,3 2-160 0 0,4 0-24 0 0,6-1-348 0 0,-22-2-376 0 0,12 0-801 0 0,1 0 37 0 0,4 0 12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3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1004 0 0,'0'0'419'0'0,"0"-19"1216"0"0,9-46 1638 0 0,-8 65-3194 0 0,-1 0 42 0 0,0 0-47 0 0,0 0 39 0 0,0 0-75 0 0,0 0-31 0 0,8 51 37 0 0,-7 73 239 0 0,6 1 1 0 0,5-1-1 0 0,6 0 0 0 0,15 45-283 0 0,-26-131 238 0 0,-11-57-4052 0 0,2 0 2576 0 0,-2-4 44 0 0</inkml:trace>
  <inkml:trace contextRef="#ctx0" brushRef="#br0" timeOffset="359.157">91 107 1492 0 0,'5'-8'91'0'0,"1"0"0"0"0,0 0 0 0 0,0 1 0 0 0,1 0 1 0 0,0 0-1 0 0,0 0 0 0 0,1 1 0 0 0,-1 0 0 0 0,2 0 0 0 0,-1 1 0 0 0,0 0 0 0 0,1 1 0 0 0,0 0 0 0 0,0 0 0 0 0,1 1 1 0 0,-1 0-1 0 0,1 0 0 0 0,-1 1 0 0 0,1 1 0 0 0,0-1 0 0 0,-1 2 0 0 0,1-1 0 0 0,0 1 0 0 0,0 1 0 0 0,0 0 0 0 0,-1 0 1 0 0,1 1-1 0 0,0 0 0 0 0,-1 1 0 0 0,1 0 0 0 0,-1 0 0 0 0,0 1 0 0 0,0 0 0 0 0,-1 1 0 0 0,1 0 0 0 0,-1 0 0 0 0,0 1 0 0 0,0 0 1 0 0,-1 0-1 0 0,1 1 0 0 0,-2 0 0 0 0,1 0 0 0 0,-1 1 0 0 0,0 0 0 0 0,0 0 0 0 0,-1 0 0 0 0,0 1 0 0 0,-1 0 0 0 0,0 0 1 0 0,0 0-92 0 0,-3 0 31 0 0,0 0 1 0 0,-1 0-1 0 0,0-1 1 0 0,-1 1 0 0 0,1 0-1 0 0,-2 0 1 0 0,0 0-1 0 0,0 0 1 0 0,0-1 0 0 0,-1 1-1 0 0,0-1 1 0 0,-1 0-1 0 0,0 0 1 0 0,0 0 0 0 0,0 0-1 0 0,-1-1 1 0 0,-1 0-1 0 0,1 0 1 0 0,-1 0 0 0 0,0 0-1 0 0,-1-1 1 0 0,1 0-1 0 0,-1-1 1 0 0,-3 3-32 0 0,-6 4-50 0 0,0-1 0 0 0,0-1 0 0 0,-1 0 0 0 0,0-1 0 0 0,-1-1 1 0 0,0-1-1 0 0,0 0 0 0 0,-1-1 0 0 0,0-1 0 0 0,-15 2 50 0 0,-54-22-3105 0 0,67-1 1880 0 0</inkml:trace>
  <inkml:trace contextRef="#ctx0" brushRef="#br0" timeOffset="860.146">1011 110 880 0 0,'2'0'139'0'0,"-1"0"-88"0"0,0 0-1 0 0,0-1 1 0 0,0 1 0 0 0,0 0 0 0 0,0 0-1 0 0,0 0 1 0 0,-1-1 0 0 0,1 1-1 0 0,0 0 1 0 0,0 0 0 0 0,0 0 0 0 0,0 0-1 0 0,0 1 1 0 0,0-1 0 0 0,0 0 0 0 0,0 0-1 0 0,0 1 1 0 0,-1-1 0 0 0,1 0 0 0 0,0 1-1 0 0,0-1 1 0 0,0 1 0 0 0,-1-1 0 0 0,1 1-1 0 0,0-1 1 0 0,0 1 0 0 0,-1-1 0 0 0,1 1-1 0 0,0 0 1 0 0,-1 0 0 0 0,1-1-1 0 0,-1 1 1 0 0,1 0 0 0 0,-1 0 0 0 0,1-1-1 0 0,-1 1 1 0 0,0 0 0 0 0,1 0 0 0 0,-1 0-1 0 0,0 0 1 0 0,0 0 0 0 0,0 0 0 0 0,1 0-1 0 0,-1-1 1 0 0,0 1 0 0 0,0 0 0 0 0,0 0-1 0 0,-1 0 1 0 0,1 0 0 0 0,0 0 0 0 0,0 0-1 0 0,0 0 1 0 0,-1 0 0 0 0,1 0-1 0 0,0-1 1 0 0,-1 1 0 0 0,1 0 0 0 0,-1 0-51 0 0,-81 250 1547 0 0,-17 32-342 0 0,72-231-1080 0 0,26-52-313 0 0,4-21-1327 0 0,-1-17-507 0 0,8 1 840 0 0</inkml:trace>
  <inkml:trace contextRef="#ctx0" brushRef="#br0" timeOffset="1136.12">1009 220 1172 0 0,'79'-136'4565'0'0,"-59"175"-3088"0"0,-17 3-1292 0 0,2 0 1 0 0,2 0-1 0 0,1 0 1 0 0,3-1-1 0 0,1 0 1 0 0,2-1-1 0 0,18 35-185 0 0,19 48-649 0 0,-52-120 484 0 0,0 0-1 0 0,0 0 0 0 0,0 0 1 0 0,0 0-1 0 0,0 0 0 0 0,-1 0 1 0 0,1 0-1 0 0,-1 0 0 0 0,0-1 1 0 0,0 1-1 0 0,0-1 0 0 0,0 1 1 0 0,0-1-1 0 0,-1 0 0 0 0,1 0 0 0 0,-1 0 1 0 0,0 0-1 0 0,1 0 0 0 0,-1 0 1 0 0,0-1-1 0 0,0 1 0 0 0,0-1 1 0 0,0 0-1 0 0,0 0 0 0 0,0 0 1 0 0,0 0-1 0 0,0-1 0 0 0,-3 1 166 0 0,-15 1-884 0 0</inkml:trace>
  <inkml:trace contextRef="#ctx0" brushRef="#br0" timeOffset="1339.343">932 457 2384 0 0,'-1'0'764'0'0,"1"0"-180"0"0,0 0 20 0 0,3 0-152 0 0,-3 0-96 0 0,5 0-31 0 0,-1 0 31 0 0,1-2-76 0 0,3 1-44 0 0,0-1-112 0 0,13-2 80 0 0,6-2-144 0 0,5-2-12 0 0,-3-1-496 0 0,3-4-392 0 0,3 1-465 0 0,4-2-7 0 0,-6-1 220 0 0</inkml:trace>
  <inkml:trace contextRef="#ctx0" brushRef="#br0" timeOffset="3431.044">739 308 1412 0 0,'-10'15'157'0'0,"0"-1"0"0"0,2 1-1 0 0,0 0 1 0 0,0 1 0 0 0,2 0 0 0 0,0 0-1 0 0,1 1 1 0 0,0-1 0 0 0,1 1 0 0 0,1 0 0 0 0,1 0-1 0 0,0 1 1 0 0,2-1 0 0 0,0 0 0 0 0,0 0-1 0 0,2 1 1 0 0,0-1 0 0 0,1 0 0 0 0,1 0-1 0 0,0-1 1 0 0,1 1 0 0 0,1-1 0 0 0,1 0-1 0 0,0 0 1 0 0,1-1 0 0 0,1 0 0 0 0,0 0-1 0 0,1-1 1 0 0,0 0 0 0 0,1-1 0 0 0,1 0 0 0 0,0-1-1 0 0,2 0-156 0 0,13 6-272 0 0,0-1 0 0 0,1-1 0 0 0,1-1-1 0 0,1-2 1 0 0,0-1 0 0 0,0-2 0 0 0,1 0-1 0 0,1-2 1 0 0,-1-2 0 0 0,1-1 0 0 0,1-1 0 0 0,-1-1-1 0 0,4-3 273 0 0,39 4-1138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3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71 2064 0 0,'10'-5'1812'0'0,"1"18"578"0"0,8 186-1423 0 0,22-14-306 0 0,-41-101-511 0 0,0-82-260 0 0,0-1-1 0 0,-1 1 0 0 0,1 0 1 0 0,0 0-1 0 0,-1-1 1 0 0,0 1-1 0 0,1 0 0 0 0,-1-1 1 0 0,0 1-1 0 0,0-1 0 0 0,0 1 1 0 0,0-1-1 0 0,0 0 0 0 0,0 1 1 0 0,-1-1-1 0 0,1 0 1 0 0,0 0-1 0 0,-1 0 0 0 0,1 1 1 0 0,-1-2-1 0 0,1 1 0 0 0,-1 0 1 0 0,1 0-1 0 0,-1 0 0 0 0,1-1 1 0 0,-1 1-1 0 0,0-1 0 0 0,0 1 1 0 0,1-1-1 0 0,-1 0 1 0 0,0 1-1 0 0,0-1 0 0 0,1 0 1 0 0,-1 0-1 0 0,0-1 0 0 0,0 1 1 0 0,1 0-1 0 0,-1 0 0 0 0,0-1 1 0 0,0 1-1 0 0,1-1 0 0 0,-1 0 1 0 0,0 1-1 0 0,1-1 1 0 0,-1 0-1 0 0,1 0 0 0 0,-2-1 111 0 0,-24-14-1168 0 0</inkml:trace>
  <inkml:trace contextRef="#ctx0" brushRef="#br0" timeOffset="775.674">48 85 1452 0 0,'-42'-42'6383'0'0,"42"42"-6375"0"0,-1-1-1 0 0,1 0 1 0 0,-1 1 0 0 0,1-1-1 0 0,-1 1 1 0 0,1-1-1 0 0,-1 0 1 0 0,1 0-1 0 0,0 1 1 0 0,0-1-1 0 0,-1 0 1 0 0,1 1-1 0 0,0-1 1 0 0,0 0-1 0 0,0 0 1 0 0,0 0 0 0 0,-1 1-1 0 0,1-1 1 0 0,1 0-1 0 0,-1 0 1 0 0,0 1-1 0 0,0-1 1 0 0,0 0-1 0 0,0 0 1 0 0,0 1-1 0 0,1-1 1 0 0,-1 0-1 0 0,0 0 1 0 0,1 1 0 0 0,-1-1-1 0 0,0 0 1 0 0,1 1-1 0 0,-1-1 1 0 0,1 1-1 0 0,-1-1 1 0 0,1 0-1 0 0,-1 1 1 0 0,1-1-1 0 0,0 1 1 0 0,-1-1-1 0 0,1 1 1 0 0,-1 0 0 0 0,1-1-1 0 0,0 1 1 0 0,0 0-1 0 0,-1-1 1 0 0,1 1-1 0 0,0 0 1 0 0,0 0-1 0 0,-1-1 1 0 0,1 1-1 0 0,0 0 1 0 0,0 0 0 0 0,-1 0-1 0 0,1 0 1 0 0,0 0-1 0 0,0 0 1 0 0,0 1-1 0 0,-1-1 1 0 0,1 0-1 0 0,0 0 1 0 0,0 0-1 0 0,-1 1 1 0 0,1-1-1 0 0,0 0-7 0 0,4-2 6 0 0,1 0 0 0 0,-1 0 0 0 0,1 0-1 0 0,0 0 1 0 0,-1 1 0 0 0,1 0-1 0 0,0 0 1 0 0,0 1 0 0 0,0-1 0 0 0,0 1-1 0 0,0 1 1 0 0,0-1 0 0 0,0 1 0 0 0,-1 0-1 0 0,1 0 1 0 0,0 1 0 0 0,0 0-1 0 0,-1 0 1 0 0,1 0 0 0 0,-1 0 0 0 0,0 1-1 0 0,0 0 1 0 0,0 0 0 0 0,0 1-1 0 0,0-1 1 0 0,-1 1 0 0 0,1 0 0 0 0,-1 0-1 0 0,0 1 1 0 0,0-1 0 0 0,-1 1-1 0 0,1 0 1 0 0,-1 0 0 0 0,0 0 0 0 0,0 0-1 0 0,-1 1 1 0 0,0-1 0 0 0,1 1-6 0 0,20 185-84 0 0,-30-171 96 0 0,19 6-116 0 0,44-2 48 0 0,-50-23 59 0 0,0 0-1 0 0,0 0 0 0 0,-1 1 1 0 0,1-1-1 0 0,0 2 1 0 0,-1-1-1 0 0,0 0 1 0 0,1 1-1 0 0,-1 0 0 0 0,0 0 1 0 0,0 1-1 0 0,-1-1 1 0 0,1 1-1 0 0,-1 0 1 0 0,0 0-1 0 0,0 1 0 0 0,0-1 1 0 0,0 1-1 0 0,-1 0 1 0 0,0 0-1 0 0,0 0 0 0 0,0 0 1 0 0,-1 0-1 0 0,1 1 1 0 0,-1-1-1 0 0,0 1 1 0 0,-1 0-1 0 0,0 0 0 0 0,1 1-2 0 0,-6 2-53 0 0,1 1-1 0 0,-1-1 0 0 0,-1 0 0 0 0,0 0 0 0 0,0-1 0 0 0,0 0 0 0 0,-1 0 0 0 0,0 0 0 0 0,-1 0 0 0 0,0-1 0 0 0,0 0 0 0 0,-1-1 0 0 0,0 1 0 0 0,0-1 1 0 0,0-1-1 0 0,0 0 0 0 0,-1 0 0 0 0,0 0 0 0 0,0-1 0 0 0,-1-1 0 0 0,1 0 0 0 0,-1 0 0 0 0,1 0 0 0 0,-1-1 0 0 0,0-1 0 0 0,-4 0 54 0 0,-118-14-3950 0 0,100-4 2665 0 0</inkml:trace>
  <inkml:trace contextRef="#ctx0" brushRef="#br0" timeOffset="1039.157">732 11 1912 0 0,'3'-1'128'0'0,"0"0"1"0"0,0 0-1 0 0,0 0 0 0 0,0 1 1 0 0,0-1-1 0 0,0 1 0 0 0,1-1 0 0 0,-1 1 1 0 0,0 0-1 0 0,0 0 0 0 0,1 1 1 0 0,-1-1-1 0 0,0 1 0 0 0,0-1 0 0 0,0 1 1 0 0,0 0-1 0 0,0 0 0 0 0,0 1 0 0 0,0-1 1 0 0,0 1-1 0 0,0-1 0 0 0,0 1 1 0 0,-1 0-1 0 0,1 0 0 0 0,-1 0 0 0 0,1 0 1 0 0,-1 0-1 0 0,0 1 0 0 0,0-1 1 0 0,0 1-1 0 0,0 0 0 0 0,0-1 0 0 0,-1 1 1 0 0,1 0-1 0 0,0 2-128 0 0,17 22 207 0 0,-2 2 0 0 0,0 0 0 0 0,-2 1 0 0 0,-1 1-1 0 0,-2 0 1 0 0,-1 1 0 0 0,-1 0 0 0 0,-2 1 0 0 0,-2 0 0 0 0,0 0 0 0 0,-2 0 0 0 0,-1 13-207 0 0,-4-29 42 0 0,-1 0 0 0 0,0-1 0 0 0,-1 1 1 0 0,-1-1-1 0 0,0 1 0 0 0,-1-1 0 0 0,-1 0 0 0 0,-1-1 0 0 0,0 1 1 0 0,-1-2-1 0 0,0 1 0 0 0,-1-1 0 0 0,-1 0 0 0 0,0-1 1 0 0,-1 0-1 0 0,-1 0 0 0 0,0-1 0 0 0,0-1 0 0 0,-1 0 1 0 0,-8 4-43 0 0,0 1-253 0 0,-2-2 0 0 0,1-1 0 0 0,-1 0 0 0 0,-1-2 1 0 0,0-1-1 0 0,-1 0 0 0 0,0-2 0 0 0,0-1 1 0 0,-1-1-1 0 0,0-1 0 0 0,0-2 0 0 0,-18 1 253 0 0,-163-32-3695 0 0,129 4 2531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4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26 125 2724 0 0,'13'12'4241'0'0,"-7"37"-3484"0"0,-6-49-731 0 0,8 195 1610 0 0,13-63-1262 0 0,-5-11-2309 0 0,-48-104-3145 0 0,16-24 3869 0 0</inkml:trace>
  <inkml:trace contextRef="#ctx0" brushRef="#br0" timeOffset="717.454">16 215 1008 0 0,'0'0'535'0'0,"-16"-12"4701"0"0,82-44-4589 0 0,-57 52-580 0 0,-6 1-70 0 0,-1 0-1 0 0,1 0 0 0 0,0 1 1 0 0,0-1-1 0 0,1 1 1 0 0,-1 0-1 0 0,0 0 0 0 0,1 0 1 0 0,-1 1-1 0 0,1-1 0 0 0,-1 1 1 0 0,1 0-1 0 0,0 0 1 0 0,0 0-1 0 0,0 0 0 0 0,-1 0 1 0 0,1 1-1 0 0,0 0 0 0 0,0 0 1 0 0,0 0-1 0 0,0 0 0 0 0,0 1 1 0 0,0 0-1 0 0,-1-1 1 0 0,1 1-1 0 0,0 1 0 0 0,-1-1 1 0 0,1 0-1 0 0,0 1 0 0 0,-1 0 1 0 0,0 0-1 0 0,1 0 1 0 0,-1 0-1 0 0,0 0 0 0 0,0 1 1 0 0,0-1-1 0 0,0 1 0 0 0,-1 0 1 0 0,1 0-1 0 0,-1 0 1 0 0,0 0-1 0 0,1 1 0 0 0,-2-1 1 0 0,1 0-1 0 0,1 4 4 0 0,-14 111 124 0 0,-3-62-117 0 0,45-39 173 0 0,22-1-167 0 0,-45-16-5 0 0,-1 0 0 0 0,1 1 0 0 0,0 0-1 0 0,0 1 1 0 0,-1 0 0 0 0,1 0 0 0 0,-1 0 0 0 0,1 1 0 0 0,-1 0 0 0 0,0 1-1 0 0,0 0 1 0 0,0 0 0 0 0,-1 0 0 0 0,1 1 0 0 0,-1 0 0 0 0,0 0 0 0 0,-1 0 0 0 0,1 1-1 0 0,-1 0 1 0 0,0 0 0 0 0,0 0 0 0 0,-1 1 0 0 0,0 0 0 0 0,0-1 0 0 0,-1 2-1 0 0,0-1 1 0 0,0 0 0 0 0,0 0 0 0 0,0 6-8 0 0,-7-5-14 0 0,0 0 0 0 0,-1 0 0 0 0,-1 0 0 0 0,1-1 0 0 0,-1 0 0 0 0,0 0 0 0 0,-1-1 0 0 0,1 0 0 0 0,-1 0 0 0 0,-1 0 0 0 0,1-1 0 0 0,-1 0 0 0 0,0 0 0 0 0,0-1 0 0 0,0 0 0 0 0,-1-1-1 0 0,1 0 1 0 0,-1 0 0 0 0,0 0 0 0 0,0-1 14 0 0,-5 3-412 0 0,-1 0-1 0 0,0 0 0 0 0,0-1 1 0 0,0-1-1 0 0,0-1 0 0 0,0 0 0 0 0,-1-1 1 0 0,1 0-1 0 0,-1-1 0 0 0,-5-2 413 0 0,-39-7-1134 0 0</inkml:trace>
  <inkml:trace contextRef="#ctx0" brushRef="#br0" timeOffset="1000.694">816 1 2640 0 0,'9'0'310'0'0,"0"2"0"0"0,1-1-1 0 0,-1 1 1 0 0,-1 0 0 0 0,1 1-1 0 0,0 0 1 0 0,-1 1 0 0 0,1-1-1 0 0,-1 1 1 0 0,0 1 0 0 0,0 0 0 0 0,-1 0-1 0 0,1 1 1 0 0,-1-1 0 0 0,2 4-310 0 0,134 177 1382 0 0,-133-166-1280 0 0,-1-1-1 0 0,-1 2 0 0 0,0-1 1 0 0,-2 1-1 0 0,0 1 1 0 0,-1-1-1 0 0,-1 1 0 0 0,-2-1 1 0 0,1 15-102 0 0,-5-19-51 0 0,-1-1 0 0 0,-1 1 0 0 0,-1-1 0 0 0,0 0 0 0 0,-1-1 0 0 0,0 1 0 0 0,-2-1 0 0 0,1 0 0 0 0,-2-1 0 0 0,0 0 0 0 0,-1 0 0 0 0,0-1 0 0 0,-1 0 0 0 0,-1-1 0 0 0,1 0 0 0 0,-2-1 0 0 0,0 0 0 0 0,0-1 0 0 0,-1 0 0 0 0,0-1 0 0 0,-1-1 0 0 0,0 0 0 0 0,0-1 0 0 0,-1-1 0 0 0,-3 1 51 0 0,-2 1-653 0 0,-1-1-1 0 0,1-1 1 0 0,-1-1 0 0 0,-1 0-1 0 0,1-2 1 0 0,0-1-1 0 0,-1 0 1 0 0,-16-2 653 0 0,-10 0-1331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3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1 177 904 0 0,'15'-32'4795'0'0,"-8"49"-1983"0"0,-7-11-2928 0 0,2 8 209 0 0,6 59 273 0 0,4-1 0 0 0,2 0 0 0 0,3-1 0 0 0,8 13-366 0 0,12 114 100 0 0,-38-197-211 0 0,0 0 0 0 0,0 0 0 0 0,-1 0 0 0 0,1 0 0 0 0,-1 0 1 0 0,1 0-1 0 0,-1 0 0 0 0,1-1 0 0 0,-1 1 0 0 0,1-1 1 0 0,-1 1-1 0 0,0-1 0 0 0,1 1 0 0 0,-1-1 0 0 0,0 0 0 0 0,1 0 1 0 0,-1 0-1 0 0,0 0 0 0 0,1 0 0 0 0,-1 0 0 0 0,0-1 1 0 0,1 1-1 0 0,-1 0 0 0 0,0-1 0 0 0,1 1 0 0 0,-1-1 0 0 0,1 0 1 0 0,-1 1-1 0 0,1-1 0 0 0,-1 0 0 0 0,1 0 0 0 0,0 0 1 0 0,-1 0-1 0 0,1 0 0 0 0,0 0 0 0 0,0-1 0 0 0,0 1 0 0 0,0 0 1 0 0,0-1-1 0 0,0 1 0 0 0,0-1 0 0 0,0 0 111 0 0,-30-32-2529 0 0,19 13 1285 0 0</inkml:trace>
  <inkml:trace contextRef="#ctx0" brushRef="#br0" timeOffset="281.54">34 87 1868 0 0,'1'-3'162'0'0,"-1"0"-1"0"0,0 0 0 0 0,1 0 1 0 0,0 0-1 0 0,0 0 1 0 0,0 1-1 0 0,0-1 0 0 0,0 0 1 0 0,1 0-1 0 0,-1 1 0 0 0,1-1 1 0 0,-1 1-1 0 0,1-1 1 0 0,0 1-1 0 0,0 0 0 0 0,0-1 1 0 0,1 1-1 0 0,-1 0 1 0 0,0 1-1 0 0,1-1 0 0 0,-1 0 1 0 0,1 1-1 0 0,0-1 1 0 0,-1 1-1 0 0,3-1-161 0 0,119-23 1345 0 0,-112 24-1298 0 0,0 1 0 0 0,0 1 0 0 0,0 0 1 0 0,0 1-1 0 0,0 0 0 0 0,-1 1 0 0 0,1 1 0 0 0,-1-1 0 0 0,1 2 0 0 0,-1-1 1 0 0,-1 2-1 0 0,1-1 0 0 0,-1 2 0 0 0,0-1 0 0 0,0 1 0 0 0,-1 1 1 0 0,0 0-1 0 0,0 0 0 0 0,-1 1 0 0 0,0-1 0 0 0,0 2 0 0 0,-1-1 0 0 0,0 1 1 0 0,-1 1-1 0 0,0-1 0 0 0,-1 1 0 0 0,0 0 0 0 0,-1 0 0 0 0,0 0 0 0 0,0 1 1 0 0,-1-1-1 0 0,0 6-47 0 0,-7-5-100 0 0,-1-1 1 0 0,0 0-1 0 0,0 0 1 0 0,-1 0-1 0 0,0 0 0 0 0,-1-1 1 0 0,-1 0-1 0 0,1-1 1 0 0,-1 1-1 0 0,-1-2 1 0 0,0 1-1 0 0,0-1 0 0 0,-1 0 1 0 0,0-1-1 0 0,0 0 1 0 0,-1-1-1 0 0,1 0 1 0 0,-1-1-1 0 0,-1 0 1 0 0,1 0-1 0 0,-1-1 0 0 0,0-1 1 0 0,0 0-1 0 0,0-1 1 0 0,0 0-1 0 0,0 0 1 0 0,-10-1 99 0 0,-32-4-2563 0 0,16-9 1421 0 0</inkml:trace>
  <inkml:trace contextRef="#ctx0" brushRef="#br0" timeOffset="579.23">972 2 2000 0 0,'-27'16'552'0'0,"0"2"1"0"0,2 1-1 0 0,0 1 0 0 0,1 1 0 0 0,1 1 1 0 0,1 1-1 0 0,1 1 0 0 0,-3 6-552 0 0,-3 1 322 0 0,9-11-205 0 0,0 2 1 0 0,2 0-1 0 0,0 1 0 0 0,2 0 0 0 0,0 2 1 0 0,2-1-1 0 0,0 1 0 0 0,2 1 1 0 0,1 0-1 0 0,1 1 0 0 0,1 0 0 0 0,1 0 1 0 0,-1 23-118 0 0,26 36 128 0 0,-13-75-348 0 0,-1 1 0 0 0,1-1 0 0 0,1 0 1 0 0,0-1-1 0 0,1 0 0 0 0,0 0 0 0 0,0 0 1 0 0,1-1-1 0 0,0 0 0 0 0,1-1 0 0 0,-1 0 1 0 0,2-1-1 0 0,-1 1 0 0 0,1-2 0 0 0,0 0 0 0 0,1 0 1 0 0,-1-1-1 0 0,1-1 0 0 0,0 0 0 0 0,0 0 1 0 0,1-1-1 0 0,-1-1 0 0 0,1 0 0 0 0,8 0 220 0 0,29 1-1222 0 0</inkml:trace>
  <inkml:trace contextRef="#ctx0" brushRef="#br0" timeOffset="1699.831">1351 162 1140 0 0,'15'-15'976'0'0,"-12"15"-607"0"0,57-63 3456 0 0,-128 199-2349 0 0,-79 190-1031 0 0,106-250-2367 0 0,41-76 1639 0 0,-2 1-43 0 0,-3-5-2978 0 0,-8-15 2092 0 0</inkml:trace>
  <inkml:trace contextRef="#ctx0" brushRef="#br0" timeOffset="2058.569">1465 123 996 0 0,'3'-3'690'0'0,"10"6"2806"0"0,-9 7-3425 0 0,16 31 276 0 0,1-1-1 0 0,3-1 1 0 0,1-1-1 0 0,1-1 1 0 0,18 17-347 0 0,35 51 533 0 0,-49-29-506 0 0,-31-74-213 0 0,-1 1 0 0 0,0-1 0 0 0,0 1 0 0 0,0-1 0 0 0,0 0 0 0 0,0 1 0 0 0,-1-1-1 0 0,1 0 1 0 0,-1 0 0 0 0,1-1 0 0 0,-1 1 0 0 0,0-1 0 0 0,1 1 0 0 0,-1-1 0 0 0,0 0 0 0 0,0 0 0 0 0,0 0 0 0 0,0 0 0 0 0,0-1 0 0 0,0 1 0 0 0,0-1 0 0 0,-1 0-1 0 0,1 0 1 0 0,0 0 0 0 0,0 0 0 0 0,-3-1 186 0 0,-8 1-1164 0 0</inkml:trace>
  <inkml:trace contextRef="#ctx0" brushRef="#br0" timeOffset="2323.582">1082 456 1508 0 0,'2'0'844'0'0,"1"-1"-92"0"0,0-2-292 0 0,5 1 60 0 0,16-2-56 0 0,5-2-52 0 0,3 1-16 0 0,5-2-71 0 0,0-1-49 0 0,3 5-24 0 0,-2-3-184 0 0,9 3 4 0 0,-9 2-464 0 0,2-5-237 0 0,3 4-747 0 0,-8 1 100 0 0,-1 1 4 0 0</inkml:trace>
  <inkml:trace contextRef="#ctx0" brushRef="#br0" timeOffset="2744.291">1879 446 1056 0 0,'70'45'4537'0'0,"-69"-45"-4263"0"0,-1 0-39 0 0,29-310 707 0 0,-27 295-893 0 0,1 0-1 0 0,1 1 1 0 0,0 0 0 0 0,1-1 0 0 0,1 2-1 0 0,0-1 1 0 0,1 1 0 0 0,0 0 0 0 0,1 0-1 0 0,1 1 1 0 0,0 0 0 0 0,3-3-49 0 0,-9 14 1 0 0,-1 1 0 0 0,0-1 0 0 0,1 1 0 0 0,-1 0 0 0 0,1 0 0 0 0,-1 0 0 0 0,0 0 0 0 0,1 0 0 0 0,-1 1 0 0 0,0-1 0 0 0,1 1 0 0 0,-1 0 0 0 0,0-1 1 0 0,1 1-1 0 0,-1 0 0 0 0,0 0 0 0 0,0 1 0 0 0,0-1 0 0 0,0 0 0 0 0,0 1 0 0 0,0-1 0 0 0,0 1 0 0 0,-1 0 0 0 0,1-1 0 0 0,0 1 0 0 0,-1 0 0 0 0,0 0 0 0 0,1 0 0 0 0,-1 0 0 0 0,0 0 0 0 0,0 0 1 0 0,0 1-1 0 0,0-1 0 0 0,0 0 0 0 0,-1 0 0 0 0,1 1 0 0 0,-1-1 0 0 0,1 2-1 0 0,3 4-40 0 0,127 360-22 0 0,-122-349-124 0 0,3 7-521 0 0,-9-11-2531 0 0,-3-16 2094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4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1544 0 0,'-1'5'2930'0'0,"62"3"-1841"0"0,780-28 2562 0 0,1210-104-1796 0 0,-1261 54-3485 0 0,-767 61-2255 0 0,-63 7 1119 0 0,20 2 1578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4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95 1056 0 0,'10'-16'3110'0'0,"-4"7"-1026"0"0,-4 26-1128 0 0,-3 197 529 0 0,46 127-860 0 0,-44-318-580 0 0,1-14-103 0 0,-1 0 0 0 0,0 0-1 0 0,0 0 1 0 0,-1 0 0 0 0,0 1-1 0 0,0-1 1 0 0,-1 0 0 0 0,-1 0-1 0 0,1 0 1 0 0,-1 0 0 0 0,-1 0-1 0 0,0 0 1 0 0,0 0 0 0 0,-1-1-1 0 0,0 1 1 0 0,0-1 0 0 0,-1 0-1 0 0,-4 5 59 0 0,7-12-165 0 0,0 0 0 0 0,0 0 0 0 0,0 0-1 0 0,-1-1 1 0 0,1 1 0 0 0,0 0-1 0 0,-1-1 1 0 0,1 0 0 0 0,-1 1-1 0 0,1-1 1 0 0,0 0 0 0 0,-1 0-1 0 0,1-1 1 0 0,-1 1 0 0 0,1 0 0 0 0,0-1-1 0 0,-1 1 1 0 0,1-1 0 0 0,0 0-1 0 0,-1 0 1 0 0,1 0 0 0 0,0 0-1 0 0,0 0 1 0 0,0 0 0 0 0,0-1 0 0 0,0 1-1 0 0,0-1 1 0 0,0 1 0 0 0,1-1-1 0 0,-3-2 166 0 0,-16-17-1224 0 0</inkml:trace>
  <inkml:trace contextRef="#ctx0" brushRef="#br0" timeOffset="217.803">154 4 2864 0 0,'10'-2'147'0'0,"0"1"1"0"0,0 0-1 0 0,0 1 0 0 0,1 0 0 0 0,-1 1 0 0 0,0 0 0 0 0,0 1 0 0 0,0 0 1 0 0,0 0-1 0 0,-1 1 0 0 0,1 0 0 0 0,-1 1 0 0 0,1 0 0 0 0,-1 0 1 0 0,0 1-1 0 0,-1 1 0 0 0,1-1 0 0 0,-1 1 0 0 0,0 1 0 0 0,0-1 0 0 0,-1 1 1 0 0,0 1-1 0 0,0-1 0 0 0,-1 1 0 0 0,0 1 0 0 0,0-1 0 0 0,-1 1 1 0 0,0 0-1 0 0,-1 0 0 0 0,0 0 0 0 0,0 1 0 0 0,-1-1 0 0 0,0 1 0 0 0,0 0 1 0 0,-1 0-1 0 0,-1 0 0 0 0,0 0 0 0 0,0 9-147 0 0,-3-9-56 0 0,-1 0 1 0 0,0-1-1 0 0,-1 1 0 0 0,0-1 1 0 0,-1 0-1 0 0,0 0 0 0 0,0 0 1 0 0,-1 0-1 0 0,0-1 0 0 0,0 0 1 0 0,-1 0-1 0 0,0-1 1 0 0,0 0-1 0 0,-1 0 0 0 0,0-1 1 0 0,0 0-1 0 0,-1 0 0 0 0,1-1 1 0 0,-1 0-1 0 0,0 0 0 0 0,-1-1 1 0 0,1 0-1 0 0,-1-1 0 0 0,0 0 1 0 0,0-1-1 0 0,0 0 0 0 0,0 0 1 0 0,0-1-1 0 0,0 0 0 0 0,0-1 1 0 0,-1 0 55 0 0,-76-14-3235 0 0,65 6 2187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2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462 386 1172 0 0,'0'0'589'0'0,"0"0"-46"0"0,0 0-71 0 0,0 0-16 0 0,0 0-58 0 0,0 0-13 0 0,0-18 281 0 0,2-41 1438 0 0,-2 58-2060 0 0,0 1 11 0 0,0 0 63 0 0,0 0-53 0 0,4-7-8 0 0,-16 144 48 0 0,7 66 7 0 0,36-43 126 0 0,-21-114 198 0 0,-13-64-2180 0 0,-14-38-1555 0 0,9 35 2131 0 0</inkml:trace>
  <inkml:trace contextRef="#ctx0" brushRef="#br0" timeOffset="433.404">390 164 1016 0 0,'-93'183'4040'0'0,"6"21"-2489"0"0,90-201-1507 0 0,-1 0 0 0 0,1-1 0 0 0,0 1 0 0 0,0 0 0 0 0,0-1 0 0 0,0 0 0 0 0,0 1 1 0 0,0-1-1 0 0,1-1 0 0 0,-1 1 0 0 0,1 0 0 0 0,-1-1 0 0 0,1 0 0 0 0,0 0 0 0 0,0 0 1 0 0,0 0-1 0 0,-1 0 0 0 0,1-1 0 0 0,0 0 0 0 0,0 0 0 0 0,0 0 0 0 0,0 0 0 0 0,0 0 0 0 0,3-2-44 0 0,-5 3 32 0 0,281-30 568 0 0,-114 12-1274 0 0,-168 16 596 0 0,-1 1-7 0 0,-9 17-1502 0 0,-33-18-1322 0 0,28 0 1597 0 0</inkml:trace>
  <inkml:trace contextRef="#ctx0" brushRef="#br0" timeOffset="1007.774">434 147 968 0 0,'-22'4'147'0'0,"0"1"-1"0"0,0 1 1 0 0,1 0 0 0 0,0 2-1 0 0,0 1 1 0 0,0 0 0 0 0,2 1-1 0 0,-1 2 1 0 0,1 0 0 0 0,1 1-1 0 0,0 0 1 0 0,1 2 0 0 0,0 0-1 0 0,1 1 1 0 0,1 0-1 0 0,1 1 1 0 0,0 1 0 0 0,1 0-1 0 0,1 1 1 0 0,1 1 0 0 0,-4 9-147 0 0,-30 166 401 0 0,46-182-330 0 0,2 0 0 0 0,0 0 0 0 0,0 0 0 0 0,1 0 0 0 0,1-1 0 0 0,0 1 0 0 0,1-1 0 0 0,0-1 0 0 0,1 1 0 0 0,0-1 0 0 0,1 0 0 0 0,0-1 0 0 0,1 0 0 0 0,0 0 0 0 0,0 0 0 0 0,1-1 0 0 0,0-1 0 0 0,1 0 0 0 0,0 0 0 0 0,9 4-71 0 0,-1 1 56 0 0,0-1 1 0 0,1-1 0 0 0,0-1 0 0 0,1-1 0 0 0,0-1 0 0 0,0 0 0 0 0,1-2-1 0 0,0 0 1 0 0,0-1 0 0 0,0-2 0 0 0,1 0 0 0 0,-1-1 0 0 0,1-2 0 0 0,0 0 0 0 0,-1-1-1 0 0,1-2 1 0 0,-1 0 0 0 0,0-1 0 0 0,0-1 0 0 0,0-1 0 0 0,0-1 0 0 0,-1-1 0 0 0,0-1-1 0 0,-1-1 1 0 0,0-1 0 0 0,0-1 0 0 0,-2 0 0 0 0,1-1 0 0 0,-1-1 0 0 0,-1-1 0 0 0,-1-1-1 0 0,0 0 1 0 0,-1-1 0 0 0,0 0 0 0 0,-2-1 0 0 0,0-1 0 0 0,4-9-57 0 0,-9 8 32 0 0,-2 1 1 0 0,1-2-1 0 0,-2 1 1 0 0,-1-1-1 0 0,-1 0 0 0 0,0 0 1 0 0,-1 0-1 0 0,-2 0 1 0 0,-1-13-33 0 0,-1 12 72 0 0,-1 1-1 0 0,-2-1 1 0 0,0 1 0 0 0,-1 0 0 0 0,-1 1-1 0 0,-1-1 1 0 0,0 2 0 0 0,-2-1 0 0 0,-1 1-1 0 0,0 0 1 0 0,-1 1 0 0 0,-1 1 0 0 0,0 0-1 0 0,-2 0 1 0 0,0 1 0 0 0,-1 1 0 0 0,0 1-1 0 0,-1 0 1 0 0,0 1 0 0 0,-2 1 0 0 0,1 1-1 0 0,-1 1 1 0 0,-1 0 0 0 0,-16-5-72 0 0,13 5-212 0 0,-1 1 0 0 0,1 1-1 0 0,-1 1 1 0 0,-1 1 0 0 0,0 1 0 0 0,1 2 0 0 0,-1 0-1 0 0,-14 1 213 0 0,30 2-316 0 0,0 0 0 0 0,-1 1 0 0 0,1 0 0 0 0,0 0 0 0 0,0 1 0 0 0,0 1 0 0 0,0-1 0 0 0,0 1 0 0 0,0 1 0 0 0,1-1 0 0 0,-1 2 0 0 0,1-1 0 0 0,0 1 0 0 0,1 0 0 0 0,-2 2 316 0 0,-6 10-1221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4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1744 0 0,'24'17'409'0'0,"-1"1"-1"0"0,0 1 0 0 0,-2 1 1 0 0,0 1-1 0 0,-1 1 1 0 0,-2 1-1 0 0,0 0 0 0 0,-1 2 1 0 0,-1 0-1 0 0,-2 0 1 0 0,0 1-1 0 0,-2 1 0 0 0,5 18-408 0 0,-3-12 203 0 0,-1 1-1 0 0,-2 0 0 0 0,-2 1 1 0 0,-1 0-1 0 0,-2 0 0 0 0,-1 0 1 0 0,-2 1-1 0 0,0 19-202 0 0,-4-43 30 0 0,-1 0 0 0 0,1 0-1 0 0,-2 0 1 0 0,0-1 0 0 0,0 1 0 0 0,-1 0 0 0 0,0-1-1 0 0,-1 0 1 0 0,0 0 0 0 0,-1-1 0 0 0,0 1 0 0 0,-1-1-1 0 0,0-1 1 0 0,-1 1 0 0 0,1-1 0 0 0,-2 0-1 0 0,0-1 1 0 0,0 0 0 0 0,0 0 0 0 0,-1-1 0 0 0,0 0-1 0 0,-1-1-29 0 0,-1 2-223 0 0,0-2 0 0 0,0 1 0 0 0,-1-1 0 0 0,0-1-1 0 0,0-1 1 0 0,0 0 0 0 0,-1 0 0 0 0,0-1-1 0 0,1-1 1 0 0,-1 0 0 0 0,-10-1 223 0 0,-100-40-3192 0 0,119 36 3011 0 0,-33-19-994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4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89 1996 0 0,'0'0'100'0'0,"1"0"-6"0"0,-1-1 1 0 0,1 1-1 0 0,0 0 1 0 0,-1 0-1 0 0,1-1 0 0 0,0 1 1 0 0,0 0-1 0 0,-1 0 1 0 0,1 0-1 0 0,0 0 1 0 0,0 0-1 0 0,-1 0 1 0 0,1 0-1 0 0,0 0 1 0 0,-1 0-1 0 0,1 0 1 0 0,0 0-1 0 0,0 1 1 0 0,-1-1-1 0 0,1 0 0 0 0,0 0 1 0 0,-1 1-1 0 0,1-1 1 0 0,-1 1-1 0 0,1-1 1 0 0,0 0-1 0 0,-1 1 1 0 0,1-1-1 0 0,-1 1 1 0 0,1-1-1 0 0,-1 1 1 0 0,1-1-1 0 0,-1 1 1 0 0,1 0-1 0 0,-1-1 0 0 0,0 1 1 0 0,1 0-1 0 0,-1-1 1 0 0,0 1-1 0 0,0 0 1 0 0,1-1-1 0 0,-1 1 1 0 0,0 0-1 0 0,0 0 1 0 0,0-1-1 0 0,0 1 1 0 0,0 0-1 0 0,0-1 1 0 0,0 1-1 0 0,0 0 0 0 0,0 0 1 0 0,0-1-1 0 0,-1 1 1 0 0,1 0-1 0 0,0-1 1 0 0,0 1-1 0 0,-1 0 1 0 0,1-1-1 0 0,0 1 1 0 0,-1 0-95 0 0,1 8 51 0 0,9 249 1069 0 0,0-82-2214 0 0,-18-176-3895 0 0,5-15 3801 0 0</inkml:trace>
  <inkml:trace contextRef="#ctx0" brushRef="#br0" timeOffset="896.024">406 109 1196 0 0,'-54'-32'6768'0'0,"11"33"-5830"0"0,77-27-258 0 0,-27 23-668 0 0,0-1 0 0 0,1 1 0 0 0,-1 0 0 0 0,1 1 0 0 0,0 0 0 0 0,0 0 1 0 0,0 1-1 0 0,0 0 0 0 0,0 0 0 0 0,0 1 0 0 0,0 0 0 0 0,0 0 0 0 0,0 1 1 0 0,0 0-1 0 0,0 0 0 0 0,0 1 0 0 0,0 0 0 0 0,0 1 0 0 0,0-1 0 0 0,-1 1 1 0 0,0 1-1 0 0,1 0 0 0 0,-1 0 0 0 0,-1 0 0 0 0,1 1 0 0 0,0 0 1 0 0,-1 0-1 0 0,0 1 0 0 0,-1-1 0 0 0,1 1 0 0 0,-1 1 0 0 0,0-1 0 0 0,0 1 1 0 0,-1-1-1 0 0,0 2 0 0 0,0-1 0 0 0,-1 0 0 0 0,0 1 0 0 0,0-1 0 0 0,0 1 1 0 0,0 5-13 0 0,-3-9 12 0 0,1 0-1 0 0,-1 0 1 0 0,0 0 0 0 0,0 0 0 0 0,0 0 0 0 0,0 0 0 0 0,-1 0 0 0 0,0 0 0 0 0,0 0 0 0 0,0 0 0 0 0,0 0 0 0 0,0-1 0 0 0,-1 1 0 0 0,0 0 0 0 0,0-1 0 0 0,0 1 0 0 0,0-1 0 0 0,0 0 0 0 0,-1 1 0 0 0,0-1 0 0 0,1-1 0 0 0,-3 3-12 0 0,-6 8 91 0 0,45 9 189 0 0,-6-8-238 0 0,-18-11-42 0 0,0 1 0 0 0,-1-1 1 0 0,1 2-1 0 0,-1-1 0 0 0,0 1 0 0 0,0 1 0 0 0,-1-1 0 0 0,0 2 1 0 0,0-1-1 0 0,0 1 0 0 0,0 0 0 0 0,-1 1 0 0 0,-1-1 0 0 0,1 2 1 0 0,-1-1-1 0 0,-1 1 0 0 0,1-1 0 0 0,-1 2 0 0 0,-1-1 0 0 0,0 0 1 0 0,0 1-1 0 0,-1 0 0 0 0,0 0 0 0 0,-1 0 0 0 0,1 3 0 0 0,-5-5-24 0 0,-1 1-1 0 0,1-1 1 0 0,-1 0-1 0 0,-1 0 1 0 0,1-1-1 0 0,-1 1 1 0 0,-1-1-1 0 0,0 0 1 0 0,0 0-1 0 0,0 0 1 0 0,0-1-1 0 0,-1 1 1 0 0,0-1-1 0 0,-1-1 1 0 0,1 1-1 0 0,-1-1 1 0 0,0 0-1 0 0,-1-1 1 0 0,1 0-1 0 0,-1 0 1 0 0,0 0 0 0 0,0-1-1 0 0,0-1 1 0 0,0 1-1 0 0,0-1 1 0 0,0 0-1 0 0,-1-1 1 0 0,1 0-1 0 0,-1 0 1 0 0,-5-1 24 0 0,6 1-279 0 0,0-1 0 0 0,0 0 0 0 0,1-1 1 0 0,-1 1-1 0 0,0-1 0 0 0,1-1 0 0 0,-1 1 1 0 0,1-1-1 0 0,-1-1 0 0 0,1 1 0 0 0,0-1 1 0 0,0-1-1 0 0,0 1 0 0 0,0-1 0 0 0,1 0 1 0 0,0-1-1 0 0,-1 0 0 0 0,2 0 0 0 0,-1 0 1 0 0,0 0-1 0 0,1-1 0 0 0,0 0 0 0 0,-1-2 279 0 0,-16-21-1098 0 0</inkml:trace>
  <inkml:trace contextRef="#ctx0" brushRef="#br0" timeOffset="1156.916">92 1 2116 0 0,'-12'18'240'0'0,"1"0"-1"0"0,0 1 1 0 0,2 1 0 0 0,0-1-1 0 0,1 2 1 0 0,1-1-1 0 0,0 1 1 0 0,2 0-1 0 0,1 1 1 0 0,0-1 0 0 0,2 1-1 0 0,0-1 1 0 0,2 1-1 0 0,0 0 1 0 0,1 0-1 0 0,2-1 1 0 0,0 1 0 0 0,3 7-240 0 0,0-3 131 0 0,1 0 0 0 0,2 0 1 0 0,0-1-1 0 0,2-1 0 0 0,1 0 1 0 0,1 0-1 0 0,1-1 0 0 0,0-1 1 0 0,2 0-1 0 0,1-1 0 0 0,0-1 1 0 0,8 5-132 0 0,-10-10-375 0 0,1-1 1 0 0,1 0-1 0 0,0-2 0 0 0,0 0 1 0 0,2 0-1 0 0,-1-2 1 0 0,1 0-1 0 0,1-2 1 0 0,16 6 374 0 0,-1-7-1280 0 0,3-6 14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5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31 526 1180 0 0,'-6'24'4378'0'0,"-14"-52"-3045"0"0,17-5-1168 0 0,2-1-1 0 0,1 0 1 0 0,1 1 0 0 0,3-1 0 0 0,0 1 0 0 0,2 0 0 0 0,2 0 0 0 0,1 0 0 0 0,1 1 0 0 0,2 1 0 0 0,1-1 0 0 0,16-26-165 0 0,-12 16 84 0 0,-17 42-85 0 0,0-1-1 0 0,0 0 0 0 0,0 0 1 0 0,0 0-1 0 0,0 0 1 0 0,0 0-1 0 0,0 0 0 0 0,0 0 1 0 0,0 0-1 0 0,0 0 1 0 0,0 0-1 0 0,1 1 0 0 0,-1-1 1 0 0,0 0-1 0 0,0 0 1 0 0,1 0-1 0 0,-1 0 0 0 0,1 0 1 0 0,-1 1-1 0 0,1-1 1 0 0,-1 0-1 0 0,1 0 1 0 0,0 1-1 0 0,-1-1 0 0 0,1 1 1 0 0,0-1-1 0 0,-1 0 1 0 0,1 1-1 0 0,0-1 0 0 0,0 1 1 0 0,0-1-1 0 0,-1 1 1 0 0,1 0-1 0 0,0-1 0 0 0,0 1 1 0 0,0 0-1 0 0,0 0 1 0 0,0 0-1 0 0,0-1 0 0 0,0 1 1 0 0,0 0-1 0 0,0 0 1 0 0,-1 0-1 0 0,1 0 0 0 0,0 1 1 0 0,0-1-1 0 0,0 0 1 0 0,0 0-1 0 0,0 1 1 0 0,0-1-1 0 0,0 0 0 0 0,0 1 1 0 0,-1-1-1 0 0,1 1 1 0 0,0-1 1 0 0,22 51 47 0 0,-20-41-67 0 0,183 413-977 0 0,-179-402-334 0 0,-5-16-2798 0 0,-2-5 2928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5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1428 0 0,'2'0'840'0'0,"1"0"-104"0"0,2 0-156 0 0,1 0 8 0 0,2 0 32 0 0,15-1-148 0 0,-9 1-119 0 0,8 0-45 0 0,6 0 56 0 0,29-11-108 0 0,-28 8-32 0 0,-16 3-596 0 0,9 0-212 0 0,1 0-617 0 0,13 14-59 0 0,-28-13 108 0 0,-3 2-100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5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1860 0 0,'8'1'1060'0'0,"18"-2"-220"0"0,4-4-120 0 0,-14 5-196 0 0,40-7-232 0 0,-18 1-39 0 0,6-3-642 0 0,4 0 33 0 0,-2-2 36 0 0,-1 1-960 0 0,-5-2 36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5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98 1212 0 0,'4'16'4677'0'0,"2"28"-3543"0"0,6 43-1021 0 0,70 148 866 0 0,-82-234-1074 0 0,1-1 1 0 0,0 1 0 0 0,-1 0-1 0 0,0 0 1 0 0,1 0-1 0 0,-1-1 1 0 0,1 1 0 0 0,-1 0-1 0 0,0 0 1 0 0,0 0-1 0 0,0 0 1 0 0,1 0-1 0 0,-1 0 1 0 0,0 0 0 0 0,0 0-1 0 0,0 0 1 0 0,0 0-1 0 0,-1 0 1 0 0,1 0 0 0 0,0-1-1 0 0,0 1 1 0 0,0 0-1 0 0,-1 0 1 0 0,1 0 0 0 0,-1 0-1 0 0,1 0 1 0 0,0 0-1 0 0,-1-1 1 0 0,1 1 0 0 0,-1 0-1 0 0,0 0 1 0 0,1-1-1 0 0,-1 1 1 0 0,0 0 0 0 0,1-1-1 0 0,-1 1 1 0 0,0-1-1 0 0,0 1 1 0 0,0-1 0 0 0,1 1-1 0 0,-1-1 1 0 0,0 1-1 0 0,0-1 1 0 0,0 0 0 0 0,0 0-1 0 0,0 1 1 0 0,0-1-1 0 0,0 0 1 0 0,0 0 0 0 0,1 0-1 0 0,-1 0 1 0 0,0 0-1 0 0,0 0 1 0 0,0 0 0 0 0,0 0-1 0 0,0-1 1 0 0,0 1-1 0 0,0 0 1 0 0,0-1 94 0 0,-15-8-1121 0 0</inkml:trace>
  <inkml:trace contextRef="#ctx0" brushRef="#br0" timeOffset="1043.314">15 134 988 0 0,'-15'2'5420'0'0,"18"-9"-5352"0"0,0 1 0 0 0,0 0 0 0 0,0-1 0 0 0,1 1 0 0 0,0 1 1 0 0,0-1-1 0 0,0 1 0 0 0,1-1 0 0 0,0 1 0 0 0,0 0 0 0 0,0 1 0 0 0,0-1 0 0 0,1 1 0 0 0,0 0 0 0 0,0 1 1 0 0,0-1-1 0 0,6-1-68 0 0,-11 4 4 0 0,127-41 209 0 0,-122 46-209 0 0,-1 0 0 0 0,0 0 1 0 0,1 0-1 0 0,-1 1 0 0 0,-1-1 0 0 0,1 1 0 0 0,-1 1 0 0 0,0-1 0 0 0,0 0 0 0 0,-1 1 0 0 0,1 0 0 0 0,-1 0 0 0 0,0 0 0 0 0,-1 0 0 0 0,1 0 0 0 0,-1 1 0 0 0,-1-1 0 0 0,1 1 0 0 0,-1-1 0 0 0,0 1 0 0 0,-1 0 0 0 0,0-1 0 0 0,0 1 0 0 0,0 0 0 0 0,-1 5-4 0 0,1-12 2 0 0,2 91 47 0 0,0-88-38 0 0,1 1-1 0 0,-1-1 1 0 0,1 0-1 0 0,-1 1 1 0 0,1-1-1 0 0,0-1 0 0 0,1 1 1 0 0,-1 0-1 0 0,0-1 1 0 0,1 1-1 0 0,-1-1 1 0 0,1 0-1 0 0,0-1 1 0 0,0 1-1 0 0,0 0 0 0 0,0-1 1 0 0,0 0-1 0 0,0 0 1 0 0,0 0-1 0 0,2 0-10 0 0,18 8 70 0 0,-16-7-50 0 0,-1 1 0 0 0,0 1-1 0 0,1-1 1 0 0,-1 1 0 0 0,-1 0 0 0 0,1 1-1 0 0,0 0 1 0 0,-1 0 0 0 0,0 0 0 0 0,0 1 0 0 0,-1 0-1 0 0,0 0 1 0 0,0 0 0 0 0,0 1 0 0 0,-1 0-1 0 0,0 0 1 0 0,0 0 0 0 0,0 0 0 0 0,-1 0-1 0 0,2 8-19 0 0,-8-9 23 0 0,0 0-1 0 0,0 0 1 0 0,-1 0-1 0 0,0-1 0 0 0,0 0 1 0 0,0 1-1 0 0,-1-2 0 0 0,1 1 1 0 0,-1 0-1 0 0,0-1 1 0 0,-1 0-1 0 0,1 0 0 0 0,-1 0 1 0 0,0-1-1 0 0,0 0 0 0 0,0 0 1 0 0,0 0-1 0 0,0-1 1 0 0,-1 0-1 0 0,1 0 0 0 0,-1-1 1 0 0,1 0-1 0 0,-1 0 0 0 0,1 0 1 0 0,-6-1-23 0 0,6 1-60 0 0,1-1 0 0 0,-1 0 0 0 0,1 0-1 0 0,-1 0 1 0 0,1-1 0 0 0,0 1 0 0 0,-1-1 0 0 0,1-1 0 0 0,0 1 0 0 0,-1-1 0 0 0,1 0 0 0 0,0 0 0 0 0,0 0-1 0 0,0-1 1 0 0,1 0 0 0 0,-1 0 0 0 0,1 0 0 0 0,-1 0 0 0 0,1-1 0 0 0,0 0 0 0 0,0 0 0 0 0,0-1 60 0 0,-23-74-4705 0 0,27 63 3319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4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41 1196 0 0,'0'0'366'0'0,"0"0"-104"0"0,2-3 38 0 0,9-8 20 0 0,-8 9-6 0 0,-3 2 66 0 0,0 0-47 0 0,0 0-58 0 0,0 0 20 0 0,0 0-20 0 0,0 0-72 0 0,5-5-28 0 0,18-14-33 0 0,-67 124 835 0 0,-233 477 1316 0 0,261-552-1841 0 0,1-5-4999 0 0,15-27 3299 0 0,-4-9 37 0 0</inkml:trace>
  <inkml:trace contextRef="#ctx0" brushRef="#br0" timeOffset="357.506">369 65 1080 0 0,'25'12'3796'0'0,"7"65"-3084"0"0,-27-63-335 0 0,161 443 2385 0 0,-150-400-3608 0 0,-16-56-74 0 0,-14 7-1062 0 0,-20-19-337 0 0,17 2 1087 0 0</inkml:trace>
  <inkml:trace contextRef="#ctx0" brushRef="#br0" timeOffset="606.213">213 529 1016 0 0,'-7'0'1186'0'0,"7"0"-1032"0"0,0-1 1 0 0,0 1-1 0 0,0-1 1 0 0,1 1-1 0 0,-1 0 1 0 0,0-1-1 0 0,0 1 1 0 0,0-1-1 0 0,0 1 1 0 0,0-1-1 0 0,0 1 1 0 0,0 0-1 0 0,0-1 1 0 0,0 1 0 0 0,0-1-1 0 0,0 1 1 0 0,0-1-1 0 0,0 1 1 0 0,0 0-1 0 0,-1-1 1 0 0,1 1-1 0 0,0-1 1 0 0,0 1-1 0 0,0 0 1 0 0,-1-1-1 0 0,1 1 1 0 0,0 0 0 0 0,0-1-1 0 0,-1 1 1 0 0,1 0-1 0 0,0-1 1 0 0,-1 1-1 0 0,1 0 1 0 0,0 0-1 0 0,-1-1 1 0 0,1 1-1 0 0,-1 0-154 0 0,137-56 753 0 0,12 19-4386 0 0,-103 27 1594 0 0,-14 2 883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5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51 848 0 0,'0'0'350'0'0,"13"0"186"0"0,-10-3 2432 0 0,22-32-1951 0 0,-72 23-1340 0 0,35 12 339 0 0,-1 0-1 0 0,1 1 0 0 0,-1 0 1 0 0,1 0-1 0 0,-1 2 0 0 0,1 0 0 0 0,0 0 1 0 0,0 1-1 0 0,0 0 0 0 0,1 1 0 0 0,-1 1 1 0 0,1-1-1 0 0,0 2 0 0 0,1 0 0 0 0,0 0 1 0 0,0 1-1 0 0,0 0 0 0 0,1 0 0 0 0,0 1 1 0 0,1 1-1 0 0,0-1 0 0 0,0 2 0 0 0,1-1 1 0 0,-4 9-16 0 0,10-13 93 0 0,1 1 1 0 0,0 0 0 0 0,0 0 0 0 0,0 0 0 0 0,1-1-1 0 0,0 1 1 0 0,1 0 0 0 0,-1-1 0 0 0,1 1-1 0 0,1-1 1 0 0,-1 0 0 0 0,1 0 0 0 0,0 1 0 0 0,0-2-1 0 0,1 1 1 0 0,0 0 0 0 0,0-1 0 0 0,0 0 0 0 0,1 0-1 0 0,2 3-93 0 0,46 93 491 0 0,-56-85-498 0 0,0 0 0 0 0,-2 0 0 0 0,0 0 1 0 0,0-1-1 0 0,-1 0 0 0 0,-1 0 0 0 0,-1 0 0 0 0,0-1 1 0 0,-1 0-1 0 0,0 0 0 0 0,-1-1 0 0 0,-1-1 1 0 0,0 1-1 0 0,-1-2 0 0 0,0 0 0 0 0,0 0 0 0 0,-2-1 1 0 0,1 0-1 0 0,-1-1 0 0 0,0-1 0 0 0,-1-1 1 0 0,0 0-1 0 0,-15 5 7 0 0,65-24 258 0 0,-30 12-258 0 0,1 1-1 0 0,-1 0 1 0 0,1 0 0 0 0,-1 0 0 0 0,0 1-1 0 0,1 0 1 0 0,-1 0 0 0 0,0 0 0 0 0,0 1 0 0 0,0-1-1 0 0,-1 1 1 0 0,1 0 0 0 0,-1 1 0 0 0,1-1 0 0 0,-1 1-1 0 0,0 0 1 0 0,-1 0 0 0 0,1 0 0 0 0,-1 1-1 0 0,1-1 1 0 0,-1 1 0 0 0,-1 0 0 0 0,1-1 0 0 0,-1 1-1 0 0,2 5 1 0 0,36 152 208 0 0,-25-83-126 0 0,-14-69-108 0 0,0 0 0 0 0,1 0-1 0 0,0 0 1 0 0,0-1 0 0 0,1 1 0 0 0,1 0 0 0 0,-1-1 0 0 0,1 0 0 0 0,1 0 0 0 0,0 0 0 0 0,0-1 0 0 0,1 1 0 0 0,0-1-1 0 0,0-1 1 0 0,1 1 0 0 0,0-1 0 0 0,0 0 0 0 0,1 0 0 0 0,0-1 0 0 0,0 0 0 0 0,1-1 0 0 0,-1 0 0 0 0,1 0-1 0 0,0-1 1 0 0,1 0 0 0 0,-1 0 0 0 0,1-1 0 0 0,5 1 26 0 0,109-17-4484 0 0,-89 3 3312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49:5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28 171 1468 0 0,'16'-15'3766'0'0,"0"12"-3369"0"0,10-59 2359 0 0,-8 233-1782 0 0,45 180 194 0 0,-63-344-1161 0 0,-1 0 1 0 0,-1 0-1 0 0,1 0 0 0 0,-1 0 1 0 0,0 0-1 0 0,-1 0 1 0 0,0-1-1 0 0,0 1 0 0 0,0-1 1 0 0,-1 0-1 0 0,0 0 1 0 0,0 0-1 0 0,0-1 0 0 0,-1 1 1 0 0,0-1-1 0 0,0 0 0 0 0,0 0 1 0 0,-1-1-1 0 0,1 1 1 0 0,-1-1-1 0 0,0-1 0 0 0,-1 1 1 0 0,1-1-1 0 0,0 0 0 0 0,-1 0 1 0 0,0-1-1 0 0,0 0 1 0 0,0 0-1 0 0,0 0 0 0 0,-4-1-7 0 0,71-11-47 0 0,73-22-4005 0 0,-121 9 237 0 0,-12 12 2591 0 0</inkml:trace>
  <inkml:trace contextRef="#ctx0" brushRef="#br0" timeOffset="371.732">125 90 1088 0 0,'-9'-1'2865'0'0,"-27"32"-2270"0"0,-34 74-771 0 0,64-98-1181 0 0,2-4 242 0 0</inkml:trace>
  <inkml:trace contextRef="#ctx0" brushRef="#br0" timeOffset="1550.571">370 13 1008 0 0,'-6'-1'2847'0'0,"4"-2"2602"0"0,2 3-5449 0 0,1-1 1 0 0,-1 0-1 0 0,1 1 0 0 0,0-1 1 0 0,-1 0-1 0 0,1 1 0 0 0,0-1 0 0 0,0 1 1 0 0,0-1-1 0 0,-1 1 0 0 0,1-1 0 0 0,0 1 1 0 0,0-1-1 0 0,0 1 0 0 0,0 0 1 0 0,0 0-1 0 0,0-1 0 0 0,0 1 0 0 0,-1 0 1 0 0,1 0-1 0 0,0 0 0 0 0,0 0 0 0 0,0 0 1 0 0,0 0-1 0 0,0 0 0 0 0,0 1 1 0 0,0-1-1 0 0,0 0 0 0 0,0 0 0 0 0,0 1 1 0 0,0-1-1 0 0,-1 0 0 0 0,1 1 0 0 0,0-1 1 0 0,0 1-1 0 0,0-1 0 0 0,-1 1 1 0 0,1 0-1 0 0,0-1 0 0 0,-1 1 0 0 0,1 0 1 0 0,0-1-1 0 0,-1 1 0 0 0,1 0 0 0 0,-1 0 1 0 0,1 0-1 0 0,-1-1 0 0 0,0 1 1 0 0,1 0-1 0 0,-1 0 0 0 0,0 0 0 0 0,1 0 1 0 0,-1 0-1 0 0,0 0 0 0 0,0 0 0 0 0,0 0 1 0 0,4 11 11 0 0,-1 0 1 0 0,0 0 0 0 0,-1 0-1 0 0,-1 1 1 0 0,0-1 0 0 0,0 0 0 0 0,-1 1-1 0 0,-1-1 1 0 0,0 0 0 0 0,-1 1 0 0 0,0-1-1 0 0,-1 0 1 0 0,0 0 0 0 0,-1 0-1 0 0,-4 8-12 0 0,-15 89 18 0 0,50 8 21 0 0,-10-75-38 0 0,19 69-85 0 0,-27-78 252 0 0,1 0 0 0 0,1 0 0 0 0,2-1 0 0 0,2-1-1 0 0,0 0 1 0 0,2-1 0 0 0,18 24-168 0 0,-18-33-43 0 0,42 62 846 0 0,-43-19-3395 0 0,-59-15-2792 0 0,25-42 4153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0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1484 0 0,'0'0'408'0'0,"0"0"-127"0"0,0 0-50 0 0,0 0 60 0 0,0 0-63 0 0,0-12 36 0 0,5 11 3076 0 0,0 8-3293 0 0,0 1 1 0 0,0-1-1 0 0,0 1 0 0 0,-1 0 0 0 0,0 0 0 0 0,-1 0 0 0 0,0 0 1 0 0,0 1-1 0 0,-1-1 0 0 0,0 1 0 0 0,0 0 0 0 0,-1 0 1 0 0,0-1-1 0 0,-1 1 0 0 0,0 0 0 0 0,0 0 0 0 0,-1 2-47 0 0,5 34 242 0 0,2 8-31 0 0,3 0 0 0 0,2 0 1 0 0,3-1-1 0 0,2-1 0 0 0,15 32-211 0 0,-24-59 449 0 0,-7-25-665 0 0,1 1 0 0 0,-1-1 0 0 0,0 1-1 0 0,1-1 1 0 0,-1 1 0 0 0,0 0 0 0 0,1-1-1 0 0,-1 1 1 0 0,1 0 0 0 0,-1 0 0 0 0,1-1-1 0 0,-1 1 1 0 0,1 0 0 0 0,-1 0 0 0 0,1-1-1 0 0,-1 1 1 0 0,1 0 0 0 0,-1 0-1 0 0,1 0 1 0 0,-1 0 0 0 0,1 0 0 0 0,-1 0-1 0 0,1 0 1 0 0,-1 0 0 0 0,1 0 0 0 0,-1 0 216 0 0,3-19-1110 0 0</inkml:trace>
  <inkml:trace contextRef="#ctx0" brushRef="#br0" timeOffset="314.074">68 95 1892 0 0,'6'-7'114'0'0,"-1"0"0"0"0,1-1 0 0 0,0 2 1 0 0,1-1-1 0 0,0 1 0 0 0,0 0 0 0 0,0 0 0 0 0,1 1 0 0 0,-1 0 0 0 0,1 0 0 0 0,1 1 0 0 0,-1 0 0 0 0,0 0 0 0 0,1 1 1 0 0,0 0-1 0 0,0 1 0 0 0,0 0 0 0 0,0 0 0 0 0,0 1 0 0 0,0 0 0 0 0,0 1 0 0 0,1 0 0 0 0,-1 0 0 0 0,0 1 0 0 0,0 0 1 0 0,0 1-1 0 0,0 0 0 0 0,0 0 0 0 0,0 1 0 0 0,0 0 0 0 0,-1 0 0 0 0,1 1 0 0 0,5 4-114 0 0,-7-2 8 0 0,-1-1-1 0 0,0 1 1 0 0,0 1 0 0 0,-1-1-1 0 0,1 1 1 0 0,-1 0 0 0 0,-1 0-1 0 0,1 0 1 0 0,-1 1 0 0 0,-1 0-1 0 0,0-1 1 0 0,0 1-1 0 0,0 1 1 0 0,-1-1 0 0 0,0 0-1 0 0,0 1 1 0 0,-1-1 0 0 0,0 0-1 0 0,-1 1 1 0 0,0-1 0 0 0,0 1-1 0 0,-1 0 1 0 0,0-1-1 0 0,-1 0 1 0 0,1 1 0 0 0,-1-1-1 0 0,-1 0 1 0 0,0 0 0 0 0,0 0-1 0 0,-1 0 1 0 0,0-1 0 0 0,0 1-1 0 0,0-1 1 0 0,-1 0-1 0 0,0 0 1 0 0,-1-1 0 0 0,0 1-1 0 0,0-1 1 0 0,0-1 0 0 0,0 1-1 0 0,-1-1 1 0 0,-2 2-8 0 0,-16 1-2685 0 0,25-8 1480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3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269 302 1448 0 0,'13'-1'1527'0'0,"-13"1"-1474"0"0,1-1 0 0 0,0 1 0 0 0,-1 0 0 0 0,1 0 0 0 0,0 0 0 0 0,-1 0 0 0 0,1 0 0 0 0,0-1 0 0 0,-1 1 0 0 0,1 1 0 0 0,0-1 0 0 0,0 0 0 0 0,-1 0 0 0 0,1 0 0 0 0,0 0 0 0 0,-1 0 0 0 0,1 1 0 0 0,0-1 0 0 0,-1 0 0 0 0,1 1 0 0 0,0-1 0 0 0,-1 0 0 0 0,1 1 0 0 0,-1-1 0 0 0,1 1 0 0 0,-1-1 0 0 0,1 1 0 0 0,-1-1 0 0 0,1 1 0 0 0,-1-1 0 0 0,1 1 0 0 0,-1 0 0 0 0,0-1 0 0 0,1 1 0 0 0,-1-1 0 0 0,0 1 0 0 0,1 0 0 0 0,-1-1 0 0 0,0 1 0 0 0,0 0 0 0 0,0 0 0 0 0,0-1 0 0 0,0 1 0 0 0,0 0 0 0 0,0-1 0 0 0,0 1 0 0 0,0 0 0 0 0,0 0 0 0 0,0-1 0 0 0,0 1 0 0 0,0 0 0 0 0,0-1 0 0 0,-1 1 0 0 0,1 0 0 0 0,0-1 0 0 0,-1 1 0 0 0,1 0 0 0 0,0-1 0 0 0,-1 1 0 0 0,1-1 0 0 0,-1 1 0 0 0,1-1 0 0 0,-1 1-53 0 0,-2 181 1728 0 0,3-181-1708 0 0,0 0 0 0 0,1-1 0 0 0,-1 1 0 0 0,0-1 0 0 0,0 1 0 0 0,0-1 0 0 0,1 1 0 0 0,-1 0 0 0 0,0-1 0 0 0,0 1 0 0 0,1-1 0 0 0,-1 1 0 0 0,1-1 0 0 0,-1 1 0 0 0,0-1-1 0 0,1 0 1 0 0,-1 1 0 0 0,1-1 0 0 0,-1 1 0 0 0,1-1 0 0 0,-1 0 0 0 0,1 1 0 0 0,-1-1 0 0 0,1 0 0 0 0,0 0 0 0 0,-1 1 0 0 0,1-1 0 0 0,-1 0 0 0 0,1 0 0 0 0,0 0 0 0 0,-1 0 0 0 0,1 0 0 0 0,-1 0 0 0 0,1 0 0 0 0,0 0 0 0 0,-1 0 0 0 0,1 0 0 0 0,-1 0 0 0 0,1 0 0 0 0,0 0 0 0 0,-1-1-1 0 0,1 1 1 0 0,-1 0 0 0 0,1 0 0 0 0,-1-1 0 0 0,1 1 0 0 0,0 0 0 0 0,-1-1 0 0 0,1 1 0 0 0,-1-1 0 0 0,0 1 0 0 0,1 0 0 0 0,-1-1 0 0 0,1 1 0 0 0,-1-1 0 0 0,0 1 0 0 0,1-1 0 0 0,-1 1 0 0 0,0-1 0 0 0,0 0 0 0 0,1 1 0 0 0,-1-1 0 0 0,0 1 0 0 0,0-1 0 0 0,0 0 0 0 0,0 1 0 0 0,1-1-20 0 0,0-10-1 0 0,0 0 1 0 0,0 0 0 0 0,0 0 0 0 0,-2-1 0 0 0,1 1-1 0 0,-2 0 1 0 0,1 0 0 0 0,-1 0 0 0 0,-1 0-1 0 0,0 1 1 0 0,-1-1 0 0 0,0 1 0 0 0,0-1 0 0 0,-1 1-1 0 0,0 0 1 0 0,-1 1 0 0 0,0 0 0 0 0,-1 0 0 0 0,0 0-1 0 0,0 0 1 0 0,-1 1 0 0 0,0 1 0 0 0,-7-7 0 0 0,8 13-6 0 0,0-1 1 0 0,0 1 0 0 0,0 0-1 0 0,0 1 1 0 0,0-1-1 0 0,0 1 1 0 0,0 1 0 0 0,0-1-1 0 0,1 1 1 0 0,-1 1-1 0 0,0-1 1 0 0,0 1 0 0 0,0 0-1 0 0,1 0 1 0 0,0 1-1 0 0,-1 0 1 0 0,1 0 0 0 0,0 1-1 0 0,0 0 1 0 0,0 0-1 0 0,1 0 1 0 0,0 0-1 0 0,-1 1 1 0 0,2 0 0 0 0,-1 0-1 0 0,0 1 1 0 0,-1 2 5 0 0,0 1 10 0 0,-1 0 1 0 0,1 1 0 0 0,1 0-1 0 0,0 0 1 0 0,0 1 0 0 0,1-1-1 0 0,0 1 1 0 0,1 0 0 0 0,0 0-1 0 0,1 0 1 0 0,0 1 0 0 0,1-1-1 0 0,0 0 1 0 0,1 1 0 0 0,0-1-1 0 0,1 1 1 0 0,0-1-1 0 0,0 0 1 0 0,2 1 0 0 0,-1-1-1 0 0,1 0 1 0 0,1-1 0 0 0,0 1-1 0 0,1 0 1 0 0,0-1 0 0 0,0 0-1 0 0,1 0 1 0 0,4 4-11 0 0,-6-11 30 0 0,0-1 0 0 0,1 0 0 0 0,-1 0 0 0 0,1 0 1 0 0,-1-1-1 0 0,1 1 0 0 0,0-1 0 0 0,0 0 0 0 0,0 0 0 0 0,-1-1 0 0 0,1 1 1 0 0,0-1-1 0 0,0 0 0 0 0,0-1 0 0 0,0 1 0 0 0,0-1 0 0 0,-1 0 0 0 0,1 0 0 0 0,0 0 1 0 0,0-1-1 0 0,-1 0 0 0 0,1 0 0 0 0,-1 0 0 0 0,0 0 0 0 0,1-1 0 0 0,-1 0 1 0 0,0 1-1 0 0,-1-1 0 0 0,1-1 0 0 0,1 0-30 0 0,4-6 13 0 0,1 0-1 0 0,-2 0 1 0 0,1-1 0 0 0,-1-1 0 0 0,-1 1-1 0 0,0-1 1 0 0,-1 0 0 0 0,0-1-1 0 0,-1 1 1 0 0,0-1 0 0 0,-1 0-1 0 0,2-10-12 0 0,6-15 99 0 0,9 2-329 0 0,2 65 144 0 0,68 186 68 0 0,-65-289 524 0 0,42-86-603 0 0,-68 159 91 0 0,0 0-1 0 0,1 0 1 0 0,-1 0 0 0 0,1 0 0 0 0,-1 0-1 0 0,1 0 1 0 0,-1 0 0 0 0,1 1-1 0 0,0-1 1 0 0,-1 0 0 0 0,1 0-1 0 0,0 1 1 0 0,0-1 0 0 0,0 0 0 0 0,-1 1-1 0 0,1-1 1 0 0,0 1 0 0 0,0-1-1 0 0,0 1 1 0 0,0-1 0 0 0,0 1 0 0 0,0 0-1 0 0,0-1 1 0 0,0 1 0 0 0,0 0-1 0 0,0 0 1 0 0,0 0 0 0 0,0 0 0 0 0,0 0-1 0 0,0 0 1 0 0,0 0 0 0 0,0 0-1 0 0,1 0 1 0 0,-1 0 0 0 0,0 1 0 0 0,0-1-1 0 0,0 0 1 0 0,0 1 0 0 0,0-1-1 0 0,-1 1 1 0 0,1-1 0 0 0,0 1-1 0 0,0-1 1 0 0,0 1 0 0 0,0 0 0 0 0,0-1-1 0 0,-1 1 1 0 0,1 0 0 0 0,0 0-1 0 0,-1-1 1 0 0,1 1 0 0 0,-1 0 0 0 0,1 0-1 0 0,-1 0 1 0 0,1 0 0 0 0,-1 0-1 0 0,1 0 1 0 0,-1 0 0 0 0,0 0 0 0 0,1 0-1 0 0,-1 0 1 0 0,0 0 6 0 0,31 48-57 0 0,-28-43 38 0 0,-1 0 0 0 0,1 0 0 0 0,0 0 0 0 0,0-1 1 0 0,1 1-1 0 0,0-1 0 0 0,0 0 0 0 0,0 0 0 0 0,0 0 1 0 0,1 0-1 0 0,0-1 0 0 0,0 0 0 0 0,0 0 0 0 0,0 0 1 0 0,1-1-1 0 0,-1 1 0 0 0,1-1 0 0 0,0-1 0 0 0,0 1 1 0 0,0-1-1 0 0,1 0 0 0 0,-1-1 0 0 0,0 1 0 0 0,1-1 1 0 0,-1 0 18 0 0,18-4-238 0 0,-1-1 0 0 0,0 0 0 0 0,0-2 0 0 0,-1-1 0 0 0,0 0 0 0 0,0-2 0 0 0,-1-1 0 0 0,0 0 0 0 0,0-2 0 0 0,-1 0 0 0 0,3-3 238 0 0,-74 10 324 0 0,41 6-298 0 0,1 1-1 0 0,0 0 1 0 0,0 0 0 0 0,0 1 0 0 0,0 0-1 0 0,0 1 1 0 0,0 0 0 0 0,1 0-1 0 0,0 1 1 0 0,0 0 0 0 0,0 0 0 0 0,1 1-1 0 0,-1 0 1 0 0,1 0 0 0 0,1 1-1 0 0,-1 0 1 0 0,1 0 0 0 0,1 0 0 0 0,-1 1-1 0 0,1 0 1 0 0,0 0 0 0 0,1 0 0 0 0,0 1-1 0 0,0 0 1 0 0,1-1 0 0 0,0 1-1 0 0,1 1 1 0 0,-1 3-26 0 0,5-9 15 0 0,0 0-1 0 0,0 1 1 0 0,1-1 0 0 0,-1-1 0 0 0,1 1-1 0 0,0 0 1 0 0,0-1 0 0 0,0 1-1 0 0,1-1 1 0 0,-1 0 0 0 0,1 0-1 0 0,0-1 1 0 0,0 1 0 0 0,0-1-1 0 0,0 0 1 0 0,0 0 0 0 0,1 0-1 0 0,-1 0 1 0 0,0-1 0 0 0,1 1 0 0 0,0-1-1 0 0,-1 0 1 0 0,1-1 0 0 0,-1 1-1 0 0,1-1 1 0 0,0 0 0 0 0,0 0-1 0 0,-1-1 1 0 0,1 1 0 0 0,-1-1-1 0 0,1 0 1 0 0,0 0 0 0 0,2-1-15 0 0,8-2-20 0 0,-1-1-1 0 0,1 0 1 0 0,-1 0 0 0 0,0-2 0 0 0,0 0-1 0 0,0 0 1 0 0,-1-1 0 0 0,0-1 0 0 0,-1 0-1 0 0,0-1 1 0 0,-1 0 0 0 0,0-1 0 0 0,0 0 0 0 0,-1-1-1 0 0,0 0 1 0 0,-1 0 0 0 0,-1-1 0 0 0,0 0-1 0 0,0-1 1 0 0,-2 0 0 0 0,0 0 0 0 0,0 0-1 0 0,-1-1 1 0 0,-1 0 0 0 0,0 0 0 0 0,0-10 20 0 0,1 0 192 0 0,-1 0 0 0 0,-1 1 0 0 0,-2-1 0 0 0,0 0 1 0 0,-2 0-1 0 0,0 0 0 0 0,-2 1 0 0 0,-1-1 0 0 0,-1 1 0 0 0,-1-1 1 0 0,-1 1-1 0 0,0 1 0 0 0,-3 0 0 0 0,-9-20-192 0 0,19 44 21 0 0,0 0 0 0 0,0 0 0 0 0,0 0-1 0 0,-1 0 1 0 0,1 0 0 0 0,0 0 0 0 0,0 0 0 0 0,-1 0 0 0 0,1 0 0 0 0,-1 0 0 0 0,1 0-1 0 0,-1 0 1 0 0,1 0 0 0 0,-1 0 0 0 0,1 0 0 0 0,-1-1 0 0 0,0 1 0 0 0,1 0 0 0 0,-1 0-1 0 0,0-1 1 0 0,0 1 0 0 0,0 0 0 0 0,0-1 0 0 0,1 1 0 0 0,-1-1 0 0 0,0 1-1 0 0,0-1 1 0 0,0 0 0 0 0,0 1 0 0 0,0-1 0 0 0,0 0 0 0 0,0 0 0 0 0,0 1 0 0 0,0-1-1 0 0,0 0 1 0 0,0 0 0 0 0,0 0 0 0 0,-1 0 0 0 0,1 0 0 0 0,0-1 0 0 0,0 1-1 0 0,0 0 1 0 0,0 0 0 0 0,0-1 0 0 0,0 1 0 0 0,0-1 0 0 0,1 1 0 0 0,-1-1 0 0 0,0 1-1 0 0,0-1 1 0 0,0 1 0 0 0,0-1 0 0 0,0 0 0 0 0,1 1 0 0 0,-1-1 0 0 0,0 0 0 0 0,1 0-1 0 0,-1 0 1 0 0,0 0 0 0 0,1 1 0 0 0,-1-1 0 0 0,1 0 0 0 0,0 0 0 0 0,-1 0-1 0 0,1 0 1 0 0,0 0 0 0 0,-1-1-21 0 0,-14 85 69 0 0,18-42-39 0 0,0-1-1 0 0,3 0 0 0 0,2 0 1 0 0,1 0-1 0 0,2-1 0 0 0,1 0 0 0 0,2-1 1 0 0,8 12-30 0 0,26 81-1108 0 0,-44-119 783 0 0,10 46-3872 0 0,-40-37 325 0 0,17-22 2721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0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320 432 1216 0 0,'9'110'1997'0'0,"-86"109"1263"0"0,62-187-1619 0 0,17-53-809 0 0,18-56-466 0 0,3 17-257 0 0,3 1 0 0 0,3 1 0 0 0,2 1 0 0 0,32-43-109 0 0,-10 16 83 0 0,-36 130-44 0 0,-13-28-51 0 0,1-1 0 0 0,0 0 0 0 0,1 0 0 0 0,1 0 0 0 0,1-1 0 0 0,0 0-1 0 0,1 0 1 0 0,1-1 0 0 0,0 0 0 0 0,11 11 12 0 0,64 126-377 0 0,-84-148 196 0 0,0 1 0 0 0,0-1 0 0 0,-1 0 1 0 0,1 0-1 0 0,-1 0 0 0 0,0 0 0 0 0,0 0 0 0 0,0 0 0 0 0,-1 1 0 0 0,1-1 0 0 0,-1 0 0 0 0,0 0 0 0 0,0 0 1 0 0,0 0-1 0 0,-1 0 0 0 0,0-1 0 0 0,1 1 0 0 0,-1 0 0 0 0,0-1 0 0 0,-1 1 0 0 0,1-1 0 0 0,-1 0 0 0 0,1 1 0 0 0,-1-1 1 0 0,0 0-1 0 0,0-1 0 0 0,-1 1 0 0 0,1-1 0 0 0,0 1 0 0 0,-1-1 0 0 0,0 0 0 0 0,1 0 0 0 0,-2 0 181 0 0,-18 6-1226 0 0</inkml:trace>
  <inkml:trace contextRef="#ctx0" brushRef="#br0" timeOffset="388.334">366 645 2104 0 0,'-2'3'856'0'0,"-1"-3"-152"0"0,3 0-112 0 0,3-1 8 0 0,-1-1-24 0 0,4-1-159 0 0,-1 2 43 0 0,18-2-100 0 0,1-5-116 0 0,1 2-72 0 0,6 2-80 0 0,-1-1-8 0 0,4-1-476 0 0,-2 0-148 0 0,-2 3-693 0 0,0-3 69 0 0,1-3 64 0 0,-4 5-212 0 0</inkml:trace>
  <inkml:trace contextRef="#ctx0" brushRef="#br0" timeOffset="871.16">908 627 856 0 0,'1'1'79'0'0,"0"0"0"0"0,0 0 0 0 0,-1 1 0 0 0,1-1 0 0 0,-1 0 0 0 0,1 0 1 0 0,-1 0-1 0 0,1 0 0 0 0,-1 0 0 0 0,0 1 0 0 0,1-1 0 0 0,-1 0 0 0 0,0 0 0 0 0,0 1 0 0 0,0-1 0 0 0,0 0 0 0 0,0 0 0 0 0,0 1 0 0 0,0-1 0 0 0,-1 0 1 0 0,1 0-1 0 0,0 0 0 0 0,-1 1 0 0 0,1-1 0 0 0,-1 0 0 0 0,1 0 0 0 0,-1 0 0 0 0,1 0 0 0 0,-1 0 0 0 0,0 0 0 0 0,0 0 0 0 0,1 0 0 0 0,-1 0 0 0 0,0 0 1 0 0,0 0-1 0 0,0-1 0 0 0,0 1 0 0 0,0 0 0 0 0,0-1 0 0 0,0 1 0 0 0,0 0 0 0 0,0-1 0 0 0,-1 1 0 0 0,1-1 0 0 0,0 0 0 0 0,0 1 0 0 0,0-1 0 0 0,-1 0 0 0 0,1 0 1 0 0,0 0-1 0 0,0 0 0 0 0,-1 0 0 0 0,1 0 0 0 0,0 0 0 0 0,0 0 0 0 0,-1 0 0 0 0,1-1 0 0 0,0 1 0 0 0,0-1-79 0 0,-4-9 56 0 0,1-1 1 0 0,0 0-1 0 0,1 0 0 0 0,0 0 0 0 0,1-1 1 0 0,0 1-1 0 0,1-1 0 0 0,0 1 0 0 0,1-1 1 0 0,0 0-1 0 0,2-8-56 0 0,-2-5 149 0 0,35-138 948 0 0,0 76 230 0 0,-28 91-1197 0 0,12 20-98 0 0,0 2-1 0 0,-1 0 0 0 0,-2 1 0 0 0,-1 1 0 0 0,-1 1 0 0 0,-1 0 1 0 0,-2 0-1 0 0,5 21-31 0 0,12 24 67 0 0,35 88-2390 0 0,-64-159-1372 0 0,0-6 2485 0 0</inkml:trace>
  <inkml:trace contextRef="#ctx0" brushRef="#br0" timeOffset="1138.447">1393 302 1600 0 0,'-3'17'5107'0'0,"5"20"-4832"0"0,1 0 1 0 0,2-1-1 0 0,1 0 0 0 0,3 0 1 0 0,0-1-1 0 0,10 20-275 0 0,-10 1-424 0 0,-9-55-30 0 0,-11 22-1557 0 0,-16-13-467 0 0,14-11 1318 0 0</inkml:trace>
  <inkml:trace contextRef="#ctx0" brushRef="#br0" timeOffset="1871.74">1371 321 1076 0 0,'-30'0'5415'0'0,"38"-9"-5343"0"0,1 1-1 0 0,0-1 0 0 0,0 1 0 0 0,1 1 1 0 0,0 0-1 0 0,1 0 0 0 0,-1 1 0 0 0,1 0 1 0 0,1 1-1 0 0,-1 0 0 0 0,1 1 0 0 0,6-2-71 0 0,-8 2 29 0 0,55-10 181 0 0,-63 14-227 0 0,19 21 135 0 0,-19-15-120 0 0,1 0 0 0 0,-1 0 0 0 0,0 0-1 0 0,0 0 1 0 0,0 0 0 0 0,-1 0 0 0 0,0 0 0 0 0,-1 1 0 0 0,1-1 0 0 0,-1 0-1 0 0,0 1 1 0 0,-1-1 0 0 0,1 0 0 0 0,-1 1 0 0 0,-1-1 0 0 0,1 0-1 0 0,-1 0 1 0 0,0 0 0 0 0,0 0 0 0 0,-1 0 0 0 0,0 0 0 0 0,-2 3 2 0 0,-5 19 84 0 0,-4 23-53 0 0,13-50 11 0 0,1-1-63 0 0,15 10-45 0 0,114 28 118 0 0,-124-37-61 0 0,0 1 0 0 0,0-1 0 0 0,0 1 0 0 0,-1 0 0 0 0,1 0 1 0 0,0 0-1 0 0,-1 0 0 0 0,0 1 0 0 0,1 0 0 0 0,-1 0 0 0 0,0 0 0 0 0,-1 1 1 0 0,1-1-1 0 0,0 1 0 0 0,-1 0 0 0 0,0-1 0 0 0,0 2 0 0 0,0-1 0 0 0,-1 0 0 0 0,1 1 1 0 0,-1-1-1 0 0,0 1 0 0 0,0 0 0 0 0,-1-1 0 0 0,1 1 0 0 0,-1 0 0 0 0,0 0 1 0 0,0 0-1 0 0,-1 0 0 0 0,1 0 0 0 0,-1 1 9 0 0,-4 0-161 0 0,-1 0-1 0 0,1 1 1 0 0,-1-2 0 0 0,0 1-1 0 0,0-1 1 0 0,0 1-1 0 0,-1-1 1 0 0,0-1 0 0 0,0 1-1 0 0,-1-1 1 0 0,1 0 0 0 0,-1-1-1 0 0,1 1 1 0 0,-1-1-1 0 0,0-1 1 0 0,-1 1 0 0 0,1-1-1 0 0,0 0 1 0 0,-1-1 0 0 0,1 0-1 0 0,-1 0 1 0 0,1 0-1 0 0,-1-1 1 0 0,1-1 0 0 0,-1 1-1 0 0,1-1 1 0 0,-2 0 161 0 0,-20-11-1221 0 0</inkml:trace>
  <inkml:trace contextRef="#ctx0" brushRef="#br0" timeOffset="2167.92">2283 0 1132 0 0,'52'29'4575'0'0,"-3"66"-4079"0"0,-37-65 18 0 0,4 7-281 0 0,-2 1 0 0 0,-2 1 0 0 0,-1 0-1 0 0,-2 0 1 0 0,-2 1 0 0 0,-2 0 0 0 0,-1 1-1 0 0,-1 26-232 0 0,-4-51 3 0 0,-1 1-1 0 0,0-1 1 0 0,-1 0-1 0 0,-1 0 1 0 0,-1 0-1 0 0,0-1 1 0 0,-1 1-1 0 0,0-1 1 0 0,-1 0-1 0 0,-1-1 1 0 0,-1 0-1 0 0,0 0 0 0 0,0 0 1 0 0,-1-2-1 0 0,-1 1 1 0 0,0-1-1 0 0,-1-1 1 0 0,0 0-1 0 0,-1 0 1 0 0,0-1-1 0 0,-1-1 1 0 0,-4 2-3 0 0,0 0-416 0 0,0-2 0 0 0,0 1 0 0 0,-1-2 0 0 0,0-1 1 0 0,0 0-1 0 0,-1-1 0 0 0,0-2 0 0 0,0 0 0 0 0,0-1 1 0 0,0 0-1 0 0,-6-2 416 0 0,-11 0-1180 0 0,-5-1 12 0 0</inkml:trace>
  <inkml:trace contextRef="#ctx0" brushRef="#br0" timeOffset="2960.502">476 273 860 0 0,'0'0'519'0'0,"0"0"-65"0"0,0 0-59 0 0,0 0-30 0 0,0 0-83 0 0,0 0-45 0 0,0 0-43 0 0,0 0-79 0 0,0 0-4 0 0,0 0-89 0 0,0 0 64 0 0,0 0 12 0 0,0 0-1 0 0,-4 0-10 0 0,-16 2 1 0 0,0 0 1 0 0,0 2 0 0 0,1 1 0 0 0,-1 0-1 0 0,1 1 1 0 0,1 1 0 0 0,-1 1 0 0 0,1 1-1 0 0,0 0 1 0 0,1 1 0 0 0,0 1 0 0 0,1 1-1 0 0,0 0 1 0 0,1 1 0 0 0,0 1 0 0 0,1 0-1 0 0,1 1 1 0 0,0 0 0 0 0,1 2 0 0 0,-2 2-89 0 0,0 0 70 0 0,0 0 1 0 0,1 1 0 0 0,2 1 0 0 0,0 0 0 0 0,0 0-1 0 0,2 1 1 0 0,1 0 0 0 0,1 1 0 0 0,1-1 0 0 0,1 1 0 0 0,0 1-1 0 0,2-1 1 0 0,1 2-71 0 0,4-10-28 0 0,0 0-1 0 0,0 0 1 0 0,2 0 0 0 0,0 0-1 0 0,1-1 1 0 0,0 0-1 0 0,1 0 1 0 0,1 0-1 0 0,0-1 1 0 0,0 0 0 0 0,2 0-1 0 0,-1-1 1 0 0,2 0-1 0 0,0-1 1 0 0,0 1-1 0 0,1-2 1 0 0,0 0 0 0 0,1 0-1 0 0,0-1 1 0 0,0-1-1 0 0,1 0 1 0 0,1 0-1 0 0,-1-1 1 0 0,1-1 0 0 0,5 2 28 0 0,80 23-2331 0 0,-47-23 1223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0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75 2260 0 0,'0'0'676'0'0,"0"0"-66"0"0,0 0-20 0 0,0 0 26 0 0,-12-5 2655 0 0,18 0-3198 0 0,-1 1 0 0 0,1-1-1 0 0,0 1 1 0 0,1 1 0 0 0,-1-1 0 0 0,1 1 0 0 0,-1 0 0 0 0,1 1 0 0 0,0-1 0 0 0,0 1 0 0 0,0 1-1 0 0,0-1 1 0 0,0 1 0 0 0,1 1 0 0 0,2-1-73 0 0,140-13 273 0 0,-20 3-6072 0 0,-127 11 4473 0 0,-5-2 194 0 0</inkml:trace>
  <inkml:trace contextRef="#ctx0" brushRef="#br0" timeOffset="263.209">161 243 1392 0 0,'-2'6'1252'0'0,"1"2"-332"0"0,1-4-144 0 0,3-2 8 0 0,2 2-127 0 0,12 2-109 0 0,1-3-40 0 0,4 0-148 0 0,10-3-136 0 0,-16 0-124 0 0,8 0-164 0 0,35-12 8 0 0,-20 5-524 0 0,-1-2 48 0 0,1 0 40 0 0,-1-2-825 0 0,-4 1 89 0 0,-1-2 140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1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1748 0 0,'0'-18'2724'0'0,"39"-25"-1027"0"0,-24 25 708 0 0,-1 54-2180 0 0,-8-18-121 0 0,159 290 526 0 0,-161-302-1135 0 0,9 16 1310 0 0,-3-24-8113 0 0,-5-3 6063 0 0</inkml:trace>
  <inkml:trace contextRef="#ctx0" brushRef="#br0" timeOffset="372.874">730 62 860 0 0,'1'20'4377'0'0,"-42"60"-3816"0"0,34-66-98 0 0,-283 554 3461 0 0,202-425-4858 0 0,87-143 189 0 0,1 0-290 0 0,9 1-3040 0 0,3-9 2687 0 0</inkml:trace>
  <inkml:trace contextRef="#ctx0" brushRef="#br0" timeOffset="888.543">1285 344 1280 0 0,'-31'15'2963'0'0,"-109"73"-155"0"0,120-69-2545 0 0,1 2 0 0 0,0 0 0 0 0,2 1 1 0 0,0 0-1 0 0,1 2 0 0 0,2 0 1 0 0,0 1-1 0 0,2 0 0 0 0,1 1 0 0 0,0 0 1 0 0,2 1-1 0 0,1 0 0 0 0,2 0 0 0 0,0 1 1 0 0,0 15-264 0 0,7-34 75 0 0,-1-1 1 0 0,2 1 0 0 0,-1-1 0 0 0,1 0-1 0 0,0 1 1 0 0,1-1 0 0 0,0 0 0 0 0,0 0-1 0 0,0-1 1 0 0,1 1 0 0 0,1-1 0 0 0,-1 1-1 0 0,1-1 1 0 0,0-1 0 0 0,1 1 0 0 0,0-1-1 0 0,0 0 1 0 0,0 0 0 0 0,0-1 0 0 0,1 1-1 0 0,0-2 1 0 0,0 1 0 0 0,1-1 0 0 0,-1 0-1 0 0,6 2-75 0 0,8 3 106 0 0,0-1 0 0 0,0-1 0 0 0,1 0-1 0 0,0-2 1 0 0,0 0 0 0 0,0-2 0 0 0,0 0 0 0 0,1-2-1 0 0,2 0-105 0 0,-20-1 1 0 0,0 1 0 0 0,-1 0 0 0 0,1-1-1 0 0,0 0 1 0 0,-1 0 0 0 0,1-1 0 0 0,0 1 0 0 0,0-1 0 0 0,-1 0-1 0 0,1 0 1 0 0,-1-1 0 0 0,1 1 0 0 0,-1-1 0 0 0,0 0-1 0 0,1 0 1 0 0,-1 0 0 0 0,0-1 0 0 0,0 1 0 0 0,-1-1-1 0 0,1 0 1 0 0,0 0 0 0 0,-1-1 0 0 0,0 1 0 0 0,0-1-1 0 0,0 1 1 0 0,0-1 0 0 0,0 0 0 0 0,-1 0 0 0 0,0 0-1 0 0,0-1 1 0 0,0 1 0 0 0,0 0 0 0 0,-1-1 0 0 0,1 0-1 0 0,-1 1 1 0 0,-1-1 0 0 0,1 1 0 0 0,0-1 0 0 0,-1 0 0 0 0,0 0-1 0 0,0 1 1 0 0,-1-1 0 0 0,1-1-1 0 0,-10-9-135 0 0,-1 1 1 0 0,0 1-1 0 0,-1 0 1 0 0,0 0-1 0 0,-1 1 1 0 0,0 1-1 0 0,-1 0 1 0 0,0 1-1 0 0,0 0 1 0 0,-1 1-1 0 0,-1 1 1 0 0,0 1-1 0 0,0 0 1 0 0,0 1-1 0 0,-1 0 1 0 0,0 1-1 0 0,0 2 1 0 0,0-1-1 0 0,0 2 1 0 0,-1 0-1 0 0,1 1 1 0 0,0 1-1 0 0,-1 1 1 0 0,-9 1 134 0 0,-70 11-2666 0 0,55 0-1931 0 0,41-12 3436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1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 1984 0 0,'-15'-1'1322'0'0,"13"4"2465"0"0,79-2-2452 0 0,-49-7-1061 0 0,141-7 31 0 0,-57 11-3021 0 0,-43 15 159 0 0,-58-6 1383 0 0,-11-2-74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1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1324 0 0,'0'4'1332'0'0,"3"-1"-200"0"0,3-1-224 0 0,17 1-160 0 0,4 0-147 0 0,6-2-141 0 0,4 1-196 0 0,2-2-264 0 0,-19 0 4 0 0,11 0-744 0 0,6 0-521 0 0,41-11-27 0 0,-36 5 196 0 0,-5 0-96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2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236 143 976 0 0,'-16'9'307'0'0,"0"1"1"0"0,0 0-1 0 0,1 1 1 0 0,0 1-1 0 0,1 0 0 0 0,1 2 1 0 0,0-1-1 0 0,1 1 1 0 0,0 1-1 0 0,1 0 0 0 0,0 1 1 0 0,2 0-1 0 0,0 0 1 0 0,1 1-1 0 0,0 1 0 0 0,1-1 1 0 0,2 1-1 0 0,-1 0 1 0 0,-1 18-308 0 0,3-25 60 0 0,2 0 1 0 0,-1 1 0 0 0,2-1-1 0 0,0 1 1 0 0,0-1-1 0 0,1 1 1 0 0,0 0 0 0 0,1-1-1 0 0,0 1 1 0 0,1-1 0 0 0,0 1-1 0 0,1-1 1 0 0,0 0 0 0 0,1 0-1 0 0,1 0 1 0 0,-1 0 0 0 0,2-1-1 0 0,-1 0 1 0 0,1 0 0 0 0,1 0-1 0 0,0-1 1 0 0,0 0-1 0 0,1 0 1 0 0,0-1 0 0 0,1 0-61 0 0,0 0-304 0 0,0 0 1 0 0,1-1 0 0 0,1 0-1 0 0,-1-1 1 0 0,1 0 0 0 0,0 0-1 0 0,0-1 1 0 0,1-1 0 0 0,0 0-1 0 0,-1-1 1 0 0,1 0-1 0 0,0-1 1 0 0,1 0 0 0 0,-1 0-1 0 0,4-2 304 0 0,8-2-1163 0 0,18-9 12 0 0</inkml:trace>
  <inkml:trace contextRef="#ctx0" brushRef="#br0" timeOffset="388.073">402 191 1148 0 0,'10'-5'3110'0'0,"0"18"1362"0"0,-9 3-4499 0 0,42 273 572 0 0,-39-244-3832 0 0,-4-43 2098 0 0,0-1-38 0 0,0 7-58 0 0</inkml:trace>
  <inkml:trace contextRef="#ctx0" brushRef="#br0" timeOffset="669.625">777 441 1856 0 0,'-61'146'3669'0'0,"41"-114"-3165"0"0,-99 133 407 0 0,119-164-1633 0 0,0-1-494 0 0,-3-17-1259 0 0,6-2 1176 0 0</inkml:trace>
  <inkml:trace contextRef="#ctx0" brushRef="#br0" timeOffset="1234.579">978 156 1100 0 0,'0'-3'1982'0'0,"1"-6"1324"0"0,18-7-2692 0 0,-16 17-598 0 0,-1 0-1 0 0,0 0 1 0 0,1 1-1 0 0,-1-1 1 0 0,0 1 0 0 0,0-1-1 0 0,0 1 1 0 0,0 0 0 0 0,0 0-1 0 0,0 0 1 0 0,-1 0 0 0 0,1 0-1 0 0,-1 0 1 0 0,1 0-1 0 0,-1 0 1 0 0,0 1 0 0 0,0-1-1 0 0,0 1 1 0 0,0-1 0 0 0,0 1-1 0 0,0-1 1 0 0,-1 1-1 0 0,1-1 1 0 0,-1 1 0 0 0,0 0-1 0 0,0-1 1 0 0,0 1 0 0 0,0 0-1 0 0,0-1 1 0 0,0 1 0 0 0,-1-1-1 0 0,0 1 1 0 0,1 0-1 0 0,-1-1 1 0 0,0 1 0 0 0,0-1-1 0 0,-1 2-15 0 0,1 14-5 0 0,-20 86 316 0 0,61-59-121 0 0,-36-40-171 0 0,-1-1-1 0 0,0 1 1 0 0,0 0-1 0 0,0 1 1 0 0,-1-1-1 0 0,1 0 1 0 0,-1 1-1 0 0,0-1 1 0 0,-1 1-1 0 0,0 0 1 0 0,0-1-1 0 0,0 1 1 0 0,0 0-1 0 0,-1 0 1 0 0,0 0-1 0 0,0 0 1 0 0,-1-1-1 0 0,0 1 1 0 0,0 0-1 0 0,0 0 1 0 0,0-1-1 0 0,-1 1 1 0 0,0 0-1 0 0,0-1 1 0 0,-1 0-1 0 0,0 0 1 0 0,1 1-1 0 0,-2-2 1 0 0,1 1-1 0 0,-2 2-18 0 0,-7 7 15 0 0,-1 0 0 0 0,0 0 0 0 0,0-1 0 0 0,-2-1 0 0 0,1-1-1 0 0,-2 0 1 0 0,1 0 0 0 0,-1-2 0 0 0,-1 0-15 0 0,17-10-100 0 0,0 0 0 0 0,1 0 0 0 0,-1 0 0 0 0,0 0-1 0 0,0 0 1 0 0,0 0 0 0 0,0 0 0 0 0,0 0 0 0 0,0 0 0 0 0,0 0 0 0 0,0 0 0 0 0,0 0 0 0 0,-1 0 0 0 0,1 0 0 0 0,0 0 0 0 0,-1 0 0 0 0,1 0 0 0 0,-1 0 0 0 0,1 0-1 0 0,-1 0 1 0 0,1 0 0 0 0,-1 0 0 0 0,0 0 0 0 0,1 1 0 0 0,-1-1 0 0 0,0 0 0 0 0,0 1 0 0 0,1-1 0 0 0,-1 0 0 0 0,0 1 0 0 0,0-1 0 0 0,0 1 0 0 0,0-1 0 0 0,0 1-1 0 0,0-1 1 0 0,0 1 0 0 0,0 0 0 0 0,0-1 0 0 0,0 1 0 0 0,0 0 0 0 0,0 0 0 0 0,0 0 0 0 0,0 0 0 0 0,0 0 0 0 0,0 0 0 0 0,0 0 0 0 0,0 0 0 0 0,0 1 0 0 0,0-1-1 0 0,0 0 1 0 0,0 0 0 0 0,0 1 0 0 0,0-1 0 0 0,0 1 0 0 0,0-1 0 0 0,0 1 0 0 0,0-1 0 0 0,0 1 100 0 0,16-16-1301 0 0</inkml:trace>
  <inkml:trace contextRef="#ctx0" brushRef="#br0" timeOffset="1438.05">1359 596 1556 0 0,'-83'167'4659'0'0,"25"-114"-4191"0"0,5-51-4655 0 0,23-17 3143 0 0</inkml:trace>
  <inkml:trace contextRef="#ctx0" brushRef="#br0" timeOffset="1935.994">1521 218 1228 0 0,'-42'27'5354'0'0,"63"58"-3365"0"0,76 7-616 0 0,-84-84-1288 0 0,-1 1 1 0 0,0 1-1 0 0,-1 0 1 0 0,0 0-1 0 0,-1 1 1 0 0,0 1-1 0 0,0 0 0 0 0,-2 0 1 0 0,1 0-1 0 0,3 9-85 0 0,-11-17-39 0 0,1 0 1 0 0,-1 0-1 0 0,0 0 0 0 0,0 0 0 0 0,0 0 0 0 0,-1 0 0 0 0,1 0 0 0 0,-1 0 0 0 0,0 0 1 0 0,0 1-1 0 0,-1-1 0 0 0,1 0 0 0 0,-1 0 0 0 0,0 0 0 0 0,0 0 0 0 0,0 0 0 0 0,0 0 0 0 0,-1-1 1 0 0,0 1-1 0 0,0 0 0 0 0,0-1 0 0 0,0 1 0 0 0,0-1 0 0 0,-1 0 0 0 0,1 1 0 0 0,-1-1 1 0 0,0 0-1 0 0,0-1 0 0 0,0 1 0 0 0,-1 0 0 0 0,1-1 0 0 0,0 0 0 0 0,-1 0 0 0 0,0 0 0 0 0,1 0 1 0 0,-1-1-1 0 0,0 1 0 0 0,0-1 0 0 0,-2 1 39 0 0,-109 7-3833 0 0,42-37 1658 0 0,43 9 1157 0 0</inkml:trace>
  <inkml:trace contextRef="#ctx0" brushRef="#br0" timeOffset="2217.292">1462 255 2480 0 0,'7'-10'4511'0'0,"81"-34"-3543"0"0,101-13-2282 0 0,-96 32-1591 0 0,-59 14 1781 0 0</inkml:trace>
  <inkml:trace contextRef="#ctx0" brushRef="#br0" timeOffset="2652.61">2123 0 2552 0 0,'11'3'207'0'0,"0"0"-1"0"0,0 1 0 0 0,0 1 0 0 0,0-1 1 0 0,-1 2-1 0 0,0-1 0 0 0,0 2 0 0 0,0-1 1 0 0,-1 1-1 0 0,1 1 0 0 0,-2-1 1 0 0,1 2-1 0 0,-1-1 0 0 0,-1 1 0 0 0,1 0 1 0 0,-2 1-1 0 0,1-1 0 0 0,-1 2 0 0 0,-1-1 1 0 0,1 0-1 0 0,-2 1 0 0 0,0 0 1 0 0,0 0-1 0 0,-1 1 0 0 0,0-1 0 0 0,-1 2-206 0 0,4 15 158 0 0,-1 0 1 0 0,-1 0-1 0 0,-2 0 0 0 0,-1 1 0 0 0,-1-1 0 0 0,-1 0 0 0 0,-2 1 0 0 0,-1-1 0 0 0,-1 0 0 0 0,-1 0-158 0 0,-2-3 35 0 0,-1-1 1 0 0,-1 0-1 0 0,-1-1 0 0 0,-2 0 0 0 0,0-1 0 0 0,-1 0 1 0 0,-1-1-1 0 0,-1 0 0 0 0,-1-2 0 0 0,0 0 0 0 0,-2-1 1 0 0,0-1-1 0 0,-1 0 0 0 0,-1-1-35 0 0,-2 1-723 0 0,-1-2 1 0 0,-1 0-1 0 0,0-1 0 0 0,0-2 1 0 0,-1-1-1 0 0,-1 0 0 0 0,-22 4 723 0 0,13-9-1462 0 0,-1-5 30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2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66 123 1416 0 0,'13'-15'2157'0'0,"-6"-5"-391"0"0,27-21 1721 0 0,-29 152-2445 0 0,7 55-890 0 0,27-10 134 0 0,-37-134-2429 0 0,-7-35-3085 0 0,3 4 4037 0 0</inkml:trace>
  <inkml:trace contextRef="#ctx0" brushRef="#br0" timeOffset="545.875">123 59 1088 0 0,'20'-39'4605'0'0,"41"19"-3311"0"0,-60 20-1253 0 0,4 3-2 0 0,1 0 1 0 0,1 0 0 0 0,-1 0 0 0 0,0 1-1 0 0,-1 0 1 0 0,1 0 0 0 0,0 0 0 0 0,-1 1 0 0 0,0 0-1 0 0,0 0 1 0 0,-1 0 0 0 0,1 0 0 0 0,-1 1-1 0 0,0 0 1 0 0,-1 0 0 0 0,1 0 0 0 0,-1 0 0 0 0,-1 0-1 0 0,1 1 1 0 0,-1-1 0 0 0,0 1 0 0 0,0 0 0 0 0,-1 0-1 0 0,0-1 1 0 0,0 1 0 0 0,0 0 0 0 0,-1 0-1 0 0,0 0 1 0 0,-1 0 0 0 0,0 0 0 0 0,0 0 0 0 0,0 0-1 0 0,-1-1 1 0 0,0 1 0 0 0,0 0 0 0 0,0-1-1 0 0,-1 1 1 0 0,0-1 0 0 0,0 0 0 0 0,-1 0 0 0 0,0 0-1 0 0,0-1 1 0 0,-1 2-40 0 0,-125 66 166 0 0,32-56-3389 0 0,63-30 704 0 0,27 5 1341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1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45 164 1424 0 0,'0'-2'916'0'0,"2"-23"3005"0"0,17-2-2255 0 0,-19 27-1499 0 0,-6 49 540 0 0,-4 152-535 0 0,49 76 137 0 0,-16-178-946 0 0,-22-98 27 0 0,-1-1-332 0 0,0 0-354 0 0,2-15-1345 0 0,-1 7 1329 0 0</inkml:trace>
  <inkml:trace contextRef="#ctx0" brushRef="#br0" timeOffset="341.403">1 114 848 0 0,'4'-8'191'0'0,"2"0"-1"0"0,-1 0 1 0 0,1 0-1 0 0,1 1 1 0 0,-1 0-1 0 0,1 0 1 0 0,1 1 0 0 0,-1 0-1 0 0,1 0 1 0 0,0 1-1 0 0,0-1 1 0 0,1 2-1 0 0,-1-1 1 0 0,1 1 0 0 0,0 1-1 0 0,0 0 1 0 0,0 0-1 0 0,1 1 1 0 0,-1 0-1 0 0,1 0 1 0 0,-1 1-1 0 0,5 0-190 0 0,0 0 63 0 0,0 1 0 0 0,-1 0 0 0 0,1 0 0 0 0,0 2 0 0 0,0 0 0 0 0,-1 0 0 0 0,1 1 0 0 0,-1 1 0 0 0,0 0 0 0 0,0 1-1 0 0,0 1 1 0 0,-1 0 0 0 0,0 0 0 0 0,0 1 0 0 0,0 1 0 0 0,-1 0 0 0 0,0 0 0 0 0,-1 1 0 0 0,0 1 0 0 0,0-1 0 0 0,-1 2-1 0 0,0-1 1 0 0,-1 1 0 0 0,0 1 0 0 0,-1 0 0 0 0,0 0 0 0 0,-1 0 0 0 0,0 0 0 0 0,-1 1 0 0 0,0 0 0 0 0,0 5-63 0 0,-6-11-32 0 0,-1 0 0 0 0,0 0 0 0 0,0 0 0 0 0,0 0 0 0 0,-1 0 0 0 0,0-1 0 0 0,0 1 0 0 0,-1-1 0 0 0,0 0 0 0 0,0 0 0 0 0,0 0 0 0 0,-1-1 0 0 0,0 1 0 0 0,0-1 1 0 0,0 0-1 0 0,-1-1 0 0 0,0 1 0 0 0,1-1 0 0 0,-2 0 0 0 0,1 0 0 0 0,0-1 0 0 0,-1 0 0 0 0,1 0 0 0 0,-1-1 0 0 0,0 1 0 0 0,0-1 0 0 0,0-1 0 0 0,0 0 0 0 0,-1 0 0 0 0,1 0 0 0 0,0-1 0 0 0,0 0 1 0 0,-7 0 31 0 0,-45-15-2209 0 0,39 4 1085 0 0</inkml:trace>
  <inkml:trace contextRef="#ctx0" brushRef="#br0" timeOffset="2530.041">1609 132 1532 0 0,'9'4'250'0'0,"0"1"0"0"0,0 0 0 0 0,0 1 0 0 0,0 0 0 0 0,-1 0 0 0 0,0 0 0 0 0,0 1-1 0 0,-1 1 1 0 0,0-1 0 0 0,0 1 0 0 0,-1 0 0 0 0,0 1 0 0 0,0-1 0 0 0,-1 1 0 0 0,4 8-250 0 0,4 2 328 0 0,8 12-135 0 0,-2 1 0 0 0,0 0 0 0 0,-2 1 0 0 0,-2 1 1 0 0,-1 1-1 0 0,-2 0 0 0 0,-1 1 0 0 0,-2 0 0 0 0,-1 0 0 0 0,-2 1 0 0 0,-1 0 0 0 0,-2 7-193 0 0,-4-31 48 0 0,0 0 0 0 0,-1 0 0 0 0,-1 0 0 0 0,0-1 0 0 0,0 1 0 0 0,-2-1 0 0 0,1 1 0 0 0,-2-1 0 0 0,1-1 0 0 0,-2 1 0 0 0,1-1 0 0 0,-2 0 1 0 0,1-1-1 0 0,-1 1 0 0 0,-3 0-48 0 0,7-5-220 0 0,-1-1 0 0 0,-1 0 0 0 0,1-1 0 0 0,-1 1 1 0 0,1-1-1 0 0,-1 0 0 0 0,-1 0 0 0 0,1-1 1 0 0,0 0-1 0 0,-1 0 0 0 0,0-1 0 0 0,0 1 1 0 0,1-1-1 0 0,-1-1 0 0 0,0 1 0 0 0,-1-1 0 0 0,-4 0 220 0 0,-5-5-1100 0 0,-12-16-78 0 0</inkml:trace>
  <inkml:trace contextRef="#ctx0" brushRef="#br0" timeOffset="731.688">933 138 1976 0 0,'7'27'3989'0'0,"25"440"-536"0"0,-32-463-3469 0 0,1 2-51 0 0,-1 0 0 0 0,1 0 1 0 0,-1 0-1 0 0,0 0 1 0 0,-1 0-1 0 0,0 0 0 0 0,0 0 1 0 0,0 0-1 0 0,0 0 1 0 0,-1 0-1 0 0,0-1 0 0 0,0 1 1 0 0,-1-1-1 0 0,1 1 1 0 0,-1-1-1 0 0,0 0 0 0 0,-1 0 1 0 0,0 0-1 0 0,-2 3 67 0 0,-29-36-4796 0 0,25 11 3492 0 0</inkml:trace>
  <inkml:trace contextRef="#ctx0" brushRef="#br0" timeOffset="1908.29">898 260 1292 0 0,'3'-23'5672'0'0,"65"-12"-4581"0"0,-56 29-1087 0 0,1 0 1 0 0,0 0-1 0 0,0 1 1 0 0,0 1 0 0 0,1 0-1 0 0,-1 1 1 0 0,1 0-1 0 0,0 1 1 0 0,0 1-1 0 0,0 0 1 0 0,0 1-1 0 0,0 0 1 0 0,0 1 0 0 0,0 1-1 0 0,0 0 1 0 0,0 1-1 0 0,-1 1 1 0 0,1 0-1 0 0,11 5-4 0 0,-21-1-7 0 0,-1 0 0 0 0,1 0 0 0 0,-1 1 1 0 0,-1 0-1 0 0,0-1 0 0 0,0 1 0 0 0,0 0 0 0 0,-1 0 0 0 0,0 0 0 0 0,-1 0 0 0 0,0 0 0 0 0,-1 0 0 0 0,0 0 0 0 0,0 0 0 0 0,-1 0 0 0 0,0-1 0 0 0,0 1 0 0 0,-1 0 0 0 0,0-1 0 0 0,-1 0 0 0 0,0 0 0 0 0,0 0 0 0 0,0 0 0 0 0,-1 0 0 0 0,-1-1 0 0 0,-2 3 7 0 0,-4 14 22 0 0,11-23-11 0 0,1 0 1 0 0,-1 0-1 0 0,0 0 0 0 0,1 0 1 0 0,-1 0-1 0 0,1 0 0 0 0,-1 0 1 0 0,1 0-1 0 0,0 0 0 0 0,-1 0 1 0 0,1 0-1 0 0,0 1 0 0 0,0-1 1 0 0,-1 0-1 0 0,1 0 0 0 0,0 0 1 0 0,0 1-1 0 0,1-1 0 0 0,-1 0 1 0 0,0 0-1 0 0,0 0 0 0 0,0 0 0 0 0,1 0 1 0 0,-1 1-1 0 0,1-1 0 0 0,-1 0 1 0 0,1 0-1 0 0,-1 0 0 0 0,1 0 1 0 0,0 0-1 0 0,-1 0 0 0 0,1 0 1 0 0,0-1-1 0 0,0 1 0 0 0,0 0 1 0 0,-1 0-1 0 0,1 0 0 0 0,0-1 1 0 0,0 1-1 0 0,0 0 0 0 0,0-1 1 0 0,0 1-1 0 0,1-1 0 0 0,-1 0 1 0 0,0 1-1 0 0,0-1 0 0 0,0 0 1 0 0,0 1-1 0 0,0-1 0 0 0,1 0 1 0 0,-1 0-1 0 0,0 0 0 0 0,0 0 0 0 0,0 0 1 0 0,0 0-1 0 0,1-1 0 0 0,-1 1 1 0 0,0 0-1 0 0,0 0 0 0 0,0-1 1 0 0,0 1-1 0 0,0-1 0 0 0,0 1 1 0 0,0-1-1 0 0,0 0 0 0 0,0 1 1 0 0,0-1-1 0 0,0 0-11 0 0,19 1-69 0 0,-14 0 74 0 0,-1 0 0 0 0,1 0-1 0 0,-1 1 1 0 0,1 0 0 0 0,-1 0-1 0 0,0 1 1 0 0,1-1 0 0 0,-1 1-1 0 0,0 0 1 0 0,0 1 0 0 0,0-1-1 0 0,0 1 1 0 0,-1 0 0 0 0,1 0-1 0 0,-1 1 1 0 0,0-1-1 0 0,1 1 1 0 0,-2 0 0 0 0,1 0-1 0 0,0 0 1 0 0,-1 0 0 0 0,0 1-1 0 0,0 0 1 0 0,0-1 0 0 0,0 1-1 0 0,-1 0 1 0 0,0 0 0 0 0,0 1-1 0 0,0-1 1 0 0,-1 0-1 0 0,0 1 1 0 0,1 2-5 0 0,-5-1-4 0 0,0 0 0 0 0,0 0-1 0 0,-1 0 1 0 0,1-1 0 0 0,-1 1-1 0 0,-1-1 1 0 0,1 0 0 0 0,-1 0-1 0 0,0 0 1 0 0,-1-1 0 0 0,1 0 0 0 0,-1 0-1 0 0,0 0 1 0 0,0-1 0 0 0,-1 0-1 0 0,1 0 1 0 0,-1 0 0 0 0,0-1-1 0 0,0 0 1 0 0,0 0 0 0 0,0-1-1 0 0,-4 1 5 0 0,0 1-379 0 0,1-1-1 0 0,-1 0 0 0 0,0 0 0 0 0,0-1 0 0 0,0-1 0 0 0,0 1 1 0 0,0-2-1 0 0,0 0 0 0 0,0 0 0 0 0,0-1 0 0 0,0 0 0 0 0,0-1 0 0 0,0 0 1 0 0,-9-4 379 0 0,-7-5-1168 0 0</inkml:trace>
  <inkml:trace contextRef="#ctx0" brushRef="#br0" timeOffset="2249.596">789 228 1632 0 0,'-13'33'407'0'0,"0"0"0"0"0,3 0 0 0 0,0 1 0 0 0,2 0-1 0 0,2 1 1 0 0,1 0 0 0 0,2 0 0 0 0,1 0 0 0 0,2 4-407 0 0,1-23 93 0 0,0 0 0 0 0,2 0-1 0 0,-1 0 1 0 0,2 0 0 0 0,0-1 0 0 0,1 0 0 0 0,1 1 0 0 0,0-2-1 0 0,1 1 1 0 0,1-1 0 0 0,0 0 0 0 0,1-1 0 0 0,0 0 0 0 0,1 0 0 0 0,0-1-1 0 0,1 0 1 0 0,1-1 0 0 0,-1 0 0 0 0,2-1 0 0 0,0 0 0 0 0,0-1-1 0 0,4 2-92 0 0,0 0-445 0 0,2-1-1 0 0,-1-1 0 0 0,1-1 0 0 0,0 0 0 0 0,1-1 0 0 0,0-1 0 0 0,0-1 0 0 0,0-1 0 0 0,1-1 1 0 0,14 1 445 0 0,-12-4-1202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2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53 1196 0 0,'0'0'362'0'0,"0"0"-86"0"0,0 0 2 0 0,-34 1 1787 0 0,8 7-178 0 0,39-12 919 0 0,32-10-2836 0 0,1 1 0 0 0,1 3 0 0 0,-1 2 0 0 0,2 2 0 0 0,-1 1-1 0 0,46 3 31 0 0,-94 3-100 0 0,1-1-1 0 0,0 1 1 0 0,0-1-1 0 0,-1 1 1 0 0,1 0-1 0 0,0-1 1 0 0,0 1-1 0 0,0-1 1 0 0,-1 1-1 0 0,1-1 1 0 0,0 1-1 0 0,0 0 1 0 0,0-1-1 0 0,0 1 1 0 0,0-1-1 0 0,0 1 1 0 0,0 0-1 0 0,1-1 1 0 0,-1 1-1 0 0,0-1 0 0 0,0 1 1 0 0,0-1-1 0 0,1 1 1 0 0,-1 0-1 0 0,0-1 1 0 0,0 1-1 0 0,1-1 1 0 0,-1 1-1 0 0,1-1 1 0 0,-1 0-1 0 0,0 1 1 0 0,1-1-1 0 0,-1 1 1 0 0,1-1-1 0 0,-1 0 1 0 0,1 1-1 0 0,-1-1 1 0 0,1 0-1 0 0,-1 1 1 0 0,1-1-1 0 0,-1 0 0 0 0,1 0 1 0 0,0 0-1 0 0,-1 0 1 0 0,1 1-1 0 0,-1-1 1 0 0,1 0-1 0 0,-1 0 1 0 0,1 0-1 0 0,0 0 1 0 0,-1 0-1 0 0,1 0 1 0 0,-1 0-1 0 0,1-1 1 0 0,0 1-1 0 0,-1 0 1 0 0,1 0 100 0 0,-11 0-1360 0 0</inkml:trace>
  <inkml:trace contextRef="#ctx0" brushRef="#br0" timeOffset="267.23">58 144 1892 0 0,'9'13'5180'0'0,"53"-10"-4716"0"0,-52-4-64 0 0,215-29-2325 0 0,-141 19-538 0 0,-47 7 1279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2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13 1400 0 0,'0'0'293'0'0,"0"0"20"0"0,-13 2 235 0 0,-4 9 1200 0 0,14-11-1603 0 0,3 0 73 0 0,0 0 9 0 0,0 0-53 0 0,0 0-159 0 0,0 0-20 0 0,0 0 82 0 0,-20 5 827 0 0,0 10 30 0 0,90-46-294 0 0,-66 29-633 0 0,1 0 0 0 0,-1 0 0 0 0,0 0 0 0 0,0 1 0 0 0,1 0 0 0 0,-1-1 0 0 0,1 2 0 0 0,-1-1 0 0 0,1 0 0 0 0,-1 1 0 0 0,1 0 0 0 0,-1 0 0 0 0,1 0 0 0 0,-1 1 0 0 0,1-1 0 0 0,-1 1 0 0 0,1 0 0 0 0,-1 1 0 0 0,1-1 0 0 0,-1 1 0 0 0,0 0 0 0 0,0 0 0 0 0,0 0 0 0 0,0 0 0 0 0,0 1 0 0 0,0-1 0 0 0,-1 1 0 0 0,1 0 0 0 0,-1 0 0 0 0,0 1 0 0 0,0-1 0 0 0,0 1 0 0 0,0-1 0 0 0,-1 1 0 0 0,1 0 0 0 0,-1 0 0 0 0,0 0 0 0 0,0 0 0 0 0,0 4-7 0 0,0 1 13 0 0,-1-1-1 0 0,0 1 1 0 0,0 0-1 0 0,-1 0 1 0 0,-1 0 0 0 0,1-1-1 0 0,-2 1 1 0 0,1 0 0 0 0,-1-1-1 0 0,0 1 1 0 0,-1-1-1 0 0,0 1 1 0 0,0-1 0 0 0,-1 0-1 0 0,0 0 1 0 0,0-1-1 0 0,-1 1 1 0 0,0-1 0 0 0,0 0-1 0 0,-1 0 1 0 0,0 0-1 0 0,0-1 1 0 0,-3 2-13 0 0,8-7 1 0 0,72 6 59 0 0,-67-7-59 0 0,0 0 0 0 0,0 0-1 0 0,0 1 1 0 0,0 0 0 0 0,0 0 0 0 0,0 0 0 0 0,0 0 0 0 0,0 1 0 0 0,0-1 0 0 0,-1 1 0 0 0,1 0 0 0 0,-1 0 0 0 0,1 0-1 0 0,-1 1 1 0 0,0-1 0 0 0,0 1 0 0 0,0 0 0 0 0,0 0 0 0 0,0 0 0 0 0,-1 0 0 0 0,1 0 0 0 0,-1 1 0 0 0,0-1 0 0 0,0 1-1 0 0,0-1 1 0 0,0 1 0 0 0,-1 0 0 0 0,0 0 0 0 0,1 0 0 0 0,-2 0 0 0 0,1 0 0 0 0,0 0 0 0 0,-1 0 0 0 0,1 0-1 0 0,-1 0 1 0 0,0 0 0 0 0,-1 0 0 0 0,1 0 0 0 0,-1 1-1 0 0,-5 5-31 0 0,0-1 1 0 0,-1 0-1 0 0,0 0 0 0 0,-1-1 0 0 0,0 0 1 0 0,0 0-1 0 0,-1 0 0 0 0,0-1 0 0 0,0-1 1 0 0,-1 0-1 0 0,0 0 0 0 0,0-1 0 0 0,0 0 1 0 0,0 0-1 0 0,-1-1 0 0 0,0-1 0 0 0,0 0 0 0 0,0 0 1 0 0,0-1-1 0 0,0-1 0 0 0,-1 1 0 0 0,1-2 1 0 0,-5 0 30 0 0,13-1-163 0 0,0 1 0 0 0,1-1 0 0 0,-1 0 0 0 0,0 0 0 0 0,1 0 0 0 0,-1-1 0 0 0,1 1 0 0 0,0-1 0 0 0,-1 1 1 0 0,1-1-1 0 0,0 0 0 0 0,0 0 0 0 0,0 1 0 0 0,0-2 0 0 0,0 1 0 0 0,0 0 0 0 0,1 0 0 0 0,-1-1 0 0 0,1 1 0 0 0,0 0 1 0 0,0-1-1 0 0,-1 0 0 0 0,1 1 0 0 0,1-1 0 0 0,-1 0 0 0 0,0 0 163 0 0,-2-16-1199 0 0</inkml:trace>
  <inkml:trace contextRef="#ctx0" brushRef="#br0" timeOffset="484.297">861 26 1600 0 0,'-1'1'114'0'0,"1"-1"0"0"0,0 1 1 0 0,0-1-1 0 0,-1 0 0 0 0,1 1 0 0 0,0-1 0 0 0,0 1 0 0 0,0-1 0 0 0,0 1 1 0 0,0-1-1 0 0,-1 1 0 0 0,1-1 0 0 0,0 1 0 0 0,0-1 0 0 0,0 1 0 0 0,0-1 1 0 0,0 1-1 0 0,1-1 0 0 0,-1 1 0 0 0,0-1 0 0 0,0 1 0 0 0,0-1 1 0 0,0 1-1 0 0,1-1 0 0 0,-1 1 0 0 0,0-1 0 0 0,0 1 0 0 0,1-1 0 0 0,-1 1 1 0 0,0-1-1 0 0,1 0 0 0 0,-1 1 0 0 0,0-1 0 0 0,1 0 0 0 0,-1 1 0 0 0,1-1 1 0 0,-1 0-1 0 0,0 0 0 0 0,1 1 0 0 0,-1-1 0 0 0,1 0 0 0 0,-1 0 0 0 0,1 0 1 0 0,-1 1-1 0 0,1-1 0 0 0,-1 0 0 0 0,1 0 0 0 0,-1 0 0 0 0,1 0 0 0 0,-1 0 1 0 0,1 0-1 0 0,-1 0 0 0 0,1 0 0 0 0,-1 0 0 0 0,1 0 0 0 0,-1-1-114 0 0,-9 14-212 0 0,-189 330 2352 0 0,13 49-2204 0 0,156-359-3019 0 0,28-32 1741 0 0,-7-14-1047 0 0,5 2 1227 0 0</inkml:trace>
  <inkml:trace contextRef="#ctx0" brushRef="#br0" timeOffset="964.045">1211 302 1380 0 0,'-18'15'5638'0'0,"-6"4"-4989"0"0,9-4-306 0 0,-5 1-80 0 0,1 0 0 0 0,0 2 0 0 0,2 0-1 0 0,0 0 1 0 0,1 2 0 0 0,0 0 0 0 0,2 1 0 0 0,1 1 0 0 0,0 0 0 0 0,2 0 0 0 0,1 1 0 0 0,0 1 0 0 0,2 0 0 0 0,1 0 0 0 0,0 0-1 0 0,-1 16-262 0 0,11-32 47 0 0,-1 0-1 0 0,1 0 1 0 0,0 0-1 0 0,0-1 0 0 0,1 1 1 0 0,0-1-1 0 0,1 0 1 0 0,-1 0-1 0 0,1 0 0 0 0,1-1 1 0 0,-1 0-1 0 0,1 0 0 0 0,0 0 1 0 0,0-1-1 0 0,1 0 1 0 0,0 0-1 0 0,0 0 0 0 0,0-1 1 0 0,0 0-1 0 0,1 0 1 0 0,-1-1-1 0 0,1 0 0 0 0,0-1 1 0 0,0 1-1 0 0,0-2 1 0 0,0 1-1 0 0,1-1 0 0 0,-1 0 1 0 0,0-1-1 0 0,1 0 0 0 0,-1 0 1 0 0,0 0-1 0 0,1-1 1 0 0,-1-1-1 0 0,0 0 0 0 0,0 0 1 0 0,0 0-1 0 0,0-1 1 0 0,0 0-1 0 0,-1 0 0 0 0,1-1 1 0 0,-1 0-1 0 0,0-1 0 0 0,0 1 1 0 0,-1-1-1 0 0,1-1 1 0 0,3-3-47 0 0,-7 6-15 0 0,0 0 0 0 0,-1 0 0 0 0,0-1 1 0 0,0 1-1 0 0,0 0 0 0 0,0-1 0 0 0,0 0 1 0 0,-1 1-1 0 0,1-1 0 0 0,-1 0 0 0 0,0 1 0 0 0,0-1 1 0 0,-1 0-1 0 0,1 0 0 0 0,-1 0 0 0 0,1 0 1 0 0,-1 0-1 0 0,-1 0 0 0 0,1 0 0 0 0,0 0 1 0 0,-1 0-1 0 0,0 0 0 0 0,0 1 0 0 0,0-1 0 0 0,-1 0 1 0 0,1 0-1 0 0,-1 1 0 0 0,0-1 0 0 0,0 1 1 0 0,0 0-1 0 0,0-1 0 0 0,0 1 0 0 0,-1 0 1 0 0,0 0-1 0 0,-2-2 15 0 0,-3-3-38 0 0,-1 0 0 0 0,0 1 0 0 0,-1 0 0 0 0,0 0 0 0 0,0 1-1 0 0,0 0 1 0 0,-1 1 0 0 0,0 0 0 0 0,0 1 0 0 0,0 0 0 0 0,-7-1 38 0 0,-6-1-555 0 0,0 2 0 0 0,0 1-1 0 0,-1 1 1 0 0,1 1 0 0 0,-1 1-1 0 0,0 1 1 0 0,1 1 0 0 0,-1 1-1 0 0,1 1 1 0 0,0 1 0 0 0,0 2 555 0 0,-9 21-4171 0 0,36-21 2781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0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75 1004 0 0,'48'-57'1442'0'0,"-50"56"-1403"0"0,0-1 0 0 0,-1 0 0 0 0,1 0 0 0 0,0 1 0 0 0,-1-1 1 0 0,1 1-1 0 0,-1 0 0 0 0,0 0 0 0 0,1 0 0 0 0,-1 0 0 0 0,0 0 1 0 0,1 0-1 0 0,-1 1 0 0 0,0 0 0 0 0,0-1 0 0 0,0 1 0 0 0,0 0 1 0 0,1 0-1 0 0,-1 1 0 0 0,0-1 0 0 0,0 0 0 0 0,0 1 0 0 0,1 0 1 0 0,-1 0-1 0 0,0 0 0 0 0,1 0 0 0 0,-1 0 0 0 0,0 0-39 0 0,-13 3 32 0 0,1 0 0 0 0,0 1-1 0 0,1 1 1 0 0,-1 0 0 0 0,1 1 0 0 0,0 0-1 0 0,0 1 1 0 0,1 0 0 0 0,0 2-1 0 0,1-1 1 0 0,0 2 0 0 0,0-1-1 0 0,1 2 1 0 0,1-1 0 0 0,-1 1 0 0 0,2 1-1 0 0,0 0 1 0 0,1 0 0 0 0,0 1-1 0 0,-1 3-31 0 0,9-14 25 0 0,-1-1-1 0 0,1 1 0 0 0,0 0 0 0 0,0-1 0 0 0,0 1 0 0 0,0-1 1 0 0,0 1-1 0 0,0 0 0 0 0,1-1 0 0 0,-1 1 0 0 0,1-1 0 0 0,0 1 1 0 0,0-1-1 0 0,0 0 0 0 0,0 1 0 0 0,0-1 0 0 0,0 0 1 0 0,1 1-1 0 0,-1-1 0 0 0,1 0 0 0 0,-1 0 0 0 0,1 0 0 0 0,0 0 1 0 0,0-1-1 0 0,0 1 0 0 0,0 0 0 0 0,0-1 0 0 0,0 1 0 0 0,0-1 1 0 0,1 0-1 0 0,-1 0 0 0 0,0 0 0 0 0,1 0 0 0 0,-1 0 0 0 0,1 0 1 0 0,1-1-25 0 0,104 9 767 0 0,-94-11-714 0 0,0-1 0 0 0,0-1 0 0 0,0 0 1 0 0,-1-1-1 0 0,1-1 0 0 0,-1 0 0 0 0,0 0 1 0 0,-1-2-1 0 0,0 1 0 0 0,0-2 0 0 0,0 0 0 0 0,-1 0 1 0 0,-1-1-1 0 0,1 0 0 0 0,3-6-53 0 0,2-8-40 0 0,-16 23 43 0 0,-1 0-1 0 0,1 0 1 0 0,0 0-1 0 0,0 0 1 0 0,0-1 0 0 0,0 1-1 0 0,0 0 1 0 0,0 0-1 0 0,1 0 1 0 0,-1 0-1 0 0,0 0 1 0 0,0 0 0 0 0,1 0-1 0 0,-1 0 1 0 0,1 0-1 0 0,-1 0 1 0 0,1 1-1 0 0,-1-1 1 0 0,1 0 0 0 0,-1 0-1 0 0,1 0 1 0 0,0 0-1 0 0,0 1 1 0 0,-1-1-1 0 0,1 0 1 0 0,0 1 0 0 0,0-1-1 0 0,0 1 1 0 0,0-1-1 0 0,-1 1 1 0 0,1-1-1 0 0,0 1 1 0 0,0-1 0 0 0,0 1-1 0 0,0 0 1 0 0,0 0-1 0 0,0-1 1 0 0,0 1-1 0 0,1 0 1 0 0,-1 0-1 0 0,0 0 1 0 0,0 0 0 0 0,0 0-1 0 0,0 0 1 0 0,0 1-1 0 0,0-1 1 0 0,0 0-1 0 0,0 0 1 0 0,0 1 0 0 0,0-1-3 0 0,90 117-724 0 0,-55-82-2394 0 0,-30-29 1815 0 0</inkml:trace>
  <inkml:trace contextRef="#ctx0" brushRef="#br0" timeOffset="485.326">689 141 1004 0 0,'49'122'1841'0'0,"-49"-121"-1699"0"0,-2 32 1488 0 0,-1-36-1560 0 0,0 1-1 0 0,-1-1 0 0 0,1 0 1 0 0,0 0-1 0 0,1 0 1 0 0,-1-1-1 0 0,1 1 1 0 0,-1-1-1 0 0,1 1 1 0 0,0-1-1 0 0,0 0 1 0 0,1 0-1 0 0,-1 0 1 0 0,1 0-1 0 0,0 0 1 0 0,0 0-1 0 0,0 0 0 0 0,0 0 1 0 0,1 0-1 0 0,0 0 1 0 0,-1-1-1 0 0,2 1 1 0 0,-1 0-1 0 0,0 0 1 0 0,1 0-1 0 0,0-1 1 0 0,1-2-70 0 0,-1 3 6 0 0,0-1 0 0 0,0 1 0 0 0,0 0 0 0 0,1-1 0 0 0,-1 1 0 0 0,1 0 0 0 0,0 0 0 0 0,0 0 0 0 0,1 1 0 0 0,-1-1 0 0 0,1 0 0 0 0,0 1 0 0 0,0 0 0 0 0,0 0 0 0 0,0 0 0 0 0,0 0 0 0 0,1 0 0 0 0,0 0 0 0 0,-1 1 0 0 0,1 0 0 0 0,0 0 0 0 0,0 0 0 0 0,0 0 0 0 0,0 0 0 0 0,1 1 0 0 0,-1 0 0 0 0,0 0 0 0 0,1 0 0 0 0,-1 0 0 0 0,1 1 0 0 0,-1 0 0 0 0,0 0 0 0 0,1 0 0 0 0,0 0-6 0 0,6 8-7 0 0,0 0 1 0 0,-1 1 0 0 0,0 0 0 0 0,-1 0-1 0 0,0 1 1 0 0,-1 0 0 0 0,0 0-1 0 0,0 1 1 0 0,-1 1 0 0 0,0-1 0 0 0,-1 1-1 0 0,-1 0 1 0 0,0 0 0 0 0,0 0-1 0 0,-1 1 1 0 0,0 5 6 0 0,20 42 45 0 0,-17-57-4534 0 0,-7-7 3193 0 0</inkml:trace>
  <inkml:trace contextRef="#ctx0" brushRef="#br0" timeOffset="892.474">1078 129 1228 0 0,'11'-2'3338'0'0,"5"45"-2502"0"0,-7-13-728 0 0,-4-26-68 0 0,-1 0 0 0 0,1-1 0 0 0,0 1-1 0 0,1-1 1 0 0,-1 0 0 0 0,1 0 0 0 0,-1-1 0 0 0,1 0 0 0 0,0 0 0 0 0,0 0 0 0 0,0-1 0 0 0,0 1 0 0 0,0-1-1 0 0,0-1 1 0 0,0 1 0 0 0,0-1 0 0 0,0 0 0 0 0,0-1 0 0 0,0 1 0 0 0,0-1 0 0 0,0-1 0 0 0,0 1 0 0 0,0-1 0 0 0,0 0-1 0 0,0 0 1 0 0,-1 0 0 0 0,1-1 0 0 0,-1 0 0 0 0,0 0 0 0 0,1 0 0 0 0,-2-1 0 0 0,1 0 0 0 0,2-2-40 0 0,62-79 762 0 0,-67 85-758 0 0,-1 0 0 0 0,1-1 1 0 0,-1 1-1 0 0,1 0 0 0 0,-1 0 1 0 0,1 1-1 0 0,-1-1 0 0 0,0 0 1 0 0,1 0-1 0 0,-1 1 0 0 0,1-1 0 0 0,-1 1 1 0 0,0-1-1 0 0,1 1 0 0 0,-1-1 1 0 0,0 1-1 0 0,0 0 0 0 0,1 0 1 0 0,-1 0-1 0 0,0 0 0 0 0,0 0 1 0 0,0 0-1 0 0,0 0 0 0 0,0 0 1 0 0,0 0-1 0 0,0 0 0 0 0,-1 0 0 0 0,1 1 1 0 0,0-1-1 0 0,-1 0 0 0 0,1 1 1 0 0,-1-1-1 0 0,1 0 0 0 0,-1 1 1 0 0,1-1-1 0 0,-1 1 0 0 0,0-1 1 0 0,0 0-1 0 0,0 1 0 0 0,0-1 1 0 0,0 1-1 0 0,0-1 0 0 0,0 1 0 0 0,0-1 1 0 0,-1 1-1 0 0,1 0-4 0 0,26 94-21 0 0,-20-72 74 0 0,-2 0 1 0 0,0 1-1 0 0,-2-1 0 0 0,0 1 0 0 0,-2 0 1 0 0,-1 0-1 0 0,-1-1 0 0 0,-1 1 0 0 0,-6 23-53 0 0,6-38-9 0 0,1 0-1 0 0,-2 0 0 0 0,1 0 1 0 0,-1-1-1 0 0,-1 1 0 0 0,0-1 0 0 0,0 0 1 0 0,-1-1-1 0 0,0 1 0 0 0,0-1 1 0 0,-1-1-1 0 0,0 1 0 0 0,-1-1 0 0 0,1 0 1 0 0,-2 0-1 0 0,1-1 0 0 0,0-1 1 0 0,-1 1-1 0 0,0-1 0 0 0,0 0 1 0 0,-1-1-1 0 0,0 0 0 0 0,1-1 0 0 0,-1 0 1 0 0,-1 0 9 0 0,7-2-166 0 0,-1-1 0 0 0,0 1-1 0 0,1-1 1 0 0,-1 0 0 0 0,0 0 0 0 0,0 0 0 0 0,1 0 0 0 0,-1-1 0 0 0,0 0 0 0 0,1 0 0 0 0,-1 0-1 0 0,1 0 1 0 0,-1-1 0 0 0,1 0 0 0 0,0 0 0 0 0,0 0 0 0 0,-1-1 0 0 0,2 1 0 0 0,-1-1 0 0 0,0 0-1 0 0,0 0 1 0 0,1 0 0 0 0,0 0 0 0 0,-1-1 0 0 0,1 1 0 0 0,1-1 0 0 0,-1 0 0 0 0,0 0 0 0 0,0-1 166 0 0,-9-22-1226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3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1 143 888 0 0,'0'0'147'0'0,"1"1"1"0"0,-1-1-1 0 0,1 0 0 0 0,-1 1 0 0 0,0-1 1 0 0,1 1-1 0 0,-1-1 0 0 0,1 0 1 0 0,-1 0-1 0 0,1 1 0 0 0,0-1 0 0 0,-1 0 1 0 0,1 0-1 0 0,-1 1 0 0 0,1-1 1 0 0,-1 0-1 0 0,1 0 0 0 0,-1 0 0 0 0,1 0 1 0 0,0 0-1 0 0,-1 0 0 0 0,1 0 1 0 0,-1 0-1 0 0,1 0 0 0 0,0 0 0 0 0,-1 0 1 0 0,1-1-1 0 0,-1 1 0 0 0,1 0 1 0 0,-1 0-1 0 0,1-1 0 0 0,-1 1 0 0 0,1 0 1 0 0,-1 0-1 0 0,1-1 0 0 0,-1 1 1 0 0,1-1-1 0 0,-1 1 0 0 0,1 0 0 0 0,-1-1 1 0 0,0 1-1 0 0,1-1 0 0 0,-1 1 1 0 0,0-1-1 0 0,1 1 0 0 0,-1-1 0 0 0,0 1 1 0 0,0-1-1 0 0,0 1 0 0 0,1-1 1 0 0,-1 0-1 0 0,0 0-147 0 0,4 47 308 0 0,3 0 0 0 0,1-1 0 0 0,2 0 0 0 0,2-1 0 0 0,2 0 0 0 0,2-1 1 0 0,2 0-1 0 0,5 5-308 0 0,-6-10 654 0 0,-33-59-208 0 0,1-10-586 0 0,2 0 0 0 0,1 0 0 0 0,1-1 0 0 0,2-1 0 0 0,1 0 1 0 0,1 0-1 0 0,2 0 0 0 0,2-1 0 0 0,1 0 0 0 0,1-6 140 0 0,3 22-46 0 0,2 0 0 0 0,-1 1 1 0 0,2-1-1 0 0,1 1 0 0 0,0 0 0 0 0,1 0 0 0 0,0 0 0 0 0,2 1 1 0 0,5-9 45 0 0,-13 23-4 0 0,1 1-1 0 0,-1 0 0 0 0,1 0 0 0 0,0 0 1 0 0,-1 0-1 0 0,1 0 0 0 0,0 1 0 0 0,-1-1 0 0 0,1 1 0 0 0,0-1 1 0 0,0 1-1 0 0,0-1 0 0 0,0 1 0 0 0,-1 0 0 0 0,1 0 1 0 0,0 0-1 0 0,0 0 0 0 0,0 0 0 0 0,0 0 0 0 0,-1 1 0 0 0,1-1 1 0 0,0 1-1 0 0,0-1 0 0 0,0 1 0 0 0,-1 0 0 0 0,1-1 0 0 0,0 1 1 0 0,-1 0-1 0 0,1 0 0 0 0,-1 0 0 0 0,1 0 0 0 0,-1 1 0 0 0,1-1 1 0 0,-1 0-1 0 0,0 1 0 0 0,0-1 0 0 0,0 1 0 0 0,1-1 0 0 0,-1 1 1 0 0,-1-1-1 0 0,1 1 0 0 0,0 0 0 0 0,0-1 0 0 0,-1 1 1 0 0,1 0-1 0 0,-1 0 0 0 0,1-1 0 0 0,-1 1 0 0 0,0 0 0 0 0,1 0 1 0 0,-1 0-1 0 0,0 0 0 0 0,0 0 0 0 0,-1-1 0 0 0,1 1 0 0 0,0 0 1 0 0,-1 0-1 0 0,1 0 0 0 0,-1 0 5 0 0,19 236 52 0 0,-34-188 37 0 0,16-49-27 0 0,0-1-12 0 0,0 0-2 0 0,38 8 42 0 0,-27-9-78 0 0,0 1 0 0 0,1 0 0 0 0,-1 1 0 0 0,0 1 0 0 0,0-1 0 0 0,0 2-1 0 0,0 0 1 0 0,0 0 0 0 0,0 1 0 0 0,-1 0 0 0 0,0 1 0 0 0,1 0 0 0 0,-2 1 0 0 0,1 0 0 0 0,-1 0-1 0 0,0 1 1 0 0,0 0 0 0 0,-1 1 0 0 0,0 0 0 0 0,0 0 0 0 0,-1 0 0 0 0,0 1 0 0 0,0 1 0 0 0,-1-1-1 0 0,0 1 1 0 0,-1 0 0 0 0,0 0 0 0 0,-1 1 0 0 0,0-1 0 0 0,0 1 0 0 0,-1 0 0 0 0,-1 0 0 0 0,0 0-1 0 0,0 0 1 0 0,-1 3-12 0 0,-2-7 35 0 0,0 1 0 0 0,-1 0 0 0 0,1-1-1 0 0,-2 1 1 0 0,1-1 0 0 0,-1 0 0 0 0,0 0-1 0 0,-1 0 1 0 0,0 0 0 0 0,0 0 0 0 0,0-1 0 0 0,-1 1-1 0 0,0-1 1 0 0,0-1 0 0 0,0 1 0 0 0,-1-1-1 0 0,0 0 1 0 0,0 0 0 0 0,0 0 0 0 0,-1-1-1 0 0,1 0 1 0 0,-1 0 0 0 0,0-1 0 0 0,0 0 0 0 0,-1 0-1 0 0,1 0 1 0 0,-1-1 0 0 0,1-1 0 0 0,-1 1-1 0 0,0-1 1 0 0,1 0 0 0 0,-1-1 0 0 0,0 0-1 0 0,0 0 1 0 0,1 0 0 0 0,-1-1 0 0 0,0 0-1 0 0,0-1 1 0 0,1 0 0 0 0,-1 0 0 0 0,-6-3-35 0 0,-78-70-1587 0 0,88 68 1224 0 0,0 0 0 0 0,0 1 1 0 0,1-1-1 0 0,0-1 1 0 0,1 1-1 0 0,-1 0 0 0 0,1-1 1 0 0,1 1-1 0 0,-1-1 0 0 0,1 1 1 0 0,1-1-1 0 0,0 0 1 0 0,0 1-1 0 0,0-1 0 0 0,1 0 1 0 0,0 1-1 0 0,0-1 1 0 0,1 0-1 0 0,0 1 0 0 0,3-6 363 0 0,9-16-1250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3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 1248 0 0,'-55'-14'3496'0'0,"61"15"-924"0"0,556 0-404 0 0,-338 23-2840 0 0,-216-23 447 0 0,56 13-190 0 0,-37 7-2937 0 0,-27-20 2068 0 0,0-1 28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3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1664 0 0,'1'2'107'0'0,"0"0"-1"0"0,-1-1 0 0 0,1 1 1 0 0,0 0-1 0 0,0-1 1 0 0,1 1-1 0 0,-1 0 0 0 0,0-1 1 0 0,0 1-1 0 0,1-1 1 0 0,-1 0-1 0 0,1 0 0 0 0,-1 1 1 0 0,1-1-1 0 0,0 0 0 0 0,-1 0 1 0 0,1 0-1 0 0,0-1 1 0 0,0 1-1 0 0,0 0 0 0 0,-1-1 1 0 0,1 1-1 0 0,0-1 1 0 0,0 1-1 0 0,0-1 0 0 0,0 0 1 0 0,0 0-1 0 0,0 0 1 0 0,0 0-1 0 0,0 0 0 0 0,0-1 1 0 0,0 1-1 0 0,0 0 1 0 0,0-1-1 0 0,-1 0 0 0 0,1 1 1 0 0,0-1-1 0 0,0 0-106 0 0,0 1 78 0 0,406 5 906 0 0,-238-7-4409 0 0,-115 2 2145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3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72 1268 0 0,'1'0'110'0'0,"-1"1"0"0"0,0-1 0 0 0,0 1 0 0 0,0 0 1 0 0,0-1-1 0 0,0 1 0 0 0,0-1 0 0 0,0 1 0 0 0,0-1 0 0 0,0 1 0 0 0,0-1 0 0 0,0 1 0 0 0,0-1 0 0 0,0 1 0 0 0,0 0 0 0 0,0-1 0 0 0,0 1 1 0 0,-1-1-1 0 0,1 1 0 0 0,0-1 0 0 0,0 1 0 0 0,-1-1 0 0 0,1 0 0 0 0,0 1 0 0 0,-1-1 0 0 0,1 1 0 0 0,0-1 0 0 0,-1 1 0 0 0,1-1 0 0 0,-1 0 1 0 0,1 1-1 0 0,-1-1 0 0 0,1 0 0 0 0,0 0 0 0 0,-1 1 0 0 0,1-1 0 0 0,-1 0 0 0 0,0 0 0 0 0,1 0 0 0 0,-1 0-110 0 0,57 4 1555 0 0,-51-4-1602 0 0,320-17 2235 0 0,92-13-1065 0 0,454-15-2010 0 0,-852 45 475 0 0,2-1-106 0 0,-1 1 0 0 0,0 1 0 0 0,1 1 0 0 0,-1 0 0 0 0,0 2 1 0 0,0 0-1 0 0,0 1 0 0 0,12 6 518 0 0,-28-4-2457 0 0,-7-4 1314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3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66 968 0 0,'41'-66'5943'0'0,"-5"132"-4204"0"0,44 181-1165 0 0,-76-227-575 0 0,2 14 200 0 0,1-21-3399 0 0,-1-22-99 0 0,-3 4 2160 0 0</inkml:trace>
  <inkml:trace contextRef="#ctx0" brushRef="#br0" timeOffset="327.113">579 92 1180 0 0,'-94'126'3215'0'0,"5"3"-1"0"0,-70 142-3214 0 0,32-54-2006 0 0,125-216-430 0 0,5-7 1305 0 0</inkml:trace>
  <inkml:trace contextRef="#ctx0" brushRef="#br0" timeOffset="841.777">1088 275 1184 0 0,'-143'79'4584'0'0,"128"-66"-4400"0"0,0 0 1 0 0,0 1-1 0 0,2 1 1 0 0,0 0-1 0 0,0 1 1 0 0,2 0-1 0 0,0 1 1 0 0,0 0-1 0 0,2 1 1 0 0,0 0-1 0 0,1 0 0 0 0,1 1 1 0 0,1 0-1 0 0,1 0 1 0 0,0 1-1 0 0,1 0 1 0 0,2-1-1 0 0,-1 14-184 0 0,3-26 47 0 0,1-1 0 0 0,0 1 0 0 0,1-1 0 0 0,0 0 0 0 0,0 1 0 0 0,0-1 0 0 0,0 0 0 0 0,1 0 0 0 0,0-1 0 0 0,0 1 0 0 0,1 0 0 0 0,0-1 0 0 0,0 0 0 0 0,0 0 0 0 0,0 0 0 0 0,1-1 0 0 0,0 1 0 0 0,0-1 0 0 0,0 0 0 0 0,0 0 0 0 0,1-1 0 0 0,0 0 0 0 0,-1 0 0 0 0,1 0 0 0 0,0 0 0 0 0,1-1 0 0 0,-1 0 1 0 0,5 1-48 0 0,183 25 695 0 0,-189-27-703 0 0,0 0 0 0 0,-1-1-1 0 0,1 1 1 0 0,0-1 0 0 0,-1 0 0 0 0,1-1 0 0 0,0 1 0 0 0,-1-1 0 0 0,1 0 0 0 0,0 0 0 0 0,-1-1 0 0 0,1 1 0 0 0,-1-1 0 0 0,0 0 0 0 0,0 0-1 0 0,0 0 1 0 0,0-1 0 0 0,0 0 0 0 0,0 1 0 0 0,0-1 0 0 0,-1 0 0 0 0,1-1 0 0 0,-1 1 0 0 0,0-1 0 0 0,0 0 0 0 0,0 1 0 0 0,0-3 8 0 0,-4 2-23 0 0,1 0 0 0 0,-2 1 0 0 0,1-1 1 0 0,0 0-1 0 0,-1 1 0 0 0,1-1 1 0 0,-1 1-1 0 0,0-1 0 0 0,0 1 0 0 0,-1 0 1 0 0,1 0-1 0 0,-1 0 0 0 0,1 0 1 0 0,-1 0-1 0 0,0 0 0 0 0,0 1 0 0 0,0-1 1 0 0,-1 1-1 0 0,1 0 0 0 0,0 0 1 0 0,-1 0-1 0 0,0 1 0 0 0,1-1 0 0 0,-1 1 1 0 0,0 0 22 0 0,-124-34-735 0 0,70 32-4768 0 0,57 4 4281 0 0,-9 4 32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3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13 916 0 0,'-18'-7'3643'0'0,"28"7"-1001"0"0,16 1-2262 0 0,298-7-774 0 0,-229 22-3220 0 0,-87-14 2433 0 0</inkml:trace>
  <inkml:trace contextRef="#ctx0" brushRef="#br0" timeOffset="187.043">106 190 3180 0 0,'1'1'892'0'0,"6"4"-36"0"0,-3-2-95 0 0,24 0-101 0 0,5 0-72 0 0,9-2-76 0 0,3-1-32 0 0,-25 0-144 0 0,14 0-208 0 0,6 0-164 0 0,3 0 0 0 0,53-13-624 0 0,-46 8-660 0 0,-1-4-5 0 0,-5 0 49 0 0,-3 0 16 0 0,-2-3 92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3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35 1044 0 0,'-57'20'1226'0'0,"1"-3"834"0"0,55-17-2024 0 0,1 0 32 0 0,0 0 3 0 0,0 0-1 0 0,0 0-5 0 0,0 0-1 0 0,-25 0 1947 0 0,90-38-1397 0 0,120 4-303 0 0,-180 36-318 0 0,0-1 1 0 0,-1 1-1 0 0,1 0 1 0 0,-1 0-1 0 0,0 0 1 0 0,0 1-1 0 0,0-1 0 0 0,0 1 1 0 0,0 0-1 0 0,0 0 1 0 0,-1 0-1 0 0,1 1 1 0 0,-1-1-1 0 0,0 1 0 0 0,0 0 1 0 0,0 0-1 0 0,-1 0 1 0 0,1 0-1 0 0,-1 1 1 0 0,0-1-1 0 0,0 0 0 0 0,-1 1 1 0 0,1 0-1 0 0,-1-1 1 0 0,0 1-1 0 0,0 0 1 0 0,-1 0-1 0 0,0-1 1 0 0,1 1-1 0 0,-1 0 0 0 0,-1 0 1 0 0,1 0-1 0 0,-1-1 1 0 0,0 1-1 0 0,0 0 1 0 0,0-1-1 0 0,-1 1 0 0 0,1 0 1 0 0,-1-1-1 0 0,0 0 1 0 0,0 1-1 0 0,-1-1 1 0 0,0 0-1 0 0,1 0 0 0 0,-1-1 1 0 0,0 1-1 0 0,-1 0 1 0 0,-2 2 6 0 0,-44 49 518 0 0,95-55-374 0 0,-31-3-114 0 0,0 2 1 0 0,1 0-1 0 0,-1 0 1 0 0,0 2-1 0 0,1-1 1 0 0,-1 2-1 0 0,0 0 1 0 0,0 1-1 0 0,0 0 1 0 0,0 1-1 0 0,0 0 1 0 0,4 3-31 0 0,-16-5 3 0 0,1-1 1 0 0,-1 1 0 0 0,0 0-1 0 0,0 0 1 0 0,0 0-1 0 0,0 0 1 0 0,-1 0-1 0 0,1 0 1 0 0,0 0 0 0 0,-1 0-1 0 0,1 1 1 0 0,-1-1-1 0 0,0 0 1 0 0,0 1 0 0 0,0-1-1 0 0,0 1 1 0 0,0 0-1 0 0,-1-1 1 0 0,1 1 0 0 0,-1 0-1 0 0,0-1 1 0 0,1 1-1 0 0,-1 0 1 0 0,0-1 0 0 0,-1 1-1 0 0,1 0 1 0 0,0 0-1 0 0,-1-1 1 0 0,0 1-1 0 0,1-1 1 0 0,-1 1 0 0 0,0 0-1 0 0,0-1 1 0 0,-1 0-1 0 0,1 1 1 0 0,0-1 0 0 0,-1 0-1 0 0,0 1 1 0 0,1-1-1 0 0,-1 0-3 0 0,-79 82 166 0 0,67-75-242 0 0,-1 0 0 0 0,0-1 0 0 0,0-1-1 0 0,-1 0 1 0 0,0-1 0 0 0,0 0 0 0 0,-1-2 0 0 0,1 0-1 0 0,-1-1 1 0 0,0 0 0 0 0,-7-1 76 0 0,22-2-137 0 0,0 0-1 0 0,0 0 1 0 0,0 0 0 0 0,0 0 0 0 0,0 0-1 0 0,0 0 1 0 0,0-1 0 0 0,0 1-1 0 0,0-1 1 0 0,0 0 0 0 0,0 1-1 0 0,0-1 1 0 0,1 0 0 0 0,-1 0 0 0 0,0 0-1 0 0,0 0 1 0 0,1-1 0 0 0,-1 1-1 0 0,1 0 1 0 0,-1-1 0 0 0,1 1-1 0 0,0-1 1 0 0,-1 1 0 0 0,1-1-1 0 0,0 0 1 0 0,0 1 0 0 0,0-1 0 0 0,0 0-1 0 0,0 0 1 0 0,1 0 0 0 0,-1 0 137 0 0,2-10-1272 0 0</inkml:trace>
  <inkml:trace contextRef="#ctx0" brushRef="#br0" timeOffset="388.806">949 93 1996 0 0,'10'4'4303'0'0,"-39"48"-3203"0"0,-242 418 1245 0 0,224-395-3532 0 0,39-65 243 0 0,5-7-4133 0 0,3-10 3833 0 0</inkml:trace>
  <inkml:trace contextRef="#ctx0" brushRef="#br0" timeOffset="887.399">1297 325 1552 0 0,'24'1'5156'0'0,"-32"6"-2673"0"0,-17 11-2450 0 0,-4 5 186 0 0,2 1 1 0 0,0 2-1 0 0,2 0 1 0 0,1 2 0 0 0,1 1-1 0 0,2 0 1 0 0,0 2-1 0 0,2 1 1 0 0,2 0 0 0 0,-12 30-220 0 0,27-56 35 0 0,0 0 0 0 0,0 0 0 0 0,0 1 0 0 0,1-1 0 0 0,-1 1 0 0 0,2-1 0 0 0,-1 1 0 0 0,1 0 0 0 0,0-1 0 0 0,0 1 0 0 0,1 0 1 0 0,0-1-1 0 0,0 1 0 0 0,0-1 0 0 0,1 1 0 0 0,0-1 0 0 0,1 0 0 0 0,-1 0 0 0 0,1 0 0 0 0,0 0 0 0 0,1 0 0 0 0,-1 0 0 0 0,1-1 0 0 0,0 0 0 0 0,0 0 0 0 0,1 0 1 0 0,0 0-1 0 0,0-1 0 0 0,0 1 0 0 0,0-1 0 0 0,1-1 0 0 0,-1 1 0 0 0,1-1 0 0 0,0 0 0 0 0,0 0 0 0 0,0-1 0 0 0,0 1 0 0 0,1-1 0 0 0,-1-1 0 0 0,1 1 0 0 0,-1-1 0 0 0,1 0-34 0 0,10 3-18 0 0,1 1 1 0 0,-1-2 0 0 0,1-1 0 0 0,0 0 0 0 0,0-1 0 0 0,0 0 0 0 0,0-2-1 0 0,0 0 1 0 0,-1-1 0 0 0,1-1 0 0 0,0-1 0 0 0,-1 0 0 0 0,0-1 0 0 0,0-1-1 0 0,10-5 17 0 0,-25 10-15 0 0,-1 1-1 0 0,1-1 0 0 0,0 0 1 0 0,0 0-1 0 0,0 0 0 0 0,-1 0 1 0 0,1 0-1 0 0,-1 0 0 0 0,1 0 1 0 0,-1 0-1 0 0,1 0 0 0 0,-1-1 1 0 0,1 1-1 0 0,-1-1 0 0 0,0 1 0 0 0,0-1 1 0 0,0 1-1 0 0,0-1 0 0 0,0 0 1 0 0,0 1-1 0 0,0-1 0 0 0,-1 0 1 0 0,1 0-1 0 0,-1 0 0 0 0,1 0 1 0 0,-1 0-1 0 0,0 1 0 0 0,1-1 1 0 0,-1 0-1 0 0,0 0 0 0 0,0 0 1 0 0,-1 0-1 0 0,1 0 0 0 0,0 0 0 0 0,-1 0 1 0 0,1 0-1 0 0,-1 0 0 0 0,1 1 1 0 0,-1-1-1 0 0,0 0 0 0 0,0 0 1 0 0,0 1-1 0 0,0-1 0 0 0,0 1 1 0 0,0-1-1 0 0,0 0 0 0 0,0 1 1 0 0,-1 0-1 0 0,1-1 0 0 0,-1 1 0 0 0,1 0 1 0 0,-1 0-1 0 0,0-1 16 0 0,-97-45-382 0 0,-69 28-1759 0 0,132 8-3666 0 0,35 11 4386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3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1100 0 0,'36'8'12879'0'0,"-41"0"-16112"0"0,-158 27-4779 0 0,132-26 7002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3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1564 0 0,'-16'11'7031'0'0,"0"98"-6428"0"0,13 156 291 0 0,25-120-378 0 0,-30-129-1831 0 0,-3-42-3616 0 0,10 19 3759 0 0,0-1 34 0 0</inkml:trace>
  <inkml:trace contextRef="#ctx0" brushRef="#br0" timeOffset="328.803">674 158 1556 0 0,'-134'80'4246'0'0,"-22"107"-2220"0"0,122-140-1481 0 0,-260 464 2070 0 0,238-420-5019 0 0,57-93-284 0 0,9-19 110 0 0,0 3 1352 0 0</inkml:trace>
  <inkml:trace contextRef="#ctx0" brushRef="#br0" timeOffset="1169.354">654 644 1392 0 0,'-19'-5'4812'0'0,"-7"-3"-3637"0"0,26 7-1154 0 0,1 1 0 0 0,-1-1 0 0 0,0 1 0 0 0,1-1 0 0 0,-1 0 0 0 0,0 1 0 0 0,0-1 0 0 0,1 1 1 0 0,-1-1-1 0 0,0 0 0 0 0,0 1 0 0 0,0-1 0 0 0,0 0 0 0 0,0 1 0 0 0,0-1 0 0 0,0 0 0 0 0,0 0 0 0 0,0 1 1 0 0,0-1-1 0 0,0 0 0 0 0,0 1 0 0 0,0-1 0 0 0,-1 1 0 0 0,1-1 0 0 0,0 0 0 0 0,0 1 0 0 0,-1-1 0 0 0,1 0 1 0 0,0 1-1 0 0,-1-1 0 0 0,1 1 0 0 0,-1-1 0 0 0,1 1 0 0 0,-1-1 0 0 0,1 1 0 0 0,-1-1 0 0 0,1 1 0 0 0,-1 0 1 0 0,1-1-1 0 0,-1 1 0 0 0,0 0 0 0 0,1-1 0 0 0,-1 1 0 0 0,0 0 0 0 0,1 0 0 0 0,-1 0 0 0 0,0-1 0 0 0,1 1 1 0 0,-1 0-1 0 0,0 0 0 0 0,1 0 0 0 0,-1 0 0 0 0,0 0 0 0 0,1 0 0 0 0,-1 0 0 0 0,0 1 0 0 0,1-1 0 0 0,-1 0 1 0 0,0 0-1 0 0,1 0 0 0 0,-1 1 0 0 0,0-1-21 0 0,52-30 252 0 0,-47 28-248 0 0,-1 0 0 0 0,1 0 0 0 0,0 0 0 0 0,0 1 0 0 0,0-1 0 0 0,0 1 0 0 0,0 0 0 0 0,0 1 0 0 0,0-1 0 0 0,0 1-1 0 0,0-1 1 0 0,0 1 0 0 0,1 0 0 0 0,-1 1 0 0 0,0-1 0 0 0,0 1 0 0 0,0 0 0 0 0,0 0 0 0 0,0 0 0 0 0,0 0 0 0 0,0 1-1 0 0,0 0 1 0 0,-1 0 0 0 0,1 0 0 0 0,-1 0 0 0 0,1 0 0 0 0,-1 1 0 0 0,0-1 0 0 0,0 1 0 0 0,0 0 0 0 0,0 0 0 0 0,0 0-1 0 0,0 1 1 0 0,-1-1 0 0 0,0 0 0 0 0,0 1 0 0 0,0 0 0 0 0,0-1 0 0 0,0 1 0 0 0,-1 0 0 0 0,0 0 0 0 0,1 0 0 0 0,-1 0-1 0 0,-1 0 1 0 0,1 0 0 0 0,-1 1 0 0 0,1-1 0 0 0,-1 0 0 0 0,-1 0 0 0 0,1 0 0 0 0,-1 4-4 0 0,-4 8 7 0 0,-1-1-1 0 0,0 0 1 0 0,-1-1 0 0 0,-1 1 0 0 0,0-2 0 0 0,-1 1-1 0 0,0-1 1 0 0,-1 0 0 0 0,-1-1 0 0 0,0 0-1 0 0,0-1 1 0 0,-2 0-7 0 0,-31 45 42 0 0,44-56-73 0 0,55 18 96 0 0,-30-13-74 0 0,-14-5-3 0 0,0 1-1 0 0,-1 0 0 0 0,1 0 0 0 0,0 1 0 0 0,-1 0 1 0 0,1 1-1 0 0,-1 1 0 0 0,0-1 0 0 0,0 1 0 0 0,0 1 0 0 0,-1 0 1 0 0,1 0-1 0 0,-1 1 0 0 0,0 0 0 0 0,-1 1 0 0 0,0 0 1 0 0,0 0-1 0 0,0 1 0 0 0,-1 0 0 0 0,0 0 0 0 0,0 0 0 0 0,-1 1 1 0 0,0 0-1 0 0,-1 1 0 0 0,0-1 0 0 0,0 1 13 0 0,-8-1 11 0 0,0-1-1 0 0,0 0 0 0 0,0 0 1 0 0,-1 0-1 0 0,0 0 1 0 0,-1-1-1 0 0,0 1 0 0 0,0-1 1 0 0,0 0-1 0 0,-1-1 1 0 0,0 1-1 0 0,0-1 0 0 0,-1 0 1 0 0,0-1-1 0 0,0 1 1 0 0,0-1-1 0 0,-1-1 0 0 0,1 0 1 0 0,-1 0-1 0 0,0 0 1 0 0,0-1-1 0 0,-1 0 0 0 0,1 0 1 0 0,0-1-1 0 0,-5 0-10 0 0,-171 29-317 0 0,181-31 186 0 0,1 1-1 0 0,0-1 0 0 0,-1 0 0 0 0,1 0 0 0 0,-1 0 0 0 0,1 0 0 0 0,0 0 0 0 0,-1-1 1 0 0,1 1-1 0 0,-1-1 0 0 0,1 0 0 0 0,0 0 0 0 0,0 1 0 0 0,-1-1 0 0 0,1-1 1 0 0,0 1-1 0 0,0 0 0 0 0,0 0 0 0 0,0-1 0 0 0,0 0 0 0 0,1 1 0 0 0,-1-1 0 0 0,0 0 1 0 0,1 1-1 0 0,-1-1 0 0 0,1 0 0 0 0,-1 0 0 0 0,1-1 0 0 0,0 1 0 0 0,0 0 0 0 0,0 0 1 0 0,0 0-1 0 0,0-1 0 0 0,1 1 0 0 0,-1 0 0 0 0,1-1 0 0 0,0 1 0 0 0,-1-1 0 0 0,1 1 1 0 0,0 0-1 0 0,0-1 0 0 0,0 1 0 0 0,1-1 0 0 0,-1 1 0 0 0,1 0 0 0 0,-1-1 0 0 0,1 1 1 0 0,0-1 131 0 0,21-41-1256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0:5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571 542 1324 0 0,'68'-36'1368'0'0,"60"-16"2181"0"0,-126 52-3511 0 0,1-1 0 0 0,-1 0 0 0 0,1-1 0 0 0,-1 1 0 0 0,1 0 0 0 0,-1-1 1 0 0,0 1-1 0 0,0-1 0 0 0,0 0 0 0 0,0 0 0 0 0,0 0 0 0 0,0 0 0 0 0,0 0 0 0 0,-1 0 0 0 0,1 0 0 0 0,-1-1 0 0 0,1 1 0 0 0,-1-1 0 0 0,0 1 0 0 0,0-1 0 0 0,0 1 0 0 0,0-1 0 0 0,-1 0 0 0 0,1 1 0 0 0,-1-1 0 0 0,1 0 0 0 0,-1 1 0 0 0,0-1 0 0 0,0 0 0 0 0,0 0 0 0 0,0 1 0 0 0,-1-1 1 0 0,1 0-1 0 0,-1 1 0 0 0,0-1 0 0 0,0 0 0 0 0,0 1 0 0 0,0-1 0 0 0,0 1 0 0 0,0-1 0 0 0,-1 1 0 0 0,1 0 0 0 0,-1 0 0 0 0,1-1 0 0 0,-1 1 0 0 0,-2-1-38 0 0,-103-81 243 0 0,89 80-245 0 0,0 0 0 0 0,0 2 0 0 0,0 0 0 0 0,0 1 0 0 0,0 1 0 0 0,0 0 0 0 0,0 1 0 0 0,0 2 0 0 0,0-1 0 0 0,0 2 0 0 0,1 1 0 0 0,-1 0 0 0 0,1 1 0 0 0,0 0 0 0 0,1 2 1 0 0,0 0-1 0 0,0 1 0 0 0,0 0 0 0 0,1 1 0 0 0,1 1 0 0 0,0 1 0 0 0,0 0 0 0 0,1 0 0 0 0,1 2 0 0 0,-7 8 2 0 0,14-17 0 0 0,1-1 0 0 0,0 1 0 0 0,0 0 0 0 0,0 0 1 0 0,1 0-1 0 0,0 0 0 0 0,0 0 0 0 0,0 1 0 0 0,0-1 0 0 0,1 1 1 0 0,0 0-1 0 0,0 0 0 0 0,1 0 0 0 0,0 0 0 0 0,0 0 0 0 0,0 0 1 0 0,1 0-1 0 0,-1 0 0 0 0,2 1 0 0 0,-1-1 0 0 0,1 0 0 0 0,-1 0 0 0 0,2 0 1 0 0,-1 0-1 0 0,1 0 0 0 0,0 0 0 0 0,0-1 0 0 0,0 1 0 0 0,1 0 1 0 0,0-1-1 0 0,0 0 0 0 0,1 0 0 0 0,-1 0 0 0 0,1 0 0 0 0,0 0 1 0 0,0-1-1 0 0,1 1 0 0 0,12 5 12 0 0,1 0 1 0 0,0-1 0 0 0,0-1 0 0 0,1-1-1 0 0,0 0 1 0 0,0-2 0 0 0,0 0 0 0 0,1-1-1 0 0,16 1-12 0 0,20 5-377 0 0,-121 24-843 0 0,22-22 1359 0 0,1 2 0 0 0,0 2 1 0 0,1 2-1 0 0,1 1 0 0 0,1 3 1 0 0,1 1-1 0 0,0 1 0 0 0,2 2 0 0 0,-24 23-139 0 0,59-48 14 0 0,-1 1 0 0 0,0-1-1 0 0,0 0 1 0 0,0 1 0 0 0,1 0 0 0 0,-1-1-1 0 0,1 1 1 0 0,-1 0 0 0 0,1 0-1 0 0,0-1 1 0 0,0 1 0 0 0,0 0-1 0 0,0 1 1 0 0,0-1 0 0 0,0 0-1 0 0,0 0 1 0 0,1 0 0 0 0,-1 0-1 0 0,1 1 1 0 0,-1-1 0 0 0,1 0-1 0 0,0 0 1 0 0,0 1 0 0 0,0-1 0 0 0,0 0-1 0 0,1 1 1 0 0,-1-1 0 0 0,0 0-1 0 0,1 0 1 0 0,0 0 0 0 0,-1 1-1 0 0,1-1 1 0 0,0 0 0 0 0,0 0-1 0 0,0 0 1 0 0,1 0 0 0 0,-1 0-1 0 0,0-1 1 0 0,1 1 0 0 0,-1 0-1 0 0,1-1 1 0 0,-1 1 0 0 0,1-1 0 0 0,0 1-1 0 0,0-1 1 0 0,0 0 0 0 0,0 1-1 0 0,0-1 1 0 0,0 0 0 0 0,2 0-14 0 0,116 29 209 0 0,101-46-3012 0 0,-117-11 66 0 0,-60 9 1422 0 0</inkml:trace>
  <inkml:trace contextRef="#ctx0" brushRef="#br0" timeOffset="279.11">1056 648 1120 0 0,'28'-2'4034'0'0,"-32"46"-3208"0"0,-76 263 375 0 0,56-275-2418 0 0,-6-24-2601 0 0,17-8 2640 0 0</inkml:trace>
  <inkml:trace contextRef="#ctx0" brushRef="#br0" timeOffset="543.338">862 659 888 0 0,'8'-17'5662'0'0,"11"25"-3794"0"0,28 39-2306 0 0,-37-35 998 0 0,78 68-138 0 0,-67-64-656 0 0,-2 1-1 0 0,0 0 1 0 0,0 2-1 0 0,-2 0 1 0 0,0 1 0 0 0,-1 1-1 0 0,-1 0 1 0 0,2 7 234 0 0,-14-23-252 0 0,-1-1 1 0 0,0 1-1 0 0,0 0 1 0 0,0 0-1 0 0,-1 0 1 0 0,0 0-1 0 0,0 1 1 0 0,0-1-1 0 0,0 0 1 0 0,-1 0-1 0 0,0 1 0 0 0,0-1 1 0 0,-1 0-1 0 0,1 0 1 0 0,-1 1-1 0 0,0-1 1 0 0,-1 3 251 0 0,-21 30-1199 0 0</inkml:trace>
  <inkml:trace contextRef="#ctx0" brushRef="#br0" timeOffset="791.749">373 1253 1184 0 0,'82'-12'8075'0'0,"88"2"-7470"0"0,-147 9-35 0 0,174 1-465 0 0,127-14-6844 0 0,-280 2 5365 0 0,-12-2-4 0 0</inkml:trace>
  <inkml:trace contextRef="#ctx0" brushRef="#br0" timeOffset="6061.743">691 726 1164 0 0,'-47'-55'2611'0'0,"47"55"-2585"0"0,1 1-1 0 0,-1-1 1 0 0,1 0-1 0 0,-1 1 1 0 0,1-1-1 0 0,-1 0 1 0 0,1 1-1 0 0,-1-1 1 0 0,1 1 0 0 0,-1-1-1 0 0,1 1 1 0 0,-1-1-1 0 0,0 1 1 0 0,1-1-1 0 0,-1 1 1 0 0,0 0-1 0 0,0-1 1 0 0,1 1 0 0 0,-1-1-1 0 0,0 1 1 0 0,0 0-1 0 0,0-1 1 0 0,0 1-1 0 0,0 0 1 0 0,0-1 0 0 0,0 1-1 0 0,0 0 1 0 0,0-1-1 0 0,0 1 1 0 0,0-1-1 0 0,0 1 1 0 0,0 0-1 0 0,0-1 1 0 0,-1 1 0 0 0,1 0-1 0 0,0-1 1 0 0,0 1-1 0 0,-1-1 1 0 0,1 1-1 0 0,0-1 1 0 0,-1 1-1 0 0,1-1 1 0 0,-1 1 0 0 0,1-1-1 0 0,-1 1 1 0 0,1-1-1 0 0,-1 0 1 0 0,1 1-1 0 0,-1-1 1 0 0,1 1-1 0 0,-1-1 1 0 0,1 0 0 0 0,-1 0-1 0 0,0 1 1 0 0,1-1-1 0 0,-1 0 1 0 0,0 0-1 0 0,1 0 1 0 0,-1 0-1 0 0,1 0 1 0 0,-1 0 0 0 0,0 0-1 0 0,1 0 1 0 0,-1 0-1 0 0,0 0 1 0 0,1 0-26 0 0,12 7 46 0 0,1-2 0 0 0,0 1 0 0 0,0-1 0 0 0,1-1 0 0 0,0 0 0 0 0,-1-1 0 0 0,1-1 0 0 0,1 0 0 0 0,-1-1 0 0 0,0 0 0 0 0,0-1 1 0 0,13-2-47 0 0,170-51 254 0 0,-157 25-378 0 0,-85-3-106 0 0,-7 17 175 0 0,0 3 0 0 0,-1 2 0 0 0,-1 3-1 0 0,1 2 1 0 0,-1 2 0 0 0,-26 4 55 0 0,59-2-19 0 0,1 2 1 0 0,1 0-1 0 0,-1 1 1 0 0,0 1-1 0 0,1 1 0 0 0,-1 1 1 0 0,2 1-1 0 0,-19 8 19 0 0,30-12 5 0 0,0 0 0 0 0,0 1 0 0 0,0 0 0 0 0,1 0 0 0 0,-1 0 0 0 0,1 1 0 0 0,0 0 0 0 0,0 0 0 0 0,1 1 0 0 0,0-1 0 0 0,0 1 0 0 0,0 1 0 0 0,0-1 0 0 0,1 0 0 0 0,0 1 0 0 0,1 0 0 0 0,-1 0 0 0 0,1 0 0 0 0,1 1 0 0 0,-1-1 0 0 0,1 0 0 0 0,1 1 0 0 0,-1 0 0 0 0,1 2-5 0 0,4-2 51 0 0,0 0 0 0 0,0 0 1 0 0,1 0-1 0 0,1 0 0 0 0,-1 0 0 0 0,1-1 0 0 0,0 0 0 0 0,1 0 1 0 0,-1 0-1 0 0,1-1 0 0 0,1 0 0 0 0,-1 0 0 0 0,1 0 0 0 0,0-1 1 0 0,1 0-1 0 0,-1 0 0 0 0,1-1 0 0 0,0 0 0 0 0,0 0 0 0 0,0-1 0 0 0,0 0 1 0 0,7 1-52 0 0,38 10 208 0 0,0-2 0 0 0,0-2 0 0 0,1-3 0 0 0,0-2 0 0 0,1-2 0 0 0,52-5-208 0 0,-93 2 25 0 0,238-32-63 0 0,-246 32-14 0 0,0 0 0 0 0,0-1-1 0 0,0 0 1 0 0,0 0 0 0 0,0-1 0 0 0,0 1-1 0 0,0-1 1 0 0,-1 0 0 0 0,1-1-1 0 0,0 0 1 0 0,-1 0 0 0 0,0 0 0 0 0,0 0-1 0 0,0-1 1 0 0,0 0 0 0 0,0 0 0 0 0,-1 0-1 0 0,0 0 1 0 0,0-1 0 0 0,0 0 0 0 0,0 0-1 0 0,-1 0 1 0 0,0 0 0 0 0,0-1 0 0 0,0 1-1 0 0,-1-1 1 0 0,1 1 0 0 0,-1-1 0 0 0,-1 0-1 0 0,1 0 1 0 0,-1 0 0 0 0,0 0 0 0 0,0 0-1 0 0,-1 0 1 0 0,0-1 0 0 0,0 1 0 0 0,-1-1 52 0 0,-3-7-22 0 0,-1 0 0 0 0,0 1 1 0 0,-1 0-1 0 0,-1 0 1 0 0,0 0-1 0 0,-1 1 1 0 0,0 0-1 0 0,-1 0 1 0 0,0 1-1 0 0,-1 0 1 0 0,0 1-1 0 0,-1 0 0 0 0,0 0 1 0 0,0 2-1 0 0,-1-1 1 0 0,0 1-1 0 0,-1 1 1 0 0,0 0-1 0 0,0 1 1 0 0,0 0-1 0 0,-1 1 0 0 0,0 1 1 0 0,0 0-1 0 0,0 0 1 0 0,-9 1 21 0 0,4-2 16 0 0,-1 1 0 0 0,1 0 0 0 0,-1 2 0 0 0,1 0 0 0 0,-1 2-1 0 0,0 0 1 0 0,1 1 0 0 0,-1 1 0 0 0,1 1 0 0 0,-1 0 0 0 0,1 2 0 0 0,0 0 0 0 0,0 1 0 0 0,1 1 0 0 0,0 1 0 0 0,0 1 0 0 0,1 0 0 0 0,0 1 0 0 0,0 1 0 0 0,1 0 0 0 0,1 1 0 0 0,0 1-1 0 0,1 0 1 0 0,0 2 0 0 0,1-1 0 0 0,0 1 0 0 0,1 1 0 0 0,1 0 0 0 0,1 1 0 0 0,0 0 0 0 0,1 1 0 0 0,1 0 0 0 0,-1 6-16 0 0,7-16 20 0 0,0 0 0 0 0,1 0 0 0 0,0 1 0 0 0,1-1 0 0 0,-1 1 0 0 0,2-1 0 0 0,-1 0 0 0 0,1 1 0 0 0,0-1 0 0 0,1 0 0 0 0,0 0 0 0 0,1 0-1 0 0,-1 0 1 0 0,1 0 0 0 0,1 0 0 0 0,0-1 0 0 0,0 1 0 0 0,0-1 0 0 0,1 0 0 0 0,0 0 0 0 0,0-1 0 0 0,0 0 0 0 0,1 0 0 0 0,0 0 0 0 0,1 0 0 0 0,-1-1 0 0 0,1 0 0 0 0,0-1 0 0 0,0 1 0 0 0,1-1 0 0 0,-1-1 0 0 0,1 1 0 0 0,0-1 0 0 0,0-1 0 0 0,0 1 0 0 0,0-1 0 0 0,0-1 0 0 0,0 1 0 0 0,1-2 0 0 0,-1 1 0 0 0,3-1-20 0 0,12 3 85 0 0,0-1 0 0 0,-1-1 0 0 0,1-1 0 0 0,0-1 0 0 0,0-1 0 0 0,0-1 0 0 0,-1-1 1 0 0,1-1-1 0 0,-1-1 0 0 0,0-1 0 0 0,-1-1 0 0 0,0-1 0 0 0,0-1 0 0 0,-1 0 0 0 0,11-9-85 0 0,-20 12-31 0 0,-1-1 0 0 0,0 0 0 0 0,0-1 0 0 0,-1 0 0 0 0,0-1 0 0 0,-1 0 0 0 0,0 0 0 0 0,-1-1-1 0 0,0 0 1 0 0,0 0 0 0 0,-1 0 0 0 0,-1-1 0 0 0,0 0 0 0 0,0 0 0 0 0,-1-1 0 0 0,-1 1 0 0 0,0-1 0 0 0,-1 1-1 0 0,0-1 1 0 0,-1 0 0 0 0,0 0 0 0 0,-1 0 0 0 0,-1 0 0 0 0,0 0 0 0 0,-1 0 0 0 0,0 0 0 0 0,-1 1 0 0 0,0-1-1 0 0,-1 1 1 0 0,0-1 0 0 0,-1 1 0 0 0,-1 1 0 0 0,0-1 0 0 0,0 1 0 0 0,-1 0 0 0 0,0 0 0 0 0,-8-7 31 0 0,-3 5-14 0 0,-1 1 1 0 0,0 1 0 0 0,-1 1 0 0 0,0 1-1 0 0,-1 1 1 0 0,0 0 0 0 0,0 1 0 0 0,0 2-1 0 0,-1 0 1 0 0,0 1 0 0 0,0 1-1 0 0,0 2 1 0 0,0 0 0 0 0,-1 1 0 0 0,1 1-1 0 0,0 1 1 0 0,0 1 0 0 0,0 1 0 0 0,-7 2 13 0 0,13-4 6 0 0,-1 1 0 0 0,1 0 0 0 0,0 1 0 0 0,0 1 0 0 0,0 0 0 0 0,0 1 0 0 0,1 1 0 0 0,0 0 0 0 0,0 1 0 0 0,1 1 0 0 0,0 0 0 0 0,1 1 0 0 0,0 0 0 0 0,0 1 0 0 0,1 1 0 0 0,0 0 0 0 0,1 0 0 0 0,1 1 0 0 0,0 1 0 0 0,1 0 0 0 0,0 0 0 0 0,1 1 0 0 0,0-1 0 0 0,2 2 0 0 0,0-1 0 0 0,0 1 0 0 0,1 0 0 0 0,1 0 0 0 0,1 1 0 0 0,-1 9-6 0 0,5-20-3 0 0,0 1 1 0 0,0-1 0 0 0,1 0-1 0 0,-1 1 1 0 0,1-1 0 0 0,1 0-1 0 0,-1 0 1 0 0,1 0 0 0 0,0 0-1 0 0,0-1 1 0 0,1 1 0 0 0,0-1-1 0 0,0 0 1 0 0,0 0 0 0 0,0 0-1 0 0,1-1 1 0 0,0 1 0 0 0,0-1-1 0 0,0 0 1 0 0,1 0 0 0 0,-1-1-1 0 0,1 0 1 0 0,0 0-1 0 0,0 0 1 0 0,3 1 2 0 0,164 41 213 0 0,-146-41-164 0 0,0-2 0 0 0,0-1 0 0 0,0-1-1 0 0,0-1 1 0 0,0-1 0 0 0,-1-2 0 0 0,1 0 0 0 0,0-2-1 0 0,-1-1 1 0 0,-1-1 0 0 0,12-6-49 0 0,-31 12-12 0 0,-1-1 0 0 0,1 0-1 0 0,-1 0 1 0 0,1 0 0 0 0,-1 0 0 0 0,0-1 0 0 0,0 0-1 0 0,-1 0 1 0 0,1-1 0 0 0,-1 1 0 0 0,0-1 0 0 0,0 0 0 0 0,-1 0-1 0 0,1 0 1 0 0,-1-1 0 0 0,0 1 0 0 0,-1-1 0 0 0,1 0-1 0 0,-1 0 1 0 0,0 1 0 0 0,0-1 0 0 0,-1-1 0 0 0,0 1-1 0 0,0 0 1 0 0,0 0 0 0 0,-1 0 0 0 0,0-1 0 0 0,0 1-1 0 0,-1 0 1 0 0,0 0 0 0 0,0 0 0 0 0,0-1 0 0 0,-1 1-1 0 0,1 0 1 0 0,-1 1 0 0 0,-1-1 0 0 0,1 0 0 0 0,-1 0 12 0 0,-8-5-20 0 0,-1 0 1 0 0,0 1 0 0 0,0 0-1 0 0,-1 0 1 0 0,0 2 0 0 0,0 0-1 0 0,-1 0 1 0 0,0 1 0 0 0,0 1-1 0 0,-1 0 1 0 0,0 1 0 0 0,0 0-1 0 0,0 2 1 0 0,-1 0 0 0 0,1 0-1 0 0,-1 2 1 0 0,0 0 0 0 0,1 0-1 0 0,-1 1 1 0 0,0 2 0 0 0,0-1-1 0 0,1 2 1 0 0,-1 0 0 0 0,1 0-1 0 0,-4 3 20 0 0,-6-1-2 0 0,1 1 0 0 0,0 1 0 0 0,0 2-1 0 0,1 0 1 0 0,0 1 0 0 0,1 1 0 0 0,0 1 0 0 0,0 2-1 0 0,2 0 1 0 0,-1 0 0 0 0,2 2 0 0 0,0 1 0 0 0,1 0-1 0 0,1 1 1 0 0,1 1 0 0 0,-5 8 2 0 0,18-23 11 0 0,-1-1 0 0 0,1 1 0 0 0,1 0 0 0 0,-1 0 0 0 0,1 0 0 0 0,-1 0 0 0 0,1 0 0 0 0,0 1 1 0 0,1-1-1 0 0,-1 1 0 0 0,1-1 0 0 0,0 1 0 0 0,0 0 0 0 0,0-1 0 0 0,1 1 0 0 0,-1 0 0 0 0,1 0 0 0 0,1-1 0 0 0,-1 1 0 0 0,0 0 0 0 0,1 0 0 0 0,0-1 0 0 0,0 1 1 0 0,1 0-1 0 0,-1-1 0 0 0,1 1 0 0 0,0-1 0 0 0,0 0 0 0 0,1 0 0 0 0,-1 0 0 0 0,1 0 0 0 0,0 0 0 0 0,0 0 0 0 0,0-1 0 0 0,0 1 0 0 0,1-1 0 0 0,-1 0 0 0 0,1 0 1 0 0,0 0-1 0 0,3 1-11 0 0,15 2 52 0 0,0-1 1 0 0,1 0 0 0 0,0-2 0 0 0,0-1 0 0 0,0-1 0 0 0,0-1 0 0 0,0-1-1 0 0,0-1 1 0 0,-1-1 0 0 0,1 0 0 0 0,0-2 0 0 0,-1-1 0 0 0,0-1-1 0 0,-1-1 1 0 0,1 0 0 0 0,-1-2 0 0 0,-1-1 0 0 0,0 0 0 0 0,5-5-53 0 0,56-71-61 0 0,-81 86-21 0 0,0-1-1 0 0,0 1 1 0 0,0 0-1 0 0,0-1 1 0 0,0 1 0 0 0,0-1-1 0 0,-1 1 1 0 0,1 0-1 0 0,0-1 1 0 0,-1 1 0 0 0,1 0-1 0 0,-1 0 1 0 0,0-1-1 0 0,1 1 1 0 0,-1 0 0 0 0,0 0-1 0 0,0 0 1 0 0,1 0-1 0 0,-1 0 1 0 0,0 0 0 0 0,0 0-1 0 0,0 0 1 0 0,0 0-1 0 0,0 0 1 0 0,-1 0 0 0 0,1 1-1 0 0,0-1 1 0 0,0 0-1 0 0,0 1 1 0 0,-1-1 0 0 0,1 1-1 0 0,0-1 1 0 0,-1 1-1 0 0,1 0 1 0 0,0 0-1 0 0,-1-1 1 0 0,1 1 0 0 0,-1 0-1 0 0,1 0 1 0 0,0 0-1 0 0,-1 1 1 0 0,1-1 0 0 0,0 0-1 0 0,-1 0 1 0 0,1 1-1 0 0,0-1 1 0 0,-1 1 0 0 0,1-1-1 0 0,0 1 1 0 0,0 0-1 0 0,-1-1 1 0 0,0 2 82 0 0,-10-1-1357 0 0</inkml:trace>
  <inkml:trace contextRef="#ctx0" brushRef="#br0" timeOffset="1246.987">1704 776 1784 0 0,'33'-27'10854'0'0,"-45"14"-10018"0"0,-3-4-1764 0 0,6 29-3421 0 0,3 20-1080 0 0,1-12 4189 0 0</inkml:trace>
  <inkml:trace contextRef="#ctx0" brushRef="#br0" timeOffset="1511.109">1723 1062 1172 0 0,'0'0'179'0'0,"-1"0"0"0"0,1 0 1 0 0,-1 1-1 0 0,1-1 0 0 0,-1 0 0 0 0,1 0 0 0 0,-1 0 0 0 0,1 0 0 0 0,0 1 1 0 0,-1-1-1 0 0,1 0 0 0 0,-1 0 0 0 0,1 1 0 0 0,0-1 0 0 0,-1 0 1 0 0,1 0-1 0 0,0 1 0 0 0,-1-1 0 0 0,1 1 0 0 0,0-1 0 0 0,-1 0 0 0 0,1 1 1 0 0,0-1-1 0 0,0 1 0 0 0,0-1 0 0 0,-1 0 0 0 0,1 1 0 0 0,0-1 0 0 0,0 1 1 0 0,0-1-1 0 0,0 1 0 0 0,0-1 0 0 0,0 1 0 0 0,0-1 0 0 0,0 1 1 0 0,0-1-1 0 0,0 0 0 0 0,0 1 0 0 0,0-1 0 0 0,0 1 0 0 0,0-1 0 0 0,0 1 1 0 0,1-1-1 0 0,-1 1 0 0 0,0-1 0 0 0,0 0 0 0 0,1 1-179 0 0,-22-5 450 0 0,26 15-7482 0 0,-3-9 5766 0 0</inkml:trace>
  <inkml:trace contextRef="#ctx0" brushRef="#br0" timeOffset="9881.5">2341 503 1448 0 0,'0'0'498'0'0,"0"0"2"0"0,0 0-26 0 0,0 0-32 0 0,-3 2-44 0 0,-55 51 387 0 0,3 2-1 0 0,2 3 1 0 0,3 2-1 0 0,3 2 1 0 0,-12 22-785 0 0,3-2-231 0 0,48-75-4060 0 0,8-7 3026 0 0</inkml:trace>
  <inkml:trace contextRef="#ctx0" brushRef="#br0" timeOffset="10146.359">1920 588 1128 0 0,'24'-36'7384'0'0,"7"55"-6266"0"0,297 233 56 0 0,-256-188-2226 0 0,-60-27-2045 0 0,-60-1-808 0 0,23-30 2555 0 0</inkml:trace>
  <inkml:trace contextRef="#ctx0" brushRef="#br0" timeOffset="10408.223">1902 797 1964 0 0,'17'-15'6884'0'0,"70"14"-6684"0"0,-61 2 302 0 0,17 0-623 0 0,-30 1-302 0 0,0-1-1 0 0,0 0 0 0 0,0-1 1 0 0,0-1-1 0 0,0 0 1 0 0,0-1-1 0 0,0 0 0 0 0,-1-1 1 0 0,1 0-1 0 0,-1-1 0 0 0,0 0 1 0 0,4-3 423 0 0,-3-4-1294 0 0,-6 0 22 0 0</inkml:trace>
  <inkml:trace contextRef="#ctx0" brushRef="#br0" timeOffset="11200.142">2002 440 1016 0 0,'-18'-4'209'0'0,"0"2"-1"0"0,0 0 0 0 0,-1 1 1 0 0,1 1-1 0 0,0 1 1 0 0,0 0-1 0 0,0 1 1 0 0,0 1-1 0 0,0 1 1 0 0,0 1-1 0 0,1 0 1 0 0,0 1-1 0 0,0 1 1 0 0,0 1-1 0 0,1 0 1 0 0,0 1-1 0 0,1 1 0 0 0,0 0 1 0 0,0 1-1 0 0,1 0 1 0 0,1 2-1 0 0,0-1 1 0 0,1 2-1 0 0,0 0 1 0 0,1 0-1 0 0,0 1 1 0 0,0 2-209 0 0,7-8 70 0 0,0 1 0 0 0,1-1 1 0 0,0 1-1 0 0,0 0 0 0 0,1 0 1 0 0,0 1-1 0 0,1-1 0 0 0,0 0 1 0 0,0 1-1 0 0,2-1 0 0 0,-1 0 1 0 0,1 1-1 0 0,0-1 0 0 0,1 0 1 0 0,1 0-1 0 0,-1 0 0 0 0,2 0 1 0 0,-1 0-1 0 0,1-1 0 0 0,1 1 1 0 0,0-1-1 0 0,0 0 0 0 0,0 0 1 0 0,1-1-1 0 0,1 0 0 0 0,0 0 1 0 0,0 0-1 0 0,0-1 0 0 0,1 0 1 0 0,0 0-1 0 0,0-1 0 0 0,0 0 1 0 0,1-1-1 0 0,0 0 0 0 0,4 2-70 0 0,19 6 188 0 0,0-1 0 0 0,0-2 0 0 0,2-1 0 0 0,-1-1 0 0 0,1-2-1 0 0,0-2 1 0 0,0-1 0 0 0,0-1 0 0 0,34-3-188 0 0,-42 1 20 0 0,0-1 1 0 0,0-2-1 0 0,0 0 1 0 0,-1-2-1 0 0,1 0 1 0 0,-1-2-1 0 0,-1-1 0 0 0,17-7-20 0 0,-30 11-52 0 0,1-1 0 0 0,-1 0 0 0 0,0-1-1 0 0,-1 0 1 0 0,1-1 0 0 0,-1 0 0 0 0,-1 0-1 0 0,1-1 1 0 0,-1 0 0 0 0,-1-1 0 0 0,1 0-1 0 0,-1 0 1 0 0,-1-1 0 0 0,0 0 0 0 0,0 0-1 0 0,-1-1 1 0 0,-1 0 0 0 0,1 0 0 0 0,-2 0-1 0 0,0 0 1 0 0,0-1 0 0 0,-1 0 0 0 0,0 0-1 0 0,-1 0 1 0 0,0 0 0 0 0,-1 0 0 0 0,-1 0-1 0 0,0-1 1 0 0,0 1 0 0 0,-1 0 0 0 0,-1 0-1 0 0,0 0 1 0 0,-3-10 52 0 0,-1 5-9 0 0,0 1 0 0 0,-1 0-1 0 0,-1 1 1 0 0,0-1 0 0 0,-1 1-1 0 0,-1 1 1 0 0,-1 0 0 0 0,0 0-1 0 0,0 1 1 0 0,-1 0 0 0 0,-1 1-1 0 0,0 1 1 0 0,-1 0 0 0 0,0 1-1 0 0,0 0 1 0 0,-1 1 0 0 0,-1 0 0 0 0,-7-2 9 0 0,-9-3 33 0 0,-1 2 0 0 0,0 1 0 0 0,0 1 1 0 0,-1 2-1 0 0,0 1 0 0 0,0 2 1 0 0,-1 2-1 0 0,-22 0-33 0 0,44 2 8 0 0,0 1 1 0 0,0 1-1 0 0,1 0 1 0 0,-1 1-1 0 0,0 0 1 0 0,0 1-1 0 0,1 0 0 0 0,0 1 1 0 0,0 1-1 0 0,0 0 1 0 0,0 0-1 0 0,1 1 1 0 0,0 1-1 0 0,0 0 1 0 0,0 0-1 0 0,1 1 0 0 0,0 0 1 0 0,1 1-1 0 0,0 0 1 0 0,0 1-1 0 0,1 0 1 0 0,0 0-1 0 0,0 1 1 0 0,2-1-1 0 0,-1 2 0 0 0,1-1 1 0 0,1 1-1 0 0,0 0 1 0 0,1 0-1 0 0,0 0 1 0 0,0 1-1 0 0,2-1 1 0 0,-1 1-1 0 0,2 0 0 0 0,0 0 1 0 0,0-1-1 0 0,1 1 1 0 0,1 0-1 0 0,1 10-8 0 0,1-8 13 0 0,0-1 0 0 0,1 1 0 0 0,1-1 0 0 0,0 0 0 0 0,1 0 1 0 0,1-1-1 0 0,0 1 0 0 0,0-1 0 0 0,2-1 0 0 0,-1 0 0 0 0,2 0 0 0 0,-1 0 0 0 0,2-1 0 0 0,6 5-13 0 0,-3-4 26 0 0,0 0 0 0 0,1-1 0 0 0,1-1 1 0 0,0-1-1 0 0,0 0 0 0 0,1-1 0 0 0,0 0 0 0 0,0-2 0 0 0,1 0 1 0 0,0-1-1 0 0,0 0 0 0 0,0-2 0 0 0,0 0 0 0 0,1-1 0 0 0,-1-1 1 0 0,1-1-1 0 0,-1 0 0 0 0,1-2 0 0 0,-1 0 0 0 0,1-1 0 0 0,-1 0 1 0 0,0-2-1 0 0,0 0 0 0 0,-1-1 0 0 0,0-1 0 0 0,0-1 0 0 0,0 0 1 0 0,8-6-27 0 0,-17 5-12 0 0,-1-1 1 0 0,0 0 0 0 0,0 0 0 0 0,-1 0 0 0 0,0-1-1 0 0,-1 1 1 0 0,0-1 0 0 0,0-1 0 0 0,-2 1 0 0 0,1-1 0 0 0,-1 1-1 0 0,-1-1 1 0 0,0 0 0 0 0,-1 0 0 0 0,0 0 0 0 0,-1 0-1 0 0,0 0 1 0 0,-1 0 0 0 0,-1 0 0 0 0,1 0 0 0 0,-2 0-1 0 0,0 0 1 0 0,0 0 0 0 0,-1 1 0 0 0,0 0 0 0 0,-1 0-1 0 0,-1 0 1 0 0,0 0 0 0 0,0 1 0 0 0,-1 0 0 0 0,0 0-1 0 0,0 1 1 0 0,-1 0 0 0 0,-1 0 0 0 0,1 1 0 0 0,-2 0-1 0 0,1 0 1 0 0,-7-3 11 0 0,0 1 24 0 0,0 1 0 0 0,-1 0 0 0 0,0 2 0 0 0,0 0 0 0 0,-1 1-1 0 0,0 0 1 0 0,0 1 0 0 0,0 2 0 0 0,0-1 0 0 0,-1 2 0 0 0,1 1-1 0 0,-1 0 1 0 0,-10 2-24 0 0,19-1 5 0 0,-1 0-1 0 0,1 1 1 0 0,0 0-1 0 0,-1 1 1 0 0,1 1-1 0 0,0-1 1 0 0,0 1-1 0 0,1 1 1 0 0,-1 0-1 0 0,1 0 1 0 0,0 1-1 0 0,0 0 1 0 0,0 1-1 0 0,0 0 1 0 0,1 0-1 0 0,0 1 1 0 0,1 0-1 0 0,-1 0 1 0 0,1 1-1 0 0,1 0 1 0 0,-1 0-1 0 0,1 0 1 0 0,1 1-1 0 0,0 0 1 0 0,0 0-1 0 0,1 1 1 0 0,0-1-1 0 0,0 1 1 0 0,1 0-1 0 0,0 0 1 0 0,1 0-1 0 0,0 5-4 0 0,5-7 8 0 0,0 1-1 0 0,1-1 0 0 0,0 1 0 0 0,1-1 1 0 0,0 0-1 0 0,0-1 0 0 0,0 1 1 0 0,1-1-1 0 0,0 0 0 0 0,1-1 0 0 0,0 1 1 0 0,0-1-1 0 0,0-1 0 0 0,0 1 1 0 0,1-1-1 0 0,0 0 0 0 0,0-1 0 0 0,1 0 1 0 0,-1-1-1 0 0,1 1 0 0 0,0-1 1 0 0,-1-1-1 0 0,2 0 0 0 0,-1 0 0 0 0,0-1 1 0 0,7 1-8 0 0,16 2 49 0 0,-1 0-1 0 0,1-3 1 0 0,1 0 0 0 0,-1-2 0 0 0,0-1 0 0 0,-1-2 0 0 0,1-1 0 0 0,-1-1 0 0 0,11-5-49 0 0,-35 10 8 0 0,0-1 0 0 0,0 0 0 0 0,0 0 1 0 0,-1-1-1 0 0,1 1 0 0 0,-1-1 1 0 0,0-1-1 0 0,1 1 0 0 0,-2-1 0 0 0,1 0 1 0 0,0 0-1 0 0,-1-1 0 0 0,0 0 0 0 0,0 0 1 0 0,0 0-1 0 0,0-1 0 0 0,-1 1 0 0 0,0-1 1 0 0,0 0-1 0 0,-1 0 0 0 0,1 0 0 0 0,-2-1 1 0 0,1 1-1 0 0,0-1 0 0 0,-1 0 1 0 0,-1 0-1 0 0,1 0 0 0 0,-1-1-8 0 0,-3 1 4 0 0,-1 1 0 0 0,0 0 0 0 0,-1 0-1 0 0,0 0 1 0 0,0 0 0 0 0,0 1 0 0 0,0-1 0 0 0,-1 1-1 0 0,0 0 1 0 0,0 1 0 0 0,0-1 0 0 0,-1 1 0 0 0,1 0 0 0 0,-1 0-1 0 0,0 1 1 0 0,0 0 0 0 0,-1 0 0 0 0,1 0 0 0 0,0 1-1 0 0,-1 0 1 0 0,0 0 0 0 0,1 0 0 0 0,-1 1 0 0 0,0 0 0 0 0,0 1-1 0 0,0-1 1 0 0,0 1 0 0 0,0 1 0 0 0,0-1 0 0 0,-5 2-4 0 0,-169 26-13 0 0,169-24-75 0 0,-1 1 1 0 0,0 1-1 0 0,1 0 0 0 0,0 0 0 0 0,0 1 1 0 0,1 1-1 0 0,0 0 0 0 0,0 1 1 0 0,1 0-1 0 0,0 0 0 0 0,0 1 0 0 0,-4 6 88 0 0,11-11-236 0 0,-1 0-1 0 0,1 0 0 0 0,1 0 0 0 0,-1 0 0 0 0,1 0 0 0 0,0 1 1 0 0,0-1-1 0 0,0 1 0 0 0,1-1 0 0 0,0 1 0 0 0,0-1 1 0 0,0 1-1 0 0,1 0 0 0 0,0 0 0 0 0,0-1 0 0 0,0 1 0 0 0,1 0 1 0 0,0-1-1 0 0,0 1 0 0 0,0 0 0 0 0,1 1 237 0 0,41 66-2573 0 0,-18-51 1337 0 0</inkml:trace>
  <inkml:trace contextRef="#ctx0" brushRef="#br0" timeOffset="12868.482">957 974 948 0 0,'-53'-38'1490'0'0,"53"36"-1429"0"0,1 0 0 0 0,0-1 0 0 0,-1 1 0 0 0,1 0 0 0 0,0-1 0 0 0,0 1 0 0 0,0 0 0 0 0,1 0 0 0 0,-1 0 0 0 0,0 0 0 0 0,1 0 0 0 0,-1 0 0 0 0,1 1 0 0 0,0-1 0 0 0,0 0 0 0 0,-1 1 0 0 0,1-1 0 0 0,0 1 0 0 0,0 0 0 0 0,1-1 0 0 0,-1 1 0 0 0,0 0 0 0 0,0 0 0 0 0,0 1 0 0 0,1-1 0 0 0,-1 0 0 0 0,0 1 0 0 0,1-1 0 0 0,-1 1 0 0 0,1 0 0 0 0,-1 0 0 0 0,1 0 0 0 0,0 0-61 0 0,-2 0 43 0 0,134-33 608 0 0,0 7 0 0 0,2 5-1 0 0,128-1-650 0 0,-41 2-53 0 0,154-10-726 0 0,-857 28 678 0 0,298-8 277 0 0,-76 21 174 0 0,-173 27 601 0 0,399-25-600 0 0,71-13-269 0 0,-1-1-1 0 0,0-3 1 0 0,0-1-1 0 0,0-1 1 0 0,-1-3-1 0 0,6-3-81 0 0,72-13 85 0 0,336-62-424 0 0,-403 70 4 0 0,-48 16 229 0 0,-144-8-810 0 0,-126 28 916 0 0,72 6 726 0 0,2 9 0 0 0,-129 42-726 0 0,238-38 404 0 0,106-30-275 0 0,174-29 96 0 0,508-102-955 0 0,-671 113 543 0 0,-42 5 70 0 0,-54 3 127 0 0,57 2 40 0 0,-209 16 411 0 0,-80 38-188 0 0,298-54-285 0 0,0 0 1 0 0,0 1 0 0 0,0-1 0 0 0,0 0-1 0 0,0 1 1 0 0,0-1 0 0 0,0 1 0 0 0,0 0-1 0 0,-1-1 1 0 0,1 1 0 0 0,0 0 0 0 0,0-1-1 0 0,-1 1 1 0 0,1 0 0 0 0,0 0 0 0 0,-1 0-1 0 0,1 0 1 0 0,-1-1 0 0 0,1 1 0 0 0,-1 0-1 0 0,0 0 1 0 0,1 0 0 0 0,-1 0-1 0 0,0 0 1 0 0,0 0 0 0 0,1 0 0 0 0,-1 0-1 0 0,0 0 1 0 0,0 0 0 0 0,0 0 0 0 0,0 0-1 0 0,-1 0 1 0 0,1 0 0 0 0,0 0 0 0 0,0 0-1 0 0,0 0 1 0 0,-1 0 0 0 0,1 0 0 0 0,-1 0-1 0 0,1 0 1 0 0,-1 0 0 0 0,1 0 0 0 0,-1 0-1 0 0,1 0 1 0 0,-1-1 0 0 0,0 1 0 0 0,1 0-1 0 0,-1 0 1 0 0,0-1 0 0 0,0 1-1 0 0,1 0 1 0 0,-1-1 0 0 0,0 1 0 0 0,0-1-1 0 0,0 1 1 0 0,0-1 0 0 0,0 0 0 0 0,0 1-1 0 0,0-1 1 0 0,0 0 0 0 0,0 0 0 0 0,0 1-1 0 0,0-1 1 0 0,0 0 0 0 0,0 0 0 0 0,0 0 11 0 0,82 26-1624 0 0,10-12-921 0 0,-36-9 1232 0 0</inkml:trace>
  <inkml:trace contextRef="#ctx0" brushRef="#br0" timeOffset="8913.218">3477 380 876 0 0,'16'-3'1278'0'0,"30"-62"2366"0"0,-38 165-1918 0 0,-9-39-1446 0 0,3 0 0 0 0,3 0 1 0 0,2 0-1 0 0,3 0 0 0 0,2-1 0 0 0,4-1 1 0 0,16 42-281 0 0,-11-30 1206 0 0,-21-71-1134 0 0,0 0 1 0 0,0 0 23 0 0,0 0-25 0 0,0 0-9 0 0,0 0 0 0 0,-9 15-2537 0 0,-12-26-2974 0 0,14 7 4093 0 0</inkml:trace>
  <inkml:trace contextRef="#ctx0" brushRef="#br0" timeOffset="14641.096">3528 398 1636 0 0,'-1'-6'110'0'0,"1"0"-1"0"0,0 0 1 0 0,0 0 0 0 0,0-1-1 0 0,1 1 1 0 0,0 0-1 0 0,0 0 1 0 0,0 1-1 0 0,1-1 1 0 0,0 0 0 0 0,0 0-1 0 0,0 1 1 0 0,1-1-1 0 0,0 1 1 0 0,0 0 0 0 0,0 0-1 0 0,1 0 1 0 0,-1 0-1 0 0,1 0 1 0 0,1 1 0 0 0,-1 0-1 0 0,0 0 1 0 0,1 0-1 0 0,4-2-109 0 0,7-7 167 0 0,1 2 0 0 0,1 0 0 0 0,-1 0 0 0 0,2 2 0 0 0,0 0 0 0 0,0 2 0 0 0,0 0-1 0 0,1 1 1 0 0,0 0 0 0 0,0 2 0 0 0,0 1 0 0 0,1 0 0 0 0,16 1-167 0 0,-29 3 21 0 0,0 1 0 0 0,-1 0 1 0 0,1 0-1 0 0,0 1 0 0 0,-1 0 0 0 0,1 1 1 0 0,-1 0-1 0 0,0 0 0 0 0,0 0 0 0 0,0 1 1 0 0,-1 0-1 0 0,0 0 0 0 0,0 1 0 0 0,0-1 0 0 0,0 1 1 0 0,-1 1-1 0 0,0-1 0 0 0,0 1 0 0 0,-1 0 1 0 0,0 0-1 0 0,0 0 0 0 0,-1 0 0 0 0,0 1 1 0 0,0 0-1 0 0,0-1 0 0 0,-1 1 0 0 0,0 0 1 0 0,-1 0-1 0 0,0 0 0 0 0,0 1 0 0 0,-1-1 1 0 0,0 0-1 0 0,0 0 0 0 0,-2 7-21 0 0,-1 8 176 0 0,0 0 0 0 0,-2 0 1 0 0,-1 0-1 0 0,0-1 0 0 0,-2 0 0 0 0,0 0 0 0 0,-2-1 0 0 0,0 0 1 0 0,-2-1-1 0 0,0 0 0 0 0,-1-1 0 0 0,-1 0 0 0 0,0-1 0 0 0,-2-1 1 0 0,0 0-1 0 0,-1-1 0 0 0,-14 11-176 0 0,24-33 2274 0 0,40-4-2024 0 0,142 102-1033 0 0,-102-45-114 0 0,110 64-5412 0 0,-175-106 5325 0 0,-6-3 44 0 0</inkml:trace>
  <inkml:trace contextRef="#ctx0" brushRef="#br0" timeOffset="15090.127">4159 729 2000 0 0,'300'-116'4476'0'0,"-186"75"-3880"0"0,3-6-354 0 0,-117 45-236 0 0,-1 1-1 0 0,0-1 1 0 0,0 0 0 0 0,0 1 0 0 0,0-1-1 0 0,0 1 1 0 0,0-1 0 0 0,0 1-1 0 0,-1-1 1 0 0,1 1 0 0 0,0 0 0 0 0,-1 0-1 0 0,1 0 1 0 0,-1 0 0 0 0,1 0-1 0 0,-1 0 1 0 0,0 0 0 0 0,1 0 0 0 0,-1 0-1 0 0,0 1 1 0 0,0-1 0 0 0,0 1-1 0 0,1-1 1 0 0,-1 1 0 0 0,0 0 0 0 0,0 0-1 0 0,0 0 1 0 0,0 0 0 0 0,0 0-1 0 0,0 0 1 0 0,1 0 0 0 0,-1 1-1 0 0,0-1 1 0 0,0 0 0 0 0,0 1 0 0 0,0 0-6 0 0,1-1 3 0 0,-24 0 72 0 0,0 0-1 0 0,0 2 1 0 0,0 1-1 0 0,0 1 0 0 0,0 1 1 0 0,1 2-1 0 0,0 0 1 0 0,-6 4-75 0 0,22-9 22 0 0,1 0-5 0 0,-1 0 0 0 0,1 0-1 0 0,-1 1 1 0 0,1 0 0 0 0,0 0 0 0 0,0 1 0 0 0,1 0-1 0 0,-1 0 1 0 0,1 0 0 0 0,0 1 0 0 0,0 0 0 0 0,0 0-1 0 0,0 1 1 0 0,1-1 0 0 0,0 1 0 0 0,1 0 0 0 0,-1 1-1 0 0,1-1 1 0 0,-1 2-17 0 0,31 34 124 0 0,-16-35-192 0 0,0 1 1 0 0,0-1-1 0 0,1-1 1 0 0,1 0-1 0 0,-1-1 0 0 0,1 0 1 0 0,-1-1-1 0 0,1 0 0 0 0,1 0 1 0 0,-1-2-1 0 0,0 1 1 0 0,3-1 67 0 0,149 6-4462 0 0,-148-8 3737 0 0,4 0-613 0 0</inkml:trace>
  <inkml:trace contextRef="#ctx0" brushRef="#br0" timeOffset="15463.225">4960 471 848 0 0,'-6'1'274'0'0,"0"0"0"0"0,0 0 0 0 0,1 1 0 0 0,-1 0 0 0 0,0 0 0 0 0,1 0 1 0 0,-1 1-1 0 0,1 0 0 0 0,0 0 0 0 0,0 0 0 0 0,0 0 0 0 0,0 1 0 0 0,1 0 0 0 0,-1 0 0 0 0,1 0 0 0 0,0 1 0 0 0,0-1 0 0 0,-3 6-274 0 0,44 45 1316 0 0,33-4-362 0 0,30 37-119 0 0,-98-85-841 0 0,-1-1 0 0 0,-1 1 0 0 0,1 0 0 0 0,0-1 0 0 0,-1 1 0 0 0,1 0 0 0 0,-1-1 0 0 0,0 1 0 0 0,0 0 0 0 0,0 0 0 0 0,0-1 0 0 0,0 1 0 0 0,-1 0 0 0 0,1-1 0 0 0,-1 1-1 0 0,0 0 1 0 0,0-1 0 0 0,0 1 0 0 0,0-1 0 0 0,0 1 0 0 0,-1-1 0 0 0,1 1 0 0 0,-1-1 0 0 0,1 0 0 0 0,-1 0 0 0 0,0 0 0 0 0,0 0 0 0 0,0 0 0 0 0,0 0 0 0 0,0 0 0 0 0,0-1 0 0 0,0 1 0 0 0,-1-1 0 0 0,1 0 0 0 0,-1 1 0 0 0,1-1 0 0 0,-1 0 0 0 0,1-1 0 0 0,-4 2 6 0 0,-105 27-1264 0 0,13-51-2734 0 0,83 11 2793 0 0</inkml:trace>
  <inkml:trace contextRef="#ctx0" brushRef="#br0" timeOffset="16222.568">5144 572 2104 0 0,'-4'35'4894'0'0,"-5"45"-4693"0"0,9-74-165 0 0,0 1 0 0 0,1 0 0 0 0,-1 0 0 0 0,1-1 0 0 0,1 1 0 0 0,-1 0 0 0 0,1-1 0 0 0,0 0 1 0 0,1 1-1 0 0,-1-1 0 0 0,1 0 0 0 0,1 0 0 0 0,-1 0 0 0 0,1 0 0 0 0,0-1 0 0 0,0 0 0 0 0,0 0 0 0 0,1 0 1 0 0,0 0-1 0 0,0 0 0 0 0,0-1 0 0 0,1 0 0 0 0,-1 0 0 0 0,1-1 0 0 0,0 1 0 0 0,0-1 0 0 0,0-1 0 0 0,0 1 1 0 0,1-1-1 0 0,-1 0 0 0 0,1 0 0 0 0,0-1 0 0 0,-1 0 0 0 0,1 0 0 0 0,0-1 0 0 0,-1 1 0 0 0,1-1 0 0 0,0-1 1 0 0,0 0-1 0 0,-1 0 0 0 0,2 0-36 0 0,2-2-8 0 0,0-1 1 0 0,0-1-1 0 0,0 1 1 0 0,-1-2-1 0 0,1 1 1 0 0,-1-1-1 0 0,0-1 0 0 0,-1 1 1 0 0,0-1-1 0 0,0-1 1 0 0,0 0-1 0 0,-1 0 1 0 0,0 0-1 0 0,-1-1 1 0 0,0 0-1 0 0,0 0 0 0 0,-1-1 1 0 0,0 0-1 0 0,0 0 1 0 0,-1 0-1 0 0,-1 0 1 0 0,0 0-1 0 0,0-1 1 0 0,-1 0-1 0 0,0 0 8 0 0,-2 9 68 0 0,0 2 10 0 0,-18-13-17 0 0,13 16-67 0 0,0 1 0 0 0,1-1 0 0 0,0 1 0 0 0,0 0 0 0 0,0 0 0 0 0,0 0 0 0 0,1 1 0 0 0,-1-1 0 0 0,1 1 0 0 0,0 0 0 0 0,1 0 0 0 0,-1 0 0 0 0,1 0 0 0 0,0 0 0 0 0,0 1 0 0 0,1-1 0 0 0,0 1 0 0 0,-1-1 0 0 0,2 1 0 0 0,-1-1 0 0 0,1 1-1 0 0,0 0 1 0 0,0-1 0 0 0,0 1 0 0 0,1-1 0 0 0,0 1 0 0 0,0-1 0 0 0,0 1 0 0 0,1-1 0 0 0,0 1 0 0 0,0-1 0 0 0,0 0 0 0 0,1 0 0 0 0,0 0 0 0 0,0 0 0 0 0,0-1 0 0 0,0 1 0 0 0,1-1 0 0 0,-1 1 0 0 0,1-1 0 0 0,0 0 0 0 0,1-1-1 0 0,-1 1 1 0 0,2 0 6 0 0,3 1-92 0 0,1 0 0 0 0,1-1 0 0 0,-1 0 0 0 0,1 0 0 0 0,0-1 0 0 0,0-1 0 0 0,0 1 0 0 0,0-2 0 0 0,0 0 0 0 0,0 0 0 0 0,0-1 0 0 0,0 0 0 0 0,1-1 0 0 0,-1 0 0 0 0,0-1 0 0 0,0 0 0 0 0,0-1 0 0 0,-1 0 0 0 0,1-1 0 0 0,-1 0-1 0 0,1 0 1 0 0,-1-1 0 0 0,0-1 0 0 0,-1 0 0 0 0,0 0 0 0 0,0-1 0 0 0,0 0 0 0 0,-1 0 0 0 0,1-1 0 0 0,-2 0 0 0 0,1-1 0 0 0,-1 1 0 0 0,-1-1 0 0 0,0-1 0 0 0,0 1 0 0 0,3-8 92 0 0,84-210 439 0 0,-59-17 3487 0 0,-35 243-3915 0 0,1 1 0 0 0,0-1 0 0 0,0 0-1 0 0,-1 0 1 0 0,1 0 0 0 0,0 1 0 0 0,-1-1 0 0 0,1 0 0 0 0,-1 1 0 0 0,1-1 0 0 0,-1 0 0 0 0,0 1 0 0 0,1-1 0 0 0,-1 1-1 0 0,1-1 1 0 0,-1 0 0 0 0,0 1 0 0 0,0 0 0 0 0,1-1 0 0 0,-1 1 0 0 0,0-1 0 0 0,0 1 0 0 0,1 0 0 0 0,-1 0-1 0 0,0-1 1 0 0,0 1 0 0 0,0 0 0 0 0,0 0 0 0 0,1 0 0 0 0,-1 0 0 0 0,0 0 0 0 0,0 0 0 0 0,0 0 0 0 0,0 0 0 0 0,1 0-1 0 0,-1 1 1 0 0,0-1 0 0 0,0 0 0 0 0,0 0 0 0 0,1 1 0 0 0,-1-1 0 0 0,0 1 0 0 0,0-1 0 0 0,1 0 0 0 0,-1 1-1 0 0,0-1 1 0 0,1 1 0 0 0,-1 0 0 0 0,0-1 0 0 0,1 1 0 0 0,-1-1 0 0 0,1 1 0 0 0,-1 0 0 0 0,1 0 0 0 0,-1-1-1 0 0,1 1 1 0 0,0 0 0 0 0,-1 0 0 0 0,1-1 0 0 0,0 1 0 0 0,0 0 0 0 0,0 0 0 0 0,-1 0 0 0 0,1 0 0 0 0,0 0-11 0 0,-8 15 39 0 0,0 1 0 0 0,1 0 0 0 0,1 0 0 0 0,0 0 0 0 0,1 1 0 0 0,1 0 0 0 0,1 0 0 0 0,1 0 0 0 0,0 1 1 0 0,1-1-1 0 0,2 16-39 0 0,0-18-63 0 0,0-1 0 0 0,1 0 0 0 0,0 1 0 0 0,1-1 0 0 0,1 0 0 0 0,1-1-1 0 0,0 1 1 0 0,0-1 0 0 0,2 0 0 0 0,0 0 0 0 0,0 0 0 0 0,1-1 0 0 0,1 0 0 0 0,0-1 0 0 0,1 0 0 0 0,0-1 0 0 0,1 0 0 0 0,0 0 0 0 0,1-1 0 0 0,0 0 0 0 0,10 5 63 0 0,-16-14-261 0 0,1 0 1 0 0,-1 0-1 0 0,0-1 0 0 0,0 0 0 0 0,1 0 1 0 0,-1-1-1 0 0,0 1 0 0 0,1-1 0 0 0,-1 0 1 0 0,0-1-1 0 0,0 0 0 0 0,0 0 1 0 0,0 0-1 0 0,-1-1 0 0 0,1 1 0 0 0,0-2 1 0 0,-1 1-1 0 0,0 0 0 0 0,0-1 0 0 0,0 0 1 0 0,0 0-1 0 0,-1-1 0 0 0,1 1 0 0 0,-1-1 1 0 0,0 0 260 0 0,18-21-1424 0 0</inkml:trace>
  <inkml:trace contextRef="#ctx0" brushRef="#br0" timeOffset="16440.001">6407 267 2024 0 0,'19'-74'6308'0'0,"-36"137"-4606"0"0,14-23-1599 0 0,2-1-1 0 0,2 0 1 0 0,2 1 0 0 0,1-1 0 0 0,2 0 0 0 0,5 15-103 0 0,-9-43-41 0 0,5 111-1921 0 0,-8-119 1748 0 0,1 0-1 0 0,0 0 1 0 0,-1 0 0 0 0,0 0-1 0 0,0 0 1 0 0,0 0 0 0 0,0 0 0 0 0,0 0-1 0 0,0 0 1 0 0,-1 0 0 0 0,0-1-1 0 0,1 1 1 0 0,-1 0 0 0 0,0-1-1 0 0,0 0 1 0 0,-1 1 0 0 0,1-1-1 0 0,0 0 1 0 0,-1 0 0 0 0,1 0-1 0 0,-1-1 1 0 0,0 1 0 0 0,1 0-1 0 0,-3 0 215 0 0,-9 0-1220 0 0</inkml:trace>
  <inkml:trace contextRef="#ctx0" brushRef="#br0" timeOffset="16689.34">6114 501 2812 0 0,'3'-3'884'0'0,"0"0"-220"0"0,4-1-212 0 0,12-1-180 0 0,3-1-176 0 0,5 6-12 0 0,4-1-288 0 0,-12 1-32 0 0,5 0-368 0 0,5 0-624 0 0,0 0-52 0 0</inkml:trace>
  <inkml:trace contextRef="#ctx0" brushRef="#br0" timeOffset="17185.688">3675 1335 1008 0 0,'-34'7'4211'0'0,"61"3"-2249"0"0,248-22-14 0 0,449-41 69 0 0,246 32-2017 0 0,-538 8-100 0 0,172 1 840 0 0,-603 12-742 0 0,1 0-15 0 0,1 0-1 0 0,-1 0 1 0 0,0 0 0 0 0,1 0 0 0 0,-1 0 0 0 0,1 0-1 0 0,-1-1 1 0 0,1 1 0 0 0,-1-1 0 0 0,0 1 0 0 0,1-1-1 0 0,-1 0 1 0 0,0 0 0 0 0,0 0 0 0 0,0 0 0 0 0,0-1-1 0 0,0 1 1 0 0,0-1 0 0 0,0 1 0 0 0,0-1 0 0 0,0 1 0 0 0,-1-1-1 0 0,1 0 1 0 0,0 0 0 0 0,-1 0 0 0 0,0 0 0 0 0,1 0-1 0 0,-1-1 18 0 0,-1 2-410 0 0,-2-38-5562 0 0,-8 12 4652 0 0,8 6 56 0 0</inkml:trace>
  <inkml:trace contextRef="#ctx0" brushRef="#br0" timeOffset="17433.059">6842 639 3020 0 0,'6'-8'3030'0'0,"4"-1"79"0"0,-9 26-4215 0 0,-23 74-3816 0 0,14-65 3671 0 0</inkml:trace>
  <inkml:trace contextRef="#ctx0" brushRef="#br0" timeOffset="17712.658">6885 1097 848 0 0,'3'7'1652'0'0,"1"-4"-328"0"0,-3-1-336 0 0,1 1-211 0 0,1-2-273 0 0,0 2-160 0 0,0-1-208 0 0,1-1-16 0 0,0-1-380 0 0,0 2-148 0 0,-3-4-433 0 0,2 2-359 0 0,-1-1-60 0 0,0 1 8 0 0</inkml:trace>
  <inkml:trace contextRef="#ctx0" brushRef="#br0" timeOffset="30225.348">6490 3445 1700 0 0,'-5'0'-378'0'0,"4"-1"474"0"0,1 1 0 0 0,0-1 0 0 0,-1 1 0 0 0,1-1 0 0 0,-1 1 0 0 0,1 0 0 0 0,-1-1 0 0 0,1 1 0 0 0,-1 0 0 0 0,0-1-1 0 0,1 1 1 0 0,-1 0 0 0 0,1 0 0 0 0,-1 0 0 0 0,1 0 0 0 0,-1-1 0 0 0,0 1 0 0 0,1 0 0 0 0,-1 0 0 0 0,0 0 0 0 0,1 0 0 0 0,-1 0-1 0 0,1 0 1 0 0,-1 1 0 0 0,0-1 0 0 0,1 0 0 0 0,-1 0 0 0 0,1 0 0 0 0,-1 0 0 0 0,1 1 0 0 0,-1-1 0 0 0,0 0 0 0 0,1 1 0 0 0,-1-1-1 0 0,1 0 1 0 0,-1 1 0 0 0,1-1 0 0 0,0 1 0 0 0,-1-1 0 0 0,1 0 0 0 0,-1 1 0 0 0,1-1 0 0 0,0 1 0 0 0,-1 0 0 0 0,1-1 0 0 0,0 1-1 0 0,0-1 1 0 0,-1 1 0 0 0,1-1 0 0 0,0 1 0 0 0,0 0 0 0 0,0-1 0 0 0,0 1 0 0 0,0-1 0 0 0,0 1 0 0 0,0 0 0 0 0,0-1 0 0 0,0 1-1 0 0,0-1 1 0 0,0 1 0 0 0,0 0 0 0 0,0-1 0 0 0,0 1 0 0 0,1-1 0 0 0,-1 1 0 0 0,0 0 0 0 0,0-1 0 0 0,1 1-96 0 0,46 1 990 0 0,184 16 67 0 0,-215-16-1191 0 0,72 15-295 0 0,-35 4-2658 0 0,-47-14 417 0 0,-6-6 1382 0 0</inkml:trace>
  <inkml:trace contextRef="#ctx0" brushRef="#br0" timeOffset="30444.011">6344 3740 1964 0 0,'0'9'5523'0'0,"83"-10"-4011"0"0,-25-7-1254 0 0,88-14-1582 0 0,-7-19-3815 0 0,-112 26 3701 0 0</inkml:trace>
  <inkml:trace contextRef="#ctx0" brushRef="#br0" timeOffset="30710.298">6895 3331 2092 0 0,'0'-2'117'0'0,"0"1"0"0"0,0 0 0 0 0,0-1-1 0 0,0 1 1 0 0,1 0 0 0 0,-1 0 0 0 0,0 0-1 0 0,1-1 1 0 0,-1 1 0 0 0,1 0 0 0 0,0 0-1 0 0,-1 0 1 0 0,1 0 0 0 0,0 0 0 0 0,-1 0 0 0 0,1 0-1 0 0,0 0 1 0 0,0 0 0 0 0,0 0 0 0 0,0 0-1 0 0,0 0 1 0 0,0 1 0 0 0,0-1 0 0 0,0 0 0 0 0,0 1-1 0 0,1-1 1 0 0,-1 1 0 0 0,0-1 0 0 0,0 1-1 0 0,0 0 1 0 0,1-1 0 0 0,-1 1 0 0 0,0 0 0 0 0,1 0-1 0 0,-1 0 1 0 0,0 0 0 0 0,0 0 0 0 0,1 0-1 0 0,-1 0 1 0 0,0 0 0 0 0,0 1 0 0 0,1-1-1 0 0,-1 0 1 0 0,0 1 0 0 0,0-1 0 0 0,0 1 0 0 0,1 0-117 0 0,60 25 744 0 0,-46-13-639 0 0,-1 0 0 0 0,-1 1 0 0 0,0 0 0 0 0,-1 1-1 0 0,0 1 1 0 0,-1 0 0 0 0,-1 1 0 0 0,-1 0-1 0 0,0 0 1 0 0,-1 1 0 0 0,-1 1 0 0 0,-1-1 0 0 0,0 1-1 0 0,-2 1 1 0 0,0-1 0 0 0,-1 1 0 0 0,-1 0-1 0 0,-1 0 1 0 0,-1 0 0 0 0,0 7-105 0 0,-3-12-52 0 0,-1 0-1 0 0,0-1 1 0 0,0 1-1 0 0,-1-1 1 0 0,-1 0 0 0 0,-1-1-1 0 0,0 1 1 0 0,-1-1 0 0 0,0 0-1 0 0,-1 0 1 0 0,0-1 0 0 0,-1 0-1 0 0,0-1 1 0 0,-1 0-1 0 0,0 0 1 0 0,-1-1 0 0 0,0-1-1 0 0,-1 1 1 0 0,0-2 0 0 0,0 0-1 0 0,-1 0 1 0 0,-8 3 52 0 0,15-8-381 0 0,-1 0 1 0 0,0 0 0 0 0,1 0-1 0 0,-1-1 1 0 0,-1 0-1 0 0,1 0 1 0 0,0-1 0 0 0,0 0-1 0 0,0 0 1 0 0,-1-1-1 0 0,1 0 1 0 0,0 0 0 0 0,-1-1-1 0 0,1 0 1 0 0,0 0-1 0 0,0 0 1 0 0,0-1 0 0 0,-3-2 380 0 0,-11-5-1394 0 0</inkml:trace>
  <inkml:trace contextRef="#ctx0" brushRef="#br0" timeOffset="20421.434">9708 366 1920 0 0,'27'-9'6272'0'0,"-17"51"-5833"0"0,-7-25-99 0 0,107 451 1175 0 0,-107-450-1779 0 0,5 23 99 0 0,-6-15-3489 0 0,-10-15-384 0 0,6-14 2805 0 0</inkml:trace>
  <inkml:trace contextRef="#ctx0" brushRef="#br0" timeOffset="22333.04">11093 482 1892 0 0,'5'1'1044'0'0,"3"-1"-208"0"0,3 0-112 0 0,17 0-96 0 0,-16 0-35 0 0,16 0-141 0 0,5 0 4 0 0,6 0-180 0 0,-1 0-208 0 0,5 0-152 0 0,-3 0 12 0 0,2 0-420 0 0,-4 0-545 0 0,-2 0-279 0 0,-4 0 52 0 0,-8 0 12 0 0</inkml:trace>
  <inkml:trace contextRef="#ctx0" brushRef="#br0" timeOffset="22587.171">11217 726 1592 0 0,'24'3'1004'0'0,"6"-3"-204"0"0,-12 0-212 0 0,10 0-212 0 0,11 0-40 0 0,44-16-524 0 0,-33 8-336 0 0,-1 1-616 0 0,4-2 32 0 0</inkml:trace>
  <inkml:trace contextRef="#ctx0" brushRef="#br0" timeOffset="22850.257">12492 198 1504 0 0,'-3'6'5256'0'0,"-11"65"-4057"0"0,22 110 387 0 0,63 152-643 0 0,-70-332-1059 0 0,0 1 0 0 0,-1 0 0 0 0,1-1-1 0 0,0 1 1 0 0,0 0 0 0 0,-1 0 0 0 0,1 0 0 0 0,-1 0-1 0 0,0 0 1 0 0,1 0 0 0 0,-1 0 0 0 0,0-1 0 0 0,0 1-1 0 0,0 0 1 0 0,0 0 0 0 0,-1 0 0 0 0,1 0 0 0 0,-1 0-1 0 0,1 0 1 0 0,-1 0 0 0 0,1 0 0 0 0,-1-1 0 0 0,0 1-1 0 0,0 0 1 0 0,0 0 0 0 0,0-1 0 0 0,0 1 0 0 0,0-1-1 0 0,-1 1 1 0 0,1-1 0 0 0,0 1 0 0 0,-1-1 0 0 0,1 0-1 0 0,-1 0 1 0 0,1 0 0 0 0,-1 0 0 0 0,0 0 0 0 0,0 0-1 0 0,1 0 1 0 0,-1 0 0 0 0,0-1 0 0 0,0 1 0 0 0,0-1-1 0 0,0 1 1 0 0,0-1 0 0 0,1 0 0 0 0,-1 1 0 0 0,0-1-1 0 0,0 0 1 0 0,0-1 0 0 0,0 1 0 0 0,0 0-1 0 0,0 0 1 0 0,0-1 0 0 0,0 1 0 0 0,0-1 0 0 0,1 0-1 0 0,-1 1 1 0 0,0-1 0 0 0,0 0 0 0 0,1 0 0 0 0,-1 0-1 0 0,0 0 1 0 0,1-1 0 0 0,-1 1 0 0 0,1 0 0 0 0,0-1-1 0 0,-1 1 1 0 0,1-1 116 0 0,-20-14-1134 0 0</inkml:trace>
  <inkml:trace contextRef="#ctx0" brushRef="#br0" timeOffset="23101.363">12551 168 1152 0 0,'147'-76'4706'0'0,"-142"74"-4627"0"0,1 1 0 0 0,-1 0 0 0 0,1 0 0 0 0,0 0 0 0 0,-1 1 0 0 0,1 0 0 0 0,0 0-1 0 0,-1 0 1 0 0,1 1 0 0 0,0 0 0 0 0,-1 0 0 0 0,1 0 0 0 0,-1 1 0 0 0,1 0 0 0 0,-1 0 0 0 0,0 0 0 0 0,0 1 0 0 0,0 0-1 0 0,0-1 1 0 0,0 2 0 0 0,-1-1 0 0 0,1 1 0 0 0,-1-1 0 0 0,0 1 0 0 0,0 0 0 0 0,0 1 0 0 0,2 3-79 0 0,-3-3 50 0 0,0 0 1 0 0,-1-1-1 0 0,1 1 1 0 0,-1 0-1 0 0,-1 0 1 0 0,1 0-1 0 0,-1 0 1 0 0,0 1-1 0 0,0-1 1 0 0,0 0-1 0 0,-1 0 1 0 0,1 1-1 0 0,-1-1 1 0 0,-1 0-1 0 0,1 1 1 0 0,-1-1-1 0 0,0 0 1 0 0,0 0-1 0 0,0 0 1 0 0,-1 0-1 0 0,0 0 1 0 0,0 0-1 0 0,0 0 1 0 0,-1 0-1 0 0,1-1 1 0 0,-1 1-1 0 0,0-1 1 0 0,-1 0-1 0 0,1 1 1 0 0,-1-2-1 0 0,0 2-50 0 0,-132 103-305 0 0,61-73-687 0 0,31-16-2887 0 0,43-18 2679 0 0,1-1-46 0 0</inkml:trace>
  <inkml:trace contextRef="#ctx0" brushRef="#br0" timeOffset="18835.918">8122 501 1228 0 0,'3'-15'2625'0'0,"15"-5"-225"0"0,7 4-1165 0 0,-34 63-557 0 0,6-10-560 0 0,1 0 0 0 0,2 0-1 0 0,2 0 1 0 0,2 0 0 0 0,1 0 0 0 0,1-1-1 0 0,3 0 1 0 0,0 0 0 0 0,3-1 0 0 0,1 0-1 0 0,1-1 1 0 0,2 0 0 0 0,7 9-118 0 0,-8-8-1337 0 0,-32-42-3691 0 0,0-9 3744 0 0</inkml:trace>
  <inkml:trace contextRef="#ctx0" brushRef="#br0" timeOffset="19151.123">8127 429 1468 0 0,'1'-4'167'0'0,"1"0"0"0"0,-1 0 0 0 0,1 0 1 0 0,0 0-1 0 0,0 0 0 0 0,0 0 0 0 0,1 0 0 0 0,0 1 0 0 0,-1-1 0 0 0,1 1 0 0 0,0 0 0 0 0,1 0 0 0 0,-1 0 1 0 0,1 0-1 0 0,-1 0 0 0 0,1 1 0 0 0,0 0 0 0 0,0 0 0 0 0,0 0 0 0 0,0 0 0 0 0,0 0 0 0 0,0 1 0 0 0,0 0 1 0 0,3-1-168 0 0,7-1 88 0 0,-1 1 1 0 0,1 0 0 0 0,0 1-1 0 0,0 0 1 0 0,0 1 0 0 0,0 1-1 0 0,0 0 1 0 0,-1 1 0 0 0,1 0-1 0 0,0 1 1 0 0,-1 1 0 0 0,1 0-1 0 0,-1 1 1 0 0,-1 0 0 0 0,1 1-1 0 0,-1 0 1 0 0,1 1 0 0 0,-2 1-1 0 0,1 0 1 0 0,-1 0 0 0 0,-1 1-1 0 0,1 1 1 0 0,-2-1 0 0 0,1 2-1 0 0,-1-1 1 0 0,6 10-89 0 0,-12-13 3 0 0,0-1 0 0 0,-1 1 1 0 0,0 0-1 0 0,0 0 0 0 0,0 0 0 0 0,0 0 0 0 0,-1 0 0 0 0,-1 0 0 0 0,1 0 1 0 0,-1 0-1 0 0,0 0 0 0 0,-1 0 0 0 0,1 1 0 0 0,-1-1 0 0 0,-1 0 1 0 0,0 0-1 0 0,0-1 0 0 0,0 1 0 0 0,0 0 0 0 0,-1 0 0 0 0,-1-1 0 0 0,1 0 1 0 0,-1 0-1 0 0,0 0 0 0 0,0 0 0 0 0,0 0 0 0 0,-1-1 0 0 0,0 0 1 0 0,0 0-1 0 0,-1 0 0 0 0,1-1 0 0 0,-1 1 0 0 0,0-1 0 0 0,0-1 0 0 0,0 1 1 0 0,-1-1-1 0 0,1 0 0 0 0,-1-1 0 0 0,0 1 0 0 0,0-1 0 0 0,-7 1-3 0 0,13-3-445 0 0,-6 1 565 0 0,1-4-4481 0 0,-6-9 3150 0 0</inkml:trace>
  <inkml:trace contextRef="#ctx0" brushRef="#br0" timeOffset="19676.571">9167 500 1100 0 0,'-5'2'3304'0'0,"-9"8"-2452"0"0,-7 20-608 0 0,2 0 1 0 0,0 2 0 0 0,3 0-1 0 0,0 1 1 0 0,2 1 0 0 0,2 0-1 0 0,1 1 1 0 0,2 0-1 0 0,1 0 1 0 0,2 1 0 0 0,-2 34-245 0 0,2-46 99 0 0,0 2-613 0 0,5-12-3774 0 0,0-27 3040 0 0</inkml:trace>
  <inkml:trace contextRef="#ctx0" brushRef="#br0" timeOffset="19909.333">9143 501 1280 0 0,'40'-58'6634'0'0,"-26"99"-4859"0"0,126 187-728 0 0,-137-224-1104 0 0,4 4-213 0 0,1 1-1 0 0,-1 0 1 0 0,-1 0 0 0 0,0 0 0 0 0,0 1 0 0 0,-1 0 0 0 0,0 1-1 0 0,0-1 1 0 0,-1 1 0 0 0,-1-1 0 0 0,0 1 0 0 0,1 5 270 0 0,-33 20-3995 0 0,18-30 2697 0 0</inkml:trace>
  <inkml:trace contextRef="#ctx0" brushRef="#br0" timeOffset="20095.622">9037 756 2308 0 0,'2'-4'968'0'0,"3"-1"-180"0"0,8-5-52 0 0,4 2-120 0 0,1-2-99 0 0,3 2-1 0 0,-1 1-132 0 0,1 1-76 0 0,2 0-128 0 0,-1 4-100 0 0,0-1-184 0 0,1 3 16 0 0,1-3-484 0 0,-13 3-637 0 0,3 0-167 0 0,4 0 108 0 0,0 0 16 0 0</inkml:trace>
  <inkml:trace contextRef="#ctx0" brushRef="#br0" timeOffset="21942.983">8905 404 928 0 0,'-12'6'334'0'0,"0"1"-1"0"0,0 1 1 0 0,1 0-1 0 0,1 1 1 0 0,-1 0-1 0 0,2 0 1 0 0,-1 1-1 0 0,1 0 1 0 0,1 1-1 0 0,-1 0 0 0 0,2 0 1 0 0,0 1-1 0 0,0 0 1 0 0,1 0-1 0 0,1 1 1 0 0,-2 5-334 0 0,1-2 157 0 0,2 0 0 0 0,0-1 0 0 0,0 1 0 0 0,2 1 1 0 0,0-1-1 0 0,1 0 0 0 0,0 1 0 0 0,2-1 0 0 0,0 0 0 0 0,0 1 0 0 0,2-1 0 0 0,0 0 0 0 0,1 0 1 0 0,0 0-1 0 0,1-1 0 0 0,1 1 0 0 0,1-1 0 0 0,0-1 0 0 0,1 1 0 0 0,6 8-157 0 0,8 6-52 0 0,0-2 0 0 0,2 0 0 0 0,0-2 0 0 0,2-1 0 0 0,1 0 0 0 0,1-2 0 0 0,8 3 52 0 0,-15-11-626 0 0,1-1-1 0 0,1-1 1 0 0,0 0 0 0 0,1-2 0 0 0,0-1 0 0 0,0-1 0 0 0,1-2 0 0 0,0 0-1 0 0,0-1 1 0 0,11 0 626 0 0,15-1-1240 0 0</inkml:trace>
  <inkml:trace contextRef="#ctx0" brushRef="#br0" timeOffset="20731.815">10189 522 860 0 0,'14'-14'7082'0'0,"-8"33"-4589"0"0,-7 56-3071 0 0,0-51 1338 0 0,21 106-364 0 0,-2 10-1483 0 0,-18-139 390 0 0,-19 14-5790 0 0,13-19 5173 0 0</inkml:trace>
  <inkml:trace contextRef="#ctx0" brushRef="#br0" timeOffset="21276.05">10242 551 1336 0 0,'-8'-29'4303'0'0,"3"-23"-3116"0"0,5 51-1182 0 0,2-4 27 0 0,-1 0-1 0 0,1 1 0 0 0,0-1 1 0 0,0 0-1 0 0,1 1 0 0 0,-1-1 1 0 0,1 1-1 0 0,0 0 0 0 0,0 0 1 0 0,1 0-1 0 0,-1 0 0 0 0,1 1 1 0 0,0-1-1 0 0,0 1 0 0 0,0 0 1 0 0,0 0-1 0 0,0 0 0 0 0,1 1 1 0 0,-1 0-1 0 0,1 0 0 0 0,0 0 1 0 0,2-1-32 0 0,-3 4 9 0 0,1 1 0 0 0,-1 0 0 0 0,1-1 0 0 0,-1 1 0 0 0,0 1 0 0 0,0-1 0 0 0,0 1 0 0 0,0-1 0 0 0,0 1 0 0 0,0 0 0 0 0,-1 1 0 0 0,0-1 1 0 0,1 1-1 0 0,-1-1 0 0 0,-1 1 0 0 0,1 0 0 0 0,0 0 0 0 0,-1 0 0 0 0,0 0 0 0 0,0 1 0 0 0,0-1 0 0 0,0 0 0 0 0,-1 1 0 0 0,0 0 0 0 0,0-1 0 0 0,0 1 0 0 0,-1 0-9 0 0,-12 115 420 0 0,-5-61-20 0 0,192 48-12 0 0,-172-105-374 0 0,0 1-11 0 0,1-1 0 0 0,-1 1 0 0 0,0-1-1 0 0,0 1 1 0 0,0 0 0 0 0,0 0 0 0 0,0 1 0 0 0,-1-1-1 0 0,1 1 1 0 0,-1-1 0 0 0,0 1 0 0 0,0 0-1 0 0,0 0 1 0 0,-1-1 0 0 0,0 1 0 0 0,1 1 0 0 0,-1-1-1 0 0,0 0 1 0 0,-1 0 0 0 0,1 0 0 0 0,-1 0-1 0 0,0 1 1 0 0,0-1 0 0 0,0 0 0 0 0,-1 0-3 0 0,-7 6-61 0 0,-1-2 0 0 0,-1 1 0 0 0,0-1 0 0 0,0 0 0 0 0,0-1 0 0 0,-1 0 0 0 0,0-1 0 0 0,0 0-1 0 0,-1-1 1 0 0,1 0 0 0 0,-1-1 0 0 0,0-1 0 0 0,-1 1 0 0 0,1-2 0 0 0,-1 0 0 0 0,1 0 0 0 0,-1-1 0 0 0,1-1 0 0 0,-1 0 0 0 0,-9-1 61 0 0,16 0-228 0 0,1 0-1 0 0,-1 0 1 0 0,1 0 0 0 0,-1-1-1 0 0,1 0 1 0 0,0 0 0 0 0,-1 0-1 0 0,1-1 1 0 0,0 1 0 0 0,1-1 0 0 0,-1-1-1 0 0,0 1 1 0 0,1-1 0 0 0,0 1-1 0 0,0-1 1 0 0,0 0 0 0 0,0-1-1 0 0,1 1 1 0 0,-1-1 0 0 0,1 0 228 0 0,-12-18-1206 0 0</inkml:trace>
  <inkml:trace contextRef="#ctx0" brushRef="#br0" timeOffset="21524.169">10767 293 2324 0 0,'8'14'371'0'0,"0"0"-1"0"0,-1 1 0 0 0,-1-1 0 0 0,0 2 1 0 0,-2-1-1 0 0,1 0 0 0 0,-2 1 1 0 0,0 0-1 0 0,-1 0 0 0 0,0 0 1 0 0,-1 0-1 0 0,-1 6-370 0 0,5 36 636 0 0,1-8-312 0 0,-1 0 0 0 0,-3 0 0 0 0,-2 0 0 0 0,-3 0-1 0 0,-1 0 1 0 0,-5 15-324 0 0,6-50 4 0 0,0 0-1 0 0,-1 0 1 0 0,-1 0-1 0 0,0 0 0 0 0,-1-1 1 0 0,0 0-1 0 0,-1 0 1 0 0,-1-1-1 0 0,0 0 1 0 0,-1 0-1 0 0,0-1 1 0 0,-1 0-1 0 0,-1 0 0 0 0,0-1 1 0 0,0-1-1 0 0,-1 0 1 0 0,0 0-1 0 0,-1-1 1 0 0,0-1-1 0 0,0 0 0 0 0,-1-1 1 0 0,-11 5-4 0 0,-9-3-658 0 0,0-2 0 0 0,-1-1 0 0 0,0-1 0 0 0,0-3 0 0 0,0 0 0 0 0,0-2 0 0 0,0-2 0 0 0,0-1 1 0 0,0-2-1 0 0,-10-4 658 0 0,-41-7-1120 0 0</inkml:trace>
  <inkml:trace contextRef="#ctx0" brushRef="#br0" timeOffset="26363.367">12708 1286 1896 0 0,'3'1'5045'0'0,"84"-12"-3600"0"0,177-23 2277 0 0,263 0-3722 0 0,1001 8 386 0 0,-1346 17-2112 0 0,-252 0-4943 0 0,37 9 5440 0 0,9 0 7 0 0</inkml:trace>
  <inkml:trace contextRef="#ctx0" brushRef="#br0" timeOffset="26751.746">13628 1665 1588 0 0,'-1'-23'4190'0'0,"-7"26"-1288"0"0,3 27-2646 0 0,1 0 0 0 0,1-1 0 0 0,2 1 0 0 0,1 0 0 0 0,2 0 0 0 0,0 0 0 0 0,2 0 0 0 0,2-1 0 0 0,0 1 0 0 0,2-2 0 0 0,9 23-256 0 0,14 70 142 0 0,-30-121-208 0 0,-1 1 1 0 0,1 0-1 0 0,0 0 0 0 0,0 0 0 0 0,-1 0 0 0 0,1 0 0 0 0,-1 0 0 0 0,1 0 0 0 0,-1 0 0 0 0,1 0 0 0 0,-1 0 0 0 0,1 0 0 0 0,-1 0 1 0 0,0 0-1 0 0,0 0 0 0 0,1 0 0 0 0,-1 0 0 0 0,0 0 0 0 0,0 1 0 0 0,0-1 0 0 0,0 0 0 0 0,-1 0 0 0 0,1 0 0 0 0,0 0 0 0 0,0 0 1 0 0,-1 0-1 0 0,1 0 0 0 0,0 0 0 0 0,-1 0 0 0 0,1 0 0 0 0,-1 0 0 0 0,1 0 0 0 0,-1 0 0 0 0,0 0 0 0 0,1 0 0 0 0,-1 0 0 0 0,0 0 1 0 0,0-1-1 0 0,0 1 0 0 0,0 0 0 0 0,1 0 0 0 0,-1-1 0 0 0,0 1 0 0 0,0-1 0 0 0,0 1 0 0 0,0-1 0 0 0,0 1 0 0 0,-1-1 0 0 0,1 0 1 0 0,0 0-1 0 0,0 1 0 0 0,0-1 0 0 0,0 0 0 0 0,0 0 0 0 0,0 0 0 0 0,0 0 0 0 0,-1 0 0 0 0,1 0 0 0 0,0 0 0 0 0,0-1 0 0 0,0 1 1 0 0,0 0-1 0 0,0-1 0 0 0,0 1 0 0 0,0 0 0 0 0,0-1 0 0 0,0 0 0 0 0,0 1 66 0 0,-63-53-4641 0 0,51 31 3430 0 0</inkml:trace>
  <inkml:trace contextRef="#ctx0" brushRef="#br0" timeOffset="27002.477">13628 1518 1428 0 0,'13'-12'373'0'0,"0"0"-1"0"0,0 0 1 0 0,1 1-1 0 0,1 1 0 0 0,0 1 1 0 0,0 0-1 0 0,1 0 1 0 0,0 2-1 0 0,0 0 1 0 0,7-1-373 0 0,-17 5 65 0 0,0 1 0 0 0,1 0 1 0 0,-1 0-1 0 0,0 1 0 0 0,1-1 0 0 0,-1 1 1 0 0,1 1-1 0 0,-1-1 0 0 0,0 1 1 0 0,1 1-1 0 0,-1-1 0 0 0,1 1 0 0 0,-1 0 1 0 0,1 0-1 0 0,-1 1 0 0 0,0 0 1 0 0,0 0-1 0 0,0 0 0 0 0,0 1 0 0 0,0 0 1 0 0,0 0-1 0 0,-1 1 0 0 0,1-1 1 0 0,-1 1-1 0 0,0 0 0 0 0,0 1 0 0 0,-1-1 1 0 0,1 1-1 0 0,0 1-65 0 0,-1 0 79 0 0,-1 1-1 0 0,1-1 1 0 0,-1 1-1 0 0,-1-1 1 0 0,1 1-1 0 0,-1 0 1 0 0,0 0-1 0 0,-1 0 1 0 0,1 1-1 0 0,-2-1 1 0 0,1 0-1 0 0,-1 0 1 0 0,0 1-1 0 0,0-1 1 0 0,-1 0-1 0 0,0 0 1 0 0,0 0 0 0 0,-1 1-1 0 0,0-1 1 0 0,0-1-1 0 0,0 1 1 0 0,-1 0-1 0 0,0 0 1 0 0,-1-1-1 0 0,-1 2-78 0 0,-119 142 904 0 0,61-99-2482 0 0,64-48-1703 0 0,15-4 1204 0 0,4-1 844 0 0</inkml:trace>
  <inkml:trace contextRef="#ctx0" brushRef="#br0" timeOffset="27346.585">14548 1670 860 0 0,'9'-11'2763'0'0,"-9"12"-2593"0"0,0-1 1 0 0,0 0-1 0 0,1 0 1 0 0,-1 1-1 0 0,0-1 1 0 0,0 0-1 0 0,1 0 1 0 0,-1 0-1 0 0,0 1 1 0 0,0-1-1 0 0,1 0 1 0 0,-1 0-1 0 0,0 0 1 0 0,0 0-1 0 0,1 0 1 0 0,-1 0-1 0 0,0 1 1 0 0,1-1-1 0 0,-1 0 1 0 0,0 0-1 0 0,1 0 1 0 0,-1 0-1 0 0,0 0 1 0 0,1 0-1 0 0,-1 0 1 0 0,0 0-1 0 0,1 0 1 0 0,-1 0-1 0 0,0-1-170 0 0,-25 261 1586 0 0,20-139-1831 0 0,-18-99-5645 0 0,22-23 4528 0 0,1 1 6 0 0</inkml:trace>
  <inkml:trace contextRef="#ctx0" brushRef="#br0" timeOffset="28139.133">14555 1662 1508 0 0,'-2'-28'4946'0'0,"-4"-8"-2637"0"0,34-2-1284 0 0,-24 34-1017 0 0,0 1 0 0 0,1-1 0 0 0,-1 1 1 0 0,1-1-1 0 0,0 1 0 0 0,0 1 0 0 0,1-1 1 0 0,-1 1-1 0 0,0 0 0 0 0,1 0 0 0 0,-1 0 1 0 0,1 1-1 0 0,0 0 0 0 0,-1 0 1 0 0,1 0-1 0 0,0 1 0 0 0,0 0 0 0 0,0 0 1 0 0,-1 0-1 0 0,1 1 0 0 0,0 0 0 0 0,0 0 1 0 0,-1 0-1 0 0,1 1 0 0 0,-1 0 0 0 0,1 0 1 0 0,-1 0-1 0 0,0 1 0 0 0,0 0 0 0 0,0 0 1 0 0,0 0-1 0 0,0 1 0 0 0,-1-1 1 0 0,1 1-1 0 0,-1 0 0 0 0,0 0 0 0 0,0 1 1 0 0,-1-1-1 0 0,1 1 0 0 0,-1 0 0 0 0,0 0 1 0 0,0 0-1 0 0,1 5-8 0 0,-3-5 9 0 0,0 1 1 0 0,-1-1-1 0 0,0 0 1 0 0,0 0-1 0 0,0 0 1 0 0,-1 0-1 0 0,0 0 1 0 0,0 0-1 0 0,0 0 1 0 0,0 0-1 0 0,-1 0 1 0 0,0-1-1 0 0,0 1 1 0 0,0 0-1 0 0,0-1 1 0 0,-1 1-1 0 0,0-1 1 0 0,0 0-1 0 0,-3 3-9 0 0,-22 41 85 0 0,81-23-42 0 0,52 24-74 0 0,-103-47 36 0 0,0 0 0 0 0,1 0 1 0 0,-1 0-1 0 0,0 0 0 0 0,0 0 0 0 0,0 0 0 0 0,0 0 0 0 0,-1 1 1 0 0,1-1-1 0 0,-1 1 0 0 0,1-1 0 0 0,-1 1 0 0 0,0 0 0 0 0,0-1 0 0 0,0 1 1 0 0,0 0-1 0 0,0 0 0 0 0,-1 0 0 0 0,0 0 0 0 0,1-1 0 0 0,-1 1 1 0 0,0 0-1 0 0,0 0 0 0 0,0 0 0 0 0,-1 0 0 0 0,1 0 0 0 0,-1 0 1 0 0,0 0-1 0 0,1-1 0 0 0,-1 1 0 0 0,0 0 0 0 0,-1 0 0 0 0,1-1 0 0 0,0 1 1 0 0,-1-1-1 0 0,0 1 0 0 0,0 0-5 0 0,-8 8-64 0 0,0-1-1 0 0,-1 0 1 0 0,0-1-1 0 0,-1 0 1 0 0,0-1-1 0 0,0 0 1 0 0,0-1-1 0 0,-1 0 1 0 0,0-1-1 0 0,-1-1 1 0 0,1 0-1 0 0,-1 0 1 0 0,0-2 0 0 0,0 0-1 0 0,-1 0 1 0 0,1-1-1 0 0,0-1 1 0 0,-1 0-1 0 0,-14-2 65 0 0,22 0-385 0 0,0 0 0 0 0,0 0 0 0 0,1 0 0 0 0,-1-1 0 0 0,0 0 0 0 0,0-1 0 0 0,1 1 0 0 0,0-1 0 0 0,-1-1 0 0 0,1 1 0 0 0,0-1 0 0 0,1 0-1 0 0,-1 0 1 0 0,1-1 0 0 0,-1 0 0 0 0,1 0 0 0 0,-4-5 385 0 0,-7-10-1308 0 0</inkml:trace>
  <inkml:trace contextRef="#ctx0" brushRef="#br0" timeOffset="28406.408">14257 1353 968 0 0,'-12'10'269'0'0,"0"0"-1"0"0,0 0 1 0 0,1 1 0 0 0,0 1-1 0 0,1 0 1 0 0,1 0-1 0 0,0 1 1 0 0,0 0 0 0 0,2 1-1 0 0,-1-1 1 0 0,2 2 0 0 0,0-1-1 0 0,0 1 1 0 0,2 0-1 0 0,-1 0 1 0 0,2 0 0 0 0,0 0-1 0 0,1 1 1 0 0,1-1-1 0 0,0 1 1 0 0,1-1 0 0 0,1 1-1 0 0,0 0 1 0 0,1-1 0 0 0,1 1-1 0 0,0-1 1 0 0,1 0-1 0 0,5 11-268 0 0,14 25-36 0 0,1-2 0 0 0,3-1 0 0 0,2-1-1 0 0,2-1 1 0 0,2-2 0 0 0,2-1-1 0 0,2-1 1 0 0,25 20 36 0 0,-19-15-972 0 0,36 21-3002 0 0,-52-53 2721 0 0</inkml:trace>
  <inkml:trace contextRef="#ctx0" brushRef="#br0" timeOffset="28671.419">15087 1647 1424 0 0,'4'-3'93'0'0,"-1"-1"0"0"0,1 1 1 0 0,0 0-1 0 0,0 0 0 0 0,0 0 0 0 0,0 1 0 0 0,1-1 0 0 0,-1 1 0 0 0,1 0 1 0 0,0 0-1 0 0,-1 1 0 0 0,1-1 0 0 0,0 1 0 0 0,0 0 0 0 0,0 0 0 0 0,0 1 1 0 0,0-1-1 0 0,0 1 0 0 0,0 0 0 0 0,0 1 0 0 0,0-1 0 0 0,-1 1 1 0 0,1 0-1 0 0,0 0 0 0 0,0 0 0 0 0,0 1 0 0 0,-1 0 0 0 0,1 0 0 0 0,-1 0 1 0 0,1 0-1 0 0,-1 1 0 0 0,0 0 0 0 0,0 0 0 0 0,0 0 0 0 0,0 0 0 0 0,-1 1 1 0 0,1-1-1 0 0,-1 1 0 0 0,0 0 0 0 0,0 0 0 0 0,1 2-93 0 0,8 24 429 0 0,-1 1 0 0 0,-2 1 0 0 0,-1-1 0 0 0,-2 1 1 0 0,-1 0-1 0 0,-1 1 0 0 0,-2 0 0 0 0,-1-1 0 0 0,-4 31-429 0 0,3-35 70 0 0,-2 0 1 0 0,-1 0 0 0 0,-2-1-1 0 0,0 1 1 0 0,-2-1-1 0 0,-1 0 1 0 0,-1-1 0 0 0,-1 0-1 0 0,-1 0 1 0 0,-1-1-1 0 0,-2 0 1 0 0,0-1 0 0 0,-8 7-71 0 0,13-18-457 0 0,-2-1 1 0 0,1 0-1 0 0,-1-1 1 0 0,-1 0-1 0 0,0 0 1 0 0,-1-2-1 0 0,0 1 1 0 0,0-2-1 0 0,-1 0 1 0 0,0 0-1 0 0,-1-1 1 0 0,0-1 0 0 0,0-1-1 0 0,0 0 1 0 0,-9 2 456 0 0,-15-1-1268 0 0</inkml:trace>
  <inkml:trace contextRef="#ctx0" brushRef="#br0" timeOffset="23623.464">13630 566 1468 0 0,'-64'112'5925'0'0,"80"-179"-3860"0"0,152-265-1382 0 0,-112 246-682 0 0,-30 146 65 0 0,149 248-251 0 0,-173-304 97 0 0,25 54-1636 0 0,-30-20-3017 0 0,-13-22 3419 0 0</inkml:trace>
  <inkml:trace contextRef="#ctx0" brushRef="#br0" timeOffset="23895.844">13702 542 1804 0 0,'25'-31'5640'0'0,"50"7"-4626"0"0,-66 22-600 0 0,112-18-768 0 0,0 13-4471 0 0,-104 7 3688 0 0</inkml:trace>
  <inkml:trace contextRef="#ctx0" brushRef="#br0" timeOffset="24176.116">14307 564 1844 0 0,'-2'11'4938'0'0,"-1"-37"-3726"0"0,-2-48-1219 0 0,72-213 166 0 0,-17 170 330 0 0,-25 167-438 0 0,0 49-295 0 0,4-1 1 0 0,5-2-1 0 0,34 67 244 0 0,-60-137-4013 0 0,-8-18 2835 0 0</inkml:trace>
  <inkml:trace contextRef="#ctx0" brushRef="#br0" timeOffset="24409.221">14814 135 2700 0 0,'-6'68'4432'0'0,"21"31"-3606"0"0,73 191-883 0 0,-87-277-1314 0 0,-3-10-2007 0 0,-6 0 2126 0 0</inkml:trace>
  <inkml:trace contextRef="#ctx0" brushRef="#br0" timeOffset="25261.307">14806 236 1228 0 0,'-15'-25'5167'0'0,"-1"-3"-3975"0"0,15 20-641 0 0,19-26 8 0 0,-6 26-553 0 0,0 1 0 0 0,1 0 1 0 0,1 1-1 0 0,-1 0 0 0 0,1 1 1 0 0,0 0-1 0 0,0 1 0 0 0,0 1 1 0 0,0 0-1 0 0,1 1 0 0 0,-1 1 1 0 0,6 0-7 0 0,-16 1-6 0 0,1 1 0 0 0,0 0 0 0 0,0 0 0 0 0,-1 0 0 0 0,1 0 0 0 0,-1 1 0 0 0,1 0 0 0 0,-1 0 0 0 0,0 0 0 0 0,1 0 0 0 0,-1 1 0 0 0,0 0 0 0 0,0-1 0 0 0,-1 1 0 0 0,1 1 0 0 0,-1-1 0 0 0,0 1 0 0 0,1-1 0 0 0,-1 1 0 0 0,-1 0 0 0 0,1 0 0 0 0,-1 0 0 0 0,1 1 0 0 0,-1-1 0 0 0,0 0 0 0 0,-1 1 0 0 0,1-1 0 0 0,-1 1 0 0 0,0 0 0 0 0,0-1 0 0 0,0 1 0 0 0,-1 0 0 0 0,0 0 0 0 0,0 0 0 0 0,0-1 0 0 0,0 1 0 0 0,-1 0 0 0 0,-1 4 6 0 0,-69 161 267 0 0,73-168-257 0 0,0 1 0 0 0,0-1 0 0 0,0 1 0 0 0,0-1-1 0 0,0 0 1 0 0,0 0 0 0 0,1 0 0 0 0,-1-1 0 0 0,1 1 0 0 0,-1 0 0 0 0,1-1-1 0 0,0 0 1 0 0,0 0 0 0 0,0 1 0 0 0,-1-2 0 0 0,1 1 0 0 0,0 0 0 0 0,0-1-1 0 0,0 1 1 0 0,0-1 0 0 0,0 0 0 0 0,0 0 0 0 0,0 0 0 0 0,3 0-10 0 0,-5 0 1 0 0,3 0 11 0 0,2 0-11 0 0,1-1 1 0 0,-1 1 0 0 0,0 0-1 0 0,1 1 1 0 0,-1-1 0 0 0,1 1-1 0 0,-1 1 1 0 0,0-1 0 0 0,0 1-1 0 0,1 0 1 0 0,-1 0 0 0 0,-1 1-1 0 0,1 0 1 0 0,0 0 0 0 0,-1 0-1 0 0,1 1 1 0 0,-1 0 0 0 0,0 0-1 0 0,0 0 1 0 0,0 0 0 0 0,-1 1-1 0 0,0 0 1 0 0,0 0 0 0 0,0 0-1 0 0,0 1 1 0 0,-1-1-1 0 0,0 1 1 0 0,1 3-2 0 0,-8 0 23 0 0,-1-1-1 0 0,0 1 0 0 0,-1-1 1 0 0,1 0-1 0 0,-2 0 1 0 0,1-1-1 0 0,-1 0 0 0 0,0 0 1 0 0,-1-1-1 0 0,0 1 1 0 0,0-2-1 0 0,0 1 0 0 0,0-1 1 0 0,-1 0-1 0 0,0-1 1 0 0,0 0-1 0 0,0 0 0 0 0,-1-1 1 0 0,1 0-1 0 0,-1-1 0 0 0,0 0 1 0 0,-7 0-23 0 0,8 2-190 0 0,0-1 1 0 0,-1 0 0 0 0,0-1-1 0 0,1 0 1 0 0,-1 0-1 0 0,0-1 1 0 0,0-1-1 0 0,0 1 1 0 0,0-1-1 0 0,1-1 1 0 0,-1 0-1 0 0,0 0 1 0 0,0-1-1 0 0,1-1 1 0 0,-1 1 0 0 0,1-2-1 0 0,-1 1 1 0 0,1-1-1 0 0,-4-2 190 0 0,5-25-2656 0 0,8 19 1391 0 0</inkml:trace>
  <inkml:trace contextRef="#ctx0" brushRef="#br0" timeOffset="25508.239">15518 69 1972 0 0,'38'18'4521'0'0,"-13"65"-3802"0"0,-22-72-378 0 0,9 33-176 0 0,-3-1 0 0 0,-1 2 0 0 0,-1-1 0 0 0,-3 1 0 0 0,-2 0 0 0 0,-2-1 1 0 0,-2 1-1 0 0,-1 0 0 0 0,-3 0 0 0 0,-2-1 0 0 0,-1 0 0 0 0,-9 20-165 0 0,12-50-31 0 0,-2 0 1 0 0,0 0-1 0 0,0-1 0 0 0,-1 0 0 0 0,-1-1 0 0 0,0 0 0 0 0,-1 0 0 0 0,0-1 1 0 0,0 0-1 0 0,-1-1 0 0 0,-1-1 0 0 0,0 0 0 0 0,0 0 0 0 0,-1-2 0 0 0,0 1 1 0 0,0-2-1 0 0,0 0 0 0 0,-1 0 0 0 0,-4-1 31 0 0,-8 3-589 0 0,-1-2 1 0 0,0-1-1 0 0,0-1 0 0 0,0-1 1 0 0,0-1-1 0 0,-1-2 0 0 0,1-1 0 0 0,0-1 1 0 0,-1-1-1 0 0,-1-2 589 0 0,-43-13-1281 0 0</inkml:trace>
  <inkml:trace contextRef="#ctx0" brushRef="#br0" timeOffset="25913.141">13706 0 1268 0 0,'-22'6'327'0'0,"0"1"-1"0"0,1 0 1 0 0,-1 2-1 0 0,2 0 1 0 0,-1 2-1 0 0,1 0 0 0 0,1 1 1 0 0,0 1-1 0 0,1 1 1 0 0,0 1-1 0 0,1 0 1 0 0,0 1-1 0 0,2 1 1 0 0,0 0-1 0 0,1 1 1 0 0,0 1-1 0 0,2 0 1 0 0,0 1-1 0 0,2 0 1 0 0,0 1-1 0 0,1 0 1 0 0,1 1-1 0 0,1-1 1 0 0,1 2-1 0 0,-3 16-326 0 0,25 62 538 0 0,-8-77-617 0 0,0 0 0 0 0,1-1-1 0 0,1 0 1 0 0,1 0 0 0 0,2-1 0 0 0,0-1 0 0 0,1 0 0 0 0,1 0 0 0 0,14 14 79 0 0,174 138-6644 0 0,-177-155 5560 0 0</inkml:trace>
  <inkml:trace contextRef="#ctx0" brushRef="#br0" timeOffset="35265.835">11846 3283 1112 0 0,'13'-3'6856'0'0,"15"-2"-3847"0"0,114-18-2511 0 0,-128 22-415 0 0,121-5-796 0 0,-8 28-3480 0 0,-116-6 207 0 0,-16-9 2724 0 0</inkml:trace>
  <inkml:trace contextRef="#ctx0" brushRef="#br0" timeOffset="35423.909">12012 3463 976 0 0,'5'1'1368'0'0,"1"1"-216"0"0,17-5-196 0 0,7 3-132 0 0,-14 0-107 0 0,10 0-85 0 0,7 0-176 0 0,4 0-216 0 0,0 0-212 0 0,1 0-8 0 0,1 0-764 0 0,-3 0-633 0 0,1 0 77 0 0,-2 0 56 0 0,1 0 20 0 0</inkml:trace>
  <inkml:trace contextRef="#ctx0" brushRef="#br0" timeOffset="31279.075">8341 3101 1180 0 0,'15'-16'4205'0'0,"-14"34"-943"0"0,-1-16-3327 0 0,0 211 827 0 0,43 117-199 0 0,-39-301-500 0 0,5 24-315 0 0,-9-52 4 0 0,-13 5-2334 0 0,-30-47-1563 0 0,26 21 2826 0 0</inkml:trace>
  <inkml:trace contextRef="#ctx0" brushRef="#br0" timeOffset="31573.612">8384 2977 1216 0 0,'4'-4'132'0'0,"0"0"1"0"0,0 1-1 0 0,0 0 1 0 0,0 0-1 0 0,1 0 0 0 0,-1 1 1 0 0,1-1-1 0 0,0 1 0 0 0,0 0 1 0 0,-1 1-1 0 0,1-1 1 0 0,0 1-1 0 0,0 0 0 0 0,1 0 1 0 0,-1 0-1 0 0,0 1 0 0 0,0 0 1 0 0,0 0-1 0 0,0 0 0 0 0,1 0 1 0 0,-1 1-1 0 0,0 0 1 0 0,0 0-1 0 0,0 1 0 0 0,0-1 1 0 0,0 1-1 0 0,0 0 0 0 0,-1 0 1 0 0,1 1-1 0 0,-1-1 0 0 0,1 1 1 0 0,2 3-133 0 0,3-2 96 0 0,-1 1 1 0 0,0 0-1 0 0,0 0 0 0 0,-1 1 1 0 0,0 1-1 0 0,0-1 0 0 0,0 1 1 0 0,0 0-1 0 0,-1 1 0 0 0,-1 0 1 0 0,1 0-1 0 0,-1 0 0 0 0,-1 1 1 0 0,1 0-1 0 0,-2 0 0 0 0,1 1 1 0 0,-1-1-1 0 0,-1 1 1 0 0,1 0-1 0 0,-2 0 0 0 0,1 0 1 0 0,-1 0-1 0 0,-1 0 0 0 0,0 1 1 0 0,0-1-1 0 0,-1 0 0 0 0,-1 1 1 0 0,0-1-1 0 0,0 0 0 0 0,-1 0 1 0 0,0 1-1 0 0,0-1 0 0 0,-1 0 1 0 0,-1-1-1 0 0,0 1 0 0 0,0-1 1 0 0,-2 3-97 0 0,-2-2-21 0 0,1-1 0 0 0,-2-1-1 0 0,1 1 1 0 0,-1-1 0 0 0,0-1 0 0 0,-1 1 0 0 0,0-2 0 0 0,0 1 0 0 0,-1-1 0 0 0,1-1 0 0 0,-1 0-1 0 0,0 0 1 0 0,-1-1 0 0 0,1-1 0 0 0,-4 1 21 0 0,13-4-743 0 0,1-12-3078 0 0,18 5 2495 0 0,2-1 12 0 0</inkml:trace>
  <inkml:trace contextRef="#ctx0" brushRef="#br0" timeOffset="31916.255">9436 3127 1676 0 0,'-2'10'4182'0'0,"-22"54"-3355"0"0,-113 274 1105 0 0,102-282-4092 0 0,34-56 835 0 0,1 0-11 0 0,-2-3 18 0 0,-10-12 36 0 0</inkml:trace>
  <inkml:trace contextRef="#ctx0" brushRef="#br0" timeOffset="32196.915">9415 3052 1468 0 0,'10'-11'1149'0'0,"-10"11"-1079"0"0,0 1 0 0 0,0 0-1 0 0,0-1 1 0 0,0 1-1 0 0,0-1 1 0 0,0 1-1 0 0,0 0 1 0 0,0-1 0 0 0,0 1-1 0 0,0-1 1 0 0,0 1-1 0 0,0-1 1 0 0,1 1 0 0 0,-1 0-1 0 0,0-1 1 0 0,1 1-1 0 0,-1-1 1 0 0,0 1 0 0 0,1-1-1 0 0,-1 1 1 0 0,0-1-1 0 0,1 0 1 0 0,-1 1 0 0 0,1-1-1 0 0,-1 0 1 0 0,1 1-1 0 0,-1-1 1 0 0,1 0-1 0 0,-1 1 1 0 0,1-1 0 0 0,-1 0-1 0 0,1 0 1 0 0,-1 1-1 0 0,1-1 1 0 0,0 0 0 0 0,-1 0-1 0 0,1 0 1 0 0,-1 0-1 0 0,1 0 1 0 0,0 0 0 0 0,-1 0-1 0 0,1 0 1 0 0,-1 0-1 0 0,1 0 1 0 0,0 0 0 0 0,-1-1-1 0 0,1 1 1 0 0,-1 0-1 0 0,1 0 1 0 0,-1 0-1 0 0,1-1 1 0 0,-1 1 0 0 0,1 0-1 0 0,-1-1 1 0 0,1 1-1 0 0,-1 0 1 0 0,1-1 0 0 0,-1 1-1 0 0,0-1 1 0 0,1 1-1 0 0,-1-1 1 0 0,1 1 0 0 0,-1-1-1 0 0,0 1 1 0 0,0-1-1 0 0,1 1 1 0 0,-1-1-1 0 0,0 1 1 0 0,0-1 0 0 0,0 0-70 0 0,73 176 1870 0 0,129 129-630 0 0,-189-276-2010 0 0,-13-26 581 0 0,1-1-1 0 0,-1 1 0 0 0,0-1 1 0 0,0 1-1 0 0,0-1 0 0 0,0 1 1 0 0,0-1-1 0 0,0 0 0 0 0,0 1 1 0 0,-1-1-1 0 0,1 1 1 0 0,0-1-1 0 0,-1 1 0 0 0,1-1 1 0 0,-1 0-1 0 0,0 1 0 0 0,1-1 1 0 0,-1 0-1 0 0,0 0 0 0 0,0 1 1 0 0,0-1-1 0 0,0 0 1 0 0,0 0-1 0 0,0 0 0 0 0,0 0 1 0 0,0 0-1 0 0,0 0 0 0 0,0-1 1 0 0,-1 1-1 0 0,1 0 1 0 0,0 0-1 0 0,-1-1 0 0 0,1 1 1 0 0,0-1-1 0 0,-1 1 0 0 0,1-1 1 0 0,-1 0-1 0 0,1 0 0 0 0,-1 1 1 0 0,1-1-1 0 0,-2 0 190 0 0,-13 2-1218 0 0</inkml:trace>
  <inkml:trace contextRef="#ctx0" brushRef="#br0" timeOffset="32475.167">9383 3434 1936 0 0,'-2'-28'7192'0'0,"33"11"-5328"0"0,55 1-4128 0 0,-74 14 2217 0 0,103-15-5702 0 0,-88 13 4417 0 0</inkml:trace>
  <inkml:trace contextRef="#ctx0" brushRef="#br0" timeOffset="32785.183">10053 3419 1360 0 0,'-20'34'5583'0'0,"-16"-50"-3808"0"0,31 1-1744 0 0,1-1 0 0 0,0 1-1 0 0,1 0 1 0 0,0-1 0 0 0,1 0-1 0 0,1 0 1 0 0,1 1 0 0 0,0-1 0 0 0,1 0-1 0 0,1 0 1 0 0,0 0 0 0 0,1 1-1 0 0,0-1 1 0 0,5-8-31 0 0,-2 1 2 0 0,-6 16-38 0 0,1-1 0 0 0,0 0 0 0 0,0 0 0 0 0,1 1 1 0 0,-1-1-1 0 0,2 1 0 0 0,-1 0 0 0 0,1 0 0 0 0,0 0 0 0 0,1 0 1 0 0,0 0-1 0 0,0 0 0 0 0,0 1 0 0 0,1 0 0 0 0,-1 0 0 0 0,2 0 1 0 0,-1 0-1 0 0,1 1 0 0 0,0 0 0 0 0,0 0 0 0 0,0 1 0 0 0,0 0 1 0 0,1 0-1 0 0,0 0 0 0 0,0 1 0 0 0,5-2 36 0 0,-4 8-26 0 0,0 1-1 0 0,-1 0 1 0 0,0 0 0 0 0,1 1-1 0 0,-1 0 1 0 0,-1 0 0 0 0,1 0-1 0 0,-1 1 1 0 0,0 0 0 0 0,0 1-1 0 0,-1-1 1 0 0,0 1 0 0 0,0 0-1 0 0,0 0 1 0 0,-1 1-1 0 0,0-1 1 0 0,-1 1 0 0 0,0 0-1 0 0,0 0 1 0 0,0 0 0 0 0,-1 2 26 0 0,28 71-124 0 0,24 79 164 0 0,-31-55-3001 0 0,-23-103 1929 0 0,0-2-212 0 0</inkml:trace>
  <inkml:trace contextRef="#ctx0" brushRef="#br0" timeOffset="33099.189">10617 3176 2740 0 0,'5'8'4989'0'0,"1"59"-4344"0"0,-6-65-420 0 0,23 159 999 0 0,2 46-4008 0 0,-52-197-1077 0 0,12-19 2683 0 0</inkml:trace>
  <inkml:trace contextRef="#ctx0" brushRef="#br0" timeOffset="34034.385">10653 3209 964 0 0,'-12'-9'4984'0'0,"-8"-4"-3926"0"0,-12-12 577 0 0,-17-3-790 0 0,76-2-440 0 0,-19 24-409 0 0,1 0 0 0 0,0 1 0 0 0,0-1 0 0 0,0 2 0 0 0,1-1 0 0 0,-1 1 0 0 0,1 1 0 0 0,0 0 0 0 0,0 0-1 0 0,0 1 1 0 0,1 0 0 0 0,-1 1 0 0 0,0 0 0 0 0,1 1 0 0 0,4 0 4 0 0,-12 0-1 0 0,1 0 0 0 0,-1 1 0 0 0,0-1 1 0 0,1 1-1 0 0,-1 0 0 0 0,0 0 0 0 0,0 0 0 0 0,0 0 0 0 0,0 1 0 0 0,0-1 0 0 0,0 1 0 0 0,0 0 0 0 0,0-1 0 0 0,0 1 0 0 0,-1 1 1 0 0,1-1-1 0 0,-1 0 0 0 0,0 1 0 0 0,1-1 0 0 0,-1 1 0 0 0,0-1 0 0 0,-1 1 0 0 0,1 0 0 0 0,0 0 0 0 0,-1 0 0 0 0,1 0 0 0 0,-1 0 1 0 0,0 1-1 0 0,0-1 0 0 0,-1 0 0 0 0,1 0 0 0 0,0 1 0 0 0,-1-1 0 0 0,0 0 0 0 0,0 3 1 0 0,-20 115 97 0 0,-40-32 123 0 0,98-71-69 0 0,-30-17-150 0 0,0 1 0 0 0,0 0 0 0 0,0 1 0 0 0,-1 0 0 0 0,1 0 0 0 0,-1 0 0 0 0,1 1 1 0 0,-1 0-1 0 0,-1 1 0 0 0,1 0 0 0 0,0 0 0 0 0,-1 0 0 0 0,0 1 0 0 0,0-1 0 0 0,-1 2 1 0 0,0-1-1 0 0,0 0 0 0 0,0 1 0 0 0,-1 0 0 0 0,0 0 0 0 0,0 1 0 0 0,-1-1 0 0 0,0 1 0 0 0,0-1 1 0 0,-1 1-1 0 0,1 0 0 0 0,-2 0 0 0 0,1 7-1 0 0,-5-6 16 0 0,-1 0 0 0 0,-1 0 0 0 0,0-1-1 0 0,0 0 1 0 0,-1 0 0 0 0,0 0 0 0 0,0-1 0 0 0,-1 0 0 0 0,0 0 0 0 0,0-1 0 0 0,0 1 0 0 0,-1-2-1 0 0,0 1 1 0 0,0-1 0 0 0,-1 0 0 0 0,1-1 0 0 0,-1 0 0 0 0,0 0 0 0 0,0-1 0 0 0,0 0-1 0 0,-1-1 1 0 0,-3 1-16 0 0,9-1-161 0 0,-1-1 0 0 0,0 0 0 0 0,1 1 0 0 0,-1-2 0 0 0,0 1-1 0 0,0 0 1 0 0,0-1 0 0 0,0 0 0 0 0,0 0 0 0 0,1-1 0 0 0,-1 1 0 0 0,0-1 0 0 0,0 0-1 0 0,0 0 1 0 0,1-1 0 0 0,-1 1 0 0 0,1-1 0 0 0,-1 0 0 0 0,1 0 0 0 0,-1-1-1 0 0,1 1 1 0 0,0-1 0 0 0,0 0 0 0 0,1 0 0 0 0,-1-1 0 0 0,0 1 0 0 0,1-1-1 0 0,0 1 1 0 0,0-1 0 0 0,0 0 0 0 0,0 0 0 0 0,1-1 0 0 0,0 1 0 0 0,0 0 0 0 0,0-1-1 0 0,0 1 1 0 0,0-1 0 0 0,1 0 0 0 0,0 1 0 0 0,0-1 0 0 0,0 0 161 0 0,1-24-1314 0 0,0 9 0 0 0</inkml:trace>
  <inkml:trace contextRef="#ctx0" brushRef="#br0" timeOffset="34312.453">11178 3002 1564 0 0,'33'13'3713'0'0,"2"47"-3023"0"0,-29-46-258 0 0,7 19-118 0 0,-2 0 0 0 0,-2 1 0 0 0,-1 1 0 0 0,-1-1 1 0 0,-2 1-1 0 0,-2 0 0 0 0,-1 1 0 0 0,-3 33-314 0 0,1-46 83 0 0,-2-1-1 0 0,-1 1 1 0 0,-1 0-1 0 0,0-1 1 0 0,-2 0-1 0 0,-1 0 1 0 0,0 0-1 0 0,-2-1 1 0 0,0 0-1 0 0,-2-1 1 0 0,0 0-1 0 0,-1 0 1 0 0,-1-1-1 0 0,-1-1 0 0 0,0 0 1 0 0,-2-1-1 0 0,0-1 1 0 0,-1 0-1 0 0,-3 1-82 0 0,3-4-248 0 0,0 0-1 0 0,-2-1 1 0 0,1 0-1 0 0,-2-2 1 0 0,1 0-1 0 0,-1-1 1 0 0,-1-2-1 0 0,1 0 1 0 0,-1-1-1 0 0,-1-1 1 0 0,1 0-1 0 0,-19 0 249 0 0,-70-5-2885 0 0,21-16 1422 0 0,11-3 14 0 0</inkml:trace>
  <inkml:trace contextRef="#ctx0" brushRef="#br0" timeOffset="34701.58">9093 2944 1292 0 0,'-16'11'263'0'0,"-1"1"-1"0"0,2 1 1 0 0,0 1 0 0 0,0 0-1 0 0,1 1 1 0 0,1 0 0 0 0,1 1-1 0 0,0 1 1 0 0,1 0 0 0 0,1 0-1 0 0,0 1 1 0 0,1 1 0 0 0,1-1-1 0 0,1 1 1 0 0,1 1-1 0 0,1-1 1 0 0,0 1 0 0 0,1 0-1 0 0,1 0 1 0 0,2 0 0 0 0,-1 1-1 0 0,2-1 1 0 0,1 0 0 0 0,1 0-1 0 0,0 1 1 0 0,1-1 0 0 0,2-1-1 0 0,0 1 1 0 0,1 0 0 0 0,3 4-263 0 0,3 2-25 0 0,2-1 1 0 0,1 0 0 0 0,0-1 0 0 0,2-1 0 0 0,1-1-1 0 0,1 0 1 0 0,0-1 0 0 0,2-1 0 0 0,0-1 0 0 0,1-1-1 0 0,1-1 1 0 0,19 10 24 0 0,-12-8-991 0 0,2-2 0 0 0,0-1-1 0 0,0-2 1 0 0,1-1 0 0 0,1-1 0 0 0,11 1 991 0 0,3-2-1270 0 0</inkml:trace>
  <inkml:trace contextRef="#ctx0" brushRef="#br0" timeOffset="39628.315">15777 2867 1400 0 0,'13'-17'7185'0'0,"-14"38"-4965"0"0,-1 11-2060 0 0,8 33 213 0 0,2 0 1 0 0,4 0-1 0 0,2-1 0 0 0,3-1 1 0 0,17 40-374 0 0,-35-69-4236 0 0,-37-55-846 0 0,22 8 3636 0 0</inkml:trace>
  <inkml:trace contextRef="#ctx0" brushRef="#br0" timeOffset="39909.356">15806 2753 1504 0 0,'4'-6'121'0'0,"0"1"0"0"0,0-1 0 0 0,0 1 0 0 0,1 0 0 0 0,0 1 0 0 0,0-1 0 0 0,0 1-1 0 0,1 0 1 0 0,-1 0 0 0 0,1 0 0 0 0,0 1 0 0 0,0 0 0 0 0,1 0 0 0 0,-1 1 0 0 0,0-1 0 0 0,1 1 0 0 0,-1 1 0 0 0,1-1 0 0 0,0 1-1 0 0,0 1 1 0 0,-1-1 0 0 0,1 1 0 0 0,0 0 0 0 0,0 0 0 0 0,0 1 0 0 0,-1 0 0 0 0,1 0 0 0 0,0 1 0 0 0,-1 0 0 0 0,1 0 0 0 0,-1 0-1 0 0,0 1 1 0 0,1 0 0 0 0,-1 0 0 0 0,-1 1 0 0 0,1 0 0 0 0,0 0 0 0 0,-1 0 0 0 0,0 0 0 0 0,0 1 0 0 0,0 0 0 0 0,3 4-121 0 0,-1-4 75 0 0,0 0 1 0 0,0 0 0 0 0,-1 1 0 0 0,1 0-1 0 0,-1 0 1 0 0,0 0 0 0 0,-1 1 0 0 0,1 0-1 0 0,-2 0 1 0 0,1 1 0 0 0,-1-1 0 0 0,0 1-1 0 0,0 0 1 0 0,-1 0 0 0 0,0 1 0 0 0,0-1-1 0 0,-1 0 1 0 0,-1 1 0 0 0,1 0 0 0 0,-1-1-1 0 0,0 1 1 0 0,-1 0 0 0 0,0-1 0 0 0,-1 6-76 0 0,-4-4 47 0 0,0 0 0 0 0,0-1 0 0 0,-1 1 0 0 0,0-1 0 0 0,-1 0 0 0 0,0-1 1 0 0,0 1-1 0 0,-1-1 0 0 0,0-1 0 0 0,0 0 0 0 0,-1 0 0 0 0,0 0 0 0 0,0-1 0 0 0,-1-1 0 0 0,1 1 1 0 0,-1-1-1 0 0,-1-1 0 0 0,1 0 0 0 0,0-1 0 0 0,-5 1-47 0 0,5-1-344 0 0,-1 0 0 0 0,0-1 0 0 0,1 0 0 0 0,-1-1 0 0 0,0-1 0 0 0,0 1 0 0 0,0-2 0 0 0,0 1 1 0 0,0-2-1 0 0,0 1 0 0 0,1-1 0 0 0,-1-1 0 0 0,-3-1 344 0 0,-7-7-1398 0 0,6 0 28 0 0</inkml:trace>
  <inkml:trace contextRef="#ctx0" brushRef="#br0" timeOffset="40546.334">16705 2882 908 0 0,'-16'53'1649'0'0,"-112"284"5508"0"0,137-390-7310 0 0,8-15 16 0 0,3 0 1 0 0,2 1-1 0 0,4 1 1 0 0,3 1-1 0 0,28-45 137 0 0,-10 30 1506 0 0,-25 115-406 0 0,181 375-783 0 0,-201-408-522 0 0,0 1 1 0 0,0-1-1 0 0,0 1 1 0 0,0-1-1 0 0,0 1 0 0 0,-1 0 1 0 0,1-1-1 0 0,-1 1 0 0 0,0 0 1 0 0,0 0-1 0 0,0 0 0 0 0,0 0 1 0 0,0 0-1 0 0,-1 1 1 0 0,1-1-1 0 0,-1 0 0 0 0,0 0 1 0 0,0 0-1 0 0,0 0 0 0 0,0 0 1 0 0,-1 1-1 0 0,1-1 0 0 0,-1 0 1 0 0,0 0-1 0 0,0 0 0 0 0,0 0 1 0 0,0 0-1 0 0,-1-1 1 0 0,1 1-1 0 0,-1 0 0 0 0,1 0 1 0 0,-1-1-1 0 0,0 1 0 0 0,0-1 1 0 0,0 0-1 0 0,-1 1 0 0 0,1-1 1 0 0,0 0-1 0 0,-1 0 1 0 0,1-1-1 0 0,-1 1 0 0 0,-1 0 205 0 0,-16 5-1090 0 0</inkml:trace>
  <inkml:trace contextRef="#ctx0" brushRef="#br0" timeOffset="40826.717">16652 3110 1540 0 0,'33'-40'5773'0'0,"-14"33"-5543"0"0,0 0 0 0 0,0 1 0 0 0,1 1 0 0 0,0 1 0 0 0,0 1 0 0 0,0 0 0 0 0,0 2 0 0 0,10 0-230 0 0,119-19-5714 0 0,-122 12 4519 0 0</inkml:trace>
  <inkml:trace contextRef="#ctx0" brushRef="#br0" timeOffset="43434.298">16691 2693 908 0 0,'-40'-2'3665'0'0,"-51"50"-1821"0"0,71-32-1581 0 0,2 1 0 0 0,0 1 0 0 0,2 0 0 0 0,0 1 0 0 0,0 1 1 0 0,2 1-1 0 0,1 0 0 0 0,0 1 0 0 0,2 0 0 0 0,0 0 0 0 0,2 2 0 0 0,0-1 0 0 0,2 1 0 0 0,0 0 0 0 0,2 0 0 0 0,1 1 0 0 0,-1 21-263 0 0,6-20-16 0 0,2 1 1 0 0,0 0-1 0 0,2-1 1 0 0,1 0-1 0 0,2 0 1 0 0,0 0-1 0 0,1-1 1 0 0,2-1-1 0 0,0 1 0 0 0,2-2 1 0 0,0 0-1 0 0,2 0 1 0 0,1-1-1 0 0,0-1 1 0 0,2-1-1 0 0,0 0 1 0 0,1-1-1 0 0,18 13 16 0 0,-14-12-995 0 0,0-2 0 0 0,1 0 0 0 0,0-1 0 0 0,1-2 0 0 0,1 0 0 0 0,1-2 0 0 0,10 3 995 0 0,3-2-1232 0 0</inkml:trace>
  <inkml:trace contextRef="#ctx0" brushRef="#br0" timeOffset="41107.723">17550 2710 2768 0 0,'20'-22'6404'0'0,"-4"38"-4904"0"0,75 339 278 0 0,-2-58-3708 0 0,-88-296 1812 0 0,-1-1 0 0 0,1 1 0 0 0,-1-1 0 0 0,1 1 0 0 0,-1-1 0 0 0,1 1 0 0 0,-1-1 0 0 0,0 1 0 0 0,1-1 1 0 0,-1 1-1 0 0,0 0 0 0 0,1-1 0 0 0,-1 1 0 0 0,0 0 0 0 0,0-1 0 0 0,0 1 0 0 0,0 0 0 0 0,0-1 0 0 0,0 1 0 0 0,1 0 1 0 0,-2-1-1 0 0,1 1 0 0 0,0 0 0 0 0,0-1 0 0 0,0 1 0 0 0,0 0 0 0 0,0-1 0 0 0,0 1 0 0 0,-1 0 0 0 0,1-1 0 0 0,0 1 0 0 0,0 0 1 0 0,-1-1-1 0 0,1 1 0 0 0,-1-1 0 0 0,1 1 0 0 0,0-1 0 0 0,-1 1 0 0 0,1-1 0 0 0,-1 1 0 0 0,1-1 0 0 0,-1 1 0 0 0,0-1 1 0 0,1 0-1 0 0,-1 1 0 0 0,1-1 0 0 0,-1 0 0 0 0,0 0 0 0 0,1 1 0 0 0,-1-1 0 0 0,0 0 0 0 0,1 0 0 0 0,-1 0 0 0 0,0 0 1 0 0,1 0-1 0 0,-1 0 0 0 0,0 0 0 0 0,1 0 0 0 0,-1 0 0 0 0,0 0 118 0 0,-16-5-1409 0 0</inkml:trace>
  <inkml:trace contextRef="#ctx0" brushRef="#br0" timeOffset="41609.738">17950 2740 1108 0 0,'10'9'6371'0'0,"-5"47"-5674"0"0,-3-33-6 0 0,82 340 1717 0 0,-79-329-4101 0 0,-23-38-5086 0 0,7-9 5520 0 0</inkml:trace>
  <inkml:trace contextRef="#ctx0" brushRef="#br0" timeOffset="42687.342">18001 2723 1336 0 0,'-35'-32'5702'0'0,"8"19"-4208"0"0,1-3-493 0 0,33 2-618 0 0,5 8-389 0 0,0 0 0 0 0,1 0 0 0 0,0 2 0 0 0,0-1 0 0 0,0 2 0 0 0,0-1 0 0 0,1 2 0 0 0,-1 0 0 0 0,1 1 0 0 0,-1 0 0 0 0,1 1 0 0 0,0 0 0 0 0,-1 1 0 0 0,1 1 0 0 0,0 0 0 0 0,-1 1 0 0 0,0 0 0 0 0,0 1 0 0 0,0 1 0 0 0,0 0 0 0 0,-1 1 0 0 0,9 5 6 0 0,-18-8 7 0 0,0 1 1 0 0,1 0-1 0 0,-2 0 0 0 0,1 1 0 0 0,0-1 0 0 0,-1 1 1 0 0,0-1-1 0 0,0 1 0 0 0,0 0 0 0 0,-1-1 0 0 0,1 1 0 0 0,-1 0 1 0 0,0 0-1 0 0,-1 0 0 0 0,1 0 0 0 0,-1 0 0 0 0,0 1 1 0 0,0-1-1 0 0,-1 0 0 0 0,1 0 0 0 0,-1 0 0 0 0,0 0 0 0 0,-1 0 1 0 0,1-1-1 0 0,-1 1 0 0 0,0 0 0 0 0,0 0 0 0 0,0-1 1 0 0,-1 0-1 0 0,1 1 0 0 0,-1-1 0 0 0,0 0 0 0 0,-4 3-7 0 0,-125 120 1326 0 0,133-127-1311 0 0,0 0 1 0 0,0 0-1 0 0,0 0 1 0 0,0 0-1 0 0,0 0 1 0 0,-1 0-1 0 0,1 0 0 0 0,0 1 1 0 0,0-1-1 0 0,0 0 1 0 0,0 1-1 0 0,0-1 0 0 0,-1 0 1 0 0,1 1-1 0 0,0-1 1 0 0,0 1-1 0 0,-1-1 0 0 0,1 1 1 0 0,0 0-1 0 0,-1-1 1 0 0,1 1-1 0 0,-1-1 1 0 0,1 1-1 0 0,-1 0 0 0 0,1 0 1 0 0,-1-1-1 0 0,1 1 1 0 0,-1 0-1 0 0,1 0 0 0 0,-1 0 1 0 0,0-1-1 0 0,0 1 1 0 0,1 0-1 0 0,-1 0 0 0 0,0 0 1 0 0,0 0-1 0 0,0 0 1 0 0,0 0-1 0 0,0 0 1 0 0,0-1-1 0 0,0 1 0 0 0,0 0 1 0 0,-1 0-1 0 0,1 0 1 0 0,0 0-1 0 0,0 0 0 0 0,-1-1 1 0 0,1 1-1 0 0,-1 0 1 0 0,1 0-1 0 0,0-1 0 0 0,-1 1 1 0 0,1 0-1 0 0,-1 0 1 0 0,0 0-16 0 0,9 0-57 0 0,18 3 86 0 0,-7-3-47 0 0,-1 1 0 0 0,1 1 0 0 0,-1 0-1 0 0,1 2 1 0 0,-1 0 0 0 0,0 1 0 0 0,-1 1 0 0 0,0 0 0 0 0,0 2 0 0 0,0 0 0 0 0,-1 0 0 0 0,8 7 18 0 0,-22-14-4 0 0,-1 0 0 0 0,1 0 1 0 0,0 0-1 0 0,0 1 0 0 0,-1-1 1 0 0,1 0-1 0 0,-1 1 1 0 0,0-1-1 0 0,1 1 0 0 0,-1-1 1 0 0,0 1-1 0 0,-1-1 0 0 0,1 1 1 0 0,0 0-1 0 0,-1 0 0 0 0,1-1 1 0 0,-1 1-1 0 0,0 0 0 0 0,0 0 1 0 0,0-1-1 0 0,-1 1 0 0 0,1 0 1 0 0,0 0-1 0 0,-1-1 0 0 0,0 1 1 0 0,0 0-1 0 0,0-1 0 0 0,0 1 1 0 0,0-1-1 0 0,0 1 0 0 0,-1-1 1 0 0,1 0-1 0 0,-1 1 0 0 0,1-1 1 0 0,-1 0-1 0 0,0 0 0 0 0,0 0 1 0 0,0 0-1 0 0,0 0 0 0 0,0-1 1 0 0,-1 1-1 0 0,1-1 0 0 0,-1 1 1 0 0,1-1-1 0 0,-2 1 4 0 0,-117 51-495 0 0,116-52 546 0 0,-4 4-445 0 0,-1-2-1 0 0,-1 1 1 0 0,1-2-1 0 0,0 1 1 0 0,-1-1-1 0 0,1-1 1 0 0,-1 0-1 0 0,0 0 1 0 0,1-1-1 0 0,-1-1 1 0 0,0 0-1 0 0,1 0 1 0 0,-1-1-1 0 0,1 0 1 0 0,0-1-1 0 0,-1 0 1 0 0,1-1-1 0 0,1 0 1 0 0,-1 0-1 0 0,-6-5 395 0 0,3-9-1191 0 0</inkml:trace>
  <inkml:trace contextRef="#ctx0" brushRef="#br0" timeOffset="42951.301">18648 2515 2452 0 0,'7'2'184'0'0,"0"1"1"0"0,-1-1-1 0 0,1 2 0 0 0,-1-1 1 0 0,1 1-1 0 0,-1 0 0 0 0,0 1 0 0 0,0-1 1 0 0,-1 1-1 0 0,0 0 0 0 0,1 0 0 0 0,-2 1 1 0 0,1 0-1 0 0,-1 0 0 0 0,1 0 0 0 0,-2 0 1 0 0,1 1-1 0 0,-1-1 0 0 0,0 1 1 0 0,0 0-1 0 0,-1 0 0 0 0,1 1-184 0 0,34 162 1652 0 0,-29 75 236 0 0,-47-47-1049 0 0,33-177-793 0 0,-2 0 0 0 0,0-1 0 0 0,-2 0-1 0 0,0 0 1 0 0,-1-1 0 0 0,-1-1 0 0 0,0 0 0 0 0,-2 0 0 0 0,0-1 0 0 0,-1-1-1 0 0,0 0 1 0 0,-2-2 0 0 0,0 0 0 0 0,0 0 0 0 0,-9 4-46 0 0,6-6-357 0 0,0-1 1 0 0,-1-1 0 0 0,0-1 0 0 0,-1 0-1 0 0,0-2 1 0 0,0-1 0 0 0,0 0-1 0 0,-1-2 1 0 0,-11 1 356 0 0,-230-24-5610 0 0,187 1 4258 0 0</inkml:trace>
  <inkml:trace contextRef="#ctx0" brushRef="#br0" timeOffset="36795.105">13473 2951 1312 0 0,'0'0'515'0'0,"0"0"104"0"0,13-3 474 0 0,22-36 1349 0 0,-33 40-2339 0 0,0 1 0 0 0,1-1 0 0 0,-1 1 0 0 0,0 0 1 0 0,0 0-1 0 0,0 0 0 0 0,0 0 0 0 0,-1 0 0 0 0,1 0 1 0 0,-1 1-1 0 0,1-1 0 0 0,-1 0 0 0 0,0 1 1 0 0,0-1-1 0 0,0 1 0 0 0,0-1 0 0 0,0 1 0 0 0,0 0 1 0 0,-1-1-1 0 0,0 1 0 0 0,1 0 0 0 0,-1 0 0 0 0,0-1 1 0 0,0 1-1 0 0,0 0 0 0 0,-1-1 0 0 0,1 1 1 0 0,-1 0-1 0 0,0 2-103 0 0,4 18 350 0 0,84 295 1637 0 0,-32-126-2750 0 0,-55-190-113 0 0,0-2-490 0 0,-43-13-4274 0 0,30-1 4210 0 0</inkml:trace>
  <inkml:trace contextRef="#ctx0" brushRef="#br0" timeOffset="37105.914">13590 2803 1672 0 0,'18'-45'3409'0'0,"-10"41"-3287"0"0,-1 0-1 0 0,1 0 1 0 0,0 1-1 0 0,0 0 1 0 0,0 0-1 0 0,0 1 0 0 0,0 0 1 0 0,1 0-1 0 0,-1 1 1 0 0,1 0-1 0 0,-1 1 1 0 0,1 0-1 0 0,0 0 1 0 0,-1 1-1 0 0,5 1-121 0 0,-2-1 48 0 0,1 0-1 0 0,-1 1 0 0 0,0 1 1 0 0,0 0-1 0 0,-1 1 0 0 0,1 0 1 0 0,-1 0-1 0 0,0 1 1 0 0,0 1-1 0 0,0-1 0 0 0,-1 2 1 0 0,1-1-1 0 0,-2 1 0 0 0,1 1 1 0 0,-1-1-1 0 0,0 2 0 0 0,0-1 1 0 0,-1 1-1 0 0,0 0 1 0 0,-1 0-1 0 0,0 1 0 0 0,-1 0 1 0 0,0 0-1 0 0,0 0 0 0 0,-1 1 1 0 0,0-1-1 0 0,1 10-47 0 0,-6-12 39 0 0,0 1 0 0 0,-1-1 1 0 0,0 0-1 0 0,-1 0 0 0 0,1 0 0 0 0,-2 0 0 0 0,1-1 1 0 0,-1 1-1 0 0,0-1 0 0 0,-1 0 0 0 0,1 0 0 0 0,-2 0 1 0 0,1 0-1 0 0,-1-1 0 0 0,0 0 0 0 0,0-1 0 0 0,0 1 1 0 0,-1-1-1 0 0,0 0 0 0 0,0 0 0 0 0,-6 2-39 0 0,-168 70-30 0 0,177-75-119 0 0,-1 0-1 0 0,0 0 1 0 0,0-1-1 0 0,-1 1 1 0 0,1-1-1 0 0,0 0 1 0 0,0-1-1 0 0,-1 0 1 0 0,1 1-1 0 0,0-2 1 0 0,0 1-1 0 0,-1 0 1 0 0,1-1-1 0 0,0 0 1 0 0,0-1-1 0 0,0 1 1 0 0,0-1-1 0 0,0 0 1 0 0,0 0-1 0 0,0 0 1 0 0,0-1-1 0 0,1 1 1 0 0,-1-1-1 0 0,0-1 150 0 0,-1-17-1659 0 0,9 12 467 0 0</inkml:trace>
  <inkml:trace contextRef="#ctx0" brushRef="#br0" timeOffset="37527.751">14414 2900 2664 0 0,'24'-2'5061'0'0,"-19"40"-3420"0"0,-5-23-1407 0 0,41 267 1375 0 0,-9-124-2000 0 0,-33-159 267 0 0,1 1-1 0 0,0-1 1 0 0,-1 1-1 0 0,1-1 1 0 0,0 1-1 0 0,-1 0 1 0 0,1-1-1 0 0,0 1 1 0 0,-1-1-1 0 0,1 1 1 0 0,-1 0-1 0 0,1 0 1 0 0,-1-1-1 0 0,1 1 1 0 0,0 0-1 0 0,-1 0 1 0 0,1-1-1 0 0,-1 1 1 0 0,0 0-1 0 0,1 0 1 0 0,-1 0 0 0 0,1 0-1 0 0,-1 0 1 0 0,1 0-1 0 0,-1 0 1 0 0,1 0-1 0 0,-1 0 1 0 0,1 0-1 0 0,-1 0 1 0 0,1 0-1 0 0,-1 0 1 0 0,1 0-1 0 0,-1 1 1 0 0,1-1-1 0 0,-1 0 1 0 0,1 0-1 0 0,-1 1 1 0 0,1-1-1 0 0,-1 0 1 0 0,1 1-1 0 0,-1-1 1 0 0,1 0-1 0 0,0 1 1 0 0,-1-1-1 0 0,1 0 1 0 0,0 1-1 0 0,-1-1 1 0 0,1 1-1 0 0,0-1 1 0 0,0 1-1 0 0,-1-1 1 0 0,1 1-1 0 0,0-1 1 0 0,0 1-1 0 0,0-1 1 0 0,0 1-1 0 0,-1-1 1 0 0,1 1-1 0 0,0-1 1 0 0,0 1-1 0 0,0-1 1 0 0,0 1-1 0 0,0-1 1 0 0,0 1-1 0 0,1 0 1 0 0,-1-1-1 0 0,0 1 1 0 0,0-1 124 0 0,-10-9-1409 0 0</inkml:trace>
  <inkml:trace contextRef="#ctx0" brushRef="#br0" timeOffset="38434.624">14443 2903 1016 0 0,'-23'4'5295'0'0,"14"-4"-5110"0"0,13-4-68 0 0,2-1 0 0 0,-1 1 0 0 0,1 0 1 0 0,-1 0-1 0 0,1 1 0 0 0,0 0 0 0 0,0 0 0 0 0,0 0 1 0 0,1 1-1 0 0,-1-1 0 0 0,1 2 0 0 0,-1-1 0 0 0,1 1 1 0 0,0 0-1 0 0,0 0 0 0 0,-1 1 0 0 0,1 0-117 0 0,0-1 10 0 0,-1 0-1 0 0,1 0 1 0 0,-1 1 0 0 0,0 0-1 0 0,1 0 1 0 0,-1 1-1 0 0,1 0 1 0 0,-1 0 0 0 0,0 1-1 0 0,0-1 1 0 0,1 1 0 0 0,-1 1-1 0 0,0-1 1 0 0,-1 1 0 0 0,1 0-1 0 0,0 0 1 0 0,-1 1-1 0 0,0-1 1 0 0,0 1 0 0 0,0 1-1 0 0,0-1 1 0 0,-1 1 0 0 0,1-1-1 0 0,-1 1 1 0 0,0 0-1 0 0,-1 1 1 0 0,1-1 0 0 0,-1 1-1 0 0,0-1 1 0 0,-1 1 0 0 0,1 0-1 0 0,-1 0 1 0 0,0 1-1 0 0,-1-1 1 0 0,1 0 0 0 0,-1 0-1 0 0,0 1 1 0 0,-1-1 0 0 0,0 1-1 0 0,0-1 1 0 0,-1 6-10 0 0,-3 1 68 0 0,-2 1 0 0 0,0-1 0 0 0,0 0 0 0 0,-1 0 0 0 0,-1-1 1 0 0,0 0-1 0 0,-1 0 0 0 0,0-1 0 0 0,-1 0 0 0 0,0-1 0 0 0,-1 0 0 0 0,-8 6-68 0 0,22-12 30 0 0,0-1 0 0 0,0 0 0 0 0,0 0-1 0 0,0 0 1 0 0,1-1 0 0 0,-1 1 0 0 0,1-1 0 0 0,0 0-1 0 0,0 0 1 0 0,0 0 0 0 0,0 0 0 0 0,0-1 0 0 0,0 0 0 0 0,0 1-1 0 0,1-1 1 0 0,-1-1 0 0 0,0 1 0 0 0,0-1 0 0 0,1 0-1 0 0,0 0-29 0 0,-1 1 24 0 0,5 0-18 0 0,0 0 0 0 0,-1 0 1 0 0,1 1-1 0 0,-1 0 0 0 0,1 1 1 0 0,-1 0-1 0 0,0 0 0 0 0,0 1 1 0 0,0 0-1 0 0,0 0 0 0 0,-1 1 1 0 0,1 0-1 0 0,-1 0 0 0 0,0 1 1 0 0,-1-1-1 0 0,0 2 0 0 0,0-1 1 0 0,0 1-1 0 0,0 0 0 0 0,-1 0 1 0 0,0 0-1 0 0,-1 1 0 0 0,0-1 1 0 0,0 1-1 0 0,0 1 0 0 0,-1 1-6 0 0,-7 0 0 0 0,-1 0 0 0 0,-1 0 0 0 0,0-1-1 0 0,0 0 1 0 0,-1 0 0 0 0,0-1 0 0 0,-1 1 0 0 0,0-1-1 0 0,0-1 1 0 0,0 0 0 0 0,-1 0 0 0 0,0 0 0 0 0,0-1-1 0 0,-1-1 1 0 0,0 0 0 0 0,0 0 0 0 0,0-1 0 0 0,-1 0-1 0 0,1 0 1 0 0,-1-2 0 0 0,0 1 0 0 0,0-1 0 0 0,0-1 0 0 0,-136 15-1988 0 0,139-16 1667 0 0,0-1 1 0 0,0 0-1 0 0,0 0 1 0 0,1-1-1 0 0,-1 0 1 0 0,0-1-1 0 0,1 1 1 0 0,-1-1-1 0 0,1-1 1 0 0,0 1-1 0 0,0-1 1 0 0,0-1-1 0 0,0 1 1 0 0,1-1-1 0 0,0 0 0 0 0,0-1 1 0 0,-1-1 320 0 0,-15-19-1431 0 0</inkml:trace>
  <inkml:trace contextRef="#ctx0" brushRef="#br0" timeOffset="38715.553">14108 2749 996 0 0,'-9'10'329'0'0,"0"1"0"0"0,1 1-1 0 0,0-1 1 0 0,1 1 0 0 0,0 1 0 0 0,1-1 0 0 0,0 1-1 0 0,1 0 1 0 0,0 1 0 0 0,1-1 0 0 0,1 1 0 0 0,0 0-1 0 0,1 0 1 0 0,1 0 0 0 0,0 0 0 0 0,0 7-329 0 0,3 1 180 0 0,1 1 0 0 0,0-1 0 0 0,2 0 0 0 0,0 0 0 0 0,2-1 0 0 0,0 0 0 0 0,1 0 0 0 0,1 0 1 0 0,2-1-1 0 0,-1 0 0 0 0,2-1 0 0 0,1-1 0 0 0,0 0 0 0 0,1 0 0 0 0,4 2-180 0 0,192 160-15 0 0,-42-118-5272 0 0,-148-61 3803 0 0</inkml:trace>
  <inkml:trace contextRef="#ctx0" brushRef="#br0" timeOffset="39009.148">15087 2800 1312 0 0,'33'47'966'0'0,"-2"3"-1"0"0,-2 0 0 0 0,-3 2 1 0 0,-2 1-1 0 0,-2 0 1 0 0,-2 2-1 0 0,1 17-965 0 0,-17-54 207 0 0,0 2-1 0 0,-2-1 0 0 0,0 0 1 0 0,-1 0-1 0 0,-1 1 1 0 0,-1-1-1 0 0,-1 0 1 0 0,0 0-1 0 0,-1 0 0 0 0,-1 0 1 0 0,-1 0-1 0 0,-3 4-206 0 0,5-14-4 0 0,-1 0 1 0 0,0 0-1 0 0,0 0 0 0 0,-1 0 0 0 0,0-1 0 0 0,-1 0 0 0 0,1 0 0 0 0,-2-1 1 0 0,1 1-1 0 0,-1-1 0 0 0,0-1 0 0 0,-1 1 0 0 0,1-1 0 0 0,-1-1 0 0 0,0 1 1 0 0,-1-1-1 0 0,0-1 0 0 0,1 1 0 0 0,-1-1 0 0 0,-1-1 0 0 0,1 0 1 0 0,0 0-1 0 0,-1-1 0 0 0,1 0 0 0 0,-2-1 4 0 0,5 0-291 0 0,-1 0-1 0 0,0-1 1 0 0,0 1-1 0 0,0-2 1 0 0,0 1 0 0 0,0-1-1 0 0,0 0 1 0 0,1 0-1 0 0,-1-1 1 0 0,0 0 0 0 0,1 0-1 0 0,-1 0 1 0 0,1-1 0 0 0,0 0-1 0 0,0-1 1 0 0,0 1-1 0 0,0-1 1 0 0,1 0 0 0 0,-1 0-1 0 0,1-1 1 0 0,0 0-1 0 0,0 0 1 0 0,1 0 0 0 0,0 0-1 0 0,0-1 1 0 0,-4-5 291 0 0,-3-18-1243 0 0</inkml:trace>
  <inkml:trace contextRef="#ctx0" brushRef="#br0" timeOffset="47757.953">22573 2807 3376 0 0,'22'-11'7927'0'0,"-19"4"-9828"0"0,-5 0-4981 0 0,1 5 5418 0 0</inkml:trace>
  <inkml:trace contextRef="#ctx0" brushRef="#br0" timeOffset="48209.416">22912 2421 1892 0 0,'13'-11'3360'0'0,"-13"12"-3268"0"0,0-1 0 0 0,0 1 0 0 0,0-1-1 0 0,0 1 1 0 0,0-1 0 0 0,0 1 0 0 0,0-1 0 0 0,0 1 0 0 0,0 0-1 0 0,0-1 1 0 0,0 1 0 0 0,1-1 0 0 0,-1 1 0 0 0,0-1 0 0 0,0 1-1 0 0,1-1 1 0 0,-1 1 0 0 0,0-1 0 0 0,0 1 0 0 0,1-1 0 0 0,-1 0-1 0 0,1 1 1 0 0,-1-1 0 0 0,0 1 0 0 0,1-1 0 0 0,-1 0 0 0 0,1 1-1 0 0,-1-1 1 0 0,1 0 0 0 0,-1 0 0 0 0,1 1 0 0 0,-1-1 0 0 0,1 0-1 0 0,-1 0 1 0 0,1 0 0 0 0,-1 1 0 0 0,1-1 0 0 0,-1 0 0 0 0,1 0-1 0 0,-1 0 1 0 0,1 0 0 0 0,0 0 0 0 0,-1 0 0 0 0,1 0 0 0 0,-1 0-1 0 0,1-1 1 0 0,-1 1 0 0 0,1 0 0 0 0,-1 0 0 0 0,1 0 0 0 0,-1-1-1 0 0,1 1 1 0 0,-1 0 0 0 0,1 0 0 0 0,-1-1 0 0 0,1 1 0 0 0,-1 0-1 0 0,1-1 1 0 0,-1 1 0 0 0,0-1 0 0 0,1 1 0 0 0,-1 0 0 0 0,0-1-1 0 0,1 1 1 0 0,-1-1 0 0 0,0 0-92 0 0,47 266 1652 0 0,-20-108-4129 0 0,-26-155 1374 0 0,-6 9-5033 0 0,-1-2 5327 0 0,1-8-307 0 0</inkml:trace>
  <inkml:trace contextRef="#ctx0" brushRef="#br0" timeOffset="48443.48">22998 2400 1108 0 0,'4'-8'150'0'0,"-1"1"0"0"0,1-1 0 0 0,0 0 0 0 0,1 1 0 0 0,-1 0 0 0 0,1 0 0 0 0,1 0 0 0 0,0 1 0 0 0,0 0 0 0 0,0 0 0 0 0,0 0 0 0 0,1 1 1 0 0,0 0-1 0 0,0 0 0 0 0,1 0 0 0 0,-1 1 0 0 0,1 0 0 0 0,0 1 0 0 0,0 0 0 0 0,0 0 0 0 0,0 1 0 0 0,1 0 0 0 0,-1 0 0 0 0,1 1 0 0 0,-1 0 0 0 0,1 0 0 0 0,-1 1 0 0 0,1 0 0 0 0,-1 1 0 0 0,1 0 0 0 0,0 0 0 0 0,-1 1 0 0 0,0 0 0 0 0,1 1 0 0 0,-1-1 0 0 0,0 2 0 0 0,0-1 0 0 0,4 3-150 0 0,-6 1 79 0 0,0-1-1 0 0,0 1 1 0 0,-1 0-1 0 0,0 1 0 0 0,-1-1 1 0 0,1 1-1 0 0,-1 0 1 0 0,-1 0-1 0 0,1 1 1 0 0,-1-1-1 0 0,-1 1 0 0 0,0-1 1 0 0,0 1-1 0 0,-1 0 1 0 0,0 0-1 0 0,0 0 0 0 0,-1 0 1 0 0,0 0-1 0 0,0 0 1 0 0,-1-1-1 0 0,-1 1 1 0 0,1 0-1 0 0,-1 0 0 0 0,-1-1 1 0 0,0 1-1 0 0,0-1 1 0 0,0 0-1 0 0,-1 0 1 0 0,-1 0-1 0 0,1 0 0 0 0,-1-1 1 0 0,0 0-1 0 0,-1 0 1 0 0,0 0-1 0 0,0 0 1 0 0,0-1-1 0 0,-1 0 0 0 0,0-1 1 0 0,0 1-1 0 0,-7 3-78 0 0,14-9 0 0 0,-91 45-1215 0 0,30-56-3466 0 0,56 4 3503 0 0,4 0 2 0 0</inkml:trace>
  <inkml:trace contextRef="#ctx0" brushRef="#br0" timeOffset="48847.83">23771 2354 1428 0 0,'10'-17'5537'0'0,"-3"34"-1244"0"0,25 245-2620 0 0,-30-256-1935 0 0,7 51 327 0 0,-6-17-5748 0 0,-24-24 1352 0 0,16-17 3003 0 0</inkml:trace>
  <inkml:trace contextRef="#ctx0" brushRef="#br0" timeOffset="49844.428">23843 2348 1292 0 0,'-41'-45'8664'0'0,"41"45"-8535"0"0,-8-24 1054 0 0,16-3-1207 0 0,-8 27 27 0 0,-9-11 50 0 0,15 6-52 0 0,0-1 1 0 0,0 1-1 0 0,0 0 0 0 0,1 1 0 0 0,-1-1 0 0 0,1 1 0 0 0,0 1 0 0 0,0-1 0 0 0,1 1 0 0 0,-1 0 0 0 0,1 1 0 0 0,0 0 1 0 0,-1 0-1 0 0,1 0 0 0 0,0 1 0 0 0,0 1 0 0 0,0-1 0 0 0,0 1 0 0 0,0 0 0 0 0,0 1 0 0 0,0 0 0 0 0,0 0 1 0 0,0 1-1 0 0,-1 0 0 0 0,1 0 0 0 0,-1 1 0 0 0,1 0 0 0 0,-1 0 0 0 0,0 1 0 0 0,0 0 0 0 0,0 0 0 0 0,0 1 0 0 0,-1 0 1 0 0,0 0-1 0 0,0 0 0 0 0,0 1 0 0 0,-1 0 0 0 0,0 0 0 0 0,0 0 0 0 0,0 0 0 0 0,-1 1 0 0 0,0 0 0 0 0,0 0 0 0 0,-1 0 1 0 0,0 1-1 0 0,0-1 0 0 0,1 4-1 0 0,-4-2 33 0 0,-1 0 0 0 0,0-1 0 0 0,0 1-1 0 0,0-1 1 0 0,-1 1 0 0 0,0-1 0 0 0,-1 0 0 0 0,0 0 0 0 0,0 0 0 0 0,-1 0 0 0 0,0 0 0 0 0,0-1 0 0 0,-1 0 0 0 0,0 0 0 0 0,0 0 0 0 0,-1 0 0 0 0,0-1 0 0 0,0 0 0 0 0,0 0-1 0 0,-1-1 1 0 0,0 1 0 0 0,-4 1-33 0 0,-10 12 146 0 0,79 9-181 0 0,-50-27 22 0 0,1 1 0 0 0,-1 0 0 0 0,0 1 0 0 0,0 0-1 0 0,0 0 1 0 0,0 1 0 0 0,0 0 0 0 0,-1 0 0 0 0,1 1 0 0 0,-1 0-1 0 0,0 1 1 0 0,-1-1 0 0 0,1 1 0 0 0,-1 0 0 0 0,0 1 0 0 0,-1-1 0 0 0,0 1-1 0 0,0 0 1 0 0,0 1 0 0 0,-1-1 0 0 0,0 1 0 0 0,0 0 0 0 0,-1 0 0 0 0,0 0-1 0 0,1 7 14 0 0,-7-7 34 0 0,-1 0 0 0 0,-1 0-1 0 0,1-1 1 0 0,-1 1-1 0 0,-1-1 1 0 0,1 0-1 0 0,-1 0 1 0 0,0-1 0 0 0,-1 0-1 0 0,1 0 1 0 0,-1 0-1 0 0,-1-1 1 0 0,1 0 0 0 0,-1 0-1 0 0,0-1 1 0 0,0 0-1 0 0,0 0 1 0 0,0-1-1 0 0,-1 0 1 0 0,1-1 0 0 0,-1 1-1 0 0,-8 0-33 0 0,-85 13-195 0 0,99-18 42 0 0,1 1-1 0 0,-1-1 0 0 0,1 0 0 0 0,-1 0 0 0 0,1 0 0 0 0,0 0 1 0 0,0 0-1 0 0,0-1 0 0 0,0 1 0 0 0,0-1 0 0 0,1 1 0 0 0,-1-1 0 0 0,1 0 1 0 0,-1 0-1 0 0,1 0 0 0 0,0 1 0 0 0,0-1 0 0 0,1 0 0 0 0,-1 0 1 0 0,0 0-1 0 0,1 0 0 0 0,0-1 0 0 0,0 1 0 0 0,0 0 0 0 0,0 0 0 0 0,0 0 1 0 0,1 0-1 0 0,-1 0 0 0 0,1 0 0 0 0,0 0 0 0 0,0 0 0 0 0,0 0 0 0 0,0 0 1 0 0,0 1-1 0 0,1-1 0 0 0,-1 0 0 0 0,1 1 0 0 0,0-1 0 0 0,0 1 1 0 0,0-1-1 0 0,0 1 0 0 0,0 0 0 0 0,0 0 0 0 0,1 0 154 0 0,32-50-2727 0 0,-13 29 1473 0 0</inkml:trace>
  <inkml:trace contextRef="#ctx0" brushRef="#br0" timeOffset="51404.617">23779 2201 2656 0 0,'-15'3'480'0'0,"0"1"-1"0"0,1 1 0 0 0,-1 0 1 0 0,1 1-1 0 0,0 0 0 0 0,0 1 1 0 0,1 1-1 0 0,0 0 1 0 0,0 1-1 0 0,1 0 0 0 0,0 1 1 0 0,-3 4-480 0 0,2-2 249 0 0,1 1 1 0 0,0 0 0 0 0,1 1 0 0 0,1 0 0 0 0,0 1-1 0 0,1 0 1 0 0,0 1 0 0 0,2 0 0 0 0,0 0-1 0 0,0 1 1 0 0,2 0 0 0 0,0 0 0 0 0,1 0 0 0 0,1 0-1 0 0,0 1 1 0 0,1 2-250 0 0,5 3 30 0 0,1 0 1 0 0,1 0-1 0 0,1 0 0 0 0,1 0 0 0 0,1-1 1 0 0,1-1-1 0 0,1 1 0 0 0,1-1 1 0 0,0-1-1 0 0,2 0 0 0 0,0-1 0 0 0,2 0 1 0 0,0-1-1 0 0,1-1 0 0 0,8 7-30 0 0,1 3-1112 0 0,1-2 0 0 0,1 0 1 0 0,1-2-1 0 0,1-2 0 0 0,1 0 0 0 0,1-2 0 0 0,0-1 0 0 0,2-1 0 0 0,24 8 1112 0 0,-20-15-1200 0 0</inkml:trace>
  <inkml:trace contextRef="#ctx0" brushRef="#br0" timeOffset="50123.349">24448 2106 1564 0 0,'13'-40'7610'0'0,"-8"45"-3549"0"0,-6 15-4231 0 0,-14 415 2300 0 0,37-240-4891 0 0,-21-181 1884 0 0,1 22-7133 0 0,-2-34 6763 0 0</inkml:trace>
  <inkml:trace contextRef="#ctx0" brushRef="#br0" timeOffset="50530.341">24664 2687 2308 0 0,'19'6'3612'0'0,"11"-14"-710"0"0,-13-19-2782 0 0,-2 0 0 0 0,-1-2 0 0 0,-1 0 0 0 0,-1 0-1 0 0,-2-1 1 0 0,4-18-120 0 0,30-79 217 0 0,19-66 1309 0 0,-63 194-1507 0 0,0-1 0 0 0,0 1 1 0 0,0-1-1 0 0,0 1 0 0 0,0-1 1 0 0,0 1-1 0 0,0-1 0 0 0,0 1 1 0 0,0-1-1 0 0,0 0 0 0 0,0 1 1 0 0,1-1-1 0 0,-1 1 0 0 0,0-1 1 0 0,0 1-1 0 0,0-1 0 0 0,1 1 1 0 0,-1-1-1 0 0,0 0 0 0 0,0 1 1 0 0,1-1-1 0 0,-1 0 0 0 0,0 1 1 0 0,1-1-1 0 0,-1 0 0 0 0,0 1 1 0 0,1-1-1 0 0,-1 0 0 0 0,1 1 1 0 0,-1-1-1 0 0,0 0 0 0 0,1 0 1 0 0,-1 0-1 0 0,1 1 1 0 0,-1-1-1 0 0,1 0 0 0 0,-1 0 1 0 0,1 0-1 0 0,-1 0 0 0 0,1 0 1 0 0,-1 0-1 0 0,1 0 0 0 0,-1 0 1 0 0,1 0-1 0 0,-1 0 0 0 0,0 0 1 0 0,1 0-1 0 0,-1-1 0 0 0,1 1 1 0 0,-1 0-1 0 0,1 0 0 0 0,-1 0 1 0 0,1-1-1 0 0,-1 1 0 0 0,0 0 1 0 0,1 0-1 0 0,-1-1 0 0 0,1 1 1 0 0,-1 0-1 0 0,0-1 0 0 0,1 1 1 0 0,-1 0-1 0 0,0-1 0 0 0,0 1 1 0 0,1-1-20 0 0,19 65 176 0 0,-11-33-24 0 0,19 44-33 0 0,33 106 252 0 0,-44-57-4053 0 0,-18-121 3470 0 0,1 0 0 0 0,-1 0 0 0 0,1-1 1 0 0,-1 1-1 0 0,0 0 0 0 0,0 0 0 0 0,0-1 0 0 0,-1 1 1 0 0,1 0-1 0 0,-1-1 0 0 0,1 1 0 0 0,-1-1 0 0 0,0 0 1 0 0,0 1-1 0 0,0-1 0 0 0,0 0 0 0 0,0 0 0 0 0,-1 0 0 0 0,1-1 1 0 0,0 1-1 0 0,-1 0 0 0 0,0-1 0 0 0,1 0 0 0 0,-1 0 1 0 0,0 1-1 0 0,1-2 0 0 0,-1 1 0 0 0,0 0 0 0 0,-3 0 212 0 0,-12 4-1442 0 0</inkml:trace>
  <inkml:trace contextRef="#ctx0" brushRef="#br0" timeOffset="50811.152">24773 2588 1060 0 0,'19'-30'7034'0'0,"77"-5"-4495"0"0,-31 22-2188 0 0,-39 10-1332 0 0,-1-2 1 0 0,1 0-1 0 0,-1-2 0 0 0,0-1 1 0 0,-1 0-1 0 0,1-2 1 0 0,-2-1-1 0 0,22-13 981 0 0,-21 6-1415 0 0</inkml:trace>
  <inkml:trace contextRef="#ctx0" brushRef="#br0" timeOffset="51095.374">25501 2057 860 0 0,'12'23'4199'0'0,"0"23"-3271"0"0,-10-32-354 0 0,11 42 45 0 0,-3 0-1 0 0,-3 0 0 0 0,-2 1 1 0 0,-2 0-1 0 0,-3-1 1 0 0,-2 1-1 0 0,-8 38-618 0 0,6-66-1 0 0,-2-1-1 0 0,-1 1 0 0 0,-1-2 1 0 0,-1 1-1 0 0,-1-1 1 0 0,-2-1-1 0 0,-1 0 1 0 0,-1 0-1 0 0,-1-1 1 0 0,-1-1-1 0 0,-1-1 1 0 0,-1 0-1 0 0,-1-2 1 0 0,-1 0-1 0 0,-1-1 1 0 0,-2 1 1 0 0,-1-4-569 0 0,-2-1 1 0 0,1-2-1 0 0,-2 0 1 0 0,0-1-1 0 0,-1-2 1 0 0,0-1-1 0 0,0-1 1 0 0,-1-1-1 0 0,0-2 1 0 0,0-1 0 0 0,-1-1-1 0 0,0-1 1 0 0,-28-2 568 0 0,11-1-1248 0 0</inkml:trace>
  <inkml:trace contextRef="#ctx0" brushRef="#br0" timeOffset="46787.866">21638 2639 2104 0 0,'-3'50'4978'0'0,"-133"182"196"0"0,144-265-4698 0 0,216-404-823 0 0,-216 421 537 0 0,-8 17-175 0 0,0-1 0 0 0,1 1 0 0 0,-1 0 0 0 0,0-1 0 0 0,0 1 0 0 0,1-1 0 0 0,-1 1 0 0 0,0 0 0 0 0,1-1 0 0 0,-1 1 0 0 0,0-1 0 0 0,1 1 0 0 0,-1-1 0 0 0,1 1 0 0 0,-1-1 0 0 0,1 1 0 0 0,-1-1 0 0 0,1 0 0 0 0,0 1 0 0 0,-1-1 0 0 0,1 0 0 0 0,-1 1 0 0 0,1-1 0 0 0,0 0 0 0 0,-1 0 0 0 0,1 0 0 0 0,-1 0-1 0 0,1 1 1 0 0,0-1 0 0 0,-1 0 0 0 0,1 0 0 0 0,0 0 0 0 0,-1 0 0 0 0,1 0 0 0 0,0 0 0 0 0,-1-1 0 0 0,1 1 0 0 0,0 0 0 0 0,-1 0 0 0 0,1 0 0 0 0,0-1 0 0 0,-1 1 0 0 0,1 0 0 0 0,-1-1 0 0 0,1 1 0 0 0,-1 0 0 0 0,1-1 0 0 0,-1 1 0 0 0,1-1 0 0 0,-1 1 0 0 0,1-1 0 0 0,-1 1 0 0 0,1-1 0 0 0,-1 1 0 0 0,0-1 0 0 0,1 1-1 0 0,-1-1 1 0 0,0 0 0 0 0,0 1 0 0 0,1-1 0 0 0,-1 1 0 0 0,0-1 0 0 0,0 0 0 0 0,0 1-15 0 0,125 245 612 0 0,-77-82-4338 0 0,-48-159 3470 0 0,-1 0 0 0 0,0-1 0 0 0,0 1 0 0 0,0 0 0 0 0,0 0 0 0 0,-1-1 0 0 0,0 1 1 0 0,0-1-1 0 0,0 1 0 0 0,0-1 0 0 0,0 0 0 0 0,0 0 0 0 0,-1 0 0 0 0,0 0 0 0 0,0 0 0 0 0,1 0 0 0 0,-2-1 0 0 0,1 1 0 0 0,0-1 0 0 0,0 0 0 0 0,-1 0 1 0 0,1 0-1 0 0,-1-1 0 0 0,0 1 0 0 0,1-1 0 0 0,-1 0 0 0 0,0 0 0 0 0,-2 1 256 0 0,-19 2-1257 0 0</inkml:trace>
  <inkml:trace contextRef="#ctx0" brushRef="#br0" timeOffset="47037.774">21515 2749 1880 0 0,'4'-7'329'0'0,"0"0"0"0"0,0 0-1 0 0,1 1 1 0 0,0 0 0 0 0,0 0 0 0 0,0 1-1 0 0,1-1 1 0 0,-1 1 0 0 0,1 0-1 0 0,1 0 1 0 0,-1 1 0 0 0,1 0 0 0 0,0 0-1 0 0,0 1 1 0 0,0-1 0 0 0,0 2 0 0 0,3-2-329 0 0,130-16 1902 0 0,16-4-6412 0 0,-147 18 3237 0 0,-3 0 105 0 0</inkml:trace>
  <inkml:trace contextRef="#ctx0" brushRef="#br0" timeOffset="47226.286">21549 2340 2656 0 0,'-13'7'255'0'0,"0"0"0"0"0,0 0 0 0 0,1 1 0 0 0,1 1 0 0 0,-1 0 0 0 0,1 0 0 0 0,1 1 0 0 0,-1 0 0 0 0,2 1 0 0 0,0 0 0 0 0,0 1 0 0 0,1 0 0 0 0,0 0 0 0 0,1 1 0 0 0,1 0 0 0 0,0 0 0 0 0,0 1 0 0 0,2-1 0 0 0,-1 1 0 0 0,2 0 1 0 0,0 1-1 0 0,1-1 0 0 0,0 0 0 0 0,1 1 0 0 0,0-1 0 0 0,2 1 0 0 0,-1-1 0 0 0,2 1 0 0 0,0-1 0 0 0,1 0 0 0 0,1 5-255 0 0,6 8 25 0 0,1 0 0 0 0,2-1 0 0 0,0 0 0 0 0,2-1 0 0 0,0-1 1 0 0,2 0-1 0 0,1-1 0 0 0,0-1 0 0 0,2-1 0 0 0,0-1 0 0 0,2 0 0 0 0,0-2 1 0 0,1 0-1 0 0,3 0-25 0 0,-17-12-562 0 0,1 0 0 0 0,0-1 1 0 0,1 0-1 0 0,-1-1 0 0 0,1 0 0 0 0,-1 0 1 0 0,1-1-1 0 0,0-1 0 0 0,1 0 0 0 0,-1 0 1 0 0,0-1-1 0 0,7 0 562 0 0,4-5-1218 0 0,14-16-85 0 0</inkml:trace>
  <inkml:trace contextRef="#ctx0" brushRef="#br0" timeOffset="47493.435">22162 2279 968 0 0,'6'5'245'0'0,"0"0"1"0"0,0 1-1 0 0,0 0 0 0 0,-1 0 1 0 0,0 0-1 0 0,0 0 0 0 0,0 1 1 0 0,-1 0-1 0 0,0 0 0 0 0,0 0 1 0 0,-1 1-1 0 0,0-1 0 0 0,0 1 0 0 0,-1 0 1 0 0,0 0-1 0 0,0 1-245 0 0,19 63 1128 0 0,-2 0 1 0 0,-4 1-1 0 0,-4 1 0 0 0,-2 0 0 0 0,-2 60-1128 0 0,-43 4 411 0 0,34-135-602 0 0,0 1 0 0 0,0-1 1 0 0,-1 0-1 0 0,1 0 0 0 0,-1 0 0 0 0,1 0 0 0 0,-1 0 1 0 0,0-1-1 0 0,0 1 0 0 0,-1-1 0 0 0,1 0 0 0 0,0 0 1 0 0,-1 0-1 0 0,1 0 0 0 0,-1-1 0 0 0,0 1 0 0 0,1-1 1 0 0,-1 0-1 0 0,0 0 0 0 0,0 0 0 0 0,0-1 0 0 0,0 1 1 0 0,0-1 190 0 0,-64-32-3247 0 0,54 15 2081 0 0</inkml:trace>
  <inkml:trace contextRef="#ctx0" brushRef="#br0" timeOffset="46006.991">20768 2561 2240 0 0,'3'-12'2451'0'0,"-2"12"-2268"0"0,-1 0 1 0 0,0 0 0 0 0,0 1-1 0 0,1-1 1 0 0,-1 0 0 0 0,0 0-1 0 0,0 1 1 0 0,1-1 0 0 0,-1 0-1 0 0,0 0 1 0 0,1 0 0 0 0,-1 0-1 0 0,0 1 1 0 0,1-1 0 0 0,-1 0-1 0 0,0 0 1 0 0,1 0 0 0 0,-1 0-1 0 0,0 0 1 0 0,1 0 0 0 0,-1 0-1 0 0,0 0 1 0 0,1 0 0 0 0,-1 0-1 0 0,0 0 1 0 0,1 0 0 0 0,-1 0-1 0 0,0 0 1 0 0,1 0 0 0 0,-1-1-1 0 0,0 1-183 0 0,15 235 1738 0 0,27 46-2149 0 0,-63-238-1639 0 0,-32-39-4079 0 0,25-24 4837 0 0</inkml:trace>
  <inkml:trace contextRef="#ctx0" brushRef="#br0" timeOffset="46257.749">20731 2388 2484 0 0,'5'-7'215'0'0,"0"0"-1"0"0,1 1 1 0 0,-1-1 0 0 0,1 1-1 0 0,1 0 1 0 0,-1 0 0 0 0,1 1-1 0 0,0-1 1 0 0,0 2 0 0 0,1-1-1 0 0,-1 1 1 0 0,1 0-1 0 0,0 1 1 0 0,0 0 0 0 0,0 0-1 0 0,1 0 1 0 0,-1 1 0 0 0,1 1-1 0 0,-1-1 1 0 0,1 1-1 0 0,0 1 1 0 0,-1 0 0 0 0,1 0-1 0 0,6 1-214 0 0,-5 4 88 0 0,1 0-1 0 0,-1 0 0 0 0,0 1 0 0 0,0 0 0 0 0,-1 1 1 0 0,1 0-1 0 0,-2 0 0 0 0,1 1 0 0 0,-1 0 0 0 0,0 1 1 0 0,-1 0-1 0 0,0 0 0 0 0,0 0 0 0 0,-1 1 0 0 0,0 0 1 0 0,-1 1-1 0 0,0-1 0 0 0,-1 1 0 0 0,0 0 1 0 0,0 0-1 0 0,-1 0 0 0 0,-1 0 0 0 0,0 1 0 0 0,0-1 1 0 0,-1 7-88 0 0,-4-6 3 0 0,-1 0 1 0 0,-1 0 0 0 0,0-1 0 0 0,-1 1 0 0 0,0-1 0 0 0,0-1-1 0 0,-1 1 1 0 0,0-1 0 0 0,-1 0 0 0 0,-1-1 0 0 0,1 0-1 0 0,-1 0 1 0 0,-1-1 0 0 0,0 0 0 0 0,0 0 0 0 0,0-1 0 0 0,-1-1-1 0 0,0 0 1 0 0,0 0 0 0 0,-1-1 0 0 0,1 0 0 0 0,-1-1 0 0 0,-12 2-4 0 0,-22 3-2828 0 0,45-8 1481 0 0,-6-11-1104 0 0,10 5 1293 0 0</inkml:trace>
  <inkml:trace contextRef="#ctx0" brushRef="#br0" timeOffset="45477.654">19465 2815 1944 0 0,'-31'-14'3649'0'0,"29"14"-2975"0"0,-2-3-8 0 0,4 4-614 0 0,1-1 1 0 0,0 1-1 0 0,0-1 0 0 0,-1 1 0 0 0,1-1 0 0 0,0 1 0 0 0,0-1 0 0 0,0 0 0 0 0,-1 0 1 0 0,1 1-1 0 0,0-1 0 0 0,0 0 0 0 0,0 0 0 0 0,0 0 0 0 0,0 0 0 0 0,0 0 0 0 0,-1 0 1 0 0,1 0-1 0 0,0 0 0 0 0,0 0 0 0 0,0 0 0 0 0,0-1 0 0 0,0 1 0 0 0,-1 0 0 0 0,1-1 1 0 0,0 1-1 0 0,0 0 0 0 0,0-1 0 0 0,-1 1 0 0 0,1-1 0 0 0,0 1 0 0 0,-1-1 0 0 0,1 1 1 0 0,0-1-1 0 0,-1 0 0 0 0,1 1 0 0 0,-1-1 0 0 0,1 0 0 0 0,-1 0 0 0 0,1 1 0 0 0,-1-1 1 0 0,1 0-1 0 0,-1 0 0 0 0,0 0 0 0 0,0 1 0 0 0,1-1 0 0 0,-1 0 0 0 0,0 0 0 0 0,0 0 1 0 0,0 0-1 0 0,0 0 0 0 0,0 0 0 0 0,0 1 0 0 0,0-1 0 0 0,0 0 0 0 0,0 0 0 0 0,0 0 1 0 0,-1 0-1 0 0,1 0 0 0 0,0 1 0 0 0,-1-1 0 0 0,1 0 0 0 0,0 0 0 0 0,-1 0 0 0 0,1 1 1 0 0,-1-1-1 0 0,1 0 0 0 0,-1 1 0 0 0,0-1 0 0 0,1 0-52 0 0,19-4-100 0 0,43-10 637 0 0,1 3 1 0 0,0 2 0 0 0,1 3 0 0 0,23 2-538 0 0,141 2-3862 0 0,-164 15 862 0 0,-59-6 361 0 0,-13-4 1439 0 0</inkml:trace>
  <inkml:trace contextRef="#ctx0" brushRef="#br0" timeOffset="45742.307">19672 2936 1676 0 0,'5'2'1132'0'0,"1"-1"-216"0"0,0-1-76 0 0,22 0-124 0 0,-16 0-107 0 0,14 0-45 0 0,1 0-84 0 0,8 0-44 0 0,2 0-136 0 0,2 0-140 0 0,1 0-272 0 0,44-12 8 0 0,-37 6-612 0 0,-1 0 56 0 0,-3 0-889 0 0,1-3 65 0 0,-6 2 360 0 0</inkml:trace>
  <inkml:trace contextRef="#ctx0" brushRef="#br0" timeOffset="59283.683">8335 2759 968 0 0,'0'0'137'0'0,"0"0"-35"0"0,0 0-40 0 0,0 0 8 0 0,0 0 67 0 0,0 0 39 0 0,0 0-28 0 0,1-4-28 0 0,4 0-95 0 0,0 0 1 0 0,0 1-1 0 0,0-1 1 0 0,1 1-1 0 0,0 0 1 0 0,0 0 0 0 0,-1 1-1 0 0,2 0 1 0 0,-1 0-1 0 0,0 0 1 0 0,0 1 0 0 0,0 0-1 0 0,1 0 1 0 0,-1 0-1 0 0,1 1 1 0 0,-1 0 0 0 0,1 1-1 0 0,-1-1 1 0 0,4 2-26 0 0,16-4 85 0 0,236-9 218 0 0,156-34-124 0 0,118-3-12 0 0,-381 39-201 0 0,384-2 287 0 0,-90-44 210 0 0,200-15-238 0 0,326-2-3 0 0,207 2 67 0 0,-232 52-654 0 0,-626 20 712 0 0,-102-26-419 0 0,665-63 278 0 0,-44-18 308 0 0,-58-22 57 0 0,-84 37 403 0 0,474-77-583 0 0,-765 113-95 0 0,2 18-1 0 0,209 16-295 0 0,-291 11 261 0 0,298 7-141 0 0,-323-16-5 0 0,960-80-247 0 0,-293-7 301 0 0,-291 98-110 0 0,-631 9-65 0 0,-1 3 0 0 0,1 1-1 0 0,-2 3 1 0 0,1 2-1 0 0,12 6 7 0 0,-42-12 15 0 0,0 0 0 0 0,0 1 0 0 0,-1 1 0 0 0,0 1-1 0 0,0 0 1 0 0,0 2 0 0 0,-2 0 0 0 0,1 1 0 0 0,-1 0-1 0 0,-1 1 1 0 0,0 1 0 0 0,0 0 0 0 0,-2 1-1 0 0,0 1 1 0 0,0 0 0 0 0,-1 1 0 0 0,-1 0 0 0 0,-1 1-1 0 0,0 0 1 0 0,-1 1 0 0 0,-1 0 0 0 0,0 3-15 0 0,97 320 388 0 0,-87-176 128 0 0,-6 1 0 0 0,-9 76-516 0 0,-23-55 73 0 0,3 250 332 0 0,-13-393-233 0 0,15-31-156 0 0,0-1 0 0 0,0 0 0 0 0,-2-1 0 0 0,1-1 0 0 0,-1 0 0 0 0,-1-1 0 0 0,0-1 0 0 0,0-1 0 0 0,0-1 0 0 0,-1 0 0 0 0,0-1 0 0 0,0-1 0 0 0,-1-1 0 0 0,1-1 0 0 0,-12 0-16 0 0,7 2 3 0 0,-651 54-78 0 0,454-46 50 0 0,-1354 71-731 0 0,555-7 337 0 0,319-14 119 0 0,-702 65-584 0 0,-16-31 48 0 0,-20 20 331 0 0,302-45 458 0 0,982-66 19 0 0,-467 66-37 0 0,520-56 104 0 0,-542 70-139 0 0,-38-26 100 0 0,-306-26 284 0 0,264-33-126 0 0,497 22-178 0 0,-735 68 31 0 0,224-77-170 0 0,462-15 143 0 0,-182 2 291 0 0,254-21-238 0 0,-448-58 495 0 0,451 78-476 0 0,199 1-42 0 0,-27-1 446 0 0,3-15-384 0 0,-8-4-5361 0 0,27 18 4077 0 0</inkml:trace>
  <inkml:trace contextRef="#ctx0" brushRef="#br0" timeOffset="60384.769">8660 2669 1392 0 0,'-93'-9'2135'0'0,"42"13"-2006"0"0,0 2 0 0 0,1 2 0 0 0,0 2 0 0 0,1 3 0 0 0,0 2 0 0 0,1 2-1 0 0,1 1 1 0 0,-16 11-129 0 0,50-23 12 0 0,1 0 1 0 0,0 1-1 0 0,0 1 0 0 0,0-1 0 0 0,1 2 0 0 0,0 0 0 0 0,1 0 0 0 0,0 1 0 0 0,1 0 0 0 0,0 0 0 0 0,0 1 0 0 0,1 1 0 0 0,0-1 0 0 0,1 1 0 0 0,0 1 0 0 0,1-1 0 0 0,1 1 0 0 0,0 0 0 0 0,1 0 0 0 0,0 1 0 0 0,1-1 1 0 0,0 1-1 0 0,1 0 0 0 0,1-1 0 0 0,0 1 0 0 0,1 0 0 0 0,1 4-12 0 0,15 257 585 0 0,70 221 222 0 0,37-110 128 0 0,-83-274-487 0 0,-35-103-440 0 0,-5-8 8 0 0,0 1-1 0 0,1-1 0 0 0,-1 0 0 0 0,0 0 0 0 0,1 0 0 0 0,-1 0 0 0 0,1 0 0 0 0,-1 0 0 0 0,1 0 0 0 0,-1-1 0 0 0,1 1 0 0 0,0 0 0 0 0,-1 0 0 0 0,1 0 1 0 0,0 0-1 0 0,0-1 0 0 0,-1 1 0 0 0,1 0 0 0 0,0-1 0 0 0,0 1 0 0 0,0-1 0 0 0,0 1 0 0 0,0-1 0 0 0,0 1 0 0 0,0-1 0 0 0,0 0 0 0 0,0 1 0 0 0,0-1 1 0 0,0 0-1 0 0,0 0 0 0 0,0 0 0 0 0,1 0 0 0 0,-1 0 0 0 0,0 0 0 0 0,0 0 0 0 0,0 0 0 0 0,0 0 0 0 0,0 0 0 0 0,0-1 0 0 0,0 1 0 0 0,0-1 0 0 0,0 1 1 0 0,0 0-1 0 0,0-1 0 0 0,0 1 0 0 0,0-1 0 0 0,0 0 0 0 0,0 1-15 0 0,7-2-180 0 0,95-32-5063 0 0,-82 25 3703 0 0</inkml:trace>
  <inkml:trace contextRef="#ctx0" brushRef="#br0" timeOffset="145930.931">8842 4915 1712 0 0,'-5'-5'222'0'0,"-1"1"0"0"0,0 0 0 0 0,0 0 0 0 0,0 0 0 0 0,0 1 0 0 0,0 0-1 0 0,-1 0 1 0 0,0 1 0 0 0,1-1 0 0 0,-1 1 0 0 0,0 1 0 0 0,0 0 0 0 0,0 0 0 0 0,0 0 0 0 0,0 0 0 0 0,0 1-1 0 0,0 1 1 0 0,0-1 0 0 0,-1 1 0 0 0,1 0-222 0 0,-8 2 126 0 0,0 1 0 0 0,1 0-1 0 0,-1 1 1 0 0,1 1 0 0 0,0 0 0 0 0,0 0-1 0 0,0 2 1 0 0,1 0 0 0 0,0 0 0 0 0,1 1-1 0 0,0 1 1 0 0,0 0 0 0 0,-7 9-126 0 0,-9 48 916 0 0,30-65-887 0 0,0 0 0 0 0,0 0 0 0 0,0 0 0 0 0,1 0 0 0 0,-1 0-1 0 0,0 0 1 0 0,1 0 0 0 0,0-1 0 0 0,-1 1 0 0 0,1-1-1 0 0,0 0 1 0 0,0 0 0 0 0,0 0 0 0 0,0 0 0 0 0,0 0-1 0 0,0-1 1 0 0,0 0 0 0 0,0 1 0 0 0,0-1 0 0 0,0 0 0 0 0,0 0-1 0 0,0 0 1 0 0,2-1-29 0 0,11-2-73 0 0,1-1-1 0 0,-1 0 1 0 0,0-1-1 0 0,0-1 1 0 0,0 0-1 0 0,-1-1 1 0 0,0-1-1 0 0,0-1 1 0 0,-1 0-1 0 0,0 0 1 0 0,0-2-1 0 0,-1 1 0 0 0,-1-2 1 0 0,0 0-1 0 0,0-1 74 0 0,-36 21 61 0 0,-5 37 232 0 0,28-44-304 0 0,4 28 436 0 0,0-26-408 0 0,0-1 0 0 0,0 1 0 0 0,0-1 1 0 0,0 0-1 0 0,0 1 0 0 0,0-1 0 0 0,0-1 0 0 0,1 1 1 0 0,-1 0-1 0 0,1-1 0 0 0,-1 0 0 0 0,1 1 1 0 0,0-2-1 0 0,-1 1 0 0 0,1 0 0 0 0,0-1 0 0 0,0 1 1 0 0,0-1-1 0 0,-1 0 0 0 0,1-1 0 0 0,0 1 0 0 0,0-1 1 0 0,-1 1-1 0 0,1-1 0 0 0,0 0 0 0 0,-1 0 0 0 0,1-1 1 0 0,-1 1-1 0 0,1-1 0 0 0,-1 0 0 0 0,3-1-17 0 0,111-76 226 0 0,-97 63-200 0 0,32-28-16 0 0,-43 34-4 0 0,0 1 1 0 0,0 0 0 0 0,1 1-1 0 0,0 0 1 0 0,0 1-1 0 0,1 0 1 0 0,-1 0 0 0 0,2 1-1 0 0,-1 1 1 0 0,1 0 0 0 0,0 0-1 0 0,0 1 1 0 0,0 1-1 0 0,0 0 1 0 0,1 1 0 0 0,0 0-7 0 0,-8 5-12 0 0,0 0 1 0 0,0 1 0 0 0,0 0 0 0 0,-1 0 0 0 0,1 0 0 0 0,-1 0 0 0 0,0 0-1 0 0,-1 1 1 0 0,1 0 0 0 0,-1 0 0 0 0,0 0 0 0 0,0 0 0 0 0,0 1 0 0 0,-1-1 0 0 0,0 1-1 0 0,0-1 1 0 0,0 1 0 0 0,-1 0 0 0 0,1 0 0 0 0,-1 0 0 0 0,-1 0 0 0 0,1 0-1 0 0,-1 0 1 0 0,0 0 0 0 0,-1 0 0 0 0,1 0 0 0 0,-2 4 11 0 0,0 0-284 0 0,-1 0-1 0 0,0-1 1 0 0,0 1 0 0 0,-1-1-1 0 0,0 0 1 0 0,0 0 0 0 0,-1 0-1 0 0,-1-1 1 0 0,1 0 0 0 0,-1 0 0 0 0,-1 0-1 0 0,1-1 1 0 0,-1 1 0 0 0,-1-2-1 0 0,1 1 1 0 0,-1-1 0 0 0,-2 1 284 0 0,-13 7-1276 0 0,0-2-32 0 0</inkml:trace>
  <inkml:trace contextRef="#ctx0" brushRef="#br0" timeOffset="142593.209">4635 4879 888 0 0,'5'16'3546'0'0,"-2"17"-2950"0"0,-3-33-533 0 0,43 242 1724 0 0,-56-233-5816 0 0,-4-17 2582 0 0</inkml:trace>
  <inkml:trace contextRef="#ctx0" brushRef="#br0" timeOffset="142857.05">4589 4688 1120 0 0,'2'-7'1484'0'0,"-1"-1"-332"0"0,1 2-180 0 0,-1 2-167 0 0,3-2-113 0 0,-1 3-164 0 0,-2-2-116 0 0,3 2-176 0 0,-3 0-64 0 0,4-1-248 0 0,-5 4-72 0 0,5 0 12 0 0,-2 3-252 0 0,0-2-180 0 0,-3 4-200 0 0,3-1-521 0 0,-1 4 57 0 0,-2-1-168 0 0</inkml:trace>
  <inkml:trace contextRef="#ctx0" brushRef="#br0" timeOffset="143107.438">4739 5141 1688 0 0,'9'-4'4154'0'0,"28"-28"-3157"0"0,-36 32-937 0 0,8-10 17 0 0,0 0 0 0 0,1 1 1 0 0,0 1-1 0 0,1 0 0 0 0,0 0 1 0 0,0 1-1 0 0,1 0 0 0 0,0 1 1 0 0,0 0-1 0 0,0 1 0 0 0,1 0 1 0 0,0 1-1 0 0,0 1 0 0 0,0 0 1 0 0,0 0-1 0 0,1 2 0 0 0,-1 0 1 0 0,0 0-1 0 0,1 1 0 0 0,-1 1 1 0 0,1 0-1 0 0,-1 0 0 0 0,0 2 1 0 0,0 0-1 0 0,0 0 0 0 0,0 1 1 0 0,0 1-1 0 0,-1 0 1 0 0,0 1-1 0 0,0 0 0 0 0,0 1 1 0 0,-1 0-1 0 0,2 2-77 0 0,-9-5 7 0 0,0 0 1 0 0,-1 0-1 0 0,0 0 0 0 0,1 1 0 0 0,-2-1 1 0 0,1 1-1 0 0,0 0 0 0 0,-1 0 1 0 0,0 0-1 0 0,0 0 0 0 0,0 0 1 0 0,-1 0-1 0 0,0 1 0 0 0,0-1 1 0 0,0 0-1 0 0,-1 1 0 0 0,1-1 1 0 0,-1 1-1 0 0,-1-1 0 0 0,1 1 1 0 0,-1-1-1 0 0,0 0 0 0 0,0 1 1 0 0,0-1-1 0 0,-1 0 0 0 0,0 0 1 0 0,0 0-1 0 0,0 0 0 0 0,-1 0 0 0 0,1 0 1 0 0,-1-1-1 0 0,0 1 0 0 0,-2 1-7 0 0,-2 2-75 0 0,0 1 0 0 0,0-1-1 0 0,-1-1 1 0 0,0 0 0 0 0,0 0 0 0 0,0 0-1 0 0,-1-1 1 0 0,0 0 0 0 0,-1-1-1 0 0,1 0 1 0 0,-1 0 0 0 0,0-1-1 0 0,0-1 1 0 0,0 1 0 0 0,-1-2-1 0 0,-6 2 76 0 0,8-3-292 0 0,1 0 0 0 0,-1 0 0 0 0,0-1-1 0 0,1 0 1 0 0,-1 0 0 0 0,0-1-1 0 0,1 0 1 0 0,-1-1 0 0 0,1 0 0 0 0,-1 0-1 0 0,1-1 1 0 0,0 0 0 0 0,0 0-1 0 0,0-1 1 0 0,0 0 0 0 0,1 0-1 0 0,-1-1 1 0 0,1 0 0 0 0,0-1 0 0 0,-4-4 292 0 0,-6-9-1326 0 0</inkml:trace>
  <inkml:trace contextRef="#ctx0" brushRef="#br0" timeOffset="143745.608">5397 4850 1240 0 0,'19'-9'1919'0'0,"-19"9"-1847"0"0,1-1-1 0 0,-1 0 0 0 0,1 0 1 0 0,0 1-1 0 0,-1-1 0 0 0,1 1 1 0 0,0-1-1 0 0,-1 0 0 0 0,1 1 1 0 0,0 0-1 0 0,0-1 0 0 0,-1 1 1 0 0,1-1-1 0 0,0 1 0 0 0,0 0 1 0 0,0-1-1 0 0,0 1 0 0 0,0 0 1 0 0,-1 0-1 0 0,1 0 0 0 0,0 0 1 0 0,0 0-1 0 0,0 0 0 0 0,0 0 1 0 0,0 0-1 0 0,0 0 0 0 0,0 0 1 0 0,-1 0-1 0 0,1 0 0 0 0,0 1 1 0 0,0-1-1 0 0,0 0 0 0 0,0 1 1 0 0,-1-1-1 0 0,1 1 0 0 0,0-1 1 0 0,0 1-1 0 0,-1-1 0 0 0,1 1 1 0 0,0-1-1 0 0,-1 1 0 0 0,1 0 1 0 0,0-1-1 0 0,-1 1 0 0 0,1 0 1 0 0,-1 0-1 0 0,0-1 0 0 0,1 1 1 0 0,-1 0-1 0 0,1 0 0 0 0,-1 0 1 0 0,0-1-1 0 0,0 1 0 0 0,1 0 1 0 0,-1 0-1 0 0,0 0 0 0 0,0 0 1 0 0,0 0-1 0 0,0 0 0 0 0,0 0-71 0 0,47 284 1766 0 0,-39-259-1112 0 0,-3-38-40 0 0,4-19-597 0 0,-1 12-14 0 0,1 0 0 0 0,1 1 0 0 0,1 0 0 0 0,0 0 0 0 0,2 2 0 0 0,-1-1 1 0 0,2 2-1 0 0,0 0 0 0 0,1 0 0 0 0,12-8-3 0 0,92-59-202 0 0,-405 270-940 0 0,285-188 1151 0 0,0 0 0 0 0,0 1-1 0 0,0-1 1 0 0,0 1 0 0 0,0 0 0 0 0,0-1 0 0 0,1 1 0 0 0,-1 0 0 0 0,0-1 0 0 0,0 1-1 0 0,0 0 1 0 0,1 0 0 0 0,-1 0 0 0 0,0-1 0 0 0,1 1 0 0 0,-1 0 0 0 0,1 0 0 0 0,-1 0-1 0 0,1 0 1 0 0,-1 0 0 0 0,1 0 0 0 0,0 0 0 0 0,0 1 0 0 0,-1-1 0 0 0,1 0-1 0 0,0 0 1 0 0,0 0 0 0 0,0 0 0 0 0,0 0 0 0 0,0 0 0 0 0,0 0 0 0 0,1 0 0 0 0,-1 0-1 0 0,0 1 1 0 0,1-1 0 0 0,-1 0 0 0 0,0 0 0 0 0,1 0 0 0 0,-1 0 0 0 0,1 0 0 0 0,-1-1-1 0 0,1 1 1 0 0,0 0 0 0 0,-1 0 0 0 0,1 0 0 0 0,0 0 0 0 0,0-1 0 0 0,0 1 0 0 0,0 0-1 0 0,-1-1 1 0 0,1 1 0 0 0,0 0 0 0 0,0-1 0 0 0,1 1-9 0 0,60 28 353 0 0,-55-27-298 0 0,364 112-1184 0 0,-369-114 913 0 0,18 12-1173 0 0,-14 0-2564 0 0,-6-12 2628 0 0</inkml:trace>
  <inkml:trace contextRef="#ctx0" brushRef="#br0" timeOffset="144182.227">6016 4918 928 0 0,'7'-2'158'0'0,"0"1"0"0"0,-1 0 0 0 0,1 0 0 0 0,0 0 0 0 0,0 1 0 0 0,-1 0 0 0 0,1 1 0 0 0,0 0 0 0 0,0 0 0 0 0,-1 0 0 0 0,1 0 0 0 0,0 1 0 0 0,-1 0 0 0 0,0 1 0 0 0,1 0 0 0 0,-1 0 0 0 0,0 0 0 0 0,0 0 0 0 0,-1 1 0 0 0,1 0 0 0 0,-1 0 0 0 0,0 1 0 0 0,0-1 0 0 0,0 1 0 0 0,-1 0 0 0 0,1 1 0 0 0,-1-1 0 0 0,0 1 1 0 0,-1 0-1 0 0,0 0 0 0 0,0 0 0 0 0,0 0 0 0 0,0 0 0 0 0,0 6-158 0 0,9 76 2084 0 0,-12-87-2069 0 0,0 0 1 0 0,0 0 0 0 0,0-1-1 0 0,0 1 1 0 0,0 0 0 0 0,0 0-1 0 0,0-1 1 0 0,-1 1-1 0 0,1 0 1 0 0,0 0 0 0 0,-1-1-1 0 0,1 1 1 0 0,-1 0 0 0 0,1-1-1 0 0,0 1 1 0 0,-1-1-1 0 0,1 1 1 0 0,-1-1 0 0 0,0 1-1 0 0,1-1 1 0 0,-1 1 0 0 0,1-1-1 0 0,-1 1 1 0 0,0-1 0 0 0,1 0-1 0 0,-1 1 1 0 0,0-1-1 0 0,0 0 1 0 0,1 1 0 0 0,-1-1-1 0 0,0 0 1 0 0,0 0 0 0 0,1 0-1 0 0,-1 0 1 0 0,0 0-1 0 0,0 0 1 0 0,1 0 0 0 0,-1 0-1 0 0,0 0 1 0 0,0 0 0 0 0,1 0-1 0 0,-1-1 1 0 0,0 1 0 0 0,0 0-1 0 0,1 0 1 0 0,-1-1-1 0 0,0 1 1 0 0,1 0 0 0 0,-1-1-1 0 0,0 1 1 0 0,1-1 0 0 0,-1 1-1 0 0,1-1 1 0 0,-1 1-1 0 0,1-1 1 0 0,-1 1 0 0 0,1-1-1 0 0,-1 0 1 0 0,1 1 0 0 0,-1-1-1 0 0,1 0 1 0 0,0 1-1 0 0,-1-1 1 0 0,1 0 0 0 0,0 0-1 0 0,0 1 1 0 0,0-1 0 0 0,-1 0-1 0 0,1 0 1 0 0,0 1-16 0 0,-3-10 32 0 0,0 1 0 0 0,1-1 0 0 0,0 1 1 0 0,1-1-1 0 0,0 0 0 0 0,0 0 0 0 0,1 1 0 0 0,0-1 1 0 0,1 0-1 0 0,0 0 0 0 0,1 1 0 0 0,0-1 0 0 0,0 1 1 0 0,1-1-1 0 0,0 1 0 0 0,1 0 0 0 0,0 0 0 0 0,0 0 1 0 0,1 0-1 0 0,0 1 0 0 0,0 0 0 0 0,1 0 0 0 0,0 0 0 0 0,1 1 1 0 0,0 0-1 0 0,0 0 0 0 0,0 1 0 0 0,1 0 0 0 0,0 0 1 0 0,0 1-1 0 0,0 0 0 0 0,1 0 0 0 0,0 1 0 0 0,0 0 1 0 0,0 0-1 0 0,0 1 0 0 0,1 0 0 0 0,-1 1 0 0 0,7-1-32 0 0,-7 6 0 0 0,0 0-1 0 0,-1 0 1 0 0,1 1-1 0 0,-1 0 0 0 0,0 1 1 0 0,0 0-1 0 0,0 0 1 0 0,-1 0-1 0 0,0 1 0 0 0,0 0 1 0 0,0 1-1 0 0,-1 0 1 0 0,0 0-1 0 0,0 0 1 0 0,-1 0-1 0 0,1 1 0 0 0,-2 0 1 0 0,1 0-1 0 0,-1 0 1 0 0,-1 1-1 0 0,1 0 0 0 0,-1-1 1 0 0,-1 1-1 0 0,2 6 1 0 0,7 130-1782 0 0,-11-144 1289 0 0,0-1-144 0 0,3 8-2033 0 0,22-31 42 0 0,-5 11 1302 0 0</inkml:trace>
  <inkml:trace contextRef="#ctx0" brushRef="#br0" timeOffset="145183.123">6840 4937 1480 0 0,'0'0'86'0'0,"0"0"0"0"0,-1 0-1 0 0,1 0 1 0 0,0 0 0 0 0,-1-1 0 0 0,1 1-1 0 0,0 0 1 0 0,0 0 0 0 0,-1-1-1 0 0,1 1 1 0 0,0 0 0 0 0,0 0 0 0 0,0-1-1 0 0,-1 1 1 0 0,1 0 0 0 0,0-1 0 0 0,0 1-1 0 0,0 0 1 0 0,0-1 0 0 0,-1 1 0 0 0,1 0-1 0 0,0-1 1 0 0,0 1 0 0 0,0 0-1 0 0,0-1 1 0 0,0 1 0 0 0,0 0 0 0 0,0-1-1 0 0,0 1 1 0 0,0-1 0 0 0,0 1 0 0 0,0 0-1 0 0,0-1 1 0 0,1 1 0 0 0,-1 0 0 0 0,0-1-1 0 0,0 1 1 0 0,0 0 0 0 0,0-1-1 0 0,1 1 1 0 0,-1 0 0 0 0,0 0 0 0 0,0-1-1 0 0,0 1-85 0 0,-33 5 707 0 0,24-4-617 0 0,0 1 0 0 0,0 0 1 0 0,1 0-1 0 0,-1 1 0 0 0,1 0 1 0 0,0 1-1 0 0,0 0 0 0 0,0 0 1 0 0,0 1-1 0 0,1-1 0 0 0,0 2 1 0 0,0-1-1 0 0,0 1 0 0 0,0 0 1 0 0,1 1-1 0 0,0-1 1 0 0,1 1-1 0 0,-1 0 0 0 0,1 1 1 0 0,1-1-1 0 0,-1 1 0 0 0,1 0 1 0 0,1 0-1 0 0,-1 1 0 0 0,1-1 1 0 0,1 1-1 0 0,0-1 0 0 0,0 1 1 0 0,0 4-91 0 0,2-11 21 0 0,0-1-1 0 0,0 0 1 0 0,1 1 0 0 0,-1-1 0 0 0,0 0-1 0 0,1 1 1 0 0,-1-1 0 0 0,1 0 0 0 0,-1 0 0 0 0,1 1-1 0 0,0-1 1 0 0,-1 0 0 0 0,1 0 0 0 0,0 0 0 0 0,0 0-1 0 0,0 0 1 0 0,0 0 0 0 0,0 0 0 0 0,0 0-1 0 0,0 0 1 0 0,0-1 0 0 0,0 1 0 0 0,1 0 0 0 0,-1-1-1 0 0,0 1 1 0 0,0-1 0 0 0,1 1 0 0 0,-1-1 0 0 0,0 1-1 0 0,0-1 1 0 0,1 0 0 0 0,-1 0 0 0 0,1 0-1 0 0,-1 0 1 0 0,0 0 0 0 0,1 0 0 0 0,-1 0 0 0 0,0 0-1 0 0,1 0 1 0 0,-1-1 0 0 0,0 1 0 0 0,1 0-1 0 0,-1-1 1 0 0,0 1 0 0 0,0-1 0 0 0,1 0 0 0 0,-1 0-21 0 0,63-27 265 0 0,85-149-1049 0 0,-148 176 775 0 0,0 0 0 0 0,0 0 0 0 0,0 0 0 0 0,0 0 0 0 0,0 0 0 0 0,1 0 0 0 0,-1 1-1 0 0,0-1 1 0 0,1 0 0 0 0,-1 1 0 0 0,0-1 0 0 0,1 1 0 0 0,-1-1 0 0 0,1 1-1 0 0,-1-1 1 0 0,1 1 0 0 0,-1 0 0 0 0,1 0 0 0 0,-1 0 0 0 0,1 0 0 0 0,-1 0-1 0 0,1 0 1 0 0,-1 0 0 0 0,0 1 0 0 0,1-1 0 0 0,-1 0 0 0 0,1 1 0 0 0,-1-1 0 0 0,1 1-1 0 0,-1 0 1 0 0,0-1 0 0 0,1 1 0 0 0,-1 0 0 0 0,0 0 0 0 0,0 0 0 0 0,0 0-1 0 0,0 0 1 0 0,0 0 0 0 0,0 0 0 0 0,0 0 0 0 0,0 0 0 0 0,0 1 0 0 0,0-1-1 0 0,0 0 1 0 0,-1 1 0 0 0,1-1 0 0 0,-1 0 0 0 0,1 1 0 0 0,-1-1 0 0 0,1 1 0 0 0,-1-1-1 0 0,0 2 10 0 0,26 92-78 0 0,-23-81-89 0 0,25 35 743 0 0,-27-49-476 0 0,11-2 51 0 0,-2-3-223 0 0,-1 0 1 0 0,0 0 0 0 0,-1-1 0 0 0,1 0-1 0 0,-1 0 1 0 0,0-1 0 0 0,-1 0 0 0 0,1-1-1 0 0,-1 0 1 0 0,-1 0 0 0 0,0 0-1 0 0,0-1 1 0 0,0 0 0 0 0,-1 0 0 0 0,0-3 71 0 0,-5 20 1 0 0,1 0 0 0 0,-1 0 0 0 0,1-1 0 0 0,1 1 0 0 0,-1-1 0 0 0,1 1 0 0 0,1-1 0 0 0,-1 1 0 0 0,1-1 0 0 0,0 0 0 0 0,1 0 1 0 0,0-1-1 0 0,0 1 0 0 0,0-1 0 0 0,1 1 0 0 0,0-2 0 0 0,0 1 0 0 0,1 0 0 0 0,-1-1 0 0 0,4 2-1 0 0,-4-6 17 0 0,0-1 0 0 0,0 0 0 0 0,0-1 0 0 0,0 1 0 0 0,0-1 0 0 0,0 0 0 0 0,0 0 0 0 0,0 0 0 0 0,0-1 0 0 0,0 1 0 0 0,-1-1 0 0 0,1 0 0 0 0,-1-1 0 0 0,1 1 0 0 0,-1-1 0 0 0,0 0 0 0 0,0 0 0 0 0,0 0 0 0 0,-1-1 0 0 0,1 1 0 0 0,-1-1 0 0 0,1 0 0 0 0,1-3-17 0 0,80-147-210 0 0,-80 153 197 0 0,-1 0 1 0 0,1 0-1 0 0,0 1 0 0 0,0 0 1 0 0,0 0-1 0 0,0 0 1 0 0,0 0-1 0 0,-1 1 0 0 0,1 0 1 0 0,0 0-1 0 0,0 0 1 0 0,-1 1-1 0 0,1 0 1 0 0,-1 0-1 0 0,1 0 0 0 0,-1 0 1 0 0,0 0-1 0 0,0 1 1 0 0,0 0-1 0 0,0 0 0 0 0,0 0 1 0 0,-1 1-1 0 0,1-1 1 0 0,-1 1-1 0 0,2 2 13 0 0,64 116 615 0 0,-55-173-220 0 0,-12 40-388 0 0,0 0 0 0 0,1 0 0 0 0,1 0 0 0 0,0 0-1 0 0,1 1 1 0 0,-1 0 0 0 0,2-1 0 0 0,0 2 0 0 0,0-1 0 0 0,0 1-1 0 0,1 0 1 0 0,1 0 0 0 0,0 1 0 0 0,0 0 0 0 0,0 1 0 0 0,1-1-1 0 0,0 2 1 0 0,0-1 0 0 0,1 1 0 0 0,0 1 0 0 0,0-1 0 0 0,1 2 0 0 0,8-4-7 0 0,-13 10 7 0 0,0-1 1 0 0,0 1-1 0 0,0 0 1 0 0,0 0-1 0 0,-1 0 1 0 0,1 1 0 0 0,-1 0-1 0 0,1 0 1 0 0,-1 1-1 0 0,0 0 1 0 0,0-1 0 0 0,-1 1-1 0 0,1 1 1 0 0,-1-1-1 0 0,0 1 1 0 0,0 0 0 0 0,0 0-1 0 0,-1 0 1 0 0,0 0-1 0 0,0 1 1 0 0,0-1 0 0 0,0 1-1 0 0,0 2-7 0 0,56 163-2279 0 0,-55-154-946 0 0,-4-16 2241 0 0</inkml:trace>
  <inkml:trace contextRef="#ctx0" brushRef="#br0" timeOffset="140644.121">2587 4631 916 0 0,'0'0'331'0'0,"0"0"29"0"0,0 0-51 0 0,0 0 1 0 0,0 0-8 0 0,14-2 82 0 0,4-32 580 0 0,-8 15 1521 0 0,-12 39-2177 0 0,2 240 919 0 0,26-116-303 0 0,-18-121-799 0 0,-1 1 77 0 0,-15-23-5484 0 0,2-4 3785 0 0</inkml:trace>
  <inkml:trace contextRef="#ctx0" brushRef="#br0" timeOffset="141614.56">2214 4847 1312 0 0,'65'0'4454'0'0,"151"-8"-3642"0"0,-107-5-466 0 0,268-55 715 0 0,-372 66-1073 0 0,0 1-1 0 0,-1-1 0 0 0,1 0 0 0 0,0 0 0 0 0,-1-1 0 0 0,0 1 0 0 0,1-1 1 0 0,-1 0-1 0 0,0 0 0 0 0,0-1 0 0 0,-1 1 0 0 0,1-1 0 0 0,-1 1 0 0 0,0-1 1 0 0,1-1-1 0 0,-2 1 0 0 0,1 0 0 0 0,0 0 0 0 0,-1-1 0 0 0,0 0 0 0 0,1-3 13 0 0,-3 7-32 0 0,-2-26-68 0 0,-12-11 178 0 0,7 45-195 0 0,10 331 194 0 0,-16-190 345 0 0,14-181-541 0 0,1 0 0 0 0,2 1 0 0 0,2-1 1 0 0,0 1-1 0 0,2 0 0 0 0,2 1 0 0 0,1 0 1 0 0,1 0-1 0 0,11-17 119 0 0,-23 47-3 0 0,0 0 0 0 0,0 1 0 0 0,1-1 0 0 0,-1 0 0 0 0,0 1 0 0 0,1-1 0 0 0,-1 1 1 0 0,0-1-1 0 0,1 1 0 0 0,-1-1 0 0 0,1 0 0 0 0,-1 1 0 0 0,1-1 0 0 0,-1 1 0 0 0,1 0 0 0 0,-1-1 0 0 0,1 1 0 0 0,-1-1 0 0 0,1 1 0 0 0,0 0 0 0 0,-1-1 0 0 0,1 1 0 0 0,0 0 1 0 0,-1 0-1 0 0,1 0 0 0 0,0-1 0 0 0,-1 1 0 0 0,1 0 0 0 0,0 0 0 0 0,-1 0 0 0 0,1 0 0 0 0,0 0 0 0 0,-1 0 0 0 0,1 0 0 0 0,0 0 0 0 0,-1 1 0 0 0,1-1 0 0 0,0 0 1 0 0,-1 0-1 0 0,1 1 0 0 0,0-1 0 0 0,-1 0 0 0 0,1 1 0 0 0,0-1 0 0 0,-1 0 0 0 0,1 1 0 0 0,-1-1 0 0 0,1 1 0 0 0,-1-1 0 0 0,1 1 0 0 0,-1-1 0 0 0,0 1 0 0 0,1-1 1 0 0,-1 1-1 0 0,1 0 0 0 0,-1-1 0 0 0,0 1 0 0 0,0 0 0 0 0,1-1 0 0 0,-1 1 0 0 0,0 0 0 0 0,0-1 0 0 0,0 1 0 0 0,0 0 0 0 0,0-1 0 0 0,0 1 3 0 0,22 60-264 0 0,-18-49 243 0 0,3 10 79 0 0,1 1-1 0 0,1-1 1 0 0,1-1-1 0 0,1 0 1 0 0,1 0-1 0 0,1-1 1 0 0,0-1-1 0 0,2 0 1 0 0,5 5-58 0 0,-13-18 32 0 0,-1-1 1 0 0,1-1 0 0 0,0 1-1 0 0,1-1 1 0 0,-1-1 0 0 0,1 1-1 0 0,0-1 1 0 0,-1 0 0 0 0,1-1-1 0 0,1 0 1 0 0,-1 0 0 0 0,0-1 0 0 0,0 0-1 0 0,1 0 1 0 0,-1-1 0 0 0,0 0-1 0 0,1-1 1 0 0,-1 0 0 0 0,0 0-1 0 0,0 0 1 0 0,1-1 0 0 0,-1-1-1 0 0,-1 1 1 0 0,1-1-33 0 0,8-2 31 0 0,-1-1-1 0 0,0-1 1 0 0,0 0 0 0 0,0-1-1 0 0,-1 0 1 0 0,0-1 0 0 0,-1-1-1 0 0,0 0 1 0 0,-1-1-1 0 0,0 0 1 0 0,0-1 0 0 0,-1-1-31 0 0,28-52 652 0 0,-39 64-586 0 0,0 1-42 0 0,-3 65 317 0 0,70 58-1740 0 0,-62-114-249 0 0,-6-6-1744 0 0,-7-2 2103 0 0</inkml:trace>
  <inkml:trace contextRef="#ctx0" brushRef="#br0" timeOffset="141771.157">3579 4642 924 0 0,'-3'-9'1356'0'0,"5"3"-332"0"0,1-2-168 0 0,0 2-180 0 0,7-7-256 0 0,1 1-107 0 0,-2 6-201 0 0,3 3-4 0 0,-3 0-168 0 0,1 1-229 0 0,-10 2-139 0 0,0 0-176 0 0,8 0-600 0 0,14 18 40 0 0,-11-4-20 0 0</inkml:trace>
  <inkml:trace contextRef="#ctx0" brushRef="#br0" timeOffset="142080.133">3784 5057 1048 0 0,'66'-45'3070'0'0,"-53"34"-2812"0"0,2-1 1 0 0,0 2-1 0 0,0 0 1 0 0,1 1-1 0 0,0 0 1 0 0,0 1-1 0 0,1 1 0 0 0,0 1 1 0 0,0 0-1 0 0,1 1 1 0 0,0 1-1 0 0,-1 1 0 0 0,6 0-258 0 0,-15 4 47 0 0,0 1 0 0 0,1 0 0 0 0,-1 1 0 0 0,0-1 0 0 0,0 2 0 0 0,-1-1 0 0 0,1 1 0 0 0,-1 0 0 0 0,1 1 0 0 0,-1 0 0 0 0,-1 0 0 0 0,1 0 0 0 0,-1 1 0 0 0,0 0-1 0 0,0 0 1 0 0,0 0 0 0 0,-1 1 0 0 0,0 0 0 0 0,-1 0 0 0 0,1 1 0 0 0,-1-1 0 0 0,-1 1 0 0 0,1 0 0 0 0,-1-1 0 0 0,-1 2 0 0 0,0-1 0 0 0,1 2-47 0 0,-3-4 1 0 0,-1 0 0 0 0,1 0 0 0 0,-1 0 0 0 0,0 0 0 0 0,-1 0-1 0 0,0 0 1 0 0,1 0 0 0 0,-2 0 0 0 0,1-1 0 0 0,-1 1 0 0 0,0-1 0 0 0,0 0 0 0 0,0 0 0 0 0,-1 0 0 0 0,0 0 0 0 0,0 0 0 0 0,0-1 0 0 0,0 0 0 0 0,-1 0 0 0 0,0 0 0 0 0,1 0 0 0 0,-2-1 0 0 0,-3 3-1 0 0,6-4-179 0 0,-1 0 0 0 0,0 1 0 0 0,0-1 1 0 0,0-1-1 0 0,0 1 0 0 0,0-1 1 0 0,0 1-1 0 0,0-1 0 0 0,0 0 1 0 0,-1-1-1 0 0,1 1 0 0 0,0-1 0 0 0,-1 0 1 0 0,1 0-1 0 0,0 0 0 0 0,-1 0 1 0 0,1-1-1 0 0,0 0 0 0 0,0 0 1 0 0,-1 0-1 0 0,1 0 0 0 0,0-1 1 0 0,0 1-1 0 0,0-1 0 0 0,0 0 0 0 0,1 0 1 0 0,-1-1-1 0 0,0 1 0 0 0,1-1 1 0 0,0 0-1 0 0,0 0 0 0 0,-1 0 1 0 0,-1-3 178 0 0,-10-17-1442 0 0</inkml:trace>
  <inkml:trace contextRef="#ctx0" brushRef="#br0" timeOffset="147953.473">9818 4843 2104 0 0,'0'0'552'0'0,"-1"-23"1290"0"0,-4-4-1445 0 0,11 92 2045 0 0,4 110-817 0 0,10-63-625 0 0,-11-77-403 0 0,-15-40-2 0 0,-7-32-711 0 0,2-1-1 0 0,2 0 0 0 0,1 0 1 0 0,2-1-1 0 0,1 0 0 0 0,3 0 1 0 0,1-23 116 0 0,2 47-12 0 0,1 0 0 0 0,0 0 1 0 0,2 0-1 0 0,-1 1 1 0 0,2-1-1 0 0,0 1 0 0 0,1 0 1 0 0,0 0-1 0 0,1 0 1 0 0,0 1-1 0 0,1 0 1 0 0,1 1-1 0 0,3-3 12 0 0,-11 13-1 0 0,1 0 0 0 0,0 1 0 0 0,0-1 0 0 0,0 1 0 0 0,0 0 0 0 0,0-1 0 0 0,0 1 0 0 0,1 0 0 0 0,-1 0 0 0 0,0 0 0 0 0,0 1 0 0 0,1-1 0 0 0,-1 1 0 0 0,1-1 0 0 0,-1 1 1 0 0,1 0-1 0 0,-1-1 0 0 0,0 1 0 0 0,1 1 0 0 0,-1-1 0 0 0,1 0 0 0 0,-1 1 0 0 0,1-1 0 0 0,-1 1 0 0 0,0-1 0 0 0,1 1 0 0 0,-1 0 0 0 0,0 0 0 0 0,0 0 0 0 0,0 1 0 0 0,0-1 0 0 0,0 0 0 0 0,0 1 0 0 0,0-1 0 0 0,0 1 0 0 0,0 0 0 0 0,0 0 0 0 0,-1 0 0 0 0,1-1 0 0 0,-1 1 0 0 0,1 2 1 0 0,62 89 18 0 0,-62-90-13 0 0,151 292 246 0 0,-136-284 523 0 0,-8-51-605 0 0,-6 23-196 0 0,9-25-69 0 0,2 0 1 0 0,2 0-1 0 0,2 2 1 0 0,2 0-1 0 0,1 1 1 0 0,15-20 95 0 0,12 10-274 0 0,-47 48 256 0 0,-1 1-6 0 0,22 32-54 0 0,30 118 47 0 0,-47-128 57 0 0,0-1 0 0 0,1 0 0 0 0,1 0 0 0 0,2-1 0 0 0,0 1 1 0 0,0-2-1 0 0,2 0 0 0 0,1 0 0 0 0,0-1 0 0 0,1 0 0 0 0,8 8-26 0 0,-17-23-10 0 0,-1 0 0 0 0,0 0 0 0 0,1-1-1 0 0,-1 1 1 0 0,1-1 0 0 0,0 0 0 0 0,0 0 0 0 0,0 0-1 0 0,0-1 1 0 0,0 1 0 0 0,0-1 0 0 0,1 0-1 0 0,-1 0 1 0 0,0 0 0 0 0,1-1 0 0 0,-1 1-1 0 0,0-1 1 0 0,1 0 0 0 0,-1-1 0 0 0,0 1 0 0 0,1-1-1 0 0,-1 0 1 0 0,0 0 0 0 0,1 0 0 0 0,-1 0-1 0 0,0-1 1 0 0,0 1 0 0 0,0-1 0 0 0,0 0 0 0 0,-1-1-1 0 0,1 1 1 0 0,0-1 0 0 0,-1 1 0 0 0,0-1-1 0 0,1 0 1 0 0,-1 0 0 0 0,0-1 10 0 0,91-137-964 0 0,-73 56 465 0 0,-24 102 565 0 0,1 0-1 0 0,1 0 1 0 0,0 0 0 0 0,1 1 0 0 0,1-1 0 0 0,0 0 0 0 0,2 0-1 0 0,0 0 1 0 0,1 0 0 0 0,0 0 0 0 0,1 0 0 0 0,1-1-1 0 0,1 0 1 0 0,6 10-66 0 0,-11-23 8 0 0,0 0 0 0 0,1-1 0 0 0,-1 1-1 0 0,1 0 1 0 0,-1-1 0 0 0,1 0 0 0 0,0 0 0 0 0,0 0-1 0 0,0 0 1 0 0,1 0 0 0 0,-1-1 0 0 0,0 1-1 0 0,1-1 1 0 0,-1 0 0 0 0,0 0 0 0 0,1 0 0 0 0,0 0-1 0 0,-1-1 1 0 0,1 1 0 0 0,-1-1 0 0 0,1 0 0 0 0,0 0-1 0 0,-1-1 1 0 0,1 1 0 0 0,-1-1 0 0 0,1 1-1 0 0,-1-1 1 0 0,1 0 0 0 0,-1-1 0 0 0,1 1 0 0 0,-1 0-1 0 0,0-1 1 0 0,0 0 0 0 0,0 0 0 0 0,0 0 0 0 0,3-2-8 0 0,99-94-554 0 0,-39-21 272 0 0,-72 143 291 0 0,2 1 0 0 0,0 0 0 0 0,2 1-1 0 0,0-1 1 0 0,2 0 0 0 0,1 1 0 0 0,1-1 0 0 0,1 0 0 0 0,6 24-9 0 0,-8-42 14 0 0,1 0 1 0 0,0 0 0 0 0,0 0-1 0 0,0 0 1 0 0,1 0-1 0 0,0 0 1 0 0,0 0-1 0 0,0-1 1 0 0,1 0-1 0 0,0 0 1 0 0,0 0 0 0 0,1 0-1 0 0,0 0 1 0 0,0-1-1 0 0,0 0 1 0 0,1 0-1 0 0,-1-1 1 0 0,1 1-1 0 0,0-1 1 0 0,1 0 0 0 0,-1-1-1 0 0,1 0 1 0 0,-1 0-1 0 0,3 1-14 0 0,-1-7-23 0 0,-1 0 1 0 0,0 0-1 0 0,0 0 0 0 0,0-1 0 0 0,0 0 0 0 0,-1-1 0 0 0,0 1 1 0 0,0-1-1 0 0,0 0 0 0 0,0-1 0 0 0,-1 0 0 0 0,0 0 0 0 0,0 0 1 0 0,-1 0-1 0 0,1 0 0 0 0,-1-2 23 0 0,16-29-172 0 0,-3-1 0 0 0,0-1 0 0 0,-3 0 1 0 0,-1-1-1 0 0,-2 0 0 0 0,1-18 172 0 0,15-46-120 0 0,31-96 1256 0 0,-58 200-1114 0 0,-1 0 0 0 0,1 0 0 0 0,0 1 0 0 0,-1-1-1 0 0,1 0 1 0 0,0 0 0 0 0,-1 0 0 0 0,1 0 0 0 0,-1 1 0 0 0,1-1-1 0 0,0 0 1 0 0,-1 0 0 0 0,1 0 0 0 0,0 0 0 0 0,-1 0 0 0 0,1 0 0 0 0,-1 0-1 0 0,1 0 1 0 0,0 0 0 0 0,-1 0 0 0 0,1 0 0 0 0,0 0 0 0 0,-1-1-1 0 0,1 1 1 0 0,-1 0 0 0 0,1 0 0 0 0,0 0 0 0 0,-1 0 0 0 0,1-1 0 0 0,0 1-1 0 0,0 0 1 0 0,-1 0 0 0 0,1-1 0 0 0,0 1 0 0 0,-1 0 0 0 0,1 0-1 0 0,0-1 1 0 0,0 1 0 0 0,0 0 0 0 0,-1-1-22 0 0,-19 41 130 0 0,12-19-91 0 0,1 1 1 0 0,2 1-1 0 0,0-1 0 0 0,1 1 0 0 0,2 0 0 0 0,0 0 0 0 0,1 0 0 0 0,2 0 0 0 0,0 0 1 0 0,1 0-1 0 0,2 0 0 0 0,0 0 0 0 0,1-1 0 0 0,2 1 0 0 0,0-1 0 0 0,1-1 0 0 0,1 0 1 0 0,1 0-1 0 0,2 1-39 0 0,-11-20-75 0 0,0 0 0 0 0,-1-1 1 0 0,1 1-1 0 0,0 0 0 0 0,1-1 0 0 0,-1 1 1 0 0,0-1-1 0 0,0 1 0 0 0,1-1 0 0 0,-1 1 1 0 0,1-1-1 0 0,-1 0 0 0 0,1 0 1 0 0,-1 0-1 0 0,1 0 0 0 0,0 0 0 0 0,0 0 1 0 0,0 0-1 0 0,-1 0 0 0 0,1-1 1 0 0,0 1-1 0 0,0-1 0 0 0,0 1 0 0 0,0-1 1 0 0,0 0-1 0 0,0 0 0 0 0,0 0 0 0 0,0 0 1 0 0,0 0-1 0 0,0 0 0 0 0,0 0 1 0 0,0-1-1 0 0,0 1 0 0 0,0-1 0 0 0,-1 0 1 0 0,1 1-1 0 0,0-1 0 0 0,0 0 1 0 0,0 0-1 0 0,-1 0 0 0 0,2-1 75 0 0,53-68-4897 0 0,-41 42 3702 0 0</inkml:trace>
  <inkml:trace contextRef="#ctx0" brushRef="#br0" timeOffset="148561.79">11924 4594 1708 0 0,'7'-58'6012'0'0,"-46"55"-4026"0"0,17 64-1778 0 0,1 257 1220 0 0,21-297-1387 0 0,1 0-1 0 0,0 0 0 0 0,2 0 1 0 0,1 0-1 0 0,0-1 0 0 0,2 0 1 0 0,0 0-1 0 0,1 0 0 0 0,1-1 1 0 0,1 0-1 0 0,0 0 0 0 0,2-1 1 0 0,0 0-1 0 0,6 6-40 0 0,-15-22-61 0 0,0 1 0 0 0,-1-2-1 0 0,1 1 1 0 0,0 0 0 0 0,0 0-1 0 0,0 0 1 0 0,0-1 0 0 0,1 0 0 0 0,-1 1-1 0 0,0-1 1 0 0,1 0 0 0 0,-1 0-1 0 0,1 0 1 0 0,-1 0 0 0 0,1 0 0 0 0,-1-1-1 0 0,1 1 1 0 0,-1-1 0 0 0,1 0 0 0 0,0 1-1 0 0,-1-1 1 0 0,1-1 0 0 0,0 1-1 0 0,-1 0 1 0 0,1-1 0 0 0,-1 1 0 0 0,1-1-1 0 0,-1 1 1 0 0,1-1 0 0 0,-1 0 0 0 0,1 0-1 0 0,-1-1 1 0 0,1 1 61 0 0,2-3-397 0 0,0-1-1 0 0,-1 1 1 0 0,1-1-1 0 0,-1 0 1 0 0,1 0 0 0 0,-2-1-1 0 0,1 1 1 0 0,0-1-1 0 0,-1 0 1 0 0,0 0-1 0 0,-1 0 1 0 0,1 0 0 0 0,-1 0-1 0 0,0-1 1 0 0,-1 1-1 0 0,0-1 1 0 0,0 1 0 0 0,0-1-1 0 0,0-4 398 0 0,-1-14-1298 0 0</inkml:trace>
  <inkml:trace contextRef="#ctx0" brushRef="#br0" timeOffset="148968.116">11630 4946 1616 0 0,'45'-4'4139'0'0,"34"-10"-2502"0"0,25-5-1013 0 0,271-19 1377 0 0,-375 38-1962 0 0,1-1 0 0 0,0 1-1 0 0,0 0 1 0 0,0 0 0 0 0,0 0 0 0 0,0 0 0 0 0,0 0 0 0 0,0 0-1 0 0,0 0 1 0 0,0 0 0 0 0,0 0 0 0 0,0 0 0 0 0,0 0 0 0 0,0 0-1 0 0,0 1 1 0 0,-1-1 0 0 0,1 0 0 0 0,0 1 0 0 0,0-1 0 0 0,0 1-1 0 0,0-1 1 0 0,-1 1 0 0 0,1-1 0 0 0,0 1 0 0 0,0 0 0 0 0,-1-1 0 0 0,1 1-1 0 0,0 0 1 0 0,-1 0 0 0 0,1-1 0 0 0,-1 1 0 0 0,1 0 0 0 0,-1 0-1 0 0,1 0 1 0 0,-1 0 0 0 0,0 0 0 0 0,1-1 0 0 0,-1 1 0 0 0,0 0-1 0 0,0 0 1 0 0,0 0 0 0 0,0 0 0 0 0,0 0 0 0 0,0 0 0 0 0,0 0-1 0 0,0 0 1 0 0,0 0 0 0 0,0 0 0 0 0,0 0 0 0 0,0 0 0 0 0,-1 0-1 0 0,1 0 1 0 0,0-1 0 0 0,-1 1 0 0 0,1 0 0 0 0,-1 1-39 0 0,4 24 49 0 0,2 0 0 0 0,0 0 1 0 0,2-1-1 0 0,1 0 0 0 0,1 0 1 0 0,1 0-1 0 0,1-1 0 0 0,1-1 1 0 0,1 0-1 0 0,8 10-49 0 0,-28-36-5191 0 0,-29-18 2741 0 0,-3-19-87 0 0,21 17 1346 0 0</inkml:trace>
  <inkml:trace contextRef="#ctx0" brushRef="#br0" timeOffset="149219.065">12214 4705 2136 0 0,'1'-6'1360'0'0,"-1"0"-312"0"0,0 1-123 0 0,2 1-217 0 0,1 1-156 0 0,2 0-116 0 0,-2 1-180 0 0,2 1-132 0 0,1-1-104 0 0,-4 2-44 0 0,1 0-76 0 0,2 2 8 0 0,-2 1-292 0 0,-1 1-164 0 0,1-1-288 0 0,0 2 75 0 0,0-1 53 0 0,8 10 52 0 0</inkml:trace>
  <inkml:trace contextRef="#ctx0" brushRef="#br0" timeOffset="149495.643">12462 4760 2764 0 0,'7'-7'1442'0'0,"-7"8"-1364"0"0,0-1 0 0 0,0 1 0 0 0,0-1 0 0 0,0 1 0 0 0,0-1 0 0 0,0 1 0 0 0,1-1 0 0 0,-1 1 0 0 0,0-1 1 0 0,0 0-1 0 0,0 1 0 0 0,1-1 0 0 0,-1 1 0 0 0,0-1 0 0 0,1 0 0 0 0,-1 1 0 0 0,0-1 0 0 0,1 0 0 0 0,-1 1 0 0 0,1-1 0 0 0,-1 0 0 0 0,0 1 0 0 0,1-1 1 0 0,-1 0-1 0 0,1 0 0 0 0,-1 0 0 0 0,1 1 0 0 0,-1-1 0 0 0,1 0 0 0 0,-1 0 0 0 0,1 0 0 0 0,-1 0 0 0 0,1 0 0 0 0,-1 0 0 0 0,1 0 0 0 0,-1 0 0 0 0,1 0 1 0 0,-1 0-1 0 0,0 0 0 0 0,1 0 0 0 0,-1 0 0 0 0,1 0 0 0 0,-1-1 0 0 0,1 1 0 0 0,-1 0 0 0 0,1 0 0 0 0,-1-1 0 0 0,1 1 0 0 0,-1 0 0 0 0,0 0 0 0 0,1-1 0 0 0,-1 1 1 0 0,0 0-1 0 0,1-1 0 0 0,-1 1 0 0 0,0-1 0 0 0,1 1 0 0 0,-1 0 0 0 0,0-1 0 0 0,0 1 0 0 0,1-1 0 0 0,-1 1-78 0 0,6 216 2334 0 0,79 114-759 0 0,-62-235-1227 0 0,-22-94-437 0 0,-1-1-90 0 0,0 0-134 0 0,-29 0-2180 0 0,-56-126-5325 0 0,74 96 6507 0 0</inkml:trace>
  <inkml:trace contextRef="#ctx0" brushRef="#br0" timeOffset="149756.738">12526 4858 1060 0 0,'7'-10'291'0'0,"1"1"0"0"0,0 0 0 0 0,1 1 0 0 0,0 0-1 0 0,1 0 1 0 0,-1 1 0 0 0,1 0 0 0 0,1 0 0 0 0,-1 1 0 0 0,1 1 0 0 0,0 0 0 0 0,1 0-1 0 0,-1 1 1 0 0,1 1 0 0 0,-1 0 0 0 0,1 0 0 0 0,0 2 0 0 0,0-1 0 0 0,13 1-291 0 0,-21 1 48 0 0,1 1 0 0 0,0-1 0 0 0,-1 1 1 0 0,1 0-1 0 0,0 1 0 0 0,-1-1 1 0 0,0 1-1 0 0,1 0 0 0 0,-1 0 1 0 0,0 0-1 0 0,0 0 0 0 0,0 1 0 0 0,0 0 1 0 0,0 0-1 0 0,-1 0 0 0 0,1 0 1 0 0,-1 0-1 0 0,0 1 0 0 0,0 0 0 0 0,0 0 1 0 0,0-1-1 0 0,-1 1 0 0 0,0 1 1 0 0,1-1-1 0 0,-2 0 0 0 0,1 1 0 0 0,0-1 1 0 0,-1 1-1 0 0,0-1 0 0 0,0 1 1 0 0,0-1-1 0 0,0 1 0 0 0,-1 0 1 0 0,0 0-1 0 0,0-1 0 0 0,0 1 0 0 0,-1 0 1 0 0,0-1-1 0 0,1 1 0 0 0,-2 0 1 0 0,1-1-1 0 0,0 1 0 0 0,-1-1 0 0 0,-1 2-48 0 0,-1 3-24 0 0,-2 0 0 0 0,1-1 0 0 0,-1 0 0 0 0,-1 0 0 0 0,1 0-1 0 0,-1 0 1 0 0,-1-1 0 0 0,0 0 0 0 0,1-1 0 0 0,-2 0-1 0 0,1 0 1 0 0,-1-1 0 0 0,0 0 0 0 0,0 0 0 0 0,0-1 0 0 0,-1 0-1 0 0,0-1 1 0 0,1 0 0 0 0,-1-1 0 0 0,-9 2 24 0 0,-127 8-4991 0 0,130-12 3794 0 0</inkml:trace>
  <inkml:trace contextRef="#ctx0" brushRef="#br0" timeOffset="150210.053">12785 5051 968 0 0,'18'4'5361'0'0,"36"-43"-3805"0"0,-16-6-1053 0 0,-1-2 1 0 0,-2-1 0 0 0,-3-2-1 0 0,-2-1 1 0 0,17-39-504 0 0,4-5 372 0 0,-41 79-270 0 0,5-9 25 0 0,-20 29 215 0 0,-9 19-219 0 0,2 0-1 0 0,0 1 0 0 0,1 1 1 0 0,2 0-1 0 0,0 0 0 0 0,2 1 0 0 0,1 0 1 0 0,1 1-1 0 0,1-1 0 0 0,1 1 1 0 0,2 0-1 0 0,1 19-122 0 0,1-35 28 0 0,0 0 0 0 0,1 0 0 0 0,1 0 0 0 0,0 0 0 0 0,0-1 0 0 0,1 1 0 0 0,0-1 0 0 0,1 0 0 0 0,1 0 0 0 0,-1 0 0 0 0,1 0 0 0 0,1-1 0 0 0,0 0 0 0 0,0-1 0 0 0,1 0 0 0 0,0 0 0 0 0,0 0 0 0 0,1-1 0 0 0,0 0 0 0 0,0-1 0 0 0,0 0 0 0 0,1 0 0 0 0,0-1 0 0 0,0 0 0 0 0,1-1 0 0 0,-1 0 0 0 0,1-1 0 0 0,0 0 0 0 0,0-1 0 0 0,0 0 0 0 0,0-1 0 0 0,0 0 0 0 0,1 0 0 0 0,5-2-28 0 0,-8 1 6 0 0,0-1 1 0 0,1-1-1 0 0,-1 0 0 0 0,0 0 1 0 0,0 0-1 0 0,0-1 0 0 0,0-1 1 0 0,0 0-1 0 0,-1 0 0 0 0,0 0 1 0 0,0-1-1 0 0,0 0 0 0 0,0-1 1 0 0,-1 0-1 0 0,0 0 0 0 0,0-1 1 0 0,0 1-1 0 0,-1-1 0 0 0,0-1 1 0 0,-1 1-1 0 0,1-1 0 0 0,-1 0 1 0 0,-1-1-1 0 0,0 1 0 0 0,0-1 1 0 0,0 1-1 0 0,-1-1 0 0 0,0-3-6 0 0,-3 11 6 0 0,0 1 53 0 0,-11-21 82 0 0,-9 6 180 0 0,12 23-3794 0 0,-12 12-4153 0 0,15-18 6335 0 0</inkml:trace>
  <inkml:trace contextRef="#ctx0" brushRef="#br0" timeOffset="150366.305">13354 4759 2800 0 0,'-4'-11'728'0'0,"0"4"-484"0"0,8 1-24 0 0,-3 0-1028 0 0,-1 1 44 0 0,5-1-768 0 0</inkml:trace>
  <inkml:trace contextRef="#ctx0" brushRef="#br0" timeOffset="150819.079">13838 4819 1016 0 0,'3'-14'2601'0'0,"-4"14"-2525"0"0,1 0-1 0 0,0 1 1 0 0,-1-1-1 0 0,1 0 0 0 0,-1 0 1 0 0,1 1-1 0 0,0-1 1 0 0,-1 0-1 0 0,1 0 1 0 0,-1 0-1 0 0,1 0 1 0 0,-1 1-1 0 0,1-1 0 0 0,-1 0 1 0 0,1 0-1 0 0,-1 0 1 0 0,1 0-1 0 0,0 0 1 0 0,-1 0-1 0 0,1 0 0 0 0,-1 0 1 0 0,1 0-1 0 0,-1 0 1 0 0,1-1-1 0 0,-1 1 1 0 0,1 0-1 0 0,-1 0 1 0 0,1 0-1 0 0,-1-1 0 0 0,1 1 1 0 0,0 0-1 0 0,-1 0 1 0 0,1-1-1 0 0,0 1 1 0 0,-1 0-1 0 0,1-1 0 0 0,0 1 1 0 0,-1 0-1 0 0,1-1 1 0 0,0 1-1 0 0,-1-1 1 0 0,1 1-1 0 0,0 0 1 0 0,0-1-1 0 0,0 1 0 0 0,-1-1 1 0 0,1 1-1 0 0,0-1 1 0 0,0 1-1 0 0,0-1 1 0 0,0 1-1 0 0,0-1 0 0 0,0 1 1 0 0,0 0-1 0 0,0-1 1 0 0,0 1-1 0 0,0-1 1 0 0,0 1-1 0 0,0-1-75 0 0,-12 5 109 0 0,-1 0 0 0 0,1 1 0 0 0,0 0 0 0 0,0 1 0 0 0,0 0 0 0 0,1 1 0 0 0,0 0 0 0 0,0 1 0 0 0,1 0 0 0 0,0 1 0 0 0,1 0 0 0 0,-1 0 0 0 0,2 1 0 0 0,-1 0 0 0 0,2 1 0 0 0,-1 0 0 0 0,1 0 0 0 0,1 1 0 0 0,0-1 0 0 0,1 2-109 0 0,6-9 6 0 0,0 0-1 0 0,1 0 0 0 0,0 0 1 0 0,0 0-1 0 0,0 0 1 0 0,1 0-1 0 0,-1 0 0 0 0,1-1 1 0 0,0 1-1 0 0,0-1 1 0 0,0 0-1 0 0,0 0 0 0 0,1 0 1 0 0,-1 0-1 0 0,1-1 1 0 0,0 1-1 0 0,0-1 0 0 0,0 0 1 0 0,0 0-1 0 0,0 0 1 0 0,0-1-1 0 0,0 1 0 0 0,1-1 1 0 0,-1 0-1 0 0,0 0 1 0 0,1-1-1 0 0,-1 1 0 0 0,1-1 1 0 0,-1 0-1 0 0,3-1-5 0 0,37 6-564 0 0,-1-3 0 0 0,1-1 0 0 0,-1-3 1 0 0,1-1-1 0 0,-1-2 0 0 0,26-7 564 0 0,45-33-3459 0 0,-90 31 2731 0 0</inkml:trace>
  <inkml:trace contextRef="#ctx0" brushRef="#br0" timeOffset="151574.065">14251 4913 2672 0 0,'16'-52'1388'0'0,"-16"50"-1080"0"0,-3-19 732 0 0,1 19-995 0 0,1 1 0 0 0,-1-1 0 0 0,0 1 0 0 0,0-1 1 0 0,0 1-1 0 0,0 0 0 0 0,0-1 0 0 0,0 1 0 0 0,0 0 0 0 0,0 0 1 0 0,0 1-1 0 0,0-1 0 0 0,-1 0 0 0 0,1 1 0 0 0,0-1 0 0 0,-1 1 1 0 0,1 0-1 0 0,0 0 0 0 0,-1 0 0 0 0,1 0 0 0 0,0 0 0 0 0,-1 0 1 0 0,1 1-1 0 0,0-1 0 0 0,0 1 0 0 0,-1 0 0 0 0,1-1 0 0 0,0 1 1 0 0,0 0-1 0 0,0 0 0 0 0,0 1 0 0 0,0-1 0 0 0,0 0 0 0 0,0 1 1 0 0,0-1-1 0 0,0 1 0 0 0,1-1 0 0 0,-1 1 0 0 0,0 1-45 0 0,-65 71 886 0 0,65-74-860 0 0,1 1-1 0 0,0 0 1 0 0,0 0-1 0 0,0 0 0 0 0,0 0 1 0 0,0 0-1 0 0,0 0 1 0 0,0 0-1 0 0,0 0 0 0 0,0 1 1 0 0,1-1-1 0 0,-1 0 1 0 0,0 1-1 0 0,1-1 1 0 0,-1 0-1 0 0,1 1 0 0 0,-1-1 1 0 0,1 0-1 0 0,0 1 1 0 0,0-1-1 0 0,-1 1 0 0 0,1-1 1 0 0,0 1-1 0 0,0-1 1 0 0,1 1-1 0 0,-1-1 0 0 0,0 0 1 0 0,0 1-1 0 0,1-1 1 0 0,-1 1-1 0 0,1-1 0 0 0,-1 0 1 0 0,1 1-1 0 0,-1-1 1 0 0,1 0-1 0 0,0 1 0 0 0,0-1 1 0 0,0 0-1 0 0,-1 0 1 0 0,1 0-1 0 0,0 0 0 0 0,1 0 1 0 0,-1 0-1 0 0,0 0 1 0 0,0 0-1 0 0,0 0 1 0 0,0-1-1 0 0,1 1 0 0 0,-1 0 1 0 0,0-1-1 0 0,1 1 1 0 0,-1-1-1 0 0,1 1 0 0 0,-1-1 1 0 0,0 0-1 0 0,1 0 1 0 0,-1 0-1 0 0,1 1 0 0 0,-1-1 1 0 0,1 0-1 0 0,-1-1 1 0 0,1 1-1 0 0,-1 0 0 0 0,1 0-25 0 0,93-19 498 0 0,77-86-145 0 0,-190 147-164 0 0,21-39-204 0 0,0 0 0 0 0,0 0 0 0 0,0 0 0 0 0,1 0 0 0 0,-1 0 0 0 0,1-1 1 0 0,-1 0-1 0 0,1 0 0 0 0,0 0 0 0 0,0 0 0 0 0,0 0 0 0 0,0-1 0 0 0,0 1 0 0 0,1-1 0 0 0,-1-1 0 0 0,0 1 0 0 0,1 0 1 0 0,-1-1-1 0 0,0 0 0 0 0,1 0 0 0 0,-1 0 0 0 0,0-1 0 0 0,1 1 0 0 0,-1-1 0 0 0,0 0 0 0 0,0 0 0 0 0,1-1 15 0 0,9-1-105 0 0,-1-1-1 0 0,0-1 1 0 0,0 0-1 0 0,0 0 1 0 0,-1-1-1 0 0,0-1 1 0 0,0 0-1 0 0,0-1 1 0 0,-1 0-1 0 0,0-1 1 0 0,-1 0-1 0 0,0-1 1 0 0,0 0-1 0 0,-1 0 1 0 0,-1-1-1 0 0,0 0 1 0 0,0-1-1 0 0,-1 0 1 0 0,0 0-1 0 0,-1 0 1 0 0,0-1-1 0 0,-1 0 1 0 0,-1 0-1 0 0,0 0 1 0 0,-1-1-1 0 0,1-10 106 0 0,-3 16-45 0 0,4-15 130 0 0,-1-1 0 0 0,-2-1 1 0 0,0 1-1 0 0,-2 0 0 0 0,0-1 0 0 0,-2 1 0 0 0,-1 0 0 0 0,-2-9-85 0 0,4 27 66 0 0,0 0-1 0 0,-1 0 0 0 0,1 0 0 0 0,-1 1 0 0 0,0-1 0 0 0,-1 1 0 0 0,1-1 1 0 0,-1 1-1 0 0,0 0 0 0 0,-1 0 0 0 0,1 0 0 0 0,-1 0 0 0 0,0 0 0 0 0,0 1 1 0 0,0 0-1 0 0,-1 0 0 0 0,1 0 0 0 0,-1 0 0 0 0,0 1 0 0 0,-4-3-65 0 0,8 6 99 0 0,-22 21 145 0 0,-13 156 351 0 0,33-146-512 0 0,3 1 1 0 0,0 0 0 0 0,2 0 0 0 0,1-1 0 0 0,2 1 0 0 0,1-1-1 0 0,7 18-83 0 0,10 35 313 0 0,25-118-476 0 0,-31 17 100 0 0,-9 8 19 0 0,-1 1-1 0 0,1 0 1 0 0,1 0 0 0 0,-1 1 0 0 0,1 0 0 0 0,1 0 0 0 0,-1 1 0 0 0,1 0 0 0 0,0 1 0 0 0,1 0 0 0 0,-1 1-1 0 0,1 0 1 0 0,0 0 0 0 0,0 1 0 0 0,0 1 0 0 0,0 0 0 0 0,2 0 44 0 0,-8 4 5 0 0,0 0 0 0 0,0 1 1 0 0,-1 0-1 0 0,1 0 0 0 0,-1 0 0 0 0,1 0 1 0 0,-1 1-1 0 0,0-1 0 0 0,0 1 0 0 0,-1 0 1 0 0,1 1-1 0 0,-1-1 0 0 0,0 1 0 0 0,0-1 1 0 0,0 1-1 0 0,-1 0 0 0 0,0 0 0 0 0,0 0 1 0 0,0 0-1 0 0,0 0 0 0 0,-1 1 0 0 0,1 2-5 0 0,-3-4-43 0 0,0 1-1 0 0,0-1 1 0 0,-1 0-1 0 0,1 0 1 0 0,-1-1 0 0 0,0 1-1 0 0,0 0 1 0 0,0 0-1 0 0,-1-1 1 0 0,1 0-1 0 0,-1 1 1 0 0,0-1-1 0 0,0 0 1 0 0,0 0-1 0 0,0 0 1 0 0,0-1-1 0 0,-1 1 1 0 0,1-1-1 0 0,-1 0 1 0 0,0 0 0 0 0,0 0-1 0 0,0 0 1 0 0,1-1-1 0 0,-2 1 1 0 0,-3 0 43 0 0,-70 0-6496 0 0,58-13 5264 0 0</inkml:trace>
  <inkml:trace contextRef="#ctx0" brushRef="#br0" timeOffset="151822.823">14879 4649 1604 0 0,'0'-6'808'0'0,"0"2"-248"0"0,2-2-260 0 0,1 3-44 0 0,2-2-460 0 0,0 1-192 0 0,-2 1-496 0 0</inkml:trace>
  <inkml:trace contextRef="#ctx0" brushRef="#br0" timeOffset="152303.292">15303 4642 1520 0 0,'-5'-1'2904'0'0,"-31"16"-1954"0"0,22-7-716 0 0,1 0 0 0 0,0 1 1 0 0,0 0-1 0 0,1 1 0 0 0,0 0 0 0 0,1 1 1 0 0,0 0-1 0 0,1 1 0 0 0,1 0 0 0 0,-1 1 1 0 0,2 0-1 0 0,0 0 0 0 0,0 1 0 0 0,-1 5-234 0 0,8-17 32 0 0,1-1-1 0 0,-1 0 1 0 0,0 1-1 0 0,1-1 0 0 0,0 0 1 0 0,-1 1-1 0 0,1-1 0 0 0,0 1 1 0 0,0-1-1 0 0,-1 1 1 0 0,1-1-1 0 0,0 1 0 0 0,0-1 1 0 0,1 0-1 0 0,-1 1 1 0 0,0-1-1 0 0,0 1 0 0 0,1-1 1 0 0,-1 1-1 0 0,1-1 0 0 0,-1 0 1 0 0,1 1-1 0 0,0-1 1 0 0,0 0-1 0 0,-1 0 0 0 0,1 1 1 0 0,0-1-1 0 0,0 0 0 0 0,0 0 1 0 0,0 0-1 0 0,0 0 1 0 0,0 0-1 0 0,0 0 0 0 0,1-1 1 0 0,-1 1-1 0 0,0 0 1 0 0,1 0-1 0 0,-1-1 0 0 0,0 1 1 0 0,1-1-1 0 0,-1 1 0 0 0,0-1 1 0 0,1 0-1 0 0,-1 1 1 0 0,1-1-1 0 0,-1 0 0 0 0,1 0 1 0 0,-1 0-1 0 0,1 0 0 0 0,-1 0 1 0 0,1-1-1 0 0,-1 1 1 0 0,0 0-1 0 0,1-1 0 0 0,0 1-31 0 0,78-16 292 0 0,-54 5-357 0 0,-1-1 0 0 0,0-1 0 0 0,-1 0 1 0 0,0-2-1 0 0,-2-1 0 0 0,0-1 0 0 0,9-9 65 0 0,8-5-205 0 0,-38 31 201 0 0,0-1 1 0 0,1 2-1 0 0,-1-1 0 0 0,0 0 0 0 0,0 0 1 0 0,0 0-1 0 0,0 1 0 0 0,0-1 0 0 0,0 0 1 0 0,0 1-1 0 0,0-1 0 0 0,0 1 0 0 0,0-1 1 0 0,0 1-1 0 0,0-1 0 0 0,0 1 0 0 0,0 0 1 0 0,0 0-1 0 0,-1-1 0 0 0,1 1 0 0 0,0 0 1 0 0,0 0-1 0 0,-1 0 0 0 0,1 0 0 0 0,-1 0 1 0 0,1 0-1 0 0,-1 0 0 0 0,1 0 0 0 0,-1 0 1 0 0,1 0-1 0 0,-1 0 0 0 0,0 0 0 0 0,0 0 1 0 0,0 0-1 0 0,1 0 0 0 0,-1 1 0 0 0,0-1 1 0 0,0 0-1 0 0,-1 0 0 0 0,1 0 0 0 0,0 0 1 0 0,0 0-1 0 0,0 0 0 0 0,-1 0 0 0 0,1 0 0 0 0,-1 0 1 0 0,1 1-1 0 0,-1-1 0 0 0,1-1 0 0 0,-1 1 1 0 0,1 0-1 0 0,-1 0 0 0 0,0 1 4 0 0,6 36 218 0 0,23-49-35 0 0,25-33-66 0 0,-46 37-100 0 0,0 0 0 0 0,0 0 0 0 0,0 1 0 0 0,0 0 1 0 0,1 0-1 0 0,0 1 0 0 0,1 0 0 0 0,-1 0 0 0 0,1 1 0 0 0,0 0 1 0 0,0 0-1 0 0,0 1 0 0 0,0 1 0 0 0,0-1 0 0 0,5 1-17 0 0,-12 2 13 0 0,10 4 12 0 0,-4 4-81 0 0,0 0 0 0 0,-1 0 0 0 0,0 1 0 0 0,-1 0 0 0 0,0 0 1 0 0,0 0-1 0 0,-1 1 0 0 0,0 0 0 0 0,-1 0 0 0 0,0 1 0 0 0,0-1 0 0 0,-1 1 1 0 0,-1 0-1 0 0,0-1 0 0 0,0 1 0 0 0,-1 0 0 0 0,0 7 56 0 0,-1-16-513 0 0,-19 18-1081 0 0,-66 2-3524 0 0,59-22 3847 0 0</inkml:trace>
  <inkml:trace contextRef="#ctx0" brushRef="#br0" timeOffset="152551.688">14495 4558 1184 0 0,'-12'-3'5920'0'0,"30"-2"-4037"0"0,31-4-1368 0 0,157-4 287 0 0,-70 14-3480 0 0,-43-1-1650 0 0,-55 0 2838 0 0</inkml:trace>
  <inkml:trace contextRef="#ctx0" brushRef="#br0" timeOffset="153206.944">16745 4243 1428 0 0,'0'-2'164'0'0,"0"-1"1"0"0,-1 1-1 0 0,1 0 0 0 0,-1 0 0 0 0,1 0 1 0 0,-1 0-1 0 0,0 0 0 0 0,0 0 1 0 0,0 0-1 0 0,0 0 0 0 0,0 0 0 0 0,0 0 1 0 0,-1 1-1 0 0,1-1 0 0 0,-1 0 0 0 0,1 1 1 0 0,-1-1-1 0 0,1 1 0 0 0,-1 0 1 0 0,0-1-1 0 0,0 1 0 0 0,0 0 0 0 0,0 0 1 0 0,0 0-1 0 0,0 0 0 0 0,0 1 0 0 0,0-1 1 0 0,0 0-1 0 0,0 1 0 0 0,0-1 0 0 0,0 1 1 0 0,-1 0-1 0 0,1 0 0 0 0,-2 0-164 0 0,-49 70 1904 0 0,46-45-1619 0 0,1 1-1 0 0,1 0 1 0 0,2 0 0 0 0,0 0-1 0 0,2 0 1 0 0,1 0 0 0 0,0 1-1 0 0,2-1 1 0 0,2 0 0 0 0,0 0 0 0 0,1 0-1 0 0,2-1 1 0 0,1 0 0 0 0,0 0-1 0 0,5 7-284 0 0,33 143 498 0 0,-45-168-633 0 0,0 1 1 0 0,0-1 0 0 0,-1 1 0 0 0,0 0 0 0 0,0-1 0 0 0,-1 1-1 0 0,0 0 1 0 0,0-1 0 0 0,-1 1 0 0 0,0-1 0 0 0,0 0 0 0 0,-1 1 0 0 0,0-1-1 0 0,0 0 1 0 0,0-1 0 0 0,-1 1 0 0 0,0-1 0 0 0,-2 3 134 0 0,3-7-231 0 0,0 1 0 0 0,0-1 0 0 0,0 1 0 0 0,0-1 0 0 0,0 0 0 0 0,-1 0 0 0 0,1 0 0 0 0,0-1 0 0 0,-1 1-1 0 0,0-1 1 0 0,1 0 0 0 0,-1 0 0 0 0,0 0 0 0 0,0 0 0 0 0,1-1 0 0 0,-1 1 0 0 0,0-1 0 0 0,0 0 0 0 0,0-1 0 0 0,0 1 0 0 0,1 0 0 0 0,-1-1 0 0 0,0 0 0 0 0,0 0 0 0 0,1 0 0 0 0,-4-2 231 0 0,-55-31-2611 0 0,40 18 1319 0 0</inkml:trace>
  <inkml:trace contextRef="#ctx0" brushRef="#br0" timeOffset="153858.768">16371 4582 1120 0 0,'-6'-16'5039'0'0,"19"10"-3376"0"0,-1 2-1652 0 0,47-11 357 0 0,1 3-1 0 0,0 2 0 0 0,0 3 1 0 0,1 3-1 0 0,22 2-367 0 0,23-3-147 0 0,-52 3-421 0 0,-53 2 485 0 0,-37 21-143 0 0,13-13 105 0 0,-29 9 190 0 0,1 2-1 0 0,0 3 0 0 0,2 1 1 0 0,0 3-1 0 0,-7 7-68 0 0,31-9 295 0 0,25-23-189 0 0,3 0-28 0 0,9-1-64 0 0,0 0-1 0 0,0 0 1 0 0,0-1 0 0 0,0-1-1 0 0,0 0 1 0 0,0 0 0 0 0,0-2-1 0 0,-1 1 1 0 0,1-1 0 0 0,-1-1-1 0 0,0 0 1 0 0,5-3-14 0 0,23-8 33 0 0,15-7 1 0 0,-29 12-84 0 0,0 0 0 0 0,1 1 1 0 0,0 2-1 0 0,1 1 0 0 0,0 1 1 0 0,0 1-1 0 0,27-1 50 0 0,-50 6-2 0 0,-1 1 0 0 0,1-1-1 0 0,-1 1 1 0 0,0 0 0 0 0,1 0 0 0 0,-1 0 0 0 0,0 1 0 0 0,1-1 0 0 0,-1 1 0 0 0,0 0 0 0 0,0 0-1 0 0,0 0 1 0 0,-1 0 0 0 0,1 0 0 0 0,0 1 0 0 0,-1-1 0 0 0,1 1 0 0 0,-1-1 0 0 0,0 1-1 0 0,0 0 1 0 0,0 0 0 0 0,0 0 0 0 0,-1 0 0 0 0,1 1 0 0 0,-1-1 0 0 0,0 0 0 0 0,0 1-1 0 0,0-1 1 0 0,0 0 0 0 0,-1 1 0 0 0,1 3 2 0 0,8 120 1195 0 0,-9-111-547 0 0,0-15-392 0 0,25-3 386 0 0,104-109-83 0 0,51-39-5317 0 0,-121 105 622 0 0,-40 35 2827 0 0</inkml:trace>
  <inkml:trace contextRef="#ctx0" brushRef="#br0" timeOffset="155434.76">17601 4456 1696 0 0,'10'21'734'0'0,"-2"0"-1"0"0,0 0 0 0 0,-1 1 1 0 0,-2 1-1 0 0,0-1 1 0 0,-1 1-1 0 0,-1-1 0 0 0,-1 1 1 0 0,-2 0-1 0 0,-1 17-733 0 0,1-39 265 0 0,-14 5 408 0 0,17-20-678 0 0,1 0 0 0 0,0 0 0 0 0,0 0 0 0 0,2 1 0 0 0,0 0 1 0 0,0 0-1 0 0,1 1 0 0 0,1-1 0 0 0,0 1 0 0 0,0 1 1 0 0,1 0-1 0 0,1 0 0 0 0,0 1 0 0 0,0 0 0 0 0,1 0 0 0 0,0 2 1 0 0,1-1 4 0 0,-10 8-18 0 0,1 1 1 0 0,-1-1 0 0 0,0 1 0 0 0,0 0-1 0 0,0 0 1 0 0,1 0 0 0 0,-1 0 0 0 0,0 0 0 0 0,0 0-1 0 0,0 1 1 0 0,1-1 0 0 0,-1 1 0 0 0,0-1-1 0 0,0 1 1 0 0,0 0 0 0 0,0 0 0 0 0,0 0-1 0 0,0 0 1 0 0,0 0 0 0 0,-1 1 0 0 0,1-1 0 0 0,0 0-1 0 0,0 1 1 0 0,-1-1 0 0 0,1 1 0 0 0,-1 0-1 0 0,0-1 1 0 0,1 1 0 0 0,-1 0 0 0 0,0 0 0 0 0,0 0-1 0 0,0 0 1 0 0,0 0 0 0 0,-1 0 0 0 0,1 0-1 0 0,0 0 1 0 0,-1 1 0 0 0,1-1 0 0 0,-1 0-1 0 0,0 0 1 0 0,0 0 0 0 0,0 1 17 0 0,17 98-103 0 0,-17-86 168 0 0,0 6 445 0 0,7-36-219 0 0,-3 4-301 0 0,-1-3-64 0 0,1 0 0 0 0,0 1 0 0 0,1-1 1 0 0,1 1-1 0 0,0 0 0 0 0,0 0 0 0 0,1 0 1 0 0,1 1-1 0 0,0 0 0 0 0,1 1 0 0 0,0 0 1 0 0,1 0-1 0 0,0 1 0 0 0,12-9 74 0 0,-17 21-27 0 0,0-1 0 0 0,0 1 0 0 0,0 0 0 0 0,-1 0 0 0 0,1 1 0 0 0,0-1 0 0 0,-1 1 0 0 0,0 0 0 0 0,1 0 0 0 0,-1 1 0 0 0,0-1 0 0 0,-1 1 0 0 0,1 0 0 0 0,-1 0 0 0 0,0 0 1 0 0,1 0-1 0 0,-2 1 0 0 0,1-1 0 0 0,-1 1 0 0 0,1 0 0 0 0,-1-1 0 0 0,0 1 0 0 0,-1 0 0 0 0,1 0 0 0 0,-1 1 0 0 0,0-1 0 0 0,-1 0 0 0 0,1 2 27 0 0,0-3-30 0 0,9 28-19 0 0,-10-27 66 0 0,1 0-1 0 0,-1 0 0 0 0,1 0 1 0 0,0-1-1 0 0,0 1 1 0 0,1 0-1 0 0,-1-1 0 0 0,1 1 1 0 0,0-1-1 0 0,0 1 0 0 0,1-1 1 0 0,-1 0-1 0 0,1 0 1 0 0,0 0-1 0 0,0 0 0 0 0,0-1 1 0 0,0 1-1 0 0,1-1 1 0 0,0 0-1 0 0,-1 0 0 0 0,1 0 1 0 0,0 0-1 0 0,1-1 0 0 0,-1 1 1 0 0,0-1-1 0 0,1 0 1 0 0,-1-1-1 0 0,1 1 0 0 0,-1-1 1 0 0,1 0-1 0 0,1 0-16 0 0,3-2-18 0 0,1-2-1 0 0,0 1 1 0 0,-1-1-1 0 0,1-1 1 0 0,-1 0-1 0 0,0 0 1 0 0,0-1-1 0 0,0 0 1 0 0,-1 0-1 0 0,0-1 1 0 0,0 0-1 0 0,0 0 1 0 0,-1-1-1 0 0,0 0 1 0 0,0-1-1 0 0,0 1 1 0 0,-1-1-1 0 0,-1-1 1 0 0,1 1-1 0 0,-1-1 1 0 0,-1 0-1 0 0,1 0 1 0 0,-2 0-1 0 0,1 0 1 0 0,-1-1-1 0 0,-1 0 1 0 0,0 1-1 0 0,1-8 19 0 0,-3 17 64 0 0,0 0-28 0 0,-2 2-2 0 0,0 0 0 0 0,-1 0 0 0 0,1 1 0 0 0,0-1 0 0 0,1 1 0 0 0,-1-1 0 0 0,0 1 0 0 0,1 0 0 0 0,0 0 0 0 0,-1-1 0 0 0,1 1 0 0 0,0 0-1 0 0,1 0 1 0 0,-1 0 0 0 0,0 0 0 0 0,1 1 0 0 0,0-1 0 0 0,-1 0 0 0 0,1 0 0 0 0,1 0 0 0 0,-1 0 0 0 0,0 0 0 0 0,1 0 0 0 0,-1 0 0 0 0,1 0 0 0 0,0 0 0 0 0,0 0 0 0 0,1 2-34 0 0,0 2 44 0 0,0 0 0 0 0,0-1 1 0 0,1 1-1 0 0,0 0 0 0 0,0-1 0 0 0,1 0 1 0 0,0 0-1 0 0,0 0 0 0 0,0 0 0 0 0,0-1 1 0 0,1 0-1 0 0,0 0 0 0 0,0 0 1 0 0,1 0-1 0 0,-1-1 0 0 0,1 0 0 0 0,0 0 1 0 0,0 0-1 0 0,1-1 0 0 0,-1 0 0 0 0,1 0 1 0 0,-1 0-1 0 0,1-1 0 0 0,0 0 0 0 0,0-1 1 0 0,0 1-1 0 0,0-1 0 0 0,5 0-44 0 0,-3 0-14 0 0,0-1 0 0 0,-1 1 0 0 0,1-1 0 0 0,0-1-1 0 0,0 0 1 0 0,-1 0 0 0 0,1-1 0 0 0,0 0 0 0 0,-1 0 0 0 0,0-1 0 0 0,1 0-1 0 0,-1 0 1 0 0,0-1 0 0 0,-1 0 0 0 0,1-1 0 0 0,-1 1 0 0 0,0-1-1 0 0,0-1 1 0 0,0 0 0 0 0,-1 0 0 0 0,1 0 0 0 0,-2 0 0 0 0,1-1-1 0 0,-1 0 1 0 0,0 0 0 0 0,0-1 0 0 0,-1 1 0 0 0,0-1 0 0 0,0 0 0 0 0,-1 0-1 0 0,0-1 1 0 0,0 1 0 0 0,-1-1 0 0 0,0 1 14 0 0,-3-22 261 0 0,0 36-254 0 0,0 0 1 0 0,0 1 0 0 0,1-1 0 0 0,-1 0-1 0 0,2 0 1 0 0,-1 1 0 0 0,0-1 0 0 0,1 0-1 0 0,0 0 1 0 0,1 1 0 0 0,0-1 0 0 0,-1 0 0 0 0,2 0-1 0 0,-1-1 1 0 0,1 1 0 0 0,0 0 0 0 0,0-1-1 0 0,0 0 1 0 0,1 0 0 0 0,0 0 0 0 0,0 0-1 0 0,0 0 1 0 0,1-1 0 0 0,-1 0 0 0 0,1 0-1 0 0,0 0 1 0 0,0 0 0 0 0,1-1 0 0 0,-1 0-1 0 0,1 0 1 0 0,0 0 0 0 0,-1-1 0 0 0,1 0 0 0 0,0 0-1 0 0,0 0 1 0 0,1-1 0 0 0,-1 0 0 0 0,0 0-1 0 0,0-1 1 0 0,1 0 0 0 0,-1 0 0 0 0,1 0-8 0 0,6-4-23 0 0,1-2 0 0 0,-1 1 1 0 0,-1-1-1 0 0,1-1 0 0 0,-1 0 0 0 0,0-1 1 0 0,-1-1-1 0 0,0 1 0 0 0,0-2 1 0 0,-1 0-1 0 0,0 0 0 0 0,0 0 1 0 0,-1-1-1 0 0,-1-1 0 0 0,0 0 0 0 0,-1 0 1 0 0,0 0-1 0 0,0-1 0 0 0,-2 0 1 0 0,1-1 22 0 0,6-17-88 0 0,-1-1 1 0 0,-2-1 0 0 0,-1 0 0 0 0,-1 0 0 0 0,-2-1 0 0 0,-1 0-1 0 0,-2 1 1 0 0,-2-7 87 0 0,1 33 28 0 0,-1 0 1 0 0,-1 0-1 0 0,1 1 0 0 0,-1-1 1 0 0,0 0-1 0 0,-1 0 0 0 0,1 0 0 0 0,-1 1 1 0 0,-1-1-1 0 0,1 1 0 0 0,-1-1 1 0 0,0 1-1 0 0,-1 0 0 0 0,0 0 1 0 0,1 1-1 0 0,-2-1 0 0 0,1 1 0 0 0,-1 0 1 0 0,0 0-1 0 0,0 0 0 0 0,-1-1-28 0 0,5 6 32 0 0,-23 18 52 0 0,17-7-43 0 0,0 1 0 0 0,0 0-1 0 0,1 0 1 0 0,1 0 0 0 0,0 0-1 0 0,0 1 1 0 0,2 0 0 0 0,-1 0-1 0 0,2 0 1 0 0,0 0 0 0 0,0 0 0 0 0,1 1-1 0 0,1-1 1 0 0,1 9-41 0 0,-2-11 30 0 0,23 154 197 0 0,-17-144-203 0 0,1 0 1 0 0,0 0-1 0 0,2 0 0 0 0,0-1 1 0 0,2 0-1 0 0,0 0 0 0 0,1-1 1 0 0,1-1-1 0 0,0 0 0 0 0,2 0 1 0 0,3 2-25 0 0,-10-12-72 0 0,1 0 0 0 0,0 0 1 0 0,0-1-1 0 0,1 0 0 0 0,-1-1 0 0 0,1 0 1 0 0,1 0-1 0 0,-1 0 0 0 0,1-2 1 0 0,0 1-1 0 0,1-1 0 0 0,-1-1 1 0 0,1 1-1 0 0,-1-2 0 0 0,1 0 0 0 0,0 0 1 0 0,0-1-1 0 0,0 0 0 0 0,0-1 1 0 0,0 0-1 0 0,0 0 0 0 0,0-2 1 0 0,7-1 71 0 0,-5 0-142 0 0,-1-2 1 0 0,0 1-1 0 0,0-2 1 0 0,-1 1 0 0 0,1-2-1 0 0,-1 1 1 0 0,0-2 0 0 0,-1 1-1 0 0,0-1 1 0 0,0-1 0 0 0,-1 0-1 0 0,0 0 1 0 0,-1-1 0 0 0,0 0-1 0 0,0-1 1 0 0,-1 1 0 0 0,0-1-1 0 0,-1-1 1 0 0,0 1 0 0 0,-1-1-1 0 0,0 0 1 0 0,0-5 141 0 0,-4 15 23 0 0,0-1 0 0 0,0 1 0 0 0,-1 0 0 0 0,1 0 0 0 0,0-1 0 0 0,-1 1 0 0 0,0 0 0 0 0,1-1 0 0 0,-1 1 0 0 0,0-1 0 0 0,-1 1 0 0 0,1 0 0 0 0,0-1 0 0 0,0 1 0 0 0,-1 0 0 0 0,0-1 0 0 0,1 1 0 0 0,-1 0 0 0 0,0 0 0 0 0,0 0 0 0 0,0-1 0 0 0,0 1 0 0 0,-1 0 0 0 0,1 0 0 0 0,-1 1 0 0 0,1-1 1 0 0,-1 0-1 0 0,1 0 0 0 0,-1 1 0 0 0,0-1 0 0 0,0 1 0 0 0,0-1 0 0 0,0 1 0 0 0,0 0 0 0 0,0 0 0 0 0,0 0 0 0 0,0 0 0 0 0,-1 0 0 0 0,1 0 0 0 0,0 1 0 0 0,0-1 0 0 0,-1 1 0 0 0,0 0-23 0 0,-101 18 943 0 0,96-14-878 0 0,-1 0-1 0 0,1 0 1 0 0,0 0 0 0 0,1 1 0 0 0,-1 0 0 0 0,1 1 0 0 0,0 0-1 0 0,0 0 1 0 0,1 0 0 0 0,0 1 0 0 0,0 0 0 0 0,0 0 0 0 0,1 1 0 0 0,0-1-1 0 0,1 1 1 0 0,0 0 0 0 0,0 1 0 0 0,0-1 0 0 0,1 0 0 0 0,0 1-1 0 0,1 0 1 0 0,0 0 0 0 0,0 0 0 0 0,1 7-65 0 0,3-13 30 0 0,1 1 0 0 0,0-1 0 0 0,0 0 0 0 0,0 1 0 0 0,1-1-1 0 0,-1 0 1 0 0,1-1 0 0 0,0 1 0 0 0,-1-1 0 0 0,1 0 0 0 0,0 0 0 0 0,0 0 0 0 0,1 0 0 0 0,-1-1 0 0 0,0 1 0 0 0,1-1 0 0 0,-1 0 0 0 0,1-1 0 0 0,-1 1 0 0 0,1-1-1 0 0,-1 0 1 0 0,1 0 0 0 0,-1 0 0 0 0,1 0 0 0 0,-1-1 0 0 0,1 0 0 0 0,-1 0 0 0 0,3-1-30 0 0,220-99 650 0 0,-227 101-639 0 0,0 0 15 0 0,0 0 3 0 0,48 58-1024 0 0,43 5-6425 0 0,-79-58 5984 0 0</inkml:trace>
  <inkml:trace contextRef="#ctx0" brushRef="#br0" timeOffset="156973.26">20529 4477 904 0 0,'82'-38'2960'0'0,"-83"37"-2894"0"0,1 0 0 0 0,-1 0 0 0 0,1 0 1 0 0,-1 0-1 0 0,0 0 0 0 0,0 0 0 0 0,1 0 0 0 0,-1 0 1 0 0,0 0-1 0 0,0 0 0 0 0,0 1 0 0 0,0-1 1 0 0,0 0-1 0 0,0 1 0 0 0,0-1 0 0 0,0 1 0 0 0,0-1 1 0 0,0 1-1 0 0,-1-1 0 0 0,1 1 0 0 0,0 0 0 0 0,0 0 1 0 0,0-1-1 0 0,0 1 0 0 0,-1 0 0 0 0,1 0 1 0 0,0 0-1 0 0,0 0 0 0 0,0 0 0 0 0,-1 1 0 0 0,1-1 1 0 0,0 0-1 0 0,0 0 0 0 0,0 1 0 0 0,0-1 1 0 0,0 1-1 0 0,-1-1 0 0 0,1 1 0 0 0,0 0 0 0 0,0-1 1 0 0,0 1-67 0 0,-13 3 81 0 0,0 0 1 0 0,0 0 0 0 0,1 2-1 0 0,-1 0 1 0 0,1 0 0 0 0,0 1-1 0 0,1 1 1 0 0,0 0-1 0 0,0 1 1 0 0,1 0 0 0 0,0 1-1 0 0,0 0 1 0 0,1 0 0 0 0,1 1-1 0 0,-2 2-81 0 0,10-11 25 0 0,-1-1-1 0 0,0 1 0 0 0,0-1 1 0 0,1 1-1 0 0,-1 0 0 0 0,1 0 1 0 0,-1 0-1 0 0,1 0 0 0 0,0 0 0 0 0,-1 0 1 0 0,1 0-1 0 0,0 0 0 0 0,1 0 1 0 0,-1 0-1 0 0,0 1 0 0 0,1-1 1 0 0,-1 0-1 0 0,1 1 0 0 0,-1-1 0 0 0,1 0 1 0 0,0 1-1 0 0,0-1 0 0 0,0 0 1 0 0,1 1-1 0 0,-1-1 0 0 0,1 0 1 0 0,-1 1-1 0 0,1-1 0 0 0,0 0 0 0 0,-1 0 1 0 0,1 1-1 0 0,0-1 0 0 0,0 0 1 0 0,1 0-1 0 0,-1 0 0 0 0,0 0 1 0 0,1 0-1 0 0,-1-1 0 0 0,1 1 1 0 0,0 0-1 0 0,0-1 0 0 0,-1 1 0 0 0,1-1 1 0 0,0 0-1 0 0,0 1 0 0 0,0-1 1 0 0,1 0-1 0 0,-1 0 0 0 0,0 0 1 0 0,0 0-1 0 0,0-1 0 0 0,1 1 0 0 0,1 0-24 0 0,20 2-119 0 0,-1 0 0 0 0,1-1 0 0 0,0-1 0 0 0,0-2 0 0 0,-1 0 0 0 0,1-1 0 0 0,0-2 0 0 0,-1 0 0 0 0,0-2 0 0 0,0 0 0 0 0,0-2 0 0 0,-1 0 0 0 0,0-2 0 0 0,-1 0 0 0 0,0-1 0 0 0,12-9 119 0 0,-29 18-31 0 0,0 1 1 0 0,0-1-1 0 0,0 0 1 0 0,0 0 0 0 0,-1 0-1 0 0,1-1 1 0 0,-1 1 0 0 0,1-1-1 0 0,-1 1 1 0 0,0-1-1 0 0,0-1 1 0 0,0 1 0 0 0,0 0-1 0 0,-1 0 1 0 0,1-1-1 0 0,-1 0 1 0 0,0 1 0 0 0,0-1-1 0 0,0 0 1 0 0,-1 0-1 0 0,1 0 1 0 0,-1 0 0 0 0,0 0-1 0 0,0-1 1 0 0,-1 1-1 0 0,1 0 1 0 0,-1 0 0 0 0,0-1-1 0 0,0 1 1 0 0,0 0-1 0 0,-1 0 1 0 0,1-1 0 0 0,-1 1-1 0 0,0 0 1 0 0,0 0 0 0 0,-1 0-1 0 0,1 0 1 0 0,-1 0-1 0 0,0 0 1 0 0,0 0 0 0 0,0 0-1 0 0,0 1 1 0 0,-1-1-1 0 0,1 1 1 0 0,-1 0 0 0 0,0 0-1 0 0,0 0 1 0 0,0 0-1 0 0,-1 0 1 0 0,1 1 0 0 0,-1-1-1 0 0,1 1 1 0 0,-2 0 30 0 0,-14-7 202 0 0,1 2 1 0 0,-2 0 0 0 0,1 1-1 0 0,-1 1 1 0 0,0 1-1 0 0,0 0 1 0 0,0 2-1 0 0,-1 0 1 0 0,1 2-1 0 0,-4 0-202 0 0,23 0 84 0 0,1 0-14 0 0,6 0 44 0 0,87-7 104 0 0,197-36-1474 0 0,-276 39 1253 0 0,0-1 0 0 0,-1-1-1 0 0,0 0 1 0 0,-1 0-1 0 0,1-1 1 0 0,-1-1-1 0 0,0 0 1 0 0,-1-1 0 0 0,0 0-1 0 0,-1-1 1 0 0,1 0-1 0 0,-2 0 1 0 0,0-1 0 0 0,0-1-1 0 0,-1 1 1 0 0,0-1-1 0 0,-1-1 1 0 0,0 1 0 0 0,1-7 3 0 0,28-116 2374 0 0,-36 134-2337 0 0,0-1 1 0 0,0 1-1 0 0,-1 0 1 0 0,1 0-1 0 0,0-1 1 0 0,0 1 0 0 0,-1 0-1 0 0,1 0 1 0 0,-1-1-1 0 0,1 1 1 0 0,-1 0-1 0 0,1 0 1 0 0,-1 0-1 0 0,0 0 1 0 0,0 0-1 0 0,0 0 1 0 0,1 0-1 0 0,-1 0 1 0 0,0 0-1 0 0,0 0 1 0 0,0 0 0 0 0,0 1-1 0 0,0-1 1 0 0,0 0-1 0 0,-1 1 1 0 0,1-1-1 0 0,0 1 1 0 0,0-1-1 0 0,0 1 1 0 0,-1-1-1 0 0,1 1 1 0 0,0 0-1 0 0,0 0 1 0 0,-1 0-1 0 0,1-1 1 0 0,0 1-1 0 0,-1 1 1 0 0,1-1 0 0 0,0 0-1 0 0,0 0 1 0 0,-1 0-1 0 0,1 1 1 0 0,0-1-1 0 0,0 0 1 0 0,-1 1-1 0 0,1-1 1 0 0,0 1-1 0 0,0 0 1 0 0,0-1-1 0 0,0 1 1 0 0,0 0-1 0 0,0 0 1 0 0,0 0 0 0 0,0-1-1 0 0,0 1-37 0 0,-5 8 80 0 0,0 0 1 0 0,1 0-1 0 0,0 1 0 0 0,1-1 1 0 0,0 1-1 0 0,1 0 1 0 0,-1 0-1 0 0,2 0 0 0 0,0 1 1 0 0,0-1-1 0 0,1 0 0 0 0,0 1 1 0 0,0-1-1 0 0,1 1 0 0 0,1 0 1 0 0,1 7-81 0 0,-2 5 103 0 0,23 129 400 0 0,76 431-1389 0 0,-95-559 428 0 0,9 62-760 0 0,0-32-2573 0 0,-13-54 3469 0 0,1 3-93 0 0,0-6-3088 0 0,2-14 2335 0 0</inkml:trace>
  <inkml:trace contextRef="#ctx0" brushRef="#br0" timeOffset="157301.066">21922 4147 1484 0 0,'42'-36'6409'0'0,"-46"70"-4644"0"0,-3 45-1032 0 0,3 1 0 0 0,4 0 0 0 0,4 0 0 0 0,12 71-733 0 0,-8-68-19 0 0,-8-84-152 0 0,-1 0 0 0 0,1 1 0 0 0,-1-1 0 0 0,0 1 0 0 0,1 0 0 0 0,-1-1 0 0 0,0 1-1 0 0,1-1 1 0 0,-1 1 0 0 0,0 0 0 0 0,0 0 0 0 0,1-1 0 0 0,-1 1 0 0 0,0 0 0 0 0,0 0 0 0 0,1 0 0 0 0,-1 0 0 0 0,0 0 0 0 0,0 0-1 0 0,1 0 1 0 0,-1 0 0 0 0,0 0 0 0 0,0 0 0 0 0,1 0 0 0 0,-1 1 0 0 0,0-1 0 0 0,0 0 0 0 0,1 1 0 0 0,-1-1 0 0 0,0 0 0 0 0,1 1-1 0 0,-1-1 1 0 0,0 1 0 0 0,1-1 0 0 0,-1 1 0 0 0,1-1 0 0 0,-1 1 0 0 0,1-1 0 0 0,-1 1 0 0 0,1-1 0 0 0,-1 1 0 0 0,1 0-1 0 0,-1-1 1 0 0,1 1 0 0 0,0 0 0 0 0,-1 0 0 0 0,1-1 0 0 0,0 2 171 0 0,-9-24-1297 0 0,4-1 27 0 0</inkml:trace>
  <inkml:trace contextRef="#ctx0" brushRef="#br0" timeOffset="157549.843">21907 4145 1132 0 0,'2'-4'205'0'0,"0"0"0"0"0,1 1 0 0 0,-1-1 0 0 0,1 1 0 0 0,0-1 0 0 0,0 1 0 0 0,0 0 0 0 0,0 0 0 0 0,1 0 0 0 0,-1 0 0 0 0,1 1 0 0 0,-1-1 1 0 0,1 1-1 0 0,0 0 0 0 0,0 0 0 0 0,0 1 0 0 0,1-1 0 0 0,-1 1 0 0 0,0 0 0 0 0,0 0 0 0 0,1 0 0 0 0,-1 0 0 0 0,0 1 0 0 0,1 0 0 0 0,1 0-205 0 0,3 1 107 0 0,1 0 0 0 0,0 0 0 0 0,-1 1 0 0 0,0 1 1 0 0,1 0-1 0 0,-1 0 0 0 0,0 1 0 0 0,0 0 0 0 0,-1 0 0 0 0,1 1 1 0 0,-1 0-1 0 0,0 1 0 0 0,-1 0 0 0 0,1 0 0 0 0,-1 0 0 0 0,0 1 0 0 0,1 2-107 0 0,-2-3 6 0 0,-1 0-1 0 0,0 0 1 0 0,0 1-1 0 0,-1 0 0 0 0,1 0 1 0 0,-2 0-1 0 0,1 0 1 0 0,-1 1-1 0 0,0-1 0 0 0,0 1 1 0 0,-1 0-1 0 0,0 0 0 0 0,0 0 1 0 0,-1 0-1 0 0,0 0 1 0 0,-1 0-1 0 0,0 0 0 0 0,0 0 1 0 0,0 0-1 0 0,-1 0 1 0 0,-1 0-1 0 0,1 0 0 0 0,-1 0 1 0 0,0 0-1 0 0,-1 0 0 0 0,0-1 1 0 0,0 1-1 0 0,-1-1 1 0 0,0 0-1 0 0,0 0 0 0 0,-1 0 1 0 0,1 0-1 0 0,-2-1 1 0 0,1 0-1 0 0,-1 0 0 0 0,0-1 1 0 0,0 1-6 0 0,4-5-177 0 0,0 0-1 0 0,-1 0 1 0 0,1 0 0 0 0,-1 0 0 0 0,1 0 0 0 0,0-1 0 0 0,-1 1-1 0 0,1-1 1 0 0,-1 0 0 0 0,0 0 0 0 0,1 0 0 0 0,-1 0 0 0 0,1 0-1 0 0,-1 0 1 0 0,1-1 0 0 0,-1 1 0 0 0,1-1 0 0 0,-1 1 0 0 0,1-1-1 0 0,0 0 1 0 0,-1 0 0 0 0,1 0 0 0 0,0-1 0 0 0,0 1 0 0 0,0 0-1 0 0,0-1 1 0 0,0 0 0 0 0,0 1 0 0 0,0-1 177 0 0,-15-13-1309 0 0</inkml:trace>
  <inkml:trace contextRef="#ctx0" brushRef="#br0" timeOffset="157813.041">22154 4166 1256 0 0,'8'1'201'0'0,"1"0"0"0"0,-1 0 1 0 0,1 1-1 0 0,-1 0 0 0 0,1 0 0 0 0,-1 1 0 0 0,0 0 0 0 0,0 1 1 0 0,-1 0-1 0 0,1 0 0 0 0,-1 0 0 0 0,1 1 0 0 0,-1 0 0 0 0,-1 1 1 0 0,1 0-1 0 0,-1 0 0 0 0,0 0 0 0 0,0 0 0 0 0,-1 1 0 0 0,0 0 1 0 0,0 0-1 0 0,-1 1 0 0 0,1-1 0 0 0,-2 1 0 0 0,1 0 0 0 0,-1 0 0 0 0,0 0 1 0 0,-1 1-1 0 0,0-1 0 0 0,0 1 0 0 0,-1-1 0 0 0,0 1 0 0 0,0-1 1 0 0,-1 1-1 0 0,-1 2-201 0 0,1-10 33 0 0,1 0 0 0 0,-1 0 0 0 0,-1 0 0 0 0,1 0 0 0 0,0 0 0 0 0,0 0 0 0 0,0 0 0 0 0,0 0 0 0 0,-1 1 0 0 0,1-1 0 0 0,-1 0 0 0 0,1 0 0 0 0,-1 0 0 0 0,1-1 0 0 0,-1 1 0 0 0,1 0 0 0 0,-1 0 0 0 0,0 0 0 0 0,1 0 0 0 0,-1 0 0 0 0,0-1 0 0 0,0 1 0 0 0,0 0 0 0 0,0-1 0 0 0,1 1 0 0 0,-1-1 0 0 0,0 1 0 0 0,0-1 0 0 0,0 1 0 0 0,0-1 0 0 0,0 1 1 0 0,0-1-1 0 0,-1 0 0 0 0,1 0 0 0 0,0 0 0 0 0,0 0 0 0 0,0 1 0 0 0,0-1 0 0 0,0 0 0 0 0,0-1 0 0 0,0 1 0 0 0,0 0 0 0 0,0 0 0 0 0,0 0 0 0 0,0-1 0 0 0,0 1 0 0 0,0-1 0 0 0,0 1 0 0 0,0 0 0 0 0,0-1 0 0 0,0 0 0 0 0,0 1 0 0 0,0-1 0 0 0,0 0 0 0 0,0 1 0 0 0,0-1 0 0 0,1 0 0 0 0,-1 0 0 0 0,0 0 0 0 0,1 0 0 0 0,-1 1 0 0 0,1-1 0 0 0,-1 0 0 0 0,1 0 0 0 0,-1 0 0 0 0,1-1-33 0 0,-2-3 15 0 0,0 0 0 0 0,0 1-1 0 0,1-1 1 0 0,0 0-1 0 0,0 0 1 0 0,0 0 0 0 0,1 0-1 0 0,0 0 1 0 0,0 0 0 0 0,0 0-1 0 0,0 0 1 0 0,1 0 0 0 0,0 0-1 0 0,0 1 1 0 0,0-1 0 0 0,0 0-1 0 0,1 0 1 0 0,0 1-1 0 0,0-1 1 0 0,0 1 0 0 0,1-1-1 0 0,-1 1 1 0 0,1 0 0 0 0,0 0-1 0 0,1 0 1 0 0,-1 1 0 0 0,1-2-15 0 0,106-85-3976 0 0,-68 63-154 0 0,-35 21 2868 0 0</inkml:trace>
  <inkml:trace contextRef="#ctx0" brushRef="#br0" timeOffset="158531.553">22738 4216 1120 0 0,'-1'0'154'0'0,"1"-1"-1"0"0,0 1 1 0 0,0 0 0 0 0,0 0-1 0 0,0-1 1 0 0,0 1-1 0 0,0 0 1 0 0,0 0 0 0 0,0-1-1 0 0,0 1 1 0 0,-1 0-1 0 0,1-1 1 0 0,0 1 0 0 0,0 0-1 0 0,0 0 1 0 0,0-1-1 0 0,1 1 1 0 0,-1 0 0 0 0,0 0-1 0 0,0-1 1 0 0,0 1 0 0 0,0 0-1 0 0,0 0 1 0 0,0-1-1 0 0,0 1 1 0 0,0 0 0 0 0,1 0-1 0 0,-1-1-153 0 0,-31 3 1096 0 0,21 0-930 0 0,0 1 0 0 0,0 1 0 0 0,0 0 0 0 0,0 0 0 0 0,1 1 0 0 0,-1 0 0 0 0,1 0 0 0 0,0 1 0 0 0,1 1 0 0 0,-1-1 0 0 0,1 1 0 0 0,1 1 0 0 0,-1 0 0 0 0,1 0 0 0 0,1 0 1 0 0,-1 1-1 0 0,-2 5-166 0 0,10-12 23 0 0,0-1 0 0 0,1 1 0 0 0,-1-1 1 0 0,1 1-1 0 0,-1-1 0 0 0,1 0 0 0 0,-1 1 1 0 0,1-1-1 0 0,0 0 0 0 0,0 0 0 0 0,0 0 1 0 0,-1-1-1 0 0,1 1 0 0 0,0 0 0 0 0,0-1 1 0 0,0 1-1 0 0,0-1 0 0 0,0 0 0 0 0,0 1 1 0 0,0-1-1 0 0,0 0 0 0 0,0 0 0 0 0,0 0 1 0 0,0-1-1 0 0,0 1 0 0 0,0 0 0 0 0,0-1 1 0 0,0 0-1 0 0,0 1 0 0 0,0-1 0 0 0,0 0 1 0 0,0 0-1 0 0,-1 0 0 0 0,1 0 0 0 0,0 0 1 0 0,-1 0-1 0 0,1 0 0 0 0,0-1 0 0 0,-1 1-23 0 0,15-8-165 0 0,-1 0 0 0 0,0 0 0 0 0,0-2 0 0 0,-1 0-1 0 0,0 0 1 0 0,-1-1 0 0 0,0-1 0 0 0,-1 0 0 0 0,-1-1-1 0 0,0 0 1 0 0,-1-1 0 0 0,0 0 0 0 0,-2-1 0 0 0,1 0 0 0 0,-2 0-1 0 0,0-1 1 0 0,-1 1 0 0 0,-1-2 0 0 0,0 1 0 0 0,-1-5 165 0 0,2-2-189 0 0,11-40 254 0 0,-3 0 1 0 0,-4-1-1 0 0,-1-1 1 0 0,-3-25-66 0 0,-6 89 124 0 0,0 2-117 0 0,7 143 737 0 0,18 395 1620 0 0,-24-536-2351 0 0,1 0 0 0 0,0 0 0 0 0,-1-1 0 0 0,1 1 0 0 0,0 0 0 0 0,0-1 0 0 0,0 1 0 0 0,0-1 0 0 0,0 0 0 0 0,1 1 0 0 0,-1-1 0 0 0,0 0 0 0 0,0 0 0 0 0,1-1 0 0 0,-1 1 0 0 0,1 0 0 0 0,-1-1 1 0 0,1 1-1 0 0,-1-1 0 0 0,1 0 0 0 0,-1 0 0 0 0,1 0 0 0 0,-1 0 0 0 0,0-1 0 0 0,1 1 0 0 0,-1 0 0 0 0,1-1 0 0 0,-1 0 0 0 0,1 0 0 0 0,-1 1 0 0 0,0-1 0 0 0,0-1 0 0 0,1 1 0 0 0,-1 0 0 0 0,0 0 0 0 0,0-1 0 0 0,0 0 0 0 0,0 1 0 0 0,-1-1 0 0 0,1 0 0 0 0,0 0-13 0 0,17-5-81 0 0,-12 4 70 0 0,0 0 1 0 0,1 1-1 0 0,-1 0 0 0 0,1 0 0 0 0,-1 0 0 0 0,1 1 0 0 0,0 0 1 0 0,-1 1-1 0 0,1 0 0 0 0,0 0 0 0 0,0 0 0 0 0,-1 1 0 0 0,1 1 1 0 0,-1-1-1 0 0,1 1 0 0 0,-1 0 0 0 0,1 1 0 0 0,-1 0 0 0 0,0 0 1 0 0,0 0-1 0 0,0 1 0 0 0,-1 0 0 0 0,1 0 0 0 0,4 5 11 0 0,-11-5 10 0 0,0 0 0 0 0,0 0-1 0 0,0 0 1 0 0,-1 0-1 0 0,0 0 1 0 0,0-1 0 0 0,0 1-1 0 0,0 0 1 0 0,-1-1 0 0 0,1 1-1 0 0,-1-1 1 0 0,0 1 0 0 0,0-1-1 0 0,0 0 1 0 0,-1 1 0 0 0,1-1-1 0 0,-1 0 1 0 0,1-1-1 0 0,-1 1 1 0 0,0 0 0 0 0,0-1-1 0 0,0 0 1 0 0,-1 0 0 0 0,1 0-1 0 0,0 0 1 0 0,-1 0 0 0 0,0-1-1 0 0,1 1 1 0 0,-1-1-1 0 0,0 0 1 0 0,0 0 0 0 0,1 0-1 0 0,-1-1 1 0 0,0 1 0 0 0,-2-1-10 0 0,-4 3-113 0 0,0-1 0 0 0,0 0 1 0 0,0-1-1 0 0,0 1 1 0 0,0-2-1 0 0,0 0 0 0 0,0 0 1 0 0,0-1-1 0 0,-1 0 0 0 0,1-1 1 0 0,1 0-1 0 0,-1 0 1 0 0,0-1-1 0 0,-6-3 113 0 0,-58-64-5667 0 0,70 56 4385 0 0</inkml:trace>
  <inkml:trace contextRef="#ctx0" brushRef="#br0" timeOffset="158811.393">23371 4267 2436 0 0,'33'3'6056'0'0,"1"-42"-2286"0"0,-46 36-5313 0 0,-13 25-5067 0 0,24-18 5217 0 0,-1 0 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0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1440 0 0,'-38'68'2182'0'0,"13"-26"-1989"0"0,2 1-1 0 0,1 1 0 0 0,3 1 0 0 0,1 1 1 0 0,2 0-1 0 0,3 2 0 0 0,1-1 1 0 0,3 1-1 0 0,2 1 0 0 0,0 31-192 0 0,6-72-105 0 0,0-1-1 0 0,1 1 1 0 0,0 0-1 0 0,1-1 1 0 0,0 1-1 0 0,0 0 1 0 0,1-1-1 0 0,0 1 1 0 0,0-1-1 0 0,0 0 1 0 0,1 0-1 0 0,0 0 1 0 0,1 0-1 0 0,-1 0 1 0 0,1 0-1 0 0,1-1 1 0 0,-1 0-1 0 0,1 0 0 0 0,0 0 1 0 0,1-1-1 0 0,-1 1 1 0 0,1-1-1 0 0,0 0 1 0 0,0-1-1 0 0,1 0 1 0 0,-1 0-1 0 0,1 0 1 0 0,3 1 105 0 0,15-1-1311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2096 0 0,'6'-20'2251'0'0,"8"-21"965"0"0,1 82-2549 0 0,2 30-402 0 0,102 351 872 0 0,-118-422-1093 0 0,-1-1-1 0 0,0 1 1 0 0,1 0-1 0 0,-1 0 1 0 0,0-1-1 0 0,1 1 1 0 0,-1 0-1 0 0,0 0 1 0 0,1 0-1 0 0,-1 0 1 0 0,0-1-1 0 0,1 1 1 0 0,-1 0-1 0 0,0 0 1 0 0,1 0-1 0 0,-1 0 1 0 0,1 0-1 0 0,-1 0 1 0 0,0 0-1 0 0,1 0 1 0 0,-1 0-1 0 0,1 0 1 0 0,-1 0-1 0 0,0 0 1 0 0,1 1-1 0 0,-1-1 1 0 0,0 0-1 0 0,1 0 1 0 0,-1 0-1 0 0,0 0 1 0 0,1 1-44 0 0,2-24 18 0 0,-1 14-9 0 0,0 0 0 0 0,1 0 0 0 0,1 0 0 0 0,-1 0 0 0 0,1 1 0 0 0,1-1 0 0 0,0 1 0 0 0,0 0 0 0 0,0 1 0 0 0,1-1 0 0 0,0 1 0 0 0,1 0 0 0 0,-1 1 0 0 0,1-1 0 0 0,1 1 0 0 0,-1 1 0 0 0,1-1 0 0 0,0 1 0 0 0,0 1 0 0 0,0-1 0 0 0,1 2 0 0 0,0-1 0 0 0,0 1 0 0 0,0 0 0 0 0,0 1 0 0 0,0 0 0 0 0,0 0 0 0 0,5 1-9 0 0,-12 1-2 0 0,0-1 0 0 0,0 1 0 0 0,0 1 0 0 0,0-1 1 0 0,0 0-1 0 0,0 0 0 0 0,0 1 0 0 0,0-1 0 0 0,0 1 0 0 0,-1-1 0 0 0,1 1 0 0 0,0 0 0 0 0,0 0 0 0 0,0 0 0 0 0,-1 0 1 0 0,1 0-1 0 0,0 0 0 0 0,-1 1 0 0 0,1-1 0 0 0,-1 0 0 0 0,1 1 0 0 0,-1-1 0 0 0,0 1 0 0 0,0 0 0 0 0,0-1 1 0 0,0 1-1 0 0,0 0 0 0 0,0 0 0 0 0,0 0 0 0 0,0 0 0 0 0,-1-1 0 0 0,1 1 0 0 0,-1 0 0 0 0,1 0 0 0 0,-1 0 1 0 0,0 0-1 0 0,0 0 0 0 0,0 0 0 0 0,0 0 0 0 0,0 0 0 0 0,0 0 0 0 0,0 0 0 0 0,-1 2 2 0 0,-34 81-60 0 0,26-73 78 0 0,-2-2 0 0 0,0 1 0 0 0,0-1 0 0 0,-1-1 1 0 0,0 0-1 0 0,0 0 0 0 0,-1-2 0 0 0,0 1 0 0 0,-1-2 0 0 0,1 0 0 0 0,-1 0 0 0 0,-1-1 0 0 0,1-1 1 0 0,-1-1-1 0 0,1 0 0 0 0,-1 0 0 0 0,0-2 0 0 0,-14 1-18 0 0,30-2 4 0 0,-1-1-1 0 0,1 1 1 0 0,-1 0-1 0 0,1-1 1 0 0,-1 1-1 0 0,1 0 1 0 0,-1-1-1 0 0,1 1 1 0 0,-1-1-1 0 0,1 1 1 0 0,-1-1 0 0 0,0 1-1 0 0,1-1 1 0 0,-1 1-1 0 0,0-1 1 0 0,1 1-1 0 0,-1-1 1 0 0,0 1-1 0 0,0-1 1 0 0,1 0-1 0 0,-1 1 1 0 0,0-1-1 0 0,0 1 1 0 0,0-1-1 0 0,0 0 1 0 0,0 1 0 0 0,0-1-1 0 0,0 0 1 0 0,0 1-1 0 0,0-1 1 0 0,0 1-1 0 0,0-1 1 0 0,0 0-1 0 0,-1 1 1 0 0,1-1-1 0 0,0 1 1 0 0,0-1-1 0 0,-1 0 1 0 0,1 1 0 0 0,0-1-1 0 0,-1 1 1 0 0,1-1-1 0 0,0 1 1 0 0,-1-1-1 0 0,1 1 1 0 0,-1-1-1 0 0,1 1 1 0 0,-1 0-1 0 0,1-1 1 0 0,-1 1-1 0 0,1 0 1 0 0,-1-1 0 0 0,1 1-1 0 0,-1 0 1 0 0,0 0-1 0 0,1-1 1 0 0,-1 1-1 0 0,1 0 1 0 0,-1 0-1 0 0,0 0 1 0 0,1 0-1 0 0,-1 0 1 0 0,0 0-1 0 0,1 0 1 0 0,-1 0 0 0 0,0 0-4 0 0,43-33 86 0 0,-4 16-204 0 0,1 1 0 0 0,0 3 0 0 0,1 1 0 0 0,1 2 0 0 0,0 2 0 0 0,0 1 0 0 0,0 3-1 0 0,41 0 119 0 0,33-7-134 0 0,147-28-19 0 0,-261 40 153 0 0,0-1 0 0 0,1 0 1 0 0,-1 0-1 0 0,0 0 0 0 0,0 0 0 0 0,0 0 1 0 0,1 0-1 0 0,-1 0 0 0 0,0 0 0 0 0,0-1 0 0 0,0 1 1 0 0,0 0-1 0 0,0-1 0 0 0,1 1 0 0 0,-1-1 1 0 0,0 1-1 0 0,0-1 0 0 0,0 0 0 0 0,0 1 0 0 0,0-1 1 0 0,0 0-1 0 0,-1 0 0 0 0,1 1 0 0 0,0-1 1 0 0,0 0-1 0 0,0 0 0 0 0,-1 0 0 0 0,1 0 1 0 0,0 0-1 0 0,-1 0 0 0 0,1 0 0 0 0,-1 0 0 0 0,0 0 1 0 0,1-1-1 0 0,-1 1 0 0 0,0 0 0 0 0,1 0 1 0 0,-1 0-1 0 0,0 0 0 0 0,0-1 0 0 0,0 1 0 0 0,0 0 1 0 0,0 0-1 0 0,0 0 0 0 0,-1-1 0 0 0,1 1 1 0 0,0 0-1 0 0,-1-1 0 0 0,-50-27 79 0 0,32 26-49 0 0,1 1-1 0 0,-1 1 1 0 0,0 0 0 0 0,1 2 0 0 0,-1 0-1 0 0,0 1 1 0 0,1 1 0 0 0,-1 0 0 0 0,1 2-1 0 0,0 0 1 0 0,0 1 0 0 0,1 1 0 0 0,0 0-1 0 0,0 1 1 0 0,-2 3-30 0 0,17-9-1 0 0,-1 2 0 0 0,1-1 0 0 0,0 0 0 0 0,-1 0 0 0 0,1 1 0 0 0,1-1 0 0 0,-1 1 0 0 0,1 0 0 0 0,-1-1 0 0 0,1 1 0 0 0,0 0 0 0 0,0 0 0 0 0,1 0 0 0 0,-1 0 0 0 0,1 0 0 0 0,0 0 0 0 0,0 0 0 0 0,0 0 0 0 0,0 0 0 0 0,1 0 0 0 0,0 0 0 0 0,-1 0 0 0 0,2-1 0 0 0,-1 1 1 0 0,0 0-1 0 0,1 0 0 0 0,-1-1 0 0 0,1 1 0 0 0,0-1 0 0 0,0 0 0 0 0,1 1 0 0 0,-1-1 0 0 0,1 0 0 0 0,0 0 0 0 0,-1 0 0 0 0,1-1 0 0 0,0 1 0 0 0,1-1 0 0 0,-1 0 0 0 0,0 0 0 0 0,1 0 0 0 0,-1 0 0 0 0,1 0 0 0 0,0-1 0 0 0,-1 1 0 0 0,1-1 0 0 0,0 0 0 0 0,0 0 0 0 0,0-1 0 0 0,0 1 0 0 0,3-1 1 0 0,28 9-773 0 0,1-2 0 0 0,0-2 0 0 0,1-1 1 0 0,-1-2-1 0 0,1-2 0 0 0,8-1 773 0 0,-5 1-1513 0 0,-1-3 284 0 0,31-11 27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0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1404 0 0,'0'1'93'0'0,"0"-1"0"0"0,1 1 0 0 0,-1-1 0 0 0,0 1-1 0 0,0-1 1 0 0,1 1 0 0 0,-1-1 0 0 0,0 1 0 0 0,1-1 0 0 0,-1 0-1 0 0,1 1 1 0 0,-1-1 0 0 0,1 1 0 0 0,-1-1 0 0 0,0 0 0 0 0,1 0-1 0 0,-1 1 1 0 0,1-1 0 0 0,-1 0 0 0 0,1 0 0 0 0,-1 0 0 0 0,1 1 0 0 0,0-1-1 0 0,-1 0 1 0 0,1 0 0 0 0,-1 0 0 0 0,1 0 0 0 0,-1 0 0 0 0,1 0-1 0 0,-1 0 1 0 0,1 0 0 0 0,0 0 0 0 0,-1-1 0 0 0,1 1 0 0 0,-1 0 0 0 0,1 0-1 0 0,-1 0 1 0 0,1-1 0 0 0,-1 1 0 0 0,1 0 0 0 0,-1 0 0 0 0,1-1-1 0 0,-1 1 1 0 0,0 0 0 0 0,1-1 0 0 0,-1 1 0 0 0,1-1-93 0 0,0 19-153 0 0,16 92 666 0 0,4-1 0 0 0,6-1 0 0 0,4-1 0 0 0,11 13-513 0 0,-14-32 195 0 0,4 2-343 0 0,-75-94-4976 0 0,25-9 3926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0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20 148 1164 0 0,'2'1'108'0'0,"0"1"0"0"0,0-1 0 0 0,0 0 0 0 0,-1 1-1 0 0,1 0 1 0 0,0 0 0 0 0,-1-1 0 0 0,1 1 0 0 0,-1 0 0 0 0,1 0-1 0 0,-1 0 1 0 0,0 0 0 0 0,0 1 0 0 0,0-1 0 0 0,0 0 0 0 0,0 0 0 0 0,0 1-1 0 0,-1-1 1 0 0,1 1 0 0 0,-1-1 0 0 0,0 0 0 0 0,1 1 0 0 0,-1-1 0 0 0,0 1-1 0 0,-1-1 1 0 0,1 1 0 0 0,0-1-108 0 0,1 8 161 0 0,68 228 1207 0 0,-45-169-1637 0 0,-55-56-2884 0 0,13-16 1818 0 0</inkml:trace>
  <inkml:trace contextRef="#ctx0" brushRef="#br0" timeOffset="749.178">13 244 876 0 0,'0'0'331'0'0,"-9"-11"4078"0"0,8 9-4399 0 0,0 0 0 0 0,1 0 0 0 0,-1 0 0 0 0,1-1 0 0 0,0 1 0 0 0,0 0 0 0 0,0 0 0 0 0,0 0 0 0 0,0 0 0 0 0,0-1 0 0 0,1 1 0 0 0,-1 0 1 0 0,1 0-1 0 0,0 0 0 0 0,-1 0 0 0 0,1 0 0 0 0,0 0 0 0 0,0 0 0 0 0,0 0 0 0 0,0 0 0 0 0,1 0 0 0 0,-1 0 0 0 0,0 1 0 0 0,1-1 0 0 0,-1 1 0 0 0,1-1 0 0 0,0 1 0 0 0,0-1 0 0 0,-1 1 0 0 0,1 0 0 0 0,0 0 0 0 0,0 0 1 0 0,1-1-11 0 0,-1 0 30 0 0,60-28-102 0 0,-62 29-35 0 0,18 5-70 0 0,-13 1 191 0 0,0 1 0 0 0,0 0 0 0 0,-1 0-1 0 0,0 0 1 0 0,0 0 0 0 0,0 1 0 0 0,-1 0 0 0 0,0 0 0 0 0,0 0 0 0 0,0 0 0 0 0,-1 0 0 0 0,0 0 0 0 0,-1 1 0 0 0,0-1-1 0 0,0 1 1 0 0,0-1 0 0 0,-1 1 0 0 0,0-1 0 0 0,-1 1 0 0 0,1 0 0 0 0,-2-1 0 0 0,1 0 0 0 0,-1 1 0 0 0,0-1-1 0 0,0 0 1 0 0,-1 0 0 0 0,0 0 0 0 0,-2 3-14 0 0,5-7 4 0 0,1 0 0 0 0,-1-1 1 0 0,1 1-1 0 0,-1 0 0 0 0,1 0 0 0 0,0-1 0 0 0,0 1 0 0 0,0-1 0 0 0,0 1 0 0 0,1-1 0 0 0,-1 1 1 0 0,1-1-1 0 0,-1 0 0 0 0,1 1 0 0 0,0-1 0 0 0,0 0 0 0 0,0 0 0 0 0,0-1 0 0 0,0 1 1 0 0,1 0-1 0 0,-1-1 0 0 0,0 1 0 0 0,1-1 0 0 0,-1 1 0 0 0,1-1 0 0 0,-1 0 0 0 0,1 0 0 0 0,0-1 1 0 0,0 1-1 0 0,-1 0 0 0 0,1-1 0 0 0,0 0 0 0 0,0 1 0 0 0,-1-1 0 0 0,3-1-4 0 0,27 12 45 0 0,-30-10-59 0 0,7 2 18 0 0,1 0 0 0 0,-1 0 1 0 0,0 1-1 0 0,0 1 0 0 0,0-1 1 0 0,-1 1-1 0 0,1 1 0 0 0,-1-1 1 0 0,0 1-1 0 0,-1 1 0 0 0,0 0 1 0 0,0 0-1 0 0,0 0 0 0 0,-1 1 0 0 0,0 0 1 0 0,0 0-1 0 0,-1 0 0 0 0,0 1 1 0 0,0 0-1 0 0,-1 0 0 0 0,0 0 1 0 0,0 5-5 0 0,-6-8-98 0 0,-1 0 0 0 0,1 0 0 0 0,-2-1 1 0 0,1 1-1 0 0,0-1 0 0 0,-1 0 1 0 0,0 0-1 0 0,-1 0 0 0 0,1 0 0 0 0,-1-1 1 0 0,1 0-1 0 0,-1 0 0 0 0,-1 0 0 0 0,1 0 1 0 0,0-1-1 0 0,-1 0 0 0 0,0 0 1 0 0,0-1-1 0 0,0 1 0 0 0,0-1 0 0 0,0 0 1 0 0,0-1-1 0 0,-1 0 0 0 0,1 0 0 0 0,0 0 1 0 0,-1-1-1 0 0,1 0 0 0 0,-2 0 98 0 0,-15 1-1247 0 0,-3-1-42 0 0</inkml:trace>
  <inkml:trace contextRef="#ctx0" brushRef="#br0" timeOffset="1012.238">664 1 1060 0 0,'23'16'219'0'0,"-1"1"0"0"0,-1 1 0 0 0,0 0 0 0 0,-2 2-1 0 0,0 0 1 0 0,-1 2 0 0 0,-1 0 0 0 0,-1 0 0 0 0,-2 2 0 0 0,0 0-1 0 0,-1 0 1 0 0,-1 1 0 0 0,-2 1 0 0 0,0 0 0 0 0,-2 0 0 0 0,-1 1 0 0 0,-1 0-1 0 0,-1 1 1 0 0,-1-1 0 0 0,-1 19-219 0 0,-4-24-38 0 0,-2 0 1 0 0,0-1-1 0 0,-1 0 0 0 0,-2 0 1 0 0,0 0-1 0 0,-1 0 0 0 0,-1-1 0 0 0,0 0 1 0 0,-2-1-1 0 0,0 0 0 0 0,-2 0 0 0 0,0-1 1 0 0,-1-1-1 0 0,0 0 0 0 0,-1-1 0 0 0,-1 0 1 0 0,-1-1-1 0 0,-1-1 0 0 0,1 0 1 0 0,-2-1-1 0 0,0-1 0 0 0,-11 5 38 0 0,-45 7-2342 0 0,37-20 1185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0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64 1204 0 0,'1'1'59'0'0,"-1"-1"0"0"0,0 0 1 0 0,1 0-1 0 0,-1 0 0 0 0,0 1 0 0 0,1-1 0 0 0,-1 0 0 0 0,0 0 0 0 0,1 0 0 0 0,-1 0 1 0 0,0 0-1 0 0,1 0 0 0 0,-1 0 0 0 0,1 0 0 0 0,-1 0 0 0 0,0 0 0 0 0,1 0 1 0 0,-1 0-1 0 0,0 0 0 0 0,1 0 0 0 0,-1 0 0 0 0,0 0 0 0 0,1 0 0 0 0,-1 0 1 0 0,1-1-1 0 0,-1 1 0 0 0,0 0 0 0 0,0 0 0 0 0,1 0 0 0 0,-1-1 0 0 0,0 1 0 0 0,1 0 1 0 0,-1 0-1 0 0,0-1 0 0 0,0 1 0 0 0,1 0 0 0 0,-1 0 0 0 0,0-1 0 0 0,0 1 1 0 0,0 0-1 0 0,1-1 0 0 0,-1 1 0 0 0,0 0 0 0 0,0-1 0 0 0,0 1-59 0 0,-1 44 565 0 0,-88 303 671 0 0,70-280 57 0 0,11-99-551 0 0,7 0-680 0 0,2 0 1 0 0,1 0 0 0 0,2 0 0 0 0,1 0 0 0 0,1 0-1 0 0,2 1 1 0 0,1 0 0 0 0,1 1 0 0 0,4-6-63 0 0,15-52 235 0 0,-1 10-129 0 0,-15 79-22 0 0,175 254-115 0 0,-86-100-1190 0 0,-102-151 1060 0 0,0-1 0 0 0,0 1 0 0 0,0-1 0 0 0,0 0 0 0 0,-1 1 0 0 0,1-1 0 0 0,-1 0 0 0 0,0 1 1 0 0,0-1-1 0 0,-1 0 0 0 0,1 0 0 0 0,0 0 0 0 0,-1 0 0 0 0,0 0 0 0 0,0 0 0 0 0,0 0 0 0 0,0-1 0 0 0,0 1 1 0 0,0-1-1 0 0,-1 1 0 0 0,1-1 0 0 0,-1 0 0 0 0,0 0 0 0 0,0 0 0 0 0,0 0 0 0 0,0-1 0 0 0,0 1 0 0 0,0-1 0 0 0,0 0 1 0 0,-2 1 160 0 0,-22 7-1212 0 0</inkml:trace>
  <inkml:trace contextRef="#ctx0" brushRef="#br0" timeOffset="262.935">16 306 1964 0 0,'25'-28'5002'0'0,"50"10"-4519"0"0,-57 15-95 0 0,222-30-3094 0 0,-191 18 83 0 0,-30 8 1327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0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90 163 848 0 0,'0'0'324'0'0,"-13"-2"352"0"0,-9-52 2222 0 0,60 386-1921 0 0,30 64-37 0 0,-61-351-474 0 0,-5-69-4217 0 0,-2 4 2441 0 0</inkml:trace>
  <inkml:trace contextRef="#ctx0" brushRef="#br0" timeOffset="340.629">0 130 1224 0 0,'0'-5'74'0'0,"0"0"1"0"0,0 0-1 0 0,1-1 0 0 0,-1 1 0 0 0,1 0 0 0 0,0 0 1 0 0,1 0-1 0 0,-1 0 0 0 0,1 0 0 0 0,0 0 0 0 0,0 0 1 0 0,1 0-1 0 0,-1 1 0 0 0,1-1 0 0 0,0 1 0 0 0,0 0 1 0 0,1 0-1 0 0,-1 0 0 0 0,1 0 0 0 0,0 0 0 0 0,0 1 1 0 0,0 0-1 0 0,0 0 0 0 0,1 0 0 0 0,-1 0 0 0 0,1 1 1 0 0,0-1-1 0 0,0 1 0 0 0,0 1 0 0 0,0-1 0 0 0,0 1 1 0 0,0-1-1 0 0,0 1 0 0 0,0 1 0 0 0,1-1 0 0 0,-1 1 1 0 0,0 0-1 0 0,0 0 0 0 0,1 1 0 0 0,-1-1 0 0 0,1 1-74 0 0,7 5 51 0 0,0-1-1 0 0,0 2 0 0 0,-1 0 0 0 0,0 0 0 0 0,0 1 0 0 0,-1 0 0 0 0,0 1 0 0 0,-1 0 0 0 0,0 1 1 0 0,0 1-1 0 0,-1-1 0 0 0,0 1 0 0 0,-1 1 0 0 0,0-1 0 0 0,-1 1 0 0 0,0 1 0 0 0,-1-1 0 0 0,-1 1 1 0 0,0 0-1 0 0,0 1 0 0 0,-2-1 0 0 0,1 1 0 0 0,-2 0 0 0 0,0 0 0 0 0,0 0 0 0 0,-1 0 0 0 0,-1 0 1 0 0,-1 0-1 0 0,0 0 0 0 0,0 0 0 0 0,-2 0 0 0 0,0-1 0 0 0,0 1 0 0 0,-1-1 0 0 0,-1 1 0 0 0,0-1 1 0 0,-4 7-51 0 0,-53 57-136 0 0,5-55-2794 0 0,55-22 1635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1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14 860 0 0,'0'0'207'0'0,"0"0"-3"0"0,-23 2 1201 0 0,-5 8-1085 0 0,84-2 1120 0 0,130-7-613 0 0,83-36-519 0 0,-270 40-3558 0 0,-5-2 1933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1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38 876 0 0,'62'9'2923'0'0,"286"-45"-1047"0"0,-142 25-5313 0 0,-189 11 2247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2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138 115 876 0 0,'0'0'213'0'0,"0"0"-32"0"0,0 0 37 0 0,0 0-9 0 0,0 0 21 0 0,0 0-15 0 0,2-19 549 0 0,8-35 158 0 0,-10 54-892 0 0,0 0 46 0 0,0 0 41 0 0,-2-42 438 0 0,-1 152-533 0 0,7-55 99 0 0,2 0 0 0 0,2-1 0 0 0,3 0 0 0 0,17 51-121 0 0,17 83 1121 0 0,-119-125-495 0 0,44-51-237 0 0,58-13-195 0 0,199-31-919 0 0,-212 13-3450 0 0,-14 18 2989 0 0</inkml:trace>
  <inkml:trace contextRef="#ctx0" brushRef="#br0" timeOffset="592.898">215 19 888 0 0,'0'1'36'0'0,"0"0"1"0"0,-1-1-1 0 0,1 1 1 0 0,0 0-1 0 0,-1-1 0 0 0,1 1 1 0 0,0-1-1 0 0,-1 1 0 0 0,1 0 1 0 0,-1-1-1 0 0,1 1 1 0 0,-1-1-1 0 0,1 1 0 0 0,-1-1 1 0 0,0 0-1 0 0,1 1 1 0 0,-1-1-1 0 0,1 0 0 0 0,-1 1 1 0 0,0-1-1 0 0,1 0 0 0 0,-1 0 1 0 0,0 1-1 0 0,1-1 1 0 0,-1 0-1 0 0,0 0 0 0 0,0 0 1 0 0,1 0-1 0 0,-1 0 0 0 0,0 0 1 0 0,1 0-1 0 0,-1 0 1 0 0,0 0-1 0 0,1 0 0 0 0,-1-1 1 0 0,0 1-1 0 0,1 0 0 0 0,-1 0 1 0 0,0-1-1 0 0,1 1 1 0 0,-1 0-1 0 0,0-1 0 0 0,1 1 1 0 0,-1-1-1 0 0,1 1 0 0 0,-1-1 1 0 0,1 1-1 0 0,-1-1 1 0 0,1 1-1 0 0,-1-1 0 0 0,1 1 1 0 0,0-1-1 0 0,-1 0 1 0 0,1 1-1 0 0,0-1 0 0 0,-1 0 1 0 0,1 1-1 0 0,0-1 0 0 0,0 0 1 0 0,0 1-1 0 0,-1-1 1 0 0,1 0-1 0 0,0 1 0 0 0,0-1 1 0 0,0 0-1 0 0,0 1 0 0 0,0-1 1 0 0,0 0-1 0 0,1 0-36 0 0,-41 46 122 0 0,-88 137-1250 0 0,113-162-168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1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988 204 924 0 0,'-15'7'146'0'0,"0"1"1"0"0,1 0-1 0 0,0 2 0 0 0,0-1 1 0 0,1 2-1 0 0,1-1 0 0 0,0 2 1 0 0,0 0-1 0 0,1 0 0 0 0,0 1 1 0 0,1 0-1 0 0,1 1 0 0 0,0 0 1 0 0,1 1-1 0 0,1-1 0 0 0,0 2 0 0 0,1-1 1 0 0,0 1-1 0 0,1 0 0 0 0,1 0 1 0 0,1 0-1 0 0,-1 14-146 0 0,4-25 35 0 0,1 0-1 0 0,0 0 1 0 0,0 0-1 0 0,0 0 1 0 0,1 0-1 0 0,-1 0 1 0 0,1-1-1 0 0,0 1 1 0 0,1 0-1 0 0,-1-1 1 0 0,1 1-1 0 0,0-1 1 0 0,0 0-1 0 0,0 0 1 0 0,1 0-1 0 0,-1-1 1 0 0,1 1-1 0 0,0-1 1 0 0,0 0-1 0 0,0 0 1 0 0,1 0-1 0 0,-1 0 0 0 0,1-1 1 0 0,-1 0-1 0 0,1 0 1 0 0,4 1-35 0 0,135 28 2 0 0,-47-33-2207 0 0,-40-13 908 0 0</inkml:trace>
  <inkml:trace contextRef="#ctx0" brushRef="#br0" timeOffset="577.209">1391 429 1292 0 0,'30'186'3490'0'0,"-17"-265"-464"0"0,-8 42-2827 0 0,65-383 556 0 0,-56 341-508 0 0,7 109-333 0 0,152 261 24 0 0,-127-153-1081 0 0,-47-131 874 0 0,0 0 1 0 0,0-1-1 0 0,0 1 0 0 0,-1-1 1 0 0,0 1-1 0 0,0-1 0 0 0,0 0 1 0 0,-1 1-1 0 0,0-2 1 0 0,0 1-1 0 0,-1 0 0 0 0,0 0 1 0 0,0-1-1 0 0,0 0 0 0 0,0 0 1 0 0,-5 3 268 0 0,-11 10-1232 0 0</inkml:trace>
  <inkml:trace contextRef="#ctx0" brushRef="#br0" timeOffset="829.529">1421 453 3064 0 0,'5'-2'1084'0'0,"3"1"-156"0"0,16-7-115 0 0,2 1-177 0 0,4-1-160 0 0,4 1-144 0 0,-1-4-244 0 0,2 4-4 0 0,5-1-368 0 0,-1-4-448 0 0,-2 3-685 0 0,-1-1 69 0 0,0-2-80 0 0</inkml:trace>
  <inkml:trace contextRef="#ctx0" brushRef="#br0" timeOffset="-1199.64">0 397 1100 0 0,'0'0'291'0'0,"0"-17"1458"0"0,29-21-910 0 0,-23 46-231 0 0,142 414-347 0 0,-107-335 828 0 0,-51-99-4359 0 0,4-3 2227 0 0</inkml:trace>
  <inkml:trace contextRef="#ctx0" brushRef="#br0" timeOffset="-453.512">11 393 1036 0 0,'-2'-11'2685'0'0,"14"-37"-2071"0"0,-10 42-616 0 0,0 1-1 0 0,1-1 0 0 0,-1 1 1 0 0,2 0-1 0 0,-1 0 1 0 0,0 0-1 0 0,1 1 1 0 0,0-1-1 0 0,0 1 1 0 0,0 0-1 0 0,1 0 1 0 0,-1 0-1 0 0,1 0 0 0 0,0 1 1 0 0,0 0-1 0 0,0 0 1 0 0,1 0-1 0 0,-1 1 1 0 0,1-1-1 0 0,-1 1 1 0 0,1 1-1 0 0,0-1 1 0 0,0 1-1 0 0,0 0 1 0 0,0 0-1 0 0,0 1 0 0 0,0 0 1 0 0,0 0-1 0 0,-1 0 1 0 0,1 1-1 0 0,0 0 1 0 0,0 0-1 0 0,0 0 1 0 0,0 1-1 0 0,-1 0 1 0 0,1 0-1 0 0,-1 0 0 0 0,1 1 1 0 0,-1 0-1 0 0,0 0 1 0 0,0 0-1 0 0,0 1 1 0 0,0-1-1 0 0,-1 1 1 0 0,1 0-1 0 0,-1 1 1 0 0,0-1-1 0 0,0 1 3 0 0,7 19 54 0 0,-2 1-1 0 0,0 0 1 0 0,-2 0-1 0 0,-1 1 1 0 0,-1-1 0 0 0,-1 1-1 0 0,-1 0 1 0 0,-1 1-1 0 0,-2-1 1 0 0,-2 23-54 0 0,72-30 316 0 0,-61-18-318 0 0,-1 0-1 0 0,0 0 1 0 0,0 0-1 0 0,0 1 1 0 0,-1 0-1 0 0,1 1 1 0 0,0 0-1 0 0,-1 0 1 0 0,0 0 0 0 0,1 1-1 0 0,-1 0 1 0 0,-1 1-1 0 0,1 0 1 0 0,-1 0-1 0 0,0 0 1 0 0,0 0-1 0 0,0 1 1 0 0,0 0-1 0 0,-1 0 1 0 0,0 1 0 0 0,-1 0-1 0 0,0 0 1 0 0,0 0-1 0 0,0 0 1 0 0,-1 0-1 0 0,0 1 1 0 0,0-1-1 0 0,-1 1 1 0 0,0 0-1 0 0,0 0 1 0 0,-1 0-1 0 0,1 5 3 0 0,-5-3-40 0 0,0-1-1 0 0,-1 0 0 0 0,0 0 1 0 0,0 0-1 0 0,-1 0 0 0 0,-1-1 0 0 0,1 0 1 0 0,-1 0-1 0 0,0 0 0 0 0,-1-1 1 0 0,0 0-1 0 0,0 0 0 0 0,-1 0 0 0 0,1-1 1 0 0,-2 0-1 0 0,1-1 0 0 0,0 0 0 0 0,-1 0 1 0 0,0-1-1 0 0,0 0 0 0 0,0-1 1 0 0,-1 0-1 0 0,1 0 0 0 0,-1-1 0 0 0,0 0 1 0 0,0 0-1 0 0,-5-1 41 0 0,-36-3-1822 0 0,11-9 889 0 0</inkml:trace>
  <inkml:trace contextRef="#ctx0" brushRef="#br0" timeOffset="28262.223">82 1389 1316 0 0,'-52'20'2138'0'0,"180"-64"-53"0"0,1790-649-95 0 0,-1855 672-2084 0 0,126-39 16 0 0,-63 39-3518 0 0,-117 21 2405 0 0,-4 0-111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3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266 290 848 0 0,'-29'-15'2469'0'0,"26"15"-2414"0"0,0-5 13 0 0,-29-75 913 0 0,32 79-982 0 0,0 1-9 0 0,0 0-52 0 0,0 0 23 0 0,0 1 22 0 0,114 264 3 0 0,-103-228-2410 0 0,-24-26 1518 0 0</inkml:trace>
  <inkml:trace contextRef="#ctx0" brushRef="#br0" timeOffset="264.467">161 605 1216 0 0,'76'-37'4163'0'0,"74"-41"-4970"0"0,-138 64-1426 0 0,-10 9 930 0 0</inkml:trace>
  <inkml:trace contextRef="#ctx0" brushRef="#br0" timeOffset="514.247">7 257 1100 0 0,'-3'0'548'0'0,"1"-2"-180"0"0,1-2-40 0 0,1 2 112 0 0,1-2-56 0 0,1 1-244 0 0,14-5-4 0 0,1-2 32 0 0,9-1 0 0 0,0-1-100 0 0,1 0 12 0 0,3-1-28 0 0,2 1-24 0 0,2 4-188 0 0,-1-4-136 0 0,-1 0-264 0 0,-6 0-540 0 0</inkml:trace>
  <inkml:trace contextRef="#ctx0" brushRef="#br0" timeOffset="778.089">533 0 1112 0 0,'-7'11'167'0'0,"0"0"0"0"0,0 0 1 0 0,1 1-1 0 0,1-1 0 0 0,0 1 0 0 0,0 0 0 0 0,1 1 0 0 0,1-1 0 0 0,0 1 1 0 0,1 0-1 0 0,0 0 0 0 0,1 0 0 0 0,0-1 0 0 0,1 1 0 0 0,1 0 0 0 0,0 7-167 0 0,2 0 67 0 0,0 0 0 0 0,2 0 0 0 0,0 0 0 0 0,1 0-1 0 0,1-1 1 0 0,1 0 0 0 0,0 0 0 0 0,2-1 0 0 0,0 0-1 0 0,1-1 1 0 0,0 0 0 0 0,2-1 0 0 0,0 0 0 0 0,11 11-67 0 0,28 39 262 0 0,-49-63-320 0 0,0 0 0 0 0,0 0 0 0 0,0 1 0 0 0,0-1 0 0 0,-1 0 0 0 0,1 1 0 0 0,-1 0 0 0 0,0-1-1 0 0,0 1 1 0 0,-1 0 0 0 0,1 0 0 0 0,-1 0 0 0 0,1 0 0 0 0,-1 0 0 0 0,-1 0 0 0 0,1 1 0 0 0,-1-1 0 0 0,1 0-1 0 0,-1 1 1 0 0,0-1 0 0 0,-1 0 0 0 0,1 0 0 0 0,-1 1 0 0 0,0-1 0 0 0,0 0 0 0 0,0 0 0 0 0,0 0-1 0 0,-1 0 1 0 0,1 0 0 0 0,-1 0 0 0 0,0-1 0 0 0,-1 1 0 0 0,1 0 0 0 0,0-1 0 0 0,-1 0 0 0 0,0 1 0 0 0,0-1-1 0 0,0 0 1 0 0,0 0 0 0 0,-1-1 0 0 0,1 1 0 0 0,-1-1 0 0 0,1 0 0 0 0,-1 0 0 0 0,0 0 0 0 0,-4 1 58 0 0,-19 7-1276 0 0</inkml:trace>
  <inkml:trace contextRef="#ctx0" brushRef="#br0" timeOffset="1027.815">383 449 1096 0 0,'-2'0'496'0'0,"-1"1"-92"0"0,3-2-64 0 0,0 1 116 0 0,0-2-24 0 0,5 1-68 0 0,1-4-72 0 0,10-7-40 0 0,4-1-24 0 0,2-4 8 0 0,2 4-104 0 0,2-5-16 0 0,1 3-136 0 0,0 1-252 0 0,-1 1 88 0 0,2-1-192 0 0,3-1-452 0 0,-6 5-404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5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75 1152 0 0,'0'0'265'0'0,"0"0"-23"0"0,-3-15 863 0 0,-24-16-269 0 0,17 2 624 0 0,13 111-1588 0 0,-3 622 949 0 0,1-652-804 0 0,3-1 0 0 0,1 1 0 0 0,3-1 0 0 0,3 0 0 0 0,11 34-17 0 0,-17-78 5 0 0,0 0 0 0 0,1 0-1 0 0,-1-1 1 0 0,2 0 0 0 0,-1 0 0 0 0,0 0 0 0 0,1-1 0 0 0,0 0-1 0 0,0 0 1 0 0,1-1 0 0 0,0 0 0 0 0,-1 0 0 0 0,1-1 0 0 0,0 0-1 0 0,1 0 1 0 0,-1-1 0 0 0,0 0 0 0 0,1 0 0 0 0,-1-1 0 0 0,1 0 0 0 0,0-1-1 0 0,-1 0 1 0 0,1 0 0 0 0,-1-1 0 0 0,1 0 0 0 0,0 0 0 0 0,-1-1-1 0 0,2 0-4 0 0,27 1 47 0 0,185-37-106 0 0,-86 17 305 0 0,-133 20-334 0 0,-1 1 0 0 0,1-1 0 0 0,0 0 0 0 0,-1 0 0 0 0,1-1 0 0 0,0 1-1 0 0,-1-1 1 0 0,0 1 0 0 0,1-1 0 0 0,-1 0 0 0 0,0 1 0 0 0,0-1 0 0 0,0 0 0 0 0,0-1-1 0 0,0 1 1 0 0,0 0 0 0 0,-1 0 0 0 0,1-1 0 0 0,-1 1 0 0 0,1-1 0 0 0,-1 0 0 0 0,0 1 0 0 0,0-1-1 0 0,0 0 1 0 0,-1 1 0 0 0,1-1 0 0 0,-1 0 0 0 0,1 0 0 0 0,-1 0 0 0 0,0 0 0 0 0,0 0-1 0 0,0 1 1 0 0,0-1 0 0 0,-1 0 0 0 0,1 0 0 0 0,-1 0 0 0 0,0 0 0 0 0,-1-2 88 0 0,-39-105 43 0 0,7 47 1708 0 0,33 63-1677 0 0,34 62 615 0 0,-21-36-693 0 0,2 0-13 0 0,-2 1 0 0 0,0 0 0 0 0,-2 1 0 0 0,0 0 0 0 0,-2 1 0 0 0,-2 0 0 0 0,0 0 0 0 0,-2 1 0 0 0,-1 2 17 0 0,-4-22 4 0 0,0 0-1 0 0,-1 0 1 0 0,-1 0 0 0 0,1 0-1 0 0,-1 0 1 0 0,-1-1-1 0 0,0 1 1 0 0,0-1 0 0 0,-1 0-1 0 0,0 0 1 0 0,-1-1-1 0 0,0 0 1 0 0,0 1 0 0 0,-1-2-1 0 0,0 1 1 0 0,-7 5-4 0 0,-86 56-2724 0 0,75-58 1511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4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3588 0 0,'-6'-9'1072'0'0,"3"3"-235"0"0,1 1-245 0 0,0 1-108 0 0,2 1-184 0 0,4 1-144 0 0,-3 1-140 0 0,1 2-4 0 0,1 1-188 0 0,-1 1-104 0 0,9 9-20 0 0,-5-3-72 0 0,1 1-169 0 0,-4 1-275 0 0,11 4-404 0 0,-6 3 56 0 0,3 1-40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0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97 1452 0 0,'-9'9'3112'0'0,"3"22"-2760"0"0,5 2-145 0 0,2 1 0 0 0,1 0 0 0 0,1 0-1 0 0,2 0 1 0 0,2-1 0 0 0,1 0-1 0 0,1-1 1 0 0,2 1 0 0 0,1-2-1 0 0,1 0 1 0 0,2 0 0 0 0,16 23-207 0 0,1 11 168 0 0,-31-64-247 0 0,0 1 0 0 0,0 0 0 0 0,0-1 0 0 0,0 1 0 0 0,0 0 0 0 0,0 0 0 0 0,0 0 0 0 0,-1 0 0 0 0,1 0 0 0 0,-1 0 0 0 0,1 0 0 0 0,-1 0 0 0 0,0 0 0 0 0,0 0 0 0 0,0 0 0 0 0,0 0 0 0 0,0 0 0 0 0,0 1 0 0 0,0-1 0 0 0,-1 0 0 0 0,1 0 1 0 0,-1 0-1 0 0,1 0 0 0 0,-1 0 0 0 0,0-1 0 0 0,0 1 0 0 0,0 0 0 0 0,0 0 0 0 0,0 0 0 0 0,-1-1 0 0 0,1 1 0 0 0,0-1 0 0 0,-1 1 0 0 0,1-1 0 0 0,-1 1 0 0 0,1-1 0 0 0,-1 0 0 0 0,0 0 0 0 0,0 0 0 0 0,1 0 0 0 0,-1 0 0 0 0,0 0 0 0 0,0 0 0 0 0,0 0 0 0 0,0-1 0 0 0,0 1 1 0 0,0-1-1 0 0,0 0 0 0 0,0 1 0 0 0,0-1 0 0 0,-1 0 79 0 0,-10 0-1182 0 0</inkml:trace>
  <inkml:trace contextRef="#ctx0" brushRef="#br0" timeOffset="246.805">266 52 2392 0 0,'9'1'91'0'0,"-1"0"0"0"0,1 0-1 0 0,0 1 1 0 0,-1 1 0 0 0,1-1-1 0 0,-1 2 1 0 0,0-1 0 0 0,0 1 0 0 0,0 0-1 0 0,-1 0 1 0 0,1 1 0 0 0,-1 0-1 0 0,0 1 1 0 0,0-1 0 0 0,-1 1 0 0 0,1 1-1 0 0,-2-1 1 0 0,1 1 0 0 0,-1 0-1 0 0,0 0 1 0 0,0 1 0 0 0,0-1 0 0 0,-1 1-1 0 0,-1 0 1 0 0,1 1 0 0 0,-1-1-1 0 0,-1 0 1 0 0,0 1 0 0 0,0-1 0 0 0,0 1-1 0 0,-1 0 1 0 0,0 0 0 0 0,-1 0-1 0 0,0-1 1 0 0,-1 1 0 0 0,0 5-91 0 0,-5-1-34 0 0,-1 0 1 0 0,0-1 0 0 0,-1 1-1 0 0,0-1 1 0 0,-1-1-1 0 0,0 1 1 0 0,-1-2 0 0 0,0 1-1 0 0,-1-1 1 0 0,0-1-1 0 0,0 0 1 0 0,-1 0 0 0 0,-1-2-1 0 0,1 1 1 0 0,-1-1-1 0 0,0-1 1 0 0,-1-1 0 0 0,1 1-1 0 0,-1-2 1 0 0,0 0-1 0 0,-1-1 1 0 0,1 0-1 0 0,0-1 1 0 0,-1-1 0 0 0,1 0-1 0 0,-1-1 1 0 0,0-1-1 0 0,-1 0 34 0 0,-64-17-1855 0 0,51 6 652 0 0</inkml:trace>
  <inkml:trace contextRef="#ctx0" brushRef="#br0" timeOffset="639.35">1044 89 1152 0 0,'3'3'110'0'0,"1"-1"0"0"0,0 1 0 0 0,0 0 0 0 0,-1 0 0 0 0,1 0 0 0 0,-1 0 0 0 0,0 0 1 0 0,0 1-1 0 0,0 0 0 0 0,-1-1 0 0 0,1 1 0 0 0,-1 0 0 0 0,0 0 0 0 0,0 1 0 0 0,0-1 0 0 0,-1 0 0 0 0,1 1 0 0 0,-1-1 0 0 0,0 1 0 0 0,-1-1 0 0 0,1 1 0 0 0,-1-1 0 0 0,1 1 0 0 0,-1-1 0 0 0,-1 1 0 0 0,1 0-110 0 0,3 14 334 0 0,44 194 1059 0 0,-47-212-1457 0 0,1 0-1 0 0,-1 0 1 0 0,0-1 0 0 0,1 1 0 0 0,-1 0-1 0 0,0 0 1 0 0,0 0 0 0 0,0 0 0 0 0,1-1-1 0 0,-1 1 1 0 0,0 0 0 0 0,0 0 0 0 0,0 0 0 0 0,0 0-1 0 0,-1-1 1 0 0,1 1 0 0 0,0 0 0 0 0,0 0-1 0 0,0 0 1 0 0,-1-1 0 0 0,1 1 0 0 0,0 0-1 0 0,-1 0 1 0 0,1-1 0 0 0,-1 1 0 0 0,1 0-1 0 0,-1 0 1 0 0,1-1 0 0 0,-1 1 0 0 0,1-1 0 0 0,-1 1-1 0 0,0-1 1 0 0,1 1 0 0 0,-1-1 0 0 0,0 1-1 0 0,0-1 1 0 0,1 1 0 0 0,-1-1 0 0 0,0 0-1 0 0,0 1 1 0 0,1-1 0 0 0,-1 0 0 0 0,0 0-1 0 0,0 0 1 0 0,0 1 0 0 0,0-1 0 0 0,1 0-1 0 0,-1 0 1 0 0,0 0 0 0 0,0-1 0 0 0,0 1 0 0 0,0 0 64 0 0,-17-3-1216 0 0</inkml:trace>
  <inkml:trace contextRef="#ctx0" brushRef="#br0" timeOffset="1369.297">1026 151 1256 0 0,'20'-64'3894'0'0,"-19"63"-3894"0"0,-1 1 30 0 0,0 0 18 0 0,0 0 7 0 0,0 0 34 0 0,5-24 1191 0 0,5 17-1260 0 0,1-1-1 0 0,1 2 1 0 0,-1-1 0 0 0,1 1-1 0 0,0 1 1 0 0,1 1-1 0 0,-1-1 1 0 0,1 2 0 0 0,0 0-1 0 0,-1 0 1 0 0,2 1 0 0 0,-1 1-1 0 0,6 0-19 0 0,-15 2 3 0 0,0 1 0 0 0,-1-1 0 0 0,1 1 0 0 0,-1 0-1 0 0,1 0 1 0 0,-1 1 0 0 0,0-1 0 0 0,0 0 0 0 0,0 1 0 0 0,0 0 0 0 0,0 0-1 0 0,-1 0 1 0 0,1 0 0 0 0,-1 0 0 0 0,0 1 0 0 0,0-1 0 0 0,0 1-1 0 0,0-1 1 0 0,-1 1 0 0 0,1 0 0 0 0,-1-1 0 0 0,0 1 0 0 0,0 0-1 0 0,0 0 1 0 0,-1 0 0 0 0,0 0 0 0 0,1 0 0 0 0,-1 0 0 0 0,0 0-1 0 0,-1 0 1 0 0,1 0 0 0 0,-1 0 0 0 0,0 0 0 0 0,0 0 0 0 0,0-1-1 0 0,0 1 1 0 0,-1 0 0 0 0,0 0 0 0 0,0 1-3 0 0,-42 67-30 0 0,94-59 63 0 0,-43-13-39 0 0,0 0-1 0 0,1 1 1 0 0,-1 0-1 0 0,1 0 1 0 0,-1 0-1 0 0,0 1 1 0 0,0 0-1 0 0,0 1 1 0 0,0 0-1 0 0,0 0 1 0 0,-1 0-1 0 0,1 1 1 0 0,-1 0-1 0 0,0 0 1 0 0,0 0-1 0 0,0 1 1 0 0,-1 0-1 0 0,0 0 1 0 0,0 1-1 0 0,0-1 1 0 0,0 1-1 0 0,-1 0 1 0 0,0 0-1 0 0,0 1 1 0 0,-1-1-1 0 0,1 1 0 0 0,-2 0 1 0 0,1 0-1 0 0,-1 0 1 0 0,1 4 6 0 0,-7-1-21 0 0,-1 0 0 0 0,0 0 1 0 0,-1 0-1 0 0,0-1 0 0 0,0 0 1 0 0,-1 0-1 0 0,0-1 0 0 0,-1 0 0 0 0,0 0 1 0 0,0 0-1 0 0,-1-1 0 0 0,0-1 0 0 0,0 1 1 0 0,0-1-1 0 0,-1-1 0 0 0,0 0 0 0 0,0 0 1 0 0,0-1-1 0 0,-1 0 0 0 0,-8 1 21 0 0,-175 24-3065 0 0,160-32 1867 0 0,-26-14 106 0 0</inkml:trace>
  <inkml:trace contextRef="#ctx0" brushRef="#br0" timeOffset="1618.773">786 13 936 0 0,'-10'10'105'0'0,"1"1"-1"0"0,0 0 1 0 0,1 1 0 0 0,0-1-1 0 0,1 2 1 0 0,0-1-1 0 0,1 1 1 0 0,0 0 0 0 0,1 0-1 0 0,1 1 1 0 0,0-1-1 0 0,1 1 1 0 0,0 0 0 0 0,1 0-1 0 0,1 0 1 0 0,0 0-1 0 0,1 1 1 0 0,0-1 0 0 0,1 0-1 0 0,1 0 1 0 0,0 0-1 0 0,1 0 1 0 0,0 0 0 0 0,2-1-1 0 0,-1 1 1 0 0,1-1-1 0 0,1 0 1 0 0,1 0 0 0 0,0-1-1 0 0,0 0 1 0 0,1 0-1 0 0,1-1 1 0 0,0 0 0 0 0,0 0-1 0 0,1-1 1 0 0,0 0-1 0 0,4 1-104 0 0,10 9-174 0 0,1-2 0 0 0,1-1 0 0 0,1-2-1 0 0,0 0 1 0 0,1-1 0 0 0,0-2 0 0 0,1-1 0 0 0,0-1-1 0 0,21 3 175 0 0,-13-6-1026 0 0</inkml:trace>
  <inkml:trace contextRef="#ctx0" brushRef="#br0" timeOffset="1911.532">1773 37 1120 0 0,'20'15'207'0'0,"-1"1"1"0"0,0 2-1 0 0,-1-1 1 0 0,-1 2-1 0 0,-1 0 0 0 0,-1 1 1 0 0,0 1-1 0 0,-2 0 0 0 0,0 1 1 0 0,-1 1-1 0 0,-2-1 0 0 0,0 2 1 0 0,-2-1-1 0 0,0 2 0 0 0,-2-1 1 0 0,0 1-1 0 0,-2-1 0 0 0,-1 1 1 0 0,0 1-1 0 0,-2-1 1 0 0,-2 7-208 0 0,0-20 31 0 0,0 0 1 0 0,-1 0 0 0 0,0 0 0 0 0,-1-1-1 0 0,-1 0 1 0 0,0 1 0 0 0,0-1 0 0 0,-1 0 0 0 0,0-1-1 0 0,-1 1 1 0 0,0-1 0 0 0,-1 0 0 0 0,0-1 0 0 0,-1 0-1 0 0,0 0 1 0 0,0 0 0 0 0,-1-1 0 0 0,0 0 0 0 0,0-1-1 0 0,-5 3-31 0 0,3-3-280 0 0,0 1 0 0 0,-1-1 0 0 0,0-1 0 0 0,0 0 0 0 0,-1-1 0 0 0,0 0 0 0 0,0-1 0 0 0,0 0 0 0 0,0-1 0 0 0,-1-1 0 0 0,-5 1 280 0 0,-3-3-1214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5:5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69 329 848 0 0,'-16'-51'2448'0'0,"5"24"-897"0"0,10 34-883 0 0,0 5-603 0 0,-2 212 569 0 0,36-33-515 0 0,6-33 366 0 0,-52-171-4568 0 0,3-4 2924 0 0</inkml:trace>
  <inkml:trace contextRef="#ctx0" brushRef="#br0" timeOffset="296.019">0 209 1048 0 0,'6'-5'85'0'0,"0"0"0"0"0,1 1 0 0 0,0 0 0 0 0,-1 0 0 0 0,1 0 0 0 0,1 1 0 0 0,-1 0-1 0 0,0 1 1 0 0,1-1 0 0 0,-1 1 0 0 0,1 1 0 0 0,0 0 0 0 0,0 0 0 0 0,-1 0 0 0 0,1 1 0 0 0,0 0 0 0 0,0 1 0 0 0,0-1-1 0 0,0 1 1 0 0,-1 1 0 0 0,1 0 0 0 0,-1 0 0 0 0,1 0 0 0 0,-1 1 0 0 0,0 0 0 0 0,0 1 0 0 0,0-1 0 0 0,0 1 0 0 0,0 1 0 0 0,-1-1-1 0 0,0 1 1 0 0,0 0 0 0 0,0 1 0 0 0,-1-1 0 0 0,0 1 0 0 0,0 0 0 0 0,0 1 0 0 0,-1-1 0 0 0,0 1 0 0 0,0 0 0 0 0,0 0 0 0 0,-1 0-1 0 0,0 0 1 0 0,-1 1 0 0 0,1-1 0 0 0,-1 1 0 0 0,0 7-85 0 0,-5 0-10 0 0,-1-1 1 0 0,0 0-1 0 0,-1 0 0 0 0,-1 0 1 0 0,0-1-1 0 0,-1 1 0 0 0,0-2 1 0 0,-1 1-1 0 0,0-1 0 0 0,-1 0 0 0 0,-1-1 1 0 0,0 0-1 0 0,0 0 0 0 0,-1-1 1 0 0,-1 0-1 0 0,1-1 0 0 0,-1-1 1 0 0,-1 0-1 0 0,0 0 0 0 0,0-1 0 0 0,0-1 1 0 0,-15 5 9 0 0,-5-4-2342 0 0,25-7 1042 0 0</inkml:trace>
  <inkml:trace contextRef="#ctx0" brushRef="#br0" timeOffset="855.676">739 408 956 0 0,'3'3'98'0'0,"-1"0"-1"0"0,0 0 1 0 0,0 0-1 0 0,-1 0 1 0 0,1 0 0 0 0,-1 0-1 0 0,1 0 1 0 0,-1 1 0 0 0,0-1-1 0 0,0 1 1 0 0,0-1-1 0 0,-1 1 1 0 0,1-1 0 0 0,-1 1-1 0 0,0-1 1 0 0,0 1-1 0 0,0-1 1 0 0,0 1 0 0 0,-1-1-1 0 0,1 1 1 0 0,-1-1-1 0 0,0 1-97 0 0,0 8 275 0 0,-22 137 312 0 0,-2-1 698 0 0,34-205 44 0 0,157-320-951 0 0,-117 303-258 0 0,-49 73-156 0 0,0 1-2 0 0,0 0 92 0 0,2 3-34 0 0,120 212-32 0 0,-117-211-50 0 0,1 1 0 0 0,-1 0 0 0 0,0 0 0 0 0,-1 1 0 0 0,1-1 0 0 0,-1 1 0 0 0,0 0 0 0 0,-1 0 0 0 0,1 1 0 0 0,-1-1 0 0 0,0 1 0 0 0,-1-1 0 0 0,1 1 0 0 0,-2 0 0 0 0,1 0 0 0 0,-1 0 0 0 0,0 0 0 0 0,0 0 0 0 0,0 1 0 0 0,-1-1 0 0 0,-1 0 0 0 0,1 0 0 0 0,-1 0 0 0 0,0 0 0 0 0,-1 0-1 0 0,1 0 1 0 0,-2 0 0 0 0,1 0 0 0 0,-1 0 0 0 0,0-1 0 0 0,0 0 0 0 0,0 1 0 0 0,-1-1 62 0 0,-41 32-2427 0 0,20-22 1320 0 0</inkml:trace>
  <inkml:trace contextRef="#ctx0" brushRef="#br0" timeOffset="1103.967">675 621 1756 0 0,'2'-4'900'0'0,"1"2"-124"0"0,3-1-136 0 0,2 0-80 0 0,12-3-36 0 0,7 0-63 0 0,3 2-13 0 0,4-2-180 0 0,6 3-116 0 0,0-3-68 0 0,1 3-12 0 0,-4 1-364 0 0,3 1-132 0 0,0-2-113 0 0,2 0-415 0 0,-4 0-232 0 0,-4 1-68 0 0</inkml:trace>
  <inkml:trace contextRef="#ctx0" brushRef="#br0" timeOffset="1445.953">1317 600 1392 0 0,'2'29'2353'0'0,"-3"-48"-115"0"0,2-6-2207 0 0,2 1 1 0 0,1-1-1 0 0,0 1 1 0 0,2 0-1 0 0,1 1 1 0 0,1-1 0 0 0,1 1-1 0 0,1 1 1 0 0,0 0-1 0 0,2 0 1 0 0,1 1 0 0 0,1 0-1 0 0,0 1 1 0 0,2 1-1 0 0,0 1 1 0 0,18-17-32 0 0,-32 34-3 0 0,-1-1 0 0 0,1 1 0 0 0,0-1 0 0 0,0 1 0 0 0,1 0 0 0 0,-1-1 0 0 0,0 1 0 0 0,0 0 0 0 0,0 0 0 0 0,1 1 0 0 0,-1-1 0 0 0,1 0 0 0 0,-1 1 0 0 0,0 0 0 0 0,1-1 0 0 0,-1 1 0 0 0,1 0 0 0 0,-1 0 0 0 0,1 0 0 0 0,-1 1 0 0 0,0-1 0 0 0,1 1 0 0 0,-1-1 0 0 0,1 1 0 0 0,-1 0 0 0 0,0 0 0 0 0,0 0 0 0 0,1 0 0 0 0,-1 0 0 0 0,0 0 0 0 0,0 1 0 0 0,0-1 0 0 0,0 1 0 0 0,0-1 0 0 0,-1 1 0 0 0,1 0 0 0 0,0 0 0 0 0,-1-1 0 0 0,1 1 0 0 0,-1 1 0 0 0,0-1 0 0 0,1 0 3 0 0,49 108-7 0 0,-42-87-24 0 0,124 221-1243 0 0,-132-243 549 0 0,-4-2-784 0 0,2-1 369 0 0</inkml:trace>
  <inkml:trace contextRef="#ctx0" brushRef="#br0" timeOffset="1723.507">2151 123 1724 0 0,'15'5'3780'0'0,"-14"53"-2913"0"0,-1-45-440 0 0,12 227 1006 0 0,13-124-2302 0 0,-24-115 591 0 0,-1 5 322 0 0,-2-1-3858 0 0,-10 3 2604 0 0</inkml:trace>
  <inkml:trace contextRef="#ctx0" brushRef="#br0" timeOffset="2207.653">2045 243 924 0 0,'6'-36'2983'0'0,"2"25"-2932"0"0,2 0-1 0 0,-1 0 1 0 0,1 1-1 0 0,1 1 1 0 0,0 0-1 0 0,0 0 1 0 0,1 1-1 0 0,0 0 1 0 0,1 1-1 0 0,-1 1 1 0 0,1 0-1 0 0,1 0 1 0 0,-1 1-1 0 0,1 1 1 0 0,-1 1-1 0 0,1 0 1 0 0,1 0-1 0 0,-1 1 1 0 0,0 1-1 0 0,0 1 1 0 0,12 0-51 0 0,-21 0 9 0 0,0 1-1 0 0,0-1 1 0 0,-1 1 0 0 0,1 0 0 0 0,0 0 0 0 0,0 1-1 0 0,0-1 1 0 0,-1 1 0 0 0,1 0 0 0 0,-1 1 0 0 0,0-1 0 0 0,1 1-1 0 0,-1-1 1 0 0,0 1 0 0 0,-1 1 0 0 0,1-1 0 0 0,0 0-1 0 0,-1 1 1 0 0,0 0 0 0 0,0 0 0 0 0,0 0 0 0 0,0 0 0 0 0,-1 0-1 0 0,1 0 1 0 0,-1 1 0 0 0,0-1 0 0 0,0 1 0 0 0,-1 0-1 0 0,0 0 1 0 0,1-1 0 0 0,-2 1 0 0 0,1 0 0 0 0,0 2-9 0 0,0 3 13 0 0,1 0 0 0 0,-2 0 1 0 0,1 0-1 0 0,-1 0 0 0 0,-1 0 1 0 0,0 0-1 0 0,0 0 1 0 0,-1 0-1 0 0,-1 0 0 0 0,1 0 1 0 0,-1-1-1 0 0,-1 1 0 0 0,0-1 1 0 0,0 0-1 0 0,-6 8-13 0 0,-22 37 1164 0 0,32-53-1054 0 0,6-3-90 0 0,1 2-1 0 0,-1-1 0 0 0,1 1 1 0 0,0-1-1 0 0,0 2 0 0 0,-1-1 0 0 0,1 1 1 0 0,-1 0-1 0 0,1 1 0 0 0,-1-1 1 0 0,1 1-1 0 0,-1 0 0 0 0,0 1 1 0 0,0 0-1 0 0,0 0 0 0 0,0 0 1 0 0,0 1-1 0 0,-1-1 0 0 0,1 1 1 0 0,-1 1-1 0 0,0-1 0 0 0,0 1 0 0 0,-1 0 1 0 0,1 0-1 0 0,-1 0 0 0 0,0 0 1 0 0,-1 1-1 0 0,1 0 0 0 0,-1 0 1 0 0,0 0-1 0 0,0 2-19 0 0,-6 0-119 0 0,0 0-1 0 0,0 0 1 0 0,0 0 0 0 0,-1 0 0 0 0,-1-1-1 0 0,1 0 1 0 0,-1 0 0 0 0,-1 0 0 0 0,1 0-1 0 0,-1-1 1 0 0,0 0 0 0 0,0 0-1 0 0,-1 0 1 0 0,0-1 0 0 0,0 0 0 0 0,0 0-1 0 0,-1-1 1 0 0,1 0 0 0 0,-1-1 0 0 0,0 1-1 0 0,0-1 1 0 0,0-1 0 0 0,-1 1-1 0 0,1-2 1 0 0,-1 1 0 0 0,1-1 0 0 0,-1 0-1 0 0,-5-1 120 0 0,-6 1-716 0 0</inkml:trace>
  <inkml:trace contextRef="#ctx0" brushRef="#br0" timeOffset="2458.851">2831 0 2176 0 0,'8'5'190'0'0,"0"0"-1"0"0,0 0 1 0 0,-1 1-1 0 0,1 0 0 0 0,-1 1 1 0 0,-1-1-1 0 0,1 1 1 0 0,-1 0-1 0 0,0 1 1 0 0,-1 0-1 0 0,0 0 0 0 0,0 0 1 0 0,0 0-1 0 0,-1 1 1 0 0,-1 0-1 0 0,1 0 1 0 0,-2 0-1 0 0,1 0 1 0 0,0 3-190 0 0,24 180 934 0 0,-27-176-906 0 0,-1 0 1 0 0,0 1-1 0 0,-1-1 1 0 0,-1-1-1 0 0,-1 1 1 0 0,0 0-1 0 0,0-1 1 0 0,-2 0-1 0 0,0 0 0 0 0,-1 0 1 0 0,0-1-1 0 0,-1 0 1 0 0,-1 0-1 0 0,0-1 1 0 0,-1 0-1 0 0,0 0 1 0 0,-1-1-1 0 0,-1-1 0 0 0,1 0 1 0 0,-2-1-1 0 0,0 0 1 0 0,0-1-1 0 0,-6 4-28 0 0,-13 6-454 0 0,0-1 0 0 0,0-2 0 0 0,-2-1 1 0 0,0-1-1 0 0,-1-2 0 0 0,0-2 0 0 0,0-1 0 0 0,-1-2 0 0 0,-29 3 454 0 0,-7-5-1215 0 0</inkml:trace>
  <inkml:trace contextRef="#ctx0" brushRef="#br0" timeOffset="2951.527">582 419 1112 0 0,'-11'13'160'0'0,"1"1"-1"0"0,0 0 1 0 0,1 0-1 0 0,1 1 1 0 0,0 1-1 0 0,1-1 1 0 0,0 1-1 0 0,1 0 1 0 0,1 1-1 0 0,1-1 1 0 0,0 1-1 0 0,2 0 0 0 0,-1 0 1 0 0,1 15-160 0 0,3-23 50 0 0,1 1-1 0 0,0 0 1 0 0,0-1 0 0 0,1 0-1 0 0,0 1 1 0 0,0-1-1 0 0,1 0 1 0 0,0-1 0 0 0,1 1-1 0 0,0-1 1 0 0,0 0 0 0 0,1 0-1 0 0,0 0 1 0 0,0-1 0 0 0,1 0-1 0 0,0 0 1 0 0,0-1-1 0 0,1 0 1 0 0,0 0 0 0 0,0 0-1 0 0,6 2-49 0 0,193 81-363 0 0,-124-70-1023 0 0,-42-9 708 0 0</inkml:trace>
  <inkml:trace contextRef="#ctx0" brushRef="#br0" timeOffset="3280.835">80 1323 1172 0 0,'74'25'2174'0'0,"381"-39"22"0"0,882-114-716 0 0,-363-16-2032 0 0,-737 103-2990 0 0,-202 33 2206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0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1316 0 0,'26'-4'3043'0'0,"118"-20"-2030"0"0,-137 23-1003 0 0,231-25 755 0 0,-76 20-3757 0 0,-131 6 1749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0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1860 0 0,'3'4'880'0'0,"4"-2"-92"0"0,12 2-132 0 0,7-1-196 0 0,-10-3 24 0 0,11 0-131 0 0,6 0-161 0 0,6 0-188 0 0,47-12 8 0 0,-35 6 4 0 0,2 0-389 0 0,3-3-71 0 0,2 0-588 0 0,-5 3-220 0 0,-4-6 20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1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50 1240 0 0,'42'-49'6253'0'0,"-41"49"-5979"0"0,-6 19 455 0 0,-1 8-643 0 0,2 0 0 0 0,2 0 0 0 0,0 1 0 0 0,2-1 0 0 0,0 0 0 0 0,2 0-1 0 0,1 1 1 0 0,2-1 0 0 0,0-1 0 0 0,2 1 0 0 0,1-1 0 0 0,1 0 0 0 0,8 17-86 0 0,19 107 64 0 0,-37-143-180 0 0,-1 0 1 0 0,-1-1 0 0 0,1 1-1 0 0,-1-1 1 0 0,0 0 0 0 0,0 0-1 0 0,-1 0 1 0 0,0 0-1 0 0,0 0 1 0 0,0-1 0 0 0,-1 0-1 0 0,0 0 1 0 0,0 0-1 0 0,0 0 1 0 0,-1-1 0 0 0,1 0-1 0 0,-1 0 1 0 0,0 0-1 0 0,0-1 1 0 0,0 0 0 0 0,-1 0-1 0 0,1-1 1 0 0,-1 1 0 0 0,0-2-1 0 0,1 1 1 0 0,-1-1-1 0 0,0 0 1 0 0,0 0 0 0 0,-2 0 115 0 0,-13 1-181 0 0,4 0 566 0 0,32-7-120 0 0,32-5-344 0 0,38-14-3417 0 0,-75 20 2183 0 0</inkml:trace>
  <inkml:trace contextRef="#ctx0" brushRef="#br0" timeOffset="326.889">320 44 1004 0 0,'4'-3'716'0'0,"-3"3"-96"0"0,-1 0-52 0 0,-3 3-168 0 0,-2 2-48 0 0,0-2 8 0 0,-14 13-64 0 0,-2 4 16 0 0,1-1-36 0 0,-3 5-28 0 0,-1 5-124 0 0,-3 2 28 0 0,-2 7-19 0 0,-1 1-538 0 0,-7 4-783 0 0,-3 2-92 0 0,-2-1 72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1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66 2068 0 0,'71'-16'3557'0'0,"-27"3"-3124"0"0,148-17 232 0 0,-63 23-4443 0 0,-116 7 2365 0 0</inkml:trace>
  <inkml:trace contextRef="#ctx0" brushRef="#br0" timeOffset="187.084">0 264 1756 0 0,'4'3'968'0'0,"5"-1"-260"0"0,14-2-68 0 0,-9 0-204 0 0,12 0-156 0 0,4 0 52 0 0,44-15-84 0 0,-30 6-55 0 0,8 0-165 0 0,0-2-4 0 0,3 1 8 0 0,-2-4-245 0 0,1 2-87 0 0,0-3-84 0 0,1-1-100 0 0,-6-2-384 0 0,1 4 44 0 0,-3-4-616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1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1180 0 0,'4'4'2845'0'0,"74"-6"-1687"0"0,1396-144 1682 0 0,-1334 135-3031 0 0,179-12 150 0 0,-106 9-3088 0 0,-202 14 1851 0 0,-7-1-14 0 0</inkml:trace>
  <inkml:trace contextRef="#ctx0" brushRef="#br0" timeOffset="526.902">628 551 1392 0 0,'-12'1'3275'0'0,"7"29"-2998"0"0,2 0 0 0 0,1 1 0 0 0,1-1 0 0 0,2 1 0 0 0,1-1 0 0 0,2 1 0 0 0,0-1 0 0 0,8 23-277 0 0,32 181 614 0 0,-45-234-682 0 0,1 0 1 0 0,-1-1-1 0 0,1 1 1 0 0,-1 0 0 0 0,1 0-1 0 0,0-1 1 0 0,-1 1-1 0 0,1 0 1 0 0,-1 0 0 0 0,1 0-1 0 0,-1 0 1 0 0,1 0-1 0 0,-1 0 1 0 0,1-1-1 0 0,-1 1 1 0 0,1 0 0 0 0,-1 1-1 0 0,1-1 1 0 0,-1 0-1 0 0,1 0 1 0 0,-1 0 0 0 0,1 0-1 0 0,-1 0 1 0 0,1 0-1 0 0,-1 1 1 0 0,1-1-1 0 0,0 0 1 0 0,-1 0 0 0 0,1 1-1 0 0,-1-1 1 0 0,1 0-1 0 0,0 0 1 0 0,-1 1 0 0 0,1-1-1 0 0,0 1 1 0 0,-1-1-1 0 0,1 0 1 0 0,0 1-1 0 0,0-1 1 0 0,-1 1 0 0 0,1-1-1 0 0,0 0 1 0 0,0 1-1 0 0,0-1 1 0 0,-1 1 0 0 0,1-1-1 0 0,0 1 1 0 0,0-1-1 0 0,0 1 1 0 0,0-1-1 0 0,0 1 1 0 0,0-1 0 0 0,0 1-1 0 0,0-1 1 0 0,0 1-1 0 0,0-1 1 0 0,0 1 0 0 0,1-1-1 0 0,-1 1 1 0 0,0-1-1 0 0,0 1 68 0 0,-8-15-1184 0 0</inkml:trace>
  <inkml:trace contextRef="#ctx0" brushRef="#br0" timeOffset="809.321">436 562 1580 0 0,'2'-5'119'0'0,"1"0"-1"0"0,0 1 0 0 0,0 0 1 0 0,0-1-1 0 0,1 1 0 0 0,-1 0 1 0 0,1 1-1 0 0,0-1 0 0 0,0 0 1 0 0,0 1-1 0 0,0 0 0 0 0,1 0 1 0 0,-1 1-1 0 0,1-1 1 0 0,0 1-1 0 0,0 0 0 0 0,0 0 1 0 0,0 0-1 0 0,2 0-118 0 0,5 0 48 0 0,0-1-1 0 0,0 2 1 0 0,0-1-1 0 0,0 2 1 0 0,0 0-1 0 0,1 0 1 0 0,-1 1-1 0 0,0 0 1 0 0,0 1-1 0 0,0 1 1 0 0,0 0-1 0 0,-1 0 1 0 0,1 1-1 0 0,-1 1 1 0 0,0 0-1 0 0,0 1 1 0 0,0 0-1 0 0,-1 0 1 0 0,0 1-1 0 0,0 0 1 0 0,-1 1-1 0 0,0 0 1 0 0,0 1-1 0 0,-1-1 1 0 0,0 2-1 0 0,0-1 1 0 0,-1 1-1 0 0,-1 0 1 0 0,1 1-1 0 0,-2 0 1 0 0,2 2-48 0 0,-6-9 14 0 0,0 1 1 0 0,0 0-1 0 0,-1-1 1 0 0,1 1-1 0 0,-1-1 1 0 0,0 1-1 0 0,0-1 0 0 0,-1 1 1 0 0,0 0-1 0 0,1-1 1 0 0,-1 1-1 0 0,-1-1 1 0 0,1 0-1 0 0,-1 1 1 0 0,1-1-1 0 0,-1 0 0 0 0,0 0 1 0 0,-1 0-1 0 0,1 0 1 0 0,-1 0-1 0 0,0-1 1 0 0,0 1-1 0 0,0-1 1 0 0,0 1-1 0 0,-1-1 0 0 0,1 0 1 0 0,-1-1-1 0 0,0 1 1 0 0,1-1-1 0 0,-4 2-14 0 0,-131 41-1369 0 0,93-46-635 0 0,9-11 730 0 0</inkml:trace>
  <inkml:trace contextRef="#ctx0" brushRef="#br0" timeOffset="1151.157">1241 491 1036 0 0,'-54'70'2418'0'0,"36"-49"-2167"0"0,1 1 1 0 0,2 0 0 0 0,0 2-1 0 0,1-1 1 0 0,2 2 0 0 0,0 0-1 0 0,2 0 1 0 0,0 1 0 0 0,-3 17-252 0 0,11-33 29 0 0,0 0 1 0 0,0 0-1 0 0,1 0 1 0 0,0 1-1 0 0,0-1 0 0 0,1 0 1 0 0,1 1-1 0 0,0-1 1 0 0,0 0-1 0 0,1 0 1 0 0,0 0-1 0 0,1 0 1 0 0,0 0-1 0 0,0 0 1 0 0,1 0-1 0 0,1-1 1 0 0,-1 0-1 0 0,2 0 1 0 0,-1 0-1 0 0,1-1 1 0 0,0 0-1 0 0,1 0 1 0 0,0 0-1 0 0,0-1 1 0 0,1 0-1 0 0,8 6-29 0 0,111 29-3597 0 0,-112-41 2493 0 0</inkml:trace>
  <inkml:trace contextRef="#ctx0" brushRef="#br0" timeOffset="1493.067">1558 607 1388 0 0,'-7'-8'1739'0'0,"0"27"719"0"0,59 199-1004 0 0,-50-212-1497 0 0,15 67 385 0 0,-49-53-3614 0 0,16-22 2041 0 0,4 1 48 0 0</inkml:trace>
  <inkml:trace contextRef="#ctx0" brushRef="#br0" timeOffset="1992.914">1491 563 1132 0 0,'0'0'75'0'0,"0"0"0"0"0,1-1 0 0 0,-1 1-1 0 0,1 0 1 0 0,-1-1 0 0 0,0 1 0 0 0,1 0 0 0 0,-1-1 0 0 0,0 1-1 0 0,0-1 1 0 0,1 1 0 0 0,-1 0 0 0 0,0-1 0 0 0,0 1-1 0 0,0-1 1 0 0,1 1 0 0 0,-1-1 0 0 0,0 1 0 0 0,0-1 0 0 0,0 1-1 0 0,0-1 1 0 0,0 1 0 0 0,0-1 0 0 0,0 1 0 0 0,0-1 0 0 0,0 1-1 0 0,0-1 1 0 0,0 1 0 0 0,-1-1 0 0 0,1 1 0 0 0,0-1-1 0 0,0 1 1 0 0,0-1 0 0 0,0 1 0 0 0,-1 0 0 0 0,1-1 0 0 0,0 1-1 0 0,-1-1 1 0 0,1 1 0 0 0,0 0 0 0 0,-1-1 0 0 0,1 1 0 0 0,0 0-1 0 0,-1-1 1 0 0,1 1 0 0 0,-1 0 0 0 0,1-1 0 0 0,-1 1 0 0 0,1 0-1 0 0,0 0 1 0 0,-1 0 0 0 0,1 0 0 0 0,-1-1 0 0 0,1 1-1 0 0,-1 0 1 0 0,1 0 0 0 0,-1 0 0 0 0,1 0 0 0 0,-1 0 0 0 0,0 0-75 0 0,41-28 79 0 0,-38 26 99 0 0,10-4-84 0 0,-1 0 0 0 0,1 0 1 0 0,0 1-1 0 0,1 1 0 0 0,-1 0 1 0 0,1 0-1 0 0,0 2 1 0 0,-1-1-1 0 0,1 2 0 0 0,0-1 1 0 0,11 2-95 0 0,-20 2 1 0 0,0 0 0 0 0,0 0 1 0 0,0 1-1 0 0,0 0 1 0 0,-1-1-1 0 0,1 1 0 0 0,-1 1 1 0 0,0-1-1 0 0,0 0 1 0 0,0 1-1 0 0,0 0 0 0 0,0-1 1 0 0,-1 1-1 0 0,0 0 1 0 0,0 0-1 0 0,0 1 0 0 0,0-1 1 0 0,0 0-1 0 0,-1 1 1 0 0,0-1-1 0 0,0 1 0 0 0,0-1 1 0 0,-1 1-1 0 0,1-1 1 0 0,-1 1-1 0 0,0 0 0 0 0,-1-1 1 0 0,1 1-1 0 0,-1-1 1 0 0,0 1-1 0 0,0 0 0 0 0,0-1 1 0 0,0 0-1 0 0,-1 1 1 0 0,0-1-1 0 0,0 0 0 0 0,0 0 1 0 0,0 0-1 0 0,-1 0 1 0 0,0 0-2 0 0,-66 85-56 0 0,145-68 90 0 0,-68-19-30 0 0,-1 0 1 0 0,1 0-1 0 0,0 1 1 0 0,-1 0-1 0 0,0 1 1 0 0,1 0-1 0 0,-1 0 1 0 0,-1 0-1 0 0,1 1 1 0 0,-1 0-1 0 0,1 0 1 0 0,-2 0 0 0 0,1 1-1 0 0,0 0 1 0 0,-1 0-1 0 0,0 1 1 0 0,-1 0-1 0 0,1-1 1 0 0,-1 1-1 0 0,-1 1 1 0 0,1-1-1 0 0,-1 1 1 0 0,-1-1-1 0 0,2 6-4 0 0,-5-7-22 0 0,-1 0-1 0 0,0 0 0 0 0,0 0 0 0 0,0-1 1 0 0,-1 1-1 0 0,1-1 0 0 0,-2 1 1 0 0,1-1-1 0 0,0 0 0 0 0,-1 0 0 0 0,0-1 1 0 0,0 1-1 0 0,-1-1 0 0 0,1 0 0 0 0,-1 0 1 0 0,0 0-1 0 0,0-1 0 0 0,0 1 1 0 0,0-1-1 0 0,-1-1 0 0 0,1 1 0 0 0,-1-1 1 0 0,-2 1 22 0 0,6-2-10 0 0,-3 1-160 0 0,1 0 1 0 0,-1 0-1 0 0,0 0 0 0 0,1-1 0 0 0,-1 0 1 0 0,0 0-1 0 0,0 0 0 0 0,0-1 0 0 0,0 1 0 0 0,0-1 1 0 0,0-1-1 0 0,0 1 0 0 0,0-1 0 0 0,0 1 1 0 0,0-1-1 0 0,0-1 0 0 0,0 1 0 0 0,0-1 0 0 0,1 0 1 0 0,-1 0 169 0 0,-18-11-1176 0 0</inkml:trace>
  <inkml:trace contextRef="#ctx0" brushRef="#br0" timeOffset="2289.372">2091 287 1520 0 0,'21'11'191'0'0,"1"0"0"0"0,-1 2 1 0 0,-1 0-1 0 0,0 1 0 0 0,-1 2 0 0 0,-1-1 0 0 0,0 2 0 0 0,-1 1 1 0 0,-1 0-1 0 0,-1 1 0 0 0,0 0 0 0 0,-2 1 0 0 0,0 1 0 0 0,-1 0 1 0 0,-1 1-1 0 0,-1 0 0 0 0,-1 1 0 0 0,-1 0 0 0 0,-1 0 0 0 0,-2 1 1 0 0,0-1-1 0 0,-1 1 0 0 0,-1 0 0 0 0,-1 1 0 0 0,-2 12-191 0 0,-1-25 12 0 0,0 0 0 0 0,-2 0 0 0 0,1 0 0 0 0,-2 0 0 0 0,1 0 0 0 0,-2-1 1 0 0,0 0-1 0 0,0 0 0 0 0,-1 0 0 0 0,0 0 0 0 0,0-1 0 0 0,-2 0 0 0 0,1 0 0 0 0,-1-1 0 0 0,0 0 0 0 0,-1 0 0 0 0,0-1 0 0 0,-1 0 0 0 0,0-1 0 0 0,0 0 0 0 0,0 0 0 0 0,-1-1 0 0 0,0 0 0 0 0,0-1 0 0 0,0-1 0 0 0,-1 0 0 0 0,0 0 0 0 0,1-1 0 0 0,-1 0 1 0 0,-1-1-1 0 0,1-1 0 0 0,-8 1-12 0 0,15-2-176 0 0,0 0 0 0 0,0 0 1 0 0,0-1-1 0 0,-1 1 0 0 0,1-1 1 0 0,1 0-1 0 0,-1-1 1 0 0,0 1-1 0 0,0-1 0 0 0,0 0 1 0 0,1 0-1 0 0,-1 0 0 0 0,1-1 1 0 0,-1 0-1 0 0,1 1 1 0 0,0-2-1 0 0,0 1 0 0 0,1 0 1 0 0,-2-2 175 0 0,-14-16-1188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1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79 260 988 0 0,'-11'-49'2016'0'0,"12"-22"-550"0"0,-1 70-1408 0 0,2-32 685 0 0,3 137-1098 0 0,7 59 347 0 0,33 18 372 0 0,-38-163-637 0 0,-7-17 240 0 0,-1-1-1 0 0,1 1 1 0 0,-1 0-1 0 0,1 0 1 0 0,0-1 0 0 0,-1 1-1 0 0,1 0 1 0 0,0 0-1 0 0,0 0 1 0 0,0-1-1 0 0,0 1 1 0 0,0 0-1 0 0,0 0 1 0 0,0 0-1 0 0,0-1 1 0 0,0 1-1 0 0,0 0 1 0 0,0 0-1 0 0,0 0 1 0 0,0-1-1 0 0,1 1 1 0 0,-1 0-1 0 0,0 0 1 0 0,1-1-1 0 0,-1 1 1 0 0,0 0 0 0 0,1-1-1 0 0,-1 1 1 0 0,1 0-1 0 0,-1-1 1 0 0,1 1-1 0 0,0-1 1 0 0,-1 1-1 0 0,1-1 1 0 0,-1 1-1 0 0,1-1 1 0 0,0 1-1 0 0,-1-1 1 0 0,1 1-1 0 0,0-1 1 0 0,0 0-1 0 0,-1 0 1 0 0,1 1-1 0 0,0-1 1 0 0,0 0-1 0 0,0 0 1 0 0,-1 0 0 0 0,1 0-1 0 0,0 0 1 0 0,0 0-1 0 0,0 0 1 0 0,-1 0-1 0 0,1 0 1 0 0,0 0-1 0 0,0 0 1 0 0,0-1-1 0 0,-1 1 1 0 0,1 0-1 0 0,0-1 34 0 0,1-3-1116 0 0</inkml:trace>
  <inkml:trace contextRef="#ctx0" brushRef="#br0" timeOffset="532.328">4 109 1056 0 0,'-1'-2'60'0'0,"0"0"0"0"0,1 0 0 0 0,-1 0 0 0 0,1 0 0 0 0,0 0 0 0 0,0 0 0 0 0,0 0 0 0 0,0 0 0 0 0,0 0 0 0 0,0 0 0 0 0,0 0 1 0 0,1 0-1 0 0,-1 0 0 0 0,1 0 0 0 0,-1 0 0 0 0,1 0 0 0 0,0 0 0 0 0,0 0 0 0 0,0 0 0 0 0,0 0 0 0 0,0 1 0 0 0,0-1 0 0 0,0 1 0 0 0,1-1 0 0 0,-1 0 0 0 0,0 1 0 0 0,1 0 0 0 0,0-1 0 0 0,-1 1 0 0 0,1 0 0 0 0,0 0 0 0 0,-1 0 0 0 0,1 0 0 0 0,0 0 0 0 0,0 0 0 0 0,0 1 0 0 0,2-1-60 0 0,77-29 222 0 0,-78 29-159 0 0,13-3-40 0 0,0 1 0 0 0,1 1 0 0 0,-1 0 0 0 0,1 2-1 0 0,-1 0 1 0 0,1 0 0 0 0,-1 2 0 0 0,1 0 0 0 0,-1 0 0 0 0,0 2 0 0 0,0 0 0 0 0,1 1-23 0 0,-10-3 8 0 0,0 0-1 0 0,-1 1 0 0 0,1-1 1 0 0,-1 1-1 0 0,1 1 1 0 0,-1-1-1 0 0,0 1 0 0 0,0 0 1 0 0,-1 0-1 0 0,1 1 1 0 0,-1 0-1 0 0,0 0 0 0 0,0 0 1 0 0,-1 0-1 0 0,1 1 1 0 0,-1 0-1 0 0,-1 0 0 0 0,1 0 1 0 0,-1 0-1 0 0,0 1 1 0 0,0-1-1 0 0,-1 1 0 0 0,1 0 1 0 0,-2-1-1 0 0,1 1 1 0 0,-1 0-1 0 0,0 0 0 0 0,0 6-7 0 0,-4-4 14 0 0,0-1 0 0 0,0 0 0 0 0,-1 0 1 0 0,0 0-1 0 0,-1-1 0 0 0,0 1 0 0 0,0-1 0 0 0,0 0 0 0 0,-1-1 0 0 0,0 1 0 0 0,0-1 0 0 0,-1 0 0 0 0,0-1 0 0 0,0 0 0 0 0,0 0 0 0 0,-1 0 0 0 0,1-1 0 0 0,-1 0 0 0 0,0 0 0 0 0,0-1 0 0 0,-8 2-14 0 0,-104 18-1911 0 0,103-23 631 0 0</inkml:trace>
  <inkml:trace contextRef="#ctx0" brushRef="#br0" timeOffset="1073.266">1005 79 1304 0 0,'4'-1'1948'0'0,"8"20"184"0"0,84 319-1480 0 0,-95-332-651 0 0,-1-6-66 0 0,0 0 0 0 0,-1 0 0 0 0,1 0 0 0 0,-1 0 0 0 0,1 0 0 0 0,0 0 0 0 0,-1 0 0 0 0,1 0 0 0 0,0 0 0 0 0,-1 1 0 0 0,1-1 0 0 0,-1 0 0 0 0,1 0 0 0 0,0 0 0 0 0,-1 1 0 0 0,1-1 0 0 0,0 0 0 0 0,0 0 0 0 0,-1 1 0 0 0,1-1 0 0 0,0 0 0 0 0,0 1 0 0 0,-1-1 0 0 0,1 0 0 0 0,0 1 0 0 0,0-1 0 0 0,0 0 0 0 0,0 1 0 0 0,-1-1 0 0 0,1 0 0 0 0,0 1 0 0 0,0-1 0 0 0,0 1 0 0 0,0-1 0 0 0,0 0 0 0 0,0 1 0 0 0,0-1 0 0 0,0 1 0 0 0,0-1 0 0 0,0 0 0 0 0,0 1 0 0 0,0-1 0 0 0,1 1 0 0 0,-1-1 0 0 0,0 0 0 0 0,0 1 65 0 0,-9-10-1291 0 0</inkml:trace>
  <inkml:trace contextRef="#ctx0" brushRef="#br0" timeOffset="1821.336">937 110 988 0 0,'-42'-5'2452'0'0,"42"6"-2376"0"0,58-25 358 0 0,-17 11-428 0 0,1 2 0 0 0,-1 2 0 0 0,2 1 0 0 0,-1 3 0 0 0,1 1 0 0 0,7 3-6 0 0,-46 1 6 0 0,0 0 0 0 0,0 0 0 0 0,0 1 0 0 0,0 0 0 0 0,0-1 0 0 0,0 2 0 0 0,0-1 0 0 0,0 0 0 0 0,-1 1 0 0 0,1 0 1 0 0,0-1-1 0 0,-1 1 0 0 0,0 1 0 0 0,1-1 0 0 0,-1 1 0 0 0,0-1 0 0 0,0 1 0 0 0,0 0 0 0 0,-1 0 0 0 0,1 0 0 0 0,-1 0 0 0 0,0 0 0 0 0,1 1 1 0 0,-2-1-1 0 0,1 1 0 0 0,0-1 0 0 0,-1 1 0 0 0,1 0 0 0 0,-1 0 0 0 0,0 0 0 0 0,0 0 0 0 0,-1 0 0 0 0,1 0 0 0 0,-1 0 0 0 0,0 0 1 0 0,0 0-1 0 0,0 0 0 0 0,0 0 0 0 0,-1 0 0 0 0,0-1 0 0 0,0 1 0 0 0,0 0 0 0 0,0 0-6 0 0,-98 173 235 0 0,100-175-222 0 0,0 0-1 0 0,1 0 1 0 0,-1-1-1 0 0,0 1 1 0 0,1-1-1 0 0,-1 1 1 0 0,0-1-1 0 0,1 1 1 0 0,0-1-1 0 0,-1 0 1 0 0,1 1-1 0 0,0-1 1 0 0,0 0-1 0 0,0 0 1 0 0,0-1-1 0 0,0 1 1 0 0,0 0-1 0 0,0-1 1 0 0,0 1-1 0 0,0-1 1 0 0,0 1-1 0 0,0-1 1 0 0,0 0-1 0 0,0 0 1 0 0,0 0-1 0 0,0 0 1 0 0,0 0-1 0 0,1-1 1 0 0,-1 1-1 0 0,0-1 1 0 0,0 1-1 0 0,0-1 1 0 0,0 0-1 0 0,0 1 1 0 0,-1-1-1 0 0,1 0 0 0 0,0-1 1 0 0,0 1-13 0 0,20 0-38 0 0,-3 0 69 0 0,-11 1-23 0 0,-1-1-1 0 0,0 1 1 0 0,0 0-1 0 0,1 0 1 0 0,-1 1-1 0 0,0 0 1 0 0,0 0-1 0 0,0 1 1 0 0,0 0 0 0 0,0 0-1 0 0,0 0 1 0 0,0 1-1 0 0,-1 0 1 0 0,1 1-1 0 0,3 2-7 0 0,-9-3 9 0 0,0 0-1 0 0,0 0 0 0 0,-1 0 1 0 0,1 0-1 0 0,-1 1 1 0 0,1-1-1 0 0,-1 0 1 0 0,0 0-1 0 0,0 1 1 0 0,0-1-1 0 0,-1 0 0 0 0,1 0 1 0 0,-1 0-1 0 0,0 1 1 0 0,0-1-1 0 0,0 0 1 0 0,0 0-1 0 0,0 0 1 0 0,-1 0-1 0 0,0-1 0 0 0,1 1 1 0 0,-1 0-1 0 0,0-1 1 0 0,0 1-1 0 0,0-1 1 0 0,-1 1-1 0 0,1-1 1 0 0,-1 0-1 0 0,1 0 0 0 0,-1 0 1 0 0,1 0-1 0 0,-1-1 1 0 0,0 1-1 0 0,0-1 1 0 0,0 0-1 0 0,-1 1-8 0 0,-11 6-285 0 0,1 0 0 0 0,-2-1-1 0 0,1 0 1 0 0,-1-2 0 0 0,0 1-1 0 0,0-2 1 0 0,0 0 0 0 0,-1-1-1 0 0,1-1 1 0 0,-1-1 0 0 0,-5 0 285 0 0,-20 0-869 0 0</inkml:trace>
  <inkml:trace contextRef="#ctx0" brushRef="#br0" timeOffset="2197.816">668 145 840 0 0,'-10'16'162'0'0,"0"1"-1"0"0,2 0 1 0 0,0 1-1 0 0,1 0 1 0 0,1 1-1 0 0,1-1 1 0 0,0 1-1 0 0,1 0 1 0 0,2 0-1 0 0,-1 0 1 0 0,2 18-162 0 0,3-23 0 0 0,1 0 0 0 0,1-1 0 0 0,0 1 0 0 0,1-1 0 0 0,0 1 1 0 0,1-1-1 0 0,0-1 0 0 0,2 1 0 0 0,-1-1 0 0 0,1-1 0 0 0,1 1 0 0 0,0-1 0 0 0,0-1 1 0 0,1 0-1 0 0,1 0 0 0 0,0-1 0 0 0,0 0 0 0 0,0-1 0 0 0,1 0 0 0 0,1-1 0 0 0,-1 0 0 0 0,1-1 1 0 0,0 0-1 0 0,1-1 0 0 0,-1-1 0 0 0,1 0 0 0 0,0-1 0 0 0,0 0 0 0 0,11 0 0 0 0,15 3-872 0 0</inkml:trace>
  <inkml:trace contextRef="#ctx0" brushRef="#br0" timeOffset="2524.09">1698 1 1016 0 0,'20'14'186'0'0,"-1"1"0"0"0,-1 2 0 0 0,-1-1 0 0 0,0 2-1 0 0,-1 0 1 0 0,-1 2 0 0 0,0-1 0 0 0,-2 2 0 0 0,0-1 0 0 0,-2 2 0 0 0,0 0 0 0 0,-1 0-1 0 0,-2 1 1 0 0,0 0 0 0 0,-1 0 0 0 0,-1 1 0 0 0,-2 0 0 0 0,0 3-186 0 0,-7-12-7 0 0,0-1-1 0 0,-2 1 1 0 0,0-1 0 0 0,0 0 0 0 0,-1 0 0 0 0,-1-1 0 0 0,0 1-1 0 0,-1-2 1 0 0,-1 1 0 0 0,0-1 0 0 0,0 0 0 0 0,-1-1-1 0 0,0 0 1 0 0,-1-1 0 0 0,-1 0 0 0 0,0 0 0 0 0,0-1 0 0 0,0-1-1 0 0,-1 0 1 0 0,-1-1 0 0 0,-11 5 7 0 0,-18 5-1077 0 0,-1-4-145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3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1008 0 0,'18'-14'2897'0'0,"2"33"1007"0"0,-19-17-3966 0 0,64 262 734 0 0,46 230-186 0 0,-106-455-543 0 0,-4-27-892 0 0,-2-32-527 0 0,0-37-2577 0 0,1 31 2719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3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8 928 0 0,'1'0'86'0'0,"0"-1"1"0"0,0 0-1 0 0,0 0 0 0 0,0 0 1 0 0,0 1-1 0 0,1-1 0 0 0,-1 1 1 0 0,0-1-1 0 0,0 1 0 0 0,1-1 1 0 0,-1 1-1 0 0,0 0 0 0 0,1 0 1 0 0,-1-1-1 0 0,0 1 0 0 0,1 0 1 0 0,-1 0-1 0 0,0 0 0 0 0,1 1 1 0 0,-1-1-1 0 0,0 0 0 0 0,1 0 1 0 0,-1 1-1 0 0,0-1 0 0 0,1 1 1 0 0,-1-1-1 0 0,0 1 0 0 0,0-1 1 0 0,0 1-1 0 0,0 0 0 0 0,1 0 1 0 0,-1 0-1 0 0,0 0 0 0 0,0-1 1 0 0,0 1-1 0 0,-1 0 0 0 0,1 1 1 0 0,0-1-1 0 0,0 0 0 0 0,0 0 0 0 0,-1 0 1 0 0,1 0-1 0 0,-1 1 0 0 0,1-1 1 0 0,-1 1-87 0 0,45 66 87 0 0,-42-64 69 0 0,18 32 8 0 0,-2 0 0 0 0,-1 2 1 0 0,-2 0-1 0 0,-1 0 0 0 0,-2 2 0 0 0,-2-1 0 0 0,-2 2 0 0 0,-1-1 0 0 0,-2 1 0 0 0,0 31-164 0 0,-7-53-30 0 0,0 0 1 0 0,-2 0 0 0 0,0-1 0 0 0,-1 1 0 0 0,0-1 0 0 0,-2 1 0 0 0,0-1 0 0 0,-1-1 0 0 0,-1 1-1 0 0,-1-1 1 0 0,0-1 0 0 0,-1 0 0 0 0,-1 0 0 0 0,0-1 0 0 0,-1 0 0 0 0,-1-1 0 0 0,0 0-1 0 0,-1-1 1 0 0,-1-1 0 0 0,0 0 0 0 0,0-1 0 0 0,-1-1 0 0 0,0 0 0 0 0,-1-1 0 0 0,-12 5 29 0 0,-87 18-2515 0 0,55-22 1049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4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9 1624 0 0,'-73'-9'4881'0'0,"-29"37"-3360"0"0,99-27-1475 0 0,0 0 1 0 0,1 1-1 0 0,-1-1 1 0 0,0 0-1 0 0,1 1 1 0 0,-1 0-1 0 0,1-1 1 0 0,0 1-1 0 0,-1 0 0 0 0,1 0 1 0 0,0 1-1 0 0,0-1 1 0 0,0 0-1 0 0,1 1 1 0 0,-1-1-1 0 0,0 1 1 0 0,1-1-1 0 0,0 1 1 0 0,0 0-1 0 0,0 0 0 0 0,0 0 1 0 0,0-1-1 0 0,0 1 1 0 0,1 0-1 0 0,-1 0 1 0 0,1 0-1 0 0,0 0 1 0 0,0 0-1 0 0,0 0 1 0 0,0 0-1 0 0,1 0 0 0 0,-1 0 1 0 0,1 0-1 0 0,-1 0 1 0 0,1 0-1 0 0,1 2-46 0 0,8 11 106 0 0,0-1 1 0 0,0 0-1 0 0,2 0 0 0 0,0-1 0 0 0,1-1 1 0 0,0 0-1 0 0,1-1 0 0 0,0 0 0 0 0,8 4-106 0 0,61 58 414 0 0,-80-71-405 0 0,-1 0-1 0 0,1 0 0 0 0,-1 0 1 0 0,1 0-1 0 0,-1 0 1 0 0,0 0-1 0 0,0 1 0 0 0,0-1 1 0 0,-1 1-1 0 0,1-1 1 0 0,-1 1-1 0 0,0 0 0 0 0,0-1 1 0 0,0 1-1 0 0,-1 0 0 0 0,1 0 1 0 0,-1 0-1 0 0,0 0 1 0 0,0-1-1 0 0,0 1 0 0 0,0 0 1 0 0,-1 0-1 0 0,0 0 1 0 0,0 0-1 0 0,0-1 0 0 0,0 1 1 0 0,0 0-1 0 0,-1-1 0 0 0,0 1 1 0 0,1-1-1 0 0,-1 1 1 0 0,0-1-1 0 0,-1 0 0 0 0,1 0 1 0 0,-1 0-1 0 0,1 0 0 0 0,-1-1 1 0 0,0 1-1 0 0,0-1 1 0 0,0 1-1 0 0,0-1 0 0 0,-1 0 1 0 0,1 0-1 0 0,-1 0 1 0 0,1-1-1 0 0,-1 1 0 0 0,1-1 1 0 0,-1 0-1 0 0,0 0 0 0 0,0 0 1 0 0,1-1-1 0 0,-1 1 1 0 0,0-1-1 0 0,0 0 0 0 0,0 0 1 0 0,-2 0-9 0 0,-6 1-92 0 0,0 1 0 0 0,0-2 0 0 0,0 0 0 0 0,0 0 0 0 0,0-1 0 0 0,0 0-1 0 0,0-1 1 0 0,1-1 0 0 0,-1 0 0 0 0,1-1 0 0 0,-1 0 0 0 0,1 0 0 0 0,0-1 0 0 0,0-1 0 0 0,-7-4 92 0 0,-80-83-4127 0 0,77 39 1678 0 0,21 36 1320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3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44 848 0 0,'58'-12'3098'0'0,"240"-16"-1254"0"0,-97 24-4548 0 0,-175 7 1969 0 0,4 8 32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1480 0 0,'8'6'892'0'0,"11"2"-140"0"0,7 1-128 0 0,6-5-104 0 0,2 2-68 0 0,4-1-36 0 0,0-4-100 0 0,12-1-135 0 0,-24 0-21 0 0,14 0-340 0 0,6 0 3 0 0,5 0-243 0 0,53-13-448 0 0,-51 7-324 0 0,-5-3 20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3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154 363 1196 0 0,'29'-37'5075'0'0,"-29"37"-5047"0"0,0 0-15 0 0,0-3 297 0 0,0 3-304 0 0,0 0 3 0 0,0 0 27 0 0,0 0-52 0 0,0 0-17 0 0,4 6 411 0 0,44 381-526 0 0,10-99 680 0 0,-47-229-455 0 0,-11-58-48 0 0,0-1 22 0 0,-2 19 155 0 0,-88 31-151 0 0,189-39 88 0 0,40-11-929 0 0,-80 0-3923 0 0,-59 0 3265 0 0</inkml:trace>
  <inkml:trace contextRef="#ctx0" brushRef="#br0" timeOffset="775.181">276 371 888 0 0,'-56'-6'3603'0'0,"47"-23"-3172"0"0,3 31-418 0 0,-1-1 1 0 0,1 2-1 0 0,-1-1 0 0 0,1 1 1 0 0,0-1-1 0 0,0 2 1 0 0,0-1-1 0 0,0 1 1 0 0,0 0-1 0 0,1 0 0 0 0,0 0 1 0 0,0 1-1 0 0,0 0 1 0 0,0 0-1 0 0,1 0 0 0 0,-4 6-13 0 0,-97 161-2371 0 0,98-160 1114 0 0</inkml:trace>
  <inkml:trace contextRef="#ctx0" brushRef="#br0" timeOffset="1677.863">360 8 1048 0 0,'325'-8'2040'0'0,"-200"39"-1528"0"0,-119-25-450 0 0,0 0-1 0 0,-1 1 1 0 0,1-1-1 0 0,-1 1 1 0 0,0 1-1 0 0,-1-1 0 0 0,0 1 1 0 0,0-1-1 0 0,-1 1 1 0 0,0 1-1 0 0,0-1 1 0 0,-1 0-1 0 0,0 0 1 0 0,0 1-1 0 0,-1-1 1 0 0,0 1-1 0 0,-1 0 0 0 0,0-1 1 0 0,0 1-1 0 0,-1 0 1 0 0,0-1-1 0 0,-1 6-61 0 0,2-3 82 0 0,2 207 620 0 0,11-1 1 0 0,8-1-1 0 0,15 26-702 0 0,56 237 1158 0 0,-93-474-1101 0 0,-1 0 0 0 0,-1 0 0 0 0,1-1 0 0 0,-1 0 0 0 0,0 1 0 0 0,0-1 0 0 0,0 0 0 0 0,-1 0 0 0 0,1 0 0 0 0,-1-1 0 0 0,0 1 0 0 0,0-1 0 0 0,0 0 0 0 0,0 0 0 0 0,-1-1 0 0 0,1 1 1 0 0,-1-1-1 0 0,0 0 0 0 0,0 0 0 0 0,0 0 0 0 0,1-1 0 0 0,-2 0 0 0 0,1 0 0 0 0,0 0 0 0 0,0 0 0 0 0,0-1 0 0 0,0 0 0 0 0,0 0 0 0 0,-1 0 0 0 0,-4-2-57 0 0,-1 4 92 0 0,-275 35-653 0 0,-58 8-5202 0 0,286-37 4323 0 0,5-1 50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2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84 1056 0 0,'0'0'405'0'0,"3"-3"-100"0"0,44-45 1098 0 0,-115 24-512 0 0,30 20-837 0 0,0 1 0 0 0,0 1 0 0 0,0 2 0 0 0,0 2 0 0 0,0 2 0 0 0,0 1 0 0 0,1 2 0 0 0,-1 2 0 0 0,2 1 0 0 0,-1 1 0 0 0,-14 9-54 0 0,37-12 12 0 0,0 1 1 0 0,1 1 0 0 0,0 0 0 0 0,0 1-1 0 0,1 1 1 0 0,0 0 0 0 0,1 0-1 0 0,1 1 1 0 0,0 0 0 0 0,0 1-1 0 0,1 0 1 0 0,1 0 0 0 0,1 1-1 0 0,0 0 1 0 0,1 1 0 0 0,0 0-1 0 0,1 0 1 0 0,1 0 0 0 0,-1 10-13 0 0,-6 40 118 0 0,2 1 1 0 0,4 0-1 0 0,2 0 0 0 0,4 13-118 0 0,-1-70 3 0 0,29 404 133 0 0,1 352 451 0 0,-30-760-547 0 0,0-1 1 0 0,0 0-1 0 0,0 1 0 0 0,1-1 1 0 0,-1 0-1 0 0,1 0 1 0 0,1 1-1 0 0,-1-1 0 0 0,1 0 1 0 0,0 0-1 0 0,0 0 0 0 0,0-1 1 0 0,0 1-1 0 0,1 0 1 0 0,0-1-1 0 0,0 0 0 0 0,0 1 1 0 0,1-1-1 0 0,-1-1 0 0 0,1 1 1 0 0,0 0-1 0 0,0-1 0 0 0,0 0 1 0 0,1 0-1 0 0,-1 0 1 0 0,1 0-1 0 0,0-1 0 0 0,0 0 1 0 0,-1 0-1 0 0,1 0 0 0 0,1 0 1 0 0,-1-1-1 0 0,0 0 1 0 0,0 0-1 0 0,0 0 0 0 0,6-1-40 0 0,212-10 136 0 0,71-46-3801 0 0,-239 40 2851 0 0</inkml:trace>
  <inkml:trace contextRef="#ctx0" brushRef="#br0" timeOffset="621.923">667 627 1664 0 0,'11'-27'2407'0'0,"-1"39"-1020"0"0,13 375-409 0 0,57-37-431 0 0,-79-349-496 0 0,0 17-533 0 0,-3-29-2686 0 0,-2-5 1876 0 0</inkml:trace>
  <inkml:trace contextRef="#ctx0" brushRef="#br0" timeOffset="931.52">664 598 1028 0 0,'4'-6'56'0'0,"0"0"0"0"0,1 1 0 0 0,0-1 0 0 0,1 1-1 0 0,-1 0 1 0 0,1 0 0 0 0,0 0 0 0 0,0 1 0 0 0,0 0 0 0 0,1 0 0 0 0,-1 1-1 0 0,1-1 1 0 0,0 1 0 0 0,0 1 0 0 0,0 0 0 0 0,1 0 0 0 0,-1 0 0 0 0,0 1-1 0 0,1 0 1 0 0,-1 0 0 0 0,1 1 0 0 0,-1 0 0 0 0,1 0 0 0 0,-1 1 0 0 0,1-1-1 0 0,-1 2 1 0 0,1-1 0 0 0,-1 1 0 0 0,0 1 0 0 0,0-1 0 0 0,0 1 0 0 0,0 0-1 0 0,-1 1 1 0 0,1-1 0 0 0,-1 1 0 0 0,0 1 0 0 0,0-1 0 0 0,0 1 0 0 0,0 0 0 0 0,-1 0-1 0 0,0 1 1 0 0,0 0 0 0 0,0 0 0 0 0,-1 0 0 0 0,0 0 0 0 0,3 7-56 0 0,1 4 78 0 0,-1 1 0 0 0,-1 1 0 0 0,0-1 0 0 0,-2 1 0 0 0,0 0 1 0 0,-1 0-1 0 0,-1 1 0 0 0,-1-1 0 0 0,0 16-78 0 0,-3-22 16 0 0,0-1 0 0 0,-1 0-1 0 0,0 1 1 0 0,-1-1 0 0 0,0 0 0 0 0,0-1-1 0 0,-2 1 1 0 0,1-1 0 0 0,-2 0 0 0 0,1-1-1 0 0,-1 1 1 0 0,-1-1 0 0 0,0 0 0 0 0,0-1-1 0 0,-1 0 1 0 0,-1 0 0 0 0,1-1 0 0 0,-1-1-1 0 0,-10 7-15 0 0,-8-3-2335 0 0,28-11 1034 0 0</inkml:trace>
  <inkml:trace contextRef="#ctx0" brushRef="#br0" timeOffset="1490.212">1697 562 1060 0 0,'-224'48'2249'0'0,"214"-46"-2126"0"0,0 0 0 0 0,0 1 0 0 0,0 1 0 0 0,1-1 0 0 0,-1 2 0 0 0,1-1 1 0 0,0 1-1 0 0,1 1 0 0 0,-1 0 0 0 0,1 0 0 0 0,0 0 0 0 0,0 1 0 0 0,-1 2-123 0 0,13 9 431 0 0,142 116 829 0 0,-28-37-762 0 0,-111-90-466 0 0,-1 0-1 0 0,0 1 1 0 0,0-1 0 0 0,-1 1-1 0 0,0 0 1 0 0,0 1 0 0 0,-1-1-1 0 0,0 1 1 0 0,0 0 0 0 0,-1 0-1 0 0,0 0 1 0 0,-1 0 0 0 0,0 0-1 0 0,0 1 1 0 0,-1-1 0 0 0,0 4-32 0 0,-4-5-29 0 0,0-1 1 0 0,0 0 0 0 0,0 0-1 0 0,-1-1 1 0 0,0 1 0 0 0,0-1 0 0 0,0 1-1 0 0,-1-1 1 0 0,0-1 0 0 0,-1 1-1 0 0,1-1 1 0 0,-1 0 0 0 0,0 0-1 0 0,0 0 1 0 0,0-1 0 0 0,-1 0 0 0 0,0 0-1 0 0,0-1 1 0 0,0 0 0 0 0,0 0-1 0 0,0-1 1 0 0,-1 1 0 0 0,1-2-1 0 0,-1 1 1 0 0,1-1 0 0 0,-1 0 0 0 0,1 0-1 0 0,-1-1 1 0 0,0 0 28 0 0,3-1-151 0 0,-1 1 0 0 0,1-1 0 0 0,0 0 0 0 0,0-1 0 0 0,-1 1 0 0 0,1-1 1 0 0,0 0-1 0 0,0 0 0 0 0,1 0 0 0 0,-1-1 0 0 0,0 0 0 0 0,1 0 0 0 0,0 0 0 0 0,-1 0 0 0 0,1-1 0 0 0,1 1 0 0 0,-1-1 1 0 0,0 0-1 0 0,1-1 0 0 0,0 1 0 0 0,0 0 0 0 0,0-1 0 0 0,1 0 0 0 0,-1 1 0 0 0,1-1 0 0 0,-1-2 151 0 0,-3-21-1308 0 0</inkml:trace>
  <inkml:trace contextRef="#ctx0" brushRef="#br0" timeOffset="3710.468">1284 613 1292 0 0,'-20'16'176'0'0,"0"1"1"0"0,1 1-1 0 0,1 0 0 0 0,1 1 0 0 0,0 1 1 0 0,1 1-1 0 0,2 0 0 0 0,0 1 0 0 0,1 0 1 0 0,1 1-1 0 0,1 1 0 0 0,1 0 0 0 0,2 0 1 0 0,0 1-1 0 0,1 0 0 0 0,2 0 0 0 0,-2 14-176 0 0,7-27 57 0 0,1 0 0 0 0,-1 1 0 0 0,2-1 0 0 0,0 0 0 0 0,0 0-1 0 0,1 0 1 0 0,1 0 0 0 0,0 0 0 0 0,0-1 0 0 0,1 0-1 0 0,1 0 1 0 0,0 0 0 0 0,0 0 0 0 0,1-1 0 0 0,0 0 0 0 0,1 0-1 0 0,0-1 1 0 0,1 0 0 0 0,8 7-57 0 0,200 120 149 0 0,34-50-3138 0 0,-163-68 1741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6:3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30 108 876 0 0,'13'3'3792'0'0,"-10"37"-3309"0"0,-3-31-344 0 0,25 307 1489 0 0,-13-230-3025 0 0,-19-79-904 0 0,1-8 1037 0 0</inkml:trace>
  <inkml:trace contextRef="#ctx0" brushRef="#br0" timeOffset="558.984">57 104 944 0 0,'-1'-8'2948'0'0,"38"-32"-2733"0"0,-36 39-90 0 0,5-5-76 0 0,1 1-1 0 0,-1 0 0 0 0,1 0 0 0 0,0 0 0 0 0,0 1 0 0 0,1 0 1 0 0,-1 0-1 0 0,1 1 0 0 0,0 0 0 0 0,0 0 0 0 0,0 1 1 0 0,0 0-1 0 0,0 1 0 0 0,1-1 0 0 0,2 1-48 0 0,-8 3 7 0 0,-1 0-1 0 0,0 1 1 0 0,1-1-1 0 0,-1 0 1 0 0,0 1 0 0 0,0-1-1 0 0,0 1 1 0 0,-1 0-1 0 0,1-1 1 0 0,0 1-1 0 0,-1 0 1 0 0,0 0 0 0 0,0 0-1 0 0,0 0 1 0 0,0 0-1 0 0,0 0 1 0 0,-1 0 0 0 0,1 1-1 0 0,-1-1 1 0 0,0 0-1 0 0,0 0 1 0 0,0 0-1 0 0,0 1 1 0 0,-1-1 0 0 0,1 0-1 0 0,-1 0 1 0 0,0 0-1 0 0,0 0 1 0 0,0 0-1 0 0,0 0-6 0 0,-80 176 44 0 0,81-175-38 0 0,0 0-1 0 0,0-1 0 0 0,0 1 0 0 0,1-1 0 0 0,0 1 1 0 0,-1-1-1 0 0,1 0 0 0 0,0 1 0 0 0,1-1 0 0 0,-1 0 0 0 0,1 0 1 0 0,-1 1-1 0 0,1-1 0 0 0,0 0 0 0 0,0-1 0 0 0,0 1 1 0 0,1 0-1 0 0,-1-1 0 0 0,1 1 0 0 0,-1-1 0 0 0,1 1 0 0 0,0-1 1 0 0,0 0-1 0 0,0-1 0 0 0,0 1 0 0 0,0 0 0 0 0,0-1 1 0 0,0 1-1 0 0,1-1 0 0 0,-1 0 0 0 0,1 0 0 0 0,-1-1 0 0 0,1 1 1 0 0,-1-1-1 0 0,1 1 0 0 0,-1-1 0 0 0,1 0 0 0 0,-1-1 1 0 0,1 1-6 0 0,36 14-54 0 0,-33-11 51 0 0,0 0 0 0 0,0 1 0 0 0,-1-1 0 0 0,1 2 1 0 0,-1-1-1 0 0,0 1 0 0 0,0 0 0 0 0,0 0 0 0 0,-1 0 0 0 0,1 1 0 0 0,-1 0 0 0 0,-1 0 0 0 0,1 0 0 0 0,-1 1 0 0 0,0 0 0 0 0,-1 0 3 0 0,-4 1 99 0 0,-9 4-172 0 0,-1 0-1 0 0,1 0 0 0 0,-2-1 1 0 0,0-1-1 0 0,0 0 0 0 0,-1-1 1 0 0,0 0-1 0 0,0-1 1 0 0,-1 0-1 0 0,0-1 0 0 0,0-1 1 0 0,-1 0-1 0 0,0-1 0 0 0,0 0 1 0 0,-1-2-1 0 0,1 0 1 0 0,-1 0-1 0 0,1-1 0 0 0,-1-1 1 0 0,0-1-1 0 0,-6 0 74 0 0,-5-3-807 0 0,-20-8-421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8:5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428 454 1672 0 0,'0'-2'139'0'0,"0"-1"0"0"0,0 0 0 0 0,-1 0 0 0 0,1 0 0 0 0,-1 0 0 0 0,1 0 0 0 0,-1 0 0 0 0,0 1 0 0 0,0-1 0 0 0,0 0 0 0 0,0 1 0 0 0,-1-1 0 0 0,1 0 0 0 0,-1 1 0 0 0,1 0 0 0 0,-1-1 0 0 0,0 1 0 0 0,0 0 0 0 0,0 0 0 0 0,0 0 0 0 0,0 0 0 0 0,-1 0 0 0 0,1 1 0 0 0,-1-1 0 0 0,1 1 0 0 0,-1-1 0 0 0,1 1 0 0 0,-1 0 0 0 0,0 0 0 0 0,0 0 0 0 0,1 0 0 0 0,-1 1 0 0 0,0-1 0 0 0,0 1 0 0 0,0 0 0 0 0,0 0 0 0 0,0 0 0 0 0,0 0-139 0 0,-109 21 557 0 0,89-10-487 0 0,1 0 0 0 0,0 1 0 0 0,1 1 0 0 0,1 2 0 0 0,0 0 0 0 0,1 0 0 0 0,0 2 0 0 0,1 1 0 0 0,1 0 0 0 0,1 1 0 0 0,0 2-70 0 0,15-21 10 0 0,0 1 1 0 0,0 0-1 0 0,1-1 1 0 0,-1 1-1 0 0,0 0 1 0 0,1-1-1 0 0,-1 1 0 0 0,1 0 1 0 0,-1 0-1 0 0,0 0 1 0 0,1 0-1 0 0,0-1 1 0 0,-1 1-1 0 0,1 0 1 0 0,-1 0-1 0 0,1 0 1 0 0,0 0-1 0 0,0 0 1 0 0,0 0-1 0 0,0 0 1 0 0,-1 0-1 0 0,1 0 1 0 0,0 0-1 0 0,1 0 0 0 0,-1 0 1 0 0,0 0-1 0 0,0 0 1 0 0,0 0-1 0 0,0 0 1 0 0,1 0-1 0 0,-1 0 1 0 0,1-1-1 0 0,-1 1 1 0 0,0 0-1 0 0,1 0 1 0 0,-1 0-1 0 0,1 0 1 0 0,0-1-1 0 0,-1 1 0 0 0,1 0 1 0 0,0 0-1 0 0,-1-1 1 0 0,1 1-1 0 0,0-1 1 0 0,0 1-1 0 0,0-1 1 0 0,0 1-1 0 0,-1-1 1 0 0,1 1-1 0 0,0-1 1 0 0,0 0-1 0 0,0 1 1 0 0,0-1-1 0 0,0 0 0 0 0,0 0 1 0 0,0 0-1 0 0,0 0 1 0 0,0 0-1 0 0,0 0 1 0 0,0 0-1 0 0,0 0 1 0 0,0 0-1 0 0,0 0 1 0 0,0 0-1 0 0,0-1 1 0 0,0 1-1 0 0,0-1-10 0 0,67-10-105 0 0,-42 1-144 0 0,-1 0 0 0 0,0-2 1 0 0,-1-2-1 0 0,-1 0 0 0 0,0-1 1 0 0,0-1-1 0 0,-2-1 0 0 0,0-1 1 0 0,-1-1-1 0 0,-1 0 0 0 0,-1-2 1 0 0,-1 0-1 0 0,0-1 0 0 0,-2-1 0 0 0,-1 0 1 0 0,10-22 248 0 0,-13 26 97 0 0,-2-1 0 0 0,1 0 1 0 0,-2 0-1 0 0,-1-1 0 0 0,-1 0 0 0 0,0-1 1 0 0,-2 1-1 0 0,-1-1 0 0 0,0-2-97 0 0,-3 21 64 0 0,0-1 0 0 0,0 0 0 0 0,0 1-1 0 0,-1-1 1 0 0,0 0 0 0 0,0 1 0 0 0,0-1-1 0 0,0 1 1 0 0,0-1 0 0 0,-1 1 0 0 0,1-1 0 0 0,-1 1-1 0 0,0 0 1 0 0,0 0 0 0 0,0 0 0 0 0,0 0-1 0 0,-1 0 1 0 0,1 0 0 0 0,-1 1 0 0 0,0-1 0 0 0,0 1-1 0 0,0 0 1 0 0,0 0 0 0 0,0 0 0 0 0,0 0-1 0 0,-1 0 1 0 0,1 1 0 0 0,0-1 0 0 0,-1 1 0 0 0,0 0-1 0 0,1 0 1 0 0,-1 1 0 0 0,1-1 0 0 0,-1 1-1 0 0,0-1 1 0 0,0 1 0 0 0,1 0 0 0 0,-3 1-64 0 0,-1 8 38 0 0,-1 0 1 0 0,2 0 0 0 0,-1 1-1 0 0,1 0 1 0 0,1 1 0 0 0,0-1-1 0 0,0 1 1 0 0,1 0 0 0 0,1 0-1 0 0,-1 1 1 0 0,2-1 0 0 0,0 1-1 0 0,0-1 1 0 0,1 1 0 0 0,0 0-1 0 0,1-1 1 0 0,1 1 0 0 0,0 0-1 0 0,0-1 1 0 0,1 1 0 0 0,1-1 0 0 0,0 1-1 0 0,0-1 1 0 0,1 0 0 0 0,0 0-1 0 0,5 8-38 0 0,131 272-1989 0 0,-110-229-2754 0 0,-29-59 3589 0 0</inkml:trace>
  <inkml:trace contextRef="#ctx0" brushRef="#br0" timeOffset="280.078">584 325 1240 0 0,'15'-8'2808'0'0,"28"44"-1725"0"0,-29-19-820 0 0,-1 0-1 0 0,-1 1 1 0 0,-1 1-1 0 0,-1 0 1 0 0,0 0 0 0 0,-2 1-1 0 0,0 1 1 0 0,-1-1-1 0 0,-1 1 1 0 0,-1 0 0 0 0,-1 0-1 0 0,0 6-262 0 0,-17-29 856 0 0,10-13-827 0 0,0 0 1 0 0,1 0-1 0 0,1 0 0 0 0,0 0 1 0 0,1 0-1 0 0,0 0 0 0 0,2 0 0 0 0,0 0 1 0 0,0 0-1 0 0,1 0 0 0 0,1 1 0 0 0,1-1 1 0 0,0 1-30 0 0,-1 3-274 0 0,1 1 1 0 0,1 0 0 0 0,0 1-1 0 0,0-1 1 0 0,1 1-1 0 0,0 1 1 0 0,0-1-1 0 0,1 1 1 0 0,0 0 0 0 0,0 1-1 0 0,9-6 274 0 0,25-13-3731 0 0,-32 20 2583 0 0</inkml:trace>
  <inkml:trace contextRef="#ctx0" brushRef="#br0" timeOffset="766.09">1103 424 1280 0 0,'0'0'53'0'0,"0"-1"1"0"0,0 0-1 0 0,0 1 1 0 0,0-1-1 0 0,0 0 0 0 0,0 0 1 0 0,0 1-1 0 0,0-1 0 0 0,-1 0 1 0 0,1 1-1 0 0,0-1 0 0 0,0 0 1 0 0,-1 1-1 0 0,1-1 1 0 0,0 0-1 0 0,-1 1 0 0 0,1-1 1 0 0,-1 0-1 0 0,1 1 0 0 0,-1-1 1 0 0,1 1-1 0 0,-1-1 0 0 0,1 1 1 0 0,-1-1-1 0 0,1 1 1 0 0,-1 0-1 0 0,0-1 0 0 0,1 1 1 0 0,-1 0-1 0 0,0-1 0 0 0,1 1 1 0 0,-1 0-1 0 0,0 0 0 0 0,1 0 1 0 0,-1-1-1 0 0,0 1 1 0 0,1 0-1 0 0,-1 0 0 0 0,0 0 1 0 0,0 0-1 0 0,1 0 0 0 0,-1 0 1 0 0,0 1-1 0 0,0-1 0 0 0,1 0 1 0 0,-1 0-1 0 0,0 0 0 0 0,1 1 1 0 0,-1-1-1 0 0,0 0 1 0 0,1 1-1 0 0,-1-1 0 0 0,1 0 1 0 0,-1 1-1 0 0,0-1 0 0 0,1 1 1 0 0,-1-1-1 0 0,1 1 0 0 0,-1 0 1 0 0,1-1-1 0 0,0 1 1 0 0,-1-1-1 0 0,1 1 0 0 0,-1 0-53 0 0,-50 24 353 0 0,36-16-218 0 0,1 0 0 0 0,1 2 1 0 0,0-1-1 0 0,0 2 1 0 0,1-1-1 0 0,1 2 0 0 0,0 0 1 0 0,0 0-1 0 0,2 1 0 0 0,-1 0 1 0 0,2 0-1 0 0,0 1 0 0 0,1 1 1 0 0,0-1-1 0 0,-2 10-135 0 0,9-24 181 0 0,4 10 299 0 0,7-8-436 0 0,-1 0 0 0 0,1 0-1 0 0,-1-1 1 0 0,1 0 0 0 0,0-1-1 0 0,0 0 1 0 0,0 0 0 0 0,-1-2-1 0 0,1 1 1 0 0,0-1 0 0 0,0-1-1 0 0,0 0 1 0 0,-1 0 0 0 0,1-1-1 0 0,-1-1 1 0 0,0 0 0 0 0,0 0-1 0 0,0-1 1 0 0,0 0 0 0 0,-1 0-1 0 0,0-1 1 0 0,0-1-1 0 0,-1 1 1 0 0,1-2 0 0 0,1-2-44 0 0,-3 5-22 0 0,-1 0 0 0 0,0 0 0 0 0,0-1 0 0 0,-1 1 0 0 0,0-1 0 0 0,0-1 0 0 0,0 1 0 0 0,-1-1 0 0 0,1 0 0 0 0,-2 0 0 0 0,1 0 0 0 0,-1 0 0 0 0,0-1 0 0 0,-1 0 0 0 0,2-5 22 0 0,-4 13-2 0 0,0 1-1 0 0,0-1 1 0 0,0 1-1 0 0,-1-1 0 0 0,1 1 1 0 0,0-1-1 0 0,0 1 1 0 0,0-1-1 0 0,0 0 0 0 0,-1 1 1 0 0,1-1-1 0 0,0 1 1 0 0,-1-1-1 0 0,1 0 0 0 0,0 1 1 0 0,-1-1-1 0 0,1 0 1 0 0,0 1-1 0 0,-1-1 0 0 0,1 0 1 0 0,0 0-1 0 0,-1 1 1 0 0,1-1-1 0 0,-1 0 0 0 0,1 0 1 0 0,-1 0-1 0 0,1 1 1 0 0,-1-1-1 0 0,1 0 0 0 0,0 0 1 0 0,-1 0-1 0 0,1 0 1 0 0,-1 0-1 0 0,1 0 0 0 0,-1 0 1 0 0,1 0-1 0 0,-1 0 1 0 0,1 0-1 0 0,-1 0 0 0 0,1-1 1 0 0,-1 1-1 0 0,1 0 1 0 0,-1 0-1 0 0,1 0 0 0 0,0 0 1 0 0,-1-1-1 0 0,1 1 1 0 0,-1 0-1 0 0,1-1 0 0 0,0 1 1 0 0,-1 0-1 0 0,1-1 3 0 0,68 86-283 0 0,-9-42-4216 0 0,-53-39 3199 0 0</inkml:trace>
  <inkml:trace contextRef="#ctx0" brushRef="#br0" timeOffset="1559.012">1357 361 1820 0 0,'0'0'510'0'0,"-8"32"2347"0"0,6-17-2706 0 0,0 0 1 0 0,2 0-1 0 0,-1 0 0 0 0,2 0 0 0 0,0 1 0 0 0,0-2 1 0 0,2 1-1 0 0,0 0 0 0 0,0 0 0 0 0,1-1 0 0 0,1 1 1 0 0,1-1-1 0 0,0-1 0 0 0,7 12-151 0 0,-11-22 21 0 0,0-1-1 0 0,0 0 1 0 0,0 0-1 0 0,0 0 1 0 0,0 0 0 0 0,1-1-1 0 0,-1 1 1 0 0,1 0 0 0 0,-1-1-1 0 0,1 0 1 0 0,0 0-1 0 0,0 0 1 0 0,-1 0 0 0 0,1 0-1 0 0,0 0 1 0 0,0-1 0 0 0,0 1-1 0 0,0-1 1 0 0,0 0-1 0 0,0 0 1 0 0,0 0 0 0 0,0 0-1 0 0,-1 0 1 0 0,1-1 0 0 0,0 1-1 0 0,0-1 1 0 0,0 0-1 0 0,0 0 1 0 0,-1 0 0 0 0,1 0-1 0 0,0-1 1 0 0,-1 1 0 0 0,1-1-1 0 0,-1 1 1 0 0,1-1-1 0 0,-1 0 1 0 0,0 0 0 0 0,0 0-1 0 0,0 0 1 0 0,0 0 0 0 0,0-1-1 0 0,0 0-20 0 0,63-110-275 0 0,-66 116 274 0 0,0-1 1 0 0,0 0 0 0 0,0 0 0 0 0,-1 1-1 0 0,1-1 1 0 0,-1 0 0 0 0,1 0-1 0 0,-1-1 1 0 0,1 1 0 0 0,-1 0 0 0 0,0 0-1 0 0,0-1 1 0 0,0 1 0 0 0,0-1-1 0 0,0 0 1 0 0,0 0 0 0 0,-1 0 0 0 0,1 0-1 0 0,0 0 1 0 0,-1 0 0 0 0,1 0-1 0 0,0-1 1 0 0,-1 1 0 0 0,1-1 0 0 0,-1 1-1 0 0,1-1 1 0 0,-1 0 0 0 0,1 0-1 0 0,-1 0 1 0 0,1-1 0 0 0,-1 1 0 0 0,1-1-1 0 0,0 1 1 0 0,-1-1 0 0 0,1 0-1 0 0,0 0 1 0 0,-1 0 0 0 0,1 0 0 0 0,0 0-1 0 0,0 0 1 0 0,0-1 0 0 0,0 1-1 0 0,0-1 1 0 0,0 1 0 0 0,0-1 0 0 0,0 0-1 0 0,1 0 1 0 0,-1 1 0 0 0,1-1-1 0 0,-1-1 1 0 0,1 1 0 0 0,0 0 0 0 0,0 0-1 0 0,0 0 1 0 0,0-1 0 0 0,0 1-1 0 0,0 0 1 0 0,1-1 0 0 0,-1 1 0 0 0,1-1-1 0 0,0 1 1 0 0,0-1 0 0 0,0 1-1 0 0,0-1 1 0 0,0 1 0 0 0,0-1 0 0 0,0 1-1 0 0,1 0 1 0 0,-1-1 0 0 0,2 0 0 0 0,-4 6 4 0 0,1 1 1 0 0,0 0-1 0 0,0 0 1 0 0,0 0 0 0 0,0 0-1 0 0,1 0 1 0 0,0-1-1 0 0,0 1 1 0 0,0 0-1 0 0,0 0 1 0 0,0 0 0 0 0,1 0-1 0 0,0 0 1 0 0,0 0-1 0 0,0 0 1 0 0,0-1-1 0 0,1 1 1 0 0,-1 0 0 0 0,1-1-1 0 0,0 1 1 0 0,0-1-1 0 0,0 0 1 0 0,0 1-1 0 0,1-1 1 0 0,-1 0 0 0 0,1 0-1 0 0,0-1 1 0 0,0 1-1 0 0,0-1 1 0 0,0 1-1 0 0,1-1 1 0 0,-1 0 0 0 0,3 1-5 0 0,125 38 157 0 0,-126-42-183 0 0,1 0-1 0 0,0 0 0 0 0,-1 0 0 0 0,1-1 0 0 0,-1 1 1 0 0,1-1-1 0 0,-1-1 0 0 0,0 1 0 0 0,0-1 0 0 0,0 0 1 0 0,0 0-1 0 0,-1-1 0 0 0,1 1 0 0 0,-1-1 1 0 0,0 0-1 0 0,0 0 0 0 0,0 0 0 0 0,-1-1 0 0 0,1 1 1 0 0,-1-1-1 0 0,0 0 0 0 0,0 0 0 0 0,-1 0 0 0 0,1 0 1 0 0,-1-1-1 0 0,-1 1 0 0 0,1-1 0 0 0,-1 1 0 0 0,1-1 1 0 0,-2 1-1 0 0,1-1 0 0 0,-1 0 0 0 0,1 0 0 0 0,-2 1 1 0 0,1-1-1 0 0,-1 0 0 0 0,1 1 0 0 0,-2-4 27 0 0,12-42 174 0 0,-9 51-189 0 0,27 38 82 0 0,43 157 15 0 0,-69-186-299 0 0,-2-9 247 0 0,1-1 0 0 0,-1 1 0 0 0,1-1-1 0 0,0 1 1 0 0,-1 0 0 0 0,1-1 0 0 0,0 1 0 0 0,-1 0-1 0 0,1-1 1 0 0,0 1 0 0 0,0 0 0 0 0,-1 0 0 0 0,1 0 0 0 0,0 0-1 0 0,0 0 1 0 0,-1 0 0 0 0,1 0 0 0 0,0 0 0 0 0,0 0 0 0 0,-1 0-1 0 0,1 0 1 0 0,0 0 0 0 0,0 0 0 0 0,-1 1 0 0 0,1-1 0 0 0,0 0-1 0 0,-1 1 1 0 0,1-1 0 0 0,0 0 0 0 0,-1 1 0 0 0,1-1 0 0 0,-1 1-1 0 0,1-1 1 0 0,0 1 0 0 0,-1-1 0 0 0,1 1 0 0 0,-1-1 0 0 0,0 1-1 0 0,1 0 1 0 0,-1-1 0 0 0,1 1 0 0 0,-1 0 0 0 0,0-1 0 0 0,1 1-1 0 0,-1 0 1 0 0,0 0 0 0 0,0-1 0 0 0,0 1 0 0 0,0 0 0 0 0,1-1-1 0 0,-1 1 1 0 0,0 0 0 0 0,0 0 0 0 0,0 0 0 0 0,-1-1 0 0 0,1 1-1 0 0,0 0 1 0 0,0 0-30 0 0,105-166 832 0 0,-86 141-735 0 0,-15 18-80 0 0,0 0-1 0 0,0 1 1 0 0,0-1 0 0 0,1 1-1 0 0,-1-1 1 0 0,1 2-1 0 0,1-1 1 0 0,-1 0 0 0 0,1 1-1 0 0,-1 0 1 0 0,1 0 0 0 0,0 1-1 0 0,1 0 1 0 0,-1 0-1 0 0,0 0 1 0 0,1 1 0 0 0,2-1-17 0 0,-7 3 25 0 0,6 5 98 0 0,43 103-198 0 0,-34-28-2796 0 0,-15-52-994 0 0,-2-20 2686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8:4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287 116 1280 0 0,'1'-2'75'0'0,"0"1"-1"0"0,-1-1 1 0 0,1 0 0 0 0,0 1 0 0 0,-1-1-1 0 0,1 0 1 0 0,-1 0 0 0 0,0 0-1 0 0,1 1 1 0 0,-1-1 0 0 0,0 0-1 0 0,0 0 1 0 0,0 0 0 0 0,0 0-1 0 0,-1 1 1 0 0,1-1 0 0 0,0 0-1 0 0,-1 0 1 0 0,1 1 0 0 0,-1-1 0 0 0,0 0-1 0 0,1 0 1 0 0,-1 1 0 0 0,0-1-1 0 0,0 1 1 0 0,0-1 0 0 0,0 1-1 0 0,-1-1 1 0 0,1 1 0 0 0,0 0-1 0 0,-1-1 1 0 0,1 1 0 0 0,0 0-1 0 0,-1 0 1 0 0,1 0 0 0 0,-1 0 0 0 0,0 0-1 0 0,1 0 1 0 0,-1 1 0 0 0,0-1-1 0 0,0 1 1 0 0,1-1 0 0 0,-1 1-1 0 0,0-1 1 0 0,0 1 0 0 0,0 0-1 0 0,1 0-74 0 0,-11 1 105 0 0,0 0-1 0 0,0 0 1 0 0,1 1-1 0 0,-1 1 1 0 0,1 0-1 0 0,0 1 0 0 0,0 0 1 0 0,0 1-1 0 0,1 0 1 0 0,-1 0-1 0 0,1 1 1 0 0,0 0-1 0 0,1 1 0 0 0,-1 1 1 0 0,1-1-1 0 0,1 1 1 0 0,0 1-1 0 0,0-1 1 0 0,-1 3-105 0 0,-38 85 1946 0 0,50-93-1905 0 0,0 0-1 0 0,-1-1 0 0 0,1 0 0 0 0,0 0 0 0 0,0 0 0 0 0,1 0 0 0 0,-1 0 0 0 0,0 0 0 0 0,0-1 0 0 0,1 0 1 0 0,-1 1-1 0 0,1-1 0 0 0,0-1 0 0 0,-1 1 0 0 0,1 0 0 0 0,-1-1 0 0 0,1 0 0 0 0,0 0 0 0 0,-1 0 0 0 0,1 0 0 0 0,0-1 1 0 0,-1 1-1 0 0,4-2-40 0 0,-2 2 51 0 0,153-59 182 0 0,-112 36-145 0 0,-46 23-79 0 0,1-1 1 0 0,0 0-1 0 0,-1 1 0 0 0,1-1 1 0 0,0 1-1 0 0,0 0 1 0 0,-1-1-1 0 0,1 1 1 0 0,0 0-1 0 0,0-1 1 0 0,0 1-1 0 0,-1 0 1 0 0,1 0-1 0 0,0-1 1 0 0,0 1-1 0 0,0 0 0 0 0,0 0 1 0 0,0 0-1 0 0,0 0 1 0 0,-1 0-1 0 0,1 1 1 0 0,0-1-1 0 0,0 0 1 0 0,0 0-1 0 0,0 1 1 0 0,0-1-1 0 0,-1 0 1 0 0,1 1-1 0 0,0-1 1 0 0,0 0-1 0 0,-1 1 0 0 0,1-1 1 0 0,0 1-1 0 0,-1 0 1 0 0,1-1-1 0 0,0 1 1 0 0,-1-1-1 0 0,1 1 1 0 0,-1 0-1 0 0,1 0 1 0 0,-1-1-1 0 0,1 1 1 0 0,-1 0-1 0 0,0 0 1 0 0,1 0-1 0 0,-1-1 0 0 0,0 1 1 0 0,0 0-1 0 0,1 0 1 0 0,-1 0-1 0 0,0 0 1 0 0,0 0-1 0 0,0-1 1 0 0,0 1-1 0 0,0 0 1 0 0,0 0-1 0 0,0 0 1 0 0,-1 0-1 0 0,1 0-9 0 0,6 22 6 0 0,65 69-245 0 0,2-64-5105 0 0,-72-28 4108 0 0,-1 0 67 0 0,0 0 25 0 0</inkml:trace>
  <inkml:trace contextRef="#ctx0" brushRef="#br0" timeOffset="296.36">572 47 1164 0 0,'9'10'252'0'0,"0"0"-1"0"0,-1 1 0 0 0,0 0 1 0 0,-1 0-1 0 0,0 1 1 0 0,0-1-1 0 0,-1 2 1 0 0,-1-1-1 0 0,0 1 0 0 0,-1 0 1 0 0,2 10-252 0 0,-6-22 16 0 0,42 179 4107 0 0,-42-180-4098 0 0,0-1 0 0 0,-1 1 1 0 0,1 0-1 0 0,0-1 0 0 0,0 1 1 0 0,0-1-1 0 0,-1 1 0 0 0,1-1 0 0 0,0 1 1 0 0,-1-1-1 0 0,1 1 0 0 0,0 0 1 0 0,-1-1-1 0 0,1 1 0 0 0,0 0 1 0 0,-1-1-1 0 0,1 1 0 0 0,-1 0 0 0 0,1 0 1 0 0,0-1-1 0 0,-1 1 0 0 0,1 0 1 0 0,-1 0-1 0 0,1 0 0 0 0,-1 0 1 0 0,1-1-1 0 0,-1 1 0 0 0,1 0 1 0 0,-1 0-1 0 0,1 0 0 0 0,-1 0 0 0 0,1 0 1 0 0,-1 0-1 0 0,1 0 0 0 0,-1 0 1 0 0,1 1-1 0 0,-1-1 0 0 0,1 0 1 0 0,-1 0-1 0 0,1 0 0 0 0,-1 0 0 0 0,1 1 1 0 0,0-1-1 0 0,-1 0 0 0 0,1 0 1 0 0,-1 1-1 0 0,1-1 0 0 0,0 0 1 0 0,-1 1-1 0 0,1-1 0 0 0,-1 0 0 0 0,1 1 1 0 0,0-1-1 0 0,0 1 0 0 0,-1-1 1 0 0,1 1-1 0 0,0-1 0 0 0,0 1 1 0 0,0-1-1 0 0,-1 0 0 0 0,1 1 1 0 0,0 0-26 0 0,16-140 603 0 0,73-18-2140 0 0,-37 81-4494 0 0,-49 69 4850 0 0</inkml:trace>
  <inkml:trace contextRef="#ctx0" brushRef="#br0" timeOffset="621.329">874 242 1380 0 0,'11'1'190'0'0,"1"0"1"0"0,-1 0-1 0 0,0-2 0 0 0,1 1 1 0 0,-1-1-1 0 0,0-1 0 0 0,0 0 1 0 0,1-1-1 0 0,-1 0 0 0 0,-1 0 0 0 0,1-1 1 0 0,-1-1-1 0 0,1 0 0 0 0,-1 0 1 0 0,-1-1-1 0 0,1 0 0 0 0,-1-1 1 0 0,0 0-1 0 0,0 0 0 0 0,-1-1 0 0 0,6-7-190 0 0,-13 14 26 0 0,0-1 0 0 0,0 1-1 0 0,0-1 1 0 0,-1 0-1 0 0,1 1 1 0 0,0-1 0 0 0,-1 0-1 0 0,1 0 1 0 0,-1 1-1 0 0,0-1 1 0 0,1 0 0 0 0,-1 0-1 0 0,0 0 1 0 0,0 0-1 0 0,0 1 1 0 0,-1-1-1 0 0,1 0 1 0 0,0 0 0 0 0,-1 0-1 0 0,1 1 1 0 0,-1-1-1 0 0,1 0 1 0 0,-1 0 0 0 0,0 1-1 0 0,0-1 1 0 0,0 1-1 0 0,0-1 1 0 0,0 1-1 0 0,0-1 1 0 0,0 1 0 0 0,0-1-1 0 0,-1 1 1 0 0,1 0-1 0 0,0 0 1 0 0,-1 0 0 0 0,1 0-1 0 0,-1 0 1 0 0,1 0-1 0 0,-1 0 1 0 0,0 0-1 0 0,0 0 1 0 0,1 1 0 0 0,-1-1-1 0 0,0 1 1 0 0,0-1-1 0 0,-1 1-25 0 0,-88-15 834 0 0,76 15-725 0 0,1 1 0 0 0,-1 0 1 0 0,1 1-1 0 0,-1 0 0 0 0,1 2 0 0 0,0-1 0 0 0,0 2 0 0 0,0 0 0 0 0,1 0 0 0 0,-12 8-109 0 0,22-13 12 0 0,1 1 0 0 0,-1 0 1 0 0,1 0-1 0 0,0 0 0 0 0,-1 1 0 0 0,1-1 0 0 0,0 1 0 0 0,0-1 0 0 0,0 1 1 0 0,0 0-1 0 0,0-1 0 0 0,0 1 0 0 0,0 0 0 0 0,1 0 0 0 0,-1 0 1 0 0,1 1-1 0 0,-1-1 0 0 0,1 0 0 0 0,0 0 0 0 0,0 1 0 0 0,0-1 0 0 0,0 1 1 0 0,1-1-1 0 0,-1 1 0 0 0,0-1 0 0 0,1 1 0 0 0,0 0 0 0 0,0-1 0 0 0,0 1 1 0 0,0-1-1 0 0,0 1 0 0 0,0 0 0 0 0,1-1 0 0 0,-1 1 0 0 0,1-1 1 0 0,-1 1-1 0 0,1-1 0 0 0,0 1 0 0 0,0-1 0 0 0,0 1 0 0 0,1-1 0 0 0,-1 0 1 0 0,1 0-1 0 0,-1 0 0 0 0,1 0 0 0 0,0 0-12 0 0,101 69-469 0 0,72-49-4552 0 0,-146-22 3854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8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2164 0 0,'0'0'155'0'0,"0"0"1"0"0,-1 0-1 0 0,1 0 0 0 0,0 0 0 0 0,0 0 0 0 0,-1 0 1 0 0,1 0-1 0 0,0 0 0 0 0,0 0 0 0 0,-1 0 0 0 0,1 0 1 0 0,0 0-1 0 0,0 0 0 0 0,-1 0 0 0 0,1 0 0 0 0,0 0 1 0 0,0 0-1 0 0,-1 0 0 0 0,1 0 0 0 0,0-1 0 0 0,0 1 0 0 0,0 0 1 0 0,-1 0-1 0 0,1 0 0 0 0,0-1-155 0 0,-7 32 469 0 0,18 256 699 0 0,8-67 520 0 0,13-271-313 0 0,-26 40-1388 0 0,1 0-1 0 0,1 0 1 0 0,0 1 0 0 0,0-1 0 0 0,1 2 0 0 0,0-1 0 0 0,1 1-1 0 0,0 1 1 0 0,1 0 0 0 0,-1 0 0 0 0,1 1 0 0 0,1 1 0 0 0,-1-1 0 0 0,1 2-1 0 0,1 0 1 0 0,-1 0 0 0 0,0 1 0 0 0,1 1 0 0 0,0 0 0 0 0,0 0 0 0 0,13 0 13 0 0,-23 3-8 0 0,1 0 1 0 0,-1 0 0 0 0,0 0 0 0 0,0 1 0 0 0,0-1 0 0 0,1 1-1 0 0,-1 0 1 0 0,0-1 0 0 0,0 1 0 0 0,0 1 0 0 0,0-1 0 0 0,0 0-1 0 0,0 1 1 0 0,-1-1 0 0 0,1 1 0 0 0,0 0 0 0 0,-1 0 0 0 0,1 0-1 0 0,-1 0 1 0 0,0 1 0 0 0,0-1 0 0 0,0 1 0 0 0,0-1 0 0 0,0 1-1 0 0,0 0 1 0 0,-1-1 0 0 0,1 1 0 0 0,-1 0 0 0 0,0 0 0 0 0,0 0-1 0 0,0 0 1 0 0,0 1 0 0 0,0-1 0 0 0,-1 0 0 0 0,1 0 0 0 0,-1 0-1 0 0,0 1 1 0 0,0-1 0 0 0,0 0 0 0 0,-1 0 0 0 0,1 0 0 0 0,-1 1-1 0 0,1-1 1 0 0,-1 0 0 0 0,0 0 0 0 0,0 0 0 0 0,-1 0 0 0 0,0 2 7 0 0,-6 3-139 0 0,-1 0-1 0 0,0 0 1 0 0,0-1 0 0 0,-1 0 0 0 0,0-1 0 0 0,0 0 0 0 0,0 0 0 0 0,-1-1 0 0 0,1-1 0 0 0,-1 1 0 0 0,-1-2 0 0 0,1 0 0 0 0,0 0 0 0 0,-1-1 0 0 0,1 0 0 0 0,-1-1-1 0 0,0 0 1 0 0,0-1 0 0 0,-6-1 139 0 0,0-23-4328 0 0,22 19 3059 0 0</inkml:trace>
  <inkml:trace contextRef="#ctx0" brushRef="#br0" timeOffset="544.607">744 413 968 0 0,'1'0'70'0'0,"0"-1"-1"0"0,0 1 1 0 0,0 0-1 0 0,0-1 1 0 0,-1 1-1 0 0,1-1 0 0 0,0 1 1 0 0,0-1-1 0 0,-1 0 1 0 0,1 1-1 0 0,0-1 1 0 0,-1 0-1 0 0,1 1 1 0 0,-1-1-1 0 0,1 0 1 0 0,-1 0-1 0 0,1 0 1 0 0,-1 1-1 0 0,1-1 1 0 0,-1 0-1 0 0,0 0 1 0 0,1 0-1 0 0,-1 0 1 0 0,0 0-1 0 0,0 0 1 0 0,0 0-1 0 0,0 0 1 0 0,0 1-1 0 0,0-1 1 0 0,0 0-1 0 0,0 0 1 0 0,0 0-1 0 0,0 0 1 0 0,0 0-1 0 0,-1 0 0 0 0,1 0 1 0 0,0 0-1 0 0,-1 0 1 0 0,1 1-1 0 0,0-1 1 0 0,-1 0-1 0 0,1 0 1 0 0,-1 0-1 0 0,1 1 1 0 0,-1-1-1 0 0,0 0 1 0 0,1 1-1 0 0,-1-1 1 0 0,0 0-1 0 0,0 1 1 0 0,1-1-1 0 0,-1 1 1 0 0,0-1-1 0 0,0 1 1 0 0,0 0-1 0 0,0-1 1 0 0,1 1-1 0 0,-1 0 1 0 0,0-1-1 0 0,0 1 1 0 0,0 0-1 0 0,0 0 1 0 0,0 0-1 0 0,0 0 1 0 0,-1 0-70 0 0,-11 1 67 0 0,0 1 0 0 0,0 0 0 0 0,0 1 0 0 0,0 0 0 0 0,1 1 0 0 0,-1 1 0 0 0,1 0 0 0 0,0 0 0 0 0,1 1 0 0 0,-1 1 0 0 0,1 0 1 0 0,0 0-1 0 0,1 1 0 0 0,0 1 0 0 0,0 0 0 0 0,1 0 0 0 0,0 1 0 0 0,0 0 0 0 0,1 0 0 0 0,0 1 0 0 0,0 1-67 0 0,8-11 22 0 0,-1 0-1 0 0,1 0 1 0 0,-1-1-1 0 0,1 1 1 0 0,-1 0-1 0 0,1 0 1 0 0,-1-1-1 0 0,1 1 0 0 0,0 0 1 0 0,-1 0-1 0 0,1 0 1 0 0,0 0-1 0 0,0 0 1 0 0,-1 0-1 0 0,1 0 1 0 0,0 0-1 0 0,0-1 1 0 0,0 1-1 0 0,0 0 0 0 0,0 0 1 0 0,0 0-1 0 0,1 0 1 0 0,-1 0-1 0 0,0 0 1 0 0,0 0-1 0 0,1 0 1 0 0,-1-1-1 0 0,1 1 1 0 0,-1 0-1 0 0,0 0 1 0 0,1 0-1 0 0,-1-1 0 0 0,1 1 1 0 0,0 0-1 0 0,-1-1 1 0 0,1 1-1 0 0,0 0 1 0 0,-1-1-1 0 0,1 1 1 0 0,0-1-1 0 0,0 1 1 0 0,0-1-1 0 0,-1 1 1 0 0,1-1-1 0 0,0 0 0 0 0,0 1 1 0 0,0-1-1 0 0,0 0 1 0 0,0 0-1 0 0,0 1 1 0 0,-1-1-1 0 0,1 0 1 0 0,0 0-1 0 0,0 0 1 0 0,0 0-1 0 0,0 0 1 0 0,0-1-1 0 0,0 1 0 0 0,0 0 1 0 0,0 0-1 0 0,0 0 1 0 0,0-1-22 0 0,53-9 241 0 0,89-101 179 0 0,-101 152-456 0 0,-29-34-280 0 0,-1-1 1 0 0,2 0 0 0 0,-1-1-1 0 0,1-1 1 0 0,-1 0 0 0 0,1-1-1 0 0,0-1 1 0 0,1 0 0 0 0,-1-1-1 0 0,12 0 316 0 0,11-13-2435 0 0,-19 0 1271 0 0</inkml:trace>
  <inkml:trace contextRef="#ctx0" brushRef="#br0" timeOffset="823.63">1087 62 1948 0 0,'0'-1'106'0'0,"0"0"-1"0"0,0 0 0 0 0,0 0 1 0 0,0 0-1 0 0,0 0 0 0 0,-1 0 1 0 0,1 0-1 0 0,0 0 0 0 0,0 0 1 0 0,-1 1-1 0 0,1-1 0 0 0,0 0 1 0 0,-1 0-1 0 0,1 0 0 0 0,-1 0 1 0 0,1 0-1 0 0,-1 1 0 0 0,1-1 1 0 0,-1 0-1 0 0,0 1 0 0 0,1-1 1 0 0,-1 0-1 0 0,0 1 1 0 0,0-1-1 0 0,0 1 0 0 0,1-1 1 0 0,-1 1-1 0 0,0-1 0 0 0,0 1 1 0 0,0-1-1 0 0,0 1 0 0 0,0 0 1 0 0,0 0-1 0 0,0 0 0 0 0,0-1 1 0 0,0 1-1 0 0,1 0 0 0 0,-1 0 1 0 0,0 0-1 0 0,0 0 0 0 0,0 0 1 0 0,0 1-1 0 0,0-1 0 0 0,0 0 1 0 0,0 0-1 0 0,-1 1-105 0 0,-40 55 1153 0 0,38-39-1069 0 0,1 1-1 0 0,0-1 1 0 0,1 0-1 0 0,1 1 1 0 0,1-1-1 0 0,0 1 1 0 0,2-1-1 0 0,-1 0 1 0 0,2 1-1 0 0,1-1 1 0 0,0 0-1 0 0,1 0 1 0 0,0-1-1 0 0,7 13-83 0 0,-11-27-2 0 0,2 10 11 0 0,1 0 0 0 0,0 0 1 0 0,0-1-1 0 0,1 0 0 0 0,1 0 1 0 0,0 0-1 0 0,0-1 0 0 0,1 0 1 0 0,0 0-1 0 0,1-1 0 0 0,0 0 1 0 0,1 0-1 0 0,0-1 0 0 0,2 2-9 0 0,32-40-1253 0 0,10-117-3630 0 0,-47 116 3535 0 0</inkml:trace>
  <inkml:trace contextRef="#ctx0" brushRef="#br0" timeOffset="1199.333">1288 107 888 0 0,'13'-98'5111'0'0,"-13"95"-4737"0"0,0 3-25 0 0,0 0-69 0 0,-3 10 711 0 0,1 189-67 0 0,25-12-607 0 0,-13-99 145 0 0,24-119 1124 0 0,-21 11-1493 0 0,-7 8-76 0 0,1 0-1 0 0,0 1 0 0 0,1 0 0 0 0,0 0 0 0 0,1 0 1 0 0,1 1-1 0 0,-1 0 0 0 0,1 1 0 0 0,1 0 0 0 0,0 1 1 0 0,0 0-1 0 0,6-2-16 0 0,-12 10-9 0 0,1 1-1 0 0,0-1 1 0 0,0 1 0 0 0,0 0 0 0 0,0 1 0 0 0,-1-1 0 0 0,1 1 0 0 0,-1 0-1 0 0,1 1 1 0 0,-1-1 0 0 0,0 1 0 0 0,0 0 0 0 0,0 0 0 0 0,0 1 0 0 0,0 0-1 0 0,-1-1 1 0 0,0 1 0 0 0,1 1 0 0 0,-2-1 0 0 0,1 1 0 0 0,0-1 0 0 0,-1 1-1 0 0,0 0 1 0 0,0 1 0 0 0,0-1 0 0 0,-1 0 0 0 0,0 1 0 0 0,0-1 0 0 0,0 1-1 0 0,-1 0 1 0 0,0 0 0 0 0,0-1 0 0 0,0 1 0 0 0,-1 0 0 0 0,1 1 9 0 0,-4-1-113 0 0,0-1 1 0 0,0 0 0 0 0,0 1 0 0 0,-1-2-1 0 0,0 1 1 0 0,0 0 0 0 0,0-1 0 0 0,0 0-1 0 0,-1 0 1 0 0,1 0 0 0 0,-1 0 0 0 0,0-1-1 0 0,0 0 1 0 0,-1 0 0 0 0,1 0 0 0 0,0 0-1 0 0,-1-1 1 0 0,0 0 0 0 0,0 0 0 0 0,1-1-1 0 0,-1 0 1 0 0,0 0 0 0 0,0 0 0 0 0,0-1-1 0 0,0 1 1 0 0,0-1 0 0 0,-1-1 0 0 0,1 1-1 0 0,0-1 1 0 0,-2-1 112 0 0,-47-37-4970 0 0,53 30 3710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9:2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3 480 1612 0 0,'-2'-23'2372'0'0,"2"-40"2497"0"0,2 102-3814 0 0,4 28-805 0 0,4 0 0 0 0,2-1 0 0 0,3 0 0 0 0,3-1 0 0 0,7 9-250 0 0,47 201-330 0 0,-68-208-2504 0 0,-5-66 2742 0 0,1 0-1 0 0,0-1 1 0 0,-1 1-1 0 0,1 0 1 0 0,0-1 0 0 0,-1 1-1 0 0,1-1 1 0 0,-1 1-1 0 0,1 0 1 0 0,-1-1-1 0 0,1 1 1 0 0,-1-1 0 0 0,1 0-1 0 0,-1 1 1 0 0,0-1-1 0 0,1 1 1 0 0,-1-1 0 0 0,1 0-1 0 0,-1 0 1 0 0,0 1-1 0 0,1-1 1 0 0,-1 0-1 0 0,0 0 1 0 0,0 0 0 0 0,1 0-1 0 0,-1 1 1 0 0,0-1-1 0 0,1 0 1 0 0,-1 0 0 0 0,0-1-1 0 0,0 1 1 0 0,1 0-1 0 0,-1 0 1 0 0,0 0-1 0 0,1 0 1 0 0,-1-1 0 0 0,0 1-1 0 0,1 0 1 0 0,-1-1-1 0 0,0 1 1 0 0,1 0 0 0 0,-1-1-1 0 0,1 1 1 0 0,-1-1-1 0 0,1 1 1 0 0,-1-1-1 0 0,1 1 1 0 0,-1-1 0 0 0,1 1-1 0 0,-1-1 1 0 0,1 1-1 0 0,0-1 1 0 0,-1 0-1 0 0,1 1 1 0 0,0-1 0 0 0,-1 0-1 0 0,1 0 93 0 0,-10-15-1198 0 0</inkml:trace>
  <inkml:trace contextRef="#ctx0" brushRef="#br0" timeOffset="249.006">81 473 1448 0 0,'2'-4'143'0'0,"1"0"0"0"0,-1 0 0 0 0,0 0 0 0 0,1 1 0 0 0,0-1 0 0 0,0 1 0 0 0,0-1 0 0 0,0 1 0 0 0,1 0 0 0 0,-1 1 0 0 0,1-1-1 0 0,0 1 1 0 0,-1-1 0 0 0,1 1 0 0 0,0 0 0 0 0,0 0 0 0 0,1 1 0 0 0,-1-1 0 0 0,0 1 0 0 0,1 0 0 0 0,2 0-143 0 0,-1 0 63 0 0,1 1 1 0 0,-1 1-1 0 0,0-1 1 0 0,0 1-1 0 0,0 0 0 0 0,0 1 1 0 0,0-1-1 0 0,0 1 1 0 0,0 0-1 0 0,0 1 1 0 0,0-1-1 0 0,-1 1 0 0 0,0 0 1 0 0,1 1-1 0 0,-1-1 1 0 0,0 1-1 0 0,-1 0 1 0 0,1 0-1 0 0,-1 0 0 0 0,1 1 1 0 0,-1 0-1 0 0,3 5-63 0 0,-2-4 22 0 0,-1 1-1 0 0,0-1 1 0 0,0 1-1 0 0,0 0 1 0 0,-1 1-1 0 0,0-1 1 0 0,-1 1-1 0 0,1-1 1 0 0,-1 1-1 0 0,-1 0 1 0 0,0 0 0 0 0,0 0-1 0 0,0 0 1 0 0,-1 0-1 0 0,0-1 1 0 0,0 1-1 0 0,-1 0 1 0 0,0 0-1 0 0,-1 0 1 0 0,0 0-1 0 0,0-1 1 0 0,0 1-1 0 0,-1-1 1 0 0,0 1-1 0 0,-1-1 1 0 0,0 0-1 0 0,0 0 1 0 0,0-1-1 0 0,-1 1 1 0 0,0-1-1 0 0,0 0 1 0 0,-1 0 0 0 0,1-1-1 0 0,-1 1 1 0 0,-6 3-22 0 0,10-8-98 0 0,1-1 1 0 0,0 1 0 0 0,0-1 0 0 0,-1 1-1 0 0,1-1 1 0 0,0 0 0 0 0,-1 1 0 0 0,1-1 0 0 0,-1 0-1 0 0,1 0 1 0 0,0 0 0 0 0,-1 0 0 0 0,1 0-1 0 0,0 0 1 0 0,-1-1 0 0 0,1 1 0 0 0,-1 0-1 0 0,1-1 1 0 0,0 1 0 0 0,0-1 0 0 0,-1 1 0 0 0,1-1-1 0 0,0 0 1 0 0,0 1 0 0 0,0-1 0 0 0,0 0-1 0 0,-1 0 1 0 0,1 0 0 0 0,0 0 0 0 0,1 0-1 0 0,-1 0 1 0 0,0 0 0 0 0,0 0 0 0 0,0 0 0 0 0,1 0-1 0 0,-1-1 1 0 0,0 1 0 0 0,1 0 0 0 0,-1-1-1 0 0,1 1 1 0 0,0 0 0 0 0,-1-1 97 0 0,-5-13-1127 0 0</inkml:trace>
  <inkml:trace contextRef="#ctx0" brushRef="#br0" timeOffset="529.811">414 413 1556 0 0,'74'80'2818'0'0,"-67"-67"-2435"0"0,0 2-1 0 0,0-1 0 0 0,-2 1 1 0 0,0 0-1 0 0,0 0 0 0 0,-1 0 1 0 0,-1 1-1 0 0,-1-1 0 0 0,0 1 0 0 0,-1 2-382 0 0,-1-17 43 0 0,0 0 0 0 0,-1 1 0 0 0,1-1 0 0 0,0 0 0 0 0,0 0 0 0 0,-1 0 0 0 0,1 0-1 0 0,-1 0 1 0 0,1 0 0 0 0,-1 0 0 0 0,1 0 0 0 0,-1 0 0 0 0,0 0 0 0 0,0 0 0 0 0,1 0-1 0 0,-1 0 1 0 0,0-1 0 0 0,0 1 0 0 0,0 0 0 0 0,0 0 0 0 0,0-1 0 0 0,0 1 0 0 0,0-1-1 0 0,0 1 1 0 0,0-1 0 0 0,0 1 0 0 0,0-1 0 0 0,0 0 0 0 0,0 1 0 0 0,0-1 0 0 0,0 0 0 0 0,-1 0-1 0 0,1 0 1 0 0,0 0 0 0 0,0 0 0 0 0,0 0 0 0 0,0 0 0 0 0,-1 0 0 0 0,1 0 0 0 0,0-1-1 0 0,0 1 1 0 0,0 0 0 0 0,0-1 0 0 0,0 1 0 0 0,0-1 0 0 0,0 1 0 0 0,0-1 0 0 0,0 0-1 0 0,0 1 1 0 0,0-1 0 0 0,0 0 0 0 0,0 0 0 0 0,1 0 0 0 0,-1 1 0 0 0,0-1 0 0 0,0 0-1 0 0,1 0 1 0 0,-1 0-43 0 0,-1-8-53 0 0,0 1-1 0 0,1-1 0 0 0,0 1 0 0 0,1-1 0 0 0,-1 0 1 0 0,2 1-1 0 0,-1-1 0 0 0,1 1 0 0 0,0-1 1 0 0,1 1-1 0 0,0-1 0 0 0,1 1 0 0 0,-1 0 1 0 0,1 0-1 0 0,1 0 0 0 0,0 0 0 0 0,0 1 0 0 0,0-1 1 0 0,1 1-1 0 0,0 0 0 0 0,1 0 0 0 0,4-4 54 0 0,92-80-6651 0 0,-87 81 5557 0 0</inkml:trace>
  <inkml:trace contextRef="#ctx0" brushRef="#br0" timeOffset="823.578">867 417 1292 0 0,'-16'5'3560'0'0,"-22"11"-2637"0"0,21-7-656 0 0,1 0 1 0 0,0 1-1 0 0,0 1 1 0 0,1 1-1 0 0,1 0 1 0 0,0 0-1 0 0,1 1 1 0 0,0 1-1 0 0,-5 7-267 0 0,18-19 167 0 0,14 15 319 0 0,-6-15-533 0 0,-1-1 1 0 0,1-1 0 0 0,-1 1-1 0 0,1-1 1 0 0,-1-1-1 0 0,1 1 1 0 0,-1-1 0 0 0,1 0-1 0 0,-1-1 1 0 0,1 0-1 0 0,-1 0 1 0 0,0-1 0 0 0,0 0-1 0 0,4-2 47 0 0,-5 3-56 0 0,5-2-212 0 0,0 0 0 0 0,0 0 0 0 0,0-1 0 0 0,-1 0 1 0 0,1-1-1 0 0,-1-1 0 0 0,-1 1 0 0 0,1-1 0 0 0,-1-1 1 0 0,0 0-1 0 0,-1 0 0 0 0,0-1 0 0 0,0 0 0 0 0,-1 0 1 0 0,0-1-1 0 0,5-9 268 0 0,-1-10-812 0 0</inkml:trace>
  <inkml:trace contextRef="#ctx0" brushRef="#br0" timeOffset="1227.229">982 273 2096 0 0,'-22'-166'2672'0'0,"-8"59"1128"0"0,104 433-2881 0 0,-54-134-252 0 0,17-199-625 0 0,-30 3-54 0 0,6-5-22 0 0,1 1 1 0 0,0 0-1 0 0,1 1 1 0 0,-1 1-1 0 0,1 0 1 0 0,1 1-1 0 0,-1 0 1 0 0,1 2-1 0 0,-1 0 1 0 0,16-1 33 0 0,-27 4 6 0 0,1 0-1 0 0,-1 1 1 0 0,0 0 0 0 0,0 0 0 0 0,0 0-1 0 0,0 0 1 0 0,0 1 0 0 0,0-1 0 0 0,-1 1-1 0 0,1 0 1 0 0,0 0 0 0 0,-1 1-1 0 0,1-1 1 0 0,-1 1 0 0 0,0-1 0 0 0,0 1-1 0 0,0 0 1 0 0,0 0 0 0 0,-1 1 0 0 0,1-1-1 0 0,-1 0 1 0 0,1 1 0 0 0,-1 0 0 0 0,-1-1-1 0 0,1 1 1 0 0,0 0 0 0 0,-1 0-1 0 0,0 0 1 0 0,0 0 0 0 0,0 0 0 0 0,0 0-1 0 0,-1 1 1 0 0,1-1 0 0 0,-1 0 0 0 0,0 2-6 0 0,-5 1 10 0 0,0-1 1 0 0,0 0-1 0 0,0 0 0 0 0,-1-1 1 0 0,0 1-1 0 0,0-1 1 0 0,0 0-1 0 0,0-1 1 0 0,-1 1-1 0 0,0-1 1 0 0,0-1-1 0 0,0 1 1 0 0,0-1-1 0 0,-1-1 1 0 0,1 1-1 0 0,-1-1 1 0 0,0 0-1 0 0,0-1 1 0 0,1 0-1 0 0,-1 0 1 0 0,0-1-1 0 0,-3 0-10 0 0,7 0-235 0 0,0 0-1 0 0,0 0 1 0 0,-1-1-1 0 0,1 0 1 0 0,0 0 0 0 0,0 0-1 0 0,0 0 1 0 0,0-1-1 0 0,0 1 1 0 0,1-1 0 0 0,-1 0-1 0 0,0 0 1 0 0,1 0 0 0 0,-1-1-1 0 0,1 1 1 0 0,0-1-1 0 0,0 0 1 0 0,0 0 0 0 0,0 0-1 0 0,0 0 1 0 0,1-1-1 0 0,-1 1 1 0 0,1-1 0 0 0,0 1-1 0 0,0-1 1 0 0,0 0-1 0 0,0-3 236 0 0,1 3-1264 0 0,1-9 20 0 0</inkml:trace>
  <inkml:trace contextRef="#ctx0" brushRef="#br0" timeOffset="1475.185">1526 443 916 0 0,'17'15'7084'0'0,"-13"-14"-7765"0"0,-12-7-3634 0 0,7 5 3055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9:2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293 201 1460 0 0,'5'-22'3164'0'0,"-4"22"-3233"0"0,0-1 154 0 0,0 1 0 0 0,0 0 0 0 0,0-1 0 0 0,0 1 0 0 0,0-1 0 0 0,-1 1 0 0 0,1-1 0 0 0,0 1 0 0 0,0-1 0 0 0,0 0 0 0 0,0 1 0 0 0,0-1 0 0 0,-1 0 1 0 0,1 0-1 0 0,0 1 0 0 0,-1-1 0 0 0,1 0 0 0 0,-1 0 0 0 0,1 0 0 0 0,-1 0 0 0 0,1 0 0 0 0,-1 0 0 0 0,1 0 0 0 0,-1 0 0 0 0,0 0 0 0 0,0 0 0 0 0,1 0 0 0 0,-1 0 0 0 0,0 0 0 0 0,0 0 0 0 0,0 0 0 0 0,0 0 0 0 0,0 0 0 0 0,-1 0 0 0 0,1-1 0 0 0,0 1 0 0 0,0 0 0 0 0,-1 0 0 0 0,1 0 0 0 0,0 0 0 0 0,-1 0 0 0 0,1 1 0 0 0,-1-1 0 0 0,0 0 0 0 0,1 0 0 0 0,-1 0 0 0 0,0 0-85 0 0,-20 75 1043 0 0,74 248-1872 0 0,-54-318 629 0 0,1-1 0 0 0,-1 1 0 0 0,0 0 0 0 0,0 0 0 0 0,0 0-1 0 0,0 0 1 0 0,-1-1 0 0 0,0 1 0 0 0,0-1 0 0 0,0 1 0 0 0,0-1-1 0 0,0 0 1 0 0,0 0 0 0 0,-1 0 0 0 0,0 0 0 0 0,0 0 0 0 0,0 0-1 0 0,0-1 1 0 0,0 1 0 0 0,0-1 0 0 0,0 0 0 0 0,-1 0-1 0 0,1 0 1 0 0,-1-1 0 0 0,0 1 0 0 0,1-1 0 0 0,-1 0 0 0 0,0 0-1 0 0,0 0 1 0 0,-3 0 200 0 0,-16 1-1060 0 0</inkml:trace>
  <inkml:trace contextRef="#ctx0" brushRef="#br0" timeOffset="1137.144">0 417 1132 0 0,'8'-14'4092'0'0,"42"3"-3831"0"0,-43 10 20 0 0,66-11 213 0 0,-27 6-468 0 0,0-2 0 0 0,-1-1 1 0 0,0-3-1 0 0,0-2 0 0 0,-1-1 0 0 0,29-16-26 0 0,-65 27 90 0 0,0-1-1 0 0,0 1 0 0 0,-1-1 0 0 0,0 0 1 0 0,1-1-1 0 0,-2 0 0 0 0,1 0 0 0 0,-1-1 1 0 0,0 1-1 0 0,0-1 0 0 0,-1-1 1 0 0,0 1-1 0 0,0-1 0 0 0,0 0 0 0 0,-1 0 1 0 0,-1 0-1 0 0,1 0 0 0 0,-1-1 0 0 0,1-7-89 0 0,-4 15 163 0 0,-2-23 574 0 0,1 23-731 0 0,0 1-1 0 0,0-1 0 0 0,1 1 0 0 0,-1-1 1 0 0,0 1-1 0 0,0-1 0 0 0,0 1 0 0 0,0 0 0 0 0,1 0 1 0 0,-1-1-1 0 0,0 1 0 0 0,0 0 0 0 0,0 0 0 0 0,0 0 1 0 0,0 0-1 0 0,0 0 0 0 0,0 0 0 0 0,0 0 0 0 0,0 1 1 0 0,1-1-1 0 0,-1 0 0 0 0,0 0 0 0 0,0 1 1 0 0,0-1-1 0 0,0 0 0 0 0,0 1 0 0 0,1-1 0 0 0,-1 1 1 0 0,0-1-1 0 0,0 1 0 0 0,1 0 0 0 0,-1-1 0 0 0,0 1 1 0 0,1 0-1 0 0,-1-1 0 0 0,1 1 0 0 0,-1 0 0 0 0,1 0 1 0 0,-1-1-1 0 0,1 1 0 0 0,-1 0 0 0 0,1 0 0 0 0,0 0 1 0 0,0 0-1 0 0,-1 0 0 0 0,1-1 0 0 0,0 1 1 0 0,0 0-1 0 0,0 0 0 0 0,0 0 0 0 0,0 0 0 0 0,0 0 1 0 0,0 0-1 0 0,0 0 0 0 0,0 0 0 0 0,0 0 0 0 0,1-1 1 0 0,-1 1-1 0 0,0 0 0 0 0,1 0 0 0 0,-1 0 0 0 0,1 0 1 0 0,-1-1-1 0 0,1 1-5 0 0,-9 85-99 0 0,7-78 149 0 0,1 217 225 0 0,16-37-268 0 0,-10-179-80 0 0,9-33-304 0 0,12-41-162 0 0,12-19-701 0 0,7 143 556 0 0,-34-53 651 0 0,1 0 0 0 0,-1-1 1 0 0,1 0-1 0 0,0-1 0 0 0,0 0 1 0 0,0-1-1 0 0,1-1 0 0 0,-1 0 1 0 0,1-1-1 0 0,-1 0 0 0 0,1-1 1 0 0,0-1-1 0 0,-1 0 0 0 0,1-1 1 0 0,-1 0-1 0 0,0-1 0 0 0,1-1 1 0 0,-1 0-1 0 0,-1 0 0 0 0,1-1 1 0 0,-1-1-1 0 0,9-5 33 0 0,96-76-552 0 0,-166 94 1203 0 0,37-2-580 0 0,0 0 0 0 0,0 1-1 0 0,1 0 1 0 0,0 1 0 0 0,0 1 0 0 0,1-1-1 0 0,-1 2 1 0 0,2-1 0 0 0,-1 1 0 0 0,1 1-1 0 0,-5 7-70 0 0,13-16 226 0 0,1-1-24 0 0,37 12 322 0 0,-18-15-526 0 0,0 0-1 0 0,-1-2 0 0 0,1 0 0 0 0,-1-1 1 0 0,0 0-1 0 0,0-2 0 0 0,-1 0 1 0 0,0-1-1 0 0,-1-1 0 0 0,0 0 0 0 0,11-10 3 0 0,-87 124-120 0 0,61-102 133 0 0,-1 0-1 0 0,1 0 0 0 0,-1 0 1 0 0,1 0-1 0 0,0 0 0 0 0,0 0 1 0 0,0 0-1 0 0,0 0 0 0 0,0 0 0 0 0,0-1 1 0 0,1 1-1 0 0,-1-1 0 0 0,1 1 1 0 0,-1-1-1 0 0,1 1 0 0 0,-1-1 1 0 0,1 0-1 0 0,0 1 0 0 0,0-1 0 0 0,-1 0 1 0 0,1 0-1 0 0,0-1 0 0 0,0 1 1 0 0,0 0-1 0 0,0-1 0 0 0,0 1 1 0 0,0-1-1 0 0,0 1 0 0 0,0-1 1 0 0,1 0-1 0 0,-1 0 0 0 0,0 0 0 0 0,0 0 1 0 0,0 0-1 0 0,0-1 0 0 0,0 1 1 0 0,0-1-1 0 0,0 1 0 0 0,0-1 1 0 0,0 0-1 0 0,0 0 0 0 0,0 0 0 0 0,0 0 1 0 0,-1 0-1 0 0,1 0 0 0 0,0 0-12 0 0,18-6-16 0 0,0-2-1 0 0,0 0 1 0 0,-1-1-1 0 0,0-1 1 0 0,-1 0-1 0 0,-1-2 1 0 0,1 0-1 0 0,-2 0 1 0 0,0-2-1 0 0,-1 0 0 0 0,0-1 1 0 0,-1-1-1 0 0,-1 0 1 0 0,-1-1-1 0 0,0 0 1 0 0,1-5 16 0 0,-11 20 2 0 0,12-21 277 0 0,-1 0 0 0 0,0-1 0 0 0,-2 0 0 0 0,-1-1 1 0 0,-1 0-1 0 0,-2-1 0 0 0,0 0 0 0 0,2-26-279 0 0,-9 51 202 0 0,-21-24 777 0 0,16 30-953 0 0,1 0-1 0 0,0 0 1 0 0,0 1 0 0 0,0 0 0 0 0,0 0-1 0 0,1 0 1 0 0,0 0 0 0 0,0 1 0 0 0,0-1-1 0 0,1 1 1 0 0,0-1 0 0 0,0 1 0 0 0,0 0-1 0 0,1 0 1 0 0,0 0 0 0 0,0 0-1 0 0,0 0 1 0 0,1 0 0 0 0,0 1 0 0 0,0-1-1 0 0,0 0 1 0 0,1 2-26 0 0,40 171-40 0 0,2 15-3171 0 0,-79-93-1863 0 0,24-89 3912 0 0</inkml:trace>
  <inkml:trace contextRef="#ctx0" brushRef="#br0" timeOffset="1309.707">1399 453 1804 0 0,'-2'-5'604'0'0,"1"1"44"0"0,-1 2-112 0 0,-1-1-180 0 0,4-1 24 0 0,1-1 32 0 0,0 2-64 0 0,1 0-128 0 0,0 2-23 0 0,3-1-197 0 0,1 1-85 0 0,2-1-391 0 0,14 1-364 0 0,-2-4-356 0 0,1 1 24 0 0</inkml:trace>
  <inkml:trace contextRef="#ctx0" brushRef="#br0" timeOffset="1616.347">2106 18 1172 0 0,'-1'-2'105'0'0,"0"1"0"0"0,1 0 1 0 0,-1 0-1 0 0,0-1 0 0 0,0 1 0 0 0,0 0 0 0 0,-1 0 0 0 0,1 0 1 0 0,0 0-1 0 0,0 1 0 0 0,-1-1 0 0 0,1 0 0 0 0,0 0 0 0 0,-1 1 0 0 0,1-1 1 0 0,0 1-1 0 0,-1-1 0 0 0,1 1 0 0 0,-1 0 0 0 0,1-1 0 0 0,-1 1 1 0 0,1 0-1 0 0,-1 0 0 0 0,1 0 0 0 0,-1 0 0 0 0,1 0 0 0 0,-1 1 1 0 0,1-1-1 0 0,-1 0 0 0 0,1 1 0 0 0,-1-1 0 0 0,1 1 0 0 0,0-1 0 0 0,-1 1 1 0 0,1 0-1 0 0,0-1 0 0 0,-1 1 0 0 0,1 0 0 0 0,0 0 0 0 0,0 0 1 0 0,0 0-1 0 0,0 0 0 0 0,0 0 0 0 0,0 1 0 0 0,0-1 0 0 0,0 0 1 0 0,0 0-1 0 0,1 1 0 0 0,-1-1 0 0 0,0 0 0 0 0,1 1 0 0 0,-1-1 0 0 0,1 1 1 0 0,-1-1-1 0 0,1 1 0 0 0,0-1 0 0 0,0 1 0 0 0,0-1-105 0 0,-33 93 942 0 0,30-52-594 0 0,1-1-1 0 0,2 1 0 0 0,2 0 1 0 0,2-1-1 0 0,1 0 1 0 0,3 0-1 0 0,1 0 0 0 0,9 22-347 0 0,11 64 525 0 0,9 62-2564 0 0,-38-186 1841 0 0,0-1 1 0 0,-1 1-1 0 0,1-1 1 0 0,-1 1-1 0 0,1 0 1 0 0,-1-1 0 0 0,0 1-1 0 0,0-1 1 0 0,0 0-1 0 0,-1 1 1 0 0,1-1-1 0 0,-1 0 1 0 0,1 0 0 0 0,-1 0-1 0 0,0 0 1 0 0,1 0-1 0 0,-1 0 1 0 0,0 0-1 0 0,0 0 1 0 0,0-1 0 0 0,-1 1-1 0 0,1-1 1 0 0,0 0-1 0 0,-1 0 1 0 0,1 1-1 0 0,0-2 1 0 0,-1 1-1 0 0,0 0 1 0 0,1 0 0 0 0,-1-1-1 0 0,1 1 1 0 0,-1-1-1 0 0,0 0 1 0 0,-1 0 197 0 0,-7 0-1189 0 0</inkml:trace>
  <inkml:trace contextRef="#ctx0" brushRef="#br0" timeOffset="1909.294">1826 483 1820 0 0,'0'-4'5822'0'0,"47"-14"-4585"0"0,75-8-384 0 0,3 8-3289 0 0,-39 6-1938 0 0,-68 10 3076 0 0</inkml:trace>
  <inkml:trace contextRef="#ctx0" brushRef="#br0" timeOffset="2128.759">2303 330 1248 0 0,'12'15'6183'0'0,"1"47"-5654"0"0,-9-38 54 0 0,11 35-44 0 0,2 9-431 0 0,-12-24-2805 0 0,-16-47-1068 0 0,1-7 2577 0 0</inkml:trace>
  <inkml:trace contextRef="#ctx0" brushRef="#br0" timeOffset="2378.779">2298 181 1684 0 0,'0'-6'1052'0'0,"0"2"-340"0"0,2-2-236 0 0,-1 4-132 0 0,-1-2-124 0 0,2-1-12 0 0,1 5-356 0 0,-3-3-220 0 0,3 0-328 0 0,1 0-516 0 0,0 2-4 0 0</inkml:trace>
  <inkml:trace contextRef="#ctx0" brushRef="#br0" timeOffset="2629.054">2405 213 1468 0 0,'114'177'3989'0'0,"-106"-167"-3749"0"0,-1 0-1 0 0,-1 1 0 0 0,0 0 1 0 0,0 1-1 0 0,-1 0 1 0 0,0-1-1 0 0,-1 1 0 0 0,-1 1 1 0 0,0-1-1 0 0,0 0 1 0 0,-1 1-1 0 0,-1 2-239 0 0,-1-16 47 0 0,0 0-1 0 0,-1 0 1 0 0,1 0 0 0 0,-1 0 0 0 0,1 0-1 0 0,-1 0 1 0 0,1 1 0 0 0,-1-1-1 0 0,1 0 1 0 0,-1 0 0 0 0,0 1-1 0 0,1-1 1 0 0,-1 0 0 0 0,0 1-1 0 0,0-1 1 0 0,0 0 0 0 0,1 1 0 0 0,-1-1-1 0 0,0 1 1 0 0,0 0 0 0 0,0-1-1 0 0,0 1 1 0 0,0 0 0 0 0,0-1-1 0 0,0 1 1 0 0,0 0 0 0 0,0 0-1 0 0,0 0 1 0 0,0 0 0 0 0,0 0 0 0 0,0 0-1 0 0,0 0 1 0 0,0 0 0 0 0,0 0-1 0 0,0 1 1 0 0,0-1 0 0 0,1 0-1 0 0,-1 1 1 0 0,0-1 0 0 0,0 0 0 0 0,0 1-1 0 0,0-1 1 0 0,0 1 0 0 0,1 0-1 0 0,-1-1 1 0 0,0 1 0 0 0,0 0-1 0 0,1-1 1 0 0,-1 1 0 0 0,0 0-1 0 0,1 0 1 0 0,-1-1 0 0 0,1 1 0 0 0,-1 0-1 0 0,1 0 1 0 0,-1 0 0 0 0,1 0-1 0 0,0 0 1 0 0,-1 0 0 0 0,1 0-1 0 0,0 0 1 0 0,0 0-47 0 0,5-17-521 0 0,1 1 1 0 0,1 0-1 0 0,0 0 1 0 0,1 1-1 0 0,0 0 1 0 0,1 0-1 0 0,1 1 1 0 0,0 0-1 0 0,1 1 0 0 0,1 0 1 0 0,-1 1-1 0 0,2 0 1 0 0,1 0 520 0 0,3-5-1122 0 0,4-5-86 0 0</inkml:trace>
  <inkml:trace contextRef="#ctx0" brushRef="#br0" timeOffset="2936.69">2892 115 2008 0 0,'14'118'8201'0'0,"16"18"-6586"0"0,18 108-2947 0 0,-48-243 1212 0 0,1 0 1 0 0,-1 0-1 0 0,0 0 0 0 0,0 0 1 0 0,0 1-1 0 0,0-1 1 0 0,0 0-1 0 0,0 0 1 0 0,0 0-1 0 0,0 0 0 0 0,-1 0 1 0 0,1 0-1 0 0,0 0 1 0 0,-1 0-1 0 0,1 0 1 0 0,-1 0-1 0 0,1 0 0 0 0,-1 0 1 0 0,1 0-1 0 0,-1 0 1 0 0,1 0-1 0 0,-1-1 1 0 0,0 1-1 0 0,0 0 0 0 0,1 0 1 0 0,-1-1-1 0 0,0 1 1 0 0,0 0-1 0 0,0-1 1 0 0,0 1-1 0 0,0-1 0 0 0,0 1 1 0 0,0-1-1 0 0,0 1 1 0 0,0-1-1 0 0,0 0 1 0 0,0 0-1 0 0,0 1 0 0 0,0-1 1 0 0,0 0-1 0 0,0 0 1 0 0,0 0-1 0 0,0 0 1 0 0,-1 0-1 0 0,1 0 0 0 0,0-1 1 0 0,0 1-1 0 0,0 0 1 0 0,0 0-1 0 0,0-1 1 0 0,0 1-1 0 0,0-1 0 0 0,0 1 1 0 0,0-1-1 0 0,0 1 1 0 0,1-1-1 0 0,-1 0 1 0 0,0 1-1 0 0,0-1 0 0 0,0 0 1 0 0,1 0-1 0 0,-1 0 120 0 0,-15-9-1182 0 0</inkml:trace>
  <inkml:trace contextRef="#ctx0" brushRef="#br0" timeOffset="3215.571">2780 367 2268 0 0,'1'-4'1248'0'0,"4"-2"-100"0"0,6-3-239 0 0,5-2-65 0 0,-1 2-132 0 0,6 0-224 0 0,1 3-156 0 0,4 0-248 0 0,-2 2-208 0 0,9 4 8 0 0,-4 0-996 0 0,-16 0 76 0 0,4 0 87 0 0,6 0-251 0 0,1 0 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4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96 2172 0 0,'-33'145'7345'0'0,"34"-141"-7376"0"0,0 1-1 0 0,1-1 1 0 0,-1 0 0 0 0,1 0-1 0 0,0 0 1 0 0,1 0 0 0 0,-1 0-1 0 0,1 0 1 0 0,-1-1 0 0 0,1 1-1 0 0,0-1 1 0 0,0 0 0 0 0,1 0-1 0 0,-1 0 1 0 0,1 0 0 0 0,-1 0 0 0 0,1-1-1 0 0,0 1 1 0 0,0-1 0 0 0,0 0-1 0 0,0-1 1 0 0,0 1 0 0 0,1-1-1 0 0,-1 1 1 0 0,0-1 0 0 0,1-1-1 0 0,-1 1 1 0 0,1 0 0 0 0,-1-1-1 0 0,1 0 1 0 0,-1 0 0 0 0,1-1 31 0 0,-1 0-248 0 0,-1-1 0 0 0,1 0 1 0 0,-1 0-1 0 0,1 0 1 0 0,-1-1-1 0 0,0 1 0 0 0,0-1 1 0 0,0 1-1 0 0,-1-1 0 0 0,1 0 1 0 0,-1 0-1 0 0,1-1 0 0 0,-1 1 1 0 0,0 0-1 0 0,0-1 1 0 0,0 1-1 0 0,-1-1 0 0 0,1 0 1 0 0,-1 1-1 0 0,0-1 0 0 0,0-3 248 0 0,2-18-1054 0 0</inkml:trace>
  <inkml:trace contextRef="#ctx0" brushRef="#br0" timeOffset="638.658">151 0 1128 0 0,'83'192'4407'0'0,"-18"-12"-1754"0"0,-66-180-2594 0 0,1-1 0 0 0,0 1 0 0 0,-1-1-1 0 0,1 1 1 0 0,-1 0 0 0 0,1-1 0 0 0,-1 1 0 0 0,1 0-1 0 0,-1-1 1 0 0,1 1 0 0 0,-1 0 0 0 0,1-1 0 0 0,-1 1 0 0 0,1 0-1 0 0,-1 0 1 0 0,0 0 0 0 0,1 0 0 0 0,-1 0 0 0 0,1-1-1 0 0,-1 1 1 0 0,0 0 0 0 0,1 0 0 0 0,-1 0 0 0 0,1 1 0 0 0,-1-1-1 0 0,0 0 1 0 0,1 0 0 0 0,-1 0 0 0 0,1 0 0 0 0,-1 0-1 0 0,1 1 1 0 0,-1-1 0 0 0,1 0 0 0 0,-1 1 0 0 0,1-1 0 0 0,-1 0-1 0 0,1 1 1 0 0,-1-1 0 0 0,1 0 0 0 0,-1 1 0 0 0,1 0-59 0 0,-1-10-14 0 0,0-1 0 0 0,1 1 0 0 0,1 0-1 0 0,0 0 1 0 0,0-1 0 0 0,1 1 0 0 0,0 0 0 0 0,0 0 0 0 0,1 1 0 0 0,0-1 0 0 0,1 0 0 0 0,-1 1 0 0 0,2 0 0 0 0,-1 0 0 0 0,1 0 0 0 0,1 1 0 0 0,-1-1 0 0 0,1 1 0 0 0,0 0 0 0 0,1 1 0 0 0,0 0 0 0 0,0 0 0 0 0,0 0 0 0 0,1 1 0 0 0,0 0 0 0 0,0 0-1 0 0,0 1 1 0 0,0 0 0 0 0,1 1 0 0 0,0-1 0 0 0,-1 2 0 0 0,1-1 0 0 0,0 1 0 0 0,0 1 0 0 0,1-1 0 0 0,-1 2 0 0 0,0-1 0 0 0,0 1 0 0 0,0 1 0 0 0,1 0 0 0 0,-1 0 0 0 0,0 0 0 0 0,0 1 0 0 0,0 1 0 0 0,0 0 0 0 0,-1 0 0 0 0,3 1 14 0 0,-6-1-18 0 0,-1 1 1 0 0,1-1 0 0 0,-1 1 0 0 0,1 0-1 0 0,-1 0 1 0 0,0 0 0 0 0,-1 1 0 0 0,1-1-1 0 0,-1 1 1 0 0,0 0 0 0 0,0 0 0 0 0,0 0-1 0 0,-1 0 1 0 0,0 0 0 0 0,0 1 0 0 0,0-1 0 0 0,0 1-1 0 0,-1 0 1 0 0,0-1 0 0 0,0 1 0 0 0,-1 2 17 0 0,16 50-936 0 0,-1-39-4095 0 0,-11-17 3844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4:58:4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22564 3153 1960 0 0,'30'-27'7340'0'0,"46"240"-6526"0"0,-40-64-2437 0 0,-37-146 1384 0 0,0 0 0 0 0,0 0 1 0 0,0 0-1 0 0,0 0 0 0 0,-1 0 0 0 0,1-1 1 0 0,-1 1-1 0 0,0-1 0 0 0,0 1 1 0 0,0-1-1 0 0,0 1 0 0 0,0-1 0 0 0,0 0 1 0 0,-1 0-1 0 0,1 0 0 0 0,-1-1 1 0 0,0 1-1 0 0,1 0 0 0 0,-1-1 0 0 0,0 0 1 0 0,0 1-1 0 0,0-1 0 0 0,0-1 1 0 0,-1 1 238 0 0,-9-1-1150 0 0</inkml:trace>
  <inkml:trace contextRef="#ctx0" brushRef="#br0" timeOffset="309.87">22239 3173 928 0 0,'16'-9'5565'0'0,"133"-24"-4001"0"0,276-18-106 0 0,-127 19-3990 0 0,-294 30 2293 0 0,0 1-2921 0 0,-4 1 1996 0 0</inkml:trace>
  <inkml:trace contextRef="#ctx0" brushRef="#br0" timeOffset="997.591">23071 3410 1868 0 0,'-7'-58'5566'0'0,"-9"90"-4625"0"0,15-26-916 0 0,-1-1-1 0 0,1 1 1 0 0,0 0-1 0 0,0-1 1 0 0,1 1-1 0 0,-1 0 1 0 0,1 0-1 0 0,1 0 1 0 0,-1-1-1 0 0,1 1 1 0 0,0 0-1 0 0,0 0 0 0 0,1-1 1 0 0,-1 1-1 0 0,1-1 1 0 0,1 1-1 0 0,-1-1 1 0 0,1 0-1 0 0,0 0 1 0 0,0 0-1 0 0,0 0 1 0 0,1-1-1 0 0,-1 1 1 0 0,1-1-1 0 0,1 0 0 0 0,-1 0 1 0 0,0 0-1 0 0,1-1 1 0 0,0 1-1 0 0,0-1 1 0 0,0 0-1 0 0,0-1 1 0 0,0 1-1 0 0,0-1 1 0 0,1 0-1 0 0,-1 0 1 0 0,1-1-1 0 0,0 0 0 0 0,-1 0 1 0 0,1 0-1 0 0,0 0 1 0 0,5-1-25 0 0,-3-1-21 0 0,-1-1 1 0 0,1 0-1 0 0,-1 0 0 0 0,1-1 1 0 0,-1 0-1 0 0,0 0 0 0 0,0-1 1 0 0,0 0-1 0 0,-1 0 0 0 0,1-1 1 0 0,-1 0-1 0 0,0 0 0 0 0,0 0 1 0 0,-1 0-1 0 0,1-1 0 0 0,-1 0 1 0 0,-1 0-1 0 0,1-1 0 0 0,-1 0 0 0 0,0 0 21 0 0,9 70-408 0 0,-1-54 428 0 0,0-1 1 0 0,0 0-1 0 0,1-1 0 0 0,1 0 1 0 0,-1-1-1 0 0,1 0 1 0 0,0-1-1 0 0,0-1 0 0 0,0 0 1 0 0,1-1-1 0 0,0 0 1 0 0,-1-1-1 0 0,1-1 1 0 0,0-1-1 0 0,0 0 0 0 0,0-1 1 0 0,11-1-21 0 0,-15 1 35 0 0,-2 2-64 0 0,-1-1 0 0 0,0 0 0 0 0,0-1 0 0 0,0 0 1 0 0,0 0-1 0 0,0-1 0 0 0,0 0 0 0 0,0-1 0 0 0,0 1 0 0 0,-1-1 0 0 0,1-1 1 0 0,-1 1-1 0 0,0-1 0 0 0,0-1 0 0 0,0 1 0 0 0,-1-1 0 0 0,1-1 0 0 0,-1 1 0 0 0,0-1 1 0 0,-1 0-1 0 0,0 0 0 0 0,0-1 0 0 0,0 1 0 0 0,0-1 0 0 0,-1 0 0 0 0,0 0 1 0 0,-1-1-1 0 0,0 1 0 0 0,0-1 0 0 0,0 0 0 0 0,-1 0 0 0 0,0 0 0 0 0,-1 0 1 0 0,0 0-1 0 0,0-3 29 0 0,-3 3-51 0 0,0-1 0 0 0,-1 1 0 0 0,0 0 0 0 0,-1 0 0 0 0,0 0 0 0 0,0 0 1 0 0,-1 1-1 0 0,0-1 0 0 0,0 1 0 0 0,0 0 0 0 0,-1 1 0 0 0,0 0 0 0 0,-1 0 0 0 0,1 0 0 0 0,-1 0 1 0 0,0 1-1 0 0,0 0 0 0 0,-5-1 51 0 0,-26-26-1632 0 0,33 23-615 0 0,4 6 1061 0 0</inkml:trace>
  <inkml:trace contextRef="#ctx0" brushRef="#br0" timeOffset="1339.313">24118 3420 1048 0 0,'-6'-12'1832'0'0,"-25"-8"1035"0"0,21 21-2759 0 0,0 0 0 0 0,0 1 1 0 0,0 0-1 0 0,0 1 0 0 0,0 0 1 0 0,1 1-1 0 0,0-1 0 0 0,-1 2 1 0 0,1 0-1 0 0,1 0 0 0 0,-1 0 1 0 0,1 1-1 0 0,0 0 0 0 0,0 1 1 0 0,1 0-1 0 0,0 0 0 0 0,0 0 1 0 0,0 1-1 0 0,1 0 0 0 0,0 0 1 0 0,1 1-1 0 0,-2 4-108 0 0,6-11 194 0 0,26 19 123 0 0,-15-17-259 0 0,0-1 1 0 0,0 0-1 0 0,1-1 1 0 0,-1 0-1 0 0,1-1 1 0 0,-1 0 0 0 0,1 0-1 0 0,-1-1 1 0 0,1-1-1 0 0,-1 0 1 0 0,1 0-1 0 0,-1-1 1 0 0,1 0-1 0 0,-1-1 1 0 0,7-3-59 0 0,-8 5-25 0 0,-1-1 1 0 0,0 0 0 0 0,0 0-1 0 0,0-1 1 0 0,0 0-1 0 0,0-1 1 0 0,-1 1-1 0 0,0-2 1 0 0,1 1-1 0 0,-1-1 1 0 0,-1 0-1 0 0,1 0 1 0 0,-1-1 0 0 0,0 0-1 0 0,0 0 1 0 0,-1 0-1 0 0,0-1 1 0 0,0 0-1 0 0,0 0 1 0 0,-1 0-1 0 0,0 0 1 0 0,0-1-1 0 0,-1 0 1 0 0,0 0 0 0 0,0 0-1 0 0,-1 0 1 0 0,0 0-1 0 0,0-3 25 0 0,-3 5-64 0 0,1 1-1 0 0,-1 0 1 0 0,-1 0-1 0 0,1 0 1 0 0,-1-1-1 0 0,0 1 1 0 0,0 1-1 0 0,0-1 1 0 0,-1 0-1 0 0,1 0 1 0 0,-1 1-1 0 0,0 0 1 0 0,-1 0-1 0 0,1-1 1 0 0,-1 2 0 0 0,0-1-1 0 0,0 0 1 0 0,0 1-1 0 0,0 0 1 0 0,-1 0-1 0 0,1 0 1 0 0,-4-1 64 0 0,-71-26-3902 0 0,60 28 2840 0 0</inkml:trace>
  <inkml:trace contextRef="#ctx0" brushRef="#br0" timeOffset="33094.078">22324 4750 1076 0 0,'36'-21'2129'0'0,"19"-33"3052"0"0,-44 61-3474 0 0,-3 419-1114 0 0,-8-406-516 0 0,0-3-755 0 0,2-6-2508 0 0,-18-5 817 0 0,0-16 1120 0 0,0-7-20 0 0</inkml:trace>
  <inkml:trace contextRef="#ctx0" brushRef="#br0" timeOffset="33325.977">22261 4634 2616 0 0,'-5'-7'1578'0'0,"10"-20"1591"0"0,12 16-3049 0 0,0 0 1 0 0,1 2-1 0 0,0 0 0 0 0,1 1 1 0 0,0 0-1 0 0,0 2 1 0 0,0 0-1 0 0,1 1 1 0 0,0 2-1 0 0,-1 0 1 0 0,4 0-121 0 0,139-5-3672 0 0,-95 18 1152 0 0,-45-5 1296 0 0</inkml:trace>
  <inkml:trace contextRef="#ctx0" brushRef="#br0" timeOffset="33668.53">22365 4889 1184 0 0,'36'-2'3435'0'0,"77"-25"-1951"0"0,-39 8-926 0 0,0 2 0 0 0,1 4-1 0 0,0 4 1 0 0,37 0-558 0 0,-111 9 159 0 0,10 3 515 0 0,39 149 195 0 0,-14-73-782 0 0,-8-30-4593 0 0,-30-50 1841 0 0,-2-3 1481 0 0</inkml:trace>
  <inkml:trace contextRef="#ctx0" brushRef="#br0" timeOffset="33931.329">22988 4645 1520 0 0,'0'-5'832'0'0,"1"2"-116"0"0,1 0-352 0 0,0 0-40 0 0,-2 0-76 0 0,1 2-28 0 0,1-2-252 0 0,-2 0-32 0 0,1 1-160 0 0,-1 1-108 0 0,0-2-516 0 0,0 1-356 0 0</inkml:trace>
  <inkml:trace contextRef="#ctx0" brushRef="#br0" timeOffset="34211.125">23161 4930 1076 0 0,'15'113'6979'0'0,"-7"-136"-6840"0"0,-8 17-175 0 0,1 0 1 0 0,1 0-1 0 0,-1 0 0 0 0,1 1 0 0 0,0-1 0 0 0,0 0 0 0 0,1 1 0 0 0,0-1 0 0 0,0 1 0 0 0,0 0 0 0 0,0 0 0 0 0,1 0 0 0 0,0 1 0 0 0,0-1 0 0 0,0 1 1 0 0,0 0-1 0 0,1 0 0 0 0,0 0 0 0 0,0 0 0 0 0,0 1 0 0 0,0 0 0 0 0,0 0 0 0 0,5-1 36 0 0,111 84-311 0 0,-113-73 227 0 0,1 0 1 0 0,-1-1 0 0 0,1 0 0 0 0,0 0 0 0 0,0-1 0 0 0,1-1 0 0 0,0 0-1 0 0,-1 0 1 0 0,2 0 0 0 0,-1-1 0 0 0,0-1 0 0 0,0 0 0 0 0,1 0-1 0 0,-1-1 1 0 0,1-1 0 0 0,0 1 0 0 0,-1-2 0 0 0,1 0 0 0 0,-1 0-1 0 0,1 0 1 0 0,-1-1 0 0 0,8-3 83 0 0,34-19-1293 0 0,-29 11 543 0 0</inkml:trace>
  <inkml:trace contextRef="#ctx0" brushRef="#br0" timeOffset="34534.4">23777 4843 2104 0 0,'-22'4'404'0'0,"1"2"0"0"0,0 0 1 0 0,0 1-1 0 0,0 1 0 0 0,1 1 0 0 0,1 1 0 0 0,-1 1 0 0 0,2 1 1 0 0,-1 0-1 0 0,2 1 0 0 0,0 1 0 0 0,-2 3-404 0 0,18-16 14 0 0,0-1 0 0 0,0 1 0 0 0,1-1 0 0 0,-1 1 1 0 0,0-1-1 0 0,1 1 0 0 0,-1 0 0 0 0,1-1 0 0 0,-1 1 0 0 0,1 0 0 0 0,-1 0 0 0 0,1-1 1 0 0,-1 1-1 0 0,1 0 0 0 0,0 0 0 0 0,-1 0 0 0 0,1-1 0 0 0,0 1 0 0 0,0 0 0 0 0,-1 0 1 0 0,1 0-1 0 0,0 0 0 0 0,0 0 0 0 0,0 0 0 0 0,0-1 0 0 0,0 1 0 0 0,0 0 0 0 0,1 0 1 0 0,-1 0-1 0 0,0 0 0 0 0,0 0 0 0 0,1 0 0 0 0,-1-1 0 0 0,0 1 0 0 0,1 0 0 0 0,-1 0 1 0 0,1-1-1 0 0,-1 1 0 0 0,1 0 0 0 0,-1 0 0 0 0,1-1 0 0 0,-1 1 0 0 0,1-1 0 0 0,0 1 1 0 0,0 0-1 0 0,-1-1 0 0 0,1 1 0 0 0,0-1 0 0 0,0 0 0 0 0,-1 1 0 0 0,1-1 0 0 0,0 0 1 0 0,0 1-1 0 0,0-1 0 0 0,0 0 0 0 0,0 0 0 0 0,-1 0 0 0 0,1 0 0 0 0,0 1 0 0 0,0-1-14 0 0,64 1-217 0 0,-43-7 106 0 0,0 0 0 0 0,0-2 0 0 0,0-1 0 0 0,-1 0 0 0 0,-1-2 0 0 0,1 0 0 0 0,-2-1 0 0 0,0-1 0 0 0,0-1 0 0 0,-1-1 0 0 0,-1 0 0 0 0,-1-2 0 0 0,0 1 0 0 0,-1-2 0 0 0,-1 0 0 0 0,0-1 0 0 0,-2 0 0 0 0,0-1 0 0 0,-1-1 0 0 0,-1 0 0 0 0,-1 0 0 0 0,-1 0 0 0 0,-1-1 0 0 0,2-13 111 0 0,-4 21 327 0 0,-2 0 1 0 0,1 0 0 0 0,-2 0-1 0 0,0-1 1 0 0,-1 1-1 0 0,0-1 1 0 0,-1 0 0 0 0,-1 1-1 0 0,-1-1 1 0 0,0 1 0 0 0,0 0-1 0 0,-1-1 1 0 0,-1 1-1 0 0,-1 0 1 0 0,0 1 0 0 0,-6-14-328 0 0,9 25 59 0 0,1-1 0 0 0,-1 0 1 0 0,0 1-1 0 0,1 0 0 0 0,-1-1 1 0 0,0 1-1 0 0,-1 0 0 0 0,1 0 1 0 0,0 0-1 0 0,0 0 0 0 0,-1 0 1 0 0,1 1-1 0 0,-1-1 1 0 0,0 1-1 0 0,0 0 0 0 0,1-1 1 0 0,-1 1-1 0 0,0 0 0 0 0,0 1 1 0 0,0-1-1 0 0,0 0 0 0 0,0 1 1 0 0,0 0-1 0 0,0 0 0 0 0,0 0 1 0 0,0 0-1 0 0,0 0 0 0 0,0 0 1 0 0,0 1-1 0 0,0 0 0 0 0,0-1 1 0 0,0 1-1 0 0,1 0 1 0 0,-1 0-1 0 0,0 1 0 0 0,0-1 1 0 0,1 1-1 0 0,-1-1 0 0 0,1 1 1 0 0,-1 0-1 0 0,1 0 0 0 0,0 0 1 0 0,0 0-1 0 0,0 0 0 0 0,0 0 1 0 0,0 1-1 0 0,0-1 0 0 0,0 1 1 0 0,1-1-1 0 0,0 1 0 0 0,-1 0 1 0 0,1 0-1 0 0,0-1 1 0 0,0 1-1 0 0,0 0 0 0 0,1 0 1 0 0,-1 0-1 0 0,1 1-59 0 0,-3 19-214 0 0,2-1-1 0 0,0 1 1 0 0,2 0 0 0 0,0 0 0 0 0,2-1 0 0 0,0 1-1 0 0,2-1 1 0 0,0 0 0 0 0,2 0 0 0 0,0 0-1 0 0,8 15 215 0 0,9 34-1880 0 0,52 171-4900 0 0,-66-200 5725 0 0</inkml:trace>
  <inkml:trace contextRef="#ctx0" brushRef="#br0" timeOffset="-105315.246">5495 1610 1004 0 0,'-42'-17'3187'0'0,"-70"46"-2026"0"0,104-23-1057 0 0,0 1 1 0 0,0-1-1 0 0,1 1 1 0 0,-1 1 0 0 0,2-1-1 0 0,-1 1 1 0 0,1 0-1 0 0,0 0 1 0 0,1 1-1 0 0,0 0 1 0 0,0 0-1 0 0,1 0 1 0 0,0 1-1 0 0,1-1 1 0 0,0 1 0 0 0,0 0-1 0 0,1 0 1 0 0,1 0-1 0 0,-1 0 1 0 0,2 0-1 0 0,-1 0 1 0 0,1 1-1 0 0,1-1 1 0 0,0 0 0 0 0,0 0-1 0 0,1 0 1 0 0,2 5-105 0 0,-15 127 628 0 0,6-131-582 0 0,0 0 0 0 0,-1 0 0 0 0,-1-1 0 0 0,0 1 0 0 0,0-2 0 0 0,-1 1 0 0 0,0-1 0 0 0,0 0 0 0 0,-1-1 0 0 0,-1 0 0 0 0,1 0 1 0 0,-5 2-47 0 0,21-6 4 0 0,0-1 0 0 0,0 1 1 0 0,-1 1-1 0 0,1 0 0 0 0,-1 0 1 0 0,0 0-1 0 0,0 0 0 0 0,-1 1 1 0 0,1 0-1 0 0,-1 0 0 0 0,0 1 1 0 0,-1-1-1 0 0,0 1 1 0 0,0 0-1 0 0,1 3-4 0 0,2 13-5 0 0,-1-1 1 0 0,-1 1-1 0 0,-1 0 1 0 0,-1 1-1 0 0,-1-1 1 0 0,-1 1-1 0 0,-1-1 1 0 0,-3 22 4 0 0,1 20-616 0 0,41-33-914 0 0,-1-28-2292 0 0,-19-4 2645 0 0</inkml:trace>
  <inkml:trace contextRef="#ctx0" brushRef="#br0" timeOffset="-100814.207">10168 645 2240 0 0,'21'-11'5805'0'0,"-14"51"-4832"0"0,-5-26-901 0 0,5 41 284 0 0,12 82 531 0 0,5-1 0 0 0,28 84-887 0 0,1 11 67 0 0,-62-207-4067 0 0,-10-56 614 0 0,14 9 2119 0 0,0-1 153 0 0</inkml:trace>
  <inkml:trace contextRef="#ctx0" brushRef="#br0" timeOffset="-100455.588">10576 845 1844 0 0,'11'5'4743'0'0,"-4"36"-4822"0"0,-6-34 487 0 0,9 45 31 0 0,2 0-1 0 0,2-1 1 0 0,3-1-1 0 0,18 40-438 0 0,6 17 400 0 0,-29-61-950 0 0,-12-45-263 0 0,-18 0-1828 0 0,-18-20 245 0 0,16 4 1242 0 0</inkml:trace>
  <inkml:trace contextRef="#ctx0" brushRef="#br0" timeOffset="-99722.831">10545 843 1028 0 0,'-16'-9'3504'0'0,"32"-12"-1133"0"0,1 10-2317 0 0,0 1 1 0 0,1 1 0 0 0,0 1 0 0 0,1 0 0 0 0,0 1 0 0 0,0 1 0 0 0,0 1-1 0 0,1 1 1 0 0,-1 1 0 0 0,1 0 0 0 0,19 1-55 0 0,-37 2-1 0 0,0 0 1 0 0,0 0-1 0 0,0 0 0 0 0,0 1 0 0 0,0-1 1 0 0,0 1-1 0 0,0 0 0 0 0,0-1 0 0 0,0 1 1 0 0,0 0-1 0 0,0 0 0 0 0,0 0 0 0 0,-1 0 1 0 0,1 1-1 0 0,-1-1 0 0 0,1 0 0 0 0,0 1 1 0 0,-1-1-1 0 0,0 1 0 0 0,1-1 0 0 0,-1 1 1 0 0,0 0-1 0 0,0 0 0 0 0,0-1 0 0 0,0 1 1 0 0,0 0-1 0 0,-1 0 0 0 0,1 0 0 0 0,0 0 1 0 0,-1 0-1 0 0,0 0 0 0 0,1 0 1 0 0,-1 0-1 0 0,0 0 0 0 0,0 0 0 0 0,0 0 1 0 0,0 0-1 0 0,0 0 0 0 0,-1 0 0 0 0,1 0 1 0 0,-1 2 0 0 0,-21 86 79 0 0,-89 133-67 0 0,110-222 66 0 0,1-1-44 0 0,59 19 306 0 0,-32-16-295 0 0,1 1 0 0 0,-1 1 1 0 0,0 1-1 0 0,0 2 0 0 0,-1 0 1 0 0,0 2-1 0 0,-1 1 0 0 0,0 1 1 0 0,0 1-1 0 0,8 7-45 0 0,-32-20-3 0 0,1 1-1 0 0,0 0 1 0 0,0 0 0 0 0,-1 0 0 0 0,1 0-1 0 0,0 0 1 0 0,-1 0 0 0 0,1 1-1 0 0,-1-1 1 0 0,1 0 0 0 0,-1 1-1 0 0,0-1 1 0 0,0 1 0 0 0,0 0-1 0 0,0-1 1 0 0,0 1 0 0 0,0 0 0 0 0,0 0-1 0 0,0-1 1 0 0,-1 1 0 0 0,1 0-1 0 0,-1 0 1 0 0,1 0 0 0 0,-1 0-1 0 0,0 0 1 0 0,1 0 0 0 0,-1 0-1 0 0,0 0 1 0 0,-1 0 0 0 0,1 0 0 0 0,0 0-1 0 0,0 0 1 0 0,-1 0 0 0 0,1-1-1 0 0,-1 1 1 0 0,0 0 0 0 0,0 0-1 0 0,1 0 1 0 0,-1-1 0 0 0,0 1-1 0 0,0 0 1 0 0,-1-1 0 0 0,1 1-1 0 0,0-1 1 0 0,0 1 0 0 0,-1-1 0 0 0,1 0-1 0 0,-1 1 1 0 0,1-1 0 0 0,-1 0-1 0 0,0 0 1 0 0,1 0 0 0 0,-3 1 3 0 0,-105 40-558 0 0,100-40 336 0 0,0-1 1 0 0,0 1-1 0 0,0-2 0 0 0,-1 1 0 0 0,1-1 0 0 0,0-1 0 0 0,-1 0 0 0 0,1 0 0 0 0,0 0 1 0 0,0-2-1 0 0,0 1 0 0 0,0-1 0 0 0,0 0 0 0 0,1-1 0 0 0,-1 0 0 0 0,1 0 0 0 0,0-1 0 0 0,0 0 1 0 0,1 0-1 0 0,-1-1 222 0 0,-9-11-1194 0 0</inkml:trace>
  <inkml:trace contextRef="#ctx0" brushRef="#br0" timeOffset="-99226.484">11126 471 2012 0 0,'15'-2'209'0'0,"-1"0"-1"0"0,1 1 1 0 0,-1 1-1 0 0,1 0 1 0 0,0 1-1 0 0,-1 1 1 0 0,1 0-1 0 0,-1 1 1 0 0,1 1-1 0 0,-1 0 1 0 0,-1 0-1 0 0,1 2 1 0 0,0 0 0 0 0,-1 0-1 0 0,0 1 1 0 0,-1 1-1 0 0,0 0 1 0 0,0 1-1 0 0,0 0 1 0 0,-1 0-1 0 0,-1 2 1 0 0,0-1-1 0 0,0 1 1 0 0,-1 1-1 0 0,0 0-208 0 0,9 7 106 0 0,-2 1 0 0 0,0 0-1 0 0,-1 1 1 0 0,-1 1-1 0 0,-1 0 1 0 0,-2 1 0 0 0,0 0-1 0 0,-1 1 1 0 0,-1 0 0 0 0,-1 1-1 0 0,-1 0 1 0 0,-2 0-1 0 0,0 0 1 0 0,-2 1 0 0 0,-1 0-1 0 0,0-1 1 0 0,-2 1 0 0 0,-2 0-1 0 0,0 1-105 0 0,-3 6 28 0 0,-2-1-1 0 0,-2 0 1 0 0,0 0-1 0 0,-2-1 1 0 0,-2 0-1 0 0,-1-1 1 0 0,-1-1-1 0 0,-1 0 1 0 0,-1-1 0 0 0,-14 14-28 0 0,-144 122-962 0 0,160-154 465 0 0,-1-1 1 0 0,0-1-1 0 0,0 0 1 0 0,-1 0-1 0 0,0-2 1 0 0,0 0 0 0 0,-1-1-1 0 0,1-1 1 0 0,-1-1-1 0 0,0 0 1 0 0,-17-1 496 0 0,12-1-1185 0 0</inkml:trace>
  <inkml:trace contextRef="#ctx0" brushRef="#br0" timeOffset="-101901.316">9148 854 1292 0 0,'-9'2'237'0'0,"0"1"0"0"0,0 1-1 0 0,1-1 1 0 0,-1 2 0 0 0,1-1 0 0 0,0 1-1 0 0,0 0 1 0 0,0 1 0 0 0,1 0 0 0 0,0 0-1 0 0,0 1 1 0 0,0-1 0 0 0,1 1 0 0 0,-1 2-237 0 0,2-4 123 0 0,-13 11 20 0 0,0 2-1 0 0,1 0 0 0 0,1 1 0 0 0,1 1 1 0 0,0 0-1 0 0,2 1 0 0 0,0 1 1 0 0,1 0-1 0 0,1 0 0 0 0,2 1 0 0 0,0 1 1 0 0,1-1-1 0 0,2 2 0 0 0,0-1 0 0 0,2 0 1 0 0,0 7-143 0 0,4-25 14 0 0,0 0 0 0 0,1 0 1 0 0,0 0-1 0 0,0 0 1 0 0,0 0-1 0 0,1-1 1 0 0,0 1-1 0 0,0 0 0 0 0,1-1 1 0 0,0 0-1 0 0,-1 1 1 0 0,2-1-1 0 0,-1 0 1 0 0,1-1-1 0 0,-1 1 0 0 0,1 0 1 0 0,0-1-1 0 0,1 0 1 0 0,-1 0-1 0 0,1 0 0 0 0,0-1 1 0 0,0 0-1 0 0,0 0 1 0 0,0 0-1 0 0,1 0 1 0 0,-1-1-1 0 0,1 0-14 0 0,164 30-4013 0 0,-148-32 2658 0 0</inkml:trace>
  <inkml:trace contextRef="#ctx0" brushRef="#br0" timeOffset="-101311.723">9507 977 1372 0 0,'7'18'3888'0'0,"-21"31"-3481"0"0,13-46-198 0 0,-113 280 2056 0 0,105-259-1578 0 0,11-27 711 0 0,84-220-1072 0 0,72-107-10 0 0,-133 444-197 0 0,-16-89-124 0 0,1 1-1 0 0,2-1 1 0 0,0-1-1 0 0,2 0 1 0 0,1-1 0 0 0,0 0-1 0 0,2-2 1 0 0,12 13 5 0 0,28 65-681 0 0,-56-96 549 0 0,0 0-1 0 0,-1 0 1 0 0,1 0 0 0 0,-1 0-1 0 0,0 0 1 0 0,0 0 0 0 0,0 0 0 0 0,0 0-1 0 0,-1 0 1 0 0,1 0 0 0 0,-1 0-1 0 0,1 0 1 0 0,-1 0 0 0 0,0-1-1 0 0,-1 1 1 0 0,1 0 0 0 0,0 0-1 0 0,-1-1 1 0 0,1 1 0 0 0,-1-1-1 0 0,0 1 1 0 0,0-1 0 0 0,0 0 0 0 0,0 0-1 0 0,0 0 1 0 0,0 0 0 0 0,-1 0-1 0 0,1 0 1 0 0,-1-1 0 0 0,1 1-1 0 0,-1-1 1 0 0,0 1 0 0 0,1-1-1 0 0,-1 0 1 0 0,0 0 0 0 0,0 0 132 0 0,-59 12-2463 0 0,27-12 1326 0 0</inkml:trace>
  <inkml:trace contextRef="#ctx0" brushRef="#br0" timeOffset="-101107.555">9340 1125 968 0 0,'7'0'4572'0'0,"16"-2"-3287"0"0,103-9 512 0 0,51-6-1729 0 0,-8-31-5158 0 0,-141 35 3946 0 0</inkml:trace>
  <inkml:trace contextRef="#ctx0" brushRef="#br0" timeOffset="-102630.521">8108 822 1128 0 0,'0'0'672'0'0,"0"0"-146"0"0,0 0-59 0 0,5-19 885 0 0,35-25 1258 0 0,-50 176-1736 0 0,-2 204 95 0 0,64-51-274 0 0,-25-164-390 0 0,-13-71-371 0 0,-27-77-4418 0 0,-5-18 2050 0 0,7 20 1288 0 0</inkml:trace>
  <inkml:trace contextRef="#ctx0" brushRef="#br0" timeOffset="-102260.063">8198 789 1428 0 0,'7'-4'104'0'0,"0"0"-1"0"0,0 0 0 0 0,0 0 1 0 0,0 1-1 0 0,1 0 0 0 0,0 1 1 0 0,-1 0-1 0 0,1 0 1 0 0,0 0-1 0 0,0 1 0 0 0,0 0 1 0 0,0 1-1 0 0,0 0 0 0 0,0 0 1 0 0,0 1-1 0 0,0 0 1 0 0,0 0-1 0 0,0 1 0 0 0,0 0 1 0 0,0 0-1 0 0,-1 1 0 0 0,1 0 1 0 0,-1 0-1 0 0,0 1 1 0 0,0 0-1 0 0,0 0 0 0 0,0 1 1 0 0,-1-1-1 0 0,0 2 0 0 0,0-1 1 0 0,0 1-1 0 0,0 0 1 0 0,-1 0-1 0 0,0 0 0 0 0,0 1 1 0 0,-1-1-1 0 0,0 1 0 0 0,3 7-103 0 0,0-4 47 0 0,1 0 0 0 0,-2 0-1 0 0,1 1 1 0 0,-2 0-1 0 0,1 1 1 0 0,-2-1-1 0 0,1 1 1 0 0,-2 0-1 0 0,0 0 1 0 0,0 0 0 0 0,-1 1-1 0 0,0-1 1 0 0,-1 1-1 0 0,-1-1 1 0 0,0 1-1 0 0,0-1 1 0 0,-1 1-1 0 0,-1-1 1 0 0,0 0-1 0 0,-1 1 1 0 0,0-1 0 0 0,-1 0-1 0 0,0-1 1 0 0,-1 1-1 0 0,-1-1 1 0 0,1 0-1 0 0,-2 0 1 0 0,1 0-1 0 0,-2-1 1 0 0,1 0 0 0 0,-1-1-1 0 0,-1 1 1 0 0,0-1-47 0 0,0-1-90 0 0,0-1 1 0 0,-1 0 0 0 0,0-1 0 0 0,0 0-1 0 0,0-1 1 0 0,-1 1 0 0 0,1-2 0 0 0,-1 0 0 0 0,0 0-1 0 0,-1-1 1 0 0,1 0 0 0 0,-12 0 89 0 0,-18-27-3514 0 0,38 11 2174 0 0</inkml:trace>
  <inkml:trace contextRef="#ctx0" brushRef="#br0" timeOffset="-104892.187">5793 1805 2200 0 0,'4'0'745'0'0,"-3"0"-668"0"0,-1-1 1 0 0,1 1-1 0 0,-1 0 0 0 0,1 0 0 0 0,0 0 0 0 0,-1 0 1 0 0,1 0-1 0 0,0 0 0 0 0,-1 0 0 0 0,1 0 1 0 0,0 0-1 0 0,-1 0 0 0 0,1 0 0 0 0,0 0 1 0 0,-1 1-1 0 0,1-1 0 0 0,0 0 0 0 0,-1 0 0 0 0,1 1 1 0 0,-1-1-1 0 0,1 0 0 0 0,-1 1 0 0 0,1-1 1 0 0,-1 1-1 0 0,1-1 0 0 0,-1 1 0 0 0,1-1 0 0 0,-1 1 1 0 0,1-1-1 0 0,-1 1 0 0 0,0-1 0 0 0,1 1 1 0 0,-1-1-1 0 0,0 1 0 0 0,1 0 0 0 0,-1-1 0 0 0,0 1 1 0 0,0 0-1 0 0,0-1 0 0 0,0 1 0 0 0,0 0 1 0 0,0-1-1 0 0,0 1 0 0 0,0 0 0 0 0,0-1 0 0 0,0 1 1 0 0,0 0-1 0 0,0-1 0 0 0,0 1 0 0 0,0-1 1 0 0,0 1-1 0 0,-1 0 0 0 0,1-1 0 0 0,0 1 0 0 0,-1 0-77 0 0,2 6-17 0 0,33 271 896 0 0,-33-269-1043 0 0,0 32 651 0 0,-3-14-3103 0 0,-9-19 72 0 0,5-9 1303 0 0</inkml:trace>
  <inkml:trace contextRef="#ctx0" brushRef="#br0" timeOffset="-103887.115">5983 1665 1288 0 0,'9'-19'6225'0'0,"26"10"-6628"0"0,-13 6 732 0 0,-5 24-312 0 0,-12-11-5 0 0,-2 0 0 0 0,1 0 0 0 0,-1 0 0 0 0,-1 0 0 0 0,0 1 0 0 0,0-1-1 0 0,-1 1 1 0 0,0-1 0 0 0,-1 1 0 0 0,0-1 0 0 0,-1 1 0 0 0,-1 9-12 0 0,0 19 1 0 0,-9 22 182 0 0,29 19 19 0 0,101 120 328 0 0,-112-176-439 0 0,-2 0-1 0 0,-1 0 0 0 0,0 0 0 0 0,-2 1 0 0 0,-1-1 1 0 0,-1 1-1 0 0,-1-1 0 0 0,-1 1 0 0 0,-1-1 0 0 0,-1 0 0 0 0,-2 5-90 0 0,-8 73 225 0 0,7-57-42 0 0,-1 19-3476 0 0,8-63 1939 0 0,0-1 158 0 0,1 2 24 0 0,1 11-172 0 0</inkml:trace>
  <inkml:trace contextRef="#ctx0" brushRef="#br0" timeOffset="-107211.676">3567 1973 1896 0 0,'12'52'4605'0'0,"6"26"-4647"0"0,70 159 942 0 0,-88-237-979 0 0,1 1-1 0 0,-1 0 1 0 0,1 0 0 0 0,-1 0 0 0 0,0 0 0 0 0,1 0 0 0 0,-1 0 0 0 0,0 0 0 0 0,0 1 0 0 0,0-1 0 0 0,0 0 0 0 0,0 0 0 0 0,0 0-1 0 0,0 0 1 0 0,0 0 0 0 0,0 0 0 0 0,-1 0 0 0 0,1 0 0 0 0,0 0 0 0 0,-1 0 0 0 0,1 0 0 0 0,0 0 0 0 0,-1 0 0 0 0,1 0-1 0 0,-1 0 1 0 0,0-1 0 0 0,1 1 0 0 0,-1 0 0 0 0,0 0 0 0 0,1-1 0 0 0,-1 1 0 0 0,0 0 0 0 0,0-1 0 0 0,0 1 0 0 0,0 0 0 0 0,0-1-1 0 0,0 1 1 0 0,0-1 0 0 0,0 0 0 0 0,0 1 0 0 0,0-1 0 0 0,0 0 0 0 0,0 1 0 0 0,0-1 0 0 0,0 0 0 0 0,0 0 0 0 0,0 0-1 0 0,0 0 1 0 0,0 0 0 0 0,-1 0 79 0 0,-12-4-1228 0 0</inkml:trace>
  <inkml:trace contextRef="#ctx0" brushRef="#br0" timeOffset="-106431.809">3694 1965 1416 0 0,'-8'-4'4715'0'0,"-21"-14"-3905"0"0,30 16-785 0 0,-1 0 1 0 0,1 1-1 0 0,0-1 0 0 0,0 0 0 0 0,0 1 0 0 0,0-1 0 0 0,0 1 0 0 0,0-1 0 0 0,0 1 1 0 0,0-1-1 0 0,1 1 0 0 0,-1 0 0 0 0,1 0 0 0 0,-1 0 0 0 0,1 0 0 0 0,-1 0 0 0 0,1 0 1 0 0,-1 0-1 0 0,1 0 0 0 0,0 0 0 0 0,0 1 0 0 0,-1-1 0 0 0,1 1 0 0 0,0-1 1 0 0,0 1-1 0 0,0 0 0 0 0,0 0 0 0 0,-1 0 0 0 0,1 0 0 0 0,0 0 0 0 0,0 0 0 0 0,0 0 1 0 0,0 0-1 0 0,0 1 0 0 0,-1-1 0 0 0,1 1 0 0 0,0 0 0 0 0,0-1 0 0 0,-1 1 0 0 0,1 0 1 0 0,0 0-1 0 0,0 1-25 0 0,5 5 5 0 0,-1 0 1 0 0,1 1-1 0 0,-1-1 1 0 0,-1 2-1 0 0,1-1 1 0 0,-1 1 0 0 0,-1-1-1 0 0,0 2 1 0 0,0-1-1 0 0,-1 0 1 0 0,0 1-1 0 0,0-1 1 0 0,-1 1-1 0 0,-1 0 1 0 0,1-1-1 0 0,-2 1 1 0 0,1 0 0 0 0,-1 0-1 0 0,-1 0 1 0 0,0 0-1 0 0,-1 6-5 0 0,2-5 50 0 0,-6 8 64 0 0,31-2-59 0 0,10-15 4 0 0,-22-3-66 0 0,-1 0 0 0 0,1 0 1 0 0,0 1-1 0 0,-1 1 0 0 0,1 0 0 0 0,0 1 1 0 0,-1 0-1 0 0,0 1 0 0 0,1 0 1 0 0,-1 1-1 0 0,0 0 0 0 0,-1 1 0 0 0,1 1 1 0 0,-1-1-1 0 0,0 2 0 0 0,0 0 0 0 0,-1 0 1 0 0,0 1-1 0 0,0 0 0 0 0,-1 1 1 0 0,0 0-1 0 0,-1 0 0 0 0,1 1 0 0 0,-1 1 7 0 0,-7-7 8 0 0,0 0-1 0 0,-1 0 0 0 0,0 0 0 0 0,1 0 0 0 0,-1 0 1 0 0,-1-1-1 0 0,1 1 0 0 0,-1 0 0 0 0,1 0 0 0 0,-1 0 1 0 0,0 0-1 0 0,-1-1 0 0 0,1 1 0 0 0,0 0 0 0 0,-1-1 0 0 0,0 1 1 0 0,0-1-1 0 0,0 0 0 0 0,0 0 0 0 0,-1 0 0 0 0,1 0 1 0 0,-1 0-1 0 0,0 0 0 0 0,0 0 0 0 0,0-1 0 0 0,0 0 1 0 0,0 1-1 0 0,-1-1 0 0 0,1 0 0 0 0,-3 0-7 0 0,-111 49 131 0 0,109-49-217 0 0,1 0-1 0 0,-1 0 0 0 0,1-1 1 0 0,-1 0-1 0 0,0 0 1 0 0,0-1-1 0 0,1 0 1 0 0,-1 0-1 0 0,0-1 1 0 0,0 0-1 0 0,1 0 1 0 0,-1-1-1 0 0,1 0 0 0 0,-1-1 1 0 0,-5-2 86 0 0,10 3-184 0 0,0 0 0 0 0,0 0 0 0 0,0 0 0 0 0,0 0 1 0 0,1 0-1 0 0,-1-1 0 0 0,1 1 0 0 0,0-1 0 0 0,0 0 0 0 0,0 0 0 0 0,0 0 0 0 0,0 0 1 0 0,1 0-1 0 0,-1 0 0 0 0,1 0 0 0 0,0 0 0 0 0,0-1 0 0 0,0 1 0 0 0,0 0 1 0 0,0-1-1 0 0,1 1 0 0 0,0-1 0 0 0,-1-2 184 0 0,1-8-1317 0 0</inkml:trace>
  <inkml:trace contextRef="#ctx0" brushRef="#br0" timeOffset="-106073.769">4329 2004 1368 0 0,'14'-1'4810'0'0,"20"-4"-4298"0"0,-33 4-295 0 0,375-29 2550 0 0,-424 17-5696 0 0,-24-32 524 0 0,64 38 2205 0 0</inkml:trace>
  <inkml:trace contextRef="#ctx0" brushRef="#br0" timeOffset="-105855.512">4615 1890 4256 0 0,'1'1'56'0'0,"0"-1"-1"0"0,0 0 0 0 0,1 0 0 0 0,-1 0 1 0 0,0 1-1 0 0,0-1 0 0 0,0 0 0 0 0,0-1 1 0 0,0 1-1 0 0,1 0 0 0 0,-1 0 0 0 0,0 0 1 0 0,0-1-1 0 0,0 1 0 0 0,0 0 0 0 0,0-1 1 0 0,0 1-1 0 0,0-1 0 0 0,0 1 0 0 0,0-1 1 0 0,0 0-1 0 0,0 1 0 0 0,0-1 0 0 0,-1 0 1 0 0,1 0-1 0 0,0 1 0 0 0,0-1 0 0 0,-1 0 1 0 0,1 0-1 0 0,0 0 0 0 0,-1 0 1 0 0,1 0-1 0 0,-1 0 0 0 0,1 0 0 0 0,-1 0 1 0 0,0 0-1 0 0,1 0 0 0 0,-1-1 0 0 0,0 1 1 0 0,0 0-1 0 0,0 0 0 0 0,0 0 0 0 0,0 0 1 0 0,0 0-1 0 0,0-1 0 0 0,0 1 0 0 0,0 0 1 0 0,0 0-1 0 0,-1 0 0 0 0,1 0 0 0 0,-1 0 1 0 0,1 0-1 0 0,0 0 0 0 0,-1 0 0 0 0,0 0 1 0 0,1 0-1 0 0,-1 0 0 0 0,0 0 0 0 0,1 0 1 0 0,-1 0-1 0 0,0 1 0 0 0,0-1 0 0 0,0 0-55 0 0,15 8 61 0 0,-1 1-1 0 0,0 0 1 0 0,-1 1-1 0 0,0 1 1 0 0,0 0-1 0 0,-1 1 1 0 0,0 0-1 0 0,-1 0 0 0 0,0 1 1 0 0,0 0-1 0 0,-2 1 1 0 0,0 0-1 0 0,0 1 1 0 0,-1-1-1 0 0,-1 2 1 0 0,0-1-1 0 0,-1 0 0 0 0,0 1 1 0 0,-2 0-1 0 0,1 0 1 0 0,-1 5-61 0 0,-4-16-61 0 0,1 1 0 0 0,-1-1 0 0 0,0 1 0 0 0,-1-1 1 0 0,1 1-1 0 0,-1-1 0 0 0,1 1 0 0 0,-1-1 0 0 0,-1 0 0 0 0,1 0 1 0 0,-1 0-1 0 0,1 0 0 0 0,-1-1 0 0 0,0 1 0 0 0,0-1 0 0 0,-1 1 1 0 0,1-1-1 0 0,-1 0 0 0 0,1 0 0 0 0,-1-1 0 0 0,0 1 0 0 0,0-1 1 0 0,0 0-1 0 0,-1 0 61 0 0,4-2-1032 0 0,-2-17-2694 0 0,4 10 2549 0 0</inkml:trace>
  <inkml:trace contextRef="#ctx0" brushRef="#br0" timeOffset="-108815.14">5244 927 1160 0 0,'-39'32'3771'0'0,"30"-24"-3633"0"0,1 0 1 0 0,-1 1-1 0 0,2-1 1 0 0,0 2-1 0 0,0-1 1 0 0,0 1-1 0 0,1 0 1 0 0,1 1-1 0 0,0 0 1 0 0,0-1-1 0 0,1 1 1 0 0,0 1-1 0 0,1-1 1 0 0,-2 11-139 0 0,7-19 46 0 0,-1 0 1 0 0,1-1-1 0 0,0 1 1 0 0,0-1-1 0 0,0 0 0 0 0,0 1 1 0 0,0-1-1 0 0,0 0 1 0 0,1 0-1 0 0,-1 0 0 0 0,1-1 1 0 0,-1 1-1 0 0,1-1 0 0 0,0 1 1 0 0,-1-1-1 0 0,1 0 1 0 0,0 0-1 0 0,0 0 0 0 0,0 0 1 0 0,0-1-1 0 0,0 1 1 0 0,0-1-1 0 0,0 0 0 0 0,0 0-46 0 0,9 2 69 0 0,0 0 0 0 0,1-1 0 0 0,-1-1 0 0 0,0 0 0 0 0,0-1 0 0 0,1 0 0 0 0,-1-1 0 0 0,0 0 0 0 0,0-1 0 0 0,0-1 0 0 0,-1 0 0 0 0,1 0 0 0 0,-1-1 0 0 0,0 0 0 0 0,0-1 0 0 0,-1 0 0 0 0,0-1 0 0 0,0 0 0 0 0,0-1 0 0 0,-1 0 0 0 0,0 0 0 0 0,0-1 0 0 0,4-7-69 0 0,-14 11-14 0 0,0-1 0 0 0,0 1-1 0 0,-1-1 1 0 0,1 1-1 0 0,-1 0 1 0 0,0-1 0 0 0,-1 1-1 0 0,1 0 1 0 0,-1 0 0 0 0,0 1-1 0 0,-1-1 1 0 0,1 0 0 0 0,-1 1-1 0 0,1 0 1 0 0,-1 0 0 0 0,-1 0-1 0 0,1 1 1 0 0,0-1-1 0 0,-1 1 1 0 0,0 0 0 0 0,0 0-1 0 0,0 0 1 0 0,0 1 0 0 0,-5-2 14 0 0,6 2-4 0 0,-134-67-2689 0 0,134 64 1588 0 0,5 3-1716 0 0,-1 2 1630 0 0</inkml:trace>
  <inkml:trace contextRef="#ctx0" brushRef="#br0" timeOffset="-108286.37">5777 891 1148 0 0,'-53'27'2941'0'0,"34"-21"-2641"0"0,-19 9-12 0 0,16-9-156 0 0,0 1 1 0 0,1 1 0 0 0,0 1 0 0 0,1 1-1 0 0,-1 0 1 0 0,2 2 0 0 0,0 0-1 0 0,0 1 1 0 0,2 1 0 0 0,-1 1 0 0 0,2 1-1 0 0,-2 2-132 0 0,18-18 13 0 0,-1 1-1 0 0,1 0 1 0 0,-1 0-1 0 0,1 0 1 0 0,0 0-1 0 0,0 0 1 0 0,-1 0-1 0 0,1 0 1 0 0,0 0-1 0 0,0-1 1 0 0,0 1-1 0 0,0 0 1 0 0,0 0-1 0 0,0 0 1 0 0,0 0-1 0 0,0 0 1 0 0,0 0-1 0 0,1 0 1 0 0,-1 0-1 0 0,0 0 1 0 0,1 0-1 0 0,-1 0 1 0 0,0-1-1 0 0,1 1 1 0 0,-1 0-1 0 0,1 0 1 0 0,-1 0-1 0 0,1-1 1 0 0,0 1-1 0 0,-1 0 1 0 0,1-1-1 0 0,0 1 1 0 0,-1 0-1 0 0,1-1 1 0 0,0 1-1 0 0,0-1 1 0 0,0 1-1 0 0,-1-1 1 0 0,1 0-1 0 0,0 1 1 0 0,0-1-1 0 0,0 0 1 0 0,0 1-1 0 0,0-1 1 0 0,0 0-1 0 0,0 0 1 0 0,0 0-1 0 0,0 0 1 0 0,0 0-1 0 0,0 0 1 0 0,0 0 0 0 0,-1 0-1 0 0,1 0 1 0 0,0-1-1 0 0,0 1 1 0 0,0 0-1 0 0,0-1 1 0 0,0 1-1 0 0,0 0 1 0 0,0-1-1 0 0,-1 1 1 0 0,1-1-1 0 0,0 1 1 0 0,0-2-13 0 0,66-8 111 0 0,-53 8-118 0 0,-1-1 0 0 0,1-1 0 0 0,-1 0-1 0 0,-1-1 1 0 0,1 0 0 0 0,-1-1 0 0 0,1-1 0 0 0,-2 0-1 0 0,1 0 1 0 0,-1-1 0 0 0,0-1 0 0 0,-1 1 0 0 0,0-2-1 0 0,0 0 1 0 0,-1 0 0 0 0,0 0 0 0 0,-1-1-1 0 0,0-1 1 0 0,-1 1 0 0 0,0-1 0 0 0,-1 0 0 0 0,3-7 7 0 0,25-164 1310 0 0,-34 181-1282 0 0,-20-16 117 0 0,18 23-142 0 0,-1 0-1 0 0,1 0 1 0 0,0 0-1 0 0,0 0 1 0 0,0 0 0 0 0,0 0-1 0 0,1 1 1 0 0,0-1-1 0 0,0 0 1 0 0,1 1-1 0 0,-1-1 1 0 0,1 1 0 0 0,1-1-1 0 0,-1 1 1 0 0,1-1-1 0 0,-1 1 1 0 0,2-1-1 0 0,-1 0 1 0 0,1 0 0 0 0,-1 1-1 0 0,1-1 1 0 0,3 4-3 0 0,52 92-982 0 0,-6-48-2918 0 0,-43-44 2659 0 0</inkml:trace>
  <inkml:trace contextRef="#ctx0" brushRef="#br0" timeOffset="-107851.82">6305 875 1836 0 0,'-160'49'2700'0'0,"150"-46"-2615"0"0,-1 1 0 0 0,1 0 0 0 0,0 0 0 0 0,1 1-1 0 0,-1 1 1 0 0,1 0 0 0 0,0 0 0 0 0,0 1 0 0 0,1 0 0 0 0,0 0 0 0 0,0 1 0 0 0,1 0 0 0 0,0 0 0 0 0,0 1 0 0 0,1 0 0 0 0,0 0 0 0 0,-3 7-85 0 0,8-14 137 0 0,26 13 305 0 0,-4-17-413 0 0,0 0 0 0 0,0-1-1 0 0,0-2 1 0 0,-1 0 0 0 0,0-1 0 0 0,0 0-1 0 0,0-2 1 0 0,-1-1 0 0 0,0 0-1 0 0,-1-1 1 0 0,0-1 0 0 0,0-1-1 0 0,-1 0 1 0 0,-1-2 0 0 0,0 0 0 0 0,-1 0-1 0 0,5-7-28 0 0,-5 3 205 0 0,0 0 0 0 0,-2-1 0 0 0,0-1 0 0 0,-1 0-1 0 0,-1-1 1 0 0,0 0 0 0 0,-2-1 0 0 0,-1 0 0 0 0,-1 0 0 0 0,0-1-1 0 0,-2 0 1 0 0,-1 0 0 0 0,0 0 0 0 0,-2 0 0 0 0,0-13-205 0 0,-2 35 133 0 0,-2 1-125 0 0,1 0 1 0 0,0 0 0 0 0,-1 0-1 0 0,1 0 1 0 0,0 1-1 0 0,-1-1 1 0 0,1 0-1 0 0,0 1 1 0 0,-1-1-1 0 0,1 0 1 0 0,0 1 0 0 0,0 0-1 0 0,-1-1 1 0 0,1 1-1 0 0,0 0 1 0 0,0 0-1 0 0,0-1 1 0 0,0 1-1 0 0,0 0 1 0 0,0 0 0 0 0,0 0-1 0 0,0 0 1 0 0,1 1-1 0 0,-1-1 1 0 0,0 0-1 0 0,0 0 1 0 0,1 0-1 0 0,-1 0 1 0 0,1 1-1 0 0,-1-1 1 0 0,1 0 0 0 0,0 1-1 0 0,-1-1 1 0 0,1 0-1 0 0,0 1 1 0 0,0-1-1 0 0,0 0 1 0 0,0 1-1 0 0,0-1 1 0 0,0 1-9 0 0,-17 216-1933 0 0,18-163 603 0 0,17 124-2529 0 0,-15-136 2666 0 0</inkml:trace>
  <inkml:trace contextRef="#ctx0" brushRef="#br0" timeOffset="-110415.112">3501 683 1008 0 0,'19'0'1794'0'0,"-17"2"-1759"0"0,0 0 0 0 0,0 1 1 0 0,0-1-1 0 0,-1 1 0 0 0,1-1 0 0 0,-1 1 1 0 0,0 0-1 0 0,0-1 0 0 0,0 1 1 0 0,0 0-1 0 0,0 0 0 0 0,0 0 1 0 0,-1 0-1 0 0,0 0 0 0 0,1 0 1 0 0,-1 0-1 0 0,0 0 0 0 0,0 0 1 0 0,-1 0-1 0 0,1 0 0 0 0,-1 0 1 0 0,1-1-1 0 0,-1 1 0 0 0,0 0 1 0 0,0 0-1 0 0,0 0 0 0 0,-1-1 0 0 0,1 1 1 0 0,0 0-1 0 0,-1-1 0 0 0,0 1 1 0 0,0-1-1 0 0,0 0 0 0 0,0 0 1 0 0,0 1-1 0 0,-2 0-35 0 0,-2 11 120 0 0,-193 488 1840 0 0,176-447-1581 0 0,17-41-4288 0 0,6-18 2722 0 0</inkml:trace>
  <inkml:trace contextRef="#ctx0" brushRef="#br0" timeOffset="-110027.633">3543 738 1120 0 0,'24'8'3453'0'0,"9"55"-3003"0"0,-28-51-115 0 0,39 75 370 0 0,4-3 0 0 0,4-2 0 0 0,25 29-705 0 0,-43-37-117 0 0,-34-73-297 0 0,0-1-381 0 0,-3 3-379 0 0,-33 14-1145 0 0,14-16 1133 0 0</inkml:trace>
  <inkml:trace contextRef="#ctx0" brushRef="#br0" timeOffset="-109749.261">3516 1118 1344 0 0,'13'-6'6225'0'0,"86"-20"-5603"0"0,122-6-62 0 0,-73 16-3529 0 0,-111 14 453 0 0,-29 0 1286 0 0</inkml:trace>
  <inkml:trace contextRef="#ctx0" brushRef="#br0" timeOffset="-109467.359">4134 995 1604 0 0,'12'3'3940'0'0,"19"-4"-3659"0"0,-29 0 1 0 0,275-41 1856 0 0,-38 18-3435 0 0,-237 24 756 0 0,2-2-2306 0 0,-8 0 1667 0 0</inkml:trace>
  <inkml:trace contextRef="#ctx0" brushRef="#br0" timeOffset="-109218.829">4554 789 2120 0 0,'13'6'4186'0'0,"46"88"-3632"0"0,27 107 303 0 0,-100-122-784 0 0,-14-69-4495 0 0,26-11 3122 0 0</inkml:trace>
  <inkml:trace contextRef="#ctx0" brushRef="#br0" timeOffset="-97581.167">12526 890 1356 0 0,'0'0'909'0'0,"0"0"-87"0"0,0 0-71 0 0,0 0-85 0 0,0 0-112 0 0,0 0-78 0 0,0 0-14 0 0,0 0-26 0 0,4 3-45 0 0,3 0-298 0 0,0-1 0 0 0,1 1 0 0 0,-1-1-1 0 0,1 0 1 0 0,-1-1 0 0 0,1 0 0 0 0,0 0-1 0 0,0 0 1 0 0,-1-1 0 0 0,1 0 0 0 0,0-1-1 0 0,0 0 1 0 0,-1 0 0 0 0,1-1 0 0 0,5-1-93 0 0,3 0 30 0 0,148-11 479 0 0,-56 12-2905 0 0,-70 19-1226 0 0,-44-13 2562 0 0</inkml:trace>
  <inkml:trace contextRef="#ctx0" brushRef="#br0" timeOffset="-97329.179">12398 1235 1756 0 0,'3'3'960'0'0,"2"0"-112"0"0,18 4-156 0 0,-1-4-128 0 0,8 0-16 0 0,9-3-103 0 0,-18 0-177 0 0,11 0 4 0 0,4 0-168 0 0,49-13-8 0 0,-30 7-432 0 0,-3-5-280 0 0,3 1-613 0 0,-2-4-3 0 0,-2 2-48 0 0</inkml:trace>
  <inkml:trace contextRef="#ctx0" brushRef="#br0" timeOffset="-96261.045">13747 536 1228 0 0,'0'0'608'0'0,"3"-3"-102"0"0,7-8-115 0 0,-7 8-57 0 0,-3 3-5 0 0,0 0 69 0 0,0 0-52 0 0,4-5-44 0 0,21-30 1253 0 0,-15 40 1879 0 0,-5 69-3453 0 0,-2-24 182 0 0,105 461 6 0 0,-82-328 205 0 0,-30-180-370 0 0,1 1 0 0 0,-1-1 0 0 0,0 0 1 0 0,0 0-1 0 0,0-1 0 0 0,-1 1 1 0 0,1-1-1 0 0,0 0 0 0 0,-1 0 0 0 0,0 0 1 0 0,1-1-1 0 0,-1 1 0 0 0,0-1 1 0 0,0 0-1 0 0,0-1 0 0 0,0 1 1 0 0,0-1-1 0 0,0 0 0 0 0,-2-1-4 0 0,3 2 7 0 0,-72 9-65 0 0,123-4 230 0 0,153-6-1652 0 0,-134-18-2040 0 0,-59 7 1065 0 0,-9 4 1190 0 0</inkml:trace>
  <inkml:trace contextRef="#ctx0" brushRef="#br0" timeOffset="-95929.127">13925 491 1060 0 0,'-4'-2'209'0'0,"0"0"1"0"0,1 1-1 0 0,-1 0 0 0 0,0 0 1 0 0,0 0-1 0 0,0 0 0 0 0,1 1 0 0 0,-1-1 1 0 0,0 1-1 0 0,0 0 0 0 0,0 0 1 0 0,0 1-1 0 0,0-1 0 0 0,0 1 1 0 0,0 0-1 0 0,0 0 0 0 0,1 0 0 0 0,-1 0 1 0 0,0 1-1 0 0,1 0 0 0 0,-3 1-209 0 0,-109 82 746 0 0,5 39-4571 0 0,85-101 2785 0 0</inkml:trace>
  <inkml:trace contextRef="#ctx0" brushRef="#br0" timeOffset="-93412.941">2420 353 1336 0 0,'-39'4'1838'0'0,"-3"23"-150"0"0,72-19-1196 0 0,51 4-345 0 0,2-4-1 0 0,-1-4 0 0 0,1-3 0 0 0,1-4-146 0 0,34 2 42 0 0,632 1-22 0 0,-473-17-92 0 0,1201-102-569 0 0,-354 28 502 0 0,1481-75 187 0 0,-1042 146-382 0 0,-1094 35 209 0 0,2056 26-546 0 0,-2215-57 678 0 0,380-6 873 0 0,-685 25-858 0 0,0 1-1 0 0,-1-1 0 0 0,1 1 1 0 0,-1 0-1 0 0,0 0 0 0 0,0 0 0 0 0,0 1 1 0 0,-1-1-1 0 0,0 1 0 0 0,0 0 1 0 0,0 0-1 0 0,0 0 0 0 0,-1 1 0 0 0,0-1 1 0 0,0 1-1 0 0,0-1 0 0 0,-1 1 0 0 0,1-1 1 0 0,-1 1-1 0 0,-1 0 0 0 0,1 0 1 0 0,-1-1-1 0 0,0 1-21 0 0,16 408 730 0 0,-18-276-491 0 0,2 681 807 0 0,-34-404-555 0 0,28-370-437 0 0,4-18-10 0 0,-1-1-1 0 0,-1 0 1 0 0,-1 1 0 0 0,-1-2-1 0 0,-2 1 1 0 0,-1-1 0 0 0,-1 0-1 0 0,-9 16-43 0 0,11-34 13 0 0,0-1-1 0 0,-1 0 1 0 0,0 0 0 0 0,0-1-1 0 0,0-1 1 0 0,-1 1-1 0 0,0-1 1 0 0,0-1-1 0 0,0 0 1 0 0,0-1-1 0 0,0 1 1 0 0,-1-2-1 0 0,1 0 1 0 0,-8 0-13 0 0,2 2 2 0 0,-441 53-12 0 0,-82-16 10 0 0,-850 50 140 0 0,-355 15-182 0 0,112-2 140 0 0,-423 99-48 0 0,653-63 95 0 0,260-16-137 0 0,677-82 975 0 0,-305-17-983 0 0,606-41-381 0 0,162 17 384 0 0,-53-11-1334 0 0,9-16-3361 0 0,39 17 3462 0 0</inkml:trace>
  <inkml:trace contextRef="#ctx0" brushRef="#br0" timeOffset="-92320.384">2458 335 1140 0 0,'0'0'55'0'0,"1"1"0"0"0,-1-1-1 0 0,0 1 1 0 0,1-1 0 0 0,-1 1-1 0 0,0-1 1 0 0,1 1 0 0 0,-1-1 0 0 0,0 0-1 0 0,1 1 1 0 0,-1-1 0 0 0,1 1-1 0 0,-1-1 1 0 0,1 0 0 0 0,-1 1 0 0 0,1-1-1 0 0,-1 0 1 0 0,1 0 0 0 0,-1 1-1 0 0,1-1 1 0 0,0 0 0 0 0,-1 0 0 0 0,1 0-1 0 0,-1 0 1 0 0,1 0 0 0 0,-1 0-1 0 0,1 0 1 0 0,0 0 0 0 0,-1 0 0 0 0,1 0-1 0 0,-1 0 1 0 0,1 0 0 0 0,0 0-1 0 0,-1 0 1 0 0,1 0 0 0 0,-1-1 0 0 0,1 1-1 0 0,-1 0 1 0 0,1 0 0 0 0,-1-1-1 0 0,1 1 1 0 0,-1 0 0 0 0,1-1 0 0 0,-1 1-1 0 0,1-1 1 0 0,-1 1 0 0 0,1-1-55 0 0,2 18 26 0 0,90 492 1818 0 0,50 1057 506 0 0,-139-1506-2340 0 0,49 336 674 0 0,-42-331 36 0 0,-11-64-690 0 0,13 26 87 0 0,28 59-214 0 0,-7-10-716 0 0,-34-76-67 0 0,0 0-434 0 0,-26-2-2379 0 0,8-5 2561 0 0</inkml:trace>
  <inkml:trace contextRef="#ctx0" brushRef="#br0" timeOffset="-33268.353">42 5263 1356 0 0,'6'1'3935'0'0,"36"1"-2540"0"0,275-38 1317 0 0,184 7-3057 0 0,-363 23-2752 0 0,-81 0 487 0 0,-33 2 1396 0 0</inkml:trace>
  <inkml:trace contextRef="#ctx0" brushRef="#br0" timeOffset="-33064.103">1338 4573 1996 0 0,'33'-12'5978'0'0,"-23"54"-8677"0"0,-13-6 194 0 0,-13 0 1435 0 0</inkml:trace>
  <inkml:trace contextRef="#ctx0" brushRef="#br0" timeOffset="-32910.205">1309 4978 848 0 0,'4'4'1228'0'0,"-6"-1"-208"0"0,4-1-212 0 0,-2-1-160 0 0,0 1-376 0 0,0 1-136 0 0,1 0-24 0 0,1-2-760 0 0,-2 2-568 0 0,-2 0-44 0 0,1 0 172 0 0</inkml:trace>
  <inkml:trace contextRef="#ctx0" brushRef="#br0" timeOffset="-34080.583">615 4235 868 0 0,'6'-5'279'0'0,"1"0"1"0"0,-1-1-1 0 0,0 1 0 0 0,-1-1 0 0 0,0 0 0 0 0,0-1 1 0 0,0 0-1 0 0,0 1 0 0 0,-1-1 0 0 0,-1-1 1 0 0,1 1-1 0 0,-1-1 0 0 0,0 1 0 0 0,0-1 0 0 0,0-6-279 0 0,-4 8 60 0 0,-1 1 0 0 0,0 0 0 0 0,0 0 0 0 0,-1 0 0 0 0,1 0-1 0 0,-1 1 1 0 0,0-1 0 0 0,0 1 0 0 0,-1-1 0 0 0,1 1-1 0 0,-1 0 1 0 0,0 0 0 0 0,0 1 0 0 0,0-1 0 0 0,0 1 0 0 0,-1 0-1 0 0,0 0 1 0 0,1 1 0 0 0,-1-1 0 0 0,0 1 0 0 0,0 0 0 0 0,-1 0-1 0 0,1 1 1 0 0,0-1 0 0 0,0 1 0 0 0,-1 0 0 0 0,1 1-1 0 0,-1-1 1 0 0,1 1 0 0 0,-1 0 0 0 0,1 1 0 0 0,0-1 0 0 0,-1 1-1 0 0,1 0 1 0 0,-1 0 0 0 0,1 1-60 0 0,-24 2 8 0 0,1 1 1 0 0,0 1-1 0 0,0 2 1 0 0,1 1-1 0 0,0 1 1 0 0,1 1-1 0 0,0 1 1 0 0,0 1-1 0 0,1 2 1 0 0,1 1-1 0 0,1 0 1 0 0,0 2-1 0 0,1 0 1 0 0,1 2-1 0 0,1 0 1 0 0,1 2-1 0 0,0 0 1 0 0,-14 23-9 0 0,30-39 29 0 0,0 0 1 0 0,0 0 0 0 0,0 1 0 0 0,1-1-1 0 0,0 0 1 0 0,0 1 0 0 0,1 0 0 0 0,-1-1 0 0 0,1 1-1 0 0,1 0 1 0 0,0 0 0 0 0,0-1 0 0 0,0 1-1 0 0,0 0 1 0 0,1 0 0 0 0,0-1 0 0 0,1 1-1 0 0,0-1 1 0 0,0 1 0 0 0,0-1 0 0 0,1 1-1 0 0,-1-1 1 0 0,2 0 0 0 0,-1 0 0 0 0,1-1-1 0 0,0 1 1 0 0,0-1 0 0 0,0 0 0 0 0,1 0-1 0 0,-1 0 1 0 0,1 0 0 0 0,1-1 0 0 0,-1 0-1 0 0,0 0 1 0 0,1 0 0 0 0,0-1 0 0 0,0 0 0 0 0,0 0-1 0 0,0 0 1 0 0,1-1 0 0 0,1 1-30 0 0,30 6 96 0 0,1-1 1 0 0,0-2-1 0 0,0-1 1 0 0,1-2-1 0 0,-1-2 1 0 0,34-4-97 0 0,-9 3-109 0 0,-55-5-323 0 0,-32 3 258 0 0,-10 10 164 0 0,-1 1 0 0 0,1 1 1 0 0,0 2-1 0 0,1 2 0 0 0,1 0 0 0 0,0 2 1 0 0,1 2-1 0 0,1 0 0 0 0,0 2 0 0 0,2 2 1 0 0,0 0-1 0 0,2 1 0 0 0,0 2 0 0 0,2 1 1 0 0,1 0-1 0 0,-1 3 10 0 0,21-27 4 0 0,1 0 0 0 0,-1 0 0 0 0,1 0 0 0 0,-1 0 0 0 0,1 1 0 0 0,0-1 0 0 0,0 0 0 0 0,0 0 1 0 0,0 1-1 0 0,0-1 0 0 0,0 1 0 0 0,1-1 0 0 0,-1 1 0 0 0,1-1 0 0 0,0 1 0 0 0,0-1 0 0 0,0 1 0 0 0,0-1 1 0 0,0 1-1 0 0,0-1 0 0 0,1 1 0 0 0,-1-1 0 0 0,1 1 0 0 0,0-1 0 0 0,-1 1 0 0 0,1-1 0 0 0,0 0 0 0 0,1 1 0 0 0,-1-1 1 0 0,0 0-1 0 0,1 0 0 0 0,-1 0 0 0 0,1 0 0 0 0,-1 0 0 0 0,1 0 0 0 0,0 0 0 0 0,0-1 0 0 0,0 1 0 0 0,0-1 0 0 0,0 1 1 0 0,0-1-1 0 0,1 0 0 0 0,-1 0 0 0 0,0 0 0 0 0,1 0 0 0 0,1 1-4 0 0,122 18-464 0 0,-99-22-179 0 0,-1-1 0 0 0,1-1-1 0 0,-1-1 1 0 0,0-1 0 0 0,0-1 0 0 0,-1-1 0 0 0,24-12 643 0 0,-4-2-1217 0 0</inkml:trace>
  <inkml:trace contextRef="#ctx0" brushRef="#br0" timeOffset="-33800.17">855 4588 2452 0 0,'-10'54'3554'0'0,"-25"48"-2975"0"0,4-18-157 0 0,-39 95-734 0 0,35-162-2233 0 0,21-17 1959 0 0</inkml:trace>
  <inkml:trace contextRef="#ctx0" brushRef="#br0" timeOffset="-33535.756">405 4724 2848 0 0,'1'0'89'0'0,"-1"1"1"0"0,0-1-1 0 0,1 0 0 0 0,-1 0 0 0 0,1 0 0 0 0,-1 0 0 0 0,1 1 1 0 0,-1-1-1 0 0,1 0 0 0 0,-1 0 0 0 0,1 0 0 0 0,-1 0 0 0 0,0 0 1 0 0,1 0-1 0 0,-1 0 0 0 0,1 0 0 0 0,-1 0 0 0 0,1 0 0 0 0,-1-1 1 0 0,1 1-1 0 0,-1 0 0 0 0,1 0 0 0 0,-1 0 0 0 0,0-1 0 0 0,1 1 1 0 0,-1 0-1 0 0,1 0 0 0 0,-1-1 0 0 0,0 1 0 0 0,1 0 0 0 0,-1-1 1 0 0,0 1-1 0 0,1 0 0 0 0,-1-1 0 0 0,0 1 0 0 0,0 0 0 0 0,1-1 1 0 0,-1 1-1 0 0,0-1 0 0 0,0 1 0 0 0,0-1 0 0 0,0 1 0 0 0,1 0 1 0 0,-1-1-1 0 0,0 1 0 0 0,0-1 0 0 0,0 1 0 0 0,0-1 0 0 0,0 1 1 0 0,0-1-1 0 0,0 1 0 0 0,0-1 0 0 0,0 1 0 0 0,-1-1 0 0 0,1 1 1 0 0,0 0-1 0 0,0-1 0 0 0,0 1 0 0 0,0-1-89 0 0,46 19 226 0 0,-43-17-58 0 0,258 109 493 0 0,-176-63-2152 0 0,-55 5-3026 0 0,-29-42 3185 0 0</inkml:trace>
  <inkml:trace contextRef="#ctx0" brushRef="#br0" timeOffset="-26374.359">2156 4846 1164 0 0,'0'0'471'0'0,"0"0"-64"0"0,0 0-66 0 0,0 0-38 0 0,-16 2 2117 0 0,-5 75-2504 0 0,22-71 117 0 0,0 0 0 0 0,0 0 0 0 0,1 0-1 0 0,-1 0 1 0 0,1 0 0 0 0,1-1 0 0 0,-1 1 0 0 0,1 0 0 0 0,0-1 0 0 0,0 0 0 0 0,1 0 0 0 0,-1 0 0 0 0,1 0-1 0 0,0 0 1 0 0,1-1 0 0 0,-1 0 0 0 0,1 1 0 0 0,0-2 0 0 0,0 1 0 0 0,0-1 0 0 0,0 1 0 0 0,1-2 0 0 0,-1 1 0 0 0,1 0-1 0 0,-1-1 1 0 0,1 0 0 0 0,0 0 0 0 0,0-1 0 0 0,0 0 0 0 0,0 0 0 0 0,5 0-33 0 0,8-11 57 0 0,0-1-1 0 0,-1-1 1 0 0,0-1 0 0 0,0 0 0 0 0,-2-2 0 0 0,0 0-1 0 0,0 0 1 0 0,-1-1 0 0 0,-1-1 0 0 0,-1-1 0 0 0,-1 0-1 0 0,0 0 1 0 0,6-15-57 0 0,8-6 5 0 0,310-515 643 0 0,-296 508-663 0 0,35 223-184 0 0,86 187 169 0 0,-133-257-3851 0 0,-28-95 2773 0 0</inkml:trace>
  <inkml:trace contextRef="#ctx0" brushRef="#br0" timeOffset="-26125.747">2794 4643 2036 0 0,'6'-6'3254'0'0,"39"-2"-2836"0"0,132-14-362 0 0,-2-13-3482 0 0,-136 25 2096 0 0</inkml:trace>
  <inkml:trace contextRef="#ctx0" brushRef="#br0" timeOffset="-25516.303">3782 4171 1096 0 0,'9'65'2905'0'0,"39"226"-2312"0"0,-21-177-390 0 0,-17-45 999 0 0,-10-68-1014 0 0,6-50 114 0 0,-5 42-281 0 0,-1 0 0 0 0,1 0 0 0 0,0 1-1 0 0,0-1 1 0 0,1 0 0 0 0,0 1 0 0 0,0 0-1 0 0,1-1 1 0 0,-1 1 0 0 0,1 0 0 0 0,1 0 0 0 0,-1 0-1 0 0,1 1 1 0 0,0-1 0 0 0,0 1 0 0 0,1 0-1 0 0,0 0 1 0 0,-1 0 0 0 0,2 1 0 0 0,-1 0 0 0 0,0 0-1 0 0,1 0 1 0 0,0 1 0 0 0,0-1 0 0 0,0 1-1 0 0,0 1 1 0 0,1-1 0 0 0,-1 1 0 0 0,0 0-1 0 0,1 1 1 0 0,0-1 0 0 0,-1 1 0 0 0,1 1 0 0 0,0-1-1 0 0,0 1 1 0 0,0 0 0 0 0,-1 1 0 0 0,7 1-21 0 0,-9-1 1 0 0,0 0 0 0 0,0 0 0 0 0,0 0 0 0 0,0 1 0 0 0,-1 0 0 0 0,1 0 0 0 0,0 0 0 0 0,-1 0 0 0 0,1 0 0 0 0,-1 1 0 0 0,0 0 0 0 0,0-1 0 0 0,0 1 0 0 0,0 0 0 0 0,-1 1 0 0 0,1-1 0 0 0,-1 0 1 0 0,0 1-1 0 0,0 0 0 0 0,0-1 0 0 0,0 1 0 0 0,0 0 0 0 0,-1 0 0 0 0,0 0 0 0 0,0 0 0 0 0,0 0 0 0 0,0 0 0 0 0,-1 0 0 0 0,1 0 0 0 0,-1 0 0 0 0,0 0 0 0 0,0 0 0 0 0,-1 1 0 0 0,1-1 0 0 0,-1 1-1 0 0,-3 3 8 0 0,1 1 0 0 0,-1-1 0 0 0,0 0-1 0 0,-1 0 1 0 0,0-1 0 0 0,0 1 0 0 0,0-1-1 0 0,-1 0 1 0 0,0 0 0 0 0,-1-1 0 0 0,0 0 0 0 0,1 0-1 0 0,-2-1 1 0 0,1 1 0 0 0,-1-2 0 0 0,0 1-1 0 0,0-1 1 0 0,0 0 0 0 0,0-1 0 0 0,-1 0 0 0 0,0 0-1 0 0,1-1 1 0 0,-1 0 0 0 0,0 0 0 0 0,0-1-1 0 0,-8 0-7 0 0,14-1-118 0 0,0-1 0 0 0,-1 0 0 0 0,1 0 0 0 0,0 0 0 0 0,0-1 0 0 0,-1 1 0 0 0,1-1 0 0 0,0 1 0 0 0,0-1 0 0 0,1 0 0 0 0,-1 0 0 0 0,0-1 0 0 0,1 1 0 0 0,-1 0 0 0 0,1-1 0 0 0,0 1 0 0 0,0-1-1 0 0,0 0 1 0 0,0 0 0 0 0,0 0 0 0 0,1 0 0 0 0,-1 0 0 0 0,1 0 0 0 0,0-1 0 0 0,0 1 0 0 0,0 0 0 0 0,0-1 0 0 0,0 1 0 0 0,1 0 0 0 0,0-1 0 0 0,-1 1 0 0 0,1-1 0 0 0,1 1 0 0 0,-1-2 118 0 0,0-7-1164 0 0</inkml:trace>
  <inkml:trace contextRef="#ctx0" brushRef="#br0" timeOffset="-25170.012">4393 4435 1652 0 0,'-8'9'213'0'0,"1"0"-1"0"0,1 1 1 0 0,0 0-1 0 0,0 0 1 0 0,1 1-1 0 0,0 0 1 0 0,1 0-1 0 0,0 0 1 0 0,0 0-1 0 0,2 1 1 0 0,-1-1-1 0 0,0 11-212 0 0,4-17 59 0 0,0-1-1 0 0,0 1 0 0 0,0-1 1 0 0,0 1-1 0 0,1-1 1 0 0,0 1-1 0 0,0-1 0 0 0,0 0 1 0 0,0 0-1 0 0,1 0 0 0 0,-1 0 1 0 0,1 0-1 0 0,0 0 0 0 0,0-1 1 0 0,1 1-1 0 0,-1-1 1 0 0,1 0-1 0 0,0 0 0 0 0,-1 0 1 0 0,1-1-1 0 0,1 1 0 0 0,-1-1 1 0 0,0 0-1 0 0,0 0 0 0 0,1-1 1 0 0,-1 1-1 0 0,1-1 0 0 0,0 0 1 0 0,-1 0-1 0 0,1 0 1 0 0,0-1-1 0 0,-1 0 0 0 0,1 0 1 0 0,0 0-1 0 0,0 0 0 0 0,-1-1 1 0 0,1 0-59 0 0,1 2 43 0 0,0-1-1 0 0,0 0 1 0 0,0-1 0 0 0,0 1 0 0 0,-1-1 0 0 0,1 0 0 0 0,0-1 0 0 0,0 1-1 0 0,-1-1 1 0 0,1 0 0 0 0,-1-1 0 0 0,0 1 0 0 0,0-1 0 0 0,0 0 0 0 0,0 0-1 0 0,0-1 1 0 0,0 0 0 0 0,-1 1 0 0 0,0-1 0 0 0,1-1 0 0 0,-2 1 0 0 0,1-1-1 0 0,0 1 1 0 0,-1-1 0 0 0,0 0 0 0 0,0 0 0 0 0,-1-1 0 0 0,1 1 0 0 0,-1-1-1 0 0,1-1-42 0 0,-3 2-21 0 0,0 0 0 0 0,-1 0 0 0 0,1-1 0 0 0,-1 1 0 0 0,0 0 0 0 0,0 0-1 0 0,0 0 1 0 0,-1 1 0 0 0,0-1 0 0 0,0 0 0 0 0,0 0 0 0 0,0 1 0 0 0,-1-1 0 0 0,0 1-1 0 0,0 0 1 0 0,0 0 0 0 0,0 0 0 0 0,-1 0 0 0 0,1 1 0 0 0,-1-1 0 0 0,0 1 0 0 0,0 0-1 0 0,0 0 1 0 0,-1 0 0 0 0,1 1 0 0 0,-1 0 0 0 0,-3-2 21 0 0,-138-34-1440 0 0,103 38-955 0 0,30 0 1165 0 0</inkml:trace>
  <inkml:trace contextRef="#ctx0" brushRef="#br0" timeOffset="-24860.602">4942 4352 1392 0 0,'1'8'3724'0'0,"-2"42"-3147"0"0,-67 194 445 0 0,11-209-4829 0 0,44-34 2551 0 0</inkml:trace>
  <inkml:trace contextRef="#ctx0" brushRef="#br0" timeOffset="-24612.05">4646 4466 1468 0 0,'14'-41'6376'0'0,"53"37"-4374"0"0,144 109-2011 0 0,-34 56-6470 0 0,-170-151 5257 0 0</inkml:trace>
  <inkml:trace contextRef="#ctx0" brushRef="#br0" timeOffset="-24097.627">5706 4265 1712 0 0,'0'-2'83'0'0,"-1"0"-1"0"0,0-1 1 0 0,0 1-1 0 0,0 0 1 0 0,0 0-1 0 0,0 0 1 0 0,0 0 0 0 0,-1 0-1 0 0,1 0 1 0 0,-1 0-1 0 0,1 1 1 0 0,-1-1-1 0 0,0 0 1 0 0,1 1-1 0 0,-1-1 1 0 0,0 1 0 0 0,0 0-1 0 0,0 0 1 0 0,0-1-1 0 0,-1 1 1 0 0,1 1-1 0 0,0-1 1 0 0,0 0-1 0 0,-1 0 1 0 0,1 1-1 0 0,0 0 1 0 0,-1-1 0 0 0,1 1-1 0 0,0 0 1 0 0,-1 0-1 0 0,1 0 1 0 0,0 0-1 0 0,-1 1 1 0 0,1-1-1 0 0,0 1 1 0 0,-1-1-1 0 0,1 1-81 0 0,-89 15 516 0 0,81-15-481 0 0,1 1 0 0 0,-1 0 0 0 0,0 1 0 0 0,1 0 0 0 0,-1 1 0 0 0,1 0 0 0 0,0 0 0 0 0,0 1 0 0 0,1 0 0 0 0,-1 0 0 0 0,1 1 0 0 0,0 0 0 0 0,1 1 0 0 0,-1 0 0 0 0,1 0 0 0 0,1 0 0 0 0,-1 1 0 0 0,1 0 0 0 0,1 1 0 0 0,-1-1 0 0 0,1 1 0 0 0,1 0 0 0 0,0 0 0 0 0,0 0 0 0 0,1 1 0 0 0,0-1 0 0 0,-1 7-36 0 0,5-11 19 0 0,0 0 0 0 0,0 0 0 0 0,0 0 0 0 0,1 0 1 0 0,0 0-1 0 0,0-1 0 0 0,0 1 0 0 0,0 0 0 0 0,1-1 0 0 0,0 0 0 0 0,-1 0 0 0 0,2 0 0 0 0,-1 0 1 0 0,0 0-1 0 0,1 0 0 0 0,0-1 0 0 0,0 0 0 0 0,0 0 0 0 0,0 0 0 0 0,0 0 0 0 0,1-1 1 0 0,-1 1-1 0 0,1-1 0 0 0,0 0 0 0 0,0 0 0 0 0,0-1 0 0 0,0 1-19 0 0,143 29-49 0 0,108-44-3956 0 0,-198 3 2827 0 0</inkml:trace>
  <inkml:trace contextRef="#ctx0" brushRef="#br0" timeOffset="-23413.015">6275 4327 1140 0 0,'-7'-5'101'0'0,"0"0"-1"0"0,-1 1 1 0 0,1 0 0 0 0,-1 0-1 0 0,0 1 1 0 0,0 0 0 0 0,0 0 0 0 0,0 1-1 0 0,0 0 1 0 0,0 1 0 0 0,-1-1-1 0 0,1 2 1 0 0,-1-1 0 0 0,1 1-1 0 0,-1 0 1 0 0,1 1 0 0 0,0 0-1 0 0,-1 1 1 0 0,1-1 0 0 0,0 1-1 0 0,0 1 1 0 0,0 0 0 0 0,0 0-1 0 0,0 0 1 0 0,1 1 0 0 0,-1 1-1 0 0,1-1 1 0 0,0 1 0 0 0,0 0-1 0 0,1 0 1 0 0,0 1 0 0 0,-1 0-1 0 0,2 0 1 0 0,-1 1 0 0 0,1-1-1 0 0,0 1 1 0 0,0 0-101 0 0,-34 102 1228 0 0,42-107-1193 0 0,-1 0 1 0 0,0 1-1 0 0,1-1 1 0 0,-1 0-1 0 0,1-1 1 0 0,0 1 0 0 0,0 0-1 0 0,-1-1 1 0 0,1 1-1 0 0,0-1 1 0 0,0 0-1 0 0,0 0 1 0 0,1 0 0 0 0,-1 0-1 0 0,0-1 1 0 0,0 1-1 0 0,0-1 1 0 0,1 0-1 0 0,-1 0 1 0 0,0 0 0 0 0,0 0-1 0 0,1-1 1 0 0,-1 1-1 0 0,0-1 1 0 0,0 0-1 0 0,0 0 1 0 0,0 0 0 0 0,1 0-36 0 0,10-7-19 0 0,-1 1 0 0 0,0-2 1 0 0,0 0-1 0 0,-1 0 1 0 0,0-1-1 0 0,-1 0 1 0 0,0-1-1 0 0,0-1 0 0 0,-2 0 1 0 0,1 0-1 0 0,-1-1 1 0 0,-1 0-1 0 0,2-5 19 0 0,40-52-349 0 0,-49 69 342 0 0,0 0 0 0 0,0 1 0 0 0,0-1 0 0 0,0 1 1 0 0,0 0-1 0 0,-1-1 0 0 0,1 1 0 0 0,0 0 0 0 0,0-1 0 0 0,0 1 0 0 0,0 0 0 0 0,0 0 1 0 0,0 0-1 0 0,0 0 0 0 0,0 0 0 0 0,0 0 0 0 0,0 0 0 0 0,0 0 0 0 0,0 1 0 0 0,0-1 1 0 0,0 0-1 0 0,0 0 0 0 0,0 1 0 0 0,0-1 0 0 0,0 1 0 0 0,0-1 0 0 0,-1 1 0 0 0,1-1 1 0 0,0 1-1 0 0,0-1 0 0 0,0 1 0 0 0,-1 0 0 0 0,1 0 0 0 0,0-1 0 0 0,-1 1 0 0 0,1 0 1 0 0,-1 0-1 0 0,1 0 0 0 0,-1-1 0 0 0,1 1 0 0 0,-1 0 0 0 0,1 0 0 0 0,-1 0 0 0 0,0 0 1 0 0,0 0-1 0 0,1 0 0 0 0,-1 0 0 0 0,0 0 0 0 0,0 0 0 0 0,0 0 0 0 0,0 0 0 0 0,0 0 1 0 0,0 0-1 0 0,-1 0 0 0 0,1 0 7 0 0,22 78-330 0 0,-20-69 269 0 0,15 117-120 0 0,-17-126 332 0 0,0-1 109 0 0,0 0-8 0 0,0 0-100 0 0,7 0 194 0 0,19-85-254 0 0,4 0 0 0 0,4 2 0 0 0,38-67-92 0 0,-71 149-36 0 0,-1 1 10 0 0,12 40 102 0 0,2 43-146 0 0,-13-63 33 0 0,1 1 1 0 0,0-1-1 0 0,2 0 1 0 0,0 0 0 0 0,2 0-1 0 0,0 0 1 0 0,1-1-1 0 0,1 0 1 0 0,1 0-1 0 0,0-1 1 0 0,2 0-1 0 0,0-1 1 0 0,1 0 0 0 0,12 14 36 0 0,-22-30-153 0 0,0 1 1 0 0,0-1 0 0 0,0 0 0 0 0,1 0 0 0 0,-1 0-1 0 0,0 0 1 0 0,1 0 0 0 0,-1 0 0 0 0,1-1 0 0 0,-1 1-1 0 0,1-1 1 0 0,-1 0 0 0 0,1 1 0 0 0,-1-1 0 0 0,1 0-1 0 0,-1-1 1 0 0,1 1 0 0 0,-1 0 0 0 0,1-1 0 0 0,-1 1-1 0 0,1-1 1 0 0,-1 0 0 0 0,1 0 0 0 0,-1 0-1 0 0,0 0 1 0 0,0 0 0 0 0,1-1 0 0 0,0 0 152 0 0,18-10-1121 0 0</inkml:trace>
  <inkml:trace contextRef="#ctx0" brushRef="#br0" timeOffset="-23178.563">6963 4009 1108 0 0,'24'-156'8192'0'0,"-40"181"-6874"0"0,7 4-1166 0 0,1 1 1 0 0,1 0 0 0 0,2 0-1 0 0,1 0 1 0 0,2 1 0 0 0,1 0-1 0 0,1-1 1 0 0,1 1 0 0 0,2 0-1 0 0,5 18-152 0 0,58 180-1813 0 0,-48-127-4273 0 0,-21-92 4871 0 0,-11 8 45 0 0</inkml:trace>
  <inkml:trace contextRef="#ctx0" brushRef="#br0" timeOffset="-22915.212">6686 4342 1228 0 0,'11'-12'5343'0'0,"80"2"-5554"0"0,-62 8 570 0 0,258-27-4372 0 0,-251 25 2791 0 0</inkml:trace>
  <inkml:trace contextRef="#ctx0" brushRef="#br0" timeOffset="-22311.764">7353 4237 1164 0 0,'-64'-1'3351'0'0,"52"7"-3313"0"0,1 1 1 0 0,0 1-1 0 0,1 0 1 0 0,-1 0 0 0 0,2 1-1 0 0,-1 1 1 0 0,1-1-1 0 0,1 2 1 0 0,-1-1 0 0 0,2 1-1 0 0,-2 2-38 0 0,-30 114 1007 0 0,41-124-967 0 0,1-1 0 0 0,0 1 0 0 0,-1-1 0 0 0,1 0 0 0 0,0 0 1 0 0,0 0-1 0 0,1-1 0 0 0,-1 1 0 0 0,0-1 0 0 0,0 0 0 0 0,1 0 0 0 0,-1 0 0 0 0,1 0 0 0 0,-1 0 0 0 0,1-1 1 0 0,-1 1-1 0 0,1-1 0 0 0,-1 0 0 0 0,1 0 0 0 0,-1-1 0 0 0,1 1 0 0 0,-1-1 0 0 0,1 1 0 0 0,-1-1 1 0 0,1 0-1 0 0,-1-1 0 0 0,0 1 0 0 0,1 0 0 0 0,-1-1 0 0 0,0 0 0 0 0,0 0 0 0 0,0 0-40 0 0,14-6-33 0 0,-1-2 0 0 0,-1 1-1 0 0,0-2 1 0 0,0 0-1 0 0,-1 0 1 0 0,0-2 0 0 0,-1 0-1 0 0,-1 0 1 0 0,0-1-1 0 0,0 0 1 0 0,-2-1 0 0 0,0-1-1 0 0,-1 0 1 0 0,4-7 33 0 0,-14 23-4 0 0,1 0 1 0 0,0 0-1 0 0,-1 0 0 0 0,1 0 1 0 0,-1 0-1 0 0,1 0 1 0 0,0 0-1 0 0,-1 0 0 0 0,1 0 1 0 0,0-1-1 0 0,0 1 1 0 0,-1 0-1 0 0,1 0 0 0 0,0 0 1 0 0,-1 0-1 0 0,1-1 0 0 0,0 1 1 0 0,0 0-1 0 0,-1 0 1 0 0,1-1-1 0 0,0 1 0 0 0,0 0 1 0 0,0-1-1 0 0,-1 1 1 0 0,1 0-1 0 0,0-1 0 0 0,0 1 1 0 0,0 0-1 0 0,0 0 0 0 0,0-1 1 0 0,0 1-1 0 0,0-1 1 0 0,0 1-1 0 0,0 0 0 0 0,0-1 1 0 0,0 1-1 0 0,0 0 1 0 0,0-1-1 0 0,0 1 0 0 0,0-1 4 0 0,-27 27-26 0 0,4 91 247 0 0,26-110-212 0 0,0 0-1 0 0,0 0 1 0 0,0-1 0 0 0,1 1-1 0 0,0-1 1 0 0,0 0-1 0 0,0 0 1 0 0,1-1 0 0 0,0 1-1 0 0,0-1 1 0 0,1 0 0 0 0,-1 0-1 0 0,1-1 1 0 0,0 1 0 0 0,1-1-1 0 0,-1-1 1 0 0,0 1 0 0 0,1-1-1 0 0,0 0 1 0 0,0-1-1 0 0,0 0 1 0 0,0 0 0 0 0,0 0-1 0 0,1-1 1 0 0,-1 0 0 0 0,0 0-1 0 0,1-1 1 0 0,3 0-9 0 0,5 2 10 0 0,-1-1 0 0 0,1-1 0 0 0,-1 0 0 0 0,0-1 0 0 0,1 0 0 0 0,-1-2 0 0 0,0 0 1 0 0,0 0-1 0 0,0-2 0 0 0,0 1 0 0 0,-1-2 0 0 0,0 0 0 0 0,0-1 0 0 0,0 0 0 0 0,-1-1 0 0 0,0-1 0 0 0,-1 0 0 0 0,0 0 0 0 0,0-1 0 0 0,-1-1 0 0 0,0 0 0 0 0,-1-1 0 0 0,0 0 1 0 0,-1 0-1 0 0,0-1 0 0 0,-1 0 0 0 0,-1-1 0 0 0,0 1 0 0 0,-1-2 0 0 0,0 1 0 0 0,0-4-10 0 0,-5 17 27 0 0,-1 0 0 0 0,1 0 1 0 0,-1 0-1 0 0,1 0 0 0 0,-1 0 0 0 0,1 0 0 0 0,-1 0 0 0 0,0 0 1 0 0,0 0-1 0 0,1 0 0 0 0,-1-1 0 0 0,0 1 0 0 0,0 0 0 0 0,0 0 1 0 0,0 0-1 0 0,0 0 0 0 0,-1 0 0 0 0,1-1 0 0 0,0 1 0 0 0,0 0 1 0 0,-1 0-1 0 0,1 0 0 0 0,-1 0 0 0 0,1 0 0 0 0,-1 0 0 0 0,1 0 1 0 0,-1 0-1 0 0,1 0 0 0 0,-1 0 0 0 0,0 1 0 0 0,0-1 0 0 0,0 0 1 0 0,1 0-1 0 0,-1 0 0 0 0,0 1 0 0 0,0-1 0 0 0,0 1 1 0 0,0-1-1 0 0,0 0 0 0 0,0 1 0 0 0,0 0 0 0 0,0-1 0 0 0,0 1 1 0 0,-1 0-1 0 0,1-1 0 0 0,0 1 0 0 0,0 0 0 0 0,0 0 0 0 0,0 0 1 0 0,0 0-1 0 0,0 0 0 0 0,-1 0 0 0 0,1 0 0 0 0,0 1 0 0 0,-1-1-27 0 0,-57 34 316 0 0,56-29-322 0 0,-1 1 0 0 0,1 0 0 0 0,0-1 0 0 0,1 1 0 0 0,-1 0-1 0 0,1 1 1 0 0,0-1 0 0 0,1 0 0 0 0,0 0 0 0 0,0 1 0 0 0,0-1 0 0 0,1 1 0 0 0,0-1-1 0 0,0 1 1 0 0,0-1 0 0 0,1 1 0 0 0,0-1 0 0 0,0 1 0 0 0,1-1 0 0 0,0 0 0 0 0,0 0-1 0 0,0 0 1 0 0,1 0 0 0 0,0 0 0 0 0,0 0 0 0 0,0-1 0 0 0,1 1 0 0 0,0-1 0 0 0,0 0 0 0 0,0 0-1 0 0,1-1 1 0 0,-1 1 0 0 0,4 1 6 0 0,5-13-5416 0 0,-18 0 4198 0 0</inkml:trace>
  <inkml:trace contextRef="#ctx0" brushRef="#br0" timeOffset="-22141.788">7775 4097 2956 0 0,'-6'-10'1256'0'0,"4"2"-264"0"0,2 2-123 0 0,-1 2-121 0 0,-1-2-112 0 0,2 4-264 0 0,-3-1-228 0 0,1 0-304 0 0,1 0 24 0 0,1 2-424 0 0,-2-2-280 0 0,2 3-433 0 0,-3 0-15 0 0,3 0 84 0 0,0 1 8 0 0</inkml:trace>
  <inkml:trace contextRef="#ctx0" brushRef="#br0" timeOffset="-21564.972">7945 4201 1436 0 0,'26'28'3831'0'0,"-2"39"-3252"0"0,-17-45-224 0 0,64 174 883 0 0,-38-233 202 0 0,83-133-1374 0 0,-116 170-73 0 0,1-1-1 0 0,0 0 1 0 0,0 1-1 0 0,0-1 1 0 0,0 1-1 0 0,0-1 1 0 0,-1 1-1 0 0,1 0 1 0 0,0-1-1 0 0,0 1 1 0 0,0 0-1 0 0,0 0 1 0 0,0-1-1 0 0,0 1 1 0 0,0 0-1 0 0,0 0 1 0 0,0 0-1 0 0,0 0 1 0 0,0 0-1 0 0,0 1 1 0 0,0-1-1 0 0,0 0 1 0 0,0 0-1 0 0,0 1 1 0 0,0-1-1 0 0,0 1 1 0 0,0-1-1 0 0,0 0 1 0 0,0 1-1 0 0,0 0 1 0 0,0-1-1 0 0,-1 1 1 0 0,1-1-1 0 0,0 1 1 0 0,0 0-1 0 0,-1 0 1 0 0,1 0-1 0 0,0-1 1 0 0,-1 1-1 0 0,1 0 1 0 0,-1 0-1 0 0,1 0 1 0 0,-1 0-1 0 0,0 0 1 0 0,1 0-1 0 0,-1 0 1 0 0,0 0-1 0 0,0 0 1 0 0,1 0-1 0 0,-1 0 1 0 0,0 0-1 0 0,0 0 1 0 0,0 0-1 0 0,0 0 1 0 0,-1 0 7 0 0,20 63-9 0 0,16 62 94 0 0,-4-142 724 0 0,110-152-735 0 0,-128 157-78 0 0,1 0 0 0 0,0 1 0 0 0,0 1 1 0 0,1 0-1 0 0,1 1 0 0 0,-1 1 1 0 0,1 0-1 0 0,0 1 0 0 0,1 1 1 0 0,6-1 3 0 0,-16 4-2 0 0,-1 1 0 0 0,0 0 0 0 0,1 0 0 0 0,-1 1 0 0 0,1 0 0 0 0,-1 0 0 0 0,1 0 0 0 0,-1 1 0 0 0,1 0 0 0 0,-1 0 0 0 0,0 0 0 0 0,0 1 0 0 0,1 0 0 0 0,-1 1 0 0 0,0-1 0 0 0,-1 1 0 0 0,1 0 0 0 0,0 0 0 0 0,-1 1 0 0 0,0 0 0 0 0,0 0 0 0 0,0 0 0 0 0,0 1 0 0 0,0-1 0 0 0,-1 1 0 0 0,0 0 0 0 0,0 0 1 0 0,3 6 1 0 0,-5-8-4 0 0,-1-1 0 0 0,1 1 0 0 0,-1 0 0 0 0,1 0 0 0 0,-1 0 1 0 0,0 0-1 0 0,0 1 0 0 0,0-1 0 0 0,-1 0 0 0 0,1 0 0 0 0,-1 1 1 0 0,0-1-1 0 0,0 0 0 0 0,0 1 0 0 0,0-1 0 0 0,0 0 0 0 0,-1 0 1 0 0,0 1-1 0 0,1-1 0 0 0,-1 0 0 0 0,0 0 0 0 0,-1 0 0 0 0,1 0 1 0 0,0 0-1 0 0,-1 0 0 0 0,0 0 0 0 0,0 0 0 0 0,1-1 1 0 0,-2 1-1 0 0,1-1 0 0 0,0 1 0 0 0,0-1 0 0 0,-1 0 0 0 0,1 0 1 0 0,-1 0-1 0 0,0 0 0 0 0,0 0 0 0 0,0-1 0 0 0,0 1 0 0 0,0-1 4 0 0,-127 36-2843 0 0,67-39-1182 0 0,19-8 2723 0 0</inkml:trace>
  <inkml:trace contextRef="#ctx0" brushRef="#br0" timeOffset="-19254.452">9379 3988 1588 0 0,'-13'0'1086'0'0,"10"-5"3465"0"0,8-1-4479 0 0,0 1-1 0 0,0 0 0 0 0,1 1 1 0 0,-1-1-1 0 0,1 1 0 0 0,0 0 1 0 0,0 0-1 0 0,1 1 0 0 0,-1 0 1 0 0,1 0-1 0 0,0 1 0 0 0,0-1 1 0 0,0 1-1 0 0,0 1 0 0 0,0-1 1 0 0,0 1-1 0 0,0 1 0 0 0,0-1 1 0 0,0 1-1 0 0,1 0 0 0 0,2 1-71 0 0,17-4 151 0 0,492-24 1111 0 0,-518 27-1258 0 0,1 1 0 0 0,-1-1 0 0 0,0 0-1 0 0,1 1 1 0 0,-1-1 0 0 0,0 1 0 0 0,1 0 0 0 0,-1-1 0 0 0,0 1 0 0 0,0 0 0 0 0,0 0 0 0 0,1 0 0 0 0,-1 0 0 0 0,0 0 0 0 0,0 0 0 0 0,0 0 0 0 0,0 0 0 0 0,-1 0 0 0 0,1 0 0 0 0,0 1 0 0 0,0-1 0 0 0,-1 0 0 0 0,1 0 0 0 0,-1 1 0 0 0,1-1 0 0 0,-1 1 0 0 0,0-1 0 0 0,1 0 0 0 0,-1 1 0 0 0,0-1 0 0 0,0 1 0 0 0,0-1 0 0 0,0 1 0 0 0,0-1 0 0 0,0 0 0 0 0,0 1 0 0 0,-1-1 0 0 0,1 1 0 0 0,-1-1-1 0 0,1 0 1 0 0,-1 1 0 0 0,1-1 0 0 0,-1 0 0 0 0,1 1 0 0 0,-1-1 0 0 0,0 0 0 0 0,0 0 0 0 0,-1 1-4 0 0,-106 183-4 0 0,2 135-107 0 0,83-171 140 0 0,-36-135-6773 0 0,42-14 5500 0 0</inkml:trace>
  <inkml:trace contextRef="#ctx0" brushRef="#br0" timeOffset="-18990.914">9552 4396 2716 0 0,'7'-22'4046'0'0,"33"3"-3406"0"0,-33 16-342 0 0,39-12-370 0 0,1 2 0 0 0,0 2 0 0 0,1 2 1 0 0,0 2-1 0 0,16 2 72 0 0,60-10-3707 0 0,-86 8 2285 0 0</inkml:trace>
  <inkml:trace contextRef="#ctx0" brushRef="#br0" timeOffset="-13602.715">12832 3707 1100 0 0,'-4'17'3868'0'0,"-8"84"-3390"0"0,26 79 369 0 0,15-36 1275 0 0,15-177-748 0 0,-15 4-1202 0 0,-19 17-168 0 0,1 1 0 0 0,0 0 1 0 0,0 1-1 0 0,1 0 0 0 0,0 1 0 0 0,1 0 0 0 0,0 1 0 0 0,0 0 0 0 0,1 1 0 0 0,0 0 0 0 0,0 2 0 0 0,1-1 0 0 0,0 2-4 0 0,-13 5-7 0 0,0-1-1 0 0,0 1 1 0 0,0 1-1 0 0,0-1 1 0 0,0 0-1 0 0,0 0 0 0 0,0 1 1 0 0,-1-1-1 0 0,1 1 1 0 0,0-1-1 0 0,-1 1 1 0 0,0 0-1 0 0,1-1 1 0 0,-1 1-1 0 0,0 0 1 0 0,0 0-1 0 0,0 0 0 0 0,0 0 1 0 0,0 0-1 0 0,0 0 1 0 0,0 1-1 0 0,-1-1 1 0 0,1 0-1 0 0,-1 0 1 0 0,0 0-1 0 0,0 1 1 0 0,0-1-1 0 0,0 0 1 0 0,0 0-1 0 0,0 1 0 0 0,0-1 1 0 0,-1 0-1 0 0,1 0 1 0 0,-1 0-1 0 0,1 1 1 0 0,-1-1-1 0 0,0 0 1 0 0,0 0-1 0 0,0 0 1 0 0,0 0-1 0 0,-1 0 0 0 0,1-1 1 0 0,0 1-1 0 0,-1 0 1 0 0,1 0-1 0 0,-1-1 1 0 0,0 1-1 0 0,1-1 1 0 0,-1 0-1 0 0,0 1 1 0 0,-2 0 7 0 0,-3 6-94 0 0,0-1 0 0 0,-1 1 1 0 0,0-1-1 0 0,0 0 1 0 0,0-1-1 0 0,-1 0 0 0 0,0-1 1 0 0,-1 0-1 0 0,1 0 1 0 0,-1-1-1 0 0,0 0 0 0 0,0 0 1 0 0,0-1-1 0 0,0-1 1 0 0,-1 0-1 0 0,1 0 1 0 0,-1-1-1 0 0,1 0 0 0 0,-4-1 94 0 0,13-1-107 0 0,0 0 0 0 0,0 0 0 0 0,1 0 0 0 0,-1 0 0 0 0,0 0 0 0 0,1 0-1 0 0,-1-1 1 0 0,1 1 0 0 0,-1 0 0 0 0,1 0 0 0 0,-1 0 0 0 0,1-1 0 0 0,0 1-1 0 0,0 0 1 0 0,0-1 0 0 0,0 1 0 0 0,0 0 0 0 0,0-1 0 0 0,0 1-1 0 0,0 0 1 0 0,0 0 0 0 0,0-1 0 0 0,1 1 0 0 0,-1 0 0 0 0,1 0 0 0 0,-1-1-1 0 0,1 1 1 0 0,-1 0 0 0 0,1 0 0 0 0,0 0 0 0 0,-1 0 0 0 0,1 0 0 0 0,0 0-1 0 0,0 0 1 0 0,0 0 0 0 0,0 0 0 0 0,0 0 0 0 0,0 0 0 0 0,0 1 0 0 0,0-1-1 0 0,0 0 1 0 0,0 1 0 0 0,0-1 0 0 0,1 1 0 0 0,-1-1 0 0 0,0 1 0 0 0,1-1 107 0 0,18-13-1212 0 0</inkml:trace>
  <inkml:trace contextRef="#ctx0" brushRef="#br0" timeOffset="-13149.503">13485 3949 1028 0 0,'-116'24'3572'0'0,"98"-19"-3417"0"0,0 1-1 0 0,0 1 0 0 0,1 1 0 0 0,0 1 0 0 0,0 0 0 0 0,1 1 0 0 0,0 1 1 0 0,1 0-1 0 0,0 1 0 0 0,-3 4-154 0 0,77-19 1113 0 0,48-29-527 0 0,-107 32-544 0 0,0 0-20 0 0,0 0-13 0 0,3 5-12 0 0,0 0 0 0 0,1-1 0 0 0,-1 1-1 0 0,1 0 1 0 0,0-1 0 0 0,0 0 0 0 0,0 0 0 0 0,1 0 0 0 0,-1-1 0 0 0,1 1-1 0 0,0-1 1 0 0,0 0 0 0 0,0 0 0 0 0,1-1 0 0 0,-1 0 0 0 0,0 0-1 0 0,1 0 1 0 0,0 0 0 0 0,-1-1 0 0 0,1 0 0 0 0,0 0 0 0 0,0-1 0 0 0,0 1-1 0 0,-1-1 1 0 0,1-1 0 0 0,5 0 3 0 0,2 3-161 0 0,0 0 0 0 0,0-2 0 0 0,0 1 0 0 0,0-2 0 0 0,0 0 0 0 0,-1 0 0 0 0,1-1 0 0 0,0-1 0 0 0,-1 0 1 0 0,1 0-1 0 0,-1-2 0 0 0,0 1 0 0 0,0-2 0 0 0,-1 1 0 0 0,1-2 0 0 0,-1 1 0 0 0,0-2 0 0 0,-1 1 0 0 0,0-1 0 0 0,0-1 0 0 0,-1 0 0 0 0,3-4 161 0 0,2-9-479 0 0</inkml:trace>
  <inkml:trace contextRef="#ctx0" brushRef="#br0" timeOffset="-12549.318">13821 3889 3572 0 0,'33'-142'1958'0'0,"-26"44"2733"0"0,-31 110-4176 0 0,14 11-456 0 0,2 0 0 0 0,0 0 1 0 0,2 1-1 0 0,0 0 0 0 0,2 1 1 0 0,1-1-1 0 0,0 1 0 0 0,2-1 1 0 0,1 1-1 0 0,2 15-59 0 0,-2-21 41 0 0,31 116-284 0 0,-29-135 206 0 0,0 1 1 0 0,0 0-1 0 0,0-1 0 0 0,1 0 0 0 0,-1 0 0 0 0,0 1 1 0 0,0-1-1 0 0,1-1 0 0 0,-1 1 0 0 0,0 0 1 0 0,0 0-1 0 0,0-1 0 0 0,1 1 0 0 0,-1-1 1 0 0,0 0-1 0 0,0 0 0 0 0,0 0 0 0 0,0 0 1 0 0,0 0-1 0 0,0 0 0 0 0,0 0 0 0 0,-1-1 1 0 0,1 1-1 0 0,0-1 0 0 0,-1 1 0 0 0,1-1 1 0 0,-1 0-1 0 0,1 1 0 0 0,-1-1 0 0 0,0 0 1 0 0,0 0-1 0 0,0 0 0 0 0,0 0 0 0 0,0 0 1 0 0,0 0-1 0 0,-1 0 0 0 0,1 0 0 0 0,0-1 1 0 0,-1 1 36 0 0,31-54-276 0 0,-3-1 0 0 0,-2-2 0 0 0,-3-1 1 0 0,-2 0-1 0 0,-2-9 276 0 0,-2-2 1620 0 0,-17 70-1510 0 0,-16 26 259 0 0,-5 181-246 0 0,21-168-94 0 0,34 144 19 0 0,-34-181-45 0 0,0 0 0 0 0,0 0 0 0 0,0 0-1 0 0,0 0 1 0 0,0 0 0 0 0,1 0 0 0 0,-1 0-1 0 0,0 0 1 0 0,1 0 0 0 0,-1 0-1 0 0,1 0 1 0 0,-1-1 0 0 0,1 1 0 0 0,-1 0-1 0 0,1 0 1 0 0,-1 0 0 0 0,1-1 0 0 0,0 1-1 0 0,-1 0 1 0 0,1-1 0 0 0,0 1 0 0 0,0 0-1 0 0,0-1 1 0 0,0 1 0 0 0,-1-1 0 0 0,1 1-1 0 0,0-1 1 0 0,0 0 0 0 0,0 1 0 0 0,0-1-1 0 0,0 0 1 0 0,0 0 0 0 0,0 0 0 0 0,0 1-1 0 0,0-1 1 0 0,0 0 0 0 0,0 0 0 0 0,0-1-1 0 0,0 1 1 0 0,0 0 0 0 0,0 0 0 0 0,0 0-1 0 0,0-1 1 0 0,0 1 0 0 0,0 0-1 0 0,0-1 1 0 0,0 1 0 0 0,-1-1 0 0 0,1 1-1 0 0,0-1 1 0 0,0 1 0 0 0,0-1 0 0 0,-1 0-1 0 0,1 1 1 0 0,0-1 0 0 0,0 0-3 0 0,54-53 223 0 0,-37 34-195 0 0,-7 9-50 0 0,0 1 0 0 0,1 0 0 0 0,0 1 0 0 0,1 0 0 0 0,0 1 0 0 0,0 0 0 0 0,1 1 0 0 0,0 1 0 0 0,0 0 0 0 0,1 1 0 0 0,0 0 0 0 0,0 1 0 0 0,0 1 0 0 0,0 0 0 0 0,10 1 22 0 0,-18 3-7 0 0,0 2 0 0 0,0-1 1 0 0,0 1-1 0 0,-1 0 0 0 0,1 1 1 0 0,-1 0-1 0 0,0 0 0 0 0,0 0 0 0 0,0 0 1 0 0,0 1-1 0 0,-1 0 0 0 0,0 0 0 0 0,0 1 1 0 0,0 0-1 0 0,-1-1 0 0 0,1 1 0 0 0,-1 1 1 0 0,-1-1-1 0 0,1 1 0 0 0,-1-1 0 0 0,-1 1 1 0 0,1 0-1 0 0,-1 0 0 0 0,0 0 1 0 0,-1 1-1 0 0,1-1 0 0 0,-1 0 0 0 0,-1 8 7 0 0,0-10-62 0 0,-1 1 0 0 0,-1-1-1 0 0,1 0 1 0 0,-1 1 0 0 0,0-1 0 0 0,0 0-1 0 0,0 0 1 0 0,-1 0 0 0 0,0-1-1 0 0,0 1 1 0 0,0-1 0 0 0,-1 1 0 0 0,1-1-1 0 0,-1 0 1 0 0,0 0 0 0 0,0 0-1 0 0,0-1 1 0 0,-1 0 0 0 0,1 0 0 0 0,-1 0-1 0 0,0 0 1 0 0,0-1 0 0 0,0 1-1 0 0,0-1 1 0 0,0 0 0 0 0,0-1 0 0 0,-4 1 62 0 0,-94 17-5491 0 0,79-19 4299 0 0</inkml:trace>
  <inkml:trace contextRef="#ctx0" brushRef="#br0" timeOffset="-15076.485">10635 3884 1048 0 0,'17'-3'951'0'0,"33"-63"1690"0"0,-17 21-298 0 0,-32 45-2259 0 0,-1 0-2 0 0,7-10 2269 0 0,-10 80-2417 0 0,-11 253-16 0 0,46-166-75 0 0,-15-129 1205 0 0,10-72-921 0 0,-10 13-111 0 0,-11 23-18 0 0,1 0 0 0 0,0 0 0 0 0,0 0 0 0 0,0 1 0 0 0,1 0 0 0 0,0 1 0 0 0,0-1 0 0 0,1 2 1 0 0,-1-1-1 0 0,1 1 0 0 0,1 0 0 0 0,-1 1 0 0 0,1 0 0 0 0,0 1 0 0 0,-1 0 0 0 0,1 0 0 0 0,1 1 0 0 0,-1 0 1 0 0,0 1-1 0 0,9 0 2 0 0,-15 1-4 0 0,0 1 0 0 0,0 0 0 0 0,-1-1 1 0 0,1 1-1 0 0,0 1 0 0 0,-1-1 0 0 0,1 0 1 0 0,-1 1-1 0 0,0 0 0 0 0,1 0 0 0 0,-1 0 1 0 0,0 0-1 0 0,0 0 0 0 0,0 1 1 0 0,-1-1-1 0 0,1 1 0 0 0,0 0 0 0 0,-1 0 1 0 0,0 0-1 0 0,0 0 0 0 0,0 0 0 0 0,0 0 1 0 0,0 1-1 0 0,0-1 0 0 0,-1 1 0 0 0,0-1 1 0 0,0 1-1 0 0,0-1 0 0 0,0 1 0 0 0,0 0 1 0 0,-1 0-1 0 0,0-1 0 0 0,1 1 0 0 0,-1 0 1 0 0,-1 0-1 0 0,1-1 0 0 0,-1 1 1 0 0,1 0-1 0 0,-1 0 0 0 0,0-1 0 0 0,0 1 1 0 0,-1-1-1 0 0,1 1 0 0 0,-1-1 0 0 0,1 1 1 0 0,-1-1 3 0 0,-3 6-126 0 0,0-1 0 0 0,-1 1 0 0 0,0-1 0 0 0,0 0 1 0 0,0 0-1 0 0,-1-1 0 0 0,-1 0 0 0 0,1 0 0 0 0,-1-1 0 0 0,0 0 1 0 0,0 0-1 0 0,-1-1 0 0 0,0 0 0 0 0,0-1 0 0 0,0 1 1 0 0,0-2-1 0 0,-2 1 126 0 0,-45-32-5127 0 0,47 13 3917 0 0</inkml:trace>
  <inkml:trace contextRef="#ctx0" brushRef="#br0" timeOffset="-14718.723">11299 3869 1112 0 0,'-2'-25'2890'0'0,"-1"1"406"0"0,1 44-2087 0 0,21 323-210 0 0,-3-253-1828 0 0,-9-100-4950 0 0,-4 5 4505 0 0</inkml:trace>
  <inkml:trace contextRef="#ctx0" brushRef="#br0" timeOffset="-14162.454">11409 4099 1048 0 0,'7'-15'1913'0'0,"10"-19"1560"0"0,-10 42-1051 0 0,-8-4-2394 0 0,0 1 1 0 0,0-1-1 0 0,0 1 0 0 0,0-1 0 0 0,1 1 1 0 0,0-1-1 0 0,0 1 0 0 0,0 0 0 0 0,1-1 0 0 0,-1 1 1 0 0,1-1-1 0 0,0 1 0 0 0,1-1 0 0 0,-1 0 1 0 0,1 0-1 0 0,-1 1 0 0 0,1-1 0 0 0,1 0 1 0 0,-1 0-1 0 0,0 0 0 0 0,1-1 0 0 0,0 1 0 0 0,0-1 1 0 0,0 1-1 0 0,0-1 0 0 0,1 0 0 0 0,-1 0 1 0 0,1-1-1 0 0,0 1 0 0 0,0-1 0 0 0,0 0 1 0 0,0 1-1 0 0,0-2 0 0 0,0 1 0 0 0,0 0 0 0 0,1-1 1 0 0,-1 0-1 0 0,1 0 0 0 0,-1 0 0 0 0,1-1 1 0 0,2 1-29 0 0,3-1 5 0 0,1 0 0 0 0,-1-1 0 0 0,1 0 0 0 0,0-1 0 0 0,-1 0 0 0 0,0 0 0 0 0,1-1 0 0 0,-1-1 0 0 0,0 1 0 0 0,0-2 0 0 0,-1 1 0 0 0,0-2 0 0 0,1 1 0 0 0,-1-1 0 0 0,-1 0 0 0 0,0-1 0 0 0,0 0 0 0 0,0 0 0 0 0,0-1 0 0 0,-1 0 0 0 0,-1 0 0 0 0,2-2-5 0 0,-3 15-16 0 0,1-1 0 0 0,0 1 0 0 0,0-1 0 0 0,0 0 1 0 0,1-1-1 0 0,-1 0 0 0 0,1 0 0 0 0,0 0 0 0 0,0-1 1 0 0,0 0-1 0 0,0 0 0 0 0,0-1 0 0 0,1 0 0 0 0,-1 0 1 0 0,0 0-1 0 0,2-1 16 0 0,20 1 17 0 0,0 0 0 0 0,-1-2 0 0 0,1-1 0 0 0,-1-1 1 0 0,1-2-1 0 0,-1-1 0 0 0,-1-1 0 0 0,1-1 0 0 0,-1-1 0 0 0,7-5-17 0 0,-30 12-16 0 0,0 1 0 0 0,-1 0-1 0 0,1-1 1 0 0,-1 0-1 0 0,0 1 1 0 0,1-2 0 0 0,-1 1-1 0 0,0 0 1 0 0,0 0 0 0 0,0-1-1 0 0,-1 0 1 0 0,1 1 0 0 0,0-1-1 0 0,-1 0 1 0 0,0-1-1 0 0,0 1 1 0 0,0 0 0 0 0,0 0-1 0 0,0-1 1 0 0,-1 1 0 0 0,0-1-1 0 0,1-2 17 0 0,-2 5-78 0 0,-4-8-42 0 0,-2 5 117 0 0,1 0-1 0 0,-1 1 0 0 0,0 0 1 0 0,-1 0-1 0 0,1 0 1 0 0,0 1-1 0 0,-1 0 0 0 0,0 0 1 0 0,1 1-1 0 0,-1 0 1 0 0,0 0-1 0 0,0 1 0 0 0,1 0 1 0 0,-1 0-1 0 0,0 0 1 0 0,0 1-1 0 0,0 0 0 0 0,1 0 1 0 0,-1 1-1 0 0,0-1 1 0 0,1 2-1 0 0,0-1 0 0 0,-1 1 1 0 0,1 0-1 0 0,0 0 1 0 0,0 0-1 0 0,0 1 0 0 0,1 0 1 0 0,0 0-1 0 0,-1 1 1 0 0,1-1-1 0 0,1 1 1 0 0,-2 1 3 0 0,7-2-15 0 0,-1 0 1 0 0,0 0-1 0 0,1-1 1 0 0,0 1-1 0 0,0 0 1 0 0,0-1-1 0 0,0 1 1 0 0,0-1 0 0 0,1 1-1 0 0,0-1 1 0 0,0 0-1 0 0,0 0 1 0 0,0 0-1 0 0,0 0 1 0 0,0 0-1 0 0,1 0 1 0 0,-1 0 0 0 0,1-1-1 0 0,0 1 1 0 0,0-1-1 0 0,0 0 1 0 0,0 0-1 0 0,0 0 1 0 0,1 0-1 0 0,-1 0 1 0 0,1-1-1 0 0,-1 0 1 0 0,1 1 0 0 0,-1-1-1 0 0,3 0 15 0 0,23 7-798 0 0,1 0 0 0 0,1-2-1 0 0,-1-2 1 0 0,1-1 0 0 0,0-1 0 0 0,0-1-1 0 0,12-2 799 0 0,-33 1-433 0 0,20 0-794 0 0</inkml:trace>
  <inkml:trace contextRef="#ctx0" brushRef="#br0" timeOffset="-10619.455">15528 3638 1588 0 0,'0'0'603'0'0,"13"-3"400"0"0,18-32 907 0 0,-43 102-571 0 0,-87 325-424 0 0,90-345-432 0 0,17-66-163 0 0,-3-10-523 0 0,-2 0 0 0 0,-1 0 0 0 0,-1 0-1 0 0,-1 0 1 0 0,-2 1 0 0 0,-1-1 0 0 0,-1 0 0 0 0,-2 1-1 0 0,0-1 1 0 0,-2 1 0 0 0,-5-10 203 0 0,11 29 54 0 0,0 1 1 0 0,-1-1-1 0 0,0 1 0 0 0,0-1 1 0 0,-1 1-1 0 0,0 0 0 0 0,0 0 1 0 0,-1 1-1 0 0,0-1 0 0 0,0 1 1 0 0,-1 0-1 0 0,0 0 1 0 0,0 1-1 0 0,0-1 0 0 0,-1 2 1 0 0,0-1-1 0 0,0 1 0 0 0,-1 0 1 0 0,-3-2-55 0 0,-19 29 259 0 0,28-17-259 0 0,1 0 0 0 0,0 0 0 0 0,0 0-1 0 0,1 0 1 0 0,-1 0 0 0 0,1 0 0 0 0,1 0 0 0 0,-1 0 0 0 0,0 0 0 0 0,1 1 0 0 0,0-1-1 0 0,0-1 1 0 0,1 1 0 0 0,0 0 0 0 0,-1 0 0 0 0,2 0 0 0 0,-1-1 0 0 0,0 1-1 0 0,1-1 1 0 0,0 0 0 0 0,2 3 0 0 0,-4-4 6 0 0,14 20 23 0 0,1 0 0 0 0,1-1 0 0 0,1-1 0 0 0,1-1 0 0 0,0 0-1 0 0,2-2 1 0 0,0 0 0 0 0,1-1 0 0 0,1-1 0 0 0,20 10-29 0 0,154 62-3914 0 0,-164-80 2614 0 0</inkml:trace>
  <inkml:trace contextRef="#ctx0" brushRef="#br0" timeOffset="-9665.544">16222 3554 1520 0 0,'-1'-1'102'0'0,"0"0"0"0"0,-1 0 0 0 0,1 0 0 0 0,0 0 0 0 0,0 0 0 0 0,0 0 0 0 0,-1 0 0 0 0,1 0 0 0 0,0-1 0 0 0,0 1 0 0 0,1 0 0 0 0,-1-1 0 0 0,0 1 0 0 0,0 0 0 0 0,1-1 0 0 0,-1 1 0 0 0,1-1 0 0 0,-1 0 0 0 0,1 1 0 0 0,0-1-1 0 0,-1 1 1 0 0,1-1 0 0 0,0 0 0 0 0,0 1 0 0 0,0-1 0 0 0,0 1 0 0 0,0-1 0 0 0,1 0 0 0 0,-1 1 0 0 0,0-1 0 0 0,1 1 0 0 0,-1-1 0 0 0,1 1 0 0 0,0-1 0 0 0,-1 1 0 0 0,1-1 0 0 0,0 1 0 0 0,0 0 0 0 0,0-1 0 0 0,0 1 0 0 0,0 0 0 0 0,0 0 0 0 0,0 0 0 0 0,1 0 0 0 0,0-1-102 0 0,62-49 778 0 0,-65 51-774 0 0,0 0 0 0 0,0 0 0 0 0,0 0 0 0 0,0 0 0 0 0,0 0 0 0 0,0 0 0 0 0,0 0 0 0 0,0 0 0 0 0,1 1 0 0 0,-1-1 0 0 0,0 0 0 0 0,0 1 0 0 0,0-1 0 0 0,0 1 0 0 0,0-1 0 0 0,1 1 0 0 0,-1-1 0 0 0,0 1 0 0 0,1-1 0 0 0,-1 1 0 0 0,0 0 0 0 0,1-1 0 0 0,-1 1 0 0 0,0 0 0 0 0,1 0 0 0 0,-1-1 0 0 0,1 1 0 0 0,0 0 0 0 0,-1 0 1 0 0,1 0-1 0 0,0 0 0 0 0,-1 0 0 0 0,1-1 0 0 0,0 1 0 0 0,0 0 0 0 0,0 0 0 0 0,0 0 0 0 0,0 0 0 0 0,0 0 0 0 0,0 0 0 0 0,0 0 0 0 0,0 0 0 0 0,0 0 0 0 0,0 0 0 0 0,1-1 0 0 0,-1 1 0 0 0,0 0 0 0 0,1 0 0 0 0,-1 0 0 0 0,0 0 0 0 0,1 0 0 0 0,-1-1 0 0 0,1 1 0 0 0,-1 0 0 0 0,1-1 0 0 0,0 1 0 0 0,-1 0 0 0 0,1-1 0 0 0,0 1 0 0 0,0 0 0 0 0,-1-1 0 0 0,1 1 0 0 0,0-1 0 0 0,0 0 1 0 0,0 1-1 0 0,0-1 0 0 0,-1 0 0 0 0,1 1 0 0 0,0-1 0 0 0,1 0-4 0 0,-5 1 24 0 0,0-1 1 0 0,0 0-1 0 0,0 0 0 0 0,1 0 1 0 0,-1-1-1 0 0,0 1 1 0 0,0-1-1 0 0,0 1 1 0 0,1-1-1 0 0,-1 0 1 0 0,0 0-1 0 0,1 0 0 0 0,-1-1 1 0 0,1 1-1 0 0,-1 0 1 0 0,1-1-1 0 0,0 0 1 0 0,0 1-1 0 0,-1-1 1 0 0,1 0-1 0 0,0 0 0 0 0,1 0 1 0 0,-1-1-1 0 0,0 1 1 0 0,1 0-1 0 0,-1-1 1 0 0,1 1-1 0 0,-1-1 1 0 0,1 1-1 0 0,0-3-24 0 0,26-23-113 0 0,-22 26 109 0 0,0-1-1 0 0,0 1 0 0 0,1 0 1 0 0,-1 0-1 0 0,1 0 0 0 0,0 0 1 0 0,-1 1-1 0 0,1-1 0 0 0,0 1 1 0 0,0 0-1 0 0,0 0 0 0 0,0 1 1 0 0,0-1-1 0 0,0 1 1 0 0,0-1-1 0 0,0 1 0 0 0,0 1 1 0 0,0-1-1 0 0,0 0 0 0 0,0 1 1 0 0,0 0-1 0 0,0 0 0 0 0,0 0 1 0 0,-1 1-1 0 0,1-1 0 0 0,0 1 1 0 0,-1 0-1 0 0,1 0 0 0 0,-1 0 1 0 0,1 0-1 0 0,-1 1 0 0 0,0-1 1 0 0,0 1-1 0 0,0 0 0 0 0,-1 0 1 0 0,1 0-1 0 0,0 1 5 0 0,61 133 66 0 0,-62-123-40 0 0,-1 1-1 0 0,0-1 1 0 0,-1 0 0 0 0,0 0 0 0 0,-2 0 0 0 0,1 0 0 0 0,-2 0 0 0 0,0 0 0 0 0,0-1-1 0 0,-1 1 1 0 0,-1-1 0 0 0,-1 0 0 0 0,1 0 0 0 0,-2 0 0 0 0,0 0-26 0 0,7-14 28 0 0,1 0 0 0 0,0 0 0 0 0,0 1 0 0 0,0-1 1 0 0,0 1-1 0 0,0-1 0 0 0,0 1 0 0 0,0-1 0 0 0,-1 1 1 0 0,1 0-1 0 0,0-1 0 0 0,0 1 0 0 0,1 0 0 0 0,-1 0 0 0 0,0 0 1 0 0,0 0-1 0 0,0 0 0 0 0,0 0 0 0 0,0 0 0 0 0,0 0 0 0 0,0 0 1 0 0,0 0-1 0 0,0 0 0 0 0,0 1 0 0 0,0-1 0 0 0,0 0 1 0 0,0 1-1 0 0,0-1 0 0 0,0 1 0 0 0,0-1 0 0 0,-1 1 0 0 0,1 0 1 0 0,0-1-1 0 0,0 1 0 0 0,0 0 0 0 0,-1-1 0 0 0,1 1 1 0 0,0 0-1 0 0,-1 0 0 0 0,1 0 0 0 0,-1 0 0 0 0,1 0 0 0 0,-1 0 1 0 0,1 0-1 0 0,-1 0 0 0 0,0-1 0 0 0,1 1 0 0 0,-1 1 1 0 0,0-1-1 0 0,0 0 0 0 0,0 0 0 0 0,0 0 0 0 0,0 0 0 0 0,0 0 1 0 0,0 0-1 0 0,0 0 0 0 0,0 0 0 0 0,0 0 0 0 0,0 0 0 0 0,-1 0 1 0 0,1 0-29 0 0,27-7-33 0 0,-15 3 46 0 0,0 0 1 0 0,0 1-1 0 0,0 1 1 0 0,0 0-1 0 0,0 1 1 0 0,0 0-1 0 0,1 0 1 0 0,-1 2-1 0 0,0-1 1 0 0,0 2-1 0 0,-1 0 1 0 0,1 0-1 0 0,0 1 1 0 0,-1 0-1 0 0,0 1 1 0 0,0 0-1 0 0,0 1 1 0 0,-1 0-1 0 0,0 1 0 0 0,0 0 1 0 0,0 0-1 0 0,-1 1 1 0 0,0 1-1 0 0,-1-1 1 0 0,0 1-1 0 0,0 1 1 0 0,-1 0-1 0 0,0 0 1 0 0,-1 0-1 0 0,0 0 1 0 0,-1 1-1 0 0,0 0 1 0 0,0 1-1 0 0,-1-1 1 0 0,-1 1-1 0 0,0 0 1 0 0,1 5-14 0 0,-6-8 9 0 0,-1 1 0 0 0,0-1 0 0 0,0 0 1 0 0,-1 0-1 0 0,0 0 0 0 0,-1 0 0 0 0,0-1 1 0 0,0 0-1 0 0,-1 0 0 0 0,0 0 0 0 0,0 0 1 0 0,-1-1-1 0 0,0 0 0 0 0,0-1 1 0 0,-1 1-1 0 0,0-2 0 0 0,0 1 0 0 0,0-1 1 0 0,0 0-1 0 0,-1 0 0 0 0,0-1 0 0 0,0-1 1 0 0,0 1-1 0 0,-1-1 0 0 0,1-1 0 0 0,-1 0 1 0 0,-3 0-10 0 0,-1 1-114 0 0,1 0 1 0 0,-1-1 0 0 0,0-1 0 0 0,0 0 0 0 0,0-1-1 0 0,0 0 1 0 0,0-1 0 0 0,0-1 0 0 0,0 0-1 0 0,0-1 1 0 0,-3-2 113 0 0,11 3-245 0 0,1 0 0 0 0,-1 0-1 0 0,0 0 1 0 0,1-1 0 0 0,-1 0 0 0 0,1 0 0 0 0,0-1-1 0 0,0 1 1 0 0,1-1 0 0 0,-1 0 0 0 0,1 0-1 0 0,-1-1 1 0 0,1 1 0 0 0,1-1 0 0 0,-1 0 0 0 0,1 0-1 0 0,-1 0 1 0 0,2-1 0 0 0,-1 1 0 0 0,0-1-1 0 0,1 0 1 0 0,0 1 0 0 0,1-1 0 0 0,-1 0-1 0 0,1 0 1 0 0,-1-6 245 0 0,0-18-1340 0 0</inkml:trace>
  <inkml:trace contextRef="#ctx0" brushRef="#br0" timeOffset="-7455.895">19244 3198 984 0 0,'2'-22'3287'0'0,"5"36"-1978"0"0,3 38-1014 0 0,48 287 995 0 0,-58-338-1253 0 0,1 0 1 0 0,-1 0-1 0 0,0 0 0 0 0,0 0 0 0 0,0 0 0 0 0,1-1 0 0 0,-1 1 1 0 0,0 0-1 0 0,1 0 0 0 0,-1 0 0 0 0,1 0 0 0 0,-1-1 0 0 0,1 1 1 0 0,0 0-1 0 0,-1 0 0 0 0,1-1 0 0 0,0 1 0 0 0,-1 0 0 0 0,1-1 1 0 0,0 1-1 0 0,0-1 0 0 0,-1 1 0 0 0,1-1 0 0 0,0 1 0 0 0,0-1 1 0 0,0 0-1 0 0,0 1 0 0 0,0-1 0 0 0,-1 0 0 0 0,1 0 0 0 0,0 0 1 0 0,0 0-1 0 0,0 1 0 0 0,0-1 0 0 0,0-1 0 0 0,0 1 0 0 0,0 0 1 0 0,0 0-1 0 0,0 0 0 0 0,0 0 0 0 0,0-1 0 0 0,0 1 0 0 0,-1 0 1 0 0,1-1-1 0 0,0 1 0 0 0,0 0 0 0 0,0-1 0 0 0,0 1 0 0 0,-1-1 1 0 0,1 0-1 0 0,0 1 0 0 0,-1-1 0 0 0,1 0 0 0 0,0 1 0 0 0,-1-1 1 0 0,1 0-1 0 0,-1 0 0 0 0,1 1 0 0 0,-1-1 0 0 0,1 0 0 0 0,-1 0 1 0 0,0 0-1 0 0,1 0 0 0 0,-1 0 0 0 0,0 0-37 0 0,19-13-63 0 0,-10 6 67 0 0,1 0 1 0 0,0 1-1 0 0,0 0 0 0 0,1 0 0 0 0,0 1 0 0 0,0 1 0 0 0,0 0 1 0 0,1 0-1 0 0,0 1 0 0 0,0 1 0 0 0,0 0 0 0 0,0 0 0 0 0,0 1 1 0 0,1 1-1 0 0,-1 0 0 0 0,0 1 0 0 0,1 0 0 0 0,-1 1 0 0 0,1 0 1 0 0,-1 1-1 0 0,0 0 0 0 0,0 1 0 0 0,0 1 0 0 0,0 0 0 0 0,0 0 1 0 0,-1 1-1 0 0,0 0 0 0 0,0 1 0 0 0,0 1 0 0 0,-1 0 0 0 0,0 0 1 0 0,1 2-5 0 0,-9-7-2 0 0,-1-1 1 0 0,1 1 0 0 0,-1 0-1 0 0,1 0 1 0 0,-1 1 0 0 0,0-1 0 0 0,0 0-1 0 0,0 0 1 0 0,0 0 0 0 0,0 1-1 0 0,-1-1 1 0 0,1 1 0 0 0,0-1 0 0 0,-1 0-1 0 0,0 1 1 0 0,0-1 0 0 0,0 1-1 0 0,0-1 1 0 0,0 1 0 0 0,0-1 0 0 0,-1 1-1 0 0,1-1 1 0 0,-1 1 0 0 0,1-1-1 0 0,-1 0 1 0 0,0 1 0 0 0,0-1 0 0 0,0 0-1 0 0,0 0 1 0 0,-1 0 0 0 0,1 0-1 0 0,0 0 1 0 0,-1 0 0 0 0,0 0 0 0 0,1 0-1 0 0,-1 0 1 0 0,0-1 0 0 0,0 1-1 0 0,0-1 1 0 0,0 1 0 0 0,0-1 0 0 0,0 0-1 0 0,-1 0 1 0 0,1 0 0 0 0,-2 1 1 0 0,-112 40-300 0 0,111-41 178 0 0,0 0 0 0 0,-1-1 0 0 0,1 1 0 0 0,-1-1-1 0 0,1 0 1 0 0,-1-1 0 0 0,1 1 0 0 0,0-1 0 0 0,-1 0 0 0 0,1 0-1 0 0,0 0 1 0 0,0-1 0 0 0,0 0 0 0 0,0 0 0 0 0,0 0 0 0 0,0-1-1 0 0,0 0 1 0 0,1 0 0 0 0,-1 0 0 0 0,1 0 0 0 0,0-1 0 0 0,-1-1 122 0 0,5-16-3676 0 0,12 1 2421 0 0</inkml:trace>
  <inkml:trace contextRef="#ctx0" brushRef="#br0" timeOffset="-7052.361">20069 3512 1348 0 0,'-92'14'3444'0'0,"-115"83"-1915"0"0,194-89-1286 0 0,68-17 745 0 0,130-49-651 0 0,-183 57-335 0 0,1 1 0 0 0,-1-1 1 0 0,1 1-1 0 0,-1 0 0 0 0,0 0 0 0 0,1-1 1 0 0,-1 2-1 0 0,1-1 0 0 0,-1 0 1 0 0,1 0-1 0 0,-1 1 0 0 0,0-1 1 0 0,1 1-1 0 0,-1 0 0 0 0,0 0 0 0 0,1 0 1 0 0,-1 0-1 0 0,0 0 0 0 0,0 0 1 0 0,0 1-1 0 0,0-1 0 0 0,0 1 1 0 0,0 0-1 0 0,0-1 0 0 0,-1 1 0 0 0,1 0 1 0 0,0 0-1 0 0,-1 0 0 0 0,0 0 1 0 0,1 0-1 0 0,-1 0 0 0 0,0 0 0 0 0,0 1 1 0 0,0-1-1 0 0,-1 0 0 0 0,1 1 1 0 0,0-1-3 0 0,41 49-349 0 0,-34-49 150 0 0,0 0-1 0 0,0 0 0 0 0,1-1 0 0 0,-1 0 0 0 0,1-1 1 0 0,-1 0-1 0 0,0 0 0 0 0,1-1 0 0 0,-1 0 0 0 0,1 0 0 0 0,-1-1 1 0 0,0 0-1 0 0,0 0 0 0 0,0-1 0 0 0,0 0 0 0 0,0-1 1 0 0,-1 0-1 0 0,1 0 0 0 0,-1 0 0 0 0,0-1 0 0 0,0 0 1 0 0,1-2 199 0 0,17-10-830 0 0</inkml:trace>
  <inkml:trace contextRef="#ctx0" brushRef="#br0" timeOffset="-6478.274">20480 3377 1404 0 0,'14'-30'642'0'0,"-1"0"-1"0"0,-2 0 1 0 0,-1-1-1 0 0,-1-1 1 0 0,-2 0 0 0 0,-1 0-1 0 0,0-12-641 0 0,-6-6 2460 0 0,0 49-2236 0 0,-32 10 345 0 0,22 9-511 0 0,1 0 0 0 0,2 1 0 0 0,-1 0 0 0 0,2 1-1 0 0,1-1 1 0 0,0 1 0 0 0,2 0 0 0 0,0 0 0 0 0,1 1 0 0 0,1-1 0 0 0,1 0-1 0 0,1 1 1 0 0,1 0-58 0 0,38 142 57 0 0,-38-158-64 0 0,0-1 0 0 0,1 1 0 0 0,-1-1 0 0 0,1 1 0 0 0,-1-1 0 0 0,1 0 0 0 0,1 0 0 0 0,-1 0 0 0 0,0 0 0 0 0,1-1 0 0 0,0 1 0 0 0,0-1 0 0 0,0 0 0 0 0,0 0 0 0 0,0-1 0 0 0,1 1 0 0 0,-1-1 0 0 0,1 0 0 0 0,0 0 0 0 0,0 0 0 0 0,0-1 0 0 0,0 0 0 0 0,-1 1 0 0 0,2-2 0 0 0,-1 1 0 0 0,0-1 0 0 0,0 0 0 0 0,0 0 0 0 0,0 0 1 0 0,0-1-1 0 0,0 1 0 0 0,3-2 7 0 0,5-3-98 0 0,0-1 0 0 0,-1 0 0 0 0,0 0 0 0 0,0-1 1 0 0,-1-1-1 0 0,0 0 0 0 0,0-1 0 0 0,-1 0 0 0 0,0 0 0 0 0,-1-1 1 0 0,0-1-1 0 0,0 1 0 0 0,-1-1 0 0 0,0-1 0 0 0,-1 0 1 0 0,-1 0-1 0 0,4-9 98 0 0,80-230-218 0 0,-72 146 1456 0 0,-18 103-1078 0 0,-20-12 445 0 0,15 21-580 0 0,-1 0-1 0 0,1 1 1 0 0,0 0 0 0 0,1 0-1 0 0,0 1 1 0 0,0-1-1 0 0,1 1 1 0 0,0-1-1 0 0,0 1 1 0 0,1 0-1 0 0,0 0 1 0 0,1 1 0 0 0,0 7-25 0 0,-4 15 49 0 0,3 0 0 0 0,0 0 0 0 0,3 1 1 0 0,0-1-1 0 0,2 0 0 0 0,1 0 0 0 0,2 0 1 0 0,1 0-1 0 0,7 17-49 0 0,-9-26 22 0 0,-5-21-7 0 0,-1 0 0 0 0,1 0 0 0 0,0 0 0 0 0,0 0 0 0 0,0 0 0 0 0,0 0 0 0 0,0 0-1 0 0,0 0 1 0 0,1 0 0 0 0,-1 0 0 0 0,1 0 0 0 0,-1 0 0 0 0,1-1 0 0 0,0 1 0 0 0,-1 0 0 0 0,1 0 0 0 0,0-1 0 0 0,0 1 0 0 0,1 0 0 0 0,-1-1-1 0 0,0 1 1 0 0,0-1 0 0 0,1 1 0 0 0,-1-1 0 0 0,1 0 0 0 0,-1 1 0 0 0,1-1 0 0 0,0 0 0 0 0,-1 0 0 0 0,1 0 0 0 0,0 0 0 0 0,0-1 0 0 0,-1 1-1 0 0,1 0 1 0 0,0-1 0 0 0,0 1 0 0 0,0-1 0 0 0,0 0 0 0 0,0 0 0 0 0,0 0 0 0 0,0 0 0 0 0,0 0 0 0 0,0 0 0 0 0,1 0-15 0 0,83-34 79 0 0,-68 25-168 0 0,0 1 1 0 0,1 1-1 0 0,0 1 0 0 0,1 0 0 0 0,0 1 1 0 0,0 2-1 0 0,0 0 0 0 0,15-1 89 0 0,60 33-316 0 0,-93-28 310 0 0,1 0 0 0 0,-1 1 0 0 0,1-1 0 0 0,-1 1 0 0 0,0-1 0 0 0,0 1 0 0 0,0 0 0 0 0,0 0 0 0 0,0 0 0 0 0,0 0 0 0 0,-1 0 0 0 0,1 0 0 0 0,0 1 0 0 0,-1-1 0 0 0,0 0 0 0 0,0 1 0 0 0,0-1 0 0 0,0 1 0 0 0,0-1 0 0 0,0 1 0 0 0,0 0 0 0 0,-1-1-1 0 0,0 1 1 0 0,1 0 0 0 0,-1 0 0 0 0,0-1 0 0 0,0 1 0 0 0,0 0 0 0 0,-1-1 0 0 0,1 1 0 0 0,-1 0 0 0 0,1-1 0 0 0,-1 1 0 0 0,0 0 0 0 0,0-1 0 0 0,0 1 0 0 0,-1 0 6 0 0,-2 4-60 0 0,-1 0 0 0 0,0-1 0 0 0,0 1 0 0 0,-1-1 0 0 0,0 0 0 0 0,0-1-1 0 0,0 1 1 0 0,0-1 0 0 0,-1 0 0 0 0,0-1 0 0 0,0 0 0 0 0,-1 0 0 0 0,1 0 0 0 0,-1-1 0 0 0,0 0-1 0 0,1 0 1 0 0,-1-1 0 0 0,-3 0 60 0 0,-99 12-5362 0 0,89-14 4186 0 0</inkml:trace>
  <inkml:trace contextRef="#ctx0" brushRef="#br0" timeOffset="-9074.282">17187 3594 880 0 0,'11'1'224'0'0,"-1"0"1"0"0,0 0-1 0 0,0 0 0 0 0,0 1 1 0 0,-1 1-1 0 0,1 0 0 0 0,0 0 1 0 0,-1 1-1 0 0,0 0 0 0 0,1 0 1 0 0,-2 1-1 0 0,1 1 0 0 0,-1-1 1 0 0,1 1-1 0 0,-2 1 0 0 0,1 0 1 0 0,-1 0-1 0 0,0 0 1 0 0,0 1-1 0 0,-1 0 0 0 0,2 2-224 0 0,66 130 1021 0 0,-73-136-970 0 0,1 0 0 0 0,-1 0-1 0 0,0 0 1 0 0,0 0 0 0 0,0 1-1 0 0,-1-1 1 0 0,1 0 0 0 0,-1 0 0 0 0,0 1-1 0 0,-1-1 1 0 0,1 0 0 0 0,-1 1-1 0 0,1-1 1 0 0,-1 0 0 0 0,-1 0-1 0 0,1 0 1 0 0,0 0 0 0 0,-1 0-1 0 0,0 0 1 0 0,0 0 0 0 0,0 0-1 0 0,-1-1 1 0 0,1 1 0 0 0,-1-1-1 0 0,1 0 1 0 0,-1 1 0 0 0,-1-1-1 0 0,1-1 1 0 0,0 1 0 0 0,0 0-1 0 0,-1-1 1 0 0,0 0 0 0 0,1 1-1 0 0,-4 0-50 0 0,4-2 39 0 0,0-1-1 0 0,0 1 0 0 0,0-1 0 0 0,0 1 0 0 0,0-1 1 0 0,0 0-1 0 0,0 0 0 0 0,1 0 0 0 0,-1-1 0 0 0,0 1 1 0 0,0-1-1 0 0,0 1 0 0 0,0-1 0 0 0,0 0 0 0 0,1 0 1 0 0,-1 0-1 0 0,0-1 0 0 0,1 1 0 0 0,-1-1 0 0 0,1 1 1 0 0,-1-1-1 0 0,1 0 0 0 0,0 0 0 0 0,0 0 0 0 0,-1 0 1 0 0,2 0-1 0 0,-1 0 0 0 0,0-1 0 0 0,0 1 0 0 0,1-1 1 0 0,-1 1-1 0 0,1-1 0 0 0,0 0 0 0 0,0 0 0 0 0,0 1 1 0 0,0-1-1 0 0,0 0 0 0 0,1 0 0 0 0,-1 0 0 0 0,1 0 1 0 0,0 0-1 0 0,0 0 0 0 0,0 0 0 0 0,0 0 0 0 0,0 0 1 0 0,1 1-1 0 0,-1-1 0 0 0,1 0 0 0 0,0 0 0 0 0,0 0 1 0 0,0 0-1 0 0,0 1 0 0 0,0-1 0 0 0,2-1-38 0 0,3-11-72 0 0,0 1 0 0 0,2 0 0 0 0,0 0-1 0 0,0 1 1 0 0,1 0 0 0 0,1 0 0 0 0,0 1-1 0 0,1 0 1 0 0,0 1 0 0 0,1 0 0 0 0,0 1-1 0 0,0 1 1 0 0,1-1 0 0 0,1 2 0 0 0,12-6 72 0 0,136-64-5782 0 0,-141 70 4489 0 0</inkml:trace>
  <inkml:trace contextRef="#ctx0" brushRef="#br0" timeOffset="-8328.979">17723 3787 1544 0 0,'33'-5'532'0'0,"-2"-1"0"0"0,1-1 0 0 0,-1-1 0 0 0,0-2 0 0 0,-1-1 0 0 0,0-2 0 0 0,0-1 0 0 0,-2-1 0 0 0,3-3-532 0 0,-88 16 353 0 0,25 12-299 0 0,1 1-1 0 0,0 1 1 0 0,0 2 0 0 0,2 0 0 0 0,0 3 0 0 0,1 0 0 0 0,0 2 0 0 0,1 1 0 0 0,2 1 0 0 0,-11 11-54 0 0,34-31 1 0 0,0 1 0 0 0,0-1 0 0 0,0 1 0 0 0,0-1 0 0 0,1 1 1 0 0,-1-1-1 0 0,0 1 0 0 0,1 0 0 0 0,0 0 0 0 0,-1 0 0 0 0,1 0 0 0 0,0 0 0 0 0,0 0 0 0 0,0 0 0 0 0,0 0 1 0 0,0 1-1 0 0,0-1 0 0 0,1 0 0 0 0,-1 0 0 0 0,1 1 0 0 0,-1-1 0 0 0,1 0 0 0 0,0 1 0 0 0,0-1 0 0 0,0 1 1 0 0,1-1-1 0 0,-1 0 0 0 0,0 1 0 0 0,1-1 0 0 0,-1 0 0 0 0,1 0 0 0 0,0 1 0 0 0,0-1 0 0 0,0 0 0 0 0,0 0 0 0 0,0 0 1 0 0,0 0-1 0 0,1 0 0 0 0,-1 0 0 0 0,1 0 0 0 0,-1-1 0 0 0,1 1 0 0 0,0 0 0 0 0,0-1 0 0 0,0 1 0 0 0,0-1 1 0 0,0 0-1 0 0,0 0 0 0 0,0 0 0 0 0,0 0 0 0 0,0 0 0 0 0,0 0 0 0 0,1 0 0 0 0,-1-1 0 0 0,0 1 0 0 0,0-1 1 0 0,1 1-1 0 0,-1-1 0 0 0,1 0 0 0 0,-1 0 0 0 0,0 0 0 0 0,3-1-1 0 0,197-36-140 0 0,-124 14-17 0 0,413-95-1850 0 0,-426 108 1863 0 0,-84 32 857 0 0,-254 123 1265 0 0,263-135-1498 0 0,53-24-293 0 0,-16 1-200 0 0,-2 0-1 0 0,1-1 1 0 0,-2-2-1 0 0,0-1 1 0 0,-1 0-1 0 0,-1-2 1 0 0,0 0-1 0 0,-2-2 1 0 0,0 0-1 0 0,-1-1 1 0 0,-2-1-1 0 0,0-1 1 0 0,-1-1-1 0 0,-2 0 1 0 0,0 0-1 0 0,-2-2 1 0 0,-1 0-1 0 0,-1 0 1 0 0,-1 0-1 0 0,-1-1 1 0 0,-2-1-1 0 0,-1 1 1 0 0,-1-1-1 0 0,-1-15 14 0 0,-2 38 93 0 0,-1 0-1 0 0,0 0 1 0 0,0 0 0 0 0,-1 0-1 0 0,1-1 1 0 0,-1 1 0 0 0,-1 1-1 0 0,1-1 1 0 0,-1 0 0 0 0,0 0-1 0 0,0 0 1 0 0,-1 1-1 0 0,0-1 1 0 0,0 1 0 0 0,0 0-1 0 0,0 0 1 0 0,-1 0 0 0 0,0 0-1 0 0,0 1 1 0 0,0 0 0 0 0,-1-1-1 0 0,1 1 1 0 0,-1 1 0 0 0,0-1-1 0 0,0 1 1 0 0,-4-2-93 0 0,-33 60 521 0 0,37-35-584 0 0,1 1 0 0 0,0-1-1 0 0,2 1 1 0 0,0 0 0 0 0,2 0-1 0 0,0 0 1 0 0,1 0 0 0 0,1-1-1 0 0,1 1 1 0 0,1 0 0 0 0,1-1-1 0 0,1 0 1 0 0,4 11 63 0 0,96 250-7495 0 0,-89-241 6165 0 0</inkml:trace>
  <inkml:trace contextRef="#ctx0" brushRef="#br0" timeOffset="-341.006">21890 3501 1520 0 0,'-13'-16'2232'0'0,"10"16"-1983"0"0,3 0 4 0 0,0 0-61 0 0,0 0-20 0 0,0 0 61 0 0,-7-55 3119 0 0,-13 30-3195 0 0,23 9-5242 0 0,5 13 3994 0 0</inkml:trace>
  <inkml:trace contextRef="#ctx0" brushRef="#br0" timeOffset="13373.079">2735 6073 2212 0 0,'1'-3'160'0'0,"1"-1"0"0"0,0 1 0 0 0,-1 0 0 0 0,1 0 0 0 0,1 0 0 0 0,-1 0 0 0 0,0 1 0 0 0,0-1-1 0 0,1 1 1 0 0,0-1 0 0 0,-1 1 0 0 0,1 0 0 0 0,0 0 0 0 0,0 0 0 0 0,0 0 0 0 0,1 1 0 0 0,-1-1 0 0 0,0 1 0 0 0,0 0 0 0 0,1 0 0 0 0,-1 0-1 0 0,1 0 1 0 0,-1 0 0 0 0,1 1 0 0 0,1 0-160 0 0,136 38 1077 0 0,-128-33-1016 0 0,-1 2 1 0 0,0 0 0 0 0,0 0 0 0 0,-1 1 0 0 0,0 0 0 0 0,0 1-1 0 0,-1 1 1 0 0,0 0 0 0 0,-1 0 0 0 0,0 0 0 0 0,0 1-1 0 0,-1 1 1 0 0,-1-1 0 0 0,0 1 0 0 0,0 1 0 0 0,-2-1-1 0 0,5 13-61 0 0,-11-26 36 0 0,1 1 0 0 0,-1-1 0 0 0,1 1 0 0 0,-1-1 0 0 0,0 1 0 0 0,1-1 0 0 0,-1 1 0 0 0,0 0 0 0 0,1 0 0 0 0,-1-1 0 0 0,0 1 0 0 0,0 0 0 0 0,1 0 0 0 0,-1 0 0 0 0,0 0 0 0 0,0 0 0 0 0,1 0 0 0 0,-1 0 0 0 0,0 0 0 0 0,0 0 0 0 0,1 0 0 0 0,-1 0 0 0 0,0 0 0 0 0,0 0 0 0 0,1 1 0 0 0,-1-1 0 0 0,0 0 0 0 0,1 1 0 0 0,-1-1 0 0 0,0 0 0 0 0,1 1 0 0 0,-1-1 0 0 0,0 1 0 0 0,1-1 0 0 0,-1 1-1 0 0,1-1 1 0 0,-1 1 0 0 0,1-1 0 0 0,-1 1 0 0 0,1 0 0 0 0,0-1 0 0 0,-1 1 0 0 0,1 0 0 0 0,0-1 0 0 0,-1 1-36 0 0,0-12-38 0 0,0-1 1 0 0,0 0-1 0 0,1 1 0 0 0,1-1 0 0 0,0 0 0 0 0,1 0 0 0 0,0 1 0 0 0,0 0 1 0 0,2-1-1 0 0,-1 1 0 0 0,1 0 0 0 0,1 0 0 0 0,0 1 0 0 0,0-1 0 0 0,1 1 1 0 0,1 0-1 0 0,-1 1 0 0 0,2-1 0 0 0,-1 1 0 0 0,1 1 0 0 0,1 0 0 0 0,-1 0 1 0 0,5-3 37 0 0,117-71-6500 0 0,-121 79 5226 0 0</inkml:trace>
  <inkml:trace contextRef="#ctx0" brushRef="#br0" timeOffset="13887.73">3796 5995 1148 0 0,'0'-1'87'0'0,"1"-1"-1"0"0,-1 1 1 0 0,0 0-1 0 0,1-1 1 0 0,-1 1-1 0 0,0 0 1 0 0,0-1-1 0 0,0 1 1 0 0,0-1-1 0 0,0 1 1 0 0,-1 0-1 0 0,1-1 1 0 0,0 1-1 0 0,-1 0 1 0 0,1-1-1 0 0,0 1 1 0 0,-1 0-1 0 0,0 0 1 0 0,1 0-1 0 0,-1-1 1 0 0,0 1-1 0 0,1 0 1 0 0,-1 0-1 0 0,0 0 1 0 0,0 0 0 0 0,0 0-1 0 0,0 0 1 0 0,0 0-1 0 0,0 1 1 0 0,0-1-1 0 0,-1 0 1 0 0,1 0-1 0 0,0 1 1 0 0,0-1-1 0 0,-1 1 1 0 0,1-1-1 0 0,0 1 1 0 0,0 0-1 0 0,-1-1 1 0 0,1 1-1 0 0,0 0 1 0 0,-1 0-87 0 0,-10-4 65 0 0,0 1 1 0 0,0 0-1 0 0,-1 1 0 0 0,1 0 1 0 0,-1 1-1 0 0,1 1 1 0 0,-1 0-1 0 0,1 0 1 0 0,-1 2-1 0 0,1-1 0 0 0,-1 1 1 0 0,1 1-1 0 0,0 0 1 0 0,0 1-1 0 0,0 1 1 0 0,1-1-1 0 0,-1 2 0 0 0,1-1 1 0 0,0 2-1 0 0,1 0 1 0 0,0 0-1 0 0,0 0 1 0 0,0 2-1 0 0,1-1 0 0 0,0 1 1 0 0,0 0-1 0 0,1 1 1 0 0,1 0-1 0 0,0 0 1 0 0,0 1-1 0 0,-5 10-65 0 0,12-19 30 0 0,0 0 1 0 0,0-1-1 0 0,0 1 1 0 0,0 0-1 0 0,0 0 1 0 0,1 0-1 0 0,-1 0 0 0 0,1 0 1 0 0,-1 0-1 0 0,1-1 1 0 0,-1 1-1 0 0,1 0 1 0 0,0 0-1 0 0,0-1 0 0 0,0 1 1 0 0,0-1-1 0 0,0 1 1 0 0,0-1-1 0 0,1 1 1 0 0,-1-1-1 0 0,0 0 0 0 0,1 1 1 0 0,-1-1-1 0 0,1 0 1 0 0,-1 0-1 0 0,1 0 1 0 0,0 0-1 0 0,-1 0 0 0 0,1-1 1 0 0,0 1-1 0 0,0 0 1 0 0,0-1-1 0 0,-1 1 1 0 0,1-1-1 0 0,0 0 1 0 0,0 0-1 0 0,0 1 0 0 0,0-1 1 0 0,0-1-1 0 0,0 1 1 0 0,0 0-1 0 0,-1 0 1 0 0,1-1-1 0 0,0 1 0 0 0,0-1 1 0 0,0 1-1 0 0,-1-1 1 0 0,1 0-1 0 0,0 0-30 0 0,95-16 434 0 0,107-65-383 0 0,-203 82-61 0 0,0-1 0 0 0,0 1 0 0 0,0 0-1 0 0,0 0 1 0 0,0-1 0 0 0,0 1 0 0 0,0 0 0 0 0,0 0 0 0 0,1 0-1 0 0,-1 0 1 0 0,0 0 0 0 0,0 0 0 0 0,0 0 0 0 0,0 1 0 0 0,0-1-1 0 0,0 0 1 0 0,0 0 0 0 0,0 1 0 0 0,0-1 0 0 0,0 1 0 0 0,0-1-1 0 0,0 1 1 0 0,0 0 0 0 0,0-1 0 0 0,0 1 0 0 0,0 0-1 0 0,-1-1 1 0 0,1 1 0 0 0,0 0 0 0 0,0 0 0 0 0,-1 0 0 0 0,1 0-1 0 0,-1 0 1 0 0,1 0 0 0 0,-1 0 0 0 0,1 0 0 0 0,-1 0 0 0 0,1 0-1 0 0,-1 0 1 0 0,0 0 0 0 0,0 0 0 0 0,1 0 0 0 0,-1 0 0 0 0,0 0-1 0 0,0 0 1 0 0,0 0 0 0 0,0 0 0 0 0,0 1 0 0 0,-1-1 0 0 0,1 0-1 0 0,0 0 1 0 0,0 0 0 0 0,-1 0 10 0 0,9 27-575 0 0,46 28-3899 0 0,-44-51 3000 0 0</inkml:trace>
  <inkml:trace contextRef="#ctx0" brushRef="#br0" timeOffset="14309.331">4076 6065 916 0 0,'44'107'2506'0'0,"-41"-93"532"0"0,-6-29-1858 0 0,-6-33-783 0 0,9 40-408 0 0,0 0 0 0 0,0 0 1 0 0,1 1-1 0 0,0-1 0 0 0,0 0 0 0 0,0 1 0 0 0,1-1 0 0 0,1 1 0 0 0,-1 0 0 0 0,1 0 0 0 0,0 0 0 0 0,1 0 0 0 0,0 0 0 0 0,0 0 0 0 0,0 1 0 0 0,1 0 0 0 0,0 0 0 0 0,0 0 0 0 0,0 1 0 0 0,1-1 0 0 0,0 1 0 0 0,0 1 0 0 0,0-1 0 0 0,1 1 0 0 0,-1 0 0 0 0,1 0 0 0 0,0 1 0 0 0,0 0 0 0 0,1 0 11 0 0,-1 6-36 0 0,1 1-1 0 0,0 0 0 0 0,-1 0 0 0 0,0 0 0 0 0,0 1 0 0 0,0 0 0 0 0,-1 0 1 0 0,0 1-1 0 0,0 0 0 0 0,0 0 0 0 0,0 0 0 0 0,-1 1 0 0 0,0 0 0 0 0,-1 0 1 0 0,1 0-1 0 0,-2 1 0 0 0,3 4 37 0 0,-3-8-22 0 0,56 122-1461 0 0,-42-114-1145 0 0,-17-12 1624 0 0</inkml:trace>
  <inkml:trace contextRef="#ctx0" brushRef="#br0" timeOffset="14577.314">4631 5999 1312 0 0,'-15'12'383'0'0,"0"-1"-1"0"0,0 2 1 0 0,1 0-1 0 0,1 1 1 0 0,0 0 0 0 0,1 1-1 0 0,1 0 1 0 0,0 1-1 0 0,1 0 1 0 0,1 1 0 0 0,-3 7-383 0 0,12-23 16 0 0,-1-1 0 0 0,1 1 1 0 0,-1 0-1 0 0,1 0 1 0 0,0-1-1 0 0,0 1 1 0 0,-1 0-1 0 0,1 0 1 0 0,0-1-1 0 0,0 1 1 0 0,0 0-1 0 0,0 0 1 0 0,0 0-1 0 0,0-1 1 0 0,0 1-1 0 0,0 0 1 0 0,0 0-1 0 0,0-1 1 0 0,1 1-1 0 0,-1 0 1 0 0,0 0-1 0 0,0-1 1 0 0,1 1-1 0 0,-1 0 1 0 0,0 0-1 0 0,1-1 1 0 0,-1 1-1 0 0,1 0 1 0 0,-1-1-1 0 0,1 1 1 0 0,-1-1-1 0 0,1 1 1 0 0,0-1-1 0 0,-1 1 0 0 0,1-1 1 0 0,-1 1-1 0 0,1-1 1 0 0,0 1-1 0 0,0-1 1 0 0,-1 0-1 0 0,1 0 1 0 0,0 1-1 0 0,0-1 1 0 0,-1 0-1 0 0,1 0 1 0 0,0 0-1 0 0,0 0 1 0 0,-1 0-1 0 0,1 0 1 0 0,0 0-1 0 0,0 0 1 0 0,0 0-1 0 0,-1 0 1 0 0,1 0-1 0 0,0 0 1 0 0,0 0-1 0 0,-1-1 1 0 0,1 1-1 0 0,0 0 1 0 0,0-1-1 0 0,-1 1 1 0 0,1-1-17 0 0,52-12 5 0 0,-37 7-186 0 0,0-1-1 0 0,-1-1 1 0 0,0 0 0 0 0,0-1-1 0 0,-1-1 1 0 0,0 0-1 0 0,-1-1 1 0 0,0 0 0 0 0,-1-1-1 0 0,0-1 1 0 0,-1 0 0 0 0,0 0-1 0 0,-1-1 1 0 0,-1 0 0 0 0,0-1-1 0 0,-1 0 1 0 0,0-1 0 0 0,-1 1-1 0 0,-1-1 1 0 0,-1-1 0 0 0,2-8 181 0 0,2-21-1164 0 0</inkml:trace>
  <inkml:trace contextRef="#ctx0" brushRef="#br0" timeOffset="14749.932">4828 5687 1204 0 0,'0'-9'223'0'0,"1"-4"81"0"0,-1 1-1 0 0,0-1 1 0 0,-1 1-1 0 0,0 0 1 0 0,0-1-1 0 0,-2 1 1 0 0,1 0-1 0 0,-2 0 1 0 0,1 0-1 0 0,-2 0 1 0 0,0 1 0 0 0,0-1-1 0 0,-1 1 1 0 0,0 1-1 0 0,-1-1 1 0 0,0 1-1 0 0,-8-9-303 0 0,14 18 46 0 0,-1 0 0 0 0,0 0-1 0 0,1 0 1 0 0,-1 0 0 0 0,0 0-1 0 0,1 0 1 0 0,-1 0 0 0 0,0 0 0 0 0,0 1-1 0 0,0-1 1 0 0,0 1 0 0 0,0 0-1 0 0,0-1 1 0 0,1 1 0 0 0,-1 0-1 0 0,0 0 1 0 0,0 0 0 0 0,0 0-1 0 0,0 1 1 0 0,0-1 0 0 0,0 0 0 0 0,0 1-1 0 0,0-1 1 0 0,0 1 0 0 0,1 0-1 0 0,-1 0 1 0 0,0 0 0 0 0,0 0-1 0 0,1 0 1 0 0,-1 0 0 0 0,1 0-1 0 0,-1 0 1 0 0,1 0 0 0 0,-1 1 0 0 0,1-1-1 0 0,0 1 1 0 0,-1-1 0 0 0,1 1-1 0 0,0 0 1 0 0,0-1 0 0 0,0 1-1 0 0,1 0 1 0 0,-1 0 0 0 0,0 1-46 0 0,-29 83 365 0 0,49 99 58 0 0,94 61-2006 0 0,-16-99-3490 0 0,-77-121 3899 0 0</inkml:trace>
  <inkml:trace contextRef="#ctx0" brushRef="#br0" timeOffset="15574.888">5257 5980 944 0 0,'-48'-35'4324'0'0,"-14"49"-3284"0"0,-42 71-845 0 0,46 24 255 0 0,58-108-309 0 0,0-1-14 0 0,24 10 123 0 0,-10-15-263 0 0,0 0 0 0 0,0-2 0 0 0,-1 1 0 0 0,0-2 0 0 0,0 0 0 0 0,-1 0 0 0 0,0-1-1 0 0,-1 0 1 0 0,0-1 0 0 0,0-1 0 0 0,-1 0 0 0 0,0 0 0 0 0,-1-1 0 0 0,0 0 0 0 0,-1 0 0 0 0,-1-1-1 0 0,0 0 1 0 0,2-7 13 0 0,21 111 53 0 0,26 61-124 0 0,-54-153 137 0 0,1 0 0 0 0,-1 1-1 0 0,1-1 1 0 0,-1-1 0 0 0,0 1 0 0 0,1 0-1 0 0,-1 0 1 0 0,0-1 0 0 0,0 0-1 0 0,0 1 1 0 0,0-1 0 0 0,0 0-1 0 0,0 0 1 0 0,0 0 0 0 0,-1 0-1 0 0,1 0 1 0 0,-1 0 0 0 0,1-1 0 0 0,-1 1-1 0 0,0 0 1 0 0,0-1 0 0 0,0 1-1 0 0,0-1 1 0 0,0 1 0 0 0,-1-1-1 0 0,1 1 1 0 0,-1-1 0 0 0,1-1-66 0 0,75-183-454 0 0,-38 258 41 0 0,-3 5 593 0 0,-7-90 407 0 0,137-185-597 0 0,-165 197 2 0 0,1 1 0 0 0,0-1 0 0 0,0 0 0 0 0,0 1-1 0 0,0-1 1 0 0,1 1 0 0 0,-1-1 0 0 0,0 1 0 0 0,0 0-1 0 0,1 0 1 0 0,-1-1 0 0 0,1 1 0 0 0,-1 0-1 0 0,1 0 1 0 0,0 0 0 0 0,-1 1 0 0 0,1-1 0 0 0,0 0-1 0 0,0 1 1 0 0,-1-1 0 0 0,1 1 0 0 0,0-1 0 0 0,0 1-1 0 0,0 0 1 0 0,0 0 0 0 0,-1 0 0 0 0,1 0 0 0 0,0 0-1 0 0,0 0 1 0 0,0 0 0 0 0,0 1 0 0 0,0-1-1 0 0,-1 1 1 0 0,1-1 0 0 0,0 1 0 0 0,0 0 0 0 0,-1-1-1 0 0,1 1 1 0 0,0 0 0 0 0,-1 0 0 0 0,1 0 0 0 0,-1 1-1 0 0,1-1 1 0 0,-1 0 0 0 0,0 1 0 0 0,0-1-1 0 0,1 1 9 0 0,15 20-245 0 0,-2 0 0 0 0,0 2-1 0 0,-1 0 1 0 0,-2 0-1 0 0,0 1 1 0 0,-2 1-1 0 0,6 20 246 0 0,-11-32-470 0 0,7 26-3391 0 0,-10-31 2577 0 0</inkml:trace>
  <inkml:trace contextRef="#ctx0" brushRef="#br0" timeOffset="12591.91">1370 6367 1404 0 0,'0'0'448'0'0,"0"0"-117"0"0,3-15 774 0 0,71-50 2046 0 0,-72 62-3127 0 0,1 1 1 0 0,-1-1-1 0 0,1 0 1 0 0,-1-1 0 0 0,0 1-1 0 0,0 0 1 0 0,-1 0 0 0 0,1-1-1 0 0,-1 1 1 0 0,1-1 0 0 0,-1 0-1 0 0,0 1 1 0 0,-1-1-1 0 0,1 0 1 0 0,-1 0 0 0 0,1 1-1 0 0,-1-1 1 0 0,0 0 0 0 0,0 0-1 0 0,-1 0 1 0 0,1 1 0 0 0,-1-1-1 0 0,0 0 1 0 0,0 1-1 0 0,0-1 1 0 0,0 0 0 0 0,-1 1-1 0 0,0 0 1 0 0,1-1 0 0 0,-1 1-1 0 0,0 0 1 0 0,-1 0-1 0 0,1 0 1 0 0,0 0 0 0 0,-1 0-1 0 0,0 0 1 0 0,1 1 0 0 0,-1-1-1 0 0,0 1 1 0 0,-1 0 0 0 0,1 0-1 0 0,0 0 1 0 0,0 0-1 0 0,-1 1 1 0 0,1-1 0 0 0,-1 1-1 0 0,0 0 1 0 0,1 0 0 0 0,-1 0-1 0 0,0 1 1 0 0,0-1 0 0 0,1 1-1 0 0,-1 0 1 0 0,0 0-1 0 0,0 0 1 0 0,-2 1-25 0 0,-4 1-2 0 0,0 1 0 0 0,1 1 0 0 0,-1 0 0 0 0,1 0 0 0 0,0 0 0 0 0,0 1 0 0 0,1 1 0 0 0,-1-1 0 0 0,1 2 0 0 0,0-1-1 0 0,1 1 1 0 0,0 0 0 0 0,0 0 0 0 0,0 1 0 0 0,1 0 0 0 0,0 0 0 0 0,1 1 0 0 0,-1-1 0 0 0,2 1 0 0 0,-1 1 0 0 0,1-1 0 0 0,1 0 0 0 0,0 1 0 0 0,0 0 0 0 0,1 0 0 0 0,0 0 2 0 0,1-4 15 0 0,0-1 0 0 0,1 1 1 0 0,-1-1-1 0 0,1 1 0 0 0,1-1 1 0 0,-1 1-1 0 0,1 0 0 0 0,0-1 0 0 0,0 0 1 0 0,0 1-1 0 0,1-1 0 0 0,0 0 1 0 0,0 1-1 0 0,0-1 0 0 0,1 0 1 0 0,0-1-1 0 0,0 1 0 0 0,0 0 1 0 0,0-1-1 0 0,1 0 0 0 0,0 1 0 0 0,0-1 1 0 0,0-1-1 0 0,0 1 0 0 0,0-1 1 0 0,1 0-1 0 0,0 0 0 0 0,-1 0 1 0 0,1 0-1 0 0,0-1 0 0 0,1 0 0 0 0,-1 0 1 0 0,0 0-1 0 0,1-1 0 0 0,-1 1 1 0 0,0-1-1 0 0,1-1 0 0 0,0 1 1 0 0,-1-1-1 0 0,1 0 0 0 0,-1 0 1 0 0,1-1-1 0 0,-1 1 0 0 0,1-1 0 0 0,-1 0 1 0 0,3-2-16 0 0,-1 3-6 0 0,0-1 1 0 0,0 0-1 0 0,0-1 1 0 0,0 0 0 0 0,-1 0-1 0 0,1 0 1 0 0,-1-1-1 0 0,0 0 1 0 0,1 0-1 0 0,-1-1 1 0 0,0 0 0 0 0,-1 0-1 0 0,1 0 1 0 0,-1-1-1 0 0,0 1 1 0 0,0-1-1 0 0,0 0 1 0 0,-1-1 0 0 0,0 1-1 0 0,0-1 1 0 0,0 0-1 0 0,0 0 1 0 0,-1 0-1 0 0,0-1 1 0 0,-1 1 0 0 0,1-1-1 0 0,-1 0 6 0 0,-2 6-8 0 0,0-1 0 0 0,0 1 1 0 0,0 0-1 0 0,-1-1 0 0 0,1 1 0 0 0,0 0 0 0 0,-1-1 1 0 0,1 1-1 0 0,0 0 0 0 0,-1 0 0 0 0,0-1 0 0 0,1 1 1 0 0,-1 0-1 0 0,0 0 0 0 0,0 0 0 0 0,1 0 0 0 0,-1 0 0 0 0,0 0 1 0 0,0 0-1 0 0,0 0 0 0 0,0 0 0 0 0,-1 0 0 0 0,1 0 1 0 0,0 1-1 0 0,0-1 0 0 0,0 0 0 0 0,-1 1 0 0 0,1-1 1 0 0,0 1-1 0 0,0 0 0 0 0,-1-1 0 0 0,1 1 0 0 0,0 0 1 0 0,-1 0-1 0 0,1 0 0 0 0,-1 0 0 0 0,1 0 0 0 0,0 0 0 0 0,-1 0 1 0 0,1 0-1 0 0,0 0 0 0 0,-1 1 0 0 0,1-1 0 0 0,0 0 1 0 0,-1 1-1 0 0,1 0 0 0 0,0-1 0 0 0,0 1 0 0 0,0 0 1 0 0,0-1-1 0 0,-1 1 0 0 0,1 0 0 0 0,0 0 0 0 0,0 0 0 0 0,0 0 1 0 0,1 0-1 0 0,-1 0 0 0 0,0 0 0 0 0,0 0 0 0 0,0 0 1 0 0,1 1-1 0 0,-1-1 0 0 0,1 0 0 0 0,-1 0 0 0 0,1 1 1 0 0,-1-1-1 0 0,1 1 8 0 0,-1 4-4 0 0,0-1-1 0 0,1 1 1 0 0,0 0 0 0 0,0-1 0 0 0,0 1 0 0 0,1 0 0 0 0,0-1-1 0 0,0 1 1 0 0,1-1 0 0 0,-1 1 0 0 0,1-1 0 0 0,0 0 0 0 0,0 0 0 0 0,1 1-1 0 0,0-1 1 0 0,0-1 0 0 0,0 1 0 0 0,0 0 0 0 0,1-1 0 0 0,-1 0-1 0 0,1 0 1 0 0,1 0 0 0 0,-1 0 0 0 0,0-1 0 0 0,1 1 0 0 0,0-1-1 0 0,-1 0 1 0 0,1 0 0 0 0,0-1 0 0 0,1 0 0 0 0,-1 0 0 0 0,0 0-1 0 0,1 0 1 0 0,-1-1 0 0 0,1 0 0 0 0,-1 0 0 0 0,1-1 0 0 0,2 1 4 0 0,6 0-1 0 0,0-1 0 0 0,1 0-1 0 0,-1-1 1 0 0,0 0 0 0 0,1-2 0 0 0,-1 1 0 0 0,0-2 0 0 0,-1 0 0 0 0,1 0 0 0 0,-1-1 0 0 0,1-1 0 0 0,-2-1-1 0 0,1 1 1 0 0,-1-2 0 0 0,0 0 0 0 0,0 0 0 0 0,-1-1 0 0 0,0-1 0 0 0,-1 1 0 0 0,0-2 0 0 0,0 0 0 0 0,-1 0 0 0 0,0 0-1 0 0,-1-1 1 0 0,-1-1 0 0 0,4-7 1 0 0,10-20 209 0 0,-1-1 0 0 0,-3-1-1 0 0,-1-1 1 0 0,-2-1 0 0 0,-2 0-1 0 0,-2 0 1 0 0,4-39-209 0 0,-3-39 2371 0 0,-23 146-1988 0 0,11 0-380 0 0,1-1-1 0 0,1 0 1 0 0,1 0 0 0 0,0 1-1 0 0,2-1 1 0 0,1-1 0 0 0,1 1-1 0 0,1-1 1 0 0,0 0-1 0 0,2 0 1 0 0,1-1 0 0 0,9 15-3 0 0,21 57-846 0 0,-37-89 669 0 0,-1 0 0 0 0,1 0-1 0 0,-1 0 1 0 0,0 0 0 0 0,0 0 0 0 0,0 0-1 0 0,-1 1 1 0 0,0-1 0 0 0,0 0 0 0 0,0 1 0 0 0,0-1-1 0 0,0 1 1 0 0,-1 0 0 0 0,0-1 0 0 0,0 1-1 0 0,0-1 1 0 0,-1 1 0 0 0,1 0 0 0 0,-1-1 0 0 0,0 1-1 0 0,-1-1 1 0 0,1 0 0 0 0,-1 1 0 0 0,1-1-1 0 0,-1 0 1 0 0,-1 0 0 0 0,1 0 0 0 0,-1 0 0 0 0,1 0-1 0 0,-1-1 1 0 0,0 1 0 0 0,0-1 0 0 0,-1 0-1 0 0,1 1 1 0 0,-1-2 0 0 0,1 1 0 0 0,-1 0 0 0 0,0-1-1 0 0,0 0 1 0 0,0 0 0 0 0,0 0 0 0 0,-1 0-1 0 0,1 0 1 0 0,0-1 0 0 0,-1 0 0 0 0,1 0 0 0 0,-2 0 177 0 0,-16-1-1292 0 0</inkml:trace>
  <inkml:trace contextRef="#ctx0" brushRef="#br0" timeOffset="12779.506">1820 6224 1080 0 0,'22'-54'4760'0'0,"64"2"-2973"0"0,47 9-1284 0 0,7 21-3553 0 0,-102 18 1572 0 0,-11-1 220 0 0</inkml:trace>
  <inkml:trace contextRef="#ctx0" brushRef="#br0" timeOffset="18509.154">7251 5897 1096 0 0,'2'-12'823'0'0,"35"-20"438"0"0,33-67 1636 0 0,-74 154-2708 0 0,15 103-195 0 0,-10-153 53 0 0,1-1 0 0 0,-1 1 0 0 0,1-1 0 0 0,0 1 0 0 0,0-1 0 0 0,1 0 0 0 0,-1 0 0 0 0,1 0 0 0 0,0 0 0 0 0,0 0 0 0 0,0-1 0 0 0,1 0 0 0 0,-1 1 0 0 0,1-1 0 0 0,0 0 0 0 0,0-1 0 0 0,0 1 0 0 0,0-1 1 0 0,0 0-1 0 0,1 0 0 0 0,-1 0 0 0 0,1 0 0 0 0,-1-1 0 0 0,1 1 0 0 0,-1-1 0 0 0,1-1 0 0 0,0 1 0 0 0,0-1 0 0 0,0 1 0 0 0,-1-1 0 0 0,2-1-47 0 0,3 2-4 0 0,-1-1 0 0 0,1-1 0 0 0,0 0-1 0 0,-1 0 1 0 0,1-1 0 0 0,-1 0 0 0 0,1 0 0 0 0,-1-1-1 0 0,0 0 1 0 0,0 0 0 0 0,0-1 0 0 0,0 0 0 0 0,-1 0 0 0 0,1-1-1 0 0,-1 0 1 0 0,-1-1 0 0 0,1 1 0 0 0,-1-1 0 0 0,0 0 0 0 0,0-1-1 0 0,0 0 1 0 0,-1 0 0 0 0,0 0 0 0 0,0 0 0 0 0,-1-1 0 0 0,0 1-1 0 0,-1-1 1 0 0,1 0 0 0 0,-2-1 0 0 0,1 1 0 0 0,-1 0 0 0 0,0-1-1 0 0,-1 0 1 0 0,0 1 0 0 0,0-3 4 0 0,-1 11-12 0 0,0 1 0 0 0,-1-1 0 0 0,1 1 0 0 0,0-1 0 0 0,0 1 0 0 0,-1-1 0 0 0,1 1 0 0 0,-1-1 0 0 0,1 0 0 0 0,0 1 0 0 0,-1-1 0 0 0,1 0 0 0 0,-1 1 0 0 0,1-1 0 0 0,-1 0 0 0 0,1 0 0 0 0,-1 1 0 0 0,1-1 0 0 0,-1 0 0 0 0,1 0 0 0 0,-1 0 0 0 0,0 0 0 0 0,1 1 0 0 0,-1-1 0 0 0,1 0 0 0 0,-1 0 0 0 0,0 0 12 0 0,12 10 30 0 0,1 0 0 0 0,0 0 0 0 0,0-1 0 0 0,1-1 0 0 0,0 0 0 0 0,1 0 0 0 0,0-2 0 0 0,0 1 0 0 0,0-2 0 0 0,1 0 0 0 0,-1-1 0 0 0,1 0 0 0 0,0-1 1 0 0,1-1-1 0 0,-1 0 0 0 0,0-1 0 0 0,1-1 0 0 0,-1 0 0 0 0,0-1 0 0 0,14-3-30 0 0,-26 3-57 0 0,0-1 1 0 0,-1 1 0 0 0,1 0 0 0 0,0-1 0 0 0,-1 0-1 0 0,1 1 1 0 0,-1-1 0 0 0,0 0 0 0 0,0 0-1 0 0,0-1 1 0 0,0 1 0 0 0,0 0 0 0 0,0-1-1 0 0,0 1 1 0 0,-1-1 0 0 0,0 1 0 0 0,1-1-1 0 0,-1 0 1 0 0,0 0 0 0 0,0 1 0 0 0,0-1 0 0 0,-1 0-1 0 0,1 0 1 0 0,-1 0 0 0 0,1 0 0 0 0,-1 0-1 0 0,0 0 1 0 0,0 0 0 0 0,0 0 0 0 0,-1 0-1 0 0,1 0 1 0 0,-1 0 0 0 0,0 0 0 0 0,1 0-1 0 0,-1 0 1 0 0,0 1 0 0 0,-1-1 0 0 0,1 0 0 0 0,-1 1-1 0 0,1-1 1 0 0,-1 0 0 0 0,0 1 0 0 0,1 0-1 0 0,-1 0 1 0 0,-1-1 56 0 0,-5-24-58 0 0,-25-121-308 0 0,34 143 395 0 0,1 0 0 0 0,0 0-1 0 0,0 1 1 0 0,1-1 0 0 0,-1 1-1 0 0,1 0 1 0 0,0 0 0 0 0,0 0-1 0 0,0 0 1 0 0,1 0 0 0 0,-1 1-1 0 0,1-1 1 0 0,0 1 0 0 0,0 0-1 0 0,0 0 1 0 0,1 1 0 0 0,-1-1-1 0 0,1 1 1 0 0,-1 0-1 0 0,1 0 1 0 0,0 0 0 0 0,0 1-1 0 0,-1 0 1 0 0,1 0 0 0 0,0 0-1 0 0,0 0 1 0 0,0 1 0 0 0,0 0-1 0 0,1 0 1 0 0,-1 0 0 0 0,0 1-1 0 0,0-1 1 0 0,0 1 0 0 0,-1 1-1 0 0,1-1 1 0 0,0 0 0 0 0,0 1-1 0 0,-1 0 1 0 0,3 2-29 0 0,7 4 43 0 0,1 1 0 0 0,-2 0 0 0 0,0 2 0 0 0,0-1 0 0 0,0 2 0 0 0,-2 0 0 0 0,1 0 0 0 0,-2 1 0 0 0,1 0 0 0 0,-2 1 0 0 0,0 0 0 0 0,-1 0 0 0 0,0 1 0 0 0,-1 0 0 0 0,0 1 0 0 0,-2-1 0 0 0,1 4-43 0 0,14 58-2245 0 0,-26-78 227 0 0,1-3 842 0 0</inkml:trace>
  <inkml:trace contextRef="#ctx0" brushRef="#br0" timeOffset="18959.431">8087 5426 1484 0 0,'2'-56'7505'0'0,"-2"55"-7124"0"0,0 1-29 0 0,0-27-428 0 0,68 101-6854 0 0,-51-59 5530 0 0</inkml:trace>
  <inkml:trace contextRef="#ctx0" brushRef="#br0" timeOffset="19239.674">8415 5495 1160 0 0,'18'-21'5813'0'0,"-9"61"-4926"0"0,-5-12-752 0 0,105 275 613 0 0,-107-301-857 0 0,-1 0 0 0 0,0 1 0 0 0,1 0 1 0 0,-1-1-1 0 0,0 1 0 0 0,0 0 0 0 0,0 0 1 0 0,-1-1-1 0 0,1 1 0 0 0,-1 0 0 0 0,1 0 0 0 0,-1 0 1 0 0,0 0-1 0 0,0 0 0 0 0,0 0 0 0 0,-1 0 1 0 0,1-1-1 0 0,-1 1 0 0 0,1 0 0 0 0,-1 0 0 0 0,0 0 1 0 0,0-1-1 0 0,-1 1 0 0 0,1 0 0 0 0,0-1 1 0 0,-1 1-1 0 0,1-1 0 0 0,-1 0 0 0 0,0 1 0 0 0,0-1 1 0 0,0 0-1 0 0,0 0 0 0 0,0 0 0 0 0,0 0 1 0 0,-1-1-1 0 0,1 1 0 0 0,-1-1 0 0 0,1 1 0 0 0,-2 0 109 0 0,-3-4-898 0 0,0-2-32 0 0</inkml:trace>
  <inkml:trace contextRef="#ctx0" brushRef="#br0" timeOffset="19721.874">8463 5894 1756 0 0,'-1'-8'123'0'0,"-1"-1"1"0"0,1 1-1 0 0,1-1 0 0 0,0 1 0 0 0,0-1 1 0 0,0 1-1 0 0,1-1 0 0 0,0 1 0 0 0,1-1 1 0 0,0 1-1 0 0,0 0 0 0 0,1-1 0 0 0,0 1 1 0 0,1 1-1 0 0,-1-1 0 0 0,1 0 0 0 0,1 1 1 0 0,0 0-1 0 0,0 0 0 0 0,0 0 0 0 0,1 1 1 0 0,-1-1-1 0 0,2 1 0 0 0,-1 1 0 0 0,1-1 1 0 0,0 1-1 0 0,0 0 0 0 0,2 0-123 0 0,224-171 2155 0 0,-215 144-1113 0 0,-12 50-488 0 0,-5-11-598 0 0,40 266 39 0 0,-29-223 60 0 0,-11-49-49 0 0,-1-1 58 0 0,7 6 867 0 0,49-165-910 0 0,-54 158-39 0 0,0 1 0 0 0,0-1 0 0 0,0 1 0 0 0,0 0 0 0 0,0 0 0 0 0,0-1 0 0 0,0 1 1 0 0,0 1-1 0 0,0-1 0 0 0,0 0 0 0 0,0 0 0 0 0,0 1 0 0 0,0-1 0 0 0,0 1 1 0 0,0 0-1 0 0,0-1 0 0 0,0 1 0 0 0,0 0 0 0 0,0 0 0 0 0,-1 0 0 0 0,1 1 0 0 0,0-1 1 0 0,-1 0-1 0 0,1 0 0 0 0,-1 1 0 0 0,1-1 0 0 0,-1 1 0 0 0,0 0 0 0 0,0-1 0 0 0,0 1 1 0 0,0 0-1 0 0,0 0 0 0 0,0 0 0 0 0,0-1 0 0 0,0 1 0 0 0,0 2 18 0 0,68 125-717 0 0,-19-31-2800 0 0,-39-81 1135 0 0,-7-11 1124 0 0</inkml:trace>
  <inkml:trace contextRef="#ctx0" brushRef="#br0" timeOffset="20999.314">9484 5632 1068 0 0,'0'-8'449'0'0,"1"7"-398"0"0,-1 0 0 0 0,0 0-1 0 0,1 0 1 0 0,-1 0 0 0 0,0 0-1 0 0,0 0 1 0 0,0 0 0 0 0,0 0-1 0 0,0 0 1 0 0,0 0 0 0 0,0 0-1 0 0,0 1 1 0 0,0-1 0 0 0,-1 0-1 0 0,1 0 1 0 0,0 0-1 0 0,-1 0 1 0 0,1 0 0 0 0,0 0-1 0 0,-1 0 1 0 0,1 0 0 0 0,-1 0-1 0 0,0 1 1 0 0,1-1 0 0 0,-1 0-1 0 0,1 0 1 0 0,-1 1 0 0 0,0-1-1 0 0,0 0 1 0 0,0 1 0 0 0,1-1-1 0 0,-1 1 1 0 0,0-1-1 0 0,0 1 1 0 0,0-1 0 0 0,0 1-1 0 0,0 0 1 0 0,0-1 0 0 0,0 1-1 0 0,0 0 1 0 0,0 0 0 0 0,0 0-1 0 0,0 0 1 0 0,0 0 0 0 0,0 0-1 0 0,0 0 1 0 0,0 0 0 0 0,0 0-1 0 0,0 0 1 0 0,0 0-1 0 0,0 1 1 0 0,0-1 0 0 0,0 0-1 0 0,0 1-50 0 0,-11 2 54 0 0,-1 1 0 0 0,1 0 0 0 0,0 1 0 0 0,0 0 0 0 0,0 1 0 0 0,1 0 0 0 0,0 1-1 0 0,0 0 1 0 0,0 1 0 0 0,1 0 0 0 0,1 1 0 0 0,-1 0 0 0 0,1 0 0 0 0,1 1 0 0 0,-1 0-1 0 0,2 1 1 0 0,0 0 0 0 0,0 0 0 0 0,1 0 0 0 0,0 1 0 0 0,1 0 0 0 0,0 0 0 0 0,1 0 0 0 0,0 1-1 0 0,1 0 1 0 0,1-1 0 0 0,-1 4-54 0 0,3-15 23 0 0,0 0 0 0 0,1 1 0 0 0,-1-1 0 0 0,0 0 0 0 0,0 0 0 0 0,0 0 0 0 0,1 0 1 0 0,-1 0-1 0 0,1 0 0 0 0,-1 0 0 0 0,1 1 0 0 0,-1-1 0 0 0,1 0 0 0 0,-1 0 0 0 0,1-1 0 0 0,0 1 0 0 0,0 0 0 0 0,-1 0 0 0 0,1 0 0 0 0,0 0 0 0 0,0-1 0 0 0,0 1 0 0 0,0 0 0 0 0,0-1 0 0 0,0 1 0 0 0,0-1 0 0 0,0 1 0 0 0,0-1 0 0 0,0 1 0 0 0,1-1 0 0 0,-1 0 0 0 0,0 0 0 0 0,0 1 1 0 0,0-1-1 0 0,0 0 0 0 0,0 0 0 0 0,1 0 0 0 0,-1 0 0 0 0,0-1 0 0 0,0 1 0 0 0,0 0 0 0 0,0 0 0 0 0,1-1 0 0 0,-1 1 0 0 0,0 0 0 0 0,0-1 0 0 0,0 1 0 0 0,0-1 0 0 0,0 0 0 0 0,0 1 0 0 0,0-1 0 0 0,0 0 0 0 0,0 0-23 0 0,66-27-103 0 0,-45 9 95 0 0,-1-2-1 0 0,-1 0 1 0 0,-1 0 0 0 0,-1-2-1 0 0,-1-1 1 0 0,0 0-1 0 0,-2-1 1 0 0,8-19 8 0 0,-19 37 38 0 0,-4 8-41 0 0,0 0-1 0 0,1-1 1 0 0,-1 1-1 0 0,0 0 1 0 0,1-1-1 0 0,-1 1 0 0 0,1 0 1 0 0,-1-1-1 0 0,1 1 1 0 0,-1 0-1 0 0,1-1 1 0 0,0 1-1 0 0,-1-1 1 0 0,1 1-1 0 0,-1-1 1 0 0,1 0-1 0 0,0 1 0 0 0,0-1 1 0 0,-1 1-1 0 0,1-1 1 0 0,0 0-1 0 0,0 0 1 0 0,-1 0-1 0 0,1 1 1 0 0,0-1-1 0 0,0 0 1 0 0,-1 0-1 0 0,1 0 0 0 0,0 0 1 0 0,0 0-1 0 0,0 0 1 0 0,-1 0-1 0 0,1-1 1 0 0,0 1-1 0 0,0 0 1 0 0,0 0-1 0 0,-1 0 1 0 0,1-1-1 0 0,0 1 0 0 0,-1-1 1 0 0,1 1-1 0 0,0 0 1 0 0,-1-1-1 0 0,1 1 1 0 0,0-1-1 0 0,-1 1 1 0 0,1-1-1 0 0,-1 0 1 0 0,1 1-1 0 0,-1-1 1 0 0,1 0-1 0 0,-1 1 0 0 0,0-1 1 0 0,1 0-1 0 0,-1 1 1 0 0,0-1-1 0 0,1 0 1 0 0,-1 0-1 0 0,0 1 1 0 0,0-1-1 0 0,0 0 1 0 0,0 0-1 0 0,1 0 0 0 0,-1 1 1 0 0,0-1-1 0 0,-1 0 1 0 0,1 0-1 0 0,0 0 4 0 0,4 11-76 0 0,-2 0 76 0 0,0 0 0 0 0,1-1 0 0 0,0 1 1 0 0,1-1-1 0 0,0 0 0 0 0,0 0 0 0 0,1 0 0 0 0,0 0 0 0 0,0-1 1 0 0,1 0-1 0 0,1 0 0 0 0,-1 0 0 0 0,1-1 0 0 0,0 0 0 0 0,1 0 1 0 0,-1-1-1 0 0,1 0 0 0 0,1 0 0 0 0,-1-1 0 0 0,1 0 0 0 0,0 0 1 0 0,0-1-1 0 0,0-1 0 0 0,1 1 0 0 0,0-1 0 0 0,7 1 0 0 0,-3-5 56 0 0,1 1-1 0 0,-1-2 0 0 0,1 0 1 0 0,-1-1-1 0 0,0 0 0 0 0,0-1 1 0 0,0-1-1 0 0,-1 0 1 0 0,1-1-1 0 0,-1 0 0 0 0,-1-1 1 0 0,1-1-1 0 0,-1 0 0 0 0,0-1 1 0 0,-1 0-1 0 0,0 0 1 0 0,0-1-1 0 0,-1-1 0 0 0,-1 0 1 0 0,8-10-56 0 0,20 83 195 0 0,-34-58-192 0 0,0 0 0 0 0,1 0 0 0 0,0 0 0 0 0,0-1-1 0 0,0 1 1 0 0,0-1 0 0 0,0 0 0 0 0,1 0 0 0 0,0 0 0 0 0,-1-1 0 0 0,1 0 0 0 0,0 1 0 0 0,0-2-1 0 0,0 1 1 0 0,0-1 0 0 0,1 0 0 0 0,-1 0 0 0 0,0 0 0 0 0,0 0 0 0 0,1-1 0 0 0,-1 0-1 0 0,0 0 1 0 0,1-1 0 0 0,-1 0 0 0 0,0 1 0 0 0,0-2 0 0 0,1 1 0 0 0,-1-1 0 0 0,0 1 0 0 0,0-1-1 0 0,0-1 1 0 0,4-2-3 0 0,5-1-95 0 0,1-1 0 0 0,-1-1 0 0 0,0 0-1 0 0,-1-1 1 0 0,0-1 0 0 0,0 0 0 0 0,-1-1-1 0 0,-1 0 1 0 0,0 0 0 0 0,8-11 95 0 0,-5-2 118 0 0,-2 0 1 0 0,0-1-1 0 0,-1-1 0 0 0,-2 1 1 0 0,-1-2-1 0 0,0 1 0 0 0,-2-1 1 0 0,-2 0-1 0 0,0 0 0 0 0,-2-1 0 0 0,0 1 1 0 0,-2-1-1 0 0,-2-11-118 0 0,-26-25 2021 0 0,20 91-1371 0 0,127 330-1653 0 0,-108-264-3110 0 0,-34-60 1664 0 0,3-24 1351 0 0</inkml:trace>
  <inkml:trace contextRef="#ctx0" brushRef="#br0" timeOffset="21167.392">10262 5497 2512 0 0,'0'0'1004'0'0,"0"0"-264"0"0,2-2-164 0 0,-1 2-92 0 0,2 0-223 0 0,4 0-53 0 0,2 2-24 0 0,12 1-360 0 0,-10-3-120 0 0,12 0-221 0 0,22 10-519 0 0,-15-4 52 0 0,-8-3 48 0 0</inkml:trace>
  <inkml:trace contextRef="#ctx0" brushRef="#br0" timeOffset="21746.782">10862 5524 1496 0 0,'61'-10'4717'0'0,"89"86"-2909"0"0,-150-76-1808 0 0,14 10 162 0 0,0 1-1 0 0,-1 1 1 0 0,0 0 0 0 0,-1 1-1 0 0,0 0 1 0 0,-1 1-1 0 0,-1 0 1 0 0,0 1-1 0 0,-1 0 1 0 0,0 1-1 0 0,5 14-161 0 0,-15-30 60 0 0,1 0 1 0 0,0-1-1 0 0,-1 1 0 0 0,1 0 0 0 0,0 0 0 0 0,-1 0 0 0 0,1 0 0 0 0,0 0 1 0 0,0 0-1 0 0,-1 0 0 0 0,1 0 0 0 0,0 0 0 0 0,-1 0 0 0 0,1 0 1 0 0,0 0-1 0 0,-1 0 0 0 0,1 1 0 0 0,0-1 0 0 0,0 0 0 0 0,-1 0 1 0 0,1 0-1 0 0,0 0 0 0 0,0 0 0 0 0,-1 1 0 0 0,1-1 0 0 0,0 0 0 0 0,0 0 1 0 0,-1 1-1 0 0,1-1 0 0 0,0 0 0 0 0,0 0-60 0 0,-2-13-63 0 0,1 0-1 0 0,1 0 0 0 0,0 0 1 0 0,0-1-1 0 0,2 1 1 0 0,0 0-1 0 0,0 0 1 0 0,1 0-1 0 0,0 1 1 0 0,2-1-1 0 0,-1 1 1 0 0,1-1-1 0 0,1 1 1 0 0,0 1-1 0 0,1-1 0 0 0,0 1 1 0 0,1 1-1 0 0,6-8 64 0 0,109-105-7945 0 0,-111 114 6727 0 0</inkml:trace>
  <inkml:trace contextRef="#ctx0" brushRef="#br0" timeOffset="22087.767">11381 5578 904 0 0,'78'1'3804'0'0,"-55"-8"-3581"0"0,8-1 18 0 0,0-2 0 0 0,-1-1 0 0 0,0-1 0 0 0,-1-2 0 0 0,0-1 0 0 0,-1-1 0 0 0,3-3-241 0 0,-31 18 9 0 0,1 1-1 0 0,-1-1 1 0 0,0 1 0 0 0,1-1-1 0 0,-1 1 1 0 0,1-1 0 0 0,-1 0-1 0 0,0 1 1 0 0,0-1 0 0 0,1 1-1 0 0,-1-1 1 0 0,0 0-1 0 0,0 1 1 0 0,0-1 0 0 0,1 0-1 0 0,-1 1 1 0 0,0-1 0 0 0,0 0-1 0 0,0 1 1 0 0,0-1 0 0 0,0 0-1 0 0,0 0 1 0 0,-1 1 0 0 0,1-1-1 0 0,0 0 1 0 0,0 1 0 0 0,0-1-1 0 0,-1 1 1 0 0,1-1 0 0 0,0 0-1 0 0,-1 1 1 0 0,1-1 0 0 0,0 1-1 0 0,-1-1 1 0 0,1 1 0 0 0,-1-1-1 0 0,1 1 1 0 0,-1-1 0 0 0,1 1-1 0 0,-1-1 1 0 0,1 1 0 0 0,-1 0-1 0 0,0-1 1 0 0,1 1 0 0 0,-1 0-1 0 0,1-1 1 0 0,-1 1-1 0 0,0 0 1 0 0,1 0 0 0 0,-1 0-1 0 0,0 0 1 0 0,1-1 0 0 0,-1 1-1 0 0,0 0 1 0 0,0 0 0 0 0,1 0-1 0 0,-1 0 1 0 0,0 1 0 0 0,1-1-1 0 0,-1 0 1 0 0,0 0 0 0 0,1 0-1 0 0,-1 1 1 0 0,0-1 0 0 0,0 0-9 0 0,-59 0 612 0 0,-33 49-129 0 0,91-47-469 0 0,-1-1 1 0 0,1 1 0 0 0,1 0 0 0 0,-1 0-1 0 0,0 0 1 0 0,0 0 0 0 0,1 0 0 0 0,-1 0-1 0 0,1 0 1 0 0,0 1 0 0 0,-1-1 0 0 0,1 1-1 0 0,0-1 1 0 0,1 1 0 0 0,-1-1 0 0 0,0 1-1 0 0,1-1 1 0 0,-1 1 0 0 0,1 0 0 0 0,0-1-1 0 0,0 1 1 0 0,0 0 0 0 0,0-1 0 0 0,0 1-1 0 0,1 0 1 0 0,-1-1 0 0 0,1 1 0 0 0,0-1-1 0 0,0 1 1 0 0,0-1 0 0 0,0 1 0 0 0,0-1-1 0 0,0 0 1 0 0,1 1 0 0 0,-1-1 0 0 0,1 0-1 0 0,-1 0 1 0 0,2 1-15 0 0,3 4-80 0 0,1-1 0 0 0,0 1 0 0 0,1-1 1 0 0,-1-1-1 0 0,1 0 0 0 0,0 0 0 0 0,0 0 0 0 0,1-1 0 0 0,-1 0 0 0 0,1-1 0 0 0,0 0 0 0 0,0 0 0 0 0,0-1 0 0 0,0 0 0 0 0,1 0 1 0 0,4-1 79 0 0,93 4-4844 0 0,-83-5 3582 0 0</inkml:trace>
  <inkml:trace contextRef="#ctx0" brushRef="#br0" timeOffset="22444.231">12053 5422 1736 0 0,'2'-1'547'0'0,"14"9"4818"0"0,-15 3-5191 0 0,92 522 1960 0 0,-90-449-3104 0 0,-4-83 861 0 0,0 1 0 0 0,0-1 0 0 0,0 0 0 0 0,-1 0-1 0 0,1 0 1 0 0,0 0 0 0 0,0 0 0 0 0,-1 0 0 0 0,1-1 0 0 0,-1 1 0 0 0,1 0 0 0 0,-1-1-1 0 0,1 1 1 0 0,-1-1 0 0 0,1 1 0 0 0,-1-1 0 0 0,1 1 0 0 0,-1-1 0 0 0,0 0-1 0 0,1 0 1 0 0,-1 0 0 0 0,1 0 0 0 0,-1 0 0 0 0,0-1 0 0 0,1 1 0 0 0,-1 0 0 0 0,1-1-1 0 0,-1 1 1 0 0,1-1 0 0 0,-1 1 0 0 0,1-1 0 0 0,-1 0 0 0 0,1 0 0 0 0,0 1-1 0 0,-1-1 1 0 0,1 0 0 0 0,0 0 0 0 0,0 0 0 0 0,0-1 0 0 0,-1 1 0 0 0,1 0-1 0 0,1 0 1 0 0,-1-1 0 0 0,0 1 0 0 0,0 0 0 0 0,0-1 0 0 0,1 1 0 0 0,-1-1 109 0 0,-18-20-1416 0 0,3-3-76 0 0</inkml:trace>
  <inkml:trace contextRef="#ctx0" brushRef="#br0" timeOffset="22691.838">12147 5386 1392 0 0,'5'-5'163'0'0,"0"0"0"0"0,0 0-1 0 0,1 0 1 0 0,0 1 0 0 0,0 0 0 0 0,0 0-1 0 0,0 1 1 0 0,0-1 0 0 0,1 2 0 0 0,0-1-1 0 0,-1 1 1 0 0,1-1 0 0 0,0 2 0 0 0,0-1-1 0 0,0 1 1 0 0,0 0 0 0 0,0 1-1 0 0,1 0 1 0 0,-1 0 0 0 0,0 0 0 0 0,0 1-1 0 0,4 0-162 0 0,-7 1 52 0 0,1 1-1 0 0,-1-1 0 0 0,1 0 0 0 0,-1 1 1 0 0,0 0-1 0 0,0 0 0 0 0,0 0 0 0 0,0 1 1 0 0,-1-1-1 0 0,1 1 0 0 0,-1 0 0 0 0,0 0 1 0 0,0 0-1 0 0,0 0 0 0 0,-1 1 0 0 0,1-1 1 0 0,-1 1-1 0 0,0-1 0 0 0,-1 1 1 0 0,1 0-1 0 0,-1 0 0 0 0,0 0 0 0 0,0 0 1 0 0,0 0-1 0 0,-1 0 0 0 0,0 0 0 0 0,0 0 1 0 0,0 0-1 0 0,0 0 0 0 0,-1 0 0 0 0,0 0 1 0 0,0 0-1 0 0,0 0 0 0 0,-1 0 0 0 0,1-1 1 0 0,-1 1-1 0 0,0 0 0 0 0,-1-1 0 0 0,0 2-51 0 0,-3 3 26 0 0,0 0-1 0 0,-1 0 1 0 0,0-1-1 0 0,0 0 1 0 0,-1 0-1 0 0,0-1 1 0 0,0 1-1 0 0,-1-2 1 0 0,1 1-1 0 0,-2-1 1 0 0,1-1-1 0 0,-1 0 1 0 0,0 0-26 0 0,-89 17-2528 0 0,76-26 1431 0 0,-17-15 51 0 0</inkml:trace>
  <inkml:trace contextRef="#ctx0" brushRef="#br0" timeOffset="22898.26">12417 5146 2992 0 0,'15'12'5650'0'0,"-14"49"-5333"0"0,-2-44 246 0 0,4 28-527 0 0,3 0 0 0 0,1-1 1 0 0,2 0-1 0 0,3 0 1 0 0,12 30-37 0 0,11 46-3204 0 0,-24-90-680 0 0,-8-26 2508 0 0</inkml:trace>
  <inkml:trace contextRef="#ctx0" brushRef="#br0" timeOffset="23333.356">12803 5531 976 0 0,'18'-54'3808'0'0,"-18"53"-3470"0"0,-14-19 536 0 0,7 18-802 0 0,-1 1 0 0 0,0 0 0 0 0,1 0 1 0 0,-1 0-1 0 0,0 1 0 0 0,0 0 0 0 0,1 1 0 0 0,-1 0 1 0 0,0 0-1 0 0,1 0 0 0 0,-1 1 0 0 0,1 0 0 0 0,-1 1 1 0 0,1 0-1 0 0,0 0 0 0 0,0 0 0 0 0,0 1 0 0 0,1 0 1 0 0,-1 0-1 0 0,1 1 0 0 0,-5 4-72 0 0,6-6 80 0 0,0 0-1 0 0,0 1 1 0 0,0 0-1 0 0,0 0 1 0 0,1 0 0 0 0,0 0-1 0 0,0 0 1 0 0,0 1-1 0 0,0 0 1 0 0,1 0 0 0 0,0 0-1 0 0,0 0 1 0 0,0 1-1 0 0,1-1 1 0 0,-1 1-1 0 0,0 2-79 0 0,5-6 32 0 0,0 0 0 0 0,0-1-1 0 0,0 1 1 0 0,0-1 0 0 0,0 1-1 0 0,0-1 1 0 0,1 0 0 0 0,-1 0-1 0 0,0 0 1 0 0,1 0 0 0 0,-1 0-1 0 0,1-1 1 0 0,-1 1 0 0 0,0-1-1 0 0,1 1 1 0 0,0-1 0 0 0,-1 0-1 0 0,1 0 1 0 0,-1 0 0 0 0,1 0-1 0 0,-1-1 1 0 0,1 1 0 0 0,-1-1-1 0 0,1 1 1 0 0,-1-1 0 0 0,0 0-1 0 0,1 0 1 0 0,-1 0 0 0 0,1-1-32 0 0,3 1 43 0 0,177-71 276 0 0,-144 154-1341 0 0,50-39-4668 0 0,-70-42 4300 0 0</inkml:trace>
  <inkml:trace contextRef="#ctx0" brushRef="#br0" timeOffset="23567.249">13241 5287 1048 0 0,'-8'1'210'0'0,"-1"2"0"0"0,0-1 0 0 0,1 1 0 0 0,-1 0 0 0 0,1 1 0 0 0,0 0 0 0 0,0 0 0 0 0,0 1 0 0 0,1 0 1 0 0,-1 0-1 0 0,1 1 0 0 0,1 0 0 0 0,-1 0 0 0 0,1 0 0 0 0,0 1 0 0 0,0 0 0 0 0,1 0 0 0 0,0 1 0 0 0,0 0 0 0 0,1-1 0 0 0,0 2 0 0 0,0-1 0 0 0,1 0 0 0 0,0 1 0 0 0,0-1 0 0 0,1 1 0 0 0,0 0 0 0 0,1 0-210 0 0,4-2 16 0 0,0 0-1 0 0,1 0 1 0 0,0-1 0 0 0,0 1-1 0 0,0-1 1 0 0,1 0-1 0 0,0 0 1 0 0,0 0-1 0 0,0-1 1 0 0,1 0-1 0 0,0 0 1 0 0,0 0 0 0 0,0-1-1 0 0,1 0 1 0 0,-1 0-1 0 0,1-1 1 0 0,0 1-1 0 0,0-1 1 0 0,1-1-1 0 0,-1 0 1 0 0,0 0 0 0 0,1 0-1 0 0,-1-1 1 0 0,7 1-16 0 0,95 5-3122 0 0,-81-7 2445 0 0</inkml:trace>
  <inkml:trace contextRef="#ctx0" brushRef="#br0" timeOffset="24107.564">13368 5536 3080 0 0,'98'-35'3991'0'0,"203"-47"-2518"0"0,-297 81-1471 0 0,0 0 1 0 0,0 0-1 0 0,0-1 1 0 0,-1 0-1 0 0,1 1 0 0 0,0-1 1 0 0,-1 0-1 0 0,1 0 1 0 0,-1-1-1 0 0,0 1 0 0 0,1-1 1 0 0,-1 0-1 0 0,-1 0 0 0 0,1 0 1 0 0,0 0-1 0 0,-1 0 1 0 0,1-1-1 0 0,-1 1 0 0 0,0-1 1 0 0,0 1-1 0 0,0-2-2 0 0,-2 4-67 0 0,-4-3 9 0 0,-7-2 99 0 0,0 0-1 0 0,1 1 1 0 0,-2 0-1 0 0,1 0 0 0 0,-1 1 1 0 0,1 1-1 0 0,-1 0 0 0 0,0 1 1 0 0,0 0-1 0 0,0 1 1 0 0,0 0-1 0 0,0 1 0 0 0,-1 0 1 0 0,1 1-1 0 0,0 0 1 0 0,0 1-1 0 0,0 1 0 0 0,0 0 1 0 0,1 0-1 0 0,-1 1 0 0 0,1 1 1 0 0,0 0-1 0 0,-9 5-40 0 0,17-9 14 0 0,0 1 0 0 0,0 0 0 0 0,1 0 0 0 0,-1-1-1 0 0,1 2 1 0 0,-1-1 0 0 0,1 0 0 0 0,0 0 0 0 0,0 1 0 0 0,0-1 0 0 0,0 1-1 0 0,0 0 1 0 0,1-1 0 0 0,-1 1 0 0 0,1 0 0 0 0,0 0 0 0 0,-1 0-1 0 0,1 0 1 0 0,1 0 0 0 0,-1 0 0 0 0,0 0 0 0 0,1 1 0 0 0,0-1 0 0 0,-1 0-1 0 0,1 0 1 0 0,0 0 0 0 0,1 1 0 0 0,-1-1 0 0 0,1 0 0 0 0,-1 0-1 0 0,1 0 1 0 0,0 0 0 0 0,0 0 0 0 0,0 0 0 0 0,1 0 0 0 0,-1 0 0 0 0,1 0-1 0 0,-1 0 1 0 0,1-1 0 0 0,0 1 0 0 0,0-1 0 0 0,3 3-14 0 0,110 89-240 0 0,-90-82-663 0 0,2-1 1 0 0,0-1 0 0 0,0-1 0 0 0,0-2 0 0 0,1 0 0 0 0,0-2 0 0 0,16 0 902 0 0,-28-4-1309 0 0</inkml:trace>
  <inkml:trace contextRef="#ctx0" brushRef="#br0" timeOffset="24931.588">14027 5314 1468 0 0,'15'50'3395'0'0,"-2"-13"-2860"0"0,15 120 2196 0 0,-4-208-1322 0 0,43-135-2236 0 0,-42 229-244 0 0,-3 100 560 0 0,-9-125 1304 0 0,-2-65-624 0 0,-5 22-273 0 0,41-109-129 0 0,-38 136 127 0 0,31 53 91 0 0,-31-42 63 0 0,-1 1 0 0 0,2-1 0 0 0,0-1-1 0 0,0 0 1 0 0,1-1 0 0 0,1 1 0 0 0,0-2 0 0 0,0 0 0 0 0,1 0 0 0 0,0-2-1 0 0,2 1-47 0 0,9 1 72 0 0,0-2-1 0 0,0 0 0 0 0,1-2 0 0 0,0-1 0 0 0,0-1 1 0 0,0-1-1 0 0,0-1 0 0 0,1-1 0 0 0,24-3-71 0 0,-38 3-27 0 0,0-1 0 0 0,0-1 0 0 0,0 0 0 0 0,0 0 0 0 0,0-1 0 0 0,0-1 0 0 0,0 0 0 0 0,0-1 1 0 0,-1 0-1 0 0,1 0 0 0 0,-1-1 0 0 0,-1-1 0 0 0,1 0 0 0 0,-1-1 0 0 0,0 0 0 0 0,0 0 0 0 0,-1-1 0 0 0,1 0 0 0 0,-2 0 0 0 0,0-1 0 0 0,0-1 0 0 0,0 1 0 0 0,-1-1 0 0 0,-1-1 0 0 0,1 1 0 0 0,-2-1 0 0 0,0 0 0 0 0,0 0 0 0 0,-1-1 0 0 0,1-3 27 0 0,-9 8 24 0 0,0 1 0 0 0,-1-1 0 0 0,0 1-1 0 0,0 1 1 0 0,0-1 0 0 0,-1 1 0 0 0,0 0-1 0 0,0 0 1 0 0,0 0 0 0 0,-1 1-1 0 0,0 0 1 0 0,0 0 0 0 0,0 1 0 0 0,0 0-1 0 0,0 0 1 0 0,0 1 0 0 0,-1 0 0 0 0,1 0-1 0 0,-1 0 1 0 0,0 1 0 0 0,0 1 0 0 0,1-1-1 0 0,-1 1 1 0 0,0 0 0 0 0,-7 2-24 0 0,7-4 12 0 0,0 0 1 0 0,0 1 0 0 0,0 0-1 0 0,0 1 1 0 0,-1 0-1 0 0,1 0 1 0 0,0 0-1 0 0,0 1 1 0 0,0 1 0 0 0,0-1-1 0 0,0 1 1 0 0,0 1-1 0 0,0-1 1 0 0,1 1 0 0 0,-1 1-1 0 0,1-1 1 0 0,0 1-1 0 0,0 1 1 0 0,0-1 0 0 0,0 1-1 0 0,1 0 1 0 0,0 1-1 0 0,0 0 1 0 0,1-1-1 0 0,-1 2 1 0 0,1-1 0 0 0,0 1-1 0 0,1 0 1 0 0,0 0-1 0 0,0 0 1 0 0,0 0 0 0 0,1 1-1 0 0,0 1-12 0 0,6 2-53 0 0,1 0-1 0 0,1 0 1 0 0,0 0-1 0 0,1 0 1 0 0,0-1 0 0 0,1 0-1 0 0,-1 0 1 0 0,2 0-1 0 0,0-1 1 0 0,0-1-1 0 0,0 1 1 0 0,1-1 0 0 0,1 0-1 0 0,-1-1 1 0 0,1 0-1 0 0,0-1 1 0 0,1 0 0 0 0,-1-1-1 0 0,1 0 1 0 0,0 0-1 0 0,1-1 1 0 0,-1-1-1 0 0,3 1 54 0 0,58 5-3523 0 0,-53-26 2991 0 0</inkml:trace>
  <inkml:trace contextRef="#ctx0" brushRef="#br0" timeOffset="25299.845">14971 5486 3356 0 0,'3'-13'55'0'0,"42"-115"2677"0"0,-5 160-1998 0 0,10 90 830 0 0,-23-158-99 0 0,91-180-659 0 0,-81 262-935 0 0,-26-22 69 0 0,-4-5-34 0 0,1 0 1 0 0,0 0 0 0 0,2-1-1 0 0,0 0 1 0 0,1-1 0 0 0,0 0-1 0 0,2 0 1 0 0,0-1 0 0 0,1-1 0 0 0,0-1-1 0 0,1 0 1 0 0,8 5 93 0 0,4-13-6139 0 0,-25-6 4927 0 0</inkml:trace>
  <inkml:trace contextRef="#ctx0" brushRef="#br0" timeOffset="25811.031">15483 4898 1552 0 0,'0'1'68'0'0,"0"-1"-1"0"0,-1 0 1 0 0,1 1-1 0 0,-1-1 1 0 0,1 1 0 0 0,-1-1-1 0 0,1 0 1 0 0,-1 0-1 0 0,1 1 1 0 0,-1-1-1 0 0,1 0 1 0 0,-1 0 0 0 0,1 1-1 0 0,-1-1 1 0 0,1 0-1 0 0,-1 0 1 0 0,1 0-1 0 0,-1 0 1 0 0,1 0-1 0 0,-1 0 1 0 0,0 0 0 0 0,1 0-1 0 0,-1 0 1 0 0,1 0-1 0 0,-1 0 1 0 0,1 0-1 0 0,-1-1 1 0 0,1 1 0 0 0,-1 0-1 0 0,1 0 1 0 0,-1 0-1 0 0,1-1 1 0 0,-1 1-1 0 0,1 0 1 0 0,-1-1 0 0 0,1 1-1 0 0,-1 0 1 0 0,1-1-1 0 0,0 1 1 0 0,-1-1-1 0 0,1 1 1 0 0,-1-1 0 0 0,1 1-1 0 0,0 0 1 0 0,0-1-1 0 0,-1 1 1 0 0,1-1-1 0 0,0 0 1 0 0,0 1 0 0 0,0-1-1 0 0,0 1 1 0 0,-1-1-1 0 0,1 1 1 0 0,0-1-1 0 0,0 1 1 0 0,0-1-1 0 0,0 1 1 0 0,0-1 0 0 0,0 0-1 0 0,0 1 1 0 0,1-1-1 0 0,-1 1 1 0 0,0-1-1 0 0,0 1 1 0 0,0-1 0 0 0,1 1-1 0 0,-1-1 1 0 0,0 1-1 0 0,1-1-67 0 0,-27 37 1138 0 0,21-16-1043 0 0,2 0 0 0 0,0 1 1 0 0,1-1-1 0 0,2 1 0 0 0,0-1 0 0 0,0 1 0 0 0,2 0 1 0 0,1-1-1 0 0,1 0 0 0 0,0 1 0 0 0,1-2 0 0 0,2 1 1 0 0,0 0-1 0 0,1-1 0 0 0,0-1 0 0 0,2 1 0 0 0,0-2 1 0 0,1 1-1 0 0,1-1 0 0 0,9 9-95 0 0,33 68-1641 0 0,-41-64-2443 0 0,-13-30 2849 0 0</inkml:trace>
  <inkml:trace contextRef="#ctx0" brushRef="#br0" timeOffset="26045.693">15314 5206 3644 0 0,'3'-5'296'0'0,"1"0"1"0"0,0 1-1 0 0,0 0 0 0 0,0-1 0 0 0,0 2 0 0 0,1-1 0 0 0,-1 0 0 0 0,1 1 0 0 0,0 0 0 0 0,0 0 0 0 0,1 0 1 0 0,-1 1-1 0 0,0 0 0 0 0,1 0 0 0 0,0 0 0 0 0,-1 1 0 0 0,4-1-296 0 0,-4 0 204 0 0,184-29 256 0 0,-60 29-6017 0 0,-115 2 4436 0 0,-4 0-263 0 0</inkml:trace>
  <inkml:trace contextRef="#ctx0" brushRef="#br0" timeOffset="26730.383">15960 5677 1224 0 0,'11'10'1441'0'0,"-11"-9"-1323"0"0,1 1 1 0 0,0-1-1 0 0,0 0 0 0 0,-1 0 0 0 0,1 1 0 0 0,0-1 1 0 0,0 0-1 0 0,0 0 0 0 0,0 0 0 0 0,0 0 1 0 0,0-1-1 0 0,1 1 0 0 0,-1 0 0 0 0,0 0 0 0 0,0-1 1 0 0,1 1-1 0 0,-1 0 0 0 0,0-1 0 0 0,1 0 0 0 0,-1 1 1 0 0,0-1-1 0 0,1 0 0 0 0,-1 1 0 0 0,1-1 0 0 0,-1 0 1 0 0,0 0-1 0 0,1 0 0 0 0,-1 0 0 0 0,1-1 0 0 0,-1 1 1 0 0,1 0-1 0 0,-1-1 0 0 0,0 1 0 0 0,1 0 1 0 0,-1-1-1 0 0,0 0 0 0 0,1 1 0 0 0,-1-1 0 0 0,0 0 1 0 0,0 0-1 0 0,0 1 0 0 0,0-1 0 0 0,0 0 0 0 0,0 0 1 0 0,0 0-1 0 0,0 0 0 0 0,0-1 0 0 0,0 1 0 0 0,0-1-118 0 0,15-17 65 0 0,-1-1 0 0 0,-1-1 0 0 0,-1 0 0 0 0,-1-1 0 0 0,-1 0 0 0 0,-1-1 0 0 0,-1 0 0 0 0,1-8-65 0 0,14-30-90 0 0,124-347-1322 0 0,-148 407 1398 0 0,1-1 1 0 0,0 0-1 0 0,0 0 0 0 0,0 1 1 0 0,0-1-1 0 0,0 0 1 0 0,0 1-1 0 0,0-1 0 0 0,0 1 1 0 0,1-1-1 0 0,-1 1 1 0 0,1 0-1 0 0,-1 0 1 0 0,1 0-1 0 0,-1-1 0 0 0,1 1 1 0 0,0 1-1 0 0,0-1 1 0 0,-1 0-1 0 0,1 0 0 0 0,0 1 1 0 0,0-1-1 0 0,0 1 1 0 0,0-1-1 0 0,0 1 0 0 0,0 0 1 0 0,0 0-1 0 0,0 0 1 0 0,-1 0-1 0 0,1 0 1 0 0,0 0-1 0 0,0 1 0 0 0,0-1 1 0 0,0 0-1 0 0,0 1 1 0 0,0 0-1 0 0,0-1 0 0 0,-1 1 1 0 0,1 0-1 0 0,0 0 1 0 0,-1 0-1 0 0,1 0 1 0 0,0 0-1 0 0,-1 1 0 0 0,1-1 1 0 0,-1 0-1 0 0,0 1 14 0 0,68 79 197 0 0,-63-73-196 0 0,8 11 121 0 0,-1 0-1 0 0,-1 1 1 0 0,-1 1-1 0 0,0 0 1 0 0,-2 0-1 0 0,0 1 1 0 0,-1 0-1 0 0,-2 0 1 0 0,0 1-1 0 0,-1 0 1 0 0,-2 0 0 0 0,0 0-1 0 0,-1 6-121 0 0,-28 34-107 0 0,-8-44-3205 0 0,33-19 2029 0 0,-1-3 69 0 0,-7-12 92 0 0</inkml:trace>
  <inkml:trace contextRef="#ctx0" brushRef="#br0" timeOffset="27153.698">16770 5147 856 0 0,'0'0'214'0'0,"0"1"-1"0"0,0-1 1 0 0,1 0 0 0 0,-1 0 0 0 0,0 1-1 0 0,1-1 1 0 0,-1 0 0 0 0,0 0-1 0 0,1 0 1 0 0,-1 1 0 0 0,0-1-1 0 0,1 0 1 0 0,-1 0 0 0 0,0 0-1 0 0,1 0 1 0 0,-1 0 0 0 0,0 0-1 0 0,1 0 1 0 0,-1 0 0 0 0,0 0-1 0 0,1 0 1 0 0,-1 0 0 0 0,1 0 0 0 0,-1 0-1 0 0,0 0 1 0 0,1 0 0 0 0,-1 0-1 0 0,0 0 1 0 0,1 0 0 0 0,-1-1-1 0 0,0 1 1 0 0,1 0 0 0 0,-1 0-1 0 0,1-1-213 0 0,-7 24 204 0 0,5-18-139 0 0,-1 1 0 0 0,1 0 0 0 0,-1 0 0 0 0,2-1 0 0 0,-1 1 0 0 0,1 0 0 0 0,-1 0 0 0 0,2 0 0 0 0,-1 0 0 0 0,1 0 0 0 0,0 0 0 0 0,0-1 0 0 0,0 1 0 0 0,1 0 0 0 0,0-1 0 0 0,0 1 0 0 0,0-1 0 0 0,1 0 0 0 0,0 1 0 0 0,0-1 0 0 0,0 0 0 0 0,1-1 0 0 0,-1 1 0 0 0,1-1 0 0 0,1 1 0 0 0,-1-1 0 0 0,0-1 0 0 0,1 1 0 0 0,0 0 0 0 0,0-1 0 0 0,0 0 0 0 0,0 0 0 0 0,0-1 0 0 0,1 1 0 0 0,-1-1 0 0 0,1 0 1 0 0,-1-1-1 0 0,1 1 0 0 0,0-1 0 0 0,0 0 0 0 0,0-1 0 0 0,-1 1 0 0 0,1-1 0 0 0,0 0 0 0 0,0-1 0 0 0,2 0-65 0 0,6-2 14 0 0,-1-2-1 0 0,0 1 1 0 0,0-2 0 0 0,-1 0 0 0 0,0 0 0 0 0,0-1 0 0 0,0-1 0 0 0,-1 0-1 0 0,0 0 1 0 0,0-1 0 0 0,-1-1 0 0 0,0 0 0 0 0,-1 0 0 0 0,0-1 0 0 0,0 0-1 0 0,-1 0 1 0 0,-1-1 0 0 0,5-9-14 0 0,-11 20 0 0 0,0-1-1 0 0,0 1 1 0 0,0 0-1 0 0,0-1 1 0 0,0 1 0 0 0,0-1-1 0 0,0 1 1 0 0,-1-1-1 0 0,1 1 1 0 0,0-1 0 0 0,-1 0-1 0 0,1 1 1 0 0,-1-1-1 0 0,0 0 1 0 0,0 1 0 0 0,1-1-1 0 0,-1 0 1 0 0,0 0-1 0 0,-1 1 1 0 0,1-1-1 0 0,0 0 1 0 0,0 1 0 0 0,-1-1-1 0 0,1 0 1 0 0,-1 1-1 0 0,1-1 1 0 0,-1 0 0 0 0,0 1-1 0 0,1-1 1 0 0,-1 1-1 0 0,0-1 1 0 0,0 1 0 0 0,0 0-1 0 0,0-1 1 0 0,-1 1-1 0 0,1 0 1 0 0,0 0 0 0 0,0 0-1 0 0,-1 0 1 0 0,1 0-1 0 0,-1 0 1 0 0,1 0 0 0 0,-1 0-1 0 0,1 0 1 0 0,-1 1-1 0 0,0-1 1 0 0,1 1-1 0 0,-1-1 1 0 0,0 1 0 0 0,1-1-1 0 0,-1 1 1 0 0,0 0-1 0 0,1 0 1 0 0,-1 0 0 0 0,0 0-1 0 0,0 0 1 0 0,1 1-1 0 0,-1-1 1 0 0,0 0 0 0 0,1 1-1 0 0,-1-1 1 0 0,0 1 0 0 0,0 0-19 0 0,1-1-1 0 0,-1 1 1 0 0,1 0 0 0 0,-1-1 0 0 0,1 1 0 0 0,-1 0 0 0 0,1 0 0 0 0,0 0 0 0 0,0 0 0 0 0,-1 0-1 0 0,1 1 1 0 0,0-1 0 0 0,0 0 0 0 0,0 0 0 0 0,0 1 0 0 0,1-1 0 0 0,-1 0 0 0 0,0 1-1 0 0,0-1 1 0 0,1 1 0 0 0,-1-1 0 0 0,1 1 0 0 0,-1 0 0 0 0,1-1 0 0 0,0 1 0 0 0,0-1 0 0 0,-1 1-1 0 0,1 0 1 0 0,0-1 0 0 0,1 1 0 0 0,-1 0 0 0 0,0-1 0 0 0,0 1 0 0 0,1-1 0 0 0,-1 1-1 0 0,1-1 1 0 0,-1 1 0 0 0,1 0 0 0 0,0-1 0 0 0,-1 0 0 0 0,1 1 0 0 0,0-1 0 0 0,0 0 0 0 0,0 1-1 0 0,0-1 1 0 0,0 0 0 0 0,0 0 0 0 0,1 0 0 0 0,-1 0 0 0 0,0 0 0 0 0,1 0 0 0 0,-1 0-1 0 0,0 0 1 0 0,1 0 0 0 0,0 0 19 0 0,80 51-3278 0 0,0-35-724 0 0,-55-15 2758 0 0</inkml:trace>
  <inkml:trace contextRef="#ctx0" brushRef="#br0" timeOffset="27401.849">17568 4952 1508 0 0,'-5'1'199'0'0,"1"1"-1"0"0,-1-1 0 0 0,1 1 1 0 0,-1 0-1 0 0,1 0 1 0 0,0 0-1 0 0,-1 0 1 0 0,1 1-1 0 0,0 0 0 0 0,1 0 1 0 0,-1 0-1 0 0,0 0 1 0 0,1 1-1 0 0,0-1 1 0 0,0 1-1 0 0,0 0 0 0 0,0 0 1 0 0,0 1-199 0 0,-5 4 126 0 0,1-1 0 0 0,1 1 0 0 0,-1 0 0 0 0,2 1 0 0 0,-1 0 1 0 0,1 0-1 0 0,1 0 0 0 0,-1 0 0 0 0,2 1 0 0 0,0-1 0 0 0,0 1 0 0 0,1 0 1 0 0,0 0-1 0 0,1 0 0 0 0,0 0 0 0 0,1 0 0 0 0,0 0 0 0 0,0 0 0 0 0,1 0 0 0 0,1 0 1 0 0,0 0-1 0 0,1 0-126 0 0,-2-5-61 0 0,1 0 1 0 0,-1 0-1 0 0,1-1 1 0 0,0 0 0 0 0,1 1-1 0 0,-1-1 1 0 0,1 0-1 0 0,0 0 1 0 0,1 0-1 0 0,-1 0 1 0 0,1-1 0 0 0,0 1-1 0 0,0-1 1 0 0,0 0-1 0 0,1 0 1 0 0,-1-1-1 0 0,1 1 1 0 0,0-1-1 0 0,0 0 1 0 0,0 0 0 0 0,0-1-1 0 0,1 1 1 0 0,-1-1-1 0 0,1-1 1 0 0,0 1-1 0 0,-1-1 1 0 0,1 0 0 0 0,0 0-1 0 0,0 0 1 0 0,-1-1-1 0 0,1 0 1 0 0,0 0-1 0 0,0 0 1 0 0,0-1 0 0 0,0 0-1 0 0,-1 0 1 0 0,1-1-1 0 0,0 1 1 0 0,1-2 60 0 0,52-19-2705 0 0,-31 6 1380 0 0</inkml:trace>
  <inkml:trace contextRef="#ctx0" brushRef="#br0" timeOffset="27654.175">17930 5026 1676 0 0,'-82'29'2812'0'0,"73"-25"-2578"0"0,1 0 1 0 0,0 0-1 0 0,1 0 1 0 0,-1 1-1 0 0,1 0 1 0 0,0 0-1 0 0,0 1 1 0 0,1 0-1 0 0,-1 0 1 0 0,1 1-1 0 0,1 0 1 0 0,-1 0-1 0 0,-3 6-234 0 0,8-8 45 0 0,0 0-1 0 0,0 0 1 0 0,0 0-1 0 0,1 0 1 0 0,-1 0 0 0 0,1 0-1 0 0,0 0 1 0 0,1 0-1 0 0,-1 0 1 0 0,1 0-1 0 0,0 0 1 0 0,0 0 0 0 0,1 0-1 0 0,0-1 1 0 0,-1 1-1 0 0,2 0 1 0 0,-1-1-1 0 0,0 1 1 0 0,1-1 0 0 0,0 0-1 0 0,0 0 1 0 0,0 0-1 0 0,0 0 1 0 0,1-1 0 0 0,0 1-1 0 0,-1-1 1 0 0,1 0-1 0 0,1 0 1 0 0,-1 0-1 0 0,0 0 1 0 0,1-1 0 0 0,-1 0-1 0 0,1 0 1 0 0,0 0-1 0 0,-1 0 1 0 0,1-1 0 0 0,0 0-1 0 0,0 0 1 0 0,0 0-1 0 0,0-1 1 0 0,0 1-1 0 0,0-1 1 0 0,0-1 0 0 0,0 1-1 0 0,0-1-44 0 0,220-9-6655 0 0,-198 4 5428 0 0</inkml:trace>
  <inkml:trace contextRef="#ctx0" brushRef="#br0" timeOffset="27904.089">18114 5245 1004 0 0,'13'-4'2518'0'0,"9"0"-2182"0"0,0-1 1 0 0,-1-1-1 0 0,1 0 0 0 0,-1-2 1 0 0,-1-1-1 0 0,0 0 1 0 0,0-2-1 0 0,-1 0 1 0 0,0-1-1 0 0,0-1 1 0 0,-2 0-1 0 0,0-2 1 0 0,0 0-1 0 0,3-5-336 0 0,-19 17 10 0 0,1 0-1 0 0,-1 0 1 0 0,0 0 0 0 0,0 0-1 0 0,0 0 1 0 0,0 0-1 0 0,-1-1 1 0 0,1 1 0 0 0,-1 0-1 0 0,1 0 1 0 0,-1-1-1 0 0,0 1 1 0 0,-1 0 0 0 0,1 0-1 0 0,-1 0 1 0 0,1-1-1 0 0,-1 1 1 0 0,0 0 0 0 0,0 0-1 0 0,0 0 1 0 0,0 0 0 0 0,-1 0-1 0 0,1 0 1 0 0,-1 1-1 0 0,0-1 1 0 0,0 0 0 0 0,0 1-1 0 0,0-1 1 0 0,0 1-1 0 0,-1 0 1 0 0,1 0 0 0 0,-1 0-1 0 0,1 0 1 0 0,-1 0-1 0 0,0 0 1 0 0,0 1 0 0 0,1-1-1 0 0,-1 1 1 0 0,0 0 0 0 0,-1 0-1 0 0,1 0 1 0 0,0 0-1 0 0,0 0 1 0 0,0 1 0 0 0,0 0-1 0 0,-1-1 1 0 0,1 1-1 0 0,0 0 1 0 0,0 1 0 0 0,-1-1-1 0 0,1 0 1 0 0,0 1-1 0 0,-1 0-9 0 0,-7-2 55 0 0,0 1 0 0 0,-1 0-1 0 0,1 1 1 0 0,-1 1 0 0 0,1-1-1 0 0,0 2 1 0 0,0 0 0 0 0,0 0 0 0 0,0 1-1 0 0,0 0 1 0 0,1 0 0 0 0,0 2-1 0 0,0-1 1 0 0,0 1 0 0 0,0 1-1 0 0,1-1 1 0 0,0 2 0 0 0,1-1-1 0 0,0 1 1 0 0,0 1 0 0 0,0-1-1 0 0,1 1 1 0 0,-2 4-55 0 0,8-9-27 0 0,0-1 1 0 0,0 0 0 0 0,1 0-1 0 0,-1 1 1 0 0,1-1-1 0 0,0 0 1 0 0,0 1-1 0 0,0-1 1 0 0,0 0 0 0 0,1 1-1 0 0,-1-1 1 0 0,1 0-1 0 0,0 1 1 0 0,0-1-1 0 0,0 0 1 0 0,0 0 0 0 0,1 0-1 0 0,-1 0 1 0 0,1 0-1 0 0,0 0 1 0 0,0 0-1 0 0,0-1 1 0 0,0 1-1 0 0,0-1 1 0 0,0 1 0 0 0,1-1-1 0 0,-1 0 1 0 0,1 0-1 0 0,0 0 1 0 0,0 0-1 0 0,0 0 1 0 0,0-1 0 0 0,0 1-1 0 0,0-1 1 0 0,0 0-1 0 0,0 0 1 0 0,0 0-1 0 0,0 0 1 0 0,2-1 26 0 0,138 30-5737 0 0,-116-28 4638 0 0</inkml:trace>
  <inkml:trace contextRef="#ctx0" brushRef="#br0" timeOffset="28993.26">18576 5345 2128 0 0,'0'1'547'0'0,"1"-1"-1016"0"0,5-3 6195 0 0,31-32-5733 0 0,-1-1-1 0 0,-2-2 0 0 0,-1-2 1 0 0,-3 0-1 0 0,-1-2 1 0 0,-2-1-1 0 0,-2-2 1 0 0,-2 0-1 0 0,0-5 8 0 0,-22 49-8 0 0,0 1-1 0 0,0-1 1 0 0,0 0 0 0 0,-1 1-1 0 0,1-1 1 0 0,0 0 0 0 0,0 0-1 0 0,-1 1 1 0 0,1-1 0 0 0,-1 0-1 0 0,1 0 1 0 0,-1 0-1 0 0,1 0 1 0 0,-1 0 0 0 0,1 0-1 0 0,-1 0 1 0 0,0 0 0 0 0,1 0-1 0 0,-1 0 1 0 0,0 0 0 0 0,0 0-1 0 0,0 0 1 0 0,0 0 0 0 0,0 0-1 0 0,0 0 1 0 0,0 0 0 0 0,0-1-1 0 0,0 1 1 0 0,-1 0-1 0 0,1 0 1 0 0,0 0 0 0 0,-1 0-1 0 0,1 0 1 0 0,-1 0 0 0 0,1 1-1 0 0,-1-1 1 0 0,1 0 0 0 0,-1 0-1 0 0,0 0 1 0 0,1 0 0 0 0,-1 0-1 0 0,0 1 1 0 0,0-1 0 0 0,1 0-1 0 0,-1 1 1 0 0,0-1 0 0 0,0 1-1 0 0,0-1 1 0 0,0 1-1 0 0,0-1 1 0 0,0 1 0 0 0,0-1-1 0 0,0 1 1 0 0,0 0 0 0 0,0 0-1 0 0,0 0 1 0 0,-1-1 8 0 0,1 5 17 0 0,0 0-1 0 0,0 0 1 0 0,0-1-1 0 0,0 1 1 0 0,0 0 0 0 0,1 0-1 0 0,0 0 1 0 0,0 0 0 0 0,0 0-1 0 0,0 0 1 0 0,0 0-1 0 0,1 0 1 0 0,0 0 0 0 0,0 0-1 0 0,0-1 1 0 0,0 1 0 0 0,1 0-1 0 0,-1-1 1 0 0,1 1-1 0 0,0-1 1 0 0,0 1 0 0 0,0-1-1 0 0,1 0 1 0 0,-1 0 0 0 0,1 0-1 0 0,-1 0 1 0 0,1 0-1 0 0,2 0-16 0 0,58 64 440 0 0,-52-59-406 0 0,0 1 1 0 0,-1 0 0 0 0,-1 0-1 0 0,1 1 1 0 0,-2 1-1 0 0,1-1 1 0 0,-1 1 0 0 0,-1 1-1 0 0,0-1 1 0 0,-1 1-1 0 0,0 1 1 0 0,-1-1-1 0 0,0 1 1 0 0,-1 0 0 0 0,0 0-1 0 0,-1 0 1 0 0,1 11-35 0 0,-5-19 47 0 0,0 0-1 0 0,-1-1 1 0 0,1 1 0 0 0,-1 0-1 0 0,0-1 1 0 0,0 1 0 0 0,0-1-1 0 0,-1 0 1 0 0,0 0 0 0 0,1 0 0 0 0,-1 0-1 0 0,-1 0 1 0 0,1-1 0 0 0,-1 1-1 0 0,1-1 1 0 0,-1 0 0 0 0,0 0-1 0 0,0 0 1 0 0,0-1 0 0 0,0 1 0 0 0,-1-1-1 0 0,-3 1-46 0 0,5-42 171 0 0,21 2-203 0 0,1 1 1 0 0,1 1-1 0 0,2 0 1 0 0,2 2 0 0 0,1 0-1 0 0,1 2 1 0 0,2 1-1 0 0,1 1 1 0 0,20-15 31 0 0,84-85-126 0 0,-158 147 52 0 0,22-16 73 0 0,-1 0 1 0 0,0 0-1 0 0,1 0 0 0 0,0 0 0 0 0,-1 1 1 0 0,1-1-1 0 0,0 1 0 0 0,0 0 1 0 0,1 0-1 0 0,-1 0 0 0 0,0 0 1 0 0,1 1-1 0 0,0-1 0 0 0,0 1 1 0 0,0-1-1 0 0,0 1 0 0 0,1 0 1 0 0,-1 0-1 0 0,1 0 0 0 0,0 0 1 0 0,0 0 0 0 0,65 79 290 0 0,-59-78-276 0 0,52 38 27 0 0,-43-34-25 0 0,0 0 0 0 0,-1 1 0 0 0,-1 1 0 0 0,1 0 0 0 0,-2 0 0 0 0,1 1 0 0 0,-2 1 0 0 0,1 0 1 0 0,-2 0-1 0 0,4 7-16 0 0,-12-17-25 0 0,0-1 0 0 0,0 0 0 0 0,0 1 0 0 0,0-1 0 0 0,0 1 0 0 0,0-1 0 0 0,-1 1 0 0 0,1-1 0 0 0,-1 1 0 0 0,0-1 1 0 0,0 1-1 0 0,0-1 0 0 0,0 1 0 0 0,0 0 0 0 0,-1-1 0 0 0,1 1 0 0 0,-1-1 0 0 0,1 1 0 0 0,-1-1 0 0 0,0 1 0 0 0,0-1 0 0 0,0 0 1 0 0,0 0-1 0 0,-1 1 0 0 0,1-1 0 0 0,-1 0 0 0 0,1 0 0 0 0,-1 0 0 0 0,0 0 0 0 0,1 0 0 0 0,-1-1 0 0 0,0 1 0 0 0,0 0 1 0 0,-1-1-1 0 0,1 0 0 0 0,0 1 0 0 0,0-1 0 0 0,-1 0 0 0 0,-1 1 25 0 0,-96 23-4060 0 0,49-36 1557 0 0,32-1 1286 0 0</inkml:trace>
  <inkml:trace contextRef="#ctx0" brushRef="#br0" timeOffset="29259.015">19776 4958 1324 0 0,'-30'44'4548'0'0,"20"-30"-3970"0"0,-13 65 1810 0 0,59-36-4511 0 0,-20-45-1814 0 0,-13-2 2855 0 0</inkml:trace>
  <inkml:trace contextRef="#ctx0" brushRef="#br0" timeOffset="29509.286">19725 4748 1268 0 0,'-36'-79'8530'0'0,"65"132"-13100"0"0,-4-17 2154 0 0,-14-17 1252 0 0</inkml:trace>
  <inkml:trace contextRef="#ctx0" brushRef="#br0" timeOffset="30011.955">19919 4910 1240 0 0,'24'10'3653'0'0,"-1"39"-3005"0"0,-20-43-339 0 0,99 230 2537 0 0,-101-234-2821 0 0,1 0 0 0 0,-1 0 0 0 0,1-1 0 0 0,0 1 0 0 0,0 0 0 0 0,0-1 0 0 0,0 0 0 0 0,0 1 0 0 0,0-1 0 0 0,0 0 0 0 0,0 0 0 0 0,0 0 0 0 0,1 0 0 0 0,-1-1 0 0 0,0 1 0 0 0,1-1 0 0 0,-1 1 0 0 0,1-1 0 0 0,-1 0 0 0 0,0 0 0 0 0,1 0 0 0 0,-1 0 0 0 0,1 0 0 0 0,-1-1 0 0 0,1 1 0 0 0,-1-1 0 0 0,0 1 0 0 0,1-1 0 0 0,-1 0 0 0 0,0 0 0 0 0,0 0 0 0 0,0 0 0 0 0,0 0 1 0 0,0-1-1 0 0,0 1 0 0 0,0-1 0 0 0,1 0-25 0 0,71-66-555 0 0,-71 65 524 0 0,103-167-1515 0 0,-92 142 1873 0 0,0 33-259 0 0,1-2 0 0 0,0 0 0 0 0,1 0 0 0 0,-1-2 1 0 0,0 1-1 0 0,1-2 0 0 0,-1 0 0 0 0,0-1 0 0 0,1-1 1 0 0,-1 0-1 0 0,0-1 0 0 0,3-2-68 0 0,31-2 110 0 0,-29 5-81 0 0,-13 2-42 0 0,0 0 1 0 0,1 0-1 0 0,-1-1 0 0 0,0 0 1 0 0,0 0-1 0 0,1-1 1 0 0,-1 0-1 0 0,0 0 0 0 0,0 0 1 0 0,-1-1-1 0 0,1 0 0 0 0,-1-1 1 0 0,1 1-1 0 0,-1-1 1 0 0,0 0-1 0 0,0-1 0 0 0,3-3 13 0 0,-9 7-53 0 0,-53-20 380 0 0,40 20-288 0 0,-1 1 0 0 0,0 0-1 0 0,1 1 1 0 0,-1 0-1 0 0,1 1 1 0 0,-1 1-1 0 0,1 0 1 0 0,0 1 0 0 0,0 0-1 0 0,0 1 1 0 0,1 1-1 0 0,0 0 1 0 0,0 0-1 0 0,0 1 1 0 0,1 1 0 0 0,0 0-1 0 0,0 0 1 0 0,1 1-1 0 0,0 1 1 0 0,-2 2-39 0 0,10-7 7 0 0,0 0 1 0 0,1-1 0 0 0,-1 1-1 0 0,1 0 1 0 0,0 0-1 0 0,1 0 1 0 0,-1-1-1 0 0,1 1 1 0 0,0 0-1 0 0,0 0 1 0 0,1 0-1 0 0,-1 0 1 0 0,1 0-1 0 0,0 0 1 0 0,0-1 0 0 0,1 1-1 0 0,-1 0 1 0 0,1-1-1 0 0,0 1 1 0 0,1-1-1 0 0,-1 0 1 0 0,1 1-1 0 0,-1-1 1 0 0,1 0-1 0 0,1-1 1 0 0,-1 1 0 0 0,0 0-1 0 0,1-1 1 0 0,0 0-1 0 0,0 0 1 0 0,0 0-1 0 0,0 0 1 0 0,0-1-1 0 0,0 0 1 0 0,1 1-1 0 0,-1-2 1 0 0,1 1-1 0 0,0 0 1 0 0,-1-1 0 0 0,1 0-1 0 0,0 0 1 0 0,0 0-1 0 0,0-1 1 0 0,0 0-1 0 0,4 0-7 0 0,139-10-1825 0 0,-136 7 1340 0 0,-1-2 0 0 0,0 1 1 0 0,-1-1-1 0 0,1-1 0 0 0,-1 0 0 0 0,0 0 1 0 0,-1-1-1 0 0,1-1 0 0 0,-1 1 1 0 0,-1-1-1 0 0,7-8 485 0 0,7-10-1211 0 0</inkml:trace>
  <inkml:trace contextRef="#ctx0" brushRef="#br0" timeOffset="30586.775">20925 4603 1224 0 0,'0'-33'1396'0'0,"1"26"-1075"0"0,0-1-1 0 0,-1 0 0 0 0,0 0 1 0 0,0 1-1 0 0,-1-1 1 0 0,0 0-1 0 0,0 0 0 0 0,-1 1 1 0 0,0-1-1 0 0,0 1 0 0 0,-1 0 1 0 0,0 0-1 0 0,0 0 0 0 0,-1 0 1 0 0,0 0-1 0 0,-1 0-320 0 0,3 7 58 0 0,0 0-1 0 0,0 1 1 0 0,-1 0-1 0 0,1-1 1 0 0,0 1-1 0 0,0 0 1 0 0,0 0-1 0 0,-1 0 1 0 0,1 0-1 0 0,0 1 1 0 0,1-1 0 0 0,-1 1-1 0 0,0-1 1 0 0,0 1-1 0 0,1-1 1 0 0,-1 1-1 0 0,1 0 1 0 0,-1 0-1 0 0,1 0 1 0 0,0 0-1 0 0,-1 0 1 0 0,1 0 0 0 0,0 0-1 0 0,1 0 1 0 0,-1 1-1 0 0,0-1 1 0 0,1 0-1 0 0,-1 0 1 0 0,1 2-58 0 0,-7 19 99 0 0,2 0 1 0 0,0 1-1 0 0,2-1 0 0 0,1 1 1 0 0,0 0-1 0 0,2 0 1 0 0,1 0-1 0 0,1-1 0 0 0,1 1 1 0 0,1 0-1 0 0,1-1 1 0 0,1 0-1 0 0,7 20-99 0 0,-10-34-26 0 0,-1-1 0 0 0,1 1 0 0 0,0-1 0 0 0,1 0 0 0 0,0 0 0 0 0,0 0 0 0 0,1-1 0 0 0,0 1 0 0 0,1-1 0 0 0,-1 0 0 0 0,1 0 0 0 0,0-1 0 0 0,1 0 0 0 0,0 0 0 0 0,0 0 0 0 0,0-1 0 0 0,0 0 0 0 0,1-1 0 0 0,0 1 0 0 0,0-2 0 0 0,0 1 0 0 0,1-1 0 0 0,-1 0-1 0 0,1-1 1 0 0,-1 0 0 0 0,1 0 0 0 0,0-1 0 0 0,0 0 0 0 0,0 0 0 0 0,0-1 0 0 0,0 0 0 0 0,0-1 0 0 0,-1 0 0 0 0,1 0 0 0 0,0-1 0 0 0,0 0 0 0 0,3-2 26 0 0,-3 0-112 0 0,1 1 0 0 0,-1-2 0 0 0,0 1-1 0 0,0-1 1 0 0,-1-1 0 0 0,1 0 0 0 0,-1 0 0 0 0,0 0-1 0 0,-1-1 1 0 0,1 0 0 0 0,-1-1 0 0 0,-1 1-1 0 0,3-6 113 0 0,-9 12 29 0 0,-1 1 0 0 0,0-1 0 0 0,1 0 0 0 0,-1 0 0 0 0,0 0-1 0 0,0 0 1 0 0,0 1 0 0 0,0-1 0 0 0,0 0 0 0 0,0 1 0 0 0,0-1-1 0 0,0 1 1 0 0,0-1 0 0 0,0 1 0 0 0,0-1 0 0 0,0 1 0 0 0,0 0-1 0 0,0-1 1 0 0,0 1 0 0 0,-1 0 0 0 0,1 0 0 0 0,0 0 0 0 0,0 0-1 0 0,0 0 1 0 0,0 0 0 0 0,0 0 0 0 0,-1 1 0 0 0,1-1 0 0 0,0 0-1 0 0,0 1 1 0 0,0-1 0 0 0,0 1 0 0 0,0-1 0 0 0,0 1 0 0 0,0-1-1 0 0,0 1 1 0 0,0-1 0 0 0,0 1 0 0 0,0 0 0 0 0,0 0 0 0 0,1 0-1 0 0,-1-1 1 0 0,0 1 0 0 0,0 0 0 0 0,1 0 0 0 0,-1 0 0 0 0,1 0-1 0 0,-1 0 1 0 0,0 1-29 0 0,2 1 30 0 0,-1 0-1 0 0,0 0 1 0 0,1 1 0 0 0,0-1-1 0 0,0 0 1 0 0,0 0-1 0 0,0 0 1 0 0,0 0 0 0 0,0 0-1 0 0,1 0 1 0 0,0 0-1 0 0,-1 0 1 0 0,1-1 0 0 0,0 1-1 0 0,0 0 1 0 0,1-1-1 0 0,-1 0 1 0 0,0 1 0 0 0,1-1-1 0 0,-1 0 1 0 0,1-1-1 0 0,0 1 1 0 0,0 0 0 0 0,0-1-1 0 0,0 1 1 0 0,0-1-1 0 0,0 0 1 0 0,0 0 0 0 0,0 0-1 0 0,0 0 1 0 0,1-1-1 0 0,-1 1 1 0 0,1-1-30 0 0,10 4-32 0 0,0-1 0 0 0,1 0-1 0 0,-1-1 1 0 0,1-1 0 0 0,-1 0 0 0 0,1-1 0 0 0,0 0 0 0 0,-1-2 0 0 0,1 1-1 0 0,-1-2 1 0 0,1 0 0 0 0,-1-1 0 0 0,0 0 0 0 0,0-1 0 0 0,-1 0-1 0 0,0-1 1 0 0,8-5 32 0 0,10-49 200 0 0,-31 59-135 0 0,-24-10 125 0 0,19 19-165 0 0,0 0-1 0 0,1 0 1 0 0,-1 1 0 0 0,2 0-1 0 0,-1-1 1 0 0,1 1-1 0 0,0 0 1 0 0,1 0 0 0 0,0 1-1 0 0,1-1 1 0 0,0 0 0 0 0,0 1-1 0 0,1-1 1 0 0,0 0 0 0 0,1 4-25 0 0,-3 25 149 0 0,-2 45 214 0 0,5-68-287 0 0,-1 1 1 0 0,0-1-1 0 0,0 0 1 0 0,-2 1-1 0 0,0-1 1 0 0,-1 0-1 0 0,0 0 1 0 0,-1 0-1 0 0,-1 0 1 0 0,0-1-1 0 0,-1 1 0 0 0,-1-1 1 0 0,0-1-1 0 0,-1 1 1 0 0,-8 9-77 0 0,9-15-38 0 0,-2 0 1 0 0,1 0-1 0 0,-1-1 0 0 0,-1 0 1 0 0,1-1-1 0 0,-1 0 1 0 0,0 0-1 0 0,0-1 0 0 0,-1 0 1 0 0,0-1-1 0 0,0 0 1 0 0,0-1-1 0 0,0 0 1 0 0,-1-1 37 0 0,7-1-196 0 0,1 0 1 0 0,-1-1 0 0 0,0 0-1 0 0,1 0 1 0 0,-1 0 0 0 0,0-1 0 0 0,1 1-1 0 0,-1-1 1 0 0,1 0 0 0 0,-1-1-1 0 0,1 1 1 0 0,-1-1 0 0 0,1 0 0 0 0,0 0-1 0 0,0 0 1 0 0,0 0 0 0 0,0-1-1 0 0,0 0 1 0 0,0 0 0 0 0,1 0-1 0 0,0 0 1 0 0,-1 0 0 0 0,1-1 0 0 0,0 1-1 0 0,0-1 1 0 0,1 0 0 0 0,-1 0-1 0 0,1 0 1 0 0,0 0 0 0 0,0-1 0 0 0,0 1-1 0 0,1 0 1 0 0,0-1 0 0 0,-1 1-1 0 0,1-4 196 0 0,-8-65-2322 0 0,9 51 1210 0 0</inkml:trace>
  <inkml:trace contextRef="#ctx0" brushRef="#br0" timeOffset="30836.795">21756 4813 2452 0 0,'43'-11'8374'0'0,"-42"11"-10412"0"0,-8 3-3678 0 0,3-1 4552 0 0</inkml:trace>
  <inkml:trace contextRef="#ctx0" brushRef="#br0" timeOffset="45128.219">3335 7453 1260 0 0,'35'9'7623'0'0,"8"56"-7239"0"0,-26-35 403 0 0,19 32-367 0 0,-26-15-3258 0 0,-51-47-1210 0 0,21-12 2740 0 0</inkml:trace>
  <inkml:trace contextRef="#ctx0" brushRef="#br0" timeOffset="45284.911">3204 7028 3684 0 0,'0'-7'1084'0'0,"0"2"-271"0"0,0-1-261 0 0,0 2-228 0 0,0 1-184 0 0,0 1-220 0 0,0 2 0 0 0,3 5-48 0 0,-1-2-120 0 0,1 1-28 0 0,8 13-105 0 0,2 1-163 0 0,-4-3-568 0 0,4 10-184 0 0,0-1 16 0 0</inkml:trace>
  <inkml:trace contextRef="#ctx0" brushRef="#br0" timeOffset="45549.305">3508 7561 1212 0 0,'4'-12'239'0'0,"0"0"-1"0"0,1 0 1 0 0,0 0-1 0 0,1 1 0 0 0,0-1 1 0 0,1 2-1 0 0,0-1 1 0 0,0 1-1 0 0,1 0 1 0 0,1 0-1 0 0,0 1 1 0 0,0 0-1 0 0,1 1 1 0 0,0 0-1 0 0,0 0 1 0 0,1 1-1 0 0,0 1 1 0 0,0 0-1 0 0,1 0 0 0 0,0 1 1 0 0,0 1-1 0 0,0 0 1 0 0,0 0-1 0 0,1 1 1 0 0,-1 1-1 0 0,1 0 1 0 0,0 0-239 0 0,-7 3 24 0 0,1 0 0 0 0,-1 1 1 0 0,0-1-1 0 0,0 1 1 0 0,0 0-1 0 0,0 1 0 0 0,0-1 1 0 0,-1 1-1 0 0,1 0 0 0 0,-1 1 1 0 0,0-1-1 0 0,0 1 1 0 0,0 0-1 0 0,0 0 0 0 0,-1 1 1 0 0,1-1-1 0 0,-1 1 0 0 0,0 0 1 0 0,-1 0-1 0 0,1 0 1 0 0,-1 1-1 0 0,0-1 0 0 0,0 1 1 0 0,-1 0-1 0 0,0 0 1 0 0,0 0-1 0 0,0 0 0 0 0,-1 0 1 0 0,0 0-1 0 0,0 1 0 0 0,0-1 1 0 0,-1 4-25 0 0,-2-6-261 0 0,0 1 0 0 0,0-1 0 0 0,-1 0 0 0 0,0 0 1 0 0,1 0-1 0 0,-2 0 0 0 0,1 0 0 0 0,0 0 0 0 0,-1-1 0 0 0,0 0 1 0 0,1 0-1 0 0,-1 0 0 0 0,0 0 0 0 0,-1 0 0 0 0,1-1 0 0 0,0 0 0 0 0,-1 0 1 0 0,0 0-1 0 0,1 0 0 0 0,-1-1 0 0 0,0 0 0 0 0,-1 1 261 0 0,-12 0-1388 0 0</inkml:trace>
  <inkml:trace contextRef="#ctx0" brushRef="#br0" timeOffset="46155.615">3607 7342 1004 0 0,'-6'-4'167'0'0,"0"-1"1"0"0,-1 2-1 0 0,0-1 0 0 0,1 1 1 0 0,-1 0-1 0 0,0 0 1 0 0,-1 1-1 0 0,1 0 0 0 0,0 0 1 0 0,-1 1-1 0 0,1 0 0 0 0,-1 0 1 0 0,1 1-1 0 0,-1-1 0 0 0,1 2 1 0 0,-1-1-1 0 0,1 1 0 0 0,-1 0 1 0 0,-3 2-168 0 0,-1 1 140 0 0,0 1 1 0 0,0 1-1 0 0,0 0 0 0 0,1 1 1 0 0,0 0-1 0 0,0 0 1 0 0,1 1-1 0 0,0 1 1 0 0,0-1-1 0 0,1 2 0 0 0,0-1 1 0 0,0 1-1 0 0,1 1 1 0 0,1 0-1 0 0,0 0 0 0 0,0 0 1 0 0,1 1-1 0 0,1-1 1 0 0,0 2-1 0 0,0-1 1 0 0,1 0-1 0 0,1 1 0 0 0,0 0 1 0 0,1 0-1 0 0,0 0 1 0 0,1 11-141 0 0,1-19 34 0 0,0-1-1 0 0,1 1 1 0 0,0-1 0 0 0,0 1 0 0 0,0-1 0 0 0,1 0-1 0 0,-1 1 1 0 0,1-1 0 0 0,0 0 0 0 0,0 0 0 0 0,0 0-1 0 0,1 0 1 0 0,0-1 0 0 0,-1 1 0 0 0,1 0 0 0 0,0-1-1 0 0,1 0 1 0 0,-1 0 0 0 0,1 0 0 0 0,-1 0 0 0 0,1-1 0 0 0,0 1-1 0 0,0-1 1 0 0,0 0 0 0 0,0 0 0 0 0,0 0 0 0 0,1-1-1 0 0,-1 1 1 0 0,0-1 0 0 0,1 0 0 0 0,-1-1 0 0 0,1 1-1 0 0,0-1 1 0 0,3 0-34 0 0,152-13 63 0 0,-148 10-109 0 0,0-1-1 0 0,-1-1 0 0 0,1 0 0 0 0,-1-1 0 0 0,0 0 0 0 0,0-1 1 0 0,-1 0-1 0 0,0 0 0 0 0,0-1 0 0 0,-1-1 0 0 0,0 1 0 0 0,0-1 0 0 0,-1-1 1 0 0,0 0-1 0 0,-1 0 0 0 0,0 0 0 0 0,-1-1 0 0 0,0 0 0 0 0,0-1 0 0 0,-1 1 1 0 0,-1-1-1 0 0,0 0 0 0 0,0 0 0 0 0,-2 0 0 0 0,1 0 0 0 0,-1-1 0 0 0,-1 1 1 0 0,0-1-1 0 0,-1-6 47 0 0,1-19 357 0 0,-1-1 1 0 0,-2 1 0 0 0,-2 0 0 0 0,-1 0-1 0 0,-2 0 1 0 0,-2 0 0 0 0,-1 1 0 0 0,-2 1-1 0 0,-4-5-357 0 0,-4 8 1104 0 0,19 33-958 0 0,-1 4-22 0 0,-2 5-88 0 0,0 0-1 0 0,0 0 0 0 0,1 1 1 0 0,0-1-1 0 0,1 1 1 0 0,0-1-1 0 0,1 1 0 0 0,0-1 1 0 0,0 1-1 0 0,1 0 0 0 0,0 0 1 0 0,1 0-1 0 0,0-1 0 0 0,1 1 1 0 0,0-1-1 0 0,0 1 0 0 0,1-1 1 0 0,0 1-1 0 0,3 3-35 0 0,94 181-283 0 0,-72-146-137 0 0,-8-15 106 0 0,83 166-7228 0 0,-98-182 6268 0 0,-1-6 13 0 0</inkml:trace>
  <inkml:trace contextRef="#ctx0" brushRef="#br0" timeOffset="46452.034">3879 7301 1588 0 0,'4'-2'123'0'0,"1"-1"1"0"0,-1 1-1 0 0,1 0 0 0 0,0 0 1 0 0,0 1-1 0 0,-1-1 1 0 0,1 1-1 0 0,0 0 0 0 0,0 0 1 0 0,0 1-1 0 0,0-1 0 0 0,1 1 1 0 0,-1 0-1 0 0,0 1 0 0 0,0-1 1 0 0,0 1-1 0 0,0 0 0 0 0,0 0 1 0 0,-1 1-1 0 0,1-1 0 0 0,0 1 1 0 0,0 0-1 0 0,-1 1 0 0 0,1-1 1 0 0,-1 1-1 0 0,0-1 0 0 0,0 1 1 0 0,0 1-1 0 0,1 0-123 0 0,109 108 1012 0 0,-100-97-686 0 0,-1 0 1 0 0,-1 0-1 0 0,0 1 0 0 0,-2 0 0 0 0,0 1 0 0 0,0 0 1 0 0,-2 1-1 0 0,0 0 0 0 0,-1 0 0 0 0,-1 1 0 0 0,0 0 0 0 0,-2 0 1 0 0,3 16-327 0 0,-29-33 1022 0 0,14-14-1112 0 0,1 0 0 0 0,1-1-1 0 0,0 0 1 0 0,0 0 0 0 0,1-1 0 0 0,1 0 0 0 0,0 0 0 0 0,1 0 0 0 0,1 0 0 0 0,0 0 0 0 0,1 0 0 0 0,0-1-1 0 0,1 1 1 0 0,1 0 0 0 0,0-1 0 0 0,1 1 0 0 0,1 0 0 0 0,0 0 0 0 0,1 0 0 0 0,0 0 0 0 0,1 1 0 0 0,1 0 0 0 0,6-12 90 0 0,40-85-6596 0 0,-51 100 5448 0 0</inkml:trace>
  <inkml:trace contextRef="#ctx0" brushRef="#br0" timeOffset="47213.027">4780 7265 904 0 0,'2'0'114'0'0,"-1"-1"1"0"0,1 1-1 0 0,-1-1 0 0 0,0 0 1 0 0,1 0-1 0 0,-1 0 1 0 0,0 0-1 0 0,1 0 0 0 0,-1 0 1 0 0,0 0-1 0 0,0 0 0 0 0,0-1 1 0 0,0 1-1 0 0,0 0 0 0 0,0-1 1 0 0,0 1-1 0 0,0 0 0 0 0,-1-1 1 0 0,1 1-1 0 0,-1-1 0 0 0,1 0 1 0 0,-1 1-1 0 0,1-1 0 0 0,-1 1 1 0 0,0-1-1 0 0,0 0 1 0 0,0 1-1 0 0,0-1 0 0 0,0 1 1 0 0,0-1-1 0 0,0 0 0 0 0,0 1 1 0 0,-1-1-1 0 0,1 1 0 0 0,-1-1 1 0 0,1 0-1 0 0,-1 1 0 0 0,1-1 1 0 0,-1 1-1 0 0,0 0 0 0 0,0-1 1 0 0,0 1-1 0 0,0 0 0 0 0,0-1 1 0 0,0 1-1 0 0,0 0 0 0 0,0 0 1 0 0,-1 0-1 0 0,1 0 1 0 0,0 0-1 0 0,-1 0 0 0 0,1 0 1 0 0,0 0-1 0 0,-1 1 0 0 0,1-1 1 0 0,-1 0-1 0 0,1 1 0 0 0,-1 0 1 0 0,0-1-1 0 0,1 1 0 0 0,-1 0 1 0 0,0 0-1 0 0,0-1-114 0 0,-10 3 37 0 0,0 1-1 0 0,0 0 1 0 0,0 0-1 0 0,0 1 1 0 0,0 1-1 0 0,1 0 1 0 0,0 0 0 0 0,0 1-1 0 0,0 1 1 0 0,1 0-1 0 0,0 0 1 0 0,0 1-1 0 0,1 0 1 0 0,0 0 0 0 0,0 1-1 0 0,1 1 1 0 0,0-1-1 0 0,1 1 1 0 0,0 1-1 0 0,-3 6-36 0 0,9-16 7 0 0,0 0-1 0 0,0 0 0 0 0,1 0 1 0 0,-1 0-1 0 0,0 1 0 0 0,1-1 1 0 0,-1 0-1 0 0,0 1 0 0 0,1-1 1 0 0,0 0-1 0 0,-1 1 0 0 0,1-1 1 0 0,0 1-1 0 0,0-1 0 0 0,-1 0 1 0 0,1 1-1 0 0,0-1 0 0 0,1 1 1 0 0,-1-1-1 0 0,0 1 0 0 0,0-1 1 0 0,1 0-1 0 0,-1 1 0 0 0,0-1 1 0 0,1 0-1 0 0,-1 1 0 0 0,1-1 1 0 0,0 0-1 0 0,-1 0 0 0 0,1 1 1 0 0,0-1-1 0 0,0 0 0 0 0,0 0 1 0 0,0 0-1 0 0,0 0 0 0 0,0 0 1 0 0,0 0-1 0 0,0 0 0 0 0,0 0 1 0 0,1-1-1 0 0,-1 1 0 0 0,0 0 1 0 0,1-1-1 0 0,-1 1 0 0 0,0-1 1 0 0,1 1-1 0 0,-1-1 0 0 0,0 0 1 0 0,1 0-1 0 0,-1 1 0 0 0,1-1 1 0 0,-1 0-1 0 0,0 0 0 0 0,1 0 1 0 0,-1 0-1 0 0,1-1 0 0 0,-1 1 1 0 0,1 0-1 0 0,-1-1 0 0 0,0 1 1 0 0,1-1-1 0 0,-1 1 0 0 0,0-1 1 0 0,0 0-1 0 0,1 1 0 0 0,-1-1 1 0 0,0 0-1 0 0,0 0 0 0 0,0 0-6 0 0,11-4 12 0 0,0-1 0 0 0,-1 0 0 0 0,0-1 0 0 0,0 0 0 0 0,0-1 0 0 0,-1 0-1 0 0,-1-1 1 0 0,1 0 0 0 0,-1 0 0 0 0,-1-1 0 0 0,0 0 0 0 0,0-1 0 0 0,6-11-12 0 0,-14 21 22 0 0,1 0-1 0 0,0 0 1 0 0,-1 1 0 0 0,1-1-1 0 0,0 0 1 0 0,-1 0 0 0 0,1 0 0 0 0,0 0-1 0 0,0 1 1 0 0,0-1 0 0 0,0 0-1 0 0,0 1 1 0 0,0-1 0 0 0,0 1-1 0 0,0-1 1 0 0,0 1 0 0 0,0-1 0 0 0,0 1-1 0 0,0 0 1 0 0,1-1 0 0 0,-1 1-1 0 0,0 0 1 0 0,0 0 0 0 0,0 0 0 0 0,0 0-1 0 0,0 0 1 0 0,1 0 0 0 0,-1 0-1 0 0,0 0 1 0 0,0 1 0 0 0,0-1-1 0 0,0 0 1 0 0,0 1 0 0 0,0-1 0 0 0,0 1-1 0 0,0-1 1 0 0,0 1 0 0 0,0-1-1 0 0,0 1 1 0 0,0 0 0 0 0,0 0 0 0 0,0-1-1 0 0,0 1 1 0 0,0 0 0 0 0,-1 0-1 0 0,1 0 1 0 0,0 0 0 0 0,-1 0-1 0 0,1 0 1 0 0,-1 0 0 0 0,1 0 0 0 0,-1 0-1 0 0,1 0 1 0 0,-1 0 0 0 0,0 0-1 0 0,1 0 1 0 0,-1 1 0 0 0,0-1 0 0 0,0 0-1 0 0,0 0 1 0 0,0 0 0 0 0,0 1-22 0 0,2 2-25 0 0,71 79-1714 0 0,19-23-3630 0 0,-84-56 4025 0 0</inkml:trace>
  <inkml:trace contextRef="#ctx0" brushRef="#br0" timeOffset="48051.29">5073 7222 1060 0 0,'1'11'6201'0'0,"21"118"-5183"0"0,-21-123-969 0 0,-1-1 0 0 0,1 1 0 0 0,1-1 0 0 0,-1 1 0 0 0,1-1 0 0 0,0 0-1 0 0,0 0 1 0 0,0 1 0 0 0,1-1 0 0 0,0-1 0 0 0,0 1 0 0 0,0 0 0 0 0,0-1 0 0 0,1 0 0 0 0,0 1 0 0 0,0-1 0 0 0,0-1 0 0 0,0 1 0 0 0,1-1 0 0 0,-1 1 0 0 0,1-1 0 0 0,0-1 0 0 0,0 1 0 0 0,0-1 0 0 0,0 0 0 0 0,1 0 0 0 0,-1 0 0 0 0,0-1 0 0 0,1 1 0 0 0,0-1 0 0 0,-1-1 0 0 0,1 1-49 0 0,3-5-32 0 0,-1 0 0 0 0,1 0 1 0 0,-1-1-1 0 0,0 0 0 0 0,-1 0 1 0 0,1-1-1 0 0,-1 0 0 0 0,0-1 1 0 0,0 1-1 0 0,-1-1 0 0 0,0-1 1 0 0,0 1-1 0 0,0-1 0 0 0,-1 0 1 0 0,-1 0-1 0 0,1 0 0 0 0,-1-1 1 0 0,-1 0-1 0 0,1 0 0 0 0,-2 0 1 0 0,1 0-1 0 0,-1 0 0 0 0,0 0 1 0 0,-1-1-1 0 0,0 1 0 0 0,-1 0 1 0 0,0-1-1 0 0,0 1 0 0 0,-2-9 32 0 0,2 19-3 0 0,-1 0-1 0 0,1 0 0 0 0,0 0 0 0 0,-1 0 0 0 0,1 0 0 0 0,0 0 0 0 0,-1 0 0 0 0,1 0 0 0 0,-1 0 0 0 0,0 0 0 0 0,1-1 0 0 0,-1 1 1 0 0,0 0-1 0 0,1 0 0 0 0,-1-1 0 0 0,0 1 0 0 0,0 0 0 0 0,0-1 0 0 0,1 1 0 0 0,-1 0 0 0 0,0-1 0 0 0,0 0 0 0 0,0 1 1 0 0,0-1-1 0 0,0 1 0 0 0,0-1 0 0 0,0 0 0 0 0,0 0 0 0 0,0 0 0 0 0,0 0 0 0 0,0 1 0 0 0,-1-1 0 0 0,1-1 0 0 0,0 1 0 0 0,0 0 1 0 0,0 0-1 0 0,0 0 0 0 0,0 0 0 0 0,0-1 0 0 0,0 1 0 0 0,0 0 0 0 0,0-1 0 0 0,0 1 0 0 0,0-1 0 0 0,1 1 0 0 0,-1-1 0 0 0,0 0 1 0 0,0 1-1 0 0,0-1 0 0 0,1 0 0 0 0,-1 0 0 0 0,0 1 0 0 0,0-1 0 0 0,1 0 0 0 0,-1 0 0 0 0,1 0 0 0 0,-1 0 0 0 0,1 0 0 0 0,-1 0 1 0 0,1 0-1 0 0,0 0 0 0 0,-1 0 0 0 0,1-1 4 0 0,1 13 7 0 0,0 0 1 0 0,0 0-1 0 0,1-1 0 0 0,1 1 1 0 0,-1-1-1 0 0,2 0 1 0 0,0 1-1 0 0,0-1 0 0 0,0-1 1 0 0,1 1-1 0 0,1-1 1 0 0,0 0-1 0 0,0 0 0 0 0,1-1 1 0 0,0 1-1 0 0,0-1 1 0 0,1-1-1 0 0,0 0 0 0 0,0 0 1 0 0,1 0-1 0 0,-1-1 1 0 0,2 0-1 0 0,-1-1 0 0 0,1 0 1 0 0,-1-1-1 0 0,1 0 0 0 0,1 0 1 0 0,-1-1-1 0 0,0 0 1 0 0,1-1-1 0 0,0 0 0 0 0,1 0-7 0 0,-8-3-6 0 0,-1 1-1 0 0,0 0 1 0 0,0-1-1 0 0,0 0 0 0 0,0 1 1 0 0,0-1-1 0 0,0 0 0 0 0,0-1 1 0 0,0 1-1 0 0,0 0 1 0 0,0-1-1 0 0,-1 0 0 0 0,1 1 1 0 0,-1-1-1 0 0,1 0 0 0 0,-1-1 1 0 0,1 1-1 0 0,-1 0 1 0 0,0-1-1 0 0,0 1 0 0 0,-1-1 1 0 0,1 1-1 0 0,0-1 0 0 0,-1 0 1 0 0,1 0-1 0 0,-1 0 0 0 0,0 0 1 0 0,0 0-1 0 0,0 0 1 0 0,-1 0-1 0 0,1 0 0 0 0,-1 0 1 0 0,1-1 6 0 0,3-122-683 0 0,-5 90 573 0 0,0 34 105 0 0,1 0 1 0 0,-1 1-1 0 0,0-1 0 0 0,1 0 1 0 0,-1 0-1 0 0,1 0 0 0 0,0 0 0 0 0,0 0 1 0 0,0 0-1 0 0,0 0 0 0 0,0 0 1 0 0,0 1-1 0 0,0-1 0 0 0,0 0 0 0 0,1 0 1 0 0,-1 0-1 0 0,1 0 0 0 0,0 0 1 0 0,-1 1-1 0 0,1-1 0 0 0,0 0 1 0 0,0 0-1 0 0,0 1 0 0 0,0-1 0 0 0,0 1 1 0 0,1-1-1 0 0,-1 1 0 0 0,0-1 1 0 0,1 1-1 0 0,-1 0 0 0 0,1 0 0 0 0,-1 0 1 0 0,1 0-1 0 0,0 0 0 0 0,-1 0 1 0 0,1 0-1 0 0,0 0 0 0 0,0 0 1 0 0,0 1-1 0 0,-1-1 0 0 0,1 1 0 0 0,0 0 1 0 0,0-1-1 0 0,0 1 0 0 0,0 0 1 0 0,0 0-1 0 0,0 0 0 0 0,0 0 1 0 0,0 1-1 0 0,0-1 0 0 0,-1 0 0 0 0,1 1 1 0 0,1 0 4 0 0,7 3 5 0 0,0 0 1 0 0,1 1 0 0 0,-2 0 0 0 0,1 0 0 0 0,-1 1-1 0 0,1 1 1 0 0,-2-1 0 0 0,1 2 0 0 0,-1-1 0 0 0,0 1-1 0 0,-1 0 1 0 0,1 1 0 0 0,-2 0 0 0 0,1 0 0 0 0,-1 0-1 0 0,-1 1 1 0 0,0 0 0 0 0,0 0 0 0 0,3 9-6 0 0,-11 44 791 0 0,0-106-1279 0 0,3 34 414 0 0,0 0 0 0 0,1 0 0 0 0,0 1 0 0 0,0-1 0 0 0,1 0 0 0 0,0 1 0 0 0,0-1 1 0 0,1 1-1 0 0,0 0 0 0 0,1 0 0 0 0,0 0 0 0 0,0 0 0 0 0,1 1 0 0 0,-1 0 0 0 0,2 0 0 0 0,-1 0 0 0 0,1 0 0 0 0,0 1 0 0 0,0 0 0 0 0,1 0 0 0 0,0 0 0 0 0,0 1 0 0 0,0 0 0 0 0,1 1 0 0 0,-1 0 1 0 0,1 0-1 0 0,0 0 0 0 0,1 1 0 0 0,-1 0 0 0 0,0 1 0 0 0,1 0 0 0 0,3-1 74 0 0,-4 7-2 0 0,0 0-1 0 0,0 0 1 0 0,0 1 0 0 0,-1 0-1 0 0,0 0 1 0 0,0 1 0 0 0,0 0 0 0 0,-1 0-1 0 0,0 1 1 0 0,0-1 0 0 0,0 1-1 0 0,-1 1 1 0 0,0-1 0 0 0,-1 1 0 0 0,1 0-1 0 0,-1 0 1 0 0,-1 0 0 0 0,0 0-1 0 0,0 1 1 0 0,0-1 0 0 0,-1 1-1 0 0,-1 0 1 0 0,1 2 2 0 0,17 156 195 0 0,-18-95-3857 0 0,-1-61 2358 0 0</inkml:trace>
  <inkml:trace contextRef="#ctx0" brushRef="#br0" timeOffset="48409.048">6438 7205 1832 0 0,'31'13'7071'0'0,"1"55"-6870"0"0,-27-53 451 0 0,23 82-1100 0 0,-28-96-593 0 0,-23 1-3018 0 0,9-12 2781 0 0,0-3-8 0 0</inkml:trace>
  <inkml:trace contextRef="#ctx0" brushRef="#br0" timeOffset="48566.943">6383 6928 2040 0 0,'-7'-48'5988'0'0,"19"68"-5809"0"0,30 122-5870 0 0,-31-112 4399 0 0</inkml:trace>
  <inkml:trace contextRef="#ctx0" brushRef="#br0" timeOffset="48859.773">6556 7479 1820 0 0,'13'4'4619'0'0,"15"-36"-3643"0"0,-28 32-970 0 0,58-89 1076 0 0,-44 63-1026 0 0,2 0 0 0 0,1 1 0 0 0,1 1 0 0 0,1 0 0 0 0,1 1-1 0 0,1 2 1 0 0,0 0 0 0 0,2 1 0 0 0,1 1 0 0 0,0 1-56 0 0,28 11-50 0 0,-39 22 130 0 0,0 2 0 0 0,-2-1-1 0 0,0 2 1 0 0,-1-1 0 0 0,0 2 0 0 0,-2-1-1 0 0,0 1 1 0 0,-1 0 0 0 0,-1 1-1 0 0,-1-1 1 0 0,-1 1 0 0 0,0 2-80 0 0,-4-17-9 0 0,0 0 0 0 0,0 0 0 0 0,0-1 0 0 0,-1 1 0 0 0,1 0 0 0 0,-1 0 1 0 0,0-1-1 0 0,-1 1 0 0 0,1 0 0 0 0,-1-1 0 0 0,0 0 0 0 0,0 1 0 0 0,0-1 0 0 0,-1 0 0 0 0,0 0 0 0 0,1 0 0 0 0,-2 0 0 0 0,1-1 1 0 0,0 1-1 0 0,0-1 0 0 0,-1 0 0 0 0,0 0 0 0 0,0 0 0 0 0,0 0 0 0 0,0-1 0 0 0,0 1 0 0 0,0-1 0 0 0,-1 0 0 0 0,1-1 0 0 0,-1 1 1 0 0,-2 0 8 0 0,-150 23-6451 0 0,136-25 5301 0 0</inkml:trace>
  <inkml:trace contextRef="#ctx0" brushRef="#br0" timeOffset="43911.285">1023 7289 2400 0 0,'-42'-80'5560'0'0,"42"79"-5368"0"0,10 51 541 0 0,194 604 493 0 0,-200-622-878 0 0,-8-36-453 0 0,2-9 75 0 0,1 1 0 0 0,0-1 0 0 0,1 0 0 0 0,0 1 0 0 0,1-1 0 0 0,1 0 0 0 0,-1 1 0 0 0,2 0 0 0 0,0-1 0 0 0,1 1 0 0 0,0 0 0 0 0,0 1 0 0 0,1-1 0 0 0,1 1 0 0 0,0 0 0 0 0,1 0 0 0 0,0 0 0 0 0,0 1 0 0 0,1 0 0 0 0,1 1 0 0 0,-1 0 0 0 0,2 0 0 0 0,-1 1 0 0 0,1 0 0 0 0,0 0 0 0 0,1 1 0 0 0,0 1 0 0 0,0 0 0 0 0,0 0 0 0 0,1 1 0 0 0,-1 1 0 0 0,1 0 0 0 0,0 0 0 0 0,1 1 0 0 0,-1 1 0 0 0,1 0 0 0 0,-1 1 0 0 0,1 0 0 0 0,-1 1-1 0 0,11 1 32 0 0,-18-2-3 0 0,0 1 1 0 0,0-1 0 0 0,0 1 0 0 0,0 1 0 0 0,0-1 0 0 0,0 1 0 0 0,0 0 0 0 0,0 0 0 0 0,0 0 0 0 0,0 1 0 0 0,-1 0 0 0 0,1 0 0 0 0,0 0-1 0 0,-1 0 1 0 0,0 1 0 0 0,0-1 0 0 0,1 1 0 0 0,-2 1 0 0 0,1-1 0 0 0,0 0 0 0 0,-1 1 0 0 0,1 0 0 0 0,-1-1 0 0 0,0 1 0 0 0,0 1 0 0 0,-1-1 0 0 0,1 0-1 0 0,-1 1 1 0 0,0-1 0 0 0,0 1 0 0 0,0 0 0 0 0,-1-1 0 0 0,0 1 0 0 0,0 0 0 0 0,0 0 0 0 0,0 1 1 0 0,-5 3-5 0 0,-1 1 0 0 0,0 0 0 0 0,0-1 0 0 0,-1 0 0 0 0,0 0 0 0 0,-1 0 1 0 0,0-1-1 0 0,0 0 0 0 0,-1-1 0 0 0,0 1 0 0 0,0-2 0 0 0,-1 1 0 0 0,0-1 0 0 0,0 0 0 0 0,0-1 1 0 0,-1 0-1 0 0,0 0 0 0 0,0-1 0 0 0,-10 2 5 0 0,-131 22-5570 0 0,142-28 4254 0 0</inkml:trace>
  <inkml:trace contextRef="#ctx0" brushRef="#br0" timeOffset="44375.114">1770 7662 1152 0 0,'31'-26'4098'0'0,"-56"36"-2354"0"0,-118 109-996 0 0,144-119-738 0 0,-1 0-1 0 0,1 0 1 0 0,-1-1-1 0 0,1 1 1 0 0,-1 0-1 0 0,1 0 1 0 0,-1 0-1 0 0,1 0 1 0 0,0 0 0 0 0,-1 0-1 0 0,1 0 1 0 0,-1 0-1 0 0,1 1 1 0 0,-1-1-1 0 0,1 0 1 0 0,-1 0-1 0 0,1 0 1 0 0,-1 1 0 0 0,1-1-1 0 0,-1 0 1 0 0,1 0-1 0 0,-1 1 1 0 0,1-1-1 0 0,-1 1 1 0 0,1-1-1 0 0,-1 0 1 0 0,0 1 0 0 0,1-1-1 0 0,-1 1 1 0 0,0-1-1 0 0,1 1 1 0 0,-1-1-1 0 0,0 1 1 0 0,0-1-1 0 0,1 1 1 0 0,-1-1 0 0 0,0 1-1 0 0,0-1 1 0 0,0 1-1 0 0,0-1 1 0 0,0 1-1 0 0,0-1 1 0 0,0 1-1 0 0,0-1 1 0 0,0 1 0 0 0,0 0-1 0 0,0-1-9 0 0,54-29 411 0 0,104-99-1253 0 0,-160 132 829 0 0,0 0 0 0 0,0 1 0 0 0,1-1-1 0 0,0 0 1 0 0,0 1 0 0 0,0-1 0 0 0,0 1 0 0 0,1 0 0 0 0,0-1-1 0 0,0 1 1 0 0,0-1 0 0 0,0 1 0 0 0,1 0 0 0 0,0-1 0 0 0,0 1-1 0 0,0-1 1 0 0,0 0 0 0 0,1 1 0 0 0,0-1 0 0 0,0 1 13 0 0,3-3-164 0 0,-1 0 0 0 0,1 0 0 0 0,-1 0 0 0 0,1-1 1 0 0,0 0-1 0 0,0 0 0 0 0,0 0 0 0 0,-1 0 0 0 0,1-1 1 0 0,0 0-1 0 0,0 0 0 0 0,0 0 0 0 0,0-1 0 0 0,0 1 1 0 0,0-1-1 0 0,0 0 0 0 0,-1-1 0 0 0,1 1 0 0 0,0-1 0 0 0,-1 0 1 0 0,1 0-1 0 0,-1 0 0 0 0,0-1 0 0 0,0 0 0 0 0,0 0 1 0 0,1 0 163 0 0,20-13-1242 0 0</inkml:trace>
  <inkml:trace contextRef="#ctx0" brushRef="#br0" timeOffset="44641.862">2181 7159 1832 0 0,'-38'-149'5513'0'0,"36"149"-5464"0"0,0 0 0 0 0,0-1 0 0 0,0 1 0 0 0,0 0 0 0 0,0 0 0 0 0,1 1 0 0 0,-1-1 0 0 0,0 0 0 0 0,0 1 0 0 0,0-1 0 0 0,0 1 0 0 0,0-1 0 0 0,1 1 0 0 0,-1 0 0 0 0,0 0 0 0 0,0 0 0 0 0,1 0 0 0 0,-1 0 0 0 0,1 0 0 0 0,-1 1 0 0 0,1-1 0 0 0,-1 0 0 0 0,1 1 0 0 0,0-1 0 0 0,0 1 0 0 0,0-1 0 0 0,0 1 0 0 0,0 0 0 0 0,0-1 0 0 0,0 1 0 0 0,0 0 0 0 0,1 0 0 0 0,-1-1 0 0 0,1 1 0 0 0,-1 0 0 0 0,1 0 0 0 0,0 0 0 0 0,-1 0 0 0 0,1 0 0 0 0,0 2-49 0 0,-5 23 81 0 0,2 0 0 0 0,0 0 0 0 0,2 1 0 0 0,0-1 0 0 0,2 0 1 0 0,1 1-1 0 0,2-1 0 0 0,0 0 0 0 0,2 0 0 0 0,1-1 0 0 0,1 1 0 0 0,1-2 0 0 0,1 1 1 0 0,2-1-1 0 0,13 23-81 0 0,-21-41-92 0 0,0 0-1 0 0,0 0 1 0 0,1-1 0 0 0,0 1 0 0 0,0-1 0 0 0,0 0 0 0 0,1 0 0 0 0,0 0 0 0 0,0-1-1 0 0,1 0 1 0 0,-1 0 0 0 0,1-1 0 0 0,0 0 0 0 0,0 0 0 0 0,1 0 0 0 0,-1-1 0 0 0,1 0-1 0 0,-1-1 1 0 0,1 0 0 0 0,0 0 0 0 0,0 0 0 0 0,0-1 0 0 0,0 0 0 0 0,0-1 0 0 0,1 0-1 0 0,-1 0 1 0 0,0-1 0 0 0,0 0 0 0 0,0 0 0 0 0,0-1 0 0 0,0 0 0 0 0,0 0 0 0 0,-1-1-1 0 0,1 0 1 0 0,-1 0 0 0 0,0-1 0 0 0,1 0 0 0 0,-2 0 0 0 0,1-1 0 0 0,0 0 0 0 0,-1 0-1 0 0,0 0 1 0 0,0-1 0 0 0,-1 0 0 0 0,1 0 0 0 0,2-5 92 0 0,16-84-1978 0 0,-21 57 1636 0 0</inkml:trace>
  <inkml:trace contextRef="#ctx0" brushRef="#br0" timeOffset="44816.285">2500 7255 4180 0 0,'-3'-15'373'0'0,"-1"0"0"0"0,0 0-1 0 0,-1 0 1 0 0,0 1 0 0 0,-2-1 0 0 0,1 2-1 0 0,-2-1 1 0 0,0 1 0 0 0,0 0-1 0 0,-1 0 1 0 0,-1 1 0 0 0,0 0-1 0 0,-1 1 1 0 0,-9-8-373 0 0,17 19 43 0 0,1 1-1 0 0,0-1 0 0 0,-1 1 1 0 0,1 0-1 0 0,0 0 1 0 0,0 0-1 0 0,0 0 0 0 0,-1 0 1 0 0,1 0-1 0 0,0 1 1 0 0,1-1-1 0 0,-1 1 0 0 0,0-1 1 0 0,0 1-1 0 0,1 0 1 0 0,-1 0-1 0 0,1 0 0 0 0,-1 0 1 0 0,1 0-1 0 0,0 0 1 0 0,0 0-1 0 0,0 0 0 0 0,0 0 1 0 0,0 1-1 0 0,0-1 1 0 0,0 0-1 0 0,1 0 0 0 0,-1 1 1 0 0,1-1-1 0 0,0 1 1 0 0,0-1-1 0 0,0 0 0 0 0,0 1 1 0 0,0-1-1 0 0,0 1 1 0 0,1-1-1 0 0,-1 0 1 0 0,1 1-1 0 0,0-1 0 0 0,0 0 1 0 0,0 1-1 0 0,0 0-42 0 0,-1 0 69 0 0,5 24-114 0 0,1 1 0 0 0,1-1-1 0 0,1-1 1 0 0,1 1-1 0 0,1-2 1 0 0,2 1 0 0 0,1-1-1 0 0,7 10 46 0 0,1 6-315 0 0,132 249-7224 0 0,-140-259 6392 0 0</inkml:trace>
  <inkml:trace contextRef="#ctx0" brushRef="#br0" timeOffset="51605.768">7969 7255 1360 0 0,'109'-59'3240'0'0,"-111"60"-3201"0"0,1-1 0 0 0,0 0 1 0 0,0 0-1 0 0,-1 0 0 0 0,1 0 0 0 0,0 0 1 0 0,0-1-1 0 0,0 1 0 0 0,-1 0 0 0 0,1 0 1 0 0,0-1-1 0 0,0 1 0 0 0,0-1 1 0 0,0 1-1 0 0,0-1 0 0 0,0 0 0 0 0,0 1 1 0 0,0-1-1 0 0,0 0 0 0 0,0 0 1 0 0,0 1-1 0 0,0-1 0 0 0,0 0 0 0 0,0 0 1 0 0,1 0-1 0 0,-1 0 0 0 0,0 0 0 0 0,1 0 1 0 0,-1-1-1 0 0,1 1 0 0 0,-1 0 1 0 0,1 0-1 0 0,0 0 0 0 0,-1 0 0 0 0,1-1 1 0 0,0 1-1 0 0,0 0 0 0 0,0 0 0 0 0,0 0 1 0 0,0-1-1 0 0,0 1 0 0 0,0 0 1 0 0,0 0-1 0 0,0-1 0 0 0,1 1 0 0 0,-1 0 1 0 0,0 0-1 0 0,1 0 0 0 0,-1 0 0 0 0,1 0 1 0 0,-1 0-1 0 0,1-1 0 0 0,0 1 1 0 0,0 0-1 0 0,-1 0 0 0 0,1 1 0 0 0,0-1 1 0 0,0 0-1 0 0,0 0 0 0 0,0 0 0 0 0,0 1 1 0 0,0-1-1 0 0,0 0 0 0 0,1 0-39 0 0,-102-6 253 0 0,91 10-243 0 0,-1 0 0 0 0,1 0 0 0 0,0 1 1 0 0,0 0-1 0 0,0 0 0 0 0,0 1 0 0 0,1 0 0 0 0,-1 0 0 0 0,1 1 1 0 0,1 1-1 0 0,-1-1 0 0 0,1 1 0 0 0,0 0 0 0 0,1 1 0 0 0,0-1 1 0 0,0 1-1 0 0,0 1 0 0 0,1-1 0 0 0,1 1 0 0 0,-1 0 0 0 0,0 3-10 0 0,-18 113 559 0 0,24-121-517 0 0,-1 0 1 0 0,1-1 0 0 0,0 1 0 0 0,-1-1 0 0 0,2 1 0 0 0,-1-1-1 0 0,0 0 1 0 0,1 1 0 0 0,-1-1 0 0 0,1 0 0 0 0,0 0-1 0 0,0 0 1 0 0,0 0 0 0 0,1 0 0 0 0,-1-1 0 0 0,1 1-1 0 0,-1-1 1 0 0,1 1 0 0 0,0-1 0 0 0,0 0 0 0 0,0 0-1 0 0,0 0 1 0 0,0-1 0 0 0,1 1 0 0 0,-1-1 0 0 0,0 0-1 0 0,1 0 1 0 0,-1 0 0 0 0,1 0 0 0 0,-1 0 0 0 0,1-1-1 0 0,0 1 1 0 0,2-1-43 0 0,12-1 45 0 0,0-1 0 0 0,0 0 0 0 0,0-2 0 0 0,0 0 1 0 0,-1-1-1 0 0,1 0 0 0 0,-1-1 0 0 0,-1-2 0 0 0,1 1 0 0 0,-1-2 0 0 0,-1 0 0 0 0,1-1 0 0 0,-2 0 0 0 0,1-2 0 0 0,-1 1 0 0 0,-1-2 0 0 0,0 0 0 0 0,-1 0 0 0 0,-1-1 1 0 0,0-1-1 0 0,0 1 0 0 0,5-14-45 0 0,43 97-1914 0 0,48-3-3758 0 0,-85-59 4352 0 0</inkml:trace>
  <inkml:trace contextRef="#ctx0" brushRef="#br0" timeOffset="51934.195">8782 7097 1004 0 0,'16'10'329'0'0,"0"0"0"0"0,0 0 0 0 0,-1 2 0 0 0,-1 0 0 0 0,0 0 0 0 0,0 2-1 0 0,-1-1 1 0 0,-1 2 0 0 0,0 0 0 0 0,-1 0 0 0 0,-1 1 0 0 0,-1 0 0 0 0,0 1 0 0 0,-1 0 0 0 0,0 0 0 0 0,-1 2-329 0 0,-8-19 80 0 0,1-1 0 0 0,-1 0 0 0 0,1 0 0 0 0,-1 0 1 0 0,0 0-1 0 0,1 0 0 0 0,-1 1 0 0 0,0-1 1 0 0,0 0-1 0 0,0 1 0 0 0,0-1 0 0 0,0 0 0 0 0,0 1 1 0 0,0-1-1 0 0,0 1 0 0 0,0 0 0 0 0,0-1 0 0 0,0 1 1 0 0,0 0-1 0 0,0-1 0 0 0,0 1 0 0 0,0 0 1 0 0,0 0-1 0 0,0 0 0 0 0,0 0 0 0 0,0 0 0 0 0,0 0 1 0 0,0 0-1 0 0,0 0 0 0 0,0 1 0 0 0,0-1 0 0 0,-1 0 1 0 0,1 1-1 0 0,0-1 0 0 0,1 1 0 0 0,-1-1 1 0 0,0 1-1 0 0,0-1 0 0 0,0 1 0 0 0,0 0 0 0 0,0-1 1 0 0,0 1-1 0 0,1 0 0 0 0,-1 0 0 0 0,0 0 0 0 0,1-1 1 0 0,-1 1-1 0 0,0 0 0 0 0,1 0 0 0 0,-1 0 1 0 0,1 0-1 0 0,0 0 0 0 0,-1 0 0 0 0,1 0 0 0 0,0 0 1 0 0,-1 0-1 0 0,1 0 0 0 0,0 0 0 0 0,0 1 0 0 0,0-1 1 0 0,0 0-81 0 0,-4-9 14 0 0,1 0 0 0 0,-1 0 1 0 0,2 0-1 0 0,-1 0 0 0 0,1-1 1 0 0,0 1-1 0 0,1-1 1 0 0,0 1-1 0 0,1-1 0 0 0,-1 0 1 0 0,2 1-1 0 0,-1-1 0 0 0,1 0 1 0 0,0 1-1 0 0,1-1 0 0 0,0 1 1 0 0,0 0-1 0 0,1-1 1 0 0,0 1-1 0 0,1 0 0 0 0,0 1 1 0 0,0-1-1 0 0,0 1 0 0 0,4-4-14 0 0,148-148-8126 0 0,-141 147 6864 0 0</inkml:trace>
  <inkml:trace contextRef="#ctx0" brushRef="#br0" timeOffset="52324.238">9192 7181 1672 0 0,'25'2'306'0'0,"0"-2"1"0"0,1-2-1 0 0,-1 0 0 0 0,0-1 1 0 0,0-1-1 0 0,0-2 0 0 0,-1-1 1 0 0,0 0-1 0 0,0-2 0 0 0,0-1 1 0 0,20-11-307 0 0,-13-13 274 0 0,-31 32-171 0 0,-4-7 129 0 0,-4 5-168 0 0,0 1 0 0 0,0-1 1 0 0,-1 1-1 0 0,1 0 1 0 0,-1 1-1 0 0,0 0 0 0 0,1 0 1 0 0,-1 1-1 0 0,0 1 1 0 0,0-1-1 0 0,0 1 0 0 0,0 1 1 0 0,0-1-1 0 0,0 1 1 0 0,0 1-1 0 0,1 0 1 0 0,-1 0-1 0 0,1 1 0 0 0,-6 2-64 0 0,-4-1 73 0 0,4-1 28 0 0,0 1 0 0 0,0 0 1 0 0,1 1-1 0 0,-1 1 0 0 0,1 0 1 0 0,1 0-1 0 0,-1 2 0 0 0,1-1 1 0 0,0 2-1 0 0,1-1 0 0 0,-5 5-101 0 0,15-12 106 0 0,5 3-28 0 0,14 5-306 0 0,0-2 0 0 0,1 0 0 0 0,-1-1 0 0 0,2-1 0 0 0,-1-1 0 0 0,0 0 0 0 0,1-2 0 0 0,0 0-1 0 0,-1-1 1 0 0,1-1 0 0 0,0-1 0 0 0,0-1 0 0 0,-1 0 0 0 0,1-2 0 0 0,-1 0 0 0 0,2-2 228 0 0,-18 6-24 0 0,48-7-891 0 0,-7 2-294 0 0</inkml:trace>
  <inkml:trace contextRef="#ctx0" brushRef="#br0" timeOffset="52993.609">9976 7103 1416 0 0,'-37'-31'6624'0'0,"37"31"-6503"0"0,0 0-48 0 0,0 0-2 0 0,0 0 25 0 0,0 0-24 0 0,-2-1-30 0 0,0-1 0 0 0,0 1 0 0 0,0 0 0 0 0,-1 0-1 0 0,1 0 1 0 0,0 0 0 0 0,-1 0 0 0 0,1 1 0 0 0,0-1 0 0 0,-1 1 0 0 0,1-1 0 0 0,-1 1 0 0 0,1 0 0 0 0,0 0 0 0 0,-1 0 0 0 0,1 0 0 0 0,-1 0 0 0 0,1 1 0 0 0,-1-1 0 0 0,1 1 0 0 0,0 0-1 0 0,-1-1 1 0 0,1 1 0 0 0,0 0 0 0 0,0 0 0 0 0,0 1 0 0 0,0-1 0 0 0,0 0 0 0 0,0 1 0 0 0,0-1 0 0 0,0 1 0 0 0,-1 1-42 0 0,-8 4-2 0 0,1-1 0 0 0,0 1 1 0 0,0 1-1 0 0,1 0 0 0 0,0 0 1 0 0,0 1-1 0 0,1 0 0 0 0,0 0 1 0 0,0 1-1 0 0,1 0 0 0 0,1 0 0 0 0,0 1 1 0 0,0 0-1 0 0,1 0 0 0 0,0 0 1 0 0,1 1-1 0 0,0-1 0 0 0,1 1 1 0 0,1 0-1 0 0,-1 3 2 0 0,6-12-1 0 0,-1 1 0 0 0,1-1 0 0 0,0 0 1 0 0,0-1-1 0 0,0 1 0 0 0,0-1 0 0 0,0 1 0 0 0,1-1 0 0 0,-1 0 0 0 0,1 0 1 0 0,-1 0-1 0 0,1-1 0 0 0,0 1 0 0 0,0-1 0 0 0,0 0 0 0 0,0 0 1 0 0,-1 0-1 0 0,2-1 0 0 0,-1 1 0 0 0,0-1 0 0 0,0 0 0 0 0,0 0 0 0 0,0 0 1 0 0,0-1-1 0 0,0 0 0 0 0,2 0 1 0 0,8-3-79 0 0,-1 0 0 0 0,0 0 1 0 0,0-2-1 0 0,0 0 0 0 0,-1 0 0 0 0,0-1 1 0 0,0 0-1 0 0,-1-1 0 0 0,0-1 0 0 0,0 0 1 0 0,-1 0-1 0 0,0-1 0 0 0,-1 0 0 0 0,0-1 0 0 0,0 0 1 0 0,-1 0-1 0 0,-1-1 0 0 0,0 0 0 0 0,0 0 1 0 0,-1-2 78 0 0,7-14-163 0 0,-1-1 1 0 0,-2 0 0 0 0,-1-1-1 0 0,-1 0 1 0 0,-1 0-1 0 0,-2-1 1 0 0,-1 1 0 0 0,-1-23 162 0 0,0 29 217 0 0,-2-1 0 0 0,-1 1 0 0 0,-1-1 1 0 0,-1 1-1 0 0,-1-1 0 0 0,-1 1 0 0 0,-2 0 0 0 0,0 0 1 0 0,-1 0-1 0 0,-1 1 0 0 0,-7-12-217 0 0,15 34 17 0 0,-1 0 1 0 0,1 0-1 0 0,0-1 0 0 0,0 1 0 0 0,-1 0 0 0 0,1 0 1 0 0,-1 0-1 0 0,0 0 0 0 0,1-1 0 0 0,-1 1 0 0 0,0 0 1 0 0,1 0-1 0 0,-1 0 0 0 0,0 0 0 0 0,0 1 0 0 0,0-1 1 0 0,0 0-1 0 0,0 0 0 0 0,0 0 0 0 0,0 1 0 0 0,0-1 1 0 0,0 0-1 0 0,0 1 0 0 0,0-1 0 0 0,-1 1 0 0 0,1 0 1 0 0,0-1-1 0 0,0 1 0 0 0,-1 0 0 0 0,1 0 0 0 0,0-1 1 0 0,0 1-1 0 0,-1 0 0 0 0,1 0 0 0 0,0 1 0 0 0,0-1 1 0 0,-1 0-1 0 0,1 0 0 0 0,0 1 0 0 0,0-1 0 0 0,-1 0 1 0 0,1 1-1 0 0,0-1 0 0 0,0 1 0 0 0,0 0 0 0 0,0-1 1 0 0,0 1-1 0 0,0 0 0 0 0,0 0 0 0 0,0-1 0 0 0,0 1 1 0 0,0 0-1 0 0,0 0 0 0 0,0 0-17 0 0,-25 67 373 0 0,27-34-669 0 0,1 0 0 0 0,2 0 0 0 0,1-1 0 0 0,2 0 0 0 0,1 0 0 0 0,2 0 0 0 0,1-1 0 0 0,1 0 0 0 0,2-1 0 0 0,16 26 296 0 0,-10-12-1494 0 0,24 40-1094 0 0,-19-47 1426 0 0</inkml:trace>
  <inkml:trace contextRef="#ctx0" brushRef="#br0" timeOffset="53586.421">10656 6673 2308 0 0,'5'69'3819'0'0,"15"42"-3172"0"0,-7-43 44 0 0,23 101 743 0 0,-24-134 305 0 0,33-77-1606 0 0,-30 26-205 0 0,0 1 1 0 0,1 1-1 0 0,1 1 1 0 0,0 0-1 0 0,1 1 0 0 0,0 0 1 0 0,1 2-1 0 0,0 0 0 0 0,8-1 72 0 0,-20 8-23 0 0,1 1 0 0 0,-1 0 0 0 0,0 1-1 0 0,1-1 1 0 0,-1 1 0 0 0,1 1 0 0 0,-1 0-1 0 0,1 0 1 0 0,-1 0 0 0 0,1 1 0 0 0,-1 0 0 0 0,1 0-1 0 0,-1 1 1 0 0,0 0 0 0 0,0 0 0 0 0,0 1-1 0 0,0 0 1 0 0,0 0 0 0 0,0 1 0 0 0,-1 0 0 0 0,1 0-1 0 0,-1 0 1 0 0,0 1 0 0 0,-1 0 0 0 0,1 0-1 0 0,-1 0 1 0 0,0 1 0 0 0,0 0 0 0 0,0 0 0 0 0,2 6 23 0 0,-5-9 19 0 0,-1 0 0 0 0,0 1 0 0 0,-1-1 0 0 0,1 1 1 0 0,0-1-1 0 0,-1 1 0 0 0,0-1 0 0 0,0 1 1 0 0,0-1-1 0 0,0 1 0 0 0,-1-1 0 0 0,1 1 0 0 0,-1-1 1 0 0,0 1-1 0 0,0-1 0 0 0,0 1 0 0 0,0-1 0 0 0,-1 0 1 0 0,1 0-1 0 0,-1 0 0 0 0,0 0 0 0 0,0 0 1 0 0,0 0-1 0 0,0 0 0 0 0,-1 0 0 0 0,1-1 0 0 0,-1 0 1 0 0,1 1-1 0 0,-1-1 0 0 0,0 0 0 0 0,0 0 1 0 0,-2 1-20 0 0,-105 49-192 0 0,26-45-658 0 0,81-7 681 0 0,0 0-1 0 0,1 0 1 0 0,-1 0-1 0 0,0-1 0 0 0,0 0 1 0 0,0 1-1 0 0,1-1 1 0 0,-1 0-1 0 0,1-1 1 0 0,-1 1-1 0 0,0 0 0 0 0,1-1 1 0 0,0 1-1 0 0,-1-1 1 0 0,1 0-1 0 0,0 1 0 0 0,0-1 1 0 0,0 0-1 0 0,0-1 1 0 0,0 1-1 0 0,1 0 0 0 0,-1 0 1 0 0,1-1-1 0 0,-1 1 1 0 0,1-1-1 0 0,0 0 0 0 0,0 1 1 0 0,0-1-1 0 0,0 0 1 0 0,0 1-1 0 0,1-1 0 0 0,-1 0 1 0 0,1 0-1 0 0,0 0 1 0 0,0 1-1 0 0,0-1 0 0 0,0 0 1 0 0,0 0-1 0 0,1 0 1 0 0,-1 0 169 0 0,14-24-1284 0 0</inkml:trace>
  <inkml:trace contextRef="#ctx0" brushRef="#br0" timeOffset="54069.482">11395 6937 1392 0 0,'-26'-18'3618'0'0,"17"20"-3500"0"0,1-1 1 0 0,-1 2-1 0 0,1-1 0 0 0,0 1 1 0 0,-1 0-1 0 0,1 1 0 0 0,1 0 1 0 0,-1 0-1 0 0,0 1 1 0 0,1 0-1 0 0,0 0 0 0 0,0 1 1 0 0,1 0-1 0 0,0 0 1 0 0,0 1-1 0 0,0-1 0 0 0,0 1 1 0 0,1 0-1 0 0,0 1 0 0 0,1-1 1 0 0,0 1-1 0 0,0 0 1 0 0,1 0-1 0 0,0 0 0 0 0,0 2-118 0 0,3-9 192 0 0,0-1 4 0 0,32 12 424 0 0,-10-18-639 0 0,-1 0 1 0 0,1-1-1 0 0,-1-1 0 0 0,-1-1 1 0 0,0-1-1 0 0,0-1 0 0 0,-1 0 1 0 0,13-11 18 0 0,-2 3-7 0 0,-30 19 10 0 0,0 1 0 0 0,0-1-1 0 0,-1 1 1 0 0,1-1 0 0 0,0 1-1 0 0,0-1 1 0 0,0 1-1 0 0,0 0 1 0 0,0-1 0 0 0,0 1-1 0 0,0-1 1 0 0,0 1-1 0 0,1-1 1 0 0,-1 1 0 0 0,0-1-1 0 0,0 1 1 0 0,0-1 0 0 0,1 0-1 0 0,-1 1 1 0 0,0-1-1 0 0,0 1 1 0 0,1-1 0 0 0,-1 1-1 0 0,0-1 1 0 0,1 0-1 0 0,-1 1 1 0 0,0-1 0 0 0,1 0-1 0 0,-1 1 1 0 0,1-1-1 0 0,-1 0 1 0 0,1 1 0 0 0,-1-1-1 0 0,0 0 1 0 0,1 0 0 0 0,-1 0-1 0 0,1 1 1 0 0,-1-1-1 0 0,1 0 1 0 0,-1 0 0 0 0,1 0-1 0 0,0 0 1 0 0,-1 0-1 0 0,1 0 1 0 0,-1 0 0 0 0,1 0-1 0 0,-1 0 1 0 0,1 0 0 0 0,-1 0-1 0 0,1-1 1 0 0,-1 1-1 0 0,1 0 1 0 0,-1 0 0 0 0,1 0-1 0 0,-1-1 1 0 0,0 1-1 0 0,1 0 1 0 0,-1 0 0 0 0,1-1-1 0 0,-1 1 1 0 0,0 0-1 0 0,1-1 1 0 0,-1 1 0 0 0,0-1-1 0 0,1 1 1 0 0,-1-1-3 0 0,11 38 79 0 0,-7-34-267 0 0,0 0 0 0 0,0-1 0 0 0,1 1 0 0 0,-1-1 0 0 0,1 0 0 0 0,-1 0 0 0 0,1 0 0 0 0,0 0 0 0 0,0-1 0 0 0,-1 0 0 0 0,1 0 0 0 0,0 0 0 0 0,0-1 0 0 0,0 0 0 0 0,0 0 0 0 0,0 0 0 0 0,0 0 0 0 0,0-1 0 0 0,0 0 0 0 0,0 0 0 0 0,0 0 0 0 0,-1 0 0 0 0,1-1 0 0 0,0 0 0 0 0,-1 0 0 0 0,1 0-1 0 0,-1-1 1 0 0,0 1 0 0 0,0-1 0 0 0,0 0 0 0 0,0 0 0 0 0,2-3 188 0 0,12-8-1096 0 0</inkml:trace>
  <inkml:trace contextRef="#ctx0" brushRef="#br0" timeOffset="54489.245">11777 6547 1860 0 0,'0'-81'5456'0'0,"0"80"-5437"0"0,0 1-1 0 0,0-1 1 0 0,-1 1-1 0 0,1 0 1 0 0,0-1-1 0 0,0 1 1 0 0,-1-1-1 0 0,1 1 1 0 0,0-1-1 0 0,-1 1 1 0 0,1 0-1 0 0,-1-1 1 0 0,1 1 0 0 0,0 0-1 0 0,-1 0 1 0 0,1-1-1 0 0,-1 1 1 0 0,1 0-1 0 0,-1 0 1 0 0,1-1-1 0 0,-1 1 1 0 0,1 0-1 0 0,-1 0 1 0 0,1 0 0 0 0,-1 0-1 0 0,1 0 1 0 0,-1 0-1 0 0,1 0 1 0 0,-1 0-1 0 0,1 0 1 0 0,-1 0-1 0 0,1 0 1 0 0,-1 0-1 0 0,1 0 1 0 0,-1 1-1 0 0,1-1 1 0 0,-1 0 0 0 0,1 0-1 0 0,-1 0 1 0 0,1 1-1 0 0,-1-1 1 0 0,1 0-1 0 0,-1 1 1 0 0,1-1-1 0 0,0 0 1 0 0,-1 1-1 0 0,1-1 1 0 0,0 0 0 0 0,-1 1-1 0 0,1-1 1 0 0,0 1-1 0 0,0-1 1 0 0,-1 1-1 0 0,1-1 1 0 0,0 1-1 0 0,0-1 1 0 0,0 1-1 0 0,-1-1 1 0 0,1 1-1 0 0,0-1 1 0 0,0 1 0 0 0,0-1-1 0 0,0 1 1 0 0,0-1-1 0 0,0 1 1 0 0,0-1-1 0 0,0 1 1 0 0,0 0-19 0 0,-9 22 109 0 0,0 1 0 0 0,2 0 0 0 0,0 0 1 0 0,2 1-1 0 0,0-1 0 0 0,2 1 0 0 0,1 1 1 0 0,1-1-1 0 0,1 0 0 0 0,1 0 0 0 0,1 0 1 0 0,2 0-1 0 0,0 0 0 0 0,2 0 0 0 0,0-1 0 0 0,2 0 1 0 0,0 0-1 0 0,4 3-109 0 0,-10-19 8 0 0,1 0 0 0 0,1-1 1 0 0,-1 1-1 0 0,1-1 0 0 0,0 0 0 0 0,1 0 0 0 0,0 0 1 0 0,0-1-1 0 0,0 1 0 0 0,1-1 0 0 0,0-1 1 0 0,0 1-1 0 0,0-1 0 0 0,1 0 0 0 0,0 0 0 0 0,0-1 1 0 0,0 0-1 0 0,0 0 0 0 0,1 0 0 0 0,0-1 0 0 0,-1-1 1 0 0,1 1-1 0 0,0-1 0 0 0,0 0 0 0 0,1-1 0 0 0,-1 0 1 0 0,0 0-1 0 0,0-1 0 0 0,1 0 0 0 0,-1-1 1 0 0,0 1-1 0 0,0-2 0 0 0,0 1 0 0 0,1-1 0 0 0,-1 0 1 0 0,-1-1-1 0 0,1 0 0 0 0,0 0 0 0 0,-1-1 0 0 0,1 1 1 0 0,2-4-9 0 0,5-10-105 0 0,0 0 0 0 0,-2 0 0 0 0,0-2 0 0 0,-1 1 0 0 0,-1-2 1 0 0,0 1-1 0 0,-2-2 0 0 0,0 1 0 0 0,-2-1 0 0 0,0-1 1 0 0,-1 1-1 0 0,-2-1 0 0 0,0 0 0 0 0,-1 0 0 0 0,-1 0 0 0 0,-1 0 1 0 0,-1-2 104 0 0,3-144 1738 0 0,-30 86-276 0 0,25 82-1431 0 0,1 1 0 0 0,-1-1 0 0 0,1 1 0 0 0,-1 0 0 0 0,1-1 1 0 0,-1 1-1 0 0,1 0 0 0 0,-1 0 0 0 0,1 0 0 0 0,0 0 0 0 0,-1 0 0 0 0,1 0 1 0 0,0 0-1 0 0,0 1 0 0 0,0-1 0 0 0,0 0 0 0 0,0 0 0 0 0,0 1 0 0 0,0-1 1 0 0,1 1-1 0 0,-1-1 0 0 0,0 1 0 0 0,1-1 0 0 0,-1 1 0 0 0,1 0 0 0 0,0-1 1 0 0,-1 1-1 0 0,1-1 0 0 0,0 1 0 0 0,0 0 0 0 0,0-1 0 0 0,0 1 0 0 0,0 1-31 0 0,-1 2 55 0 0,-4 28-432 0 0,2-1 0 0 0,1 1 0 0 0,1-1 0 0 0,2 1 0 0 0,1-1 0 0 0,1 1 0 0 0,2-1-1 0 0,2 0 1 0 0,1 0 0 0 0,6 16 377 0 0,16 83-3670 0 0,-18-61 962 0 0,-11-36 1421 0 0</inkml:trace>
  <inkml:trace contextRef="#ctx0" brushRef="#br0" timeOffset="55101.371">13184 6505 1100 0 0,'9'25'2869'0'0,"-4"217"826"0"0,-37-6-1603 0 0,32-229-2135 0 0,0 20 1177 0 0,14-35-328 0 0,-4-13-918 0 0,-1-1-1 0 0,-1 1 1 0 0,-1-1-1 0 0,-1-1 1 0 0,0 1-1 0 0,-2-1 1 0 0,-1 0-1 0 0,-1 0 1 0 0,-1 0 0 0 0,-1-1-1 0 0,-2-20 113 0 0,1 22-113 0 0,-33-136 172 0 0,33 155-42 0 0,0 0-1 0 0,0 0 1 0 0,0 0-1 0 0,0 0 1 0 0,0 0 0 0 0,0 0-1 0 0,-1 1 1 0 0,1-1-1 0 0,-1 0 1 0 0,0 1-1 0 0,0-1 1 0 0,0 1-1 0 0,0 0 1 0 0,0-1 0 0 0,-1 1-1 0 0,1 0 1 0 0,-1 0-1 0 0,1 1 1 0 0,-1-1-1 0 0,0 0 1 0 0,1 1-1 0 0,-1 0 1 0 0,0 0 0 0 0,0-1-1 0 0,0 2 1 0 0,0-1-1 0 0,0 0 1 0 0,0 1-1 0 0,0-1 1 0 0,0 1-1 0 0,-1 0 1 0 0,1 0 0 0 0,0 0-1 0 0,0 0 1 0 0,0 1-1 0 0,0-1 1 0 0,0 1-1 0 0,0 0 1 0 0,0 0-1 0 0,0 0 1 0 0,0 0 0 0 0,0 1-1 0 0,0-1 1 0 0,1 1-1 0 0,-1-1 1 0 0,0 1-1 0 0,1 0 1 0 0,0 0-1 0 0,-1 0 1 0 0,1 1-1 0 0,0-1 1 0 0,0 0 0 0 0,0 1-1 0 0,0-1 1 0 0,1 1-1 0 0,-1 0 1 0 0,1 0-1 0 0,-1 0 1 0 0,1-1-1 0 0,0 1 1 0 0,0 0 0 0 0,1 0-1 0 0,-1 1 1 0 0,0-1-17 0 0,4 12-10 0 0,0 0 0 0 0,1 0 0 0 0,1 0 0 0 0,0 0 0 0 0,1-1 1 0 0,0 1-1 0 0,1-2 0 0 0,1 1 0 0 0,0-1 0 0 0,1 0 0 0 0,0-1 1 0 0,1 0-1 0 0,0 0 0 0 0,1-1 0 0 0,1 0 0 0 0,-1-1 0 0 0,2 0 0 0 0,-1-1 1 0 0,1-1-1 0 0,1 0 0 0 0,5 2 10 0 0,-4 1-179 0 0,10 8-834 0 0,1-2 0 0 0,0-1 1 0 0,2-1-1 0 0,-1-1 1 0 0,2-1-1 0 0,0-2 1 0 0,0-1-1 0 0,4 0 1013 0 0,-2-4-1167 0 0</inkml:trace>
  <inkml:trace contextRef="#ctx0" brushRef="#br0" timeOffset="55645.331">13818 6565 996 0 0,'23'-58'4829'0'0,"61"21"-3176"0"0,-78 39-1610 0 0,0 1 0 0 0,0-1 1 0 0,0 1-1 0 0,-1 0 0 0 0,1 0 0 0 0,-1 0 0 0 0,0 1 1 0 0,0 0-1 0 0,0 0 0 0 0,-1 0 0 0 0,1 1 0 0 0,-1-1 1 0 0,0 1-1 0 0,0 0 0 0 0,-1 0 0 0 0,1 1 0 0 0,-1-1 0 0 0,0 1 1 0 0,-1-1-1 0 0,1 1 0 0 0,-1 0 0 0 0,-1 0 0 0 0,2 3-43 0 0,2 8 133 0 0,-1 1-1 0 0,-1-1 1 0 0,0 1-1 0 0,-1-1 0 0 0,-1 1 1 0 0,-1 0-1 0 0,0-1 1 0 0,-1 1-1 0 0,-1 0 0 0 0,-1-1 1 0 0,-1 1-1 0 0,0-1 1 0 0,-1 0-1 0 0,-1 0 1 0 0,0-1-1 0 0,-1 0 0 0 0,-9 15-132 0 0,-23 57 1570 0 0,84-73-1316 0 0,-20-15-933 0 0,-1-1 0 0 0,1 0 0 0 0,-1-2 0 0 0,1-1 0 0 0,-1-1 0 0 0,0-1 0 0 0,-1-1 0 0 0,8-4 679 0 0,53-25-3810 0 0,-65 20 2610 0 0</inkml:trace>
  <inkml:trace contextRef="#ctx0" brushRef="#br0" timeOffset="56062.903">14290 6649 1784 0 0,'63'82'2170'0'0,"-52"-66"-1832"0"0,0 1 1 0 0,-1 0 0 0 0,-1 1-1 0 0,-1-1 1 0 0,0 2 0 0 0,-2-1-1 0 0,0 1 1 0 0,-1 0-1 0 0,0 0 1 0 0,-2 1 0 0 0,0-1-1 0 0,-1 12-338 0 0,-3-32 36 0 0,1 0-1 0 0,-1 1 1 0 0,1-1-1 0 0,-1 0 1 0 0,1 0-1 0 0,-1 1 1 0 0,0-1-1 0 0,0 0 1 0 0,1 1 0 0 0,-1-1-1 0 0,0 0 1 0 0,0 1-1 0 0,0-1 1 0 0,0 1-1 0 0,1-1 1 0 0,-1 1-1 0 0,0 0 1 0 0,0-1-1 0 0,0 1 1 0 0,0 0-1 0 0,0 0 1 0 0,0 0-1 0 0,0 0 1 0 0,0 0-1 0 0,0 0 1 0 0,0 0-1 0 0,0 0 1 0 0,0 0-1 0 0,0 0 1 0 0,0 0-1 0 0,0 1 1 0 0,0-1-1 0 0,0 0 1 0 0,0 1-1 0 0,0-1 1 0 0,0 1-1 0 0,0-1 1 0 0,1 1-1 0 0,-1-1 1 0 0,0 1-1 0 0,0-1 1 0 0,1 1-1 0 0,-1 0 1 0 0,0 0-1 0 0,1-1 1 0 0,-1 1-1 0 0,0 0 1 0 0,1 0-1 0 0,-1 0 1 0 0,1 0-1 0 0,0 0 1 0 0,-1-1 0 0 0,1 1-1 0 0,0 0 1 0 0,-1 0-1 0 0,1 0 1 0 0,0 0-1 0 0,0 0 1 0 0,0 0-1 0 0,0 0 1 0 0,0 1-36 0 0,-4-13-21 0 0,1 0 1 0 0,0-1-1 0 0,1 1 1 0 0,0-1 0 0 0,0 0-1 0 0,2 0 1 0 0,-1 1-1 0 0,2-1 1 0 0,-1 0 0 0 0,2 0-1 0 0,0 1 1 0 0,0-1-1 0 0,1 1 1 0 0,0-1 0 0 0,1 1-1 0 0,0 0 1 0 0,1 0-1 0 0,0 1 1 0 0,1-1 0 0 0,0 1-1 0 0,0 1 1 0 0,1-1-1 0 0,1 1 1 0 0,-1 0 0 0 0,2 0-1 0 0,-1 1 1 0 0,8-6 20 0 0,-11 13-23 0 0,-1-1-1 0 0,1 1 1 0 0,-1 0 0 0 0,1 0 0 0 0,0 1-1 0 0,-1-1 1 0 0,1 1 0 0 0,0 0 0 0 0,-1 0-1 0 0,1 1 1 0 0,-1-1 0 0 0,1 1 0 0 0,0 0-1 0 0,-1 1 1 0 0,1-1 0 0 0,-1 1 0 0 0,0-1-1 0 0,0 1 1 0 0,1 0 0 0 0,-1 1 0 0 0,0-1-1 0 0,-1 1 1 0 0,1 0 0 0 0,0 0 0 0 0,-1 0-1 0 0,0 0 1 0 0,0 1 0 0 0,0-1 0 0 0,2 3 23 0 0,79 115-272 0 0,-82-118 257 0 0,0 2-16 0 0,0 0 1 0 0,0 0-1 0 0,1 0 1 0 0,-1-1-1 0 0,1 1 0 0 0,0-1 1 0 0,0 0-1 0 0,0 0 0 0 0,1 0 1 0 0,-1 0-1 0 0,1 0 0 0 0,0-1 1 0 0,0 0-1 0 0,1 0 0 0 0,-1 0 1 0 0,0 0-1 0 0,1-1 1 0 0,0 1-1 0 0,0-1 0 0 0,0 0 1 0 0,0-1-1 0 0,0 1 0 0 0,0-1 1 0 0,0 0-1 0 0,0 0 0 0 0,0-1 1 0 0,3 0 30 0 0,-2 0-241 0 0,1 0 1 0 0,0-1 0 0 0,-1 0 0 0 0,1 0 0 0 0,-1 0-1 0 0,1-1 1 0 0,-1 0 0 0 0,0-1 0 0 0,0 1-1 0 0,0-1 1 0 0,0 0 0 0 0,0-1 0 0 0,0 1 0 0 0,-1-1-1 0 0,0 0 1 0 0,0-1 0 0 0,0 1 0 0 0,0-1-1 0 0,-1 0 1 0 0,3-3 240 0 0,9-13-1248 0 0</inkml:trace>
  <inkml:trace contextRef="#ctx0" brushRef="#br0" timeOffset="56437.149">15062 6620 1004 0 0,'-3'0'192'0'0,"-1"-1"0"0"0,1 1 0 0 0,-1-1 0 0 0,0 1 0 0 0,1 0 0 0 0,-1 0 0 0 0,1 1 0 0 0,-1-1 0 0 0,0 1-1 0 0,1 0 1 0 0,-1 0 0 0 0,1 0 0 0 0,0 0 0 0 0,-1 0 0 0 0,1 1 0 0 0,0 0 0 0 0,0-1 0 0 0,0 1 0 0 0,0 0 0 0 0,0 1 0 0 0,0-1 0 0 0,0 1 0 0 0,1-1 0 0 0,-2 2-192 0 0,-11 7 289 0 0,1-1 1 0 0,1 2-1 0 0,0 0 1 0 0,0 1-1 0 0,1 0 1 0 0,1 0-1 0 0,0 1 1 0 0,1 1-1 0 0,0 0 1 0 0,2 0-1 0 0,-1 1 1 0 0,2 0-1 0 0,0 1 1 0 0,-3 12-290 0 0,10-27 26 0 0,0 0 0 0 0,0 0 0 0 0,0-1 1 0 0,0 1-1 0 0,0 0 0 0 0,1 0 1 0 0,-1 0-1 0 0,1 0 0 0 0,-1 0 1 0 0,1 0-1 0 0,0 0 0 0 0,-1-1 1 0 0,1 1-1 0 0,0 0 0 0 0,0-1 0 0 0,0 1 1 0 0,1 0-1 0 0,-1-1 0 0 0,0 1 1 0 0,0-1-1 0 0,1 0 0 0 0,-1 1 1 0 0,1-1-1 0 0,0 0 0 0 0,-1 0 1 0 0,1 0-1 0 0,0 0 0 0 0,-1 0 0 0 0,1-1 1 0 0,0 1-1 0 0,0 0 0 0 0,0-1 1 0 0,0 1-1 0 0,0-1 0 0 0,-1 0 1 0 0,1 1-1 0 0,0-1 0 0 0,0 0 1 0 0,0 0-1 0 0,0-1 0 0 0,0 1 0 0 0,1 0-26 0 0,76-12 168 0 0,-64 6-306 0 0,0 0 0 0 0,-1-2 0 0 0,1 1 1 0 0,-2-1-1 0 0,1-1 0 0 0,-1-1 1 0 0,-1 0-1 0 0,1 0 0 0 0,-2-1 0 0 0,1-1 1 0 0,-2 0-1 0 0,0 0 0 0 0,0-1 0 0 0,-1-1 1 0 0,-1 1-1 0 0,0-2 0 0 0,0 1 0 0 0,-2-1 1 0 0,0 0-1 0 0,2-9 138 0 0,1-6-146 0 0,-1-1 0 0 0,-2 0 0 0 0,-1 1 0 0 0,-2-2-1 0 0,-1 1 1 0 0,-1 0 0 0 0,-1 0 0 0 0,-2-1 0 0 0,-6-24 146 0 0,8 42 200 0 0,-1 1 1 0 0,0 0-1 0 0,-1 0 1 0 0,-1 0-1 0 0,0 0 0 0 0,-1 0 1 0 0,0 1-1 0 0,-1 0 0 0 0,0 0 1 0 0,-1 0-1 0 0,-1 0 1 0 0,0 1-1 0 0,0 0 0 0 0,-1 0 1 0 0,0 1-1 0 0,-1 0 1 0 0,0 1-1 0 0,-1-1 0 0 0,0 2 1 0 0,-3-2-201 0 0,12 8 27 0 0,-1 1 1 0 0,0 0-1 0 0,0 0 1 0 0,0 0-1 0 0,0 1 1 0 0,1-1-1 0 0,-1 0 1 0 0,0 1-1 0 0,0-1 1 0 0,0 1-1 0 0,-1 0 1 0 0,1-1-1 0 0,0 1 1 0 0,0 0-1 0 0,0 0 1 0 0,0 1 0 0 0,0-1-1 0 0,0 0 1 0 0,0 1-1 0 0,0-1 1 0 0,0 1-1 0 0,0 0 1 0 0,0-1-1 0 0,0 1 1 0 0,1 0-1 0 0,-1 0 1 0 0,0 0-1 0 0,0 1 1 0 0,1-1-1 0 0,-1 0 1 0 0,1 1-1 0 0,-1-1 1 0 0,1 1-1 0 0,-1-1 1 0 0,1 1-1 0 0,0-1 1 0 0,0 1-1 0 0,0 0 1 0 0,0 0-1 0 0,0 0 1 0 0,0 0 0 0 0,0 0-1 0 0,1-1 1 0 0,-1 1-1 0 0,1 1 1 0 0,-1-1-1 0 0,1 0 1 0 0,0 0-1 0 0,0 1-27 0 0,10 96-104 0 0,120 233-4925 0 0,-68-181 784 0 0,-46-111 3013 0 0</inkml:trace>
  <inkml:trace contextRef="#ctx0" brushRef="#br0" timeOffset="57498.283">15979 6383 904 0 0,'-6'-21'4424'0'0,"-49"24"-2823"0"0,44 4-1507 0 0,-1 1 0 0 0,1 1 0 0 0,0 0 1 0 0,0 0-1 0 0,1 1 0 0 0,1 0 0 0 0,0 1 0 0 0,0 0 0 0 0,1 0 0 0 0,0 1 0 0 0,1 0 0 0 0,0 1 0 0 0,1-1 0 0 0,1 1 0 0 0,0 0 0 0 0,0 1 0 0 0,1-1 0 0 0,1 1 0 0 0,1 0 0 0 0,0 0 1 0 0,0 0-1 0 0,2 0 0 0 0,-1 0 0 0 0,2 0 0 0 0,0 0 0 0 0,2 8-94 0 0,-3-18 36 0 0,0 1 0 0 0,0-1-1 0 0,0 0 1 0 0,1 1 0 0 0,0-1 0 0 0,0 0 0 0 0,0 1 0 0 0,0-1 0 0 0,1 0 0 0 0,-1 0-1 0 0,1 0 1 0 0,0 0 0 0 0,0 0 0 0 0,1 0 0 0 0,-1-1 0 0 0,1 1 0 0 0,0-1-1 0 0,0 0 1 0 0,0 1 0 0 0,0-1 0 0 0,1-1 0 0 0,-1 1 0 0 0,1 0 0 0 0,0-1 0 0 0,0 0-1 0 0,-1 0 1 0 0,1 0 0 0 0,1 0 0 0 0,-1-1 0 0 0,0 1 0 0 0,0-1 0 0 0,1 0-1 0 0,-1-1 1 0 0,0 1 0 0 0,1-1 0 0 0,-1 1 0 0 0,1-1 0 0 0,-1-1 0 0 0,1 1-36 0 0,13-14-72 0 0,0-1 1 0 0,0 0-1 0 0,-2-1 1 0 0,0-1-1 0 0,-1 0 1 0 0,0-2-1 0 0,-2 1 0 0 0,0-2 1 0 0,-1 0-1 0 0,-1 0 1 0 0,-1-1-1 0 0,-1 0 1 0 0,-1-1-1 0 0,0-2 72 0 0,7-9-28 0 0,27-37-269 0 0,-41 70 232 0 0,-1 0 44 0 0,4 4 22 0 0,7 10-12 0 0,-1 1-1 0 0,-1 0 1 0 0,0 0-1 0 0,-1 1 1 0 0,-1 1-1 0 0,-1-1 1 0 0,0 1-1 0 0,-1 0 1 0 0,0 0-1 0 0,-2 1 1 0 0,0-1-1 0 0,-1 1 1 0 0,-1 5 11 0 0,1-12 45 0 0,-2-9-4 0 0,1-2-34 0 0,-1 0 1 0 0,1 0-1 0 0,-1 0 1 0 0,0 0-1 0 0,1 0 1 0 0,-1 0-1 0 0,1 0 1 0 0,-1 0 0 0 0,0 1-1 0 0,1-1 1 0 0,-1 0-1 0 0,1 0 1 0 0,-1 0-1 0 0,0 1 1 0 0,1-1-1 0 0,-1 0 1 0 0,0 0-1 0 0,1 1 1 0 0,-1-1-1 0 0,0 0 1 0 0,1 1-1 0 0,-1-1 1 0 0,0 0-1 0 0,0 1 1 0 0,0-1-1 0 0,1 0 1 0 0,-1 1-1 0 0,0-1 1 0 0,0 1-8 0 0,11-42-329 0 0,64-153-1630 0 0,-49 214 1577 0 0,-4 20 482 0 0,-19-30-71 0 0,1 0 1 0 0,1 0-1 0 0,0-1 1 0 0,0 0-1 0 0,1 0 1 0 0,0 0-1 0 0,0-1 1 0 0,1 0-1 0 0,0 0 1 0 0,1 0-1 0 0,0-1 1 0 0,0 0-1 0 0,0-1 1 0 0,1 0-1 0 0,0 0 1 0 0,0-1-1 0 0,0 0 1 0 0,1 0-1 0 0,0-1 1 0 0,0-1-1 0 0,4 2-29 0 0,7-2-106 0 0,0-1 1 0 0,0 0-1 0 0,1-2 0 0 0,-1 0 0 0 0,0-2 1 0 0,0 0-1 0 0,0-1 0 0 0,0-1 0 0 0,-1-1 1 0 0,1-1-1 0 0,-1-1 0 0 0,0-1 0 0 0,-1 0 1 0 0,0-2-1 0 0,0 0 0 0 0,-1-1 1 0 0,15-12 105 0 0,-29 21 5 0 0,0 0-1 0 0,-1 0 1 0 0,1-1 0 0 0,-1 1 0 0 0,0-1 0 0 0,0 0 0 0 0,0 0 0 0 0,0 0 0 0 0,0 0 0 0 0,0 0 0 0 0,-1-1 0 0 0,0 1 0 0 0,0-1 0 0 0,0 0 0 0 0,0 0 0 0 0,0 1 0 0 0,-1-1 0 0 0,0 0 0 0 0,1 0 0 0 0,-1-1 0 0 0,-1 1 0 0 0,1 0 0 0 0,-1 0 0 0 0,0 0 0 0 0,0 0 0 0 0,0-1 0 0 0,0 1 0 0 0,-1 0 0 0 0,1 0 0 0 0,-1 0 0 0 0,0 0 0 0 0,-1 0 0 0 0,1 0 0 0 0,-1 0 0 0 0,1 0 0 0 0,-1 0 0 0 0,0 1 0 0 0,-1-1 0 0 0,1 1 0 0 0,-1-1 0 0 0,1 1 0 0 0,-1 0-1 0 0,0 0 1 0 0,0 0 0 0 0,0 0 0 0 0,-1 1 0 0 0,1-1 0 0 0,-1 1 0 0 0,1 0 0 0 0,-1 0 0 0 0,0 0 0 0 0,0 1 0 0 0,0-1 0 0 0,0 1-5 0 0,-3-2 85 0 0,-1 1 0 0 0,1 1 0 0 0,0-1 0 0 0,-1 1 0 0 0,0 0 0 0 0,1 1 0 0 0,-1 0 0 0 0,1 0 0 0 0,-1 1 0 0 0,1 0 0 0 0,-1 0 0 0 0,1 0 0 0 0,-1 1 0 0 0,1 0-1 0 0,0 1 1 0 0,0 0 0 0 0,0 0 0 0 0,0 0 0 0 0,0 1 0 0 0,1 0 0 0 0,0 0 0 0 0,0 1 0 0 0,0 0 0 0 0,0 0 0 0 0,1 0 0 0 0,-1 0 0 0 0,1 1 0 0 0,1 0 0 0 0,-1 0 0 0 0,1 1 0 0 0,0-1 0 0 0,1 1 0 0 0,-1 0-1 0 0,0 3-84 0 0,3-5 21 0 0,1 0-1 0 0,0 1 0 0 0,0-1 0 0 0,0 1 0 0 0,0-1 0 0 0,1 0 0 0 0,0 1 0 0 0,0-1 0 0 0,0 0 0 0 0,1 0 0 0 0,0 0 0 0 0,0 1 0 0 0,0-2 0 0 0,1 1 0 0 0,-1 0 0 0 0,1 0 0 0 0,0-1 0 0 0,1 0 0 0 0,-1 0 0 0 0,2 2-20 0 0,9 10-224 0 0,1 0 0 0 0,0-1-1 0 0,2-1 1 0 0,-1 0 0 0 0,1-1-1 0 0,1-1 1 0 0,0-1 0 0 0,14 6 224 0 0,96 29-4104 0 0,-90-38 2860 0 0</inkml:trace>
  <inkml:trace contextRef="#ctx0" brushRef="#br0" timeOffset="57781.453">17426 6433 1416 0 0,'-11'130'6983'0'0,"12"-91"-7496"0"0,-6-51-4645 0 0,-6-7 3938 0 0</inkml:trace>
  <inkml:trace contextRef="#ctx0" brushRef="#br0" timeOffset="58061.614">17275 6040 1120 0 0,'-1'-8'1224'0'0,"-1"2"-316"0"0,1 2-324 0 0,1 2-196 0 0,0 2-12 0 0,0-1-232 0 0,1 2-16 0 0,-1 2-272 0 0,2 2-76 0 0,-1 1-32 0 0,3 0-24 0 0,-1 1-140 0 0,2 11-156 0 0,4-1-488 0 0</inkml:trace>
  <inkml:trace contextRef="#ctx0" brushRef="#br0" timeOffset="58216.106">17499 6658 1348 0 0,'55'-52'3562'0'0,"-39"35"-3209"0"0,-8 4-236 0 0,1 1 1 0 0,0 1 0 0 0,1-1-1 0 0,0 2 1 0 0,1-1 0 0 0,1 2-1 0 0,-1-1 1 0 0,1 1 0 0 0,1 1-1 0 0,0 0 1 0 0,0 1-1 0 0,0 1 1 0 0,1 0 0 0 0,0 0-1 0 0,0 2 1 0 0,0-1 0 0 0,9 0-118 0 0,-18 7 53 0 0,0 0 1 0 0,-1 0 0 0 0,1 1-1 0 0,0-1 1 0 0,-1 1 0 0 0,0 0-1 0 0,0 0 1 0 0,0 1-1 0 0,0-1 1 0 0,0 1 0 0 0,0 0-1 0 0,-1 0 1 0 0,0 0 0 0 0,0 0-1 0 0,0 1 1 0 0,0-1 0 0 0,-1 1-1 0 0,0 0 1 0 0,0 0 0 0 0,0 0-1 0 0,0 0 1 0 0,-1 0-1 0 0,0 0 1 0 0,0 0 0 0 0,0 0-1 0 0,-1 0 1 0 0,1 1 0 0 0,-1-1-1 0 0,-1 0 1 0 0,1 0 0 0 0,-1 1-1 0 0,0-1 1 0 0,0 0 0 0 0,0 0-1 0 0,-1 2-53 0 0,-1 4-17 0 0,-1 0 0 0 0,0 0 0 0 0,-1-1 0 0 0,0 1 0 0 0,-1-1-1 0 0,1 0 1 0 0,-2 0 0 0 0,0-1 0 0 0,0 0 0 0 0,-1 0 0 0 0,0 0 0 0 0,0-1 0 0 0,-1 0-1 0 0,0-1 1 0 0,0 0 0 0 0,-3 1 17 0 0,-122 29-5566 0 0,111-37 4334 0 0</inkml:trace>
  <inkml:trace contextRef="#ctx0" brushRef="#br0" timeOffset="61393.276">18648 6292 1368 0 0,'-3'-22'1744'0'0,"-13"-98"4606"0"0,16 119-6222 0 0,8-11 560 0 0,91 545-358 0 0,-78-425 109 0 0,-2-156-548 0 0,89-171-330 0 0,-101 209 405 0 0,0 2 1 0 0,0-1-1 0 0,0 1 1 0 0,1 0 0 0 0,1 0-1 0 0,-1 1 1 0 0,1 0-1 0 0,0 1 1 0 0,1 0-1 0 0,-1 0 1 0 0,1 1 0 0 0,0 0-1 0 0,1 1 1 0 0,-1 0-1 0 0,1 1 1 0 0,0 0 0 0 0,0 1-1 0 0,0 0 1 0 0,0 0-1 0 0,0 1 1 0 0,1 1 33 0 0,-8 0-8 0 0,1 0 0 0 0,0 1 0 0 0,-1 0 0 0 0,1-1-1 0 0,-1 2 1 0 0,1-1 0 0 0,-1 0 0 0 0,0 1 0 0 0,1 0 0 0 0,-1 0 0 0 0,0 0 0 0 0,0 1 0 0 0,0-1 0 0 0,-1 1 0 0 0,1 0 0 0 0,0 0-1 0 0,-1 0 1 0 0,0 1 0 0 0,0-1 0 0 0,0 1 0 0 0,0-1 0 0 0,-1 1 0 0 0,1 0 0 0 0,-1 0 0 0 0,0 0 0 0 0,0 1 0 0 0,-1-1-1 0 0,1 0 1 0 0,-1 1 0 0 0,0-1 0 0 0,0 1 0 0 0,0 0 0 0 0,-1-1 0 0 0,1 1 0 0 0,-1-1 0 0 0,0 1 0 0 0,-1 0 0 0 0,1-1 0 0 0,-1 3 8 0 0,-8 8-60 0 0,-1-1 0 0 0,0 0 0 0 0,-1-1 1 0 0,0 0-1 0 0,-1 0 0 0 0,-1-1 0 0 0,0-1 1 0 0,0 0-1 0 0,-1-1 0 0 0,0-1 0 0 0,-1 0 1 0 0,0 0-1 0 0,-1-2 0 0 0,1 0 1 0 0,-1-1-1 0 0,-1 0 0 0 0,1-1 0 0 0,-1-1 1 0 0,0-1-1 0 0,0 0 0 0 0,0-2 0 0 0,-17 1 60 0 0,30-3-167 0 0,1 0 0 0 0,-1 0-1 0 0,0 0 1 0 0,0 0 0 0 0,1-1-1 0 0,-1 1 1 0 0,1-1-1 0 0,-1 0 1 0 0,1 0 0 0 0,0 0-1 0 0,-1-1 1 0 0,1 1 0 0 0,1-1-1 0 0,-1 0 1 0 0,0 0-1 0 0,1 0 1 0 0,-1 0 0 0 0,1 0-1 0 0,0 0 1 0 0,0-1 0 0 0,0 1-1 0 0,0-1 1 0 0,1 0 0 0 0,-1 1-1 0 0,1-1 1 0 0,0 0-1 0 0,0 0 1 0 0,1 0 0 0 0,-1 1-1 0 0,1-3 168 0 0,-1-11-1254 0 0</inkml:trace>
  <inkml:trace contextRef="#ctx0" brushRef="#br0" timeOffset="62326.316">19349 6190 1568 0 0,'21'-68'7574'0'0,"-11"98"-6418"0"0,31 252 72 0 0,14-97-2098 0 0,-25-215-1355 0 0,34-152 1955 0 0,-35 111 1329 0 0,-15 245-247 0 0,-13-167-789 0 0,1 0 1 0 0,0 0 0 0 0,1-1-1 0 0,-1 1 1 0 0,1-1 0 0 0,1 0 0 0 0,-1 1-1 0 0,1-2 1 0 0,0 1 0 0 0,0 0-1 0 0,1-1 1 0 0,0 0 0 0 0,0 0-1 0 0,0 0 1 0 0,0 0 0 0 0,1-1 0 0 0,0 0-1 0 0,0 0 1 0 0,0-1 0 0 0,0 0-1 0 0,0 0 1 0 0,1 0 0 0 0,-1-1 0 0 0,1 0-1 0 0,0 0 1 0 0,0 0 0 0 0,0-1-1 0 0,0 0 1 0 0,0-1 0 0 0,0 1-1 0 0,0-1 1 0 0,0-1 0 0 0,0 1 0 0 0,0-1-1 0 0,0 0 1 0 0,6-3-24 0 0,5-2-88 0 0,1-1 1 0 0,-1-1-1 0 0,-1-1 1 0 0,0-1-1 0 0,0 0 1 0 0,-1-1-1 0 0,0-1 1 0 0,-1 0-1 0 0,0-1 1 0 0,-1-1-1 0 0,0 0 1 0 0,-1-1-1 0 0,-1 0 1 0 0,-1-1-1 0 0,0 0 1 0 0,2-6 87 0 0,16-26 400 0 0,-30 51-391 0 0,-1 0 1 0 0,1 0-1 0 0,0 0 0 0 0,0 0 1 0 0,0 0-1 0 0,1 0 0 0 0,-1 0 1 0 0,1 0-1 0 0,0 0 0 0 0,0 0 1 0 0,0 0-1 0 0,0 1 0 0 0,0-1 1 0 0,1 0-1 0 0,0 0 0 0 0,-1 0 1 0 0,1 0-1 0 0,0 0 0 0 0,0 0 1 0 0,1 0-1 0 0,-1 0 0 0 0,1 0 1 0 0,-1-1-1 0 0,1 1 0 0 0,0-1 1 0 0,0 1-1 0 0,0-1 0 0 0,0 1 1 0 0,0-1-1 0 0,1 0 0 0 0,-1 0 1 0 0,1 0-1 0 0,-1-1 0 0 0,1 1 1 0 0,0 0-1 0 0,0-1 0 0 0,0 0 1 0 0,0 1-10 0 0,117 33 151 0 0,-99-34-211 0 0,1-2 0 0 0,-1 0 0 0 0,0-2 0 0 0,0 0 0 0 0,-1-1 0 0 0,1-2 0 0 0,-1 0 0 0 0,0 0 1 0 0,0-2-1 0 0,11-7 60 0 0,-19 10-54 0 0,0-1 0 0 0,-1-1 1 0 0,0 0-1 0 0,-1-1 1 0 0,1 0-1 0 0,-1 0 1 0 0,-1-1-1 0 0,0 0 1 0 0,0-1-1 0 0,-1 0 1 0 0,0 0-1 0 0,0-1 1 0 0,-1 0-1 0 0,-1 0 1 0 0,0-1-1 0 0,-1 0 0 0 0,4-11 54 0 0,-9 20 29 0 0,0 0 0 0 0,0 0-1 0 0,0 0 1 0 0,-1 0-1 0 0,0 0 1 0 0,0 0-1 0 0,0 0 1 0 0,0 0 0 0 0,0 0-1 0 0,0 1 1 0 0,-1-1-1 0 0,1 0 1 0 0,-1 1-1 0 0,0-1 1 0 0,1 1 0 0 0,-1 0-1 0 0,0-1 1 0 0,-1 1-1 0 0,1 0 1 0 0,0 0-1 0 0,-1 0 1 0 0,1 1 0 0 0,-1-1-1 0 0,1 1 1 0 0,-1-1-1 0 0,0 1 1 0 0,0 0-1 0 0,0 0 1 0 0,0 0-1 0 0,0 0 1 0 0,0 1 0 0 0,0-1-1 0 0,0 1 1 0 0,0 0-1 0 0,0-1 1 0 0,0 1-1 0 0,0 1 1 0 0,0-1 0 0 0,-2 1-29 0 0,-1-2 34 0 0,0 1-1 0 0,1 0 1 0 0,-1 0 0 0 0,0 0 0 0 0,0 1 0 0 0,1 0 0 0 0,-1 0 0 0 0,1 0 0 0 0,-1 1 0 0 0,1-1 0 0 0,-1 1 0 0 0,1 1 0 0 0,0-1 0 0 0,0 1 0 0 0,0 0 0 0 0,0 0 0 0 0,1 1 0 0 0,-1-1 0 0 0,1 1 0 0 0,0 0 0 0 0,0 0 0 0 0,0 0 0 0 0,0 1 0 0 0,1-1-1 0 0,0 1 1 0 0,0 0 0 0 0,0 0 0 0 0,-1 3-34 0 0,6-1-10 0 0,1 0 0 0 0,-1 0-1 0 0,1-1 1 0 0,1 1 0 0 0,-1-1-1 0 0,1 1 1 0 0,0-1 0 0 0,1 0-1 0 0,-1-1 1 0 0,1 1 0 0 0,0-1-1 0 0,1 0 1 0 0,-1 0-1 0 0,1-1 1 0 0,0 1 0 0 0,0-1-1 0 0,1-1 1 0 0,-1 1 0 0 0,1-1-1 0 0,0 0 1 0 0,4 1 10 0 0,-8-2-30 0 0,44 20-1461 0 0,2-2 0 0 0,0-3-1 0 0,1-1 1 0 0,1-3 0 0 0,14 1 1491 0 0,-23-6-1475 0 0</inkml:trace>
  <inkml:trace contextRef="#ctx0" brushRef="#br0" timeOffset="63734.054">21460 5933 1404 0 0,'6'-11'3125'0'0,"18"45"-2725"0"0,-12 52 467 0 0,4-1 0 0 0,3 0 0 0 0,3-2 0 0 0,18 36-867 0 0,-38-119 37 0 0,0 0 0 0 0,-1 0 0 0 0,1 0 0 0 0,0 0 0 0 0,0-1 0 0 0,0 1 0 0 0,0 0 0 0 0,0-1 0 0 0,0 1 0 0 0,0-1-1 0 0,-1 0 1 0 0,1 0 0 0 0,0 1 0 0 0,0-1 0 0 0,-1 0 0 0 0,1-1 0 0 0,-1 1 0 0 0,1 0 0 0 0,-1 0 0 0 0,1-1 0 0 0,-1 1 0 0 0,0-1 0 0 0,1 1 0 0 0,-1-1 0 0 0,0 1 0 0 0,0-1 0 0 0,0 0 0 0 0,-1 1 0 0 0,1-1 0 0 0,0 0 0 0 0,-1 0 0 0 0,1 0 0 0 0,-1 0 0 0 0,1 0 0 0 0,-1 0 0 0 0,0 0 0 0 0,0 1 0 0 0,0-1 0 0 0,0-1-37 0 0,23-34 29 0 0,-15 27-52 0 0,1 1 1 0 0,0-1 0 0 0,1 1-1 0 0,0 1 1 0 0,0 0-1 0 0,1 1 1 0 0,-1 0 0 0 0,2 0-1 0 0,-1 1 1 0 0,1 1 0 0 0,0-1-1 0 0,0 2 1 0 0,0 0 0 0 0,1 1-1 0 0,0 0 1 0 0,-1 0 0 0 0,1 2-1 0 0,0-1 1 0 0,1 2 22 0 0,-11 0-2 0 0,0 0 0 0 0,0 0 0 0 0,0 0 0 0 0,0 0 0 0 0,0 1 0 0 0,0 0 0 0 0,0-1 0 0 0,0 1 0 0 0,0 0 0 0 0,0 0 0 0 0,0 1 0 0 0,0-1 0 0 0,0 1 0 0 0,-1-1 0 0 0,1 1 0 0 0,-1 0 0 0 0,1 0 0 0 0,-1 0 0 0 0,0 0 0 0 0,1 1 0 0 0,-1-1 0 0 0,-1 0 0 0 0,1 1 0 0 0,0 0 0 0 0,0-1 0 0 0,-1 1 0 0 0,0 0 0 0 0,1 0 0 0 0,-1 0 0 0 0,0 0 0 0 0,0 0 0 0 0,-1 0 0 0 0,1 0 0 0 0,-1 0 0 0 0,1 0 0 0 0,-1 0 0 0 0,0 0 0 0 0,0 0 1 0 0,-1 1-1 0 0,1 1 2 0 0,-8 7-54 0 0,0 0 0 0 0,-1 0 1 0 0,-1 0-1 0 0,0-1 1 0 0,0-1-1 0 0,-1 1 1 0 0,0-2-1 0 0,-1 0 0 0 0,0 0 1 0 0,0-1-1 0 0,-1 0 1 0 0,0-1-1 0 0,-1-1 1 0 0,1 0-1 0 0,-1-1 1 0 0,0 0-1 0 0,-1-1 0 0 0,-3 0 54 0 0,17-4-128 0 0,-1 0 0 0 0,1 0-1 0 0,-1 0 1 0 0,1-1-1 0 0,0 1 1 0 0,-1 0 0 0 0,1-1-1 0 0,0 1 1 0 0,0-1-1 0 0,-1 1 1 0 0,1-1 0 0 0,0 0-1 0 0,0 0 1 0 0,0 1-1 0 0,0-1 1 0 0,0 0-1 0 0,0 0 1 0 0,0 0 0 0 0,0 0-1 0 0,0 0 1 0 0,0 0-1 0 0,0 0 1 0 0,1 0 0 0 0,-1-1-1 0 0,0 1 1 0 0,1 0-1 0 0,-1 0 1 0 0,1-1 0 0 0,0 1-1 0 0,-1 0 1 0 0,1-1-1 0 0,0 1 1 0 0,0 0 0 0 0,0-1-1 0 0,0 1 1 0 0,0-1-1 0 0,0 1 1 0 0,0 0-1 0 0,0-1 1 0 0,0 1 0 0 0,1 0-1 0 0,-1-1 129 0 0,6-6-1150 0 0</inkml:trace>
  <inkml:trace contextRef="#ctx0" brushRef="#br0" timeOffset="64214.098">22311 6223 976 0 0,'0'0'143'0'0,"-1"0"-1"0"0,1 0 1 0 0,-1 0-1 0 0,1 0 1 0 0,0 0-1 0 0,-1 0 1 0 0,1 0 0 0 0,-1-1-1 0 0,1 1 1 0 0,0 0-1 0 0,-1 0 1 0 0,1 0-1 0 0,0 0 1 0 0,-1-1 0 0 0,1 1-1 0 0,0 0 1 0 0,-1 0-1 0 0,1-1 1 0 0,0 1-1 0 0,-1 0 1 0 0,1 0-1 0 0,0-1 1 0 0,0 1 0 0 0,-1 0-1 0 0,1-1 1 0 0,0 1-1 0 0,0 0 1 0 0,0-1-1 0 0,0 1 1 0 0,-1-1 0 0 0,1 1-1 0 0,0 0 1 0 0,0-1-1 0 0,0 1-142 0 0,-211 108 2738 0 0,246-105-1407 0 0,111-83-1414 0 0,-74 135-459 0 0,-64-52 242 0 0,1-1 0 0 0,-1 0 0 0 0,1-1 0 0 0,-1 0 0 0 0,1 0 0 0 0,-1-1 0 0 0,1 0 0 0 0,0 0 0 0 0,-1-1 0 0 0,1 0 0 0 0,-1-1 0 0 0,0 0 0 0 0,1 0 0 0 0,-1-1 0 0 0,0 0 0 0 0,0 0 0 0 0,0-1 0 0 0,-1 0 0 0 0,1 0 0 0 0,-1-1 0 0 0,0 0 0 0 0,6-5 300 0 0,4-7-1103 0 0</inkml:trace>
  <inkml:trace contextRef="#ctx0" brushRef="#br0" timeOffset="64634.965">22641 5896 1756 0 0,'0'-108'5205'0'0,"0"107"-5173"0"0,0 0-1 0 0,0 0 0 0 0,0 0 0 0 0,0 0 0 0 0,-1 1 1 0 0,1-1-1 0 0,0 0 0 0 0,0 0 0 0 0,0 0 1 0 0,-1 0-1 0 0,1 1 0 0 0,0-1 0 0 0,-1 0 1 0 0,1 0-1 0 0,-1 1 0 0 0,1-1 0 0 0,-1 0 1 0 0,1 1-1 0 0,-1-1 0 0 0,0 0 0 0 0,1 1 1 0 0,-1-1-1 0 0,0 1 0 0 0,1-1 0 0 0,-1 1 0 0 0,0-1 1 0 0,0 1-1 0 0,1 0 0 0 0,-1-1 0 0 0,0 1 1 0 0,0 0-1 0 0,0 0 0 0 0,1-1 0 0 0,-1 1 1 0 0,0 0-1 0 0,0 0 0 0 0,0 0 0 0 0,0 0 1 0 0,0 0-1 0 0,0 0 0 0 0,1 0 0 0 0,-1 0 0 0 0,0 1 1 0 0,0-1-1 0 0,0 0 0 0 0,0 0 0 0 0,1 1 1 0 0,-1-1-1 0 0,0 1 0 0 0,0-1 0 0 0,1 0 1 0 0,-1 1-1 0 0,0-1 0 0 0,1 1 0 0 0,-1 0 1 0 0,0-1-1 0 0,1 1 0 0 0,-1 0 0 0 0,1-1 1 0 0,-1 1-1 0 0,1 0 0 0 0,-1-1 0 0 0,1 1 0 0 0,0 0 1 0 0,-1 0-1 0 0,1 0 0 0 0,0 0-31 0 0,-7 13 66 0 0,1 1 0 0 0,0 0 0 0 0,1 1 0 0 0,1-1 1 0 0,0 1-1 0 0,2 0 0 0 0,-1 0 0 0 0,2 0 0 0 0,0 0 0 0 0,1 0 0 0 0,1 0 0 0 0,0 0 0 0 0,1 0 0 0 0,1 0 0 0 0,0 0 0 0 0,2 0 0 0 0,-1-1 0 0 0,2 0 1 0 0,0 0-1 0 0,4 7-66 0 0,-8-15-5 0 0,1 0 1 0 0,-1-1-1 0 0,1 1 0 0 0,0-1 1 0 0,0 1-1 0 0,1-1 1 0 0,0 0-1 0 0,0-1 1 0 0,1 1-1 0 0,-1-1 1 0 0,1 1-1 0 0,0-1 1 0 0,1-1-1 0 0,-1 1 1 0 0,1-1-1 0 0,0 0 1 0 0,0 0-1 0 0,0 0 1 0 0,1-1-1 0 0,-1 0 1 0 0,1-1-1 0 0,0 1 0 0 0,-1-1 1 0 0,1-1-1 0 0,0 1 1 0 0,0-1-1 0 0,1 0 1 0 0,-1-1-1 0 0,6 1 5 0 0,-4-6-119 0 0,1 1 0 0 0,-1-1-1 0 0,0 0 1 0 0,0-1 0 0 0,-1 0-1 0 0,0 0 1 0 0,0-1-1 0 0,0 0 1 0 0,-1-1 0 0 0,0 0-1 0 0,0 0 1 0 0,-1 0 0 0 0,0-1-1 0 0,-1 1 1 0 0,0-2 0 0 0,0 1-1 0 0,-1 0 1 0 0,0-1 0 0 0,0 0-1 0 0,1-8 120 0 0,34-223-419 0 0,-33 181 1192 0 0,-5-11 1100 0 0,-1 70-1860 0 0,0 0 0 0 0,0 1 0 0 0,0-1 0 0 0,0 1 0 0 0,0-1 0 0 0,0 1 0 0 0,0-1 0 0 0,0 1 0 0 0,0-1 0 0 0,0 1 0 0 0,-1-1 0 0 0,1 1 0 0 0,0-1 0 0 0,0 1 0 0 0,-1 0 0 0 0,1-1 0 0 0,0 1 0 0 0,-1-1 0 0 0,1 1 0 0 0,0 0 0 0 0,-1-1 0 0 0,1 1 0 0 0,0 0 0 0 0,-1-1 0 0 0,1 1 0 0 0,-1 0 0 0 0,1 0 0 0 0,-1-1 0 0 0,1 1 0 0 0,-1 0 0 0 0,1 0-1 0 0,-1 0 1 0 0,1 0 0 0 0,-1-1 0 0 0,1 1 0 0 0,-1 0 0 0 0,1 0 0 0 0,-1 0 0 0 0,1 0 0 0 0,-1 0 0 0 0,1 0 0 0 0,-1 1 0 0 0,1-1 0 0 0,-1 0 0 0 0,1 0 0 0 0,-1 0 0 0 0,1 0 0 0 0,-1 1 0 0 0,1-1 0 0 0,-1 0 0 0 0,1 0 0 0 0,-1 1 0 0 0,1-1 0 0 0,0 0 0 0 0,-1 1 0 0 0,1-1 0 0 0,0 0 0 0 0,-1 1 0 0 0,1-1 0 0 0,0 1 0 0 0,-1-1 0 0 0,1 1 0 0 0,0-1 0 0 0,0 0 0 0 0,-1 1 0 0 0,1-1 0 0 0,0 1-13 0 0,-5 14 57 0 0,1 0 1 0 0,1-1 0 0 0,0 1 0 0 0,1 0 0 0 0,1 1-1 0 0,0-1 1 0 0,1 0 0 0 0,1 0 0 0 0,0 1 0 0 0,1-1-1 0 0,1 0 1 0 0,0 0 0 0 0,1-1 0 0 0,0 1-1 0 0,2-1 1 0 0,4 11-58 0 0,8 13-664 0 0,1-2-1 0 0,1 0 1 0 0,2-2-1 0 0,2 0 0 0 0,20 22 665 0 0,25 20-5461 0 0,-56-65 4287 0 0</inkml:trace>
  <inkml:trace contextRef="#ctx0" brushRef="#br0" timeOffset="65009.03">23396 6104 868 0 0,'29'-10'9803'0'0,"-25"-27"-6960"0"0,-4 36-3209 0 0,-26 24-9739 0 0,22-19 8806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4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6 507 1924 0 0,'37'8'3595'0'0,"177"-24"-2581"0"0,-154 7-829 0 0,-51 8-142 0 0,0 1-1 0 0,0-1 1 0 0,0 0 0 0 0,0-1 0 0 0,-1 0-1 0 0,1-1 1 0 0,-1 0 0 0 0,1 0-1 0 0,-1 0 1 0 0,0-1 0 0 0,-1-1 0 0 0,1 1-1 0 0,5-6-42 0 0,-13 8 10 0 0,1 0 0 0 0,-1 0 1 0 0,0 0-1 0 0,-1 0 0 0 0,1 0 0 0 0,0-1 0 0 0,-1 1 0 0 0,1 0 0 0 0,-1 0 0 0 0,0 0 0 0 0,1 0 0 0 0,-1 0 0 0 0,0 0 0 0 0,0 0 0 0 0,-1 1 0 0 0,1-1 1 0 0,0 0-1 0 0,-1 0 0 0 0,1 1 0 0 0,0-1 0 0 0,-1 1 0 0 0,0 0 0 0 0,1-1 0 0 0,-1 1 0 0 0,0 0 0 0 0,0 0 0 0 0,0 0 0 0 0,0 0 0 0 0,0 0 0 0 0,0 0 0 0 0,0 1 1 0 0,0-1-1 0 0,0 1 0 0 0,0-1 0 0 0,0 1 0 0 0,0 0 0 0 0,-1 0 0 0 0,1 0 0 0 0,-1 0-10 0 0,-14-5 70 0 0,0 1-1 0 0,1 1 1 0 0,-1 0 0 0 0,0 2-1 0 0,-1-1 1 0 0,1 2 0 0 0,0 1-1 0 0,0 0 1 0 0,0 1 0 0 0,0 1-1 0 0,0 0 1 0 0,0 1 0 0 0,1 1-1 0 0,0 1 1 0 0,0 0 0 0 0,0 1-1 0 0,1 1 1 0 0,0 0-1 0 0,-11 8-69 0 0,22-12 15 0 0,0 1-1 0 0,0-1 1 0 0,0 1-1 0 0,0 0 1 0 0,1 0-1 0 0,0 0 1 0 0,0 0-1 0 0,0 0 1 0 0,1 1-1 0 0,0-1 1 0 0,0 1-1 0 0,0 0 1 0 0,0 0-1 0 0,1-1 1 0 0,0 1-1 0 0,1 0 1 0 0,-1 0-1 0 0,1 0 1 0 0,0 1-15 0 0,3 0 6 0 0,0 0 1 0 0,0-1-1 0 0,1 1 0 0 0,-1-1 1 0 0,1 0-1 0 0,1 0 0 0 0,-1-1 1 0 0,1 1-1 0 0,0-1 0 0 0,1 0 1 0 0,-1 0-1 0 0,1-1 0 0 0,0 1 1 0 0,0-1-1 0 0,0-1 0 0 0,0 1 1 0 0,1-1-1 0 0,0 0 0 0 0,-1 0 1 0 0,1-1-1 0 0,0 0 0 0 0,1 0-6 0 0,13 3-129 0 0,-1 0 0 0 0,1-1 0 0 0,0-1-1 0 0,1-2 1 0 0,-1 0 0 0 0,0 0 0 0 0,1-2-1 0 0,-1-1 1 0 0,0-1 0 0 0,0-1 0 0 0,0 0 0 0 0,0-2-1 0 0,-1 0 1 0 0,0-1 0 0 0,0-1 0 0 0,-1-1-1 0 0,0-1 1 0 0,-1-1 0 0 0,0 0 0 0 0,0-1-1 0 0,-1-1 1 0 0,13-14 129 0 0,15-28 2535 0 0,-27 89-2306 0 0,84 154-112 0 0,-67-203 470 0 0,-25 2-549 0 0,-1 0 1 0 0,0 0 0 0 0,0-1-1 0 0,-2 0 1 0 0,0-1-1 0 0,0 0 1 0 0,-2 0-1 0 0,1 0 1 0 0,-2-1-1 0 0,1-7-38 0 0,18-122-246 0 0,-20 46-6382 0 0,-3 90 5284 0 0</inkml:trace>
  <inkml:trace contextRef="#ctx0" brushRef="#br0" timeOffset="376.225">1112 518 1688 0 0,'5'-3'152'0'0,"3"-1"157"0"0,1 0 0 0 0,-1 0 1 0 0,0-1-1 0 0,-1 0 0 0 0,1 0 0 0 0,-1-1 1 0 0,0 0-1 0 0,0 0 0 0 0,-1-1 0 0 0,0 0 0 0 0,0 0 1 0 0,-1 0-1 0 0,1-1 0 0 0,2-6-309 0 0,-7 13 241 0 0,-1 1-57 0 0,-24-17 113 0 0,16 15-196 0 0,1 0 0 0 0,-1 1 0 0 0,0-1 1 0 0,0 2-1 0 0,0-1 0 0 0,1 1 0 0 0,-1 0 0 0 0,0 0 1 0 0,0 1-1 0 0,0 1 0 0 0,0-1 0 0 0,1 1 1 0 0,-1 0-1 0 0,0 1 0 0 0,1 0 0 0 0,0 0 1 0 0,0 0-1 0 0,-3 2-101 0 0,3-1 57 0 0,-1 0 0 0 0,1 0 1 0 0,0 1-1 0 0,0-1 0 0 0,0 2 0 0 0,1-1 1 0 0,0 1-1 0 0,0 0 0 0 0,0 0 0 0 0,0 0 1 0 0,1 1-1 0 0,0 0 0 0 0,1 0 1 0 0,0 0-1 0 0,0 1 0 0 0,0-1 0 0 0,1 1 1 0 0,0 0-1 0 0,0 2-57 0 0,4-6 13 0 0,0 1 0 0 0,0-1-1 0 0,0 0 1 0 0,1 0 0 0 0,-1 0 0 0 0,1 0 0 0 0,0 0 0 0 0,0 0 0 0 0,1-1-1 0 0,-1 1 1 0 0,1-1 0 0 0,-1 1 0 0 0,1-1 0 0 0,0 0 0 0 0,1 0-1 0 0,-1 0 1 0 0,0-1 0 0 0,1 1 0 0 0,0-1 0 0 0,-1 0 0 0 0,1 0 0 0 0,0 0-1 0 0,0 0 1 0 0,0-1 0 0 0,0 1 0 0 0,2-1-13 0 0,5 1-206 0 0,0 0 0 0 0,1-1 0 0 0,-1 0 0 0 0,1-1 0 0 0,-1 0 0 0 0,0-1 0 0 0,1 0 0 0 0,-1-1 0 0 0,0 0 0 0 0,1-1 0 0 0,9-4 206 0 0,59-44-4350 0 0,-70 35 3195 0 0</inkml:trace>
  <inkml:trace contextRef="#ctx0" brushRef="#br0" timeOffset="811.536">1299 447 1844 0 0,'0'1'100'0'0,"1"0"0"0"0,0-1 0 0 0,-1 1 0 0 0,1-1 0 0 0,0 1 0 0 0,-1-1 0 0 0,1 1 0 0 0,0-1 0 0 0,0 0 0 0 0,0 1 0 0 0,-1-1 0 0 0,1 0 0 0 0,0 0 0 0 0,0 1 0 0 0,0-1-1 0 0,0 0 1 0 0,0 0 0 0 0,-1 0 0 0 0,1 0 0 0 0,0 0 0 0 0,0 0 0 0 0,0 0 0 0 0,0 0 0 0 0,0-1 0 0 0,-1 1 0 0 0,1 0 0 0 0,0 0 0 0 0,0-1 0 0 0,0 1 0 0 0,-1 0 0 0 0,1-1 0 0 0,0 1 0 0 0,0-1 0 0 0,-1 1 0 0 0,1-1 0 0 0,0 0 0 0 0,-1 1-1 0 0,1-1 1 0 0,-1 1 0 0 0,1-1 0 0 0,-1 0 0 0 0,1 0 0 0 0,-1 1 0 0 0,1-1 0 0 0,-1 0 0 0 0,0 0 0 0 0,1 0 0 0 0,-1 1 0 0 0,0-1 0 0 0,0 0-100 0 0,38 69 986 0 0,-38-67-931 0 0,-2 18 289 0 0,38-83-626 0 0,-9 98 103 0 0,-26-33 181 0 0,1 6-26 0 0,0-1-1 0 0,1 1 0 0 0,-1-1 0 0 0,2 0 1 0 0,-1 0-1 0 0,1-1 0 0 0,-1 1 0 0 0,2-1 1 0 0,-1 1-1 0 0,0-1 0 0 0,1 0 0 0 0,0-1 1 0 0,0 1-1 0 0,1-1 0 0 0,-1 0 1 0 0,1-1-1 0 0,0 1 0 0 0,0-1 0 0 0,0 0 1 0 0,0 0-1 0 0,1-1 0 0 0,-1 0 0 0 0,3 0 25 0 0,-2-1-271 0 0,1-1-1 0 0,-1 0 1 0 0,1 0-1 0 0,0-1 0 0 0,-1 0 1 0 0,1 0-1 0 0,-1-1 1 0 0,0 0-1 0 0,1 0 0 0 0,-1-1 1 0 0,0 0-1 0 0,0 0 1 0 0,-1 0-1 0 0,1-1 0 0 0,-1 0 1 0 0,1-1-1 0 0,4-4 272 0 0,9-7-1170 0 0</inkml:trace>
  <inkml:trace contextRef="#ctx0" brushRef="#br0" timeOffset="1186.574">1859 26 1612 0 0,'-4'-26'2810'0'0,"-4"42"-1499"0"0,-6 44-761 0 0,10-17-330 0 0,2 1-1 0 0,2 0 1 0 0,1-1 0 0 0,3 1 0 0 0,2-1 0 0 0,1 0 0 0 0,2 0-220 0 0,-6-25 136 0 0,-4-15-98 0 0,1-1-1 0 0,0 1 1 0 0,0 0-1 0 0,0-1 1 0 0,0 1 0 0 0,0-1-1 0 0,0 1 1 0 0,1 0-1 0 0,-1-1 1 0 0,1 1 0 0 0,0-1-1 0 0,0 1 1 0 0,0-1 0 0 0,0 0-1 0 0,0 1 1 0 0,0-1-1 0 0,1 0 1 0 0,-1 0 0 0 0,1 0-1 0 0,0 0 1 0 0,0 0-1 0 0,-1 0 1 0 0,1 0 0 0 0,0 0-1 0 0,0-1 1 0 0,1 1-1 0 0,-1-1-37 0 0,-1-1 144 0 0,20-2 71 0 0,157-51-26 0 0,-175 54-179 0 0,1 1 1 0 0,-1 0-1 0 0,0 0 1 0 0,0 1-1 0 0,0-1 1 0 0,0 1-1 0 0,0-1 1 0 0,-1 1-1 0 0,1 0 1 0 0,-1 0-1 0 0,1 0 1 0 0,-1 0-1 0 0,0 0 1 0 0,0 1-1 0 0,-1-1 1 0 0,1 1-1 0 0,-1-1 1 0 0,1 1-1 0 0,-1-1 0 0 0,0 1 1 0 0,-1 0-1 0 0,1 0 1 0 0,-1 0-1 0 0,1-1 1 0 0,-1 3-11 0 0,-2-3-161 0 0,0 0-1 0 0,0 0 1 0 0,-1-1 0 0 0,1 1 0 0 0,0 0-1 0 0,-1-1 1 0 0,0 1 0 0 0,0-1-1 0 0,0 0 1 0 0,0 0 0 0 0,0 0 0 0 0,0 0-1 0 0,0-1 1 0 0,0 1 0 0 0,-1-1-1 0 0,1 0 1 0 0,-1 0 0 0 0,1 0 0 0 0,-1 0-1 0 0,1 0 1 0 0,-1-1 0 0 0,1 0 0 0 0,-1 0-1 0 0,0 0 1 0 0,1 0 0 0 0,-1 0-1 0 0,1-1 1 0 0,-4 0 161 0 0,-57-19-2329 0 0,30 7 1223 0 0</inkml:trace>
  <inkml:trace contextRef="#ctx0" brushRef="#br0" timeOffset="1450.04">1460 272 936 0 0,'15'-7'6385'0'0,"88"-18"-5031"0"0,93 0-2121 0 0,-35 6-3929 0 0,-127 12 3628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4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225 175 1748 0 0,'60'-174'6897'0'0,"-52"321"-4540"0"0,47 219-1830 0 0,-56-367-616 0 0,1 1 0 0 0,-1-1 0 0 0,0 1 0 0 0,1 0 0 0 0,-1-1-1 0 0,0 1 1 0 0,1 0 0 0 0,-1 0 0 0 0,0-1 0 0 0,1 1 0 0 0,-1 0 0 0 0,0 0 0 0 0,0 0 0 0 0,1 0 0 0 0,-1 0 0 0 0,0 0-1 0 0,0 0 1 0 0,1 0 0 0 0,-1 0 0 0 0,0 1 0 0 0,1-1 0 0 0,-1 0 0 0 0,0 0 0 0 0,1 0 0 0 0,-1 1 0 0 0,0-1-1 0 0,1 0 1 0 0,-1 1 0 0 0,1-1 0 0 0,-1 1 0 0 0,0-1 0 0 0,1 1 0 0 0,-1-1 0 0 0,1 1 0 0 0,-1-1 0 0 0,1 1-1 0 0,0 0 1 0 0,-1-1 0 0 0,1 1 0 0 0,0-1 0 0 0,-1 1 0 0 0,1 0 0 0 0,0-1 0 0 0,-1 1 0 0 0,1 0 0 0 0,0 0 0 0 0,0-1-1 0 0,0 1 1 0 0,0 0 0 0 0,0-1 0 0 0,0 1 0 0 0,0 0 0 0 0,0 0 0 0 0,0-1 0 0 0,0 1 0 0 0,0 0 0 0 0,1-1-1 0 0,-1 1 1 0 0,0 0 0 0 0,0 0 89 0 0,-41-19-2496 0 0,19 9 1321 0 0</inkml:trace>
  <inkml:trace contextRef="#ctx0" brushRef="#br0" timeOffset="884.722">38 412 1896 0 0,'-14'-6'1018'0'0,"13"6"-947"0"0,0 0 1 0 0,0 0 0 0 0,0 0-1 0 0,1 0 1 0 0,-1 0 0 0 0,0 0-1 0 0,0 0 1 0 0,0 0 0 0 0,1 0-1 0 0,-1 0 1 0 0,0 0 0 0 0,0-1-1 0 0,0 1 1 0 0,1 0 0 0 0,-1 0 0 0 0,0-1-1 0 0,1 1 1 0 0,-1-1 0 0 0,0 1-1 0 0,1-1 1 0 0,-1 1 0 0 0,0-1-1 0 0,1 1 1 0 0,-1-1 0 0 0,1 1-1 0 0,-1-1 1 0 0,1 0 0 0 0,-1 1-1 0 0,1-1 1 0 0,-1 0 0 0 0,1 1-1 0 0,0-1 1 0 0,-1 0 0 0 0,1 0-1 0 0,0 1 1 0 0,0-1 0 0 0,0 0-1 0 0,0 0 1 0 0,-1 0 0 0 0,1 1-1 0 0,0-1 1 0 0,0 0 0 0 0,0 0-1 0 0,1 0 1 0 0,-1 1 0 0 0,0-1-1 0 0,0 0 1 0 0,0 0 0 0 0,0 0 0 0 0,1 1-1 0 0,-1-1 1 0 0,0 0 0 0 0,1 1-1 0 0,-1-1 1 0 0,1 0 0 0 0,-1 1-1 0 0,1-1 1 0 0,-1 0 0 0 0,1 1-1 0 0,-1-1 1 0 0,1 1 0 0 0,0-1-1 0 0,-1 1 1 0 0,1-1 0 0 0,0 1-1 0 0,-1-1 1 0 0,1 1-72 0 0,17-10 133 0 0,0 1 0 0 0,0 1 0 0 0,1 0-1 0 0,0 2 1 0 0,0 0 0 0 0,0 1 0 0 0,1 1 0 0 0,0 1-1 0 0,16-1-132 0 0,16-4 60 0 0,125-31 75 0 0,-168 37-119 0 0,-9 2-11 0 0,1-1 0 0 0,0 1 0 0 0,-1-1 1 0 0,1 1-1 0 0,0-1 0 0 0,0 1 0 0 0,0 0 1 0 0,-1-1-1 0 0,1 1 0 0 0,0 0 0 0 0,0 0 1 0 0,0-1-1 0 0,-1 1 0 0 0,1 0 0 0 0,0 0 1 0 0,0 0-1 0 0,0 0 0 0 0,0 0 1 0 0,0 1-1 0 0,-1-1 0 0 0,1 0 0 0 0,0 0 1 0 0,0 0-1 0 0,0 1 0 0 0,-1-1 0 0 0,1 0 1 0 0,0 1-1 0 0,0-1 0 0 0,-1 1 0 0 0,1-1 1 0 0,0 1-1 0 0,-1-1 0 0 0,1 1 0 0 0,0-1 1 0 0,-1 1-1 0 0,1 0 0 0 0,-1-1 0 0 0,1 1 1 0 0,-1 0-1 0 0,1-1 0 0 0,-1 1 0 0 0,0 0 1 0 0,1 0-1 0 0,-1 0 0 0 0,0-1 0 0 0,0 1 1 0 0,1 0-1 0 0,-1 0 0 0 0,0 0 1 0 0,0 0-1 0 0,0-1 0 0 0,0 1 0 0 0,0 0 1 0 0,0 0-1 0 0,0 0 0 0 0,0 0 0 0 0,-1-1 1 0 0,1 1-1 0 0,0 0 0 0 0,0 0 0 0 0,-1 0 1 0 0,1-1-1 0 0,-1 1-5 0 0,-1 25-15 0 0,1-14 26 0 0,-1 0 0 0 0,1 0 0 0 0,1 0 0 0 0,0 0 0 0 0,1 0 0 0 0,0 0 0 0 0,1-1-1 0 0,0 1 1 0 0,1 0 0 0 0,0-1 0 0 0,3 6-11 0 0,-3-15-2 0 0,0 1 0 0 0,1-1-1 0 0,-1 0 1 0 0,1 0 0 0 0,-1 0-1 0 0,1-1 1 0 0,0 1 0 0 0,0-1-1 0 0,0 1 1 0 0,0-1 0 0 0,0-1-1 0 0,0 1 1 0 0,0 0 0 0 0,0-1-1 0 0,0 0 1 0 0,0 0 0 0 0,0 0 0 0 0,0-1-1 0 0,0 1 1 0 0,0-1 0 0 0,0 0-1 0 0,0 0 1 0 0,0 0 0 0 0,0-1-1 0 0,0 1 1 0 0,-1-1 0 0 0,1 0-1 0 0,-1 0 1 0 0,1 0 0 0 0,-1-1-1 0 0,0 1 1 0 0,0-1 0 0 0,0 0 0 0 0,0 0 2 0 0,101-95-403 0 0,-105 102 413 0 0,-1 0 0 0 0,0 1 0 0 0,1-1 0 0 0,0 1-1 0 0,0-1 1 0 0,1 1 0 0 0,-1-1 0 0 0,1 1 0 0 0,0 0 0 0 0,0-1 0 0 0,0 1 0 0 0,1 0 0 0 0,0-1 0 0 0,0 1 0 0 0,0-1 0 0 0,0 1 0 0 0,1-1-1 0 0,-1 0 1 0 0,1 1 0 0 0,0-1 0 0 0,1 0 0 0 0,-1 0 0 0 0,1 0 0 0 0,-1-1 0 0 0,1 1 0 0 0,0-1 0 0 0,1 1 0 0 0,-1-1 0 0 0,1 0 0 0 0,-1 0-1 0 0,1 0 1 0 0,0-1 0 0 0,0 0 0 0 0,0 1 0 0 0,0-1 0 0 0,1 0 0 0 0,-1-1 0 0 0,0 1 0 0 0,1-1 0 0 0,-1 0 0 0 0,1 0 0 0 0,-1-1 0 0 0,2 1-10 0 0,9 0-46 0 0,0-1 0 0 0,1-1 0 0 0,-1 0 0 0 0,0-1 0 0 0,-1-1 0 0 0,1 0 1 0 0,0-1-1 0 0,-1-1 0 0 0,0 0 0 0 0,0-1 0 0 0,0 0 0 0 0,-1-1 0 0 0,8-5 46 0 0,-17 8-45 0 0,1 1 0 0 0,-1-1 0 0 0,0 0 0 0 0,0 0 0 0 0,0 0 0 0 0,0 0 0 0 0,-1-1 0 0 0,1 1 0 0 0,-1-1 0 0 0,0 0 0 0 0,-1 0 0 0 0,1 0 0 0 0,-1 0 0 0 0,0-1 0 0 0,0 1 0 0 0,-1-1 0 0 0,0 1 0 0 0,1-6 45 0 0,-2 10-36 0 0,-2-28-111 0 0,1 27 126 0 0,0 0 0 0 0,1-1 0 0 0,-1 1 1 0 0,0-1-1 0 0,1 1 0 0 0,-1-1 0 0 0,1 1 0 0 0,0-1 0 0 0,0 1 0 0 0,0-1 0 0 0,0 1 0 0 0,0-1 1 0 0,1 1-1 0 0,-1-1 0 0 0,1 1 0 0 0,0-1 0 0 0,0 1 0 0 0,-1-1 0 0 0,2 1 0 0 0,-1 0 1 0 0,0 0-1 0 0,0-1 0 0 0,1 1 0 0 0,-1 0 0 0 0,1 0 0 0 0,-1 0 0 0 0,1 1 0 0 0,0-1 1 0 0,0 0-1 0 0,1 0 21 0 0,10-16-9 0 0,-11 19 19 0 0,0 0 0 0 0,-1-1 0 0 0,1 1 0 0 0,0 0 1 0 0,-1 0-1 0 0,1 0 0 0 0,0 0 0 0 0,-1 0 0 0 0,0 0 1 0 0,1 1-1 0 0,-1-1 0 0 0,0 0 0 0 0,1 1 0 0 0,-1-1 1 0 0,0 1-1 0 0,0-1 0 0 0,0 1 0 0 0,0 0 0 0 0,0-1 1 0 0,-1 1-1 0 0,1 0 0 0 0,0 0 0 0 0,-1-1 0 0 0,0 1 1 0 0,1 0-1 0 0,-1 0 0 0 0,0 0 0 0 0,0 0 0 0 0,0 0 1 0 0,0-1-1 0 0,0 1 0 0 0,0 0 0 0 0,0 0 0 0 0,-1 0 1 0 0,1 0-1 0 0,-1-1 0 0 0,1 1 0 0 0,-1 0 0 0 0,0 0-10 0 0,2 5-3 0 0,1 14 203 0 0,-2-12-147 0 0,0 0 1 0 0,0 1 0 0 0,1-1-1 0 0,1 0 1 0 0,-1 0 0 0 0,1 0 0 0 0,1 0-1 0 0,-1 0 1 0 0,2 0 0 0 0,-1 0-1 0 0,1-1 1 0 0,1 0 0 0 0,-1 0 0 0 0,1 0-1 0 0,1 0 1 0 0,-1-1 0 0 0,1 0 0 0 0,1 0-1 0 0,-1 0 1 0 0,1-1 0 0 0,0 0-1 0 0,1 0 1 0 0,5 3-54 0 0,-6-7 23 0 0,0 1 1 0 0,1-1-1 0 0,-1 0 0 0 0,1-1 0 0 0,0 0 1 0 0,-1 0-1 0 0,1 0 0 0 0,0-1 0 0 0,0 0 0 0 0,-1-1 1 0 0,1 0-1 0 0,0 0 0 0 0,-1 0 0 0 0,1-1 1 0 0,-1 0-1 0 0,1-1 0 0 0,-1 0 0 0 0,0 0 1 0 0,0 0-1 0 0,0-1 0 0 0,-1 0 0 0 0,1 0 0 0 0,-1-1 1 0 0,0 0-1 0 0,0 0 0 0 0,0 0 0 0 0,-1-1 1 0 0,0 0-1 0 0,0 0 0 0 0,-1 0 0 0 0,1-1 1 0 0,-1 1-1 0 0,-1-1 0 0 0,1 0 0 0 0,-1 0 0 0 0,0 0 1 0 0,-1-1-1 0 0,2-3-23 0 0,-7-1-19 0 0,0 1 0 0 0,-1-1 0 0 0,0 1-1 0 0,-1 0 1 0 0,0 1 0 0 0,-1-1 0 0 0,0 1 0 0 0,-1 0 0 0 0,0 0 0 0 0,0 1-1 0 0,-1 0 1 0 0,0 0 0 0 0,-1 1 0 0 0,1 0 0 0 0,-2 1 0 0 0,1 0 0 0 0,-1 0 0 0 0,0 1-1 0 0,-1 0 1 0 0,1 1 0 0 0,-1 0 0 0 0,0 1 0 0 0,0 0 0 0 0,-1 0 0 0 0,1 1 0 0 0,-9 0 19 0 0,-97-28-6222 0 0,108 31 5174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4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251 134 1532 0 0,'6'-2'133'0'0,"0"1"82"0"0,1 0 0 0 0,-1 0 1 0 0,0-1-1 0 0,0 0 0 0 0,0 0 0 0 0,0 0 1 0 0,0-1-1 0 0,0 0 0 0 0,-1 0 1 0 0,1-1-1 0 0,-1 1 0 0 0,0-1 1 0 0,0 0-1 0 0,0 0 0 0 0,-1-1 0 0 0,1 0 1 0 0,-1 1-1 0 0,0-1 0 0 0,-1-1 1 0 0,1 1-1 0 0,0-1-215 0 0,-4 5 172 0 0,-5-10 11 0 0,-3 5-152 0 0,0 1 0 0 0,0 0 0 0 0,-1 1 0 0 0,0-1 0 0 0,0 2 0 0 0,0-1 0 0 0,0 1 1 0 0,0 1-1 0 0,-1-1 0 0 0,1 2 0 0 0,-1-1 0 0 0,1 1 0 0 0,-1 1 0 0 0,0 0 0 0 0,1 0 0 0 0,-1 1 1 0 0,0 0-1 0 0,1 1 0 0 0,-1 0 0 0 0,1 0 0 0 0,0 1 0 0 0,-1 0 0 0 0,1 1 0 0 0,1 0 0 0 0,-1 0 1 0 0,1 1-1 0 0,-1 0 0 0 0,1 0 0 0 0,1 1 0 0 0,-1 0 0 0 0,1 1 0 0 0,0 0 0 0 0,0 0 0 0 0,1 0 1 0 0,0 1-1 0 0,-1 2-31 0 0,0 1 31 0 0,1 0 1 0 0,0 0-1 0 0,1 1 1 0 0,0-1 0 0 0,1 1-1 0 0,0 1 1 0 0,1-1-1 0 0,0 0 1 0 0,1 1 0 0 0,1 0-1 0 0,0-1 1 0 0,1 1-1 0 0,0 6-31 0 0,0-13 27 0 0,1 0 0 0 0,-1 0 0 0 0,1 0 0 0 0,1 0 0 0 0,-1 0 0 0 0,1 0 0 0 0,0-1 0 0 0,0 1 0 0 0,1-1 0 0 0,0 1 0 0 0,0-1-1 0 0,0 0 1 0 0,0 0 0 0 0,1 0 0 0 0,0-1 0 0 0,0 1 0 0 0,0-1 0 0 0,1 0 0 0 0,-1 0 0 0 0,1-1 0 0 0,0 1 0 0 0,0-1 0 0 0,0 0 0 0 0,0 0-1 0 0,1 0 1 0 0,-1-1 0 0 0,1 0 0 0 0,0 0 0 0 0,0-1 0 0 0,-1 1 0 0 0,7-1-27 0 0,1 2 30 0 0,-1-1 0 0 0,1 0 0 0 0,0-1 0 0 0,0-1 0 0 0,0 0 0 0 0,0-1 0 0 0,0 0 0 0 0,0-1 0 0 0,0 0 0 0 0,-1-1 0 0 0,1-1 0 0 0,-1 0 0 0 0,0 0 0 0 0,4-3-30 0 0,-6 0-3 0 0,-1 0-1 0 0,0 0 1 0 0,-1-1-1 0 0,1 0 1 0 0,-1 0-1 0 0,-1-1 1 0 0,0 0-1 0 0,0 0 1 0 0,-1-1-1 0 0,0 0 1 0 0,0 0-1 0 0,-1 0 1 0 0,0-1-1 0 0,-1 1 1 0 0,-1-1-1 0 0,0 0 1 0 0,0-1-1 0 0,-1 1 1 0 0,0 0-1 0 0,0-9 4 0 0,-2 19 52 0 0,-3-21 86 0 0,3 21-138 0 0,-1 1 0 0 0,1-1 0 0 0,-1 0 0 0 0,0 0 0 0 0,1 1 0 0 0,-1-1 1 0 0,0 1-1 0 0,1-1 0 0 0,-1 1 0 0 0,0-1 0 0 0,0 1 0 0 0,0-1 0 0 0,1 1 1 0 0,-1 0-1 0 0,0-1 0 0 0,0 1 0 0 0,0 0 0 0 0,0 0 0 0 0,0 0 0 0 0,0-1 1 0 0,0 1-1 0 0,0 0 0 0 0,0 0 0 0 0,1 1 0 0 0,-1-1 0 0 0,0 0 0 0 0,0 0 1 0 0,0 0-1 0 0,0 0 0 0 0,0 1 0 0 0,0-1 0 0 0,0 1 0 0 0,1-1 0 0 0,-1 0 1 0 0,0 1-1 0 0,0-1 0 0 0,1 1 0 0 0,-1 0 0 0 0,0-1 0 0 0,0 1 0 0 0,1 0 1 0 0,-1-1-1 0 0,1 1 0 0 0,-1 0 0 0 0,1-1 0 0 0,-1 1 0 0 0,1 0 1 0 0,-1 0-1 0 0,1 0 0 0 0,0 0 0 0 0,-1 0 0 0 0,1-1 0 0 0,0 1 0 0 0,0 0 1 0 0,0 0-1 0 0,0 0 0 0 0,-1 0 0 0 0,1 0 0 0 0,0 0 0 0 0,1 0 0 0 0,-1 0 1 0 0,0 0-1 0 0,0-1 0 0 0,1 2 0 0 0,-2 9 15 0 0,1-1-1 0 0,1 1 1 0 0,0-1 0 0 0,0 1-1 0 0,1-1 1 0 0,1 1 0 0 0,0-1-1 0 0,0 0 1 0 0,1 0 0 0 0,0-1-1 0 0,0 1 1 0 0,1-1 0 0 0,1 0-1 0 0,0 0 1 0 0,0 0 0 0 0,0-1-1 0 0,1 0 1 0 0,0 0 0 0 0,1-1-1 0 0,0 0 1 0 0,0 0 0 0 0,0-1-1 0 0,1 0 1 0 0,0 0 0 0 0,9 3-15 0 0,-17-8-49 0 0,0-1 1 0 0,0 0 0 0 0,1 1 0 0 0,-1-1 0 0 0,0 0 0 0 0,0 0-1 0 0,0 0 1 0 0,1 0 0 0 0,-1 0 0 0 0,0 0 0 0 0,0 0-1 0 0,0-1 1 0 0,0 1 0 0 0,1 0 0 0 0,-1-1 0 0 0,0 1 0 0 0,0 0-1 0 0,0-1 1 0 0,0 1 0 0 0,0-1 0 0 0,0 0 0 0 0,0 1 0 0 0,0-1-1 0 0,0 0 1 0 0,0 0 0 0 0,0 0 0 0 0,-1 1 0 0 0,1-1 0 0 0,0 0-1 0 0,0 0 1 0 0,-1 0 0 0 0,1 0 0 0 0,-1 0 0 0 0,1-1 0 0 0,-1 1-1 0 0,1 0 1 0 0,-1 0 0 0 0,0 0 0 0 0,0 0 0 0 0,1 0 0 0 0,-1-1-1 0 0,0 1 1 0 0,0 0 0 0 0,0 0 0 0 0,0 0 0 0 0,0-1-1 0 0,-1 0 49 0 0,6-68-3467 0 0,-5 66 2957 0 0,0-16-798 0 0</inkml:trace>
  <inkml:trace contextRef="#ctx0" brushRef="#br0" timeOffset="935.953">575 171 1720 0 0,'0'-8'246'0'0,"21"-75"2836"0"0,29 114-2229 0 0,-37-15-685 0 0,0 1 0 0 0,-2 1 0 0 0,0 0 1 0 0,0 0-1 0 0,-2 1 0 0 0,-1 0 0 0 0,0 1 0 0 0,-1 0 0 0 0,-1 0 0 0 0,-1 1 0 0 0,-1 1-168 0 0,-1 13 1322 0 0,-5-55-129 0 0,30-165-1542 0 0,32 286-761 0 0,-51-96 1092 0 0,0-1 0 0 0,0 0 0 0 0,0-1-1 0 0,0 0 1 0 0,1 0 0 0 0,-1-1 0 0 0,1 0 0 0 0,0-1-1 0 0,-1 0 1 0 0,1-1 0 0 0,0 0 0 0 0,0 0 0 0 0,-1-1 0 0 0,1 0-1 0 0,0-1 1 0 0,-1 0 0 0 0,1 0 0 0 0,-1-1 0 0 0,0 0-1 0 0,0-1 1 0 0,0 0 0 0 0,0-1 0 0 0,0 1 0 0 0,-1-2-1 0 0,0 1 1 0 0,0-1 0 0 0,-1 0 0 0 0,0-1 0 0 0,5-4 18 0 0,63-63-20 0 0,-92 82 949 0 0,16-5-919 0 0,0 0-1 0 0,0 1 1 0 0,1-1 0 0 0,-1 1-1 0 0,1-1 1 0 0,0 1-1 0 0,0-1 1 0 0,0 1 0 0 0,1 0-1 0 0,-1-1 1 0 0,1 1-1 0 0,0-1 1 0 0,0 0 0 0 0,0 1-1 0 0,0-1 1 0 0,0 0-1 0 0,1 1 1 0 0,0-1 0 0 0,0 0-1 0 0,0 0 1 0 0,0 0-1 0 0,0-1 1 0 0,0 1 0 0 0,1 0-1 0 0,-1-1 1 0 0,1 0-1 0 0,0 1 1 0 0,-1-1 0 0 0,1 0-1 0 0,0 0 1 0 0,1-1-1 0 0,-1 1 1 0 0,0-1 0 0 0,0 1-1 0 0,1-1 1 0 0,-1 0-1 0 0,0 0 1 0 0,1-1 0 0 0,-1 1-1 0 0,1-1 1 0 0,-1 0-1 0 0,1 1 1 0 0,0-1 0 0 0,-1-1-1 0 0,1 1 1 0 0,-1-1-1 0 0,1 1 1 0 0,-1-1-1 0 0,1 0 1 0 0,-1 0 0 0 0,0-1-1 0 0,0 1 1 0 0,2-1-10 0 0,11-1-4 0 0,0-1-1 0 0,0-1 1 0 0,-1 0 0 0 0,1-1 0 0 0,-1-1 0 0 0,0 0-1 0 0,-1-1 1 0 0,0-1 0 0 0,0 0 0 0 0,-1-1-1 0 0,0 0 1 0 0,0-1 0 0 0,-2 0 0 0 0,1-1 0 0 0,7-11 4 0 0,-15 5 540 0 0,-7 29-430 0 0,8 39-46 0 0,1 0 0 0 0,3-1 0 0 0,2 0 1 0 0,2-1-1 0 0,3 2-64 0 0,20 84 214 0 0,-32-117-200 0 0,5 8 73 0 0,-2 0 0 0 0,-1 0-1 0 0,0 0 1 0 0,-2 1 0 0 0,-1-1 0 0 0,-1 1 0 0 0,-1 0-1 0 0,-2 0 1 0 0,0 0 0 0 0,-2 0 0 0 0,0-1 0 0 0,-2 1-1 0 0,-1-1 1 0 0,-1 0 0 0 0,-1 0 0 0 0,-3 3-87 0 0,9-25 17 0 0,0 1 1 0 0,-1 0 0 0 0,1-1-1 0 0,-1 1 1 0 0,0-1 0 0 0,0 0-1 0 0,0 0 1 0 0,0 0 0 0 0,-1 0-1 0 0,0 0 1 0 0,1-1 0 0 0,-1 0-1 0 0,0 0 1 0 0,0 0 0 0 0,0 0-1 0 0,0 0 1 0 0,0-1 0 0 0,0 0-1 0 0,-1 0 1 0 0,1 0 0 0 0,0 0-1 0 0,-1-1 1 0 0,1 0 0 0 0,0 1-1 0 0,-1-2 1 0 0,1 1 0 0 0,-1 0-1 0 0,1-1 1 0 0,0 0 0 0 0,-1 0-1 0 0,1 0-17 0 0,-14-15-61 0 0,0 0 0 0 0,1-1 0 0 0,1 0 0 0 0,1-2 0 0 0,1 0-1 0 0,0 0 1 0 0,1-1 0 0 0,1-1 0 0 0,2 0 0 0 0,0-1 0 0 0,1 0 0 0 0,0 0 0 0 0,2-1 0 0 0,1 0-1 0 0,1 0 1 0 0,1-1 0 0 0,1 1 0 0 0,1-8 61 0 0,-1 14-137 0 0,1 0 1 0 0,0 0-1 0 0,2-1 0 0 0,0 1 1 0 0,1 0-1 0 0,1 0 0 0 0,0-1 1 0 0,1 1-1 0 0,1 0 0 0 0,1 1 1 0 0,0-1-1 0 0,1 1 0 0 0,1 0 1 0 0,0 0-1 0 0,1 1 0 0 0,1 0 1 0 0,4-4 136 0 0,2-1-824 0 0,1 1 0 0 0,1 1 0 0 0,1 1 0 0 0,0 0 0 0 0,1 1 0 0 0,1 1 0 0 0,14-7 824 0 0,-7 3-1098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3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217 190 928 0 0,'-9'4'3198'0'0,"-14"27"-3019"0"0,21-28-14 0 0,-113 223 1448 0 0,47-82-638 0 0,100-269 1487 0 0,6 32-2167 0 0,5 1 0 0 0,4 3 0 0 0,27-35-295 0 0,-30 50 97 0 0,-32 106-41 0 0,-9-21-59 0 0,8 41-6 0 0,3 0-1 0 0,2 0 0 0 0,2-2 0 0 0,3 0 0 0 0,14 25 10 0 0,67 113 67 0 0,-138-195-4473 0 0,-1-20 1904 0 0,17 12 1305 0 0</inkml:trace>
  <inkml:trace contextRef="#ctx0" brushRef="#br0" timeOffset="236.396">31 451 2096 0 0,'24'-9'6673'0'0,"118"-33"-5304"0"0,13 16-1236 0 0,-50 20-6859 0 0,-96 6 5405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35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46 1256 0 0,'14'-30'2058'0'0,"2"15"-1675"0"0,-25 18-141 0 0,-105 228 119 0 0,95-180-200 0 0,-2 0 1 0 0,-2-1-1 0 0,-3-2 1 0 0,-2 0-1 0 0,-1-2 0 0 0,-7 5-161 0 0,35-50 20 0 0,-1 1 0 0 0,1-1 0 0 0,0 1 0 0 0,0-1 0 0 0,0 0 0 0 0,-1 0 0 0 0,1 0 0 0 0,-1 1-1 0 0,1-1 1 0 0,-1-1 0 0 0,1 1 0 0 0,-1 0 0 0 0,0 0 0 0 0,1 0 0 0 0,-1-1 0 0 0,0 1-1 0 0,0-1 1 0 0,1 0 0 0 0,-1 1 0 0 0,0-1 0 0 0,0 0 0 0 0,0 0 0 0 0,1 0 0 0 0,-1 0-1 0 0,0 0 1 0 0,0-1 0 0 0,0 1 0 0 0,1 0 0 0 0,-1-1 0 0 0,0 0 0 0 0,0 1 0 0 0,1-1-1 0 0,-1 0 1 0 0,1 0 0 0 0,-1 0 0 0 0,1 0 0 0 0,-1 0 0 0 0,1 0 0 0 0,-1 0 0 0 0,1 0 0 0 0,0-1-1 0 0,0 1 1 0 0,-1 0 0 0 0,1-1 0 0 0,0 1 0 0 0,0-1 0 0 0,1 0 0 0 0,-1 1 0 0 0,0-1-1 0 0,0 0 1 0 0,1 1 0 0 0,-1-1 0 0 0,1 0 0 0 0,0 0 0 0 0,-1 1 0 0 0,1-1 0 0 0,0 0-1 0 0,0 0 1 0 0,0 0 0 0 0,0 1 0 0 0,0-1 0 0 0,1 0 0 0 0,-1 0 0 0 0,0 0 0 0 0,1 0-20 0 0,-3-3 5 0 0,0-1 0 0 0,1 1 1 0 0,-1-1-1 0 0,1 1 0 0 0,1-1 1 0 0,-1 1-1 0 0,1-1 0 0 0,0 0 1 0 0,0 1-1 0 0,0-1 1 0 0,1 0-1 0 0,0 1 0 0 0,0-1 1 0 0,0 1-1 0 0,1-1 0 0 0,-1 1 1 0 0,2 0-1 0 0,-1 0 0 0 0,0 0 1 0 0,1 0-1 0 0,0 0 0 0 0,0 0 1 0 0,1 1-1 0 0,-1-1 1 0 0,1 1-1 0 0,0 0 0 0 0,0 0 1 0 0,0 0-1 0 0,5-2-5 0 0,-2 6-2 0 0,-1 1-1 0 0,1 0 1 0 0,0 1-1 0 0,-1-1 1 0 0,1 1-1 0 0,-1 1 1 0 0,1-1 0 0 0,-1 1-1 0 0,0 0 1 0 0,0 0-1 0 0,0 1 1 0 0,-1 0 0 0 0,1 0-1 0 0,-1 0 1 0 0,3 4 2 0 0,14 7-11 0 0,2 2 31 0 0,1 0 0 0 0,1-2 0 0 0,0 0 0 0 0,1-2 0 0 0,1-1 0 0 0,0-2 0 0 0,0 0-1 0 0,1-2 1 0 0,0-1 0 0 0,1-1 0 0 0,-1-2 0 0 0,23 1-20 0 0,-39-5-16 0 0,0 1 0 0 0,0-2-1 0 0,0 0 1 0 0,-1-1 0 0 0,1 0 0 0 0,0 0-1 0 0,-1-2 1 0 0,0 1 0 0 0,1-2 0 0 0,-1 0 0 0 0,-1 0-1 0 0,1-1 1 0 0,-1 0 0 0 0,0-1 0 0 0,-1 0 0 0 0,9-8 16 0 0,-18 14-20 0 0,0 0 0 0 0,-1 0 1 0 0,1 0-1 0 0,-1 0 0 0 0,1 1 1 0 0,-1-1-1 0 0,1 0 1 0 0,-1 0-1 0 0,0 0 0 0 0,1 0 1 0 0,-1 0-1 0 0,0 0 0 0 0,0 0 1 0 0,0 0-1 0 0,0 0 0 0 0,1 0 1 0 0,-2 0-1 0 0,1 0 1 0 0,0 0-1 0 0,0 0 0 0 0,0 0 1 0 0,0 0-1 0 0,-1 0 0 0 0,1 0 1 0 0,0 0-1 0 0,-1 0 1 0 0,1 0-1 0 0,-1 0 0 0 0,1 0 1 0 0,-1 0-1 0 0,1 1 0 0 0,-1-1 1 0 0,0 0-1 0 0,1 0 0 0 0,-1 1 1 0 0,0-1-1 0 0,0 0 1 0 0,1 1-1 0 0,-1-1 0 0 0,0 1 1 0 0,0-1-1 0 0,0 1 0 0 0,0-1 1 0 0,0 1-1 0 0,0 0 1 0 0,0-1-1 0 0,0 1 0 0 0,0 0 1 0 0,0 0-1 0 0,0 0 0 0 0,0 0 1 0 0,0 0-1 0 0,0 0 0 0 0,-1 0 20 0 0,-60-11-103 0 0,50 9 87 0 0,-1 1 1 0 0,1 0-1 0 0,0 1 1 0 0,-1 0-1 0 0,1 1 1 0 0,-1 1-1 0 0,1 0 1 0 0,0 0-1 0 0,0 1 1 0 0,0 1-1 0 0,0 0 1 0 0,1 0-1 0 0,-1 1 1 0 0,1 1-1 0 0,0 0 1 0 0,1 0-1 0 0,-1 1 1 0 0,1 1-1 0 0,1-1 1 0 0,0 2-1 0 0,0-1 1 0 0,0 1-1 0 0,1 1 1 0 0,0-1-1 0 0,-3 7 16 0 0,12-12 22 0 0,0-1 0 0 0,0 0 0 0 0,1 1 1 0 0,-1-1-1 0 0,1 0 0 0 0,0 1 0 0 0,0-1 0 0 0,0 0 0 0 0,1-1 0 0 0,-1 1 0 0 0,1 0 1 0 0,-1-1-1 0 0,1 1 0 0 0,0-1 0 0 0,0 0 0 0 0,0 0 0 0 0,0 0 0 0 0,0 0 0 0 0,0 0 1 0 0,1-1-1 0 0,-1 0 0 0 0,1 1 0 0 0,-1-1 0 0 0,1-1 0 0 0,-1 1 0 0 0,1 0 0 0 0,0-1 0 0 0,-1 0 1 0 0,1 1-1 0 0,0-2 0 0 0,-1 1 0 0 0,1 0 0 0 0,0-1 0 0 0,1 0-22 0 0,23 1 43 0 0,0-2 0 0 0,0-1 0 0 0,-1-1 0 0 0,1-1 0 0 0,-1-1 0 0 0,0-2-1 0 0,-1 0 1 0 0,0-2 0 0 0,5-4-43 0 0,-3 0 95 0 0,-1-1 0 0 0,0-1-1 0 0,-1-2 1 0 0,-1 0 0 0 0,-1-2 0 0 0,-1 0-1 0 0,-1-2 1 0 0,0-1 0 0 0,-2 0-1 0 0,0-2 1 0 0,-2 0 0 0 0,-1-1-1 0 0,-1 0 1 0 0,-1-2 0 0 0,-1 0 0 0 0,-2 0-1 0 0,-1-1 1 0 0,-1-1 0 0 0,2-12-95 0 0,-2-68 2610 0 0,-10 110-2604 0 0,0 1 1 0 0,0-1-1 0 0,-1 1 1 0 0,1 0-1 0 0,0-1 1 0 0,0 1-1 0 0,0-1 0 0 0,0 1 1 0 0,0-1-1 0 0,-1 1 1 0 0,1-1-1 0 0,0 1 1 0 0,-1-1-1 0 0,1 1 1 0 0,0-1-1 0 0,-1 1 0 0 0,1-1 1 0 0,0 1-1 0 0,-1-1 1 0 0,1 0-1 0 0,-1 1 1 0 0,1-1-1 0 0,-1 0 0 0 0,1 1 1 0 0,-1-1-1 0 0,1 0 1 0 0,-1 0-1 0 0,1 0 1 0 0,-1 1-1 0 0,1-1 1 0 0,-1 0-1 0 0,0 0 0 0 0,1 0 1 0 0,-1 0-1 0 0,1 0 1 0 0,-1 0-1 0 0,1 0 1 0 0,-1 0-1 0 0,0 0 1 0 0,1 0-1 0 0,-1 0 0 0 0,1 0 1 0 0,-1-1-1 0 0,1 1 1 0 0,-1 0-1 0 0,1 0 1 0 0,-1-1-1 0 0,1 1 0 0 0,-1 0 1 0 0,1 0-1 0 0,-1-1 1 0 0,1 1-1 0 0,-1-1 1 0 0,1 1-1 0 0,0 0 1 0 0,-1-1-1 0 0,1 1 0 0 0,0-1 1 0 0,-1 1-1 0 0,1-1 1 0 0,0 1-1 0 0,-1-1 1 0 0,1 1-1 0 0,0-1 0 0 0,0 1 1 0 0,0-1-1 0 0,0 0-6 0 0,-6 20 7 0 0,2 1 0 0 0,0 0 0 0 0,1-1 0 0 0,1 1 0 0 0,1 1 0 0 0,1-1 0 0 0,0 0 0 0 0,2 0 0 0 0,0 0 0 0 0,1-1 0 0 0,2 1 0 0 0,0 0 0 0 0,0-1 0 0 0,2 0-1 0 0,0-1 1 0 0,2 1 0 0 0,4 7-7 0 0,25 64-1219 0 0,-32-51-2701 0 0,-23-20 1413 0 0,6-15 1331 0 0</inkml:trace>
  <inkml:trace contextRef="#ctx0" brushRef="#br0" timeOffset="261.914">801 267 2240 0 0,'18'-3'4231'0'0,"146"-9"-3393"0"0,29-1-2874 0 0,-138 11-461 0 0,-43 2 1417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0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85 221 1272 0 0,'8'-55'6003'0'0,"-8"55"-5846"0"0,0 0-34 0 0,-27-50 686 0 0,28 51-812 0 0,-1-1 0 0 0,0 1 0 0 0,0-1 0 0 0,0 1 0 0 0,0-1 0 0 0,1 1 0 0 0,-1-1 0 0 0,0 1 0 0 0,0-1 1 0 0,0 1-1 0 0,0-1 0 0 0,0 1 0 0 0,0-1 0 0 0,0 1 0 0 0,0-1 0 0 0,-1 1 0 0 0,1-1 0 0 0,0 1 0 0 0,0-1 0 0 0,0 1 0 0 0,0-1 0 0 0,-1 1 0 0 0,1-1 0 0 0,0 1 0 0 0,-1-1 0 0 0,1 1 0 0 0,0-1 0 0 0,-1 0 0 0 0,1 1 0 0 0,0-1 0 0 0,-1 1 0 0 0,1-1 1 0 0,-1 0-1 0 0,1 0 0 0 0,-1 1 0 0 0,1-1 0 0 0,0 0 0 0 0,-1 0 0 0 0,1 1 0 0 0,-1-1 0 0 0,0 0 0 0 0,1 0 0 0 0,-1 0 0 0 0,1 0 0 0 0,-1 0 0 0 0,1 0 0 0 0,-1 0 0 0 0,1 0 0 0 0,-1 0 0 0 0,1 0 0 0 0,-1 0 0 0 0,1 0 0 0 0,-1 0 0 0 0,1 0 0 0 0,-1-1 1 0 0,1 1-1 0 0,-1 0 0 0 0,1 0 0 0 0,-1-1 0 0 0,1 1 0 0 0,-1 0 0 0 0,1 0 0 0 0,0-1 0 0 0,-1 1 3 0 0,0 5 12 0 0,-1 16-13 0 0,0 0 1 0 0,2 0-1 0 0,0 0 0 0 0,1 0 1 0 0,1 0-1 0 0,1 0 1 0 0,1-1-1 0 0,6 20 1 0 0,-10-40 0 0 0,23 83-13 0 0,-23-82 17 0 0,0-1 0 0 0,0 0-132 0 0,-28 4-4257 0 0,14-13 3233 0 0</inkml:trace>
  <inkml:trace contextRef="#ctx0" brushRef="#br0" timeOffset="234.658">0 25 1768 0 0,'20'-24'920'0'0,"-19"24"-1804"0"0</inkml:trace>
  <inkml:trace contextRef="#ctx0" brushRef="#br0" timeOffset="703.346">170 521 1060 0 0,'5'-22'2705'0'0,"-4"2"-2599"0"0,1-1-1 0 0,1 1 1 0 0,1-1-1 0 0,0 1 1 0 0,2 0 0 0 0,0 0-1 0 0,2 1 1 0 0,0 0 0 0 0,1 0-1 0 0,1 1 1 0 0,0 0-1 0 0,1 1 1 0 0,2 0 0 0 0,-1 1-1 0 0,2 0 1 0 0,0 1 0 0 0,12-10-106 0 0,-22 23-2 0 0,0 0 0 0 0,0 0 1 0 0,0 1-1 0 0,0-1 0 0 0,0 1 1 0 0,0 0-1 0 0,0 0 0 0 0,1 1 1 0 0,-1-1-1 0 0,0 1 0 0 0,1 0 1 0 0,-1 0-1 0 0,0 0 0 0 0,1 1 1 0 0,-1-1-1 0 0,0 1 0 0 0,0 0 1 0 0,0 0-1 0 0,1 1 0 0 0,-1-1 1 0 0,0 1-1 0 0,-1 0 0 0 0,1 0 1 0 0,0 0-1 0 0,-1 1 0 0 0,1-1 1 0 0,-1 1-1 0 0,1 0 0 0 0,-1 0 1 0 0,0 0-1 0 0,0 0 0 0 0,-1 1 1 0 0,1-1-1 0 0,1 3 2 0 0,2 3 8 0 0,1 0 0 0 0,-1 1 0 0 0,0-1 0 0 0,-1 1 0 0 0,-1 1 0 0 0,1-1 0 0 0,-1 1 0 0 0,-1 0 0 0 0,0 0 0 0 0,-1 0 0 0 0,0 0 0 0 0,-1 0 1 0 0,1 3-9 0 0,-3-8 18 0 0,1-1 0 0 0,-1 0 0 0 0,0 0 0 0 0,-1 0 1 0 0,1 0-1 0 0,-1 0 0 0 0,0 0 0 0 0,0 0 0 0 0,-1-1 1 0 0,1 1-1 0 0,-1-1 0 0 0,0 1 0 0 0,0-1 0 0 0,0 0 0 0 0,-1 0 1 0 0,1 0-1 0 0,-1-1 0 0 0,-3 2-18 0 0,-35 1-2708 0 0,19-17 1424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5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1240 0 0,'5'-29'4000'0'0,"-3"15"-1434"0"0,3 32-1504 0 0,122 432 1868 0 0,-85-348-2554 0 0,-73-148-3084 0 0,-1-74-3959 0 0,31 109 5432 0 0</inkml:trace>
  <inkml:trace contextRef="#ctx0" brushRef="#br0" timeOffset="279.997">42 151 1404 0 0,'-1'-5'190'0'0,"1"-1"-1"0"0,0 1 1 0 0,0 0-1 0 0,0-1 1 0 0,1 1-1 0 0,-1 0 1 0 0,1-1 0 0 0,1 1-1 0 0,-1 0 1 0 0,1 0-1 0 0,0 0 1 0 0,0 0-1 0 0,0 0 1 0 0,1 0 0 0 0,-1 1-1 0 0,1-1 1 0 0,0 1-1 0 0,1-1 1 0 0,-1 1-1 0 0,1 0 1 0 0,0 1-1 0 0,3-3-189 0 0,-2 1 70 0 0,1 1 0 0 0,0 0-1 0 0,0 1 1 0 0,0-1 0 0 0,0 1-1 0 0,0 0 1 0 0,1 1 0 0 0,0-1-1 0 0,-1 2 1 0 0,1-1 0 0 0,0 0-1 0 0,0 1 1 0 0,0 1 0 0 0,0-1-1 0 0,0 1 1 0 0,0 0-1 0 0,0 1 1 0 0,0-1 0 0 0,0 1-1 0 0,-1 1 1 0 0,1-1 0 0 0,0 1-1 0 0,0 1 1 0 0,-1-1 0 0 0,0 1-1 0 0,1 0-69 0 0,-1 0 45 0 0,0 0-1 0 0,1 0 1 0 0,-2 0-1 0 0,1 1 1 0 0,0 0-1 0 0,-1 0 1 0 0,1 1-1 0 0,-1-1 1 0 0,-1 1-1 0 0,1 0 1 0 0,-1 1-1 0 0,1-1 1 0 0,-1 1-1 0 0,-1 0 1 0 0,1 0-1 0 0,-1 0 1 0 0,0 0-1 0 0,-1 0 1 0 0,1 1-1 0 0,-1-1 0 0 0,-1 1 1 0 0,1 0-1 0 0,-1-1 1 0 0,0 1-1 0 0,-1 0 1 0 0,1 0-1 0 0,-1 0 1 0 0,-1 0-1 0 0,1 0 1 0 0,-1-1-1 0 0,-1 1 1 0 0,1 0-1 0 0,-1 0 1 0 0,0-1-1 0 0,0 0 1 0 0,-1 1-1 0 0,0-1 1 0 0,0 0-1 0 0,-4 5-44 0 0,1-4 11 0 0,-1 0 0 0 0,0 0 0 0 0,0-1 0 0 0,-1 0 0 0 0,1 0 0 0 0,-1-1 0 0 0,-1 0 0 0 0,1-1 0 0 0,-1 1 0 0 0,1-2 0 0 0,-1 1 0 0 0,0-1 0 0 0,-1 0 0 0 0,1-1 0 0 0,0 0 0 0 0,-2-1-11 0 0,10-1-80 0 0,1 0 1 0 0,-1-1-1 0 0,0 1 0 0 0,1-1 1 0 0,-1 1-1 0 0,1-1 0 0 0,0 1 0 0 0,-1-1 1 0 0,1 1-1 0 0,-1-1 0 0 0,1 1 1 0 0,0-1-1 0 0,-1 0 0 0 0,1 1 1 0 0,0-1-1 0 0,0 1 0 0 0,-1-1 0 0 0,1 0 1 0 0,0 1-1 0 0,0-1 0 0 0,0 0 1 0 0,0 1-1 0 0,0-1 0 0 0,0 0 0 0 0,0 1 1 0 0,0-1-1 0 0,0 0 0 0 0,0 1 1 0 0,0-1-1 0 0,0 0 0 0 0,1 1 0 0 0,-1-1 1 0 0,0 1-1 0 0,0-1 0 0 0,1 0 1 0 0,-1 1-1 0 0,0-1 0 0 0,1 1 0 0 0,-1-1 1 0 0,1 1-1 0 0,-1-1 0 0 0,1 1 1 0 0,-1-1-1 0 0,1 1 0 0 0,-1-1 0 0 0,1 1 1 0 0,-1 0-1 0 0,1-1 0 0 0,-1 1 1 0 0,1 0-1 0 0,0-1 0 0 0,-1 1 0 0 0,1 0 1 0 0,0 0-1 0 0,-1 0 0 0 0,1 0 1 0 0,0 0-1 0 0,-1-1 0 0 0,1 1 1 0 0,0 0-1 0 0,-1 0 0 0 0,1 1 0 0 0,0-1 80 0 0,19-11-1214 0 0,2 1 26 0 0</inkml:trace>
  <inkml:trace contextRef="#ctx0" brushRef="#br0" timeOffset="546.398">805 76 1240 0 0,'-5'-14'4782'0'0,"-19"21"-3278"0"0,-23 19-777 0 0,34-18-572 0 0,1 0-1 0 0,0 1 0 0 0,0 0 0 0 0,1 1 0 0 0,0 0 0 0 0,1 1 0 0 0,0 0 1 0 0,0 0-1 0 0,2 1 0 0 0,-1 0 0 0 0,1 1 0 0 0,1 0 0 0 0,0 0 0 0 0,1 1 1 0 0,1-1-1 0 0,0 1 0 0 0,1 1 0 0 0,0-1 0 0 0,1 0 0 0 0,1 1 0 0 0,-1 9-154 0 0,4-17-37 0 0,0 0 0 0 0,0 0 0 0 0,1 0-1 0 0,-1 0 1 0 0,2-1 0 0 0,-1 1 0 0 0,1-1-1 0 0,0 1 1 0 0,0-1 0 0 0,0 0 0 0 0,1 0-1 0 0,0-1 1 0 0,1 1 0 0 0,-1-1 0 0 0,1 0-1 0 0,0 0 1 0 0,0 0 0 0 0,0-1 0 0 0,1 1-1 0 0,0-1 1 0 0,0-1 0 0 0,0 1 0 0 0,0-1-1 0 0,3 1 38 0 0,166 44-5330 0 0,-116-46 2828 0 0,-33-2 1338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5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47 1724 0 0,'0'0'737'0'0,"0"0"-47"0"0,0 0-142 0 0,0 0-71 0 0,0 0-86 0 0,0 0-69 0 0,0 0 35 0 0,0 0-49 0 0,0 0-37 0 0,0 0 14 0 0,-16 0 210 0 0,-13 95 369 0 0,28-75-697 0 0,0 1 0 0 0,1 0 0 0 0,1-1 0 0 0,1 1 0 0 0,1-1 0 0 0,1 1 0 0 0,1-1 0 0 0,4 12-167 0 0,65 176 1233 0 0,-74-207-1286 0 0,1 0 1 0 0,-1 1 0 0 0,0-1 0 0 0,0 0 0 0 0,1 1-1 0 0,-1-1 1 0 0,0 0 0 0 0,0 1 0 0 0,0-1-1 0 0,-1 0 1 0 0,1 1 0 0 0,0-1 0 0 0,0 0 0 0 0,-1 1-1 0 0,1-1 1 0 0,-1 0 0 0 0,1 0 0 0 0,-1 1 0 0 0,1-1-1 0 0,-1 0 1 0 0,0 0 0 0 0,0 0 0 0 0,1 0 0 0 0,-1 0-1 0 0,0 0 1 0 0,0 0 0 0 0,0 0 0 0 0,0 0-1 0 0,0 0 1 0 0,0 0 0 0 0,-1-1 0 0 0,1 1 0 0 0,0-1-1 0 0,0 1 1 0 0,-1 0 0 0 0,1-1 0 0 0,0 0 0 0 0,0 1-1 0 0,-1-1 1 0 0,1 0 0 0 0,0 0 0 0 0,-1 0 0 0 0,1 0-1 0 0,0 0 1 0 0,-1 0 0 0 0,1 0 0 0 0,-1 0-1 0 0,1 0 1 0 0,0-1 0 0 0,-1 1 52 0 0,-65-15-3816 0 0,43 1 2633 0 0</inkml:trace>
  <inkml:trace contextRef="#ctx0" brushRef="#br0" timeOffset="1487.81">45 327 2200 0 0,'-44'-19'5317'0'0,"78"6"-4247"0"0,216-31-141 0 0,-186 37-1042 0 0,-1-3 0 0 0,0-3 0 0 0,0-2 0 0 0,37-17 113 0 0,-92 28 1 0 0,0 0 1 0 0,0 0-1 0 0,0-1 0 0 0,-1 0 1 0 0,1-1-1 0 0,-1 0 0 0 0,-1 0 1 0 0,1 0-1 0 0,-1-1 0 0 0,0 0 0 0 0,-1 0 1 0 0,0 0-1 0 0,0-1 0 0 0,0 0 1 0 0,-1 0-1 0 0,0 0 0 0 0,-1 0 1 0 0,3-8-2 0 0,-6 16 26 0 0,0 0-1 0 0,-1-44 179 0 0,1 45-201 0 0,0 0 0 0 0,0-1 1 0 0,-1 1-1 0 0,1 0 0 0 0,0-1 0 0 0,0 1 0 0 0,0 0 1 0 0,-1-1-1 0 0,1 1 0 0 0,0 0 0 0 0,-1-1 1 0 0,1 1-1 0 0,-1-1 0 0 0,1 1 0 0 0,0-1 1 0 0,-1 1-1 0 0,1-1 0 0 0,-1 1 0 0 0,0-1 0 0 0,1 1 1 0 0,-1-1-1 0 0,1 1 0 0 0,-1-1 0 0 0,0 0 1 0 0,1 0-1 0 0,-1 1 0 0 0,0-1 0 0 0,1 0 1 0 0,-1 0-1 0 0,0 0 0 0 0,1 1 0 0 0,-1-1 0 0 0,0 0 1 0 0,0 0-1 0 0,1 0 0 0 0,-1 0 0 0 0,0 0 1 0 0,1-1-1 0 0,-1 1 0 0 0,0 0 0 0 0,1 0 0 0 0,-1 0 1 0 0,0-1-1 0 0,1 1 0 0 0,-1 0 0 0 0,0-1 1 0 0,1 1-1 0 0,-1 0 0 0 0,1-1 0 0 0,-1 1 1 0 0,0-1-4 0 0,-2 360 1291 0 0,17-191-1187 0 0,-3-34 386 0 0,-11-134-410 0 0,0-32 133 0 0,28-178-834 0 0,-28 209 599 0 0,0 0 1 0 0,1 0-1 0 0,-1 0 1 0 0,1 0-1 0 0,-1 0 0 0 0,1 1 1 0 0,-1-1-1 0 0,1 0 1 0 0,-1 0-1 0 0,1 0 0 0 0,0 1 1 0 0,-1-1-1 0 0,1 0 1 0 0,0 1-1 0 0,0-1 0 0 0,0 1 1 0 0,-1-1-1 0 0,1 1 1 0 0,0-1-1 0 0,0 1 0 0 0,0 0 1 0 0,0-1-1 0 0,0 1 1 0 0,0 0-1 0 0,0 0 0 0 0,0 0 1 0 0,0 0-1 0 0,0 0 1 0 0,0 0-1 0 0,0 0 0 0 0,0 0 1 0 0,0 0-1 0 0,0 0 0 0 0,0 0 1 0 0,0 0-1 0 0,0 1 1 0 0,-1-1-1 0 0,1 0 0 0 0,0 1 1 0 0,0-1-1 0 0,0 1 1 0 0,0-1-1 0 0,0 1 0 0 0,-1-1 1 0 0,1 1-1 0 0,0 0 1 0 0,0-1-1 0 0,-1 1 0 0 0,1 0 1 0 0,-1 0-1 0 0,1 0 1 0 0,0-1-1 0 0,-1 1 0 0 0,0 0 1 0 0,1 0-1 0 0,0 1 22 0 0,42 54-210 0 0,-40-51 165 0 0,2 4 55 0 0,-1 0 0 0 0,2-1 0 0 0,-1 1 0 0 0,1-2 0 0 0,1 1 1 0 0,-1 0-1 0 0,1-1 0 0 0,1 0 0 0 0,-1-1 0 0 0,1 0 0 0 0,0 0 1 0 0,0-1-1 0 0,1 1 0 0 0,0-2 0 0 0,0 1 0 0 0,0-2 0 0 0,0 1 1 0 0,1-1-1 0 0,-1 0 0 0 0,1-1 0 0 0,0 0 0 0 0,0-1 0 0 0,0 0 1 0 0,0 0-1 0 0,0-1 0 0 0,0 0 0 0 0,-1-1 0 0 0,11-2-10 0 0,-9 1-65 0 0,0-1 0 0 0,0 0 0 0 0,-1-1-1 0 0,0 0 1 0 0,1-1 0 0 0,-1 0 0 0 0,-1 0-1 0 0,1-1 1 0 0,-1 0 0 0 0,0-1 0 0 0,0 0 0 0 0,-1 0-1 0 0,0-1 1 0 0,0 0 0 0 0,-1-1 0 0 0,0 0-1 0 0,0 0 1 0 0,-1 0 0 0 0,-1-1 0 0 0,1 0 0 0 0,-1 0-1 0 0,-1 0 1 0 0,0 0 0 0 0,-1-1 0 0 0,1 0 0 0 0,-2 0-1 0 0,0 0 1 0 0,0-5 65 0 0,-5 11-16 0 0,0 0-1 0 0,0 0 1 0 0,-1 0-1 0 0,0 0 1 0 0,0 0-1 0 0,0 1 1 0 0,-1 0 0 0 0,1 0-1 0 0,-1 0 1 0 0,0 0-1 0 0,0 1 1 0 0,-1 0-1 0 0,1 0 1 0 0,-1 0-1 0 0,1 1 1 0 0,-1 0-1 0 0,0 0 1 0 0,0 0 0 0 0,0 1-1 0 0,0-1 1 0 0,0 1-1 0 0,0 1 1 0 0,0 0-1 0 0,-3-1 17 0 0,1-1 25 0 0,1 0-1 0 0,-1 1 1 0 0,0 0 0 0 0,0 0-1 0 0,0 0 1 0 0,0 1-1 0 0,0 0 1 0 0,0 1-1 0 0,0 0 1 0 0,0 0-1 0 0,0 0 1 0 0,1 1-1 0 0,-1 0 1 0 0,0 1-1 0 0,1 0 1 0 0,0 0 0 0 0,0 1-1 0 0,0 0 1 0 0,0 0-1 0 0,0 0 1 0 0,1 1-1 0 0,-1 0 1 0 0,1 0-1 0 0,1 1 1 0 0,-1-1-1 0 0,1 1 1 0 0,0 1-1 0 0,0-1 1 0 0,1 1 0 0 0,0 0-1 0 0,0 0 1 0 0,0 0-1 0 0,1 0 1 0 0,0 0-1 0 0,1 1 1 0 0,-1 0-25 0 0,3 1 21 0 0,0 0 1 0 0,1 0 0 0 0,0 0-1 0 0,0-1 1 0 0,1 1 0 0 0,0 0-1 0 0,0 0 1 0 0,1-1-1 0 0,1 0 1 0 0,-1 1 0 0 0,1-1-1 0 0,0 0 1 0 0,1-1 0 0 0,0 1-1 0 0,0-1 1 0 0,1 0 0 0 0,0 0-1 0 0,0-1 1 0 0,0 1-1 0 0,1-1 1 0 0,0-1 0 0 0,0 1-1 0 0,1-1 1 0 0,-1-1 0 0 0,1 1-1 0 0,0-1 1 0 0,1-1 0 0 0,-1 0-1 0 0,0 0 1 0 0,1 0-1 0 0,0-1 1 0 0,0 0 0 0 0,-1-1-1 0 0,1 0 1 0 0,0 0 0 0 0,0-1-1 0 0,0 0 1 0 0,1-1-22 0 0,2 1-39 0 0,0-1 1 0 0,0-1-1 0 0,0 0 1 0 0,-1-1-1 0 0,1 0 1 0 0,-1-1-1 0 0,1 0 1 0 0,-1 0-1 0 0,-1-1 1 0 0,1-1-1 0 0,-1 0 0 0 0,0-1 1 0 0,0 1-1 0 0,0-2 1 0 0,-1 0-1 0 0,0 0 1 0 0,-1 0-1 0 0,0-1 1 0 0,1-2 38 0 0,37-48 218 0 0,-17 102-187 0 0,-17 8 142 0 0,-8-61-111 0 0,-1 1 0 0 0,1 0 0 0 0,1 0 0 0 0,0 1 0 0 0,0-1 0 0 0,0 1-1 0 0,1 0 1 0 0,1 0 0 0 0,-1 1 0 0 0,1 0 0 0 0,0 0 0 0 0,7-5-62 0 0,54-27-189 0 0,-38 58 155 0 0,86 109-476 0 0,-81-65-4943 0 0,-32-57 4065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8:5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3 476 1392 0 0,'0'-32'3908'0'0,"14"-11"-1201"0"0,-14 44-2661 0 0,0-1 0 0 0,0 1-1 0 0,1-1 1 0 0,-1 1-1 0 0,0-1 1 0 0,0 0 0 0 0,0 1-1 0 0,0-1 1 0 0,0 1-1 0 0,0-1 1 0 0,0 0 0 0 0,1 1-1 0 0,-1-1 1 0 0,0 1-1 0 0,0-1 1 0 0,1 0 0 0 0,-1 1-1 0 0,0-1 1 0 0,1 0-1 0 0,-1 0 1 0 0,0 1 0 0 0,1-1-1 0 0,-1 0 1 0 0,0 0 0 0 0,1 1-1 0 0,-1-1 1 0 0,0 0-1 0 0,1 0 1 0 0,-1 0 0 0 0,1 0-1 0 0,-1 1 1 0 0,0-1-1 0 0,1 0 1 0 0,-1 0 0 0 0,1 0-1 0 0,-1 0 1 0 0,1 0-1 0 0,-1 0 1 0 0,0 0 0 0 0,1 0-1 0 0,-1 0 1 0 0,1 0-1 0 0,-1-1 1 0 0,0 1 0 0 0,1 0-46 0 0,-2 12 23 0 0,0 260 1172 0 0,14-221-1953 0 0,-24-78-6588 0 0,9 20 6308 0 0</inkml:trace>
  <inkml:trace contextRef="#ctx0" brushRef="#br0" timeOffset="621.676">2 395 1228 0 0,'-2'-18'3932'0'0,"36"-21"-3556"0"0,-25 32-323 0 0,0 1 0 0 0,1 0 0 0 0,0 0 0 0 0,0 1 1 0 0,0 0-1 0 0,1 1 0 0 0,-1 0 0 0 0,1 1 0 0 0,0 0 0 0 0,0 1 1 0 0,0 0-1 0 0,0 1 0 0 0,0 0 0 0 0,1 1 0 0 0,-1 0-53 0 0,-8 0 5 0 0,1 0 0 0 0,-1 0 0 0 0,0 0 0 0 0,0 1 0 0 0,0 0 0 0 0,0-1 0 0 0,0 1 0 0 0,0 0 0 0 0,0 1 0 0 0,0-1-1 0 0,0 0 1 0 0,-1 1 0 0 0,1 0 0 0 0,0-1 0 0 0,-1 1 0 0 0,1 0 0 0 0,-1 0 0 0 0,0 1 0 0 0,0-1 0 0 0,0 0 0 0 0,0 1 0 0 0,0-1 0 0 0,0 1 0 0 0,0 0 0 0 0,-1 0-1 0 0,0 0 1 0 0,1-1 0 0 0,-1 1 0 0 0,0 0 0 0 0,-1 0 0 0 0,1 1 0 0 0,0-1 0 0 0,-1 0 0 0 0,0 0 0 0 0,1 0 0 0 0,-1 0 0 0 0,0 0 0 0 0,-1 1-5 0 0,-24 118 94 0 0,-81 9 1733 0 0,161-128-937 0 0,-47-4-880 0 0,0 1 0 0 0,1 0 1 0 0,-1 0-1 0 0,0 0 1 0 0,0 1-1 0 0,0 1 1 0 0,0-1-1 0 0,0 1 1 0 0,0 1-1 0 0,0-1 1 0 0,0 1-1 0 0,-1 1 1 0 0,0 0-1 0 0,1 0 1 0 0,-1 0-1 0 0,-1 1 1 0 0,1-1-1 0 0,-1 2 1 0 0,0-1-1 0 0,0 1 1 0 0,0 0-1 0 0,-1 0 1 0 0,0 1-1 0 0,0-1 1 0 0,0 1-1 0 0,-1 0 1 0 0,0 0-1 0 0,-1 1 1 0 0,1-1-1 0 0,-1 1 1 0 0,-1 0-1 0 0,0 0 1 0 0,1 3-11 0 0,-6-4 23 0 0,0-1 1 0 0,-1 1-1 0 0,1-1 1 0 0,-1 1-1 0 0,-1-1 1 0 0,1 0-1 0 0,-1 0 1 0 0,0-1-1 0 0,0 0 1 0 0,-1 0-1 0 0,1 0 1 0 0,-1 0-1 0 0,0-1 1 0 0,-1 0-1 0 0,1 0 1 0 0,-1-1-1 0 0,1 0 1 0 0,-1 0-1 0 0,0 0 1 0 0,-1-1-1 0 0,1 0 1 0 0,-2 0-24 0 0,5 0-1 0 0,-3 1-19 0 0,1-1 1 0 0,-1 1 0 0 0,1-1-1 0 0,-1-1 1 0 0,0 1-1 0 0,1-1 1 0 0,-1 0 0 0 0,0 0-1 0 0,0-1 1 0 0,0 0 0 0 0,0 0-1 0 0,0-1 1 0 0,1 0 0 0 0,-1 0-1 0 0,0-1 1 0 0,0 1 0 0 0,1-1-1 0 0,-1-1 1 0 0,-4-2 19 0 0,7 3-211 0 0,1-1 0 0 0,0 0 1 0 0,0 0-1 0 0,0 1 0 0 0,1-2 0 0 0,-1 1 1 0 0,1 0-1 0 0,0-1 0 0 0,-1 1 1 0 0,2-1-1 0 0,-1 1 0 0 0,0-1 0 0 0,1 0 1 0 0,-1 0-1 0 0,1 0 0 0 0,0 0 0 0 0,1 0 1 0 0,-1 0-1 0 0,1 0 0 0 0,-1 0 1 0 0,1 0-1 0 0,1-4 211 0 0,17-41-2454 0 0,-1 24 1258 0 0</inkml:trace>
  <inkml:trace contextRef="#ctx0" brushRef="#br0" timeOffset="1195.559">674 745 1280 0 0,'1'1'97'0'0,"0"0"0"0"0,0 0 1 0 0,0 0-1 0 0,0 0 0 0 0,0 0 0 0 0,0 1 0 0 0,0-1 1 0 0,0 0-1 0 0,-1 1 0 0 0,1-1 0 0 0,-1 0 0 0 0,1 1 0 0 0,-1-1 1 0 0,1 1-1 0 0,-1-1 0 0 0,0 1 0 0 0,1-1 0 0 0,-1 1 1 0 0,0-1-1 0 0,0 1 0 0 0,0-1 0 0 0,0 1 0 0 0,-1-1 0 0 0,1 1 1 0 0,0-1-1 0 0,-1 1 0 0 0,1-1 0 0 0,-1 1 0 0 0,1-1 1 0 0,-1 0-1 0 0,1 1 0 0 0,-1-1 0 0 0,0 0 0 0 0,0 1 0 0 0,0-1 1 0 0,0 0-1 0 0,0 0 0 0 0,0 0 0 0 0,0 0 0 0 0,0 0 1 0 0,0 0-1 0 0,-1 0 0 0 0,1 0 0 0 0,0 0 0 0 0,-1-1 0 0 0,1 1 1 0 0,0 0-1 0 0,-1-1 0 0 0,1 1 0 0 0,-1-1 0 0 0,1 0 1 0 0,-1 1-1 0 0,1-1 0 0 0,-1 0 0 0 0,1 0 0 0 0,-1 0 0 0 0,1 0 1 0 0,-1 0-1 0 0,1 0 0 0 0,-1-1 0 0 0,1 1 0 0 0,-1 0 0 0 0,1-1 1 0 0,-1 1-1 0 0,1-1 0 0 0,-2 0-97 0 0,-3-3 35 0 0,0-1-1 0 0,0 1 1 0 0,1-1-1 0 0,-1 0 1 0 0,1 0-1 0 0,1-1 1 0 0,-1 1-1 0 0,1-1 1 0 0,-1 0-1 0 0,2-1 1 0 0,-1 1-1 0 0,1-1 1 0 0,0 1-1 0 0,0-1 1 0 0,1 0-1 0 0,0 0 1 0 0,0 0-1 0 0,0 0 1 0 0,1 0-1 0 0,0-1 1 0 0,1 1 0 0 0,0 0-1 0 0,0-1 1 0 0,1-6-35 0 0,38-175 389 0 0,-34 176-364 0 0,0 0 0 0 0,1 1-1 0 0,0 0 1 0 0,1 0 0 0 0,0 1-1 0 0,1-1 1 0 0,0 2 0 0 0,1-1 0 0 0,0 1-1 0 0,1 0 1 0 0,0 1 0 0 0,1 0-1 0 0,0 1 1 0 0,0 0 0 0 0,3-1-25 0 0,-12 9 0 0 0,0 0 1 0 0,0 0 0 0 0,0 0-1 0 0,1 0 1 0 0,-1 0 0 0 0,0 1-1 0 0,0-1 1 0 0,0 1-1 0 0,0-1 1 0 0,0 1 0 0 0,0 0-1 0 0,0 0 1 0 0,-1-1 0 0 0,1 2-1 0 0,0-1 1 0 0,0 0-1 0 0,-1 0 1 0 0,1 0 0 0 0,0 1-1 0 0,-1-1 1 0 0,1 1 0 0 0,-1-1-1 0 0,0 1 1 0 0,0 0-1 0 0,1 0 1 0 0,-1-1 0 0 0,0 1-1 0 0,0 0 1 0 0,-1 0-1 0 0,1 0 0 0 0,1 2-10 0 0,9 15 34 0 0,-1 0 0 0 0,-1 1-1 0 0,-1 0 1 0 0,-1 1 0 0 0,0 0 0 0 0,-2 0 0 0 0,-1 0 0 0 0,0 1-1 0 0,-1 10-23 0 0,11 47 145 0 0,-8-35-485 0 0,-6 0-4174 0 0,0-31 2526 0 0,0 0 756 0 0</inkml:trace>
  <inkml:trace contextRef="#ctx0" brushRef="#br0" timeOffset="1676.987">1154 794 1088 0 0,'10'6'2035'0'0,"-10"-6"-1943"0"0,0 0 0 0 0,0-1 0 0 0,0 1 0 0 0,0 0 0 0 0,0-1 0 0 0,0 1 0 0 0,0 0 0 0 0,0-1 0 0 0,0 1 0 0 0,0-1 0 0 0,0 1 0 0 0,0 0 0 0 0,1-1 0 0 0,-1 1 0 0 0,0 0 0 0 0,0-1 0 0 0,0 1 0 0 0,0 0 0 0 0,1 0 0 0 0,-1-1 0 0 0,0 1 0 0 0,0 0 1 0 0,1 0-1 0 0,-1-1 0 0 0,0 1 0 0 0,0 0 0 0 0,1 0 0 0 0,-1-1 0 0 0,0 1 0 0 0,1 0 0 0 0,-1 0 0 0 0,0 0 0 0 0,1 0 0 0 0,-1 0 0 0 0,0 0 0 0 0,1-1 0 0 0,-1 1 0 0 0,0 0 0 0 0,1 0 0 0 0,-1 0 0 0 0,0 0 0 0 0,1 0 0 0 0,-1 0 0 0 0,1 0 0 0 0,-1 1 0 0 0,0-1 0 0 0,1 0 0 0 0,-1 0 0 0 0,0 0 0 0 0,1 0 0 0 0,-1 0 0 0 0,0 0 0 0 0,1 1 0 0 0,-1-1-92 0 0,-5-50 199 0 0,1 1 0 0 0,3-1-1 0 0,3 0 1 0 0,1 1 0 0 0,2-1 0 0 0,3 1 0 0 0,8-25-199 0 0,18-66 460 0 0,-34 139-474 0 0,6 24 210 0 0,84 273 1122 0 0,30-83-607 0 0,-100-157-1899 0 0,-46-35-1071 0 0,-51-6-3335 0 0,61-15 4480 0 0</inkml:trace>
  <inkml:trace contextRef="#ctx0" brushRef="#br0" timeOffset="1922.469">1093 655 1932 0 0,'18'-20'4451'0'0,"32"3"-3757"0"0,-46 15-349 0 0,79-17 772 0 0,27-9-2158 0 0,-8-15-3734 0 0,-80 29 3592 0 0</inkml:trace>
  <inkml:trace contextRef="#ctx0" brushRef="#br0" timeOffset="2172.771">1531 1 1684 0 0,'-7'0'221'0'0,"0"0"0"0"0,-1 1 0 0 0,1 0-1 0 0,0 0 1 0 0,0 1 0 0 0,0 0 0 0 0,0 0 0 0 0,0 1-1 0 0,0 0 1 0 0,0 0 0 0 0,1 1 0 0 0,-1-1 0 0 0,1 1 0 0 0,0 1-1 0 0,0-1 1 0 0,1 1 0 0 0,-1 0 0 0 0,1 0 0 0 0,-3 4-221 0 0,4-3 68 0 0,0 0 0 0 0,0 0 0 0 0,0 0 0 0 0,1 0 0 0 0,0 0 0 0 0,0 1 0 0 0,0 0 0 0 0,1-1 0 0 0,0 1 0 0 0,0 0 0 0 0,1 0 0 0 0,0 0 0 0 0,0 0 0 0 0,1 0 0 0 0,0 0 0 0 0,0 0 0 0 0,0 1 0 0 0,1-1 0 0 0,0 0 0 0 0,1 0 0 0 0,-1 0 0 0 0,1-1 0 0 0,1 1 0 0 0,-1 0 0 0 0,1-1 0 0 0,0 1 0 0 0,1-1 0 0 0,-1 0 0 0 0,1 0 0 0 0,2 1-68 0 0,93 78-684 0 0,22-38-3856 0 0,-94-42 3436 0 0</inkml:trace>
  <inkml:trace contextRef="#ctx0" brushRef="#br0" timeOffset="2496.952">1931 128 1484 0 0,'79'153'4247'0'0,"-27"105"-1805"0"0,-48-240-2335 0 0,0-1 0 0 0,-1 1 0 0 0,-1 0 0 0 0,-1-1 0 0 0,-1 1 0 0 0,0 0-1 0 0,-2 0 1 0 0,1 0 0 0 0,-2-1 0 0 0,-1 1 0 0 0,0-1 0 0 0,-1 0 0 0 0,-1 0 0 0 0,0 0-1 0 0,-1-1 1 0 0,-1 0 0 0 0,-1 0 0 0 0,0-1 0 0 0,-1 0 0 0 0,-1-1 0 0 0,0 0-1 0 0,-1-1 1 0 0,0 0 0 0 0,-1 0 0 0 0,-13 9-107 0 0,20-19-245 0 0,0-1 1 0 0,0 0-1 0 0,-1 0 1 0 0,1 0-1 0 0,0-1 0 0 0,-1 0 1 0 0,1 0-1 0 0,-1 0 1 0 0,1-1-1 0 0,-1 0 0 0 0,1 0 1 0 0,-1-1-1 0 0,1 0 1 0 0,-1 0-1 0 0,1 0 0 0 0,0-1 1 0 0,0 0-1 0 0,0 0 1 0 0,0-1-1 0 0,0 0 0 0 0,0 0 1 0 0,0 0-1 0 0,1-1 1 0 0,0 1-1 0 0,-1-1 0 0 0,1 0 1 0 0,1-1-1 0 0,-1 1 1 0 0,1-1-1 0 0,-3-4 245 0 0,-10-14-1255 0 0</inkml:trace>
  <inkml:trace contextRef="#ctx0" brushRef="#br0" timeOffset="3139.8">2276 443 2604 0 0,'47'-10'4557'0'0,"-9"0"-4061"0"0,210-22 1468 0 0,-81 24-4676 0 0,-153 18-912 0 0,-18-9 2459 0 0</inkml:trace>
  <inkml:trace contextRef="#ctx0" brushRef="#br0" timeOffset="3390.16">2394 596 2440 0 0,'20'20'4747'0'0,"40"-16"-3815"0"0,-52-4-446 0 0,175 0 147 0 0,-61 0-4251 0 0,-43-11 744 0 0,-63 9 1444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9:0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144 176 1404 0 0,'3'-23'2653'0'0,"17"-32"1975"0"0,-20 55-4421 0 0,0 0-4 0 0,0 0-6 0 0,-35 99 773 0 0,18-33-832 0 0,3 0 1 0 0,3 0 0 0 0,3 1 0 0 0,3 1 0 0 0,4 64-139 0 0,0-133-67 0 0,1 1 1 0 0,0-1-1 0 0,0 1 1 0 0,0-1 0 0 0,-1 0-1 0 0,1 1 1 0 0,0-1-1 0 0,-1 1 1 0 0,1-1 0 0 0,-1 1-1 0 0,1-1 1 0 0,0 1-1 0 0,-1-1 1 0 0,1 1 0 0 0,-1 0-1 0 0,1-1 1 0 0,-1 1-1 0 0,1 0 1 0 0,-1-1 0 0 0,0 1-1 0 0,1 0 1 0 0,-1 0-1 0 0,1-1 1 0 0,-1 1 0 0 0,0 0-1 0 0,1 0 1 0 0,-1 0-1 0 0,1 0 1 0 0,-1 0 0 0 0,0 0-1 0 0,1 0 1 0 0,-1 0-1 0 0,0 0 1 0 0,1 0 0 0 0,-1 0-1 0 0,0 0 1 0 0,1 0-1 0 0,-1 1 1 0 0,1-1 0 0 0,-1 0-1 0 0,1 0 1 0 0,-1 1 0 0 0,0-1-1 0 0,1 0 1 0 0,-1 1-1 0 0,1-1 1 0 0,-1 1 0 0 0,1-1-1 0 0,0 1 1 0 0,-1-1-1 0 0,1 0 1 0 0,-1 1 0 0 0,1 0-1 0 0,0-1 1 0 0,-1 1-1 0 0,1-1 1 0 0,0 1 0 0 0,0-1-1 0 0,-1 1 1 0 0,1 0-1 0 0,0-1 1 0 0,0 1 0 0 0,0-1-1 0 0,0 1 1 0 0,0 0-1 0 0,0-1 1 0 0,0 1 0 0 0,0 0-1 0 0,0-1 67 0 0,-34-39-3408 0 0,21 18 2266 0 0</inkml:trace>
  <inkml:trace contextRef="#ctx0" brushRef="#br0" timeOffset="297.487">68 76 1404 0 0,'3'-6'122'0'0,"1"0"1"0"0,0 1-1 0 0,0 0 0 0 0,0 0 0 0 0,1 0 1 0 0,0 1-1 0 0,0-1 0 0 0,0 1 0 0 0,1 0 1 0 0,-1 1-1 0 0,1-1 0 0 0,0 1 0 0 0,0 0 1 0 0,0 1-1 0 0,0-1 0 0 0,0 1 0 0 0,1 0 1 0 0,-1 1-1 0 0,1 0 0 0 0,-1 0 0 0 0,1 0 1 0 0,-1 1-1 0 0,1 0 0 0 0,0 0 0 0 0,-1 0 1 0 0,1 1-1 0 0,0 0 0 0 0,-1 0 0 0 0,1 1 1 0 0,-1 0-1 0 0,0 0 0 0 0,0 1 0 0 0,0-1 1 0 0,0 1-1 0 0,0 1 0 0 0,0-1 0 0 0,-1 1 1 0 0,1 0-1 0 0,-1 0 0 0 0,0 0 0 0 0,-1 1 1 0 0,1 0-1 0 0,-1 0 0 0 0,0 0 0 0 0,0 0 1 0 0,0 1-1 0 0,-1 0 0 0 0,1 0 0 0 0,-2 0 1 0 0,3 5-123 0 0,-7-3 75 0 0,-1 0 0 0 0,1-1 1 0 0,-1 1-1 0 0,-1 0 0 0 0,0-1 1 0 0,0 0-1 0 0,0 0 0 0 0,-1 0 1 0 0,0 0-1 0 0,0-1 0 0 0,-1 0 1 0 0,0 0-1 0 0,0 0 0 0 0,0-1 1 0 0,-1 1-1 0 0,1-2 0 0 0,-1 1 1 0 0,-1-1-1 0 0,1 0 0 0 0,0 0 1 0 0,-1-1-1 0 0,0 0 1 0 0,0-1-1 0 0,0 0 0 0 0,-7 2-75 0 0,-57 10-359 0 0,70-14 68 0 0,2 0-260 0 0,-4-13-2446 0 0,39-3 634 0 0,-10 9 1224 0 0</inkml:trace>
  <inkml:trace contextRef="#ctx0" brushRef="#br0" timeOffset="1015.955">685 277 1028 0 0,'19'26'4429'0'0,"-33"52"-3068"0"0,10-62-1007 0 0,-42 150 1640 0 0,45-162-1993 0 0,-9 22 1129 0 0,5-46-383 0 0,7-12-935 0 0,1 1 1 0 0,2 0-1 0 0,0 0 0 0 0,2 1 0 0 0,2-1 0 0 0,1 1 0 0 0,1 1 1 0 0,15-28 187 0 0,40-26-1033 0 0,-64 85 1035 0 0,0-1-1 0 0,0 1 1 0 0,0 0 0 0 0,0 0 0 0 0,0-1-1 0 0,-1 1 1 0 0,1 0 0 0 0,-1 1 0 0 0,0-1-1 0 0,1 0 1 0 0,-1 0 0 0 0,0 1 0 0 0,0-1-1 0 0,0 0 1 0 0,-1 1 0 0 0,1-1 0 0 0,0 1 0 0 0,-1-1-1 0 0,0 1 1 0 0,0-1 0 0 0,0 1 0 0 0,0 0-1 0 0,0-1 1 0 0,0 1 0 0 0,0-1 0 0 0,-1 1-1 0 0,1-1 1 0 0,-1 1 0 0 0,-1 1-2 0 0,2 2 19 0 0,-35 107 810 0 0,27-95-634 0 0,8-17-180 0 0,-1 0 0 0 0,1-1-1 0 0,0 1 1 0 0,-1-1 0 0 0,1 1-1 0 0,0 0 1 0 0,-1 0 0 0 0,1-1-1 0 0,0 1 1 0 0,0 0 0 0 0,0-1-1 0 0,0 1 1 0 0,-1 0-1 0 0,1 0 1 0 0,0-1 0 0 0,0 1-1 0 0,1 0 1 0 0,-1-1 0 0 0,0 1-1 0 0,0 0 1 0 0,0 0 0 0 0,0-1-1 0 0,0 1 1 0 0,1 0 0 0 0,-1-1-1 0 0,0 1 1 0 0,1 0 0 0 0,-1-1-1 0 0,1 1 1 0 0,-1-1-1 0 0,0 1 1 0 0,1 0 0 0 0,-1-1-1 0 0,1 1 1 0 0,-1-1 0 0 0,1 0-1 0 0,0 1 1 0 0,-1-1 0 0 0,1 1-1 0 0,0-1 1 0 0,-1 0 0 0 0,1 1-1 0 0,0-1 1 0 0,-1 0 0 0 0,1 0-1 0 0,0 1 1 0 0,-1-1 0 0 0,1 0-1 0 0,0 0 1 0 0,0 0-1 0 0,-1 0 1 0 0,1 0 0 0 0,0 0-1 0 0,-1 0 1 0 0,1 0 0 0 0,0-1-1 0 0,0 1 1 0 0,-1 0 0 0 0,1 0-1 0 0,0-1-14 0 0,9 4 35 0 0,-8-3-21 0 0,0 0-1 0 0,1 0 1 0 0,-1 0 0 0 0,0 0-1 0 0,0 0 1 0 0,1 1-1 0 0,-1-1 1 0 0,0 1 0 0 0,0 0-1 0 0,0-1 1 0 0,0 1-1 0 0,0 0 1 0 0,0 0 0 0 0,0 0-1 0 0,0 1 1 0 0,0-1 0 0 0,0 0-1 0 0,-1 1 1 0 0,1-1-1 0 0,-1 1 1 0 0,1-1 0 0 0,-1 1-1 0 0,1 0 1 0 0,-1 0-1 0 0,0 0 1 0 0,0 0 0 0 0,0 0-1 0 0,0 0 1 0 0,0 0 0 0 0,0 0-1 0 0,-1 0 1 0 0,1 0-1 0 0,-1 0 1 0 0,1 1 0 0 0,-1-1-1 0 0,0 0 1 0 0,0 0-1 0 0,0 0 1 0 0,0 1 0 0 0,0-1-14 0 0,-6 8 23 0 0,0 0 1 0 0,-1 0-1 0 0,0-1 1 0 0,-1 0-1 0 0,0 0 1 0 0,0-1-1 0 0,-1 0 1 0 0,0-1-1 0 0,-1 0 1 0 0,1 0-1 0 0,-1-1 1 0 0,0 0-1 0 0,-1 0 1 0 0,0-1-1 0 0,1-1 1 0 0,-2 0-1 0 0,1-1 1 0 0,0 0-1 0 0,-5 1-23 0 0,-25-2-756 0 0,39-2 568 0 0,0-1 1 0 0,0 1-1 0 0,0-1 0 0 0,0 1 1 0 0,0-1-1 0 0,0 0 0 0 0,0 0 1 0 0,0 0-1 0 0,0 0 1 0 0,1 0-1 0 0,-1 0 0 0 0,0 0 1 0 0,1-1-1 0 0,-1 1 0 0 0,1 0 1 0 0,-1-1-1 0 0,1 0 0 0 0,0 1 1 0 0,0-1-1 0 0,-1 0 0 0 0,1 1 1 0 0,0-1-1 0 0,0 0 0 0 0,1 0 1 0 0,-1 0-1 0 0,0 0 1 0 0,1 0-1 0 0,-1 0 0 0 0,1 0 1 0 0,0 0-1 0 0,0 0 0 0 0,-1 0 1 0 0,1 0-1 0 0,0-1 0 0 0,1 1 1 0 0,-1 0-1 0 0,0 0 0 0 0,1 0 1 0 0,-1 0-1 0 0,1 0 0 0 0,0 0 1 0 0,-1 0-1 0 0,1 0 1 0 0,1-1 187 0 0,10-25-1044 0 0</inkml:trace>
  <inkml:trace contextRef="#ctx0" brushRef="#br0" timeOffset="1309.253">503 232 1380 0 0,'-14'17'444'0'0,"2"0"-1"0"0,0 1 1 0 0,1 1-1 0 0,1 0 1 0 0,1 0 0 0 0,0 1-1 0 0,1 1 1 0 0,2-1-1 0 0,0 1 1 0 0,1 0-1 0 0,1 0 1 0 0,1 1 0 0 0,0 16-444 0 0,4-25 83 0 0,0 0 0 0 0,1-1 0 0 0,0 0 1 0 0,1 1-1 0 0,1-1 0 0 0,0 0 0 0 0,0-1 0 0 0,2 1 1 0 0,-1-1-1 0 0,1 0 0 0 0,1 0 0 0 0,0 0 0 0 0,0-1 1 0 0,1 0-1 0 0,0-1 0 0 0,1 0 0 0 0,0 0 1 0 0,1-1-1 0 0,-1 0 0 0 0,2-1 0 0 0,4 4-83 0 0,-3-4-361 0 0,0 0-1 0 0,0 0 0 0 0,1-1 1 0 0,0 0-1 0 0,0-2 0 0 0,0 1 1 0 0,1-2-1 0 0,-1 1 0 0 0,1-2 1 0 0,0 0-1 0 0,0-1 0 0 0,3 0 362 0 0,3-5-1202 0 0,14-16 122 0 0</inkml:trace>
  <inkml:trace contextRef="#ctx0" brushRef="#br0" timeOffset="1587.868">1112 125 2080 0 0,'10'11'308'0'0,"-1"1"1"0"0,-1 0-1 0 0,-1 0 0 0 0,1 1 0 0 0,-2-1 1 0 0,0 2-1 0 0,0-1 0 0 0,-1 1 0 0 0,-1-1 1 0 0,0 1-1 0 0,-1 1 0 0 0,-1-1 0 0 0,0 0 1 0 0,-1 1-1 0 0,0-1 0 0 0,-1 1 0 0 0,-1-1 1 0 0,-1 8-309 0 0,0-5 205 0 0,-1 1 1 0 0,0-1 0 0 0,-2 0 0 0 0,0 0 0 0 0,0-1-1 0 0,-2 1 1 0 0,0-1 0 0 0,-1-1 0 0 0,-1 1 0 0 0,0-1-1 0 0,-1-1 1 0 0,0 0 0 0 0,-1 0 0 0 0,-1-1-1 0 0,0 0 1 0 0,-1-1 0 0 0,-2 1-206 0 0,8-6-40 0 0,-1 0 1 0 0,1-1-1 0 0,-1 0 1 0 0,-1-1-1 0 0,1 1 0 0 0,-1-1 1 0 0,0-1-1 0 0,0 0 0 0 0,0 0 1 0 0,-1-1-1 0 0,1 0 1 0 0,-1-1-1 0 0,0 0 0 0 0,-2 0 40 0 0,11-3-177 0 0,0-1 0 0 0,0 1-1 0 0,0-1 1 0 0,0 1-1 0 0,0-1 1 0 0,1 0 0 0 0,-1 1-1 0 0,1-1 1 0 0,-1 0-1 0 0,1 0 1 0 0,0 1 0 0 0,-1-1-1 0 0,1 0 1 0 0,0 0-1 0 0,0 1 1 0 0,0-1 0 0 0,1 0-1 0 0,-1 0 1 0 0,0 0 0 0 0,1 1-1 0 0,-1-1 1 0 0,1 0-1 0 0,-1 1 1 0 0,1-1 0 0 0,0 0-1 0 0,0 1 1 0 0,0-1-1 0 0,0 1 1 0 0,0-1 0 0 0,0 1-1 0 0,0 0 1 0 0,0-1 0 0 0,0 1-1 0 0,1 0 1 0 0,0-1 177 0 0,13-15-1264 0 0,3-2 0 0 0</inkml:trace>
  <inkml:trace contextRef="#ctx0" brushRef="#br0" timeOffset="1930.251">1396 394 1008 0 0,'2'-3'4408'0'0,"11"-4"-3226"0"0,29-5-497 0 0,1 2 1 0 0,0 2-1 0 0,0 2 1 0 0,1 2-1 0 0,0 2 1 0 0,42 3-686 0 0,-85-1 16 0 0,-35-10-2236 0 0,16-1-2641 0 0,18 8 3643 0 0</inkml:trace>
  <inkml:trace contextRef="#ctx0" brushRef="#br0" timeOffset="2596.988">2097 161 2552 0 0,'-16'-3'7106'0'0,"3"14"-5895"0"0,-6 34-1018 0 0,1 0-1 0 0,2 1 1 0 0,3 1-1 0 0,1 1 1 0 0,3 0 0 0 0,2 0-1 0 0,2 0 1 0 0,2 1 0 0 0,2 0-1 0 0,3 19-192 0 0,-26-171-9685 0 0,19 83 8547 0 0</inkml:trace>
  <inkml:trace contextRef="#ctx0" brushRef="#br0" timeOffset="2861.606">2026 167 1068 0 0,'6'-6'190'0'0,"0"0"0"0"0,0 0 0 0 0,0 1 0 0 0,1-1 0 0 0,0 1 0 0 0,0 1 0 0 0,0 0 0 0 0,1 0-1 0 0,-1 0 1 0 0,1 1 0 0 0,0 0 0 0 0,0 0 0 0 0,0 1 0 0 0,0 0 0 0 0,1 0 0 0 0,-1 1 0 0 0,0 0 0 0 0,1 1 0 0 0,-1 0 0 0 0,1 0 0 0 0,-1 1 0 0 0,0 0-1 0 0,1 0 1 0 0,-1 1 0 0 0,0 0 0 0 0,0 1 0 0 0,0-1 0 0 0,0 2 0 0 0,0-1 0 0 0,2 3-190 0 0,-7-3 57 0 0,-1 0-1 0 0,1 0 1 0 0,-1 1 0 0 0,0-1 0 0 0,0 1-1 0 0,-1-1 1 0 0,1 1 0 0 0,-1 0 0 0 0,0-1-1 0 0,0 1 1 0 0,0 0 0 0 0,0 0-1 0 0,-1 0 1 0 0,1 0 0 0 0,-1 0 0 0 0,0 0-1 0 0,0 0 1 0 0,-1 0 0 0 0,1 0 0 0 0,-1 0-1 0 0,0 0 1 0 0,0-1 0 0 0,0 1-1 0 0,0 0 1 0 0,-1 0 0 0 0,0-1 0 0 0,1 1-1 0 0,-1-1 1 0 0,-1 1 0 0 0,1-1 0 0 0,0 0-1 0 0,-1 0 1 0 0,0 1-57 0 0,-103 84 1192 0 0,87-78-1197 0 0,0-2 1 0 0,0 1-1 0 0,0-2 1 0 0,-1-1-1 0 0,0 0 1 0 0,0-2-1 0 0,-1 0 1 0 0,1-1-1 0 0,-1-1 1 0 0,-2-1 4 0 0,50-15-4879 0 0,3 8 3636 0 0,4 2 36 0 0</inkml:trace>
  <inkml:trace contextRef="#ctx0" brushRef="#br0" timeOffset="3484.755">2489 349 1816 0 0,'5'0'2938'0'0,"-5"9"-471"0"0,-93 121-720 0 0,41-41-779 0 0,40-69 98 0 0,30-47-411 0 0,1-1-599 0 0,210-313 59 0 0,-178 264 70 0 0,-51 126 16 0 0,22 203 92 0 0,26-91-533 0 0,-47-159 76 0 0,0-1 0 0 0,0 1 0 0 0,0 0-1 0 0,0-1 1 0 0,0 1 0 0 0,0 0 0 0 0,-1-1 0 0 0,1 1 0 0 0,-1 0-1 0 0,1 0 1 0 0,-1 0 0 0 0,0 0 0 0 0,0-1 0 0 0,0 1 0 0 0,0 0 0 0 0,0 0-1 0 0,0 0 1 0 0,0 0 0 0 0,0 0 0 0 0,-1-1 0 0 0,1 1 0 0 0,-1 0-1 0 0,0 0 1 0 0,1-1 0 0 0,-1 1 0 0 0,0 0 0 0 0,0-1 0 0 0,0 1-1 0 0,0-1 1 0 0,0 1 0 0 0,0-1 0 0 0,-1 1 0 0 0,1-1 0 0 0,0 0-1 0 0,-1 0 1 0 0,1 1 0 0 0,-1-1 0 0 0,1 0 0 0 0,-1 0 0 0 0,0-1-1 0 0,1 1 1 0 0,-1 0 0 0 0,0 0 0 0 0,0-1 0 0 0,1 1 0 0 0,-1-1-1 0 0,0 0 1 0 0,0 0 0 0 0,0 1 0 0 0,0-1 0 0 0,1 0 0 0 0,-1 0-1 0 0,0-1 1 0 0,-1 1 164 0 0,-9 0-1030 0 0</inkml:trace>
  <inkml:trace contextRef="#ctx0" brushRef="#br0" timeOffset="3765.876">2385 398 2676 0 0,'14'-8'578'0'0,"1"1"0"0"0,0 0 0 0 0,0 0 0 0 0,0 2-1 0 0,1 0 1 0 0,0 1 0 0 0,0 0 0 0 0,1 2 0 0 0,-1 0-1 0 0,3 0-577 0 0,105-1-2451 0 0,-85 4-24 0 0,-21-1 1227 0 0</inkml:trace>
  <inkml:trace contextRef="#ctx0" brushRef="#br0" timeOffset="4092.571">2901 454 1880 0 0,'10'15'3366'0'0,"-9"-15"-1303"0"0,-5-28-881 0 0,5-5-1102 0 0,1 0-1 0 0,2 1 1 0 0,1-1 0 0 0,2 0 0 0 0,1 1-1 0 0,2 1 1 0 0,1 0 0 0 0,2-3-80 0 0,51-62-77 0 0,-63 96 60 0 0,-1 0 21 0 0,3 2 39 0 0,4 9 2 0 0,-1 0-1 0 0,0 0 0 0 0,0 0 1 0 0,-1 1-1 0 0,-1-1 0 0 0,1 1 1 0 0,-2 1-1 0 0,0-1 1 0 0,-1 0-1 0 0,0 1 0 0 0,1 12-44 0 0,3 15 154 0 0,64 245-152 0 0,-59-257-1039 0 0,-9-22-4420 0 0,-2-6 4413 0 0</inkml:trace>
  <inkml:trace contextRef="#ctx0" brushRef="#br0" timeOffset="4372.783">3380 158 2200 0 0,'-2'26'6191'0'0,"4"58"-4868"0"0,-1-11-699 0 0,22 64-674 0 0,-23-134 641 0 0,-10 10-8562 0 0,7-14 6847 0 0</inkml:trace>
  <inkml:trace contextRef="#ctx0" brushRef="#br0" timeOffset="5103.817">3370 184 1120 0 0,'0'0'259'0'0,"0"0"4"0"0,-25-7 3768 0 0,26 1-3964 0 0,-1 0-1 0 0,2 0 1 0 0,-1 0-1 0 0,1 1 0 0 0,0-1 1 0 0,0 0-1 0 0,0 1 1 0 0,1-1-1 0 0,0 1 1 0 0,0 0-1 0 0,0-1 1 0 0,1 2-1 0 0,0-1 0 0 0,0 0 1 0 0,0 1-1 0 0,0 0 1 0 0,1 0-1 0 0,0 0 1 0 0,0 0-1 0 0,0 1 1 0 0,0 0-1 0 0,0 0 1 0 0,1 0-1 0 0,-1 0 0 0 0,1 1 1 0 0,0 0-1 0 0,3 0-66 0 0,-5 2 16 0 0,0 1-1 0 0,0-1 0 0 0,0 1 0 0 0,0 0 0 0 0,0 1 0 0 0,-1-1 0 0 0,1 0 1 0 0,0 1-1 0 0,-1 0 0 0 0,1 0 0 0 0,-1 0 0 0 0,0 1 0 0 0,0-1 0 0 0,0 1 1 0 0,0-1-1 0 0,0 1 0 0 0,0 0 0 0 0,-1 0 0 0 0,0 0 0 0 0,1 1 1 0 0,-1-1-1 0 0,0 1 0 0 0,0-1 0 0 0,-1 1 0 0 0,1-1 0 0 0,-1 1 0 0 0,0 0 1 0 0,0 0-1 0 0,0 0 0 0 0,0 0 0 0 0,-1 0 0 0 0,0-1 0 0 0,1 1 1 0 0,-2 0-1 0 0,1 0 0 0 0,0 0 0 0 0,-1 0 0 0 0,1 0 0 0 0,-1 0 0 0 0,0 0 1 0 0,-1 0-1 0 0,1-1 0 0 0,-1 1 0 0 0,0 0-15 0 0,-91 153 1175 0 0,93-155-1160 0 0,0-1 1 0 0,1 1-1 0 0,-1 0 1 0 0,1 0 0 0 0,-1 0-1 0 0,1-1 1 0 0,0 1-1 0 0,-1 0 1 0 0,1-1-1 0 0,0 1 1 0 0,0-1-1 0 0,0 1 1 0 0,1-1-1 0 0,-1 1 1 0 0,0-1 0 0 0,0 0-1 0 0,1 1 1 0 0,-1-1-1 0 0,1 0 1 0 0,-1 0-1 0 0,1 0 1 0 0,0 0-1 0 0,-1 0 1 0 0,1 0-1 0 0,0-1 1 0 0,-1 1-1 0 0,1-1 1 0 0,0 1 0 0 0,0-1-1 0 0,0 0 1 0 0,0 1-1 0 0,-1-1 1 0 0,1 0-1 0 0,0 0 1 0 0,0 0-1 0 0,1-1-15 0 0,15 8 63 0 0,-15-7-56 0 0,1 0 0 0 0,-1 1 0 0 0,1-1 0 0 0,-1 1 1 0 0,0 0-1 0 0,1 0 0 0 0,-1 1 0 0 0,0-1 0 0 0,0 1 0 0 0,0-1 0 0 0,1 1 0 0 0,-2 0 1 0 0,1 0-1 0 0,0 0 0 0 0,0 1 0 0 0,-1-1 0 0 0,1 1 0 0 0,-1-1 0 0 0,0 1 0 0 0,0 0 1 0 0,0 0-1 0 0,0 0 0 0 0,0 0 0 0 0,0 0 0 0 0,-1 0 0 0 0,0 1 0 0 0,0-1 0 0 0,0 0 1 0 0,0 1-1 0 0,0-1 0 0 0,-1 1 0 0 0,1-1 0 0 0,-1 1 0 0 0,0-1 0 0 0,0 1 0 0 0,0-1 1 0 0,0 1-1 0 0,-1-1 0 0 0,0 1 0 0 0,1-1 0 0 0,-1 1 0 0 0,-1-1 0 0 0,1 0 0 0 0,0 0 1 0 0,-1 1-1 0 0,1-1 0 0 0,-1 0 0 0 0,0 0 0 0 0,0 0 0 0 0,-1-1 0 0 0,0 2-7 0 0,-7 2-29 0 0,0-1 0 0 0,0 0 1 0 0,-1 0-1 0 0,1-1 0 0 0,-1-1 0 0 0,0 0 0 0 0,0 0 0 0 0,-1-1 0 0 0,1 0 0 0 0,0-1 0 0 0,-1-1 1 0 0,1 1-1 0 0,-1-2 0 0 0,1 0 0 0 0,-1 0 0 0 0,1-1 0 0 0,0 0 0 0 0,0-1 0 0 0,0 0 0 0 0,0-1 1 0 0,-1-1 28 0 0,8 2-222 0 0,1 0 1 0 0,0 1 0 0 0,1-1-1 0 0,-1-1 1 0 0,0 1 0 0 0,1 0 0 0 0,0 0-1 0 0,0-1 1 0 0,0 0 0 0 0,0 1 0 0 0,0-1-1 0 0,1 0 1 0 0,0 0 0 0 0,0 0-1 0 0,0 0 1 0 0,0 0 0 0 0,0 0 0 0 0,1 0-1 0 0,0 0 1 0 0,0 0 0 0 0,0 0 0 0 0,0 0-1 0 0,1 0 1 0 0,-1 0 0 0 0,1 0 0 0 0,0 0-1 0 0,0 0 1 0 0,1 0 0 0 0,-1 0-1 0 0,1 1 1 0 0,0-1 0 0 0,1-2 221 0 0,13-21-1123 0 0</inkml:trace>
  <inkml:trace contextRef="#ctx0" brushRef="#br0" timeOffset="5400.568">3797 107 1600 0 0,'33'-5'2841'0'0,"12"38"-1167"0"0,1 53-533 0 0,-38-54-755 0 0,-1 0 1 0 0,-1 1-1 0 0,-2 0 0 0 0,-1 0 0 0 0,-2 0 1 0 0,-2 16-387 0 0,1-26 114 0 0,-2-1 1 0 0,-1 1-1 0 0,-1 0 1 0 0,0-1 0 0 0,-2 1-1 0 0,-1-2 1 0 0,0 1 0 0 0,-2-1-1 0 0,0 0 1 0 0,-2 0 0 0 0,0-1-1 0 0,-1-1 1 0 0,-1 0-1 0 0,-1-1 1 0 0,-1 0 0 0 0,0-1-1 0 0,-1 0 1 0 0,-1-2 0 0 0,0 0-1 0 0,-2 0-114 0 0,7-7-198 0 0,-1 0 0 0 0,0-1 0 0 0,0 0 0 0 0,-1-1 0 0 0,0-1 1 0 0,0 0-1 0 0,0-1 0 0 0,0 0 0 0 0,-1-2 0 0 0,0 1 0 0 0,1-2 0 0 0,-16 1 198 0 0,20-3-366 0 0,0-1 0 0 0,0 0-1 0 0,0-1 1 0 0,0 0 0 0 0,1 0 0 0 0,-1-1 0 0 0,1 0 0 0 0,0 0 0 0 0,0-1-1 0 0,0-1 1 0 0,1 1 0 0 0,0-2 0 0 0,0 1 0 0 0,0-1 0 0 0,1 0 0 0 0,0 0-1 0 0,0-1 1 0 0,-3-5 366 0 0,-16-19-1288 0 0</inkml:trace>
  <inkml:trace contextRef="#ctx0" brushRef="#br0" timeOffset="6067.576">2493 140 1184 0 0,'-16'-2'3934'0'0,"-23"14"-3539"0"0,37-11-137 0 0,-17 8-16 0 0,0 1 1 0 0,1 0 0 0 0,0 2 0 0 0,1 0 0 0 0,0 1 0 0 0,1 1 0 0 0,1 0 0 0 0,0 1 0 0 0,1 1 0 0 0,0 0-1 0 0,1 1 1 0 0,1 0 0 0 0,1 1 0 0 0,1 0 0 0 0,0 1 0 0 0,1 0 0 0 0,1 1 0 0 0,1 0 0 0 0,-3 14-243 0 0,7-18 76 0 0,0 1 0 0 0,1-1 0 0 0,1 1 0 0 0,1-1 0 0 0,0 1 0 0 0,1-1 0 0 0,1 1 0 0 0,0-1 0 0 0,2 0 0 0 0,-1 0 0 0 0,2 0 0 0 0,0 0 0 0 0,1-1 0 0 0,1 0 0 0 0,0 0 0 0 0,1 0 0 0 0,1-1 0 0 0,0 0 0 0 0,0-1 0 0 0,5 4-76 0 0,6 7-536 0 0,0-1-1 0 0,2-1 1 0 0,1-1-1 0 0,0-1 1 0 0,2 0-1 0 0,0-2 1 0 0,1-1-1 0 0,0-2 1 0 0,2 0-1 0 0,17 6 537 0 0,75 14-3555 0 0,-82-29 2393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9:2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47 196 1452 0 0,'0'0'431'0'0,"0"0"-117"0"0,0 0-25 0 0,-3-14 275 0 0,-41-22 1804 0 0,44 36-2220 0 0,75-14 711 0 0,234-13-116 0 0,-311 34-4430 0 0,-13 3 2534 0 0</inkml:trace>
  <inkml:trace contextRef="#ctx0" brushRef="#br0" timeOffset="215.75">42 406 1988 0 0,'73'-5'2503'0'0,"300"-73"-530"0"0,-298 61-5492 0 0,-70 15 2274 0 0</inkml:trace>
  <inkml:trace contextRef="#ctx0" brushRef="#br0" timeOffset="509.977">565 0 1556 0 0,'7'1'137'0'0,"1"0"0"0"0,-1 0 0 0 0,0 1 0 0 0,1 0 0 0 0,-1 0 0 0 0,0 0 0 0 0,0 1 0 0 0,-1 0 0 0 0,1 0 0 0 0,-1 1 0 0 0,1 0 0 0 0,-1 0 0 0 0,0 1 0 0 0,0-1 0 0 0,-1 1 0 0 0,0 0 0 0 0,1 1 0 0 0,-2-1 0 0 0,1 1 0 0 0,-1 0 0 0 0,0 1 0 0 0,0-1 0 0 0,0 1 0 0 0,-1-1 0 0 0,0 1 0 0 0,-1 0 0 0 0,1 0 0 0 0,-1 0 0 0 0,-1 0 0 0 0,1 1 0 0 0,-1 0-137 0 0,4 5 28 0 0,0 1 0 0 0,-1-1 1 0 0,-1 1-1 0 0,0 1 0 0 0,0-1 1 0 0,-2 0-1 0 0,0 1 0 0 0,-1-1 1 0 0,0 0-1 0 0,-1 1 0 0 0,0-1 1 0 0,-1 1-1 0 0,-1-1 0 0 0,-1 0 1 0 0,0 0-1 0 0,0-1 0 0 0,-1 1 1 0 0,-1-1-1 0 0,-1 0 0 0 0,1 0 1 0 0,-2-1-1 0 0,0 0 1 0 0,0 0-1 0 0,-1-1 0 0 0,-1 0 1 0 0,0-1-1 0 0,0 0 0 0 0,-1 0 1 0 0,-8 5-29 0 0,9-9-372 0 0,-1 1 0 0 0,1-2 0 0 0,-1 0 0 0 0,0 0 1 0 0,0-1-1 0 0,0 0 0 0 0,-1 0 0 0 0,0-2 0 0 0,1 1 1 0 0,-1-2-1 0 0,-8 1 372 0 0,-18-1-1247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9:3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57 848 0 0,'0'0'419'0'0,"0"0"-133"0"0,0 0 9 0 0,0 0-37 0 0,0 0-70 0 0,-1-19 375 0 0,-5 15-523 0 0,0 0 1 0 0,0 0-1 0 0,-1 0 1 0 0,1 1-1 0 0,-1-1 1 0 0,1 2-1 0 0,-1-1 1 0 0,0 1-1 0 0,0 0 0 0 0,0 0 1 0 0,-1 1-1 0 0,1 0 1 0 0,0 0-1 0 0,0 1 1 0 0,-1 0-1 0 0,1 0 1 0 0,0 1-1 0 0,0 0 1 0 0,-1 0-1 0 0,-3 2-40 0 0,-17-3 174 0 0,-96 25 146 0 0,109-23-297 0 0,0 1-1 0 0,-1 0 1 0 0,1 2-1 0 0,1-1 1 0 0,-1 2-1 0 0,1 0 1 0 0,0 1-1 0 0,0 0 1 0 0,1 1-1 0 0,0 1 0 0 0,0 0 1 0 0,1 1-1 0 0,0 0 1 0 0,0 0-1 0 0,2 2 1 0 0,-1-1-1 0 0,1 1 1 0 0,1 1-1 0 0,0 0 1 0 0,1 0-1 0 0,0 1 1 0 0,1 0-1 0 0,1 0 0 0 0,0 0 1 0 0,1 1-1 0 0,1 0 1 0 0,0 0-1 0 0,1 0 1 0 0,-1 11-23 0 0,8-15 56 0 0,1 0 0 0 0,0-1 0 0 0,1 1 0 0 0,0-1 0 0 0,1-1 0 0 0,0 1 0 0 0,1-1 0 0 0,0 0 0 0 0,0-1 0 0 0,0 0-1 0 0,1 0 1 0 0,1-1 0 0 0,-1 0 0 0 0,1-1 0 0 0,0 0 0 0 0,1 0 0 0 0,-1-1 0 0 0,1-1 0 0 0,0 0 0 0 0,0 0 0 0 0,1-1 0 0 0,8 1-56 0 0,77 27 374 0 0,-69-24-341 0 0,0 1 1 0 0,-1 2-1 0 0,0 0 0 0 0,0 2 0 0 0,-1 1 1 0 0,-1 1-1 0 0,0 1 0 0 0,0 2-33 0 0,-23-16 17 0 0,0 1 1 0 0,0 0-1 0 0,0-1 0 0 0,0 1 0 0 0,0 0 1 0 0,-1 0-1 0 0,1 0 0 0 0,-1 0 0 0 0,1 0 0 0 0,-1 0 1 0 0,0 1-1 0 0,0-1 0 0 0,0 0 0 0 0,0 1 1 0 0,0-1-1 0 0,0 1 0 0 0,-1-1 0 0 0,1 1 0 0 0,-1-1 1 0 0,0 1-1 0 0,0-1 0 0 0,0 1 0 0 0,0 0 0 0 0,0-1 1 0 0,0 1-1 0 0,-1-1 0 0 0,1 1 0 0 0,-1-1 1 0 0,0 1-1 0 0,0-1 0 0 0,0 0 0 0 0,0 1 0 0 0,0-1 1 0 0,0 0-1 0 0,0 0 0 0 0,-1 0 0 0 0,0 0 0 0 0,1 0 1 0 0,-1 0-1 0 0,0 0 0 0 0,0 0 0 0 0,0 0 1 0 0,0-1-1 0 0,0 1 0 0 0,0-1 0 0 0,-2 1-17 0 0,-110 56 454 0 0,88-52-505 0 0,-1-1 1 0 0,1-1-1 0 0,-1-1 1 0 0,1-2-1 0 0,-1 0 1 0 0,0-2-1 0 0,1-1 0 0 0,-1-1 1 0 0,0-1 50 0 0,-139-52-4908 0 0,138 42 3702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9:3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216 143 1036 0 0,'0'0'410'0'0,"0"0"-42"0"0,0 0-75 0 0,-21-4 796 0 0,-9-16-441 0 0,30 20-605 0 0,37-1 424 0 0,441-8 163 0 0,-81 7-24 0 0,373 9-295 0 0,-365-6 117 0 0,506-4-98 0 0,-527 2-3815 0 0,-378 1 2333 0 0,-7-3-22 0 0</inkml:trace>
  <inkml:trace contextRef="#ctx0" brushRef="#br0" timeOffset="1510.95">149 71 1192 0 0,'0'0'283'0'0,"0"0"-35"0"0,0 0-20 0 0,0 0-30 0 0,0 0-51 0 0,0 0-72 0 0,0 0 2 0 0,0 0 29 0 0,0 0-14 0 0,0 0-46 0 0,4 0 26 0 0,0 4-56 0 0,-1-1 0 0 0,-1 1-1 0 0,1 0 1 0 0,-1 0 0 0 0,1 0-1 0 0,-1 0 1 0 0,0 1 0 0 0,-1-1 0 0 0,1 0-1 0 0,-1 1 1 0 0,0 0 0 0 0,0-1-1 0 0,0 1 1 0 0,-1-1 0 0 0,1 1-1 0 0,-1 0 1 0 0,0 0 0 0 0,-1-1 0 0 0,1 1-1 0 0,-1 0 1 0 0,0-1 0 0 0,0 1-1 0 0,0-1 1 0 0,-1 1 0 0 0,0-1-1 0 0,-1 4-15 0 0,-1 13 20 0 0,-27 412 94 0 0,24 322 656 0 0,-9-570-632 0 0,-4 92 14 0 0,-51 167 155 0 0,51-155 267 0 0,20-220-344 0 0,16 62 238 0 0,-16-130-483 0 0,38 16 393 0 0,199-43 147 0 0,-122 17-482 0 0,0 6 0 0 0,-1 4 0 0 0,1 6 0 0 0,37 9-43 0 0,-138-15 6 0 0,430 18 340 0 0,-29-62-88 0 0,827-55-176 0 0,-528 20 319 0 0,-577 52-242 0 0,-136 25-306 0 0,-1 0 0 0 0,1 0 0 0 0,0 0 0 0 0,0-1 0 0 0,-1 1 0 0 0,1 0 0 0 0,-1 0-1 0 0,1-1 1 0 0,-1 1 0 0 0,1 0 0 0 0,-1-1 0 0 0,0 1 0 0 0,0 0 0 0 0,0-1 0 0 0,0 1-1 0 0,0-1 1 0 0,0 1 0 0 0,0 0 0 0 0,0-1 0 0 0,0 1 0 0 0,-1-1 0 0 0,1 1 0 0 0,-1 0-1 0 0,1 0 1 0 0,-1-1 0 0 0,1 1 0 0 0,-1 0 0 0 0,0 0 0 0 0,1-1 0 0 0,-1 1 0 0 0,0 0-1 0 0,0 0 1 0 0,0 0 0 0 0,0 0 0 0 0,0 0 0 0 0,0 0 0 0 0,0 1 0 0 0,0-1 0 0 0,-2-1 147 0 0,1 0 254 0 0,-16-19-1440 0 0</inkml:trace>
  <inkml:trace contextRef="#ctx0" brushRef="#br0" timeOffset="3210.749">3471 0 848 0 0,'0'0'309'0'0,"0"0"-37"0"0,0 0-115 0 0,2 17 465 0 0,5-13-568 0 0,1 0 1 0 0,0-1-1 0 0,0 0 1 0 0,1 0 0 0 0,-1-1-1 0 0,0 0 1 0 0,1-1-1 0 0,-1 1 1 0 0,1-2 0 0 0,0 1-1 0 0,-1-1 1 0 0,1-1-1 0 0,0 1 1 0 0,-1-1 0 0 0,8-2-55 0 0,22 1 92 0 0,181 2 714 0 0,-170 66-394 0 0,-40-12-292 0 0,-2-1-1 0 0,-2 2 1 0 0,-3-1-1 0 0,-3 1 0 0 0,-1-1 1 0 0,-3 0-1 0 0,-2 0 1 0 0,-7 20-120 0 0,-13 144-4 0 0,-20 359 274 0 0,13-346-334 0 0,11 143 933 0 0,0-267-678 0 0,12-13-72 0 0,-5 17 301 0 0,3-26 295 0 0,13-83-649 0 0,0 32 238 0 0,0 40 48 0 0,0-73-292 0 0,0 33 197 0 0,-10-7-329 0 0,4-78-5030 0 0,6 31 3688 0 0</inkml:trace>
  <inkml:trace contextRef="#ctx0" brushRef="#br0" timeOffset="7188.688">1194 801 1128 0 0,'0'0'380'0'0,"16"-2"1021"0"0,-16-16-342 0 0,1 17-1052 0 0,-1 0-1 0 0,0 0 1 0 0,1 0-1 0 0,-1 0 1 0 0,0 0-1 0 0,0 0 1 0 0,0 0-1 0 0,0 0 1 0 0,0 0-1 0 0,0 0 1 0 0,0 0-1 0 0,0 0 1 0 0,0 0-1 0 0,-1 1 1 0 0,1-1-1 0 0,0 0 1 0 0,-1 0-1 0 0,1 0 1 0 0,0 0-1 0 0,-1 0 1 0 0,1 0-1 0 0,-1 0 1 0 0,1 1-1 0 0,-1-1 1 0 0,0 0 0 0 0,1 0-1 0 0,-1 1 1 0 0,0-1-1 0 0,0 0 1 0 0,1 1-1 0 0,-1-1 1 0 0,0 1-1 0 0,0-1 1 0 0,0 1-1 0 0,0 0 1 0 0,1-1-1 0 0,-1 1 1 0 0,0 0-1 0 0,0-1 1 0 0,0 1-1 0 0,0 0 1 0 0,0 0-1 0 0,0 0 1 0 0,0 0-1 0 0,0 0 1 0 0,0 0-1 0 0,0 0 1 0 0,0 0-1 0 0,0 0 1 0 0,0 0-1 0 0,0 1 1 0 0,0-1-1 0 0,0 0 1 0 0,0 1-1 0 0,0-1 1 0 0,1 1-1 0 0,-1-1 1 0 0,0 1-1 0 0,0-1 1 0 0,0 1 0 0 0,1-1-1 0 0,-1 1 1 0 0,0 0-1 0 0,1 0-6 0 0,-23 2-8 0 0,2 0 0 0 0,-1 2 1 0 0,0 1-1 0 0,1 0 0 0 0,0 2 0 0 0,1 0 0 0 0,-1 2 1 0 0,2 0-1 0 0,-1 1 0 0 0,1 1 0 0 0,-9 8 8 0 0,10-4-12 0 0,1 2 0 0 0,0 0 1 0 0,1 1-1 0 0,1 0 0 0 0,1 1 0 0 0,1 1 0 0 0,0 0 0 0 0,2 1 0 0 0,0 0 1 0 0,2 1-1 0 0,0 0 0 0 0,2 1 0 0 0,-2 9 12 0 0,-32 187 80 0 0,39-37 175 0 0,2 2-321 0 0,30-62 79 0 0,-20-102 59 0 0,1 0 0 0 0,1-1 0 0 0,1 0-1 0 0,0-1 1 0 0,1-1 0 0 0,2 0 0 0 0,-1 0 0 0 0,2-2-1 0 0,0 0 1 0 0,1-1 0 0 0,1-1 0 0 0,0 0 0 0 0,1-2-1 0 0,0 0 1 0 0,1-1 0 0 0,0-2 0 0 0,1 0 0 0 0,0-1 0 0 0,0-1-1 0 0,1-1 1 0 0,0-1 0 0 0,0-1 0 0 0,0-1 0 0 0,1-1-1 0 0,-1-1 1 0 0,0-1 0 0 0,1-1 0 0 0,0-1-72 0 0,36-1 72 0 0,0-3 0 0 0,0-3 1 0 0,0-2-1 0 0,-2-3 0 0 0,0-3 0 0 0,0-2 1 0 0,-2-2-1 0 0,0-3 0 0 0,1-4-72 0 0,-24 8 28 0 0,-2-1 1 0 0,0-2-1 0 0,-2-1 1 0 0,-1-1-1 0 0,-1-2 0 0 0,-1 0 1 0 0,-1-2-1 0 0,-1-1 1 0 0,-2-1-1 0 0,-1 0 0 0 0,-2-2 1 0 0,-1 0-1 0 0,-1-2 1 0 0,-3 1-1 0 0,0-2 0 0 0,-2 0 1 0 0,-2 0-1 0 0,-1-1 1 0 0,-2-1-1 0 0,2-30-28 0 0,-1-204-202 0 0,-11 253 201 0 0,-1 1 1 0 0,0 0-1 0 0,-1 0 1 0 0,-1 0-1 0 0,-1 1 1 0 0,-1 0-1 0 0,0 0 1 0 0,-1 1-1 0 0,0 0 1 0 0,-2 1-1 0 0,0 0 1 0 0,0 0-1 0 0,-2 1 0 0 0,0 1 1 0 0,0 0-1 0 0,-4-2 1 0 0,-5 2-1 0 0,1 1-1 0 0,-2 1 1 0 0,1 1-1 0 0,-2 1 1 0 0,1 1-1 0 0,-1 1 1 0 0,0 1-1 0 0,0 1 1 0 0,-1 1-1 0 0,0 1 1 0 0,0 2-1 0 0,1 0 1 0 0,-1 1-1 0 0,-19 4 2 0 0,41-4 3 0 0,-211 63 51 0 0,-53 78-230 0 0,101-11-3307 0 0,159-122 2425 0 0</inkml:trace>
  <inkml:trace contextRef="#ctx0" brushRef="#br0" timeOffset="8602.342">1182 819 1172 0 0,'1'-1'56'0'0,"-1"-1"-1"0"0,0 0 1 0 0,1 1 0 0 0,-1-1-1 0 0,1 0 1 0 0,-1 1 0 0 0,1-1-1 0 0,0 1 1 0 0,0-1 0 0 0,0 1 0 0 0,0-1-1 0 0,0 1 1 0 0,0 0 0 0 0,0-1-1 0 0,0 1 1 0 0,0 0 0 0 0,1 0-1 0 0,-1 0 1 0 0,1 0 0 0 0,-1 0-1 0 0,1 0 1 0 0,-1 0 0 0 0,1 1-1 0 0,-1-1 1 0 0,1 0 0 0 0,-1 1-1 0 0,1-1 1 0 0,0 1 0 0 0,-1 0-1 0 0,1-1 1 0 0,0 1 0 0 0,0 0-1 0 0,-1 0 1 0 0,1 0 0 0 0,0 0-1 0 0,-1 1 1 0 0,1-1 0 0 0,0 0-1 0 0,0 1 1 0 0,1 0-56 0 0,75 16-264 0 0,-55-10-191 0 0,-2 4-457 0 0</inkml:trace>
  <inkml:trace contextRef="#ctx0" brushRef="#br0" timeOffset="10663.077">2842 707 1196 0 0,'0'0'400'0'0,"0"0"68"0"0,0 0-45 0 0,0 0-72 0 0,0 0-48 0 0,16-3 1038 0 0,-15-14-1153 0 0,-1 16-188 0 0,0 0 1 0 0,0 0-1 0 0,1 0 1 0 0,-1 0-1 0 0,0 0 1 0 0,0 0-1 0 0,0 0 0 0 0,0 0 1 0 0,0-1-1 0 0,0 1 1 0 0,-1 0-1 0 0,1 0 0 0 0,0 0 1 0 0,-1 0-1 0 0,1 0 1 0 0,0 0-1 0 0,-1 0 0 0 0,1 0 1 0 0,-1 0-1 0 0,1 0 1 0 0,-1 1-1 0 0,0-1 1 0 0,1 0-1 0 0,-1 0 0 0 0,0 0 1 0 0,0 1-1 0 0,0-1 1 0 0,1 0-1 0 0,-1 1 0 0 0,0-1 1 0 0,0 1-1 0 0,0-1 1 0 0,0 1-1 0 0,0-1 0 0 0,0 1 1 0 0,0 0-1 0 0,0-1 1 0 0,0 1-1 0 0,0 0 1 0 0,0 0-1 0 0,0 0 0 0 0,-1 0 1 0 0,1 0-1 0 0,0 0 1 0 0,0 0-1 0 0,0 0 0 0 0,0 0 1 0 0,0 0-1 0 0,0 1 1 0 0,0-1-1 0 0,0 0 0 0 0,0 1 1 0 0,0-1-1 0 0,0 1 1 0 0,0-1-1 0 0,0 1 0 0 0,-111 17 213 0 0,-28 43-237 0 0,-81 124-8 0 0,52-41 90 0 0,55 29-242 0 0,76-102-10 0 0,-80 236 262 0 0,105-111 13 0 0,15-180-64 0 0,1 0 1 0 0,1 0-1 0 0,0 0 0 0 0,2 0 0 0 0,-1-1 0 0 0,2 1 1 0 0,0-1-1 0 0,1-1 0 0 0,0 0 0 0 0,1 0 0 0 0,1 0-17 0 0,11 5 84 0 0,1 0-1 0 0,1-1 0 0 0,0-1 0 0 0,2-1 0 0 0,-1-1 0 0 0,2-2 0 0 0,0 0 0 0 0,1-2 0 0 0,0-1 0 0 0,1-1 0 0 0,0-1 0 0 0,0-1 0 0 0,0-2 0 0 0,1-1 0 0 0,0-1 0 0 0,0-1 0 0 0,0-2 1 0 0,0-1-1 0 0,26-4-83 0 0,142-21 307 0 0,-158 23-296 0 0,-1-2 1 0 0,1-1-1 0 0,-1-3 1 0 0,0-1-1 0 0,-1-1 0 0 0,0-2 1 0 0,-1-2-1 0 0,-1-1 0 0 0,0-2 1 0 0,-1-1-1 0 0,-1-2 1 0 0,15-14-12 0 0,-33 24 1 0 0,10-6 11 0 0,-1-2 0 0 0,-1 0 0 0 0,0-1 0 0 0,-1-1 0 0 0,-2-2 0 0 0,0 0 0 0 0,-1 0 0 0 0,-2-2 0 0 0,0-1 1 0 0,-2 0-1 0 0,-1 0 0 0 0,1-6-12 0 0,1-19-21 0 0,-2 0 1 0 0,-3-1-1 0 0,-2-1 0 0 0,-3 0 1 0 0,-1 0-1 0 0,-3-21 21 0 0,-44-70 275 0 0,-6-20-21 0 0,-85-61 382 0 0,119 212-659 0 0,0 0 0 0 0,-1 1 1 0 0,-1 0-1 0 0,1 1 0 0 0,-2 1 0 0 0,0 1 0 0 0,0 0 0 0 0,0 1 1 0 0,-1 1-1 0 0,-1 1 0 0 0,1 0 0 0 0,-1 1 0 0 0,0 1 0 0 0,0 1 1 0 0,0 1-1 0 0,0 0 0 0 0,0 2 0 0 0,-15 1 23 0 0,-26-7-300 0 0,-73-14-3241 0 0,110 14 2751 0 0</inkml:trace>
  <inkml:trace contextRef="#ctx0" brushRef="#br0" timeOffset="12203.766">733 321 1240 0 0,'0'0'271'0'0,"0"0"42"0"0,0 0-81 0 0,0 0-64 0 0,0 0-8 0 0,0 0-82 0 0,0 0 13 0 0,0 0 10 0 0,0 0 13 0 0,0 0 53 0 0,0 0-81 0 0,0 0-22 0 0,-8 12 137 0 0,-76 135 495 0 0,14-27-411 0 0,270-428 1847 0 0,-159 256-1645 0 0,9 104-672 0 0,86 133 19 0 0,-136-181-5 0 0,0 0 0 0 0,0 0 0 0 0,0-1 0 0 0,0 1 0 0 0,-1 0 0 0 0,1 0 0 0 0,-1-1-1 0 0,0 1 1 0 0,0 0 0 0 0,0-1 0 0 0,-1 1 0 0 0,1-1 0 0 0,-1 1 0 0 0,0-1 0 0 0,0 0 0 0 0,0 0 0 0 0,-1 0-1 0 0,1 0 1 0 0,-1 0 0 0 0,1 0 0 0 0,-1 0 0 0 0,0-1 0 0 0,0 0 0 0 0,-2 2 171 0 0,-12 7-1073 0 0</inkml:trace>
  <inkml:trace contextRef="#ctx0" brushRef="#br0" timeOffset="12485.288">627 495 1008 0 0,'0'-1'1072'0'0,"2"-1"-224"0"0,1 1-64 0 0,0-4-156 0 0,15-2-76 0 0,-2-2-16 0 0,5-2-91 0 0,1 1-109 0 0,0-1 20 0 0,9 1-144 0 0,-1-2-112 0 0,4 4 0 0 0,7 5-332 0 0,-1-1-280 0 0,-1 1-521 0 0,1 0-287 0 0,0 0 176 0 0,0-3-4 0 0</inkml:trace>
  <inkml:trace contextRef="#ctx0" brushRef="#br0" timeOffset="13339.82">2659 188 1336 0 0,'0'0'375'0'0,"0"0"-13"0"0,0 0 70 0 0,3-15 2150 0 0,-2 15-2563 0 0,0 0 0 0 0,0 0 0 0 0,1 0 0 0 0,-1 0 0 0 0,0 1 0 0 0,0-1 0 0 0,0 0 0 0 0,0 1 0 0 0,0-1 0 0 0,0 1 0 0 0,0-1 0 0 0,0 1 0 0 0,0-1 0 0 0,0 1 0 0 0,0 0 0 0 0,0-1 0 0 0,0 1 0 0 0,0 0 0 0 0,0 0 0 0 0,-1 0 0 0 0,1 0 0 0 0,0 0 0 0 0,-1 0 0 0 0,1 0 0 0 0,-1 0 0 0 0,1 0 0 0 0,-1 0 0 0 0,1 0 0 0 0,-1 0 0 0 0,0 0 0 0 0,1 0 0 0 0,-1 0 0 0 0,0 1 0 0 0,0-1 0 0 0,0 0 0 0 0,0 0 1 0 0,0 0-1 0 0,0 0 0 0 0,0 0 0 0 0,0 1 0 0 0,-1-1 0 0 0,1 0 0 0 0,0 0 0 0 0,-1 0 0 0 0,1 0 0 0 0,-1 0 0 0 0,1 0 0 0 0,-1 1-19 0 0,-1 23 136 0 0,2 59 164 0 0,0-8-726 0 0,0-26-3462 0 0,0-49 2642 0 0</inkml:trace>
  <inkml:trace contextRef="#ctx0" brushRef="#br0" timeOffset="14193.89">2634 218 888 0 0,'11'-30'2975'0'0,"-5"25"-2901"0"0,0-1 0 0 0,1 1 0 0 0,-1 0 0 0 0,1 1-1 0 0,0 0 1 0 0,0 0 0 0 0,0 0 0 0 0,1 1 0 0 0,-1 0 0 0 0,1 0 0 0 0,0 1 0 0 0,0 0 0 0 0,0 1-1 0 0,0-1 1 0 0,0 1 0 0 0,0 1 0 0 0,6 0-74 0 0,-10 3 6 0 0,0 0 1 0 0,1 0-1 0 0,-2 0 0 0 0,1 1 0 0 0,0-1 1 0 0,-1 1-1 0 0,1 0 0 0 0,-1 0 1 0 0,0 1-1 0 0,0-1 0 0 0,-1 1 0 0 0,1-1 1 0 0,-1 1-1 0 0,0 0 0 0 0,0 0 0 0 0,-1 0 1 0 0,0 0-1 0 0,1 0 0 0 0,-1 0 0 0 0,-1 0 1 0 0,1 0-1 0 0,-1 0 0 0 0,0 0 1 0 0,0 1-1 0 0,-1 3-6 0 0,-1 0 27 0 0,1 1 1 0 0,-1-2-1 0 0,-1 1 0 0 0,1 0 1 0 0,-2 0-1 0 0,1-1 0 0 0,-1 0 1 0 0,0 1-1 0 0,-1-2 1 0 0,0 1-1 0 0,0 0 0 0 0,-1-1 1 0 0,0 0-1 0 0,0 0 0 0 0,0-1 1 0 0,-1 0-1 0 0,0 0 0 0 0,0 0 1 0 0,-1-1-1 0 0,-5 3-27 0 0,149-26 705 0 0,-135 18-701 0 0,1 0 0 0 0,-1 1 0 0 0,0-1-1 0 0,0 1 1 0 0,1-1 0 0 0,-1 1 0 0 0,0 0 0 0 0,0-1 0 0 0,0 1 0 0 0,0 0 0 0 0,0 0 0 0 0,0-1-1 0 0,0 1 1 0 0,0 0 0 0 0,0 0 0 0 0,0 0 0 0 0,-1 0 0 0 0,1 0 0 0 0,0 1 0 0 0,-1-1 0 0 0,1 0-1 0 0,0 0 1 0 0,-1 0 0 0 0,0 1 0 0 0,1-1 0 0 0,-1 0 0 0 0,0 0 0 0 0,0 1 0 0 0,1-1 0 0 0,-1 0-1 0 0,0 1 1 0 0,0-1 0 0 0,0 0 0 0 0,-1 1 0 0 0,1-1 0 0 0,0 0 0 0 0,0 0 0 0 0,-1 1 0 0 0,1-1-1 0 0,-1 0 1 0 0,1 0 0 0 0,-1 0 0 0 0,1 1 0 0 0,-1-1 0 0 0,0 0 0 0 0,0 0 0 0 0,1 0 0 0 0,-1 0-1 0 0,0 0 1 0 0,0 0 0 0 0,0 0 0 0 0,0-1 0 0 0,0 1 0 0 0,-1 0-4 0 0,-83 40 59 0 0,47-37-3132 0 0,32-6 1674 0 0,-11-11 122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9:5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1672 0 0,'0'0'738'0'0,"0"0"-24"0"0,0 0-106 0 0,0 0-18 0 0,0 0-70 0 0,0 0-45 0 0,0 0-76 0 0,0 0-19 0 0,9 3-45 0 0,128 0 762 0 0,159-21-2592 0 0,-265 31-940 0 0,-26-4 1165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9:5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91 122 880 0 0,'0'0'479'0'0,"0"0"-75"0"0,0 0-5 0 0,0 0-36 0 0,0 0-30 0 0,0 0-30 0 0,0 0-6 0 0,4-20 1741 0 0,16-5-1313 0 0,-20 25-581 0 0,0 0-58 0 0,0 0-2 0 0,0 0 31 0 0,1 4 232 0 0,3 149-278 0 0,5 56-136 0 0,38-29-191 0 0,-49-180-3159 0 0,-1-6 2249 0 0</inkml:trace>
  <inkml:trace contextRef="#ctx0" brushRef="#br0" timeOffset="745.823">8 143 1636 0 0,'-1'-1'63'0'0,"0"0"0"0"0,0 0-1 0 0,1 0 1 0 0,-1 0 0 0 0,0 0 0 0 0,1 0-1 0 0,-1-1 1 0 0,1 1 0 0 0,-1 0 0 0 0,1 0-1 0 0,0-1 1 0 0,0 1 0 0 0,-1 0 0 0 0,1 0-1 0 0,0-1 1 0 0,0 1 0 0 0,0 0-1 0 0,0-1 1 0 0,0 1 0 0 0,0 0 0 0 0,1 0-1 0 0,-1-1 1 0 0,0 1 0 0 0,1 0 0 0 0,-1 0-1 0 0,1 0 1 0 0,-1-1 0 0 0,1 1 0 0 0,0 0-1 0 0,-1 0 1 0 0,1 0 0 0 0,0 0 0 0 0,0 0-1 0 0,0 0 1 0 0,0 0 0 0 0,-1 0 0 0 0,1 1-1 0 0,1-1 1 0 0,-1 0 0 0 0,0 0 0 0 0,0 1-1 0 0,0-1 1 0 0,0 1 0 0 0,0-1-1 0 0,1 1-62 0 0,54-45-59 0 0,-41 37 97 0 0,0 1 1 0 0,1 0-1 0 0,-1 1 0 0 0,1 1 1 0 0,0 1-1 0 0,1 0 1 0 0,-1 1-1 0 0,1 0 1 0 0,-1 2-1 0 0,1 0 0 0 0,3 0-38 0 0,-10 4 9 0 0,0 0-1 0 0,0 0 0 0 0,0 1 1 0 0,-1 0-1 0 0,1 0 0 0 0,-1 1 1 0 0,0 1-1 0 0,0-1 0 0 0,-1 1 0 0 0,1 1 1 0 0,-2 0-1 0 0,1 0 0 0 0,-1 0 1 0 0,0 1-1 0 0,0 0 0 0 0,-1 1 1 0 0,0-1-1 0 0,0 1 0 0 0,-1 0 1 0 0,0 1-1 0 0,-1-1 0 0 0,0 1 0 0 0,-1 0 1 0 0,0 0-1 0 0,0 0 0 0 0,-1 0 1 0 0,0 1-1 0 0,-1-1 0 0 0,0 0 1 0 0,-1 1-1 0 0,0-1 0 0 0,-1 1 0 0 0,0 4-8 0 0,-29 57 301 0 0,29-69-283 0 0,1 0 1 0 0,0 0-1 0 0,0 0 0 0 0,0 0 0 0 0,0 0 1 0 0,1 0-1 0 0,-1 0 0 0 0,1-1 0 0 0,-1 1 1 0 0,1 0-1 0 0,0 0 0 0 0,0 0 0 0 0,1-1 0 0 0,-1 1 1 0 0,0 0-1 0 0,1-1 0 0 0,0 1 0 0 0,-1-1 1 0 0,1 0-1 0 0,0 0 0 0 0,0 1 0 0 0,0-1 1 0 0,1-1-1 0 0,-1 1 0 0 0,0 0 0 0 0,1 0 1 0 0,-1-1-1 0 0,1 1 0 0 0,0-1 0 0 0,-1 0 0 0 0,1 0 1 0 0,0 0-1 0 0,0 0 0 0 0,0-1 0 0 0,0 1 1 0 0,0-1-1 0 0,2 1-18 0 0,36 23-24 0 0,-36-22 31 0 0,0 1 0 0 0,0 0-1 0 0,0 1 1 0 0,0-1 0 0 0,-1 1 0 0 0,1 0 0 0 0,-1 0 0 0 0,0 1 0 0 0,0-1-1 0 0,0 1 1 0 0,-1 0 0 0 0,0 0 0 0 0,0 0 0 0 0,0 0 0 0 0,0 1-1 0 0,-1-1 1 0 0,0 1 0 0 0,0-1 0 0 0,-1 1 0 0 0,1 0 0 0 0,-1 0 0 0 0,0 0-1 0 0,-1-1 1 0 0,1 1 0 0 0,-1 0 0 0 0,-1 0 0 0 0,1 0 0 0 0,-1 0 0 0 0,0 0-1 0 0,0 0 1 0 0,-1 0 0 0 0,1-1 0 0 0,-1 1 0 0 0,-1-1 0 0 0,1 1-1 0 0,-1-1 1 0 0,0 0 0 0 0,0 0 0 0 0,0 0 0 0 0,-1 0 0 0 0,0 0 0 0 0,0-1-1 0 0,0 0 1 0 0,-1 1-7 0 0,-7 3 9 0 0,0-1 0 0 0,-1-1-1 0 0,0 0 1 0 0,0 0 0 0 0,-1-1-1 0 0,1-1 1 0 0,-1 0 0 0 0,0-1-1 0 0,0-1 1 0 0,0 0 0 0 0,0-1 0 0 0,-1 0-1 0 0,1-1 1 0 0,0-1 0 0 0,-1 0-1 0 0,1-1 1 0 0,0-1-9 0 0,-91-30-2349 0 0,78 18 1113 0 0,4-2 32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0:0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1120 0 0,'0'0'289'0'0,"0"0"57"0"0,0 0-43 0 0,0 0-11 0 0,0 0 87 0 0,0 0-31 0 0,2-11 1672 0 0,-1 155-1062 0 0,-1-123-845 0 0,0 0 1 0 0,2 0 0 0 0,0 0 0 0 0,1 0 0 0 0,1 0-1 0 0,1-1 1 0 0,1 1 0 0 0,1-1 0 0 0,1-1 0 0 0,0 1-1 0 0,1-1 1 0 0,2-1 0 0 0,3 6-114 0 0,-5-16 101 0 0,1 0 0 0 0,0-1 0 0 0,0 0 1 0 0,1 0-1 0 0,-1-1 0 0 0,1-1 0 0 0,1 1 0 0 0,-1-2 0 0 0,1 0 0 0 0,0 0 0 0 0,0-1 1 0 0,0 0-1 0 0,0-1 0 0 0,1-1 0 0 0,-1 0 0 0 0,1-1 0 0 0,-1 0 0 0 0,0 0 1 0 0,8-2-102 0 0,-9 2 27 0 0,1-1 1 0 0,-1 0 0 0 0,0 0 0 0 0,0-1 0 0 0,1-1 0 0 0,-1 0 0 0 0,0 0 0 0 0,-1-1 0 0 0,1 0-1 0 0,-1-1 1 0 0,0 0 0 0 0,0-1 0 0 0,0 0 0 0 0,-1-1 0 0 0,0 0 0 0 0,0 0 0 0 0,-1-1-1 0 0,0 0 1 0 0,0 0 0 0 0,0-1 0 0 0,-1 0 0 0 0,-1 0 0 0 0,0-1 0 0 0,5-8-28 0 0,0-7 2 0 0,-1 1 0 0 0,0-1 0 0 0,-2 0 0 0 0,-1-1 0 0 0,-1 0-1 0 0,-1 0 1 0 0,-1-1 0 0 0,-2 1 0 0 0,-1-1 0 0 0,0-6-2 0 0,-2 17-74 0 0,-1 0 0 0 0,0 1-1 0 0,-1-1 1 0 0,0 1-1 0 0,-1 0 1 0 0,-1 0 0 0 0,-1 0-1 0 0,0 0 1 0 0,0 1 0 0 0,-2 0-1 0 0,0 0 1 0 0,0 1 0 0 0,-2 0-1 0 0,1 1 1 0 0,-1 0 0 0 0,-1 0-1 0 0,0 1 1 0 0,-1 0-1 0 0,0 1 1 0 0,-1 1 0 0 0,-2-2 74 0 0,-8 6-4935 0 0,23 5 3787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438 234 1128 0 0,'0'0'377'0'0,"0"0"-93"0"0,0 0-8 0 0,0 0 116 0 0,0 0 39 0 0,0 0-19 0 0,0 0 0 0 0,0 0-121 0 0,0 0 15 0 0,0 0-19 0 0,0 0-33 0 0,0 0-31 0 0,0 0-36 0 0,16 3 746 0 0,-97 130-499 0 0,-114 164 208 0 0,176-280-4969 0 0,18-17 2941 0 0</inkml:trace>
  <inkml:trace contextRef="#ctx0" brushRef="#br0" timeOffset="469.157">491 160 1112 0 0,'4'3'135'0'0,"0"0"-1"0"0,0 0 1 0 0,-1 0-1 0 0,1 0 1 0 0,-1 0-1 0 0,0 1 1 0 0,0 0-1 0 0,0 0 1 0 0,0-1-1 0 0,-1 2 1 0 0,1-1-1 0 0,-1 0 1 0 0,0 0-1 0 0,-1 1 1 0 0,1-1-1 0 0,-1 1 1 0 0,0-1-1 0 0,0 1 1 0 0,0 0-1 0 0,0 0 1 0 0,-1-1-1 0 0,0 1-134 0 0,3 9 218 0 0,9 30 230 0 0,-4-5-152 0 0,1-2-1 0 0,3 1 0 0 0,0-1 1 0 0,3-1-1 0 0,1-1 1 0 0,2 0-1 0 0,13 20-295 0 0,9 2-766 0 0,-36-77-1925 0 0,-6 16 1371 0 0</inkml:trace>
  <inkml:trace contextRef="#ctx0" brushRef="#br0" timeOffset="1863.172">299 460 1120 0 0,'-13'0'472'0'0,"13"5"2334"0"0,14 0-2697 0 0,0 0-1 0 0,0-1 1 0 0,0 0-1 0 0,0-2 0 0 0,1 1 1 0 0,-1-2-1 0 0,1 0 1 0 0,0 0-1 0 0,-1-1 0 0 0,1-1 1 0 0,-1-1-1 0 0,1 0 0 0 0,-1-1 1 0 0,12-4-109 0 0,156 0 425 0 0,-178-6-1217 0 0,-7 11-2084 0 0,3 4 1571 0 0</inkml:trace>
  <inkml:trace contextRef="#ctx0" brushRef="#br0" timeOffset="2931.092">832 30 1388 0 0,'0'-2'37'0'0,"0"1"0"0"0,0 0-1 0 0,0 0 1 0 0,0 0 0 0 0,1 0-1 0 0,-1-1 1 0 0,0 1 0 0 0,1 0-1 0 0,-1 0 1 0 0,0 0 0 0 0,1 0 0 0 0,-1 0-1 0 0,1 0 1 0 0,0 0 0 0 0,-1 0-1 0 0,1 0 1 0 0,0 0 0 0 0,0 0-1 0 0,-1 0 1 0 0,1 1 0 0 0,0-1 0 0 0,0 0-1 0 0,0 0 1 0 0,0 1 0 0 0,0-1-1 0 0,0 1 1 0 0,0-1 0 0 0,0 1-1 0 0,1-1 1 0 0,-1 1 0 0 0,0 0-1 0 0,0-1 1 0 0,0 1 0 0 0,0 0 0 0 0,0 0-1 0 0,1 0 1 0 0,-1 0 0 0 0,0 0-1 0 0,0 0 1 0 0,0 0 0 0 0,1 0-1 0 0,-1 1 1 0 0,0-1 0 0 0,0 0 0 0 0,0 1-1 0 0,0-1 1 0 0,0 1 0 0 0,0-1-1 0 0,0 1 1 0 0,0 0 0 0 0,0-1-1 0 0,0 1 1 0 0,0 0 0 0 0,0 0 0 0 0,0-1-1 0 0,0 1 1 0 0,-1 0 0 0 0,1 0-1 0 0,0 0 1 0 0,-1 0 0 0 0,1 0-1 0 0,-1 0 1 0 0,1 0 0 0 0,-1 0 0 0 0,1 0-1 0 0,-1 1 1 0 0,0-1 0 0 0,1 0-1 0 0,-1 0-36 0 0,6 6-21 0 0,-1 1-1 0 0,0 0 1 0 0,0 0-1 0 0,0 0 1 0 0,-1 0 0 0 0,-1 1-1 0 0,1-1 1 0 0,-1 1-1 0 0,-1 0 1 0 0,1 0-1 0 0,-2 0 1 0 0,1 0-1 0 0,-1 1 1 0 0,-1-1-1 0 0,1 0 1 0 0,-2 1-1 0 0,1-1 1 0 0,-1 0-1 0 0,-1 0 1 0 0,0 0 0 0 0,0 0-1 0 0,0 0 1 0 0,-1 0-1 0 0,-1 0 1 0 0,0-1-1 0 0,0 1 1 0 0,0-1-1 0 0,-1 0 1 0 0,0-1-1 0 0,-4 5 22 0 0,-9 3-1196 0 0</inkml:trace>
  <inkml:trace contextRef="#ctx0" brushRef="#br0" timeOffset="3462.523">3 40 1036 0 0,'2'16'4061'0'0,"-4"-9"-4171"0"0,1 0-1 0 0,0 0 1 0 0,1 0-1 0 0,-1 0 1 0 0,1 0-1 0 0,1 0 1 0 0,-1 0-1 0 0,1 0 0 0 0,0 0 1 0 0,1 0-1 0 0,0 0 1 0 0,0 0-1 0 0,0-1 1 0 0,1 1-1 0 0,0-1 1 0 0,0 0-1 0 0,1 1 1 0 0,0-1-1 0 0,0-1 1 0 0,0 1-1 0 0,1-1 1 0 0,0 1-1 0 0,0-1 1 0 0,0-1-1 0 0,1 1 111 0 0,14 5-1254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9:5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288 221 1544 0 0,'16'-13'2470'0'0,"-16"10"-2088"0"0,3 2-174 0 0,1-1 0 0 0,-1 1-1 0 0,0-1 1 0 0,0 0 0 0 0,0 0 0 0 0,0 0-1 0 0,0 0 1 0 0,0-1 0 0 0,-1 1-1 0 0,1-1 1 0 0,-1 0 0 0 0,0 1-1 0 0,1-1 1 0 0,-1 0 0 0 0,-1-1-1 0 0,1 1 1 0 0,0 0 0 0 0,-1 0-1 0 0,1-1 1 0 0,-1 1 0 0 0,0-1-1 0 0,0 1 1 0 0,-1-1 0 0 0,1 1 0 0 0,-1-1-1 0 0,0-3-207 0 0,18 195 200 0 0,20-17-352 0 0,-25-142-238 0 0,-17-40-6860 0 0,-5-3 6050 0 0</inkml:trace>
  <inkml:trace contextRef="#ctx0" brushRef="#br0" timeOffset="810.859">256 80 996 0 0,'-6'-7'882'0'0,"7"8"-804"0"0,-1-1 0 0 0,1 0 0 0 0,0 0 0 0 0,-1 1 0 0 0,1-1 0 0 0,0 0 0 0 0,-1 0 0 0 0,1 0 0 0 0,0 0 0 0 0,-1 1 0 0 0,1-1 0 0 0,0 0 0 0 0,-1 0 0 0 0,1-1 0 0 0,0 1 0 0 0,-1 0 0 0 0,1 0 0 0 0,0 0 0 0 0,-1 0 0 0 0,1 0-1 0 0,0-1 1 0 0,-1 1 0 0 0,1 0 0 0 0,0-1 0 0 0,-1 1 0 0 0,1 0 0 0 0,-1-1 0 0 0,1 1 0 0 0,-1-1 0 0 0,1 1 0 0 0,-1-1 0 0 0,1 1 0 0 0,-1-1 0 0 0,0 1 0 0 0,1-1 0 0 0,-1 1 0 0 0,1-1 0 0 0,-1 0 0 0 0,0 1 0 0 0,0-1 0 0 0,1 0 0 0 0,-1 1 0 0 0,0-1 0 0 0,0 0 0 0 0,0 1 0 0 0,0-1 0 0 0,0 0 0 0 0,0 1 0 0 0,0-1 0 0 0,0 0 0 0 0,0 1 0 0 0,0-1-1 0 0,0 0 1 0 0,0 1 0 0 0,-1-1 0 0 0,1 0 0 0 0,0 1 0 0 0,0-1 0 0 0,-1 0 0 0 0,1 1 0 0 0,0-1 0 0 0,-1 1 0 0 0,1-1 0 0 0,-1 1 0 0 0,1-1 0 0 0,-1 1 0 0 0,1-1 0 0 0,-1 1 0 0 0,1-1-78 0 0,273-45 206 0 0,-266 46-209 0 0,0 1-1 0 0,0 0 1 0 0,0 0-1 0 0,0 0 1 0 0,0 1-1 0 0,0 0 1 0 0,-1 0-1 0 0,1 1 1 0 0,-1 0 0 0 0,1 0-1 0 0,-1 1 1 0 0,0-1-1 0 0,0 1 1 0 0,-1 1-1 0 0,1-1 1 0 0,-1 1-1 0 0,0 0 1 0 0,0 0 0 0 0,0 0-1 0 0,-1 1 1 0 0,0 0-1 0 0,0 0 1 0 0,0 0-1 0 0,-1 0 1 0 0,0 0 0 0 0,0 1-1 0 0,-1-1 1 0 0,1 1-1 0 0,-1 0 1 0 0,-1 0-1 0 0,1 0 1 0 0,-1 0-1 0 0,-1 0 1 0 0,1 0 0 0 0,-1 0-1 0 0,-1 0 1 0 0,1 0-1 0 0,-1 0 1 0 0,0 0-1 0 0,0 0 1 0 0,-1 0-1 0 0,0 0 1 0 0,-1 0 3 0 0,-86 114 417 0 0,134-110-5 0 0,-40-11-414 0 0,-1 0 0 0 0,1 1 1 0 0,0 0-1 0 0,-1 0 0 0 0,1 0 1 0 0,0 1-1 0 0,-1-1 0 0 0,0 1 1 0 0,1 0-1 0 0,-1 0 0 0 0,0 1 1 0 0,0 0-1 0 0,0-1 0 0 0,0 1 1 0 0,-1 0-1 0 0,1 1 0 0 0,-1-1 1 0 0,0 1-1 0 0,0-1 0 0 0,0 1 1 0 0,0 0-1 0 0,-1 0 0 0 0,1 0 1 0 0,-1 1-1 0 0,0-1 0 0 0,0 0 0 0 0,-1 1 1 0 0,1-1-1 0 0,-1 1 0 0 0,0 0 1 0 0,0-1-1 0 0,-1 1 0 0 0,1 0 2 0 0,-4 2 12 0 0,-1 0-1 0 0,1 0 0 0 0,-1 0 0 0 0,-1-1 1 0 0,1 0-1 0 0,-1 0 0 0 0,0 0 0 0 0,0-1 1 0 0,-1 1-1 0 0,1-1 0 0 0,-1 0 0 0 0,0-1 1 0 0,-1 1-1 0 0,1-1 0 0 0,-1-1 0 0 0,0 1 1 0 0,0-1-1 0 0,0 0 0 0 0,0-1 0 0 0,0 0 1 0 0,-1 0-1 0 0,1 0 0 0 0,-1-1 0 0 0,1 0 0 0 0,-1 0 1 0 0,0-1-1 0 0,1 0 0 0 0,-1-1 0 0 0,-6 0-11 0 0,-53-32-880 0 0,46-15-3567 0 0,21 37 3139 0 0</inkml:trace>
  <inkml:trace contextRef="#ctx0" brushRef="#br0" timeOffset="1554.839">1035 505 1008 0 0,'0'0'56'0'0,"-1"0"-1"0"0,1 0 1 0 0,-1 0-1 0 0,1 0 1 0 0,-1 0 0 0 0,0 0-1 0 0,1 0 1 0 0,-1 0-1 0 0,1 0 1 0 0,-1 0 0 0 0,1 0-1 0 0,-1 0 1 0 0,1 1-1 0 0,-1-1 1 0 0,1 0 0 0 0,-1 0-1 0 0,1 1 1 0 0,-1-1-1 0 0,1 0 1 0 0,-1 1 0 0 0,1-1-1 0 0,-1 0 1 0 0,1 1-1 0 0,0-1 1 0 0,-1 1 0 0 0,1-1-1 0 0,0 1 1 0 0,-1-1-1 0 0,1 1 1 0 0,0-1-1 0 0,0 1 1 0 0,-1-1 0 0 0,1 1-1 0 0,0-1 1 0 0,0 1-1 0 0,0-1 1 0 0,0 1 0 0 0,0-1-1 0 0,0 1 1 0 0,0 0-1 0 0,0-1 1 0 0,0 1 0 0 0,0-1-1 0 0,0 1 1 0 0,0-1-1 0 0,0 1 1 0 0,0-1 0 0 0,0 1-1 0 0,1-1 1 0 0,-1 1-1 0 0,0-1 1 0 0,0 1 0 0 0,1-1-1 0 0,-1 1 1 0 0,0-1-1 0 0,1 1 1 0 0,-1-1 0 0 0,0 1-1 0 0,1-1 1 0 0,-1 0-1 0 0,1 1 1 0 0,-1-1-1 0 0,0 0 1 0 0,1 1 0 0 0,-1-1-1 0 0,1 0 1 0 0,-1 0-1 0 0,1 1 1 0 0,0-1 0 0 0,-1 0-56 0 0,-36-30 806 0 0,27 12-652 0 0,1-1 1 0 0,1 0-1 0 0,0 0 1 0 0,1 0-1 0 0,1-1 1 0 0,1 0-1 0 0,1 0 1 0 0,1-1-1 0 0,1 1 1 0 0,0 0-1 0 0,2-7-154 0 0,1 14 51 0 0,0 0-1 0 0,1 0 0 0 0,0 0 0 0 0,1 0 1 0 0,0 1-1 0 0,1 0 0 0 0,1 0 1 0 0,0 0-1 0 0,0 0 0 0 0,1 1 0 0 0,1 0 1 0 0,0 0-1 0 0,0 1 0 0 0,1 0 1 0 0,0 1-1 0 0,1 0 0 0 0,0 0 0 0 0,1 1 1 0 0,0 0-1 0 0,0 1 0 0 0,0 0 0 0 0,2 0-50 0 0,-8 9 7 0 0,0-1 1 0 0,0 1-1 0 0,0 0 0 0 0,-1 0 0 0 0,1 1 0 0 0,-1-1 0 0 0,0 1 0 0 0,0 0 0 0 0,0 0 0 0 0,0 1 0 0 0,0-1 0 0 0,-1 1 0 0 0,1 0 0 0 0,-1-1 0 0 0,0 2 0 0 0,0-1 0 0 0,0 0 0 0 0,-1 1 0 0 0,0-1 0 0 0,1 1 0 0 0,-2-1 0 0 0,1 1 0 0 0,0 0 0 0 0,-1 0 0 0 0,0 0 0 0 0,0 0 1 0 0,0 3-8 0 0,-1-8-1 0 0,95 266 91 0 0,-88-245-68 0 0,3 10-934 0 0,-7-11-2607 0 0,-3-19 2876 0 0,0-1 36 0 0</inkml:trace>
  <inkml:trace contextRef="#ctx0" brushRef="#br0" timeOffset="3668.407">102 41 1440 0 0,'-7'5'140'0'0,"-1"1"0"0"0,1-1 1 0 0,0 1-1 0 0,0 1 0 0 0,0-1 0 0 0,1 1 0 0 0,0 0 0 0 0,1 0 0 0 0,-1 1 1 0 0,1 0-1 0 0,1 0 0 0 0,0 0 0 0 0,0 0 0 0 0,0 1 0 0 0,1 0 0 0 0,0-1 1 0 0,1 1-1 0 0,0 0 0 0 0,0 0 0 0 0,1 1 0 0 0,0-1 0 0 0,1 0 0 0 0,0 0 1 0 0,0 0-1 0 0,2 8-140 0 0,0 5 60 0 0,0-1 0 0 0,1 0 0 0 0,2 1 1 0 0,0-1-1 0 0,1-1 0 0 0,1 1 0 0 0,1-1 0 0 0,1-1 0 0 0,0 1 1 0 0,2-1-1 0 0,0-1 0 0 0,1 0 0 0 0,1-1 0 0 0,0 0 1 0 0,1-1-1 0 0,1 0 0 0 0,10 7-60 0 0,20 16-707 0 0,1-1-1 0 0,2-3 1 0 0,2-1 0 0 0,1-3 0 0 0,43 19 707 0 0,-33-20-1387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0:0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1848 0 0,'8'26'942'0'0,"-1"0"-1"0"0,-1 1 1 0 0,-2 0-1 0 0,0 0 1 0 0,-2 0-1 0 0,0 1 1 0 0,-3 22-942 0 0,7-300 1143 0 0,26 12-1155 0 0,-16 177-27 0 0,-16 61 64 0 0,17 33-55 0 0,88 198 166 0 0,-10-37-10 0 0,-48-86-1249 0 0,-47-107 734 0 0,0-1-272 0 0,-20 7-4292 0 0,8-15 3759 0 0</inkml:trace>
  <inkml:trace contextRef="#ctx0" brushRef="#br0" timeOffset="264.585">44 406 1900 0 0,'-7'-11'6116'0'0,"55"-33"-4514"0"0,82 2-1486 0 0,-39 37-6725 0 0,-89 5 5300 0 0</inkml:trace>
  <inkml:trace contextRef="#ctx0" brushRef="#br0" timeOffset="869.429">553 1 1556 0 0,'4'1'115'0'0,"0"0"0"0"0,1 0 0 0 0,-1 0-1 0 0,0 1 1 0 0,0-1 0 0 0,0 1 0 0 0,0 0 0 0 0,0 0-1 0 0,0 1 1 0 0,-1-1 0 0 0,1 1 0 0 0,-1 0 0 0 0,0 0-1 0 0,1 0 1 0 0,-1 0 0 0 0,-1 1 0 0 0,1-1 0 0 0,0 1-1 0 0,-1-1 1 0 0,0 1 0 0 0,0 0 0 0 0,1 1-115 0 0,19 32 267 0 0,-2 0 1 0 0,-2 1-1 0 0,-1 2 0 0 0,-2-1 1 0 0,-1 2-1 0 0,-3 0 1 0 0,-1 0-1 0 0,-2 1 0 0 0,-1 0 1 0 0,-3 0-1 0 0,-2 1 1 0 0,-1 13-268 0 0,-2-41 2 0 0,0 0 0 0 0,-1 0 0 0 0,0 0 1 0 0,-2 0-1 0 0,0 0 0 0 0,0 0 0 0 0,-1-1 0 0 0,-1 0 1 0 0,0 0-1 0 0,-1-1 0 0 0,-1 0 0 0 0,0 0 0 0 0,-1 0 1 0 0,0-1-1 0 0,-1 0 0 0 0,0-1 0 0 0,0 0 0 0 0,-2-1 1 0 0,-5 5-3 0 0,3-5-381 0 0,-1 0 0 0 0,1 0 0 0 0,-1-1 0 0 0,-1-1 0 0 0,1-1 0 0 0,-1 0 0 0 0,-1-1 1 0 0,1-1-1 0 0,-1-1 0 0 0,0 0 0 0 0,-4 0 381 0 0,-40 2-1263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39:5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80 109 1792 0 0,'31'0'528'0'0,"-14"0"-80"0"0,12 0-44 0 0,3 0-372 0 0,7 0-148 0 0,-1 0-356 0 0,0 0-820 0 0</inkml:trace>
  <inkml:trace contextRef="#ctx0" brushRef="#br0" timeOffset="2983.809">55 127 1120 0 0,'-30'-4'3211'0'0,"10"-13"-2539"0"0,17 13-581 0 0,1 2 293 0 0,3 2-340 0 0,-1 0-1 0 0,1 0 1 0 0,-1 0-1 0 0,1 0 1 0 0,-1 0-1 0 0,1 0 1 0 0,-1 0-1 0 0,1 0 1 0 0,0 0-1 0 0,-1 0 1 0 0,1 0-1 0 0,-1 0 1 0 0,1 0-1 0 0,-1 0 1 0 0,1-1-1 0 0,-1 1 1 0 0,1 0-1 0 0,-1 0 1 0 0,1 0-1 0 0,-1-1 1 0 0,1 1-1 0 0,-1 0 1 0 0,0-1-1 0 0,1 1 1 0 0,-1-1-1 0 0,1 1 1 0 0,-1 0-1 0 0,0-1 1 0 0,1 1-1 0 0,-1-1 1 0 0,0 1-1 0 0,0-1 1 0 0,1 1-1 0 0,-1-1 1 0 0,0 1-1 0 0,0-1 1 0 0,0 1-1 0 0,0-1 0 0 0,1 1 1 0 0,-1-1-1 0 0,0 1 1 0 0,0-1-1 0 0,0 1 1 0 0,0-1-1 0 0,0 0 1 0 0,0 1-1 0 0,-1-1 1 0 0,1 1-1 0 0,0-1 1 0 0,0 1-1 0 0,0-1 1 0 0,0 1-1 0 0,-1-1 1 0 0,1 1-1 0 0,0-1 1 0 0,0 1-1 0 0,-1-1 1 0 0,1 1-1 0 0,0 0 1 0 0,-1-1-1 0 0,1 1 1 0 0,-1-1-1 0 0,1 1 1 0 0,0 0-1 0 0,-1-1 1 0 0,0 1-44 0 0,8-2-10 0 0,376-62 298 0 0,-300 57-207 0 0,-66 3-401 0 0,-6 5-4489 0 0,-11-1 3642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0:0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177 475 1380 0 0,'0'0'296'0'0,"0"0"-1"0"0,0 0-21 0 0,0 0-59 0 0,0 0-10 0 0,0 0-43 0 0,0 0-16 0 0,16-2 642 0 0,-3-16 3850 0 0,0 63-4948 0 0,15 262 402 0 0,14-136 643 0 0,-43-157-1766 0 0,-9-33-2554 0 0,1 1 2583 0 0,-1 1-180 0 0</inkml:trace>
  <inkml:trace contextRef="#ctx0" brushRef="#br0" timeOffset="796.706">199 447 1636 0 0,'-2'-25'4053'0'0,"43"-10"-3419"0"0,83 2-281 0 0,-117 36-342 0 0,0 0 0 0 0,1 0-1 0 0,-1 1 1 0 0,0 0 0 0 0,-1 0 0 0 0,1 1 0 0 0,-1 0 0 0 0,1 0 0 0 0,-2 1-1 0 0,1-1 1 0 0,-1 1 0 0 0,1 0 0 0 0,-2 1 0 0 0,1-1 0 0 0,-1 1 0 0 0,0 0-1 0 0,0 0 1 0 0,-1 1 0 0 0,0-1 0 0 0,0 1 0 0 0,-1-1 0 0 0,0 1-1 0 0,0 0 1 0 0,-1 0 0 0 0,0 0 0 0 0,0 2-11 0 0,0 9 36 0 0,-1 0 0 0 0,-1 0 0 0 0,0-1-1 0 0,-2 1 1 0 0,0 0 0 0 0,-1-1 0 0 0,-1 0 0 0 0,0 0 0 0 0,-2 0 0 0 0,0 0-1 0 0,-1-1 1 0 0,0 0 0 0 0,-2-1 0 0 0,-10 14-36 0 0,21-30 19 0 0,-1 0-1 0 0,0 1 1 0 0,1-1-1 0 0,-1 0 1 0 0,1 0-1 0 0,-1 0 1 0 0,1 0-1 0 0,-1 1 1 0 0,0-1 0 0 0,1 0-1 0 0,-1 0 1 0 0,0 1-1 0 0,1-1 1 0 0,-1 0-1 0 0,0 1 1 0 0,1-1-1 0 0,-1 0 1 0 0,0 1-1 0 0,0-1 1 0 0,1 1 0 0 0,-1-1-1 0 0,0 0 1 0 0,0 1-1 0 0,0-1 1 0 0,0 1-1 0 0,0-1 1 0 0,1 0-1 0 0,-1 1 1 0 0,0-1 0 0 0,0 1-1 0 0,0-1 1 0 0,0 1-1 0 0,0-1 1 0 0,0 1-1 0 0,0-1 1 0 0,-1 0-1 0 0,1 1 1 0 0,0-1 0 0 0,0 1-1 0 0,0-1 1 0 0,0 1-1 0 0,0-1 1 0 0,-1 0-1 0 0,1 1 1 0 0,0-1-1 0 0,0 0 1 0 0,-1 1-19 0 0,34-7 121 0 0,-25 4-120 0 0,0 1 0 0 0,-1 0-1 0 0,1 0 1 0 0,0 1-1 0 0,0 0 1 0 0,0 0 0 0 0,-1 1-1 0 0,1 0 1 0 0,0 0-1 0 0,-1 1 1 0 0,1 0-1 0 0,-1 0 1 0 0,1 1 0 0 0,-1 0-1 0 0,0 0 1 0 0,0 0-1 0 0,0 1 1 0 0,-1 0-1 0 0,1 1 1 0 0,-1 0 0 0 0,0 0-1 0 0,0 0 1 0 0,-1 0-1 0 0,1 1 1 0 0,-1 0 0 0 0,0 0-1 0 0,-1 1 1 0 0,0-1-1 0 0,0 1 1 0 0,0 0-1 0 0,-1 0 0 0 0,-4-2 8 0 0,-1 0 0 0 0,1 0 0 0 0,-1 0 0 0 0,0 0 0 0 0,-1 0 0 0 0,1-1 0 0 0,-1 1 0 0 0,0-1 0 0 0,0 0 0 0 0,-1 0 0 0 0,1 0 0 0 0,-1 0 0 0 0,0-1 0 0 0,0 1 0 0 0,0-1 0 0 0,0 0 0 0 0,0 0 0 0 0,-1 0-1 0 0,0-1 1 0 0,1 0 0 0 0,-1 0 0 0 0,0 0 0 0 0,0 0 0 0 0,0-1 0 0 0,0 0 0 0 0,0 0 0 0 0,-1 0 0 0 0,1 0 0 0 0,0-1 0 0 0,0 0 0 0 0,0 0 0 0 0,-1-1 0 0 0,1 1 0 0 0,0-1 0 0 0,0 0 0 0 0,0-1 0 0 0,0 1-1 0 0,-1-1-7 0 0,-69-44-634 0 0,74 45 456 0 0,-1 0 1 0 0,1-1 0 0 0,0 1-1 0 0,-1-1 1 0 0,1 1 0 0 0,0-1-1 0 0,0 0 1 0 0,0 1 0 0 0,0-1 0 0 0,1 0-1 0 0,-1 0 1 0 0,0 1 0 0 0,1-1-1 0 0,-1 0 1 0 0,1 0 0 0 0,-1 0-1 0 0,1 0 1 0 0,0 0 0 0 0,0 0-1 0 0,0 0 1 0 0,0 0 0 0 0,0 0-1 0 0,1 0 1 0 0,-1 0 0 0 0,0 0-1 0 0,1 1 1 0 0,0-1 0 0 0,-1 0-1 0 0,1 0 1 0 0,0 0 0 0 0,0 0 177 0 0,19-22-1326 0 0</inkml:trace>
  <inkml:trace contextRef="#ctx0" brushRef="#br0" timeOffset="1496.681">974 926 1280 0 0,'0'1'71'0'0,"0"0"-1"0"0,0 0 1 0 0,0 0-1 0 0,0 0 1 0 0,0 0 0 0 0,0 0-1 0 0,0 0 1 0 0,0 0-1 0 0,-1 0 1 0 0,1 0 0 0 0,0 0-1 0 0,-1 0 1 0 0,1 0-1 0 0,-1 0 1 0 0,1 0-1 0 0,-1 0 1 0 0,1 0 0 0 0,-1 0-1 0 0,0 0 1 0 0,1 0-1 0 0,-1-1 1 0 0,0 1 0 0 0,0 0-1 0 0,0-1 1 0 0,0 1-1 0 0,1 0 1 0 0,-1-1-1 0 0,0 1 1 0 0,0-1 0 0 0,0 1-1 0 0,0-1 1 0 0,0 0-1 0 0,0 1 1 0 0,0-1 0 0 0,0 0-1 0 0,-1 0 1 0 0,1 0-1 0 0,0 0 1 0 0,0 0 0 0 0,0 0-1 0 0,0 0 1 0 0,0 0-1 0 0,0 0 1 0 0,0 0-1 0 0,0 0 1 0 0,0-1 0 0 0,0 1-1 0 0,0 0 1 0 0,0-1-1 0 0,0 1 1 0 0,0-1 0 0 0,0 1-1 0 0,0-1 1 0 0,0 0-1 0 0,0 1 1 0 0,1-1-1 0 0,-1 0 1 0 0,0 0 0 0 0,0 1-1 0 0,1-1 1 0 0,-1 0-1 0 0,0 0 1 0 0,1 0 0 0 0,-1 0-1 0 0,1 0 1 0 0,-1 0-1 0 0,1 0 1 0 0,0 0-71 0 0,-11-19 110 0 0,2-1 1 0 0,0 1 0 0 0,1-2-1 0 0,2 1 1 0 0,0-1-1 0 0,1 0 1 0 0,1 0-1 0 0,1 0 1 0 0,1 0 0 0 0,1-1-1 0 0,1 1 1 0 0,3-22-111 0 0,45-150 302 0 0,-47 191-311 0 0,0 0 0 0 0,1 1 0 0 0,-1-1 0 0 0,1 0 0 0 0,0 0 0 0 0,0 1 0 0 0,0-1 0 0 0,0 1 0 0 0,0 0 0 0 0,0 0 0 0 0,0-1 0 0 0,1 1 0 0 0,-1 1 0 0 0,1-1 0 0 0,0 0 0 0 0,0 1 0 0 0,-1-1 0 0 0,1 1 0 0 0,0 0 0 0 0,0 0 0 0 0,0 0 0 0 0,0 0 0 0 0,0 1 0 0 0,2-1 9 0 0,-4 1-77 0 0,9 3 62 0 0,1 8 8 0 0,-1 1 1 0 0,0 0-1 0 0,0 0 0 0 0,-2 1 1 0 0,1 0-1 0 0,-2 1 1 0 0,0-1-1 0 0,0 2 1 0 0,-1-1-1 0 0,-1 1 1 0 0,-1-1-1 0 0,0 1 0 0 0,1 11 7 0 0,13 31-26 0 0,50 141 413 0 0,-48-134-326 0 0,-20-63-151 0 0,0 23-4632 0 0,0-24 3461 0 0</inkml:trace>
  <inkml:trace contextRef="#ctx0" brushRef="#br0" timeOffset="2729.924">1519 645 876 0 0,'0'0'247'0'0,"0"0"-75"0"0,0 0 105 0 0,0 0-48 0 0,0 0-50 0 0,0 0 4 0 0,0 0 78 0 0,0 0-77 0 0,0 0-36 0 0,0 0 12 0 0,-22 63 880 0 0,-80 162 2023 0 0,102-300-1535 0 0,119-366-1696 0 0,-114 429 147 0 0,1 1 0 0 0,0-1-1 0 0,1 1 1 0 0,1 0-1 0 0,0 1 1 0 0,0 0 0 0 0,1 0-1 0 0,0 0 1 0 0,1 1 0 0 0,0 1-1 0 0,0 0 1 0 0,3-2 21 0 0,11 59-314 0 0,-7 20 510 0 0,4 0-1 0 0,2-1 1 0 0,3-2 0 0 0,4-1 0 0 0,36 60-196 0 0,3-5 235 0 0,-52-85-49 0 0,-39-44-2026 0 0,-33-39-2495 0 0,39 35 3145 0 0</inkml:trace>
  <inkml:trace contextRef="#ctx0" brushRef="#br0" timeOffset="3103.808">1500 676 888 0 0,'0'-12'3616'0'0,"29"-7"-2812"0"0,-27 17-602 0 0,22-11 223 0 0,1 2 1 0 0,0 0 0 0 0,1 1-1 0 0,0 1 1 0 0,0 2-1 0 0,1 1 1 0 0,0 0 0 0 0,0 2-1 0 0,20 0-425 0 0,-44 5 164 0 0,0-14-6756 0 0,-3 7 5324 0 0</inkml:trace>
  <inkml:trace contextRef="#ctx0" brushRef="#br0" timeOffset="3528.082">2203 96 1368 0 0,'-58'13'3966'0'0,"-2"65"-2855"0"0,58-72-1073 0 0,0 0 0 0 0,1 1 0 0 0,0-1 0 0 0,0 0 0 0 0,1 1 0 0 0,0-1 0 0 0,0 0 0 0 0,0 1 0 0 0,1-1 0 0 0,0 0 0 0 0,0 1 0 0 0,0-1 0 0 0,1 0 0 0 0,0 0 0 0 0,0 0 0 0 0,1 0 0 0 0,-1-1 0 0 0,1 1 0 0 0,1-1 0 0 0,-1 1 0 0 0,1-1 0 0 0,0 0 0 0 0,0 0 0 0 0,0-1 0 0 0,1 1 0 0 0,0-1 0 0 0,-1 0 0 0 0,2 0 0 0 0,-1 0 0 0 0,0-1 0 0 0,5 2-38 0 0,6 4-327 0 0,0-1 0 0 0,0-1-1 0 0,1 0 1 0 0,0-1 0 0 0,0-1 0 0 0,1 0 0 0 0,-1-2-1 0 0,1 0 1 0 0,0-1 0 0 0,0-1 0 0 0,0 0 327 0 0,4-1-1300 0 0</inkml:trace>
  <inkml:trace contextRef="#ctx0" brushRef="#br0" timeOffset="3980.057">2680 1 1924 0 0,'3'0'92'0'0,"0"0"-1"0"0,1-1 0 0 0,-1 1 1 0 0,0 0-1 0 0,1 1 1 0 0,-1-1-1 0 0,0 0 0 0 0,1 1 1 0 0,-1 0-1 0 0,0 0 1 0 0,0 0-1 0 0,0 0 1 0 0,1 1-1 0 0,-1-1 0 0 0,-1 1 1 0 0,1 0-1 0 0,0-1 1 0 0,0 1-1 0 0,-1 1 0 0 0,1-1 1 0 0,-1 0-1 0 0,1 1 1 0 0,-1-1-1 0 0,0 1 1 0 0,0-1-1 0 0,0 1 0 0 0,0 0 1 0 0,-1 0-1 0 0,1 0-91 0 0,1 1 142 0 0,21 27 159 0 0,-2 0-1 0 0,0 2 0 0 0,-2 1 1 0 0,-2 1-1 0 0,-1 0 1 0 0,-2 1-1 0 0,-1 1 0 0 0,-2 0 1 0 0,-2 1-1 0 0,-1 0 1 0 0,-2 0-1 0 0,-2 1 0 0 0,-1 0 1 0 0,-1 27-301 0 0,-4-45 74 0 0,-1-1 0 0 0,0 0 0 0 0,-1 1 0 0 0,-1-1 0 0 0,-2 0 0 0 0,1-1 1 0 0,-2 1-1 0 0,-1-1 0 0 0,0 0 0 0 0,-2-1 0 0 0,0 0 0 0 0,0-1 0 0 0,-2 0 0 0 0,0 0 0 0 0,-1-1 0 0 0,-1-1 1 0 0,0 0-1 0 0,-1-1 0 0 0,-1-1-74 0 0,2-1-337 0 0,-1-1 0 0 0,-1 0 0 0 0,0-2 0 0 0,0 0 0 0 0,-1-1 0 0 0,1 0 0 0 0,-2-1 0 0 0,1-1 0 0 0,-1-1 0 0 0,0 0 0 0 0,0-2 0 0 0,-1 0 1 0 0,-6 0 336 0 0,-67-16-2573 0 0,43 0 1435 0 0</inkml:trace>
  <inkml:trace contextRef="#ctx0" brushRef="#br0" timeOffset="4791.382">260 327 1504 0 0,'-13'-17'1830'0'0,"-99"114"-836"0"0,106-90-884 0 0,-9 13 68 0 0,0 1 1 0 0,1 0-1 0 0,2 1 0 0 0,0 0 0 0 0,1 1 0 0 0,2 1 0 0 0,0-1 0 0 0,1 1 0 0 0,2 1 0 0 0,0-1 0 0 0,2 1 0 0 0,0 0 0 0 0,2 1 0 0 0,1 23-178 0 0,2-28 40 0 0,1 0-1 0 0,2 0 0 0 0,0 0 0 0 0,1 0 0 0 0,1-1 1 0 0,0 0-1 0 0,2 0 0 0 0,0 0 0 0 0,2-1 1 0 0,0 0-1 0 0,1-1 0 0 0,0-1 0 0 0,2 1 0 0 0,0-2 1 0 0,1 0-1 0 0,1 0 0 0 0,0-2 0 0 0,1 1 1 0 0,14 8-40 0 0,-4-4-608 0 0,0-1 0 0 0,1-1 0 0 0,1-1 0 0 0,0-1 0 0 0,1-2 0 0 0,1-1 0 0 0,0-1 0 0 0,9 0 608 0 0,14 1-1189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0:3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11 445 860 0 0,'0'0'279'0'0,"0"0"53"0"0,0 0-91 0 0,0 0-79 0 0,0 0-27 0 0,0 0 33 0 0,0 0 15 0 0,0 0-47 0 0,0 0-13 0 0,0 0 47 0 0,0 0-14 0 0,0 0-4 0 0,-4 0-8 0 0,2 8-107 0 0,1-1 0 0 0,-1 1 0 0 0,1 0 0 0 0,1-1 0 0 0,-1 1 0 0 0,1-1 0 0 0,0 1-1 0 0,1 0 1 0 0,0-1 0 0 0,0 1 0 0 0,1-1 0 0 0,0 1 0 0 0,0-1 0 0 0,1 0 0 0 0,0 1 0 0 0,0-1 0 0 0,0-1 0 0 0,1 1 0 0 0,0 0 0 0 0,1-1-37 0 0,-2 1 43 0 0,0 0-1 0 0,1-1 1 0 0,-1 1 0 0 0,2-1 0 0 0,-1 0 0 0 0,1 0 0 0 0,0 0 0 0 0,0-1 0 0 0,0 1 0 0 0,1-1 0 0 0,0-1-1 0 0,0 1 1 0 0,0-1 0 0 0,1 0 0 0 0,-1 0 0 0 0,1-1 0 0 0,0 0 0 0 0,0 0 0 0 0,0-1 0 0 0,0 1 0 0 0,1-2-1 0 0,-1 1 1 0 0,0-1 0 0 0,1 0 0 0 0,0 0 0 0 0,-1-1 0 0 0,1 0 0 0 0,-1-1 0 0 0,1 0 0 0 0,-1 0 0 0 0,1 0-1 0 0,-1-1 1 0 0,0 0 0 0 0,0 0 0 0 0,0-1 0 0 0,0 0 0 0 0,0 0 0 0 0,0-1 0 0 0,-1 0 0 0 0,1 0 0 0 0,2-3-43 0 0,33-40 208 0 0,-2-3 1 0 0,-2-1 0 0 0,-3-1 0 0 0,-2-2 0 0 0,-2-2 0 0 0,18-45-209 0 0,-21 44 11 0 0,-3 6 62 0 0,65-98-10 0 0,-90 149-45 0 0,0 0-26 0 0,19 29 20 0 0,114 345-146 0 0,-100-260-16 0 0,-33-109-38 0 0,-2 0 0 0 0,1-1 0 0 0,-1 1 0 0 0,1-1 0 0 0,-1 1 1 0 0,0-1-1 0 0,-1 1 0 0 0,1-1 0 0 0,-1 0 0 0 0,0 0 0 0 0,0 0 0 0 0,0-1 1 0 0,0 1-1 0 0,-1-1 0 0 0,0 0 0 0 0,1 1 0 0 0,-1-2 0 0 0,0 1 0 0 0,-1 0 1 0 0,1-1-1 0 0,0 0 0 0 0,-1 0 0 0 0,1 0 0 0 0,-1 0 188 0 0,-25 6-1128 0 0</inkml:trace>
  <inkml:trace contextRef="#ctx0" brushRef="#br0" timeOffset="247.916">392 473 1400 0 0,'-1'0'62'0'0,"0"0"1"0"0,1-1-1 0 0,-1 1 1 0 0,0 0-1 0 0,1-1 0 0 0,-1 1 1 0 0,1-1-1 0 0,-1 1 0 0 0,1-1 1 0 0,-1 1-1 0 0,1-1 0 0 0,-1 1 1 0 0,1-1-1 0 0,-1 0 0 0 0,1 1 1 0 0,0-1-1 0 0,-1 1 1 0 0,1-1-1 0 0,0 0 0 0 0,0 0 1 0 0,-1 1-1 0 0,1-1 0 0 0,0 0 1 0 0,0 1-1 0 0,0-1 0 0 0,0 0 1 0 0,0 0-1 0 0,0 1 0 0 0,0-1 1 0 0,0 0-1 0 0,0 1 0 0 0,0-1 1 0 0,0 0-1 0 0,1 0 1 0 0,-1 1-1 0 0,0-1 0 0 0,0 0 1 0 0,1 1-1 0 0,-1-1 0 0 0,0 0 1 0 0,1 1-1 0 0,-1-1 0 0 0,1 1 1 0 0,-1-1-1 0 0,1 1 0 0 0,-1-1 1 0 0,1 1-1 0 0,-1-1 1 0 0,1 1-1 0 0,0-1 0 0 0,-1 1 1 0 0,1 0-1 0 0,0-1 0 0 0,-1 1 1 0 0,1 0-1 0 0,0 0 0 0 0,-1-1 1 0 0,1 1-1 0 0,0 0 0 0 0,-1 0 1 0 0,1 0-1 0 0,0 0 0 0 0,0 0 1 0 0,-1 0-1 0 0,1 0 1 0 0,0 0-1 0 0,0 0 0 0 0,-1 0-62 0 0,54-25 218 0 0,240-49 383 0 0,-77 25-4725 0 0,-185 39 2917 0 0</inkml:trace>
  <inkml:trace contextRef="#ctx0" brushRef="#br0" timeOffset="700.195">1169 119 1588 0 0,'4'-31'3836'0'0,"0"53"-2995"0"0,10 167-583 0 0,38 42 252 0 0,-33-285 530 0 0,-16 42-1021 0 0,0-1 0 0 0,1 1 1 0 0,0 0-1 0 0,1 0 0 0 0,0 0 1 0 0,1 0-1 0 0,0 1 0 0 0,1 0 1 0 0,0 1-1 0 0,1-1 0 0 0,0 1 1 0 0,1 1-1 0 0,0-1 0 0 0,0 1 1 0 0,1 1-1 0 0,0 0 0 0 0,0 1 1 0 0,11-7-20 0 0,-18 14 1 0 0,1-1 0 0 0,-1 1 0 0 0,1 0 0 0 0,-1 0 0 0 0,1 0-1 0 0,-1 0 1 0 0,0 0 0 0 0,1 1 0 0 0,-1 0 0 0 0,1-1 0 0 0,-1 1 0 0 0,0 1 0 0 0,0-1 0 0 0,0 0 0 0 0,1 1 0 0 0,-1-1 0 0 0,0 1 0 0 0,-1 0 0 0 0,1 0 0 0 0,0 0 0 0 0,-1 1 0 0 0,1-1 0 0 0,-1 1 0 0 0,1-1 0 0 0,-1 1 0 0 0,0 0 0 0 0,0 0-1 0 0,-1-1 1 0 0,1 1 0 0 0,0 1 0 0 0,-1-1 0 0 0,0 0 0 0 0,0 0 0 0 0,0 1 0 0 0,0-1 0 0 0,0 0 0 0 0,-1 1 0 0 0,1-1 0 0 0,-1 1 0 0 0,0-1 0 0 0,0 0 0 0 0,-1 1 0 0 0,1-1 0 0 0,0 1 0 0 0,-1-1 0 0 0,0 0 0 0 0,0 1 0 0 0,0-1 0 0 0,0 0-1 0 0,-1 0 1 0 0,-1 3-1 0 0,0 1-5 0 0,0-2 0 0 0,-1 1 0 0 0,1 0 0 0 0,-1-1-1 0 0,0 1 1 0 0,-1-1 0 0 0,1 0 0 0 0,-1-1-1 0 0,0 1 1 0 0,0-1 0 0 0,-1 0 0 0 0,1 0-1 0 0,-1-1 1 0 0,0 1 0 0 0,0-1 0 0 0,-6 2 5 0 0,-37 3-2691 0 0,32-23-496 0 0,17 11 1995 0 0</inkml:trace>
  <inkml:trace contextRef="#ctx0" brushRef="#br0" timeOffset="1026.295">1737 319 1392 0 0,'-1'107'3511'0'0,"1"-104"-3487"0"0,0-1 0 0 0,0 1-1 0 0,0-1 1 0 0,0 1 0 0 0,0-1-1 0 0,1 0 1 0 0,-1 1 0 0 0,1-1 0 0 0,-1 1-1 0 0,1-1 1 0 0,0 0 0 0 0,0 0-1 0 0,0 1 1 0 0,1-1 0 0 0,-1 0 0 0 0,0 0-1 0 0,1 0 1 0 0,-1 0 0 0 0,1-1-1 0 0,0 1 1 0 0,0 0 0 0 0,0-1 0 0 0,-1 1-1 0 0,1-1 1 0 0,1 1 0 0 0,-1-1-1 0 0,0 0 1 0 0,0 0 0 0 0,0 0 0 0 0,1 0-1 0 0,-1 0 1 0 0,0-1 0 0 0,1 1-1 0 0,-1-1 1 0 0,1 1 0 0 0,-1-1 0 0 0,1 0-1 0 0,-1 0 1 0 0,1 0 0 0 0,-1 0-1 0 0,3-1-23 0 0,102-29 425 0 0,-103 29-412 0 0,-1 0 0 0 0,1 0 1 0 0,-1-1-1 0 0,1 1 0 0 0,-1-1 0 0 0,0 0 1 0 0,0 0-1 0 0,0 0 0 0 0,0 0 0 0 0,0 0 0 0 0,0-1 1 0 0,-1 1-1 0 0,1-1 0 0 0,-1 0 0 0 0,0 0 1 0 0,0 0-1 0 0,0 0 0 0 0,0 0 0 0 0,0 0 1 0 0,0-1-1 0 0,-1 1 0 0 0,0 0 0 0 0,0-1 1 0 0,0 0-1 0 0,0 1 0 0 0,0-1 0 0 0,-1 1 0 0 0,1-1 1 0 0,-1 0-1 0 0,0 1 0 0 0,0-1 0 0 0,-1 0 1 0 0,1 0-14 0 0,-8-4-10 0 0,-1 1-1 0 0,0-1 1 0 0,0 2 0 0 0,-1 0 0 0 0,1 0 0 0 0,-1 0 0 0 0,-1 1 0 0 0,1 1 0 0 0,-1 0 0 0 0,1 0-1 0 0,-1 1 1 0 0,0 1 0 0 0,0 0 0 0 0,-1 0 0 0 0,1 1 0 0 0,0 0 0 0 0,-1 1 0 0 0,1 0 0 0 0,0 1 0 0 0,0 0-1 0 0,-1 1 1 0 0,1 0 0 0 0,0 1 0 0 0,0 0 0 0 0,1 1 0 0 0,-10 4 10 0 0,-62 27-3798 0 0,67-24 2514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0:4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55 848 0 0,'0'0'575'0'0,"0"0"71"0"0,21-5 2852 0 0,-18 2-3455 0 0,-2 4-21 0 0,-1-1 0 0 0,0 0 0 0 0,0 1-1 0 0,0-1 1 0 0,1 1 0 0 0,-1-1 0 0 0,0 1 0 0 0,0-1 0 0 0,1 0 0 0 0,-1 1 0 0 0,0-1 0 0 0,1 0 0 0 0,-1 1 0 0 0,0-1 0 0 0,1 0 0 0 0,-1 1 0 0 0,1-1 0 0 0,-1 0 0 0 0,0 0 0 0 0,1 0-1 0 0,-1 1 1 0 0,1-1 0 0 0,-1 0 0 0 0,1 0 0 0 0,-1 0 0 0 0,1 0 0 0 0,-1 0 0 0 0,1 0 0 0 0,-1 0 0 0 0,1 0 0 0 0,-1 0 0 0 0,0 0 0 0 0,1 0 0 0 0,-1 0 0 0 0,1 0 0 0 0,-1 0 0 0 0,1 0-1 0 0,-1-1 1 0 0,1 1 0 0 0,-1 0 0 0 0,1 0 0 0 0,-1 0 0 0 0,0-1 0 0 0,1 1 0 0 0,-1 0 0 0 0,0-1 0 0 0,1 1 0 0 0,-1 0 0 0 0,0-1 0 0 0,1 1 0 0 0,-1 0 0 0 0,0-1 0 0 0,1 1-22 0 0,-62 365 1669 0 0,44-258-376 0 0,35-155-999 0 0,-14 21-451 0 0,-1-1-1 0 0,-2 0 1 0 0,0 1 0 0 0,-2-1-1 0 0,-2 0 1 0 0,0 1-1 0 0,-4-14 158 0 0,-4-3-171 0 0,11 34 175 0 0,-1-1 1 0 0,-1 1 0 0 0,0 0 0 0 0,0 0 0 0 0,-1 0 0 0 0,0 0 0 0 0,-1 0-1 0 0,0 1 1 0 0,0 0 0 0 0,-1-1 0 0 0,0 2 0 0 0,-1-1 0 0 0,0 0 0 0 0,0 1-1 0 0,-1 0 1 0 0,0 1 0 0 0,-1 0 0 0 0,1 0 0 0 0,-1 0 0 0 0,-1 1-1 0 0,-5-4-4 0 0,11 10 10 0 0,0 0-1 0 0,0 0 1 0 0,0 0-1 0 0,0 0 1 0 0,0 0-1 0 0,-1 0 1 0 0,1 1-1 0 0,0-1 1 0 0,0 1-1 0 0,0 0 1 0 0,0 0-1 0 0,1 0 1 0 0,-1 1-1 0 0,0-1 1 0 0,0 1-1 0 0,1-1 1 0 0,-1 1-1 0 0,1 0 1 0 0,-1 0-1 0 0,1 0 1 0 0,0 0-1 0 0,0 0 1 0 0,0 1-1 0 0,0-1 1 0 0,0 1-1 0 0,0-1 0 0 0,1 1 1 0 0,-1 0-1 0 0,1 0 1 0 0,0 0-1 0 0,0-1 1 0 0,0 1-1 0 0,0 0 1 0 0,0 0-1 0 0,1 1 1 0 0,-1-1-1 0 0,1 0 1 0 0,0 0-1 0 0,0 0 1 0 0,0 0-1 0 0,0 0 1 0 0,1 0-1 0 0,-1 0 1 0 0,1 0-1 0 0,0 3-9 0 0,13 11-60 0 0,0-1 0 0 0,1-1 0 0 0,1 0 0 0 0,0 0 0 0 0,1-2 0 0 0,0 0 0 0 0,1-1 0 0 0,1-1 0 0 0,0 0 1 0 0,0-2-1 0 0,1 0 0 0 0,0-1 0 0 0,0-1 0 0 0,1-1 0 0 0,5 0 60 0 0,74 33-2636 0 0,-20-5 74 0 0,-46-19 1191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0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52 619 876 0 0,'1'55'5333'0'0,"-18"-109"-4581"0"0,11 12-627 0 0,2 0 1 0 0,2 0-1 0 0,1 0 0 0 0,3 0 0 0 0,1 0 0 0 0,6-21-125 0 0,13-79 517 0 0,19 203 231 0 0,157 323 181 0 0,-181-342-1720 0 0,-28 17-5035 0 0,2-52 4613 0 0</inkml:trace>
  <inkml:trace contextRef="#ctx0" brushRef="#br0" timeOffset="250.078">0 548 2128 0 0,'2'-3'808'0'0,"-2"2"-144"0"0,2-4-60 0 0,2 4-44 0 0,0-2-96 0 0,0-2-79 0 0,12-5-45 0 0,5 1 16 0 0,-3 1-52 0 0,4 1-84 0 0,1-2-24 0 0,2 0-304 0 0,1 0 20 0 0,-1 1-452 0 0,-2-4-569 0 0,-1 2-219 0 0,1-2 12 0 0,-3 0 0 0 0</inkml:trace>
  <inkml:trace contextRef="#ctx0" brushRef="#br0" timeOffset="543.563">549 1 1652 0 0,'-6'0'208'0'0,"0"0"1"0"0,0 0-1 0 0,0 1 1 0 0,0 0-1 0 0,1 0 0 0 0,-1 0 1 0 0,0 1-1 0 0,0 0 0 0 0,1 0 1 0 0,-1 1-1 0 0,1-1 0 0 0,0 1 1 0 0,0 0-1 0 0,0 1 0 0 0,0-1 1 0 0,0 1-1 0 0,1 0 0 0 0,-1 0 1 0 0,1 1-1 0 0,0-1 0 0 0,1 1 1 0 0,-1 0-1 0 0,1 0 0 0 0,0 0 1 0 0,0 0-1 0 0,0 0 0 0 0,1 1 1 0 0,0 0-1 0 0,0-1 0 0 0,0 1 1 0 0,1 0-209 0 0,4 1 18 0 0,0 0 0 0 0,0 0 0 0 0,1-1 0 0 0,0 1 0 0 0,1-1 0 0 0,-1 0 0 0 0,1 0 0 0 0,0 0 0 0 0,1-1 0 0 0,-1 1 0 0 0,1-1 0 0 0,0-1 0 0 0,0 1 0 0 0,1-1 0 0 0,-1 0 0 0 0,1-1 0 0 0,0 1 0 0 0,0-1 0 0 0,0-1 0 0 0,0 1 0 0 0,1-1 0 0 0,-1 0 0 0 0,1-1 0 0 0,-1 0 0 0 0,6 0-18 0 0,171-1-5648 0 0,-148-7 4387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0:4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0 157 976 0 0,'18'-2'1835'0'0,"-6"-11"825"0"0,-10 13-2320 0 0,21-32 671 0 0,-21 85 82 0 0,-1-20-965 0 0,3 0-1 0 0,0 0 0 0 0,2-1 1 0 0,1 0-1 0 0,2 0 0 0 0,1-1 1 0 0,2 0-1 0 0,1-1 0 0 0,1 0 1 0 0,1-1-1 0 0,4 3-127 0 0,-8-12-388 0 0,-22-33-2083 0 0,-20-30-1202 0 0,19 22 2445 0 0</inkml:trace>
  <inkml:trace contextRef="#ctx0" brushRef="#br0" timeOffset="733.468">92 94 1044 0 0,'-15'-7'4773'0'0,"67"-50"-3309"0"0,-48 53-1444 0 0,0 1-1 0 0,0 0 1 0 0,1 1-1 0 0,-1-1 0 0 0,1 1 1 0 0,0-1-1 0 0,0 2 1 0 0,0-1-1 0 0,0 0 0 0 0,0 1 1 0 0,0 0-1 0 0,0 0 1 0 0,0 1-1 0 0,0-1 0 0 0,1 1 1 0 0,-1 0-1 0 0,0 0 1 0 0,0 1-1 0 0,0 0 0 0 0,0 0 1 0 0,1 0-1 0 0,-1 0 1 0 0,0 1-1 0 0,-1 0 0 0 0,1 0 1 0 0,0 0-1 0 0,0 1 1 0 0,-1-1-1 0 0,0 1 0 0 0,1 0 1 0 0,-1 0-1 0 0,0 1 1 0 0,0-1-1 0 0,-1 1 0 0 0,1 0 1 0 0,-1 0-1 0 0,0 0 1 0 0,0 1-1 0 0,0-1 0 0 0,-1 1 1 0 0,2 2-20 0 0,5 16 17 0 0,-1 1 0 0 0,-1-1 0 0 0,-1 2 0 0 0,-1-1 0 0 0,-1 1 0 0 0,-1-1 0 0 0,-1 1 0 0 0,-2 0 0 0 0,0 0 0 0 0,-2 7-17 0 0,1 12 17 0 0,-11-17-19 0 0,10-24 40 0 0,2-3-15 0 0,13 18 51 0 0,119-1 8 0 0,-124-16-78 0 0,0 0 0 0 0,0 1 1 0 0,0 0-1 0 0,-1 0 0 0 0,1 0 0 0 0,-1 1 0 0 0,0 0 0 0 0,0 1 0 0 0,0-1 0 0 0,0 1 0 0 0,0 1 0 0 0,-1-1 0 0 0,0 1 0 0 0,0 1 0 0 0,0-1 0 0 0,0 1 0 0 0,-1-1 0 0 0,0 2 0 0 0,0-1 0 0 0,-1 0 0 0 0,0 1 0 0 0,0 0 0 0 0,0 0 0 0 0,-1 0 0 0 0,0 1 0 0 0,1 6-4 0 0,-6-6 16 0 0,-1 0-1 0 0,0-1 0 0 0,0 1 1 0 0,-1-1-1 0 0,0 0 1 0 0,-1 0-1 0 0,1-1 1 0 0,-1 1-1 0 0,0-1 1 0 0,-1 0-1 0 0,0 0 0 0 0,0-1 1 0 0,0 1-1 0 0,0-2 1 0 0,-1 1-1 0 0,0-1 1 0 0,0 1-1 0 0,0-2 1 0 0,-1 1-1 0 0,1-1 0 0 0,-1 0 1 0 0,0-1-1 0 0,0 0 1 0 0,1 0-1 0 0,-4 0-15 0 0,-131 0-1414 0 0,137-4 1174 0 0,1 1 1 0 0,-1-1 0 0 0,1 0 0 0 0,0 0 0 0 0,0-1-1 0 0,0 1 1 0 0,0-1 0 0 0,1 0 0 0 0,-1 0-1 0 0,1 0 1 0 0,-1 0 0 0 0,1-1 0 0 0,0 1-1 0 0,1-1 1 0 0,-1 0 0 0 0,0 0 0 0 0,1 0 0 0 0,0 0-1 0 0,0-1 240 0 0,-3-9-1422 0 0</inkml:trace>
  <inkml:trace contextRef="#ctx0" brushRef="#br0" timeOffset="1281.574">876 597 1504 0 0,'-1'-1'85'0'0,"1"0"-1"0"0,0 0 1 0 0,-1 1-1 0 0,1-1 1 0 0,0 0-1 0 0,-1 1 1 0 0,1-1-1 0 0,-1 0 1 0 0,0 1-1 0 0,1-1 1 0 0,-1 1-1 0 0,1-1 1 0 0,-1 1-1 0 0,0-1 1 0 0,1 1-1 0 0,-1-1 0 0 0,0 1 1 0 0,1 0-1 0 0,-1-1 1 0 0,0 1-1 0 0,0 0 1 0 0,0-1-1 0 0,1 1 1 0 0,-1 0-1 0 0,0 0 1 0 0,0 0-1 0 0,0 0 1 0 0,1 0-1 0 0,-1 0 1 0 0,0 0-1 0 0,0 0 1 0 0,0 0-1 0 0,0 0 1 0 0,1 1-1 0 0,-1-1 1 0 0,0 0-1 0 0,0 0 1 0 0,1 1-1 0 0,-1-1 1 0 0,0 1-1 0 0,1-1 1 0 0,-1 0-1 0 0,0 1 1 0 0,1 0-1 0 0,-1-1 1 0 0,0 1-1 0 0,1-1 1 0 0,-1 1-1 0 0,1 0 1 0 0,-1-1-1 0 0,1 1 1 0 0,-1 0-1 0 0,1-1 1 0 0,0 1-1 0 0,-1 0 1 0 0,1 0-1 0 0,0-1 1 0 0,0 1-1 0 0,-1 0 1 0 0,1 0-1 0 0,0 0 1 0 0,0-1-85 0 0,-9-21 32 0 0,1-1 1 0 0,1 0-1 0 0,1-1 1 0 0,0 1 0 0 0,2-1-1 0 0,1 0 1 0 0,1-1-1 0 0,1 1 1 0 0,0 0 0 0 0,2-1-1 0 0,2-9-32 0 0,-2-27-78 0 0,-1 43 67 0 0,1-1 0 0 0,1 0 0 0 0,0 1 0 0 0,1-1 0 0 0,1 1 0 0 0,0 0 0 0 0,2 0 0 0 0,0 0 0 0 0,6-11 11 0 0,-11 24-1 0 0,0 1-1 0 0,1 0 1 0 0,-1 0-1 0 0,1 0 1 0 0,0 0-1 0 0,-1 1 1 0 0,1-1-1 0 0,1 0 1 0 0,-1 1 0 0 0,0-1-1 0 0,1 1 1 0 0,-1 0-1 0 0,1-1 1 0 0,-1 1-1 0 0,1 1 1 0 0,0-1-1 0 0,0 0 1 0 0,0 1 0 0 0,0-1-1 0 0,0 1 1 0 0,1 0-1 0 0,-1 0 1 0 0,0 0-1 0 0,0 1 1 0 0,1-1-1 0 0,-1 1 1 0 0,0-1 0 0 0,1 1-1 0 0,-1 0 1 0 0,1 1-1 0 0,-1-1 1 0 0,0 1-1 0 0,1-1 1 0 0,-1 1-1 0 0,0 0 1 0 0,0 0 0 0 0,0 0-1 0 0,1 1 1 0 0,-1-1-1 0 0,0 1 1 0 0,-1 0-1 0 0,1-1 1 0 0,0 1-1 0 0,0 0 1 0 0,-1 1 0 0 0,1-1-1 0 0,-1 0 1 0 0,0 1-1 0 0,0 0 1 0 0,0-1-1 0 0,0 1 1 0 0,0 0-1 0 0,0 0 1 0 0,0 2 1 0 0,15 27 126 0 0,-1 0 0 0 0,-2 0-1 0 0,-1 1 1 0 0,-2 1 0 0 0,-1 0 0 0 0,-1 1 0 0 0,-2 0 0 0 0,-2 3-126 0 0,15 55 96 0 0,2 6-1417 0 0,-21-85-2157 0 0,-1-8 2260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0:3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1216 0 0,'0'0'385'0'0,"0"0"45"0"0,0 0-6 0 0,2-15 1600 0 0,33-18-619 0 0,-29 83-355 0 0,52 146-505 0 0,24-15 188 0 0,-128-205-6259 0 0,29 8 4300 0 0</inkml:trace>
  <inkml:trace contextRef="#ctx0" brushRef="#br0" timeOffset="779.347">47 143 928 0 0,'-25'-30'4892'0'0,"32"23"-4849"0"0,0 0 0 0 0,1 1 0 0 0,0 0 0 0 0,0 1 0 0 0,1 0 0 0 0,0 0 0 0 0,-1 0 0 0 0,1 1 0 0 0,1 1 0 0 0,-1 0 0 0 0,1 0 0 0 0,-1 0 0 0 0,1 1 0 0 0,0 1 0 0 0,0 0 1 0 0,-1 0-1 0 0,1 1 0 0 0,8 1-43 0 0,-8 1 5 0 0,-1 0-1 0 0,0 1 1 0 0,0 1 0 0 0,0-1 0 0 0,-1 2 0 0 0,1-1 0 0 0,-1 1 0 0 0,0 0 0 0 0,0 1 0 0 0,-1 0 0 0 0,1 0 0 0 0,-1 0 0 0 0,-1 1 0 0 0,1 0-1 0 0,-1 1 1 0 0,0 0 0 0 0,-1-1 0 0 0,0 2 0 0 0,0-1 0 0 0,-1 0 0 0 0,0 1 0 0 0,0 0 0 0 0,-1 0 0 0 0,0 0 0 0 0,-1 1 0 0 0,0-1 0 0 0,0 0-1 0 0,-1 1 1 0 0,0-1 0 0 0,-1 1 0 0 0,0 0 0 0 0,-1-1 0 0 0,1 1 0 0 0,-2 1-5 0 0,1-10 17 0 0,1 1 0 0 0,-1-1 0 0 0,1 1 0 0 0,-1 0 0 0 0,1-1-1 0 0,0 1 1 0 0,-1 0 0 0 0,1-1 0 0 0,0 1 0 0 0,0 0 0 0 0,0 0 0 0 0,1-1 0 0 0,-1 1 0 0 0,0 0 0 0 0,1-1 0 0 0,-1 1-1 0 0,1 0 1 0 0,-1-1 0 0 0,1 1 0 0 0,0-1 0 0 0,0 1 0 0 0,-1-1 0 0 0,1 1 0 0 0,0-1 0 0 0,0 0 0 0 0,1 1 0 0 0,-1-1-1 0 0,0 0 1 0 0,0 0 0 0 0,1 0 0 0 0,-1 0 0 0 0,0 0 0 0 0,1 0 0 0 0,-1 0 0 0 0,1 0 0 0 0,-1-1 0 0 0,1 1 0 0 0,0-1 0 0 0,-1 1-1 0 0,1-1 1 0 0,0 1 0 0 0,-1-1 0 0 0,1 0 0 0 0,0 0 0 0 0,0 0-17 0 0,24 5 13 0 0,-21-3-14 0 0,-1-1 0 0 0,1 1 0 0 0,0 0 0 0 0,0 0 0 0 0,-1 0 0 0 0,1 0 0 0 0,-1 1 0 0 0,0 0 1 0 0,1 0-1 0 0,-2 0 0 0 0,1 1 0 0 0,0-1 0 0 0,0 1 0 0 0,-1 0 0 0 0,0 0 0 0 0,0 0 0 0 0,0 0 0 0 0,0 0 0 0 0,-1 1 0 0 0,0 0 0 0 0,0-1 0 0 0,0 1 0 0 0,0 0 0 0 0,-1 0 0 0 0,0 0 0 0 0,0 0 1 0 0,0 0-1 0 0,0 0 0 0 0,-1 0 0 0 0,0 0 0 0 0,0 0 0 0 0,0 0 0 0 0,-1 0 0 0 0,0 0 0 0 0,0 0 0 0 0,0 0 0 0 0,0 0 0 0 0,-1 0 0 0 0,0 0 0 0 0,0 0 0 0 0,-1 0 1 0 0,-2 3-6 0 0,0-1 0 0 0,-1 0 0 0 0,-1 0 0 0 0,1 0 0 0 0,-1 0 0 0 0,0-1 0 0 0,0 0 0 0 0,-1-1 0 0 0,0 1 0 0 0,0-2 0 0 0,0 1 0 0 0,0-1 0 0 0,-1 0 0 0 0,0-1-1 0 0,0 0 1 0 0,0 0 0 0 0,0-1 0 0 0,0 0 0 0 0,-1-1 0 0 0,1 0 0 0 0,0 0 0 0 0,-1-1 0 0 0,-7-1 6 0 0,12 1-137 0 0,1-1 0 0 0,-1 1-1 0 0,0-1 1 0 0,1 0 0 0 0,-1-1 0 0 0,0 1 0 0 0,1-1 0 0 0,0 0-1 0 0,-1 0 1 0 0,1 0 0 0 0,0-1 0 0 0,0 1 0 0 0,0-1-1 0 0,0 0 1 0 0,1 0 0 0 0,-1 0 0 0 0,1-1 0 0 0,0 1-1 0 0,0-1 1 0 0,0 0 0 0 0,0 0 0 0 0,1 0 0 0 0,-1 0 0 0 0,1 0-1 0 0,-1-4 138 0 0,3-3-840 0 0</inkml:trace>
  <inkml:trace contextRef="#ctx0" brushRef="#br0" timeOffset="1328.095">842 543 1280 0 0,'0'0'90'0'0,"-1"0"0"0"0,0 0-1 0 0,1 0 1 0 0,-1 0 0 0 0,0 0-1 0 0,1 0 1 0 0,-1 0 0 0 0,0 0 0 0 0,1 0-1 0 0,-1 0 1 0 0,0 1 0 0 0,1-1-1 0 0,-1 0 1 0 0,1 0 0 0 0,-1 1-1 0 0,0-1 1 0 0,1 0 0 0 0,-1 1 0 0 0,1-1-1 0 0,-1 1 1 0 0,1-1 0 0 0,-1 0-1 0 0,1 1 1 0 0,-1-1 0 0 0,1 1 0 0 0,0-1-1 0 0,-1 1 1 0 0,1 0 0 0 0,-1-1-1 0 0,1 1 1 0 0,0-1 0 0 0,0 1 0 0 0,-1 0-1 0 0,1-1 1 0 0,0 1 0 0 0,0 0-1 0 0,0-1 1 0 0,0 1 0 0 0,0 0 0 0 0,0-1-1 0 0,0 1 1 0 0,0 0 0 0 0,0-1-1 0 0,0 1 1 0 0,0 0 0 0 0,0-1 0 0 0,1 1-90 0 0,-11-11 65 0 0,0-1 1 0 0,2-1 0 0 0,-1 1 0 0 0,2-1 0 0 0,-1-1 0 0 0,2 1 0 0 0,-1-1 0 0 0,2 0 0 0 0,0-1 0 0 0,0 1 0 0 0,2-1 0 0 0,-1 0 0 0 0,2 0 0 0 0,0 0 0 0 0,0-1 0 0 0,2 1-1 0 0,-1 0 1 0 0,2-1 0 0 0,0 1 0 0 0,1-3-66 0 0,-2 1 29 0 0,1-1-1 0 0,0 1 0 0 0,1-1 1 0 0,1 1-1 0 0,1 0 0 0 0,0 0 1 0 0,1 0-1 0 0,1 1 0 0 0,0-1 1 0 0,1 1-1 0 0,0 1 1 0 0,2-1-1 0 0,-1 1 0 0 0,2 1 1 0 0,0 0-1 0 0,1 0 0 0 0,2-2-28 0 0,-11 14 1 0 0,-1 0 0 0 0,1 0-1 0 0,-1 0 1 0 0,1 0-1 0 0,0 0 1 0 0,-1 0 0 0 0,1 0-1 0 0,0 1 1 0 0,0-1 0 0 0,0 0-1 0 0,0 1 1 0 0,-1 0-1 0 0,1-1 1 0 0,0 1 0 0 0,0 0-1 0 0,0 0 1 0 0,0 0-1 0 0,0 0 1 0 0,0 1 0 0 0,0-1-1 0 0,0 0 1 0 0,-1 1 0 0 0,1-1-1 0 0,0 1 1 0 0,0 0-1 0 0,0 0 1 0 0,-1 0 0 0 0,1 0-1 0 0,-1 0 1 0 0,1 0-1 0 0,0 0 1 0 0,-1 0 0 0 0,0 0-1 0 0,1 1 1 0 0,-1-1 0 0 0,0 1-1 0 0,1-1 1 0 0,-1 1-1 0 0,0-1 1 0 0,0 1 0 0 0,0 0-1 0 0,-1-1 1 0 0,1 1-1 0 0,0 0 0 0 0,38 84 24 0 0,-38-83-9 0 0,70 299 303 0 0,-43-198-5230 0 0,-26-101 3603 0 0</inkml:trace>
  <inkml:trace contextRef="#ctx0" brushRef="#br0" timeOffset="1825.255">1377 450 1036 0 0,'1'11'1501'0'0,"-5"-18"643"0"0,-12-198-912 0 0,47 59-676 0 0,-29 145-543 0 0,0 1 1 0 0,0 0 0 0 0,0 0 0 0 0,0 0 0 0 0,0 1-1 0 0,0-1 1 0 0,0 0 0 0 0,0 1 0 0 0,0 0 0 0 0,0-1 0 0 0,0 1-1 0 0,0 0 1 0 0,0 0 0 0 0,0 0 0 0 0,0 0 0 0 0,-1 0-1 0 0,1 0 1 0 0,0 1 0 0 0,-1-1 0 0 0,1 0 0 0 0,-1 1-1 0 0,1 0 1 0 0,-1-1 0 0 0,0 1 0 0 0,0 0 0 0 0,0-1-1 0 0,0 1 1 0 0,0 0 0 0 0,0 0 0 0 0,0 0 0 0 0,0 0 0 0 0,-1 0-1 0 0,1 0 1 0 0,-1 0 0 0 0,0 0 0 0 0,1 0 0 0 0,-1 0-1 0 0,0 0 1 0 0,0 2-14 0 0,9 13 241 0 0,184 235 290 0 0,-187-202-5083 0 0,-27-35 3321 0 0</inkml:trace>
  <inkml:trace contextRef="#ctx0" brushRef="#br0" timeOffset="2106.416">1273 315 1360 0 0,'0'-6'1192'0'0,"3"2"-196"0"0,10-11-204 0 0,6 3-60 0 0,3 0-131 0 0,1-2-17 0 0,6 1-80 0 0,-1 1-44 0 0,3 1-108 0 0,-4 4-148 0 0,0-1-72 0 0,0-1-268 0 0,1 6 16 0 0,-1 0-588 0 0,-11 2-624 0 0,-2 1-13 0 0,-14 0 49 0 0,0 0 24 0 0</inkml:trace>
  <inkml:trace contextRef="#ctx0" brushRef="#br0" timeOffset="2837.656">164 356 1148 0 0,'0'0'411'0'0,"0"0"78"0"0,-13 0 221 0 0,10-3 3369 0 0,3 1-4054 0 0,1 0 0 0 0,-1 0 0 0 0,0 0 0 0 0,1 0 0 0 0,0 0 0 0 0,-1 0 0 0 0,1 0 1 0 0,0 0-1 0 0,0 0 0 0 0,0 1 0 0 0,0-1 0 0 0,1 0 0 0 0,-1 1 0 0 0,0-1 0 0 0,1 1 1 0 0,-1-1-1 0 0,1 1 0 0 0,0-1 0 0 0,-1 1 0 0 0,1 0 0 0 0,0 0 0 0 0,0 0 0 0 0,-1 0 1 0 0,1 0-1 0 0,0 0 0 0 0,0 1 0 0 0,0-1 0 0 0,0 1 0 0 0,0-1 0 0 0,0 1 0 0 0,1 0 1 0 0,-1 0-1 0 0,0 0 0 0 0,0 0 0 0 0,0 0 0 0 0,2 0-25 0 0,25-6 152 0 0,41-7-591 0 0,-13 3-4681 0 0,-56 10 3822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0:5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0 634 860 0 0,'194'-16'4279'0'0,"-175"14"-4132"0"0,-1-2 0 0 0,0-1 0 0 0,0 0 0 0 0,0-1 0 0 0,0-1 0 0 0,-1 0-1 0 0,0-2 1 0 0,-1 0 0 0 0,0 0 0 0 0,0-2 0 0 0,-1 0 0 0 0,4-5-147 0 0,-19 14 3 0 0,0 1 0 0 0,0-1 0 0 0,0 0 0 0 0,0 0 0 0 0,-1 0 0 0 0,1 0 0 0 0,-1 0 0 0 0,1 0-1 0 0,-1 1 1 0 0,0-1 0 0 0,0 0 0 0 0,0 1 0 0 0,0-1 0 0 0,0 0 0 0 0,0 1 0 0 0,0-1 0 0 0,0 1 0 0 0,-1 0 0 0 0,1-1 0 0 0,-1 1 0 0 0,1 0 0 0 0,-1 0 0 0 0,1 0 0 0 0,-1 0 0 0 0,0 0 0 0 0,1 0 0 0 0,-1 0-1 0 0,0 0 1 0 0,0 1 0 0 0,1-1 0 0 0,-1 1 0 0 0,0-1 0 0 0,0 1 0 0 0,0 0 0 0 0,0 0 0 0 0,0 0 0 0 0,0 0 0 0 0,0 0 0 0 0,0 0 0 0 0,1 0 0 0 0,-1 1 0 0 0,0-1 0 0 0,0 1 0 0 0,0-1 0 0 0,0 1 0 0 0,1 0 0 0 0,-1 0-1 0 0,0 0-2 0 0,-4-2 47 0 0,-11-1 30 0 0,1 0 0 0 0,-1 1-1 0 0,0 0 1 0 0,0 2 0 0 0,1 0 0 0 0,-1 0-1 0 0,1 2 1 0 0,-1 0 0 0 0,1 1 0 0 0,0 1 0 0 0,0 0-1 0 0,1 1 1 0 0,-1 1 0 0 0,1 0 0 0 0,1 1 0 0 0,-1 0-1 0 0,1 2 1 0 0,-9 7-77 0 0,21-14 16 0 0,0-1-1 0 0,0 0 1 0 0,0 1 0 0 0,1-1-1 0 0,-1 1 1 0 0,1-1 0 0 0,-1 1-1 0 0,1 0 1 0 0,0-1-1 0 0,0 1 1 0 0,0 0 0 0 0,1 0-1 0 0,-1 0 1 0 0,1 0 0 0 0,-1 0-1 0 0,1 0 1 0 0,0 0-1 0 0,0 0 1 0 0,1 0 0 0 0,-1 0-1 0 0,0 0 1 0 0,1 0 0 0 0,0 0-1 0 0,0-1 1 0 0,0 1 0 0 0,0 0-1 0 0,0 0 1 0 0,0-1-1 0 0,1 1 1 0 0,-1-1 0 0 0,1 1-1 0 0,0-1 1 0 0,0 1 0 0 0,0-1-1 0 0,0 0 1 0 0,0 0-1 0 0,0 0 1 0 0,0 0 0 0 0,1 0-1 0 0,-1-1 1 0 0,3 2-16 0 0,113 54 56 0 0,15-31-1674 0 0,-41-21-2435 0 0,-73-5 2795 0 0</inkml:trace>
  <inkml:trace contextRef="#ctx0" brushRef="#br0" timeOffset="295.237">591 505 2048 0 0,'0'0'140'0'0,"0"0"-1"0"0,1 0 0 0 0,-1 0 1 0 0,1 0-1 0 0,-1 1 0 0 0,0-1 1 0 0,1 0-1 0 0,-1 0 0 0 0,1 0 1 0 0,-1 0-1 0 0,0 0 0 0 0,1 0 1 0 0,-1 0-1 0 0,1 0 0 0 0,-1 0 1 0 0,0 0-1 0 0,1 0 0 0 0,-1-1 1 0 0,1 1-1 0 0,-1 0 0 0 0,0 0 1 0 0,1 0-1 0 0,-1 0 0 0 0,0-1 1 0 0,1 1-1 0 0,-1 0 0 0 0,0 0 1 0 0,1-1-1 0 0,-1 1 0 0 0,0 0 1 0 0,1-1-1 0 0,-1 1-139 0 0,4 18 16 0 0,55 197 2171 0 0,-11-141-413 0 0,-41-76-1731 0 0,-1-1-1 0 0,1 0 1 0 0,-1 0-1 0 0,0-1 1 0 0,0 0-1 0 0,0 0 1 0 0,0 0-1 0 0,-1-1 1 0 0,0 1-1 0 0,0-1 1 0 0,0-1-1 0 0,0 1 1 0 0,-1-1-1 0 0,0 0 1 0 0,0 0-1 0 0,0 0 1 0 0,-1 0-1 0 0,0-2-42 0 0,19-27-254 0 0,45-88-187 0 0,-42 37-4556 0 0,-25 74 2487 0 0,0 3 1359 0 0</inkml:trace>
  <inkml:trace contextRef="#ctx0" brushRef="#br0" timeOffset="670.066">1175 631 988 0 0,'2'-1'103'0'0,"-1"1"0"0"0,1 0 0 0 0,0-1-1 0 0,0 1 1 0 0,0-1 0 0 0,0 0 0 0 0,-1 0 0 0 0,1 0-1 0 0,0 0 1 0 0,-1 0 0 0 0,1 0 0 0 0,-1 0 0 0 0,1 0-1 0 0,-1 0 1 0 0,0-1 0 0 0,1 1 0 0 0,-1-1 0 0 0,0 1-1 0 0,0-1 1 0 0,0 1 0 0 0,0-1 0 0 0,0 0 0 0 0,0 0-1 0 0,0 1 1 0 0,-1-1 0 0 0,1 0 0 0 0,-1 0 0 0 0,1 0-1 0 0,-1 0 1 0 0,0 1 0 0 0,0-1 0 0 0,0 0 0 0 0,0 0 0 0 0,0 0-1 0 0,0 0 1 0 0,0 0 0 0 0,-1 0 0 0 0,1 0 0 0 0,-1 1-1 0 0,1-1 1 0 0,-1-1-103 0 0,-5-1 138 0 0,0 1-1 0 0,0-1 0 0 0,0 1 1 0 0,-1 0-1 0 0,1 1 1 0 0,-1 0-1 0 0,0 0 1 0 0,0 0-1 0 0,1 1 0 0 0,-1 0 1 0 0,0 0-1 0 0,0 0 1 0 0,0 1-1 0 0,0 0 0 0 0,0 1 1 0 0,0 0-1 0 0,0 0 1 0 0,-3 1-138 0 0,1 0 79 0 0,0 2 0 0 0,0-1 1 0 0,1 1-1 0 0,-1 1 0 0 0,1-1 1 0 0,0 1-1 0 0,0 1 0 0 0,1-1 1 0 0,-1 2-1 0 0,1-1 0 0 0,0 1 1 0 0,1 0-1 0 0,0 0 0 0 0,0 0 0 0 0,0 1 1 0 0,1 0-1 0 0,0 0 0 0 0,1 1 1 0 0,0-1-1 0 0,0 1 0 0 0,1 0 1 0 0,0 0-1 0 0,0 0 0 0 0,1 1 1 0 0,1-1-1 0 0,-1 0 0 0 0,1 1 1 0 0,1 2-80 0 0,0-6-11 0 0,1-1 1 0 0,0 1-1 0 0,0-1 1 0 0,0 0-1 0 0,1 1 1 0 0,0-1 0 0 0,0 0-1 0 0,0 0 1 0 0,0 0-1 0 0,1 0 1 0 0,0-1-1 0 0,0 1 1 0 0,0-1 0 0 0,1 0-1 0 0,-1 1 1 0 0,1-2-1 0 0,0 1 1 0 0,0 0-1 0 0,1-1 1 0 0,-1 0 0 0 0,1 0-1 0 0,-1 0 1 0 0,1 0-1 0 0,0-1 1 0 0,0 0-1 0 0,0 0 1 0 0,1 0 0 0 0,-1 0-1 0 0,0-1 1 0 0,1 0-1 0 0,-1 0 1 0 0,0-1-1 0 0,1 0 1 0 0,-1 1 0 0 0,1-2-1 0 0,-1 1 1 0 0,5-1 10 0 0,-3 1-258 0 0,0-1 0 0 0,0 0-1 0 0,0 0 1 0 0,0 0 0 0 0,0-1 0 0 0,-1 0 0 0 0,1 0 0 0 0,0-1 0 0 0,-1 0 0 0 0,0 0 0 0 0,1-1-1 0 0,-1 1 1 0 0,-1-1 0 0 0,1 0 0 0 0,-1-1 0 0 0,1 0 0 0 0,-1 0 0 0 0,0 0 0 0 0,1-2 258 0 0,5-9-955 0 0,-3 1 110 0 0</inkml:trace>
  <inkml:trace contextRef="#ctx0" brushRef="#br0" timeOffset="1073.586">1234 727 2484 0 0,'13'-74'2983'0'0,"-11"73"-2917"0"0,0 1-1 0 0,1 0 1 0 0,-1 0 0 0 0,0 0-1 0 0,1 1 1 0 0,-1-1 0 0 0,0 1-1 0 0,1-1 1 0 0,-1 1-1 0 0,0 0 1 0 0,0-1 0 0 0,0 1-1 0 0,1 0 1 0 0,-1 0 0 0 0,0 1-1 0 0,0-1 1 0 0,-1 0-1 0 0,1 1 1 0 0,0-1 0 0 0,0 1-1 0 0,-1 0 1 0 0,1 0 0 0 0,-1-1-1 0 0,1 1 1 0 0,-1 0-1 0 0,0 0 1 0 0,0 0 0 0 0,0 1-66 0 0,-1-4 53 0 0,0 0 0 0 0,0-1 0 0 0,0 1 0 0 0,0 0 1 0 0,0 0-1 0 0,0 0 0 0 0,0 0 0 0 0,0 0 0 0 0,0 0 1 0 0,1 0-1 0 0,-1 0 0 0 0,0 0 0 0 0,1 0 0 0 0,-1 0 1 0 0,0 0-1 0 0,1 0 0 0 0,0 0 0 0 0,-1 0 0 0 0,1 0 0 0 0,-1 0 1 0 0,1 0-1 0 0,0 0 0 0 0,0 1 0 0 0,-1-1 0 0 0,1 0 1 0 0,0 1-1 0 0,0-1 0 0 0,0 0 0 0 0,0 1 0 0 0,0-1 1 0 0,0 1-1 0 0,0-1 0 0 0,0 1 0 0 0,0 0 0 0 0,0-1 1 0 0,0 1-1 0 0,0 0 0 0 0,0 0 0 0 0,0 0 0 0 0,1 0 0 0 0,-1 0 1 0 0,0 0-1 0 0,0 0 0 0 0,0 0 0 0 0,0 0 0 0 0,0 1 1 0 0,0-1-1 0 0,0 0 0 0 0,0 1 0 0 0,0-1 0 0 0,0 0 1 0 0,0 1-1 0 0,0-1 0 0 0,0 1 0 0 0,0 0 0 0 0,0-1 0 0 0,0 1 1 0 0,-1 0-1 0 0,1 0 0 0 0,0-1 0 0 0,0 1 0 0 0,-1 0 1 0 0,1 0-1 0 0,-1 0 0 0 0,1 0 0 0 0,0 1-53 0 0,5-17-205 0 0,76-119-11 0 0,-58 166 1 0 0,-4 15 108 0 0,49 85 146 0 0,-66-128-63 0 0,0 0-1 0 0,0-1 1 0 0,1 1 0 0 0,0-1-1 0 0,-1 0 1 0 0,1 0 0 0 0,0 0-1 0 0,1 0 1 0 0,-1-1 0 0 0,0 0-1 0 0,1 0 1 0 0,-1 0 0 0 0,1 0-1 0 0,0-1 1 0 0,0 1 0 0 0,-1-1-1 0 0,1-1 1 0 0,0 1 0 0 0,0-1-1 0 0,0 1 1 0 0,0-1 0 0 0,0-1-1 0 0,0 1 1 0 0,0-1 0 0 0,0 0-1 0 0,-1 0 1 0 0,1 0 0 0 0,3-2 24 0 0,5-1-191 0 0,0-1 0 0 0,0 0 1 0 0,-1-1-1 0 0,0-1 1 0 0,0 0-1 0 0,0 0 0 0 0,-1-1 1 0 0,0-1-1 0 0,0 0 1 0 0,-1 0-1 0 0,0-1 1 0 0,-1 0-1 0 0,0-1 0 0 0,-1 0 1 0 0,0 0-1 0 0,-1-1 1 0 0,0 0-1 0 0,0 0 1 0 0,0-4 190 0 0,37-110-1493 0 0,-31 83 1345 0 0</inkml:trace>
  <inkml:trace contextRef="#ctx0" brushRef="#br0" timeOffset="1400.789">1970 290 4180 0 0,'4'-34'542'0'0,"-1"-1"-1"0"0,-2 1 1 0 0,-2-1-1 0 0,-1 1 0 0 0,-1 0 1 0 0,-5-13-542 0 0,9 46 31 0 0,-1 0 0 0 0,0-1 0 0 0,1 1 0 0 0,-1 0-1 0 0,0 0 1 0 0,0 0 0 0 0,0 0 0 0 0,0-1 0 0 0,0 1 0 0 0,0 0 0 0 0,0 0 0 0 0,-1 0 0 0 0,1 0 0 0 0,0-1 0 0 0,-1 1 0 0 0,1 0 0 0 0,-1 0 0 0 0,1 0 0 0 0,-1 0 0 0 0,1 0 0 0 0,-1 0 0 0 0,0 0 0 0 0,1 0 0 0 0,-1 0 0 0 0,0 0 0 0 0,0 1 0 0 0,0-1 0 0 0,0 0-1 0 0,0 0 1 0 0,0 1 0 0 0,0-1 0 0 0,0 1 0 0 0,0-1 0 0 0,0 1 0 0 0,0-1 0 0 0,0 1 0 0 0,0-1 0 0 0,0 1 0 0 0,-1 0 0 0 0,1 0 0 0 0,0 0 0 0 0,0 0 0 0 0,0 0 0 0 0,0 0 0 0 0,-1 0 0 0 0,1 0 0 0 0,0 0 0 0 0,0 0 0 0 0,0 1 0 0 0,0-1 0 0 0,-1 0-1 0 0,1 1 1 0 0,0-1 0 0 0,0 1 0 0 0,0 0-31 0 0,-31 58 457 0 0,27-38-413 0 0,1 1 0 0 0,0-1 0 0 0,1 1-1 0 0,2 0 1 0 0,0 0 0 0 0,1 0 0 0 0,1-1 0 0 0,2 1 0 0 0,0 0-1 0 0,1-1 1 0 0,1 1 0 0 0,0-1 0 0 0,2 0 0 0 0,8 15-44 0 0,-10-29 11 0 0,0-1 0 0 0,0 0 0 0 0,1 0 0 0 0,0 0 0 0 0,0-1 0 0 0,1 0 0 0 0,0 0 0 0 0,0 0 0 0 0,0-1 0 0 0,0 0 0 0 0,0 0 0 0 0,1-1 0 0 0,0 0 0 0 0,0-1 0 0 0,0 1 0 0 0,0-1 1 0 0,0-1-1 0 0,0 0 0 0 0,0 0 0 0 0,1 0 0 0 0,-1-1 0 0 0,0-1 0 0 0,0 1 0 0 0,1-1 0 0 0,-1 0 0 0 0,6-2-11 0 0,26 2 61 0 0,-37 1-53 0 0,0 1 0 0 0,-1 1 1 0 0,1-1-1 0 0,0 0 0 0 0,0 1 1 0 0,-1-1-1 0 0,1 1 1 0 0,0 0-1 0 0,-1 0 0 0 0,0 0 1 0 0,1 0-1 0 0,-1 0 0 0 0,0 0 1 0 0,0 1-1 0 0,-1-1 0 0 0,1 1 1 0 0,0 0-1 0 0,-1-1 1 0 0,1 1-1 0 0,-1 0 0 0 0,0 0 1 0 0,0 0-1 0 0,0 0 0 0 0,0 0 1 0 0,-1 0-1 0 0,1 0 0 0 0,-1 0 1 0 0,0 0-1 0 0,0 0 1 0 0,0 0-1 0 0,0 0 0 0 0,0 0 1 0 0,-1 0-1 0 0,1 0 0 0 0,-1 0-8 0 0,-1 2-25 0 0,0 0 0 0 0,-1-1-1 0 0,1 0 1 0 0,-1 0-1 0 0,0 0 1 0 0,0 0 0 0 0,0 0-1 0 0,-1 0 1 0 0,0-1-1 0 0,1 1 1 0 0,-1-1 0 0 0,0 0-1 0 0,-1-1 1 0 0,1 1-1 0 0,0-1 1 0 0,-1 1 0 0 0,1-1-1 0 0,-1 0 1 0 0,0-1-1 0 0,0 1 1 0 0,0-1 0 0 0,0 0 25 0 0,-7 0-492 0 0,1-1 0 0 0,-1 0 0 0 0,0 0 1 0 0,1-1-1 0 0,-1-1 0 0 0,0 0 0 0 0,1-1 1 0 0,0 0-1 0 0,0 0 0 0 0,0-1 0 0 0,0-1 1 0 0,0 0-1 0 0,1 0 0 0 0,-5-4 492 0 0,-14-9-1211 0 0</inkml:trace>
  <inkml:trace contextRef="#ctx0" brushRef="#br0" timeOffset="1650.991">1602 206 3040 0 0,'-5'0'1148'0'0,"5"-1"-148"0"0,0-1-107 0 0,5 1-137 0 0,11-8-108 0 0,2 1 12 0 0,4 5-216 0 0,5 0-160 0 0,0 3-172 0 0,4 0-228 0 0,-14 0 8 0 0,33 14-808 0 0,-18-7-540 0 0,-2 2 147 0 0,-2 2 5 0 0,-1-5 40 0 0,-3 3 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18:1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1700 0 0,'-1'-3'608'0'0,"-1"1"-88"0"0,2 2-308 0 0,2 2-324 0 0,-4-2-92 0 0,2 3-556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0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196 246 1588 0 0,'-2'-3'4372'0'0,"5"19"-2895"0"0,149 446 1776 0 0,-134-363-2212 0 0,-19-95-1016 0 0,-1 0 0 0 0,1 0 0 0 0,-1 0 0 0 0,0 0 0 0 0,-1-1 0 0 0,1 1 0 0 0,-1-1 0 0 0,1 1 0 0 0,-1-1 0 0 0,0 0 0 0 0,0 0 0 0 0,0 0-1 0 0,-1-1 1 0 0,1 1 0 0 0,-1-1 0 0 0,0 1 0 0 0,1-1 0 0 0,-1 0 0 0 0,0-1 0 0 0,0 1 0 0 0,0-1 0 0 0,0 0 0 0 0,0 0 0 0 0,-1 0 0 0 0,1 0 0 0 0,0-1 0 0 0,0 0 0 0 0,-1 1 0 0 0,1-2 0 0 0,0 1 0 0 0,-1 0 0 0 0,1-1 0 0 0,0 0-1 0 0,0 0 1 0 0,0 0 0 0 0,0 0 0 0 0,0-1 0 0 0,0 0 0 0 0,0 0 0 0 0,-1-1-25 0 0,1 2 20 0 0,-1-1 0 0 0,1 1 0 0 0,0-1-1 0 0,0 0 1 0 0,0-1 0 0 0,1 1 0 0 0,-1-1 0 0 0,0 0-1 0 0,1 0 1 0 0,0 0 0 0 0,-1 0 0 0 0,1 0 0 0 0,1-1-1 0 0,-1 1 1 0 0,0-1 0 0 0,1 0 0 0 0,0 0 0 0 0,0 0-1 0 0,0 0 1 0 0,0 0 0 0 0,1-1 0 0 0,-1 1 0 0 0,1 0 0 0 0,0-2-20 0 0,1 5-10 0 0,0 1 9 0 0,3-17 39 0 0,43-18-193 0 0,-45 35 151 0 0,8-32-9624 0 0,-7 28 8195 0 0</inkml:trace>
  <inkml:trace contextRef="#ctx0" brushRef="#br0" timeOffset="311.133">369 600 1008 0 0,'2'-1'121'0'0,"0"0"1"0"0,0-1-1 0 0,0 1 0 0 0,-1-1 0 0 0,1 1 0 0 0,0-1 1 0 0,-1 0-1 0 0,1 1 0 0 0,-1-1 0 0 0,0 0 1 0 0,1 0-1 0 0,-1 0 0 0 0,0 0 0 0 0,0-1 0 0 0,0 1 1 0 0,-1 0-1 0 0,1 0 0 0 0,0 0 0 0 0,-1-1 1 0 0,1 1-1 0 0,-1 0 0 0 0,0-1 0 0 0,0 1 0 0 0,0 0 1 0 0,0-1-1 0 0,0 1 0 0 0,-1 0 0 0 0,1-1 1 0 0,-1 1-1 0 0,1 0 0 0 0,-1 0 0 0 0,0-1 1 0 0,0 1-1 0 0,0 0 0 0 0,0 0 0 0 0,0 0 0 0 0,0 0 1 0 0,-1 0-1 0 0,1 0-121 0 0,-8-9-2494 0 0,8 9 1268 0 0</inkml:trace>
  <inkml:trace contextRef="#ctx0" brushRef="#br0" timeOffset="684.861">330 579 1348 0 0,'-17'-13'3537'0'0,"-2"16"-3385"0"0,0 0-1 0 0,1 1 1 0 0,-1 1-1 0 0,1 1 0 0 0,1 1 1 0 0,-1 0-1 0 0,1 2 1 0 0,0-1-1 0 0,1 2 1 0 0,0 0-1 0 0,0 1 1 0 0,2 1-1 0 0,-1 0 1 0 0,1 1-1 0 0,1 1 1 0 0,0 0-1 0 0,-7 12-151 0 0,18-25 15 0 0,1 1 0 0 0,0 0 0 0 0,-1 0-1 0 0,1 0 1 0 0,0 0 0 0 0,0 0 0 0 0,0 1 0 0 0,1-1 0 0 0,-1 0 0 0 0,0 0-1 0 0,1 0 1 0 0,-1 1 0 0 0,1-1 0 0 0,0 0 0 0 0,0 1 0 0 0,0-1 0 0 0,0 0-1 0 0,0 1 1 0 0,0-1 0 0 0,1 0 0 0 0,-1 1 0 0 0,1-1 0 0 0,0 0 0 0 0,-1 0-1 0 0,1 0 1 0 0,0 0 0 0 0,0 0 0 0 0,1 0 0 0 0,-1 0 0 0 0,0 0-1 0 0,1 0 1 0 0,-1 0 0 0 0,1 0 0 0 0,-1-1 0 0 0,1 1 0 0 0,0-1 0 0 0,0 1-1 0 0,0-1 1 0 0,0 0 0 0 0,0 0 0 0 0,0 0 0 0 0,0 0 0 0 0,0 0 0 0 0,0 0-1 0 0,0 0 1 0 0,1-1 0 0 0,-1 1 0 0 0,0-1 0 0 0,2 1-15 0 0,119 17-375 0 0,54-67-4714 0 0,-150 35 3801 0 0</inkml:trace>
  <inkml:trace contextRef="#ctx0" brushRef="#br0" timeOffset="1135.305">414 534 1484 0 0,'7'69'4739'0'0,"42"85"-1580"0"0,-87-190-9329 0 0,20 14 4986 0 0</inkml:trace>
  <inkml:trace contextRef="#ctx0" brushRef="#br0" timeOffset="1600.361">372 350 1292 0 0,'6'4'6893'0'0,"-15"-37"-4540"0"0,11 29-3941 0 0,-1 25-4440 0 0,-1-15 4826 0 0</inkml:trace>
  <inkml:trace contextRef="#ctx0" brushRef="#br0" timeOffset="2099.55">502 690 1336 0 0,'24'-5'5494'0'0,"23"-44"-5424"0"0,-31 31 386 0 0,130-187 251 0 0,-148 219-856 0 0,110 83 33 0 0,-96-90 138 0 0,-1 0 0 0 0,0 0-1 0 0,0 2 1 0 0,-1-1 0 0 0,0 1 0 0 0,-1 1 0 0 0,0 0 0 0 0,0 0-1 0 0,-1 1 1 0 0,0 0 0 0 0,3 6-22 0 0,-10-13 21 0 0,1-1 1 0 0,-1 1-1 0 0,0 0 1 0 0,0-1-1 0 0,0 1 0 0 0,-1 0 1 0 0,1 0-1 0 0,-1 0 1 0 0,0 0-1 0 0,0-1 0 0 0,-1 1 1 0 0,1 0-1 0 0,-1 0 0 0 0,1 0 1 0 0,-1-1-1 0 0,0 1 1 0 0,-1 0-1 0 0,1-1 0 0 0,-1 1 1 0 0,1-1-1 0 0,-1 1 1 0 0,0-1-1 0 0,0 0 0 0 0,-1 0 1 0 0,1 0-1 0 0,-1 0 0 0 0,1 0 1 0 0,-1-1-1 0 0,0 1 1 0 0,0-1-1 0 0,0 1 0 0 0,0-1 1 0 0,-1 0-1 0 0,0 0-21 0 0,-125 39-180 0 0,55-71-1421 0 0,52-18-2428 0 0,22 46 2794 0 0</inkml:trace>
  <inkml:trace contextRef="#ctx0" brushRef="#br0" timeOffset="2458.386">1044 428 1256 0 0,'2'-3'396'0'0,"-2"4"-326"0"0,0-1 0 0 0,0 1 0 0 0,0 0-1 0 0,0-1 1 0 0,0 1 0 0 0,-1-1 0 0 0,1 1 0 0 0,0-1 0 0 0,0 1 0 0 0,0 0 0 0 0,0-1 0 0 0,1 1-1 0 0,-1-1 1 0 0,0 1 0 0 0,0-1 0 0 0,0 1 0 0 0,0-1 0 0 0,1 1 0 0 0,-1-1 0 0 0,0 1 0 0 0,0-1-1 0 0,1 1 1 0 0,-1-1 0 0 0,0 1 0 0 0,1-1 0 0 0,-1 1 0 0 0,0-1 0 0 0,1 0 0 0 0,-1 1 0 0 0,1-1-1 0 0,-1 0 1 0 0,1 1 0 0 0,-1-1 0 0 0,1 0 0 0 0,-1 0 0 0 0,1 1 0 0 0,-1-1 0 0 0,1 0 0 0 0,-1 0 0 0 0,1 0-1 0 0,0 0 1 0 0,-1 0 0 0 0,1 1 0 0 0,-1-1 0 0 0,1 0 0 0 0,-1 0 0 0 0,1-1 0 0 0,-1 1 0 0 0,1 0-1 0 0,0 0 1 0 0,-1 0 0 0 0,1 0 0 0 0,-1 0 0 0 0,1-1 0 0 0,-1 1 0 0 0,1 0 0 0 0,-1 0 0 0 0,1-1-1 0 0,-1 1 1 0 0,1 0 0 0 0,-1-1 0 0 0,0 1 0 0 0,1-1 0 0 0,-1 1 0 0 0,1 0 0 0 0,-1-1 0 0 0,0 0-70 0 0,202 450 5601 0 0,-194-436-5459 0 0,-1 0 0 0 0,0 1 0 0 0,-1 0 0 0 0,-1 0 0 0 0,0 0 0 0 0,0 1-1 0 0,-2-1 1 0 0,0 1 0 0 0,1 13-142 0 0,-5-24-26 0 0,0 0 0 0 0,-1 0 0 0 0,1 0 0 0 0,-1-1 0 0 0,0 1 0 0 0,0-1 0 0 0,0 0 0 0 0,-1 1 0 0 0,1-1 0 0 0,-1 0 0 0 0,0 0 0 0 0,1 0 0 0 0,-1-1 0 0 0,-1 1 0 0 0,1-1 0 0 0,0 0-1 0 0,-1 0 1 0 0,1 0 0 0 0,-1 0 0 0 0,1 0 0 0 0,-1-1 0 0 0,0 0 0 0 0,0 1 0 0 0,0-1 0 0 0,0-1 0 0 0,1 1 0 0 0,-1-1 0 0 0,0 1 0 0 0,0-1 0 0 0,0 0 0 0 0,0-1 0 0 0,0 1 0 0 0,0-1 0 0 0,0 1 0 0 0,0-1 0 0 0,0 0 0 0 0,0-1 0 0 0,0 1-1 0 0,1-1 1 0 0,-1 1 0 0 0,1-1 0 0 0,-1 0 0 0 0,1-1 0 0 0,0 1 0 0 0,-1-1 0 0 0,1 1 0 0 0,1-1 0 0 0,-4-3 26 0 0,-21-16-935 0 0,0-2 0 0 0,2 0 0 0 0,1-2-1 0 0,1-1 1 0 0,1 0 0 0 0,1-2 0 0 0,1 0 0 0 0,2-2-1 0 0,-11-25 936 0 0,5 9-1202 0 0</inkml:trace>
  <inkml:trace contextRef="#ctx0" brushRef="#br0" timeOffset="2773.797">1084 195 2328 0 0,'5'-10'7146'0'0,"-33"-32"-3835"0"0,26 43-3641 0 0,0 1 1 0 0,-1 0 0 0 0,1-1 0 0 0,0 1 0 0 0,0 0 0 0 0,0 0-1 0 0,0 0 1 0 0,1 0 0 0 0,-1 1 0 0 0,1-1 0 0 0,-1 0 0 0 0,1 1-1 0 0,0-1 1 0 0,-1 1 0 0 0,1 0 0 0 0,1-1 0 0 0,-1 1 0 0 0,0 0-1 0 0,1-1 1 0 0,-1 1 0 0 0,1 0 0 0 0,0 0 0 0 0,0-1 0 0 0,0 1-1 0 0,0 0 1 0 0,0 0 0 0 0,1-1 0 0 0,-1 1 0 0 0,1 0 0 0 0,0 0 329 0 0,-1 10-1210 0 0</inkml:trace>
  <inkml:trace contextRef="#ctx0" brushRef="#br0" timeOffset="3378.653">1430 473 1280 0 0,'0'-1'62'0'0,"1"0"0"0"0,0 0-1 0 0,-1 0 1 0 0,1 0 0 0 0,-1 0-1 0 0,1 0 1 0 0,-1 0 0 0 0,0 0 0 0 0,1 0-1 0 0,-1 0 1 0 0,0 0 0 0 0,0 0 0 0 0,1 0-1 0 0,-1 0 1 0 0,0 0 0 0 0,0-1 0 0 0,0 1-1 0 0,-1 0 1 0 0,1 0 0 0 0,0 0-1 0 0,0 0 1 0 0,0 0 0 0 0,-1 0 0 0 0,1 0-1 0 0,-1 0 1 0 0,1 0 0 0 0,-1 0 0 0 0,1 0-1 0 0,-1 0 1 0 0,1 0 0 0 0,-1 0-1 0 0,0 1 1 0 0,0-1 0 0 0,1 0 0 0 0,-1 0-1 0 0,0 1 1 0 0,0-1 0 0 0,0 0 0 0 0,0 1-1 0 0,0-1 1 0 0,0 1 0 0 0,0-1-1 0 0,0 1 1 0 0,0 0 0 0 0,0-1 0 0 0,0 1-1 0 0,0 0 1 0 0,0 0 0 0 0,0-1 0 0 0,0 1-1 0 0,0 0 1 0 0,0 0 0 0 0,0 0-1 0 0,-1 1 1 0 0,1-1 0 0 0,0 0 0 0 0,0 0-1 0 0,0 0 1 0 0,0 1 0 0 0,0-1 0 0 0,0 1-1 0 0,0-1 1 0 0,0 1 0 0 0,0-1-1 0 0,0 1-61 0 0,-9 0 92 0 0,0 1-1 0 0,-1 0 0 0 0,1 0 0 0 0,0 1 0 0 0,1 1 0 0 0,-1-1 0 0 0,1 2 1 0 0,-1-1-1 0 0,1 1 0 0 0,0 1 0 0 0,1-1 0 0 0,0 2 0 0 0,-1-1 0 0 0,2 1 1 0 0,-1 0-1 0 0,1 1 0 0 0,0 0 0 0 0,1 0 0 0 0,0 0 0 0 0,0 1 0 0 0,1 0 1 0 0,0 0-1 0 0,-2 6-91 0 0,8-11 15 0 0,0-1 0 0 0,0 1 0 0 0,1 0 0 0 0,0 0 0 0 0,0-1 0 0 0,0 1 0 0 0,0-1 0 0 0,0 1 0 0 0,1-1 0 0 0,-1 0 0 0 0,1 0 0 0 0,0 0 0 0 0,0 0 0 0 0,0-1 0 0 0,0 1 0 0 0,0-1 0 0 0,1 0 0 0 0,-1 0 0 0 0,1 0 0 0 0,0 0 0 0 0,-1-1 0 0 0,1 1 0 0 0,0-1 0 0 0,0 0 0 0 0,0 0 0 0 0,0 0 0 0 0,0-1 1 0 0,0 1-1 0 0,0-1 0 0 0,0 0 0 0 0,0 0 0 0 0,0-1 0 0 0,0 1 0 0 0,0-1 0 0 0,2 0-15 0 0,7-1-108 0 0,-1-1 1 0 0,1 0-1 0 0,-1-1 0 0 0,0 0 1 0 0,0-1-1 0 0,-1 0 1 0 0,1-1-1 0 0,-1 0 0 0 0,0-1 1 0 0,-1 0-1 0 0,1-1 1 0 0,-2 0-1 0 0,1-1 0 0 0,-1 0 1 0 0,0 0-1 0 0,-1-1 1 0 0,0 0-1 0 0,0 0 0 0 0,-1-1 1 0 0,-1 0-1 0 0,2-4 108 0 0,46-78 374 0 0,-9 121 250 0 0,65 188 1444 0 0,-107-212-2155 0 0,10 23 956 0 0,-26-29-3435 0 0,-35-47-1383 0 0,32 27 2669 0 0</inkml:trace>
  <inkml:trace contextRef="#ctx0" brushRef="#br0" timeOffset="3626.508">1599 210 1076 0 0,'-1'-7'1152'0'0,"-1"1"-324"0"0,2 1-312 0 0,-3-1-136 0 0,3 2-44 0 0,-2 1-32 0 0,1 0-40 0 0,1 0-188 0 0,0 0-164 0 0,0-2 32 0 0,0 5-68 0 0,0 0-104 0 0,0-3-248 0 0,0 2-492 0 0,0 1-256 0 0</inkml:trace>
  <inkml:trace contextRef="#ctx0" brushRef="#br0" timeOffset="3924.399">1772 477 1160 0 0,'31'112'5823'0'0,"-7"-183"-4011"0"0,22-24-2138 0 0,-44 95 210 0 0,-2 0 29 0 0,78 96-178 0 0,-39-37 77 0 0,-36-56 181 0 0,0-1 0 0 0,1 1 0 0 0,-1 0 0 0 0,0-1-1 0 0,1 0 1 0 0,-1 0 0 0 0,1 0 0 0 0,0 0 0 0 0,0 0 0 0 0,0-1 0 0 0,-1 0 0 0 0,1 0 0 0 0,1 0 0 0 0,-1 0 0 0 0,0-1 0 0 0,0 1 0 0 0,0-1 0 0 0,0 0 0 0 0,0 0 0 0 0,0-1 0 0 0,1 1 0 0 0,-1-1-1 0 0,0 0 1 0 0,0 0 0 0 0,0 0 0 0 0,0-1 0 0 0,-1 1 0 0 0,1-1 0 0 0,0 0 0 0 0,2-2 7 0 0,98-83-1910 0 0,-55 0 738 0 0,-36 57 929 0 0</inkml:trace>
  <inkml:trace contextRef="#ctx0" brushRef="#br0" timeOffset="4186.274">2321 263 4484 0 0,'1'-40'715'0'0,"1"30"-450"0"0,0 0-1 0 0,-1 0 0 0 0,0 0 0 0 0,-1 0 1 0 0,0 0-1 0 0,0 0 0 0 0,-1 1 0 0 0,-1-1 0 0 0,1 0 1 0 0,-2 0-1 0 0,1 0 0 0 0,-1 1 0 0 0,-1 0 0 0 0,0-1 1 0 0,0 1-1 0 0,-1 1 0 0 0,0-1 0 0 0,0 1 1 0 0,-1-1-1 0 0,0 1 0 0 0,0 1 0 0 0,-1 0 0 0 0,-4-4-264 0 0,-13 37 1124 0 0,21-18-1089 0 0,2 1-1 0 0,-1-1 1 0 0,1 1-1 0 0,0 0 1 0 0,1-1-1 0 0,0 1 1 0 0,0 0-1 0 0,1-1 1 0 0,0 1-1 0 0,0 0 1 0 0,1-1-1 0 0,0 0 0 0 0,1 1 1 0 0,0-1-1 0 0,3 5-34 0 0,3 19 133 0 0,39 96-20 0 0,0-1-1731 0 0,-35-40-3130 0 0,-32-42 851 0 0,12-40 2709 0 0</inkml:trace>
  <inkml:trace contextRef="#ctx0" brushRef="#br0" timeOffset="4467.358">2127 344 1780 0 0,'-1'-11'1372'0'0,"2"2"-236"0"0,4-7-200 0 0,2 2-127 0 0,1 1-65 0 0,0 2-140 0 0,4-1-100 0 0,1 2-196 0 0,5-2-156 0 0,3 1-124 0 0,-9 5 0 0 0,9 2-720 0 0,2-4-728 0 0,-3 7 87 0 0,3-2 81 0 0,-6 0-4 0 0,-1-2 180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0:4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174 130 1108 0 0,'14'-13'811'0'0,"7"6"-92"0"0,43-60 1569 0 0,-64 67-2054 0 0,0 0-2 0 0,-3-19 518 0 0,-2 18-726 0 0,0-1 1 0 0,0 1-1 0 0,-1 0 0 0 0,1 0 1 0 0,0 1-1 0 0,-1-1 0 0 0,1 1 1 0 0,-1 1-1 0 0,1-1 0 0 0,0 1 1 0 0,-1-1-1 0 0,1 2 0 0 0,0-1 1 0 0,0 0-1 0 0,-1 1 0 0 0,1 0 1 0 0,1 1-1 0 0,-1-1 1 0 0,0 1-1 0 0,0-1 0 0 0,1 2 1 0 0,0-1-1 0 0,-4 3-24 0 0,-4 3 45 0 0,1 0 0 0 0,0 0-1 0 0,0 1 1 0 0,1 1 0 0 0,0 0 0 0 0,1 0 0 0 0,0 1-1 0 0,1 0 1 0 0,0 0 0 0 0,1 1 0 0 0,1 0 0 0 0,0 0-1 0 0,0 1 1 0 0,1-1 0 0 0,1 1 0 0 0,1 0 0 0 0,0 1 0 0 0,0-1-1 0 0,1 11-44 0 0,2-22 20 0 0,0-1-1 0 0,0 1 1 0 0,0 0-1 0 0,0-1 0 0 0,1 1 1 0 0,-1-1-1 0 0,1 1 0 0 0,0-1 1 0 0,0 1-1 0 0,0-1 1 0 0,0 1-1 0 0,0-1 0 0 0,0 0 1 0 0,1 0-1 0 0,-1 0 1 0 0,1 0-1 0 0,-1 0 0 0 0,1 0 1 0 0,0 0-1 0 0,0 0 1 0 0,0 0-1 0 0,0-1 0 0 0,0 1 1 0 0,0-1-1 0 0,1 1 0 0 0,-1-1 1 0 0,0 0-1 0 0,1 0 1 0 0,-1 0-1 0 0,1 0 0 0 0,-1-1 1 0 0,1 1-1 0 0,-1-1 1 0 0,1 1-1 0 0,-1-1 0 0 0,1 0 1 0 0,0 0-1 0 0,-1 0 1 0 0,1 0-1 0 0,-1-1 0 0 0,1 1-19 0 0,106-26 233 0 0,-91 16-310 0 0,0-1 0 0 0,-1 0 0 0 0,0-1 0 0 0,-1-1 0 0 0,0-1 0 0 0,-1 0 0 0 0,-1-1 0 0 0,0 0 0 0 0,-1-1 0 0 0,-1-1 0 0 0,0 0 0 0 0,-1 0 0 0 0,-1-1 0 0 0,7-19 77 0 0,-22 57 302 0 0,96 110-427 0 0,-32-96-3720 0 0,-57-33 3230 0 0</inkml:trace>
  <inkml:trace contextRef="#ctx0" brushRef="#br0" timeOffset="328.671">618 50 1452 0 0,'13'21'750'0'0,"-2"0"-1"0"0,0 1 1 0 0,-2 0-1 0 0,0 0 0 0 0,-2 1 1 0 0,0 0-1 0 0,-2 0 1 0 0,0 1-1 0 0,-2 0 1 0 0,1 20-750 0 0,-4-43 32 0 0,-1-1 1 0 0,1 1 0 0 0,0 0-1 0 0,0-1 1 0 0,-1 1 0 0 0,1-1-1 0 0,0 1 1 0 0,-1 0 0 0 0,1-1-1 0 0,-1 1 1 0 0,1-1 0 0 0,-1 1-1 0 0,1-1 1 0 0,-1 1 0 0 0,1-1-1 0 0,-1 1 1 0 0,1-1-1 0 0,-1 0 1 0 0,0 1 0 0 0,1-1-1 0 0,-1 0 1 0 0,1 0 0 0 0,-1 1-1 0 0,0-1 1 0 0,1 0 0 0 0,-1 0-1 0 0,0 0 1 0 0,0 0 0 0 0,1 0-1 0 0,-1 0 1 0 0,0 0-1 0 0,1 0 1 0 0,-1 0 0 0 0,0 0-1 0 0,1 0 1 0 0,-1 0 0 0 0,0 0-1 0 0,1-1 1 0 0,-1 1 0 0 0,0 0-1 0 0,1 0 1 0 0,-1-1 0 0 0,1 1-1 0 0,-1 0 1 0 0,0-1 0 0 0,1 1-1 0 0,-1-1 1 0 0,1 1-1 0 0,-1-1 1 0 0,1 1 0 0 0,-1-1-1 0 0,1 1 1 0 0,0-1 0 0 0,-1 0-1 0 0,1 1-32 0 0,-2-8 54 0 0,1 0 0 0 0,1 0-1 0 0,-1 1 1 0 0,1-1 0 0 0,1 0 0 0 0,0 0-1 0 0,0 1 1 0 0,0-1 0 0 0,1 0 0 0 0,0 1-1 0 0,0-1 1 0 0,1 1 0 0 0,0 0-1 0 0,0 0 1 0 0,2-3-54 0 0,-1 1 34 0 0,91-162-2420 0 0,-90 156 583 0 0,-5 12-2360 0 0,0 3 3037 0 0</inkml:trace>
  <inkml:trace contextRef="#ctx0" brushRef="#br0" timeOffset="702.05">963 254 2480 0 0,'16'-2'333'0'0,"0"-1"-1"0"0,0-1 1 0 0,-1-1-1 0 0,1 0 0 0 0,-1-1 1 0 0,0 0-1 0 0,0-1 1 0 0,-1-1-1 0 0,0 0 1 0 0,0-1-1 0 0,-1-1 1 0 0,0 0-1 0 0,8-9-332 0 0,5-19 191 0 0,-80 21 42 0 0,37 17-112 0 0,0 1-1 0 0,0 1 1 0 0,1 0-1 0 0,-1 1 1 0 0,0 1-1 0 0,1 1 1 0 0,0 0-1 0 0,0 1 1 0 0,0 1 0 0 0,1 1-1 0 0,-13 7-120 0 0,26-14 6 0 0,0 0 1 0 0,1 1-1 0 0,-1-1 0 0 0,0 0 1 0 0,1 1-1 0 0,-1-1 0 0 0,1 0 1 0 0,0 1-1 0 0,0 0 0 0 0,-1-1 1 0 0,1 1-1 0 0,0 0 0 0 0,0-1 1 0 0,0 1-1 0 0,1 0 0 0 0,-1 0 1 0 0,0 0-1 0 0,1 0 0 0 0,-1 0 1 0 0,1 0-1 0 0,-1 0 0 0 0,1 0 1 0 0,0 0-1 0 0,0 0 0 0 0,0 0 1 0 0,0 0-1 0 0,1 0 0 0 0,-1 0 1 0 0,0 0-1 0 0,1 0 0 0 0,-1 0 1 0 0,1 0-1 0 0,0 0 0 0 0,0 0 1 0 0,0 0-1 0 0,0-1 0 0 0,0 1 1 0 0,0 0-1 0 0,0-1 0 0 0,0 1 1 0 0,1-1-1 0 0,-1 1 0 0 0,1-1 1 0 0,-1 1-1 0 0,1-1 0 0 0,-1 0 1 0 0,1 0-1 0 0,0 0 0 0 0,0 0 1 0 0,0 0-1 0 0,-1 0 0 0 0,1 0 1 0 0,1-1-7 0 0,104 49-719 0 0,106-22-3761 0 0,-179-27 3363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0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92 1060 0 0,'0'0'237'0'0,"0"0"11"0"0,5-18 1783 0 0,25-13-1437 0 0,-22 114 148 0 0,3 20-512 0 0,3 0 1 0 0,6-1-1 0 0,3-1 0 0 0,6 0 1 0 0,6 6-231 0 0,12 61 1009 0 0,-87-249-5738 0 0,31 57 3433 0 0</inkml:trace>
  <inkml:trace contextRef="#ctx0" brushRef="#br0" timeOffset="420.691">0 170 956 0 0,'6'-11'113'0'0,"0"0"0"0"0,0 0 0 0 0,1 0 0 0 0,1 1 1 0 0,0 0-1 0 0,0 1 0 0 0,1-1 0 0 0,0 1 0 0 0,0 1 0 0 0,1 0 0 0 0,0 0 0 0 0,1 1 0 0 0,0 1 0 0 0,0 0 0 0 0,0 0 1 0 0,1 1-1 0 0,-1 0 0 0 0,1 1 0 0 0,0 0 0 0 0,1 1 0 0 0,-1 1 0 0 0,1 0 0 0 0,-1 0 0 0 0,1 1 0 0 0,0 1 1 0 0,-1 0-1 0 0,1 1 0 0 0,0 0 0 0 0,-1 1 0 0 0,1 0 0 0 0,-1 1 0 0 0,10 4-113 0 0,-10-4 29 0 0,-1 0-1 0 0,1 1 1 0 0,-1 0-1 0 0,0 1 1 0 0,-1 0 0 0 0,1 0-1 0 0,-1 2 1 0 0,0-1-1 0 0,0 1 1 0 0,-1 1 0 0 0,0-1-1 0 0,0 2 1 0 0,-1-1-1 0 0,0 1 1 0 0,0 0 0 0 0,-1 1-1 0 0,0 0 1 0 0,-1 0-1 0 0,0 0 1 0 0,-1 1 0 0 0,0 0-1 0 0,0 0 1 0 0,-1 0-1 0 0,-1 1 1 0 0,0-1 0 0 0,-1 1-1 0 0,0 1-28 0 0,-4-3 30 0 0,0 0 0 0 0,-2-1 0 0 0,1 1 0 0 0,-1-1 0 0 0,0 0 0 0 0,-1 0 0 0 0,0-1 0 0 0,0 1 0 0 0,-1-1 0 0 0,0 0 0 0 0,-1-1 0 0 0,0 1 0 0 0,0-1 0 0 0,0-1 0 0 0,-1 1 0 0 0,0-1 0 0 0,-1 0-30 0 0,-3 3-32 0 0,-1-1 0 0 0,0 0 0 0 0,0 0 0 0 0,-1-1 0 0 0,0-1 0 0 0,0 0 1 0 0,-1-1-1 0 0,1-1 0 0 0,-1 0 0 0 0,0-1 0 0 0,-1-1 0 0 0,1 0 0 0 0,-2-1 32 0 0,-62-29-3035 0 0,64 14 1868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0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1624 0 0,'150'-23'4927'0'0,"-60"6"-4241"0"0,140-2-2013 0 0,-215 31-1169 0 0,-17-6 1214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0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 0 0,'5'3'980'0'0,"1"0"-232"0"0,17 3-68 0 0,1 0-164 0 0,6-6-60 0 0,4 2-96 0 0,2 1-104 0 0,1 3-32 0 0,3-5-292 0 0,-1-1-36 0 0,2 2-204 0 0,-25-2-308 0 0,10 0-580 0 0,3 0-140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0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44 1184 0 0,'3'4'158'0'0,"1"-1"-1"0"0,-1 1 1 0 0,-1-1-1 0 0,1 1 1 0 0,0 0 0 0 0,-1 0-1 0 0,0 0 1 0 0,0 0-1 0 0,0 1 1 0 0,0-1-1 0 0,-1 0 1 0 0,0 1 0 0 0,0-1-1 0 0,0 1 1 0 0,0 0-1 0 0,-1-1 1 0 0,0 1 0 0 0,0 4-158 0 0,1-5 122 0 0,10 58 493 0 0,4-1 0 0 0,2 0 0 0 0,2-1-1 0 0,4-1 1 0 0,14 25-615 0 0,-25-50 735 0 0,-37-44-2047 0 0,-22-34-2324 0 0,30 27 2356 0 0</inkml:trace>
  <inkml:trace contextRef="#ctx0" brushRef="#br0" timeOffset="703.169">294 86 968 0 0,'1'0'53'0'0,"-1"0"-1"0"0,0 0 1 0 0,0-1 0 0 0,0 1 0 0 0,0 0-1 0 0,1-1 1 0 0,-1 1 0 0 0,0 0-1 0 0,0-1 1 0 0,0 1 0 0 0,0 0 0 0 0,0-1-1 0 0,0 1 1 0 0,0 0 0 0 0,0-1-1 0 0,0 1 1 0 0,0 0 0 0 0,0-1-1 0 0,0 1 1 0 0,0 0 0 0 0,0-1 0 0 0,0 1-1 0 0,0 0 1 0 0,0-1 0 0 0,0 1-1 0 0,-1 0 1 0 0,1-1 0 0 0,0 1-1 0 0,0 0 1 0 0,0 0 0 0 0,0-1 0 0 0,-1 1-1 0 0,1 0 1 0 0,0 0 0 0 0,0-1-1 0 0,-1 1 1 0 0,1 0 0 0 0,0 0-1 0 0,-1 0 1 0 0,1-1 0 0 0,0 1 0 0 0,0 0-1 0 0,-1 0 1 0 0,1 0 0 0 0,0 0-1 0 0,-1 0 1 0 0,1 0 0 0 0,0 0-1 0 0,-1-1 1 0 0,1 1 0 0 0,0 0 0 0 0,-1 0-1 0 0,1 0 1 0 0,0 1-53 0 0,34-22 177 0 0,-27 18-3 0 0,11-6-112 0 0,1 1 0 0 0,0 1 0 0 0,1 1 0 0 0,-1 0 0 0 0,1 2 0 0 0,0 0 1 0 0,0 2-1 0 0,1 0 0 0 0,-1 1 0 0 0,9 1-62 0 0,-22 0 7 0 0,-1 0 1 0 0,0 1-1 0 0,1 0 1 0 0,-1 0-1 0 0,0 0 0 0 0,0 1 1 0 0,0 0-1 0 0,0 0 1 0 0,0 0-1 0 0,0 1 1 0 0,-1 0-1 0 0,1 0 1 0 0,-1 0-1 0 0,0 1 1 0 0,0 0-1 0 0,0 0 0 0 0,0 0 1 0 0,-1 1-1 0 0,1-1 1 0 0,-1 1-1 0 0,-1 0 1 0 0,1 0-1 0 0,-1 1 1 0 0,1-1-1 0 0,-1 1 1 0 0,-1 0-1 0 0,1-1 0 0 0,-1 1 1 0 0,0 0-1 0 0,-1 1 1 0 0,1-1-1 0 0,-1 0 1 0 0,0 0-1 0 0,-1 6-7 0 0,-3 4 24 0 0,-1 0 0 0 0,0 0 1 0 0,-2-1-1 0 0,0 1 0 0 0,0-1 0 0 0,-2 0 0 0 0,1-1 0 0 0,-2 0 0 0 0,0 0 1 0 0,-1-1-1 0 0,0 0 0 0 0,-1-1 0 0 0,0 0 0 0 0,-1 0 0 0 0,-1-1 0 0 0,0-1 1 0 0,0 0-1 0 0,-1-1 0 0 0,-7 3-24 0 0,120-4 768 0 0,-90-8-752 0 0,-1 0 1 0 0,1 0-1 0 0,0 1 0 0 0,-1 0 1 0 0,1 1-1 0 0,-1 0 0 0 0,0 0 0 0 0,1 1 1 0 0,-1 0-1 0 0,0 0 0 0 0,-1 1 1 0 0,1 0-1 0 0,-1 1 0 0 0,1-1 1 0 0,-1 1-1 0 0,-1 1 0 0 0,1-1 1 0 0,-1 1-1 0 0,0 0 0 0 0,0 1 1 0 0,0 0-1 0 0,-1-1 0 0 0,0 2 1 0 0,-1-1-1 0 0,0 0 0 0 0,0 1 1 0 0,0 0-1 0 0,-1 0 0 0 0,1 4-16 0 0,-7-3 5 0 0,-1-1 0 0 0,0 0 0 0 0,0 0 0 0 0,-1 0 0 0 0,0 0 0 0 0,-1-1 0 0 0,1 0 0 0 0,-1 0 0 0 0,-1-1 0 0 0,1 1 0 0 0,-1-1 0 0 0,0-1 0 0 0,-1 1 0 0 0,1-1 0 0 0,-1-1 0 0 0,0 1 0 0 0,0-1 0 0 0,-1-1 0 0 0,1 1 0 0 0,-1-2 0 0 0,1 1 0 0 0,-5 0-5 0 0,0 1-42 0 0,-1-1 1 0 0,0 0-1 0 0,0 0 1 0 0,0-1 0 0 0,0-1-1 0 0,0-1 1 0 0,0 0-1 0 0,0-1 1 0 0,-1 0-1 0 0,1-1 1 0 0,0 0 0 0 0,-12-5 41 0 0,-84-56-3247 0 0,86 40 2074 0 0</inkml:trace>
  <inkml:trace contextRef="#ctx0" brushRef="#br0" timeOffset="1061.468">120 46 1100 0 0,'-11'10'122'0'0,"0"0"0"0"0,1 1 0 0 0,0 0 0 0 0,1 1 0 0 0,0 0 1 0 0,1 0-1 0 0,1 1 0 0 0,-1 0 0 0 0,2 1 0 0 0,0-1 0 0 0,1 1 0 0 0,0 0 0 0 0,1 0 0 0 0,1 1 0 0 0,0 0 0 0 0,1-1 0 0 0,0 1 0 0 0,1 0 1 0 0,1 0-1 0 0,1 0 0 0 0,0 5-122 0 0,1 4 56 0 0,1-1 0 0 0,1 1 1 0 0,1-1-1 0 0,1 0 1 0 0,1 0-1 0 0,0-1 0 0 0,2 0 1 0 0,1-1-1 0 0,1 1 0 0 0,1-2 1 0 0,0 0-1 0 0,2 0 0 0 0,3 2-56 0 0,2 0-124 0 0,1-2-1 0 0,1-1 0 0 0,0 0 0 0 0,2-1 1 0 0,0-2-1 0 0,1 0 0 0 0,1-2 0 0 0,0 0 0 0 0,1-2 1 0 0,0-1-1 0 0,1-1 0 0 0,0-1 0 0 0,20 3 125 0 0,6-2-1006 0 0</inkml:trace>
  <inkml:trace contextRef="#ctx0" brushRef="#br0" timeOffset="1389.393">989 104 868 0 0,'25'20'309'0'0,"-1"0"-1"0"0,0 1 1 0 0,-2 1 0 0 0,-1 2-1 0 0,0 0 1 0 0,-2 1 0 0 0,-1 1-1 0 0,-1 0 1 0 0,-1 1-1 0 0,-1 1 1 0 0,-2 1 0 0 0,2 6-309 0 0,-9-23 87 0 0,-1-1 1 0 0,0 1-1 0 0,-1 0 1 0 0,-1 0 0 0 0,1 0-1 0 0,-2 1 1 0 0,0-1-1 0 0,0 1 1 0 0,-1 0-1 0 0,-1-1 1 0 0,0 1 0 0 0,-1 0-1 0 0,0 0 1 0 0,-1-1-1 0 0,0 1 1 0 0,-1-1-1 0 0,-1 0 1 0 0,0 0 0 0 0,0 0-1 0 0,-1 0 1 0 0,-1-1-1 0 0,0 0 1 0 0,0 0-1 0 0,-1 0 1 0 0,-1-1 0 0 0,-2 4-88 0 0,-92 65-296 0 0,50-68-3231 0 0,44-11 2105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2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1148 0 0,'0'0'453'0'0,"-11"0"245"0"0,5 0 2994 0 0,-9 13-2217 0 0,15-11-1248 0 0,0-2-29 0 0,6 2-19 0 0,194 10 789 0 0,-129-14-869 0 0,76 8-923 0 0,-146-5 722 0 0,0 1 0 0 0,0-1 1 0 0,0 0-1 0 0,0 0 0 0 0,-1 0 1 0 0,1 0-1 0 0,-1 1 0 0 0,1-1 1 0 0,-1 0-1 0 0,1 1 0 0 0,-1-1 1 0 0,0 0-1 0 0,1 1 0 0 0,-1-1 1 0 0,0 1-1 0 0,0-1 0 0 0,0 0 1 0 0,0 1-1 0 0,0-1 0 0 0,0 0 1 0 0,-1 1-1 0 0,1-1 0 0 0,0 1 1 0 0,-1-1-1 0 0,1 0 1 0 0,-1 0-1 0 0,0 1 0 0 0,1-1 1 0 0,-1 0-1 0 0,0 0 0 0 0,1 0 1 0 0,-1 0-1 0 0,0 1 0 0 0,0-1 1 0 0,0 0-1 0 0,0-1 0 0 0,0 1 1 0 0,0 0-1 0 0,-1 0 0 0 0,1 0 1 0 0,0-1-1 0 0,0 1 0 0 0,-1 0 1 0 0,1-1-1 0 0,0 1 0 0 0,0-1 1 0 0,-1 0-1 0 0,1 1 0 0 0,-1-1 1 0 0,1 0-1 0 0,0 0 0 0 0,-1 0 102 0 0,-3 3-172 0 0,-15 11-1030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2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1 840 0 0,'-3'4'752'0'0,"1"-2"-20"0"0,4 1-48 0 0,1 1-68 0 0,2-2-108 0 0,1 2-52 0 0,17 2-68 0 0,1 2 16 0 0,5-4-79 0 0,3-1-125 0 0,6-3 8 0 0,-17 0-164 0 0,11 0 0 0 0,6 0-532 0 0,1 0-413 0 0,4 0-415 0 0,42-16 80 0 0,-45 7-16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1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1490 309 996 0 0,'19'23'4208'0'0,"-12"48"-3995"0"0,-6-46 97 0 0,39 197 624 0 0,0-96 171 0 0,-62-168-5103 0 0,15 22 3266 0 0</inkml:trace>
  <inkml:trace contextRef="#ctx0" brushRef="#br0" timeOffset="868.812">1434 330 1248 0 0,'5'-36'2914'0'0,"8"9"-1708"0"0,141-25-760 0 0,-146 49-446 0 0,-1 0 1 0 0,1 0 0 0 0,0 1-1 0 0,0 0 1 0 0,0 1-1 0 0,0-1 1 0 0,0 2-1 0 0,0-1 1 0 0,0 1 0 0 0,0 0-1 0 0,0 1 1 0 0,0 0-1 0 0,0 0 1 0 0,0 0 0 0 0,0 1-1 0 0,0 1 1 0 0,0-1-1 0 0,-1 1 1 0 0,1 1-1 0 0,-1-1 1 0 0,0 1 0 0 0,0 0-1 0 0,0 1 1 0 0,0 0-1 0 0,-1 0 1 0 0,0 0 0 0 0,0 1-1 0 0,0 0 1 0 0,-1 0-1 0 0,0 0 1 0 0,0 1-1 0 0,-1 0 1 0 0,0 0 0 0 0,0 0-1 0 0,0 0 1 0 0,-1 1-1 0 0,0-1 1 0 0,1 5-1 0 0,-3 0 21 0 0,-1-1 0 0 0,0 1 0 0 0,-1-1 0 0 0,0 1 0 0 0,-1-1 0 0 0,0 1 0 0 0,-1-1 0 0 0,0 0 0 0 0,-1 0 0 0 0,0 0 0 0 0,-1-1 0 0 0,0 0 0 0 0,-1 1 0 0 0,0-2 0 0 0,0 1 0 0 0,-1-1 0 0 0,0 0 0 0 0,-1 0 0 0 0,0-1 0 0 0,0 0 0 0 0,-8 5-21 0 0,-4 20 583 0 0,158-36-566 0 0,-128 4-5 0 0,0-1 0 0 0,0 1 0 0 0,1 1 0 0 0,-1 0 0 0 0,0 0-1 0 0,0 1 1 0 0,-1 0 0 0 0,1 1 0 0 0,-1 0 0 0 0,1 1 0 0 0,-1 0 0 0 0,0 0-1 0 0,-1 1 1 0 0,0 0 0 0 0,1 0 0 0 0,-2 1 0 0 0,1 0 0 0 0,-1 1 0 0 0,0-1-1 0 0,-1 1 1 0 0,0 1 0 0 0,0-1 0 0 0,4 8-12 0 0,-12-11 10 0 0,1 0 1 0 0,-1-1-1 0 0,0 1 1 0 0,0-1-1 0 0,0 1 1 0 0,-1-1-1 0 0,1 0 1 0 0,-1 0-1 0 0,0 0 1 0 0,-1 0-1 0 0,1-1 1 0 0,0 1-1 0 0,-1-1 1 0 0,0 0-1 0 0,0 0 1 0 0,0 0-1 0 0,0-1 0 0 0,0 1 1 0 0,-1-1-1 0 0,1 0 1 0 0,-1 0-1 0 0,1 0 1 0 0,-1-1-1 0 0,-4 1-10 0 0,8-1 6 0 0,-12 4-135 0 0,1-1 0 0 0,-1 0 0 0 0,0-1 0 0 0,0 0 0 0 0,0 0 0 0 0,0-2 0 0 0,0 0 0 0 0,0 0 0 0 0,-1-1 0 0 0,1-1-1 0 0,0 0 1 0 0,0-1 0 0 0,-1 0 0 0 0,2-1 0 0 0,-10-4 129 0 0,9-13-2433 0 0,15 11 1127 0 0</inkml:trace>
  <inkml:trace contextRef="#ctx0" brushRef="#br0" timeOffset="1447.527">2338 872 1140 0 0,'0'0'69'0'0,"0"-1"1"0"0,-1 1-1 0 0,1-1 0 0 0,0 1 0 0 0,0 0 1 0 0,-1-1-1 0 0,1 1 0 0 0,0 0 0 0 0,-1-1 1 0 0,1 1-1 0 0,-1 0 0 0 0,1 0 0 0 0,0-1 1 0 0,-1 1-1 0 0,1 0 0 0 0,-1 0 0 0 0,1 0 1 0 0,-1 0-1 0 0,1 0 0 0 0,-1-1 0 0 0,1 1 1 0 0,0 0-1 0 0,-1 0 0 0 0,1 0 0 0 0,-1 0 1 0 0,1 0-1 0 0,-1 0 0 0 0,1 0 0 0 0,-1 1 1 0 0,1-1-1 0 0,-1 0 0 0 0,1 0 1 0 0,0 0-1 0 0,-1 0 0 0 0,1 1 0 0 0,-1-1 1 0 0,1 0-1 0 0,-1 0 0 0 0,1 1 0 0 0,0-1 1 0 0,-1 0-1 0 0,1 0 0 0 0,0 1 0 0 0,-1-1 1 0 0,1 1-1 0 0,0-1 0 0 0,0 0 0 0 0,-1 1 1 0 0,1-1-1 0 0,0 1 0 0 0,0-1 0 0 0,0 0 1 0 0,-1 1-1 0 0,1-1 0 0 0,0 1-69 0 0,-7-21 99 0 0,2 0 0 0 0,0-1 1 0 0,1 0-1 0 0,0 0 0 0 0,2 0 0 0 0,1 0 0 0 0,0-1 1 0 0,2 1-1 0 0,1 0 0 0 0,0 0 0 0 0,1 0 0 0 0,2 0 1 0 0,5-19-100 0 0,-7 24 17 0 0,1 1 0 0 0,0-1 0 0 0,1 1 0 0 0,1 0 0 0 0,1 0 1 0 0,0 1-1 0 0,0 0 0 0 0,1 0 0 0 0,1 1 0 0 0,1 0 0 0 0,0 0 1 0 0,0 1-1 0 0,1 0 0 0 0,1 1 0 0 0,0 0 0 0 0,11-7-17 0 0,-21 17 0 0 0,0 1 0 0 0,0-1 0 0 0,1 0 0 0 0,-1 1 0 0 0,0-1 0 0 0,1 1 0 0 0,-1 0 0 0 0,0 0 0 0 0,1 0 0 0 0,-1 0 0 0 0,0 0-1 0 0,1 0 1 0 0,-1 1 0 0 0,0-1 0 0 0,1 1 0 0 0,-1 0 0 0 0,0-1 0 0 0,0 1 0 0 0,0 0 0 0 0,1 0 0 0 0,-1 0 0 0 0,0 1 0 0 0,0-1 0 0 0,-1 1 0 0 0,1-1-1 0 0,0 1 1 0 0,0-1 0 0 0,-1 1 0 0 0,1 0 0 0 0,-1 0 0 0 0,1 0 0 0 0,-1 0 0 0 0,0 0 0 0 0,0 0 0 0 0,0 0 0 0 0,0 0 0 0 0,0 0 0 0 0,0 1 0 0 0,0 1 0 0 0,28 93-72 0 0,-21-28 82 0 0,-6-44-57 0 0,0 1 1 0 0,2-1-1 0 0,1 0 0 0 0,1 0 1 0 0,1 0-1 0 0,1 0 0 0 0,1-2 1 0 0,12 23 46 0 0,5-7-2882 0 0,-23-32 1596 0 0</inkml:trace>
  <inkml:trace contextRef="#ctx0" brushRef="#br0" timeOffset="3030.237">1317 191 1128 0 0,'-13'7'111'0'0,"0"1"0"0"0,0 0-1 0 0,0 0 1 0 0,1 2 0 0 0,1 0 0 0 0,-1 0-1 0 0,2 1 1 0 0,-1 0 0 0 0,1 1 0 0 0,1 0-1 0 0,1 0 1 0 0,-1 1 0 0 0,2 0 0 0 0,0 1-1 0 0,0 0 1 0 0,1 0 0 0 0,1 0 0 0 0,1 0-1 0 0,0 1 1 0 0,0 0 0 0 0,2 0 0 0 0,0 0-1 0 0,1 0 1 0 0,0 1 0 0 0,1-1 0 0 0,1 0-1 0 0,0 0 1 0 0,1 0 0 0 0,1 0 0 0 0,0 0 0 0 0,1 0-1 0 0,0-1 1 0 0,2 1 0 0 0,5 11-111 0 0,0-9-197 0 0,0-1 1 0 0,1 0 0 0 0,0 0-1 0 0,1-2 1 0 0,1 1 0 0 0,1-2-1 0 0,0 0 1 0 0,0 0 0 0 0,1-2-1 0 0,1 0 1 0 0,0-1 0 0 0,7 3 196 0 0,30 13-1302 0 0</inkml:trace>
  <inkml:trace contextRef="#ctx0" brushRef="#br0" timeOffset="1910.679">2914 795 848 0 0,'22'10'4384'0'0,"-16"-48"-2081"0"0,-3 15-2568 0 0,71-330 1463 0 0,-56 292-998 0 0,3 138-259 0 0,111 264 303 0 0,-130-338-329 0 0,30 82-40 0 0,-27-48-3372 0 0,-17-32 869 0 0,5-7 1306 0 0</inkml:trace>
  <inkml:trace contextRef="#ctx0" brushRef="#br0" timeOffset="2161.227">2951 650 1008 0 0,'-2'0'884'0'0,"1"0"-172"0"0,1-2-60 0 0,3-1-20 0 0,2 2-56 0 0,11-8-32 0 0,5 0-152 0 0,-1 1 17 0 0,3-2-129 0 0,4 1 64 0 0,2-2-128 0 0,3 4-24 0 0,0-5-580 0 0,0 1-192 0 0,0 1-709 0 0,-2-2 65 0 0,-4 0 40 0 0,-1-5-144 0 0</inkml:trace>
  <inkml:trace contextRef="#ctx0" brushRef="#br0" timeOffset="2427.508">3716 0 1272 0 0,'20'44'527'0'0,"-1"0"0"0"0,-2 0-1 0 0,-2 2 1 0 0,-2 0 0 0 0,-3 0-1 0 0,5 40-526 0 0,4 151 1457 0 0,-20-223-1443 0 0,-1-1 1 0 0,0 0-1 0 0,-1 0 1 0 0,0 0-1 0 0,-1 0 0 0 0,0 0 1 0 0,-1-1-1 0 0,-1 1 1 0 0,0-1-1 0 0,0-1 1 0 0,-2 1-1 0 0,1-1 1 0 0,-1 0-1 0 0,-1-1 1 0 0,0 0-1 0 0,0 0 1 0 0,-1-1-1 0 0,0-1 1 0 0,-1 1-1 0 0,-7 4-14 0 0,2-3-330 0 0,1 0 0 0 0,-2-1-1 0 0,1 0 1 0 0,-1-1-1 0 0,0-1 1 0 0,-1-1 0 0 0,0-1-1 0 0,0 0 1 0 0,-10 1 330 0 0,-43 1-1181 0 0</inkml:trace>
  <inkml:trace contextRef="#ctx0" brushRef="#br0" timeOffset="-1350.022">55 342 1184 0 0,'-5'-3'4530'0'0,"-16"79"-4467"0"0,16 2 142 0 0,3 1 0 0 0,4-1 1 0 0,3 1-1 0 0,3-1 1 0 0,4 0-1 0 0,22 73-205 0 0,-34-149 3 0 0,18 82 434 0 0,-50-116-3758 0 0,21 17 2015 0 0,1-2 0 0 0</inkml:trace>
  <inkml:trace contextRef="#ctx0" brushRef="#br0" timeOffset="-1008.366">0 224 1148 0 0,'8'-8'95'0'0,"0"1"0"0"0,0 0-1 0 0,1 1 1 0 0,0 0 0 0 0,0 0 0 0 0,0 1 0 0 0,1 0-1 0 0,-1 0 1 0 0,1 1 0 0 0,1 1 0 0 0,-1 0-1 0 0,0 0 1 0 0,1 1 0 0 0,-1 0 0 0 0,1 1-1 0 0,0 0 1 0 0,-1 0 0 0 0,1 1 0 0 0,0 1 0 0 0,0 0-1 0 0,-1 0 1 0 0,1 1 0 0 0,-1 1 0 0 0,1 0-1 0 0,-1 0 1 0 0,0 1 0 0 0,0 0 0 0 0,-1 0 0 0 0,1 1-1 0 0,-1 1 1 0 0,0 0 0 0 0,0 0 0 0 0,-1 1-1 0 0,1 0-94 0 0,-3-2 39 0 0,0 1 0 0 0,-1 0-1 0 0,1 0 1 0 0,-1 1 0 0 0,0-1-1 0 0,-1 1 1 0 0,0 0 0 0 0,0 0-1 0 0,0 1 1 0 0,-1-1 0 0 0,0 1-1 0 0,-1 0 1 0 0,1 0 0 0 0,-1 0-1 0 0,-1 0 1 0 0,0 0 0 0 0,0 0-1 0 0,-1 0 1 0 0,1 1 0 0 0,-2-1-1 0 0,1 0 1 0 0,-1 0 0 0 0,-1 1-39 0 0,-3 3 36 0 0,0 0 1 0 0,-1 0 0 0 0,0 0-1 0 0,-1-1 1 0 0,-1 0 0 0 0,1 0 0 0 0,-2-1-1 0 0,0 0 1 0 0,0 0 0 0 0,0-1-1 0 0,-1 0 1 0 0,-1-1 0 0 0,0 0-1 0 0,0-1 1 0 0,0 0 0 0 0,-1-1-1 0 0,0 0 1 0 0,0 0 0 0 0,0-2-1 0 0,-1 1 1 0 0,-8 0-37 0 0,-30-3-2698 0 0,42-12 1378 0 0</inkml:trace>
  <inkml:trace contextRef="#ctx0" brushRef="#br0" timeOffset="-696.104">900 215 1356 0 0,'-28'22'280'0'0,"1"2"-1"0"0,1 1 0 0 0,1 1 1 0 0,2 1-1 0 0,0 1 1 0 0,2 1-1 0 0,1 1 1 0 0,2 1-1 0 0,0 0 1 0 0,3 1-1 0 0,0 1 0 0 0,2 1 1 0 0,2 0-1 0 0,1 0 1 0 0,2 1-1 0 0,0 5-279 0 0,9-28-130 0 0,0 0 0 0 0,2 0 1 0 0,-1-1-1 0 0,1 1 0 0 0,1-1 0 0 0,0 1 0 0 0,1-1 0 0 0,0 0 0 0 0,0-1 1 0 0,1 1-1 0 0,1-1 0 0 0,0-1 0 0 0,0 1 0 0 0,1-1 0 0 0,0 0 0 0 0,0-1 0 0 0,1 0 1 0 0,0 0-1 0 0,1-1 0 0 0,-1 0 0 0 0,2 0 0 0 0,-1-1 0 0 0,1-1 0 0 0,-1 0 0 0 0,1 0 1 0 0,1-1-1 0 0,-1-1 0 0 0,1 1 130 0 0,32 6-1227 0 0</inkml:trace>
  <inkml:trace contextRef="#ctx0" brushRef="#br0" timeOffset="17288.059">1610 1086 1016 0 0,'0'-16'2048'0'0,"2"-12"-1660"0"0,7 40-600 0 0,-2-1 167 0 0,-3-4 15 0 0,-2 0 52 0 0,2 0 1 0 0,-1 0-1 0 0,1-1 1 0 0,-1 1-1 0 0,2-1 1 0 0,-1 1-1 0 0,1-1 0 0 0,0-1 1 0 0,0 1-1 0 0,1-1 1 0 0,-1 0-1 0 0,1 0 0 0 0,0 0 1 0 0,1-1-1 0 0,-1 0 1 0 0,1 0-1 0 0,0-1 1 0 0,0 0-1 0 0,0 0 0 0 0,0-1 1 0 0,0 1-1 0 0,1-2 1 0 0,-1 1-1 0 0,8 0-22 0 0,3-3 37 0 0,0-1 0 0 0,-1 0-1 0 0,1-1 1 0 0,0-1 0 0 0,-1-1 0 0 0,0 0 0 0 0,0-2 0 0 0,-1 0-1 0 0,0 0 1 0 0,0-2 0 0 0,0 0 0 0 0,-1 0 0 0 0,4-6-37 0 0,48-16-108 0 0,-1 108 15 0 0,-59-72 100 0 0,0 1-1 0 0,1-1 1 0 0,0 0-1 0 0,0-1 1 0 0,0 0 0 0 0,0 0-1 0 0,1-1 1 0 0,0 0-1 0 0,0-1 1 0 0,-1 0-1 0 0,1 0 1 0 0,0-1 0 0 0,1 0-1 0 0,-1 0 1 0 0,0-1-1 0 0,0 0 1 0 0,0-1-1 0 0,0 0 1 0 0,0 0 0 0 0,0-1-1 0 0,0 0 1 0 0,0-1-1 0 0,7-3-6 0 0,108-39-204 0 0,-123 44 165 0 0,-1 1 78 0 0,117 33-105 0 0,-48-3 121 0 0,147 2-592 0 0,-203-35 559 0 0,-1-1 0 0 0,0 0 0 0 0,0-1 0 0 0,0 0 1 0 0,-1-1-1 0 0,0 0 0 0 0,0-1 0 0 0,0 0 0 0 0,-1-1 0 0 0,0 0 1 0 0,0-1-1 0 0,-1 0 0 0 0,4-6-22 0 0,-12 15 2 0 0,11-12 122 0 0,-12 11-120 0 0,1 1-1 0 0,-1-1 0 0 0,1 0 1 0 0,-1 0-1 0 0,1 0 1 0 0,0 1-1 0 0,-1-1 0 0 0,1 0 1 0 0,0 1-1 0 0,0-1 1 0 0,0 1-1 0 0,0-1 1 0 0,-1 1-1 0 0,1-1 0 0 0,0 1 1 0 0,0-1-1 0 0,0 1 1 0 0,0 0-1 0 0,0 0 0 0 0,0-1 1 0 0,0 1-1 0 0,0 0 1 0 0,0 0-1 0 0,0 0 1 0 0,0 0-1 0 0,0 0 0 0 0,0 0 1 0 0,0 0-1 0 0,0 1 1 0 0,0-1-1 0 0,0 0 0 0 0,0 0 1 0 0,0 1-1 0 0,0-1 1 0 0,0 1-1 0 0,0-1 1 0 0,-1 1-1 0 0,1-1 0 0 0,0 1 1 0 0,0-1-1 0 0,0 1 1 0 0,-1 0-1 0 0,1 0 1 0 0,0-1-1 0 0,-1 1 0 0 0,1 0 1 0 0,-1 0-1 0 0,1 0 1 0 0,-1 0-1 0 0,1-1 0 0 0,-1 1 1 0 0,1 0-1 0 0,-1 0 1 0 0,0 0-1 0 0,0 0 1 0 0,1 0-1 0 0,-1 0 0 0 0,0 1-3 0 0,3 2 12 0 0,0 0 0 0 0,0 0 0 0 0,0-1-1 0 0,1 1 1 0 0,-1-1 0 0 0,1 0 0 0 0,0 0-1 0 0,0 0 1 0 0,0 0 0 0 0,0-1 0 0 0,1 1-1 0 0,-1-1 1 0 0,1 0 0 0 0,-1-1 0 0 0,1 1 0 0 0,0-1-1 0 0,-1 0 1 0 0,1 0 0 0 0,0 0 0 0 0,0-1-1 0 0,0 1 1 0 0,0-1 0 0 0,0-1 0 0 0,0 1-1 0 0,1-1-11 0 0,201-81-356 0 0,-197 77-863 0 0,-5 4 12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2T13:41:4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1 880 0 0,'0'0'434'0'0,"0"0"-1"0"0,0 0-29 0 0,0 0 13 0 0,0 0-16 0 0,0 0-20 0 0,0 0-25 0 0,0 0-43 0 0,0 0-24 0 0,0 0-49 0 0,0 0-44 0 0,-4 4 42 0 0,-1 5-176 0 0,1 0-1 0 0,0 0 0 0 0,0 1 0 0 0,1 0 0 0 0,0 0 0 0 0,1 0 0 0 0,0 0 0 0 0,0 0 1 0 0,1 0-1 0 0,0 1 0 0 0,1-1 0 0 0,1 0 0 0 0,-1 1 0 0 0,1-1 0 0 0,1 0 0 0 0,0 0 1 0 0,1 0-1 0 0,0 0 0 0 0,0 0 0 0 0,1-1 0 0 0,0 1 0 0 0,1-1 0 0 0,0 0 0 0 0,1 2-61 0 0,30 109 204 0 0,-36-115-356 0 0,0 0 1 0 0,-1 0 0 0 0,1-1 0 0 0,-1 1 0 0 0,0 0 0 0 0,0 0 0 0 0,0-1-1 0 0,0 1 1 0 0,-1-1 0 0 0,0 1 0 0 0,0-1 0 0 0,0 0 0 0 0,0 0-1 0 0,-1 0 1 0 0,0 0 0 0 0,0 0 0 0 0,0 0 0 0 0,0-1 0 0 0,0 0 0 0 0,-1 1-1 0 0,0-1 1 0 0,0 0 0 0 0,1-1 0 0 0,-6 3 151 0 0,-11 7-1233 0 0</inkml:trace>
  <inkml:trace contextRef="#ctx0" brushRef="#br0" timeOffset="247.727">0 299 860 0 0,'13'-6'5156'0'0,"49"-1"-4965"0"0,-53 6 200 0 0,273-38-521 0 0,-98-1-4141 0 0,-151 31 2990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1.xml"/><Relationship Id="rId21" Type="http://schemas.openxmlformats.org/officeDocument/2006/relationships/image" Target="../media/image613.png"/><Relationship Id="rId34" Type="http://schemas.openxmlformats.org/officeDocument/2006/relationships/customXml" Target="../ink/ink625.xml"/><Relationship Id="rId42" Type="http://schemas.openxmlformats.org/officeDocument/2006/relationships/customXml" Target="../ink/ink629.xml"/><Relationship Id="rId47" Type="http://schemas.openxmlformats.org/officeDocument/2006/relationships/image" Target="../media/image626.png"/><Relationship Id="rId50" Type="http://schemas.openxmlformats.org/officeDocument/2006/relationships/customXml" Target="../ink/ink633.xml"/><Relationship Id="rId55" Type="http://schemas.openxmlformats.org/officeDocument/2006/relationships/image" Target="../media/image630.png"/><Relationship Id="rId63" Type="http://schemas.openxmlformats.org/officeDocument/2006/relationships/image" Target="../media/image634.png"/><Relationship Id="rId7" Type="http://schemas.openxmlformats.org/officeDocument/2006/relationships/image" Target="../media/image606.png"/><Relationship Id="rId2" Type="http://schemas.openxmlformats.org/officeDocument/2006/relationships/customXml" Target="../ink/ink609.xml"/><Relationship Id="rId16" Type="http://schemas.openxmlformats.org/officeDocument/2006/relationships/customXml" Target="../ink/ink616.xml"/><Relationship Id="rId29" Type="http://schemas.openxmlformats.org/officeDocument/2006/relationships/image" Target="../media/image617.png"/><Relationship Id="rId11" Type="http://schemas.openxmlformats.org/officeDocument/2006/relationships/image" Target="../media/image608.png"/><Relationship Id="rId24" Type="http://schemas.openxmlformats.org/officeDocument/2006/relationships/customXml" Target="../ink/ink620.xml"/><Relationship Id="rId32" Type="http://schemas.openxmlformats.org/officeDocument/2006/relationships/customXml" Target="../ink/ink624.xml"/><Relationship Id="rId37" Type="http://schemas.openxmlformats.org/officeDocument/2006/relationships/image" Target="../media/image621.png"/><Relationship Id="rId40" Type="http://schemas.openxmlformats.org/officeDocument/2006/relationships/customXml" Target="../ink/ink628.xml"/><Relationship Id="rId45" Type="http://schemas.openxmlformats.org/officeDocument/2006/relationships/image" Target="../media/image625.png"/><Relationship Id="rId53" Type="http://schemas.openxmlformats.org/officeDocument/2006/relationships/image" Target="../media/image629.png"/><Relationship Id="rId58" Type="http://schemas.openxmlformats.org/officeDocument/2006/relationships/customXml" Target="../ink/ink637.xml"/><Relationship Id="rId5" Type="http://schemas.openxmlformats.org/officeDocument/2006/relationships/image" Target="../media/image605.png"/><Relationship Id="rId61" Type="http://schemas.openxmlformats.org/officeDocument/2006/relationships/image" Target="../media/image633.png"/><Relationship Id="rId19" Type="http://schemas.openxmlformats.org/officeDocument/2006/relationships/image" Target="../media/image612.png"/><Relationship Id="rId14" Type="http://schemas.openxmlformats.org/officeDocument/2006/relationships/customXml" Target="../ink/ink615.xml"/><Relationship Id="rId22" Type="http://schemas.openxmlformats.org/officeDocument/2006/relationships/customXml" Target="../ink/ink619.xml"/><Relationship Id="rId27" Type="http://schemas.openxmlformats.org/officeDocument/2006/relationships/image" Target="../media/image616.png"/><Relationship Id="rId30" Type="http://schemas.openxmlformats.org/officeDocument/2006/relationships/customXml" Target="../ink/ink623.xml"/><Relationship Id="rId35" Type="http://schemas.openxmlformats.org/officeDocument/2006/relationships/image" Target="../media/image620.png"/><Relationship Id="rId43" Type="http://schemas.openxmlformats.org/officeDocument/2006/relationships/image" Target="../media/image624.png"/><Relationship Id="rId48" Type="http://schemas.openxmlformats.org/officeDocument/2006/relationships/customXml" Target="../ink/ink632.xml"/><Relationship Id="rId56" Type="http://schemas.openxmlformats.org/officeDocument/2006/relationships/customXml" Target="../ink/ink636.xml"/><Relationship Id="rId64" Type="http://schemas.openxmlformats.org/officeDocument/2006/relationships/customXml" Target="../ink/ink640.xml"/><Relationship Id="rId8" Type="http://schemas.openxmlformats.org/officeDocument/2006/relationships/customXml" Target="../ink/ink612.xml"/><Relationship Id="rId51" Type="http://schemas.openxmlformats.org/officeDocument/2006/relationships/image" Target="../media/image628.png"/><Relationship Id="rId3" Type="http://schemas.openxmlformats.org/officeDocument/2006/relationships/image" Target="../media/image604.png"/><Relationship Id="rId12" Type="http://schemas.openxmlformats.org/officeDocument/2006/relationships/customXml" Target="../ink/ink614.xml"/><Relationship Id="rId17" Type="http://schemas.openxmlformats.org/officeDocument/2006/relationships/image" Target="../media/image611.png"/><Relationship Id="rId25" Type="http://schemas.openxmlformats.org/officeDocument/2006/relationships/image" Target="../media/image615.png"/><Relationship Id="rId33" Type="http://schemas.openxmlformats.org/officeDocument/2006/relationships/image" Target="../media/image619.png"/><Relationship Id="rId38" Type="http://schemas.openxmlformats.org/officeDocument/2006/relationships/customXml" Target="../ink/ink627.xml"/><Relationship Id="rId46" Type="http://schemas.openxmlformats.org/officeDocument/2006/relationships/customXml" Target="../ink/ink631.xml"/><Relationship Id="rId59" Type="http://schemas.openxmlformats.org/officeDocument/2006/relationships/image" Target="../media/image632.png"/><Relationship Id="rId20" Type="http://schemas.openxmlformats.org/officeDocument/2006/relationships/customXml" Target="../ink/ink618.xml"/><Relationship Id="rId41" Type="http://schemas.openxmlformats.org/officeDocument/2006/relationships/image" Target="../media/image623.png"/><Relationship Id="rId54" Type="http://schemas.openxmlformats.org/officeDocument/2006/relationships/customXml" Target="../ink/ink635.xml"/><Relationship Id="rId62" Type="http://schemas.openxmlformats.org/officeDocument/2006/relationships/customXml" Target="../ink/ink6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1.xml"/><Relationship Id="rId15" Type="http://schemas.openxmlformats.org/officeDocument/2006/relationships/image" Target="../media/image610.png"/><Relationship Id="rId23" Type="http://schemas.openxmlformats.org/officeDocument/2006/relationships/image" Target="../media/image614.png"/><Relationship Id="rId28" Type="http://schemas.openxmlformats.org/officeDocument/2006/relationships/customXml" Target="../ink/ink622.xml"/><Relationship Id="rId36" Type="http://schemas.openxmlformats.org/officeDocument/2006/relationships/customXml" Target="../ink/ink626.xml"/><Relationship Id="rId49" Type="http://schemas.openxmlformats.org/officeDocument/2006/relationships/image" Target="../media/image627.png"/><Relationship Id="rId57" Type="http://schemas.openxmlformats.org/officeDocument/2006/relationships/image" Target="../media/image631.png"/><Relationship Id="rId10" Type="http://schemas.openxmlformats.org/officeDocument/2006/relationships/customXml" Target="../ink/ink613.xml"/><Relationship Id="rId31" Type="http://schemas.openxmlformats.org/officeDocument/2006/relationships/image" Target="../media/image618.png"/><Relationship Id="rId44" Type="http://schemas.openxmlformats.org/officeDocument/2006/relationships/customXml" Target="../ink/ink630.xml"/><Relationship Id="rId52" Type="http://schemas.openxmlformats.org/officeDocument/2006/relationships/customXml" Target="../ink/ink634.xml"/><Relationship Id="rId60" Type="http://schemas.openxmlformats.org/officeDocument/2006/relationships/customXml" Target="../ink/ink638.xml"/><Relationship Id="rId65" Type="http://schemas.openxmlformats.org/officeDocument/2006/relationships/image" Target="../media/image635.png"/><Relationship Id="rId4" Type="http://schemas.openxmlformats.org/officeDocument/2006/relationships/customXml" Target="../ink/ink610.xml"/><Relationship Id="rId9" Type="http://schemas.openxmlformats.org/officeDocument/2006/relationships/image" Target="../media/image607.png"/><Relationship Id="rId13" Type="http://schemas.openxmlformats.org/officeDocument/2006/relationships/image" Target="../media/image609.png"/><Relationship Id="rId18" Type="http://schemas.openxmlformats.org/officeDocument/2006/relationships/customXml" Target="../ink/ink617.xml"/><Relationship Id="rId39" Type="http://schemas.openxmlformats.org/officeDocument/2006/relationships/image" Target="../media/image62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9.png"/><Relationship Id="rId21" Type="http://schemas.openxmlformats.org/officeDocument/2006/relationships/image" Target="../media/image101.png"/><Relationship Id="rId42" Type="http://schemas.openxmlformats.org/officeDocument/2006/relationships/customXml" Target="../ink/ink112.xml"/><Relationship Id="rId63" Type="http://schemas.openxmlformats.org/officeDocument/2006/relationships/image" Target="../media/image122.png"/><Relationship Id="rId84" Type="http://schemas.openxmlformats.org/officeDocument/2006/relationships/customXml" Target="../ink/ink133.xml"/><Relationship Id="rId16" Type="http://schemas.openxmlformats.org/officeDocument/2006/relationships/customXml" Target="../ink/ink99.xml"/><Relationship Id="rId107" Type="http://schemas.openxmlformats.org/officeDocument/2006/relationships/image" Target="../media/image144.png"/><Relationship Id="rId11" Type="http://schemas.openxmlformats.org/officeDocument/2006/relationships/image" Target="../media/image96.png"/><Relationship Id="rId32" Type="http://schemas.openxmlformats.org/officeDocument/2006/relationships/customXml" Target="../ink/ink107.xml"/><Relationship Id="rId37" Type="http://schemas.openxmlformats.org/officeDocument/2006/relationships/image" Target="../media/image109.png"/><Relationship Id="rId53" Type="http://schemas.openxmlformats.org/officeDocument/2006/relationships/image" Target="../media/image117.png"/><Relationship Id="rId58" Type="http://schemas.openxmlformats.org/officeDocument/2006/relationships/customXml" Target="../ink/ink120.xml"/><Relationship Id="rId74" Type="http://schemas.openxmlformats.org/officeDocument/2006/relationships/customXml" Target="../ink/ink128.xml"/><Relationship Id="rId79" Type="http://schemas.openxmlformats.org/officeDocument/2006/relationships/image" Target="../media/image130.png"/><Relationship Id="rId102" Type="http://schemas.openxmlformats.org/officeDocument/2006/relationships/customXml" Target="../ink/ink142.xml"/><Relationship Id="rId123" Type="http://schemas.openxmlformats.org/officeDocument/2006/relationships/image" Target="../media/image152.png"/><Relationship Id="rId128" Type="http://schemas.openxmlformats.org/officeDocument/2006/relationships/customXml" Target="../ink/ink155.xml"/><Relationship Id="rId5" Type="http://schemas.openxmlformats.org/officeDocument/2006/relationships/image" Target="../media/image93.png"/><Relationship Id="rId90" Type="http://schemas.openxmlformats.org/officeDocument/2006/relationships/customXml" Target="../ink/ink136.xml"/><Relationship Id="rId95" Type="http://schemas.openxmlformats.org/officeDocument/2006/relationships/image" Target="../media/image138.png"/><Relationship Id="rId22" Type="http://schemas.openxmlformats.org/officeDocument/2006/relationships/customXml" Target="../ink/ink102.xml"/><Relationship Id="rId27" Type="http://schemas.openxmlformats.org/officeDocument/2006/relationships/image" Target="../media/image104.png"/><Relationship Id="rId43" Type="http://schemas.openxmlformats.org/officeDocument/2006/relationships/image" Target="../media/image112.png"/><Relationship Id="rId48" Type="http://schemas.openxmlformats.org/officeDocument/2006/relationships/customXml" Target="../ink/ink115.xml"/><Relationship Id="rId64" Type="http://schemas.openxmlformats.org/officeDocument/2006/relationships/customXml" Target="../ink/ink123.xml"/><Relationship Id="rId69" Type="http://schemas.openxmlformats.org/officeDocument/2006/relationships/image" Target="../media/image125.png"/><Relationship Id="rId113" Type="http://schemas.openxmlformats.org/officeDocument/2006/relationships/image" Target="../media/image147.png"/><Relationship Id="rId118" Type="http://schemas.openxmlformats.org/officeDocument/2006/relationships/customXml" Target="../ink/ink150.xml"/><Relationship Id="rId134" Type="http://schemas.openxmlformats.org/officeDocument/2006/relationships/customXml" Target="../ink/ink158.xml"/><Relationship Id="rId80" Type="http://schemas.openxmlformats.org/officeDocument/2006/relationships/customXml" Target="../ink/ink131.xml"/><Relationship Id="rId85" Type="http://schemas.openxmlformats.org/officeDocument/2006/relationships/image" Target="../media/image133.png"/><Relationship Id="rId12" Type="http://schemas.openxmlformats.org/officeDocument/2006/relationships/customXml" Target="../ink/ink97.xml"/><Relationship Id="rId17" Type="http://schemas.openxmlformats.org/officeDocument/2006/relationships/image" Target="../media/image99.png"/><Relationship Id="rId33" Type="http://schemas.openxmlformats.org/officeDocument/2006/relationships/image" Target="../media/image107.png"/><Relationship Id="rId38" Type="http://schemas.openxmlformats.org/officeDocument/2006/relationships/customXml" Target="../ink/ink110.xml"/><Relationship Id="rId59" Type="http://schemas.openxmlformats.org/officeDocument/2006/relationships/image" Target="../media/image120.png"/><Relationship Id="rId103" Type="http://schemas.openxmlformats.org/officeDocument/2006/relationships/image" Target="../media/image142.png"/><Relationship Id="rId108" Type="http://schemas.openxmlformats.org/officeDocument/2006/relationships/customXml" Target="../ink/ink145.xml"/><Relationship Id="rId124" Type="http://schemas.openxmlformats.org/officeDocument/2006/relationships/customXml" Target="../ink/ink153.xml"/><Relationship Id="rId129" Type="http://schemas.openxmlformats.org/officeDocument/2006/relationships/image" Target="../media/image155.png"/><Relationship Id="rId54" Type="http://schemas.openxmlformats.org/officeDocument/2006/relationships/customXml" Target="../ink/ink118.xml"/><Relationship Id="rId70" Type="http://schemas.openxmlformats.org/officeDocument/2006/relationships/customXml" Target="../ink/ink126.xml"/><Relationship Id="rId75" Type="http://schemas.openxmlformats.org/officeDocument/2006/relationships/image" Target="../media/image128.png"/><Relationship Id="rId91" Type="http://schemas.openxmlformats.org/officeDocument/2006/relationships/image" Target="../media/image136.png"/><Relationship Id="rId96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23" Type="http://schemas.openxmlformats.org/officeDocument/2006/relationships/image" Target="../media/image102.png"/><Relationship Id="rId28" Type="http://schemas.openxmlformats.org/officeDocument/2006/relationships/customXml" Target="../ink/ink105.xml"/><Relationship Id="rId49" Type="http://schemas.openxmlformats.org/officeDocument/2006/relationships/image" Target="../media/image115.png"/><Relationship Id="rId114" Type="http://schemas.openxmlformats.org/officeDocument/2006/relationships/customXml" Target="../ink/ink148.xml"/><Relationship Id="rId119" Type="http://schemas.openxmlformats.org/officeDocument/2006/relationships/image" Target="../media/image150.png"/><Relationship Id="rId44" Type="http://schemas.openxmlformats.org/officeDocument/2006/relationships/customXml" Target="../ink/ink113.xml"/><Relationship Id="rId60" Type="http://schemas.openxmlformats.org/officeDocument/2006/relationships/customXml" Target="../ink/ink121.xml"/><Relationship Id="rId65" Type="http://schemas.openxmlformats.org/officeDocument/2006/relationships/image" Target="../media/image123.png"/><Relationship Id="rId81" Type="http://schemas.openxmlformats.org/officeDocument/2006/relationships/image" Target="../media/image131.png"/><Relationship Id="rId86" Type="http://schemas.openxmlformats.org/officeDocument/2006/relationships/customXml" Target="../ink/ink134.xml"/><Relationship Id="rId130" Type="http://schemas.openxmlformats.org/officeDocument/2006/relationships/customXml" Target="../ink/ink156.xml"/><Relationship Id="rId135" Type="http://schemas.openxmlformats.org/officeDocument/2006/relationships/image" Target="../media/image158.png"/><Relationship Id="rId13" Type="http://schemas.openxmlformats.org/officeDocument/2006/relationships/image" Target="../media/image97.png"/><Relationship Id="rId18" Type="http://schemas.openxmlformats.org/officeDocument/2006/relationships/customXml" Target="../ink/ink100.xml"/><Relationship Id="rId39" Type="http://schemas.openxmlformats.org/officeDocument/2006/relationships/image" Target="../media/image110.png"/><Relationship Id="rId109" Type="http://schemas.openxmlformats.org/officeDocument/2006/relationships/image" Target="../media/image145.png"/><Relationship Id="rId34" Type="http://schemas.openxmlformats.org/officeDocument/2006/relationships/customXml" Target="../ink/ink108.xml"/><Relationship Id="rId50" Type="http://schemas.openxmlformats.org/officeDocument/2006/relationships/customXml" Target="../ink/ink116.xml"/><Relationship Id="rId55" Type="http://schemas.openxmlformats.org/officeDocument/2006/relationships/image" Target="../media/image118.png"/><Relationship Id="rId76" Type="http://schemas.openxmlformats.org/officeDocument/2006/relationships/customXml" Target="../ink/ink129.xml"/><Relationship Id="rId97" Type="http://schemas.openxmlformats.org/officeDocument/2006/relationships/image" Target="../media/image139.png"/><Relationship Id="rId104" Type="http://schemas.openxmlformats.org/officeDocument/2006/relationships/customXml" Target="../ink/ink143.xml"/><Relationship Id="rId120" Type="http://schemas.openxmlformats.org/officeDocument/2006/relationships/customXml" Target="../ink/ink151.xml"/><Relationship Id="rId125" Type="http://schemas.openxmlformats.org/officeDocument/2006/relationships/image" Target="../media/image153.png"/><Relationship Id="rId7" Type="http://schemas.openxmlformats.org/officeDocument/2006/relationships/image" Target="../media/image94.png"/><Relationship Id="rId71" Type="http://schemas.openxmlformats.org/officeDocument/2006/relationships/image" Target="../media/image126.png"/><Relationship Id="rId92" Type="http://schemas.openxmlformats.org/officeDocument/2006/relationships/customXml" Target="../ink/ink137.xml"/><Relationship Id="rId2" Type="http://schemas.openxmlformats.org/officeDocument/2006/relationships/customXml" Target="../ink/ink92.xml"/><Relationship Id="rId29" Type="http://schemas.openxmlformats.org/officeDocument/2006/relationships/image" Target="../media/image105.png"/><Relationship Id="rId24" Type="http://schemas.openxmlformats.org/officeDocument/2006/relationships/customXml" Target="../ink/ink103.xml"/><Relationship Id="rId40" Type="http://schemas.openxmlformats.org/officeDocument/2006/relationships/customXml" Target="../ink/ink111.xml"/><Relationship Id="rId45" Type="http://schemas.openxmlformats.org/officeDocument/2006/relationships/image" Target="../media/image113.png"/><Relationship Id="rId66" Type="http://schemas.openxmlformats.org/officeDocument/2006/relationships/customXml" Target="../ink/ink124.xml"/><Relationship Id="rId87" Type="http://schemas.openxmlformats.org/officeDocument/2006/relationships/image" Target="../media/image134.png"/><Relationship Id="rId110" Type="http://schemas.openxmlformats.org/officeDocument/2006/relationships/customXml" Target="../ink/ink146.xml"/><Relationship Id="rId115" Type="http://schemas.openxmlformats.org/officeDocument/2006/relationships/image" Target="../media/image148.png"/><Relationship Id="rId131" Type="http://schemas.openxmlformats.org/officeDocument/2006/relationships/image" Target="../media/image156.png"/><Relationship Id="rId136" Type="http://schemas.openxmlformats.org/officeDocument/2006/relationships/customXml" Target="../ink/ink159.xml"/><Relationship Id="rId61" Type="http://schemas.openxmlformats.org/officeDocument/2006/relationships/image" Target="../media/image121.png"/><Relationship Id="rId82" Type="http://schemas.openxmlformats.org/officeDocument/2006/relationships/customXml" Target="../ink/ink132.xml"/><Relationship Id="rId19" Type="http://schemas.openxmlformats.org/officeDocument/2006/relationships/image" Target="../media/image100.png"/><Relationship Id="rId14" Type="http://schemas.openxmlformats.org/officeDocument/2006/relationships/customXml" Target="../ink/ink98.xml"/><Relationship Id="rId30" Type="http://schemas.openxmlformats.org/officeDocument/2006/relationships/customXml" Target="../ink/ink106.xml"/><Relationship Id="rId35" Type="http://schemas.openxmlformats.org/officeDocument/2006/relationships/image" Target="../media/image108.png"/><Relationship Id="rId56" Type="http://schemas.openxmlformats.org/officeDocument/2006/relationships/customXml" Target="../ink/ink119.xml"/><Relationship Id="rId77" Type="http://schemas.openxmlformats.org/officeDocument/2006/relationships/image" Target="../media/image129.png"/><Relationship Id="rId100" Type="http://schemas.openxmlformats.org/officeDocument/2006/relationships/customXml" Target="../ink/ink141.xml"/><Relationship Id="rId105" Type="http://schemas.openxmlformats.org/officeDocument/2006/relationships/image" Target="../media/image143.png"/><Relationship Id="rId126" Type="http://schemas.openxmlformats.org/officeDocument/2006/relationships/customXml" Target="../ink/ink154.xml"/><Relationship Id="rId8" Type="http://schemas.openxmlformats.org/officeDocument/2006/relationships/customXml" Target="../ink/ink95.xml"/><Relationship Id="rId51" Type="http://schemas.openxmlformats.org/officeDocument/2006/relationships/image" Target="../media/image116.png"/><Relationship Id="rId72" Type="http://schemas.openxmlformats.org/officeDocument/2006/relationships/customXml" Target="../ink/ink127.xml"/><Relationship Id="rId93" Type="http://schemas.openxmlformats.org/officeDocument/2006/relationships/image" Target="../media/image137.png"/><Relationship Id="rId98" Type="http://schemas.openxmlformats.org/officeDocument/2006/relationships/customXml" Target="../ink/ink140.xml"/><Relationship Id="rId121" Type="http://schemas.openxmlformats.org/officeDocument/2006/relationships/image" Target="../media/image151.png"/><Relationship Id="rId3" Type="http://schemas.openxmlformats.org/officeDocument/2006/relationships/image" Target="../media/image92.png"/><Relationship Id="rId25" Type="http://schemas.openxmlformats.org/officeDocument/2006/relationships/image" Target="../media/image103.png"/><Relationship Id="rId46" Type="http://schemas.openxmlformats.org/officeDocument/2006/relationships/customXml" Target="../ink/ink114.xml"/><Relationship Id="rId67" Type="http://schemas.openxmlformats.org/officeDocument/2006/relationships/image" Target="../media/image124.png"/><Relationship Id="rId116" Type="http://schemas.openxmlformats.org/officeDocument/2006/relationships/customXml" Target="../ink/ink149.xml"/><Relationship Id="rId137" Type="http://schemas.openxmlformats.org/officeDocument/2006/relationships/image" Target="../media/image159.png"/><Relationship Id="rId20" Type="http://schemas.openxmlformats.org/officeDocument/2006/relationships/customXml" Target="../ink/ink101.xml"/><Relationship Id="rId41" Type="http://schemas.openxmlformats.org/officeDocument/2006/relationships/image" Target="../media/image111.png"/><Relationship Id="rId62" Type="http://schemas.openxmlformats.org/officeDocument/2006/relationships/customXml" Target="../ink/ink122.xml"/><Relationship Id="rId83" Type="http://schemas.openxmlformats.org/officeDocument/2006/relationships/image" Target="../media/image132.png"/><Relationship Id="rId88" Type="http://schemas.openxmlformats.org/officeDocument/2006/relationships/customXml" Target="../ink/ink135.xml"/><Relationship Id="rId111" Type="http://schemas.openxmlformats.org/officeDocument/2006/relationships/image" Target="../media/image146.png"/><Relationship Id="rId132" Type="http://schemas.openxmlformats.org/officeDocument/2006/relationships/customXml" Target="../ink/ink157.xml"/><Relationship Id="rId15" Type="http://schemas.openxmlformats.org/officeDocument/2006/relationships/image" Target="../media/image98.png"/><Relationship Id="rId36" Type="http://schemas.openxmlformats.org/officeDocument/2006/relationships/customXml" Target="../ink/ink109.xml"/><Relationship Id="rId57" Type="http://schemas.openxmlformats.org/officeDocument/2006/relationships/image" Target="../media/image119.png"/><Relationship Id="rId106" Type="http://schemas.openxmlformats.org/officeDocument/2006/relationships/customXml" Target="../ink/ink144.xml"/><Relationship Id="rId127" Type="http://schemas.openxmlformats.org/officeDocument/2006/relationships/image" Target="../media/image154.png"/><Relationship Id="rId10" Type="http://schemas.openxmlformats.org/officeDocument/2006/relationships/customXml" Target="../ink/ink96.xml"/><Relationship Id="rId31" Type="http://schemas.openxmlformats.org/officeDocument/2006/relationships/image" Target="../media/image106.png"/><Relationship Id="rId52" Type="http://schemas.openxmlformats.org/officeDocument/2006/relationships/customXml" Target="../ink/ink117.xml"/><Relationship Id="rId73" Type="http://schemas.openxmlformats.org/officeDocument/2006/relationships/image" Target="../media/image127.png"/><Relationship Id="rId78" Type="http://schemas.openxmlformats.org/officeDocument/2006/relationships/customXml" Target="../ink/ink130.xml"/><Relationship Id="rId94" Type="http://schemas.openxmlformats.org/officeDocument/2006/relationships/customXml" Target="../ink/ink138.xml"/><Relationship Id="rId99" Type="http://schemas.openxmlformats.org/officeDocument/2006/relationships/image" Target="../media/image140.png"/><Relationship Id="rId101" Type="http://schemas.openxmlformats.org/officeDocument/2006/relationships/image" Target="../media/image141.png"/><Relationship Id="rId122" Type="http://schemas.openxmlformats.org/officeDocument/2006/relationships/customXml" Target="../ink/ink152.xml"/><Relationship Id="rId4" Type="http://schemas.openxmlformats.org/officeDocument/2006/relationships/customXml" Target="../ink/ink93.xml"/><Relationship Id="rId9" Type="http://schemas.openxmlformats.org/officeDocument/2006/relationships/image" Target="../media/image95.png"/><Relationship Id="rId26" Type="http://schemas.openxmlformats.org/officeDocument/2006/relationships/customXml" Target="../ink/ink104.xml"/><Relationship Id="rId47" Type="http://schemas.openxmlformats.org/officeDocument/2006/relationships/image" Target="../media/image114.png"/><Relationship Id="rId68" Type="http://schemas.openxmlformats.org/officeDocument/2006/relationships/customXml" Target="../ink/ink125.xml"/><Relationship Id="rId89" Type="http://schemas.openxmlformats.org/officeDocument/2006/relationships/image" Target="../media/image135.png"/><Relationship Id="rId112" Type="http://schemas.openxmlformats.org/officeDocument/2006/relationships/customXml" Target="../ink/ink147.xml"/><Relationship Id="rId133" Type="http://schemas.openxmlformats.org/officeDocument/2006/relationships/image" Target="../media/image15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2.xml"/><Relationship Id="rId21" Type="http://schemas.openxmlformats.org/officeDocument/2006/relationships/image" Target="../media/image169.png"/><Relationship Id="rId42" Type="http://schemas.openxmlformats.org/officeDocument/2006/relationships/customXml" Target="../ink/ink180.xml"/><Relationship Id="rId47" Type="http://schemas.openxmlformats.org/officeDocument/2006/relationships/image" Target="../media/image182.png"/><Relationship Id="rId63" Type="http://schemas.openxmlformats.org/officeDocument/2006/relationships/image" Target="../media/image190.png"/><Relationship Id="rId68" Type="http://schemas.openxmlformats.org/officeDocument/2006/relationships/customXml" Target="../ink/ink193.xml"/><Relationship Id="rId84" Type="http://schemas.openxmlformats.org/officeDocument/2006/relationships/customXml" Target="../ink/ink201.xml"/><Relationship Id="rId89" Type="http://schemas.openxmlformats.org/officeDocument/2006/relationships/image" Target="../media/image202.png"/><Relationship Id="rId16" Type="http://schemas.openxmlformats.org/officeDocument/2006/relationships/customXml" Target="../ink/ink167.xml"/><Relationship Id="rId11" Type="http://schemas.openxmlformats.org/officeDocument/2006/relationships/image" Target="../media/image164.png"/><Relationship Id="rId32" Type="http://schemas.openxmlformats.org/officeDocument/2006/relationships/customXml" Target="../ink/ink175.xml"/><Relationship Id="rId37" Type="http://schemas.openxmlformats.org/officeDocument/2006/relationships/image" Target="../media/image177.png"/><Relationship Id="rId53" Type="http://schemas.openxmlformats.org/officeDocument/2006/relationships/image" Target="../media/image185.png"/><Relationship Id="rId58" Type="http://schemas.openxmlformats.org/officeDocument/2006/relationships/customXml" Target="../ink/ink188.xml"/><Relationship Id="rId74" Type="http://schemas.openxmlformats.org/officeDocument/2006/relationships/customXml" Target="../ink/ink196.xml"/><Relationship Id="rId79" Type="http://schemas.openxmlformats.org/officeDocument/2006/relationships/image" Target="../media/image197.png"/><Relationship Id="rId5" Type="http://schemas.openxmlformats.org/officeDocument/2006/relationships/image" Target="../media/image161.png"/><Relationship Id="rId90" Type="http://schemas.openxmlformats.org/officeDocument/2006/relationships/customXml" Target="../ink/ink204.xml"/><Relationship Id="rId22" Type="http://schemas.openxmlformats.org/officeDocument/2006/relationships/customXml" Target="../ink/ink170.xml"/><Relationship Id="rId27" Type="http://schemas.openxmlformats.org/officeDocument/2006/relationships/image" Target="../media/image172.png"/><Relationship Id="rId43" Type="http://schemas.openxmlformats.org/officeDocument/2006/relationships/image" Target="../media/image180.png"/><Relationship Id="rId48" Type="http://schemas.openxmlformats.org/officeDocument/2006/relationships/customXml" Target="../ink/ink183.xml"/><Relationship Id="rId64" Type="http://schemas.openxmlformats.org/officeDocument/2006/relationships/customXml" Target="../ink/ink191.xml"/><Relationship Id="rId69" Type="http://schemas.openxmlformats.org/officeDocument/2006/relationships/image" Target="../media/image192.png"/><Relationship Id="rId8" Type="http://schemas.openxmlformats.org/officeDocument/2006/relationships/customXml" Target="../ink/ink163.xml"/><Relationship Id="rId51" Type="http://schemas.openxmlformats.org/officeDocument/2006/relationships/image" Target="../media/image184.png"/><Relationship Id="rId72" Type="http://schemas.openxmlformats.org/officeDocument/2006/relationships/customXml" Target="../ink/ink195.xml"/><Relationship Id="rId80" Type="http://schemas.openxmlformats.org/officeDocument/2006/relationships/customXml" Target="../ink/ink199.xml"/><Relationship Id="rId85" Type="http://schemas.openxmlformats.org/officeDocument/2006/relationships/image" Target="../media/image200.png"/><Relationship Id="rId93" Type="http://schemas.openxmlformats.org/officeDocument/2006/relationships/image" Target="../media/image204.png"/><Relationship Id="rId3" Type="http://schemas.openxmlformats.org/officeDocument/2006/relationships/image" Target="../media/image160.png"/><Relationship Id="rId12" Type="http://schemas.openxmlformats.org/officeDocument/2006/relationships/customXml" Target="../ink/ink165.xml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33" Type="http://schemas.openxmlformats.org/officeDocument/2006/relationships/image" Target="../media/image175.png"/><Relationship Id="rId38" Type="http://schemas.openxmlformats.org/officeDocument/2006/relationships/customXml" Target="../ink/ink178.xml"/><Relationship Id="rId46" Type="http://schemas.openxmlformats.org/officeDocument/2006/relationships/customXml" Target="../ink/ink182.xml"/><Relationship Id="rId59" Type="http://schemas.openxmlformats.org/officeDocument/2006/relationships/image" Target="../media/image188.png"/><Relationship Id="rId67" Type="http://schemas.openxmlformats.org/officeDocument/2006/relationships/image" Target="../media/image114.png"/><Relationship Id="rId20" Type="http://schemas.openxmlformats.org/officeDocument/2006/relationships/customXml" Target="../ink/ink169.xml"/><Relationship Id="rId41" Type="http://schemas.openxmlformats.org/officeDocument/2006/relationships/image" Target="../media/image179.png"/><Relationship Id="rId54" Type="http://schemas.openxmlformats.org/officeDocument/2006/relationships/customXml" Target="../ink/ink186.xml"/><Relationship Id="rId62" Type="http://schemas.openxmlformats.org/officeDocument/2006/relationships/customXml" Target="../ink/ink190.xml"/><Relationship Id="rId70" Type="http://schemas.openxmlformats.org/officeDocument/2006/relationships/customXml" Target="../ink/ink194.xml"/><Relationship Id="rId75" Type="http://schemas.openxmlformats.org/officeDocument/2006/relationships/image" Target="../media/image195.png"/><Relationship Id="rId83" Type="http://schemas.openxmlformats.org/officeDocument/2006/relationships/image" Target="../media/image199.png"/><Relationship Id="rId88" Type="http://schemas.openxmlformats.org/officeDocument/2006/relationships/customXml" Target="../ink/ink203.xml"/><Relationship Id="rId91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.xml"/><Relationship Id="rId15" Type="http://schemas.openxmlformats.org/officeDocument/2006/relationships/image" Target="../media/image166.png"/><Relationship Id="rId23" Type="http://schemas.openxmlformats.org/officeDocument/2006/relationships/image" Target="../media/image170.png"/><Relationship Id="rId28" Type="http://schemas.openxmlformats.org/officeDocument/2006/relationships/customXml" Target="../ink/ink173.xml"/><Relationship Id="rId36" Type="http://schemas.openxmlformats.org/officeDocument/2006/relationships/customXml" Target="../ink/ink177.xml"/><Relationship Id="rId49" Type="http://schemas.openxmlformats.org/officeDocument/2006/relationships/image" Target="../media/image183.png"/><Relationship Id="rId57" Type="http://schemas.openxmlformats.org/officeDocument/2006/relationships/image" Target="../media/image187.png"/><Relationship Id="rId10" Type="http://schemas.openxmlformats.org/officeDocument/2006/relationships/customXml" Target="../ink/ink164.xml"/><Relationship Id="rId31" Type="http://schemas.openxmlformats.org/officeDocument/2006/relationships/image" Target="../media/image174.png"/><Relationship Id="rId44" Type="http://schemas.openxmlformats.org/officeDocument/2006/relationships/customXml" Target="../ink/ink181.xml"/><Relationship Id="rId52" Type="http://schemas.openxmlformats.org/officeDocument/2006/relationships/customXml" Target="../ink/ink185.xml"/><Relationship Id="rId60" Type="http://schemas.openxmlformats.org/officeDocument/2006/relationships/customXml" Target="../ink/ink189.xml"/><Relationship Id="rId65" Type="http://schemas.openxmlformats.org/officeDocument/2006/relationships/image" Target="../media/image191.png"/><Relationship Id="rId73" Type="http://schemas.openxmlformats.org/officeDocument/2006/relationships/image" Target="../media/image194.png"/><Relationship Id="rId78" Type="http://schemas.openxmlformats.org/officeDocument/2006/relationships/customXml" Target="../ink/ink198.xml"/><Relationship Id="rId81" Type="http://schemas.openxmlformats.org/officeDocument/2006/relationships/image" Target="../media/image198.png"/><Relationship Id="rId86" Type="http://schemas.openxmlformats.org/officeDocument/2006/relationships/customXml" Target="../ink/ink202.xml"/><Relationship Id="rId4" Type="http://schemas.openxmlformats.org/officeDocument/2006/relationships/customXml" Target="../ink/ink161.xml"/><Relationship Id="rId9" Type="http://schemas.openxmlformats.org/officeDocument/2006/relationships/image" Target="../media/image163.png"/><Relationship Id="rId13" Type="http://schemas.openxmlformats.org/officeDocument/2006/relationships/image" Target="../media/image165.png"/><Relationship Id="rId18" Type="http://schemas.openxmlformats.org/officeDocument/2006/relationships/customXml" Target="../ink/ink168.xml"/><Relationship Id="rId39" Type="http://schemas.openxmlformats.org/officeDocument/2006/relationships/image" Target="../media/image178.png"/><Relationship Id="rId34" Type="http://schemas.openxmlformats.org/officeDocument/2006/relationships/customXml" Target="../ink/ink176.xml"/><Relationship Id="rId50" Type="http://schemas.openxmlformats.org/officeDocument/2006/relationships/customXml" Target="../ink/ink184.xml"/><Relationship Id="rId55" Type="http://schemas.openxmlformats.org/officeDocument/2006/relationships/image" Target="../media/image186.png"/><Relationship Id="rId76" Type="http://schemas.openxmlformats.org/officeDocument/2006/relationships/customXml" Target="../ink/ink197.xml"/><Relationship Id="rId7" Type="http://schemas.openxmlformats.org/officeDocument/2006/relationships/image" Target="../media/image162.png"/><Relationship Id="rId71" Type="http://schemas.openxmlformats.org/officeDocument/2006/relationships/image" Target="../media/image193.png"/><Relationship Id="rId92" Type="http://schemas.openxmlformats.org/officeDocument/2006/relationships/customXml" Target="../ink/ink205.xml"/><Relationship Id="rId2" Type="http://schemas.openxmlformats.org/officeDocument/2006/relationships/customXml" Target="../ink/ink160.xml"/><Relationship Id="rId29" Type="http://schemas.openxmlformats.org/officeDocument/2006/relationships/image" Target="../media/image173.png"/><Relationship Id="rId24" Type="http://schemas.openxmlformats.org/officeDocument/2006/relationships/customXml" Target="../ink/ink171.xml"/><Relationship Id="rId40" Type="http://schemas.openxmlformats.org/officeDocument/2006/relationships/customXml" Target="../ink/ink179.xml"/><Relationship Id="rId45" Type="http://schemas.openxmlformats.org/officeDocument/2006/relationships/image" Target="../media/image181.png"/><Relationship Id="rId66" Type="http://schemas.openxmlformats.org/officeDocument/2006/relationships/customXml" Target="../ink/ink192.xml"/><Relationship Id="rId87" Type="http://schemas.openxmlformats.org/officeDocument/2006/relationships/image" Target="../media/image201.png"/><Relationship Id="rId61" Type="http://schemas.openxmlformats.org/officeDocument/2006/relationships/image" Target="../media/image189.png"/><Relationship Id="rId82" Type="http://schemas.openxmlformats.org/officeDocument/2006/relationships/customXml" Target="../ink/ink200.xml"/><Relationship Id="rId19" Type="http://schemas.openxmlformats.org/officeDocument/2006/relationships/image" Target="../media/image168.png"/><Relationship Id="rId14" Type="http://schemas.openxmlformats.org/officeDocument/2006/relationships/customXml" Target="../ink/ink166.xml"/><Relationship Id="rId30" Type="http://schemas.openxmlformats.org/officeDocument/2006/relationships/customXml" Target="../ink/ink174.xml"/><Relationship Id="rId35" Type="http://schemas.openxmlformats.org/officeDocument/2006/relationships/image" Target="../media/image176.png"/><Relationship Id="rId56" Type="http://schemas.openxmlformats.org/officeDocument/2006/relationships/customXml" Target="../ink/ink187.xml"/><Relationship Id="rId77" Type="http://schemas.openxmlformats.org/officeDocument/2006/relationships/image" Target="../media/image19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4.xml"/><Relationship Id="rId21" Type="http://schemas.openxmlformats.org/officeDocument/2006/relationships/image" Target="../media/image214.png"/><Relationship Id="rId42" Type="http://schemas.openxmlformats.org/officeDocument/2006/relationships/customXml" Target="../ink/ink226.xml"/><Relationship Id="rId63" Type="http://schemas.openxmlformats.org/officeDocument/2006/relationships/customXml" Target="../ink/ink237.xml"/><Relationship Id="rId84" Type="http://schemas.openxmlformats.org/officeDocument/2006/relationships/image" Target="../media/image245.png"/><Relationship Id="rId138" Type="http://schemas.openxmlformats.org/officeDocument/2006/relationships/image" Target="../media/image272.png"/><Relationship Id="rId159" Type="http://schemas.openxmlformats.org/officeDocument/2006/relationships/customXml" Target="../ink/ink285.xml"/><Relationship Id="rId107" Type="http://schemas.openxmlformats.org/officeDocument/2006/relationships/customXml" Target="../ink/ink259.xml"/><Relationship Id="rId11" Type="http://schemas.openxmlformats.org/officeDocument/2006/relationships/image" Target="../media/image209.png"/><Relationship Id="rId32" Type="http://schemas.openxmlformats.org/officeDocument/2006/relationships/customXml" Target="../ink/ink221.xml"/><Relationship Id="rId53" Type="http://schemas.openxmlformats.org/officeDocument/2006/relationships/image" Target="../media/image230.png"/><Relationship Id="rId74" Type="http://schemas.openxmlformats.org/officeDocument/2006/relationships/image" Target="../media/image240.png"/><Relationship Id="rId128" Type="http://schemas.openxmlformats.org/officeDocument/2006/relationships/image" Target="../media/image267.png"/><Relationship Id="rId149" Type="http://schemas.openxmlformats.org/officeDocument/2006/relationships/customXml" Target="../ink/ink280.xml"/><Relationship Id="rId5" Type="http://schemas.openxmlformats.org/officeDocument/2006/relationships/image" Target="../media/image206.png"/><Relationship Id="rId95" Type="http://schemas.openxmlformats.org/officeDocument/2006/relationships/customXml" Target="../ink/ink253.xml"/><Relationship Id="rId160" Type="http://schemas.openxmlformats.org/officeDocument/2006/relationships/image" Target="../media/image283.png"/><Relationship Id="rId22" Type="http://schemas.openxmlformats.org/officeDocument/2006/relationships/customXml" Target="../ink/ink216.xml"/><Relationship Id="rId43" Type="http://schemas.openxmlformats.org/officeDocument/2006/relationships/image" Target="../media/image225.png"/><Relationship Id="rId64" Type="http://schemas.openxmlformats.org/officeDocument/2006/relationships/image" Target="../media/image235.png"/><Relationship Id="rId118" Type="http://schemas.openxmlformats.org/officeDocument/2006/relationships/image" Target="../media/image262.png"/><Relationship Id="rId139" Type="http://schemas.openxmlformats.org/officeDocument/2006/relationships/customXml" Target="../ink/ink275.xml"/><Relationship Id="rId85" Type="http://schemas.openxmlformats.org/officeDocument/2006/relationships/customXml" Target="../ink/ink248.xml"/><Relationship Id="rId150" Type="http://schemas.openxmlformats.org/officeDocument/2006/relationships/image" Target="../media/image278.png"/><Relationship Id="rId12" Type="http://schemas.openxmlformats.org/officeDocument/2006/relationships/customXml" Target="../ink/ink211.xml"/><Relationship Id="rId17" Type="http://schemas.openxmlformats.org/officeDocument/2006/relationships/image" Target="../media/image212.png"/><Relationship Id="rId33" Type="http://schemas.openxmlformats.org/officeDocument/2006/relationships/image" Target="../media/image220.png"/><Relationship Id="rId38" Type="http://schemas.openxmlformats.org/officeDocument/2006/relationships/customXml" Target="../ink/ink224.xml"/><Relationship Id="rId59" Type="http://schemas.openxmlformats.org/officeDocument/2006/relationships/customXml" Target="../ink/ink235.xml"/><Relationship Id="rId103" Type="http://schemas.openxmlformats.org/officeDocument/2006/relationships/customXml" Target="../ink/ink257.xml"/><Relationship Id="rId108" Type="http://schemas.openxmlformats.org/officeDocument/2006/relationships/image" Target="../media/image257.png"/><Relationship Id="rId124" Type="http://schemas.openxmlformats.org/officeDocument/2006/relationships/image" Target="../media/image265.png"/><Relationship Id="rId129" Type="http://schemas.openxmlformats.org/officeDocument/2006/relationships/customXml" Target="../ink/ink270.xml"/><Relationship Id="rId54" Type="http://schemas.openxmlformats.org/officeDocument/2006/relationships/customXml" Target="../ink/ink232.xml"/><Relationship Id="rId70" Type="http://schemas.openxmlformats.org/officeDocument/2006/relationships/image" Target="../media/image238.png"/><Relationship Id="rId75" Type="http://schemas.openxmlformats.org/officeDocument/2006/relationships/customXml" Target="../ink/ink243.xml"/><Relationship Id="rId91" Type="http://schemas.openxmlformats.org/officeDocument/2006/relationships/customXml" Target="../ink/ink251.xml"/><Relationship Id="rId96" Type="http://schemas.openxmlformats.org/officeDocument/2006/relationships/image" Target="../media/image251.png"/><Relationship Id="rId140" Type="http://schemas.openxmlformats.org/officeDocument/2006/relationships/image" Target="../media/image273.png"/><Relationship Id="rId145" Type="http://schemas.openxmlformats.org/officeDocument/2006/relationships/customXml" Target="../ink/ink278.xml"/><Relationship Id="rId161" Type="http://schemas.openxmlformats.org/officeDocument/2006/relationships/customXml" Target="../ink/ink286.xml"/><Relationship Id="rId166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8.xml"/><Relationship Id="rId23" Type="http://schemas.openxmlformats.org/officeDocument/2006/relationships/image" Target="../media/image215.png"/><Relationship Id="rId28" Type="http://schemas.openxmlformats.org/officeDocument/2006/relationships/customXml" Target="../ink/ink219.xml"/><Relationship Id="rId49" Type="http://schemas.openxmlformats.org/officeDocument/2006/relationships/image" Target="../media/image228.png"/><Relationship Id="rId114" Type="http://schemas.openxmlformats.org/officeDocument/2006/relationships/image" Target="../media/image260.png"/><Relationship Id="rId119" Type="http://schemas.openxmlformats.org/officeDocument/2006/relationships/customXml" Target="../ink/ink265.xml"/><Relationship Id="rId44" Type="http://schemas.openxmlformats.org/officeDocument/2006/relationships/customXml" Target="../ink/ink227.xml"/><Relationship Id="rId60" Type="http://schemas.openxmlformats.org/officeDocument/2006/relationships/image" Target="../media/image233.png"/><Relationship Id="rId65" Type="http://schemas.openxmlformats.org/officeDocument/2006/relationships/customXml" Target="../ink/ink238.xml"/><Relationship Id="rId81" Type="http://schemas.openxmlformats.org/officeDocument/2006/relationships/customXml" Target="../ink/ink246.xml"/><Relationship Id="rId86" Type="http://schemas.openxmlformats.org/officeDocument/2006/relationships/image" Target="../media/image246.png"/><Relationship Id="rId130" Type="http://schemas.openxmlformats.org/officeDocument/2006/relationships/image" Target="../media/image268.png"/><Relationship Id="rId135" Type="http://schemas.openxmlformats.org/officeDocument/2006/relationships/customXml" Target="../ink/ink273.xml"/><Relationship Id="rId151" Type="http://schemas.openxmlformats.org/officeDocument/2006/relationships/customXml" Target="../ink/ink281.xml"/><Relationship Id="rId156" Type="http://schemas.openxmlformats.org/officeDocument/2006/relationships/image" Target="../media/image281.png"/><Relationship Id="rId13" Type="http://schemas.openxmlformats.org/officeDocument/2006/relationships/image" Target="../media/image210.png"/><Relationship Id="rId18" Type="http://schemas.openxmlformats.org/officeDocument/2006/relationships/customXml" Target="../ink/ink214.xml"/><Relationship Id="rId39" Type="http://schemas.openxmlformats.org/officeDocument/2006/relationships/image" Target="../media/image223.png"/><Relationship Id="rId109" Type="http://schemas.openxmlformats.org/officeDocument/2006/relationships/customXml" Target="../ink/ink260.xml"/><Relationship Id="rId34" Type="http://schemas.openxmlformats.org/officeDocument/2006/relationships/customXml" Target="../ink/ink222.xml"/><Relationship Id="rId50" Type="http://schemas.openxmlformats.org/officeDocument/2006/relationships/customXml" Target="../ink/ink230.xml"/><Relationship Id="rId55" Type="http://schemas.openxmlformats.org/officeDocument/2006/relationships/image" Target="../media/image231.png"/><Relationship Id="rId76" Type="http://schemas.openxmlformats.org/officeDocument/2006/relationships/image" Target="../media/image241.png"/><Relationship Id="rId97" Type="http://schemas.openxmlformats.org/officeDocument/2006/relationships/customXml" Target="../ink/ink254.xml"/><Relationship Id="rId104" Type="http://schemas.openxmlformats.org/officeDocument/2006/relationships/image" Target="../media/image255.png"/><Relationship Id="rId120" Type="http://schemas.openxmlformats.org/officeDocument/2006/relationships/image" Target="../media/image263.png"/><Relationship Id="rId125" Type="http://schemas.openxmlformats.org/officeDocument/2006/relationships/customXml" Target="../ink/ink268.xml"/><Relationship Id="rId141" Type="http://schemas.openxmlformats.org/officeDocument/2006/relationships/customXml" Target="../ink/ink276.xml"/><Relationship Id="rId146" Type="http://schemas.openxmlformats.org/officeDocument/2006/relationships/image" Target="../media/image276.png"/><Relationship Id="rId167" Type="http://schemas.openxmlformats.org/officeDocument/2006/relationships/customXml" Target="../ink/ink289.xml"/><Relationship Id="rId7" Type="http://schemas.openxmlformats.org/officeDocument/2006/relationships/image" Target="../media/image207.png"/><Relationship Id="rId71" Type="http://schemas.openxmlformats.org/officeDocument/2006/relationships/customXml" Target="../ink/ink241.xml"/><Relationship Id="rId92" Type="http://schemas.openxmlformats.org/officeDocument/2006/relationships/image" Target="../media/image249.png"/><Relationship Id="rId162" Type="http://schemas.openxmlformats.org/officeDocument/2006/relationships/image" Target="../media/image284.png"/><Relationship Id="rId2" Type="http://schemas.openxmlformats.org/officeDocument/2006/relationships/customXml" Target="../ink/ink206.xml"/><Relationship Id="rId29" Type="http://schemas.openxmlformats.org/officeDocument/2006/relationships/image" Target="../media/image218.png"/><Relationship Id="rId24" Type="http://schemas.openxmlformats.org/officeDocument/2006/relationships/customXml" Target="../ink/ink217.xml"/><Relationship Id="rId40" Type="http://schemas.openxmlformats.org/officeDocument/2006/relationships/customXml" Target="../ink/ink225.xml"/><Relationship Id="rId45" Type="http://schemas.openxmlformats.org/officeDocument/2006/relationships/image" Target="../media/image226.png"/><Relationship Id="rId66" Type="http://schemas.openxmlformats.org/officeDocument/2006/relationships/image" Target="../media/image236.png"/><Relationship Id="rId87" Type="http://schemas.openxmlformats.org/officeDocument/2006/relationships/customXml" Target="../ink/ink249.xml"/><Relationship Id="rId110" Type="http://schemas.openxmlformats.org/officeDocument/2006/relationships/image" Target="../media/image258.png"/><Relationship Id="rId115" Type="http://schemas.openxmlformats.org/officeDocument/2006/relationships/customXml" Target="../ink/ink263.xml"/><Relationship Id="rId131" Type="http://schemas.openxmlformats.org/officeDocument/2006/relationships/customXml" Target="../ink/ink271.xml"/><Relationship Id="rId136" Type="http://schemas.openxmlformats.org/officeDocument/2006/relationships/image" Target="../media/image271.png"/><Relationship Id="rId157" Type="http://schemas.openxmlformats.org/officeDocument/2006/relationships/customXml" Target="../ink/ink284.xml"/><Relationship Id="rId61" Type="http://schemas.openxmlformats.org/officeDocument/2006/relationships/customXml" Target="../ink/ink236.xml"/><Relationship Id="rId82" Type="http://schemas.openxmlformats.org/officeDocument/2006/relationships/image" Target="../media/image244.png"/><Relationship Id="rId152" Type="http://schemas.openxmlformats.org/officeDocument/2006/relationships/image" Target="../media/image279.png"/><Relationship Id="rId19" Type="http://schemas.openxmlformats.org/officeDocument/2006/relationships/image" Target="../media/image213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21.png"/><Relationship Id="rId56" Type="http://schemas.openxmlformats.org/officeDocument/2006/relationships/customXml" Target="../ink/ink233.xml"/><Relationship Id="rId77" Type="http://schemas.openxmlformats.org/officeDocument/2006/relationships/customXml" Target="../ink/ink244.xml"/><Relationship Id="rId100" Type="http://schemas.openxmlformats.org/officeDocument/2006/relationships/image" Target="../media/image253.png"/><Relationship Id="rId105" Type="http://schemas.openxmlformats.org/officeDocument/2006/relationships/customXml" Target="../ink/ink258.xml"/><Relationship Id="rId126" Type="http://schemas.openxmlformats.org/officeDocument/2006/relationships/image" Target="../media/image266.png"/><Relationship Id="rId147" Type="http://schemas.openxmlformats.org/officeDocument/2006/relationships/customXml" Target="../ink/ink279.xml"/><Relationship Id="rId168" Type="http://schemas.openxmlformats.org/officeDocument/2006/relationships/image" Target="../media/image287.png"/><Relationship Id="rId8" Type="http://schemas.openxmlformats.org/officeDocument/2006/relationships/customXml" Target="../ink/ink209.xml"/><Relationship Id="rId51" Type="http://schemas.openxmlformats.org/officeDocument/2006/relationships/image" Target="../media/image229.png"/><Relationship Id="rId72" Type="http://schemas.openxmlformats.org/officeDocument/2006/relationships/image" Target="../media/image239.png"/><Relationship Id="rId93" Type="http://schemas.openxmlformats.org/officeDocument/2006/relationships/customXml" Target="../ink/ink252.xml"/><Relationship Id="rId98" Type="http://schemas.openxmlformats.org/officeDocument/2006/relationships/image" Target="../media/image252.png"/><Relationship Id="rId121" Type="http://schemas.openxmlformats.org/officeDocument/2006/relationships/customXml" Target="../ink/ink266.xml"/><Relationship Id="rId142" Type="http://schemas.openxmlformats.org/officeDocument/2006/relationships/image" Target="../media/image274.png"/><Relationship Id="rId163" Type="http://schemas.openxmlformats.org/officeDocument/2006/relationships/customXml" Target="../ink/ink287.xml"/><Relationship Id="rId3" Type="http://schemas.openxmlformats.org/officeDocument/2006/relationships/image" Target="../media/image205.png"/><Relationship Id="rId25" Type="http://schemas.openxmlformats.org/officeDocument/2006/relationships/image" Target="../media/image216.png"/><Relationship Id="rId46" Type="http://schemas.openxmlformats.org/officeDocument/2006/relationships/customXml" Target="../ink/ink228.xml"/><Relationship Id="rId67" Type="http://schemas.openxmlformats.org/officeDocument/2006/relationships/customXml" Target="../ink/ink239.xml"/><Relationship Id="rId116" Type="http://schemas.openxmlformats.org/officeDocument/2006/relationships/image" Target="../media/image261.png"/><Relationship Id="rId137" Type="http://schemas.openxmlformats.org/officeDocument/2006/relationships/customXml" Target="../ink/ink274.xml"/><Relationship Id="rId158" Type="http://schemas.openxmlformats.org/officeDocument/2006/relationships/image" Target="../media/image282.png"/><Relationship Id="rId20" Type="http://schemas.openxmlformats.org/officeDocument/2006/relationships/customXml" Target="../ink/ink215.xml"/><Relationship Id="rId41" Type="http://schemas.openxmlformats.org/officeDocument/2006/relationships/image" Target="../media/image224.png"/><Relationship Id="rId62" Type="http://schemas.openxmlformats.org/officeDocument/2006/relationships/image" Target="../media/image234.png"/><Relationship Id="rId83" Type="http://schemas.openxmlformats.org/officeDocument/2006/relationships/customXml" Target="../ink/ink247.xml"/><Relationship Id="rId88" Type="http://schemas.openxmlformats.org/officeDocument/2006/relationships/image" Target="../media/image247.png"/><Relationship Id="rId111" Type="http://schemas.openxmlformats.org/officeDocument/2006/relationships/customXml" Target="../ink/ink261.xml"/><Relationship Id="rId132" Type="http://schemas.openxmlformats.org/officeDocument/2006/relationships/image" Target="../media/image269.png"/><Relationship Id="rId153" Type="http://schemas.openxmlformats.org/officeDocument/2006/relationships/customXml" Target="../ink/ink282.xml"/><Relationship Id="rId15" Type="http://schemas.openxmlformats.org/officeDocument/2006/relationships/image" Target="../media/image211.png"/><Relationship Id="rId36" Type="http://schemas.openxmlformats.org/officeDocument/2006/relationships/customXml" Target="../ink/ink223.xml"/><Relationship Id="rId57" Type="http://schemas.openxmlformats.org/officeDocument/2006/relationships/image" Target="../media/image232.png"/><Relationship Id="rId106" Type="http://schemas.openxmlformats.org/officeDocument/2006/relationships/image" Target="../media/image256.png"/><Relationship Id="rId127" Type="http://schemas.openxmlformats.org/officeDocument/2006/relationships/customXml" Target="../ink/ink269.xml"/><Relationship Id="rId10" Type="http://schemas.openxmlformats.org/officeDocument/2006/relationships/customXml" Target="../ink/ink210.xml"/><Relationship Id="rId31" Type="http://schemas.openxmlformats.org/officeDocument/2006/relationships/image" Target="../media/image219.png"/><Relationship Id="rId52" Type="http://schemas.openxmlformats.org/officeDocument/2006/relationships/customXml" Target="../ink/ink231.xml"/><Relationship Id="rId73" Type="http://schemas.openxmlformats.org/officeDocument/2006/relationships/customXml" Target="../ink/ink242.xml"/><Relationship Id="rId78" Type="http://schemas.openxmlformats.org/officeDocument/2006/relationships/image" Target="../media/image242.png"/><Relationship Id="rId94" Type="http://schemas.openxmlformats.org/officeDocument/2006/relationships/image" Target="../media/image250.png"/><Relationship Id="rId99" Type="http://schemas.openxmlformats.org/officeDocument/2006/relationships/customXml" Target="../ink/ink255.xml"/><Relationship Id="rId101" Type="http://schemas.openxmlformats.org/officeDocument/2006/relationships/customXml" Target="../ink/ink256.xml"/><Relationship Id="rId122" Type="http://schemas.openxmlformats.org/officeDocument/2006/relationships/image" Target="../media/image264.png"/><Relationship Id="rId143" Type="http://schemas.openxmlformats.org/officeDocument/2006/relationships/customXml" Target="../ink/ink277.xml"/><Relationship Id="rId148" Type="http://schemas.openxmlformats.org/officeDocument/2006/relationships/image" Target="../media/image277.png"/><Relationship Id="rId164" Type="http://schemas.openxmlformats.org/officeDocument/2006/relationships/image" Target="../media/image285.png"/><Relationship Id="rId4" Type="http://schemas.openxmlformats.org/officeDocument/2006/relationships/customXml" Target="../ink/ink207.xml"/><Relationship Id="rId9" Type="http://schemas.openxmlformats.org/officeDocument/2006/relationships/image" Target="../media/image208.png"/><Relationship Id="rId26" Type="http://schemas.openxmlformats.org/officeDocument/2006/relationships/customXml" Target="../ink/ink218.xml"/><Relationship Id="rId47" Type="http://schemas.openxmlformats.org/officeDocument/2006/relationships/image" Target="../media/image227.png"/><Relationship Id="rId68" Type="http://schemas.openxmlformats.org/officeDocument/2006/relationships/image" Target="../media/image237.png"/><Relationship Id="rId89" Type="http://schemas.openxmlformats.org/officeDocument/2006/relationships/customXml" Target="../ink/ink250.xml"/><Relationship Id="rId112" Type="http://schemas.openxmlformats.org/officeDocument/2006/relationships/image" Target="../media/image259.png"/><Relationship Id="rId133" Type="http://schemas.openxmlformats.org/officeDocument/2006/relationships/customXml" Target="../ink/ink272.xml"/><Relationship Id="rId154" Type="http://schemas.openxmlformats.org/officeDocument/2006/relationships/image" Target="../media/image280.png"/><Relationship Id="rId16" Type="http://schemas.openxmlformats.org/officeDocument/2006/relationships/customXml" Target="../ink/ink213.xml"/><Relationship Id="rId37" Type="http://schemas.openxmlformats.org/officeDocument/2006/relationships/image" Target="../media/image222.png"/><Relationship Id="rId58" Type="http://schemas.openxmlformats.org/officeDocument/2006/relationships/customXml" Target="../ink/ink234.xml"/><Relationship Id="rId79" Type="http://schemas.openxmlformats.org/officeDocument/2006/relationships/customXml" Target="../ink/ink245.xml"/><Relationship Id="rId102" Type="http://schemas.openxmlformats.org/officeDocument/2006/relationships/image" Target="../media/image254.png"/><Relationship Id="rId123" Type="http://schemas.openxmlformats.org/officeDocument/2006/relationships/customXml" Target="../ink/ink267.xml"/><Relationship Id="rId144" Type="http://schemas.openxmlformats.org/officeDocument/2006/relationships/image" Target="../media/image275.png"/><Relationship Id="rId90" Type="http://schemas.openxmlformats.org/officeDocument/2006/relationships/image" Target="../media/image248.png"/><Relationship Id="rId165" Type="http://schemas.openxmlformats.org/officeDocument/2006/relationships/customXml" Target="../ink/ink288.xml"/><Relationship Id="rId27" Type="http://schemas.openxmlformats.org/officeDocument/2006/relationships/image" Target="../media/image217.png"/><Relationship Id="rId48" Type="http://schemas.openxmlformats.org/officeDocument/2006/relationships/customXml" Target="../ink/ink229.xml"/><Relationship Id="rId69" Type="http://schemas.openxmlformats.org/officeDocument/2006/relationships/customXml" Target="../ink/ink240.xml"/><Relationship Id="rId113" Type="http://schemas.openxmlformats.org/officeDocument/2006/relationships/customXml" Target="../ink/ink262.xml"/><Relationship Id="rId134" Type="http://schemas.openxmlformats.org/officeDocument/2006/relationships/image" Target="../media/image270.png"/><Relationship Id="rId80" Type="http://schemas.openxmlformats.org/officeDocument/2006/relationships/image" Target="../media/image243.png"/><Relationship Id="rId155" Type="http://schemas.openxmlformats.org/officeDocument/2006/relationships/customXml" Target="../ink/ink28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2.xml"/><Relationship Id="rId21" Type="http://schemas.openxmlformats.org/officeDocument/2006/relationships/image" Target="../media/image296.png"/><Relationship Id="rId42" Type="http://schemas.openxmlformats.org/officeDocument/2006/relationships/customXml" Target="../ink/ink310.xml"/><Relationship Id="rId47" Type="http://schemas.openxmlformats.org/officeDocument/2006/relationships/image" Target="../media/image309.png"/><Relationship Id="rId63" Type="http://schemas.openxmlformats.org/officeDocument/2006/relationships/image" Target="../media/image317.png"/><Relationship Id="rId68" Type="http://schemas.openxmlformats.org/officeDocument/2006/relationships/customXml" Target="../ink/ink323.xml"/><Relationship Id="rId84" Type="http://schemas.openxmlformats.org/officeDocument/2006/relationships/customXml" Target="../ink/ink331.xml"/><Relationship Id="rId89" Type="http://schemas.openxmlformats.org/officeDocument/2006/relationships/image" Target="../media/image330.png"/><Relationship Id="rId112" Type="http://schemas.openxmlformats.org/officeDocument/2006/relationships/customXml" Target="../ink/ink345.xml"/><Relationship Id="rId16" Type="http://schemas.openxmlformats.org/officeDocument/2006/relationships/customXml" Target="../ink/ink297.xml"/><Relationship Id="rId107" Type="http://schemas.openxmlformats.org/officeDocument/2006/relationships/image" Target="../media/image339.png"/><Relationship Id="rId11" Type="http://schemas.openxmlformats.org/officeDocument/2006/relationships/image" Target="../media/image291.png"/><Relationship Id="rId32" Type="http://schemas.openxmlformats.org/officeDocument/2006/relationships/customXml" Target="../ink/ink305.xml"/><Relationship Id="rId37" Type="http://schemas.openxmlformats.org/officeDocument/2006/relationships/image" Target="../media/image304.png"/><Relationship Id="rId53" Type="http://schemas.openxmlformats.org/officeDocument/2006/relationships/image" Target="../media/image312.png"/><Relationship Id="rId58" Type="http://schemas.openxmlformats.org/officeDocument/2006/relationships/customXml" Target="../ink/ink318.xml"/><Relationship Id="rId74" Type="http://schemas.openxmlformats.org/officeDocument/2006/relationships/customXml" Target="../ink/ink326.xml"/><Relationship Id="rId79" Type="http://schemas.openxmlformats.org/officeDocument/2006/relationships/image" Target="../media/image325.png"/><Relationship Id="rId102" Type="http://schemas.openxmlformats.org/officeDocument/2006/relationships/customXml" Target="../ink/ink340.xml"/><Relationship Id="rId5" Type="http://schemas.openxmlformats.org/officeDocument/2006/relationships/image" Target="../media/image289.png"/><Relationship Id="rId90" Type="http://schemas.openxmlformats.org/officeDocument/2006/relationships/customXml" Target="../ink/ink334.xml"/><Relationship Id="rId95" Type="http://schemas.openxmlformats.org/officeDocument/2006/relationships/image" Target="../media/image333.png"/><Relationship Id="rId22" Type="http://schemas.openxmlformats.org/officeDocument/2006/relationships/customXml" Target="../ink/ink300.xml"/><Relationship Id="rId27" Type="http://schemas.openxmlformats.org/officeDocument/2006/relationships/image" Target="../media/image299.png"/><Relationship Id="rId43" Type="http://schemas.openxmlformats.org/officeDocument/2006/relationships/image" Target="../media/image307.png"/><Relationship Id="rId48" Type="http://schemas.openxmlformats.org/officeDocument/2006/relationships/customXml" Target="../ink/ink313.xml"/><Relationship Id="rId64" Type="http://schemas.openxmlformats.org/officeDocument/2006/relationships/customXml" Target="../ink/ink321.xml"/><Relationship Id="rId69" Type="http://schemas.openxmlformats.org/officeDocument/2006/relationships/image" Target="../media/image320.png"/><Relationship Id="rId113" Type="http://schemas.openxmlformats.org/officeDocument/2006/relationships/image" Target="../media/image342.png"/><Relationship Id="rId80" Type="http://schemas.openxmlformats.org/officeDocument/2006/relationships/customXml" Target="../ink/ink329.xml"/><Relationship Id="rId85" Type="http://schemas.openxmlformats.org/officeDocument/2006/relationships/image" Target="../media/image328.png"/><Relationship Id="rId12" Type="http://schemas.openxmlformats.org/officeDocument/2006/relationships/customXml" Target="../ink/ink295.xml"/><Relationship Id="rId17" Type="http://schemas.openxmlformats.org/officeDocument/2006/relationships/image" Target="../media/image294.png"/><Relationship Id="rId33" Type="http://schemas.openxmlformats.org/officeDocument/2006/relationships/image" Target="../media/image302.png"/><Relationship Id="rId38" Type="http://schemas.openxmlformats.org/officeDocument/2006/relationships/customXml" Target="../ink/ink308.xml"/><Relationship Id="rId59" Type="http://schemas.openxmlformats.org/officeDocument/2006/relationships/image" Target="../media/image315.png"/><Relationship Id="rId103" Type="http://schemas.openxmlformats.org/officeDocument/2006/relationships/image" Target="../media/image337.png"/><Relationship Id="rId108" Type="http://schemas.openxmlformats.org/officeDocument/2006/relationships/customXml" Target="../ink/ink343.xml"/><Relationship Id="rId54" Type="http://schemas.openxmlformats.org/officeDocument/2006/relationships/customXml" Target="../ink/ink316.xml"/><Relationship Id="rId70" Type="http://schemas.openxmlformats.org/officeDocument/2006/relationships/customXml" Target="../ink/ink324.xml"/><Relationship Id="rId75" Type="http://schemas.openxmlformats.org/officeDocument/2006/relationships/image" Target="../media/image323.png"/><Relationship Id="rId91" Type="http://schemas.openxmlformats.org/officeDocument/2006/relationships/image" Target="../media/image331.png"/><Relationship Id="rId96" Type="http://schemas.openxmlformats.org/officeDocument/2006/relationships/customXml" Target="../ink/ink3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2.xml"/><Relationship Id="rId15" Type="http://schemas.openxmlformats.org/officeDocument/2006/relationships/image" Target="../media/image293.png"/><Relationship Id="rId23" Type="http://schemas.openxmlformats.org/officeDocument/2006/relationships/image" Target="../media/image297.png"/><Relationship Id="rId28" Type="http://schemas.openxmlformats.org/officeDocument/2006/relationships/customXml" Target="../ink/ink303.xml"/><Relationship Id="rId36" Type="http://schemas.openxmlformats.org/officeDocument/2006/relationships/customXml" Target="../ink/ink307.xml"/><Relationship Id="rId49" Type="http://schemas.openxmlformats.org/officeDocument/2006/relationships/image" Target="../media/image310.png"/><Relationship Id="rId57" Type="http://schemas.openxmlformats.org/officeDocument/2006/relationships/image" Target="../media/image314.png"/><Relationship Id="rId106" Type="http://schemas.openxmlformats.org/officeDocument/2006/relationships/customXml" Target="../ink/ink342.xml"/><Relationship Id="rId114" Type="http://schemas.openxmlformats.org/officeDocument/2006/relationships/customXml" Target="../ink/ink346.xml"/><Relationship Id="rId10" Type="http://schemas.openxmlformats.org/officeDocument/2006/relationships/customXml" Target="../ink/ink294.xml"/><Relationship Id="rId31" Type="http://schemas.openxmlformats.org/officeDocument/2006/relationships/image" Target="../media/image301.png"/><Relationship Id="rId44" Type="http://schemas.openxmlformats.org/officeDocument/2006/relationships/customXml" Target="../ink/ink311.xml"/><Relationship Id="rId52" Type="http://schemas.openxmlformats.org/officeDocument/2006/relationships/customXml" Target="../ink/ink315.xml"/><Relationship Id="rId60" Type="http://schemas.openxmlformats.org/officeDocument/2006/relationships/customXml" Target="../ink/ink319.xml"/><Relationship Id="rId65" Type="http://schemas.openxmlformats.org/officeDocument/2006/relationships/image" Target="../media/image318.png"/><Relationship Id="rId73" Type="http://schemas.openxmlformats.org/officeDocument/2006/relationships/image" Target="../media/image322.png"/><Relationship Id="rId78" Type="http://schemas.openxmlformats.org/officeDocument/2006/relationships/customXml" Target="../ink/ink328.xml"/><Relationship Id="rId81" Type="http://schemas.openxmlformats.org/officeDocument/2006/relationships/image" Target="../media/image326.png"/><Relationship Id="rId86" Type="http://schemas.openxmlformats.org/officeDocument/2006/relationships/customXml" Target="../ink/ink332.xml"/><Relationship Id="rId94" Type="http://schemas.openxmlformats.org/officeDocument/2006/relationships/customXml" Target="../ink/ink336.xml"/><Relationship Id="rId99" Type="http://schemas.openxmlformats.org/officeDocument/2006/relationships/image" Target="../media/image335.png"/><Relationship Id="rId101" Type="http://schemas.openxmlformats.org/officeDocument/2006/relationships/image" Target="../media/image336.png"/><Relationship Id="rId4" Type="http://schemas.openxmlformats.org/officeDocument/2006/relationships/customXml" Target="../ink/ink291.xml"/><Relationship Id="rId9" Type="http://schemas.openxmlformats.org/officeDocument/2006/relationships/image" Target="../media/image229.png"/><Relationship Id="rId13" Type="http://schemas.openxmlformats.org/officeDocument/2006/relationships/image" Target="../media/image292.png"/><Relationship Id="rId18" Type="http://schemas.openxmlformats.org/officeDocument/2006/relationships/customXml" Target="../ink/ink298.xml"/><Relationship Id="rId39" Type="http://schemas.openxmlformats.org/officeDocument/2006/relationships/image" Target="../media/image305.png"/><Relationship Id="rId109" Type="http://schemas.openxmlformats.org/officeDocument/2006/relationships/image" Target="../media/image340.png"/><Relationship Id="rId34" Type="http://schemas.openxmlformats.org/officeDocument/2006/relationships/customXml" Target="../ink/ink306.xml"/><Relationship Id="rId50" Type="http://schemas.openxmlformats.org/officeDocument/2006/relationships/customXml" Target="../ink/ink314.xml"/><Relationship Id="rId55" Type="http://schemas.openxmlformats.org/officeDocument/2006/relationships/image" Target="../media/image313.png"/><Relationship Id="rId76" Type="http://schemas.openxmlformats.org/officeDocument/2006/relationships/customXml" Target="../ink/ink327.xml"/><Relationship Id="rId97" Type="http://schemas.openxmlformats.org/officeDocument/2006/relationships/image" Target="../media/image334.png"/><Relationship Id="rId104" Type="http://schemas.openxmlformats.org/officeDocument/2006/relationships/customXml" Target="../ink/ink341.xml"/><Relationship Id="rId7" Type="http://schemas.openxmlformats.org/officeDocument/2006/relationships/image" Target="../media/image290.png"/><Relationship Id="rId71" Type="http://schemas.openxmlformats.org/officeDocument/2006/relationships/image" Target="../media/image321.png"/><Relationship Id="rId92" Type="http://schemas.openxmlformats.org/officeDocument/2006/relationships/customXml" Target="../ink/ink335.xml"/><Relationship Id="rId2" Type="http://schemas.openxmlformats.org/officeDocument/2006/relationships/customXml" Target="../ink/ink290.xml"/><Relationship Id="rId29" Type="http://schemas.openxmlformats.org/officeDocument/2006/relationships/image" Target="../media/image300.png"/><Relationship Id="rId24" Type="http://schemas.openxmlformats.org/officeDocument/2006/relationships/customXml" Target="../ink/ink301.xml"/><Relationship Id="rId40" Type="http://schemas.openxmlformats.org/officeDocument/2006/relationships/customXml" Target="../ink/ink309.xml"/><Relationship Id="rId45" Type="http://schemas.openxmlformats.org/officeDocument/2006/relationships/image" Target="../media/image308.png"/><Relationship Id="rId66" Type="http://schemas.openxmlformats.org/officeDocument/2006/relationships/customXml" Target="../ink/ink322.xml"/><Relationship Id="rId87" Type="http://schemas.openxmlformats.org/officeDocument/2006/relationships/image" Target="../media/image329.png"/><Relationship Id="rId110" Type="http://schemas.openxmlformats.org/officeDocument/2006/relationships/customXml" Target="../ink/ink344.xml"/><Relationship Id="rId115" Type="http://schemas.openxmlformats.org/officeDocument/2006/relationships/image" Target="../media/image343.png"/><Relationship Id="rId61" Type="http://schemas.openxmlformats.org/officeDocument/2006/relationships/image" Target="../media/image316.png"/><Relationship Id="rId82" Type="http://schemas.openxmlformats.org/officeDocument/2006/relationships/customXml" Target="../ink/ink330.xml"/><Relationship Id="rId19" Type="http://schemas.openxmlformats.org/officeDocument/2006/relationships/image" Target="../media/image295.png"/><Relationship Id="rId14" Type="http://schemas.openxmlformats.org/officeDocument/2006/relationships/customXml" Target="../ink/ink296.xml"/><Relationship Id="rId30" Type="http://schemas.openxmlformats.org/officeDocument/2006/relationships/customXml" Target="../ink/ink304.xml"/><Relationship Id="rId35" Type="http://schemas.openxmlformats.org/officeDocument/2006/relationships/image" Target="../media/image303.png"/><Relationship Id="rId56" Type="http://schemas.openxmlformats.org/officeDocument/2006/relationships/customXml" Target="../ink/ink317.xml"/><Relationship Id="rId77" Type="http://schemas.openxmlformats.org/officeDocument/2006/relationships/image" Target="../media/image324.png"/><Relationship Id="rId100" Type="http://schemas.openxmlformats.org/officeDocument/2006/relationships/customXml" Target="../ink/ink339.xml"/><Relationship Id="rId105" Type="http://schemas.openxmlformats.org/officeDocument/2006/relationships/image" Target="../media/image338.png"/><Relationship Id="rId8" Type="http://schemas.openxmlformats.org/officeDocument/2006/relationships/customXml" Target="../ink/ink293.xml"/><Relationship Id="rId51" Type="http://schemas.openxmlformats.org/officeDocument/2006/relationships/image" Target="../media/image311.png"/><Relationship Id="rId72" Type="http://schemas.openxmlformats.org/officeDocument/2006/relationships/customXml" Target="../ink/ink325.xml"/><Relationship Id="rId93" Type="http://schemas.openxmlformats.org/officeDocument/2006/relationships/image" Target="../media/image332.png"/><Relationship Id="rId98" Type="http://schemas.openxmlformats.org/officeDocument/2006/relationships/customXml" Target="../ink/ink338.xml"/><Relationship Id="rId3" Type="http://schemas.openxmlformats.org/officeDocument/2006/relationships/image" Target="../media/image288.png"/><Relationship Id="rId25" Type="http://schemas.openxmlformats.org/officeDocument/2006/relationships/image" Target="../media/image298.png"/><Relationship Id="rId46" Type="http://schemas.openxmlformats.org/officeDocument/2006/relationships/customXml" Target="../ink/ink312.xml"/><Relationship Id="rId67" Type="http://schemas.openxmlformats.org/officeDocument/2006/relationships/image" Target="../media/image319.png"/><Relationship Id="rId20" Type="http://schemas.openxmlformats.org/officeDocument/2006/relationships/customXml" Target="../ink/ink299.xml"/><Relationship Id="rId41" Type="http://schemas.openxmlformats.org/officeDocument/2006/relationships/image" Target="../media/image306.png"/><Relationship Id="rId62" Type="http://schemas.openxmlformats.org/officeDocument/2006/relationships/customXml" Target="../ink/ink320.xml"/><Relationship Id="rId83" Type="http://schemas.openxmlformats.org/officeDocument/2006/relationships/image" Target="../media/image327.png"/><Relationship Id="rId88" Type="http://schemas.openxmlformats.org/officeDocument/2006/relationships/customXml" Target="../ink/ink333.xml"/><Relationship Id="rId111" Type="http://schemas.openxmlformats.org/officeDocument/2006/relationships/image" Target="../media/image34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9.xml"/><Relationship Id="rId21" Type="http://schemas.openxmlformats.org/officeDocument/2006/relationships/image" Target="../media/image353.png"/><Relationship Id="rId42" Type="http://schemas.openxmlformats.org/officeDocument/2006/relationships/customXml" Target="../ink/ink367.xml"/><Relationship Id="rId47" Type="http://schemas.openxmlformats.org/officeDocument/2006/relationships/image" Target="../media/image366.png"/><Relationship Id="rId63" Type="http://schemas.openxmlformats.org/officeDocument/2006/relationships/image" Target="../media/image374.png"/><Relationship Id="rId68" Type="http://schemas.openxmlformats.org/officeDocument/2006/relationships/customXml" Target="../ink/ink380.xml"/><Relationship Id="rId84" Type="http://schemas.openxmlformats.org/officeDocument/2006/relationships/customXml" Target="../ink/ink388.xml"/><Relationship Id="rId89" Type="http://schemas.openxmlformats.org/officeDocument/2006/relationships/image" Target="../media/image56.png"/><Relationship Id="rId112" Type="http://schemas.openxmlformats.org/officeDocument/2006/relationships/customXml" Target="../ink/ink402.xml"/><Relationship Id="rId16" Type="http://schemas.openxmlformats.org/officeDocument/2006/relationships/customXml" Target="../ink/ink354.xml"/><Relationship Id="rId107" Type="http://schemas.openxmlformats.org/officeDocument/2006/relationships/image" Target="../media/image395.png"/><Relationship Id="rId11" Type="http://schemas.openxmlformats.org/officeDocument/2006/relationships/image" Target="../media/image348.png"/><Relationship Id="rId32" Type="http://schemas.openxmlformats.org/officeDocument/2006/relationships/customXml" Target="../ink/ink362.xml"/><Relationship Id="rId37" Type="http://schemas.openxmlformats.org/officeDocument/2006/relationships/image" Target="../media/image361.png"/><Relationship Id="rId53" Type="http://schemas.openxmlformats.org/officeDocument/2006/relationships/image" Target="../media/image369.png"/><Relationship Id="rId58" Type="http://schemas.openxmlformats.org/officeDocument/2006/relationships/customXml" Target="../ink/ink375.xml"/><Relationship Id="rId74" Type="http://schemas.openxmlformats.org/officeDocument/2006/relationships/customXml" Target="../ink/ink383.xml"/><Relationship Id="rId79" Type="http://schemas.openxmlformats.org/officeDocument/2006/relationships/image" Target="../media/image382.png"/><Relationship Id="rId102" Type="http://schemas.openxmlformats.org/officeDocument/2006/relationships/customXml" Target="../ink/ink397.xml"/><Relationship Id="rId5" Type="http://schemas.openxmlformats.org/officeDocument/2006/relationships/image" Target="../media/image345.png"/><Relationship Id="rId90" Type="http://schemas.openxmlformats.org/officeDocument/2006/relationships/customXml" Target="../ink/ink391.xml"/><Relationship Id="rId95" Type="http://schemas.openxmlformats.org/officeDocument/2006/relationships/image" Target="../media/image389.png"/><Relationship Id="rId22" Type="http://schemas.openxmlformats.org/officeDocument/2006/relationships/customXml" Target="../ink/ink357.xml"/><Relationship Id="rId27" Type="http://schemas.openxmlformats.org/officeDocument/2006/relationships/image" Target="../media/image356.png"/><Relationship Id="rId43" Type="http://schemas.openxmlformats.org/officeDocument/2006/relationships/image" Target="../media/image364.png"/><Relationship Id="rId48" Type="http://schemas.openxmlformats.org/officeDocument/2006/relationships/customXml" Target="../ink/ink370.xml"/><Relationship Id="rId64" Type="http://schemas.openxmlformats.org/officeDocument/2006/relationships/customXml" Target="../ink/ink378.xml"/><Relationship Id="rId69" Type="http://schemas.openxmlformats.org/officeDocument/2006/relationships/image" Target="../media/image377.png"/><Relationship Id="rId113" Type="http://schemas.openxmlformats.org/officeDocument/2006/relationships/image" Target="../media/image398.png"/><Relationship Id="rId80" Type="http://schemas.openxmlformats.org/officeDocument/2006/relationships/customXml" Target="../ink/ink386.xml"/><Relationship Id="rId85" Type="http://schemas.openxmlformats.org/officeDocument/2006/relationships/image" Target="../media/image385.png"/><Relationship Id="rId12" Type="http://schemas.openxmlformats.org/officeDocument/2006/relationships/customXml" Target="../ink/ink352.xml"/><Relationship Id="rId17" Type="http://schemas.openxmlformats.org/officeDocument/2006/relationships/image" Target="../media/image351.png"/><Relationship Id="rId33" Type="http://schemas.openxmlformats.org/officeDocument/2006/relationships/image" Target="../media/image359.png"/><Relationship Id="rId38" Type="http://schemas.openxmlformats.org/officeDocument/2006/relationships/customXml" Target="../ink/ink365.xml"/><Relationship Id="rId59" Type="http://schemas.openxmlformats.org/officeDocument/2006/relationships/image" Target="../media/image372.png"/><Relationship Id="rId103" Type="http://schemas.openxmlformats.org/officeDocument/2006/relationships/image" Target="../media/image393.png"/><Relationship Id="rId108" Type="http://schemas.openxmlformats.org/officeDocument/2006/relationships/customXml" Target="../ink/ink400.xml"/><Relationship Id="rId54" Type="http://schemas.openxmlformats.org/officeDocument/2006/relationships/customXml" Target="../ink/ink373.xml"/><Relationship Id="rId70" Type="http://schemas.openxmlformats.org/officeDocument/2006/relationships/customXml" Target="../ink/ink381.xml"/><Relationship Id="rId75" Type="http://schemas.openxmlformats.org/officeDocument/2006/relationships/image" Target="../media/image380.png"/><Relationship Id="rId91" Type="http://schemas.openxmlformats.org/officeDocument/2006/relationships/image" Target="../media/image387.png"/><Relationship Id="rId96" Type="http://schemas.openxmlformats.org/officeDocument/2006/relationships/customXml" Target="../ink/ink3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9.xml"/><Relationship Id="rId15" Type="http://schemas.openxmlformats.org/officeDocument/2006/relationships/image" Target="../media/image350.png"/><Relationship Id="rId23" Type="http://schemas.openxmlformats.org/officeDocument/2006/relationships/image" Target="../media/image354.png"/><Relationship Id="rId28" Type="http://schemas.openxmlformats.org/officeDocument/2006/relationships/customXml" Target="../ink/ink360.xml"/><Relationship Id="rId36" Type="http://schemas.openxmlformats.org/officeDocument/2006/relationships/customXml" Target="../ink/ink364.xml"/><Relationship Id="rId49" Type="http://schemas.openxmlformats.org/officeDocument/2006/relationships/image" Target="../media/image367.png"/><Relationship Id="rId57" Type="http://schemas.openxmlformats.org/officeDocument/2006/relationships/image" Target="../media/image371.png"/><Relationship Id="rId106" Type="http://schemas.openxmlformats.org/officeDocument/2006/relationships/customXml" Target="../ink/ink399.xml"/><Relationship Id="rId10" Type="http://schemas.openxmlformats.org/officeDocument/2006/relationships/customXml" Target="../ink/ink351.xml"/><Relationship Id="rId31" Type="http://schemas.openxmlformats.org/officeDocument/2006/relationships/image" Target="../media/image358.png"/><Relationship Id="rId44" Type="http://schemas.openxmlformats.org/officeDocument/2006/relationships/customXml" Target="../ink/ink368.xml"/><Relationship Id="rId52" Type="http://schemas.openxmlformats.org/officeDocument/2006/relationships/customXml" Target="../ink/ink372.xml"/><Relationship Id="rId60" Type="http://schemas.openxmlformats.org/officeDocument/2006/relationships/customXml" Target="../ink/ink376.xml"/><Relationship Id="rId65" Type="http://schemas.openxmlformats.org/officeDocument/2006/relationships/image" Target="../media/image375.png"/><Relationship Id="rId73" Type="http://schemas.openxmlformats.org/officeDocument/2006/relationships/image" Target="../media/image379.png"/><Relationship Id="rId78" Type="http://schemas.openxmlformats.org/officeDocument/2006/relationships/customXml" Target="../ink/ink385.xml"/><Relationship Id="rId81" Type="http://schemas.openxmlformats.org/officeDocument/2006/relationships/image" Target="../media/image383.png"/><Relationship Id="rId86" Type="http://schemas.openxmlformats.org/officeDocument/2006/relationships/customXml" Target="../ink/ink389.xml"/><Relationship Id="rId94" Type="http://schemas.openxmlformats.org/officeDocument/2006/relationships/customXml" Target="../ink/ink393.xml"/><Relationship Id="rId99" Type="http://schemas.openxmlformats.org/officeDocument/2006/relationships/image" Target="../media/image391.png"/><Relationship Id="rId101" Type="http://schemas.openxmlformats.org/officeDocument/2006/relationships/image" Target="../media/image392.png"/><Relationship Id="rId4" Type="http://schemas.openxmlformats.org/officeDocument/2006/relationships/customXml" Target="../ink/ink348.xml"/><Relationship Id="rId9" Type="http://schemas.openxmlformats.org/officeDocument/2006/relationships/image" Target="../media/image347.png"/><Relationship Id="rId13" Type="http://schemas.openxmlformats.org/officeDocument/2006/relationships/image" Target="../media/image349.png"/><Relationship Id="rId18" Type="http://schemas.openxmlformats.org/officeDocument/2006/relationships/customXml" Target="../ink/ink355.xml"/><Relationship Id="rId39" Type="http://schemas.openxmlformats.org/officeDocument/2006/relationships/image" Target="../media/image362.png"/><Relationship Id="rId109" Type="http://schemas.openxmlformats.org/officeDocument/2006/relationships/image" Target="../media/image396.png"/><Relationship Id="rId34" Type="http://schemas.openxmlformats.org/officeDocument/2006/relationships/customXml" Target="../ink/ink363.xml"/><Relationship Id="rId50" Type="http://schemas.openxmlformats.org/officeDocument/2006/relationships/customXml" Target="../ink/ink371.xml"/><Relationship Id="rId55" Type="http://schemas.openxmlformats.org/officeDocument/2006/relationships/image" Target="../media/image370.png"/><Relationship Id="rId76" Type="http://schemas.openxmlformats.org/officeDocument/2006/relationships/customXml" Target="../ink/ink384.xml"/><Relationship Id="rId97" Type="http://schemas.openxmlformats.org/officeDocument/2006/relationships/image" Target="../media/image390.png"/><Relationship Id="rId104" Type="http://schemas.openxmlformats.org/officeDocument/2006/relationships/customXml" Target="../ink/ink398.xml"/><Relationship Id="rId7" Type="http://schemas.openxmlformats.org/officeDocument/2006/relationships/image" Target="../media/image346.png"/><Relationship Id="rId71" Type="http://schemas.openxmlformats.org/officeDocument/2006/relationships/image" Target="../media/image378.png"/><Relationship Id="rId92" Type="http://schemas.openxmlformats.org/officeDocument/2006/relationships/customXml" Target="../ink/ink392.xml"/><Relationship Id="rId2" Type="http://schemas.openxmlformats.org/officeDocument/2006/relationships/customXml" Target="../ink/ink347.xml"/><Relationship Id="rId29" Type="http://schemas.openxmlformats.org/officeDocument/2006/relationships/image" Target="../media/image357.png"/><Relationship Id="rId24" Type="http://schemas.openxmlformats.org/officeDocument/2006/relationships/customXml" Target="../ink/ink358.xml"/><Relationship Id="rId40" Type="http://schemas.openxmlformats.org/officeDocument/2006/relationships/customXml" Target="../ink/ink366.xml"/><Relationship Id="rId45" Type="http://schemas.openxmlformats.org/officeDocument/2006/relationships/image" Target="../media/image365.png"/><Relationship Id="rId66" Type="http://schemas.openxmlformats.org/officeDocument/2006/relationships/customXml" Target="../ink/ink379.xml"/><Relationship Id="rId87" Type="http://schemas.openxmlformats.org/officeDocument/2006/relationships/image" Target="../media/image386.png"/><Relationship Id="rId110" Type="http://schemas.openxmlformats.org/officeDocument/2006/relationships/customXml" Target="../ink/ink401.xml"/><Relationship Id="rId61" Type="http://schemas.openxmlformats.org/officeDocument/2006/relationships/image" Target="../media/image373.png"/><Relationship Id="rId82" Type="http://schemas.openxmlformats.org/officeDocument/2006/relationships/customXml" Target="../ink/ink387.xml"/><Relationship Id="rId19" Type="http://schemas.openxmlformats.org/officeDocument/2006/relationships/image" Target="../media/image352.png"/><Relationship Id="rId14" Type="http://schemas.openxmlformats.org/officeDocument/2006/relationships/customXml" Target="../ink/ink353.xml"/><Relationship Id="rId30" Type="http://schemas.openxmlformats.org/officeDocument/2006/relationships/customXml" Target="../ink/ink361.xml"/><Relationship Id="rId35" Type="http://schemas.openxmlformats.org/officeDocument/2006/relationships/image" Target="../media/image360.png"/><Relationship Id="rId56" Type="http://schemas.openxmlformats.org/officeDocument/2006/relationships/customXml" Target="../ink/ink374.xml"/><Relationship Id="rId77" Type="http://schemas.openxmlformats.org/officeDocument/2006/relationships/image" Target="../media/image381.png"/><Relationship Id="rId100" Type="http://schemas.openxmlformats.org/officeDocument/2006/relationships/customXml" Target="../ink/ink396.xml"/><Relationship Id="rId105" Type="http://schemas.openxmlformats.org/officeDocument/2006/relationships/image" Target="../media/image394.png"/><Relationship Id="rId8" Type="http://schemas.openxmlformats.org/officeDocument/2006/relationships/customXml" Target="../ink/ink350.xml"/><Relationship Id="rId51" Type="http://schemas.openxmlformats.org/officeDocument/2006/relationships/image" Target="../media/image368.png"/><Relationship Id="rId72" Type="http://schemas.openxmlformats.org/officeDocument/2006/relationships/customXml" Target="../ink/ink382.xml"/><Relationship Id="rId93" Type="http://schemas.openxmlformats.org/officeDocument/2006/relationships/image" Target="../media/image388.png"/><Relationship Id="rId98" Type="http://schemas.openxmlformats.org/officeDocument/2006/relationships/customXml" Target="../ink/ink395.xml"/><Relationship Id="rId3" Type="http://schemas.openxmlformats.org/officeDocument/2006/relationships/image" Target="../media/image344.png"/><Relationship Id="rId25" Type="http://schemas.openxmlformats.org/officeDocument/2006/relationships/image" Target="../media/image355.png"/><Relationship Id="rId46" Type="http://schemas.openxmlformats.org/officeDocument/2006/relationships/customXml" Target="../ink/ink369.xml"/><Relationship Id="rId67" Type="http://schemas.openxmlformats.org/officeDocument/2006/relationships/image" Target="../media/image376.png"/><Relationship Id="rId20" Type="http://schemas.openxmlformats.org/officeDocument/2006/relationships/customXml" Target="../ink/ink356.xml"/><Relationship Id="rId41" Type="http://schemas.openxmlformats.org/officeDocument/2006/relationships/image" Target="../media/image363.png"/><Relationship Id="rId62" Type="http://schemas.openxmlformats.org/officeDocument/2006/relationships/customXml" Target="../ink/ink377.xml"/><Relationship Id="rId83" Type="http://schemas.openxmlformats.org/officeDocument/2006/relationships/image" Target="../media/image384.png"/><Relationship Id="rId88" Type="http://schemas.openxmlformats.org/officeDocument/2006/relationships/customXml" Target="../ink/ink390.xml"/><Relationship Id="rId111" Type="http://schemas.openxmlformats.org/officeDocument/2006/relationships/image" Target="../media/image39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5.png"/><Relationship Id="rId21" Type="http://schemas.openxmlformats.org/officeDocument/2006/relationships/image" Target="../media/image408.png"/><Relationship Id="rId42" Type="http://schemas.openxmlformats.org/officeDocument/2006/relationships/customXml" Target="../ink/ink423.xml"/><Relationship Id="rId63" Type="http://schemas.openxmlformats.org/officeDocument/2006/relationships/image" Target="../media/image428.png"/><Relationship Id="rId84" Type="http://schemas.openxmlformats.org/officeDocument/2006/relationships/customXml" Target="../ink/ink444.xml"/><Relationship Id="rId138" Type="http://schemas.openxmlformats.org/officeDocument/2006/relationships/customXml" Target="../ink/ink471.xml"/><Relationship Id="rId107" Type="http://schemas.openxmlformats.org/officeDocument/2006/relationships/image" Target="../media/image450.png"/><Relationship Id="rId11" Type="http://schemas.openxmlformats.org/officeDocument/2006/relationships/image" Target="../media/image403.png"/><Relationship Id="rId32" Type="http://schemas.openxmlformats.org/officeDocument/2006/relationships/customXml" Target="../ink/ink418.xml"/><Relationship Id="rId53" Type="http://schemas.openxmlformats.org/officeDocument/2006/relationships/image" Target="../media/image423.png"/><Relationship Id="rId74" Type="http://schemas.openxmlformats.org/officeDocument/2006/relationships/customXml" Target="../ink/ink439.xml"/><Relationship Id="rId128" Type="http://schemas.openxmlformats.org/officeDocument/2006/relationships/customXml" Target="../ink/ink466.xml"/><Relationship Id="rId149" Type="http://schemas.openxmlformats.org/officeDocument/2006/relationships/image" Target="../media/image471.png"/><Relationship Id="rId5" Type="http://schemas.openxmlformats.org/officeDocument/2006/relationships/image" Target="../media/image400.png"/><Relationship Id="rId95" Type="http://schemas.openxmlformats.org/officeDocument/2006/relationships/image" Target="../media/image444.png"/><Relationship Id="rId22" Type="http://schemas.openxmlformats.org/officeDocument/2006/relationships/customXml" Target="../ink/ink413.xml"/><Relationship Id="rId27" Type="http://schemas.openxmlformats.org/officeDocument/2006/relationships/image" Target="../media/image411.png"/><Relationship Id="rId43" Type="http://schemas.openxmlformats.org/officeDocument/2006/relationships/image" Target="../media/image418.png"/><Relationship Id="rId48" Type="http://schemas.openxmlformats.org/officeDocument/2006/relationships/customXml" Target="../ink/ink426.xml"/><Relationship Id="rId64" Type="http://schemas.openxmlformats.org/officeDocument/2006/relationships/customXml" Target="../ink/ink434.xml"/><Relationship Id="rId69" Type="http://schemas.openxmlformats.org/officeDocument/2006/relationships/image" Target="../media/image431.png"/><Relationship Id="rId113" Type="http://schemas.openxmlformats.org/officeDocument/2006/relationships/image" Target="../media/image453.png"/><Relationship Id="rId118" Type="http://schemas.openxmlformats.org/officeDocument/2006/relationships/customXml" Target="../ink/ink461.xml"/><Relationship Id="rId134" Type="http://schemas.openxmlformats.org/officeDocument/2006/relationships/customXml" Target="../ink/ink469.xml"/><Relationship Id="rId139" Type="http://schemas.openxmlformats.org/officeDocument/2006/relationships/image" Target="../media/image466.png"/><Relationship Id="rId80" Type="http://schemas.openxmlformats.org/officeDocument/2006/relationships/customXml" Target="../ink/ink442.xml"/><Relationship Id="rId85" Type="http://schemas.openxmlformats.org/officeDocument/2006/relationships/image" Target="../media/image439.png"/><Relationship Id="rId150" Type="http://schemas.openxmlformats.org/officeDocument/2006/relationships/customXml" Target="../ink/ink477.xml"/><Relationship Id="rId155" Type="http://schemas.openxmlformats.org/officeDocument/2006/relationships/image" Target="../media/image474.png"/><Relationship Id="rId12" Type="http://schemas.openxmlformats.org/officeDocument/2006/relationships/customXml" Target="../ink/ink408.xml"/><Relationship Id="rId17" Type="http://schemas.openxmlformats.org/officeDocument/2006/relationships/image" Target="../media/image406.png"/><Relationship Id="rId33" Type="http://schemas.openxmlformats.org/officeDocument/2006/relationships/image" Target="../media/image390.png"/><Relationship Id="rId38" Type="http://schemas.openxmlformats.org/officeDocument/2006/relationships/customXml" Target="../ink/ink421.xml"/><Relationship Id="rId59" Type="http://schemas.openxmlformats.org/officeDocument/2006/relationships/image" Target="../media/image426.png"/><Relationship Id="rId103" Type="http://schemas.openxmlformats.org/officeDocument/2006/relationships/image" Target="../media/image448.png"/><Relationship Id="rId108" Type="http://schemas.openxmlformats.org/officeDocument/2006/relationships/customXml" Target="../ink/ink456.xml"/><Relationship Id="rId124" Type="http://schemas.openxmlformats.org/officeDocument/2006/relationships/customXml" Target="../ink/ink464.xml"/><Relationship Id="rId129" Type="http://schemas.openxmlformats.org/officeDocument/2006/relationships/image" Target="../media/image461.png"/><Relationship Id="rId54" Type="http://schemas.openxmlformats.org/officeDocument/2006/relationships/customXml" Target="../ink/ink429.xml"/><Relationship Id="rId70" Type="http://schemas.openxmlformats.org/officeDocument/2006/relationships/customXml" Target="../ink/ink437.xml"/><Relationship Id="rId75" Type="http://schemas.openxmlformats.org/officeDocument/2006/relationships/image" Target="../media/image434.png"/><Relationship Id="rId91" Type="http://schemas.openxmlformats.org/officeDocument/2006/relationships/image" Target="../media/image442.png"/><Relationship Id="rId96" Type="http://schemas.openxmlformats.org/officeDocument/2006/relationships/customXml" Target="../ink/ink450.xml"/><Relationship Id="rId140" Type="http://schemas.openxmlformats.org/officeDocument/2006/relationships/customXml" Target="../ink/ink472.xml"/><Relationship Id="rId145" Type="http://schemas.openxmlformats.org/officeDocument/2006/relationships/image" Target="../media/image4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5.xml"/><Relationship Id="rId23" Type="http://schemas.openxmlformats.org/officeDocument/2006/relationships/image" Target="../media/image409.png"/><Relationship Id="rId28" Type="http://schemas.openxmlformats.org/officeDocument/2006/relationships/customXml" Target="../ink/ink416.xml"/><Relationship Id="rId49" Type="http://schemas.openxmlformats.org/officeDocument/2006/relationships/image" Target="../media/image421.png"/><Relationship Id="rId114" Type="http://schemas.openxmlformats.org/officeDocument/2006/relationships/customXml" Target="../ink/ink459.xml"/><Relationship Id="rId119" Type="http://schemas.openxmlformats.org/officeDocument/2006/relationships/image" Target="../media/image456.png"/><Relationship Id="rId44" Type="http://schemas.openxmlformats.org/officeDocument/2006/relationships/customXml" Target="../ink/ink424.xml"/><Relationship Id="rId60" Type="http://schemas.openxmlformats.org/officeDocument/2006/relationships/customXml" Target="../ink/ink432.xml"/><Relationship Id="rId65" Type="http://schemas.openxmlformats.org/officeDocument/2006/relationships/image" Target="../media/image429.png"/><Relationship Id="rId81" Type="http://schemas.openxmlformats.org/officeDocument/2006/relationships/image" Target="../media/image437.png"/><Relationship Id="rId86" Type="http://schemas.openxmlformats.org/officeDocument/2006/relationships/customXml" Target="../ink/ink445.xml"/><Relationship Id="rId130" Type="http://schemas.openxmlformats.org/officeDocument/2006/relationships/customXml" Target="../ink/ink467.xml"/><Relationship Id="rId135" Type="http://schemas.openxmlformats.org/officeDocument/2006/relationships/image" Target="../media/image464.png"/><Relationship Id="rId151" Type="http://schemas.openxmlformats.org/officeDocument/2006/relationships/image" Target="../media/image472.png"/><Relationship Id="rId13" Type="http://schemas.openxmlformats.org/officeDocument/2006/relationships/image" Target="../media/image404.png"/><Relationship Id="rId18" Type="http://schemas.openxmlformats.org/officeDocument/2006/relationships/customXml" Target="../ink/ink411.xml"/><Relationship Id="rId39" Type="http://schemas.openxmlformats.org/officeDocument/2006/relationships/image" Target="../media/image416.png"/><Relationship Id="rId109" Type="http://schemas.openxmlformats.org/officeDocument/2006/relationships/image" Target="../media/image451.png"/><Relationship Id="rId34" Type="http://schemas.openxmlformats.org/officeDocument/2006/relationships/customXml" Target="../ink/ink419.xml"/><Relationship Id="rId50" Type="http://schemas.openxmlformats.org/officeDocument/2006/relationships/customXml" Target="../ink/ink427.xml"/><Relationship Id="rId55" Type="http://schemas.openxmlformats.org/officeDocument/2006/relationships/image" Target="../media/image424.png"/><Relationship Id="rId76" Type="http://schemas.openxmlformats.org/officeDocument/2006/relationships/customXml" Target="../ink/ink440.xml"/><Relationship Id="rId97" Type="http://schemas.openxmlformats.org/officeDocument/2006/relationships/image" Target="../media/image445.png"/><Relationship Id="rId104" Type="http://schemas.openxmlformats.org/officeDocument/2006/relationships/customXml" Target="../ink/ink454.xml"/><Relationship Id="rId120" Type="http://schemas.openxmlformats.org/officeDocument/2006/relationships/customXml" Target="../ink/ink462.xml"/><Relationship Id="rId125" Type="http://schemas.openxmlformats.org/officeDocument/2006/relationships/image" Target="../media/image459.png"/><Relationship Id="rId141" Type="http://schemas.openxmlformats.org/officeDocument/2006/relationships/image" Target="../media/image467.png"/><Relationship Id="rId146" Type="http://schemas.openxmlformats.org/officeDocument/2006/relationships/customXml" Target="../ink/ink475.xml"/><Relationship Id="rId7" Type="http://schemas.openxmlformats.org/officeDocument/2006/relationships/image" Target="../media/image401.png"/><Relationship Id="rId71" Type="http://schemas.openxmlformats.org/officeDocument/2006/relationships/image" Target="../media/image432.png"/><Relationship Id="rId92" Type="http://schemas.openxmlformats.org/officeDocument/2006/relationships/customXml" Target="../ink/ink448.xml"/><Relationship Id="rId2" Type="http://schemas.openxmlformats.org/officeDocument/2006/relationships/customXml" Target="../ink/ink403.xml"/><Relationship Id="rId29" Type="http://schemas.openxmlformats.org/officeDocument/2006/relationships/image" Target="../media/image412.png"/><Relationship Id="rId24" Type="http://schemas.openxmlformats.org/officeDocument/2006/relationships/customXml" Target="../ink/ink414.xml"/><Relationship Id="rId40" Type="http://schemas.openxmlformats.org/officeDocument/2006/relationships/customXml" Target="../ink/ink422.xml"/><Relationship Id="rId45" Type="http://schemas.openxmlformats.org/officeDocument/2006/relationships/image" Target="../media/image419.png"/><Relationship Id="rId66" Type="http://schemas.openxmlformats.org/officeDocument/2006/relationships/customXml" Target="../ink/ink435.xml"/><Relationship Id="rId87" Type="http://schemas.openxmlformats.org/officeDocument/2006/relationships/image" Target="../media/image440.png"/><Relationship Id="rId110" Type="http://schemas.openxmlformats.org/officeDocument/2006/relationships/customXml" Target="../ink/ink457.xml"/><Relationship Id="rId115" Type="http://schemas.openxmlformats.org/officeDocument/2006/relationships/image" Target="../media/image454.png"/><Relationship Id="rId131" Type="http://schemas.openxmlformats.org/officeDocument/2006/relationships/image" Target="../media/image462.png"/><Relationship Id="rId136" Type="http://schemas.openxmlformats.org/officeDocument/2006/relationships/customXml" Target="../ink/ink470.xml"/><Relationship Id="rId61" Type="http://schemas.openxmlformats.org/officeDocument/2006/relationships/image" Target="../media/image427.png"/><Relationship Id="rId82" Type="http://schemas.openxmlformats.org/officeDocument/2006/relationships/customXml" Target="../ink/ink443.xml"/><Relationship Id="rId152" Type="http://schemas.openxmlformats.org/officeDocument/2006/relationships/customXml" Target="../ink/ink478.xml"/><Relationship Id="rId19" Type="http://schemas.openxmlformats.org/officeDocument/2006/relationships/image" Target="../media/image407.png"/><Relationship Id="rId14" Type="http://schemas.openxmlformats.org/officeDocument/2006/relationships/customXml" Target="../ink/ink409.xml"/><Relationship Id="rId30" Type="http://schemas.openxmlformats.org/officeDocument/2006/relationships/customXml" Target="../ink/ink417.xml"/><Relationship Id="rId35" Type="http://schemas.openxmlformats.org/officeDocument/2006/relationships/image" Target="../media/image414.png"/><Relationship Id="rId56" Type="http://schemas.openxmlformats.org/officeDocument/2006/relationships/customXml" Target="../ink/ink430.xml"/><Relationship Id="rId77" Type="http://schemas.openxmlformats.org/officeDocument/2006/relationships/image" Target="../media/image435.png"/><Relationship Id="rId100" Type="http://schemas.openxmlformats.org/officeDocument/2006/relationships/customXml" Target="../ink/ink452.xml"/><Relationship Id="rId105" Type="http://schemas.openxmlformats.org/officeDocument/2006/relationships/image" Target="../media/image449.png"/><Relationship Id="rId126" Type="http://schemas.openxmlformats.org/officeDocument/2006/relationships/customXml" Target="../ink/ink465.xml"/><Relationship Id="rId147" Type="http://schemas.openxmlformats.org/officeDocument/2006/relationships/image" Target="../media/image470.png"/><Relationship Id="rId8" Type="http://schemas.openxmlformats.org/officeDocument/2006/relationships/customXml" Target="../ink/ink406.xml"/><Relationship Id="rId51" Type="http://schemas.openxmlformats.org/officeDocument/2006/relationships/image" Target="../media/image422.png"/><Relationship Id="rId72" Type="http://schemas.openxmlformats.org/officeDocument/2006/relationships/customXml" Target="../ink/ink438.xml"/><Relationship Id="rId93" Type="http://schemas.openxmlformats.org/officeDocument/2006/relationships/image" Target="../media/image443.png"/><Relationship Id="rId98" Type="http://schemas.openxmlformats.org/officeDocument/2006/relationships/customXml" Target="../ink/ink451.xml"/><Relationship Id="rId121" Type="http://schemas.openxmlformats.org/officeDocument/2006/relationships/image" Target="../media/image457.png"/><Relationship Id="rId142" Type="http://schemas.openxmlformats.org/officeDocument/2006/relationships/customXml" Target="../ink/ink473.xml"/><Relationship Id="rId3" Type="http://schemas.openxmlformats.org/officeDocument/2006/relationships/image" Target="../media/image399.png"/><Relationship Id="rId25" Type="http://schemas.openxmlformats.org/officeDocument/2006/relationships/image" Target="../media/image410.png"/><Relationship Id="rId46" Type="http://schemas.openxmlformats.org/officeDocument/2006/relationships/customXml" Target="../ink/ink425.xml"/><Relationship Id="rId67" Type="http://schemas.openxmlformats.org/officeDocument/2006/relationships/image" Target="../media/image430.png"/><Relationship Id="rId116" Type="http://schemas.openxmlformats.org/officeDocument/2006/relationships/customXml" Target="../ink/ink460.xml"/><Relationship Id="rId137" Type="http://schemas.openxmlformats.org/officeDocument/2006/relationships/image" Target="../media/image465.png"/><Relationship Id="rId20" Type="http://schemas.openxmlformats.org/officeDocument/2006/relationships/customXml" Target="../ink/ink412.xml"/><Relationship Id="rId41" Type="http://schemas.openxmlformats.org/officeDocument/2006/relationships/image" Target="../media/image417.png"/><Relationship Id="rId62" Type="http://schemas.openxmlformats.org/officeDocument/2006/relationships/customXml" Target="../ink/ink433.xml"/><Relationship Id="rId83" Type="http://schemas.openxmlformats.org/officeDocument/2006/relationships/image" Target="../media/image438.png"/><Relationship Id="rId88" Type="http://schemas.openxmlformats.org/officeDocument/2006/relationships/customXml" Target="../ink/ink446.xml"/><Relationship Id="rId111" Type="http://schemas.openxmlformats.org/officeDocument/2006/relationships/image" Target="../media/image452.png"/><Relationship Id="rId132" Type="http://schemas.openxmlformats.org/officeDocument/2006/relationships/customXml" Target="../ink/ink468.xml"/><Relationship Id="rId153" Type="http://schemas.openxmlformats.org/officeDocument/2006/relationships/image" Target="../media/image473.png"/><Relationship Id="rId15" Type="http://schemas.openxmlformats.org/officeDocument/2006/relationships/image" Target="../media/image405.png"/><Relationship Id="rId36" Type="http://schemas.openxmlformats.org/officeDocument/2006/relationships/customXml" Target="../ink/ink420.xml"/><Relationship Id="rId57" Type="http://schemas.openxmlformats.org/officeDocument/2006/relationships/image" Target="../media/image425.png"/><Relationship Id="rId106" Type="http://schemas.openxmlformats.org/officeDocument/2006/relationships/customXml" Target="../ink/ink455.xml"/><Relationship Id="rId127" Type="http://schemas.openxmlformats.org/officeDocument/2006/relationships/image" Target="../media/image460.png"/><Relationship Id="rId10" Type="http://schemas.openxmlformats.org/officeDocument/2006/relationships/customXml" Target="../ink/ink407.xml"/><Relationship Id="rId31" Type="http://schemas.openxmlformats.org/officeDocument/2006/relationships/image" Target="../media/image413.png"/><Relationship Id="rId52" Type="http://schemas.openxmlformats.org/officeDocument/2006/relationships/customXml" Target="../ink/ink428.xml"/><Relationship Id="rId73" Type="http://schemas.openxmlformats.org/officeDocument/2006/relationships/image" Target="../media/image433.png"/><Relationship Id="rId78" Type="http://schemas.openxmlformats.org/officeDocument/2006/relationships/customXml" Target="../ink/ink441.xml"/><Relationship Id="rId94" Type="http://schemas.openxmlformats.org/officeDocument/2006/relationships/customXml" Target="../ink/ink449.xml"/><Relationship Id="rId99" Type="http://schemas.openxmlformats.org/officeDocument/2006/relationships/image" Target="../media/image446.png"/><Relationship Id="rId101" Type="http://schemas.openxmlformats.org/officeDocument/2006/relationships/image" Target="../media/image447.png"/><Relationship Id="rId122" Type="http://schemas.openxmlformats.org/officeDocument/2006/relationships/customXml" Target="../ink/ink463.xml"/><Relationship Id="rId143" Type="http://schemas.openxmlformats.org/officeDocument/2006/relationships/image" Target="../media/image468.png"/><Relationship Id="rId148" Type="http://schemas.openxmlformats.org/officeDocument/2006/relationships/customXml" Target="../ink/ink476.xml"/><Relationship Id="rId4" Type="http://schemas.openxmlformats.org/officeDocument/2006/relationships/customXml" Target="../ink/ink404.xml"/><Relationship Id="rId9" Type="http://schemas.openxmlformats.org/officeDocument/2006/relationships/image" Target="../media/image402.png"/><Relationship Id="rId26" Type="http://schemas.openxmlformats.org/officeDocument/2006/relationships/customXml" Target="../ink/ink415.xml"/><Relationship Id="rId47" Type="http://schemas.openxmlformats.org/officeDocument/2006/relationships/image" Target="../media/image420.png"/><Relationship Id="rId68" Type="http://schemas.openxmlformats.org/officeDocument/2006/relationships/customXml" Target="../ink/ink436.xml"/><Relationship Id="rId89" Type="http://schemas.openxmlformats.org/officeDocument/2006/relationships/image" Target="../media/image441.png"/><Relationship Id="rId112" Type="http://schemas.openxmlformats.org/officeDocument/2006/relationships/customXml" Target="../ink/ink458.xml"/><Relationship Id="rId133" Type="http://schemas.openxmlformats.org/officeDocument/2006/relationships/image" Target="../media/image463.png"/><Relationship Id="rId154" Type="http://schemas.openxmlformats.org/officeDocument/2006/relationships/customXml" Target="../ink/ink479.xml"/><Relationship Id="rId16" Type="http://schemas.openxmlformats.org/officeDocument/2006/relationships/customXml" Target="../ink/ink410.xml"/><Relationship Id="rId37" Type="http://schemas.openxmlformats.org/officeDocument/2006/relationships/image" Target="../media/image415.png"/><Relationship Id="rId58" Type="http://schemas.openxmlformats.org/officeDocument/2006/relationships/customXml" Target="../ink/ink431.xml"/><Relationship Id="rId79" Type="http://schemas.openxmlformats.org/officeDocument/2006/relationships/image" Target="../media/image436.png"/><Relationship Id="rId102" Type="http://schemas.openxmlformats.org/officeDocument/2006/relationships/customXml" Target="../ink/ink453.xml"/><Relationship Id="rId123" Type="http://schemas.openxmlformats.org/officeDocument/2006/relationships/image" Target="../media/image458.png"/><Relationship Id="rId144" Type="http://schemas.openxmlformats.org/officeDocument/2006/relationships/customXml" Target="../ink/ink474.xml"/><Relationship Id="rId90" Type="http://schemas.openxmlformats.org/officeDocument/2006/relationships/customXml" Target="../ink/ink44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2.png"/><Relationship Id="rId21" Type="http://schemas.openxmlformats.org/officeDocument/2006/relationships/image" Target="../media/image484.png"/><Relationship Id="rId42" Type="http://schemas.openxmlformats.org/officeDocument/2006/relationships/customXml" Target="../ink/ink500.xml"/><Relationship Id="rId63" Type="http://schemas.openxmlformats.org/officeDocument/2006/relationships/image" Target="../media/image505.png"/><Relationship Id="rId84" Type="http://schemas.openxmlformats.org/officeDocument/2006/relationships/customXml" Target="../ink/ink521.xml"/><Relationship Id="rId16" Type="http://schemas.openxmlformats.org/officeDocument/2006/relationships/customXml" Target="../ink/ink487.xml"/><Relationship Id="rId107" Type="http://schemas.openxmlformats.org/officeDocument/2006/relationships/image" Target="../media/image527.png"/><Relationship Id="rId11" Type="http://schemas.openxmlformats.org/officeDocument/2006/relationships/image" Target="../media/image479.png"/><Relationship Id="rId32" Type="http://schemas.openxmlformats.org/officeDocument/2006/relationships/customXml" Target="../ink/ink495.xml"/><Relationship Id="rId37" Type="http://schemas.openxmlformats.org/officeDocument/2006/relationships/image" Target="../media/image492.png"/><Relationship Id="rId53" Type="http://schemas.openxmlformats.org/officeDocument/2006/relationships/image" Target="../media/image500.png"/><Relationship Id="rId58" Type="http://schemas.openxmlformats.org/officeDocument/2006/relationships/customXml" Target="../ink/ink508.xml"/><Relationship Id="rId74" Type="http://schemas.openxmlformats.org/officeDocument/2006/relationships/customXml" Target="../ink/ink516.xml"/><Relationship Id="rId79" Type="http://schemas.openxmlformats.org/officeDocument/2006/relationships/image" Target="../media/image513.png"/><Relationship Id="rId102" Type="http://schemas.openxmlformats.org/officeDocument/2006/relationships/customXml" Target="../ink/ink530.xml"/><Relationship Id="rId123" Type="http://schemas.openxmlformats.org/officeDocument/2006/relationships/image" Target="../media/image535.png"/><Relationship Id="rId128" Type="http://schemas.openxmlformats.org/officeDocument/2006/relationships/customXml" Target="../ink/ink543.xml"/><Relationship Id="rId5" Type="http://schemas.openxmlformats.org/officeDocument/2006/relationships/image" Target="../media/image476.png"/><Relationship Id="rId90" Type="http://schemas.openxmlformats.org/officeDocument/2006/relationships/customXml" Target="../ink/ink524.xml"/><Relationship Id="rId95" Type="http://schemas.openxmlformats.org/officeDocument/2006/relationships/image" Target="../media/image521.png"/><Relationship Id="rId22" Type="http://schemas.openxmlformats.org/officeDocument/2006/relationships/customXml" Target="../ink/ink490.xml"/><Relationship Id="rId27" Type="http://schemas.openxmlformats.org/officeDocument/2006/relationships/image" Target="../media/image487.png"/><Relationship Id="rId43" Type="http://schemas.openxmlformats.org/officeDocument/2006/relationships/image" Target="../media/image495.png"/><Relationship Id="rId48" Type="http://schemas.openxmlformats.org/officeDocument/2006/relationships/customXml" Target="../ink/ink503.xml"/><Relationship Id="rId64" Type="http://schemas.openxmlformats.org/officeDocument/2006/relationships/customXml" Target="../ink/ink511.xml"/><Relationship Id="rId69" Type="http://schemas.openxmlformats.org/officeDocument/2006/relationships/image" Target="../media/image508.png"/><Relationship Id="rId113" Type="http://schemas.openxmlformats.org/officeDocument/2006/relationships/image" Target="../media/image530.png"/><Relationship Id="rId118" Type="http://schemas.openxmlformats.org/officeDocument/2006/relationships/customXml" Target="../ink/ink538.xml"/><Relationship Id="rId134" Type="http://schemas.openxmlformats.org/officeDocument/2006/relationships/customXml" Target="../ink/ink546.xml"/><Relationship Id="rId80" Type="http://schemas.openxmlformats.org/officeDocument/2006/relationships/customXml" Target="../ink/ink519.xml"/><Relationship Id="rId85" Type="http://schemas.openxmlformats.org/officeDocument/2006/relationships/image" Target="../media/image516.png"/><Relationship Id="rId12" Type="http://schemas.openxmlformats.org/officeDocument/2006/relationships/customXml" Target="../ink/ink485.xml"/><Relationship Id="rId17" Type="http://schemas.openxmlformats.org/officeDocument/2006/relationships/image" Target="../media/image482.png"/><Relationship Id="rId33" Type="http://schemas.openxmlformats.org/officeDocument/2006/relationships/image" Target="../media/image490.png"/><Relationship Id="rId38" Type="http://schemas.openxmlformats.org/officeDocument/2006/relationships/customXml" Target="../ink/ink498.xml"/><Relationship Id="rId59" Type="http://schemas.openxmlformats.org/officeDocument/2006/relationships/image" Target="../media/image503.png"/><Relationship Id="rId103" Type="http://schemas.openxmlformats.org/officeDocument/2006/relationships/image" Target="../media/image525.png"/><Relationship Id="rId108" Type="http://schemas.openxmlformats.org/officeDocument/2006/relationships/customXml" Target="../ink/ink533.xml"/><Relationship Id="rId124" Type="http://schemas.openxmlformats.org/officeDocument/2006/relationships/customXml" Target="../ink/ink541.xml"/><Relationship Id="rId129" Type="http://schemas.openxmlformats.org/officeDocument/2006/relationships/image" Target="../media/image538.png"/><Relationship Id="rId54" Type="http://schemas.openxmlformats.org/officeDocument/2006/relationships/customXml" Target="../ink/ink506.xml"/><Relationship Id="rId70" Type="http://schemas.openxmlformats.org/officeDocument/2006/relationships/customXml" Target="../ink/ink514.xml"/><Relationship Id="rId75" Type="http://schemas.openxmlformats.org/officeDocument/2006/relationships/image" Target="../media/image511.png"/><Relationship Id="rId91" Type="http://schemas.openxmlformats.org/officeDocument/2006/relationships/image" Target="../media/image519.png"/><Relationship Id="rId96" Type="http://schemas.openxmlformats.org/officeDocument/2006/relationships/customXml" Target="../ink/ink5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2.xml"/><Relationship Id="rId23" Type="http://schemas.openxmlformats.org/officeDocument/2006/relationships/image" Target="../media/image485.png"/><Relationship Id="rId28" Type="http://schemas.openxmlformats.org/officeDocument/2006/relationships/customXml" Target="../ink/ink493.xml"/><Relationship Id="rId49" Type="http://schemas.openxmlformats.org/officeDocument/2006/relationships/image" Target="../media/image498.png"/><Relationship Id="rId114" Type="http://schemas.openxmlformats.org/officeDocument/2006/relationships/customXml" Target="../ink/ink536.xml"/><Relationship Id="rId119" Type="http://schemas.openxmlformats.org/officeDocument/2006/relationships/image" Target="../media/image533.png"/><Relationship Id="rId44" Type="http://schemas.openxmlformats.org/officeDocument/2006/relationships/customXml" Target="../ink/ink501.xml"/><Relationship Id="rId60" Type="http://schemas.openxmlformats.org/officeDocument/2006/relationships/customXml" Target="../ink/ink509.xml"/><Relationship Id="rId65" Type="http://schemas.openxmlformats.org/officeDocument/2006/relationships/image" Target="../media/image506.png"/><Relationship Id="rId81" Type="http://schemas.openxmlformats.org/officeDocument/2006/relationships/image" Target="../media/image514.png"/><Relationship Id="rId86" Type="http://schemas.openxmlformats.org/officeDocument/2006/relationships/customXml" Target="../ink/ink522.xml"/><Relationship Id="rId130" Type="http://schemas.openxmlformats.org/officeDocument/2006/relationships/customXml" Target="../ink/ink544.xml"/><Relationship Id="rId135" Type="http://schemas.openxmlformats.org/officeDocument/2006/relationships/image" Target="../media/image541.png"/><Relationship Id="rId13" Type="http://schemas.openxmlformats.org/officeDocument/2006/relationships/image" Target="../media/image480.png"/><Relationship Id="rId18" Type="http://schemas.openxmlformats.org/officeDocument/2006/relationships/customXml" Target="../ink/ink488.xml"/><Relationship Id="rId39" Type="http://schemas.openxmlformats.org/officeDocument/2006/relationships/image" Target="../media/image493.png"/><Relationship Id="rId109" Type="http://schemas.openxmlformats.org/officeDocument/2006/relationships/image" Target="../media/image528.png"/><Relationship Id="rId34" Type="http://schemas.openxmlformats.org/officeDocument/2006/relationships/customXml" Target="../ink/ink496.xml"/><Relationship Id="rId50" Type="http://schemas.openxmlformats.org/officeDocument/2006/relationships/customXml" Target="../ink/ink504.xml"/><Relationship Id="rId55" Type="http://schemas.openxmlformats.org/officeDocument/2006/relationships/image" Target="../media/image501.png"/><Relationship Id="rId76" Type="http://schemas.openxmlformats.org/officeDocument/2006/relationships/customXml" Target="../ink/ink517.xml"/><Relationship Id="rId97" Type="http://schemas.openxmlformats.org/officeDocument/2006/relationships/image" Target="../media/image522.png"/><Relationship Id="rId104" Type="http://schemas.openxmlformats.org/officeDocument/2006/relationships/customXml" Target="../ink/ink531.xml"/><Relationship Id="rId120" Type="http://schemas.openxmlformats.org/officeDocument/2006/relationships/customXml" Target="../ink/ink539.xml"/><Relationship Id="rId125" Type="http://schemas.openxmlformats.org/officeDocument/2006/relationships/image" Target="../media/image536.png"/><Relationship Id="rId7" Type="http://schemas.openxmlformats.org/officeDocument/2006/relationships/image" Target="../media/image477.png"/><Relationship Id="rId71" Type="http://schemas.openxmlformats.org/officeDocument/2006/relationships/image" Target="../media/image509.png"/><Relationship Id="rId92" Type="http://schemas.openxmlformats.org/officeDocument/2006/relationships/customXml" Target="../ink/ink525.xml"/><Relationship Id="rId2" Type="http://schemas.openxmlformats.org/officeDocument/2006/relationships/customXml" Target="../ink/ink480.xml"/><Relationship Id="rId29" Type="http://schemas.openxmlformats.org/officeDocument/2006/relationships/image" Target="../media/image488.png"/><Relationship Id="rId24" Type="http://schemas.openxmlformats.org/officeDocument/2006/relationships/customXml" Target="../ink/ink491.xml"/><Relationship Id="rId40" Type="http://schemas.openxmlformats.org/officeDocument/2006/relationships/customXml" Target="../ink/ink499.xml"/><Relationship Id="rId45" Type="http://schemas.openxmlformats.org/officeDocument/2006/relationships/image" Target="../media/image496.png"/><Relationship Id="rId66" Type="http://schemas.openxmlformats.org/officeDocument/2006/relationships/customXml" Target="../ink/ink512.xml"/><Relationship Id="rId87" Type="http://schemas.openxmlformats.org/officeDocument/2006/relationships/image" Target="../media/image517.png"/><Relationship Id="rId110" Type="http://schemas.openxmlformats.org/officeDocument/2006/relationships/customXml" Target="../ink/ink534.xml"/><Relationship Id="rId115" Type="http://schemas.openxmlformats.org/officeDocument/2006/relationships/image" Target="../media/image531.png"/><Relationship Id="rId131" Type="http://schemas.openxmlformats.org/officeDocument/2006/relationships/image" Target="../media/image539.png"/><Relationship Id="rId136" Type="http://schemas.openxmlformats.org/officeDocument/2006/relationships/customXml" Target="../ink/ink547.xml"/><Relationship Id="rId61" Type="http://schemas.openxmlformats.org/officeDocument/2006/relationships/image" Target="../media/image504.png"/><Relationship Id="rId82" Type="http://schemas.openxmlformats.org/officeDocument/2006/relationships/customXml" Target="../ink/ink520.xml"/><Relationship Id="rId19" Type="http://schemas.openxmlformats.org/officeDocument/2006/relationships/image" Target="../media/image483.png"/><Relationship Id="rId14" Type="http://schemas.openxmlformats.org/officeDocument/2006/relationships/customXml" Target="../ink/ink486.xml"/><Relationship Id="rId30" Type="http://schemas.openxmlformats.org/officeDocument/2006/relationships/customXml" Target="../ink/ink494.xml"/><Relationship Id="rId35" Type="http://schemas.openxmlformats.org/officeDocument/2006/relationships/image" Target="../media/image491.png"/><Relationship Id="rId56" Type="http://schemas.openxmlformats.org/officeDocument/2006/relationships/customXml" Target="../ink/ink507.xml"/><Relationship Id="rId77" Type="http://schemas.openxmlformats.org/officeDocument/2006/relationships/image" Target="../media/image512.png"/><Relationship Id="rId100" Type="http://schemas.openxmlformats.org/officeDocument/2006/relationships/customXml" Target="../ink/ink529.xml"/><Relationship Id="rId105" Type="http://schemas.openxmlformats.org/officeDocument/2006/relationships/image" Target="../media/image526.png"/><Relationship Id="rId126" Type="http://schemas.openxmlformats.org/officeDocument/2006/relationships/customXml" Target="../ink/ink542.xml"/><Relationship Id="rId8" Type="http://schemas.openxmlformats.org/officeDocument/2006/relationships/customXml" Target="../ink/ink483.xml"/><Relationship Id="rId51" Type="http://schemas.openxmlformats.org/officeDocument/2006/relationships/image" Target="../media/image499.png"/><Relationship Id="rId72" Type="http://schemas.openxmlformats.org/officeDocument/2006/relationships/customXml" Target="../ink/ink515.xml"/><Relationship Id="rId93" Type="http://schemas.openxmlformats.org/officeDocument/2006/relationships/image" Target="../media/image520.png"/><Relationship Id="rId98" Type="http://schemas.openxmlformats.org/officeDocument/2006/relationships/customXml" Target="../ink/ink528.xml"/><Relationship Id="rId121" Type="http://schemas.openxmlformats.org/officeDocument/2006/relationships/image" Target="../media/image534.png"/><Relationship Id="rId3" Type="http://schemas.openxmlformats.org/officeDocument/2006/relationships/image" Target="../media/image475.png"/><Relationship Id="rId25" Type="http://schemas.openxmlformats.org/officeDocument/2006/relationships/image" Target="../media/image486.png"/><Relationship Id="rId46" Type="http://schemas.openxmlformats.org/officeDocument/2006/relationships/customXml" Target="../ink/ink502.xml"/><Relationship Id="rId67" Type="http://schemas.openxmlformats.org/officeDocument/2006/relationships/image" Target="../media/image507.png"/><Relationship Id="rId116" Type="http://schemas.openxmlformats.org/officeDocument/2006/relationships/customXml" Target="../ink/ink537.xml"/><Relationship Id="rId137" Type="http://schemas.openxmlformats.org/officeDocument/2006/relationships/image" Target="../media/image542.png"/><Relationship Id="rId20" Type="http://schemas.openxmlformats.org/officeDocument/2006/relationships/customXml" Target="../ink/ink489.xml"/><Relationship Id="rId41" Type="http://schemas.openxmlformats.org/officeDocument/2006/relationships/image" Target="../media/image494.png"/><Relationship Id="rId62" Type="http://schemas.openxmlformats.org/officeDocument/2006/relationships/customXml" Target="../ink/ink510.xml"/><Relationship Id="rId83" Type="http://schemas.openxmlformats.org/officeDocument/2006/relationships/image" Target="../media/image515.png"/><Relationship Id="rId88" Type="http://schemas.openxmlformats.org/officeDocument/2006/relationships/customXml" Target="../ink/ink523.xml"/><Relationship Id="rId111" Type="http://schemas.openxmlformats.org/officeDocument/2006/relationships/image" Target="../media/image529.png"/><Relationship Id="rId132" Type="http://schemas.openxmlformats.org/officeDocument/2006/relationships/customXml" Target="../ink/ink545.xml"/><Relationship Id="rId15" Type="http://schemas.openxmlformats.org/officeDocument/2006/relationships/image" Target="../media/image481.png"/><Relationship Id="rId36" Type="http://schemas.openxmlformats.org/officeDocument/2006/relationships/customXml" Target="../ink/ink497.xml"/><Relationship Id="rId57" Type="http://schemas.openxmlformats.org/officeDocument/2006/relationships/image" Target="../media/image502.png"/><Relationship Id="rId106" Type="http://schemas.openxmlformats.org/officeDocument/2006/relationships/customXml" Target="../ink/ink532.xml"/><Relationship Id="rId127" Type="http://schemas.openxmlformats.org/officeDocument/2006/relationships/image" Target="../media/image537.png"/><Relationship Id="rId10" Type="http://schemas.openxmlformats.org/officeDocument/2006/relationships/customXml" Target="../ink/ink484.xml"/><Relationship Id="rId31" Type="http://schemas.openxmlformats.org/officeDocument/2006/relationships/image" Target="../media/image489.png"/><Relationship Id="rId52" Type="http://schemas.openxmlformats.org/officeDocument/2006/relationships/customXml" Target="../ink/ink505.xml"/><Relationship Id="rId73" Type="http://schemas.openxmlformats.org/officeDocument/2006/relationships/image" Target="../media/image510.png"/><Relationship Id="rId78" Type="http://schemas.openxmlformats.org/officeDocument/2006/relationships/customXml" Target="../ink/ink518.xml"/><Relationship Id="rId94" Type="http://schemas.openxmlformats.org/officeDocument/2006/relationships/customXml" Target="../ink/ink526.xml"/><Relationship Id="rId99" Type="http://schemas.openxmlformats.org/officeDocument/2006/relationships/image" Target="../media/image523.png"/><Relationship Id="rId101" Type="http://schemas.openxmlformats.org/officeDocument/2006/relationships/image" Target="../media/image524.png"/><Relationship Id="rId122" Type="http://schemas.openxmlformats.org/officeDocument/2006/relationships/customXml" Target="../ink/ink540.xml"/><Relationship Id="rId4" Type="http://schemas.openxmlformats.org/officeDocument/2006/relationships/customXml" Target="../ink/ink481.xml"/><Relationship Id="rId9" Type="http://schemas.openxmlformats.org/officeDocument/2006/relationships/image" Target="../media/image478.png"/><Relationship Id="rId26" Type="http://schemas.openxmlformats.org/officeDocument/2006/relationships/customXml" Target="../ink/ink492.xml"/><Relationship Id="rId47" Type="http://schemas.openxmlformats.org/officeDocument/2006/relationships/image" Target="../media/image497.png"/><Relationship Id="rId68" Type="http://schemas.openxmlformats.org/officeDocument/2006/relationships/customXml" Target="../ink/ink513.xml"/><Relationship Id="rId89" Type="http://schemas.openxmlformats.org/officeDocument/2006/relationships/image" Target="../media/image518.png"/><Relationship Id="rId112" Type="http://schemas.openxmlformats.org/officeDocument/2006/relationships/customXml" Target="../ink/ink535.xml"/><Relationship Id="rId133" Type="http://schemas.openxmlformats.org/officeDocument/2006/relationships/image" Target="../media/image540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0.xml"/><Relationship Id="rId117" Type="http://schemas.openxmlformats.org/officeDocument/2006/relationships/image" Target="../media/image600.png"/><Relationship Id="rId21" Type="http://schemas.openxmlformats.org/officeDocument/2006/relationships/image" Target="../media/image552.png"/><Relationship Id="rId42" Type="http://schemas.openxmlformats.org/officeDocument/2006/relationships/customXml" Target="../ink/ink568.xml"/><Relationship Id="rId47" Type="http://schemas.openxmlformats.org/officeDocument/2006/relationships/image" Target="../media/image565.png"/><Relationship Id="rId63" Type="http://schemas.openxmlformats.org/officeDocument/2006/relationships/image" Target="../media/image573.png"/><Relationship Id="rId68" Type="http://schemas.openxmlformats.org/officeDocument/2006/relationships/customXml" Target="../ink/ink581.xml"/><Relationship Id="rId84" Type="http://schemas.openxmlformats.org/officeDocument/2006/relationships/customXml" Target="../ink/ink589.xml"/><Relationship Id="rId89" Type="http://schemas.openxmlformats.org/officeDocument/2006/relationships/image" Target="../media/image586.png"/><Relationship Id="rId112" Type="http://schemas.openxmlformats.org/officeDocument/2006/relationships/customXml" Target="../ink/ink603.xml"/><Relationship Id="rId16" Type="http://schemas.openxmlformats.org/officeDocument/2006/relationships/customXml" Target="../ink/ink555.xml"/><Relationship Id="rId107" Type="http://schemas.openxmlformats.org/officeDocument/2006/relationships/image" Target="../media/image595.png"/><Relationship Id="rId11" Type="http://schemas.openxmlformats.org/officeDocument/2006/relationships/image" Target="../media/image547.png"/><Relationship Id="rId32" Type="http://schemas.openxmlformats.org/officeDocument/2006/relationships/customXml" Target="../ink/ink563.xml"/><Relationship Id="rId37" Type="http://schemas.openxmlformats.org/officeDocument/2006/relationships/image" Target="../media/image560.png"/><Relationship Id="rId53" Type="http://schemas.openxmlformats.org/officeDocument/2006/relationships/image" Target="../media/image568.png"/><Relationship Id="rId58" Type="http://schemas.openxmlformats.org/officeDocument/2006/relationships/customXml" Target="../ink/ink576.xml"/><Relationship Id="rId74" Type="http://schemas.openxmlformats.org/officeDocument/2006/relationships/customXml" Target="../ink/ink584.xml"/><Relationship Id="rId79" Type="http://schemas.openxmlformats.org/officeDocument/2006/relationships/image" Target="../media/image581.png"/><Relationship Id="rId102" Type="http://schemas.openxmlformats.org/officeDocument/2006/relationships/customXml" Target="../ink/ink598.xml"/><Relationship Id="rId123" Type="http://schemas.openxmlformats.org/officeDocument/2006/relationships/image" Target="../media/image603.png"/><Relationship Id="rId5" Type="http://schemas.openxmlformats.org/officeDocument/2006/relationships/image" Target="../media/image544.png"/><Relationship Id="rId90" Type="http://schemas.openxmlformats.org/officeDocument/2006/relationships/customXml" Target="../ink/ink592.xml"/><Relationship Id="rId95" Type="http://schemas.openxmlformats.org/officeDocument/2006/relationships/image" Target="../media/image589.png"/><Relationship Id="rId22" Type="http://schemas.openxmlformats.org/officeDocument/2006/relationships/customXml" Target="../ink/ink558.xml"/><Relationship Id="rId27" Type="http://schemas.openxmlformats.org/officeDocument/2006/relationships/image" Target="../media/image555.png"/><Relationship Id="rId43" Type="http://schemas.openxmlformats.org/officeDocument/2006/relationships/image" Target="../media/image563.png"/><Relationship Id="rId48" Type="http://schemas.openxmlformats.org/officeDocument/2006/relationships/customXml" Target="../ink/ink571.xml"/><Relationship Id="rId64" Type="http://schemas.openxmlformats.org/officeDocument/2006/relationships/customXml" Target="../ink/ink579.xml"/><Relationship Id="rId69" Type="http://schemas.openxmlformats.org/officeDocument/2006/relationships/image" Target="../media/image576.png"/><Relationship Id="rId113" Type="http://schemas.openxmlformats.org/officeDocument/2006/relationships/image" Target="../media/image598.png"/><Relationship Id="rId118" Type="http://schemas.openxmlformats.org/officeDocument/2006/relationships/customXml" Target="../ink/ink606.xml"/><Relationship Id="rId80" Type="http://schemas.openxmlformats.org/officeDocument/2006/relationships/customXml" Target="../ink/ink587.xml"/><Relationship Id="rId85" Type="http://schemas.openxmlformats.org/officeDocument/2006/relationships/image" Target="../media/image584.png"/><Relationship Id="rId12" Type="http://schemas.openxmlformats.org/officeDocument/2006/relationships/customXml" Target="../ink/ink553.xml"/><Relationship Id="rId17" Type="http://schemas.openxmlformats.org/officeDocument/2006/relationships/image" Target="../media/image550.png"/><Relationship Id="rId33" Type="http://schemas.openxmlformats.org/officeDocument/2006/relationships/image" Target="../media/image558.png"/><Relationship Id="rId38" Type="http://schemas.openxmlformats.org/officeDocument/2006/relationships/customXml" Target="../ink/ink566.xml"/><Relationship Id="rId59" Type="http://schemas.openxmlformats.org/officeDocument/2006/relationships/image" Target="../media/image571.png"/><Relationship Id="rId103" Type="http://schemas.openxmlformats.org/officeDocument/2006/relationships/image" Target="../media/image593.png"/><Relationship Id="rId108" Type="http://schemas.openxmlformats.org/officeDocument/2006/relationships/customXml" Target="../ink/ink601.xml"/><Relationship Id="rId54" Type="http://schemas.openxmlformats.org/officeDocument/2006/relationships/customXml" Target="../ink/ink574.xml"/><Relationship Id="rId70" Type="http://schemas.openxmlformats.org/officeDocument/2006/relationships/customXml" Target="../ink/ink582.xml"/><Relationship Id="rId75" Type="http://schemas.openxmlformats.org/officeDocument/2006/relationships/image" Target="../media/image579.png"/><Relationship Id="rId91" Type="http://schemas.openxmlformats.org/officeDocument/2006/relationships/image" Target="../media/image587.png"/><Relationship Id="rId96" Type="http://schemas.openxmlformats.org/officeDocument/2006/relationships/customXml" Target="../ink/ink5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0.xml"/><Relationship Id="rId23" Type="http://schemas.openxmlformats.org/officeDocument/2006/relationships/image" Target="../media/image553.png"/><Relationship Id="rId28" Type="http://schemas.openxmlformats.org/officeDocument/2006/relationships/customXml" Target="../ink/ink561.xml"/><Relationship Id="rId49" Type="http://schemas.openxmlformats.org/officeDocument/2006/relationships/image" Target="../media/image566.png"/><Relationship Id="rId114" Type="http://schemas.openxmlformats.org/officeDocument/2006/relationships/customXml" Target="../ink/ink604.xml"/><Relationship Id="rId119" Type="http://schemas.openxmlformats.org/officeDocument/2006/relationships/image" Target="../media/image601.png"/><Relationship Id="rId44" Type="http://schemas.openxmlformats.org/officeDocument/2006/relationships/customXml" Target="../ink/ink569.xml"/><Relationship Id="rId60" Type="http://schemas.openxmlformats.org/officeDocument/2006/relationships/customXml" Target="../ink/ink577.xml"/><Relationship Id="rId65" Type="http://schemas.openxmlformats.org/officeDocument/2006/relationships/image" Target="../media/image574.png"/><Relationship Id="rId81" Type="http://schemas.openxmlformats.org/officeDocument/2006/relationships/image" Target="../media/image582.png"/><Relationship Id="rId86" Type="http://schemas.openxmlformats.org/officeDocument/2006/relationships/customXml" Target="../ink/ink590.xml"/><Relationship Id="rId4" Type="http://schemas.openxmlformats.org/officeDocument/2006/relationships/customXml" Target="../ink/ink549.xml"/><Relationship Id="rId9" Type="http://schemas.openxmlformats.org/officeDocument/2006/relationships/image" Target="../media/image546.png"/><Relationship Id="rId13" Type="http://schemas.openxmlformats.org/officeDocument/2006/relationships/image" Target="../media/image548.png"/><Relationship Id="rId18" Type="http://schemas.openxmlformats.org/officeDocument/2006/relationships/customXml" Target="../ink/ink556.xml"/><Relationship Id="rId39" Type="http://schemas.openxmlformats.org/officeDocument/2006/relationships/image" Target="../media/image561.png"/><Relationship Id="rId109" Type="http://schemas.openxmlformats.org/officeDocument/2006/relationships/image" Target="../media/image596.png"/><Relationship Id="rId34" Type="http://schemas.openxmlformats.org/officeDocument/2006/relationships/customXml" Target="../ink/ink564.xml"/><Relationship Id="rId50" Type="http://schemas.openxmlformats.org/officeDocument/2006/relationships/customXml" Target="../ink/ink572.xml"/><Relationship Id="rId55" Type="http://schemas.openxmlformats.org/officeDocument/2006/relationships/image" Target="../media/image569.png"/><Relationship Id="rId76" Type="http://schemas.openxmlformats.org/officeDocument/2006/relationships/customXml" Target="../ink/ink585.xml"/><Relationship Id="rId97" Type="http://schemas.openxmlformats.org/officeDocument/2006/relationships/image" Target="../media/image590.png"/><Relationship Id="rId104" Type="http://schemas.openxmlformats.org/officeDocument/2006/relationships/customXml" Target="../ink/ink599.xml"/><Relationship Id="rId120" Type="http://schemas.openxmlformats.org/officeDocument/2006/relationships/customXml" Target="../ink/ink607.xml"/><Relationship Id="rId7" Type="http://schemas.openxmlformats.org/officeDocument/2006/relationships/image" Target="../media/image545.png"/><Relationship Id="rId71" Type="http://schemas.openxmlformats.org/officeDocument/2006/relationships/image" Target="../media/image577.png"/><Relationship Id="rId92" Type="http://schemas.openxmlformats.org/officeDocument/2006/relationships/customXml" Target="../ink/ink593.xml"/><Relationship Id="rId2" Type="http://schemas.openxmlformats.org/officeDocument/2006/relationships/customXml" Target="../ink/ink548.xml"/><Relationship Id="rId29" Type="http://schemas.openxmlformats.org/officeDocument/2006/relationships/image" Target="../media/image556.png"/><Relationship Id="rId24" Type="http://schemas.openxmlformats.org/officeDocument/2006/relationships/customXml" Target="../ink/ink559.xml"/><Relationship Id="rId40" Type="http://schemas.openxmlformats.org/officeDocument/2006/relationships/customXml" Target="../ink/ink567.xml"/><Relationship Id="rId45" Type="http://schemas.openxmlformats.org/officeDocument/2006/relationships/image" Target="../media/image564.png"/><Relationship Id="rId66" Type="http://schemas.openxmlformats.org/officeDocument/2006/relationships/customXml" Target="../ink/ink580.xml"/><Relationship Id="rId87" Type="http://schemas.openxmlformats.org/officeDocument/2006/relationships/image" Target="../media/image585.png"/><Relationship Id="rId110" Type="http://schemas.openxmlformats.org/officeDocument/2006/relationships/customXml" Target="../ink/ink602.xml"/><Relationship Id="rId115" Type="http://schemas.openxmlformats.org/officeDocument/2006/relationships/image" Target="../media/image599.png"/><Relationship Id="rId61" Type="http://schemas.openxmlformats.org/officeDocument/2006/relationships/image" Target="../media/image572.png"/><Relationship Id="rId82" Type="http://schemas.openxmlformats.org/officeDocument/2006/relationships/customXml" Target="../ink/ink588.xml"/><Relationship Id="rId19" Type="http://schemas.openxmlformats.org/officeDocument/2006/relationships/image" Target="../media/image551.png"/><Relationship Id="rId14" Type="http://schemas.openxmlformats.org/officeDocument/2006/relationships/customXml" Target="../ink/ink554.xml"/><Relationship Id="rId30" Type="http://schemas.openxmlformats.org/officeDocument/2006/relationships/customXml" Target="../ink/ink562.xml"/><Relationship Id="rId35" Type="http://schemas.openxmlformats.org/officeDocument/2006/relationships/image" Target="../media/image559.png"/><Relationship Id="rId56" Type="http://schemas.openxmlformats.org/officeDocument/2006/relationships/customXml" Target="../ink/ink575.xml"/><Relationship Id="rId77" Type="http://schemas.openxmlformats.org/officeDocument/2006/relationships/image" Target="../media/image580.png"/><Relationship Id="rId100" Type="http://schemas.openxmlformats.org/officeDocument/2006/relationships/customXml" Target="../ink/ink597.xml"/><Relationship Id="rId105" Type="http://schemas.openxmlformats.org/officeDocument/2006/relationships/image" Target="../media/image594.png"/><Relationship Id="rId8" Type="http://schemas.openxmlformats.org/officeDocument/2006/relationships/customXml" Target="../ink/ink551.xml"/><Relationship Id="rId51" Type="http://schemas.openxmlformats.org/officeDocument/2006/relationships/image" Target="../media/image567.png"/><Relationship Id="rId72" Type="http://schemas.openxmlformats.org/officeDocument/2006/relationships/customXml" Target="../ink/ink583.xml"/><Relationship Id="rId93" Type="http://schemas.openxmlformats.org/officeDocument/2006/relationships/image" Target="../media/image588.png"/><Relationship Id="rId98" Type="http://schemas.openxmlformats.org/officeDocument/2006/relationships/customXml" Target="../ink/ink596.xml"/><Relationship Id="rId121" Type="http://schemas.openxmlformats.org/officeDocument/2006/relationships/image" Target="../media/image602.png"/><Relationship Id="rId3" Type="http://schemas.openxmlformats.org/officeDocument/2006/relationships/image" Target="../media/image543.png"/><Relationship Id="rId25" Type="http://schemas.openxmlformats.org/officeDocument/2006/relationships/image" Target="../media/image554.png"/><Relationship Id="rId46" Type="http://schemas.openxmlformats.org/officeDocument/2006/relationships/customXml" Target="../ink/ink570.xml"/><Relationship Id="rId67" Type="http://schemas.openxmlformats.org/officeDocument/2006/relationships/image" Target="../media/image575.png"/><Relationship Id="rId116" Type="http://schemas.openxmlformats.org/officeDocument/2006/relationships/customXml" Target="../ink/ink605.xml"/><Relationship Id="rId20" Type="http://schemas.openxmlformats.org/officeDocument/2006/relationships/customXml" Target="../ink/ink557.xml"/><Relationship Id="rId41" Type="http://schemas.openxmlformats.org/officeDocument/2006/relationships/image" Target="../media/image562.png"/><Relationship Id="rId62" Type="http://schemas.openxmlformats.org/officeDocument/2006/relationships/customXml" Target="../ink/ink578.xml"/><Relationship Id="rId83" Type="http://schemas.openxmlformats.org/officeDocument/2006/relationships/image" Target="../media/image583.png"/><Relationship Id="rId88" Type="http://schemas.openxmlformats.org/officeDocument/2006/relationships/customXml" Target="../ink/ink591.xml"/><Relationship Id="rId111" Type="http://schemas.openxmlformats.org/officeDocument/2006/relationships/image" Target="../media/image597.png"/><Relationship Id="rId15" Type="http://schemas.openxmlformats.org/officeDocument/2006/relationships/image" Target="../media/image549.png"/><Relationship Id="rId36" Type="http://schemas.openxmlformats.org/officeDocument/2006/relationships/customXml" Target="../ink/ink565.xml"/><Relationship Id="rId57" Type="http://schemas.openxmlformats.org/officeDocument/2006/relationships/image" Target="../media/image570.png"/><Relationship Id="rId106" Type="http://schemas.openxmlformats.org/officeDocument/2006/relationships/customXml" Target="../ink/ink600.xml"/><Relationship Id="rId10" Type="http://schemas.openxmlformats.org/officeDocument/2006/relationships/customXml" Target="../ink/ink552.xml"/><Relationship Id="rId31" Type="http://schemas.openxmlformats.org/officeDocument/2006/relationships/image" Target="../media/image557.png"/><Relationship Id="rId52" Type="http://schemas.openxmlformats.org/officeDocument/2006/relationships/customXml" Target="../ink/ink573.xml"/><Relationship Id="rId73" Type="http://schemas.openxmlformats.org/officeDocument/2006/relationships/image" Target="../media/image578.png"/><Relationship Id="rId78" Type="http://schemas.openxmlformats.org/officeDocument/2006/relationships/customXml" Target="../ink/ink586.xml"/><Relationship Id="rId94" Type="http://schemas.openxmlformats.org/officeDocument/2006/relationships/customXml" Target="../ink/ink594.xml"/><Relationship Id="rId99" Type="http://schemas.openxmlformats.org/officeDocument/2006/relationships/image" Target="../media/image591.png"/><Relationship Id="rId101" Type="http://schemas.openxmlformats.org/officeDocument/2006/relationships/image" Target="../media/image592.png"/><Relationship Id="rId122" Type="http://schemas.openxmlformats.org/officeDocument/2006/relationships/customXml" Target="../ink/ink6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886981D-BE7D-4929-BBC4-D66A1EAE470C}"/>
                  </a:ext>
                </a:extLst>
              </p14:cNvPr>
              <p14:cNvContentPartPr/>
              <p14:nvPr/>
            </p14:nvContentPartPr>
            <p14:xfrm>
              <a:off x="2923800" y="1195440"/>
              <a:ext cx="258480" cy="397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886981D-BE7D-4929-BBC4-D66A1EAE4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4800" y="1186800"/>
                <a:ext cx="2761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4B58B25-7143-4402-B1AE-791FC733DAC7}"/>
                  </a:ext>
                </a:extLst>
              </p14:cNvPr>
              <p14:cNvContentPartPr/>
              <p14:nvPr/>
            </p14:nvContentPartPr>
            <p14:xfrm>
              <a:off x="1578120" y="1176000"/>
              <a:ext cx="1197360" cy="302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4B58B25-7143-4402-B1AE-791FC733D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9120" y="1167360"/>
                <a:ext cx="12150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A186272-E5D3-4B00-8758-7D7E5EE8E358}"/>
                  </a:ext>
                </a:extLst>
              </p14:cNvPr>
              <p14:cNvContentPartPr/>
              <p14:nvPr/>
            </p14:nvContentPartPr>
            <p14:xfrm>
              <a:off x="3355080" y="1099320"/>
              <a:ext cx="1875240" cy="407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A186272-E5D3-4B00-8758-7D7E5EE8E3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440" y="1090328"/>
                <a:ext cx="1892880" cy="425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F6308B4-D67F-415F-8B57-4FF0A4E3FCB1}"/>
                  </a:ext>
                </a:extLst>
              </p14:cNvPr>
              <p14:cNvContentPartPr/>
              <p14:nvPr/>
            </p14:nvContentPartPr>
            <p14:xfrm>
              <a:off x="1445640" y="1689720"/>
              <a:ext cx="100440" cy="236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F6308B4-D67F-415F-8B57-4FF0A4E3FC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6640" y="1680720"/>
                <a:ext cx="118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A526656-B10D-4AD9-926E-4D2C299A5504}"/>
                  </a:ext>
                </a:extLst>
              </p14:cNvPr>
              <p14:cNvContentPartPr/>
              <p14:nvPr/>
            </p14:nvContentPartPr>
            <p14:xfrm>
              <a:off x="1199760" y="1674960"/>
              <a:ext cx="153000" cy="228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A526656-B10D-4AD9-926E-4D2C299A55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0760" y="1666320"/>
                <a:ext cx="1706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384EBE-B60A-4F0D-934B-763FECAEECBF}"/>
                  </a:ext>
                </a:extLst>
              </p14:cNvPr>
              <p14:cNvContentPartPr/>
              <p14:nvPr/>
            </p14:nvContentPartPr>
            <p14:xfrm>
              <a:off x="2777280" y="1735080"/>
              <a:ext cx="524880" cy="254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384EBE-B60A-4F0D-934B-763FECAEEC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68640" y="1726080"/>
                <a:ext cx="5425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E2D6161-4E8E-4AE0-83C3-322AA35936C9}"/>
                  </a:ext>
                </a:extLst>
              </p14:cNvPr>
              <p14:cNvContentPartPr/>
              <p14:nvPr/>
            </p14:nvContentPartPr>
            <p14:xfrm>
              <a:off x="2357520" y="1692240"/>
              <a:ext cx="189720" cy="187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E2D6161-4E8E-4AE0-83C3-322AA35936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8520" y="1683617"/>
                <a:ext cx="207360" cy="205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FCC398E-5BFC-4C4C-9B29-0138501F582C}"/>
                  </a:ext>
                </a:extLst>
              </p14:cNvPr>
              <p14:cNvContentPartPr/>
              <p14:nvPr/>
            </p14:nvContentPartPr>
            <p14:xfrm>
              <a:off x="1755600" y="1650480"/>
              <a:ext cx="337320" cy="246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FCC398E-5BFC-4C4C-9B29-0138501F58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6590" y="1641840"/>
                <a:ext cx="354979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BA79105-40D4-4A31-9EC2-679C15B52813}"/>
                  </a:ext>
                </a:extLst>
              </p14:cNvPr>
              <p14:cNvContentPartPr/>
              <p14:nvPr/>
            </p14:nvContentPartPr>
            <p14:xfrm>
              <a:off x="4613280" y="1582800"/>
              <a:ext cx="1440" cy="2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BA79105-40D4-4A31-9EC2-679C15B528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04280" y="1573800"/>
                <a:ext cx="190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3D4D753-C17F-4700-8749-95EA5DD3FC37}"/>
                  </a:ext>
                </a:extLst>
              </p14:cNvPr>
              <p14:cNvContentPartPr/>
              <p14:nvPr/>
            </p14:nvContentPartPr>
            <p14:xfrm>
              <a:off x="4961040" y="1649760"/>
              <a:ext cx="151560" cy="171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3D4D753-C17F-4700-8749-95EA5DD3FC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52400" y="1640760"/>
                <a:ext cx="1692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CAC8E4C-AA2D-4467-954D-DA251F687345}"/>
                  </a:ext>
                </a:extLst>
              </p14:cNvPr>
              <p14:cNvContentPartPr/>
              <p14:nvPr/>
            </p14:nvContentPartPr>
            <p14:xfrm>
              <a:off x="4618680" y="1675680"/>
              <a:ext cx="212760" cy="126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CAC8E4C-AA2D-4467-954D-DA251F6873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10025" y="1666680"/>
                <a:ext cx="23043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CAAD4D9-27D0-4704-A0EC-7641416EF08A}"/>
                  </a:ext>
                </a:extLst>
              </p14:cNvPr>
              <p14:cNvContentPartPr/>
              <p14:nvPr/>
            </p14:nvContentPartPr>
            <p14:xfrm>
              <a:off x="3577560" y="1574880"/>
              <a:ext cx="806040" cy="270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CAAD4D9-27D0-4704-A0EC-7641416EF0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8560" y="1565880"/>
                <a:ext cx="8236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36C82CA-53C3-487A-8A86-821E5582569F}"/>
                  </a:ext>
                </a:extLst>
              </p14:cNvPr>
              <p14:cNvContentPartPr/>
              <p14:nvPr/>
            </p14:nvContentPartPr>
            <p14:xfrm>
              <a:off x="7343160" y="1618080"/>
              <a:ext cx="163800" cy="120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36C82CA-53C3-487A-8A86-821E558256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34160" y="1609080"/>
                <a:ext cx="1814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43A9372-B8D2-4E9D-BC11-D14149261D82}"/>
                  </a:ext>
                </a:extLst>
              </p14:cNvPr>
              <p14:cNvContentPartPr/>
              <p14:nvPr/>
            </p14:nvContentPartPr>
            <p14:xfrm>
              <a:off x="6317880" y="1527000"/>
              <a:ext cx="891720" cy="300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43A9372-B8D2-4E9D-BC11-D14149261D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08884" y="1518360"/>
                <a:ext cx="909353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612B7B0-E3EC-47AE-9982-7850D55D443A}"/>
                  </a:ext>
                </a:extLst>
              </p14:cNvPr>
              <p14:cNvContentPartPr/>
              <p14:nvPr/>
            </p14:nvContentPartPr>
            <p14:xfrm>
              <a:off x="5357400" y="1579920"/>
              <a:ext cx="689400" cy="177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612B7B0-E3EC-47AE-9982-7850D55D44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48760" y="1571262"/>
                <a:ext cx="707040" cy="194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37C84D9-43C1-442A-974E-415DD1844BEE}"/>
                  </a:ext>
                </a:extLst>
              </p14:cNvPr>
              <p14:cNvContentPartPr/>
              <p14:nvPr/>
            </p14:nvContentPartPr>
            <p14:xfrm>
              <a:off x="1046760" y="2175000"/>
              <a:ext cx="448920" cy="317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37C84D9-43C1-442A-974E-415DD1844B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7767" y="2166360"/>
                <a:ext cx="466546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09E9042-A459-4AE8-901B-59E2A5DF657A}"/>
                  </a:ext>
                </a:extLst>
              </p14:cNvPr>
              <p14:cNvContentPartPr/>
              <p14:nvPr/>
            </p14:nvContentPartPr>
            <p14:xfrm>
              <a:off x="3204600" y="2103360"/>
              <a:ext cx="28080" cy="237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09E9042-A459-4AE8-901B-59E2A5DF65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95960" y="2094360"/>
                <a:ext cx="457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036D4E0-4532-4CA0-BEFA-A67DE57D0EA0}"/>
                  </a:ext>
                </a:extLst>
              </p14:cNvPr>
              <p14:cNvContentPartPr/>
              <p14:nvPr/>
            </p14:nvContentPartPr>
            <p14:xfrm>
              <a:off x="2666040" y="2228640"/>
              <a:ext cx="315000" cy="98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036D4E0-4532-4CA0-BEFA-A67DE57D0E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57400" y="2219640"/>
                <a:ext cx="3326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34D8145-73F7-41C2-A2A1-16A1ECBF3405}"/>
                  </a:ext>
                </a:extLst>
              </p14:cNvPr>
              <p14:cNvContentPartPr/>
              <p14:nvPr/>
            </p14:nvContentPartPr>
            <p14:xfrm>
              <a:off x="1948920" y="2128200"/>
              <a:ext cx="600840" cy="339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34D8145-73F7-41C2-A2A1-16A1ECBF34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40280" y="2119200"/>
                <a:ext cx="6184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6A1ECF6-B9DC-4E7D-9998-9FC154628531}"/>
                  </a:ext>
                </a:extLst>
              </p14:cNvPr>
              <p14:cNvContentPartPr/>
              <p14:nvPr/>
            </p14:nvContentPartPr>
            <p14:xfrm>
              <a:off x="1102920" y="2737680"/>
              <a:ext cx="436680" cy="316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6A1ECF6-B9DC-4E7D-9998-9FC15462853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3927" y="2729040"/>
                <a:ext cx="454305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78887A3-02C6-4B3A-AB9E-39FF62C5DC2B}"/>
                  </a:ext>
                </a:extLst>
              </p14:cNvPr>
              <p14:cNvContentPartPr/>
              <p14:nvPr/>
            </p14:nvContentPartPr>
            <p14:xfrm>
              <a:off x="2063760" y="2713560"/>
              <a:ext cx="318960" cy="236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78887A3-02C6-4B3A-AB9E-39FF62C5DC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54760" y="2704920"/>
                <a:ext cx="336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55C0C17-D65D-4F84-AFDD-519696B6002C}"/>
                  </a:ext>
                </a:extLst>
              </p14:cNvPr>
              <p14:cNvContentPartPr/>
              <p14:nvPr/>
            </p14:nvContentPartPr>
            <p14:xfrm>
              <a:off x="2772240" y="2739120"/>
              <a:ext cx="166320" cy="162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55C0C17-D65D-4F84-AFDD-519696B600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63240" y="2730120"/>
                <a:ext cx="1839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AD79E3A-D5E8-4826-AEF8-F1EF505FE859}"/>
                  </a:ext>
                </a:extLst>
              </p14:cNvPr>
              <p14:cNvContentPartPr/>
              <p14:nvPr/>
            </p14:nvContentPartPr>
            <p14:xfrm>
              <a:off x="4951320" y="2623200"/>
              <a:ext cx="597240" cy="2577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AD79E3A-D5E8-4826-AEF8-F1EF505FE85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2680" y="2614200"/>
                <a:ext cx="614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FC0B0C6-27C4-442A-A71D-C6D276AB2064}"/>
                  </a:ext>
                </a:extLst>
              </p14:cNvPr>
              <p14:cNvContentPartPr/>
              <p14:nvPr/>
            </p14:nvContentPartPr>
            <p14:xfrm>
              <a:off x="4541640" y="2644080"/>
              <a:ext cx="287280" cy="186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FC0B0C6-27C4-442A-A71D-C6D276AB206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33000" y="2635440"/>
                <a:ext cx="3049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C66E4FE-3201-4164-A2FB-ED5E79043246}"/>
                  </a:ext>
                </a:extLst>
              </p14:cNvPr>
              <p14:cNvContentPartPr/>
              <p14:nvPr/>
            </p14:nvContentPartPr>
            <p14:xfrm>
              <a:off x="3860160" y="2662080"/>
              <a:ext cx="595800" cy="278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C66E4FE-3201-4164-A2FB-ED5E7904324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51515" y="2653080"/>
                <a:ext cx="613451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B27AEF6-DC7E-4E63-BA6D-9763F4A9F5D3}"/>
                  </a:ext>
                </a:extLst>
              </p14:cNvPr>
              <p14:cNvContentPartPr/>
              <p14:nvPr/>
            </p14:nvContentPartPr>
            <p14:xfrm>
              <a:off x="3036120" y="2734440"/>
              <a:ext cx="581040" cy="246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B27AEF6-DC7E-4E63-BA6D-9763F4A9F5D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27120" y="2725787"/>
                <a:ext cx="598680" cy="26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14B08B2-D928-42DF-9DEC-53014F615875}"/>
                  </a:ext>
                </a:extLst>
              </p14:cNvPr>
              <p14:cNvContentPartPr/>
              <p14:nvPr/>
            </p14:nvContentPartPr>
            <p14:xfrm>
              <a:off x="2464440" y="2754240"/>
              <a:ext cx="200880" cy="181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14B08B2-D928-42DF-9DEC-53014F61587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55800" y="2745240"/>
                <a:ext cx="218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51728E1-748C-4FEB-A2AB-6D79FD9DA77D}"/>
                  </a:ext>
                </a:extLst>
              </p14:cNvPr>
              <p14:cNvContentPartPr/>
              <p14:nvPr/>
            </p14:nvContentPartPr>
            <p14:xfrm>
              <a:off x="5936640" y="2581800"/>
              <a:ext cx="10800" cy="162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51728E1-748C-4FEB-A2AB-6D79FD9DA7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27640" y="2573160"/>
                <a:ext cx="284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8D11E2B-643B-48AA-A655-8937EC770DA1}"/>
                  </a:ext>
                </a:extLst>
              </p14:cNvPr>
              <p14:cNvContentPartPr/>
              <p14:nvPr/>
            </p14:nvContentPartPr>
            <p14:xfrm>
              <a:off x="7715040" y="2658480"/>
              <a:ext cx="526320" cy="136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8D11E2B-643B-48AA-A655-8937EC770D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06400" y="2649840"/>
                <a:ext cx="5439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41CFB9B-A3C6-478B-AC9C-E9B2C4105B4B}"/>
                  </a:ext>
                </a:extLst>
              </p14:cNvPr>
              <p14:cNvContentPartPr/>
              <p14:nvPr/>
            </p14:nvContentPartPr>
            <p14:xfrm>
              <a:off x="7422360" y="2618160"/>
              <a:ext cx="171720" cy="1800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41CFB9B-A3C6-478B-AC9C-E9B2C4105B4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13702" y="2609520"/>
                <a:ext cx="189397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1BD0E16-8E35-479B-B499-87A26888CBC9}"/>
                  </a:ext>
                </a:extLst>
              </p14:cNvPr>
              <p14:cNvContentPartPr/>
              <p14:nvPr/>
            </p14:nvContentPartPr>
            <p14:xfrm>
              <a:off x="6741240" y="2592960"/>
              <a:ext cx="495360" cy="265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1BD0E16-8E35-479B-B499-87A26888CBC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32247" y="2583960"/>
                <a:ext cx="512987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6F9B41B-6247-40A6-B787-B85B15376DE1}"/>
                  </a:ext>
                </a:extLst>
              </p14:cNvPr>
              <p14:cNvContentPartPr/>
              <p14:nvPr/>
            </p14:nvContentPartPr>
            <p14:xfrm>
              <a:off x="6416520" y="2689440"/>
              <a:ext cx="240480" cy="1807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6F9B41B-6247-40A6-B787-B85B15376D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07880" y="2680800"/>
                <a:ext cx="2581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8B746F4-9413-42F1-A614-5016DEBAA9BC}"/>
                  </a:ext>
                </a:extLst>
              </p14:cNvPr>
              <p14:cNvContentPartPr/>
              <p14:nvPr/>
            </p14:nvContentPartPr>
            <p14:xfrm>
              <a:off x="5920080" y="2658480"/>
              <a:ext cx="255960" cy="2653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8B746F4-9413-42F1-A614-5016DEBAA9B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11440" y="2649840"/>
                <a:ext cx="2736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5103D98-011A-4597-90AD-D3B8BF5BE054}"/>
                  </a:ext>
                </a:extLst>
              </p14:cNvPr>
              <p14:cNvContentPartPr/>
              <p14:nvPr/>
            </p14:nvContentPartPr>
            <p14:xfrm>
              <a:off x="8409840" y="2477760"/>
              <a:ext cx="2110680" cy="4464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5103D98-011A-4597-90AD-D3B8BF5BE05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01199" y="2468760"/>
                <a:ext cx="2128323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6BEB284-469F-401B-9B14-F053B00930A0}"/>
                  </a:ext>
                </a:extLst>
              </p14:cNvPr>
              <p14:cNvContentPartPr/>
              <p14:nvPr/>
            </p14:nvContentPartPr>
            <p14:xfrm>
              <a:off x="1171680" y="3384240"/>
              <a:ext cx="475200" cy="1429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6BEB284-469F-401B-9B14-F053B00930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62680" y="3375600"/>
                <a:ext cx="492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DD86172-1175-4110-8042-720F31AB2824}"/>
                  </a:ext>
                </a:extLst>
              </p14:cNvPr>
              <p14:cNvContentPartPr/>
              <p14:nvPr/>
            </p14:nvContentPartPr>
            <p14:xfrm>
              <a:off x="1878720" y="3279120"/>
              <a:ext cx="1332000" cy="274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DD86172-1175-4110-8042-720F31AB282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69720" y="3270480"/>
                <a:ext cx="13496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99CE088-D414-4932-9BE0-FC823651104A}"/>
                  </a:ext>
                </a:extLst>
              </p14:cNvPr>
              <p14:cNvContentPartPr/>
              <p14:nvPr/>
            </p14:nvContentPartPr>
            <p14:xfrm>
              <a:off x="4367760" y="3254640"/>
              <a:ext cx="877320" cy="1807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99CE088-D414-4932-9BE0-FC823651104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59116" y="3246000"/>
                <a:ext cx="894967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1447914-A58A-420F-A487-DD2255C0FAFA}"/>
                  </a:ext>
                </a:extLst>
              </p14:cNvPr>
              <p14:cNvContentPartPr/>
              <p14:nvPr/>
            </p14:nvContentPartPr>
            <p14:xfrm>
              <a:off x="3480000" y="3342120"/>
              <a:ext cx="752040" cy="1850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1447914-A58A-420F-A487-DD2255C0FAF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71360" y="3333480"/>
                <a:ext cx="7696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4B178D1-93D9-4991-BB95-AB5AF0FBB393}"/>
                  </a:ext>
                </a:extLst>
              </p14:cNvPr>
              <p14:cNvContentPartPr/>
              <p14:nvPr/>
            </p14:nvContentPartPr>
            <p14:xfrm>
              <a:off x="8309400" y="3048720"/>
              <a:ext cx="1952640" cy="3175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4B178D1-93D9-4991-BB95-AB5AF0FBB39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00760" y="3040080"/>
                <a:ext cx="19702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1F7D207-A586-4E17-852B-A72BC0225981}"/>
                  </a:ext>
                </a:extLst>
              </p14:cNvPr>
              <p14:cNvContentPartPr/>
              <p14:nvPr/>
            </p14:nvContentPartPr>
            <p14:xfrm>
              <a:off x="7787760" y="3103440"/>
              <a:ext cx="375840" cy="4201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1F7D207-A586-4E17-852B-A72BC022598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79120" y="3094440"/>
                <a:ext cx="3934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D98225E-A681-4E20-8AAA-B55A2659B5EE}"/>
                  </a:ext>
                </a:extLst>
              </p14:cNvPr>
              <p14:cNvContentPartPr/>
              <p14:nvPr/>
            </p14:nvContentPartPr>
            <p14:xfrm>
              <a:off x="5534520" y="3216480"/>
              <a:ext cx="2139120" cy="2826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D98225E-A681-4E20-8AAA-B55A2659B5E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25522" y="3207840"/>
                <a:ext cx="2156757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4B3D464-A1F4-4608-95CA-0A4DFCD2FB93}"/>
                  </a:ext>
                </a:extLst>
              </p14:cNvPr>
              <p14:cNvContentPartPr/>
              <p14:nvPr/>
            </p14:nvContentPartPr>
            <p14:xfrm>
              <a:off x="3022080" y="4106400"/>
              <a:ext cx="60840" cy="1213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4B3D464-A1F4-4608-95CA-0A4DFCD2FB9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13440" y="4097760"/>
                <a:ext cx="784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5B29430-B312-4C02-A7FA-914E417B8437}"/>
                  </a:ext>
                </a:extLst>
              </p14:cNvPr>
              <p14:cNvContentPartPr/>
              <p14:nvPr/>
            </p14:nvContentPartPr>
            <p14:xfrm>
              <a:off x="2106960" y="3896160"/>
              <a:ext cx="803520" cy="2944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5B29430-B312-4C02-A7FA-914E417B843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98324" y="3887509"/>
                <a:ext cx="821152" cy="312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BA52229-C61C-4D0E-8F76-CBC52A523CE7}"/>
                  </a:ext>
                </a:extLst>
              </p14:cNvPr>
              <p14:cNvContentPartPr/>
              <p14:nvPr/>
            </p14:nvContentPartPr>
            <p14:xfrm>
              <a:off x="1726800" y="3877440"/>
              <a:ext cx="294120" cy="2829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BA52229-C61C-4D0E-8F76-CBC52A523CE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17800" y="3868440"/>
                <a:ext cx="3117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A31B2A2-E6DE-4BC9-B4A9-B88832A170B7}"/>
                  </a:ext>
                </a:extLst>
              </p14:cNvPr>
              <p14:cNvContentPartPr/>
              <p14:nvPr/>
            </p14:nvContentPartPr>
            <p14:xfrm>
              <a:off x="4243200" y="3837480"/>
              <a:ext cx="146880" cy="2649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A31B2A2-E6DE-4BC9-B4A9-B88832A170B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34560" y="3828480"/>
                <a:ext cx="1645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A00C76E-3841-49DE-B300-FA7375FBE4A9}"/>
                  </a:ext>
                </a:extLst>
              </p14:cNvPr>
              <p14:cNvContentPartPr/>
              <p14:nvPr/>
            </p14:nvContentPartPr>
            <p14:xfrm>
              <a:off x="4521120" y="3925320"/>
              <a:ext cx="211320" cy="158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A00C76E-3841-49DE-B300-FA7375FBE4A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12120" y="3916680"/>
                <a:ext cx="228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F5426C3-DFFB-43E6-AA23-67B6799ACC8F}"/>
                  </a:ext>
                </a:extLst>
              </p14:cNvPr>
              <p14:cNvContentPartPr/>
              <p14:nvPr/>
            </p14:nvContentPartPr>
            <p14:xfrm>
              <a:off x="4542360" y="4036920"/>
              <a:ext cx="206640" cy="381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F5426C3-DFFB-43E6-AA23-67B6799ACC8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33360" y="4027920"/>
                <a:ext cx="224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837328F-6D21-4482-86FC-823872280ADA}"/>
                  </a:ext>
                </a:extLst>
              </p14:cNvPr>
              <p14:cNvContentPartPr/>
              <p14:nvPr/>
            </p14:nvContentPartPr>
            <p14:xfrm>
              <a:off x="6061920" y="4082280"/>
              <a:ext cx="128160" cy="1630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837328F-6D21-4482-86FC-823872280AD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53280" y="4073280"/>
                <a:ext cx="145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DAA9FF1-7427-4413-81C4-CA60D7D40251}"/>
                  </a:ext>
                </a:extLst>
              </p14:cNvPr>
              <p14:cNvContentPartPr/>
              <p14:nvPr/>
            </p14:nvContentPartPr>
            <p14:xfrm>
              <a:off x="5469720" y="3797880"/>
              <a:ext cx="497880" cy="3279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DAA9FF1-7427-4413-81C4-CA60D7D4025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61086" y="3789240"/>
                <a:ext cx="515507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BE54BAB-FFE8-45E9-A387-7429919A6437}"/>
                  </a:ext>
                </a:extLst>
              </p14:cNvPr>
              <p14:cNvContentPartPr/>
              <p14:nvPr/>
            </p14:nvContentPartPr>
            <p14:xfrm>
              <a:off x="5037720" y="3819120"/>
              <a:ext cx="310680" cy="2199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BE54BAB-FFE8-45E9-A387-7429919A643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29080" y="3810120"/>
                <a:ext cx="3283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82F09CB-7D3D-4416-BA0E-568914C399CA}"/>
                  </a:ext>
                </a:extLst>
              </p14:cNvPr>
              <p14:cNvContentPartPr/>
              <p14:nvPr/>
            </p14:nvContentPartPr>
            <p14:xfrm>
              <a:off x="3777360" y="3848280"/>
              <a:ext cx="378720" cy="2973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82F09CB-7D3D-4416-BA0E-568914C399C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768360" y="3839280"/>
                <a:ext cx="3963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A4B5351-3BFA-452F-BFE4-0ED602BE5CD1}"/>
                  </a:ext>
                </a:extLst>
              </p14:cNvPr>
              <p14:cNvContentPartPr/>
              <p14:nvPr/>
            </p14:nvContentPartPr>
            <p14:xfrm>
              <a:off x="6642240" y="3823800"/>
              <a:ext cx="209880" cy="1789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A4B5351-3BFA-452F-BFE4-0ED602BE5CD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33240" y="3814800"/>
                <a:ext cx="2275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EB13D454-CCC6-43F5-8A20-FD9E49958F20}"/>
                  </a:ext>
                </a:extLst>
              </p14:cNvPr>
              <p14:cNvContentPartPr/>
              <p14:nvPr/>
            </p14:nvContentPartPr>
            <p14:xfrm>
              <a:off x="6981720" y="3803280"/>
              <a:ext cx="160200" cy="1774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EB13D454-CCC6-43F5-8A20-FD9E49958F2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72720" y="3794640"/>
                <a:ext cx="177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5E40EEB-EB43-45A0-905D-2568A06BA8B4}"/>
                  </a:ext>
                </a:extLst>
              </p14:cNvPr>
              <p14:cNvContentPartPr/>
              <p14:nvPr/>
            </p14:nvContentPartPr>
            <p14:xfrm>
              <a:off x="6975600" y="4043760"/>
              <a:ext cx="166320" cy="187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5E40EEB-EB43-45A0-905D-2568A06BA8B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966600" y="4035120"/>
                <a:ext cx="183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FEC8072-18D8-48CF-B5AD-B05699728A33}"/>
                  </a:ext>
                </a:extLst>
              </p14:cNvPr>
              <p14:cNvContentPartPr/>
              <p14:nvPr/>
            </p14:nvContentPartPr>
            <p14:xfrm>
              <a:off x="8265480" y="3728760"/>
              <a:ext cx="45360" cy="1922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FEC8072-18D8-48CF-B5AD-B05699728A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256480" y="3719760"/>
                <a:ext cx="630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86F562F-1927-4ED5-B9C0-3A642242E0A8}"/>
                  </a:ext>
                </a:extLst>
              </p14:cNvPr>
              <p14:cNvContentPartPr/>
              <p14:nvPr/>
            </p14:nvContentPartPr>
            <p14:xfrm>
              <a:off x="8439360" y="3879960"/>
              <a:ext cx="6840" cy="14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86F562F-1927-4ED5-B9C0-3A642242E0A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30360" y="3871320"/>
                <a:ext cx="244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D54CE6C-2535-4F35-9E4A-86EC0F5C7AB0}"/>
                  </a:ext>
                </a:extLst>
              </p14:cNvPr>
              <p14:cNvContentPartPr/>
              <p14:nvPr/>
            </p14:nvContentPartPr>
            <p14:xfrm>
              <a:off x="7266480" y="3738480"/>
              <a:ext cx="865440" cy="2750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D54CE6C-2535-4F35-9E4A-86EC0F5C7AB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257484" y="3729829"/>
                <a:ext cx="883073" cy="292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4F88AFE-8D21-468A-BEDC-4140CEDFA9AB}"/>
                  </a:ext>
                </a:extLst>
              </p14:cNvPr>
              <p14:cNvContentPartPr/>
              <p14:nvPr/>
            </p14:nvContentPartPr>
            <p14:xfrm>
              <a:off x="852360" y="4559640"/>
              <a:ext cx="341640" cy="3459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4F88AFE-8D21-468A-BEDC-4140CEDFA9A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3720" y="4550640"/>
                <a:ext cx="3592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1D132F4-3B14-4983-A9D5-630460F9CADE}"/>
                  </a:ext>
                </a:extLst>
              </p14:cNvPr>
              <p14:cNvContentPartPr/>
              <p14:nvPr/>
            </p14:nvContentPartPr>
            <p14:xfrm>
              <a:off x="2677200" y="4507800"/>
              <a:ext cx="431640" cy="2476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1D132F4-3B14-4983-A9D5-630460F9CAD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68560" y="4499160"/>
                <a:ext cx="4492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94AC16B-FD25-4314-97B8-8D625E601A59}"/>
                  </a:ext>
                </a:extLst>
              </p14:cNvPr>
              <p14:cNvContentPartPr/>
              <p14:nvPr/>
            </p14:nvContentPartPr>
            <p14:xfrm>
              <a:off x="3314040" y="4556400"/>
              <a:ext cx="180000" cy="2728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94AC16B-FD25-4314-97B8-8D625E601A5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305400" y="4547760"/>
                <a:ext cx="1976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A5A0870-6E3C-4D80-9C42-1F511112460C}"/>
                  </a:ext>
                </a:extLst>
              </p14:cNvPr>
              <p14:cNvContentPartPr/>
              <p14:nvPr/>
            </p14:nvContentPartPr>
            <p14:xfrm>
              <a:off x="3618960" y="4537320"/>
              <a:ext cx="399960" cy="2185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A5A0870-6E3C-4D80-9C42-1F511112460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609960" y="4528680"/>
                <a:ext cx="4176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67DF35E-C87A-4C0D-A170-0C9E4C59D6A2}"/>
                  </a:ext>
                </a:extLst>
              </p14:cNvPr>
              <p14:cNvContentPartPr/>
              <p14:nvPr/>
            </p14:nvContentPartPr>
            <p14:xfrm>
              <a:off x="6510120" y="4364520"/>
              <a:ext cx="26280" cy="367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67DF35E-C87A-4C0D-A170-0C9E4C59D6A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501120" y="4355880"/>
                <a:ext cx="439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460E0C4-224D-4873-853C-88D6F1FB1FB4}"/>
                  </a:ext>
                </a:extLst>
              </p14:cNvPr>
              <p14:cNvContentPartPr/>
              <p14:nvPr/>
            </p14:nvContentPartPr>
            <p14:xfrm>
              <a:off x="6893160" y="4489440"/>
              <a:ext cx="148320" cy="1778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460E0C4-224D-4873-853C-88D6F1FB1FB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84520" y="4480440"/>
                <a:ext cx="165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84B679B-592F-46A5-AB0D-5EB72C041047}"/>
                  </a:ext>
                </a:extLst>
              </p14:cNvPr>
              <p14:cNvContentPartPr/>
              <p14:nvPr/>
            </p14:nvContentPartPr>
            <p14:xfrm>
              <a:off x="6523800" y="4473240"/>
              <a:ext cx="242640" cy="1342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84B679B-592F-46A5-AB0D-5EB72C04104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515147" y="4464240"/>
                <a:ext cx="260306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31E39E2-7403-4741-A858-5F7EEC908173}"/>
                  </a:ext>
                </a:extLst>
              </p14:cNvPr>
              <p14:cNvContentPartPr/>
              <p14:nvPr/>
            </p14:nvContentPartPr>
            <p14:xfrm>
              <a:off x="5624520" y="4433280"/>
              <a:ext cx="768960" cy="2566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31E39E2-7403-4741-A858-5F7EEC90817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15880" y="4424280"/>
                <a:ext cx="786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AB42EA0-ED50-42D6-931B-EF557DDDE29A}"/>
                  </a:ext>
                </a:extLst>
              </p14:cNvPr>
              <p14:cNvContentPartPr/>
              <p14:nvPr/>
            </p14:nvContentPartPr>
            <p14:xfrm>
              <a:off x="4886520" y="4504200"/>
              <a:ext cx="535680" cy="1922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AB42EA0-ED50-42D6-931B-EF557DDDE29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77520" y="4495560"/>
                <a:ext cx="5533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E7C89ED-BE14-4BBB-9FBB-26B713C711D5}"/>
                  </a:ext>
                </a:extLst>
              </p14:cNvPr>
              <p14:cNvContentPartPr/>
              <p14:nvPr/>
            </p14:nvContentPartPr>
            <p14:xfrm>
              <a:off x="4156800" y="4576920"/>
              <a:ext cx="597960" cy="3762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E7C89ED-BE14-4BBB-9FBB-26B713C711D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48160" y="4568280"/>
                <a:ext cx="6156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5B17D0DA-7B3A-436A-A527-6EB69C1894C3}"/>
                  </a:ext>
                </a:extLst>
              </p14:cNvPr>
              <p14:cNvContentPartPr/>
              <p14:nvPr/>
            </p14:nvContentPartPr>
            <p14:xfrm>
              <a:off x="2352120" y="4585920"/>
              <a:ext cx="183600" cy="2152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5B17D0DA-7B3A-436A-A527-6EB69C1894C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43120" y="4577280"/>
                <a:ext cx="2012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FDD9A4A-BFBA-4D10-A26E-3D311AE0DF8E}"/>
                  </a:ext>
                </a:extLst>
              </p14:cNvPr>
              <p14:cNvContentPartPr/>
              <p14:nvPr/>
            </p14:nvContentPartPr>
            <p14:xfrm>
              <a:off x="1532760" y="4599240"/>
              <a:ext cx="447840" cy="2358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FDD9A4A-BFBA-4D10-A26E-3D311AE0DF8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24120" y="4590600"/>
                <a:ext cx="465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E9921015-E786-4860-B5E1-C494C9B6F8C9}"/>
                  </a:ext>
                </a:extLst>
              </p14:cNvPr>
              <p14:cNvContentPartPr/>
              <p14:nvPr/>
            </p14:nvContentPartPr>
            <p14:xfrm>
              <a:off x="8238840" y="4375680"/>
              <a:ext cx="329760" cy="2257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E9921015-E786-4860-B5E1-C494C9B6F8C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229840" y="4366694"/>
                <a:ext cx="347400" cy="243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49CA241-9F26-4DB3-8178-93851D0A3E3F}"/>
                  </a:ext>
                </a:extLst>
              </p14:cNvPr>
              <p14:cNvContentPartPr/>
              <p14:nvPr/>
            </p14:nvContentPartPr>
            <p14:xfrm>
              <a:off x="7323000" y="4393320"/>
              <a:ext cx="651600" cy="2422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49CA241-9F26-4DB3-8178-93851D0A3E3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14360" y="4384320"/>
                <a:ext cx="6692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8FF4FCC-5042-4D1F-BCA8-571556B2FEED}"/>
                  </a:ext>
                </a:extLst>
              </p14:cNvPr>
              <p14:cNvContentPartPr/>
              <p14:nvPr/>
            </p14:nvContentPartPr>
            <p14:xfrm>
              <a:off x="8697480" y="4247880"/>
              <a:ext cx="1037520" cy="3546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8FF4FCC-5042-4D1F-BCA8-571556B2FEE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88483" y="4239231"/>
                <a:ext cx="1055154" cy="372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F057439-06D0-400F-8C9D-52DB64749005}"/>
                  </a:ext>
                </a:extLst>
              </p14:cNvPr>
              <p14:cNvContentPartPr/>
              <p14:nvPr/>
            </p14:nvContentPartPr>
            <p14:xfrm>
              <a:off x="9846600" y="4286760"/>
              <a:ext cx="1422360" cy="3823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F057439-06D0-400F-8C9D-52DB6474900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837600" y="4278120"/>
                <a:ext cx="14400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E767C8A0-6B59-460C-B5F4-3B844339E4D5}"/>
                  </a:ext>
                </a:extLst>
              </p14:cNvPr>
              <p14:cNvContentPartPr/>
              <p14:nvPr/>
            </p14:nvContentPartPr>
            <p14:xfrm>
              <a:off x="1223880" y="5263800"/>
              <a:ext cx="270360" cy="21420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E767C8A0-6B59-460C-B5F4-3B844339E4D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14880" y="5254800"/>
                <a:ext cx="288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849D40B3-EC6C-4CB7-9BA5-706E7B894BE1}"/>
                  </a:ext>
                </a:extLst>
              </p14:cNvPr>
              <p14:cNvContentPartPr/>
              <p14:nvPr/>
            </p14:nvContentPartPr>
            <p14:xfrm>
              <a:off x="10065480" y="4836840"/>
              <a:ext cx="234720" cy="29988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849D40B3-EC6C-4CB7-9BA5-706E7B894BE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056480" y="4828200"/>
                <a:ext cx="2523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354FFAB8-4DC7-42E2-A45F-BBC86471F356}"/>
                  </a:ext>
                </a:extLst>
              </p14:cNvPr>
              <p14:cNvContentPartPr/>
              <p14:nvPr/>
            </p14:nvContentPartPr>
            <p14:xfrm>
              <a:off x="8437200" y="4917120"/>
              <a:ext cx="1419480" cy="101556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354FFAB8-4DC7-42E2-A45F-BBC86471F35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428560" y="4908120"/>
                <a:ext cx="143712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D6B454B7-0475-4D88-AA9C-99FDE6DD141C}"/>
                  </a:ext>
                </a:extLst>
              </p14:cNvPr>
              <p14:cNvContentPartPr/>
              <p14:nvPr/>
            </p14:nvContentPartPr>
            <p14:xfrm>
              <a:off x="2379840" y="5314560"/>
              <a:ext cx="172440" cy="86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D6B454B7-0475-4D88-AA9C-99FDE6DD141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71200" y="5305920"/>
                <a:ext cx="1900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BCC9F949-2931-4423-8C62-721C6150006F}"/>
                  </a:ext>
                </a:extLst>
              </p14:cNvPr>
              <p14:cNvContentPartPr/>
              <p14:nvPr/>
            </p14:nvContentPartPr>
            <p14:xfrm>
              <a:off x="2007960" y="5221680"/>
              <a:ext cx="221040" cy="26064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BCC9F949-2931-4423-8C62-721C6150006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998960" y="5212680"/>
                <a:ext cx="2386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F4565AB3-BD19-4A1B-88FF-9E65A86BBB5E}"/>
                  </a:ext>
                </a:extLst>
              </p14:cNvPr>
              <p14:cNvContentPartPr/>
              <p14:nvPr/>
            </p14:nvContentPartPr>
            <p14:xfrm>
              <a:off x="3786720" y="5143920"/>
              <a:ext cx="224280" cy="2649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F4565AB3-BD19-4A1B-88FF-9E65A86BBB5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77720" y="5134920"/>
                <a:ext cx="241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3A97452C-4E84-4820-A399-C85BF770B86E}"/>
                  </a:ext>
                </a:extLst>
              </p14:cNvPr>
              <p14:cNvContentPartPr/>
              <p14:nvPr/>
            </p14:nvContentPartPr>
            <p14:xfrm>
              <a:off x="2748120" y="5200440"/>
              <a:ext cx="471960" cy="3099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3A97452C-4E84-4820-A399-C85BF770B86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739480" y="5191800"/>
                <a:ext cx="4896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480DAFA7-26B4-41B4-A186-2FD99BC981A8}"/>
                  </a:ext>
                </a:extLst>
              </p14:cNvPr>
              <p14:cNvContentPartPr/>
              <p14:nvPr/>
            </p14:nvContentPartPr>
            <p14:xfrm>
              <a:off x="3375240" y="5215560"/>
              <a:ext cx="281160" cy="34560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480DAFA7-26B4-41B4-A186-2FD99BC981A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66589" y="5206920"/>
                <a:ext cx="298823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DB550454-4231-4C65-B838-3C09D3766B71}"/>
                  </a:ext>
                </a:extLst>
              </p14:cNvPr>
              <p14:cNvContentPartPr/>
              <p14:nvPr/>
            </p14:nvContentPartPr>
            <p14:xfrm>
              <a:off x="2375880" y="5398080"/>
              <a:ext cx="184320" cy="4608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DB550454-4231-4C65-B838-3C09D3766B7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366880" y="5389080"/>
                <a:ext cx="2019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6BF25BC3-4BF4-4D7F-8024-BE06E7B22065}"/>
                  </a:ext>
                </a:extLst>
              </p14:cNvPr>
              <p14:cNvContentPartPr/>
              <p14:nvPr/>
            </p14:nvContentPartPr>
            <p14:xfrm>
              <a:off x="4156800" y="5009640"/>
              <a:ext cx="1068480" cy="47124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6BF25BC3-4BF4-4D7F-8024-BE06E7B2206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148160" y="5000640"/>
                <a:ext cx="108612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64D0ABB5-8A98-4795-8390-861DB76EEBFD}"/>
                  </a:ext>
                </a:extLst>
              </p14:cNvPr>
              <p14:cNvContentPartPr/>
              <p14:nvPr/>
            </p14:nvContentPartPr>
            <p14:xfrm>
              <a:off x="1354200" y="5729280"/>
              <a:ext cx="711000" cy="25452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64D0ABB5-8A98-4795-8390-861DB76EEBF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345205" y="5720640"/>
                <a:ext cx="728631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9390FFFB-7118-43EC-9179-6E2CCD498C7E}"/>
                  </a:ext>
                </a:extLst>
              </p14:cNvPr>
              <p14:cNvContentPartPr/>
              <p14:nvPr/>
            </p14:nvContentPartPr>
            <p14:xfrm>
              <a:off x="3179040" y="5691480"/>
              <a:ext cx="183240" cy="18828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9390FFFB-7118-43EC-9179-6E2CCD498C7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170400" y="5682840"/>
                <a:ext cx="2008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8A3E55A5-1215-4068-B230-4DD012F991A0}"/>
                  </a:ext>
                </a:extLst>
              </p14:cNvPr>
              <p14:cNvContentPartPr/>
              <p14:nvPr/>
            </p14:nvContentPartPr>
            <p14:xfrm>
              <a:off x="4052760" y="5618040"/>
              <a:ext cx="282960" cy="25776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8A3E55A5-1215-4068-B230-4DD012F991A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043771" y="5609412"/>
                <a:ext cx="300578" cy="275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A3A0B2EB-ACD3-4623-A9BC-24B504EF3DF8}"/>
                  </a:ext>
                </a:extLst>
              </p14:cNvPr>
              <p14:cNvContentPartPr/>
              <p14:nvPr/>
            </p14:nvContentPartPr>
            <p14:xfrm>
              <a:off x="3544080" y="5676720"/>
              <a:ext cx="406080" cy="26028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A3A0B2EB-ACD3-4623-A9BC-24B504EF3DF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535072" y="5668080"/>
                <a:ext cx="423736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06A5E60A-63E9-47C7-960E-F87ABF39F946}"/>
                  </a:ext>
                </a:extLst>
              </p14:cNvPr>
              <p14:cNvContentPartPr/>
              <p14:nvPr/>
            </p14:nvContentPartPr>
            <p14:xfrm>
              <a:off x="2331960" y="5721360"/>
              <a:ext cx="594360" cy="22608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06A5E60A-63E9-47C7-960E-F87ABF39F94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323320" y="5712374"/>
                <a:ext cx="612000" cy="243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4205B832-B020-4F17-94BA-B855B4279769}"/>
                  </a:ext>
                </a:extLst>
              </p14:cNvPr>
              <p14:cNvContentPartPr/>
              <p14:nvPr/>
            </p14:nvContentPartPr>
            <p14:xfrm>
              <a:off x="6336240" y="5490600"/>
              <a:ext cx="797040" cy="31392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4205B832-B020-4F17-94BA-B855B427976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327240" y="5481960"/>
                <a:ext cx="8146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ECDAD5DE-8158-4165-91FD-A99E92610EC7}"/>
                  </a:ext>
                </a:extLst>
              </p14:cNvPr>
              <p14:cNvContentPartPr/>
              <p14:nvPr/>
            </p14:nvContentPartPr>
            <p14:xfrm>
              <a:off x="5254800" y="5565840"/>
              <a:ext cx="848880" cy="39924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ECDAD5DE-8158-4165-91FD-A99E92610EC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246160" y="5556840"/>
                <a:ext cx="8665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53F4BE4E-F484-45F5-AB54-ABD48C7D2121}"/>
                  </a:ext>
                </a:extLst>
              </p14:cNvPr>
              <p14:cNvContentPartPr/>
              <p14:nvPr/>
            </p14:nvContentPartPr>
            <p14:xfrm>
              <a:off x="4619400" y="5688240"/>
              <a:ext cx="469440" cy="13284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53F4BE4E-F484-45F5-AB54-ABD48C7D212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610760" y="5679577"/>
                <a:ext cx="487080" cy="1505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0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5E0C88-DA19-4F2F-81D9-DE34CDE8316F}"/>
                  </a:ext>
                </a:extLst>
              </p14:cNvPr>
              <p14:cNvContentPartPr/>
              <p14:nvPr/>
            </p14:nvContentPartPr>
            <p14:xfrm>
              <a:off x="2644440" y="952800"/>
              <a:ext cx="76320" cy="28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5E0C88-DA19-4F2F-81D9-DE34CDE83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440" y="944160"/>
                <a:ext cx="939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DFCB1C-4737-429D-83E4-EACB97AA8BB1}"/>
                  </a:ext>
                </a:extLst>
              </p14:cNvPr>
              <p14:cNvContentPartPr/>
              <p14:nvPr/>
            </p14:nvContentPartPr>
            <p14:xfrm>
              <a:off x="3083640" y="942720"/>
              <a:ext cx="79920" cy="27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DFCB1C-4737-429D-83E4-EACB97AA8B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5000" y="933720"/>
                <a:ext cx="975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FDC43E-2545-410C-BAD1-CB1898282EE7}"/>
                  </a:ext>
                </a:extLst>
              </p14:cNvPr>
              <p14:cNvContentPartPr/>
              <p14:nvPr/>
            </p14:nvContentPartPr>
            <p14:xfrm>
              <a:off x="3241680" y="923640"/>
              <a:ext cx="340920" cy="341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FDC43E-2545-410C-BAD1-CB1898282E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3031" y="915000"/>
                <a:ext cx="358579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D59145-032D-4652-A385-EEAA0B167112}"/>
                  </a:ext>
                </a:extLst>
              </p14:cNvPr>
              <p14:cNvContentPartPr/>
              <p14:nvPr/>
            </p14:nvContentPartPr>
            <p14:xfrm>
              <a:off x="2839560" y="992040"/>
              <a:ext cx="159480" cy="186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D59145-032D-4652-A385-EEAA0B1671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30560" y="983040"/>
                <a:ext cx="1771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DFD65-ADB1-4BED-A836-A8F11B949208}"/>
                  </a:ext>
                </a:extLst>
              </p14:cNvPr>
              <p14:cNvContentPartPr/>
              <p14:nvPr/>
            </p14:nvContentPartPr>
            <p14:xfrm>
              <a:off x="2436360" y="911040"/>
              <a:ext cx="128160" cy="316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DFD65-ADB1-4BED-A836-A8F11B9492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7360" y="902400"/>
                <a:ext cx="1458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2FB3A0E-ECFE-4B2C-BFA6-A5F4CC04A7E4}"/>
                  </a:ext>
                </a:extLst>
              </p14:cNvPr>
              <p14:cNvContentPartPr/>
              <p14:nvPr/>
            </p14:nvContentPartPr>
            <p14:xfrm>
              <a:off x="3777000" y="1041000"/>
              <a:ext cx="183960" cy="12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2FB3A0E-ECFE-4B2C-BFA6-A5F4CC04A7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8000" y="1032000"/>
                <a:ext cx="201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3C566AB-6D99-40DF-9DEF-1151B7AB93C4}"/>
                  </a:ext>
                </a:extLst>
              </p14:cNvPr>
              <p14:cNvContentPartPr/>
              <p14:nvPr/>
            </p14:nvContentPartPr>
            <p14:xfrm>
              <a:off x="3734160" y="1126320"/>
              <a:ext cx="227880" cy="17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3C566AB-6D99-40DF-9DEF-1151B7AB93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5160" y="1117320"/>
                <a:ext cx="2455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3128C5-DDC0-4C51-B7BB-016C5A8F5405}"/>
                  </a:ext>
                </a:extLst>
              </p14:cNvPr>
              <p14:cNvContentPartPr/>
              <p14:nvPr/>
            </p14:nvContentPartPr>
            <p14:xfrm>
              <a:off x="4181640" y="952080"/>
              <a:ext cx="149040" cy="250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3128C5-DDC0-4C51-B7BB-016C5A8F54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73000" y="943080"/>
                <a:ext cx="1666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7FE27DD-2D65-4726-86D1-046A43BB12FE}"/>
                  </a:ext>
                </a:extLst>
              </p14:cNvPr>
              <p14:cNvContentPartPr/>
              <p14:nvPr/>
            </p14:nvContentPartPr>
            <p14:xfrm>
              <a:off x="1023360" y="759840"/>
              <a:ext cx="888480" cy="507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7FE27DD-2D65-4726-86D1-046A43BB12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4360" y="750846"/>
                <a:ext cx="906120" cy="524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6028CA2-6D11-4DD7-BC36-68AB89741387}"/>
                  </a:ext>
                </a:extLst>
              </p14:cNvPr>
              <p14:cNvContentPartPr/>
              <p14:nvPr/>
            </p14:nvContentPartPr>
            <p14:xfrm>
              <a:off x="651120" y="728880"/>
              <a:ext cx="252720" cy="268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6028CA2-6D11-4DD7-BC36-68AB897413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2468" y="719880"/>
                <a:ext cx="270385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87965D5-81AC-4218-9190-607559A6F816}"/>
                  </a:ext>
                </a:extLst>
              </p14:cNvPr>
              <p14:cNvContentPartPr/>
              <p14:nvPr/>
            </p14:nvContentPartPr>
            <p14:xfrm>
              <a:off x="2912640" y="1340520"/>
              <a:ext cx="277920" cy="540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87965D5-81AC-4218-9190-607559A6F8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04000" y="1331520"/>
                <a:ext cx="29556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D90D84-4C4A-4C0E-BA0F-DC9BE6972A60}"/>
                  </a:ext>
                </a:extLst>
              </p14:cNvPr>
              <p14:cNvContentPartPr/>
              <p14:nvPr/>
            </p14:nvContentPartPr>
            <p14:xfrm>
              <a:off x="3655320" y="2063760"/>
              <a:ext cx="723240" cy="287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D90D84-4C4A-4C0E-BA0F-DC9BE6972A6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46320" y="2055120"/>
                <a:ext cx="7408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BFC2F1E-1C24-41DD-AAE4-1148645C3074}"/>
                  </a:ext>
                </a:extLst>
              </p14:cNvPr>
              <p14:cNvContentPartPr/>
              <p14:nvPr/>
            </p14:nvContentPartPr>
            <p14:xfrm>
              <a:off x="3544800" y="1501800"/>
              <a:ext cx="1149480" cy="485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BFC2F1E-1C24-41DD-AAE4-1148645C30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35800" y="1492807"/>
                <a:ext cx="1167120" cy="502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21B9EB2-5A94-49CE-AF90-1AA301A799C0}"/>
                  </a:ext>
                </a:extLst>
              </p14:cNvPr>
              <p14:cNvContentPartPr/>
              <p14:nvPr/>
            </p14:nvContentPartPr>
            <p14:xfrm>
              <a:off x="5014680" y="1836960"/>
              <a:ext cx="219240" cy="22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21B9EB2-5A94-49CE-AF90-1AA301A799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06040" y="1828320"/>
                <a:ext cx="2368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88FDCD5-7D89-45C0-84F7-232DEC4C74F6}"/>
                  </a:ext>
                </a:extLst>
              </p14:cNvPr>
              <p14:cNvContentPartPr/>
              <p14:nvPr/>
            </p14:nvContentPartPr>
            <p14:xfrm>
              <a:off x="5070120" y="1942440"/>
              <a:ext cx="207720" cy="21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88FDCD5-7D89-45C0-84F7-232DEC4C74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1120" y="1933440"/>
                <a:ext cx="225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A6B2249-B9E2-489B-880E-2B54BE7B186E}"/>
                  </a:ext>
                </a:extLst>
              </p14:cNvPr>
              <p14:cNvContentPartPr/>
              <p14:nvPr/>
            </p14:nvContentPartPr>
            <p14:xfrm>
              <a:off x="6860400" y="1510800"/>
              <a:ext cx="121320" cy="249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A6B2249-B9E2-489B-880E-2B54BE7B186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51400" y="1502160"/>
                <a:ext cx="1389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D047EE0-5BE0-4F7E-ADA9-7DC27A4E5B48}"/>
                  </a:ext>
                </a:extLst>
              </p14:cNvPr>
              <p14:cNvContentPartPr/>
              <p14:nvPr/>
            </p14:nvContentPartPr>
            <p14:xfrm>
              <a:off x="6455400" y="1665960"/>
              <a:ext cx="268200" cy="97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D047EE0-5BE0-4F7E-ADA9-7DC27A4E5B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6400" y="1656960"/>
                <a:ext cx="2858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A0E90AC-5689-4231-8ACD-8714B7289106}"/>
                  </a:ext>
                </a:extLst>
              </p14:cNvPr>
              <p14:cNvContentPartPr/>
              <p14:nvPr/>
            </p14:nvContentPartPr>
            <p14:xfrm>
              <a:off x="5436240" y="1759200"/>
              <a:ext cx="869760" cy="402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A0E90AC-5689-4231-8ACD-8714B72891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27600" y="1750552"/>
                <a:ext cx="887400" cy="420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4BC1F4-112A-4E17-9FF5-6E737920041C}"/>
                  </a:ext>
                </a:extLst>
              </p14:cNvPr>
              <p14:cNvContentPartPr/>
              <p14:nvPr/>
            </p14:nvContentPartPr>
            <p14:xfrm>
              <a:off x="5468640" y="1436280"/>
              <a:ext cx="694800" cy="244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4BC1F4-112A-4E17-9FF5-6E737920041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60004" y="1427640"/>
                <a:ext cx="712431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4412FCC-C298-4415-AA5A-88F4C280BD8A}"/>
                  </a:ext>
                </a:extLst>
              </p14:cNvPr>
              <p14:cNvContentPartPr/>
              <p14:nvPr/>
            </p14:nvContentPartPr>
            <p14:xfrm>
              <a:off x="8793960" y="1015800"/>
              <a:ext cx="79920" cy="299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4412FCC-C298-4415-AA5A-88F4C280BD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85320" y="1007160"/>
                <a:ext cx="975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BDF5856-0651-484A-A8E0-2A88E07BE775}"/>
                  </a:ext>
                </a:extLst>
              </p14:cNvPr>
              <p14:cNvContentPartPr/>
              <p14:nvPr/>
            </p14:nvContentPartPr>
            <p14:xfrm>
              <a:off x="9250800" y="992760"/>
              <a:ext cx="160560" cy="358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BDF5856-0651-484A-A8E0-2A88E07BE77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42160" y="983760"/>
                <a:ext cx="1782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D03E642-F355-43DF-AE16-14A981D6F1FD}"/>
                  </a:ext>
                </a:extLst>
              </p14:cNvPr>
              <p14:cNvContentPartPr/>
              <p14:nvPr/>
            </p14:nvContentPartPr>
            <p14:xfrm>
              <a:off x="9580920" y="1049640"/>
              <a:ext cx="221040" cy="16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D03E642-F355-43DF-AE16-14A981D6F1F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72280" y="1040640"/>
                <a:ext cx="2386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8BD5DF5-D470-4904-BB9E-4B3FB14C2219}"/>
                  </a:ext>
                </a:extLst>
              </p14:cNvPr>
              <p14:cNvContentPartPr/>
              <p14:nvPr/>
            </p14:nvContentPartPr>
            <p14:xfrm>
              <a:off x="9560400" y="1161960"/>
              <a:ext cx="221040" cy="14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8BD5DF5-D470-4904-BB9E-4B3FB14C22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51400" y="1152960"/>
                <a:ext cx="238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237F862-FC54-4EF9-B300-61640F08907B}"/>
                  </a:ext>
                </a:extLst>
              </p14:cNvPr>
              <p14:cNvContentPartPr/>
              <p14:nvPr/>
            </p14:nvContentPartPr>
            <p14:xfrm>
              <a:off x="9961800" y="815280"/>
              <a:ext cx="371880" cy="639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237F862-FC54-4EF9-B300-61640F0890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52800" y="806280"/>
                <a:ext cx="38952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FCCE6CC-40AF-4005-AB2F-6B0CCA664D73}"/>
                  </a:ext>
                </a:extLst>
              </p14:cNvPr>
              <p14:cNvContentPartPr/>
              <p14:nvPr/>
            </p14:nvContentPartPr>
            <p14:xfrm>
              <a:off x="8064600" y="837600"/>
              <a:ext cx="614160" cy="724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FCCE6CC-40AF-4005-AB2F-6B0CCA664D7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55600" y="828600"/>
                <a:ext cx="63180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8823878-F4AE-4202-827E-D7872F593569}"/>
                  </a:ext>
                </a:extLst>
              </p14:cNvPr>
              <p14:cNvContentPartPr/>
              <p14:nvPr/>
            </p14:nvContentPartPr>
            <p14:xfrm>
              <a:off x="8969640" y="1033440"/>
              <a:ext cx="138600" cy="217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8823878-F4AE-4202-827E-D7872F59356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61000" y="1024440"/>
                <a:ext cx="1562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993A89F-E01C-44D0-8E0C-BFA7361EAE98}"/>
                  </a:ext>
                </a:extLst>
              </p14:cNvPr>
              <p14:cNvContentPartPr/>
              <p14:nvPr/>
            </p14:nvContentPartPr>
            <p14:xfrm>
              <a:off x="11026320" y="3593040"/>
              <a:ext cx="789120" cy="2455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993A89F-E01C-44D0-8E0C-BFA7361EAE9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17320" y="3584040"/>
                <a:ext cx="806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737E243-B308-46D5-839D-94F3B7327ECD}"/>
                  </a:ext>
                </a:extLst>
              </p14:cNvPr>
              <p14:cNvContentPartPr/>
              <p14:nvPr/>
            </p14:nvContentPartPr>
            <p14:xfrm>
              <a:off x="10533840" y="3701400"/>
              <a:ext cx="401400" cy="1364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737E243-B308-46D5-839D-94F3B7327EC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24840" y="3692400"/>
                <a:ext cx="4190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218CDE5-07AB-452B-91AD-EE6F46FF5F82}"/>
                  </a:ext>
                </a:extLst>
              </p14:cNvPr>
              <p14:cNvContentPartPr/>
              <p14:nvPr/>
            </p14:nvContentPartPr>
            <p14:xfrm>
              <a:off x="9825360" y="3666840"/>
              <a:ext cx="588960" cy="1990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218CDE5-07AB-452B-91AD-EE6F46FF5F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16360" y="3657840"/>
                <a:ext cx="6066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65A0AA7-2BE9-4BE3-869B-32981416D5E7}"/>
                  </a:ext>
                </a:extLst>
              </p14:cNvPr>
              <p14:cNvContentPartPr/>
              <p14:nvPr/>
            </p14:nvContentPartPr>
            <p14:xfrm>
              <a:off x="9803040" y="4080120"/>
              <a:ext cx="557280" cy="4291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65A0AA7-2BE9-4BE3-869B-32981416D5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94394" y="4071120"/>
                <a:ext cx="574931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3BBAF63-6F74-4214-A733-1BA849823A96}"/>
                  </a:ext>
                </a:extLst>
              </p14:cNvPr>
              <p14:cNvContentPartPr/>
              <p14:nvPr/>
            </p14:nvContentPartPr>
            <p14:xfrm>
              <a:off x="10456080" y="4098120"/>
              <a:ext cx="1101600" cy="3225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3BBAF63-6F74-4214-A733-1BA849823A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47080" y="4089120"/>
                <a:ext cx="11192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F274497-5FF7-4836-9638-05CBE5D99D0F}"/>
                  </a:ext>
                </a:extLst>
              </p14:cNvPr>
              <p14:cNvContentPartPr/>
              <p14:nvPr/>
            </p14:nvContentPartPr>
            <p14:xfrm>
              <a:off x="848760" y="2612760"/>
              <a:ext cx="8731080" cy="28602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F274497-5FF7-4836-9638-05CBE5D99D0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0120" y="2603760"/>
                <a:ext cx="8748721" cy="28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8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3691E8-35C9-4588-AFAD-C461BA856D85}"/>
                  </a:ext>
                </a:extLst>
              </p14:cNvPr>
              <p14:cNvContentPartPr/>
              <p14:nvPr/>
            </p14:nvContentPartPr>
            <p14:xfrm>
              <a:off x="1935240" y="857760"/>
              <a:ext cx="207000" cy="32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3691E8-35C9-4588-AFAD-C461BA856D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6240" y="849120"/>
                <a:ext cx="2246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586B11-DE43-4CF9-B92D-AC820A7F1138}"/>
                  </a:ext>
                </a:extLst>
              </p14:cNvPr>
              <p14:cNvContentPartPr/>
              <p14:nvPr/>
            </p14:nvContentPartPr>
            <p14:xfrm>
              <a:off x="2860440" y="1017240"/>
              <a:ext cx="174960" cy="21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586B11-DE43-4CF9-B92D-AC820A7F11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1440" y="1008240"/>
                <a:ext cx="192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63D93C-2050-4FEA-83BE-54CA8B85EB00}"/>
                  </a:ext>
                </a:extLst>
              </p14:cNvPr>
              <p14:cNvContentPartPr/>
              <p14:nvPr/>
            </p14:nvContentPartPr>
            <p14:xfrm>
              <a:off x="2889240" y="1112280"/>
              <a:ext cx="139320" cy="11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63D93C-2050-4FEA-83BE-54CA8B85EB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240" y="1103280"/>
                <a:ext cx="156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1A6581F-E0F2-4065-9221-9BB42976767E}"/>
                  </a:ext>
                </a:extLst>
              </p14:cNvPr>
              <p14:cNvContentPartPr/>
              <p14:nvPr/>
            </p14:nvContentPartPr>
            <p14:xfrm>
              <a:off x="2261400" y="902040"/>
              <a:ext cx="458280" cy="314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1A6581F-E0F2-4065-9221-9BB4297676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2407" y="893400"/>
                <a:ext cx="475906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17AC7DC-7E8E-4DBB-B991-F92587318E08}"/>
                  </a:ext>
                </a:extLst>
              </p14:cNvPr>
              <p14:cNvContentPartPr/>
              <p14:nvPr/>
            </p14:nvContentPartPr>
            <p14:xfrm>
              <a:off x="2952600" y="1534200"/>
              <a:ext cx="156240" cy="37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17AC7DC-7E8E-4DBB-B991-F92587318E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3600" y="1525200"/>
                <a:ext cx="1738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54A8FCF-BBB7-4FA3-BB63-5460F49411E6}"/>
                  </a:ext>
                </a:extLst>
              </p14:cNvPr>
              <p14:cNvContentPartPr/>
              <p14:nvPr/>
            </p14:nvContentPartPr>
            <p14:xfrm>
              <a:off x="2946120" y="1652280"/>
              <a:ext cx="165600" cy="15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54A8FCF-BBB7-4FA3-BB63-5460F49411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7120" y="1643640"/>
                <a:ext cx="1832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DEBACDC-1A53-4127-B4DF-42ED58F389ED}"/>
                  </a:ext>
                </a:extLst>
              </p14:cNvPr>
              <p14:cNvContentPartPr/>
              <p14:nvPr/>
            </p14:nvContentPartPr>
            <p14:xfrm>
              <a:off x="3359760" y="765600"/>
              <a:ext cx="1384200" cy="442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DEBACDC-1A53-4127-B4DF-42ED58F389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0760" y="756607"/>
                <a:ext cx="1401840" cy="460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FD64311-0806-4166-818E-EC636360DBAE}"/>
                  </a:ext>
                </a:extLst>
              </p14:cNvPr>
              <p14:cNvContentPartPr/>
              <p14:nvPr/>
            </p14:nvContentPartPr>
            <p14:xfrm>
              <a:off x="4493400" y="1494600"/>
              <a:ext cx="209880" cy="175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FD64311-0806-4166-818E-EC636360DB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84400" y="1485960"/>
                <a:ext cx="2275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9498E19-E336-439B-931E-8A5B52E8D66A}"/>
                  </a:ext>
                </a:extLst>
              </p14:cNvPr>
              <p14:cNvContentPartPr/>
              <p14:nvPr/>
            </p14:nvContentPartPr>
            <p14:xfrm>
              <a:off x="3413760" y="1424760"/>
              <a:ext cx="566640" cy="330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9498E19-E336-439B-931E-8A5B52E8D6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05120" y="1415760"/>
                <a:ext cx="5842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B83CAFC-1721-43FF-8DD7-B44140F7F999}"/>
                  </a:ext>
                </a:extLst>
              </p14:cNvPr>
              <p14:cNvContentPartPr/>
              <p14:nvPr/>
            </p14:nvContentPartPr>
            <p14:xfrm>
              <a:off x="4066440" y="1441680"/>
              <a:ext cx="282600" cy="305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B83CAFC-1721-43FF-8DD7-B44140F7F9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57800" y="1433040"/>
                <a:ext cx="3002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68B6F20-3AD8-4E28-9D50-24FBFFAA7579}"/>
                  </a:ext>
                </a:extLst>
              </p14:cNvPr>
              <p14:cNvContentPartPr/>
              <p14:nvPr/>
            </p14:nvContentPartPr>
            <p14:xfrm>
              <a:off x="7231200" y="1325760"/>
              <a:ext cx="273240" cy="327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68B6F20-3AD8-4E28-9D50-24FBFFAA75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22560" y="1316760"/>
                <a:ext cx="2908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9269CA5-B4BD-4DBE-A35C-F2CED1494609}"/>
                  </a:ext>
                </a:extLst>
              </p14:cNvPr>
              <p14:cNvContentPartPr/>
              <p14:nvPr/>
            </p14:nvContentPartPr>
            <p14:xfrm>
              <a:off x="4842960" y="605760"/>
              <a:ext cx="2243880" cy="1092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9269CA5-B4BD-4DBE-A35C-F2CED14946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34319" y="596757"/>
                <a:ext cx="2261523" cy="1110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CC116A6-49A9-4C4E-867E-F8D8A799A9E8}"/>
                  </a:ext>
                </a:extLst>
              </p14:cNvPr>
              <p14:cNvContentPartPr/>
              <p14:nvPr/>
            </p14:nvContentPartPr>
            <p14:xfrm>
              <a:off x="7697400" y="1329360"/>
              <a:ext cx="1206360" cy="322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CC116A6-49A9-4C4E-867E-F8D8A799A9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88400" y="1320720"/>
                <a:ext cx="12240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7064D0A-D4CE-4E5C-BB21-DF0EAC973D37}"/>
                  </a:ext>
                </a:extLst>
              </p14:cNvPr>
              <p14:cNvContentPartPr/>
              <p14:nvPr/>
            </p14:nvContentPartPr>
            <p14:xfrm>
              <a:off x="1978800" y="2143320"/>
              <a:ext cx="629280" cy="374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7064D0A-D4CE-4E5C-BB21-DF0EAC973D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70160" y="2134680"/>
                <a:ext cx="6469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BE95343-BAEA-4F73-839D-ABEE0468AE7C}"/>
                  </a:ext>
                </a:extLst>
              </p14:cNvPr>
              <p14:cNvContentPartPr/>
              <p14:nvPr/>
            </p14:nvContentPartPr>
            <p14:xfrm>
              <a:off x="2709960" y="2046480"/>
              <a:ext cx="524880" cy="437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BE95343-BAEA-4F73-839D-ABEE0468AE7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00960" y="2037840"/>
                <a:ext cx="5425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FCD896A-3CF9-4E10-8F30-BC9200769667}"/>
                  </a:ext>
                </a:extLst>
              </p14:cNvPr>
              <p14:cNvContentPartPr/>
              <p14:nvPr/>
            </p14:nvContentPartPr>
            <p14:xfrm>
              <a:off x="3373080" y="2209560"/>
              <a:ext cx="275400" cy="28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FCD896A-3CF9-4E10-8F30-BC92007696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64080" y="2200920"/>
                <a:ext cx="2930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5FC1BB0-1966-4D8F-BBD3-3F4D4DCA9213}"/>
                  </a:ext>
                </a:extLst>
              </p14:cNvPr>
              <p14:cNvContentPartPr/>
              <p14:nvPr/>
            </p14:nvContentPartPr>
            <p14:xfrm>
              <a:off x="3415560" y="2321880"/>
              <a:ext cx="230040" cy="10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5FC1BB0-1966-4D8F-BBD3-3F4D4DCA92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06920" y="2313240"/>
                <a:ext cx="247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E92ABA6-3B7B-418B-9E56-81EE55177188}"/>
                  </a:ext>
                </a:extLst>
              </p14:cNvPr>
              <p14:cNvContentPartPr/>
              <p14:nvPr/>
            </p14:nvContentPartPr>
            <p14:xfrm>
              <a:off x="4642800" y="2085000"/>
              <a:ext cx="74880" cy="2869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E92ABA6-3B7B-418B-9E56-81EE5517718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33800" y="2076000"/>
                <a:ext cx="925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FC12B6B-3FDB-40C3-A7C7-E86052BB291D}"/>
                  </a:ext>
                </a:extLst>
              </p14:cNvPr>
              <p14:cNvContentPartPr/>
              <p14:nvPr/>
            </p14:nvContentPartPr>
            <p14:xfrm>
              <a:off x="4863840" y="2203080"/>
              <a:ext cx="146520" cy="23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FC12B6B-3FDB-40C3-A7C7-E86052BB29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54840" y="2194440"/>
                <a:ext cx="164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EDC9857-0C2D-49C9-98F0-5A9D045324E5}"/>
                  </a:ext>
                </a:extLst>
              </p14:cNvPr>
              <p14:cNvContentPartPr/>
              <p14:nvPr/>
            </p14:nvContentPartPr>
            <p14:xfrm>
              <a:off x="4100640" y="2031360"/>
              <a:ext cx="451440" cy="383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EDC9857-0C2D-49C9-98F0-5A9D045324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91647" y="2022720"/>
                <a:ext cx="469066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47FD61C-57E0-485F-9867-AFA44D352861}"/>
                  </a:ext>
                </a:extLst>
              </p14:cNvPr>
              <p14:cNvContentPartPr/>
              <p14:nvPr/>
            </p14:nvContentPartPr>
            <p14:xfrm>
              <a:off x="5291160" y="2048640"/>
              <a:ext cx="707400" cy="354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47FD61C-57E0-485F-9867-AFA44D3528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82155" y="2039640"/>
                <a:ext cx="725049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73BB850-7912-4C92-90DC-2663F333B905}"/>
                  </a:ext>
                </a:extLst>
              </p14:cNvPr>
              <p14:cNvContentPartPr/>
              <p14:nvPr/>
            </p14:nvContentPartPr>
            <p14:xfrm>
              <a:off x="6087840" y="2086440"/>
              <a:ext cx="303480" cy="3560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73BB850-7912-4C92-90DC-2663F333B90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9200" y="2077800"/>
                <a:ext cx="321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446B4E1-C219-4325-AF34-389FEE2E2173}"/>
                  </a:ext>
                </a:extLst>
              </p14:cNvPr>
              <p14:cNvContentPartPr/>
              <p14:nvPr/>
            </p14:nvContentPartPr>
            <p14:xfrm>
              <a:off x="8636280" y="2763240"/>
              <a:ext cx="8280" cy="86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446B4E1-C219-4325-AF34-389FEE2E217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27640" y="2754600"/>
                <a:ext cx="259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105F20A-BE59-4782-9364-EBA012BAA447}"/>
                  </a:ext>
                </a:extLst>
              </p14:cNvPr>
              <p14:cNvContentPartPr/>
              <p14:nvPr/>
            </p14:nvContentPartPr>
            <p14:xfrm>
              <a:off x="8150640" y="2686200"/>
              <a:ext cx="375480" cy="1764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105F20A-BE59-4782-9364-EBA012BAA4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42000" y="2677200"/>
                <a:ext cx="3931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E800CD7-D69B-4854-89B2-FECCD834CA82}"/>
                  </a:ext>
                </a:extLst>
              </p14:cNvPr>
              <p14:cNvContentPartPr/>
              <p14:nvPr/>
            </p14:nvContentPartPr>
            <p14:xfrm>
              <a:off x="7916280" y="2719680"/>
              <a:ext cx="137160" cy="2106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E800CD7-D69B-4854-89B2-FECCD834CA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07304" y="2710680"/>
                <a:ext cx="154754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BA654D8-9FD3-4F41-839A-A126906E8381}"/>
                  </a:ext>
                </a:extLst>
              </p14:cNvPr>
              <p14:cNvContentPartPr/>
              <p14:nvPr/>
            </p14:nvContentPartPr>
            <p14:xfrm>
              <a:off x="7530360" y="2717520"/>
              <a:ext cx="303840" cy="275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BA654D8-9FD3-4F41-839A-A126906E838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21371" y="2708520"/>
                <a:ext cx="321459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7FBFBAD-778D-49A1-B17D-95B9D0F62188}"/>
                  </a:ext>
                </a:extLst>
              </p14:cNvPr>
              <p14:cNvContentPartPr/>
              <p14:nvPr/>
            </p14:nvContentPartPr>
            <p14:xfrm>
              <a:off x="483360" y="2762880"/>
              <a:ext cx="6798600" cy="10008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7FBFBAD-778D-49A1-B17D-95B9D0F621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4720" y="2753880"/>
                <a:ext cx="6816241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17CC9D7-29D5-44EB-8FC9-B58320A3B1B3}"/>
                  </a:ext>
                </a:extLst>
              </p14:cNvPr>
              <p14:cNvContentPartPr/>
              <p14:nvPr/>
            </p14:nvContentPartPr>
            <p14:xfrm>
              <a:off x="2705280" y="4351200"/>
              <a:ext cx="295200" cy="133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17CC9D7-29D5-44EB-8FC9-B58320A3B1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96640" y="4342200"/>
                <a:ext cx="312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6F77753-C8B8-4DC4-B30A-68E728EFF3CE}"/>
                  </a:ext>
                </a:extLst>
              </p14:cNvPr>
              <p14:cNvContentPartPr/>
              <p14:nvPr/>
            </p14:nvContentPartPr>
            <p14:xfrm>
              <a:off x="2767560" y="4460280"/>
              <a:ext cx="230400" cy="72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6F77753-C8B8-4DC4-B30A-68E728EFF3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58560" y="4451280"/>
                <a:ext cx="2480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E42E5B7-AF25-4E88-9122-8EDBCD640A3B}"/>
                  </a:ext>
                </a:extLst>
              </p14:cNvPr>
              <p14:cNvContentPartPr/>
              <p14:nvPr/>
            </p14:nvContentPartPr>
            <p14:xfrm>
              <a:off x="2393160" y="4288560"/>
              <a:ext cx="174960" cy="2592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E42E5B7-AF25-4E88-9122-8EDBCD640A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84520" y="4279560"/>
                <a:ext cx="1926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31B15112-0415-455A-9DD6-432887AE3BDF}"/>
                  </a:ext>
                </a:extLst>
              </p14:cNvPr>
              <p14:cNvContentPartPr/>
              <p14:nvPr/>
            </p14:nvContentPartPr>
            <p14:xfrm>
              <a:off x="1734000" y="4222680"/>
              <a:ext cx="512280" cy="3114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31B15112-0415-455A-9DD6-432887AE3BD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25006" y="4213680"/>
                <a:ext cx="529908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669FDD8-C693-416A-91F8-88C75485C7F2}"/>
                  </a:ext>
                </a:extLst>
              </p14:cNvPr>
              <p14:cNvContentPartPr/>
              <p14:nvPr/>
            </p14:nvContentPartPr>
            <p14:xfrm>
              <a:off x="4997760" y="4167240"/>
              <a:ext cx="221760" cy="2955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669FDD8-C693-416A-91F8-88C75485C7F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89120" y="4158600"/>
                <a:ext cx="2394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83EA89E9-BE38-43FF-B167-209725D52510}"/>
                  </a:ext>
                </a:extLst>
              </p14:cNvPr>
              <p14:cNvContentPartPr/>
              <p14:nvPr/>
            </p14:nvContentPartPr>
            <p14:xfrm>
              <a:off x="5302680" y="4140960"/>
              <a:ext cx="491400" cy="2829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83EA89E9-BE38-43FF-B167-209725D5251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93680" y="4132320"/>
                <a:ext cx="5090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E5FEB7F0-583A-400C-80C9-0EF7994DD98D}"/>
                  </a:ext>
                </a:extLst>
              </p14:cNvPr>
              <p14:cNvContentPartPr/>
              <p14:nvPr/>
            </p14:nvContentPartPr>
            <p14:xfrm>
              <a:off x="6567360" y="4080120"/>
              <a:ext cx="129960" cy="1972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E5FEB7F0-583A-400C-80C9-0EF7994DD98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58360" y="4071120"/>
                <a:ext cx="1476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1F93A09-44E7-4E0E-81BE-B7644023A5CA}"/>
                  </a:ext>
                </a:extLst>
              </p14:cNvPr>
              <p14:cNvContentPartPr/>
              <p14:nvPr/>
            </p14:nvContentPartPr>
            <p14:xfrm>
              <a:off x="5951400" y="4101360"/>
              <a:ext cx="519480" cy="2710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1F93A09-44E7-4E0E-81BE-B7644023A5C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42400" y="4092720"/>
                <a:ext cx="5371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0A498937-B504-4FFF-9DF6-6475A1F4C249}"/>
                  </a:ext>
                </a:extLst>
              </p14:cNvPr>
              <p14:cNvContentPartPr/>
              <p14:nvPr/>
            </p14:nvContentPartPr>
            <p14:xfrm>
              <a:off x="6817200" y="3959160"/>
              <a:ext cx="453600" cy="3866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0A498937-B504-4FFF-9DF6-6475A1F4C24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08200" y="3950160"/>
                <a:ext cx="4712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008F18C-6308-40D7-9A5F-FBBC5B4CF77E}"/>
                  </a:ext>
                </a:extLst>
              </p14:cNvPr>
              <p14:cNvContentPartPr/>
              <p14:nvPr/>
            </p14:nvContentPartPr>
            <p14:xfrm>
              <a:off x="3391800" y="4111800"/>
              <a:ext cx="1423800" cy="4359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008F18C-6308-40D7-9A5F-FBBC5B4CF77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83158" y="4103167"/>
                <a:ext cx="1441444" cy="453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9C42A7C2-BCC4-479D-BFE7-6A287126248A}"/>
                  </a:ext>
                </a:extLst>
              </p14:cNvPr>
              <p14:cNvContentPartPr/>
              <p14:nvPr/>
            </p14:nvContentPartPr>
            <p14:xfrm>
              <a:off x="8352240" y="3292080"/>
              <a:ext cx="2674440" cy="15678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9C42A7C2-BCC4-479D-BFE7-6A287126248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43240" y="3283440"/>
                <a:ext cx="2692080" cy="15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45B238D6-5874-466D-BB59-F7B5BD3EB4AD}"/>
                  </a:ext>
                </a:extLst>
              </p14:cNvPr>
              <p14:cNvContentPartPr/>
              <p14:nvPr/>
            </p14:nvContentPartPr>
            <p14:xfrm>
              <a:off x="1197960" y="4833960"/>
              <a:ext cx="662040" cy="3286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45B238D6-5874-466D-BB59-F7B5BD3EB4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8960" y="4824960"/>
                <a:ext cx="6796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62D00803-656D-4D61-855A-E7060BBBDCB8}"/>
                  </a:ext>
                </a:extLst>
              </p14:cNvPr>
              <p14:cNvContentPartPr/>
              <p14:nvPr/>
            </p14:nvContentPartPr>
            <p14:xfrm>
              <a:off x="1980240" y="4864200"/>
              <a:ext cx="275400" cy="2732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62D00803-656D-4D61-855A-E7060BBBDCB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71252" y="4855200"/>
                <a:ext cx="293017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B3E891D7-B90C-4545-A691-2AA0A0725F7F}"/>
                  </a:ext>
                </a:extLst>
              </p14:cNvPr>
              <p14:cNvContentPartPr/>
              <p14:nvPr/>
            </p14:nvContentPartPr>
            <p14:xfrm>
              <a:off x="2457960" y="4917480"/>
              <a:ext cx="109440" cy="1404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B3E891D7-B90C-4545-A691-2AA0A0725F7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49320" y="4908840"/>
                <a:ext cx="1270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53FC02D-F309-466C-8018-D3B5B9EEFAAB}"/>
                  </a:ext>
                </a:extLst>
              </p14:cNvPr>
              <p14:cNvContentPartPr/>
              <p14:nvPr/>
            </p14:nvContentPartPr>
            <p14:xfrm>
              <a:off x="2444280" y="4997040"/>
              <a:ext cx="131760" cy="540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53FC02D-F309-466C-8018-D3B5B9EEFAA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35640" y="4988040"/>
                <a:ext cx="1494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5A6E5374-834F-4E9F-A474-A29AACE34EF8}"/>
                  </a:ext>
                </a:extLst>
              </p14:cNvPr>
              <p14:cNvContentPartPr/>
              <p14:nvPr/>
            </p14:nvContentPartPr>
            <p14:xfrm>
              <a:off x="5044560" y="4772400"/>
              <a:ext cx="186480" cy="14040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5A6E5374-834F-4E9F-A474-A29AACE34EF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35920" y="4763400"/>
                <a:ext cx="2041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C898DF4E-9448-4797-B773-8E27CB9C4557}"/>
                  </a:ext>
                </a:extLst>
              </p14:cNvPr>
              <p14:cNvContentPartPr/>
              <p14:nvPr/>
            </p14:nvContentPartPr>
            <p14:xfrm>
              <a:off x="5863920" y="4698240"/>
              <a:ext cx="216360" cy="19512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C898DF4E-9448-4797-B773-8E27CB9C455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55280" y="4689600"/>
                <a:ext cx="234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A29DC43A-9FD3-4E76-B5A8-51379E7735B4}"/>
                  </a:ext>
                </a:extLst>
              </p14:cNvPr>
              <p14:cNvContentPartPr/>
              <p14:nvPr/>
            </p14:nvContentPartPr>
            <p14:xfrm>
              <a:off x="6892800" y="4501320"/>
              <a:ext cx="632520" cy="35028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A29DC43A-9FD3-4E76-B5A8-51379E7735B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83800" y="4492320"/>
                <a:ext cx="6501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296A7CD2-9507-48B6-8BC2-743E47D8C3B6}"/>
                  </a:ext>
                </a:extLst>
              </p14:cNvPr>
              <p14:cNvContentPartPr/>
              <p14:nvPr/>
            </p14:nvContentPartPr>
            <p14:xfrm>
              <a:off x="6252000" y="4652880"/>
              <a:ext cx="516240" cy="30708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296A7CD2-9507-48B6-8BC2-743E47D8C3B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43006" y="4644240"/>
                <a:ext cx="533868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52D94E7D-A5CD-43EA-9E0B-B8568039B3F4}"/>
                  </a:ext>
                </a:extLst>
              </p14:cNvPr>
              <p14:cNvContentPartPr/>
              <p14:nvPr/>
            </p14:nvContentPartPr>
            <p14:xfrm>
              <a:off x="4679520" y="4792200"/>
              <a:ext cx="280800" cy="27900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52D94E7D-A5CD-43EA-9E0B-B8568039B3F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70520" y="4783560"/>
                <a:ext cx="2984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5A36FEDC-3858-404B-A7A7-8B6999FB6FC5}"/>
                  </a:ext>
                </a:extLst>
              </p14:cNvPr>
              <p14:cNvContentPartPr/>
              <p14:nvPr/>
            </p14:nvContentPartPr>
            <p14:xfrm>
              <a:off x="5341920" y="4737480"/>
              <a:ext cx="289800" cy="26820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5A36FEDC-3858-404B-A7A7-8B6999FB6FC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332920" y="4728480"/>
                <a:ext cx="3074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F92C97EA-F8C4-41A6-A187-0FDE27D97742}"/>
                  </a:ext>
                </a:extLst>
              </p14:cNvPr>
              <p14:cNvContentPartPr/>
              <p14:nvPr/>
            </p14:nvContentPartPr>
            <p14:xfrm>
              <a:off x="2439600" y="5377920"/>
              <a:ext cx="157680" cy="12960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F92C97EA-F8C4-41A6-A187-0FDE27D9774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30960" y="5368920"/>
                <a:ext cx="1753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46AD5024-1B8A-4A6C-AC1D-4A6ABFB1E8DA}"/>
                  </a:ext>
                </a:extLst>
              </p14:cNvPr>
              <p14:cNvContentPartPr/>
              <p14:nvPr/>
            </p14:nvContentPartPr>
            <p14:xfrm>
              <a:off x="4950240" y="5256600"/>
              <a:ext cx="734760" cy="33912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46AD5024-1B8A-4A6C-AC1D-4A6ABFB1E8D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41240" y="5247960"/>
                <a:ext cx="7524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E86409C4-B1CE-4363-B742-184F11D732E7}"/>
                  </a:ext>
                </a:extLst>
              </p14:cNvPr>
              <p14:cNvContentPartPr/>
              <p14:nvPr/>
            </p14:nvContentPartPr>
            <p14:xfrm>
              <a:off x="4725600" y="5246880"/>
              <a:ext cx="144000" cy="30096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E86409C4-B1CE-4363-B742-184F11D732E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16600" y="5237891"/>
                <a:ext cx="161640" cy="318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2C0D94D5-C826-43E8-971B-CD998D3DEBA1}"/>
                  </a:ext>
                </a:extLst>
              </p14:cNvPr>
              <p14:cNvContentPartPr/>
              <p14:nvPr/>
            </p14:nvContentPartPr>
            <p14:xfrm>
              <a:off x="2843520" y="4741080"/>
              <a:ext cx="1717200" cy="89280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2C0D94D5-C826-43E8-971B-CD998D3DEBA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834880" y="4732084"/>
                <a:ext cx="1734840" cy="910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1A810597-0040-47D3-A34E-47C203DDFA96}"/>
                  </a:ext>
                </a:extLst>
              </p14:cNvPr>
              <p14:cNvContentPartPr/>
              <p14:nvPr/>
            </p14:nvContentPartPr>
            <p14:xfrm>
              <a:off x="6540720" y="5185320"/>
              <a:ext cx="101520" cy="23004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1A810597-0040-47D3-A34E-47C203DDFA9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32080" y="5176680"/>
                <a:ext cx="119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5FC5FAD4-FB57-44D8-BB04-2C62720FF5C6}"/>
                  </a:ext>
                </a:extLst>
              </p14:cNvPr>
              <p14:cNvContentPartPr/>
              <p14:nvPr/>
            </p14:nvContentPartPr>
            <p14:xfrm>
              <a:off x="7235520" y="5015760"/>
              <a:ext cx="429480" cy="48600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5FC5FAD4-FB57-44D8-BB04-2C62720FF5C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26528" y="5007120"/>
                <a:ext cx="447105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93686F62-40A0-416A-A8A7-DFEF725F5430}"/>
                  </a:ext>
                </a:extLst>
              </p14:cNvPr>
              <p14:cNvContentPartPr/>
              <p14:nvPr/>
            </p14:nvContentPartPr>
            <p14:xfrm>
              <a:off x="6776160" y="5140320"/>
              <a:ext cx="312120" cy="28044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93686F62-40A0-416A-A8A7-DFEF725F543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67510" y="5131680"/>
                <a:ext cx="3297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05B64989-C16C-4774-89D9-5A2A74DCE104}"/>
                  </a:ext>
                </a:extLst>
              </p14:cNvPr>
              <p14:cNvContentPartPr/>
              <p14:nvPr/>
            </p14:nvContentPartPr>
            <p14:xfrm>
              <a:off x="6238320" y="5174160"/>
              <a:ext cx="139680" cy="28620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05B64989-C16C-4774-89D9-5A2A74DCE10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29320" y="5165160"/>
                <a:ext cx="1573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18F93C7A-40C1-4A07-9A17-615FC9765848}"/>
                  </a:ext>
                </a:extLst>
              </p14:cNvPr>
              <p14:cNvContentPartPr/>
              <p14:nvPr/>
            </p14:nvContentPartPr>
            <p14:xfrm>
              <a:off x="5825040" y="5255160"/>
              <a:ext cx="238320" cy="27252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18F93C7A-40C1-4A07-9A17-615FC976584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16400" y="5246520"/>
                <a:ext cx="2559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A1C3AA2C-8D2E-4F90-AC94-7F88F38935DB}"/>
                  </a:ext>
                </a:extLst>
              </p14:cNvPr>
              <p14:cNvContentPartPr/>
              <p14:nvPr/>
            </p14:nvContentPartPr>
            <p14:xfrm>
              <a:off x="7881000" y="4990920"/>
              <a:ext cx="1223640" cy="44568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A1C3AA2C-8D2E-4F90-AC94-7F88F38935D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872000" y="4982280"/>
                <a:ext cx="12412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EBE734E9-B41F-4726-9341-DE3A02B13D23}"/>
                  </a:ext>
                </a:extLst>
              </p14:cNvPr>
              <p14:cNvContentPartPr/>
              <p14:nvPr/>
            </p14:nvContentPartPr>
            <p14:xfrm>
              <a:off x="9203640" y="4920720"/>
              <a:ext cx="531720" cy="37980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EBE734E9-B41F-4726-9341-DE3A02B13D2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195006" y="4912080"/>
                <a:ext cx="549348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211C7236-12B8-43F9-B2E1-F1D0F36A59CE}"/>
                  </a:ext>
                </a:extLst>
              </p14:cNvPr>
              <p14:cNvContentPartPr/>
              <p14:nvPr/>
            </p14:nvContentPartPr>
            <p14:xfrm>
              <a:off x="2391720" y="5931960"/>
              <a:ext cx="135720" cy="2268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211C7236-12B8-43F9-B2E1-F1D0F36A59C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83080" y="5922960"/>
                <a:ext cx="1533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A2BDE8B3-D9A7-4144-8B22-EF5DB5BFC59F}"/>
                  </a:ext>
                </a:extLst>
              </p14:cNvPr>
              <p14:cNvContentPartPr/>
              <p14:nvPr/>
            </p14:nvContentPartPr>
            <p14:xfrm>
              <a:off x="2432760" y="6030600"/>
              <a:ext cx="174960" cy="756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A2BDE8B3-D9A7-4144-8B22-EF5DB5BFC59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24120" y="6021960"/>
                <a:ext cx="1926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CDC37099-EE4D-4A36-AB1A-F33A4EBB77E5}"/>
                  </a:ext>
                </a:extLst>
              </p14:cNvPr>
              <p14:cNvContentPartPr/>
              <p14:nvPr/>
            </p14:nvContentPartPr>
            <p14:xfrm>
              <a:off x="6192240" y="5696520"/>
              <a:ext cx="201240" cy="18396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CDC37099-EE4D-4A36-AB1A-F33A4EBB77E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83240" y="5687520"/>
                <a:ext cx="2188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039D38E8-4907-4656-8023-146B95005BAA}"/>
                  </a:ext>
                </a:extLst>
              </p14:cNvPr>
              <p14:cNvContentPartPr/>
              <p14:nvPr/>
            </p14:nvContentPartPr>
            <p14:xfrm>
              <a:off x="7792800" y="5510040"/>
              <a:ext cx="596880" cy="302040"/>
            </p14:xfrm>
          </p:contentPart>
        </mc:Choice>
        <mc:Fallback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039D38E8-4907-4656-8023-146B95005BA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84155" y="5501400"/>
                <a:ext cx="614531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E7855976-B093-4BBF-9AE0-CF106ED6E59B}"/>
                  </a:ext>
                </a:extLst>
              </p14:cNvPr>
              <p14:cNvContentPartPr/>
              <p14:nvPr/>
            </p14:nvContentPartPr>
            <p14:xfrm>
              <a:off x="7451880" y="5588160"/>
              <a:ext cx="246960" cy="249840"/>
            </p14:xfrm>
          </p:contentPart>
        </mc:Choice>
        <mc:Fallback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E7855976-B093-4BBF-9AE0-CF106ED6E59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43240" y="5579508"/>
                <a:ext cx="264600" cy="267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5BE4C0AC-AF5D-47A1-A45D-6942D1998845}"/>
                  </a:ext>
                </a:extLst>
              </p14:cNvPr>
              <p14:cNvContentPartPr/>
              <p14:nvPr/>
            </p14:nvContentPartPr>
            <p14:xfrm>
              <a:off x="6519480" y="5585280"/>
              <a:ext cx="773280" cy="287640"/>
            </p14:xfrm>
          </p:contentPart>
        </mc:Choice>
        <mc:Fallback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5BE4C0AC-AF5D-47A1-A45D-6942D199884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510480" y="5576640"/>
                <a:ext cx="7909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71E7D408-96F1-49EF-B7E0-63367A59DB8D}"/>
                  </a:ext>
                </a:extLst>
              </p14:cNvPr>
              <p14:cNvContentPartPr/>
              <p14:nvPr/>
            </p14:nvContentPartPr>
            <p14:xfrm>
              <a:off x="2398200" y="6253800"/>
              <a:ext cx="196200" cy="17280"/>
            </p14:xfrm>
          </p:contentPart>
        </mc:Choice>
        <mc:Fallback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71E7D408-96F1-49EF-B7E0-63367A59DB8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89560" y="6244800"/>
                <a:ext cx="2138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EBD06ACC-8A6D-42F9-AA09-8CB356A41AB3}"/>
                  </a:ext>
                </a:extLst>
              </p14:cNvPr>
              <p14:cNvContentPartPr/>
              <p14:nvPr/>
            </p14:nvContentPartPr>
            <p14:xfrm>
              <a:off x="2407920" y="6330840"/>
              <a:ext cx="117720" cy="9000"/>
            </p14:xfrm>
          </p:contentPart>
        </mc:Choice>
        <mc:Fallback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EBD06ACC-8A6D-42F9-AA09-8CB356A41AB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399280" y="6322200"/>
                <a:ext cx="135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765B9C10-FCAD-4658-A1CA-53E174B35D1A}"/>
                  </a:ext>
                </a:extLst>
              </p14:cNvPr>
              <p14:cNvContentPartPr/>
              <p14:nvPr/>
            </p14:nvContentPartPr>
            <p14:xfrm>
              <a:off x="2858640" y="5701920"/>
              <a:ext cx="3169080" cy="692640"/>
            </p14:xfrm>
          </p:contentPart>
        </mc:Choice>
        <mc:Fallback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765B9C10-FCAD-4658-A1CA-53E174B35D1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849640" y="5692920"/>
                <a:ext cx="3186720" cy="7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49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18AC2D-F0C7-46EB-962A-5B99868EEFA4}"/>
                  </a:ext>
                </a:extLst>
              </p14:cNvPr>
              <p14:cNvContentPartPr/>
              <p14:nvPr/>
            </p14:nvContentPartPr>
            <p14:xfrm>
              <a:off x="1393080" y="534840"/>
              <a:ext cx="417240" cy="34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18AC2D-F0C7-46EB-962A-5B99868EEF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440" y="526200"/>
                <a:ext cx="4348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FDE53-DCA2-4119-BB4F-8EF7F9E149B9}"/>
                  </a:ext>
                </a:extLst>
              </p14:cNvPr>
              <p14:cNvContentPartPr/>
              <p14:nvPr/>
            </p14:nvContentPartPr>
            <p14:xfrm>
              <a:off x="5359920" y="515760"/>
              <a:ext cx="150840" cy="155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FDE53-DCA2-4119-BB4F-8EF7F9E149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0920" y="506760"/>
                <a:ext cx="1684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21B47D-BD8B-4F1B-A5E2-7B243C716D59}"/>
                  </a:ext>
                </a:extLst>
              </p14:cNvPr>
              <p14:cNvContentPartPr/>
              <p14:nvPr/>
            </p14:nvContentPartPr>
            <p14:xfrm>
              <a:off x="5002440" y="530520"/>
              <a:ext cx="214560" cy="284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21B47D-BD8B-4F1B-A5E2-7B243C716D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3800" y="521869"/>
                <a:ext cx="232200" cy="302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D09D9A6-4F99-4E0A-9A5C-2EB6D29E6FA4}"/>
                  </a:ext>
                </a:extLst>
              </p14:cNvPr>
              <p14:cNvContentPartPr/>
              <p14:nvPr/>
            </p14:nvContentPartPr>
            <p14:xfrm>
              <a:off x="4418520" y="475440"/>
              <a:ext cx="398880" cy="320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D09D9A6-4F99-4E0A-9A5C-2EB6D29E6F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9520" y="466790"/>
                <a:ext cx="416520" cy="338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B8F881A-A788-4382-A898-026F2DFA7FEB}"/>
                  </a:ext>
                </a:extLst>
              </p14:cNvPr>
              <p14:cNvContentPartPr/>
              <p14:nvPr/>
            </p14:nvContentPartPr>
            <p14:xfrm>
              <a:off x="3222600" y="529800"/>
              <a:ext cx="848880" cy="288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B8F881A-A788-4382-A898-026F2DFA7F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3956" y="520800"/>
                <a:ext cx="86652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A94D05-B402-4070-B6E6-7F621F71F6EF}"/>
                  </a:ext>
                </a:extLst>
              </p14:cNvPr>
              <p14:cNvContentPartPr/>
              <p14:nvPr/>
            </p14:nvContentPartPr>
            <p14:xfrm>
              <a:off x="2087160" y="563640"/>
              <a:ext cx="902520" cy="267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A94D05-B402-4070-B6E6-7F621F71F6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8160" y="554640"/>
                <a:ext cx="9201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39BEC35-9EB8-4BA1-ADA3-3AF9107EEF69}"/>
                  </a:ext>
                </a:extLst>
              </p14:cNvPr>
              <p14:cNvContentPartPr/>
              <p14:nvPr/>
            </p14:nvContentPartPr>
            <p14:xfrm>
              <a:off x="5669880" y="453480"/>
              <a:ext cx="579240" cy="261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39BEC35-9EB8-4BA1-ADA3-3AF9107EEF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61245" y="444480"/>
                <a:ext cx="596869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952F649-9E4D-4423-8189-49002C6370C1}"/>
                  </a:ext>
                </a:extLst>
              </p14:cNvPr>
              <p14:cNvContentPartPr/>
              <p14:nvPr/>
            </p14:nvContentPartPr>
            <p14:xfrm>
              <a:off x="1462920" y="1191120"/>
              <a:ext cx="141120" cy="304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952F649-9E4D-4423-8189-49002C6370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3920" y="1182480"/>
                <a:ext cx="1587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B597F1D-6B6A-43A6-BEAB-01D7316B9AEE}"/>
                  </a:ext>
                </a:extLst>
              </p14:cNvPr>
              <p14:cNvContentPartPr/>
              <p14:nvPr/>
            </p14:nvContentPartPr>
            <p14:xfrm>
              <a:off x="2803920" y="1097160"/>
              <a:ext cx="420120" cy="366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B597F1D-6B6A-43A6-BEAB-01D7316B9A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94920" y="1088520"/>
                <a:ext cx="4377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C0FD119-A05D-4F97-8CBC-48FA7AD0A879}"/>
                  </a:ext>
                </a:extLst>
              </p14:cNvPr>
              <p14:cNvContentPartPr/>
              <p14:nvPr/>
            </p14:nvContentPartPr>
            <p14:xfrm>
              <a:off x="1705920" y="1197240"/>
              <a:ext cx="986040" cy="284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C0FD119-A05D-4F97-8CBC-48FA7AD0A8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96920" y="1188240"/>
                <a:ext cx="10036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765F6E2-3DDF-42CC-84B6-4756BBF1491E}"/>
                  </a:ext>
                </a:extLst>
              </p14:cNvPr>
              <p14:cNvContentPartPr/>
              <p14:nvPr/>
            </p14:nvContentPartPr>
            <p14:xfrm>
              <a:off x="1089600" y="1236480"/>
              <a:ext cx="160560" cy="326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765F6E2-3DDF-42CC-84B6-4756BBF149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0600" y="1227480"/>
                <a:ext cx="1782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E9D958-0BD1-4CF2-9586-D994B8CB3B08}"/>
                  </a:ext>
                </a:extLst>
              </p14:cNvPr>
              <p14:cNvContentPartPr/>
              <p14:nvPr/>
            </p14:nvContentPartPr>
            <p14:xfrm>
              <a:off x="3501960" y="1195440"/>
              <a:ext cx="213840" cy="22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E9D958-0BD1-4CF2-9586-D994B8CB3B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93320" y="1186800"/>
                <a:ext cx="2314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D230D4B-C336-44FC-9C1F-4E0890A9A295}"/>
                  </a:ext>
                </a:extLst>
              </p14:cNvPr>
              <p14:cNvContentPartPr/>
              <p14:nvPr/>
            </p14:nvContentPartPr>
            <p14:xfrm>
              <a:off x="3521040" y="1306680"/>
              <a:ext cx="219960" cy="18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D230D4B-C336-44FC-9C1F-4E0890A9A2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12040" y="1298040"/>
                <a:ext cx="237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A5EF0E8-4A9D-4E12-8435-C04B9BC3A472}"/>
                  </a:ext>
                </a:extLst>
              </p14:cNvPr>
              <p14:cNvContentPartPr/>
              <p14:nvPr/>
            </p14:nvContentPartPr>
            <p14:xfrm>
              <a:off x="6163440" y="1018320"/>
              <a:ext cx="511560" cy="294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A5EF0E8-4A9D-4E12-8435-C04B9BC3A47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54446" y="1009320"/>
                <a:ext cx="529188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CC0C320-0130-4A36-B80E-685D8AB501AB}"/>
                  </a:ext>
                </a:extLst>
              </p14:cNvPr>
              <p14:cNvContentPartPr/>
              <p14:nvPr/>
            </p14:nvContentPartPr>
            <p14:xfrm>
              <a:off x="5812440" y="1065840"/>
              <a:ext cx="215280" cy="205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CC0C320-0130-4A36-B80E-685D8AB501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03800" y="1056840"/>
                <a:ext cx="2329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5724BCE-6024-4B3F-81F7-DD8E70DB4B5B}"/>
                  </a:ext>
                </a:extLst>
              </p14:cNvPr>
              <p14:cNvContentPartPr/>
              <p14:nvPr/>
            </p14:nvContentPartPr>
            <p14:xfrm>
              <a:off x="5138520" y="1044240"/>
              <a:ext cx="566280" cy="324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5724BCE-6024-4B3F-81F7-DD8E70DB4B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29875" y="1035240"/>
                <a:ext cx="583931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3D951B-5420-4F82-B80B-12DCF008171A}"/>
                  </a:ext>
                </a:extLst>
              </p14:cNvPr>
              <p14:cNvContentPartPr/>
              <p14:nvPr/>
            </p14:nvContentPartPr>
            <p14:xfrm>
              <a:off x="4756200" y="1147200"/>
              <a:ext cx="245520" cy="203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3D951B-5420-4F82-B80B-12DCF00817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47560" y="1138560"/>
                <a:ext cx="2631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DCCFF10-47FE-47C7-98EE-80990F6A1902}"/>
                  </a:ext>
                </a:extLst>
              </p14:cNvPr>
              <p14:cNvContentPartPr/>
              <p14:nvPr/>
            </p14:nvContentPartPr>
            <p14:xfrm>
              <a:off x="4004880" y="1101480"/>
              <a:ext cx="640440" cy="321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DCCFF10-47FE-47C7-98EE-80990F6A190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96240" y="1092840"/>
                <a:ext cx="6580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BC97865-3C80-4861-A671-25FF25BC07EB}"/>
                  </a:ext>
                </a:extLst>
              </p14:cNvPr>
              <p14:cNvContentPartPr/>
              <p14:nvPr/>
            </p14:nvContentPartPr>
            <p14:xfrm>
              <a:off x="6767160" y="1092120"/>
              <a:ext cx="255960" cy="62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BC97865-3C80-4861-A671-25FF25BC07E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58160" y="1083480"/>
                <a:ext cx="2736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2DDEF8D-E225-4F97-9357-948ADF0A9A92}"/>
                  </a:ext>
                </a:extLst>
              </p14:cNvPr>
              <p14:cNvContentPartPr/>
              <p14:nvPr/>
            </p14:nvContentPartPr>
            <p14:xfrm>
              <a:off x="10461120" y="918240"/>
              <a:ext cx="408960" cy="271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2DDEF8D-E225-4F97-9357-948ADF0A9A9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52472" y="909600"/>
                <a:ext cx="426616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A261319-6D8C-4DF5-A925-D1A8E8CF800C}"/>
                  </a:ext>
                </a:extLst>
              </p14:cNvPr>
              <p14:cNvContentPartPr/>
              <p14:nvPr/>
            </p14:nvContentPartPr>
            <p14:xfrm>
              <a:off x="10056120" y="993480"/>
              <a:ext cx="324000" cy="128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A261319-6D8C-4DF5-A925-D1A8E8CF80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47480" y="984480"/>
                <a:ext cx="3416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13F9134-93FE-49A9-A649-49F871D64A9E}"/>
                  </a:ext>
                </a:extLst>
              </p14:cNvPr>
              <p14:cNvContentPartPr/>
              <p14:nvPr/>
            </p14:nvContentPartPr>
            <p14:xfrm>
              <a:off x="9840120" y="954240"/>
              <a:ext cx="136080" cy="215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13F9134-93FE-49A9-A649-49F871D64A9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31480" y="945240"/>
                <a:ext cx="1537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7EE5C85-A61E-4AAA-9CA1-F79EA4663675}"/>
                  </a:ext>
                </a:extLst>
              </p14:cNvPr>
              <p14:cNvContentPartPr/>
              <p14:nvPr/>
            </p14:nvContentPartPr>
            <p14:xfrm>
              <a:off x="9288960" y="997080"/>
              <a:ext cx="406440" cy="208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7EE5C85-A61E-4AAA-9CA1-F79EA466367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79960" y="988440"/>
                <a:ext cx="4240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973B6C7-01B7-4172-8531-4C06D0813693}"/>
                  </a:ext>
                </a:extLst>
              </p14:cNvPr>
              <p14:cNvContentPartPr/>
              <p14:nvPr/>
            </p14:nvContentPartPr>
            <p14:xfrm>
              <a:off x="8535480" y="976920"/>
              <a:ext cx="675000" cy="230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973B6C7-01B7-4172-8531-4C06D08136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26840" y="968280"/>
                <a:ext cx="6926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1AD93CE-34B5-4D46-8929-5177A546F6F5}"/>
                  </a:ext>
                </a:extLst>
              </p14:cNvPr>
              <p14:cNvContentPartPr/>
              <p14:nvPr/>
            </p14:nvContentPartPr>
            <p14:xfrm>
              <a:off x="7324440" y="1018320"/>
              <a:ext cx="1111680" cy="334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1AD93CE-34B5-4D46-8929-5177A546F6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15440" y="1009680"/>
                <a:ext cx="11293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B44025F-8071-41E4-97E9-C15F1752112E}"/>
                  </a:ext>
                </a:extLst>
              </p14:cNvPr>
              <p14:cNvContentPartPr/>
              <p14:nvPr/>
            </p14:nvContentPartPr>
            <p14:xfrm>
              <a:off x="7141560" y="1012200"/>
              <a:ext cx="95040" cy="260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B44025F-8071-41E4-97E9-C15F1752112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32560" y="1003560"/>
                <a:ext cx="1126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8B70B79-1633-4FBE-85C5-4EDBFF4E624F}"/>
                  </a:ext>
                </a:extLst>
              </p14:cNvPr>
              <p14:cNvContentPartPr/>
              <p14:nvPr/>
            </p14:nvContentPartPr>
            <p14:xfrm>
              <a:off x="4881120" y="1668120"/>
              <a:ext cx="97560" cy="226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8B70B79-1633-4FBE-85C5-4EDBFF4E62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72120" y="1659120"/>
                <a:ext cx="1152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22C12E7-B7B4-4EBD-BB1E-BF1C641B1EC7}"/>
                  </a:ext>
                </a:extLst>
              </p14:cNvPr>
              <p14:cNvContentPartPr/>
              <p14:nvPr/>
            </p14:nvContentPartPr>
            <p14:xfrm>
              <a:off x="5429400" y="1588920"/>
              <a:ext cx="173880" cy="215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22C12E7-B7B4-4EBD-BB1E-BF1C641B1EC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20400" y="1579920"/>
                <a:ext cx="1915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770C45C-8A78-4698-9E1C-C17A4CAA73F9}"/>
                  </a:ext>
                </a:extLst>
              </p14:cNvPr>
              <p14:cNvContentPartPr/>
              <p14:nvPr/>
            </p14:nvContentPartPr>
            <p14:xfrm>
              <a:off x="5720280" y="1548240"/>
              <a:ext cx="783000" cy="324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770C45C-8A78-4698-9E1C-C17A4CAA73F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11636" y="1539240"/>
                <a:ext cx="800648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6750A35-A30F-4A5E-A540-A5EEFDC7C1EB}"/>
                  </a:ext>
                </a:extLst>
              </p14:cNvPr>
              <p14:cNvContentPartPr/>
              <p14:nvPr/>
            </p14:nvContentPartPr>
            <p14:xfrm>
              <a:off x="5131320" y="1629960"/>
              <a:ext cx="208080" cy="2617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6750A35-A30F-4A5E-A540-A5EEFDC7C1E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22665" y="1620960"/>
                <a:ext cx="225751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277BA3D-DF4A-4FC4-8BB0-8D3A1E8CB0F2}"/>
                  </a:ext>
                </a:extLst>
              </p14:cNvPr>
              <p14:cNvContentPartPr/>
              <p14:nvPr/>
            </p14:nvContentPartPr>
            <p14:xfrm>
              <a:off x="4615080" y="1665960"/>
              <a:ext cx="171720" cy="2714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277BA3D-DF4A-4FC4-8BB0-8D3A1E8CB0F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06099" y="1656972"/>
                <a:ext cx="189323" cy="289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0DF1620-4860-410A-AAAD-CE4E1FBADF91}"/>
                  </a:ext>
                </a:extLst>
              </p14:cNvPr>
              <p14:cNvContentPartPr/>
              <p14:nvPr/>
            </p14:nvContentPartPr>
            <p14:xfrm>
              <a:off x="4126200" y="1713120"/>
              <a:ext cx="313200" cy="2599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0DF1620-4860-410A-AAAD-CE4E1FBADF9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17560" y="1704480"/>
                <a:ext cx="3308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1D55472-8229-4FEF-BC4B-09E5FCDD4932}"/>
                  </a:ext>
                </a:extLst>
              </p14:cNvPr>
              <p14:cNvContentPartPr/>
              <p14:nvPr/>
            </p14:nvContentPartPr>
            <p14:xfrm>
              <a:off x="1578480" y="2345640"/>
              <a:ext cx="2160" cy="75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1D55472-8229-4FEF-BC4B-09E5FCDD493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69840" y="2337000"/>
                <a:ext cx="19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B687FE8-F156-480E-8DA8-1968185C396F}"/>
                  </a:ext>
                </a:extLst>
              </p14:cNvPr>
              <p14:cNvContentPartPr/>
              <p14:nvPr/>
            </p14:nvContentPartPr>
            <p14:xfrm>
              <a:off x="3496920" y="2434200"/>
              <a:ext cx="149040" cy="161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B687FE8-F156-480E-8DA8-1968185C396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87920" y="2425560"/>
                <a:ext cx="1666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3D07315-508C-4EAC-ABE1-8D5CE1FFF989}"/>
                  </a:ext>
                </a:extLst>
              </p14:cNvPr>
              <p14:cNvContentPartPr/>
              <p14:nvPr/>
            </p14:nvContentPartPr>
            <p14:xfrm>
              <a:off x="4043400" y="2452560"/>
              <a:ext cx="146160" cy="1688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3D07315-508C-4EAC-ABE1-8D5CE1FFF9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34760" y="2443920"/>
                <a:ext cx="163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90603CA-6667-45FD-9804-2536F394A4B5}"/>
                  </a:ext>
                </a:extLst>
              </p14:cNvPr>
              <p14:cNvContentPartPr/>
              <p14:nvPr/>
            </p14:nvContentPartPr>
            <p14:xfrm>
              <a:off x="4295040" y="2479200"/>
              <a:ext cx="126000" cy="950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90603CA-6667-45FD-9804-2536F394A4B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86040" y="2470560"/>
                <a:ext cx="143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6FB793C-7B4F-4DBD-AAA5-4F8B91E977F3}"/>
                  </a:ext>
                </a:extLst>
              </p14:cNvPr>
              <p14:cNvContentPartPr/>
              <p14:nvPr/>
            </p14:nvContentPartPr>
            <p14:xfrm>
              <a:off x="4529040" y="2433840"/>
              <a:ext cx="169920" cy="1591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6FB793C-7B4F-4DBD-AAA5-4F8B91E977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20400" y="2424840"/>
                <a:ext cx="1875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BB51596-5578-4389-9471-B5C401587A04}"/>
                  </a:ext>
                </a:extLst>
              </p14:cNvPr>
              <p14:cNvContentPartPr/>
              <p14:nvPr/>
            </p14:nvContentPartPr>
            <p14:xfrm>
              <a:off x="4835400" y="2359320"/>
              <a:ext cx="383400" cy="2746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BB51596-5578-4389-9471-B5C401587A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26760" y="2350320"/>
                <a:ext cx="4010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9A3C2FD-4D1D-4D52-B8B2-6C906CC0E57E}"/>
                  </a:ext>
                </a:extLst>
              </p14:cNvPr>
              <p14:cNvContentPartPr/>
              <p14:nvPr/>
            </p14:nvContentPartPr>
            <p14:xfrm>
              <a:off x="3778440" y="2432760"/>
              <a:ext cx="160560" cy="239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9A3C2FD-4D1D-4D52-B8B2-6C906CC0E57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69800" y="2423760"/>
                <a:ext cx="1782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564F108-744D-48A2-9ECB-6D0CBF9E6A55}"/>
                  </a:ext>
                </a:extLst>
              </p14:cNvPr>
              <p14:cNvContentPartPr/>
              <p14:nvPr/>
            </p14:nvContentPartPr>
            <p14:xfrm>
              <a:off x="2713920" y="2386320"/>
              <a:ext cx="645120" cy="2930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564F108-744D-48A2-9ECB-6D0CBF9E6A5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05280" y="2377331"/>
                <a:ext cx="662760" cy="310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AC2687C-2A89-4844-9432-7923369A726F}"/>
                  </a:ext>
                </a:extLst>
              </p14:cNvPr>
              <p14:cNvContentPartPr/>
              <p14:nvPr/>
            </p14:nvContentPartPr>
            <p14:xfrm>
              <a:off x="1758480" y="2339160"/>
              <a:ext cx="668520" cy="3945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AC2687C-2A89-4844-9432-7923369A726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49480" y="2330520"/>
                <a:ext cx="6861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6E366A0-8A3D-463B-9A41-5A27166E364F}"/>
                  </a:ext>
                </a:extLst>
              </p14:cNvPr>
              <p14:cNvContentPartPr/>
              <p14:nvPr/>
            </p14:nvContentPartPr>
            <p14:xfrm>
              <a:off x="977280" y="2413320"/>
              <a:ext cx="667800" cy="2152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6E366A0-8A3D-463B-9A41-5A27166E364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8285" y="2404320"/>
                <a:ext cx="68543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BF1EA7F5-7F6D-4FD1-B82D-AAB4BFC1DEE5}"/>
                  </a:ext>
                </a:extLst>
              </p14:cNvPr>
              <p14:cNvContentPartPr/>
              <p14:nvPr/>
            </p14:nvContentPartPr>
            <p14:xfrm>
              <a:off x="8941200" y="3386400"/>
              <a:ext cx="144720" cy="2862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BF1EA7F5-7F6D-4FD1-B82D-AAB4BFC1DEE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32560" y="3377400"/>
                <a:ext cx="1623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8D9FA91-AA6F-439B-A320-6978F061CD24}"/>
                  </a:ext>
                </a:extLst>
              </p14:cNvPr>
              <p14:cNvContentPartPr/>
              <p14:nvPr/>
            </p14:nvContentPartPr>
            <p14:xfrm>
              <a:off x="9736440" y="3285960"/>
              <a:ext cx="855360" cy="3564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8D9FA91-AA6F-439B-A320-6978F061CD2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27440" y="3277320"/>
                <a:ext cx="8730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850621F-4900-46D5-96E8-792A8F1DC0F4}"/>
                  </a:ext>
                </a:extLst>
              </p14:cNvPr>
              <p14:cNvContentPartPr/>
              <p14:nvPr/>
            </p14:nvContentPartPr>
            <p14:xfrm>
              <a:off x="9250440" y="3342480"/>
              <a:ext cx="286920" cy="3517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850621F-4900-46D5-96E8-792A8F1DC0F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41440" y="3333840"/>
                <a:ext cx="3045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651EE53B-8619-4A0A-945A-92BE118FE7E4}"/>
                  </a:ext>
                </a:extLst>
              </p14:cNvPr>
              <p14:cNvContentPartPr/>
              <p14:nvPr/>
            </p14:nvContentPartPr>
            <p14:xfrm>
              <a:off x="866760" y="2859360"/>
              <a:ext cx="7975440" cy="331236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651EE53B-8619-4A0A-945A-92BE118FE7E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7760" y="2850719"/>
                <a:ext cx="7993079" cy="33300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4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9C65FF-389D-441B-A210-1AC438D0CF0B}"/>
                  </a:ext>
                </a:extLst>
              </p14:cNvPr>
              <p14:cNvContentPartPr/>
              <p14:nvPr/>
            </p14:nvContentPartPr>
            <p14:xfrm>
              <a:off x="1328640" y="957840"/>
              <a:ext cx="513000" cy="356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9C65FF-389D-441B-A210-1AC438D0CF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640" y="949191"/>
                <a:ext cx="530640" cy="373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136C86-3B0A-401F-A6A3-D3B3E585A0B4}"/>
                  </a:ext>
                </a:extLst>
              </p14:cNvPr>
              <p14:cNvContentPartPr/>
              <p14:nvPr/>
            </p14:nvContentPartPr>
            <p14:xfrm>
              <a:off x="3159240" y="969720"/>
              <a:ext cx="883080" cy="213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136C86-3B0A-401F-A6A3-D3B3E585A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0240" y="960720"/>
                <a:ext cx="900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840057F-86F5-4DC8-834F-1F7649881B0D}"/>
                  </a:ext>
                </a:extLst>
              </p14:cNvPr>
              <p14:cNvContentPartPr/>
              <p14:nvPr/>
            </p14:nvContentPartPr>
            <p14:xfrm>
              <a:off x="2487120" y="996360"/>
              <a:ext cx="408240" cy="219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40057F-86F5-4DC8-834F-1F7649881B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8120" y="987360"/>
                <a:ext cx="425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CB3F7E-5DC9-40D8-8D55-156B33ED83DA}"/>
                  </a:ext>
                </a:extLst>
              </p14:cNvPr>
              <p14:cNvContentPartPr/>
              <p14:nvPr/>
            </p14:nvContentPartPr>
            <p14:xfrm>
              <a:off x="4250760" y="941640"/>
              <a:ext cx="641520" cy="378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CB3F7E-5DC9-40D8-8D55-156B33ED83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2120" y="932631"/>
                <a:ext cx="659160" cy="396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C680780-C1FA-4CFB-BAE4-C60D69FED6BE}"/>
                  </a:ext>
                </a:extLst>
              </p14:cNvPr>
              <p14:cNvContentPartPr/>
              <p14:nvPr/>
            </p14:nvContentPartPr>
            <p14:xfrm>
              <a:off x="5113320" y="883320"/>
              <a:ext cx="734040" cy="203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C680780-C1FA-4CFB-BAE4-C60D69FED6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4324" y="874320"/>
                <a:ext cx="751671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74FBF21-34F0-4ED5-82DA-D2AEC7A69DD9}"/>
                  </a:ext>
                </a:extLst>
              </p14:cNvPr>
              <p14:cNvContentPartPr/>
              <p14:nvPr/>
            </p14:nvContentPartPr>
            <p14:xfrm>
              <a:off x="6544680" y="837240"/>
              <a:ext cx="942120" cy="310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74FBF21-34F0-4ED5-82DA-D2AEC7A69D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35683" y="828600"/>
                <a:ext cx="959753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1EB77D5-540D-48CC-B85A-B921F81A7C6D}"/>
                  </a:ext>
                </a:extLst>
              </p14:cNvPr>
              <p14:cNvContentPartPr/>
              <p14:nvPr/>
            </p14:nvContentPartPr>
            <p14:xfrm>
              <a:off x="6054360" y="889800"/>
              <a:ext cx="289080" cy="240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1EB77D5-540D-48CC-B85A-B921F81A7C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45720" y="880813"/>
                <a:ext cx="306720" cy="258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1CF1330-D669-4A0A-9F98-0CBF7C8894FD}"/>
                  </a:ext>
                </a:extLst>
              </p14:cNvPr>
              <p14:cNvContentPartPr/>
              <p14:nvPr/>
            </p14:nvContentPartPr>
            <p14:xfrm>
              <a:off x="7813680" y="941640"/>
              <a:ext cx="653040" cy="138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1CF1330-D669-4A0A-9F98-0CBF7C8894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04680" y="932640"/>
                <a:ext cx="670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413BE5B-E4AB-4A95-9329-9CBEEFD4E514}"/>
                  </a:ext>
                </a:extLst>
              </p14:cNvPr>
              <p14:cNvContentPartPr/>
              <p14:nvPr/>
            </p14:nvContentPartPr>
            <p14:xfrm>
              <a:off x="10919040" y="876480"/>
              <a:ext cx="334080" cy="391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413BE5B-E4AB-4A95-9329-9CBEEFD4E5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10391" y="867480"/>
                <a:ext cx="351739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2D0FBD3-CABB-411C-ACA4-5FEB7601386A}"/>
                  </a:ext>
                </a:extLst>
              </p14:cNvPr>
              <p14:cNvContentPartPr/>
              <p14:nvPr/>
            </p14:nvContentPartPr>
            <p14:xfrm>
              <a:off x="10101120" y="848760"/>
              <a:ext cx="729360" cy="333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2D0FBD3-CABB-411C-ACA4-5FEB760138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92476" y="839760"/>
                <a:ext cx="747009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601B64-BF0C-435C-8959-621FCB24174C}"/>
                  </a:ext>
                </a:extLst>
              </p14:cNvPr>
              <p14:cNvContentPartPr/>
              <p14:nvPr/>
            </p14:nvContentPartPr>
            <p14:xfrm>
              <a:off x="9549600" y="932280"/>
              <a:ext cx="353160" cy="171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601B64-BF0C-435C-8959-621FCB2417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40960" y="923640"/>
                <a:ext cx="3708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0739DD-59BC-4616-BCF9-01AD242FD23B}"/>
                  </a:ext>
                </a:extLst>
              </p14:cNvPr>
              <p14:cNvContentPartPr/>
              <p14:nvPr/>
            </p14:nvContentPartPr>
            <p14:xfrm>
              <a:off x="8745000" y="882600"/>
              <a:ext cx="581040" cy="240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0739DD-59BC-4616-BCF9-01AD242FD2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36355" y="873960"/>
                <a:ext cx="598691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395ADC3-C889-477A-A476-B3CC8720EF98}"/>
                  </a:ext>
                </a:extLst>
              </p14:cNvPr>
              <p14:cNvContentPartPr/>
              <p14:nvPr/>
            </p14:nvContentPartPr>
            <p14:xfrm>
              <a:off x="1699440" y="1630320"/>
              <a:ext cx="648720" cy="256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395ADC3-C889-477A-A476-B3CC8720EF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90795" y="1621320"/>
                <a:ext cx="66637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8A258C0-D461-4F03-A1B7-BD3B8A7259F3}"/>
                  </a:ext>
                </a:extLst>
              </p14:cNvPr>
              <p14:cNvContentPartPr/>
              <p14:nvPr/>
            </p14:nvContentPartPr>
            <p14:xfrm>
              <a:off x="3690240" y="1501080"/>
              <a:ext cx="872640" cy="347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8A258C0-D461-4F03-A1B7-BD3B8A7259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81600" y="1492080"/>
                <a:ext cx="890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6474B81-A1A5-4CAF-A1CB-3EAF2F7A215B}"/>
                  </a:ext>
                </a:extLst>
              </p14:cNvPr>
              <p14:cNvContentPartPr/>
              <p14:nvPr/>
            </p14:nvContentPartPr>
            <p14:xfrm>
              <a:off x="2599440" y="1571640"/>
              <a:ext cx="945000" cy="307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6474B81-A1A5-4CAF-A1CB-3EAF2F7A21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0440" y="1562629"/>
                <a:ext cx="962640" cy="324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1BB0EC4-9914-48AF-99C2-77DE61F3E39E}"/>
                  </a:ext>
                </a:extLst>
              </p14:cNvPr>
              <p14:cNvContentPartPr/>
              <p14:nvPr/>
            </p14:nvContentPartPr>
            <p14:xfrm>
              <a:off x="4852680" y="1517640"/>
              <a:ext cx="520560" cy="196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1BB0EC4-9914-48AF-99C2-77DE61F3E39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44040" y="1508640"/>
                <a:ext cx="5382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CBE8FC4-D965-4906-8E2E-4F23EA25ECBC}"/>
                  </a:ext>
                </a:extLst>
              </p14:cNvPr>
              <p14:cNvContentPartPr/>
              <p14:nvPr/>
            </p14:nvContentPartPr>
            <p14:xfrm>
              <a:off x="6651240" y="1353840"/>
              <a:ext cx="1217160" cy="337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CBE8FC4-D965-4906-8E2E-4F23EA25EC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42240" y="1344840"/>
                <a:ext cx="1234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1320A8E-BD60-4259-8FA4-090B38E7F2E8}"/>
                  </a:ext>
                </a:extLst>
              </p14:cNvPr>
              <p14:cNvContentPartPr/>
              <p14:nvPr/>
            </p14:nvContentPartPr>
            <p14:xfrm>
              <a:off x="5733600" y="1350960"/>
              <a:ext cx="638280" cy="245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1320A8E-BD60-4259-8FA4-090B38E7F2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24600" y="1342333"/>
                <a:ext cx="655920" cy="263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B77FACC-5CF9-45D8-A420-FDE7C3DBE2DD}"/>
                  </a:ext>
                </a:extLst>
              </p14:cNvPr>
              <p14:cNvContentPartPr/>
              <p14:nvPr/>
            </p14:nvContentPartPr>
            <p14:xfrm>
              <a:off x="1255560" y="2297760"/>
              <a:ext cx="316800" cy="242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B77FACC-5CF9-45D8-A420-FDE7C3DBE2D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46930" y="2289120"/>
                <a:ext cx="3344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F59E2A7-CAA3-4EC3-BD8F-D770BE5B845B}"/>
                  </a:ext>
                </a:extLst>
              </p14:cNvPr>
              <p14:cNvContentPartPr/>
              <p14:nvPr/>
            </p14:nvContentPartPr>
            <p14:xfrm>
              <a:off x="2563440" y="2294160"/>
              <a:ext cx="23040" cy="18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F59E2A7-CAA3-4EC3-BD8F-D770BE5B84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54800" y="2285160"/>
                <a:ext cx="40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CA612FA-1563-498F-8178-5A54356EAD78}"/>
                  </a:ext>
                </a:extLst>
              </p14:cNvPr>
              <p14:cNvContentPartPr/>
              <p14:nvPr/>
            </p14:nvContentPartPr>
            <p14:xfrm>
              <a:off x="2583240" y="2429520"/>
              <a:ext cx="33840" cy="18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CA612FA-1563-498F-8178-5A54356EAD7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74240" y="2420520"/>
                <a:ext cx="514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6D890DF-8B3D-4A76-AB49-89C03803A57A}"/>
                  </a:ext>
                </a:extLst>
              </p14:cNvPr>
              <p14:cNvContentPartPr/>
              <p14:nvPr/>
            </p14:nvContentPartPr>
            <p14:xfrm>
              <a:off x="2017680" y="2250240"/>
              <a:ext cx="396360" cy="307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6D890DF-8B3D-4A76-AB49-89C03803A5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08688" y="2241600"/>
                <a:ext cx="413984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B23B78A-522D-49DF-8AFD-882F33A3C37B}"/>
                  </a:ext>
                </a:extLst>
              </p14:cNvPr>
              <p14:cNvContentPartPr/>
              <p14:nvPr/>
            </p14:nvContentPartPr>
            <p14:xfrm>
              <a:off x="3157080" y="2163120"/>
              <a:ext cx="726120" cy="3135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B23B78A-522D-49DF-8AFD-882F33A3C3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48080" y="2154480"/>
                <a:ext cx="7437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BEED0AF-7A77-4C4C-8626-D28944D37BFA}"/>
                  </a:ext>
                </a:extLst>
              </p14:cNvPr>
              <p14:cNvContentPartPr/>
              <p14:nvPr/>
            </p14:nvContentPartPr>
            <p14:xfrm>
              <a:off x="2579280" y="2882040"/>
              <a:ext cx="16560" cy="12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BEED0AF-7A77-4C4C-8626-D28944D37B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70280" y="2873400"/>
                <a:ext cx="342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CEC169D-EC94-4559-BD1B-F64BF7E0BCF3}"/>
                  </a:ext>
                </a:extLst>
              </p14:cNvPr>
              <p14:cNvContentPartPr/>
              <p14:nvPr/>
            </p14:nvContentPartPr>
            <p14:xfrm>
              <a:off x="2608080" y="2997240"/>
              <a:ext cx="7920" cy="64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CEC169D-EC94-4559-BD1B-F64BF7E0BCF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9080" y="2988240"/>
                <a:ext cx="25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1B1B3D-1448-4CFF-BC87-A85863B2CF98}"/>
                  </a:ext>
                </a:extLst>
              </p14:cNvPr>
              <p14:cNvContentPartPr/>
              <p14:nvPr/>
            </p14:nvContentPartPr>
            <p14:xfrm>
              <a:off x="3329880" y="2753880"/>
              <a:ext cx="34560" cy="961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1B1B3D-1448-4CFF-BC87-A85863B2CF9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20880" y="2745240"/>
                <a:ext cx="52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8E6647B-59CD-4F48-AB27-0A453B16E3EB}"/>
                  </a:ext>
                </a:extLst>
              </p14:cNvPr>
              <p14:cNvContentPartPr/>
              <p14:nvPr/>
            </p14:nvContentPartPr>
            <p14:xfrm>
              <a:off x="3499800" y="2765400"/>
              <a:ext cx="26280" cy="1256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8E6647B-59CD-4F48-AB27-0A453B16E3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90800" y="2756400"/>
                <a:ext cx="439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5254472-DC85-4EB7-BE09-BD82649596EB}"/>
                  </a:ext>
                </a:extLst>
              </p14:cNvPr>
              <p14:cNvContentPartPr/>
              <p14:nvPr/>
            </p14:nvContentPartPr>
            <p14:xfrm>
              <a:off x="2037120" y="2808240"/>
              <a:ext cx="362160" cy="2437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5254472-DC85-4EB7-BE09-BD82649596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28120" y="2799600"/>
                <a:ext cx="3798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1542352-5289-44A6-B215-049215EC4175}"/>
                  </a:ext>
                </a:extLst>
              </p14:cNvPr>
              <p14:cNvContentPartPr/>
              <p14:nvPr/>
            </p14:nvContentPartPr>
            <p14:xfrm>
              <a:off x="2690520" y="3324480"/>
              <a:ext cx="18360" cy="16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1542352-5289-44A6-B215-049215EC417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81520" y="3315480"/>
                <a:ext cx="36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787AA85-6FC6-4FA0-9DFA-FAFA5A690626}"/>
                  </a:ext>
                </a:extLst>
              </p14:cNvPr>
              <p14:cNvContentPartPr/>
              <p14:nvPr/>
            </p14:nvContentPartPr>
            <p14:xfrm>
              <a:off x="2718600" y="3449040"/>
              <a:ext cx="15840" cy="64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787AA85-6FC6-4FA0-9DFA-FAFA5A69062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709600" y="3440400"/>
                <a:ext cx="33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F3DC173-B673-4F4C-865B-0130176874BE}"/>
                  </a:ext>
                </a:extLst>
              </p14:cNvPr>
              <p14:cNvContentPartPr/>
              <p14:nvPr/>
            </p14:nvContentPartPr>
            <p14:xfrm>
              <a:off x="3435000" y="3276960"/>
              <a:ext cx="118800" cy="140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F3DC173-B673-4F4C-865B-0130176874B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26334" y="3267960"/>
                <a:ext cx="136494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9C521EC-80E7-4E6E-8AEB-89D4BBFB8FF5}"/>
                  </a:ext>
                </a:extLst>
              </p14:cNvPr>
              <p14:cNvContentPartPr/>
              <p14:nvPr/>
            </p14:nvContentPartPr>
            <p14:xfrm>
              <a:off x="2030280" y="3263280"/>
              <a:ext cx="426960" cy="2876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9C521EC-80E7-4E6E-8AEB-89D4BBFB8FF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021280" y="3254640"/>
                <a:ext cx="4446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CC35DA4-FBB1-46F5-B10D-7966CB06CD45}"/>
                  </a:ext>
                </a:extLst>
              </p14:cNvPr>
              <p14:cNvContentPartPr/>
              <p14:nvPr/>
            </p14:nvContentPartPr>
            <p14:xfrm>
              <a:off x="2587200" y="4047000"/>
              <a:ext cx="261000" cy="234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CC35DA4-FBB1-46F5-B10D-7966CB06CD4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578560" y="4038360"/>
                <a:ext cx="2786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A1D8D79-66DC-4170-813A-7180FB0A8D22}"/>
                  </a:ext>
                </a:extLst>
              </p14:cNvPr>
              <p14:cNvContentPartPr/>
              <p14:nvPr/>
            </p14:nvContentPartPr>
            <p14:xfrm>
              <a:off x="3506640" y="3991560"/>
              <a:ext cx="235080" cy="2480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A1D8D79-66DC-4170-813A-7180FB0A8D2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97640" y="3982920"/>
                <a:ext cx="2527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A4F310A-97BD-4455-AE57-4F69C5961B54}"/>
                  </a:ext>
                </a:extLst>
              </p14:cNvPr>
              <p14:cNvContentPartPr/>
              <p14:nvPr/>
            </p14:nvContentPartPr>
            <p14:xfrm>
              <a:off x="3845400" y="3961680"/>
              <a:ext cx="443520" cy="3402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A4F310A-97BD-4455-AE57-4F69C5961B5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36760" y="3953031"/>
                <a:ext cx="461160" cy="357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6B1A1EA-1F0F-4D91-90FB-BE22C27F08A5}"/>
                  </a:ext>
                </a:extLst>
              </p14:cNvPr>
              <p14:cNvContentPartPr/>
              <p14:nvPr/>
            </p14:nvContentPartPr>
            <p14:xfrm>
              <a:off x="3023880" y="4003800"/>
              <a:ext cx="362880" cy="2440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6B1A1EA-1F0F-4D91-90FB-BE22C27F08A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014880" y="3995173"/>
                <a:ext cx="380520" cy="261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CBF5CDC-6559-4B94-8DB1-AA12ECD1E495}"/>
                  </a:ext>
                </a:extLst>
              </p14:cNvPr>
              <p14:cNvContentPartPr/>
              <p14:nvPr/>
            </p14:nvContentPartPr>
            <p14:xfrm>
              <a:off x="4379280" y="3890760"/>
              <a:ext cx="195480" cy="4806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CBF5CDC-6559-4B94-8DB1-AA12ECD1E49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70640" y="3882120"/>
                <a:ext cx="21312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3CB3817-0DC6-453D-9264-848323C5E8C5}"/>
                  </a:ext>
                </a:extLst>
              </p14:cNvPr>
              <p14:cNvContentPartPr/>
              <p14:nvPr/>
            </p14:nvContentPartPr>
            <p14:xfrm>
              <a:off x="1604400" y="3991560"/>
              <a:ext cx="794880" cy="4194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3CB3817-0DC6-453D-9264-848323C5E8C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595756" y="3982560"/>
                <a:ext cx="812528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2E5EA08-E37C-4505-BFDB-9A6D37803F53}"/>
                  </a:ext>
                </a:extLst>
              </p14:cNvPr>
              <p14:cNvContentPartPr/>
              <p14:nvPr/>
            </p14:nvContentPartPr>
            <p14:xfrm>
              <a:off x="4725600" y="4023600"/>
              <a:ext cx="193680" cy="39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2E5EA08-E37C-4505-BFDB-9A6D37803F5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716600" y="4014960"/>
                <a:ext cx="2113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551A926-A920-482D-BC91-FF094003FCB1}"/>
                  </a:ext>
                </a:extLst>
              </p14:cNvPr>
              <p14:cNvContentPartPr/>
              <p14:nvPr/>
            </p14:nvContentPartPr>
            <p14:xfrm>
              <a:off x="4805520" y="4116120"/>
              <a:ext cx="148320" cy="133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551A926-A920-482D-BC91-FF094003FCB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796880" y="4107480"/>
                <a:ext cx="165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3ED9FB3-C074-4BFE-8A64-6A0CDFD0F9AB}"/>
                  </a:ext>
                </a:extLst>
              </p14:cNvPr>
              <p14:cNvContentPartPr/>
              <p14:nvPr/>
            </p14:nvContentPartPr>
            <p14:xfrm>
              <a:off x="7683000" y="3868800"/>
              <a:ext cx="649440" cy="3614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3ED9FB3-C074-4BFE-8A64-6A0CDFD0F9A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74000" y="3860151"/>
                <a:ext cx="667080" cy="379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F3E0EBC-B6E3-4005-8D26-E78F80AC7140}"/>
                  </a:ext>
                </a:extLst>
              </p14:cNvPr>
              <p14:cNvContentPartPr/>
              <p14:nvPr/>
            </p14:nvContentPartPr>
            <p14:xfrm>
              <a:off x="7292400" y="3923520"/>
              <a:ext cx="223200" cy="2124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F3E0EBC-B6E3-4005-8D26-E78F80AC714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83760" y="3914520"/>
                <a:ext cx="2408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47DDB8A-F174-4750-BBAF-FD5FFD6CCF9C}"/>
                  </a:ext>
                </a:extLst>
              </p14:cNvPr>
              <p14:cNvContentPartPr/>
              <p14:nvPr/>
            </p14:nvContentPartPr>
            <p14:xfrm>
              <a:off x="6546840" y="3891480"/>
              <a:ext cx="657000" cy="3546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47DDB8A-F174-4750-BBAF-FD5FFD6CCF9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538200" y="3882840"/>
                <a:ext cx="6746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C0D8438-76A5-447D-9934-7933BC7729A5}"/>
                  </a:ext>
                </a:extLst>
              </p14:cNvPr>
              <p14:cNvContentPartPr/>
              <p14:nvPr/>
            </p14:nvContentPartPr>
            <p14:xfrm>
              <a:off x="5835120" y="3868080"/>
              <a:ext cx="539640" cy="3625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C0D8438-76A5-447D-9934-7933BC7729A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26120" y="3859080"/>
                <a:ext cx="5572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0D08237-3E2E-4151-9336-22311588CA9D}"/>
                  </a:ext>
                </a:extLst>
              </p14:cNvPr>
              <p14:cNvContentPartPr/>
              <p14:nvPr/>
            </p14:nvContentPartPr>
            <p14:xfrm>
              <a:off x="5224920" y="3888960"/>
              <a:ext cx="507240" cy="3636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0D08237-3E2E-4151-9336-22311588CA9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216280" y="3880320"/>
                <a:ext cx="5248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1D72749-519C-4D24-81C5-F074D66D35E4}"/>
                  </a:ext>
                </a:extLst>
              </p14:cNvPr>
              <p14:cNvContentPartPr/>
              <p14:nvPr/>
            </p14:nvContentPartPr>
            <p14:xfrm>
              <a:off x="8417040" y="3954840"/>
              <a:ext cx="239040" cy="540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1D72749-519C-4D24-81C5-F074D66D35E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408400" y="3945840"/>
                <a:ext cx="256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C2460C1-6B3C-42AF-B3AB-80C4EF3749FC}"/>
                  </a:ext>
                </a:extLst>
              </p14:cNvPr>
              <p14:cNvContentPartPr/>
              <p14:nvPr/>
            </p14:nvContentPartPr>
            <p14:xfrm>
              <a:off x="9445200" y="3806160"/>
              <a:ext cx="225720" cy="2563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C2460C1-6B3C-42AF-B3AB-80C4EF3749F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436200" y="3797520"/>
                <a:ext cx="2433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B4FCFFC-D23E-441B-9C49-7FB2F4989E00}"/>
                  </a:ext>
                </a:extLst>
              </p14:cNvPr>
              <p14:cNvContentPartPr/>
              <p14:nvPr/>
            </p14:nvContentPartPr>
            <p14:xfrm>
              <a:off x="9179880" y="3801120"/>
              <a:ext cx="183240" cy="1922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B4FCFFC-D23E-441B-9C49-7FB2F4989E0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171240" y="3792480"/>
                <a:ext cx="200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8E44B32-6F94-49DF-B35C-131A7BCBA9CF}"/>
                  </a:ext>
                </a:extLst>
              </p14:cNvPr>
              <p14:cNvContentPartPr/>
              <p14:nvPr/>
            </p14:nvContentPartPr>
            <p14:xfrm>
              <a:off x="8753280" y="3821280"/>
              <a:ext cx="307800" cy="2592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8E44B32-6F94-49DF-B35C-131A7BCBA9C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744280" y="3812628"/>
                <a:ext cx="325440" cy="276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6F7F562-2A2B-4C03-8402-C21EF833EB3C}"/>
                  </a:ext>
                </a:extLst>
              </p14:cNvPr>
              <p14:cNvContentPartPr/>
              <p14:nvPr/>
            </p14:nvContentPartPr>
            <p14:xfrm>
              <a:off x="9777480" y="3774120"/>
              <a:ext cx="389520" cy="3135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6F7F562-2A2B-4C03-8402-C21EF833EB3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768480" y="3765480"/>
                <a:ext cx="4071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C8BB565-718C-4A8D-92C2-BF5877F1C14C}"/>
                  </a:ext>
                </a:extLst>
              </p14:cNvPr>
              <p14:cNvContentPartPr/>
              <p14:nvPr/>
            </p14:nvContentPartPr>
            <p14:xfrm>
              <a:off x="10270680" y="3736680"/>
              <a:ext cx="1383840" cy="3506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C8BB565-718C-4A8D-92C2-BF5877F1C14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261682" y="3728040"/>
                <a:ext cx="1401475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C3172D6-7846-43F8-86BA-91077A3537D1}"/>
                  </a:ext>
                </a:extLst>
              </p14:cNvPr>
              <p14:cNvContentPartPr/>
              <p14:nvPr/>
            </p14:nvContentPartPr>
            <p14:xfrm>
              <a:off x="2616720" y="4717320"/>
              <a:ext cx="230040" cy="280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C3172D6-7846-43F8-86BA-91077A3537D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607720" y="4708320"/>
                <a:ext cx="2476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656AB0E4-1824-45A8-987C-94940695486D}"/>
                  </a:ext>
                </a:extLst>
              </p14:cNvPr>
              <p14:cNvContentPartPr/>
              <p14:nvPr/>
            </p14:nvContentPartPr>
            <p14:xfrm>
              <a:off x="4095960" y="4528680"/>
              <a:ext cx="418680" cy="3250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656AB0E4-1824-45A8-987C-94940695486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086960" y="4520040"/>
                <a:ext cx="4363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1710145-4D2F-47AA-978A-06481109D82F}"/>
                  </a:ext>
                </a:extLst>
              </p14:cNvPr>
              <p14:cNvContentPartPr/>
              <p14:nvPr/>
            </p14:nvContentPartPr>
            <p14:xfrm>
              <a:off x="3298560" y="4579800"/>
              <a:ext cx="712440" cy="2610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1710145-4D2F-47AA-978A-06481109D82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89920" y="4570800"/>
                <a:ext cx="7300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D6A40B5-6F65-4DD2-8F2B-46AA45486C10}"/>
                  </a:ext>
                </a:extLst>
              </p14:cNvPr>
              <p14:cNvContentPartPr/>
              <p14:nvPr/>
            </p14:nvContentPartPr>
            <p14:xfrm>
              <a:off x="3091920" y="4584840"/>
              <a:ext cx="116640" cy="2574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D6A40B5-6F65-4DD2-8F2B-46AA45486C1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082948" y="4576200"/>
                <a:ext cx="134226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8D8E6007-2683-4136-B9D6-BD973B9312EB}"/>
                  </a:ext>
                </a:extLst>
              </p14:cNvPr>
              <p14:cNvContentPartPr/>
              <p14:nvPr/>
            </p14:nvContentPartPr>
            <p14:xfrm>
              <a:off x="4641360" y="4524720"/>
              <a:ext cx="237600" cy="1980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8D8E6007-2683-4136-B9D6-BD973B9312E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632360" y="4516080"/>
                <a:ext cx="2552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7A17511-1706-42D2-872C-DB7BE5A8E440}"/>
                  </a:ext>
                </a:extLst>
              </p14:cNvPr>
              <p14:cNvContentPartPr/>
              <p14:nvPr/>
            </p14:nvContentPartPr>
            <p14:xfrm>
              <a:off x="10702680" y="1619520"/>
              <a:ext cx="321480" cy="4222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7A17511-1706-42D2-872C-DB7BE5A8E44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693680" y="1610520"/>
                <a:ext cx="3391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0F57D2AA-3BDC-40BA-9EDE-BC7CB5CA0356}"/>
                  </a:ext>
                </a:extLst>
              </p14:cNvPr>
              <p14:cNvContentPartPr/>
              <p14:nvPr/>
            </p14:nvContentPartPr>
            <p14:xfrm>
              <a:off x="8437560" y="1681080"/>
              <a:ext cx="2070720" cy="14443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0F57D2AA-3BDC-40BA-9EDE-BC7CB5CA035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428560" y="1672082"/>
                <a:ext cx="2088360" cy="146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533BC407-3C80-4BDC-811E-E0C8131663F1}"/>
                  </a:ext>
                </a:extLst>
              </p14:cNvPr>
              <p14:cNvContentPartPr/>
              <p14:nvPr/>
            </p14:nvContentPartPr>
            <p14:xfrm>
              <a:off x="5152200" y="4425720"/>
              <a:ext cx="1603440" cy="4572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533BC407-3C80-4BDC-811E-E0C8131663F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143558" y="4417080"/>
                <a:ext cx="1621084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9569B64-DF81-4379-9071-A96D03BA9C6B}"/>
                  </a:ext>
                </a:extLst>
              </p14:cNvPr>
              <p14:cNvContentPartPr/>
              <p14:nvPr/>
            </p14:nvContentPartPr>
            <p14:xfrm>
              <a:off x="2409000" y="5262000"/>
              <a:ext cx="152280" cy="496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9569B64-DF81-4379-9071-A96D03BA9C6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400000" y="5253360"/>
                <a:ext cx="1699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FEAD630-F297-4C16-87DC-60F378D871AE}"/>
                  </a:ext>
                </a:extLst>
              </p14:cNvPr>
              <p14:cNvContentPartPr/>
              <p14:nvPr/>
            </p14:nvContentPartPr>
            <p14:xfrm>
              <a:off x="2392440" y="5387640"/>
              <a:ext cx="193320" cy="100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FEAD630-F297-4C16-87DC-60F378D871A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383800" y="5378640"/>
                <a:ext cx="2109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5C1E1D27-78A6-4D52-8B5D-14AA20ACE92D}"/>
                  </a:ext>
                </a:extLst>
              </p14:cNvPr>
              <p14:cNvContentPartPr/>
              <p14:nvPr/>
            </p14:nvContentPartPr>
            <p14:xfrm>
              <a:off x="4146000" y="5457120"/>
              <a:ext cx="226080" cy="15768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5C1E1D27-78A6-4D52-8B5D-14AA20ACE92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37360" y="5448480"/>
                <a:ext cx="243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E2A8327E-06DD-46F4-94D4-AB2574E6483D}"/>
                  </a:ext>
                </a:extLst>
              </p14:cNvPr>
              <p14:cNvContentPartPr/>
              <p14:nvPr/>
            </p14:nvContentPartPr>
            <p14:xfrm>
              <a:off x="4395120" y="5296560"/>
              <a:ext cx="184320" cy="2952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E2A8327E-06DD-46F4-94D4-AB2574E6483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386480" y="5287920"/>
                <a:ext cx="201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4A7B5B06-CDE8-45B2-8B33-1991CD442F1F}"/>
                  </a:ext>
                </a:extLst>
              </p14:cNvPr>
              <p14:cNvContentPartPr/>
              <p14:nvPr/>
            </p14:nvContentPartPr>
            <p14:xfrm>
              <a:off x="4077960" y="5199720"/>
              <a:ext cx="163080" cy="19980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4A7B5B06-CDE8-45B2-8B33-1991CD442F1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069320" y="5190720"/>
                <a:ext cx="180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9CA49A3B-7FA4-4253-885B-498441379D21}"/>
                  </a:ext>
                </a:extLst>
              </p14:cNvPr>
              <p14:cNvContentPartPr/>
              <p14:nvPr/>
            </p14:nvContentPartPr>
            <p14:xfrm>
              <a:off x="3528600" y="5183880"/>
              <a:ext cx="472680" cy="42732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9CA49A3B-7FA4-4253-885B-498441379D2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519600" y="5174880"/>
                <a:ext cx="4903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D1914C02-50B4-420A-893A-D20BB4FB6264}"/>
                  </a:ext>
                </a:extLst>
              </p14:cNvPr>
              <p14:cNvContentPartPr/>
              <p14:nvPr/>
            </p14:nvContentPartPr>
            <p14:xfrm>
              <a:off x="2964120" y="5119080"/>
              <a:ext cx="482400" cy="48960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D1914C02-50B4-420A-893A-D20BB4FB626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955120" y="5110080"/>
                <a:ext cx="5000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15ACEC1B-32F1-43C1-9F6D-07C104265DB7}"/>
                  </a:ext>
                </a:extLst>
              </p14:cNvPr>
              <p14:cNvContentPartPr/>
              <p14:nvPr/>
            </p14:nvContentPartPr>
            <p14:xfrm>
              <a:off x="4709400" y="5322840"/>
              <a:ext cx="327240" cy="1944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15ACEC1B-32F1-43C1-9F6D-07C104265DB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700400" y="5313840"/>
                <a:ext cx="344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DDA79840-97D0-424C-8ECB-B55C55429A63}"/>
                  </a:ext>
                </a:extLst>
              </p14:cNvPr>
              <p14:cNvContentPartPr/>
              <p14:nvPr/>
            </p14:nvContentPartPr>
            <p14:xfrm>
              <a:off x="4815240" y="5435160"/>
              <a:ext cx="141120" cy="25452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DDA79840-97D0-424C-8ECB-B55C55429A6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806600" y="5426160"/>
                <a:ext cx="1587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C95D331D-281D-48FC-B7CD-61ADCA65ED71}"/>
                  </a:ext>
                </a:extLst>
              </p14:cNvPr>
              <p14:cNvContentPartPr/>
              <p14:nvPr/>
            </p14:nvContentPartPr>
            <p14:xfrm>
              <a:off x="5185320" y="5124480"/>
              <a:ext cx="514080" cy="21096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C95D331D-281D-48FC-B7CD-61ADCA65ED7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176320" y="5115480"/>
                <a:ext cx="5317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1D00D7E7-BC96-478B-8E9D-6F1E993C849B}"/>
                  </a:ext>
                </a:extLst>
              </p14:cNvPr>
              <p14:cNvContentPartPr/>
              <p14:nvPr/>
            </p14:nvContentPartPr>
            <p14:xfrm>
              <a:off x="4884360" y="5123400"/>
              <a:ext cx="11160" cy="15012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1D00D7E7-BC96-478B-8E9D-6F1E993C849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875720" y="5114400"/>
                <a:ext cx="288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D8685867-013E-4AFF-AF18-65473F08C68E}"/>
                  </a:ext>
                </a:extLst>
              </p14:cNvPr>
              <p14:cNvContentPartPr/>
              <p14:nvPr/>
            </p14:nvContentPartPr>
            <p14:xfrm>
              <a:off x="5564400" y="5420400"/>
              <a:ext cx="164880" cy="21420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D8685867-013E-4AFF-AF18-65473F08C68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555400" y="5411760"/>
                <a:ext cx="1825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D3D3EE42-74F9-4F95-B02A-EC76F66798E4}"/>
                  </a:ext>
                </a:extLst>
              </p14:cNvPr>
              <p14:cNvContentPartPr/>
              <p14:nvPr/>
            </p14:nvContentPartPr>
            <p14:xfrm>
              <a:off x="6082080" y="5444880"/>
              <a:ext cx="187920" cy="24660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D3D3EE42-74F9-4F95-B02A-EC76F66798E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073080" y="5435880"/>
                <a:ext cx="2055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EF6F5A15-83C7-43F0-A4F8-9066CEA545A0}"/>
                  </a:ext>
                </a:extLst>
              </p14:cNvPr>
              <p14:cNvContentPartPr/>
              <p14:nvPr/>
            </p14:nvContentPartPr>
            <p14:xfrm>
              <a:off x="5852040" y="5165520"/>
              <a:ext cx="415080" cy="20340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EF6F5A15-83C7-43F0-A4F8-9066CEA545A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843392" y="5156520"/>
                <a:ext cx="432735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38E3EC6E-3BCB-43DD-921D-38C64F5A774F}"/>
                  </a:ext>
                </a:extLst>
              </p14:cNvPr>
              <p14:cNvContentPartPr/>
              <p14:nvPr/>
            </p14:nvContentPartPr>
            <p14:xfrm>
              <a:off x="4138440" y="1905720"/>
              <a:ext cx="4114440" cy="164304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38E3EC6E-3BCB-43DD-921D-38C64F5A774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129800" y="1896720"/>
                <a:ext cx="4132080" cy="16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C5151269-9119-45D6-89D6-51509A38A96D}"/>
                  </a:ext>
                </a:extLst>
              </p14:cNvPr>
              <p14:cNvContentPartPr/>
              <p14:nvPr/>
            </p14:nvContentPartPr>
            <p14:xfrm>
              <a:off x="6484200" y="5182080"/>
              <a:ext cx="186840" cy="19332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C5151269-9119-45D6-89D6-51509A38A96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475200" y="5173440"/>
                <a:ext cx="2044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D061A618-462D-4BA7-AD04-81536D27F1CA}"/>
                  </a:ext>
                </a:extLst>
              </p14:cNvPr>
              <p14:cNvContentPartPr/>
              <p14:nvPr/>
            </p14:nvContentPartPr>
            <p14:xfrm>
              <a:off x="6927000" y="5054640"/>
              <a:ext cx="11520" cy="10908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D061A618-462D-4BA7-AD04-81536D27F1C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918360" y="5045640"/>
                <a:ext cx="29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FCC41DF5-5CD1-400E-845F-B08F46B865EE}"/>
                  </a:ext>
                </a:extLst>
              </p14:cNvPr>
              <p14:cNvContentPartPr/>
              <p14:nvPr/>
            </p14:nvContentPartPr>
            <p14:xfrm>
              <a:off x="6785880" y="5217360"/>
              <a:ext cx="291960" cy="2520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FCC41DF5-5CD1-400E-845F-B08F46B865E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777240" y="5208360"/>
                <a:ext cx="3096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D7F0CE7F-1EC8-4500-B125-A412DC603531}"/>
                  </a:ext>
                </a:extLst>
              </p14:cNvPr>
              <p14:cNvContentPartPr/>
              <p14:nvPr/>
            </p14:nvContentPartPr>
            <p14:xfrm>
              <a:off x="6835560" y="5317080"/>
              <a:ext cx="166320" cy="27504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D7F0CE7F-1EC8-4500-B125-A412DC60353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826920" y="5308080"/>
                <a:ext cx="1839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FF94DEF3-36AE-4879-B5FB-AA29C23FE3E3}"/>
                  </a:ext>
                </a:extLst>
              </p14:cNvPr>
              <p14:cNvContentPartPr/>
              <p14:nvPr/>
            </p14:nvContentPartPr>
            <p14:xfrm>
              <a:off x="7587960" y="5027280"/>
              <a:ext cx="182520" cy="3492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FF94DEF3-36AE-4879-B5FB-AA29C23FE3E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578960" y="5018280"/>
                <a:ext cx="2001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60A83B6D-F52B-446D-AFE0-8B9817179004}"/>
                  </a:ext>
                </a:extLst>
              </p14:cNvPr>
              <p14:cNvContentPartPr/>
              <p14:nvPr/>
            </p14:nvContentPartPr>
            <p14:xfrm>
              <a:off x="7559520" y="5147520"/>
              <a:ext cx="230040" cy="1836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60A83B6D-F52B-446D-AFE0-8B981717900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550880" y="5138520"/>
                <a:ext cx="247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DF143FE6-34F2-4D82-BD32-7C76C8E242A4}"/>
                  </a:ext>
                </a:extLst>
              </p14:cNvPr>
              <p14:cNvContentPartPr/>
              <p14:nvPr/>
            </p14:nvContentPartPr>
            <p14:xfrm>
              <a:off x="8019240" y="5168760"/>
              <a:ext cx="553320" cy="5076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DF143FE6-34F2-4D82-BD32-7C76C8E242A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010600" y="5159760"/>
                <a:ext cx="5709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057F7E3D-6803-47B2-8AEA-73530EDCD235}"/>
                  </a:ext>
                </a:extLst>
              </p14:cNvPr>
              <p14:cNvContentPartPr/>
              <p14:nvPr/>
            </p14:nvContentPartPr>
            <p14:xfrm>
              <a:off x="8698560" y="5157960"/>
              <a:ext cx="3240" cy="540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057F7E3D-6803-47B2-8AEA-73530EDCD23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689560" y="5148960"/>
                <a:ext cx="208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28CC53FF-ACDD-4F0F-BC7A-EFA88E0F0D99}"/>
                  </a:ext>
                </a:extLst>
              </p14:cNvPr>
              <p14:cNvContentPartPr/>
              <p14:nvPr/>
            </p14:nvContentPartPr>
            <p14:xfrm>
              <a:off x="8094120" y="5297640"/>
              <a:ext cx="244080" cy="25596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28CC53FF-ACDD-4F0F-BC7A-EFA88E0F0D9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085480" y="5288988"/>
                <a:ext cx="261720" cy="273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2B8048B1-6245-4B2D-8E0B-CACED1C2E34D}"/>
                  </a:ext>
                </a:extLst>
              </p14:cNvPr>
              <p14:cNvContentPartPr/>
              <p14:nvPr/>
            </p14:nvContentPartPr>
            <p14:xfrm>
              <a:off x="8136600" y="4812000"/>
              <a:ext cx="271800" cy="27216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2B8048B1-6245-4B2D-8E0B-CACED1C2E34D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127960" y="4803000"/>
                <a:ext cx="289440" cy="2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2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F1EF2E-C870-4535-9C7E-6CA82351BF0C}"/>
                  </a:ext>
                </a:extLst>
              </p14:cNvPr>
              <p14:cNvContentPartPr/>
              <p14:nvPr/>
            </p14:nvContentPartPr>
            <p14:xfrm>
              <a:off x="1884480" y="640680"/>
              <a:ext cx="425520" cy="27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F1EF2E-C870-4535-9C7E-6CA82351BF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480" y="632040"/>
                <a:ext cx="4431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7686AAA-FAB9-4D29-9968-87047948A72E}"/>
                  </a:ext>
                </a:extLst>
              </p14:cNvPr>
              <p14:cNvContentPartPr/>
              <p14:nvPr/>
            </p14:nvContentPartPr>
            <p14:xfrm>
              <a:off x="3798240" y="697920"/>
              <a:ext cx="177120" cy="105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686AAA-FAB9-4D29-9968-87047948A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9240" y="689280"/>
                <a:ext cx="194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2D223F-C734-4D6B-9F45-ABFFD5944109}"/>
                  </a:ext>
                </a:extLst>
              </p14:cNvPr>
              <p14:cNvContentPartPr/>
              <p14:nvPr/>
            </p14:nvContentPartPr>
            <p14:xfrm>
              <a:off x="4161120" y="677040"/>
              <a:ext cx="30960" cy="14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2D223F-C734-4D6B-9F45-ABFFD59441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2120" y="668040"/>
                <a:ext cx="486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895716-A922-442A-906B-13599E86387C}"/>
                  </a:ext>
                </a:extLst>
              </p14:cNvPr>
              <p14:cNvContentPartPr/>
              <p14:nvPr/>
            </p14:nvContentPartPr>
            <p14:xfrm>
              <a:off x="4164000" y="837240"/>
              <a:ext cx="9720" cy="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895716-A922-442A-906B-13599E8638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5000" y="828600"/>
                <a:ext cx="273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EB9E8D-FA40-4BE6-A00A-7464371CC140}"/>
                  </a:ext>
                </a:extLst>
              </p14:cNvPr>
              <p14:cNvContentPartPr/>
              <p14:nvPr/>
            </p14:nvContentPartPr>
            <p14:xfrm>
              <a:off x="3502680" y="633120"/>
              <a:ext cx="205200" cy="214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EB9E8D-FA40-4BE6-A00A-7464371CC1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3696" y="624480"/>
                <a:ext cx="222809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F2285A-1ACF-4F0C-82E6-6CD9F6C65191}"/>
                  </a:ext>
                </a:extLst>
              </p14:cNvPr>
              <p14:cNvContentPartPr/>
              <p14:nvPr/>
            </p14:nvContentPartPr>
            <p14:xfrm>
              <a:off x="2418000" y="652200"/>
              <a:ext cx="914400" cy="405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F2285A-1ACF-4F0C-82E6-6CD9F6C651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9000" y="643200"/>
                <a:ext cx="9320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6FC37CB-5D1F-4B9B-98D7-812B61B0B17C}"/>
                  </a:ext>
                </a:extLst>
              </p14:cNvPr>
              <p14:cNvContentPartPr/>
              <p14:nvPr/>
            </p14:nvContentPartPr>
            <p14:xfrm>
              <a:off x="5996760" y="725280"/>
              <a:ext cx="145440" cy="11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6FC37CB-5D1F-4B9B-98D7-812B61B0B1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88120" y="716280"/>
                <a:ext cx="1630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4DBC87B-EABC-4A90-8601-FA7C810D13FA}"/>
                  </a:ext>
                </a:extLst>
              </p14:cNvPr>
              <p14:cNvContentPartPr/>
              <p14:nvPr/>
            </p14:nvContentPartPr>
            <p14:xfrm>
              <a:off x="5988840" y="830400"/>
              <a:ext cx="108000" cy="8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4DBC87B-EABC-4A90-8601-FA7C810D13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79840" y="821400"/>
                <a:ext cx="1256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E2E1EE-6DD1-4D0A-A184-A56066B775BF}"/>
                  </a:ext>
                </a:extLst>
              </p14:cNvPr>
              <p14:cNvContentPartPr/>
              <p14:nvPr/>
            </p14:nvContentPartPr>
            <p14:xfrm>
              <a:off x="6928440" y="638880"/>
              <a:ext cx="188640" cy="259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E2E1EE-6DD1-4D0A-A184-A56066B775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19800" y="629880"/>
                <a:ext cx="2062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C77DDB8-3A69-4AC4-A900-DDDD0DCC79FB}"/>
                  </a:ext>
                </a:extLst>
              </p14:cNvPr>
              <p14:cNvContentPartPr/>
              <p14:nvPr/>
            </p14:nvContentPartPr>
            <p14:xfrm>
              <a:off x="7446840" y="542400"/>
              <a:ext cx="153360" cy="123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C77DDB8-3A69-4AC4-A900-DDDD0DCC79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38200" y="533760"/>
                <a:ext cx="171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15D882A-9C73-4D41-BF5C-6C3EA1744112}"/>
                  </a:ext>
                </a:extLst>
              </p14:cNvPr>
              <p14:cNvContentPartPr/>
              <p14:nvPr/>
            </p14:nvContentPartPr>
            <p14:xfrm>
              <a:off x="7213920" y="657600"/>
              <a:ext cx="154080" cy="215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15D882A-9C73-4D41-BF5C-6C3EA17441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05280" y="648600"/>
                <a:ext cx="1717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8218B9D-D8A8-4B65-8B73-08F7369E0550}"/>
                  </a:ext>
                </a:extLst>
              </p14:cNvPr>
              <p14:cNvContentPartPr/>
              <p14:nvPr/>
            </p14:nvContentPartPr>
            <p14:xfrm>
              <a:off x="6432360" y="558600"/>
              <a:ext cx="381960" cy="415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8218B9D-D8A8-4B65-8B73-08F7369E05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23352" y="549960"/>
                <a:ext cx="399617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3F3C8DC-B1DA-423B-8F12-414F9E484492}"/>
                  </a:ext>
                </a:extLst>
              </p14:cNvPr>
              <p14:cNvContentPartPr/>
              <p14:nvPr/>
            </p14:nvContentPartPr>
            <p14:xfrm>
              <a:off x="5944560" y="1275360"/>
              <a:ext cx="108000" cy="18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3F3C8DC-B1DA-423B-8F12-414F9E48449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35560" y="1266720"/>
                <a:ext cx="1256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4CD151A-0980-4212-BD0B-512F92FAEAE1}"/>
                  </a:ext>
                </a:extLst>
              </p14:cNvPr>
              <p14:cNvContentPartPr/>
              <p14:nvPr/>
            </p14:nvContentPartPr>
            <p14:xfrm>
              <a:off x="5947440" y="1377600"/>
              <a:ext cx="59040" cy="2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4CD151A-0980-4212-BD0B-512F92FAEA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38440" y="1368600"/>
                <a:ext cx="766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0EAA58F-8708-477B-B4F5-8D038C02E913}"/>
                  </a:ext>
                </a:extLst>
              </p14:cNvPr>
              <p14:cNvContentPartPr/>
              <p14:nvPr/>
            </p14:nvContentPartPr>
            <p14:xfrm>
              <a:off x="4572240" y="499920"/>
              <a:ext cx="1269000" cy="1084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0EAA58F-8708-477B-B4F5-8D038C02E9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63598" y="490920"/>
                <a:ext cx="1286645" cy="11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316B14E-F8D1-4CC6-9D83-96EABEC370BE}"/>
                  </a:ext>
                </a:extLst>
              </p14:cNvPr>
              <p14:cNvContentPartPr/>
              <p14:nvPr/>
            </p14:nvContentPartPr>
            <p14:xfrm>
              <a:off x="7042920" y="1173120"/>
              <a:ext cx="197280" cy="187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316B14E-F8D1-4CC6-9D83-96EABEC370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34280" y="1164480"/>
                <a:ext cx="2149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F5C4B17-B2AE-4E02-9076-F134C4E15F2D}"/>
                  </a:ext>
                </a:extLst>
              </p14:cNvPr>
              <p14:cNvContentPartPr/>
              <p14:nvPr/>
            </p14:nvContentPartPr>
            <p14:xfrm>
              <a:off x="7336680" y="1004280"/>
              <a:ext cx="328320" cy="361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F5C4B17-B2AE-4E02-9076-F134C4E15F2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28031" y="995640"/>
                <a:ext cx="345979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4CB0CDC-3133-445E-8ED4-01A40B8DA9DC}"/>
                  </a:ext>
                </a:extLst>
              </p14:cNvPr>
              <p14:cNvContentPartPr/>
              <p14:nvPr/>
            </p14:nvContentPartPr>
            <p14:xfrm>
              <a:off x="6595440" y="1079160"/>
              <a:ext cx="321480" cy="346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4CB0CDC-3133-445E-8ED4-01A40B8DA9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6450" y="1070511"/>
                <a:ext cx="339100" cy="363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515C51B-B071-4C4F-87D4-5EBF41308444}"/>
                  </a:ext>
                </a:extLst>
              </p14:cNvPr>
              <p14:cNvContentPartPr/>
              <p14:nvPr/>
            </p14:nvContentPartPr>
            <p14:xfrm>
              <a:off x="2095440" y="2114880"/>
              <a:ext cx="450720" cy="597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515C51B-B071-4C4F-87D4-5EBF413084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86440" y="2105880"/>
                <a:ext cx="46836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072D2B-364F-41C9-ACAC-EF5094A2A1DA}"/>
                  </a:ext>
                </a:extLst>
              </p14:cNvPr>
              <p14:cNvContentPartPr/>
              <p14:nvPr/>
            </p14:nvContentPartPr>
            <p14:xfrm>
              <a:off x="2213520" y="1910760"/>
              <a:ext cx="204120" cy="140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072D2B-364F-41C9-ACAC-EF5094A2A1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04520" y="1902120"/>
                <a:ext cx="2217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3D3CDDC-A12D-42FF-A9F6-28A7CC66E28D}"/>
                  </a:ext>
                </a:extLst>
              </p14:cNvPr>
              <p14:cNvContentPartPr/>
              <p14:nvPr/>
            </p14:nvContentPartPr>
            <p14:xfrm>
              <a:off x="1770720" y="2046480"/>
              <a:ext cx="185760" cy="704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3D3CDDC-A12D-42FF-A9F6-28A7CC66E28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61720" y="2037840"/>
                <a:ext cx="20340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3704804-2CBF-4F01-9049-CEB86AE82A21}"/>
                  </a:ext>
                </a:extLst>
              </p14:cNvPr>
              <p14:cNvContentPartPr/>
              <p14:nvPr/>
            </p14:nvContentPartPr>
            <p14:xfrm>
              <a:off x="2680440" y="1858200"/>
              <a:ext cx="790200" cy="847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3704804-2CBF-4F01-9049-CEB86AE82A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71800" y="1849560"/>
                <a:ext cx="80784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CFDE2D1-229C-4DDB-8752-AED348E2C59A}"/>
                  </a:ext>
                </a:extLst>
              </p14:cNvPr>
              <p14:cNvContentPartPr/>
              <p14:nvPr/>
            </p14:nvContentPartPr>
            <p14:xfrm>
              <a:off x="3723360" y="2253480"/>
              <a:ext cx="375840" cy="54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CFDE2D1-229C-4DDB-8752-AED348E2C59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14360" y="2244840"/>
                <a:ext cx="393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8A5FD36-91F1-45A1-A928-168C2EA5FC16}"/>
                  </a:ext>
                </a:extLst>
              </p14:cNvPr>
              <p14:cNvContentPartPr/>
              <p14:nvPr/>
            </p14:nvContentPartPr>
            <p14:xfrm>
              <a:off x="3851160" y="2354280"/>
              <a:ext cx="304920" cy="32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8A5FD36-91F1-45A1-A928-168C2EA5FC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42160" y="2345280"/>
                <a:ext cx="3225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4BBBCCA-F5D8-4E1C-9A85-B4C6DB14E1E5}"/>
                  </a:ext>
                </a:extLst>
              </p14:cNvPr>
              <p14:cNvContentPartPr/>
              <p14:nvPr/>
            </p14:nvContentPartPr>
            <p14:xfrm>
              <a:off x="4699320" y="2115600"/>
              <a:ext cx="332640" cy="281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4BBBCCA-F5D8-4E1C-9A85-B4C6DB14E1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90320" y="2106960"/>
                <a:ext cx="3502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547EB4D-5B7B-409D-A776-064FC6C4F6F9}"/>
                  </a:ext>
                </a:extLst>
              </p14:cNvPr>
              <p14:cNvContentPartPr/>
              <p14:nvPr/>
            </p14:nvContentPartPr>
            <p14:xfrm>
              <a:off x="4705080" y="2457960"/>
              <a:ext cx="11880" cy="16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547EB4D-5B7B-409D-A776-064FC6C4F6F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96440" y="2449320"/>
                <a:ext cx="29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A4E7EF7-EB78-4C2A-A28E-799EA679ACBC}"/>
                  </a:ext>
                </a:extLst>
              </p14:cNvPr>
              <p14:cNvContentPartPr/>
              <p14:nvPr/>
            </p14:nvContentPartPr>
            <p14:xfrm>
              <a:off x="5076960" y="2542200"/>
              <a:ext cx="44640" cy="182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A4E7EF7-EB78-4C2A-A28E-799EA679AC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67960" y="2533200"/>
                <a:ext cx="62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2A0A94B-579F-4244-984B-E309C93283E1}"/>
                  </a:ext>
                </a:extLst>
              </p14:cNvPr>
              <p14:cNvContentPartPr/>
              <p14:nvPr/>
            </p14:nvContentPartPr>
            <p14:xfrm>
              <a:off x="4647840" y="1909320"/>
              <a:ext cx="272160" cy="158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2A0A94B-579F-4244-984B-E309C93283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38840" y="1900680"/>
                <a:ext cx="2898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5538628-5D8A-4E72-A93E-97746F70E189}"/>
                  </a:ext>
                </a:extLst>
              </p14:cNvPr>
              <p14:cNvContentPartPr/>
              <p14:nvPr/>
            </p14:nvContentPartPr>
            <p14:xfrm>
              <a:off x="5256600" y="1965480"/>
              <a:ext cx="638640" cy="4766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5538628-5D8A-4E72-A93E-97746F70E18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47960" y="1956840"/>
                <a:ext cx="6562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E510CC4-3668-4B63-9122-D9B07C7D71D7}"/>
                  </a:ext>
                </a:extLst>
              </p14:cNvPr>
              <p14:cNvContentPartPr/>
              <p14:nvPr/>
            </p14:nvContentPartPr>
            <p14:xfrm>
              <a:off x="4668360" y="2551560"/>
              <a:ext cx="287640" cy="182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E510CC4-3668-4B63-9122-D9B07C7D71D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59731" y="2542560"/>
                <a:ext cx="305258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0365616-5652-47C3-ABFC-A0AEF44F96D0}"/>
                  </a:ext>
                </a:extLst>
              </p14:cNvPr>
              <p14:cNvContentPartPr/>
              <p14:nvPr/>
            </p14:nvContentPartPr>
            <p14:xfrm>
              <a:off x="3913800" y="3382440"/>
              <a:ext cx="277920" cy="2347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0365616-5652-47C3-ABFC-A0AEF44F96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5160" y="3373440"/>
                <a:ext cx="295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C2627C8-8F53-4E44-8D52-2DFF4DD6203E}"/>
                  </a:ext>
                </a:extLst>
              </p14:cNvPr>
              <p14:cNvContentPartPr/>
              <p14:nvPr/>
            </p14:nvContentPartPr>
            <p14:xfrm>
              <a:off x="4345800" y="3280560"/>
              <a:ext cx="624600" cy="466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C2627C8-8F53-4E44-8D52-2DFF4DD6203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36800" y="3271920"/>
                <a:ext cx="6422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6A1FD96-985D-4A41-AC2B-0A6BAF128084}"/>
                  </a:ext>
                </a:extLst>
              </p14:cNvPr>
              <p14:cNvContentPartPr/>
              <p14:nvPr/>
            </p14:nvContentPartPr>
            <p14:xfrm>
              <a:off x="3448320" y="3388920"/>
              <a:ext cx="370440" cy="2516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6A1FD96-985D-4A41-AC2B-0A6BAF12808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39672" y="3379920"/>
                <a:ext cx="388097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AD010B6-BDD0-45C1-BDA1-B68DBEDFFD3D}"/>
                  </a:ext>
                </a:extLst>
              </p14:cNvPr>
              <p14:cNvContentPartPr/>
              <p14:nvPr/>
            </p14:nvContentPartPr>
            <p14:xfrm>
              <a:off x="2884920" y="3364440"/>
              <a:ext cx="334080" cy="309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AD010B6-BDD0-45C1-BDA1-B68DBEDFFD3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76280" y="3355440"/>
                <a:ext cx="3517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B2DA1F-F7A2-4119-A2F4-9E5F92425BE5}"/>
                  </a:ext>
                </a:extLst>
              </p14:cNvPr>
              <p14:cNvContentPartPr/>
              <p14:nvPr/>
            </p14:nvContentPartPr>
            <p14:xfrm>
              <a:off x="2475600" y="3428160"/>
              <a:ext cx="294840" cy="259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B2DA1F-F7A2-4119-A2F4-9E5F92425B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66949" y="3419160"/>
                <a:ext cx="312502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9CB1C71-67D2-4486-B78D-661C7538FBF6}"/>
                  </a:ext>
                </a:extLst>
              </p14:cNvPr>
              <p14:cNvContentPartPr/>
              <p14:nvPr/>
            </p14:nvContentPartPr>
            <p14:xfrm>
              <a:off x="1919040" y="3383880"/>
              <a:ext cx="441000" cy="3628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9CB1C71-67D2-4486-B78D-661C7538FBF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10040" y="3374880"/>
                <a:ext cx="4586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F074538-F5F0-4C94-887E-A2C1ABDC3A8C}"/>
                  </a:ext>
                </a:extLst>
              </p14:cNvPr>
              <p14:cNvContentPartPr/>
              <p14:nvPr/>
            </p14:nvContentPartPr>
            <p14:xfrm>
              <a:off x="5309880" y="3387480"/>
              <a:ext cx="271440" cy="42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F074538-F5F0-4C94-887E-A2C1ABDC3A8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00880" y="3378840"/>
                <a:ext cx="289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6189F48-8239-471D-8D9C-5B97803ACA15}"/>
                  </a:ext>
                </a:extLst>
              </p14:cNvPr>
              <p14:cNvContentPartPr/>
              <p14:nvPr/>
            </p14:nvContentPartPr>
            <p14:xfrm>
              <a:off x="5401320" y="3480360"/>
              <a:ext cx="223920" cy="21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6189F48-8239-471D-8D9C-5B97803ACA1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92320" y="3471720"/>
                <a:ext cx="241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442797D-F9DC-4A01-91C6-59E461B1EB7F}"/>
                  </a:ext>
                </a:extLst>
              </p14:cNvPr>
              <p14:cNvContentPartPr/>
              <p14:nvPr/>
            </p14:nvContentPartPr>
            <p14:xfrm>
              <a:off x="6031680" y="3304680"/>
              <a:ext cx="425880" cy="272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442797D-F9DC-4A01-91C6-59E461B1EB7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22680" y="3295680"/>
                <a:ext cx="4435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5D5EF65-C7B9-4CDF-AE0C-AB201170ED3D}"/>
                  </a:ext>
                </a:extLst>
              </p14:cNvPr>
              <p14:cNvContentPartPr/>
              <p14:nvPr/>
            </p14:nvContentPartPr>
            <p14:xfrm>
              <a:off x="6812880" y="3274800"/>
              <a:ext cx="178200" cy="2840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5D5EF65-C7B9-4CDF-AE0C-AB201170ED3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03880" y="3266160"/>
                <a:ext cx="1958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A7C4FA2-ED2E-4AD4-B195-5978ECDB1235}"/>
                  </a:ext>
                </a:extLst>
              </p14:cNvPr>
              <p14:cNvContentPartPr/>
              <p14:nvPr/>
            </p14:nvContentPartPr>
            <p14:xfrm>
              <a:off x="7711080" y="3268320"/>
              <a:ext cx="129960" cy="1616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A7C4FA2-ED2E-4AD4-B195-5978ECDB123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02440" y="3259320"/>
                <a:ext cx="1476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29B73A1-BE36-464C-8D96-970C80EB12C3}"/>
                  </a:ext>
                </a:extLst>
              </p14:cNvPr>
              <p14:cNvContentPartPr/>
              <p14:nvPr/>
            </p14:nvContentPartPr>
            <p14:xfrm>
              <a:off x="7116360" y="3209640"/>
              <a:ext cx="453960" cy="5101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29B73A1-BE36-464C-8D96-970C80EB12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07367" y="3201000"/>
                <a:ext cx="471586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0CC9546-B4AE-4E11-997B-DA0BFCFCC7DE}"/>
                  </a:ext>
                </a:extLst>
              </p14:cNvPr>
              <p14:cNvContentPartPr/>
              <p14:nvPr/>
            </p14:nvContentPartPr>
            <p14:xfrm>
              <a:off x="7962000" y="3106320"/>
              <a:ext cx="1303920" cy="4384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0CC9546-B4AE-4E11-997B-DA0BFCFCC7D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53358" y="3097680"/>
                <a:ext cx="1321565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6C253B7-064E-4217-87A9-0EED07842B5E}"/>
                  </a:ext>
                </a:extLst>
              </p14:cNvPr>
              <p14:cNvContentPartPr/>
              <p14:nvPr/>
            </p14:nvContentPartPr>
            <p14:xfrm>
              <a:off x="9368520" y="3103440"/>
              <a:ext cx="169200" cy="5436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6C253B7-064E-4217-87A9-0EED07842B5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59520" y="3094440"/>
                <a:ext cx="18684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C90ED4F-D814-4E77-AADC-BDD804A69979}"/>
                  </a:ext>
                </a:extLst>
              </p14:cNvPr>
              <p14:cNvContentPartPr/>
              <p14:nvPr/>
            </p14:nvContentPartPr>
            <p14:xfrm>
              <a:off x="4628760" y="4067520"/>
              <a:ext cx="374400" cy="381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C90ED4F-D814-4E77-AADC-BDD804A6997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19760" y="4058880"/>
                <a:ext cx="3920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F8F69F8-22DF-4518-9739-C1DFB51B34E4}"/>
                  </a:ext>
                </a:extLst>
              </p14:cNvPr>
              <p14:cNvContentPartPr/>
              <p14:nvPr/>
            </p14:nvContentPartPr>
            <p14:xfrm>
              <a:off x="4695000" y="4211160"/>
              <a:ext cx="266040" cy="90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F8F69F8-22DF-4518-9739-C1DFB51B34E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86000" y="4202520"/>
                <a:ext cx="2836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C70CC02-5760-4DEA-8E09-D3BF1C87AE4E}"/>
                  </a:ext>
                </a:extLst>
              </p14:cNvPr>
              <p14:cNvContentPartPr/>
              <p14:nvPr/>
            </p14:nvContentPartPr>
            <p14:xfrm>
              <a:off x="5251920" y="4004880"/>
              <a:ext cx="47160" cy="2649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C70CC02-5760-4DEA-8E09-D3BF1C87AE4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43280" y="3996240"/>
                <a:ext cx="64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E00AFEB-E97A-401A-8327-95B9CA78C335}"/>
                  </a:ext>
                </a:extLst>
              </p14:cNvPr>
              <p14:cNvContentPartPr/>
              <p14:nvPr/>
            </p14:nvContentPartPr>
            <p14:xfrm>
              <a:off x="5433000" y="4173360"/>
              <a:ext cx="247320" cy="90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E00AFEB-E97A-401A-8327-95B9CA78C33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24000" y="4164360"/>
                <a:ext cx="264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9BABE2A-10D5-4748-B430-46B5F0F8343E}"/>
                  </a:ext>
                </a:extLst>
              </p14:cNvPr>
              <p14:cNvContentPartPr/>
              <p14:nvPr/>
            </p14:nvContentPartPr>
            <p14:xfrm>
              <a:off x="5911080" y="4013520"/>
              <a:ext cx="388440" cy="3236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9BABE2A-10D5-4748-B430-46B5F0F8343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02080" y="4004510"/>
                <a:ext cx="40608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D9C8AED-E196-4C61-BDA6-533DCD9BD277}"/>
                  </a:ext>
                </a:extLst>
              </p14:cNvPr>
              <p14:cNvContentPartPr/>
              <p14:nvPr/>
            </p14:nvContentPartPr>
            <p14:xfrm>
              <a:off x="6867240" y="4034040"/>
              <a:ext cx="111960" cy="219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D9C8AED-E196-4C61-BDA6-533DCD9BD27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858600" y="4025400"/>
                <a:ext cx="1296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9631E81-8292-4056-A356-F58AA5F9722F}"/>
                  </a:ext>
                </a:extLst>
              </p14:cNvPr>
              <p14:cNvContentPartPr/>
              <p14:nvPr/>
            </p14:nvContentPartPr>
            <p14:xfrm>
              <a:off x="8352240" y="3896160"/>
              <a:ext cx="169200" cy="4604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9631E81-8292-4056-A356-F58AA5F9722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43600" y="3887520"/>
                <a:ext cx="18684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7125EBE-3298-45EE-A0D6-0844C7AF834F}"/>
                  </a:ext>
                </a:extLst>
              </p14:cNvPr>
              <p14:cNvContentPartPr/>
              <p14:nvPr/>
            </p14:nvContentPartPr>
            <p14:xfrm>
              <a:off x="7685880" y="3893280"/>
              <a:ext cx="511920" cy="3844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7125EBE-3298-45EE-A0D6-0844C7AF834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76880" y="3884640"/>
                <a:ext cx="5295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A1CB659-C29D-4D78-843C-103D84D04627}"/>
                  </a:ext>
                </a:extLst>
              </p14:cNvPr>
              <p14:cNvContentPartPr/>
              <p14:nvPr/>
            </p14:nvContentPartPr>
            <p14:xfrm>
              <a:off x="7136520" y="3919560"/>
              <a:ext cx="307800" cy="3139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A1CB659-C29D-4D78-843C-103D84D0462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27870" y="3910560"/>
                <a:ext cx="325461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0A57AF1-939F-4976-B0D6-9271028B7B51}"/>
                  </a:ext>
                </a:extLst>
              </p14:cNvPr>
              <p14:cNvContentPartPr/>
              <p14:nvPr/>
            </p14:nvContentPartPr>
            <p14:xfrm>
              <a:off x="6406440" y="3953400"/>
              <a:ext cx="328680" cy="3207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0A57AF1-939F-4976-B0D6-9271028B7B5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97440" y="3944400"/>
                <a:ext cx="3463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72051587-F7A8-4AF4-A5CA-58CA41A0F3A9}"/>
                  </a:ext>
                </a:extLst>
              </p14:cNvPr>
              <p14:cNvContentPartPr/>
              <p14:nvPr/>
            </p14:nvContentPartPr>
            <p14:xfrm>
              <a:off x="9828240" y="3069240"/>
              <a:ext cx="2139120" cy="5911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72051587-F7A8-4AF4-A5CA-58CA41A0F3A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19240" y="3060595"/>
                <a:ext cx="2156760" cy="608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37A6AA33-F258-4A96-95E9-BF6D6A078374}"/>
                  </a:ext>
                </a:extLst>
              </p14:cNvPr>
              <p14:cNvContentPartPr/>
              <p14:nvPr/>
            </p14:nvContentPartPr>
            <p14:xfrm>
              <a:off x="4540560" y="4467840"/>
              <a:ext cx="5757480" cy="19206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37A6AA33-F258-4A96-95E9-BF6D6A07837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31919" y="4458840"/>
                <a:ext cx="5775121" cy="19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1FD4910-C777-413C-B71F-84897BA28B3F}"/>
                  </a:ext>
                </a:extLst>
              </p14:cNvPr>
              <p14:cNvContentPartPr/>
              <p14:nvPr/>
            </p14:nvContentPartPr>
            <p14:xfrm>
              <a:off x="6166320" y="2114160"/>
              <a:ext cx="1736280" cy="3189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1FD4910-C777-413C-B71F-84897BA28B3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57680" y="2105160"/>
                <a:ext cx="175392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9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4B8FC4-F01A-413F-8057-634047443ADE}"/>
                  </a:ext>
                </a:extLst>
              </p14:cNvPr>
              <p14:cNvContentPartPr/>
              <p14:nvPr/>
            </p14:nvContentPartPr>
            <p14:xfrm>
              <a:off x="2106960" y="714120"/>
              <a:ext cx="371880" cy="352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4B8FC4-F01A-413F-8057-634047443A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320" y="705480"/>
                <a:ext cx="3895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1B3DC8-7060-4F02-8271-5C5AE352BD73}"/>
                  </a:ext>
                </a:extLst>
              </p14:cNvPr>
              <p14:cNvContentPartPr/>
              <p14:nvPr/>
            </p14:nvContentPartPr>
            <p14:xfrm>
              <a:off x="2959800" y="754440"/>
              <a:ext cx="142560" cy="292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1B3DC8-7060-4F02-8271-5C5AE352B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1160" y="745451"/>
                <a:ext cx="160200" cy="310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75AA95-0CBC-4129-9422-4273DD92BCEC}"/>
                  </a:ext>
                </a:extLst>
              </p14:cNvPr>
              <p14:cNvContentPartPr/>
              <p14:nvPr/>
            </p14:nvContentPartPr>
            <p14:xfrm>
              <a:off x="3221880" y="741480"/>
              <a:ext cx="140400" cy="361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75AA95-0CBC-4129-9422-4273DD92BC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3240" y="732480"/>
                <a:ext cx="1580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04EEF6-C6D7-43BE-ADFE-1BE08482C456}"/>
                  </a:ext>
                </a:extLst>
              </p14:cNvPr>
              <p14:cNvContentPartPr/>
              <p14:nvPr/>
            </p14:nvContentPartPr>
            <p14:xfrm>
              <a:off x="3550560" y="561480"/>
              <a:ext cx="191520" cy="115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04EEF6-C6D7-43BE-ADFE-1BE08482C4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1560" y="552480"/>
                <a:ext cx="209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57D42C-430B-4D44-A574-B3BD3E5E0B6B}"/>
                  </a:ext>
                </a:extLst>
              </p14:cNvPr>
              <p14:cNvContentPartPr/>
              <p14:nvPr/>
            </p14:nvContentPartPr>
            <p14:xfrm>
              <a:off x="4312320" y="683520"/>
              <a:ext cx="129600" cy="450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57D42C-430B-4D44-A574-B3BD3E5E0B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3680" y="674520"/>
                <a:ext cx="14724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5D407AF-EDA9-43C6-96A9-73797D027975}"/>
                  </a:ext>
                </a:extLst>
              </p14:cNvPr>
              <p14:cNvContentPartPr/>
              <p14:nvPr/>
            </p14:nvContentPartPr>
            <p14:xfrm>
              <a:off x="3532560" y="729960"/>
              <a:ext cx="651960" cy="426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5D407AF-EDA9-43C6-96A9-73797D0279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23565" y="721313"/>
                <a:ext cx="669590" cy="444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BAEE11-6492-4534-B71B-65F4BD84E168}"/>
                  </a:ext>
                </a:extLst>
              </p14:cNvPr>
              <p14:cNvContentPartPr/>
              <p14:nvPr/>
            </p14:nvContentPartPr>
            <p14:xfrm>
              <a:off x="4731360" y="807720"/>
              <a:ext cx="133560" cy="10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BAEE11-6492-4534-B71B-65F4BD84E1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22360" y="798720"/>
                <a:ext cx="1512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4695D1C-8B8F-494A-A803-81D6CA7D4459}"/>
                  </a:ext>
                </a:extLst>
              </p14:cNvPr>
              <p14:cNvContentPartPr/>
              <p14:nvPr/>
            </p14:nvContentPartPr>
            <p14:xfrm>
              <a:off x="4753320" y="879360"/>
              <a:ext cx="178200" cy="30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4695D1C-8B8F-494A-A803-81D6CA7D44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44320" y="870720"/>
                <a:ext cx="195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20D473-66BF-4130-AE9E-12B618F90EB9}"/>
                  </a:ext>
                </a:extLst>
              </p14:cNvPr>
              <p14:cNvContentPartPr/>
              <p14:nvPr/>
            </p14:nvContentPartPr>
            <p14:xfrm>
              <a:off x="5206920" y="727440"/>
              <a:ext cx="79920" cy="216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20D473-66BF-4130-AE9E-12B618F90E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8280" y="718440"/>
                <a:ext cx="97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1DCC202-F0F6-4051-8AE0-174A429C272C}"/>
                  </a:ext>
                </a:extLst>
              </p14:cNvPr>
              <p14:cNvContentPartPr/>
              <p14:nvPr/>
            </p14:nvContentPartPr>
            <p14:xfrm>
              <a:off x="5368560" y="818880"/>
              <a:ext cx="214560" cy="21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1DCC202-F0F6-4051-8AE0-174A429C272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59560" y="810240"/>
                <a:ext cx="2322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FFC7289-8C6F-426A-B6FE-EA7C8E5F8F79}"/>
                  </a:ext>
                </a:extLst>
              </p14:cNvPr>
              <p14:cNvContentPartPr/>
              <p14:nvPr/>
            </p14:nvContentPartPr>
            <p14:xfrm>
              <a:off x="5903520" y="636360"/>
              <a:ext cx="168840" cy="321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FFC7289-8C6F-426A-B6FE-EA7C8E5F8F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94880" y="627360"/>
                <a:ext cx="1864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FA430EA-51D2-435B-8A14-AC35DAE84F0E}"/>
                  </a:ext>
                </a:extLst>
              </p14:cNvPr>
              <p14:cNvContentPartPr/>
              <p14:nvPr/>
            </p14:nvContentPartPr>
            <p14:xfrm>
              <a:off x="7331280" y="432600"/>
              <a:ext cx="392400" cy="839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FA430EA-51D2-435B-8A14-AC35DAE84F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22280" y="423600"/>
                <a:ext cx="41004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1D0E90B-5368-45C9-95A9-3ECE57F4B00C}"/>
                  </a:ext>
                </a:extLst>
              </p14:cNvPr>
              <p14:cNvContentPartPr/>
              <p14:nvPr/>
            </p14:nvContentPartPr>
            <p14:xfrm>
              <a:off x="6180720" y="505320"/>
              <a:ext cx="1068840" cy="716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1D0E90B-5368-45C9-95A9-3ECE57F4B0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72080" y="496680"/>
                <a:ext cx="108648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96E4439-B033-42A0-9266-E6B6E68D99D1}"/>
                  </a:ext>
                </a:extLst>
              </p14:cNvPr>
              <p14:cNvContentPartPr/>
              <p14:nvPr/>
            </p14:nvContentPartPr>
            <p14:xfrm>
              <a:off x="4012080" y="1762080"/>
              <a:ext cx="183600" cy="34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96E4439-B033-42A0-9266-E6B6E68D99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03080" y="1753440"/>
                <a:ext cx="201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C1E74FE-C0A4-4A45-B180-CA0AF7F20286}"/>
                  </a:ext>
                </a:extLst>
              </p14:cNvPr>
              <p14:cNvContentPartPr/>
              <p14:nvPr/>
            </p14:nvContentPartPr>
            <p14:xfrm>
              <a:off x="4000920" y="1939560"/>
              <a:ext cx="182520" cy="16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C1E74FE-C0A4-4A45-B180-CA0AF7F202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91920" y="1930920"/>
                <a:ext cx="200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1D17280-09A1-4E02-98F5-78A5C9643010}"/>
                  </a:ext>
                </a:extLst>
              </p14:cNvPr>
              <p14:cNvContentPartPr/>
              <p14:nvPr/>
            </p14:nvContentPartPr>
            <p14:xfrm>
              <a:off x="4493400" y="1741920"/>
              <a:ext cx="16920" cy="297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1D17280-09A1-4E02-98F5-78A5C96430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84400" y="1732920"/>
                <a:ext cx="345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5246940-853E-49D2-84BD-0EB93829FE47}"/>
                  </a:ext>
                </a:extLst>
              </p14:cNvPr>
              <p14:cNvContentPartPr/>
              <p14:nvPr/>
            </p14:nvContentPartPr>
            <p14:xfrm>
              <a:off x="4603560" y="1870080"/>
              <a:ext cx="270360" cy="7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5246940-853E-49D2-84BD-0EB93829FE4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94560" y="1861080"/>
                <a:ext cx="288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5B0EB2F-B9B1-429A-BE49-BAED16701495}"/>
                  </a:ext>
                </a:extLst>
              </p14:cNvPr>
              <p14:cNvContentPartPr/>
              <p14:nvPr/>
            </p14:nvContentPartPr>
            <p14:xfrm>
              <a:off x="5540640" y="1510080"/>
              <a:ext cx="387720" cy="687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5B0EB2F-B9B1-429A-BE49-BAED167014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31632" y="1501435"/>
                <a:ext cx="405376" cy="704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A2FD2EB-5CFE-4C6D-9A93-CCEFE4043C94}"/>
                  </a:ext>
                </a:extLst>
              </p14:cNvPr>
              <p14:cNvContentPartPr/>
              <p14:nvPr/>
            </p14:nvContentPartPr>
            <p14:xfrm>
              <a:off x="5061480" y="1677840"/>
              <a:ext cx="396360" cy="384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A2FD2EB-5CFE-4C6D-9A93-CCEFE4043C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52488" y="1668840"/>
                <a:ext cx="413984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295E4D4-4DAC-4ECF-9F24-3FFA4002710A}"/>
                  </a:ext>
                </a:extLst>
              </p14:cNvPr>
              <p14:cNvContentPartPr/>
              <p14:nvPr/>
            </p14:nvContentPartPr>
            <p14:xfrm>
              <a:off x="6030960" y="1539600"/>
              <a:ext cx="839520" cy="578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295E4D4-4DAC-4ECF-9F24-3FFA400271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21960" y="1530960"/>
                <a:ext cx="85716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86F88A5-85D5-4533-BAF6-D9834A8EA643}"/>
                  </a:ext>
                </a:extLst>
              </p14:cNvPr>
              <p14:cNvContentPartPr/>
              <p14:nvPr/>
            </p14:nvContentPartPr>
            <p14:xfrm>
              <a:off x="7020240" y="1823640"/>
              <a:ext cx="272880" cy="18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86F88A5-85D5-4533-BAF6-D9834A8EA64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11600" y="1814640"/>
                <a:ext cx="290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8070C15-22DF-40BD-8D45-75EACEC1C7D2}"/>
                  </a:ext>
                </a:extLst>
              </p14:cNvPr>
              <p14:cNvContentPartPr/>
              <p14:nvPr/>
            </p14:nvContentPartPr>
            <p14:xfrm>
              <a:off x="7062360" y="1964400"/>
              <a:ext cx="261000" cy="11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8070C15-22DF-40BD-8D45-75EACEC1C7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53720" y="1955760"/>
                <a:ext cx="278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C1E952D-070F-40A9-9A69-ECC7046F15D4}"/>
                  </a:ext>
                </a:extLst>
              </p14:cNvPr>
              <p14:cNvContentPartPr/>
              <p14:nvPr/>
            </p14:nvContentPartPr>
            <p14:xfrm>
              <a:off x="7579320" y="1728600"/>
              <a:ext cx="342360" cy="262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C1E952D-070F-40A9-9A69-ECC7046F15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0320" y="1719600"/>
                <a:ext cx="3600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FB51E4D-3650-4991-9719-221708CF98C0}"/>
                  </a:ext>
                </a:extLst>
              </p14:cNvPr>
              <p14:cNvContentPartPr/>
              <p14:nvPr/>
            </p14:nvContentPartPr>
            <p14:xfrm>
              <a:off x="8206440" y="1399560"/>
              <a:ext cx="190800" cy="138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FB51E4D-3650-4991-9719-221708CF98C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97800" y="1390560"/>
                <a:ext cx="2084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881DB28-D6AA-4DB8-B0D4-C6C4C4DC999F}"/>
                  </a:ext>
                </a:extLst>
              </p14:cNvPr>
              <p14:cNvContentPartPr/>
              <p14:nvPr/>
            </p14:nvContentPartPr>
            <p14:xfrm>
              <a:off x="8149560" y="1966560"/>
              <a:ext cx="393840" cy="2278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881DB28-D6AA-4DB8-B0D4-C6C4C4DC999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40560" y="1957920"/>
                <a:ext cx="4114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FE3888F-98D5-42C3-AD23-1421E59BFCCE}"/>
                  </a:ext>
                </a:extLst>
              </p14:cNvPr>
              <p14:cNvContentPartPr/>
              <p14:nvPr/>
            </p14:nvContentPartPr>
            <p14:xfrm>
              <a:off x="8094840" y="1678920"/>
              <a:ext cx="422640" cy="234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FE3888F-98D5-42C3-AD23-1421E59BFC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85840" y="1669920"/>
                <a:ext cx="4402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0AECC1C-60F6-4B68-A94E-C2E023B00095}"/>
                  </a:ext>
                </a:extLst>
              </p14:cNvPr>
              <p14:cNvContentPartPr/>
              <p14:nvPr/>
            </p14:nvContentPartPr>
            <p14:xfrm>
              <a:off x="8658600" y="1683600"/>
              <a:ext cx="399960" cy="453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0AECC1C-60F6-4B68-A94E-C2E023B0009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49952" y="1674960"/>
                <a:ext cx="417616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B96D466-B25D-42CE-A377-47AFBAE18450}"/>
                  </a:ext>
                </a:extLst>
              </p14:cNvPr>
              <p14:cNvContentPartPr/>
              <p14:nvPr/>
            </p14:nvContentPartPr>
            <p14:xfrm>
              <a:off x="9193920" y="1515840"/>
              <a:ext cx="836280" cy="583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B96D466-B25D-42CE-A377-47AFBAE184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84920" y="1506840"/>
                <a:ext cx="85392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DCB53C6-A0DA-456E-A1EE-8900CA152B74}"/>
                  </a:ext>
                </a:extLst>
              </p14:cNvPr>
              <p14:cNvContentPartPr/>
              <p14:nvPr/>
            </p14:nvContentPartPr>
            <p14:xfrm>
              <a:off x="6371880" y="2415840"/>
              <a:ext cx="133920" cy="3326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DCB53C6-A0DA-456E-A1EE-8900CA152B7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63240" y="2406840"/>
                <a:ext cx="1515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72778B3-48EC-48FE-9ADD-220878F4A2D5}"/>
                  </a:ext>
                </a:extLst>
              </p14:cNvPr>
              <p14:cNvContentPartPr/>
              <p14:nvPr/>
            </p14:nvContentPartPr>
            <p14:xfrm>
              <a:off x="6590040" y="2496480"/>
              <a:ext cx="13320" cy="147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72778B3-48EC-48FE-9ADD-220878F4A2D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81400" y="2487480"/>
                <a:ext cx="309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54C9DAA-2ECD-4E38-9725-A79E29304942}"/>
                  </a:ext>
                </a:extLst>
              </p14:cNvPr>
              <p14:cNvContentPartPr/>
              <p14:nvPr/>
            </p14:nvContentPartPr>
            <p14:xfrm>
              <a:off x="6695520" y="2580360"/>
              <a:ext cx="132120" cy="5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54C9DAA-2ECD-4E38-9725-A79E2930494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86880" y="2571360"/>
                <a:ext cx="1497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C95D836-F937-44A0-85CC-AEEFD0B4CC58}"/>
                  </a:ext>
                </a:extLst>
              </p14:cNvPr>
              <p14:cNvContentPartPr/>
              <p14:nvPr/>
            </p14:nvContentPartPr>
            <p14:xfrm>
              <a:off x="8744640" y="2337720"/>
              <a:ext cx="265680" cy="462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C95D836-F937-44A0-85CC-AEEFD0B4CC5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35652" y="2329080"/>
                <a:ext cx="283296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1F6D7B0-1C5A-47C8-A2BE-C7EEC9E20CFC}"/>
                  </a:ext>
                </a:extLst>
              </p14:cNvPr>
              <p14:cNvContentPartPr/>
              <p14:nvPr/>
            </p14:nvContentPartPr>
            <p14:xfrm>
              <a:off x="7461240" y="2380200"/>
              <a:ext cx="634680" cy="3996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1F6D7B0-1C5A-47C8-A2BE-C7EEC9E20C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52240" y="2371560"/>
                <a:ext cx="6523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E224988-5368-4700-80D8-BA1788957AF4}"/>
                  </a:ext>
                </a:extLst>
              </p14:cNvPr>
              <p14:cNvContentPartPr/>
              <p14:nvPr/>
            </p14:nvContentPartPr>
            <p14:xfrm>
              <a:off x="8190960" y="2425560"/>
              <a:ext cx="470520" cy="2736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E224988-5368-4700-80D8-BA1788957AF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82320" y="2416920"/>
                <a:ext cx="4881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6770776-1547-472C-810C-427E914196C7}"/>
                  </a:ext>
                </a:extLst>
              </p14:cNvPr>
              <p14:cNvContentPartPr/>
              <p14:nvPr/>
            </p14:nvContentPartPr>
            <p14:xfrm>
              <a:off x="6955800" y="2446800"/>
              <a:ext cx="407160" cy="271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6770776-1547-472C-810C-427E914196C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47152" y="2438160"/>
                <a:ext cx="424816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E94529B-347A-4D1A-8843-9B49BBA7E96F}"/>
                  </a:ext>
                </a:extLst>
              </p14:cNvPr>
              <p14:cNvContentPartPr/>
              <p14:nvPr/>
            </p14:nvContentPartPr>
            <p14:xfrm>
              <a:off x="5850600" y="2458320"/>
              <a:ext cx="322920" cy="1857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E94529B-347A-4D1A-8843-9B49BBA7E96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41600" y="2449680"/>
                <a:ext cx="3405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03F9693-1598-4233-B4D2-4B61C88F5BB8}"/>
                  </a:ext>
                </a:extLst>
              </p14:cNvPr>
              <p14:cNvContentPartPr/>
              <p14:nvPr/>
            </p14:nvContentPartPr>
            <p14:xfrm>
              <a:off x="3897960" y="2463000"/>
              <a:ext cx="1812240" cy="430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03F9693-1598-4233-B4D2-4B61C88F5BB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88960" y="2454000"/>
                <a:ext cx="182988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7318449-0AB2-41BA-BC04-D6A719033A93}"/>
                  </a:ext>
                </a:extLst>
              </p14:cNvPr>
              <p14:cNvContentPartPr/>
              <p14:nvPr/>
            </p14:nvContentPartPr>
            <p14:xfrm>
              <a:off x="9130560" y="2474880"/>
              <a:ext cx="105120" cy="97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7318449-0AB2-41BA-BC04-D6A719033A9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21560" y="2465880"/>
                <a:ext cx="1227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ADC81F1-6218-4129-ADA9-3CA283A74F5E}"/>
                  </a:ext>
                </a:extLst>
              </p14:cNvPr>
              <p14:cNvContentPartPr/>
              <p14:nvPr/>
            </p14:nvContentPartPr>
            <p14:xfrm>
              <a:off x="9354480" y="2463000"/>
              <a:ext cx="63000" cy="7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ADC81F1-6218-4129-ADA9-3CA283A74F5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45840" y="2454000"/>
                <a:ext cx="806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453619A-74C0-4F06-B8C8-5B6956E6344F}"/>
                  </a:ext>
                </a:extLst>
              </p14:cNvPr>
              <p14:cNvContentPartPr/>
              <p14:nvPr/>
            </p14:nvContentPartPr>
            <p14:xfrm>
              <a:off x="9546000" y="2347800"/>
              <a:ext cx="676440" cy="3837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453619A-74C0-4F06-B8C8-5B6956E6344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37005" y="2339160"/>
                <a:ext cx="694071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D48A837-3D76-4B13-8025-87313BB3127E}"/>
                  </a:ext>
                </a:extLst>
              </p14:cNvPr>
              <p14:cNvContentPartPr/>
              <p14:nvPr/>
            </p14:nvContentPartPr>
            <p14:xfrm>
              <a:off x="10968720" y="2198400"/>
              <a:ext cx="302760" cy="4291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D48A837-3D76-4B13-8025-87313BB3127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959720" y="2189400"/>
                <a:ext cx="32040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949E713-A934-4C44-BFC5-292C74C9E654}"/>
                  </a:ext>
                </a:extLst>
              </p14:cNvPr>
              <p14:cNvContentPartPr/>
              <p14:nvPr/>
            </p14:nvContentPartPr>
            <p14:xfrm>
              <a:off x="10368960" y="2333400"/>
              <a:ext cx="502920" cy="2775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949E713-A934-4C44-BFC5-292C74C9E65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60314" y="2324400"/>
                <a:ext cx="520573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FA85F49-206D-4208-9EB6-667EA5CD2BAC}"/>
                  </a:ext>
                </a:extLst>
              </p14:cNvPr>
              <p14:cNvContentPartPr/>
              <p14:nvPr/>
            </p14:nvContentPartPr>
            <p14:xfrm>
              <a:off x="756960" y="1366800"/>
              <a:ext cx="2106720" cy="18777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FA85F49-206D-4208-9EB6-667EA5CD2BA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8320" y="1357800"/>
                <a:ext cx="2124360" cy="18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E0A36A90-ECE4-40EC-9923-A64A4BF327FB}"/>
                  </a:ext>
                </a:extLst>
              </p14:cNvPr>
              <p14:cNvContentPartPr/>
              <p14:nvPr/>
            </p14:nvContentPartPr>
            <p14:xfrm>
              <a:off x="11241600" y="4032240"/>
              <a:ext cx="5040" cy="28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E0A36A90-ECE4-40EC-9923-A64A4BF327F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232960" y="4023240"/>
                <a:ext cx="22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CFAB7026-BAB8-4F62-930C-8930A9B387B1}"/>
                  </a:ext>
                </a:extLst>
              </p14:cNvPr>
              <p14:cNvContentPartPr/>
              <p14:nvPr/>
            </p14:nvContentPartPr>
            <p14:xfrm>
              <a:off x="10827600" y="3946560"/>
              <a:ext cx="321480" cy="1839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CFAB7026-BAB8-4F62-930C-8930A9B387B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818960" y="3937560"/>
                <a:ext cx="339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9A98816-9E4D-47C8-B4CD-16BB7123D907}"/>
                  </a:ext>
                </a:extLst>
              </p14:cNvPr>
              <p14:cNvContentPartPr/>
              <p14:nvPr/>
            </p14:nvContentPartPr>
            <p14:xfrm>
              <a:off x="10170960" y="3908400"/>
              <a:ext cx="563400" cy="3038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9A98816-9E4D-47C8-B4CD-16BB7123D90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61960" y="3899400"/>
                <a:ext cx="5810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FC583266-91BB-4A30-B6A7-314F8AA4990F}"/>
                  </a:ext>
                </a:extLst>
              </p14:cNvPr>
              <p14:cNvContentPartPr/>
              <p14:nvPr/>
            </p14:nvContentPartPr>
            <p14:xfrm>
              <a:off x="8433240" y="3907680"/>
              <a:ext cx="1471680" cy="3528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FC583266-91BB-4A30-B6A7-314F8AA499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24600" y="3898680"/>
                <a:ext cx="14893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ACE15848-F210-447B-BE1B-30E597513B6F}"/>
                  </a:ext>
                </a:extLst>
              </p14:cNvPr>
              <p14:cNvContentPartPr/>
              <p14:nvPr/>
            </p14:nvContentPartPr>
            <p14:xfrm>
              <a:off x="8801160" y="4567200"/>
              <a:ext cx="7920" cy="118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ACE15848-F210-447B-BE1B-30E597513B6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92160" y="4558200"/>
                <a:ext cx="255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8464439-3FB7-435B-B436-A3D9AEB179F9}"/>
                  </a:ext>
                </a:extLst>
              </p14:cNvPr>
              <p14:cNvContentPartPr/>
              <p14:nvPr/>
            </p14:nvContentPartPr>
            <p14:xfrm>
              <a:off x="11211720" y="4553160"/>
              <a:ext cx="163800" cy="2149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8464439-3FB7-435B-B436-A3D9AEB179F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203080" y="4544175"/>
                <a:ext cx="181440" cy="232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6C4BD881-C896-4EF8-8BEF-FE31E8199DE7}"/>
                  </a:ext>
                </a:extLst>
              </p14:cNvPr>
              <p14:cNvContentPartPr/>
              <p14:nvPr/>
            </p14:nvContentPartPr>
            <p14:xfrm>
              <a:off x="10325400" y="4521120"/>
              <a:ext cx="777600" cy="2606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6C4BD881-C896-4EF8-8BEF-FE31E8199DE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16404" y="4512480"/>
                <a:ext cx="795232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AB36CB9B-4489-4225-8315-B90449B13293}"/>
                  </a:ext>
                </a:extLst>
              </p14:cNvPr>
              <p14:cNvContentPartPr/>
              <p14:nvPr/>
            </p14:nvContentPartPr>
            <p14:xfrm>
              <a:off x="9596760" y="4554240"/>
              <a:ext cx="599760" cy="2577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AB36CB9B-4489-4225-8315-B90449B1329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88120" y="4545240"/>
                <a:ext cx="6174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F361F0F6-8616-41F3-B8F0-CA595FD1D847}"/>
                  </a:ext>
                </a:extLst>
              </p14:cNvPr>
              <p14:cNvContentPartPr/>
              <p14:nvPr/>
            </p14:nvContentPartPr>
            <p14:xfrm>
              <a:off x="8528640" y="4631280"/>
              <a:ext cx="817200" cy="4017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F361F0F6-8616-41F3-B8F0-CA595FD1D84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19640" y="4622280"/>
                <a:ext cx="8348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A66BA8D8-C500-4E6F-B3AB-BD7DB8D6E2F4}"/>
                  </a:ext>
                </a:extLst>
              </p14:cNvPr>
              <p14:cNvContentPartPr/>
              <p14:nvPr/>
            </p14:nvContentPartPr>
            <p14:xfrm>
              <a:off x="9232800" y="5531280"/>
              <a:ext cx="145440" cy="19260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A66BA8D8-C500-4E6F-B3AB-BD7DB8D6E2F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23800" y="5522640"/>
                <a:ext cx="1630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A1854139-293F-468D-BEAF-A34C63E935CD}"/>
                  </a:ext>
                </a:extLst>
              </p14:cNvPr>
              <p14:cNvContentPartPr/>
              <p14:nvPr/>
            </p14:nvContentPartPr>
            <p14:xfrm>
              <a:off x="9507120" y="5510040"/>
              <a:ext cx="171360" cy="1785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A1854139-293F-468D-BEAF-A34C63E935C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98480" y="5501400"/>
                <a:ext cx="189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E4A54CBE-DCEE-459A-8BBB-487AF4D4663D}"/>
                  </a:ext>
                </a:extLst>
              </p14:cNvPr>
              <p14:cNvContentPartPr/>
              <p14:nvPr/>
            </p14:nvContentPartPr>
            <p14:xfrm>
              <a:off x="1021920" y="3303240"/>
              <a:ext cx="7162200" cy="298548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E4A54CBE-DCEE-459A-8BBB-487AF4D4663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13280" y="3294240"/>
                <a:ext cx="7179840" cy="30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FE093BFD-D54B-4390-8E96-13544B4C6C80}"/>
                  </a:ext>
                </a:extLst>
              </p14:cNvPr>
              <p14:cNvContentPartPr/>
              <p14:nvPr/>
            </p14:nvContentPartPr>
            <p14:xfrm>
              <a:off x="8462760" y="5506800"/>
              <a:ext cx="576720" cy="30132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FE093BFD-D54B-4390-8E96-13544B4C6C8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54115" y="5498160"/>
                <a:ext cx="594371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53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53D100-101E-489C-ABA7-062026585F98}"/>
                  </a:ext>
                </a:extLst>
              </p14:cNvPr>
              <p14:cNvContentPartPr/>
              <p14:nvPr/>
            </p14:nvContentPartPr>
            <p14:xfrm>
              <a:off x="1676400" y="967200"/>
              <a:ext cx="437040" cy="429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53D100-101E-489C-ABA7-062026585F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400" y="958200"/>
                <a:ext cx="45468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CA004A-D656-45CC-8B4C-4993019D9B9F}"/>
                  </a:ext>
                </a:extLst>
              </p14:cNvPr>
              <p14:cNvContentPartPr/>
              <p14:nvPr/>
            </p14:nvContentPartPr>
            <p14:xfrm>
              <a:off x="2834880" y="974040"/>
              <a:ext cx="133920" cy="269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CA004A-D656-45CC-8B4C-4993019D9B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6240" y="965040"/>
                <a:ext cx="1515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47F40EC-0E94-4276-8142-70C92FFEE6EA}"/>
                  </a:ext>
                </a:extLst>
              </p14:cNvPr>
              <p14:cNvContentPartPr/>
              <p14:nvPr/>
            </p14:nvContentPartPr>
            <p14:xfrm>
              <a:off x="3056640" y="1015080"/>
              <a:ext cx="470160" cy="142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47F40EC-0E94-4276-8142-70C92FFEE6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8000" y="1006080"/>
                <a:ext cx="487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D71BF20-3B26-4C47-9811-94E24972AF40}"/>
                  </a:ext>
                </a:extLst>
              </p14:cNvPr>
              <p14:cNvContentPartPr/>
              <p14:nvPr/>
            </p14:nvContentPartPr>
            <p14:xfrm>
              <a:off x="2325120" y="945240"/>
              <a:ext cx="419040" cy="357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D71BF20-3B26-4C47-9811-94E24972A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6480" y="936240"/>
                <a:ext cx="4366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43D2179-31E9-454D-8749-049E519086B5}"/>
                  </a:ext>
                </a:extLst>
              </p14:cNvPr>
              <p14:cNvContentPartPr/>
              <p14:nvPr/>
            </p14:nvContentPartPr>
            <p14:xfrm>
              <a:off x="3989760" y="882960"/>
              <a:ext cx="713160" cy="252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43D2179-31E9-454D-8749-049E519086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81116" y="873973"/>
                <a:ext cx="730809" cy="269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A18122E-B655-4BAF-9E17-5B08008CF83E}"/>
                  </a:ext>
                </a:extLst>
              </p14:cNvPr>
              <p14:cNvContentPartPr/>
              <p14:nvPr/>
            </p14:nvContentPartPr>
            <p14:xfrm>
              <a:off x="6995040" y="810240"/>
              <a:ext cx="34200" cy="16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A18122E-B655-4BAF-9E17-5B08008CF8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6400" y="801600"/>
                <a:ext cx="51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E7DAF5-322B-487C-A8B8-731C349E0131}"/>
                  </a:ext>
                </a:extLst>
              </p14:cNvPr>
              <p14:cNvContentPartPr/>
              <p14:nvPr/>
            </p14:nvContentPartPr>
            <p14:xfrm>
              <a:off x="6994680" y="941640"/>
              <a:ext cx="246240" cy="132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E7DAF5-322B-487C-A8B8-731C349E01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85680" y="932640"/>
                <a:ext cx="263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77407E8-F053-4F7D-AB37-6C8851A55105}"/>
                  </a:ext>
                </a:extLst>
              </p14:cNvPr>
              <p14:cNvContentPartPr/>
              <p14:nvPr/>
            </p14:nvContentPartPr>
            <p14:xfrm>
              <a:off x="6075240" y="769200"/>
              <a:ext cx="663840" cy="349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77407E8-F053-4F7D-AB37-6C8851A551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66235" y="760560"/>
                <a:ext cx="68149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B1F282A-D608-4F1D-98E5-5A67B8112E66}"/>
                  </a:ext>
                </a:extLst>
              </p14:cNvPr>
              <p14:cNvContentPartPr/>
              <p14:nvPr/>
            </p14:nvContentPartPr>
            <p14:xfrm>
              <a:off x="4945560" y="872520"/>
              <a:ext cx="914040" cy="237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B1F282A-D608-4F1D-98E5-5A67B8112E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36560" y="863520"/>
                <a:ext cx="931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B2FF344-13C3-4473-BB2E-F6419EAFBB02}"/>
                  </a:ext>
                </a:extLst>
              </p14:cNvPr>
              <p14:cNvContentPartPr/>
              <p14:nvPr/>
            </p14:nvContentPartPr>
            <p14:xfrm>
              <a:off x="8861640" y="920400"/>
              <a:ext cx="17640" cy="36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B2FF344-13C3-4473-BB2E-F6419EAFBB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2640" y="911760"/>
                <a:ext cx="35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3814E77-5AF4-4FD7-BC08-DE6AE031507A}"/>
                  </a:ext>
                </a:extLst>
              </p14:cNvPr>
              <p14:cNvContentPartPr/>
              <p14:nvPr/>
            </p14:nvContentPartPr>
            <p14:xfrm>
              <a:off x="8052720" y="826440"/>
              <a:ext cx="704520" cy="228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3814E77-5AF4-4FD7-BC08-DE6AE03150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43720" y="817800"/>
                <a:ext cx="7221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4642E92-C80C-4734-BD70-E0E0C6E7DF7D}"/>
                  </a:ext>
                </a:extLst>
              </p14:cNvPr>
              <p14:cNvContentPartPr/>
              <p14:nvPr/>
            </p14:nvContentPartPr>
            <p14:xfrm>
              <a:off x="7458720" y="832200"/>
              <a:ext cx="453240" cy="187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4642E92-C80C-4734-BD70-E0E0C6E7DF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50080" y="823560"/>
                <a:ext cx="4708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E39ECA3-3C58-421A-AC38-DE2F04EB99CC}"/>
                  </a:ext>
                </a:extLst>
              </p14:cNvPr>
              <p14:cNvContentPartPr/>
              <p14:nvPr/>
            </p14:nvContentPartPr>
            <p14:xfrm>
              <a:off x="3635160" y="1439160"/>
              <a:ext cx="685440" cy="456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E39ECA3-3C58-421A-AC38-DE2F04EB99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26165" y="1430520"/>
                <a:ext cx="703071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739CD3A-195B-4A37-ACE3-95775AF3C19D}"/>
                  </a:ext>
                </a:extLst>
              </p14:cNvPr>
              <p14:cNvContentPartPr/>
              <p14:nvPr/>
            </p14:nvContentPartPr>
            <p14:xfrm>
              <a:off x="5353440" y="1374000"/>
              <a:ext cx="840240" cy="275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739CD3A-195B-4A37-ACE3-95775AF3C1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44440" y="1365349"/>
                <a:ext cx="857880" cy="293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E44725D-1C7A-4AF3-B47F-D2E545B81D3F}"/>
                  </a:ext>
                </a:extLst>
              </p14:cNvPr>
              <p14:cNvContentPartPr/>
              <p14:nvPr/>
            </p14:nvContentPartPr>
            <p14:xfrm>
              <a:off x="4499160" y="1426200"/>
              <a:ext cx="767160" cy="321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E44725D-1C7A-4AF3-B47F-D2E545B81D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0160" y="1417210"/>
                <a:ext cx="784800" cy="339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92DBE31-503E-4FA8-BC99-FAF86EF2358E}"/>
                  </a:ext>
                </a:extLst>
              </p14:cNvPr>
              <p14:cNvContentPartPr/>
              <p14:nvPr/>
            </p14:nvContentPartPr>
            <p14:xfrm>
              <a:off x="9845520" y="1304160"/>
              <a:ext cx="6840" cy="18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92DBE31-503E-4FA8-BC99-FAF86EF235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36520" y="1295160"/>
                <a:ext cx="24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9A0DA48-93E7-41AD-822B-FE920C8DA28B}"/>
                  </a:ext>
                </a:extLst>
              </p14:cNvPr>
              <p14:cNvContentPartPr/>
              <p14:nvPr/>
            </p14:nvContentPartPr>
            <p14:xfrm>
              <a:off x="10039200" y="1428720"/>
              <a:ext cx="371880" cy="114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9A0DA48-93E7-41AD-822B-FE920C8DA2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30560" y="1420080"/>
                <a:ext cx="389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15A85AF-5D95-465B-A51D-2F93CB5792BB}"/>
                  </a:ext>
                </a:extLst>
              </p14:cNvPr>
              <p14:cNvContentPartPr/>
              <p14:nvPr/>
            </p14:nvContentPartPr>
            <p14:xfrm>
              <a:off x="10538880" y="1275000"/>
              <a:ext cx="169920" cy="371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15A85AF-5D95-465B-A51D-2F93CB5792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30240" y="1266000"/>
                <a:ext cx="1875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E64A8B3-4D49-4ABE-B9F0-599EB87C38B5}"/>
                  </a:ext>
                </a:extLst>
              </p14:cNvPr>
              <p14:cNvContentPartPr/>
              <p14:nvPr/>
            </p14:nvContentPartPr>
            <p14:xfrm>
              <a:off x="10826160" y="1260960"/>
              <a:ext cx="450000" cy="346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E64A8B3-4D49-4ABE-B9F0-599EB87C38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17520" y="1251960"/>
                <a:ext cx="4676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ACA17C9-1E60-4937-B148-099C95ACED0F}"/>
                  </a:ext>
                </a:extLst>
              </p14:cNvPr>
              <p14:cNvContentPartPr/>
              <p14:nvPr/>
            </p14:nvContentPartPr>
            <p14:xfrm>
              <a:off x="9447360" y="1417560"/>
              <a:ext cx="479160" cy="152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ACA17C9-1E60-4937-B148-099C95ACED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8720" y="1408581"/>
                <a:ext cx="496800" cy="169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1D88E10-A00C-4E68-AD0A-CC23015BB3C5}"/>
                  </a:ext>
                </a:extLst>
              </p14:cNvPr>
              <p14:cNvContentPartPr/>
              <p14:nvPr/>
            </p14:nvContentPartPr>
            <p14:xfrm>
              <a:off x="5407440" y="2013360"/>
              <a:ext cx="12960" cy="6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1D88E10-A00C-4E68-AD0A-CC23015BB3C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98800" y="2004360"/>
                <a:ext cx="30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70592E6-472A-45A6-AB2D-A6313BF96A50}"/>
                  </a:ext>
                </a:extLst>
              </p14:cNvPr>
              <p14:cNvContentPartPr/>
              <p14:nvPr/>
            </p14:nvContentPartPr>
            <p14:xfrm>
              <a:off x="5578800" y="1866120"/>
              <a:ext cx="496080" cy="2984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70592E6-472A-45A6-AB2D-A6313BF96A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69800" y="1857480"/>
                <a:ext cx="5137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04BB2D1-FBCF-4000-8B6E-1279D4FB9313}"/>
                  </a:ext>
                </a:extLst>
              </p14:cNvPr>
              <p14:cNvContentPartPr/>
              <p14:nvPr/>
            </p14:nvContentPartPr>
            <p14:xfrm>
              <a:off x="4821720" y="1854960"/>
              <a:ext cx="485640" cy="3974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04BB2D1-FBCF-4000-8B6E-1279D4FB93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12727" y="1845960"/>
                <a:ext cx="503267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B652053-B8A6-4833-8921-738AC42EE6CF}"/>
                  </a:ext>
                </a:extLst>
              </p14:cNvPr>
              <p14:cNvContentPartPr/>
              <p14:nvPr/>
            </p14:nvContentPartPr>
            <p14:xfrm>
              <a:off x="3677640" y="2015160"/>
              <a:ext cx="871920" cy="3006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B652053-B8A6-4833-8921-738AC42EE6C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68640" y="2006520"/>
                <a:ext cx="8895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342BD44-FDB0-41CF-A4AD-73667162B175}"/>
                  </a:ext>
                </a:extLst>
              </p14:cNvPr>
              <p14:cNvContentPartPr/>
              <p14:nvPr/>
            </p14:nvContentPartPr>
            <p14:xfrm>
              <a:off x="1200120" y="1507560"/>
              <a:ext cx="2209320" cy="910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342BD44-FDB0-41CF-A4AD-73667162B1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1120" y="1498564"/>
                <a:ext cx="2226960" cy="927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377E5E0-0207-4C8E-9DD5-60F7AD802F9B}"/>
                  </a:ext>
                </a:extLst>
              </p14:cNvPr>
              <p14:cNvContentPartPr/>
              <p14:nvPr/>
            </p14:nvContentPartPr>
            <p14:xfrm>
              <a:off x="6291960" y="1302360"/>
              <a:ext cx="3060720" cy="8528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377E5E0-0207-4C8E-9DD5-60F7AD802F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82960" y="1293360"/>
                <a:ext cx="307836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3E9B225-FBAF-49DA-A8D6-FAB816277FAE}"/>
                  </a:ext>
                </a:extLst>
              </p14:cNvPr>
              <p14:cNvContentPartPr/>
              <p14:nvPr/>
            </p14:nvContentPartPr>
            <p14:xfrm>
              <a:off x="1165920" y="2733720"/>
              <a:ext cx="438840" cy="3463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3E9B225-FBAF-49DA-A8D6-FAB816277FA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57280" y="2724720"/>
                <a:ext cx="4564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B12DEFD-75FE-4318-86F4-25A1BDE4D5D2}"/>
                  </a:ext>
                </a:extLst>
              </p14:cNvPr>
              <p14:cNvContentPartPr/>
              <p14:nvPr/>
            </p14:nvContentPartPr>
            <p14:xfrm>
              <a:off x="3708960" y="2763600"/>
              <a:ext cx="218520" cy="1342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B12DEFD-75FE-4318-86F4-25A1BDE4D5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99960" y="2754960"/>
                <a:ext cx="2361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0DCBF73-BCA8-4F4E-A703-97A153E7230A}"/>
                  </a:ext>
                </a:extLst>
              </p14:cNvPr>
              <p14:cNvContentPartPr/>
              <p14:nvPr/>
            </p14:nvContentPartPr>
            <p14:xfrm>
              <a:off x="5262360" y="2593680"/>
              <a:ext cx="219960" cy="1749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0DCBF73-BCA8-4F4E-A703-97A153E7230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53720" y="2585040"/>
                <a:ext cx="2376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8FE59E9-015D-4055-AE13-8F117570CC03}"/>
                  </a:ext>
                </a:extLst>
              </p14:cNvPr>
              <p14:cNvContentPartPr/>
              <p14:nvPr/>
            </p14:nvContentPartPr>
            <p14:xfrm>
              <a:off x="4932960" y="2607000"/>
              <a:ext cx="167400" cy="2275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8FE59E9-015D-4055-AE13-8F117570CC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23960" y="2598000"/>
                <a:ext cx="185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1AA3349-079F-4683-A102-7C4418A21681}"/>
                  </a:ext>
                </a:extLst>
              </p14:cNvPr>
              <p14:cNvContentPartPr/>
              <p14:nvPr/>
            </p14:nvContentPartPr>
            <p14:xfrm>
              <a:off x="4351200" y="2604840"/>
              <a:ext cx="391320" cy="2527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1AA3349-079F-4683-A102-7C4418A216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42200" y="2596200"/>
                <a:ext cx="4089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C7C9894-0C43-47DC-8A66-A79A2C0348F3}"/>
                  </a:ext>
                </a:extLst>
              </p14:cNvPr>
              <p14:cNvContentPartPr/>
              <p14:nvPr/>
            </p14:nvContentPartPr>
            <p14:xfrm>
              <a:off x="3198120" y="2767920"/>
              <a:ext cx="382320" cy="305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C7C9894-0C43-47DC-8A66-A79A2C0348F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89128" y="2759280"/>
                <a:ext cx="399943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5BB1C97-B4A3-4464-A03E-38A8BF415E19}"/>
                  </a:ext>
                </a:extLst>
              </p14:cNvPr>
              <p14:cNvContentPartPr/>
              <p14:nvPr/>
            </p14:nvContentPartPr>
            <p14:xfrm>
              <a:off x="2027400" y="2721840"/>
              <a:ext cx="1042920" cy="3740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5BB1C97-B4A3-4464-A03E-38A8BF415E1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18400" y="2712840"/>
                <a:ext cx="10605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A9BC5D1-449E-41A4-80A0-0B016C5E8186}"/>
                  </a:ext>
                </a:extLst>
              </p14:cNvPr>
              <p14:cNvContentPartPr/>
              <p14:nvPr/>
            </p14:nvContentPartPr>
            <p14:xfrm>
              <a:off x="5604000" y="2594400"/>
              <a:ext cx="300600" cy="2761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A9BC5D1-449E-41A4-80A0-0B016C5E818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95000" y="2585400"/>
                <a:ext cx="3182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C958931-293B-4D25-8A3C-EA8F7A482A5E}"/>
                  </a:ext>
                </a:extLst>
              </p14:cNvPr>
              <p14:cNvContentPartPr/>
              <p14:nvPr/>
            </p14:nvContentPartPr>
            <p14:xfrm>
              <a:off x="6906840" y="2551920"/>
              <a:ext cx="107640" cy="1447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C958931-293B-4D25-8A3C-EA8F7A482A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98200" y="2543280"/>
                <a:ext cx="1252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B5127FE-1C05-4B02-AE9A-C5DBFD67F2D7}"/>
                  </a:ext>
                </a:extLst>
              </p14:cNvPr>
              <p14:cNvContentPartPr/>
              <p14:nvPr/>
            </p14:nvContentPartPr>
            <p14:xfrm>
              <a:off x="6601560" y="2563080"/>
              <a:ext cx="184680" cy="867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B5127FE-1C05-4B02-AE9A-C5DBFD67F2D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92920" y="2554080"/>
                <a:ext cx="2023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1C1D90F-D36C-4FCE-B692-7CCF0B2C15A9}"/>
                  </a:ext>
                </a:extLst>
              </p14:cNvPr>
              <p14:cNvContentPartPr/>
              <p14:nvPr/>
            </p14:nvContentPartPr>
            <p14:xfrm>
              <a:off x="6341640" y="2556960"/>
              <a:ext cx="147240" cy="2001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1C1D90F-D36C-4FCE-B692-7CCF0B2C15A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33000" y="2547960"/>
                <a:ext cx="164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9CFCA66-0D00-418E-9FCB-F7AB0578D033}"/>
                  </a:ext>
                </a:extLst>
              </p14:cNvPr>
              <p14:cNvContentPartPr/>
              <p14:nvPr/>
            </p14:nvContentPartPr>
            <p14:xfrm>
              <a:off x="1106880" y="3251040"/>
              <a:ext cx="520200" cy="4021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9CFCA66-0D00-418E-9FCB-F7AB0578D0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8240" y="3242040"/>
                <a:ext cx="5378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BD12B98-70C4-416D-A619-9D9D47CC70BE}"/>
                  </a:ext>
                </a:extLst>
              </p14:cNvPr>
              <p14:cNvContentPartPr/>
              <p14:nvPr/>
            </p14:nvContentPartPr>
            <p14:xfrm>
              <a:off x="2639040" y="3167880"/>
              <a:ext cx="517680" cy="3358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BD12B98-70C4-416D-A619-9D9D47CC70B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30400" y="3159231"/>
                <a:ext cx="535320" cy="35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02DDFF4-FE3E-409D-A52D-FAF008B475A9}"/>
                  </a:ext>
                </a:extLst>
              </p14:cNvPr>
              <p14:cNvContentPartPr/>
              <p14:nvPr/>
            </p14:nvContentPartPr>
            <p14:xfrm>
              <a:off x="2043960" y="3206040"/>
              <a:ext cx="498600" cy="3013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02DDFF4-FE3E-409D-A52D-FAF008B475A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35320" y="3197051"/>
                <a:ext cx="51624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C7AE8C3-4E3D-4680-863F-558F7AD3571E}"/>
                  </a:ext>
                </a:extLst>
              </p14:cNvPr>
              <p14:cNvContentPartPr/>
              <p14:nvPr/>
            </p14:nvContentPartPr>
            <p14:xfrm>
              <a:off x="3341760" y="3276960"/>
              <a:ext cx="239400" cy="133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C7AE8C3-4E3D-4680-863F-558F7AD3571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33120" y="3268320"/>
                <a:ext cx="257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7C148C9-1A01-483C-9B7C-94F8507CBFEB}"/>
                  </a:ext>
                </a:extLst>
              </p14:cNvPr>
              <p14:cNvContentPartPr/>
              <p14:nvPr/>
            </p14:nvContentPartPr>
            <p14:xfrm>
              <a:off x="3364800" y="3360120"/>
              <a:ext cx="245160" cy="252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7C148C9-1A01-483C-9B7C-94F8507CBFE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56160" y="3351120"/>
                <a:ext cx="2628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D54152F-F034-4579-A246-E6872631FEA7}"/>
                  </a:ext>
                </a:extLst>
              </p14:cNvPr>
              <p14:cNvContentPartPr/>
              <p14:nvPr/>
            </p14:nvContentPartPr>
            <p14:xfrm>
              <a:off x="3696000" y="3148080"/>
              <a:ext cx="216720" cy="2610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D54152F-F034-4579-A246-E6872631FE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87360" y="3139440"/>
                <a:ext cx="234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7E5F9B5-21F9-4D6A-82D0-CBF57687CFC5}"/>
                  </a:ext>
                </a:extLst>
              </p14:cNvPr>
              <p14:cNvContentPartPr/>
              <p14:nvPr/>
            </p14:nvContentPartPr>
            <p14:xfrm>
              <a:off x="1097880" y="3837840"/>
              <a:ext cx="611640" cy="3844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7E5F9B5-21F9-4D6A-82D0-CBF57687CFC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89240" y="3829200"/>
                <a:ext cx="6292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7DD3A2F-2E7E-4139-B590-FF5489BD7AD2}"/>
                  </a:ext>
                </a:extLst>
              </p14:cNvPr>
              <p14:cNvContentPartPr/>
              <p14:nvPr/>
            </p14:nvContentPartPr>
            <p14:xfrm>
              <a:off x="3039000" y="3768360"/>
              <a:ext cx="128880" cy="936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7DD3A2F-2E7E-4139-B590-FF5489BD7A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30000" y="3759360"/>
                <a:ext cx="1465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154184B-2B49-44A1-A886-237125EC7F60}"/>
                  </a:ext>
                </a:extLst>
              </p14:cNvPr>
              <p14:cNvContentPartPr/>
              <p14:nvPr/>
            </p14:nvContentPartPr>
            <p14:xfrm>
              <a:off x="5138520" y="3511680"/>
              <a:ext cx="832320" cy="2350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154184B-2B49-44A1-A886-237125EC7F6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29880" y="3502680"/>
                <a:ext cx="849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BD70E29-EAFF-4B77-80FD-AA756ABE2C04}"/>
                  </a:ext>
                </a:extLst>
              </p14:cNvPr>
              <p14:cNvContentPartPr/>
              <p14:nvPr/>
            </p14:nvContentPartPr>
            <p14:xfrm>
              <a:off x="3963480" y="3584040"/>
              <a:ext cx="1015560" cy="3470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BD70E29-EAFF-4B77-80FD-AA756ABE2C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54837" y="3575400"/>
                <a:ext cx="1033206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98F9DED-32D5-45BF-AA9D-861E57542AA5}"/>
                  </a:ext>
                </a:extLst>
              </p14:cNvPr>
              <p14:cNvContentPartPr/>
              <p14:nvPr/>
            </p14:nvContentPartPr>
            <p14:xfrm>
              <a:off x="3344640" y="3732000"/>
              <a:ext cx="450360" cy="1278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98F9DED-32D5-45BF-AA9D-861E57542AA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35640" y="3723360"/>
                <a:ext cx="4680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98CE1115-82E6-44ED-B50B-34371A93D3CB}"/>
                  </a:ext>
                </a:extLst>
              </p14:cNvPr>
              <p14:cNvContentPartPr/>
              <p14:nvPr/>
            </p14:nvContentPartPr>
            <p14:xfrm>
              <a:off x="2545800" y="3755400"/>
              <a:ext cx="383400" cy="1731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98CE1115-82E6-44ED-B50B-34371A93D3C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37160" y="3746400"/>
                <a:ext cx="4010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EBF21F5-F63D-4B2C-A2E9-A19FE608D5F5}"/>
                  </a:ext>
                </a:extLst>
              </p14:cNvPr>
              <p14:cNvContentPartPr/>
              <p14:nvPr/>
            </p14:nvContentPartPr>
            <p14:xfrm>
              <a:off x="2097600" y="3804360"/>
              <a:ext cx="268200" cy="2678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EBF21F5-F63D-4B2C-A2E9-A19FE608D5F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88600" y="3795720"/>
                <a:ext cx="2858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D1F93DC8-4B0D-4732-8A6E-F8A6B49A09EC}"/>
                  </a:ext>
                </a:extLst>
              </p14:cNvPr>
              <p14:cNvContentPartPr/>
              <p14:nvPr/>
            </p14:nvContentPartPr>
            <p14:xfrm>
              <a:off x="6854280" y="3483240"/>
              <a:ext cx="655560" cy="2422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D1F93DC8-4B0D-4732-8A6E-F8A6B49A09E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45640" y="3474240"/>
                <a:ext cx="6732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77B58DC-9AA0-4AB0-A151-AA11724C64B8}"/>
                  </a:ext>
                </a:extLst>
              </p14:cNvPr>
              <p14:cNvContentPartPr/>
              <p14:nvPr/>
            </p14:nvContentPartPr>
            <p14:xfrm>
              <a:off x="6118800" y="3504120"/>
              <a:ext cx="521640" cy="2149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77B58DC-9AA0-4AB0-A151-AA11724C64B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10160" y="3495480"/>
                <a:ext cx="5392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97CFF8B1-2130-4BF2-9A0C-6D319DCB23C8}"/>
                  </a:ext>
                </a:extLst>
              </p14:cNvPr>
              <p14:cNvContentPartPr/>
              <p14:nvPr/>
            </p14:nvContentPartPr>
            <p14:xfrm>
              <a:off x="4292880" y="4135560"/>
              <a:ext cx="111600" cy="3470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97CFF8B1-2130-4BF2-9A0C-6D319DCB23C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284240" y="4126920"/>
                <a:ext cx="129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8CCF82F2-4032-42A5-AF48-57456E097674}"/>
                  </a:ext>
                </a:extLst>
              </p14:cNvPr>
              <p14:cNvContentPartPr/>
              <p14:nvPr/>
            </p14:nvContentPartPr>
            <p14:xfrm>
              <a:off x="4749720" y="4079040"/>
              <a:ext cx="201600" cy="37620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8CCF82F2-4032-42A5-AF48-57456E09767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40720" y="4070040"/>
                <a:ext cx="2192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F753268D-6A50-406D-B291-98BDF5465B76}"/>
                  </a:ext>
                </a:extLst>
              </p14:cNvPr>
              <p14:cNvContentPartPr/>
              <p14:nvPr/>
            </p14:nvContentPartPr>
            <p14:xfrm>
              <a:off x="5286480" y="4187040"/>
              <a:ext cx="232560" cy="183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F753268D-6A50-406D-B291-98BDF5465B7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77840" y="4178040"/>
                <a:ext cx="250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B5AD5B7F-A97E-49C3-A445-56ED9B1BA418}"/>
                  </a:ext>
                </a:extLst>
              </p14:cNvPr>
              <p14:cNvContentPartPr/>
              <p14:nvPr/>
            </p14:nvContentPartPr>
            <p14:xfrm>
              <a:off x="5353440" y="4259760"/>
              <a:ext cx="159840" cy="57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B5AD5B7F-A97E-49C3-A445-56ED9B1BA41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344440" y="4251120"/>
                <a:ext cx="1774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B7078CF9-1321-4A97-98A5-DF761A796867}"/>
                  </a:ext>
                </a:extLst>
              </p14:cNvPr>
              <p14:cNvContentPartPr/>
              <p14:nvPr/>
            </p14:nvContentPartPr>
            <p14:xfrm>
              <a:off x="7648800" y="3969240"/>
              <a:ext cx="113400" cy="11916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B7078CF9-1321-4A97-98A5-DF761A79686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640160" y="3960600"/>
                <a:ext cx="1310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959D971B-0909-4FF1-919C-2D9C8EF45452}"/>
                  </a:ext>
                </a:extLst>
              </p14:cNvPr>
              <p14:cNvContentPartPr/>
              <p14:nvPr/>
            </p14:nvContentPartPr>
            <p14:xfrm>
              <a:off x="7846080" y="3915600"/>
              <a:ext cx="66600" cy="27324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959D971B-0909-4FF1-919C-2D9C8EF4545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837080" y="3906600"/>
                <a:ext cx="842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C7B3FEFE-C277-426E-B31C-B8E4708A1D39}"/>
                  </a:ext>
                </a:extLst>
              </p14:cNvPr>
              <p14:cNvContentPartPr/>
              <p14:nvPr/>
            </p14:nvContentPartPr>
            <p14:xfrm>
              <a:off x="6937440" y="3999480"/>
              <a:ext cx="611280" cy="27900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C7B3FEFE-C277-426E-B31C-B8E4708A1D3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928795" y="3990840"/>
                <a:ext cx="62893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E1A1D383-F13B-467F-819B-7D13153CB0B0}"/>
                  </a:ext>
                </a:extLst>
              </p14:cNvPr>
              <p14:cNvContentPartPr/>
              <p14:nvPr/>
            </p14:nvContentPartPr>
            <p14:xfrm>
              <a:off x="6072360" y="4094160"/>
              <a:ext cx="208800" cy="26028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E1A1D383-F13B-467F-819B-7D13153CB0B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63360" y="4085160"/>
                <a:ext cx="2264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DA1A9EF6-414C-406C-8829-6C510F42DB85}"/>
                  </a:ext>
                </a:extLst>
              </p14:cNvPr>
              <p14:cNvContentPartPr/>
              <p14:nvPr/>
            </p14:nvContentPartPr>
            <p14:xfrm>
              <a:off x="6408600" y="4052760"/>
              <a:ext cx="429480" cy="32904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DA1A9EF6-414C-406C-8829-6C510F42DB8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399953" y="4044120"/>
                <a:ext cx="447135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1662CC9-E456-4352-A437-9BA8B529859A}"/>
                  </a:ext>
                </a:extLst>
              </p14:cNvPr>
              <p14:cNvContentPartPr/>
              <p14:nvPr/>
            </p14:nvContentPartPr>
            <p14:xfrm>
              <a:off x="5848800" y="4058520"/>
              <a:ext cx="133560" cy="31968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1662CC9-E456-4352-A437-9BA8B529859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40160" y="4049520"/>
                <a:ext cx="1512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0A37F3C8-70EC-4EFE-87A4-86492335DC23}"/>
                  </a:ext>
                </a:extLst>
              </p14:cNvPr>
              <p14:cNvContentPartPr/>
              <p14:nvPr/>
            </p14:nvContentPartPr>
            <p14:xfrm>
              <a:off x="4513560" y="4155720"/>
              <a:ext cx="152280" cy="22140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0A37F3C8-70EC-4EFE-87A4-86492335DC2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504560" y="4147080"/>
                <a:ext cx="169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81D2F13-13F0-4AA2-8D4E-F5570F7CAA5C}"/>
                  </a:ext>
                </a:extLst>
              </p14:cNvPr>
              <p14:cNvContentPartPr/>
              <p14:nvPr/>
            </p14:nvContentPartPr>
            <p14:xfrm>
              <a:off x="3738840" y="4223760"/>
              <a:ext cx="363960" cy="1706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81D2F13-13F0-4AA2-8D4E-F5570F7CAA5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29840" y="4214760"/>
                <a:ext cx="3816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FE25ADF5-C64F-4097-8FA7-BC13DBC434E2}"/>
                  </a:ext>
                </a:extLst>
              </p14:cNvPr>
              <p14:cNvContentPartPr/>
              <p14:nvPr/>
            </p14:nvContentPartPr>
            <p14:xfrm>
              <a:off x="3419160" y="4191360"/>
              <a:ext cx="240120" cy="2282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FE25ADF5-C64F-4097-8FA7-BC13DBC434E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410160" y="4182360"/>
                <a:ext cx="257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F3E5DAA-0FD1-4EDD-9F28-637DBCD83BC3}"/>
                  </a:ext>
                </a:extLst>
              </p14:cNvPr>
              <p14:cNvContentPartPr/>
              <p14:nvPr/>
            </p14:nvContentPartPr>
            <p14:xfrm>
              <a:off x="2955840" y="4143480"/>
              <a:ext cx="279000" cy="35784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F3E5DAA-0FD1-4EDD-9F28-637DBCD83B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47200" y="4134831"/>
                <a:ext cx="296640" cy="375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26204AC4-4701-41C6-9BA1-2A6EFB290DE5}"/>
                  </a:ext>
                </a:extLst>
              </p14:cNvPr>
              <p14:cNvContentPartPr/>
              <p14:nvPr/>
            </p14:nvContentPartPr>
            <p14:xfrm>
              <a:off x="8020320" y="3871320"/>
              <a:ext cx="386280" cy="4453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26204AC4-4701-41C6-9BA1-2A6EFB290D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11680" y="3862680"/>
                <a:ext cx="4039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0C0F3C6-1149-4818-98CC-1292DDB3D40A}"/>
                  </a:ext>
                </a:extLst>
              </p14:cNvPr>
              <p14:cNvContentPartPr/>
              <p14:nvPr/>
            </p14:nvContentPartPr>
            <p14:xfrm>
              <a:off x="3535440" y="4581600"/>
              <a:ext cx="383040" cy="4960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0C0F3C6-1149-4818-98CC-1292DDB3D40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26440" y="4572607"/>
                <a:ext cx="400680" cy="513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144EF3DD-0762-434F-98FF-D7A527127676}"/>
                  </a:ext>
                </a:extLst>
              </p14:cNvPr>
              <p14:cNvContentPartPr/>
              <p14:nvPr/>
            </p14:nvContentPartPr>
            <p14:xfrm>
              <a:off x="3962400" y="5717040"/>
              <a:ext cx="169920" cy="237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144EF3DD-0762-434F-98FF-D7A52712767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953400" y="5708040"/>
                <a:ext cx="187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82815947-8F85-4E91-87B7-A4CA0E1B7DDE}"/>
                  </a:ext>
                </a:extLst>
              </p14:cNvPr>
              <p14:cNvContentPartPr/>
              <p14:nvPr/>
            </p14:nvContentPartPr>
            <p14:xfrm>
              <a:off x="4002000" y="5801280"/>
              <a:ext cx="169200" cy="648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82815947-8F85-4E91-87B7-A4CA0E1B7DD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993360" y="5792280"/>
                <a:ext cx="186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679481D0-900A-44E2-8BCB-8C29B2940FE3}"/>
                  </a:ext>
                </a:extLst>
              </p14:cNvPr>
              <p14:cNvContentPartPr/>
              <p14:nvPr/>
            </p14:nvContentPartPr>
            <p14:xfrm>
              <a:off x="4360560" y="5133120"/>
              <a:ext cx="2515320" cy="106812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679481D0-900A-44E2-8BCB-8C29B2940FE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351919" y="5124477"/>
                <a:ext cx="2532963" cy="1085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E138864E-16FC-45B7-B823-DA180D0BB61D}"/>
                  </a:ext>
                </a:extLst>
              </p14:cNvPr>
              <p14:cNvContentPartPr/>
              <p14:nvPr/>
            </p14:nvContentPartPr>
            <p14:xfrm>
              <a:off x="4132320" y="4587000"/>
              <a:ext cx="1852920" cy="46548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E138864E-16FC-45B7-B823-DA180D0BB61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123322" y="4578360"/>
                <a:ext cx="1870557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4781EC92-67D4-45AC-835D-2D67B05DDCD0}"/>
                  </a:ext>
                </a:extLst>
              </p14:cNvPr>
              <p14:cNvContentPartPr/>
              <p14:nvPr/>
            </p14:nvContentPartPr>
            <p14:xfrm>
              <a:off x="11043600" y="5649360"/>
              <a:ext cx="535320" cy="2628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4781EC92-67D4-45AC-835D-2D67B05DDCD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034600" y="5640360"/>
                <a:ext cx="5529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1416B41F-DEF2-4EC0-991E-2A1065BAEE5B}"/>
                  </a:ext>
                </a:extLst>
              </p14:cNvPr>
              <p14:cNvContentPartPr/>
              <p14:nvPr/>
            </p14:nvContentPartPr>
            <p14:xfrm>
              <a:off x="11095440" y="5729280"/>
              <a:ext cx="428400" cy="26820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1416B41F-DEF2-4EC0-991E-2A1065BAEE5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086440" y="5720640"/>
                <a:ext cx="4460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6E5B5A06-2E33-4393-9CF5-228BA1CC2DD3}"/>
                  </a:ext>
                </a:extLst>
              </p14:cNvPr>
              <p14:cNvContentPartPr/>
              <p14:nvPr/>
            </p14:nvContentPartPr>
            <p14:xfrm>
              <a:off x="11544000" y="5347680"/>
              <a:ext cx="211320" cy="213120"/>
            </p14:xfrm>
          </p:contentPart>
        </mc:Choice>
        <mc:Fallback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6E5B5A06-2E33-4393-9CF5-228BA1CC2DD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535345" y="5338680"/>
                <a:ext cx="22899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EAA1ACC0-E095-421C-A379-D7BEF3086600}"/>
                  </a:ext>
                </a:extLst>
              </p14:cNvPr>
              <p14:cNvContentPartPr/>
              <p14:nvPr/>
            </p14:nvContentPartPr>
            <p14:xfrm>
              <a:off x="11038560" y="5358840"/>
              <a:ext cx="435240" cy="17532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EAA1ACC0-E095-421C-A379-D7BEF308660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029913" y="5350200"/>
                <a:ext cx="452895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C8C90ABE-72CC-4B35-99F3-522976EA6DB7}"/>
                  </a:ext>
                </a:extLst>
              </p14:cNvPr>
              <p14:cNvContentPartPr/>
              <p14:nvPr/>
            </p14:nvContentPartPr>
            <p14:xfrm>
              <a:off x="7113120" y="4407000"/>
              <a:ext cx="3813480" cy="161820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C8C90ABE-72CC-4B35-99F3-522976EA6DB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104479" y="4398360"/>
                <a:ext cx="3831122" cy="16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78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9707B2-FE27-4FD2-BC69-C330D58158A2}"/>
                  </a:ext>
                </a:extLst>
              </p14:cNvPr>
              <p14:cNvContentPartPr/>
              <p14:nvPr/>
            </p14:nvContentPartPr>
            <p14:xfrm>
              <a:off x="2189400" y="751560"/>
              <a:ext cx="327240" cy="36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9707B2-FE27-4FD2-BC69-C330D58158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0760" y="742920"/>
                <a:ext cx="3448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F03AC2-8504-438E-8AB5-B49F7736D9EE}"/>
                  </a:ext>
                </a:extLst>
              </p14:cNvPr>
              <p14:cNvContentPartPr/>
              <p14:nvPr/>
            </p14:nvContentPartPr>
            <p14:xfrm>
              <a:off x="2691600" y="706200"/>
              <a:ext cx="253800" cy="26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F03AC2-8504-438E-8AB5-B49F7736D9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2960" y="697200"/>
                <a:ext cx="2714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DA38C7-F036-4334-BCED-8027286AC0DC}"/>
                  </a:ext>
                </a:extLst>
              </p14:cNvPr>
              <p14:cNvContentPartPr/>
              <p14:nvPr/>
            </p14:nvContentPartPr>
            <p14:xfrm>
              <a:off x="2678280" y="1088880"/>
              <a:ext cx="215280" cy="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DA38C7-F036-4334-BCED-8027286AC0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9280" y="1079880"/>
                <a:ext cx="232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1435538-ACE3-43FA-91E9-22544785BB76}"/>
                  </a:ext>
                </a:extLst>
              </p14:cNvPr>
              <p14:cNvContentPartPr/>
              <p14:nvPr/>
            </p14:nvContentPartPr>
            <p14:xfrm>
              <a:off x="4628760" y="605760"/>
              <a:ext cx="581760" cy="344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1435538-ACE3-43FA-91E9-22544785BB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9760" y="596760"/>
                <a:ext cx="5994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523480-A6A2-4E6A-BA94-E07DFC20C592}"/>
                  </a:ext>
                </a:extLst>
              </p14:cNvPr>
              <p14:cNvContentPartPr/>
              <p14:nvPr/>
            </p14:nvContentPartPr>
            <p14:xfrm>
              <a:off x="3776280" y="616560"/>
              <a:ext cx="585360" cy="482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523480-A6A2-4E6A-BA94-E07DFC20C5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7635" y="607560"/>
                <a:ext cx="603011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5F5DB8-DB3F-4340-BF2D-410D4F690CE9}"/>
                  </a:ext>
                </a:extLst>
              </p14:cNvPr>
              <p14:cNvContentPartPr/>
              <p14:nvPr/>
            </p14:nvContentPartPr>
            <p14:xfrm>
              <a:off x="3079680" y="714840"/>
              <a:ext cx="601200" cy="345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5F5DB8-DB3F-4340-BF2D-410D4F690C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1040" y="705849"/>
                <a:ext cx="618840" cy="363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2F669C-F37C-4053-9657-0DAB85BA16FC}"/>
                  </a:ext>
                </a:extLst>
              </p14:cNvPr>
              <p14:cNvContentPartPr/>
              <p14:nvPr/>
            </p14:nvContentPartPr>
            <p14:xfrm>
              <a:off x="3557760" y="1544640"/>
              <a:ext cx="65880" cy="326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2F669C-F37C-4053-9657-0DAB85BA1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49120" y="1535640"/>
                <a:ext cx="835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19D86DA-5EB6-4821-A379-CC56CA4BA4F2}"/>
                  </a:ext>
                </a:extLst>
              </p14:cNvPr>
              <p14:cNvContentPartPr/>
              <p14:nvPr/>
            </p14:nvContentPartPr>
            <p14:xfrm>
              <a:off x="4408800" y="1590360"/>
              <a:ext cx="151920" cy="10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19D86DA-5EB6-4821-A379-CC56CA4BA4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99800" y="1581360"/>
                <a:ext cx="1695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7080DAA-19C1-4D69-ADD0-FF6E780AF8E0}"/>
                  </a:ext>
                </a:extLst>
              </p14:cNvPr>
              <p14:cNvContentPartPr/>
              <p14:nvPr/>
            </p14:nvContentPartPr>
            <p14:xfrm>
              <a:off x="4407000" y="1696200"/>
              <a:ext cx="136800" cy="24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7080DAA-19C1-4D69-ADD0-FF6E780AF8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98000" y="1687200"/>
                <a:ext cx="1544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065DC6-6FC3-42B9-9EAE-12D30BA0E55A}"/>
                  </a:ext>
                </a:extLst>
              </p14:cNvPr>
              <p14:cNvContentPartPr/>
              <p14:nvPr/>
            </p14:nvContentPartPr>
            <p14:xfrm>
              <a:off x="5306280" y="1385160"/>
              <a:ext cx="555120" cy="397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065DC6-6FC3-42B9-9EAE-12D30BA0E5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7280" y="1376160"/>
                <a:ext cx="5727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610F250-16E1-46B5-B167-EEA084339C4F}"/>
                  </a:ext>
                </a:extLst>
              </p14:cNvPr>
              <p14:cNvContentPartPr/>
              <p14:nvPr/>
            </p14:nvContentPartPr>
            <p14:xfrm>
              <a:off x="5950320" y="1303080"/>
              <a:ext cx="555840" cy="391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610F250-16E1-46B5-B167-EEA084339C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41326" y="1294440"/>
                <a:ext cx="573469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DAFDDE9-3201-41D1-909A-E3C393369B53}"/>
                  </a:ext>
                </a:extLst>
              </p14:cNvPr>
              <p14:cNvContentPartPr/>
              <p14:nvPr/>
            </p14:nvContentPartPr>
            <p14:xfrm>
              <a:off x="4857360" y="1505760"/>
              <a:ext cx="335160" cy="245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DAFDDE9-3201-41D1-909A-E3C393369B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8720" y="1496760"/>
                <a:ext cx="3528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B4EC760-164E-4D62-913F-1D5B171C2826}"/>
                  </a:ext>
                </a:extLst>
              </p14:cNvPr>
              <p14:cNvContentPartPr/>
              <p14:nvPr/>
            </p14:nvContentPartPr>
            <p14:xfrm>
              <a:off x="2892480" y="1514400"/>
              <a:ext cx="481320" cy="423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B4EC760-164E-4D62-913F-1D5B171C28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83840" y="1505392"/>
                <a:ext cx="498960" cy="441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10EBBFA-523D-459E-A79D-7E51AE9D7305}"/>
                  </a:ext>
                </a:extLst>
              </p14:cNvPr>
              <p14:cNvContentPartPr/>
              <p14:nvPr/>
            </p14:nvContentPartPr>
            <p14:xfrm>
              <a:off x="3750360" y="1493520"/>
              <a:ext cx="382680" cy="446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10EBBFA-523D-459E-A79D-7E51AE9D73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41360" y="1484880"/>
                <a:ext cx="4003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2158B3B-5960-45D8-ADD9-FB851206E759}"/>
                  </a:ext>
                </a:extLst>
              </p14:cNvPr>
              <p14:cNvContentPartPr/>
              <p14:nvPr/>
            </p14:nvContentPartPr>
            <p14:xfrm>
              <a:off x="1247280" y="2581440"/>
              <a:ext cx="286200" cy="38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2158B3B-5960-45D8-ADD9-FB851206E7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38640" y="2572440"/>
                <a:ext cx="3038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B050F73-A534-4E91-AACC-77FFA4DFA370}"/>
                  </a:ext>
                </a:extLst>
              </p14:cNvPr>
              <p14:cNvContentPartPr/>
              <p14:nvPr/>
            </p14:nvContentPartPr>
            <p14:xfrm>
              <a:off x="1594680" y="2339160"/>
              <a:ext cx="49320" cy="17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B050F73-A534-4E91-AACC-77FFA4DFA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86040" y="2330160"/>
                <a:ext cx="669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9ACCDB6-2660-40B4-80BE-F9C06A3C7829}"/>
                  </a:ext>
                </a:extLst>
              </p14:cNvPr>
              <p14:cNvContentPartPr/>
              <p14:nvPr/>
            </p14:nvContentPartPr>
            <p14:xfrm>
              <a:off x="1649400" y="2466600"/>
              <a:ext cx="14760" cy="32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9ACCDB6-2660-40B4-80BE-F9C06A3C78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40760" y="2457960"/>
                <a:ext cx="32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AFD34FE-7A13-416C-9A28-D7408CF0A315}"/>
                  </a:ext>
                </a:extLst>
              </p14:cNvPr>
              <p14:cNvContentPartPr/>
              <p14:nvPr/>
            </p14:nvContentPartPr>
            <p14:xfrm>
              <a:off x="2672520" y="2324760"/>
              <a:ext cx="186840" cy="99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AFD34FE-7A13-416C-9A28-D7408CF0A3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63520" y="2315760"/>
                <a:ext cx="2044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A68460-A01B-43F3-AD44-824354EB3506}"/>
                  </a:ext>
                </a:extLst>
              </p14:cNvPr>
              <p14:cNvContentPartPr/>
              <p14:nvPr/>
            </p14:nvContentPartPr>
            <p14:xfrm>
              <a:off x="2943240" y="2202000"/>
              <a:ext cx="587520" cy="390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A68460-A01B-43F3-AD44-824354EB35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34240" y="2193000"/>
                <a:ext cx="6051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D520340-48F7-415E-AFB1-69410B62CB7B}"/>
                  </a:ext>
                </a:extLst>
              </p14:cNvPr>
              <p14:cNvContentPartPr/>
              <p14:nvPr/>
            </p14:nvContentPartPr>
            <p14:xfrm>
              <a:off x="1960080" y="2235120"/>
              <a:ext cx="534240" cy="248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D520340-48F7-415E-AFB1-69410B62CB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51440" y="2226120"/>
                <a:ext cx="5518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3C88D83-31C4-42E3-9DB2-4820AB4775E3}"/>
                  </a:ext>
                </a:extLst>
              </p14:cNvPr>
              <p14:cNvContentPartPr/>
              <p14:nvPr/>
            </p14:nvContentPartPr>
            <p14:xfrm>
              <a:off x="1175280" y="2237280"/>
              <a:ext cx="322560" cy="290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3C88D83-31C4-42E3-9DB2-4820AB4775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66640" y="2228629"/>
                <a:ext cx="340200" cy="308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A1C0566-8EF1-46A8-89C3-2D2082E921B4}"/>
                  </a:ext>
                </a:extLst>
              </p14:cNvPr>
              <p14:cNvContentPartPr/>
              <p14:nvPr/>
            </p14:nvContentPartPr>
            <p14:xfrm>
              <a:off x="7044720" y="2031360"/>
              <a:ext cx="159480" cy="249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A1C0566-8EF1-46A8-89C3-2D2082E921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35720" y="2022720"/>
                <a:ext cx="1771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64A2A4E-8A1A-4A62-82F0-99F6F6D71797}"/>
                  </a:ext>
                </a:extLst>
              </p14:cNvPr>
              <p14:cNvContentPartPr/>
              <p14:nvPr/>
            </p14:nvContentPartPr>
            <p14:xfrm>
              <a:off x="7294200" y="1977000"/>
              <a:ext cx="86040" cy="363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64A2A4E-8A1A-4A62-82F0-99F6F6D717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85200" y="1968000"/>
                <a:ext cx="103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EA02AB8-71F3-4C6D-AB6C-9453510FC179}"/>
                  </a:ext>
                </a:extLst>
              </p14:cNvPr>
              <p14:cNvContentPartPr/>
              <p14:nvPr/>
            </p14:nvContentPartPr>
            <p14:xfrm>
              <a:off x="6707040" y="2060160"/>
              <a:ext cx="214200" cy="295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EA02AB8-71F3-4C6D-AB6C-9453510FC17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98400" y="2051171"/>
                <a:ext cx="231840" cy="31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5506C96-A39B-4F47-8D40-828F22276EAC}"/>
                  </a:ext>
                </a:extLst>
              </p14:cNvPr>
              <p14:cNvContentPartPr/>
              <p14:nvPr/>
            </p14:nvContentPartPr>
            <p14:xfrm>
              <a:off x="6310680" y="2049720"/>
              <a:ext cx="282240" cy="277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5506C96-A39B-4F47-8D40-828F22276EA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02040" y="2041080"/>
                <a:ext cx="2998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EC17CE-F26C-4471-B9BC-4813955C639B}"/>
                  </a:ext>
                </a:extLst>
              </p14:cNvPr>
              <p14:cNvContentPartPr/>
              <p14:nvPr/>
            </p14:nvContentPartPr>
            <p14:xfrm>
              <a:off x="5946000" y="2063760"/>
              <a:ext cx="264600" cy="2980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EC17CE-F26C-4471-B9BC-4813955C63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7348" y="2054760"/>
                <a:ext cx="282264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CCE8AFC-6803-4CB6-8826-0DEC6D617B1B}"/>
                  </a:ext>
                </a:extLst>
              </p14:cNvPr>
              <p14:cNvContentPartPr/>
              <p14:nvPr/>
            </p14:nvContentPartPr>
            <p14:xfrm>
              <a:off x="5662320" y="2101560"/>
              <a:ext cx="202320" cy="268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CCE8AFC-6803-4CB6-8826-0DEC6D617B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53336" y="2092920"/>
                <a:ext cx="219929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604D4D6-DD61-469B-BA04-339E5E92C6C9}"/>
                  </a:ext>
                </a:extLst>
              </p14:cNvPr>
              <p14:cNvContentPartPr/>
              <p14:nvPr/>
            </p14:nvContentPartPr>
            <p14:xfrm>
              <a:off x="4764480" y="2079600"/>
              <a:ext cx="817920" cy="361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604D4D6-DD61-469B-BA04-339E5E92C6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55840" y="2070600"/>
                <a:ext cx="8355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CFD35C9-96FD-459F-866B-F50E804010C9}"/>
                  </a:ext>
                </a:extLst>
              </p14:cNvPr>
              <p14:cNvContentPartPr/>
              <p14:nvPr/>
            </p14:nvContentPartPr>
            <p14:xfrm>
              <a:off x="3721200" y="2145120"/>
              <a:ext cx="524160" cy="229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CFD35C9-96FD-459F-866B-F50E804010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12200" y="2136120"/>
                <a:ext cx="541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E0117A1-77FA-4BFE-896F-17FD3D12D48B}"/>
                  </a:ext>
                </a:extLst>
              </p14:cNvPr>
              <p14:cNvContentPartPr/>
              <p14:nvPr/>
            </p14:nvContentPartPr>
            <p14:xfrm>
              <a:off x="3317640" y="2943240"/>
              <a:ext cx="212400" cy="17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E0117A1-77FA-4BFE-896F-17FD3D12D4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08640" y="2934240"/>
                <a:ext cx="2300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ADF0C52-72C4-44FA-89FD-2E0E9B0A33D4}"/>
                  </a:ext>
                </a:extLst>
              </p14:cNvPr>
              <p14:cNvContentPartPr/>
              <p14:nvPr/>
            </p14:nvContentPartPr>
            <p14:xfrm>
              <a:off x="3303960" y="3050520"/>
              <a:ext cx="234360" cy="14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ADF0C52-72C4-44FA-89FD-2E0E9B0A33D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94960" y="3041880"/>
                <a:ext cx="2520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DE56450-9278-4D84-BD05-CFD8B2B42383}"/>
                  </a:ext>
                </a:extLst>
              </p14:cNvPr>
              <p14:cNvContentPartPr/>
              <p14:nvPr/>
            </p14:nvContentPartPr>
            <p14:xfrm>
              <a:off x="2904000" y="2898960"/>
              <a:ext cx="248040" cy="328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DE56450-9278-4D84-BD05-CFD8B2B4238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95360" y="2889960"/>
                <a:ext cx="265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84EF9E8-2BBF-4A22-86F2-8BC030D0063D}"/>
                  </a:ext>
                </a:extLst>
              </p14:cNvPr>
              <p14:cNvContentPartPr/>
              <p14:nvPr/>
            </p14:nvContentPartPr>
            <p14:xfrm>
              <a:off x="2349600" y="2889240"/>
              <a:ext cx="378360" cy="335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84EF9E8-2BBF-4A22-86F2-8BC030D006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40609" y="2880240"/>
                <a:ext cx="395983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B5E8FB3-41EE-4872-9AD9-A4486FBA4061}"/>
                  </a:ext>
                </a:extLst>
              </p14:cNvPr>
              <p14:cNvContentPartPr/>
              <p14:nvPr/>
            </p14:nvContentPartPr>
            <p14:xfrm>
              <a:off x="3665760" y="2735520"/>
              <a:ext cx="407160" cy="218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B5E8FB3-41EE-4872-9AD9-A4486FBA406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56760" y="2726866"/>
                <a:ext cx="424800" cy="236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CD66BB6-9DD1-428C-9D8F-93C85B592556}"/>
                  </a:ext>
                </a:extLst>
              </p14:cNvPr>
              <p14:cNvContentPartPr/>
              <p14:nvPr/>
            </p14:nvContentPartPr>
            <p14:xfrm>
              <a:off x="3770520" y="3028920"/>
              <a:ext cx="204120" cy="235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CD66BB6-9DD1-428C-9D8F-93C85B59255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61520" y="3020280"/>
                <a:ext cx="2217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7941A9D-D2E8-44E6-9104-D6CE43FC5780}"/>
                  </a:ext>
                </a:extLst>
              </p14:cNvPr>
              <p14:cNvContentPartPr/>
              <p14:nvPr/>
            </p14:nvContentPartPr>
            <p14:xfrm>
              <a:off x="3510240" y="3704280"/>
              <a:ext cx="115200" cy="546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7941A9D-D2E8-44E6-9104-D6CE43FC578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01240" y="3695640"/>
                <a:ext cx="13284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13851BC-F78A-4CD3-9732-0D12FBDEFC32}"/>
                  </a:ext>
                </a:extLst>
              </p14:cNvPr>
              <p14:cNvContentPartPr/>
              <p14:nvPr/>
            </p14:nvContentPartPr>
            <p14:xfrm>
              <a:off x="3734160" y="3758280"/>
              <a:ext cx="672120" cy="301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13851BC-F78A-4CD3-9732-0D12FBDEFC3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25160" y="3749640"/>
                <a:ext cx="689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15705EB-18D8-46EB-B482-5E47376069AD}"/>
                  </a:ext>
                </a:extLst>
              </p14:cNvPr>
              <p14:cNvContentPartPr/>
              <p14:nvPr/>
            </p14:nvContentPartPr>
            <p14:xfrm>
              <a:off x="2911200" y="3787080"/>
              <a:ext cx="333720" cy="536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15705EB-18D8-46EB-B482-5E47376069A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02200" y="3778440"/>
                <a:ext cx="3513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97D1F11-AE59-4776-8EF7-8F139F7305F9}"/>
                  </a:ext>
                </a:extLst>
              </p14:cNvPr>
              <p14:cNvContentPartPr/>
              <p14:nvPr/>
            </p14:nvContentPartPr>
            <p14:xfrm>
              <a:off x="4569000" y="3620040"/>
              <a:ext cx="1539360" cy="703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97D1F11-AE59-4776-8EF7-8F139F7305F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60002" y="3611040"/>
                <a:ext cx="1556996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2571495-6312-47B1-87E0-881723D0B38D}"/>
                  </a:ext>
                </a:extLst>
              </p14:cNvPr>
              <p14:cNvContentPartPr/>
              <p14:nvPr/>
            </p14:nvContentPartPr>
            <p14:xfrm>
              <a:off x="2630040" y="3892560"/>
              <a:ext cx="150480" cy="3319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2571495-6312-47B1-87E0-881723D0B38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21400" y="3883570"/>
                <a:ext cx="168120" cy="349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8784BFC-51F9-4E02-98F6-24269E97663F}"/>
                  </a:ext>
                </a:extLst>
              </p14:cNvPr>
              <p14:cNvContentPartPr/>
              <p14:nvPr/>
            </p14:nvContentPartPr>
            <p14:xfrm>
              <a:off x="6947160" y="3836400"/>
              <a:ext cx="233640" cy="281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8784BFC-51F9-4E02-98F6-24269E97663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38520" y="3827400"/>
                <a:ext cx="251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25963FA-7D0A-4EDB-B4DF-663D209B0E7A}"/>
                  </a:ext>
                </a:extLst>
              </p14:cNvPr>
              <p14:cNvContentPartPr/>
              <p14:nvPr/>
            </p14:nvContentPartPr>
            <p14:xfrm>
              <a:off x="6861480" y="3468120"/>
              <a:ext cx="377640" cy="2689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25963FA-7D0A-4EDB-B4DF-663D209B0E7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52840" y="3459120"/>
                <a:ext cx="3952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982DF87-48E8-41F7-AE80-3FDCF18983F7}"/>
                  </a:ext>
                </a:extLst>
              </p14:cNvPr>
              <p14:cNvContentPartPr/>
              <p14:nvPr/>
            </p14:nvContentPartPr>
            <p14:xfrm>
              <a:off x="6408960" y="3746040"/>
              <a:ext cx="284040" cy="90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982DF87-48E8-41F7-AE80-3FDCF18983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99960" y="3737400"/>
                <a:ext cx="3016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ED93A10-16E1-49D5-93FF-186AF0090AFB}"/>
                  </a:ext>
                </a:extLst>
              </p14:cNvPr>
              <p14:cNvContentPartPr/>
              <p14:nvPr/>
            </p14:nvContentPartPr>
            <p14:xfrm>
              <a:off x="4293600" y="2831640"/>
              <a:ext cx="361440" cy="2052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ED93A10-16E1-49D5-93FF-186AF0090AF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84600" y="2823000"/>
                <a:ext cx="379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CA20F6C-142E-4BFC-A69D-31A11E0B31C2}"/>
                  </a:ext>
                </a:extLst>
              </p14:cNvPr>
              <p14:cNvContentPartPr/>
              <p14:nvPr/>
            </p14:nvContentPartPr>
            <p14:xfrm>
              <a:off x="6267480" y="2666760"/>
              <a:ext cx="8280" cy="219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CA20F6C-142E-4BFC-A69D-31A11E0B31C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58840" y="2657760"/>
                <a:ext cx="25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9817884-DDA2-4E43-97D5-8D0A890E68D8}"/>
                  </a:ext>
                </a:extLst>
              </p14:cNvPr>
              <p14:cNvContentPartPr/>
              <p14:nvPr/>
            </p14:nvContentPartPr>
            <p14:xfrm>
              <a:off x="9250800" y="2550480"/>
              <a:ext cx="367200" cy="1609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9817884-DDA2-4E43-97D5-8D0A890E68D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242160" y="2541840"/>
                <a:ext cx="3848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597E603-232A-4366-A3EB-9548076F5172}"/>
                  </a:ext>
                </a:extLst>
              </p14:cNvPr>
              <p14:cNvContentPartPr/>
              <p14:nvPr/>
            </p14:nvContentPartPr>
            <p14:xfrm>
              <a:off x="8368440" y="2530320"/>
              <a:ext cx="752040" cy="2329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597E603-232A-4366-A3EB-9548076F517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59800" y="2521680"/>
                <a:ext cx="7696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DE3BDAC-1503-42BE-83EA-E1492A4298DB}"/>
                  </a:ext>
                </a:extLst>
              </p14:cNvPr>
              <p14:cNvContentPartPr/>
              <p14:nvPr/>
            </p14:nvContentPartPr>
            <p14:xfrm>
              <a:off x="8058480" y="2661720"/>
              <a:ext cx="210240" cy="1335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DE3BDAC-1503-42BE-83EA-E1492A4298D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49840" y="2653080"/>
                <a:ext cx="2278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7BD3DD0-D60A-4723-B37B-138604667750}"/>
                  </a:ext>
                </a:extLst>
              </p14:cNvPr>
              <p14:cNvContentPartPr/>
              <p14:nvPr/>
            </p14:nvContentPartPr>
            <p14:xfrm>
              <a:off x="6600840" y="2580720"/>
              <a:ext cx="1281600" cy="4363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7BD3DD0-D60A-4723-B37B-13860466775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92200" y="2571720"/>
                <a:ext cx="12992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CEEFA3A-E955-49B3-B26F-BDF519C9F471}"/>
                  </a:ext>
                </a:extLst>
              </p14:cNvPr>
              <p14:cNvContentPartPr/>
              <p14:nvPr/>
            </p14:nvContentPartPr>
            <p14:xfrm>
              <a:off x="6281880" y="2804640"/>
              <a:ext cx="180360" cy="88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CEEFA3A-E955-49B3-B26F-BDF519C9F47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273223" y="2795965"/>
                <a:ext cx="198035" cy="105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D9903BC-1B4F-4D7B-98B1-D9C125E5078B}"/>
                  </a:ext>
                </a:extLst>
              </p14:cNvPr>
              <p14:cNvContentPartPr/>
              <p14:nvPr/>
            </p14:nvContentPartPr>
            <p14:xfrm>
              <a:off x="5547480" y="2749920"/>
              <a:ext cx="539640" cy="3031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D9903BC-1B4F-4D7B-98B1-D9C125E5078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38840" y="2740920"/>
                <a:ext cx="5572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4EA0C89-9B2D-4140-9AA8-BA4F66F3E9F8}"/>
                  </a:ext>
                </a:extLst>
              </p14:cNvPr>
              <p14:cNvContentPartPr/>
              <p14:nvPr/>
            </p14:nvContentPartPr>
            <p14:xfrm>
              <a:off x="4796880" y="2780160"/>
              <a:ext cx="529200" cy="2048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4EA0C89-9B2D-4140-9AA8-BA4F66F3E9F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88234" y="2771520"/>
                <a:ext cx="546852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9B912D0-DA32-4CA7-B2D8-B301030304DA}"/>
                  </a:ext>
                </a:extLst>
              </p14:cNvPr>
              <p14:cNvContentPartPr/>
              <p14:nvPr/>
            </p14:nvContentPartPr>
            <p14:xfrm>
              <a:off x="9814200" y="2420160"/>
              <a:ext cx="1470240" cy="3999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9B912D0-DA32-4CA7-B2D8-B301030304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05562" y="2411520"/>
                <a:ext cx="1487876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EE93D68-84AF-4A74-9285-679FF37864B2}"/>
                  </a:ext>
                </a:extLst>
              </p14:cNvPr>
              <p14:cNvContentPartPr/>
              <p14:nvPr/>
            </p14:nvContentPartPr>
            <p14:xfrm>
              <a:off x="7486440" y="3611760"/>
              <a:ext cx="252360" cy="2185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EE93D68-84AF-4A74-9285-679FF37864B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477440" y="3602760"/>
                <a:ext cx="2700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CBAE5BB-F4F4-4301-90DB-D9A09AADC196}"/>
                  </a:ext>
                </a:extLst>
              </p14:cNvPr>
              <p14:cNvContentPartPr/>
              <p14:nvPr/>
            </p14:nvContentPartPr>
            <p14:xfrm>
              <a:off x="7992960" y="3389280"/>
              <a:ext cx="3060000" cy="8848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CBAE5BB-F4F4-4301-90DB-D9A09AADC19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83961" y="3380284"/>
                <a:ext cx="3077638" cy="902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0C1FD25-75DC-4FDB-BDBE-87E26C2E6733}"/>
                  </a:ext>
                </a:extLst>
              </p14:cNvPr>
              <p14:cNvContentPartPr/>
              <p14:nvPr/>
            </p14:nvContentPartPr>
            <p14:xfrm>
              <a:off x="1816440" y="4873560"/>
              <a:ext cx="618480" cy="2138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0C1FD25-75DC-4FDB-BDBE-87E26C2E673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07800" y="4864560"/>
                <a:ext cx="6361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5019A90-6567-4417-AE01-2781ABE2DC84}"/>
                  </a:ext>
                </a:extLst>
              </p14:cNvPr>
              <p14:cNvContentPartPr/>
              <p14:nvPr/>
            </p14:nvContentPartPr>
            <p14:xfrm>
              <a:off x="2582520" y="4828200"/>
              <a:ext cx="604440" cy="2268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5019A90-6567-4417-AE01-2781ABE2DC8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73885" y="4819560"/>
                <a:ext cx="62207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26F0B16-99ED-4FF8-B068-B15405DA4A81}"/>
                  </a:ext>
                </a:extLst>
              </p14:cNvPr>
              <p14:cNvContentPartPr/>
              <p14:nvPr/>
            </p14:nvContentPartPr>
            <p14:xfrm>
              <a:off x="1241160" y="4820280"/>
              <a:ext cx="379800" cy="3826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26F0B16-99ED-4FF8-B068-B15405DA4A8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232160" y="4811640"/>
                <a:ext cx="3974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C24D434-0EAB-429F-96CD-CE73BC566A15}"/>
                  </a:ext>
                </a:extLst>
              </p14:cNvPr>
              <p14:cNvContentPartPr/>
              <p14:nvPr/>
            </p14:nvContentPartPr>
            <p14:xfrm>
              <a:off x="7821240" y="4499520"/>
              <a:ext cx="197640" cy="2527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C24D434-0EAB-429F-96CD-CE73BC566A1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812240" y="4490880"/>
                <a:ext cx="2152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BA26384-C823-4C39-9D93-2A90E43AD5CC}"/>
                  </a:ext>
                </a:extLst>
              </p14:cNvPr>
              <p14:cNvContentPartPr/>
              <p14:nvPr/>
            </p14:nvContentPartPr>
            <p14:xfrm>
              <a:off x="3448320" y="4818120"/>
              <a:ext cx="679680" cy="1857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BA26384-C823-4C39-9D93-2A90E43AD5C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39675" y="4809120"/>
                <a:ext cx="697329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4B6177D-A393-40A9-AA08-7CB28FAA3739}"/>
                  </a:ext>
                </a:extLst>
              </p14:cNvPr>
              <p14:cNvContentPartPr/>
              <p14:nvPr/>
            </p14:nvContentPartPr>
            <p14:xfrm>
              <a:off x="8138040" y="4431840"/>
              <a:ext cx="1257840" cy="4417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4B6177D-A393-40A9-AA08-7CB28FAA373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129040" y="4422840"/>
                <a:ext cx="12754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C94E811-2660-4FC7-B970-70A94DF22D14}"/>
                  </a:ext>
                </a:extLst>
              </p14:cNvPr>
              <p14:cNvContentPartPr/>
              <p14:nvPr/>
            </p14:nvContentPartPr>
            <p14:xfrm>
              <a:off x="10307400" y="4342560"/>
              <a:ext cx="1381680" cy="4208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C94E811-2660-4FC7-B970-70A94DF22D1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298400" y="4333568"/>
                <a:ext cx="1399320" cy="438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8F25370-E308-4036-BD31-3EA1B5EF539C}"/>
                  </a:ext>
                </a:extLst>
              </p14:cNvPr>
              <p14:cNvContentPartPr/>
              <p14:nvPr/>
            </p14:nvContentPartPr>
            <p14:xfrm>
              <a:off x="9544920" y="4454880"/>
              <a:ext cx="549720" cy="2077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8F25370-E308-4036-BD31-3EA1B5EF539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535920" y="4445880"/>
                <a:ext cx="5673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C8C368F4-B214-493E-97A0-F0A6CBA9520F}"/>
                  </a:ext>
                </a:extLst>
              </p14:cNvPr>
              <p14:cNvContentPartPr/>
              <p14:nvPr/>
            </p14:nvContentPartPr>
            <p14:xfrm>
              <a:off x="3274080" y="5180280"/>
              <a:ext cx="365040" cy="2959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C8C368F4-B214-493E-97A0-F0A6CBA9520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65431" y="5171280"/>
                <a:ext cx="382697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EA41EE8-D8F3-44AD-A257-D5E865FE9058}"/>
                  </a:ext>
                </a:extLst>
              </p14:cNvPr>
              <p14:cNvContentPartPr/>
              <p14:nvPr/>
            </p14:nvContentPartPr>
            <p14:xfrm>
              <a:off x="2375880" y="5309160"/>
              <a:ext cx="604080" cy="2354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EA41EE8-D8F3-44AD-A257-D5E865FE905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367240" y="5300507"/>
                <a:ext cx="621720" cy="253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25328EA3-832D-49F4-94A1-F7AB7BBDE018}"/>
                  </a:ext>
                </a:extLst>
              </p14:cNvPr>
              <p14:cNvContentPartPr/>
              <p14:nvPr/>
            </p14:nvContentPartPr>
            <p14:xfrm>
              <a:off x="1258440" y="5285400"/>
              <a:ext cx="750960" cy="3006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25328EA3-832D-49F4-94A1-F7AB7BBDE01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249444" y="5276400"/>
                <a:ext cx="768592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2A2C42D0-CC84-4FEE-B1ED-93DAE491C9D1}"/>
                  </a:ext>
                </a:extLst>
              </p14:cNvPr>
              <p14:cNvContentPartPr/>
              <p14:nvPr/>
            </p14:nvContentPartPr>
            <p14:xfrm>
              <a:off x="3883200" y="5152920"/>
              <a:ext cx="469440" cy="3862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2A2C42D0-CC84-4FEE-B1ED-93DAE491C9D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74560" y="5144280"/>
                <a:ext cx="4870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4D1B105-D0E0-40FD-861C-76F3E0397700}"/>
                  </a:ext>
                </a:extLst>
              </p14:cNvPr>
              <p14:cNvContentPartPr/>
              <p14:nvPr/>
            </p14:nvContentPartPr>
            <p14:xfrm>
              <a:off x="4488720" y="4503480"/>
              <a:ext cx="3029400" cy="10069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4D1B105-D0E0-40FD-861C-76F3E039770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80079" y="4494480"/>
                <a:ext cx="3047042" cy="10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2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3F67B0-1E46-434B-90F8-C99A2E09559C}"/>
                  </a:ext>
                </a:extLst>
              </p14:cNvPr>
              <p14:cNvContentPartPr/>
              <p14:nvPr/>
            </p14:nvContentPartPr>
            <p14:xfrm>
              <a:off x="2590440" y="748680"/>
              <a:ext cx="22320" cy="1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3F67B0-1E46-434B-90F8-C99A2E0955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800" y="740040"/>
                <a:ext cx="399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873110-A57D-4CD5-8FB8-E92B4E32E85F}"/>
                  </a:ext>
                </a:extLst>
              </p14:cNvPr>
              <p14:cNvContentPartPr/>
              <p14:nvPr/>
            </p14:nvContentPartPr>
            <p14:xfrm>
              <a:off x="2583600" y="898800"/>
              <a:ext cx="17640" cy="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873110-A57D-4CD5-8FB8-E92B4E32E8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960" y="889800"/>
                <a:ext cx="352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E517CA-D0B3-4DA1-B6EC-F387342F186A}"/>
                  </a:ext>
                </a:extLst>
              </p14:cNvPr>
              <p14:cNvContentPartPr/>
              <p14:nvPr/>
            </p14:nvContentPartPr>
            <p14:xfrm>
              <a:off x="2181840" y="692160"/>
              <a:ext cx="240120" cy="347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E517CA-D0B3-4DA1-B6EC-F387342F18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2840" y="683160"/>
                <a:ext cx="2577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F169BD-A5E2-407F-B7DD-C28FA713F656}"/>
                  </a:ext>
                </a:extLst>
              </p14:cNvPr>
              <p14:cNvContentPartPr/>
              <p14:nvPr/>
            </p14:nvContentPartPr>
            <p14:xfrm>
              <a:off x="3330960" y="676320"/>
              <a:ext cx="947160" cy="214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F169BD-A5E2-407F-B7DD-C28FA713F6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1963" y="667320"/>
                <a:ext cx="964793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886641-2A24-4B8F-8B69-6CCFDA2069BD}"/>
                  </a:ext>
                </a:extLst>
              </p14:cNvPr>
              <p14:cNvContentPartPr/>
              <p14:nvPr/>
            </p14:nvContentPartPr>
            <p14:xfrm>
              <a:off x="3052320" y="672720"/>
              <a:ext cx="110880" cy="280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886641-2A24-4B8F-8B69-6CCFDA2069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3320" y="663720"/>
                <a:ext cx="1285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417D0C8-16BA-4500-9D12-4091F0F36310}"/>
                  </a:ext>
                </a:extLst>
              </p14:cNvPr>
              <p14:cNvContentPartPr/>
              <p14:nvPr/>
            </p14:nvContentPartPr>
            <p14:xfrm>
              <a:off x="2762520" y="1313880"/>
              <a:ext cx="141120" cy="298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417D0C8-16BA-4500-9D12-4091F0F363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53520" y="1304880"/>
                <a:ext cx="1587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D81634F-8F87-4BE0-95EB-175EB95B8B2B}"/>
                  </a:ext>
                </a:extLst>
              </p14:cNvPr>
              <p14:cNvContentPartPr/>
              <p14:nvPr/>
            </p14:nvContentPartPr>
            <p14:xfrm>
              <a:off x="3030360" y="1395600"/>
              <a:ext cx="144360" cy="14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D81634F-8F87-4BE0-95EB-175EB95B8B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1360" y="1386960"/>
                <a:ext cx="1620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FA4F038-4C79-4679-8392-7190BAFC3BF0}"/>
                  </a:ext>
                </a:extLst>
              </p14:cNvPr>
              <p14:cNvContentPartPr/>
              <p14:nvPr/>
            </p14:nvContentPartPr>
            <p14:xfrm>
              <a:off x="3010200" y="1497840"/>
              <a:ext cx="133920" cy="28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FA4F038-4C79-4679-8392-7190BAFC3B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01200" y="1489200"/>
                <a:ext cx="1515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88AE29-0333-46D2-8575-32AE92DB2458}"/>
                  </a:ext>
                </a:extLst>
              </p14:cNvPr>
              <p14:cNvContentPartPr/>
              <p14:nvPr/>
            </p14:nvContentPartPr>
            <p14:xfrm>
              <a:off x="2470200" y="1348800"/>
              <a:ext cx="218520" cy="29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88AE29-0333-46D2-8575-32AE92DB24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1215" y="1339800"/>
                <a:ext cx="236131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7B0BA4B-A38F-4217-B106-3F9D2DF07AA7}"/>
                  </a:ext>
                </a:extLst>
              </p14:cNvPr>
              <p14:cNvContentPartPr/>
              <p14:nvPr/>
            </p14:nvContentPartPr>
            <p14:xfrm>
              <a:off x="2256000" y="1291200"/>
              <a:ext cx="140040" cy="346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7B0BA4B-A38F-4217-B106-3F9D2DF07A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47360" y="1282560"/>
                <a:ext cx="1576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5ED41A-940E-4BE5-A25F-6A4B1AD1C3CA}"/>
                  </a:ext>
                </a:extLst>
              </p14:cNvPr>
              <p14:cNvContentPartPr/>
              <p14:nvPr/>
            </p14:nvContentPartPr>
            <p14:xfrm>
              <a:off x="3531840" y="1244400"/>
              <a:ext cx="330480" cy="427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5ED41A-940E-4BE5-A25F-6A4B1AD1C3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23191" y="1235760"/>
                <a:ext cx="348139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CC5E8C2-6A3C-4B8E-A654-3B62E345EC13}"/>
                  </a:ext>
                </a:extLst>
              </p14:cNvPr>
              <p14:cNvContentPartPr/>
              <p14:nvPr/>
            </p14:nvContentPartPr>
            <p14:xfrm>
              <a:off x="5398440" y="1235400"/>
              <a:ext cx="214560" cy="34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CC5E8C2-6A3C-4B8E-A654-3B62E345EC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89440" y="1226760"/>
                <a:ext cx="232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AD1B9DD-21D6-48B8-A738-D5293A27B4B2}"/>
                  </a:ext>
                </a:extLst>
              </p14:cNvPr>
              <p14:cNvContentPartPr/>
              <p14:nvPr/>
            </p14:nvContentPartPr>
            <p14:xfrm>
              <a:off x="5432280" y="1335480"/>
              <a:ext cx="154800" cy="28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AD1B9DD-21D6-48B8-A738-D5293A27B4B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23640" y="1326480"/>
                <a:ext cx="1724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8F3B07-A59D-4241-B579-10C6C09EDED0}"/>
                  </a:ext>
                </a:extLst>
              </p14:cNvPr>
              <p14:cNvContentPartPr/>
              <p14:nvPr/>
            </p14:nvContentPartPr>
            <p14:xfrm>
              <a:off x="5733960" y="1120200"/>
              <a:ext cx="131400" cy="445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8F3B07-A59D-4241-B579-10C6C09EDE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4960" y="1111560"/>
                <a:ext cx="1490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95C576-E35A-418F-A080-A878B6BC0218}"/>
                  </a:ext>
                </a:extLst>
              </p14:cNvPr>
              <p14:cNvContentPartPr/>
              <p14:nvPr/>
            </p14:nvContentPartPr>
            <p14:xfrm>
              <a:off x="6519840" y="1083120"/>
              <a:ext cx="154080" cy="359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95C576-E35A-418F-A080-A878B6BC02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11200" y="1074480"/>
                <a:ext cx="1717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134B212-3AF5-4E44-9F09-28F2D4209BCD}"/>
                  </a:ext>
                </a:extLst>
              </p14:cNvPr>
              <p14:cNvContentPartPr/>
              <p14:nvPr/>
            </p14:nvContentPartPr>
            <p14:xfrm>
              <a:off x="6884520" y="1194000"/>
              <a:ext cx="84960" cy="11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134B212-3AF5-4E44-9F09-28F2D4209B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75880" y="1185000"/>
                <a:ext cx="1026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5FE8AF9-B8D5-477A-8BC2-FF6B515E61CC}"/>
                  </a:ext>
                </a:extLst>
              </p14:cNvPr>
              <p14:cNvContentPartPr/>
              <p14:nvPr/>
            </p14:nvContentPartPr>
            <p14:xfrm>
              <a:off x="6867240" y="1266360"/>
              <a:ext cx="156600" cy="28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5FE8AF9-B8D5-477A-8BC2-FF6B515E61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58600" y="1257360"/>
                <a:ext cx="174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2E09F1-BC8E-43B1-84CC-A1C7EF1F6C77}"/>
                  </a:ext>
                </a:extLst>
              </p14:cNvPr>
              <p14:cNvContentPartPr/>
              <p14:nvPr/>
            </p14:nvContentPartPr>
            <p14:xfrm>
              <a:off x="5951760" y="1148640"/>
              <a:ext cx="476640" cy="217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2E09F1-BC8E-43B1-84CC-A1C7EF1F6C7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43120" y="1139640"/>
                <a:ext cx="494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8376CAB-EC70-462A-975D-95875A5413A8}"/>
                  </a:ext>
                </a:extLst>
              </p14:cNvPr>
              <p14:cNvContentPartPr/>
              <p14:nvPr/>
            </p14:nvContentPartPr>
            <p14:xfrm>
              <a:off x="5056080" y="1166640"/>
              <a:ext cx="182160" cy="266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8376CAB-EC70-462A-975D-95875A5413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7423" y="1158000"/>
                <a:ext cx="199835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7284F6A-8E51-49B8-8CE1-DEC45275EC91}"/>
                  </a:ext>
                </a:extLst>
              </p14:cNvPr>
              <p14:cNvContentPartPr/>
              <p14:nvPr/>
            </p14:nvContentPartPr>
            <p14:xfrm>
              <a:off x="8207160" y="1033080"/>
              <a:ext cx="99000" cy="470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7284F6A-8E51-49B8-8CE1-DEC45275EC9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98160" y="1024080"/>
                <a:ext cx="1166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BC39ECF-58F1-425A-A94D-27F807499A19}"/>
                  </a:ext>
                </a:extLst>
              </p14:cNvPr>
              <p14:cNvContentPartPr/>
              <p14:nvPr/>
            </p14:nvContentPartPr>
            <p14:xfrm>
              <a:off x="7977840" y="1054320"/>
              <a:ext cx="154800" cy="231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BC39ECF-58F1-425A-A94D-27F807499A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69200" y="1045667"/>
                <a:ext cx="172440" cy="249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845480E-709A-46BA-A7FF-D0E61A0A3851}"/>
                  </a:ext>
                </a:extLst>
              </p14:cNvPr>
              <p14:cNvContentPartPr/>
              <p14:nvPr/>
            </p14:nvContentPartPr>
            <p14:xfrm>
              <a:off x="7683360" y="1091400"/>
              <a:ext cx="202680" cy="304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845480E-709A-46BA-A7FF-D0E61A0A38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74360" y="1082400"/>
                <a:ext cx="2203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FAFBB94-84F8-4560-9E07-05D6B49E6CF9}"/>
                  </a:ext>
                </a:extLst>
              </p14:cNvPr>
              <p14:cNvContentPartPr/>
              <p14:nvPr/>
            </p14:nvContentPartPr>
            <p14:xfrm>
              <a:off x="7138320" y="1055040"/>
              <a:ext cx="426600" cy="488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FAFBB94-84F8-4560-9E07-05D6B49E6CF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29320" y="1046040"/>
                <a:ext cx="4442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88BF8D2-24B3-4D41-8F65-868D48858CB7}"/>
                  </a:ext>
                </a:extLst>
              </p14:cNvPr>
              <p14:cNvContentPartPr/>
              <p14:nvPr/>
            </p14:nvContentPartPr>
            <p14:xfrm>
              <a:off x="2925960" y="2109840"/>
              <a:ext cx="51120" cy="279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88BF8D2-24B3-4D41-8F65-868D48858C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16960" y="2101200"/>
                <a:ext cx="687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F4B2E80-3748-4D6C-886C-A0F2B8ECDFCA}"/>
                  </a:ext>
                </a:extLst>
              </p14:cNvPr>
              <p14:cNvContentPartPr/>
              <p14:nvPr/>
            </p14:nvContentPartPr>
            <p14:xfrm>
              <a:off x="3587280" y="2228640"/>
              <a:ext cx="132120" cy="10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F4B2E80-3748-4D6C-886C-A0F2B8ECDFC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78280" y="2219640"/>
                <a:ext cx="1497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AE04C86-B68E-4977-895E-A1D1AA574488}"/>
                  </a:ext>
                </a:extLst>
              </p14:cNvPr>
              <p14:cNvContentPartPr/>
              <p14:nvPr/>
            </p14:nvContentPartPr>
            <p14:xfrm>
              <a:off x="3577920" y="2332320"/>
              <a:ext cx="93600" cy="11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AE04C86-B68E-4977-895E-A1D1AA57448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69280" y="2323320"/>
                <a:ext cx="111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92AF68A-1508-4218-A883-283775B9681C}"/>
                  </a:ext>
                </a:extLst>
              </p14:cNvPr>
              <p14:cNvContentPartPr/>
              <p14:nvPr/>
            </p14:nvContentPartPr>
            <p14:xfrm>
              <a:off x="2307120" y="2146920"/>
              <a:ext cx="468360" cy="353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92AF68A-1508-4218-A883-283775B9681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98473" y="2137920"/>
                <a:ext cx="486014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1DD9FE9-5401-4F60-B53B-BA9C0CEEBFD4}"/>
                  </a:ext>
                </a:extLst>
              </p14:cNvPr>
              <p14:cNvContentPartPr/>
              <p14:nvPr/>
            </p14:nvContentPartPr>
            <p14:xfrm>
              <a:off x="3071760" y="2164200"/>
              <a:ext cx="349920" cy="324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1DD9FE9-5401-4F60-B53B-BA9C0CEEBF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62760" y="2155200"/>
                <a:ext cx="3675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5B8D378-E65E-478E-BC5C-B1C24296634E}"/>
                  </a:ext>
                </a:extLst>
              </p14:cNvPr>
              <p14:cNvContentPartPr/>
              <p14:nvPr/>
            </p14:nvContentPartPr>
            <p14:xfrm>
              <a:off x="5156520" y="1896360"/>
              <a:ext cx="415800" cy="298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5B8D378-E65E-478E-BC5C-B1C2429663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47528" y="1887720"/>
                <a:ext cx="433425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B7C385-31EC-4381-B3CD-6FDE083AF951}"/>
                  </a:ext>
                </a:extLst>
              </p14:cNvPr>
              <p14:cNvContentPartPr/>
              <p14:nvPr/>
            </p14:nvContentPartPr>
            <p14:xfrm>
              <a:off x="4219080" y="1956480"/>
              <a:ext cx="824400" cy="309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B7C385-31EC-4381-B3CD-6FDE083AF95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10436" y="1947490"/>
                <a:ext cx="842048" cy="327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E89493F-4AAE-4ACD-8D67-71368DD83F4E}"/>
                  </a:ext>
                </a:extLst>
              </p14:cNvPr>
              <p14:cNvContentPartPr/>
              <p14:nvPr/>
            </p14:nvContentPartPr>
            <p14:xfrm>
              <a:off x="4125840" y="2355000"/>
              <a:ext cx="1356120" cy="81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E89493F-4AAE-4ACD-8D67-71368DD83F4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16840" y="2346000"/>
                <a:ext cx="13737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BF4650D-F6B2-41FB-965C-360CBD2BB14C}"/>
                  </a:ext>
                </a:extLst>
              </p14:cNvPr>
              <p14:cNvContentPartPr/>
              <p14:nvPr/>
            </p14:nvContentPartPr>
            <p14:xfrm>
              <a:off x="4119000" y="2661720"/>
              <a:ext cx="153720" cy="304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BF4650D-F6B2-41FB-965C-360CBD2BB14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10021" y="2652720"/>
                <a:ext cx="171319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0A36C66-EAF6-41EB-99B0-38DD39CC027E}"/>
                  </a:ext>
                </a:extLst>
              </p14:cNvPr>
              <p14:cNvContentPartPr/>
              <p14:nvPr/>
            </p14:nvContentPartPr>
            <p14:xfrm>
              <a:off x="4761240" y="2691600"/>
              <a:ext cx="170280" cy="341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0A36C66-EAF6-41EB-99B0-38DD39CC027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52240" y="2682600"/>
                <a:ext cx="1879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790831-CA60-4055-A027-31172A565E1D}"/>
                  </a:ext>
                </a:extLst>
              </p14:cNvPr>
              <p14:cNvContentPartPr/>
              <p14:nvPr/>
            </p14:nvContentPartPr>
            <p14:xfrm>
              <a:off x="4382520" y="2677920"/>
              <a:ext cx="290160" cy="302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790831-CA60-4055-A027-31172A565E1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73880" y="2669280"/>
                <a:ext cx="3078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018AC1D-EABB-403D-AC1E-3C3788245169}"/>
                  </a:ext>
                </a:extLst>
              </p14:cNvPr>
              <p14:cNvContentPartPr/>
              <p14:nvPr/>
            </p14:nvContentPartPr>
            <p14:xfrm>
              <a:off x="7549080" y="1800600"/>
              <a:ext cx="132480" cy="198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018AC1D-EABB-403D-AC1E-3C37882451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40440" y="1791600"/>
                <a:ext cx="150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99B7EBA-7209-48B1-98D7-39341E06E4C1}"/>
                  </a:ext>
                </a:extLst>
              </p14:cNvPr>
              <p14:cNvContentPartPr/>
              <p14:nvPr/>
            </p14:nvContentPartPr>
            <p14:xfrm>
              <a:off x="8076480" y="1813920"/>
              <a:ext cx="109800" cy="6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99B7EBA-7209-48B1-98D7-39341E06E4C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67480" y="1804920"/>
                <a:ext cx="127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21EB8B2-0294-4471-B067-FFA43399A71A}"/>
                  </a:ext>
                </a:extLst>
              </p14:cNvPr>
              <p14:cNvContentPartPr/>
              <p14:nvPr/>
            </p14:nvContentPartPr>
            <p14:xfrm>
              <a:off x="8107080" y="1876920"/>
              <a:ext cx="143280" cy="25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21EB8B2-0294-4471-B067-FFA43399A71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98080" y="1868280"/>
                <a:ext cx="1609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F8615B3-6AB2-490A-AF24-F9D6773ECFD6}"/>
                  </a:ext>
                </a:extLst>
              </p14:cNvPr>
              <p14:cNvContentPartPr/>
              <p14:nvPr/>
            </p14:nvContentPartPr>
            <p14:xfrm>
              <a:off x="7774440" y="1825800"/>
              <a:ext cx="183240" cy="185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F8615B3-6AB2-490A-AF24-F9D6773ECFD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65440" y="1816800"/>
                <a:ext cx="2008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F5C8846-C991-43E5-97E5-A45F66B412F3}"/>
                  </a:ext>
                </a:extLst>
              </p14:cNvPr>
              <p14:cNvContentPartPr/>
              <p14:nvPr/>
            </p14:nvContentPartPr>
            <p14:xfrm>
              <a:off x="7215720" y="1806720"/>
              <a:ext cx="221040" cy="267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F5C8846-C991-43E5-97E5-A45F66B412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07080" y="1798080"/>
                <a:ext cx="2386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F7FE166-ECC4-4AC4-921C-B1919A7CA8E5}"/>
                  </a:ext>
                </a:extLst>
              </p14:cNvPr>
              <p14:cNvContentPartPr/>
              <p14:nvPr/>
            </p14:nvContentPartPr>
            <p14:xfrm>
              <a:off x="8374200" y="1708800"/>
              <a:ext cx="194760" cy="4348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F7FE166-ECC4-4AC4-921C-B1919A7CA8E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365200" y="1700160"/>
                <a:ext cx="21240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6B13653-EEE6-42E5-B691-12F075F6BC2F}"/>
                  </a:ext>
                </a:extLst>
              </p14:cNvPr>
              <p14:cNvContentPartPr/>
              <p14:nvPr/>
            </p14:nvContentPartPr>
            <p14:xfrm>
              <a:off x="8701440" y="1730400"/>
              <a:ext cx="239760" cy="397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6B13653-EEE6-42E5-B691-12F075F6BC2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92453" y="1721400"/>
                <a:ext cx="257374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51FF6B9-DC3F-44B4-99EA-88E16687426E}"/>
                  </a:ext>
                </a:extLst>
              </p14:cNvPr>
              <p14:cNvContentPartPr/>
              <p14:nvPr/>
            </p14:nvContentPartPr>
            <p14:xfrm>
              <a:off x="7518480" y="2351040"/>
              <a:ext cx="153720" cy="268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51FF6B9-DC3F-44B4-99EA-88E16687426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09820" y="2342400"/>
                <a:ext cx="171401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671F984-5208-4454-88FB-9E1035A34033}"/>
                  </a:ext>
                </a:extLst>
              </p14:cNvPr>
              <p14:cNvContentPartPr/>
              <p14:nvPr/>
            </p14:nvContentPartPr>
            <p14:xfrm>
              <a:off x="7773720" y="2303160"/>
              <a:ext cx="891720" cy="405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671F984-5208-4454-88FB-9E1035A3403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64720" y="2294168"/>
                <a:ext cx="909360" cy="42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84882EB-AEFB-4151-80E8-950A139BBFA0}"/>
                  </a:ext>
                </a:extLst>
              </p14:cNvPr>
              <p14:cNvContentPartPr/>
              <p14:nvPr/>
            </p14:nvContentPartPr>
            <p14:xfrm>
              <a:off x="8830320" y="2393880"/>
              <a:ext cx="207360" cy="100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84882EB-AEFB-4151-80E8-950A139BBFA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21320" y="2384880"/>
                <a:ext cx="2250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A5F956E-E68A-4680-8FF7-1996020CB9DC}"/>
                  </a:ext>
                </a:extLst>
              </p14:cNvPr>
              <p14:cNvContentPartPr/>
              <p14:nvPr/>
            </p14:nvContentPartPr>
            <p14:xfrm>
              <a:off x="9188160" y="2205240"/>
              <a:ext cx="497880" cy="3895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A5F956E-E68A-4680-8FF7-1996020CB9D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79160" y="2196248"/>
                <a:ext cx="515520" cy="407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3B3C20D-BD5D-416E-AA5B-72A6C9F62AD8}"/>
                  </a:ext>
                </a:extLst>
              </p14:cNvPr>
              <p14:cNvContentPartPr/>
              <p14:nvPr/>
            </p14:nvContentPartPr>
            <p14:xfrm>
              <a:off x="8399400" y="2988960"/>
              <a:ext cx="168120" cy="9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3B3C20D-BD5D-416E-AA5B-72A6C9F62AD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90760" y="2980320"/>
                <a:ext cx="1857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1DB7A83-9640-4BA2-AA1C-627E25B1BEF1}"/>
                  </a:ext>
                </a:extLst>
              </p14:cNvPr>
              <p14:cNvContentPartPr/>
              <p14:nvPr/>
            </p14:nvContentPartPr>
            <p14:xfrm>
              <a:off x="8435760" y="3085800"/>
              <a:ext cx="149040" cy="8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1DB7A83-9640-4BA2-AA1C-627E25B1BEF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27120" y="3076800"/>
                <a:ext cx="1666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CECE82A-EFBA-4705-A82D-134D548C714C}"/>
                  </a:ext>
                </a:extLst>
              </p14:cNvPr>
              <p14:cNvContentPartPr/>
              <p14:nvPr/>
            </p14:nvContentPartPr>
            <p14:xfrm>
              <a:off x="8962800" y="2759640"/>
              <a:ext cx="844560" cy="3448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CECE82A-EFBA-4705-A82D-134D548C714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54160" y="2750640"/>
                <a:ext cx="8622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B6E83B8-4660-4999-8BFC-964B4EE241DD}"/>
                  </a:ext>
                </a:extLst>
              </p14:cNvPr>
              <p14:cNvContentPartPr/>
              <p14:nvPr/>
            </p14:nvContentPartPr>
            <p14:xfrm>
              <a:off x="8760840" y="2835240"/>
              <a:ext cx="111600" cy="1810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B6E83B8-4660-4999-8BFC-964B4EE241D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51840" y="2826240"/>
                <a:ext cx="1292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6DDED3F-8432-48E3-ACFC-DC80A94ADA7F}"/>
                  </a:ext>
                </a:extLst>
              </p14:cNvPr>
              <p14:cNvContentPartPr/>
              <p14:nvPr/>
            </p14:nvContentPartPr>
            <p14:xfrm>
              <a:off x="7623600" y="2889240"/>
              <a:ext cx="685080" cy="352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6DDED3F-8432-48E3-ACFC-DC80A94ADA7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14605" y="2880591"/>
                <a:ext cx="702711" cy="36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8D8B143-5DD5-4041-8723-E9233BE46E90}"/>
                  </a:ext>
                </a:extLst>
              </p14:cNvPr>
              <p14:cNvContentPartPr/>
              <p14:nvPr/>
            </p14:nvContentPartPr>
            <p14:xfrm>
              <a:off x="8632320" y="3467040"/>
              <a:ext cx="174600" cy="57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8D8B143-5DD5-4041-8723-E9233BE46E9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623698" y="3458040"/>
                <a:ext cx="192204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C4AAD34-A1C0-4DAD-86BD-489B9E1D1CFE}"/>
                  </a:ext>
                </a:extLst>
              </p14:cNvPr>
              <p14:cNvContentPartPr/>
              <p14:nvPr/>
            </p14:nvContentPartPr>
            <p14:xfrm>
              <a:off x="8963160" y="3296760"/>
              <a:ext cx="459360" cy="3135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C4AAD34-A1C0-4DAD-86BD-489B9E1D1CF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54160" y="3288120"/>
                <a:ext cx="4770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8EAB75C-11C2-4279-B46A-966B47258750}"/>
                  </a:ext>
                </a:extLst>
              </p14:cNvPr>
              <p14:cNvContentPartPr/>
              <p14:nvPr/>
            </p14:nvContentPartPr>
            <p14:xfrm>
              <a:off x="3626520" y="3705720"/>
              <a:ext cx="321120" cy="230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8EAB75C-11C2-4279-B46A-966B4725875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17520" y="3696720"/>
                <a:ext cx="338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214FC97-16AA-4549-A0EA-EACD3D826F86}"/>
                  </a:ext>
                </a:extLst>
              </p14:cNvPr>
              <p14:cNvContentPartPr/>
              <p14:nvPr/>
            </p14:nvContentPartPr>
            <p14:xfrm>
              <a:off x="3680160" y="3847560"/>
              <a:ext cx="251640" cy="111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214FC97-16AA-4549-A0EA-EACD3D826F8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71160" y="3838920"/>
                <a:ext cx="269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33E2D39-D16B-43F5-B76A-84BEC865EB93}"/>
                  </a:ext>
                </a:extLst>
              </p14:cNvPr>
              <p14:cNvContentPartPr/>
              <p14:nvPr/>
            </p14:nvContentPartPr>
            <p14:xfrm>
              <a:off x="4277040" y="3704280"/>
              <a:ext cx="680760" cy="33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33E2D39-D16B-43F5-B76A-84BEC865EB9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68040" y="3695280"/>
                <a:ext cx="6984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23788EA-8A2A-4A19-93CA-F370FA5125AC}"/>
                  </a:ext>
                </a:extLst>
              </p14:cNvPr>
              <p14:cNvContentPartPr/>
              <p14:nvPr/>
            </p14:nvContentPartPr>
            <p14:xfrm>
              <a:off x="4403040" y="3320160"/>
              <a:ext cx="431280" cy="309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23788EA-8A2A-4A19-93CA-F370FA5125A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94048" y="3311160"/>
                <a:ext cx="448905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23A7FA3-DD2F-4FE4-AE48-EB0225D67333}"/>
                  </a:ext>
                </a:extLst>
              </p14:cNvPr>
              <p14:cNvContentPartPr/>
              <p14:nvPr/>
            </p14:nvContentPartPr>
            <p14:xfrm>
              <a:off x="5244720" y="3643440"/>
              <a:ext cx="259920" cy="745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23A7FA3-DD2F-4FE4-AE48-EB0225D673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36080" y="3634800"/>
                <a:ext cx="2775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A1EA239-FBB8-4FFB-98B7-93C410294D7B}"/>
                  </a:ext>
                </a:extLst>
              </p14:cNvPr>
              <p14:cNvContentPartPr/>
              <p14:nvPr/>
            </p14:nvContentPartPr>
            <p14:xfrm>
              <a:off x="4372080" y="3829920"/>
              <a:ext cx="531360" cy="3322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A1EA239-FBB8-4FFB-98B7-93C410294D7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363086" y="3820920"/>
                <a:ext cx="548988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B5B2D40-A0A7-4111-A02C-6D3F08B3CE88}"/>
                  </a:ext>
                </a:extLst>
              </p14:cNvPr>
              <p14:cNvContentPartPr/>
              <p14:nvPr/>
            </p14:nvContentPartPr>
            <p14:xfrm>
              <a:off x="6183600" y="3591240"/>
              <a:ext cx="72000" cy="219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B5B2D40-A0A7-4111-A02C-6D3F08B3CE8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174600" y="3582240"/>
                <a:ext cx="89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DC78FBB-BD20-422B-AEBE-79855976CDA0}"/>
                  </a:ext>
                </a:extLst>
              </p14:cNvPr>
              <p14:cNvContentPartPr/>
              <p14:nvPr/>
            </p14:nvContentPartPr>
            <p14:xfrm>
              <a:off x="5726040" y="3460920"/>
              <a:ext cx="337680" cy="4525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DC78FBB-BD20-422B-AEBE-79855976CDA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17040" y="3452273"/>
                <a:ext cx="355320" cy="470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0353FF19-14CB-42EB-8E00-3CF570C8E23B}"/>
                  </a:ext>
                </a:extLst>
              </p14:cNvPr>
              <p14:cNvContentPartPr/>
              <p14:nvPr/>
            </p14:nvContentPartPr>
            <p14:xfrm>
              <a:off x="782160" y="4425720"/>
              <a:ext cx="9336960" cy="19440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0353FF19-14CB-42EB-8E00-3CF570C8E23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3520" y="4416720"/>
                <a:ext cx="9354600" cy="19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32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14</cp:revision>
  <dcterms:created xsi:type="dcterms:W3CDTF">2024-02-13T12:17:49Z</dcterms:created>
  <dcterms:modified xsi:type="dcterms:W3CDTF">2024-02-22T15:01:25Z</dcterms:modified>
</cp:coreProperties>
</file>