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23:5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9865 705 1580 0 0,'-1'0'53'0'0,"1"0"0"0"0,-1 1 0 0 0,1-1 0 0 0,-1 0 0 0 0,1 0 0 0 0,-1 1 0 0 0,1-1 1 0 0,-1 0-1 0 0,0 0 0 0 0,1 0 0 0 0,-1 0 0 0 0,1 0 0 0 0,-1 1 0 0 0,0-1 0 0 0,1 0 0 0 0,-1 0 0 0 0,1-1 0 0 0,-1 1 0 0 0,0 0 0 0 0,1 0 0 0 0,-1 0 0 0 0,1 0 0 0 0,-1 0 0 0 0,0-1 0 0 0,1 1 0 0 0,-1 0 1 0 0,1-1-1 0 0,-1 1 0 0 0,1 0 0 0 0,-1-1 0 0 0,1 1 0 0 0,-1 0 0 0 0,1-1 0 0 0,0 1 0 0 0,-1-1 0 0 0,1 1 0 0 0,-1-1 0 0 0,1 1 0 0 0,0-1 0 0 0,0 1 0 0 0,-1-1 0 0 0,1 1 0 0 0,0-1 0 0 0,0 0 0 0 0,0 1 0 0 0,-1-1 1 0 0,1 1-1 0 0,0-1 0 0 0,0 0 0 0 0,0 1 0 0 0,0-1-53 0 0,-4 83 405 0 0,18 128-182 0 0,24-93 444 0 0,-38-117-647 0 0,0-1 1 0 0,0 0 0 0 0,0 1 0 0 0,0-1 0 0 0,0 1 0 0 0,0-1-1 0 0,0 1 1 0 0,0-1 0 0 0,-1 1 0 0 0,1-1 0 0 0,0 1 0 0 0,0-1 0 0 0,0 1-1 0 0,-1-1 1 0 0,1 1 0 0 0,0-1 0 0 0,-1 1 0 0 0,1-1 0 0 0,0 1 0 0 0,-1-1-1 0 0,1 1 1 0 0,0 0 0 0 0,-1-1 0 0 0,1 1 0 0 0,-1 0 0 0 0,1-1 0 0 0,-1 1-1 0 0,1 0 1 0 0,-1 0 0 0 0,1 0 0 0 0,-1-1 0 0 0,1 1 0 0 0,-1 0-1 0 0,1 0 1 0 0,-1 0 0 0 0,1 0 0 0 0,-1 0 0 0 0,0 0 0 0 0,1 0 0 0 0,-1 0-1 0 0,1 0 1 0 0,-1 0 0 0 0,1 0 0 0 0,-1 0 0 0 0,1 0 0 0 0,-1 1 0 0 0,1-1-1 0 0,-1 0 1 0 0,1 0 0 0 0,-1 0 0 0 0,1 1 0 0 0,-1-1 0 0 0,1 0 0 0 0,-1 1-1 0 0,1-1 1 0 0,0 0 0 0 0,-1 1 0 0 0,1 0-21 0 0,-16-37 6 0 0,2-1 1 0 0,2 0-1 0 0,1-1 1 0 0,2 0-1 0 0,2 0 1 0 0,1-1-1 0 0,2 0 1 0 0,2 0-1 0 0,1 0 1 0 0,5-35-7 0 0,-4 59 27 0 0,0-10-40 0 0,1-1 0 0 0,2 0 0 0 0,0 1 0 0 0,2 0 0 0 0,1-1 0 0 0,1 2 0 0 0,0-1 0 0 0,9-15 13 0 0,-11 26 10 0 0,0-1-1 0 0,1 1 1 0 0,1 0 0 0 0,0 1-1 0 0,1-1 1 0 0,0 1 0 0 0,1 1-1 0 0,0 0 1 0 0,1 0-1 0 0,1 1 1 0 0,0 0 0 0 0,0 1-1 0 0,1 0 1 0 0,0 1 0 0 0,1 0-1 0 0,0 1 1 0 0,0 0 0 0 0,1 1-1 0 0,12-4-9 0 0,-22 11 1 0 0,-1 0 0 0 0,0 0 0 0 0,1 0 0 0 0,-1 0-1 0 0,1 1 1 0 0,-1 0 0 0 0,0 0 0 0 0,0 0 0 0 0,1 0 0 0 0,-1 0-1 0 0,0 1 1 0 0,0-1 0 0 0,0 1 0 0 0,0 0 0 0 0,0 0-1 0 0,-1 0 1 0 0,1 0 0 0 0,0 0 0 0 0,-1 1 0 0 0,0-1 0 0 0,1 1-1 0 0,-1 0 1 0 0,0-1 0 0 0,-1 1 0 0 0,1 0 0 0 0,0 0-1 0 0,-1 0 1 0 0,0 1 0 0 0,1-1 0 0 0,-1 0 0 0 0,0 0 0 0 0,-1 1-1 0 0,1 0 0 0 0,14 116-19 0 0,-18-89 25 0 0,-2-1 0 0 0,-1 1 0 0 0,-2-1 0 0 0,0-1 0 0 0,-3 1 0 0 0,0-2 0 0 0,-2 0 0 0 0,0 0 0 0 0,-2-1 0 0 0,-2-1 0 0 0,0 0 0 0 0,-1-1 0 0 0,-2-1 0 0 0,0-1 0 0 0,-2-1 0 0 0,-5 4-6 0 0,-47 37 1164 0 0,74-62-1065 0 0,0-1 2 0 0,0 0-22 0 0,141 47 150 0 0,228 125-367 0 0,-305-142-146 0 0,149 48-4379 0 0,-189-75 3263 0 0</inkml:trace>
  <inkml:trace contextRef="#ctx0" brushRef="#br0" timeOffset="1178.977">10596 714 936 0 0,'9'-30'3550'0'0,"-10"44"-2129"0"0,-1 0-1369 0 0,-1 10-8 0 0,0-1-1 0 0,1 1 0 0 0,2-1 1 0 0,0 1-1 0 0,2-1 1 0 0,0 1-1 0 0,2-1 1 0 0,6 23-44 0 0,-9-39 21 0 0,1 1 1 0 0,1 0-1 0 0,-1-1 1 0 0,1 1 0 0 0,1-1-1 0 0,-1 0 1 0 0,1 0-1 0 0,0 0 1 0 0,1-1-1 0 0,-1 1 1 0 0,1-1 0 0 0,1 0-1 0 0,-1-1 1 0 0,1 1-1 0 0,0-1 1 0 0,0 0 0 0 0,1 0-1 0 0,0-1 1 0 0,-1 0-1 0 0,1 0 1 0 0,1-1 0 0 0,-1 1-1 0 0,0-2 1 0 0,1 1-1 0 0,0-1 1 0 0,-1 0 0 0 0,1-1-1 0 0,0 1 1 0 0,0-2-1 0 0,0 1 1 0 0,0-1 0 0 0,0 0-1 0 0,0-1 1 0 0,0 0-1 0 0,0 0 1 0 0,-1-1-1 0 0,1 0 1 0 0,0 0 0 0 0,3-2-22 0 0,4-6-28 0 0,-1 0-1 0 0,0-2 1 0 0,0 1 0 0 0,-1-2 0 0 0,-1 0 0 0 0,0 0 0 0 0,-1-1 0 0 0,0 0 0 0 0,-1-1 0 0 0,-1-1 0 0 0,0 1-1 0 0,-1-1 1 0 0,-1-1 0 0 0,0 0 0 0 0,-1 0 0 0 0,-1 0 0 0 0,-1 0 0 0 0,0-1 0 0 0,-2 1 0 0 0,0-1 0 0 0,0-13 28 0 0,-1-43 1181 0 0,-1 73-1114 0 0,0 1-38 0 0,-10-6 52 0 0,6 21 5 0 0,3 3-76 0 0,1-1-1 0 0,0 0 1 0 0,1 1 0 0 0,1-1 0 0 0,1 0 0 0 0,0 0 0 0 0,1 0-1 0 0,1 0 1 0 0,0-1 0 0 0,2 1 0 0 0,0-1 0 0 0,0-1 0 0 0,2 0 0 0 0,0 0-1 0 0,0 0 1 0 0,1-1 0 0 0,1-1 0 0 0,1 1 0 0 0,0-2 0 0 0,0 0-1 0 0,1 0 1 0 0,1-1 0 0 0,0-1 0 0 0,0 0 0 0 0,10 4-10 0 0,-21-13 6 0 0,0 0 1 0 0,0-1 0 0 0,0 1-1 0 0,0-1 1 0 0,0 1 0 0 0,0-1-1 0 0,0 0 1 0 0,0 0-1 0 0,0 0 1 0 0,0-1 0 0 0,0 1-1 0 0,0-1 1 0 0,0 0 0 0 0,0 0-1 0 0,0 0 1 0 0,-1 0-1 0 0,1 0 1 0 0,0 0 0 0 0,-1-1-1 0 0,1 1 1 0 0,-1-1 0 0 0,1 0-1 0 0,-1 0 1 0 0,1 0-1 0 0,-1 0 1 0 0,0 0 0 0 0,0 0-1 0 0,0-1 1 0 0,-1 1 0 0 0,1-1-1 0 0,0 1 1 0 0,-1-1 0 0 0,0 0-1 0 0,1 1 1 0 0,-1-1-1 0 0,0 0 1 0 0,0-1-7 0 0,33-112 66 0 0,-11-59-47 0 0,-8-1-1 0 0,-7 0 0 0 0,-8-13-18 0 0,-19 39 457 0 0,17 140-346 0 0,-1-9 61 0 0,2 32-141 0 0,1 43-43 0 0,-3 24-2 0 0,5 0-1 0 0,3 0 1 0 0,3 0-1 0 0,4-1 1 0 0,6 14 14 0 0,-16-78 3 0 0,1-1 0 0 0,0 1 1 0 0,1-1-1 0 0,0 0 1 0 0,1 0-1 0 0,1 0 1 0 0,0-1-1 0 0,1 1 1 0 0,1-1-1 0 0,0-1 0 0 0,0 0 1 0 0,1 0-1 0 0,1-1 1 0 0,0 0-1 0 0,0 0 1 0 0,1-1-1 0 0,1 0 1 0 0,0-1-1 0 0,0-1 0 0 0,0 0 1 0 0,1 0-1 0 0,0-2 1 0 0,1 1-1 0 0,0-2 1 0 0,0 0-1 0 0,0 0 1 0 0,0-1-1 0 0,1-1 0 0 0,-1 0 1 0 0,2-1-4 0 0,-8-3-11 0 0,1 1 0 0 0,0-1 1 0 0,0 0-1 0 0,0-1 0 0 0,0 0 0 0 0,-1-1 1 0 0,1 0-1 0 0,-1 0 0 0 0,0 0 0 0 0,0-1 1 0 0,0-1-1 0 0,0 1 0 0 0,-1-1 0 0 0,0 0 1 0 0,0-1-1 0 0,0 0 0 0 0,0 0 0 0 0,-1 0 1 0 0,0-1-1 0 0,-1 0 0 0 0,1 0 0 0 0,-1-1 1 0 0,-1 1-1 0 0,1-1 0 0 0,-1 0 0 0 0,-1 0 1 0 0,1-3 10 0 0,6-16-27 0 0,-1 1 1 0 0,-2-1-1 0 0,-1-1 1 0 0,-1 1-1 0 0,-1-1 1 0 0,-1 0-1 0 0,-2 0 1 0 0,-1-4 26 0 0,1 25-9 0 0,0 1 0 0 0,-1-1 0 0 0,1 0 0 0 0,-2 0 0 0 0,1 0 0 0 0,-1 1 0 0 0,0-1 0 0 0,0 0 0 0 0,-1 1 0 0 0,0-1 0 0 0,0 1 0 0 0,0-1 0 0 0,-1 1 0 0 0,0 0 0 0 0,0 0 0 0 0,-1 0 0 0 0,0 1 0 0 0,0-1 0 0 0,0 1 0 0 0,0 0 0 0 0,-1 0 0 0 0,0 0 0 0 0,0 1 0 0 0,0-1 0 0 0,-1 1 0 0 0,1 1 0 0 0,-1-1 0 0 0,0 1 0 0 0,0 0 0 0 0,0 0 0 0 0,-1 1 0 0 0,1-1 0 0 0,-1 2-1 0 0,1-1 1 0 0,-1 1 0 0 0,0 0 0 0 0,1 0 0 0 0,-1 0 0 0 0,0 1 0 0 0,0 0 0 0 0,-6 1 9 0 0,2 5-1 0 0,0-1 0 0 0,1 1-1 0 0,0 1 1 0 0,0 0 0 0 0,0 0-1 0 0,1 1 1 0 0,0 1 0 0 0,1-1-1 0 0,0 1 1 0 0,0 1-1 0 0,1-1 1 0 0,0 1 0 0 0,0 0-1 0 0,1 1 1 0 0,1 0 0 0 0,0 0-1 0 0,0 0 1 0 0,1 0 0 0 0,1 1-1 0 0,-1 0 1 0 0,2 0-1 0 0,0-1 1 0 0,0 2 0 0 0,1-1-1 0 0,1 0 1 0 0,0 0 0 0 0,1 0-1 0 0,0 0 1 0 0,0 0 0 0 0,2 0-1 0 0,-1 0 1 0 0,2-1-1 0 0,-1 1 1 0 0,1-1 0 0 0,1 0-1 0 0,0 0 1 0 0,1 0 0 0 0,0 0-1 0 0,1-1 1 0 0,0 0 0 0 0,0-1-1 0 0,1 0 1 0 0,9 9 1 0 0,-3-5-68 0 0,0 0-1 0 0,2-1 1 0 0,-1-1 0 0 0,1 0-1 0 0,1-1 1 0 0,0-1 0 0 0,0-1 0 0 0,1 0-1 0 0,0-1 1 0 0,0-1 0 0 0,4 0 68 0 0,136 13-4562 0 0,-132-19 3408 0 0</inkml:trace>
  <inkml:trace contextRef="#ctx0" brushRef="#br0" timeOffset="1597.863">12507 230 2064 0 0,'-11'17'1176'0'0,"-4"5"1711"0"0,18-43-678 0 0,-5-13-872 0 0,6 36-2745 0 0,4 9-128 0 0,27 46-2439 0 0,-25-34 2729 0 0</inkml:trace>
  <inkml:trace contextRef="#ctx0" brushRef="#br0" timeOffset="1850.804">12647 810 876 0 0,'-2'7'3856'0'0,"7"-52"-1584"0"0,-29 11-138 0 0,-8 46-6428 0 0,27-9 2999 0 0,-1-2 46 0 0</inkml:trace>
  <inkml:trace contextRef="#ctx0" brushRef="#br0" timeOffset="-11751.69">0 766 936 0 0,'0'0'232'0'0,"0"0"17"0"0,0 0-5 0 0,0 0-51 0 0,0 0 43 0 0,0 0 85 0 0,0 0 5 0 0,0 0 53 0 0,0 0-67 0 0,0 0-44 0 0,0 0-29 0 0,0 0-29 0 0,0 0-22 0 0,0 0-11 0 0,0 0 7 0 0,0 0-35 0 0,0 0 50 0 0,0 0-21 0 0,0 0-28 0 0,0 0-74 0 0,0 0-12 0 0,0 0-15 0 0,0 0-35 0 0,0 0-30 0 0,0 0 28 0 0,0 0 6 0 0,0 0-18 0 0,0 0-46 0 0,0 0-24 0 0,3 24-32 0 0,132 496 1050 0 0,-59-199-834 0 0,-53-176 495 0 0,-17-143-4351 0 0,-7-7 2548 0 0</inkml:trace>
  <inkml:trace contextRef="#ctx0" brushRef="#br0" timeOffset="-10431.047">14 783 1100 0 0,'0'0'188'0'0,"0"0"-41"0"0,0 0 13 0 0,0 0 8 0 0,0 0 54 0 0,0 0-52 0 0,0 0-64 0 0,0 0-35 0 0,0 0 61 0 0,0 0-10 0 0,0 0 3 0 0,0 0 12 0 0,0 0-31 0 0,0 0 63 0 0,0 0-68 0 0,0 0-2 0 0,0 0-5 0 0,0 0 31 0 0,0 0-9 0 0,0 0-92 0 0,0 0 28 0 0,0 0-16 0 0,9 13 14 0 0,15-7-43 0 0,1 2-1 0 0,-1 0 1 0 0,-1 1-1 0 0,1 1 0 0 0,-2 2 1 0 0,0 0-1 0 0,0 1 1 0 0,-1 1-1 0 0,14 13-6 0 0,25 14 57 0 0,240 170 75 0 0,-238-166 774 0 0,-59-91-725 0 0,-3 11-226 0 0,2 1 0 0 0,1-1 1 0 0,1 1-1 0 0,2 0 0 0 0,2 0 0 0 0,0 1 1 0 0,3 0-1 0 0,1 0 0 0 0,1 1 0 0 0,1 1 1 0 0,2 0-1 0 0,1 1 0 0 0,2 1 0 0 0,1 1 0 0 0,1 0 1 0 0,7-5 44 0 0,-26 30 5 0 0,-1 1 0 0 0,1 0 0 0 0,0 0 0 0 0,-1 1 0 0 0,1-1 0 0 0,0 0 0 0 0,0 1 0 0 0,0-1 0 0 0,0 1 0 0 0,0-1 0 0 0,0 1 0 0 0,1 0 0 0 0,-1 0 0 0 0,0 0 0 0 0,1 0 0 0 0,-1 0 0 0 0,1 1 0 0 0,-1-1 0 0 0,1 1 0 0 0,-1 0 0 0 0,1 0 0 0 0,-1-1 0 0 0,1 1 0 0 0,-1 1 0 0 0,1-1 0 0 0,-1 0 0 0 0,1 1 0 0 0,-1-1 0 0 0,1 1 0 0 0,-1 0 0 0 0,0 0 0 0 0,1 0 0 0 0,-1 0 0 0 0,0 0 0 0 0,0 0 0 0 0,0 1 0 0 0,1-1 0 0 0,-2 1 0 0 0,1-1 0 0 0,0 1 0 0 0,0 0 0 0 0,0 0 0 0 0,-1 0 0 0 0,1 0 0 0 0,-1 0 0 0 0,1 0 0 0 0,-1 0 0 0 0,0 1 0 0 0,0-1 0 0 0,0 0 0 0 0,0 1 0 0 0,-1-1 0 0 0,1 1-5 0 0,14 33 123 0 0,-2 1 0 0 0,-2 0 0 0 0,-1 0 0 0 0,-1 2 0 0 0,-3-1 0 0 0,-1 1-123 0 0,15 72 256 0 0,127 442 1094 0 0,-77-363-25 0 0,-78-205-7075 0 0,3 10 4568 0 0</inkml:trace>
  <inkml:trace contextRef="#ctx0" brushRef="#br0" timeOffset="-7955.433">1570 1402 964 0 0,'-19'-52'2362'0'0,"1"-10"862"0"0,63 199-3217 0 0,-32-102-6 0 0,2-1 0 0 0,1-1 0 0 0,2 0 0 0 0,1-1 1 0 0,2-1-1 0 0,1-1 0 0 0,1-1 0 0 0,1-1 1 0 0,2-1-1 0 0,1-1 0 0 0,1-1 0 0 0,13 7-1 0 0,-38-29 7 0 0,1 1-1 0 0,0-1 1 0 0,1 0-1 0 0,-1 0 0 0 0,0-1 1 0 0,1 1-1 0 0,-1-1 1 0 0,1 0-1 0 0,0 0 0 0 0,0-1 1 0 0,0 1-1 0 0,0-1 1 0 0,0 0-1 0 0,0-1 0 0 0,0 1 1 0 0,0-1-1 0 0,0 0 1 0 0,0 0-1 0 0,1-1 1 0 0,-1 1-1 0 0,3-2-6 0 0,7-6 14 0 0,1-2 0 0 0,-1 0 0 0 0,-1 0 0 0 0,0-2 0 0 0,0 1-1 0 0,-1-2 1 0 0,-1 0 0 0 0,0 0 0 0 0,-1-1 0 0 0,0-1 0 0 0,-1 0 0 0 0,-1 0 0 0 0,0-1 0 0 0,-1 0 0 0 0,-1-1 0 0 0,-1 0 0 0 0,0 0 0 0 0,-1 0-1 0 0,0 0 1 0 0,-2-1 0 0 0,0 0 0 0 0,-1 0 0 0 0,-1 0 0 0 0,-1 0 0 0 0,0-3-14 0 0,-51-125 91 0 0,-9 46-296 0 0,56 111 58 0 0,17 63 132 0 0,2-2-1 0 0,4 1 1 0 0,3-2-1 0 0,3-1 1 0 0,25 48 15 0 0,-48-111-1 0 0,0 0 0 0 0,1 0 0 0 0,0 0 1 0 0,0-1-1 0 0,0 1 0 0 0,1-1 0 0 0,0 0 0 0 0,0 0 0 0 0,1 0 0 0 0,0-1 1 0 0,0 1-1 0 0,0-1 0 0 0,0 0 0 0 0,1-1 0 0 0,0 1 0 0 0,0-1 1 0 0,0 0-1 0 0,0-1 0 0 0,1 0 0 0 0,0 0 0 0 0,-1 0 0 0 0,1 0 0 0 0,0-1 1 0 0,0-1-1 0 0,1 1 0 0 0,-1-1 0 0 0,0 0 0 0 0,0 0 0 0 0,1-1 1 0 0,-1 0-1 0 0,0-1 0 0 0,1 1 0 0 0,-1-2 0 0 0,0 1 0 0 0,0-1 0 0 0,0 0 1 0 0,6-2 0 0 0,3-11 8 0 0,0-2 0 0 0,-2 1 1 0 0,0-2-1 0 0,-1 0 0 0 0,0 0 0 0 0,-2-1 1 0 0,0-1-1 0 0,-1 0 0 0 0,-1 0 1 0 0,-1-1-1 0 0,-1 0 0 0 0,0-1 1 0 0,-2 1-1 0 0,-1-1 0 0 0,0 0 1 0 0,-2 0-1 0 0,0-1 0 0 0,-2-18-8 0 0,0 39 2 0 0,14-391 174 0 0,-65 129 281 0 0,40 228-498 0 0,11 52-78 0 0,16 69 201 0 0,77 297-11 0 0,-83-353-77 0 0,1 0 0 0 0,2-1 0 0 0,1 0 0 0 0,1-1 0 0 0,1 0 0 0 0,1-2 0 0 0,2 0 0 0 0,0-1 1 0 0,2 0-1 0 0,0-2 0 0 0,14 10 6 0 0,-32-28-4 0 0,1 0 0 0 0,-1 0 0 0 0,1-1 0 0 0,0 0 0 0 0,0 1 0 0 0,0-1 0 0 0,1-1 0 0 0,-1 1 0 0 0,0-1 0 0 0,1 1 0 0 0,0-1 0 0 0,0-1 0 0 0,-1 1 0 0 0,1-1 0 0 0,0 0 0 0 0,0 0 0 0 0,0 0 0 0 0,1 0 0 0 0,-1-1 0 0 0,0 0 0 0 0,0 0 0 0 0,0-1 0 0 0,0 1 0 0 0,0-1 0 0 0,0 0 0 0 0,0 0 0 0 0,0-1 0 0 0,0 0 0 0 0,0 1 0 0 0,-1-2 0 0 0,1 1 0 0 0,-1 0 0 0 0,1-1 0 0 0,-1 0 0 0 0,0 0 0 0 0,0 0 0 0 0,0-1 0 0 0,1-1 4 0 0,11-18 4 0 0,-1-1 0 0 0,-1-1 0 0 0,-1 0 0 0 0,-1-1 0 0 0,-1 0 0 0 0,-1-1 0 0 0,-2 0 0 0 0,0 0 0 0 0,-2-1 0 0 0,-1 0 0 0 0,-2 0 0 0 0,0 0 0 0 0,-2 0 0 0 0,-1-1 0 0 0,-2-12-4 0 0,-24-125 94 0 0,3-92-27 0 0,8 231-225 0 0,12 57 112 0 0,1 0 0 0 0,1 0 0 0 0,1 0 0 0 0,2-1 0 0 0,1 1 0 0 0,2 0 0 0 0,2 5 46 0 0,4 39-7 0 0,-7-39 23 0 0,2-1-1 0 0,2-1 0 0 0,0 1 1 0 0,3-1-1 0 0,0-1 1 0 0,2 0-1 0 0,2 0 0 0 0,1-1 1 0 0,1-1-1 0 0,1-1 0 0 0,2-1 1 0 0,1 0-1 0 0,1-2 1 0 0,1 0-1 0 0,1-2 0 0 0,23 18-15 0 0,-39-36-68 0 0,1 0-1 0 0,1-1 1 0 0,-1 0-1 0 0,1-1 1 0 0,0 0 0 0 0,0-1-1 0 0,0 1 1 0 0,0-2-1 0 0,1 0 1 0 0,-1 0-1 0 0,1-1 1 0 0,0 0-1 0 0,1 0 69 0 0,-7-3-110 0 0,0 1 1 0 0,1-1-1 0 0,-1 0 0 0 0,0 0 0 0 0,-1 0 1 0 0,1-1-1 0 0,0 1 0 0 0,-1-1 0 0 0,1-1 0 0 0,-1 1 1 0 0,0 0-1 0 0,0-1 0 0 0,0 0 0 0 0,-1 0 0 0 0,1 0 1 0 0,-1 0-1 0 0,0-1 0 0 0,1-2 110 0 0,8-10-563 0 0</inkml:trace>
  <inkml:trace contextRef="#ctx0" brushRef="#br0" timeOffset="-7435.487">2932 1237 1504 0 0,'-61'3'3494'0'0,"61"-3"-3286"0"0,0 0-32 0 0,0 0-89 0 0,25-14 518 0 0,226-66-666 0 0,-80 38-3264 0 0,-133 36 2037 0 0</inkml:trace>
  <inkml:trace contextRef="#ctx0" brushRef="#br0" timeOffset="-7051.483">3783 1080 1132 0 0,'-15'195'2906'0'0,"14"-182"-2861"0"0,1-1 1 0 0,0 0 0 0 0,0 1 0 0 0,1-1-1 0 0,1 0 1 0 0,0 0 0 0 0,0 1 0 0 0,1-2 0 0 0,1 1-1 0 0,0 0 1 0 0,1-1 0 0 0,0 1 0 0 0,1-1-1 0 0,0-1 1 0 0,0 1 0 0 0,1-1 0 0 0,1 0-1 0 0,0-1 1 0 0,0 0 0 0 0,1 0 0 0 0,0 0-1 0 0,0-1 1 0 0,1-1 0 0 0,0 0 0 0 0,1 0-1 0 0,-1-1 1 0 0,9 4-46 0 0,5-12-2072 0 0,-9-9 855 0 0</inkml:trace>
  <inkml:trace contextRef="#ctx0" brushRef="#br0" timeOffset="-6604.382">3688 835 1412 0 0,'11'-13'4873'0'0,"-4"-9"-3068"0"0,1-1-239 0 0,14 32-8316 0 0,-20-8 5532 0 0</inkml:trace>
  <inkml:trace contextRef="#ctx0" brushRef="#br0" timeOffset="-5587.663">4133 1104 1160 0 0,'-2'-21'5399'0'0,"5"45"-4157"0"0,64 414-854 0 0,-29-238-146 0 0,9-1 1 0 0,8-2-1 0 0,12 4-242 0 0,-52-166 599 0 0,-19-55-114 0 0,-64-196-1072 0 0,37 112 380 0 0,6-2 0 0 0,4 0 0 0 0,4-1 1 0 0,6-1-1 0 0,3-32 207 0 0,29-101 28 0 0,-19 231-27 0 0,0 0-1 0 0,1 1 1 0 0,0-1-1 0 0,0 0 1 0 0,1 1-1 0 0,0 0 1 0 0,1 0-1 0 0,0 0 1 0 0,0 0-1 0 0,1 1 0 0 0,0 0 1 0 0,1 0-1 0 0,-1 1 1 0 0,2-1-1 0 0,-1 2 1 0 0,1-1-1 0 0,0 1 1 0 0,0 0-1 0 0,1 1 0 0 0,-1-1 1 0 0,1 2-1 0 0,1-1 1 0 0,-1 1-1 0 0,0 1 1 0 0,1 0-1 0 0,0 0 1 0 0,0 1-1 0 0,7-1 0 0 0,-7 6-11 0 0,-1 1-1 0 0,0 0 1 0 0,0 0-1 0 0,0 1 1 0 0,0 0-1 0 0,-1 0 1 0 0,0 1-1 0 0,0 1 1 0 0,0-1-1 0 0,-1 1 1 0 0,0 0-1 0 0,-1 1 1 0 0,1-1 0 0 0,-1 1-1 0 0,3 7 12 0 0,-2-4 19 0 0,-1-1-1 0 0,-1 2 1 0 0,0-1 0 0 0,-1 0 0 0 0,0 1-1 0 0,0 0 1 0 0,-1 0 0 0 0,-1 0-1 0 0,0 0 1 0 0,-1 0 0 0 0,0 1-1 0 0,-1-1 1 0 0,0 0 0 0 0,-1 1-1 0 0,-1-1 1 0 0,1 0 0 0 0,-2 0-1 0 0,0 0 1 0 0,0 0 0 0 0,-1 0-1 0 0,-1-1 1 0 0,0 0 0 0 0,0 0-1 0 0,-1 0 1 0 0,-1 0 0 0 0,0-1 0 0 0,0 0-1 0 0,-1-1 1 0 0,0 1 0 0 0,0-1-1 0 0,-1-1 1 0 0,-1 0 0 0 0,1 0-1 0 0,-1-1 1 0 0,-1 0 0 0 0,1-1-1 0 0,-1 0 1 0 0,0 0 0 0 0,0-1-1 0 0,-1-1 1 0 0,1 0 0 0 0,-1-1-1 0 0,0 0 1 0 0,0 0 0 0 0,-1-2 0 0 0,-4 1-19 0 0,9-1-53 0 0,1-1 1 0 0,-1 1 0 0 0,1-2 0 0 0,-1 1 0 0 0,1-1 0 0 0,-1 0 0 0 0,1-1 0 0 0,0 0 0 0 0,-1 0-1 0 0,1 0 1 0 0,0-1 0 0 0,0 0 0 0 0,1 0 0 0 0,-1-1 0 0 0,1 0 0 0 0,-1 0 0 0 0,1-1 0 0 0,1 1-1 0 0,-2-2 53 0 0,5 3-179 0 0,0 0-1 0 0,0 0 0 0 0,1 0 0 0 0,0-1 1 0 0,-1 1-1 0 0,1 0 0 0 0,1 0 0 0 0,-1-1 1 0 0,0 1-1 0 0,1-1 0 0 0,-1 1 0 0 0,1 0 1 0 0,0-1-1 0 0,0 1 0 0 0,1-1 0 0 0,-1 1 1 0 0,1-1-1 0 0,-1 1 0 0 0,1 0 0 0 0,0-1 1 0 0,0 1-1 0 0,1 0 0 0 0,-1 0 0 0 0,1 0 1 0 0,-1 0-1 0 0,1 0 0 0 0,0 0 0 0 0,0 0 1 0 0,0 1-1 0 0,1-2 180 0 0,15-16-1181 0 0</inkml:trace>
  <inkml:trace contextRef="#ctx0" brushRef="#br0" timeOffset="-4841.928">4740 1453 848 0 0,'125'-122'3557'0'0,"-112"90"-3336"0"0,-1-1 0 0 0,-2 1 1 0 0,-1-2-1 0 0,-1 0 0 0 0,-2 0 0 0 0,-1 0 0 0 0,-2 0 0 0 0,-2-1 0 0 0,0 0 1 0 0,-4-14-222 0 0,0 17 154 0 0,-2-1 0 0 0,-1 1 0 0 0,-1 0 0 0 0,-2 0 0 0 0,-1 1 0 0 0,-14-28-154 0 0,-14-15 734 0 0,38 73-714 0 0,0 1-7 0 0,2 39-3 0 0,1 1-1 0 0,3-1 1 0 0,1 0 0 0 0,2-1-1 0 0,1 0 1 0 0,2 0-1 0 0,2-1 1 0 0,1 0 0 0 0,2-2-1 0 0,2 0 1 0 0,0-1-1 0 0,8 7-9 0 0,-14-21 33 0 0,0-1-1 0 0,2 0 0 0 0,0-1 0 0 0,0-1 0 0 0,2-1 1 0 0,0 0-1 0 0,1-1 0 0 0,1-1 0 0 0,0 0 0 0 0,1-2 1 0 0,0 0-1 0 0,1-1 0 0 0,0-2 0 0 0,1 0 0 0 0,0-1 1 0 0,0-1-1 0 0,1-1 0 0 0,0-1 0 0 0,0-1 0 0 0,0-1 0 0 0,17 0-31 0 0,-35-3 1 0 0,1-1 1 0 0,-1 0 0 0 0,1 0 0 0 0,-1 0-1 0 0,1 0 1 0 0,-1-1 0 0 0,0 0 0 0 0,0 0-1 0 0,1-1 1 0 0,-1 1 0 0 0,-1-1 0 0 0,1 0-1 0 0,0-1 1 0 0,-1 1 0 0 0,0-1 0 0 0,0 0 0 0 0,0 0-1 0 0,0 0 1 0 0,0 0 0 0 0,-1-1 0 0 0,0 1-1 0 0,0-1 1 0 0,0 0 0 0 0,-1 0 0 0 0,1 0-1 0 0,-1 0 1 0 0,0-1 0 0 0,-1 1 0 0 0,1-1-1 0 0,-1 1 1 0 0,0-1 0 0 0,0 1 0 0 0,-1-1-1 0 0,0-5-1 0 0,-27-83 96 0 0,1 42 30 0 0,15 41-213 0 0,15 33 37 0 0,51 85-2187 0 0,-55-106 928 0 0,-11 5-1165 0 0,3-5 1247 0 0</inkml:trace>
  <inkml:trace contextRef="#ctx0" brushRef="#br0" timeOffset="-4470.062">5402 787 1348 0 0,'9'-13'6361'0'0,"-24"-57"-4994"0"0,18 96-8020 0 0,-3-20 5330 0 0</inkml:trace>
  <inkml:trace contextRef="#ctx0" brushRef="#br0" timeOffset="-2965.257">6058 1069 868 0 0,'2'-1'53'0'0,"0"0"0"0"0,0 0 0 0 0,0-1 0 0 0,0 1 0 0 0,0-1 0 0 0,-1 1 0 0 0,1-1 0 0 0,0 1 0 0 0,-1-1 0 0 0,1 0 0 0 0,-1 0 0 0 0,0 0 0 0 0,0 0 0 0 0,0 0 0 0 0,0 0 0 0 0,0 0 0 0 0,0 0 0 0 0,0 0 1 0 0,-1-1-1 0 0,1 1 0 0 0,-1 0 0 0 0,1 0 0 0 0,-1-1 0 0 0,0 1 0 0 0,0 0 0 0 0,0-1 0 0 0,0 1 0 0 0,-1 0 0 0 0,1-1 0 0 0,0 1 0 0 0,-1 0 0 0 0,0 0 0 0 0,1 0 0 0 0,-1-1 0 0 0,0 1 0 0 0,0 0 0 0 0,0 0 0 0 0,-1 0 0 0 0,1 0 0 0 0,0 1 0 0 0,-1-1 0 0 0,1 0 0 0 0,-1 0 0 0 0,0 1 0 0 0,1-1 0 0 0,-1 1 0 0 0,0 0 0 0 0,0-1 0 0 0,0 1 0 0 0,0 0 0 0 0,0 0 0 0 0,0 0 0 0 0,-1 0 0 0 0,1 1 0 0 0,0-1 0 0 0,0 0 0 0 0,-2 1-53 0 0,-9-3 36 0 0,1 1-1 0 0,-1 0 1 0 0,0 1-1 0 0,0 1 1 0 0,0 0-1 0 0,1 1 1 0 0,-1 0-1 0 0,0 1 1 0 0,1 0-1 0 0,-1 1 1 0 0,1 0-1 0 0,0 1 1 0 0,0 1-1 0 0,0 0 1 0 0,0 0-1 0 0,1 1 1 0 0,0 1-1 0 0,0 0 1 0 0,1 0-1 0 0,0 1 0 0 0,0 0 1 0 0,1 1-1 0 0,-8 9-35 0 0,6-4 40 0 0,0 1-1 0 0,1-1 0 0 0,1 2 0 0 0,0 0 0 0 0,2 0 0 0 0,-1 0 0 0 0,2 1 0 0 0,0 0 0 0 0,1 0 0 0 0,1 0 0 0 0,1 1 0 0 0,0 0 0 0 0,1-1 0 0 0,1 1 0 0 0,1 15-39 0 0,1-24 27 0 0,0-1 0 0 0,0 0 0 0 0,0 0 0 0 0,1 1 0 0 0,1-1 1 0 0,-1 0-1 0 0,1-1 0 0 0,1 1 0 0 0,-1-1 0 0 0,1 1 0 0 0,1-1 0 0 0,-1 0 0 0 0,1 0 0 0 0,1-1 0 0 0,-1 0 0 0 0,1 1 0 0 0,0-2 0 0 0,0 1 0 0 0,1-1 0 0 0,-1 0 0 0 0,1 0 0 0 0,0-1 0 0 0,1 0 0 0 0,-1 0 0 0 0,1-1 0 0 0,0 0 0 0 0,0 0 0 0 0,0-1 0 0 0,0 0 0 0 0,8 1-27 0 0,22-3-156 0 0,0-2 1 0 0,-1-1 0 0 0,1-2 0 0 0,-1-2 0 0 0,0-1 0 0 0,-1-2 0 0 0,0-1 0 0 0,0-2 0 0 0,-2-2 0 0 0,1-1-1 0 0,-2-2 1 0 0,10-7 155 0 0,19-5-403 0 0,-23 13 290 0 0,-2-2-1 0 0,0-1 1 0 0,-1-2-1 0 0,-1-1 1 0 0,-1-2-1 0 0,17-16 114 0 0,-23-12 765 0 0,-28 53-699 0 0,-2-28 536 0 0,0 25-565 0 0,0 0-1 0 0,-1 0 1 0 0,1 1-1 0 0,-1-1 1 0 0,1 1-1 0 0,-1 0 1 0 0,0 0-1 0 0,0 0 0 0 0,0 0 1 0 0,0 0-1 0 0,0 1 1 0 0,0-1-1 0 0,0 1 1 0 0,-1 0-1 0 0,1 0 1 0 0,0 0-1 0 0,-1 0 0 0 0,1 1 1 0 0,-1-1-1 0 0,1 1 1 0 0,-1 0-1 0 0,1 0 1 0 0,-1 0-1 0 0,1 1 1 0 0,-1-1-1 0 0,1 1 0 0 0,-1 0 1 0 0,1 0-1 0 0,0 0 1 0 0,-1 0-1 0 0,1 0 1 0 0,0 1-1 0 0,0 0 1 0 0,0-1-1 0 0,0 1 0 0 0,-1 1-35 0 0,-102 89 70 0 0,100-83-80 0 0,0 0 0 0 0,1 1 1 0 0,0 0-1 0 0,1 0 0 0 0,0 0 0 0 0,0 1 0 0 0,1-1 1 0 0,0 1-1 0 0,1 0 0 0 0,0 0 0 0 0,1 0 1 0 0,0 2 8 0 0,4-11 10 0 0,0-1 0 0 0,0 1 0 0 0,0-1 0 0 0,0 0 0 0 0,0 0 0 0 0,0 0 0 0 0,0-1 0 0 0,0 1 0 0 0,0-1 0 0 0,0 0 0 0 0,1 1 0 0 0,-1-1 0 0 0,0-1 0 0 0,0 1 0 0 0,0 0 0 0 0,0-1 0 0 0,1 0 0 0 0,-1 0 0 0 0,0 0 1 0 0,0 0-1 0 0,0 0 0 0 0,-1 0 0 0 0,1-1 0 0 0,0 0 0 0 0,0 1 0 0 0,-1-1 0 0 0,2-1-10 0 0,253-175-447 0 0,-242 254 177 0 0,-14-48 361 0 0,-2-24-82 0 0,0 1 0 0 0,0 0 0 0 0,0-1 0 0 0,1 1 0 0 0,-1 0 0 0 0,1-1 0 0 0,0 1 0 0 0,1 0 0 0 0,-1-1 0 0 0,1 1 0 0 0,0 0 0 0 0,0-1 0 0 0,0 1 0 0 0,1-1 0 0 0,-1 0-1 0 0,1 1 1 0 0,0-1 0 0 0,0 0 0 0 0,1 0 0 0 0,-1 0 0 0 0,1 0 0 0 0,0-1 0 0 0,0 1 0 0 0,0-1 0 0 0,1 1 0 0 0,-1-1 0 0 0,1 0 0 0 0,0 0 0 0 0,0-1 0 0 0,0 1 0 0 0,0-1 0 0 0,0 0 0 0 0,0 0 0 0 0,1 0 0 0 0,-1-1 0 0 0,1 0 0 0 0,-1 1 0 0 0,1-1-9 0 0,9-4 17 0 0,-1-1 0 0 0,0 0 1 0 0,0-1-1 0 0,0 0 0 0 0,-1-1 1 0 0,0-1-1 0 0,0 0 0 0 0,-1 0 1 0 0,1-1-1 0 0,-2 0 0 0 0,1-1 1 0 0,-1 0-1 0 0,3-5-17 0 0,16-16 47 0 0,-1-2 0 0 0,-2-1-1 0 0,-1-2 1 0 0,-1 0 0 0 0,-2-1 0 0 0,-2-1 0 0 0,-1-1 0 0 0,-2-1-1 0 0,-2-1 1 0 0,-1 0 0 0 0,-3-1 0 0 0,2-11-47 0 0,78-345 2548 0 0,-88 390-1756 0 0,-9 62-757 0 0,2-8-18 0 0,2 14-93 0 0,3-1 1 0 0,2 0 0 0 0,3 0-1 0 0,3 0 1 0 0,2-1 0 0 0,3-1-1 0 0,2 0 1 0 0,14 30 75 0 0,1 10-627 0 0,0 3-1273 0 0,-4-38-2530 0 0,-26-62 2964 0 0</inkml:trace>
  <inkml:trace contextRef="#ctx0" brushRef="#br0" timeOffset="-2383.036">6924 1039 1460 0 0,'132'-55'3448'0'0,"228"-62"-2307"0"0,-294 99-1068 0 0,-66 18-47 0 0,0 0-3 0 0,0 0-9 0 0,0 0-2 0 0,32 18-110 0 0,46 162 192 0 0,81 142 248 0 0,-173-372-4742 0 0,7 24 3233 0 0</inkml:trace>
  <inkml:trace contextRef="#ctx0" brushRef="#br0" timeOffset="-2032.498">7492 744 1140 0 0,'-18'-10'6264'0'0,"4"-11"-4951"0"0,-2-2-2087 0 0,34 63-3647 0 0,-11-23 3143 0 0</inkml:trace>
  <inkml:trace contextRef="#ctx0" brushRef="#br0" timeOffset="-1265.351">8122 892 1624 0 0,'0'0'98'0'0,"-1"-1"0"0"0,0 1 0 0 0,0-1 0 0 0,1 1 0 0 0,-1-1 0 0 0,0 1 0 0 0,1-1 1 0 0,-1 1-1 0 0,0-1 0 0 0,1 1 0 0 0,-1-1 0 0 0,1 0 0 0 0,-1 0 0 0 0,1 1 0 0 0,-1-1 0 0 0,1 0 0 0 0,0 0 0 0 0,-1 1 0 0 0,1-1 0 0 0,0 0 0 0 0,0 0 0 0 0,0 0 0 0 0,-1 0 0 0 0,1 1 0 0 0,0-1 0 0 0,0 0 0 0 0,0 0 1 0 0,0 0-1 0 0,0 0 0 0 0,1 0 0 0 0,-1 1 0 0 0,0-1 0 0 0,0 0 0 0 0,1 0 0 0 0,-1 0 0 0 0,0 1 0 0 0,1-1 0 0 0,-1 0 0 0 0,0 0 0 0 0,1 1 0 0 0,-1-1 0 0 0,1 0 0 0 0,0 1 0 0 0,-1-1 0 0 0,1 0 0 0 0,-1 1 0 0 0,1-1 0 0 0,0 1 1 0 0,-1-1-1 0 0,1 1-98 0 0,-20 6 31 0 0,-1 1 1 0 0,1 2-1 0 0,0-1 1 0 0,1 2-1 0 0,0 1 1 0 0,1 0-1 0 0,0 1 1 0 0,0 1-1 0 0,2 0 1 0 0,-1 1-1 0 0,2 1 1 0 0,0 1-1 0 0,1 0 1 0 0,0 0-1 0 0,1 1 1 0 0,1 1-1 0 0,1 0 1 0 0,0 1-32 0 0,8-15 5 0 0,0 1 0 0 0,-1-1 0 0 0,2 1 1 0 0,-1 0-1 0 0,0 0 0 0 0,1 0 0 0 0,0 0 0 0 0,0 0 0 0 0,1 0 1 0 0,-1 0-1 0 0,1 1 0 0 0,0-1 0 0 0,0 0 0 0 0,1 0 0 0 0,0 0 1 0 0,-1 0-1 0 0,2 0 0 0 0,-1 0 0 0 0,1 0 0 0 0,-1 0 0 0 0,2 0 1 0 0,-1-1-1 0 0,0 1 0 0 0,1-1 0 0 0,0 1 0 0 0,0-1 0 0 0,2 3-5 0 0,4-5-14 0 0,1-1-1 0 0,-1 0 0 0 0,0-1 0 0 0,1 1 0 0 0,-1-2 1 0 0,1 1-1 0 0,-1-1 0 0 0,0-1 0 0 0,0 0 0 0 0,1 0 1 0 0,-1-1-1 0 0,-1 0 0 0 0,1 0 0 0 0,0-1 0 0 0,-1-1 1 0 0,0 1-1 0 0,0-1 0 0 0,0 0 0 0 0,0-1 1 0 0,-1 0-1 0 0,0 0 0 0 0,6-7 15 0 0,1-1-67 0 0,-1-1-1 0 0,0 0 1 0 0,-1-1 0 0 0,0 0-1 0 0,-2-1 1 0 0,0 0 0 0 0,-1-1-1 0 0,0 0 1 0 0,-1-1 0 0 0,0-4 67 0 0,0 4 70 0 0,20-36 126 0 0,-27 55-228 0 0,-1 0-14 0 0,3 4-38 0 0,77 139-236 0 0,-67-101 1496 0 0,-13-57-1169 0 0,0 1 0 0 0,2-1 0 0 0,-1 1-1 0 0,2 0 1 0 0,0 0 0 0 0,1 0 0 0 0,0 0-1 0 0,1 0 1 0 0,0 1 0 0 0,1 0 0 0 0,1 0 0 0 0,0 0-1 0 0,5-6-6 0 0,-2 4 7 0 0,0 0 0 0 0,1 0 0 0 0,0 1 0 0 0,1 1 0 0 0,1 0 0 0 0,0 1 0 0 0,1 0 0 0 0,0 1 0 0 0,1 1 0 0 0,0 0 0 0 0,0 1 0 0 0,1 0 0 0 0,0 1 0 0 0,1 1 0 0 0,0 1 0 0 0,0 0 0 0 0,0 2 0 0 0,1-1 0 0 0,0 2 0 0 0,-1 1 0 0 0,7 0-7 0 0,-4 6-3 0 0,0 1 0 0 0,0 1 0 0 0,-1 1-1 0 0,0 0 1 0 0,0 2 0 0 0,-1 0 0 0 0,0 1 0 0 0,-1 1 0 0 0,0 0-1 0 0,-1 1 1 0 0,0 1 0 0 0,-1 1 0 0 0,0 0 0 0 0,-1 1 0 0 0,6 9 3 0 0,0-1-124 0 0,40 49-547 0 0,-33-20-2563 0 0,-22-39 1984 0 0</inkml:trace>
  <inkml:trace contextRef="#ctx0" brushRef="#br0" timeOffset="3899.416">1159 2379 976 0 0,'235'-30'417'0'0,"-104"26"-273"0"0,299-54-264 0 0,768-119-143 0 0,-421 42 149 0 0,203-11 315 0 0,-143 44-504 0 0,-766 98 233 0 0</inkml:trace>
  <inkml:trace contextRef="#ctx0" brushRef="#br0" timeOffset="261869.961">6434 1855 1216 0 0,'-13'-15'1497'0'0,"10"15"-1301"0"0,3 0 119 0 0,0 0-17 0 0,-5-20 363 0 0,2 19-756 0 0,4 1 145 0 0,0-1 0 0 0,0 1 0 0 0,0-1 0 0 0,-1 1 0 0 0,1-1 0 0 0,0 0 0 0 0,-1 1 0 0 0,1-1 0 0 0,0 1 0 0 0,-1-1 0 0 0,1 0 0 0 0,-1 0 0 0 0,1 1 0 0 0,-1-1 0 0 0,1 0 0 0 0,-1 0 0 0 0,0 0 0 0 0,1 0 0 0 0,-1 1 0 0 0,0-1 0 0 0,0 0 0 0 0,0 0 0 0 0,1 0 0 0 0,-1 0 0 0 0,0 0 0 0 0,0 0 0 0 0,0 0 0 0 0,0 1 0 0 0,-1-1 0 0 0,1 0 0 0 0,0 0 0 0 0,0 0 0 0 0,-1 0 0 0 0,1 0 0 0 0,0 0 0 0 0,-1 1 0 0 0,1-1 0 0 0,0 0 0 0 0,-1 0 0 0 0,0 1 0 0 0,1-1 0 0 0,-1 0 0 0 0,1 0 0 0 0,-1 1 0 0 0,0-1 0 0 0,1 1 0 0 0,-1-1 0 0 0,0 1 0 0 0,0-1 0 0 0,1 1 0 0 0,-1-1 0 0 0,0 1 0 0 0,0-1-50 0 0,463-23-233 0 0,-238 11 396 0 0,428-61-8 0 0,336 47-667 0 0,-776 47 519 0 0,-11-32-15 0 0,51-14 61 0 0,375-76-160 0 0,339-64 229 0 0,-600 116-22 0 0,984-100-43 0 0,-1171 137 691 0 0,-193 11-4968 0 0,-8 2 3001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6:11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20 127 1660 0 0,'0'-19'3610'0'0,"0"19"-3490"0"0,-4 36 175 0 0,0-26-251 0 0,1 1 0 0 0,0 0 0 0 0,1 1 0 0 0,1-1 0 0 0,0 0 0 0 0,0 1 0 0 0,1-1 0 0 0,0 0 0 0 0,1 1 0 0 0,0-1 1 0 0,1 0-1 0 0,0 0 0 0 0,1 1 0 0 0,0-2 0 0 0,1 1 0 0 0,0 0 0 0 0,1-1 0 0 0,0 0 0 0 0,1 0 0 0 0,0 0 1 0 0,0-1-1 0 0,4 5-44 0 0,-6-12 16 0 0,0 0 0 0 0,-1 0 0 0 0,1 0 1 0 0,0 0-1 0 0,0 0 0 0 0,0-1 0 0 0,0 0 1 0 0,1 0-1 0 0,-1 0 0 0 0,0 0 0 0 0,0-1 1 0 0,1 0-1 0 0,-1 0 0 0 0,0 0 0 0 0,1 0 1 0 0,-1-1-1 0 0,0 1 0 0 0,0-1 0 0 0,0 0 1 0 0,1-1-1 0 0,-1 1 0 0 0,0-1 0 0 0,-1 1 1 0 0,1-1-1 0 0,0 0 0 0 0,0-1 0 0 0,-1 1 1 0 0,1-1-17 0 0,95-82-237 0 0,-93 77 185 0 0,-1 1-1 0 0,0-1 1 0 0,-1 0-1 0 0,0-1 1 0 0,0 1-1 0 0,0-1 0 0 0,-1 1 1 0 0,-1-1-1 0 0,0 0 1 0 0,0 0-1 0 0,0-1 1 0 0,-1 1-1 0 0,-1 0 1 0 0,1 0-1 0 0,-2-1 1 0 0,1 0 52 0 0,0 11-1 0 0,0 0 1 0 0,-1-1 0 0 0,1 1 0 0 0,0 0 0 0 0,0 0 0 0 0,-1-1-1 0 0,1 1 1 0 0,0 0 0 0 0,-1-1 0 0 0,1 1 0 0 0,0 0 0 0 0,-1-1-1 0 0,1 1 1 0 0,-1-1 0 0 0,1 1 0 0 0,-1-1 0 0 0,0 1 0 0 0,1-1-1 0 0,-1 1 1 0 0,1-1 0 0 0,-1 1 0 0 0,0-1 0 0 0,1 0 0 0 0,-1 1-1 0 0,0-1 1 0 0,0 0 0 0 0,1 0 0 0 0,-1 1 0 0 0,0-1 0 0 0,1 0-1 0 0,-1 0 1 0 0,0 0 0 0 0,0 0 0 0 0,0 0 0 0 0,1 0 0 0 0,-1 0-1 0 0,0 0 1 0 0,0 0 0 0 0,1-1 0 0 0,-1 1 0 0 0,0 0 0 0 0,1 0-1 0 0,-1-1 1 0 0,0 1 0 0 0,0 0 0 0 0,1-1 0 0 0,-1 1 0 0 0,1-1-1 0 0,-1 1 1 0 0,0-1 0 0 0,1 1 0 0 0,-1-1 0 0 0,1 1 0 0 0,-1-1-1 0 0,1 0 1 0 0,-1 1 0 0 0,1-1 0 0 0,0 0 0 0 0,-1 1 0 0 0,1-1-1 0 0,0 0 1 0 0,0 1 0 0 0,-1-1 0 0 0,1 0 0 0 0,2 7 4 0 0,-1 0 0 0 0,1 0 1 0 0,1 0-1 0 0,-1-1 0 0 0,1 1 1 0 0,0 0-1 0 0,0-1 0 0 0,1 0 0 0 0,-1 0 1 0 0,1 0-1 0 0,0 0 0 0 0,1 0 1 0 0,-1-1-1 0 0,1 0 0 0 0,0 0 0 0 0,0 0 1 0 0,0-1-1 0 0,1 1 0 0 0,-1-1 1 0 0,1-1-1 0 0,0 1 0 0 0,-1-1 0 0 0,1 0 1 0 0,0 0-1 0 0,0 0 0 0 0,1-1 1 0 0,-1 0-1 0 0,0 0 0 0 0,0-1 1 0 0,5 0-5 0 0,9 1-32 0 0,1-2 1 0 0,-1 0 0 0 0,0-1 0 0 0,0-1 0 0 0,0-1 0 0 0,0-1 0 0 0,0-1 0 0 0,-1 0 0 0 0,5-3 31 0 0,3-15-320 0 0,-27 23 348 0 0,0 1 17 0 0,-13-17 107 0 0,-19-13 195 0 0,32 29-398 0 0,0 1-58 0 0,23-18-100 0 0,-10 12 139 0 0,0 0 0 0 0,1 0 0 0 0,0 2 0 0 0,0 0 0 0 0,0 0 0 0 0,0 1 0 0 0,1 1 0 0 0,-1 0 0 0 0,1 1 0 0 0,7 1 70 0 0,67-12-398 0 0,-10 11 1020 0 0,-78 1-600 0 0,0-1 0 0 0,0 0 0 0 0,0 1 0 0 0,0-1 0 0 0,0 0 0 0 0,0 1 0 0 0,-1-1 0 0 0,1 0 0 0 0,0 0 0 0 0,-1 0 0 0 0,1 0 0 0 0,-1 0 0 0 0,1 0 0 0 0,-1 0 0 0 0,1 0 1 0 0,-1 0-1 0 0,1 0 0 0 0,-1 0 0 0 0,0 0 0 0 0,0 0 0 0 0,1 0 0 0 0,-1 0 0 0 0,0 0 0 0 0,0 0 0 0 0,0 0 0 0 0,0 0 0 0 0,0 0 0 0 0,-1 0 0 0 0,1-1 0 0 0,0 1 0 0 0,0 0 0 0 0,-1 0 0 0 0,1 0 0 0 0,-1 0 0 0 0,1 0 0 0 0,-1 0 0 0 0,1 0 1 0 0,-1 1-1 0 0,1-1 0 0 0,-1 0 0 0 0,0 0 0 0 0,0 0 0 0 0,1 1 0 0 0,-1-1 0 0 0,0 0 0 0 0,0 0 0 0 0,-1 0-22 0 0,-3-4 47 0 0,-1 0 0 0 0,1 1 1 0 0,-1-1-1 0 0,0 1 0 0 0,0 0 0 0 0,-1 1 0 0 0,1-1 1 0 0,-1 1-1 0 0,0 1 0 0 0,0-1 0 0 0,0 1 0 0 0,0 0 1 0 0,0 1-1 0 0,-1 0 0 0 0,1 0 0 0 0,0 0 0 0 0,-1 1 1 0 0,1 0-1 0 0,0 1 0 0 0,-1-1 0 0 0,1 1 0 0 0,0 1 1 0 0,0-1-1 0 0,0 1 0 0 0,0 1 0 0 0,0-1 0 0 0,0 1 1 0 0,0 0-1 0 0,1 1 0 0 0,-3 2-47 0 0,7-4 9 0 0,1 1 0 0 0,0 0 0 0 0,0 0 0 0 0,0 0 0 0 0,0 1 0 0 0,1-1 0 0 0,-1 0 0 0 0,1 0 0 0 0,0 0 0 0 0,0 0 0 0 0,0 1 0 0 0,0-1 0 0 0,1 0 0 0 0,-1 0 0 0 0,1 0 0 0 0,0 0 0 0 0,0 0 0 0 0,0 0 1 0 0,0 0-1 0 0,0 0 0 0 0,1 0 0 0 0,-1 0 0 0 0,1-1 0 0 0,0 1 0 0 0,0 0 0 0 0,0-1 0 0 0,0 0 0 0 0,0 1 0 0 0,1-1 0 0 0,-1 0 0 0 0,1 0 0 0 0,-1 0 0 0 0,1-1 0 0 0,0 1 0 0 0,-1 0 0 0 0,1-1 0 0 0,0 0 0 0 0,0 0 0 0 0,0 0 0 0 0,0 0 0 0 0,2 0-9 0 0,22 11-508 0 0,-1-1 1 0 0,2-2-1 0 0,-1-1 1 0 0,1-1-1 0 0,0-1 0 0 0,1-1 1 0 0,-1-2-1 0 0,1-1 1 0 0,28-1 507 0 0,-32-1-1360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7:1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154 288 1172 0 0,'0'0'169'0'0,"0"0"-29"0"0,0 0-4 0 0,0 0 44 0 0,0 0-12 0 0,0 0 13 0 0,0 0 64 0 0,0 0 0 0 0,0 0-11 0 0,0 0-58 0 0,0 0 13 0 0,0 0-14 0 0,0 0-15 0 0,0 0 0 0 0,0 0 64 0 0,0 0 44 0 0,0 0-38 0 0,0 0-25 0 0,0 0 48 0 0,0 0-76 0 0,0 0 0 0 0,0 0 0 0 0,0 0-15 0 0,-14 3 390 0 0,-22 69-623 0 0,-1 121-46 0 0,14-101 1301 0 0,1-104-3553 0 0,11-4 1120 0 0,0-1-96 0 0</inkml:trace>
  <inkml:trace contextRef="#ctx0" brushRef="#br0" timeOffset="298.067">71 215 1428 0 0,'1'-2'117'0'0,"-1"1"-1"0"0,1 0 1 0 0,0-1 0 0 0,0 1-1 0 0,0 0 1 0 0,0 0 0 0 0,0 0-1 0 0,0 0 1 0 0,0 0-1 0 0,1 0 1 0 0,-1 0 0 0 0,0 0-1 0 0,0 0 1 0 0,1 0 0 0 0,-1 1-1 0 0,1-1 1 0 0,-1 1-1 0 0,1-1 1 0 0,-1 1 0 0 0,1-1-1 0 0,-1 1 1 0 0,1 0 0 0 0,-1 0-1 0 0,1 0 1 0 0,-1 0-1 0 0,1 0 1 0 0,-1 0 0 0 0,1 0-1 0 0,-1 0 1 0 0,1 0 0 0 0,-1 1-1 0 0,1-1 1 0 0,-1 1-1 0 0,1-1 1 0 0,-1 1-117 0 0,88 60 50 0 0,-68-44 364 0 0,294 180-361 0 0,-303-198-3239 0 0,-15-6 1865 0 0</inkml:trace>
  <inkml:trace contextRef="#ctx0" brushRef="#br0" timeOffset="560.223">508 18 876 0 0,'1'-5'694'0'0,"-1"6"-601"0"0,0-1 1 0 0,1 0-1 0 0,-1 0 1 0 0,1 0-1 0 0,-1 0 1 0 0,1 1-1 0 0,-1-1 1 0 0,1 0-1 0 0,-1 0 1 0 0,1 0-1 0 0,-1 0 1 0 0,1 0-1 0 0,-1 0 1 0 0,1-1-1 0 0,-1 1 1 0 0,1 0-1 0 0,-1 0 1 0 0,1 0-1 0 0,-1 0 1 0 0,0 0-1 0 0,1-1 1 0 0,-1 1-1 0 0,1 0 1 0 0,-1 0-1 0 0,1-1 1 0 0,-1 1-1 0 0,0 0 0 0 0,1-1 1 0 0,-1 1-1 0 0,0 0 1 0 0,1-1-1 0 0,-1 1 1 0 0,0-1-1 0 0,0 1 1 0 0,1 0-1 0 0,-1-1 1 0 0,0 1-1 0 0,0-1 1 0 0,0 1-1 0 0,0-1 1 0 0,1 1-1 0 0,-1-1 1 0 0,0 1-1 0 0,0-1 1 0 0,0 1-1 0 0,0-1 1 0 0,0 1-1 0 0,0-1 1 0 0,0 1-1 0 0,0-1 1 0 0,-1 1-94 0 0,31 245 1661 0 0,-26-143-1428 0 0,1 3-882 0 0,-4-61-2745 0 0,-1-43 2773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7:2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39 1540 0 0,'0'0'890'0'0,"0"0"-114"0"0,0 0-79 0 0,0 0-54 0 0,0 0-53 0 0,0 0-73 0 0,0-5-23 0 0,4-28 1008 0 0,-4 32-1246 0 0,2 19 622 0 0,8 21-616 0 0,1 0-1 0 0,2 0 0 0 0,1-2 1 0 0,2 1-1 0 0,2-2 0 0 0,4 5-261 0 0,63 149-1076 0 0,-83-187 868 0 0,0 0-1 0 0,-1 0 1 0 0,1 0 0 0 0,-1 0 0 0 0,0 1-1 0 0,0-1 1 0 0,0 0 0 0 0,-1 0 0 0 0,1 1 0 0 0,-1-1-1 0 0,0 0 1 0 0,1 1 0 0 0,-2-1 0 0 0,1 1-1 0 0,0-1 1 0 0,-1 0 0 0 0,1 1 0 0 0,-1-1-1 0 0,0 0 1 0 0,0 0 0 0 0,0 0 0 0 0,-1 0-1 0 0,1 1 1 0 0,-1-2 0 0 0,1 1 0 0 0,-1 0 0 0 0,0 0-1 0 0,0 0 1 0 0,-1-1 0 0 0,1 0 0 0 0,-2 3 208 0 0,-16 1-1172 0 0</inkml:trace>
  <inkml:trace contextRef="#ctx0" brushRef="#br0" timeOffset="359.558">1 234 1436 0 0,'35'-7'8122'0'0,"115"-12"-6454"0"0,19 14-2528 0 0,55-9-7020 0 0,-202 10 6634 0 0</inkml:trace>
  <inkml:trace contextRef="#ctx0" brushRef="#br0" timeOffset="747.735">597 176 876 0 0,'32'6'3642'0'0,"-1"-2"-3071"0"0,-12 3-427 0 0,0 1-1 0 0,-1 1 0 0 0,0 1 1 0 0,0 0-1 0 0,-1 2 1 0 0,-1 0-1 0 0,0 0 1 0 0,0 2-1 0 0,-1 0 0 0 0,-1 0 1 0 0,-1 2-1 0 0,0 0 1 0 0,-1 0-1 0 0,0 1 1 0 0,1 5-144 0 0,-11-19 53 0 0,-1 1 1 0 0,1 0-1 0 0,0 0 0 0 0,-1 1 1 0 0,0-1-1 0 0,0 0 1 0 0,0 0-1 0 0,-1 1 1 0 0,1-1-1 0 0,-1 0 0 0 0,0 1 1 0 0,-1-1-1 0 0,1 0 1 0 0,0 1-1 0 0,-1-1 1 0 0,0 0-1 0 0,0 0 1 0 0,-1 0-1 0 0,1 1 0 0 0,-1-1 1 0 0,0-1-1 0 0,0 1 1 0 0,0 0-1 0 0,0 0 1 0 0,-1-1-1 0 0,1 1 0 0 0,-1-1 1 0 0,0 0-1 0 0,0 0 1 0 0,0 0-1 0 0,-1 0 1 0 0,1 0-1 0 0,-1-1 0 0 0,1 0 1 0 0,-1 1-1 0 0,0-1 1 0 0,0-1-1 0 0,0 1 1 0 0,0 0-1 0 0,0-1 1 0 0,0 0-1 0 0,-1 0 0 0 0,1 0 1 0 0,0-1-1 0 0,-1 0 1 0 0,1 1-1 0 0,0-1 1 0 0,-2-1-54 0 0,0 0 17 0 0,1-1 0 0 0,-1 1 0 0 0,1-1 0 0 0,0-1 0 0 0,0 1 0 0 0,-1-1 0 0 0,2 0 0 0 0,-1 0 0 0 0,0 0 0 0 0,1-1 0 0 0,-1 1 0 0 0,1-1 0 0 0,0 0 0 0 0,0-1 0 0 0,1 1 0 0 0,-1-1 0 0 0,1 1 0 0 0,0-1 0 0 0,0 0 0 0 0,0 0 0 0 0,1-1 0 0 0,0 1 0 0 0,0 0 0 0 0,0-1 1 0 0,1 1-1 0 0,0-1 0 0 0,0 0 0 0 0,0 1 0 0 0,1-1 0 0 0,-1 0 0 0 0,1 0 0 0 0,1 1 0 0 0,-1-1 0 0 0,1 0 0 0 0,0 1 0 0 0,1-3-17 0 0,4-6-187 0 0,0 0 0 0 0,0 0 0 0 0,2 0 0 0 0,-1 1 0 0 0,2 0 0 0 0,0 1 0 0 0,0 0-1 0 0,1 1 1 0 0,1-1 0 0 0,0 2 0 0 0,0 0 0 0 0,2-1 187 0 0,99-70-4767 0 0,-88 64 3488 0 0</inkml:trace>
  <inkml:trace contextRef="#ctx0" brushRef="#br0" timeOffset="1490.351">1071 69 1324 0 0,'23'20'3853'0'0,"-11"42"-3162"0"0,-10-46-315 0 0,0 2-154 0 0,0 1-37 0 0,-1-1 1 0 0,2 1-1 0 0,1-1 1 0 0,0 0-1 0 0,1 0 1 0 0,1 0-1 0 0,1-1 1 0 0,0 0-1 0 0,1 0 1 0 0,1 0-1 0 0,1-1 1 0 0,0-1-1 0 0,1 0 1 0 0,6 6-186 0 0,-11-17 31 0 0,1 0 0 0 0,0-1 0 0 0,0 0 0 0 0,0 0 0 0 0,0-1-1 0 0,1 0 1 0 0,-1 0 0 0 0,1-1 0 0 0,-1 0 0 0 0,1 0 0 0 0,-1-1 0 0 0,1 0 0 0 0,0 0 0 0 0,-1 0 0 0 0,1-1 0 0 0,-1-1 0 0 0,1 1 0 0 0,-1-1 0 0 0,0 0 0 0 0,1-1 0 0 0,-1 0 0 0 0,0 0 0 0 0,-1 0-1 0 0,1-1 1 0 0,0 0 0 0 0,-1-1 0 0 0,0 1 0 0 0,0-1 0 0 0,-1 0 0 0 0,1 0 0 0 0,-1-1 0 0 0,0 0 0 0 0,0 0 0 0 0,-1 0 0 0 0,0 0 0 0 0,0-1 0 0 0,0 0 0 0 0,-1 0 0 0 0,0 0 0 0 0,0 0-1 0 0,-1 0 1 0 0,0 0 0 0 0,0-1 0 0 0,0-2-31 0 0,16-111 150 0 0,-18 120-97 0 0,0 1 10 0 0,0 0-59 0 0,-1 0 0 0 0,1 1 0 0 0,0-1 0 0 0,0 0 0 0 0,0 1 0 0 0,0-1 0 0 0,-1 0 0 0 0,1 1 0 0 0,0-1 0 0 0,0 0 0 0 0,-1 1 0 0 0,1-1 0 0 0,0 0 0 0 0,-1 0 0 0 0,1 1 0 0 0,0-1 0 0 0,-1 0 0 0 0,1 0 0 0 0,0 0 0 0 0,-1 0 0 0 0,1 1 0 0 0,0-1 0 0 0,-1 0 0 0 0,1 0 0 0 0,-1 0 0 0 0,1 0 0 0 0,0 0 0 0 0,-1 0 0 0 0,1 0 0 0 0,-1 0 0 0 0,1 0 0 0 0,0 0 0 0 0,-1 0 0 0 0,1 0 0 0 0,0 0 0 0 0,-1 0 0 0 0,1-1 0 0 0,-1 1 0 0 0,1 0 0 0 0,0 0 0 0 0,-1 0 0 0 0,1 0 0 0 0,0-1 0 0 0,-1 1 0 0 0,1 0 0 0 0,0 0 0 0 0,0-1 0 0 0,-1 1 0 0 0,1 0 0 0 0,0-1 0 0 0,0 1 0 0 0,-1 0 0 0 0,1-1 0 0 0,0 1 0 0 0,0 0 0 0 0,0-1 0 0 0,0 1 0 0 0,-1 0 0 0 0,1-1 0 0 0,0 1 0 0 0,0-1 0 0 0,0 1-4 0 0,2 7 11 0 0,1 0 0 0 0,0 0 0 0 0,0 0 0 0 0,1-1 0 0 0,-1 1 0 0 0,2-1 1 0 0,-1 0-1 0 0,1 0 0 0 0,-1 0 0 0 0,1-1 0 0 0,1 0 0 0 0,-1 0 0 0 0,1 0 0 0 0,0 0 1 0 0,0-1-1 0 0,1 0 0 0 0,-1-1 0 0 0,1 1 0 0 0,0-1 0 0 0,0 0 0 0 0,0-1 1 0 0,0 0-1 0 0,0 0 0 0 0,0 0 0 0 0,1-1 0 0 0,6 0-11 0 0,2 2 4 0 0,1-1 0 0 0,-1-1 1 0 0,1-1-1 0 0,-1 0 0 0 0,1-1 0 0 0,-1-1 1 0 0,0 0-1 0 0,0-2 0 0 0,0 1 0 0 0,11-6-4 0 0,-21 7-3 0 0,0 0 0 0 0,0 0 0 0 0,0-1 0 0 0,0 0 0 0 0,-1 0 0 0 0,1 0 0 0 0,-1-1 0 0 0,0 0 0 0 0,0 0 0 0 0,0 0 0 0 0,0-1 0 0 0,-1 0 0 0 0,0 1 0 0 0,0-2 0 0 0,0 1 0 0 0,-1 0 0 0 0,1-1 0 0 0,-1 1 0 0 0,-1-1 0 0 0,1 0 0 0 0,-1 0 0 0 0,0 0 0 0 0,0 0-1 0 0,-1-1 1 0 0,0 1 0 0 0,0 0 0 0 0,0-1 0 0 0,-1-3 3 0 0,-1 5 17 0 0,-1 1 0 0 0,1-1-1 0 0,-1 0 1 0 0,0 1-1 0 0,-1 0 1 0 0,1-1-1 0 0,-1 1 1 0 0,0 0 0 0 0,0 0-1 0 0,0 0 1 0 0,0 1-1 0 0,-1-1 1 0 0,0 1-1 0 0,1 0 1 0 0,-1 0 0 0 0,0 0-1 0 0,-1 0 1 0 0,1 1-1 0 0,0 0 1 0 0,-1 0-1 0 0,1 0 1 0 0,-1 0 0 0 0,0 1-1 0 0,0-1 1 0 0,0 1-1 0 0,1 1 1 0 0,-1-1-1 0 0,0 1 1 0 0,0-1 0 0 0,0 1-1 0 0,0 1 1 0 0,0-1-1 0 0,0 1 1 0 0,0 0 0 0 0,0 0-1 0 0,-3 2-16 0 0,-84 30 151 0 0,89-32-142 0 0,0 0 0 0 0,0 0-1 0 0,1 0 1 0 0,-1 0-1 0 0,1 1 1 0 0,-1-1 0 0 0,1 1-1 0 0,0 0 1 0 0,-1 0 0 0 0,1 0-1 0 0,0 0 1 0 0,0 0 0 0 0,1 0-1 0 0,-1 0 1 0 0,0 1-1 0 0,1-1 1 0 0,-1 1 0 0 0,1-1-1 0 0,0 1 1 0 0,0 0 0 0 0,0-1-1 0 0,0 1 1 0 0,0 0-1 0 0,0 0 1 0 0,1 0 0 0 0,0 0-1 0 0,-1 0 1 0 0,1-1 0 0 0,0 1-1 0 0,0 0 1 0 0,1 0 0 0 0,-1 0-1 0 0,1 0 1 0 0,-1 0-1 0 0,2 2-8 0 0,9 8-170 0 0,1 1 0 0 0,0-1 0 0 0,1-1 0 0 0,0 0 0 0 0,1-1-1 0 0,1 0 1 0 0,0-1 0 0 0,0-1 0 0 0,1 0 0 0 0,0-2-1 0 0,0 1 1 0 0,1-2 0 0 0,0 0 0 0 0,0-1 0 0 0,0-1 0 0 0,1 0-1 0 0,-1-2 1 0 0,1 0 0 0 0,2 0 170 0 0,7 3-1000 0 0,155 15-4709 0 0,-142-17 4345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7:28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39 1196 0 0,'-5'-38'4783'0'0,"-62"86"-3912"0"0,57-30-743 0 0,1-1 0 0 0,1 1-1 0 0,1 0 1 0 0,0 0 0 0 0,1 1 0 0 0,1 0 0 0 0,1 0 0 0 0,1 1 0 0 0,0-1-1 0 0,2 1 1 0 0,0-1 0 0 0,1 1 0 0 0,1-1 0 0 0,1 1 0 0 0,1-1-1 0 0,0 1 1 0 0,2-1 0 0 0,0 0 0 0 0,1-1 0 0 0,1 1 0 0 0,0-1 0 0 0,2-1-1 0 0,0 1 1 0 0,5 6-128 0 0,87 184 853 0 0,-79-118-1910 0 0,-22-87 914 0 0,0-1-1 0 0,0 1 1 0 0,0-1 0 0 0,0 1 0 0 0,0-1 0 0 0,0 1 0 0 0,-1-1-1 0 0,0 0 1 0 0,1 1 0 0 0,-1-1 0 0 0,0 0 0 0 0,0 1 0 0 0,0-1 0 0 0,0 0-1 0 0,0 0 1 0 0,-1 0 0 0 0,1 0 0 0 0,-1 0 0 0 0,0 0 0 0 0,1 0-1 0 0,-1-1 1 0 0,0 1 0 0 0,0 0 0 0 0,0-1 0 0 0,0 0 0 0 0,0 1-1 0 0,0-1 1 0 0,0 0 0 0 0,-1 0 0 0 0,1 0 0 0 0,0 0 0 0 0,-1-1-1 0 0,1 1 1 0 0,0-1 0 0 0,-2 1 143 0 0,-14-3-1275 0 0,-19-10 43 0 0</inkml:trace>
  <inkml:trace contextRef="#ctx0" brushRef="#br0" timeOffset="651.741">1 455 2148 0 0,'16'-7'5549'0'0,"119"-21"-4211"0"0,610-69-354 0 0,-730 89-1272 0 0,-71 13 288 0 0,-85 58-115 0 0,140-62 134 0 0,1 0 0 0 0,-1 0 0 0 0,0 0 0 0 0,1 0 0 0 0,-1 0 0 0 0,1 0-1 0 0,-1-1 1 0 0,1 1 0 0 0,0 1 0 0 0,-1-1 0 0 0,1 0 0 0 0,0 0 0 0 0,0 0 0 0 0,-1 0-1 0 0,1 0 1 0 0,0 0 0 0 0,0 0 0 0 0,0 0 0 0 0,0 0 0 0 0,1 0 0 0 0,-1 0 0 0 0,0 0-1 0 0,0 0 1 0 0,1 0 0 0 0,-1 0 0 0 0,0 0 0 0 0,1 0 0 0 0,-1 0 0 0 0,1 0 0 0 0,0 0 0 0 0,-1 0-1 0 0,1 0 1 0 0,0 0 0 0 0,-1 0 0 0 0,1-1 0 0 0,0 1 0 0 0,0 0 0 0 0,0-1 0 0 0,0 1-1 0 0,-1 0 1 0 0,1-1 0 0 0,0 1 0 0 0,0-1 0 0 0,0 1 0 0 0,0-1 0 0 0,0 0 0 0 0,0 0 0 0 0,0 1-1 0 0,1-1 1 0 0,-1 0 0 0 0,0 0 0 0 0,0 0 0 0 0,0 0 0 0 0,0 0 0 0 0,0 0 0 0 0,0 0-1 0 0,0 0 1 0 0,0-1 0 0 0,0 1 0 0 0,0 0 0 0 0,0-1 0 0 0,0 1 0 0 0,0-1 0 0 0,0 1-1 0 0,0-1 1 0 0,0 1 0 0 0,0-1 0 0 0,0 1 0 0 0,0-2-19 0 0,246-81 322 0 0,-149 65-1097 0 0,-96 19 812 0 0,0-1 1 0 0,0 1 0 0 0,0 0 0 0 0,-1-1 0 0 0,1 1-1 0 0,0 0 1 0 0,-1 0 0 0 0,1 1 0 0 0,0-1 0 0 0,-1 0-1 0 0,0 0 1 0 0,1 1 0 0 0,-1-1 0 0 0,0 1 0 0 0,1-1-1 0 0,-1 1 1 0 0,0 0 0 0 0,0-1 0 0 0,-1 1 0 0 0,1 0-1 0 0,0 0 1 0 0,0 0 0 0 0,-1-1 0 0 0,1 1 0 0 0,-1 0-1 0 0,0 0 1 0 0,1 0 0 0 0,-1 0 0 0 0,0 0 0 0 0,0 0-1 0 0,0 0 1 0 0,-1 0 0 0 0,1 0-38 0 0,4-12 43 0 0,0-1-1 0 0,1 1 1 0 0,0 1-1 0 0,0-1 1 0 0,1 1 0 0 0,0-1-1 0 0,1 2 1 0 0,0-1-1 0 0,0 1 1 0 0,1 0-1 0 0,0 1 1 0 0,1-1 0 0 0,-1 2-1 0 0,8-5-42 0 0,124-75-4938 0 0,-71 48 768 0 0,-50 27 2889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7:31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2344 0 0,'1'-1'92'0'0,"0"-1"0"0"0,-1 1 0 0 0,1-1 0 0 0,0 1 0 0 0,0 0 0 0 0,0 0 0 0 0,0-1-1 0 0,0 1 1 0 0,1 0 0 0 0,-1 0 0 0 0,0 0 0 0 0,0 0 0 0 0,1 0 0 0 0,-1 1 0 0 0,0-1 0 0 0,1 0 0 0 0,-1 1 0 0 0,1-1-1 0 0,-1 0 1 0 0,1 1 0 0 0,-1 0 0 0 0,1-1 0 0 0,0 1 0 0 0,-1 0 0 0 0,1 0 0 0 0,-1 0 0 0 0,1 0 0 0 0,-1 0 0 0 0,1 0-1 0 0,0 1 1 0 0,-1-1 0 0 0,1 0 0 0 0,-1 1 0 0 0,1-1 0 0 0,-1 1 0 0 0,1 0 0 0 0,-1-1 0 0 0,0 1 0 0 0,1 0 0 0 0,-1 0-1 0 0,0 0 1 0 0,1 0 0 0 0,-1 0 0 0 0,0 0 0 0 0,0 0 0 0 0,0 0 0 0 0,0 1 0 0 0,0-1 0 0 0,0 0 0 0 0,0 2-92 0 0,62 64 763 0 0,-47-42-451 0 0,-1 1 0 0 0,-1 0-1 0 0,-1 1 1 0 0,-2 1 0 0 0,0 0-1 0 0,-2 0 1 0 0,-2 1 0 0 0,0 0-1 0 0,-2 0 1 0 0,-1 1 0 0 0,-1 0-1 0 0,-2-1 1 0 0,-1 13-312 0 0,0-110 880 0 0,8 39-875 0 0,1 0-1 0 0,2 1 1 0 0,0 1-1 0 0,2 0 1 0 0,1 0-1 0 0,2 1 1 0 0,0 1 0 0 0,1 0-1 0 0,2 2 1 0 0,0 0-1 0 0,2 1 1 0 0,7-5-5 0 0,-23 25-7 0 0,0 1 1 0 0,0 0 0 0 0,0 1-1 0 0,0-1 1 0 0,0 1-1 0 0,0 0 1 0 0,0 0 0 0 0,1 1-1 0 0,-1-1 1 0 0,0 1-1 0 0,0 0 1 0 0,0 1 0 0 0,0-1-1 0 0,0 1 1 0 0,-1 0-1 0 0,1 0 1 0 0,0 0 0 0 0,-1 1-1 0 0,0 0 1 0 0,1 0 0 0 0,-1 0-1 0 0,0 0 1 0 0,0 1-1 0 0,-1-1 1 0 0,1 1 0 0 0,-1 0-1 0 0,0 0 1 0 0,0 0-1 0 0,0 1 1 0 0,-1-1 0 0 0,1 1-1 0 0,0 1 7 0 0,3 5 16 0 0,0 0-1 0 0,-1 0 0 0 0,-1 0 1 0 0,1 1-1 0 0,-2 0 0 0 0,0-1 1 0 0,0 1-1 0 0,-1 0 1 0 0,0 1-1 0 0,-1-1 0 0 0,-1 0 1 0 0,0 7-16 0 0,0-18 94 0 0,-3-8 153 0 0,6-10-235 0 0,2 0 0 0 0,0 0 0 0 0,1 0 0 0 0,1 0 0 0 0,1 1 0 0 0,0 1 0 0 0,1-1 0 0 0,0 1 0 0 0,1 0 0 0 0,1 1 0 0 0,0 1 0 0 0,1-1 0 0 0,1 2 1 0 0,0 0-1 0 0,1 0 0 0 0,0 1 0 0 0,0 1 0 0 0,1 1 0 0 0,9-5-12 0 0,-19 11 1 0 0,0 1 1 0 0,0-1-1 0 0,0 1 1 0 0,0 0-1 0 0,0 1 1 0 0,1-1-1 0 0,-1 1 1 0 0,0 0-1 0 0,1 0 1 0 0,-1 1-1 0 0,1-1 1 0 0,-1 1-1 0 0,1 1 0 0 0,-1-1 1 0 0,1 1-1 0 0,-1 0 1 0 0,1 0-1 0 0,-1 0 1 0 0,0 1-1 0 0,0 0 1 0 0,1 0-1 0 0,-1 0 1 0 0,-1 1-1 0 0,1-1 1 0 0,0 1-1 0 0,-1 0 1 0 0,1 1-1 0 0,-1-1 1 0 0,0 1-1 0 0,0 0 1 0 0,0 0-1 0 0,-1 0 0 0 0,1 0 1 0 0,-1 1-1 0 0,0 0 1 0 0,0-1-1 0 0,-1 1 1 0 0,1 0-1 0 0,-1 0 1 0 0,0 0-1 0 0,-1 1 1 0 0,1-1-1 0 0,0 4-1 0 0,54 234-223 0 0,-43-205-1010 0 0,-1-3-1928 0 0,-9-8-2841 0 0,-3-18 4642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7:4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306 171 1120 0 0,'39'-90'5583'0'0,"-26"74"-2200"0"0,-3 62-3210 0 0,-6-26-68 0 0,115 324 119 0 0,-102-232-1482 0 0,-17-110 1140 0 0,0 1-1 0 0,-1-1 1 0 0,1 1 0 0 0,0-1-1 0 0,-1 1 1 0 0,0-1 0 0 0,1 0 0 0 0,-1 0-1 0 0,0 1 1 0 0,0-1 0 0 0,-1 0 0 0 0,1 0-1 0 0,0 0 1 0 0,-1 0 0 0 0,1 0 0 0 0,-1 0-1 0 0,1 0 1 0 0,-1-1 0 0 0,0 1 0 0 0,0 0-1 0 0,0-1 1 0 0,0 0 0 0 0,0 1-1 0 0,0-1 1 0 0,0 0 0 0 0,-1 0 0 0 0,1 0-1 0 0,0 0 1 0 0,-1-1 0 0 0,1 1 0 0 0,0-1-1 0 0,-1 1 1 0 0,1-1 0 0 0,-1 0 0 0 0,1 0-1 0 0,0 0 1 0 0,-1 0 0 0 0,1 0 0 0 0,-1-1-1 0 0,1 1 1 0 0,0-1 0 0 0,-1 1-1 0 0,1-1 1 0 0,0 0 0 0 0,-1 0 0 0 0,1 0 118 0 0,-35-10-866 0 0</inkml:trace>
  <inkml:trace contextRef="#ctx0" brushRef="#br0" timeOffset="1457.386">0 318 1588 0 0,'96'-16'6067'0'0,"45"-7"-5610"0"0,281-10-607 0 0,-417 31 242 0 0,0-1-1 0 0,0 1 0 0 0,0-1 1 0 0,0 0-1 0 0,-1 0 1 0 0,0 0-1 0 0,1-1 1 0 0,-1 1-1 0 0,0-1 1 0 0,-1 0-1 0 0,1 0 1 0 0,-1-1-1 0 0,0 1 1 0 0,0-1-1 0 0,0 1 1 0 0,0-1-1 0 0,-1 0 1 0 0,0 0-1 0 0,0 0 1 0 0,1-5-92 0 0,2-77 524 0 0,-5 86-572 0 0,-12-35 24 0 0,10 21 52 0 0,2 13-40 0 0,0 2 28 0 0,0 0 54 0 0,-14-19 79 0 0,7 82-320 0 0,21 113 222 0 0,29 168 82 0 0,-38-326 395 0 0,0-27-362 0 0,6-45-339 0 0,-6 23 153 0 0,35-95-384 0 0,-37 125 398 0 0,-1 0 0 0 0,1 0 0 0 0,0 0 0 0 0,0 1-1 0 0,0-1 1 0 0,-1 1 0 0 0,1-1 0 0 0,0 1 0 0 0,0 0 0 0 0,0 0 0 0 0,0 0 0 0 0,0 1 0 0 0,0-1-1 0 0,0 1 1 0 0,0-1 0 0 0,-1 1 0 0 0,1 0 0 0 0,0 0 0 0 0,0 1 0 0 0,-1-1 0 0 0,1 0 0 0 0,-1 1-1 0 0,1-1 1 0 0,-1 1 0 0 0,0 0 0 0 0,1 0 0 0 0,-1 0 0 0 0,0 0 0 0 0,0 0 0 0 0,-1 1 0 0 0,1-1-1 0 0,0 1 1 0 0,0 0 6 0 0,3 1-15 0 0,5 7 26 0 0,1-1 0 0 0,0 0 1 0 0,1-1-1 0 0,0 0 0 0 0,1-1 0 0 0,-1 0 0 0 0,2-1 0 0 0,-1-1 0 0 0,1 0 0 0 0,0 0 0 0 0,0-2 0 0 0,0 0 0 0 0,1 0 0 0 0,0-2 0 0 0,-1 1 1 0 0,1-2-1 0 0,0 0 0 0 0,0-1 0 0 0,0 0 0 0 0,0-2 0 0 0,0 1 0 0 0,0-2 0 0 0,-1 0 0 0 0,1-1 0 0 0,-1 0 0 0 0,5-3-11 0 0,-11 4-18 0 0,1 0 0 0 0,-1-1 0 0 0,-1-1 0 0 0,1 1 0 0 0,-1-1 0 0 0,1 0 0 0 0,-1-1 1 0 0,-1 0-1 0 0,1 0 0 0 0,-1 0 0 0 0,0-1 0 0 0,0 0 0 0 0,-1 0 0 0 0,0 0 0 0 0,0-1 0 0 0,-1 1 0 0 0,0-1 0 0 0,0-1 0 0 0,-1 1 0 0 0,0 0 0 0 0,-1-1 0 0 0,1 1 0 0 0,-2-1 0 0 0,2-8 18 0 0,-6 13-12 0 0,-1 0 0 0 0,1 0 0 0 0,-1 0-1 0 0,0 0 1 0 0,0 0 0 0 0,0 1 0 0 0,0 0 0 0 0,0 0 0 0 0,-1 0-1 0 0,1 1 1 0 0,-1-1 0 0 0,0 1 0 0 0,0 0 0 0 0,0 0 0 0 0,0 1 0 0 0,0 0-1 0 0,0-1 1 0 0,-1 2 0 0 0,1-1 0 0 0,0 1 0 0 0,0-1 0 0 0,-1 2 0 0 0,1-1-1 0 0,0 0 1 0 0,-1 1 0 0 0,1 0 0 0 0,0 0 0 0 0,-4 2 12 0 0,-3-1 4 0 0,1 1 0 0 0,0 0 1 0 0,0 1-1 0 0,0 0 0 0 0,0 1 1 0 0,1 0-1 0 0,0 0 0 0 0,0 1 1 0 0,0 1-1 0 0,0 0 0 0 0,1 0 0 0 0,0 0 1 0 0,1 1-1 0 0,0 1 0 0 0,0-1 1 0 0,1 2-1 0 0,0-1 0 0 0,0 0 0 0 0,1 1 1 0 0,1 1-1 0 0,-1-1 0 0 0,2 1 1 0 0,-1-1-1 0 0,2 1 0 0 0,-3 12-4 0 0,8-17 25 0 0,0-1-1 0 0,1 1 0 0 0,0 0 1 0 0,0-1-1 0 0,0 0 1 0 0,1 0-1 0 0,0 0 0 0 0,0 0 1 0 0,0-1-1 0 0,0 1 0 0 0,1-1 1 0 0,0 0-1 0 0,0 0 1 0 0,0-1-1 0 0,0 1 0 0 0,1-1 1 0 0,-1 0-1 0 0,1-1 0 0 0,0 1 1 0 0,0-1-1 0 0,0-1 1 0 0,0 1-1 0 0,2 0-24 0 0,3 0-71 0 0,1 1 0 0 0,-1-2-1 0 0,1 1 1 0 0,0-2 0 0 0,-1 1 0 0 0,1-2 0 0 0,0 1-1 0 0,-1-2 1 0 0,1 0 0 0 0,0 0 0 0 0,-1-1 0 0 0,0 0 0 0 0,0-1-1 0 0,0 0 1 0 0,0-1 0 0 0,-1 0 0 0 0,1-1 0 0 0,-1 0-1 0 0,-1 0 1 0 0,1-1 0 0 0,-1-1 0 0 0,0 0 0 0 0,-1 0-1 0 0,0 0 1 0 0,0-1 0 0 0,0-2 71 0 0,53-77 552 0 0,-56 92-404 0 0,78 168 839 0 0,-55-257 423 0 0,30 5-1009 0 0,-56 78-394 0 0,0 0-1 0 0,-1 0 0 0 0,1 0 1 0 0,0 1-1 0 0,0-1 1 0 0,0 1-1 0 0,0-1 1 0 0,0 1-1 0 0,1 0 1 0 0,-1 0-1 0 0,0 0 0 0 0,1 0 1 0 0,-1 0-1 0 0,1 0 1 0 0,-1 1-1 0 0,1-1 1 0 0,-1 1-1 0 0,1 0 1 0 0,-1 0-1 0 0,1 0 0 0 0,-1 0 1 0 0,1 0-1 0 0,-1 0 1 0 0,1 1-1 0 0,-1-1 1 0 0,1 1-1 0 0,-1-1 0 0 0,1 1 1 0 0,-1 0-1 0 0,0 0 1 0 0,1 1-1 0 0,-1-1 1 0 0,0 0-1 0 0,0 1 1 0 0,0-1-1 0 0,0 1 0 0 0,1 0-6 0 0,88 131-907 0 0,-70-26-7612 0 0,-21-99 7383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7:43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1132 0 0,'16'-12'2072'0'0,"-16"9"-1471"0"0,64-58 4000 0 0,-53 158-3647 0 0,-10-87-910 0 0,0-1-1 0 0,1 1 1 0 0,0-1-1 0 0,0 0 1 0 0,1 1-1 0 0,0-1 1 0 0,1-1-1 0 0,-1 1 0 0 0,2 0 1 0 0,0-1-1 0 0,0 0 1 0 0,0 0-1 0 0,1 0 1 0 0,0-1-1 0 0,0 0 1 0 0,1 0-1 0 0,0 0 1 0 0,0-1-1 0 0,1 0 1 0 0,0-1-1 0 0,0 1 1 0 0,0-2-1 0 0,0 1 1 0 0,1-1-1 0 0,0 0 1 0 0,0-1-1 0 0,0 0 0 0 0,0 0 1 0 0,6 0-44 0 0,-5-2-56 0 0,-1-1 1 0 0,1 0-1 0 0,0 0 0 0 0,-1-1 1 0 0,1-1-1 0 0,-1 1 0 0 0,0-1 1 0 0,1-1-1 0 0,-1 0 0 0 0,0 0 1 0 0,0-1-1 0 0,-1 0 1 0 0,1 0-1 0 0,-1-1 0 0 0,0 0 1 0 0,0-1-1 0 0,-1 0 0 0 0,1 0 1 0 0,-1 0-1 0 0,-1-1 0 0 0,1 0 1 0 0,-1-1-1 0 0,0 1 0 0 0,-1-1 1 0 0,0 0-1 0 0,0-1 0 0 0,0 1 1 0 0,-1-1-1 0 0,-1 0 0 0 0,0 0 1 0 0,0 0-1 0 0,0 0 56 0 0,8-43-375 0 0,-11 51 373 0 0,-23-13 28 0 0,21 14-28 0 0,0 1 1 0 0,0-1 0 0 0,0 1 0 0 0,1 0-1 0 0,-1 0 1 0 0,0 0 0 0 0,1 0 0 0 0,-1 0-1 0 0,0 0 1 0 0,1 0 0 0 0,-1 1-1 0 0,1-1 1 0 0,0 0 0 0 0,-1 1 0 0 0,1-1-1 0 0,0 1 1 0 0,0 0 0 0 0,0-1-1 0 0,0 1 1 0 0,0 0 0 0 0,0 0 0 0 0,1-1-1 0 0,-1 1 1 0 0,0 0 0 0 0,1 0-1 0 0,0 0 1 0 0,-1 0 0 0 0,1 0 0 0 0,0 0-1 0 0,0 0 1 0 0,0 0 0 0 0,0 0 0 0 0,0 0-1 0 0,1 0 1 0 0,-1 0 0 0 0,1-1-1 0 0,-1 1 1 0 0,1 0 0 0 0,-1 0 0 0 0,1 0-1 0 0,0 0 1 0 0,0-1 0 0 0,0 1-1 0 0,0 0 1 0 0,0-1 0 0 0,1 1 1 0 0,77 57 227 0 0,-47-51-288 0 0,-1-2 0 0 0,1 0 0 0 0,0-3 0 0 0,0 0-1 0 0,0-2 1 0 0,17-2 61 0 0,79-31-267 0 0,-88-11 2560 0 0,-18 33-2489 0 0,0 0 1 0 0,0 1-1 0 0,1 1 0 0 0,1 1 0 0 0,-1 1 0 0 0,1 1 0 0 0,0 1 0 0 0,0 1 0 0 0,1 1 0 0 0,3 1 196 0 0,-27 1-40 0 0,33-1-378 0 0,-24-14 185 0 0,-12 1-4454 0 0,0 11 3452 0 0</inkml:trace>
  <inkml:trace contextRef="#ctx0" brushRef="#br0" timeOffset="495.938">903 249 1768 0 0,'34'-47'3707'0'0,"-9"-86"-1709"0"0,-27 129-2001 0 0,0-1 0 0 0,-1 1 0 0 0,1 0 0 0 0,-1 0 0 0 0,0 0 0 0 0,0 0 0 0 0,0 1 0 0 0,-1-1 0 0 0,1 1 0 0 0,-1-1 0 0 0,0 1 0 0 0,0 1 0 0 0,0-1 0 0 0,0 0 0 0 0,0 1 0 0 0,-1 0 1 0 0,1 0-1 0 0,-1 0 0 0 0,1 1 0 0 0,-1-1 0 0 0,0 1 0 0 0,0 0 0 0 0,0 1 0 0 0,1-1 0 0 0,-1 1 0 0 0,0 0 0 0 0,0 0 0 0 0,0 0 0 0 0,0 1 0 0 0,0 0 0 0 0,0 0 0 0 0,1 0 0 0 0,-1 0 0 0 0,0 1 0 0 0,1 0 0 0 0,-1 0 0 0 0,-3 2 3 0 0,-30 17-4105 0 0,34-18 2683 0 0</inkml:trace>
  <inkml:trace contextRef="#ctx0" brushRef="#br0" timeOffset="898.103">972 195 1504 0 0,'164'9'4712'0'0,"76"-63"-3465"0"0,-238 53-1246 0 0,0 1-4 0 0,1-1 1 0 0,-1 1-1 0 0,1-1 1 0 0,-1 0-1 0 0,1 0 1 0 0,-1 0-1 0 0,1 0 1 0 0,-1 0 0 0 0,0 0-1 0 0,1-1 1 0 0,-1 1-1 0 0,0-1 1 0 0,0 0-1 0 0,0 0 1 0 0,0 1-1 0 0,0-1 1 0 0,-1 0 0 0 0,1-1-1 0 0,0 1 1 0 0,-1 0-1 0 0,0 0 1 0 0,0-1-1 0 0,1 1 1 0 0,-1-1-1 0 0,0 1 1 0 0,-1-1 0 0 0,1 1-1 0 0,0-1 1 0 0,-1 1-1 0 0,0-1 1 0 0,1 0-1 0 0,-1-1 3 0 0,-4-3 15 0 0,0 1 0 0 0,-1 0 0 0 0,0 0 0 0 0,0 1 0 0 0,0-1 0 0 0,0 1 0 0 0,-1 0 0 0 0,0 0 0 0 0,0 1 0 0 0,0-1 0 0 0,-1 2 0 0 0,1-1-1 0 0,-1 1 1 0 0,0-1 0 0 0,0 2 0 0 0,0-1 0 0 0,-1 1 0 0 0,1 0 0 0 0,0 1 0 0 0,-1 0 0 0 0,1 0 0 0 0,-1 0 0 0 0,0 1 0 0 0,-5 1-15 0 0,-7-1 71 0 0,1 1 1 0 0,0 1-1 0 0,0 1 0 0 0,0 1 1 0 0,1 0-1 0 0,-1 1 0 0 0,1 1 1 0 0,0 1-1 0 0,-16 8-71 0 0,32-14 18 0 0,0 0-1 0 0,0-1 0 0 0,0 1 1 0 0,-1 0-1 0 0,1 0 1 0 0,0 0-1 0 0,0 0 0 0 0,1 0 1 0 0,-1 1-1 0 0,0-1 1 0 0,0 1-1 0 0,1-1 0 0 0,-1 1 1 0 0,0 0-1 0 0,1-1 1 0 0,0 1-1 0 0,-1 0 0 0 0,1 0 1 0 0,0 0-1 0 0,0 0 1 0 0,0 0-1 0 0,0 0 0 0 0,0 0 1 0 0,1 1-1 0 0,-1-1 1 0 0,1 0-1 0 0,-1 0 0 0 0,1 1 1 0 0,0-1-1 0 0,0 0 1 0 0,0 0-1 0 0,0 1 0 0 0,0-1 1 0 0,1 0-1 0 0,-1 0 1 0 0,1 1-1 0 0,-1-1 0 0 0,1 0 1 0 0,0 0-1 0 0,0 0 1 0 0,0 0-1 0 0,0 0 0 0 0,0 0 1 0 0,0 0-1 0 0,1 1-17 0 0,84 65 421 0 0,-36-42-1853 0 0,0-3-1 0 0,2-2 1 0 0,0-2-1 0 0,1-2 1 0 0,30 3 1432 0 0,-46-14-1244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7:45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1028 0 0,'46'-60'2867'0'0,"-46"60"-2797"0"0,0-1 0 0 0,0 0 0 0 0,0 0 0 0 0,0 1 0 0 0,0-1 0 0 0,1 0 0 0 0,-1 1 0 0 0,0-1 0 0 0,0 0 0 0 0,0 1 0 0 0,1-1 1 0 0,-1 0-1 0 0,0 1 0 0 0,0-1 0 0 0,1 0 0 0 0,-1 1 0 0 0,1-1 0 0 0,-1 1 0 0 0,1-1 0 0 0,-1 0 0 0 0,1 1 0 0 0,-1-1 0 0 0,1 1 0 0 0,-1 0 0 0 0,1-1 0 0 0,-1 1 0 0 0,1-1 0 0 0,0 1 0 0 0,-1 0 0 0 0,1 0 0 0 0,0-1 0 0 0,-1 1 0 0 0,1 0 0 0 0,0 0 0 0 0,0 0 0 0 0,-1 0 0 0 0,1 0 1 0 0,0 0-1 0 0,-1 0 0 0 0,1 0 0 0 0,0 0 0 0 0,0 0 0 0 0,-1 0 0 0 0,1 0 0 0 0,0 0 0 0 0,-1 0 0 0 0,1 1 0 0 0,0-1 0 0 0,-1 0 0 0 0,1 1 0 0 0,0-1 0 0 0,-1 0 0 0 0,1 1 0 0 0,-1-1 0 0 0,1 1 0 0 0,-1-1 0 0 0,1 1 0 0 0,-1-1 0 0 0,1 1 0 0 0,0 0-70 0 0,66 257 1241 0 0,78 105 51 0 0,-92-241-624 0 0,-99-342-1105 0 0,44 189 395 0 0,0 15 10 0 0,0 1-1 0 0,2-1 1 0 0,0 0 0 0 0,0 0 0 0 0,1 1 0 0 0,1-1-1 0 0,1 1 1 0 0,0-1 0 0 0,1 1 0 0 0,1 0 0 0 0,0 0-1 0 0,2-2 33 0 0,-4 16-6 0 0,1-1-1 0 0,-1 1 0 0 0,1 0 1 0 0,0 0-1 0 0,0 0 0 0 0,-1 1 1 0 0,1-1-1 0 0,0 1 1 0 0,0 0-1 0 0,0 0 0 0 0,-1 1 1 0 0,1-1-1 0 0,0 1 0 0 0,0-1 1 0 0,-1 1-1 0 0,1 0 0 0 0,0 1 1 0 0,-1-1-1 0 0,1 1 1 0 0,-1-1-1 0 0,0 1 0 0 0,1 0 1 0 0,-1 0-1 0 0,0 0 0 0 0,0 1 1 0 0,0-1-1 0 0,-1 1 0 0 0,1 0 1 0 0,-1 0-1 0 0,1 0 0 0 0,-1 0 1 0 0,0 0-1 0 0,0 0 1 0 0,0 1-1 0 0,0-1 0 0 0,0 4 7 0 0,6 1-33 0 0,134 204-145 0 0,-136-207-56 0 0,0 0 0 0 0,0-1 0 0 0,1 0 1 0 0,0 0-1 0 0,0-1 0 0 0,0 0 0 0 0,0 0 0 0 0,0 0 1 0 0,1-1-1 0 0,-1 0 0 0 0,1-1 0 0 0,0 0 1 0 0,-1 0-1 0 0,1 0 0 0 0,0-1 0 0 0,0 0 1 0 0,-1-1-1 0 0,1 0 0 0 0,0 0 0 0 0,-1 0 0 0 0,1-1 1 0 0,-1 0-1 0 0,1-1 0 0 0,-1 0 0 0 0,0 0 1 0 0,0 0-1 0 0,0-1 0 0 0,-1 0 0 0 0,7-5 234 0 0,12-6-1186 0 0</inkml:trace>
  <inkml:trace contextRef="#ctx0" brushRef="#br0" timeOffset="735.472">1121 394 2104 0 0,'-231'71'4701'0'0,"232"-71"-4658"0"0,-1 0-1 0 0,1 0 0 0 0,-1 0 1 0 0,1 0-1 0 0,-1 0 1 0 0,1 0-1 0 0,-1 0 0 0 0,1 0 1 0 0,-1 1-1 0 0,1-1 0 0 0,-1 0 1 0 0,1 0-1 0 0,-1 1 0 0 0,1-1 1 0 0,-1 0-1 0 0,0 1 1 0 0,1-1-1 0 0,-1 0 0 0 0,0 1 1 0 0,1-1-1 0 0,-1 0 0 0 0,0 1 1 0 0,1-1-1 0 0,-1 1 1 0 0,0-1-1 0 0,0 1 0 0 0,1-1 1 0 0,-1 1-1 0 0,0-1 0 0 0,0 1 1 0 0,0-1-1 0 0,0 1 1 0 0,0-1-1 0 0,0 1 0 0 0,0-1 1 0 0,0 1-1 0 0,0-1 0 0 0,0 1 1 0 0,0-1-1 0 0,0 1 1 0 0,0-1-1 0 0,0 1 0 0 0,0-1 1 0 0,0 1-1 0 0,-1-1 0 0 0,1 0 1 0 0,0 1-1 0 0,0-1 1 0 0,-1 1-1 0 0,1-1 0 0 0,0 1 1 0 0,-1-1-1 0 0,1 0 0 0 0,-1 1-42 0 0,55 4 592 0 0,18-12-207 0 0,-71 6-388 0 0,-1 0 0 0 0,1 0 0 0 0,0 0-1 0 0,-1 0 1 0 0,1 0 0 0 0,-1 0 0 0 0,1 0 0 0 0,-1 0 0 0 0,0-1-1 0 0,1 1 1 0 0,-1 0 0 0 0,0 0 0 0 0,0 0 0 0 0,0-1-1 0 0,0 1 1 0 0,0 0 0 0 0,0 0 0 0 0,0-1 0 0 0,0 1-1 0 0,0 0 1 0 0,-1 0 0 0 0,1 0 0 0 0,0-1 0 0 0,-1 1-1 0 0,1 0 1 0 0,-1 0 0 0 0,0 0 0 0 0,1 0 0 0 0,-1 0-1 0 0,0 0 1 0 0,1 0 0 0 0,-1 0 0 0 0,0 0 0 0 0,0 0-1 0 0,0 0 1 0 0,0 1 0 0 0,0-1 0 0 0,0 0 0 0 0,0 1-1 0 0,0-1 1 0 0,0 1 0 0 0,0-1 0 0 0,-1 1 0 0 0,1-1 0 0 0,0 1-1 0 0,0 0 1 0 0,0-1 0 0 0,-1 1 3 0 0,-7-4-5 0 0,-1 0 0 0 0,0 1 0 0 0,0 0 0 0 0,0 0 0 0 0,-1 1 0 0 0,1 0 0 0 0,-1 1 0 0 0,1 0 0 0 0,-1 1 0 0 0,1 0 0 0 0,-1 1 0 0 0,1 0 0 0 0,-1 1 0 0 0,1 0 1 0 0,0 0-1 0 0,-1 1 0 0 0,1 0 0 0 0,1 1 0 0 0,-1 0 0 0 0,0 1 0 0 0,1 0 0 0 0,0 1 0 0 0,0-1 0 0 0,1 2 0 0 0,0-1 0 0 0,0 1 0 0 0,0 0 0 0 0,1 1 0 0 0,0 0 0 0 0,0 0 0 0 0,1 0 0 0 0,-1 3 5 0 0,6-9 10 0 0,0 0 0 0 0,0 0 0 0 0,0 0 0 0 0,0-1 0 0 0,0 1-1 0 0,1 0 1 0 0,-1 0 0 0 0,1 0 0 0 0,0 1 0 0 0,-1-1 0 0 0,1 0 0 0 0,0 0-1 0 0,0 0 1 0 0,0 0 0 0 0,1 0 0 0 0,-1 0 0 0 0,0 0 0 0 0,1 0 0 0 0,-1 0 0 0 0,1 0-1 0 0,0 0 1 0 0,0 0 0 0 0,-1 0 0 0 0,1 0 0 0 0,1-1 0 0 0,-1 1 0 0 0,0 0-1 0 0,0-1 1 0 0,1 1 0 0 0,-1-1 0 0 0,0 1 0 0 0,1-1 0 0 0,0 1 0 0 0,-1-1 0 0 0,1 0-1 0 0,0 0 1 0 0,0 0 0 0 0,-1 0 0 0 0,1 0 0 0 0,0-1 0 0 0,0 1 0 0 0,2 0-10 0 0,94 8 56 0 0,-81-13-118 0 0,1-2 0 0 0,-1 0 1 0 0,-1 0-1 0 0,1-2 0 0 0,-1 0 0 0 0,-1-1 1 0 0,1-1-1 0 0,-2 0 0 0 0,1-1 0 0 0,-1-1 1 0 0,-1 0-1 0 0,0 0 0 0 0,3-7 62 0 0,79 86-100 0 0,-11-24-5518 0 0,-74-38 4406 0 0</inkml:trace>
  <inkml:trace contextRef="#ctx0" brushRef="#br0" timeOffset="1372.06">1329 355 2108 0 0,'7'83'4540'0'0,"-5"-64"-4325"0"0,1 0 1 0 0,2-1 0 0 0,-1 1 0 0 0,2-1-1 0 0,0-1 1 0 0,2 1 0 0 0,0-1 0 0 0,0 0-1 0 0,2 0 1 0 0,0-1 0 0 0,4 3-216 0 0,-10-17 52 0 0,-1-1 0 0 0,1 1 0 0 0,0-1 0 0 0,0 0 1 0 0,0-1-1 0 0,1 1 0 0 0,-1-1 0 0 0,0 1 0 0 0,0-1 0 0 0,0 0 0 0 0,0-1 1 0 0,0 1-1 0 0,0-1 0 0 0,0 0 0 0 0,0 0 0 0 0,0 0 0 0 0,0 0 1 0 0,0-1-1 0 0,0 0 0 0 0,0 1 0 0 0,-1-2 0 0 0,1 1 0 0 0,-1 0 0 0 0,0-1 1 0 0,1 1-1 0 0,-1-1 0 0 0,0 0 0 0 0,-1 0 0 0 0,1 0 0 0 0,0 0 0 0 0,-1-1 1 0 0,2-2-53 0 0,16-17 134 0 0,-1-1 1 0 0,-1-1-1 0 0,-2-1 1 0 0,0 0-1 0 0,-2-1 1 0 0,-1-1-1 0 0,1-3-134 0 0,-14 30 20 0 0,12-11 714 0 0,6 41-691 0 0,-10-23-31 0 0,1-1-1 0 0,0 0 1 0 0,1 0-1 0 0,-1-1 1 0 0,1-1-1 0 0,0 1 1 0 0,0-2-1 0 0,0 1 1 0 0,0-1-1 0 0,0-1 0 0 0,1 0 1 0 0,-1 0-1 0 0,1-1 1 0 0,-1 0-1 0 0,0-1 1 0 0,1 0-1 0 0,0-1-11 0 0,30 0-3 0 0,-28 3-12 0 0,0-2-1 0 0,-1 0 0 0 0,1 0 0 0 0,-1-2 0 0 0,0 1 0 0 0,1-1 1 0 0,-1-1-1 0 0,0 0 0 0 0,-1-1 0 0 0,1 0 0 0 0,-1-1 0 0 0,0 0 1 0 0,0-1-1 0 0,-1 0 0 0 0,0 0 0 0 0,4-5 16 0 0,-13 11 2 0 0,0 0-1 0 0,-1 0 0 0 0,1 0 1 0 0,0 1-1 0 0,-1-1 0 0 0,1 0 1 0 0,0 0-1 0 0,-1 0 1 0 0,0 0-1 0 0,1 0 0 0 0,-1 0 1 0 0,1 0-1 0 0,-1-1 0 0 0,0 1 1 0 0,0 0-1 0 0,0 0 1 0 0,0 0-1 0 0,0 0 0 0 0,0 0 1 0 0,0 0-1 0 0,0 0 1 0 0,0 0-1 0 0,0-1 0 0 0,0 1 1 0 0,-1 0-1 0 0,1 0 0 0 0,0 0 1 0 0,-1 0-1 0 0,1 0 1 0 0,-1 0-1 0 0,1 0 0 0 0,-1 0 1 0 0,0 0-1 0 0,1 1 1 0 0,-1-1-1 0 0,0 0 0 0 0,0 0 1 0 0,1 0-1 0 0,-1 1 0 0 0,0-1 1 0 0,0 0-1 0 0,0 1 1 0 0,0-1-1 0 0,0 1 0 0 0,0-1 1 0 0,0 1-1 0 0,0 0 1 0 0,0-1-1 0 0,0 1 0 0 0,0 0 1 0 0,-1 0-1 0 0,1-1-1 0 0,-61-10 401 0 0,55 11-376 0 0,-1 0 1 0 0,1 0 0 0 0,0 1-1 0 0,-1-1 1 0 0,1 2-1 0 0,0-1 1 0 0,0 1 0 0 0,-1 0-1 0 0,1 1 1 0 0,1-1-1 0 0,-1 1 1 0 0,0 1-1 0 0,1-1 1 0 0,-1 1 0 0 0,1 0-1 0 0,0 1 1 0 0,1-1-1 0 0,-1 1 1 0 0,1 0 0 0 0,0 1-1 0 0,0-1 1 0 0,0 1-1 0 0,1 0 1 0 0,0 1 0 0 0,0-1-1 0 0,0 0 1 0 0,1 1-1 0 0,0 0 1 0 0,1 0-1 0 0,-1 0 1 0 0,1 0 0 0 0,1 0-1 0 0,-1 0 1 0 0,1 1-1 0 0,0-1 1 0 0,1 1 0 0 0,0 0-26 0 0,11 14-136 0 0,0 0 0 0 0,2 0 0 0 0,1-1 1 0 0,0-1-1 0 0,2-1 0 0 0,0 0 0 0 0,1 0 1 0 0,1-2-1 0 0,1 0 0 0 0,0-2 0 0 0,1 0 1 0 0,0 0-1 0 0,2-2 0 0 0,12 5 136 0 0,-10-2-668 0 0,-11-6-200 0 0,1 0 0 0 0,1-1 0 0 0,0-1 0 0 0,0-1 1 0 0,1 0-1 0 0,0-1 0 0 0,0 0 0 0 0,0-2 0 0 0,1 0 1 0 0,11 1 867 0 0,-9-4-1412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7:30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0 543 904 0 0,'1'-4'124'0'0,"1"-1"-1"0"0,-1 1 1 0 0,1 0-1 0 0,0 0 1 0 0,0 0-1 0 0,0 0 1 0 0,0 0-1 0 0,1 0 1 0 0,-1 0-1 0 0,1 1 1 0 0,0-1-1 0 0,0 1 1 0 0,0 0-1 0 0,1 0 1 0 0,-1 0-1 0 0,1 0 1 0 0,0 1-1 0 0,0 0 1 0 0,0-1-1 0 0,0 1 1 0 0,0 1-1 0 0,0-1 1 0 0,0 0-1 0 0,1 1 1 0 0,-1 0-1 0 0,0 0 1 0 0,1 1-1 0 0,-1-1 1 0 0,1 1-1 0 0,-1 0 1 0 0,1 0-1 0 0,-1 0 1 0 0,1 0-1 0 0,-1 1 1 0 0,1 0-1 0 0,-1 0 1 0 0,1 0 0 0 0,-1 1-1 0 0,0-1 1 0 0,3 2-124 0 0,11 10 173 0 0,0 1 0 0 0,-1 0 0 0 0,0 1 0 0 0,-2 1 0 0 0,1 0 0 0 0,-2 1 0 0 0,0 1 0 0 0,-1 0 0 0 0,-1 1 0 0 0,-1 0 0 0 0,-1 1 0 0 0,0 0 0 0 0,-2 0 0 0 0,0 1 0 0 0,-1 1 0 0 0,-1-1 0 0 0,-1 1 0 0 0,-1 3-173 0 0,-3-23 4 0 0,0 4 165 0 0,1 0 0 0 0,-1 0 0 0 0,0-1 0 0 0,0 1 0 0 0,-1 0 0 0 0,0 0 0 0 0,0 0 0 0 0,0 0-1 0 0,-1 0 1 0 0,0 0 0 0 0,0 0 0 0 0,0 0 0 0 0,-1 0 0 0 0,0 0 0 0 0,0-1 0 0 0,-1 2-169 0 0,-16-29 976 0 0,15 0-920 0 0,1 0 0 0 0,2-1-1 0 0,0 1 1 0 0,1-1 0 0 0,1 1-1 0 0,2-1 1 0 0,0 1-1 0 0,1 0 1 0 0,1 0 0 0 0,1 0-1 0 0,1 1 1 0 0,1 0 0 0 0,1 0-1 0 0,1 1 1 0 0,0 0-1 0 0,2 1 1 0 0,0 0 0 0 0,1 1-1 0 0,1 0 1 0 0,1 1 0 0 0,9-9-56 0 0,-17 20-27 0 0,-3 1 25 0 0,0 1-1 0 0,-1 1 0 0 0,1-1 1 0 0,1 1-1 0 0,-1-1 1 0 0,0 1-1 0 0,1 0 0 0 0,0 1 1 0 0,-1-1-1 0 0,1 1 0 0 0,0 0 1 0 0,0 0-1 0 0,1 0 1 0 0,-1 1-1 0 0,0 0 0 0 0,0 0 1 0 0,1 0-1 0 0,-1 1 1 0 0,1-1-1 0 0,-1 1 3 0 0,3 4-7 0 0,0-1-1 0 0,0 1 1 0 0,-1 0 0 0 0,0 0 0 0 0,0 1 0 0 0,0 0-1 0 0,0 0 1 0 0,-1 0 0 0 0,0 1 0 0 0,0 0 0 0 0,0 1-1 0 0,-1-1 1 0 0,0 1 0 0 0,0 0 0 0 0,-1 0-1 0 0,0 1 1 0 0,0-1 0 0 0,-1 1 0 0 0,1 1 7 0 0,15 23-33 0 0,-7-15-203 0 0,0 0 0 0 0,-1 1 0 0 0,-1 1 0 0 0,-1 0-1 0 0,-1 0 1 0 0,0 1 0 0 0,-2-1 0 0 0,0 2 0 0 0,0 6 236 0 0,-6-11-8132 0 0,0-16 6923 0 0</inkml:trace>
  <inkml:trace contextRef="#ctx0" brushRef="#br0" timeOffset="292.705">1024 438 3284 0 0,'26'-3'4091'0'0,"15"-9"-2751"0"0,-2 0-651 0 0,157-10 340 0 0,-65 20-6421 0 0,-106 6 2858 0 0,-28-2 1295 0 0</inkml:trace>
  <inkml:trace contextRef="#ctx0" brushRef="#br0" timeOffset="560.48">1138 622 2240 0 0,'6'2'1344'0'0,"4"-2"-160"0"0,16 0-179 0 0,-12 0-193 0 0,8 0-40 0 0,9 0-236 0 0,4 0-172 0 0,42-12-172 0 0,-39 9-252 0 0,4 1 4 0 0,-1-1-772 0 0,1 0-652 0 0,-5-3 99 0 0,-2 0 77 0 0,-6 0 60 0 0</inkml:trace>
  <inkml:trace contextRef="#ctx0" brushRef="#br0" timeOffset="42976.655">1375 21 1036 0 0,'0'0'336'0'0,"0"0"69"0"0,0 0-82 0 0,0 0-31 0 0,0 0-66 0 0,0 0-32 0 0,0 0-2 0 0,0-12 153 0 0,0 6 2899 0 0,-4 5-3242 0 0,-1 1 1 0 0,1-1 0 0 0,-1 1-1 0 0,1-1 1 0 0,-1 1 0 0 0,1 1 0 0 0,0-1-1 0 0,-1 1 1 0 0,1-1 0 0 0,-1 1-1 0 0,1 0 1 0 0,0 1 0 0 0,0-1-1 0 0,0 1 1 0 0,0 0 0 0 0,0 0 0 0 0,0 0-1 0 0,0 0 1 0 0,0 1 0 0 0,-1 1-3 0 0,-17 6 13 0 0,-200 124 242 0 0,115-47-52 0 0,36-32 116 0 0,71-55-348 0 0,0 0 42 0 0,0 0-7 0 0,0 0 34 0 0,24 12 1871 0 0,318 50-852 0 0,-36 9 1214 0 0,-221-70-1862 0 0,-87-3-5763 0 0,-40 1 1184 0 0,26 1 2935 0 0</inkml:trace>
  <inkml:trace contextRef="#ctx0" brushRef="#br0" timeOffset="44204.745">964 561 1848 0 0,'34'5'6754'0'0,"64"8"-6138"0"0,114 44 768 0 0,-17-21 240 0 0,-136-34 432 0 0,-57-2-2001 0 0,-2 0-61 0 0,0 0-12 0 0,0 0 0 0 0,0 0-2 0 0,26 8 1413 0 0,-79-31-9565 0 0,40 20 7474 0 0,-75-27-3060 0 0,56 29 2718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8:34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65 1204 0 0,'-2'0'1412'0'0,"4"0"-248"0"0,3-2-128 0 0,-2 1-203 0 0,5-1-61 0 0,13-1-140 0 0,8-4-120 0 0,-1 2-204 0 0,6-2-72 0 0,4 1-260 0 0,-2 0-128 0 0,4 4 12 0 0,-5-5-840 0 0,6 2-505 0 0,-2 1 105 0 0,2 1 124 0 0,-7-2-8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8:34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1832 0 0,'6'3'1040'0'0,"0"-4"-244"0"0,2 1-116 0 0,2 0-248 0 0,0 0-88 0 0,12 0-48 0 0,-8 0-520 0 0,6 0-336 0 0,4 0-772 0 0,32-11 4 0 0</inkml:trace>
  <inkml:trace contextRef="#ctx0" brushRef="#br0" timeOffset="1">1020 38 2092 0 0,'37'-6'1172'0'0,"-21"6"-244"0"0,37-8-112 0 0,-18 4-111 0 0,-3 2-157 0 0,1-2-212 0 0,1-1-224 0 0,0 4-8 0 0,-4-1-816 0 0,0-1-665 0 0,-1 2 73 0 0,-2-1-100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6:14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 1192 0 0,'4'-4'1945'0'0,"-3"4"239"0"0,-4 18-1777 0 0,19 149 220 0 0,-14-159-603 0 0,1-1-1 0 0,-1 1 0 0 0,1-1 1 0 0,1 0-1 0 0,-1 0 0 0 0,1 0 1 0 0,1 0-1 0 0,-1-1 0 0 0,1 0 1 0 0,0 1-1 0 0,0-2 0 0 0,1 1 1 0 0,0-1-1 0 0,0 0 0 0 0,0 0 1 0 0,1 0-1 0 0,-1-1 0 0 0,1 0 1 0 0,0 0-1 0 0,0-1 0 0 0,1 0 1 0 0,-1 0-1 0 0,0-1 0 0 0,1 0 1 0 0,0 0-1 0 0,0-1 0 0 0,-1 0 1 0 0,2 0-24 0 0,-3-3-41 0 0,-1 0 1 0 0,1 0 0 0 0,0-1-1 0 0,-1 0 1 0 0,0 0 0 0 0,1 0 0 0 0,-1 0-1 0 0,0-1 1 0 0,-1 0 0 0 0,1 0-1 0 0,-1-1 1 0 0,0 1 0 0 0,0-1-1 0 0,0 0 1 0 0,0 0 0 0 0,-1 0 0 0 0,0 0-1 0 0,0-1 1 0 0,0 1 0 0 0,-1-1-1 0 0,0 0 1 0 0,0 0 0 0 0,-1 0-1 0 0,1 0 1 0 0,-1 0 0 0 0,0 0 0 0 0,-1 0-1 0 0,1 0 1 0 0,-1 0 0 0 0,-1 0-1 0 0,1 0 1 0 0,-1-1 0 0 0,0 1 0 0 0,-2-4 40 0 0,-56-137-775 0 0,61 193 901 0 0,53 11 314 0 0,-55-57-352 0 0,0 0-25 0 0,5-3 11 0 0,159-120 782 0 0,-157 123-856 0 0,0 0 1 0 0,0 0-1 0 0,0 1 1 0 0,0 0 0 0 0,-1 1-1 0 0,1-1 1 0 0,0 2 0 0 0,-1-1-1 0 0,1 0 1 0 0,-1 1-1 0 0,0 0 1 0 0,0 1 0 0 0,0 0-1 0 0,0 0 1 0 0,-1 0-1 0 0,1 0 1 0 0,-1 1 0 0 0,0 0-1 0 0,0 0 1 0 0,-1 0 0 0 0,0 0-1 0 0,0 1 1 0 0,0 0-1 0 0,0 0 1 0 0,-1 0 0 0 0,3 7-1 0 0,-5-9-113 0 0,1 0 0 0 0,-1 0 1 0 0,0 0-1 0 0,0 0 1 0 0,0 0-1 0 0,0 1 0 0 0,-1-1 1 0 0,0 0-1 0 0,0 1 1 0 0,0-1-1 0 0,0 0 0 0 0,-1 0 1 0 0,0 1-1 0 0,0-1 1 0 0,0 0-1 0 0,0 0 1 0 0,0 0-1 0 0,-1 0 0 0 0,0 0 1 0 0,0 0-1 0 0,0 0 1 0 0,0-1-1 0 0,-1 1 0 0 0,1-1 1 0 0,-1 1-1 0 0,0-1 1 0 0,0 0-1 0 0,0 0 0 0 0,0 0 1 0 0,-1-1-1 0 0,1 1 1 0 0,-1-1 112 0 0,-15 9-1168 0 0</inkml:trace>
  <inkml:trace contextRef="#ctx0" brushRef="#br0" timeOffset="263.46">498 81 1172 0 0,'1'-6'836'0'0,"-1"3"-140"0"0,0-2-112 0 0,2 4-156 0 0,-2-2-60 0 0,0 3-368 0 0,0-2-52 0 0,2 2-132 0 0,-1 0-100 0 0,-1 0-224 0 0,0 2-652 0 0</inkml:trace>
  <inkml:trace contextRef="#ctx0" brushRef="#br0" timeOffset="533.358">908 30 916 0 0,'-4'163'4743'0'0,"136"145"-3558"0"0,-132-307-1254 0 0,0 1 1 0 0,0 0-1 0 0,0 0 0 0 0,0-1 1 0 0,0 1-1 0 0,-1 0 0 0 0,1 0 1 0 0,0-1-1 0 0,-1 1 0 0 0,1 0 1 0 0,-1-1-1 0 0,0 1 0 0 0,0 0 1 0 0,1-1-1 0 0,-1 1 0 0 0,0-1 1 0 0,0 1-1 0 0,-1-1 0 0 0,1 0 1 0 0,0 1-1 0 0,0-1 1 0 0,-1 0-1 0 0,1 0 0 0 0,0 0 1 0 0,-1 0-1 0 0,1 0 0 0 0,-1 0 1 0 0,0 0-1 0 0,1-1 0 0 0,-1 1 1 0 0,0 0-1 0 0,1-1 0 0 0,-1 0 1 0 0,0 1-1 0 0,0-1 0 0 0,1 0 1 0 0,-1 0-1 0 0,0 0 0 0 0,0 0 1 0 0,1 0-1 0 0,-1 0 0 0 0,0 0 69 0 0,-18 2-1316 0 0,6-1 4 0 0</inkml:trace>
  <inkml:trace contextRef="#ctx0" brushRef="#br0" timeOffset="922.605">759 322 988 0 0,'319'-229'4286'0'0,"-248"139"-1981"0"0,-71 90-2202 0 0,0 0-39 0 0,0 0 43 0 0,0 0 1 0 0,-1-1-105 0 0,0 1 0 0 0,0 0 1 0 0,1-1-1 0 0,-1 1 0 0 0,0 0 0 0 0,0 0 1 0 0,0 0-1 0 0,0 0 0 0 0,0 0 0 0 0,0 0 1 0 0,0 0-1 0 0,0 0 0 0 0,0 0 1 0 0,0 0-1 0 0,0 1 0 0 0,1-1 0 0 0,-1 0 1 0 0,0 1-1 0 0,0-1 0 0 0,0 0 0 0 0,0 1 1 0 0,0-1-1 0 0,1 1 0 0 0,-1 0 1 0 0,0-1-1 0 0,1 1 0 0 0,-1-1 0 0 0,0 1 1 0 0,1 0-1 0 0,-1 0 0 0 0,1-1 0 0 0,-1 1 1 0 0,1 0-1 0 0,-1 0 0 0 0,1 0 1 0 0,-1 0-1 0 0,1-1 0 0 0,0 1 0 0 0,0 0 1 0 0,-1 0-1 0 0,1 0 0 0 0,0 0 0 0 0,0 0 1 0 0,0 0-1 0 0,0 0 0 0 0,0 0 1 0 0,0 0-1 0 0,0 0 0 0 0,0 0 0 0 0,1-1 1 0 0,-1 1-1 0 0,0 1-3 0 0,-9 59 64 0 0,26 114-57 0 0,24 0 0 0 0,-24-90 1488 0 0,-17-85-1271 0 0,0 0-18 0 0,4-28 220 0 0,23-77-266 0 0,-25 104-166 0 0,-1 0 1 0 0,0 0-1 0 0,1 0 1 0 0,-1 1-1 0 0,1-1 1 0 0,0 1-1 0 0,-1-1 1 0 0,1 1-1 0 0,-1 0 1 0 0,1-1-1 0 0,0 1 1 0 0,-1 0-1 0 0,1 0 1 0 0,0 0-1 0 0,-1 0 1 0 0,1 0-1 0 0,0 1 1 0 0,-1-1-1 0 0,1 0 1 0 0,-1 1-1 0 0,1 0 1 0 0,0-1-1 0 0,-1 1 1 0 0,1 0-1 0 0,-1-1 1 0 0,0 1-1 0 0,1 0 0 0 0,-1 0 1 0 0,0 0-1 0 0,1 0 1 0 0,-1 1-1 0 0,0-1 1 0 0,0 0-1 0 0,0 0 1 0 0,0 1-1 0 0,0-1 1 0 0,0 1-1 0 0,0 0 6 0 0,2 0 8 0 0,7 8-199 0 0,0-1 1 0 0,1 0-1 0 0,0-1 0 0 0,1 0 1 0 0,0-1-1 0 0,0-1 1 0 0,0 0-1 0 0,1 0 1 0 0,0-1-1 0 0,0-1 1 0 0,0 0-1 0 0,1 0 0 0 0,0-2 1 0 0,-1 0-1 0 0,5 0 191 0 0,55-32-4015 0 0,-59 17 2811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8:3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1 455 888 0 0,'5'-22'2604'0'0,"25"-11"-920"0"0,-29-3 2479 0 0,1 21-1540 0 0,8 40-2581 0 0,176 380 383 0 0,-163-320-1954 0 0,-60-92-2137 0 0,-32-41-600 0 0,47 27 3078 0 0</inkml:trace>
  <inkml:trace contextRef="#ctx0" brushRef="#br0" timeOffset="249.989">103 252 1332 0 0,'6'-8'529'0'0,"-5"5"-416"0"0,0 0-1 0 0,0 1 1 0 0,1-1-1 0 0,-1 1 0 0 0,1-1 1 0 0,0 1-1 0 0,-1-1 1 0 0,1 1-1 0 0,0 0 1 0 0,0 0-1 0 0,1 0 0 0 0,-1 0 1 0 0,0 0-1 0 0,1 0 1 0 0,-1 1-1 0 0,1-1 1 0 0,-1 1-1 0 0,1 0 0 0 0,0 0 1 0 0,-1 0-1 0 0,1 0 1 0 0,0 0-1 0 0,0 0 1 0 0,0 1-1 0 0,0-1 1 0 0,0 1-1 0 0,0 0 0 0 0,0 0 1 0 0,0 0-1 0 0,0 0 1 0 0,0 1-1 0 0,0-1-112 0 0,3 4 91 0 0,-1 0 0 0 0,1 0 0 0 0,-1 1-1 0 0,0-1 1 0 0,0 1 0 0 0,-1 0 0 0 0,0 0 0 0 0,1 1-1 0 0,-2-1 1 0 0,1 1 0 0 0,-1 0 0 0 0,0 0 0 0 0,0 0-1 0 0,0 0 1 0 0,-1 1 0 0 0,0-1 0 0 0,0 1 0 0 0,-1-1-1 0 0,0 1 1 0 0,0 0 0 0 0,0-1 0 0 0,-1 1 0 0 0,0 0-1 0 0,-1 0 1 0 0,1-1 0 0 0,-1 1 0 0 0,0 0 0 0 0,-1-1-1 0 0,0 1 1 0 0,0-1 0 0 0,0 1 0 0 0,-1 0-91 0 0,-73 87 253 0 0,37-64-4899 0 0,38-28 3294 0 0,3-2 24 0 0</inkml:trace>
  <inkml:trace contextRef="#ctx0" brushRef="#br0" timeOffset="782.487">596 606 1216 0 0,'-10'26'3657'0'0,"11"-42"-707"0"0,13-54-2244 0 0,68-218 1473 0 0,-62 263-1643 0 0,175 326-175 0 0,-182-283-691 0 0,29 49-307 0 0,-30-18-4059 0 0,-29-27 2196 0 0,-1-16 1282 0 0</inkml:trace>
  <inkml:trace contextRef="#ctx0" brushRef="#br0" timeOffset="1059.498">618 513 2644 0 0,'-1'-12'6471'0'0,"67"-11"-5686"0"0,-65 22-669 0 0,108-20-1752 0 0,-37 17-3360 0 0,-71 4 3716 0 0</inkml:trace>
  <inkml:trace contextRef="#ctx0" brushRef="#br0" timeOffset="1436.243">916 416 928 0 0,'43'-17'3854'0'0,"-36"17"-3755"0"0,1 0-1 0 0,-1 0 1 0 0,0 1 0 0 0,0 0 0 0 0,0 1 0 0 0,0 0 0 0 0,0 0 0 0 0,0 0-1 0 0,0 1 1 0 0,-1 0 0 0 0,1 0 0 0 0,-1 0 0 0 0,0 1 0 0 0,0 0 0 0 0,1 1-99 0 0,-2 0 84 0 0,1 0 0 0 0,-1 0 0 0 0,0 1 0 0 0,-1-1-1 0 0,1 1 1 0 0,-1 0 0 0 0,0 1 0 0 0,-1-1 0 0 0,0 1 0 0 0,0-1 0 0 0,0 1 0 0 0,-1 0 0 0 0,0 0 0 0 0,0 0 0 0 0,0 0 0 0 0,-1 1 0 0 0,0-1 0 0 0,-1 0 0 0 0,0 1 0 0 0,0-1 0 0 0,0 0 0 0 0,-1 1 0 0 0,0-1 0 0 0,-1 0 0 0 0,1 0 0 0 0,-1 0 0 0 0,-1 0 0 0 0,1 0 0 0 0,-4 5-84 0 0,-58 92 2605 0 0,102-102-2197 0 0,68-27-2287 0 0,36-54-5442 0 0,-123 61 6012 0 0</inkml:trace>
  <inkml:trace contextRef="#ctx0" brushRef="#br0" timeOffset="1686.735">1473 222 1008 0 0,'5'-11'4158'0'0,"-5"11"-1362"0"0,-2 25-800 0 0,4 32-1718 0 0,3 0 0 0 0,3-1 0 0 0,2 0 0 0 0,2-1 0 0 0,11 26-278 0 0,-17-59-255 0 0,28 138-7241 0 0,-33-149 6103 0 0</inkml:trace>
  <inkml:trace contextRef="#ctx0" brushRef="#br0" timeOffset="2109.007">1774 674 1184 0 0,'14'-44'4014'0'0,"-15"-39"-3163"0"0,-1 43-380 0 0,2-309 1342 0 0,15 241-1228 0 0,4 169 329 0 0,154 332 410 0 0,-143-290-4931 0 0,-64-65-479 0 0,21-33 2823 0 0</inkml:trace>
  <inkml:trace contextRef="#ctx0" brushRef="#br0" timeOffset="2389.129">1750 534 3480 0 0,'1'-1'1408'0'0,"-1"-1"-263"0"0,5-1-157 0 0,-2-1-36 0 0,4-1-112 0 0,10-2-68 0 0,6-4-160 0 0,1-1-228 0 0,4 3-244 0 0,3-3-180 0 0,-2 0-256 0 0,3 3 28 0 0,0-4-724 0 0,0 2-596 0 0,-2 1 84 0 0,-3-2 151 0 0,0 1 65 0 0,-1 1-168 0 0</inkml:trace>
  <inkml:trace contextRef="#ctx0" brushRef="#br0" timeOffset="2637.185">2271 261 976 0 0,'9'-19'7196'0'0,"-3"19"-3435"0"0,1 32-2063 0 0,-3-9-1579 0 0,53 217-1143 0 0,-44-168-1617 0 0,-11-24-2720 0 0,-5-45 4077 0 0,-10 8 40 0 0</inkml:trace>
  <inkml:trace contextRef="#ctx0" brushRef="#br0" timeOffset="2884.417">2606 3 2500 0 0,'4'-1'167'0'0,"0"1"-1"0"0,0-1 0 0 0,0 1 1 0 0,1 0-1 0 0,-1 0 0 0 0,0 0 1 0 0,0 0-1 0 0,1 1 0 0 0,-1 0 1 0 0,0 0-1 0 0,0 0 1 0 0,0 0-1 0 0,0 1 0 0 0,0 0 1 0 0,0-1-1 0 0,0 1 0 0 0,-1 1 1 0 0,1-1-1 0 0,-1 0 0 0 0,1 1 1 0 0,-1 0-1 0 0,0 0 0 0 0,0 0 1 0 0,0 0-1 0 0,-1 0 1 0 0,1 1-1 0 0,-1-1 0 0 0,1 1 1 0 0,-1 0-1 0 0,0-1 0 0 0,-1 1 1 0 0,1 0-1 0 0,0 4-166 0 0,45 142 1314 0 0,-40-122-1110 0 0,-2 1 0 0 0,-1-1 0 0 0,-1 1 0 0 0,-2 0 0 0 0,-1 0 0 0 0,-3 27-204 0 0,0-30 55 0 0,-1 0 1 0 0,-1 0 0 0 0,-1-1-1 0 0,-2 0 1 0 0,0 0 0 0 0,-2-1 0 0 0,-1 0-1 0 0,0 0 1 0 0,-2-1 0 0 0,-1-1-1 0 0,-3 3-55 0 0,0-5-150 0 0,-1 0 0 0 0,-1-2 0 0 0,0 0 0 0 0,-2-1 0 0 0,0-1-1 0 0,0-1 1 0 0,-2-1 0 0 0,0-1 0 0 0,-3 0 150 0 0,-10 3-830 0 0,0-2-1 0 0,-2-2 1 0 0,1-1 0 0 0,-1-2-1 0 0,0-2 1 0 0,-1-1 0 0 0,0-2 0 0 0,0-2-1 0 0,-12-2 831 0 0,-3 0-1292 0 0</inkml:trace>
  <inkml:trace contextRef="#ctx0" brushRef="#br0" timeOffset="3286.227">503 209 1576 0 0,'-11'10'347'0'0,"0"1"0"0"0,0 0 0 0 0,1 1-1 0 0,1 0 1 0 0,0 1 0 0 0,0 0 0 0 0,1 1 0 0 0,1-1-1 0 0,1 1 1 0 0,0 1 0 0 0,0-1 0 0 0,1 1 0 0 0,1 0 0 0 0,1 0-1 0 0,0 0 1 0 0,1 1 0 0 0,0 3-347 0 0,6 5 103 0 0,1-1-1 0 0,1 0 1 0 0,1 0 0 0 0,1-1-1 0 0,1 1 1 0 0,1-2 0 0 0,1 0-1 0 0,0 0 1 0 0,2-1 0 0 0,0 0-1 0 0,2-1 1 0 0,0-1 0 0 0,1 0-1 0 0,0-1 1 0 0,2-1 0 0 0,0 0 0 0 0,1-2-1 0 0,0 0 1 0 0,1-1 0 0 0,0-1-1 0 0,1-1 1 0 0,12 4-103 0 0,-9-2-823 0 0,1-1 0 0 0,0-1 0 0 0,1-1 0 0 0,0-2 0 0 0,1-1 0 0 0,0 0 0 0 0,0-2 0 0 0,1-1 0 0 0,8-1 823 0 0,-11-3-1360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8:28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1 158 888 0 0,'1'6'3449'0'0,"6"19"-1981"0"0,1 20-889 0 0,2 0-1 0 0,2-1 0 0 0,2-1 1 0 0,2 0-1 0 0,20 41-578 0 0,0 0 528 0 0,-5 44-109 0 0,-31-127-689 0 0,0-1-166 0 0,-3 0 197 0 0,1-1 1 0 0,0 1-1 0 0,-1-1 0 0 0,1 0 1 0 0,-1 1-1 0 0,1-1 0 0 0,0 0 0 0 0,0 0 1 0 0,0 0-1 0 0,-1-1 0 0 0,1 1 1 0 0,0-1-1 0 0,1 1 0 0 0,-1-1 0 0 0,0 1 1 0 0,0-1-1 0 0,1 0 0 0 0,-1 0 1 0 0,1 0-1 0 0,-1 0 0 0 0,1 0 0 0 0,0 0 1 0 0,0 0-1 0 0,0-1 0 0 0,0 1 1 0 0,0 0-1 0 0,0-1 239 0 0,-13-24-1225 0 0</inkml:trace>
  <inkml:trace contextRef="#ctx0" brushRef="#br0" timeOffset="326.791">1 101 1424 0 0,'1'-5'222'0'0,"1"-1"1"0"0,0 1-1 0 0,1-1 0 0 0,-1 1 0 0 0,1 0 1 0 0,0 0-1 0 0,0 0 0 0 0,1 0 0 0 0,0 1 1 0 0,0 0-1 0 0,0-1 0 0 0,0 1 0 0 0,0 1 1 0 0,1-1-1 0 0,0 0 0 0 0,-1 1 0 0 0,1 0 1 0 0,1 0-1 0 0,-1 1 0 0 0,0 0 0 0 0,1-1 1 0 0,5 0-223 0 0,-6 1 38 0 0,0 1 1 0 0,0 0 0 0 0,0 0-1 0 0,0 0 1 0 0,0 1 0 0 0,0-1-1 0 0,1 1 1 0 0,-1 0 0 0 0,0 1-1 0 0,0-1 1 0 0,0 1 0 0 0,0 0 0 0 0,0 1-1 0 0,0-1 1 0 0,0 1 0 0 0,0 0-1 0 0,0 0 1 0 0,0 0 0 0 0,-1 1-1 0 0,1 0 1 0 0,-1-1 0 0 0,0 2-1 0 0,0-1 1 0 0,0 0 0 0 0,0 1-1 0 0,-1 0 1 0 0,1 0 0 0 0,-1 0-1 0 0,0 0 1 0 0,0 1 0 0 0,0-1-1 0 0,-1 1 1 0 0,0-1 0 0 0,0 1-1 0 0,0 0 1 0 0,0 0 0 0 0,-1 0-1 0 0,1 2-38 0 0,-3 5 11 0 0,0 0-1 0 0,-1 0 1 0 0,-1 0-1 0 0,0 0 1 0 0,0-1-1 0 0,-1 1 1 0 0,-1-1-1 0 0,0 0 1 0 0,0 0-1 0 0,-1 0 1 0 0,-1-1-1 0 0,0 0 1 0 0,0 0-1 0 0,-1-1 1 0 0,0 0 0 0 0,0 0-1 0 0,-1-1 1 0 0,0 0-1 0 0,-1 0 1 0 0,0-1-1 0 0,0-1 1 0 0,0 1-1 0 0,-1-2 1 0 0,0 1-1 0 0,-11 2-10 0 0,5-4-4808 0 0,21-5 3546 0 0</inkml:trace>
  <inkml:trace contextRef="#ctx0" brushRef="#br0" timeOffset="854.547">767 497 836 0 0,'12'12'3511'0'0,"-16"44"-801"0"0,2-53-2819 0 0,-19 37 1776 0 0,21-41-1629 0 0,1 1 0 0 0,-1-1 0 0 0,0 1-1 0 0,0-1 1 0 0,0 1 0 0 0,0-1-1 0 0,1 1 1 0 0,-1-1 0 0 0,0 1 0 0 0,0-1-1 0 0,0 1 1 0 0,0-1 0 0 0,0 0 0 0 0,0 1-1 0 0,0-1 1 0 0,0 1 0 0 0,0-1-1 0 0,0 1 1 0 0,-1-1 0 0 0,1 1 0 0 0,0-1-1 0 0,0 1 1 0 0,0-1 0 0 0,-1 1 0 0 0,1-1-1 0 0,0 1 1 0 0,-1 0 0 0 0,1-1-1 0 0,0 1 1 0 0,-1-1 0 0 0,1 1 0 0 0,0 0-1 0 0,-1-1 1 0 0,1 1 0 0 0,-1 0 0 0 0,1-1-1 0 0,-1 1 1 0 0,1 0 0 0 0,-1 0-1 0 0,1 0 1 0 0,-1-1 0 0 0,1 1 0 0 0,-1 0-1 0 0,1 0 1 0 0,-1 0 0 0 0,1 0 0 0 0,-1 0-1 0 0,1 0-37 0 0,8-51 155 0 0,2 0 0 0 0,2 1 0 0 0,3 1 0 0 0,2 0 0 0 0,2 1 0 0 0,14-24-155 0 0,3 0 238 0 0,-22 115-145 0 0,-2-2-86 0 0,2 0 1 0 0,2-1-1 0 0,2-1 0 0 0,1 0 0 0 0,2-2 0 0 0,7 9-7 0 0,19 87-4015 0 0,-83-80-31 0 0,17-45 2877 0 0</inkml:trace>
  <inkml:trace contextRef="#ctx0" brushRef="#br0" timeOffset="1115.665">793 490 3328 0 0,'10'-26'7024'0'0,"44"9"-6479"0"0,-52 17-398 0 0,75-14-690 0 0,123-30-6956 0 0,-179 37 6001 0 0</inkml:trace>
  <inkml:trace contextRef="#ctx0" brushRef="#br0" timeOffset="1362.831">1271 317 1836 0 0,'22'-6'7785'0'0,"-8"27"-5187"0"0,-9-9-2619 0 0,19 51 419 0 0,-11-32-944 0 0,-1 1 1 0 0,-1 0-1 0 0,-2 0 1 0 0,-1 2-1 0 0,-1-1 0 0 0,-1 10 546 0 0,-6-40-214 0 0,-1 0 0 0 0,0 0 0 0 0,1 0 0 0 0,-1 1 0 0 0,0-1 0 0 0,-1 0 0 0 0,1 0 0 0 0,-1 0 0 0 0,1 0 0 0 0,-1-1 0 0 0,0 1 0 0 0,0 0 0 0 0,0-1 0 0 0,0 1 0 0 0,0-1 0 0 0,-1 0 0 0 0,1 0 0 0 0,-1 0 0 0 0,1 0 0 0 0,-1 0 0 0 0,0 0 0 0 0,0-1 0 0 0,0 1 0 0 0,0-1 0 0 0,0 0 0 0 0,0 0 0 0 0,-3 1 214 0 0,-20 4-1260 0 0</inkml:trace>
  <inkml:trace contextRef="#ctx0" brushRef="#br0" timeOffset="1565.453">537 128 2148 0 0,'-8'11'183'0'0,"0"0"-1"0"0,1 0 0 0 0,1 1 1 0 0,0-1-1 0 0,0 2 0 0 0,1-1 1 0 0,1 0-1 0 0,0 1 1 0 0,1 0-1 0 0,0 0 0 0 0,1 0 1 0 0,0 0-1 0 0,1 0 1 0 0,1 1-1 0 0,0-1 0 0 0,1 0 1 0 0,0 0-1 0 0,1 1 0 0 0,1-1 1 0 0,0 0-1 0 0,0-1 1 0 0,1 1-1 0 0,1-1 0 0 0,0 1 1 0 0,1-1-1 0 0,0-1 1 0 0,1 1-1 0 0,0-1 0 0 0,1-1 1 0 0,0 1-1 0 0,6 4-182 0 0,16 24 183 0 0,2-2 1 0 0,1-2-1 0 0,2-1 0 0 0,2-1 0 0 0,38 26-183 0 0,118 56-3153 0 0,-120-88 488 0 0,-39-19 1389 0 0</inkml:trace>
  <inkml:trace contextRef="#ctx0" brushRef="#br0" timeOffset="1841.212">1572 83 1448 0 0,'7'4'262'0'0,"-1"1"0"0"0,1 0 0 0 0,-1 0 0 0 0,0 0 1 0 0,0 1-1 0 0,0-1 0 0 0,-1 2 0 0 0,0-1 0 0 0,0 0 0 0 0,-1 1 0 0 0,0 0 0 0 0,0 0 0 0 0,0 0 0 0 0,-1 1 0 0 0,2 6-262 0 0,6 7 454 0 0,3 8-44 0 0,-1 1 0 0 0,-1 0 1 0 0,-2 1-1 0 0,-1 1 0 0 0,-1-1 0 0 0,-2 1 0 0 0,-1 0 0 0 0,-1 1 0 0 0,-2-1 0 0 0,-1 11-410 0 0,-2-34-68 0 0,0-1-1 0 0,-1 1 1 0 0,1 0-1 0 0,-1-1 0 0 0,-1 0 1 0 0,0 1-1 0 0,0-1 1 0 0,-1 0-1 0 0,1 0 1 0 0,-2-1-1 0 0,1 1 0 0 0,-1-1 1 0 0,0 0-1 0 0,-1 0 1 0 0,0-1-1 0 0,0 1 69 0 0,3-4-278 0 0,-1 0 1 0 0,1 0-1 0 0,0-1 0 0 0,-1 1 0 0 0,0-1 0 0 0,1 0 1 0 0,-1 0-1 0 0,0 0 0 0 0,0-1 0 0 0,0 1 0 0 0,0-1 1 0 0,-1 0-1 0 0,1 0 0 0 0,0 0 0 0 0,0-1 0 0 0,-1 0 1 0 0,1 1-1 0 0,0-1 0 0 0,0-1 0 0 0,-1 1 0 0 0,1-1 1 0 0,-3 0 277 0 0,-30-12-1322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8:2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90 1592 0 0,'8'-2'5042'0'0,"12"-5"-4172"0"0,165-49 2364 0 0,4 31-4878 0 0,-133 42-2473 0 0,-57-11 2650 0 0,-6 1 33 0 0</inkml:trace>
  <inkml:trace contextRef="#ctx0" brushRef="#br0" timeOffset="155.882">0 278 2308 0 0,'15'-9'1452'0'0,"5"1"-224"0"0,8-4-203 0 0,5 0-65 0 0,-2 3-132 0 0,2 2-144 0 0,-1-1-240 0 0,5 1-208 0 0,-2-1-184 0 0,2 4-200 0 0,3 2 12 0 0,3 1-816 0 0,-24 1 88 0 0,10 0-780 0 0,2 0 103 0 0,29-12 45 0 0,-34 7-52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7:1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1716 128 888 0 0,'5'16'3594'0'0,"-5"44"-3235"0"0,-1-40 53 0 0,0-12-339 0 0,0 0 0 0 0,0 0 0 0 0,0-1 0 0 0,1 1 1 0 0,0 0-1 0 0,1 0 0 0 0,0 0 0 0 0,0-1 0 0 0,0 1 0 0 0,1 0 0 0 0,0-1 0 0 0,1 1 0 0 0,0-1 0 0 0,0 0 0 0 0,0 0 0 0 0,1 0 0 0 0,0 0 0 0 0,0-1 1 0 0,1 0-1 0 0,0 1 0 0 0,0-2 0 0 0,0 1 0 0 0,1 0 0 0 0,0-1 0 0 0,0 0 0 0 0,0-1 0 0 0,1 1 0 0 0,0-1 0 0 0,-1-1 0 0 0,1 1 0 0 0,1-1 0 0 0,-1 0 1 0 0,0-1-1 0 0,1 1 0 0 0,2-1-73 0 0,2-2 26 0 0,0 0 1 0 0,-1-1 0 0 0,1-1-1 0 0,0 0 1 0 0,-1 0-1 0 0,1-1 1 0 0,-1 0 0 0 0,0-1-1 0 0,0-1 1 0 0,0 0-1 0 0,0 0 1 0 0,-1-1 0 0 0,0 0-1 0 0,0-1 1 0 0,-1 0-1 0 0,0-1 1 0 0,0 0 0 0 0,-1 0-1 0 0,1 0 1 0 0,-2-1-1 0 0,0-1 1 0 0,0 1 0 0 0,0-1-1 0 0,-1-1 1 0 0,-1 1-1 0 0,0-1 1 0 0,0 0 0 0 0,-1 0-1 0 0,0 0 1 0 0,-1 0 0 0 0,0-1-1 0 0,0-11-26 0 0,7-22 523 0 0,-10 45-482 0 0,-6 78 141 0 0,52 86-1141 0 0,-16-86-4192 0 0,-30-73 3861 0 0</inkml:trace>
  <inkml:trace contextRef="#ctx0" brushRef="#br0" timeOffset="810.345">2290 141 1204 0 0,'18'19'459'0'0,"-1"1"0"0"0,-1 1 1 0 0,-1 0-1 0 0,-1 1 0 0 0,-1 1 0 0 0,0 0 0 0 0,-2 1 1 0 0,-1 0-1 0 0,-1 1 0 0 0,2 11-459 0 0,-6-6 2155 0 0,-10-54-320 0 0,5 13-1841 0 0,-1 0 0 0 0,1 0 0 0 0,1 0 0 0 0,0 0 0 0 0,0 0 0 0 0,1 0 0 0 0,1 1 0 0 0,0-1 0 0 0,0 0 0 0 0,1 1 0 0 0,0 0 0 0 0,1 0 0 0 0,3-5 6 0 0,18-3-739 0 0,-25 18 639 0 0,19 18-33 0 0,29 116-238 0 0,-45-88 727 0 0,-5-76 177 0 0,12-61-551 0 0,-2 70-76 0 0,-9 22 88 0 0,0-1 0 0 0,1 1 0 0 0,-1 0 0 0 0,0-1-1 0 0,0 1 1 0 0,0-1 0 0 0,1 1 0 0 0,-1-1 0 0 0,0 1-1 0 0,1-1 1 0 0,-1 1 0 0 0,0-1 0 0 0,1 1-1 0 0,-1-1 1 0 0,1 1 0 0 0,-1-1 0 0 0,1 0 0 0 0,-1 1-1 0 0,1-1 1 0 0,-1 0 0 0 0,1 1 0 0 0,-1-1 0 0 0,1 0-1 0 0,-1 0 1 0 0,1 0 0 0 0,-1 1 0 0 0,1-1-1 0 0,0 0 1 0 0,-1 0 0 0 0,1 0 0 0 0,-1 0 0 0 0,1 0-1 0 0,0 0 1 0 0,-1 0 0 0 0,1 0 0 0 0,-1 0 0 0 0,1 0-1 0 0,0-1 1 0 0,-1 1 0 0 0,1 0 0 0 0,-1 0 0 0 0,1 0-1 0 0,-1-1 1 0 0,1 1 0 0 0,-1 0 0 0 0,1-1-1 0 0,-1 1 1 0 0,1 0 0 0 0,-1-1 0 0 0,1 1 0 0 0,-1-1-1 0 0,1 1 1 0 0,-1-1 0 0 0,0 1 0 0 0,1-1 0 0 0,-1 1-1 0 0,0-1 1 0 0,0 1 0 0 0,1-1 0 0 0,-1 1-1 0 0,0-1 7 0 0,6 9-1 0 0,-1 0-1 0 0,1 0 1 0 0,1-1 0 0 0,-1 0-1 0 0,2 0 1 0 0,-1 0-1 0 0,0-1 1 0 0,1 0-1 0 0,0 0 1 0 0,1-1-1 0 0,-1 0 1 0 0,1-1-1 0 0,0 0 1 0 0,0 0-1 0 0,1-1 1 0 0,-1 0-1 0 0,0 0 1 0 0,1-1-1 0 0,0-1 1 0 0,0 1-1 0 0,-1-2 1 0 0,1 1-1 0 0,0-1 1 0 0,0-1-1 0 0,0 0 1 0 0,8-2 1 0 0,144-54-315 0 0,-156 53 302 0 0,1 1 1 0 0,-1 0-1 0 0,0-1 0 0 0,0 0 1 0 0,0-1-1 0 0,-1 0 0 0 0,1 1 1 0 0,-1-2-1 0 0,0 1 0 0 0,-1 0 1 0 0,1-1-1 0 0,-1 0 0 0 0,0 0 1 0 0,-1 0-1 0 0,1-1 0 0 0,-1 1 1 0 0,-1-1-1 0 0,1 0 0 0 0,-1 0 1 0 0,0 0-1 0 0,-1 0 0 0 0,1 0 1 0 0,-1-4 12 0 0,-4 7 33 0 0,0 1-1 0 0,0 0 1 0 0,-1-1 0 0 0,1 1 0 0 0,-1 0 0 0 0,0 1-1 0 0,0-1 1 0 0,0 1 0 0 0,0-1 0 0 0,0 1-1 0 0,0 0 1 0 0,-1 1 0 0 0,1-1 0 0 0,-1 1 0 0 0,1 0-1 0 0,-1 0 1 0 0,0 0 0 0 0,1 1 0 0 0,-1 0 0 0 0,0-1-1 0 0,1 2 1 0 0,-1-1 0 0 0,0 0 0 0 0,1 1 0 0 0,-1 0-1 0 0,0 0 1 0 0,0 1-33 0 0,2-2 7 0 0,-1 1 0 0 0,1 0 1 0 0,0 0-1 0 0,-1 0 0 0 0,1 0 0 0 0,0 1 0 0 0,0-1 0 0 0,0 1 1 0 0,0 0-1 0 0,0-1 0 0 0,0 1 0 0 0,0 1 0 0 0,0-1 1 0 0,1 0-1 0 0,-1 1 0 0 0,1-1 0 0 0,0 1 0 0 0,0 0 0 0 0,0 0 1 0 0,0 0-1 0 0,0 0 0 0 0,1 0 0 0 0,-1 0 0 0 0,1 1 0 0 0,0-1 1 0 0,0 0-1 0 0,0 1 0 0 0,0-1 0 0 0,1 1 0 0 0,-1-1 0 0 0,1 1 1 0 0,0 0-8 0 0,4 5-89 0 0,0-1 1 0 0,1 1-1 0 0,0-1 1 0 0,0 0-1 0 0,1-1 1 0 0,0 1-1 0 0,1-1 1 0 0,-1 0-1 0 0,1-1 1 0 0,0 1-1 0 0,1-1 1 0 0,0-1-1 0 0,0 0 1 0 0,1 1 88 0 0,128 60-5263 0 0,-106-55 3887 0 0</inkml:trace>
  <inkml:trace contextRef="#ctx0" brushRef="#br0" timeOffset="-1322.372">0 582 936 0 0,'21'13'5711'0'0,"34"-47"-5166"0"0,-48 29-132 0 0,31-27-234 0 0,-2-1 0 0 0,-1-3 0 0 0,-1 0 0 0 0,-3-2 0 0 0,-1-2 0 0 0,-1-1 0 0 0,6-16-179 0 0,44-57 72 0 0,17-14-54 0 0,-94 128-24 0 0,0 1-1 0 0,0 0 1 0 0,0 0-1 0 0,-1 0 1 0 0,1 0-1 0 0,0 0 1 0 0,-1 0-1 0 0,1 0 1 0 0,-1 1-1 0 0,0-1 1 0 0,1 0-1 0 0,-1 1 1 0 0,0-1-1 0 0,0 1 1 0 0,0 0-1 0 0,0-1 1 0 0,0 1-1 0 0,0 0 1 0 0,0 0-1 0 0,0 0 1 0 0,-1-1 0 0 0,1 1-1 0 0,-1 0 1 0 0,1 0-1 0 0,-1 0 1 0 0,0 0-1 0 0,0 0 1 0 0,0 0-1 0 0,0 0 1 0 0,0 0 6 0 0,1 1 4 0 0,133 475-79 0 0,-132-474-70 0 0,-1 0-1 0 0,0 0 0 0 0,0 0 1 0 0,0 0-1 0 0,0 0 0 0 0,-1 0 1 0 0,0 1-1 0 0,0-1 0 0 0,0 0 1 0 0,0 0-1 0 0,-1 0 0 0 0,1 0 1 0 0,-1 1-1 0 0,0-1 0 0 0,0 0 1 0 0,-1 0-1 0 0,1-1 0 0 0,-1 1 1 0 0,0 0-1 0 0,0 0 0 0 0,0-1 0 0 0,-1 1 1 0 0,1-1-1 0 0,-1 0 0 0 0,0 0 1 0 0,1 0-1 0 0,-1 0 0 0 0,-1 0 1 0 0,1-1-1 0 0,0 1 0 0 0,-1-1 1 0 0,1 0-1 0 0,-1 0 0 0 0,0 0 1 0 0,0 0-1 0 0,-1 0 146 0 0,-22 1-1263 0 0</inkml:trace>
  <inkml:trace contextRef="#ctx0" brushRef="#br0" timeOffset="-1073.402">303 432 2808 0 0,'18'-36'3959'0'0,"79"-20"-2919"0"0,26 15-1994 0 0,3 7-3551 0 0,-98 26 3105 0 0</inkml:trace>
  <inkml:trace contextRef="#ctx0" brushRef="#br0" timeOffset="-823.728">981 170 1360 0 0,'1'-3'3813'0'0,"-23"28"-2615"0"0,25-16-1125 0 0,1-1 1 0 0,0 1-1 0 0,0-1 0 0 0,0 0 0 0 0,1 0 0 0 0,0-1 0 0 0,1 1 0 0 0,0-1 0 0 0,0 0 1 0 0,1-1-1 0 0,-1 1 0 0 0,1-1 0 0 0,1-1 0 0 0,-1 1 0 0 0,1-1 0 0 0,5 2-73 0 0,15 15 171 0 0,-22-19-149 0 0,-1 1-1 0 0,0-1 1 0 0,-1 1-1 0 0,1 0 1 0 0,-1 1 0 0 0,0-1-1 0 0,0 1 1 0 0,0-1-1 0 0,0 1 1 0 0,-1 1 0 0 0,0-1-1 0 0,0 0 1 0 0,-1 1-1 0 0,1-1 1 0 0,-1 1 0 0 0,0 0-1 0 0,-1 0 1 0 0,1 0-1 0 0,-1 0 1 0 0,0 0-22 0 0,-5 1-45 0 0,1 0-1 0 0,-1-1 1 0 0,0 1-1 0 0,0-1 1 0 0,-1 0 0 0 0,0 0-1 0 0,0-1 1 0 0,0 1-1 0 0,-1-1 1 0 0,0 0-1 0 0,0-1 1 0 0,0 1 0 0 0,0-1-1 0 0,-1-1 1 0 0,0 1-1 0 0,0-1 1 0 0,0 0-1 0 0,0 0 1 0 0,0-1 0 0 0,0 0-1 0 0,-1-1 1 0 0,-4 1 45 0 0,-105-11-4116 0 0,87-5 2807 0 0</inkml:trace>
  <inkml:trace contextRef="#ctx0" brushRef="#br0" timeOffset="-526.467">1312 81 1120 0 0,'-4'3'238'0'0,"1"-1"-110"0"0,0-1 0 0 0,0 1 0 0 0,0 0 0 0 0,0 0 0 0 0,0 0 0 0 0,1 0-1 0 0,-1 0 1 0 0,1 1 0 0 0,-1-1 0 0 0,1 1 0 0 0,0-1 0 0 0,0 1 0 0 0,0 0-1 0 0,0 0 1 0 0,1 0 0 0 0,-1 0 0 0 0,1 0 0 0 0,0 0 0 0 0,-1 1 0 0 0,2-1 0 0 0,-1 0-1 0 0,0 1 1 0 0,1-1 0 0 0,-1 1 0 0 0,1-1 0 0 0,0 0 0 0 0,0 1 0 0 0,0-1-1 0 0,1 3-127 0 0,97 98 1988 0 0,-90-100-1904 0 0,0 1-1 0 0,-1 0 0 0 0,1 0 0 0 0,-1 1 0 0 0,0 0 0 0 0,-1 0 1 0 0,1 0-1 0 0,-1 1 0 0 0,0 0 0 0 0,-1 1 0 0 0,0-1 0 0 0,0 1 0 0 0,-1 0 1 0 0,0 0-1 0 0,0 0 0 0 0,0 1 0 0 0,-1-1 0 0 0,-1 1 0 0 0,0 0 1 0 0,0 0-1 0 0,0 1-83 0 0,-3-5-77 0 0,-1 0 1 0 0,1 0-1 0 0,-1 0 1 0 0,0 0-1 0 0,0-1 0 0 0,-1 1 1 0 0,1 0-1 0 0,-1-1 1 0 0,0 0-1 0 0,0 1 1 0 0,-1-1-1 0 0,1-1 0 0 0,-1 1 1 0 0,0 0-1 0 0,0-1 1 0 0,0 0-1 0 0,0 0 1 0 0,-1 0-1 0 0,1 0 1 0 0,-1-1-1 0 0,1 1 0 0 0,-1-1 1 0 0,0-1-1 0 0,0 1 1 0 0,0-1-1 0 0,0 1 1 0 0,-1-2-1 0 0,1 1 0 0 0,0 0 1 0 0,0-1-1 0 0,-1 0 1 0 0,1 0-1 0 0,0-1 1 0 0,0 1-1 0 0,0-1 1 0 0,-2-1 76 0 0,-72-43-3371 0 0,66 26 1969 0 0</inkml:trace>
  <inkml:trace contextRef="#ctx0" brushRef="#br0" timeOffset="41205.657">266 1494 1184 0 0,'0'0'461'0'0,"0"0"-101"0"0,0-17 2741 0 0,0-27 125 0 0,-11 148-3411 0 0,-1 391 2419 0 0,12-494-2117 0 0,2 15 261 0 0,-10-124-7764 0 0,0 78 6060 0 0</inkml:trace>
  <inkml:trace contextRef="#ctx0" brushRef="#br0" timeOffset="41672.984">226 1362 1880 0 0,'1'-5'136'0'0,"1"-1"1"0"0,0 1-1 0 0,0-1 0 0 0,1 1 1 0 0,-1 0-1 0 0,1 0 0 0 0,0 0 1 0 0,1 1-1 0 0,-1-1 0 0 0,1 1 0 0 0,0-1 1 0 0,0 1-1 0 0,0 1 0 0 0,1-1 1 0 0,-1 0-1 0 0,1 1 0 0 0,0 0 0 0 0,0 0 1 0 0,0 0-1 0 0,0 1 0 0 0,0 0 1 0 0,1 0-1 0 0,-1 0 0 0 0,1 1 0 0 0,-1-1 1 0 0,1 1-1 0 0,0 1 0 0 0,-1-1 1 0 0,1 1-1 0 0,0 0 0 0 0,2 0-136 0 0,2 6 35 0 0,1 1-1 0 0,-2-1 1 0 0,1 2 0 0 0,-1-1-1 0 0,0 1 1 0 0,0 0-1 0 0,-1 1 1 0 0,0 0 0 0 0,-1 1-1 0 0,0-1 1 0 0,-1 1-1 0 0,0 1 1 0 0,0-1 0 0 0,-1 1-1 0 0,0 0 1 0 0,-1 0-1 0 0,0 0 1 0 0,-1 1 0 0 0,0-1-1 0 0,-1 1 1 0 0,0 0-1 0 0,-1 0 1 0 0,0 0 0 0 0,-1 0-1 0 0,-1 0 1 0 0,0-1-1 0 0,0 1 1 0 0,-1 0 0 0 0,0 0-1 0 0,-1-1 1 0 0,-1 1-1 0 0,0-1 1 0 0,0 0 0 0 0,-1 0-1 0 0,-1 0 1 0 0,1-1-1 0 0,-2 0 1 0 0,-2 4-35 0 0,5-7-44 0 0,-1 0-1 0 0,0 1 1 0 0,0-1-1 0 0,-1-1 1 0 0,0 1 0 0 0,0-1-1 0 0,0 0 1 0 0,-1-1 0 0 0,0 1-1 0 0,0-1 1 0 0,0-1-1 0 0,-1 1 1 0 0,0-1 0 0 0,1 0-1 0 0,-1-1 1 0 0,-5 1 44 0 0,-15-23-2638 0 0,26 11 1842 0 0</inkml:trace>
  <inkml:trace contextRef="#ctx0" brushRef="#br0" timeOffset="42135.234">888 1340 2008 0 0,'-25'21'375'0'0,"2"1"0"0"0,0 1 0 0 0,1 1 0 0 0,1 1 0 0 0,1 1-1 0 0,2 0 1 0 0,0 2 0 0 0,2 0 0 0 0,1 1 0 0 0,2 1 0 0 0,0 0 0 0 0,2 0-1 0 0,2 1 1 0 0,0 1 0 0 0,3 0 0 0 0,-2 11-375 0 0,11-32 1 0 0,0 0 0 0 0,0 0 1 0 0,1 0-1 0 0,0-1 0 0 0,1 1 0 0 0,1-1 1 0 0,-1 0-1 0 0,1-1 0 0 0,1 1 0 0 0,0-1 0 0 0,0 0 1 0 0,1-1-1 0 0,0 0 0 0 0,0 0 0 0 0,1-1 0 0 0,0 0 1 0 0,1 0-1 0 0,-1-1 0 0 0,1 0 0 0 0,0-1 0 0 0,1 0 1 0 0,-1-1-1 0 0,1 0 0 0 0,0 0 0 0 0,0-1 0 0 0,2 0-1 0 0,83 22-5367 0 0,-93-25 3997 0 0</inkml:trace>
  <inkml:trace contextRef="#ctx0" brushRef="#br0" timeOffset="62718.73">1477 1694 1036 0 0,'0'0'235'0'0,"3"14"223"0"0,28 46 1735 0 0,-31-59-2060 0 0,0-1-54 0 0,0 0 15 0 0,0 0 23 0 0,0 0-71 0 0,0 1-56 0 0,0 4 73 0 0,0-4-55 0 0,1 27 2633 0 0,-4-159-1117 0 0,-8-74-1190 0 0,37 26 222 0 0,-21 166-515 0 0,-1 0-10 0 0,0 0-1 0 0,1 1 1 0 0,0 0 0 0 0,1-1-1 0 0,1 2 1 0 0,0-1 0 0 0,0 1-1 0 0,1 0 1 0 0,0 1 0 0 0,1-1 0 0 0,0 2-1 0 0,3-2-30 0 0,-8 11-15 0 0,0 0 1 0 0,1 0-1 0 0,-1 1 0 0 0,0-1 0 0 0,0 1 0 0 0,1 0 1 0 0,-1 0-1 0 0,0 1 0 0 0,0-1 0 0 0,0 1 0 0 0,0 0 0 0 0,-1 0 1 0 0,1 0-1 0 0,0 1 0 0 0,-1-1 0 0 0,1 1 0 0 0,-1 0 1 0 0,0 0-1 0 0,0 0 0 0 0,0 0 0 0 0,0 1 0 0 0,-1-1 1 0 0,2 3 14 0 0,11 18-3 0 0,-1 1 0 0 0,-1 0 1 0 0,-1 1-1 0 0,-1 0 0 0 0,-1 0 0 0 0,-2 2 1 0 0,-1-1-1 0 0,-1 1 0 0 0,-1 0 1 0 0,-1 0-1 0 0,-2 0 0 0 0,-1 7 3 0 0,14 77 92 0 0,20 111-21 0 0,-16-157 533 0 0,-18-65-786 0 0,-17 2-4214 0 0,-11-7 2241 0 0,10 2 948 0 0,3 2-103 0 0</inkml:trace>
  <inkml:trace contextRef="#ctx0" brushRef="#br0" timeOffset="63294.879">1205 1917 888 0 0,'8'67'4312'0'0,"-9"-33"-3665"0"0,-1-25-481 0 0,1-1 0 0 0,1 1 0 0 0,-1-1 1 0 0,1 1-1 0 0,1-1 0 0 0,-1 1 0 0 0,2-1 0 0 0,-1 1 0 0 0,1-1 1 0 0,0 0-1 0 0,1 1 0 0 0,0-1 0 0 0,0-1 0 0 0,1 1 0 0 0,3 5-166 0 0,46 16 609 0 0,-30-25-3563 0 0,-12-17 188 0 0,-15-3 1370 0 0</inkml:trace>
  <inkml:trace contextRef="#ctx0" brushRef="#br0" timeOffset="63653.211">1159 1761 1468 0 0,'0'-58'7076'0'0,"0"58"-6808"0"0,0 0 10 0 0,0-36 1678 0 0,7 14-3237 0 0,10 59-3920 0 0,-5-8 3176 0 0,-2-13 766 0 0</inkml:trace>
  <inkml:trace contextRef="#ctx0" brushRef="#br0" timeOffset="63995.729">1368 2057 1684 0 0,'19'9'7351'0'0,"39"-11"-6724"0"0,-35 1-452 0 0,-18 1-35 0 0,46 13-7634 0 0,-53-10 6191 0 0</inkml:trace>
  <inkml:trace contextRef="#ctx0" brushRef="#br0" timeOffset="64242.685">1415 2255 1472 0 0,'47'12'6462'0'0,"34"-24"-6003"0"0,-72 10-233 0 0,91-13-1265 0 0,-2 0-4305 0 0,-83 11 3944 0 0</inkml:trace>
  <inkml:trace contextRef="#ctx0" brushRef="#br0" timeOffset="64505.832">1933 2123 2068 0 0,'24'-2'7144'0'0,"-16"23"-4862"0"0,-3-1-2407 0 0,60 164-907 0 0,-40-114-3949 0 0,-24-68 3446 0 0,-1-2 180 0 0,0 0 49 0 0</inkml:trace>
  <inkml:trace contextRef="#ctx0" brushRef="#br0" timeOffset="65596.577">1448 791 1644 0 0,'0'0'718'0'0,"0"0"-96"0"0,0 0-59 0 0,6-20 1606 0 0,-6 20-2173 0 0,1-2 51 0 0,1 0 1 0 0,-1 0-1 0 0,1 1 1 0 0,-1-1-1 0 0,1 0 0 0 0,0 1 1 0 0,0-1-1 0 0,0 1 0 0 0,0 0 1 0 0,0 0-1 0 0,0 0 1 0 0,0 0-1 0 0,0 0 0 0 0,0 0 1 0 0,0 0-1 0 0,1 1 1 0 0,-1-1-1 0 0,0 1 0 0 0,0-1 1 0 0,1 1-1 0 0,-1 0 0 0 0,0 0 1 0 0,1 0-1 0 0,-1 0 1 0 0,0 0-1 0 0,1 1 0 0 0,-1-1 1 0 0,0 1-1 0 0,0 0 1 0 0,1-1-1 0 0,-1 1 0 0 0,0 0 1 0 0,0 0-1 0 0,0 0 0 0 0,0 1 1 0 0,0-1-1 0 0,0 0 1 0 0,-1 1-1 0 0,1 0 0 0 0,0-1-47 0 0,107 176 904 0 0,-109-177-854 0 0,1-1-1 0 0,-1 1 1 0 0,0 0-1 0 0,0-1 1 0 0,0 1-1 0 0,0-1 1 0 0,0 1-1 0 0,0 0 0 0 0,1-1 1 0 0,-1 1-1 0 0,0 0 1 0 0,0-1-1 0 0,0 1 1 0 0,1 0-1 0 0,-1-1 1 0 0,0 1-1 0 0,1 0 0 0 0,-1-1 1 0 0,0 1-1 0 0,1 0 1 0 0,-1 0-1 0 0,0-1 1 0 0,1 1-1 0 0,-1 0 1 0 0,0 0-1 0 0,1 0 0 0 0,-1 0 1 0 0,1-1-1 0 0,-1 1 1 0 0,0 0-1 0 0,1 0 1 0 0,-1 0-1 0 0,1 0 1 0 0,-1 0-1 0 0,0 0 0 0 0,1 0 1 0 0,-1 0-1 0 0,1 0 1 0 0,-1 0-50 0 0,2-24 122 0 0,1 8-56 0 0,37-84-286 0 0,-33 104-76 0 0,42 74 108 0 0,-47-78 209 0 0,-1 0 0 0 0,1 1 0 0 0,0-2 0 0 0,-1 1 0 0 0,1 0 0 0 0,0 0 0 0 0,-1 0 0 0 0,1-1 0 0 0,0 1 0 0 0,-1-1 0 0 0,1 1 0 0 0,-1-1 0 0 0,1 0 0 0 0,-1 0 0 0 0,1 1 0 0 0,-1-1 1 0 0,0 0-1 0 0,1 0 0 0 0,-1 0 0 0 0,0-1 0 0 0,0 1 0 0 0,0 0 0 0 0,0 0 0 0 0,0-1 0 0 0,0 1 0 0 0,0-1 0 0 0,0 1 0 0 0,0 0 0 0 0,-1-1 0 0 0,1 0 0 0 0,0 1 0 0 0,-1-1 0 0 0,0 1 0 0 0,1-1 0 0 0,-1 0 0 0 0,0 1 0 0 0,0-1 0 0 0,0 0 0 0 0,0 1 0 0 0,0-1 0 0 0,0 0 0 0 0,0 1 0 0 0,-1-1 0 0 0,1-1-21 0 0,5-11 113 0 0,-2 10-96 0 0,-1-3 1 0 0,1 0-1 0 0,1 0 1 0 0,0 0-1 0 0,0 0 0 0 0,0 1 1 0 0,1 0-1 0 0,-1 0 1 0 0,2 0-1 0 0,-1 0 0 0 0,1 1 1 0 0,-1-1-1 0 0,1 1 1 0 0,1 1-1 0 0,-1 0 0 0 0,3-2-17 0 0,-5 9-41 0 0,0-1-1 0 0,0 0 1 0 0,0 1-1 0 0,0 0 1 0 0,-1 0-1 0 0,1 0 0 0 0,-1 0 1 0 0,1 1-1 0 0,-1-1 1 0 0,0 1-1 0 0,-1 0 1 0 0,1 0-1 0 0,-1 0 1 0 0,1 0-1 0 0,-1 0 0 0 0,0 0 1 0 0,-1 1-1 0 0,1-1 1 0 0,-1 1-1 0 0,0-1 1 0 0,0 1-1 0 0,0 2 42 0 0,0-4-104 0 0,1 1-281 0 0,0 1 0 0 0,0 0 0 0 0,-1 0 0 0 0,0 0 0 0 0,0 0 0 0 0,0 1 0 0 0,0-1 0 0 0,-1 0 0 0 0,0 0 0 0 0,0 0 0 0 0,0 1 0 0 0,-1-1 0 0 0,0 0 1 0 0,0 0-1 0 0,0 0 0 0 0,0 0 0 0 0,-1 0 0 0 0,0 0 0 0 0,0 0 0 0 0,-1 2 385 0 0,-7 11-1403 0 0</inkml:trace>
  <inkml:trace contextRef="#ctx0" brushRef="#br0" timeOffset="66315.222">2210 1718 1172 0 0,'3'15'5145'0'0,"5"-32"-3713"0"0,5-31-1228 0 0,106-398 1562 0 0,-101 400-1647 0 0,-17 46-145 0 0,-1 0 36 0 0,0 0 10 0 0,12 25 51 0 0,149 408 547 0 0,-110-283-1909 0 0,-52-147 1082 0 0,0 0 0 0 0,0 0 0 0 0,-1 0 0 0 0,1 0-1 0 0,0 0 1 0 0,-1 0 0 0 0,0-1 0 0 0,1 1 0 0 0,-1-1 0 0 0,0 1 0 0 0,-1-1 0 0 0,1 0-1 0 0,0 0 1 0 0,-1 0 0 0 0,1 0 0 0 0,-1 0 0 0 0,1 0 0 0 0,-1-1 0 0 0,0 1-1 0 0,0-1 1 0 0,0 0 0 0 0,0 0 0 0 0,0 0 0 0 0,0 0 0 0 0,0 0 0 0 0,0-1-1 0 0,0 0 1 0 0,0 1 0 0 0,0-1 0 0 0,0 0 0 0 0,-1 0 209 0 0,-23 0-1445 0 0</inkml:trace>
  <inkml:trace contextRef="#ctx0" brushRef="#br0" timeOffset="66565.43">2196 1637 1392 0 0,'4'-34'6505'0'0,"34"0"-4442"0"0,85 1-2485 0 0,8 22-3864 0 0,-79 8 1329 0 0,-32 2 1566 0 0</inkml:trace>
  <inkml:trace contextRef="#ctx0" brushRef="#br0" timeOffset="66813.665">2704 1508 968 0 0,'28'26'5257'0'0,"-6"51"-4665"0"0,-20-66-95 0 0,-2-2-477 0 0,1 0 0 0 0,1 1 0 0 0,-1-1 1 0 0,1 0-1 0 0,1 0 0 0 0,0-1 0 0 0,0 1 0 0 0,1 0 0 0 0,0-1 1 0 0,0 0-1 0 0,1 0 0 0 0,0 0 0 0 0,0-1 0 0 0,1 0 0 0 0,0 0 1 0 0,0 0-1 0 0,1 0 0 0 0,0-1 0 0 0,0 0 0 0 0,0-1 0 0 0,1 0 0 0 0,0 0 1 0 0,0 0-1 0 0,0-1 0 0 0,0 0 0 0 0,1-1 0 0 0,0 0 0 0 0,0 0 1 0 0,0-1-1 0 0,6 1-20 0 0,4-33-5487 0 0,-22 9 3959 0 0</inkml:trace>
  <inkml:trace contextRef="#ctx0" brushRef="#br0" timeOffset="67062.919">2799 1262 1428 0 0,'-5'-21'4897'0'0,"-2"-1"-1381"0"0,-1 9-10099 0 0,4 12 5333 0 0</inkml:trace>
  <inkml:trace contextRef="#ctx0" brushRef="#br0" timeOffset="67310.704">2821 1032 2184 0 0,'26'-19'4933'0'0,"58"57"-3758"0"0,-82-37-1006 0 0,37 28 78 0 0,-2 2 0 0 0,-1 1-1 0 0,-1 2 1 0 0,-2 1-1 0 0,-1 2 1 0 0,-3 1-1 0 0,0 1 1 0 0,-3 1-1 0 0,-1 2 1 0 0,12 30-247 0 0,-25-48 134 0 0,0 2 0 0 0,-2 0 0 0 0,-1 0 1 0 0,-1 1-1 0 0,-1 0 0 0 0,-1 0 0 0 0,-2 0 0 0 0,-1 1 0 0 0,0 21-134 0 0,-3-36-11 0 0,-2 1-1 0 0,1 0 1 0 0,-2 0-1 0 0,0-1 1 0 0,-1 0-1 0 0,0 1 1 0 0,-1-1-1 0 0,0-1 0 0 0,-1 1 1 0 0,0-1-1 0 0,-1 0 1 0 0,-7 9 11 0 0,11-16-222 0 0,0-1 0 0 0,-1 1 0 0 0,1-1 0 0 0,-1 0 0 0 0,0 0 1 0 0,0 0-1 0 0,-1-1 0 0 0,1 1 0 0 0,-1-1 0 0 0,1 0 0 0 0,-1 0 0 0 0,0-1 1 0 0,0 1-1 0 0,-1-1 0 0 0,1 0 0 0 0,0-1 0 0 0,-1 1 0 0 0,1-1 0 0 0,-1 0 1 0 0,1 0-1 0 0,-1-1 0 0 0,1 0 0 0 0,-1 0 0 0 0,1 0 0 0 0,-5-1 222 0 0,-76-53-3959 0 0,66 25 2681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8:36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1152 0 0,'-95'63'4070'0'0,"83"-54"-3912"0"0,0 0-1 0 0,1 1 0 0 0,0 0 0 0 0,1 1 0 0 0,0 0 0 0 0,1 0 0 0 0,0 1 0 0 0,1 1 1 0 0,0-1-1 0 0,1 1 0 0 0,0 1 0 0 0,1-1 0 0 0,1 1 0 0 0,0 0 0 0 0,1 0 0 0 0,0 1 0 0 0,1-1 1 0 0,1 1-1 0 0,0-1 0 0 0,1 1 0 0 0,1 0 0 0 0,0 0 0 0 0,1 0 0 0 0,1-1 0 0 0,0 1 1 0 0,1 0-1 0 0,0-1 0 0 0,1 0 0 0 0,2 3-157 0 0,94 113-1182 0 0,-89-121 568 0 0,1 0 0 0 0,0-1 0 0 0,0-1 0 0 0,0 1 0 0 0,1-2 0 0 0,0 0 0 0 0,0 0 0 0 0,0-2 0 0 0,1 1 1 0 0,7 0 613 0 0,5-2-1326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8:38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0 483 1160 0 0,'6'-3'1653'0'0,"2"11"4341"0"0,-7 0-6026 0 0,84 480 3562 0 0,-52-287-3344 0 0,-25-65-3451 0 0,-25-77 1422 0 0,16-58 1721 0 0,-1 0-1 0 0,1 0 0 0 0,0 0 1 0 0,0-1-1 0 0,-1 1 1 0 0,1-1-1 0 0,-1 1 0 0 0,1-1 1 0 0,0 1-1 0 0,-1-1 0 0 0,1 0 1 0 0,-1 1-1 0 0,1-1 0 0 0,-1 0 1 0 0,1 0-1 0 0,-1 0 1 0 0,1 0-1 0 0,-1-1 0 0 0,1 1 1 0 0,-1 0-1 0 0,1-1 0 0 0,-1 1 1 0 0,1-1-1 0 0,0 1 1 0 0,-1-1-1 0 0,1 1 0 0 0,0-1 1 0 0,-1 0-1 0 0,1 0 0 0 0,0 0 1 0 0,0 0-1 0 0,0 0 0 0 0,0 0 1 0 0,0 0-1 0 0,0 0 1 0 0,0 0-1 0 0,-1-1 123 0 0,1 1-118 0 0,-15-14-1034 0 0</inkml:trace>
  <inkml:trace contextRef="#ctx0" brushRef="#br0" timeOffset="824.322">789 1146 904 0 0,'-29'-94'6879'0'0,"13"-182"-6211"0"0,16 270-534 0 0,1-31 31 0 0,1-1 0 0 0,2 1 0 0 0,2 0 0 0 0,1 0 0 0 0,2 0 0 0 0,1 1 0 0 0,2 1 0 0 0,2 0 0 0 0,1-1-165 0 0,-14 33 14 0 0,0 0 0 0 0,1 0 1 0 0,-1 0-1 0 0,0 0 1 0 0,1 0-1 0 0,0 0 0 0 0,-1 0 1 0 0,1 0-1 0 0,1 1 1 0 0,-1-1-1 0 0,0 1 0 0 0,0-1 1 0 0,1 1-1 0 0,0 0 1 0 0,-1 0-1 0 0,1 0 0 0 0,0 0 1 0 0,0 1-1 0 0,0-1 1 0 0,0 1-1 0 0,0 0 1 0 0,0-1-1 0 0,0 2 0 0 0,1-1 1 0 0,-1 0-1 0 0,0 0 1 0 0,1 1-1 0 0,-1 0 0 0 0,0 0 1 0 0,1 0-1 0 0,-1 0 1 0 0,0 0-1 0 0,1 1-14 0 0,7 8 54 0 0,-1 2-1 0 0,1-1 1 0 0,-2 1 0 0 0,0 1-1 0 0,0-1 1 0 0,-1 2-1 0 0,0-1 1 0 0,-1 1 0 0 0,-1 0-1 0 0,0 0 1 0 0,-1 1 0 0 0,0 0-1 0 0,-1 0 1 0 0,0 0 0 0 0,-2 0-1 0 0,1 2-53 0 0,13 39 175 0 0,100 284-755 0 0,-114-334 320 0 0,-1 0 0 0 0,0 1 0 0 0,0-1-1 0 0,0 1 1 0 0,-1-1 0 0 0,0 0 0 0 0,0 1 0 0 0,-1-1 0 0 0,1 1 0 0 0,-1-1 0 0 0,0 0 0 0 0,0 1 0 0 0,-1-1 0 0 0,0 0 0 0 0,0 0 0 0 0,0 0 0 0 0,0 0 0 0 0,-1-1 0 0 0,0 1 0 0 0,0 0 0 0 0,0-1 0 0 0,-1 0 0 0 0,1 0 0 0 0,-1 0 0 0 0,0 0-1 0 0,0-1 1 0 0,0 1 0 0 0,-1-1 0 0 0,1 0 0 0 0,-1 0 0 0 0,-1 0 260 0 0,-18 17-1224 0 0</inkml:trace>
  <inkml:trace contextRef="#ctx0" brushRef="#br0" timeOffset="1165.007">688 1395 1132 0 0,'-17'68'8262'0'0,"18"-64"-8216"0"0,0 1 0 0 0,0-1 0 0 0,0 0 0 0 0,1 1 1 0 0,0-1-1 0 0,0 0 0 0 0,0 0 0 0 0,0 0 1 0 0,1-1-1 0 0,-1 1 0 0 0,1-1 0 0 0,0 1 0 0 0,0-1 1 0 0,0 0-1 0 0,1 0 0 0 0,-1 0 0 0 0,1 0 1 0 0,-1-1-1 0 0,1 1 0 0 0,0-1 0 0 0,0 0 0 0 0,0 0 1 0 0,1-1-1 0 0,2 2-46 0 0,10-7-5231 0 0,-22-33 2875 0 0,-7 15 1208 0 0</inkml:trace>
  <inkml:trace contextRef="#ctx0" brushRef="#br0" timeOffset="1443.975">607 1098 1160 0 0,'0'-7'1356'0'0,"3"1"-252"0"0,-1 0-160 0 0,-1 0-204 0 0,-1 0-91 0 0,2 1-21 0 0,-1 1-104 0 0,1 1-168 0 0,1-2-128 0 0,0 4-28 0 0,1-2-288 0 0,-3 1-24 0 0,6 1 4 0 0,-3 2-484 0 0,3-1-424 0 0,-2 2-397 0 0,1-1 57 0 0,-1 2 72 0 0</inkml:trace>
  <inkml:trace contextRef="#ctx0" brushRef="#br0" timeOffset="1708.933">826 1254 848 0 0,'23'8'5918'0'0,"25"-9"-4791"0"0,-25 0-450 0 0,83-4-223 0 0,1 0-4164 0 0,-95 9 1182 0 0,-11-2 1250 0 0</inkml:trace>
  <inkml:trace contextRef="#ctx0" brushRef="#br0" timeOffset="1958.07">916 1401 1348 0 0,'180'-37'5013'0'0,"164"-41"-3580"0"0,-338 77-1340 0 0,0 0-1 0 0,0-1 1 0 0,0 0-1 0 0,0 0 1 0 0,0 0-1 0 0,0-1 1 0 0,-1 0-1 0 0,1 0 0 0 0,-1 0 1 0 0,0-1-1 0 0,0 0 1 0 0,0 0-1 0 0,0 0 1 0 0,-1-1-1 0 0,1 1 1 0 0,-1-1-1 0 0,0 0 1 0 0,-1 0-1 0 0,1-1 1 0 0,-1 1-1 0 0,0-1 1 0 0,0-1-93 0 0,11 65 4299 0 0,20 37-3714 0 0,21 69-2876 0 0,-40-64-3706 0 0,-15-99 5872 0 0,0 1 0 0 0,0-1 0 0 0,-1 1 0 0 0,1-1 0 0 0,0 1 0 0 0,-1-1 0 0 0,0 1 0 0 0,1-1 0 0 0,-1 1 0 0 0,0-1 0 0 0,0 0 0 0 0,1 1 0 0 0,-1-1 0 0 0,0 0-1 0 0,0 0 1 0 0,0 0 0 0 0,-1 0 0 0 0,1 0 0 0 0,0 0 0 0 0,0 0 0 0 0,-1 0 0 0 0,1 0 0 0 0,0 0 0 0 0,-1-1 0 0 0,1 1 0 0 0,-1 0 0 0 0,1-1 0 0 0,-1 1 0 0 0,1-1 0 0 0,-1 0 0 0 0,1 0 0 0 0,-1 1 0 0 0,1-1 0 0 0,-1 0 125 0 0,-18-2-1266 0 0</inkml:trace>
  <inkml:trace contextRef="#ctx0" brushRef="#br0" timeOffset="3067.213">359 62 1428 0 0,'0'0'674'0'0,"0"0"-140"0"0,0 0-54 0 0,0 0-40 0 0,0 0-70 0 0,0 0-22 0 0,5-2-61 0 0,-3 2-252 0 0,1 0 0 0 0,-1 0 0 0 0,0 0 0 0 0,1 0 0 0 0,-1 1 0 0 0,1-1 0 0 0,-1 1 0 0 0,0-1 0 0 0,1 1 0 0 0,-1 0 0 0 0,0 0 0 0 0,0 0 0 0 0,1 0 0 0 0,-1 0 0 0 0,0 0 0 0 0,0 1 0 0 0,0-1 0 0 0,0 1 0 0 0,-1 0 1 0 0,1-1-1 0 0,0 1 0 0 0,-1 0 0 0 0,1 0 0 0 0,-1 0 0 0 0,0 0 0 0 0,1 0 0 0 0,-1 0 0 0 0,0 0 0 0 0,0 1 0 0 0,0-1 0 0 0,0 2-35 0 0,1-1 19 0 0,60 154 3080 0 0,-9-267-1269 0 0,-46 96-1820 0 0,-4 6 1 0 0,0 0-1 0 0,1 1 0 0 0,0-1 0 0 0,1 1 1 0 0,0 0-1 0 0,0 0 0 0 0,0 0 0 0 0,1 1 1 0 0,0-1-1 0 0,0 1 0 0 0,0 1 0 0 0,1-1 1 0 0,0 1-1 0 0,3-1-10 0 0,-9 6-37 0 0,-1 0 3 0 0,5 3 28 0 0,3 4 9 0 0,0 0 1 0 0,-1 1 0 0 0,0 0-1 0 0,0 1 1 0 0,0-1 0 0 0,-1 1 0 0 0,-1 1-1 0 0,1-1 1 0 0,-2 1 0 0 0,1 0-1 0 0,-1 0 1 0 0,-1 0 0 0 0,0 1 0 0 0,0-1-1 0 0,-1 1 1 0 0,0-1 0 0 0,-1 1-1 0 0,0 8-3 0 0,-1-19 17 0 0,0 0-4 0 0,0 0 33 0 0,3-37 199 0 0,-1 20-265 0 0,1 1 1 0 0,1 0-1 0 0,0 0 1 0 0,2 0-1 0 0,-1 0 1 0 0,2 1-1 0 0,0 0 1 0 0,1 0-1 0 0,6-7 20 0 0,-14 22-3 0 0,1-1 1 0 0,0 1-1 0 0,0-1 0 0 0,-1 1 0 0 0,1-1 1 0 0,0 1-1 0 0,0-1 0 0 0,0 1 0 0 0,0 0 1 0 0,-1-1-1 0 0,1 1 0 0 0,0 0 0 0 0,0 0 1 0 0,0 0-1 0 0,0 0 0 0 0,0 0 0 0 0,0 0 1 0 0,0 0-1 0 0,0 0 0 0 0,0 0 0 0 0,0 0 1 0 0,0 1-1 0 0,-1-1 0 0 0,1 0 0 0 0,0 0 1 0 0,0 1-1 0 0,0-1 0 0 0,0 1 1 0 0,-1-1-1 0 0,1 1 0 0 0,0-1 0 0 0,0 1 1 0 0,-1-1-1 0 0,1 1 0 0 0,0 0 0 0 0,-1 0 1 0 0,1-1-1 0 0,-1 1 0 0 0,1 0 0 0 0,-1 0 1 0 0,1-1-1 0 0,-1 1 0 0 0,1 0 0 0 0,-1 0 1 0 0,0 0-1 0 0,0 0 0 0 0,1 0 0 0 0,-1 0 1 0 0,0-1-1 0 0,0 1 0 0 0,0 0 0 0 0,0 0 1 0 0,0 0-1 0 0,0 0 0 0 0,0 0 0 0 0,0 0 3 0 0,18 67-153 0 0,-17-62 150 0 0,31 109-6848 0 0,-32-114 5474 0 0,0-1 88 0 0</inkml:trace>
  <inkml:trace contextRef="#ctx0" brushRef="#br0" timeOffset="3315.728">972 120 1648 0 0,'3'-1'844'0'0,"0"-1"-72"0"0,3-2-184 0 0,-1 2-68 0 0,13-4-204 0 0,1 0-16 0 0,2-1-192 0 0,3 2-20 0 0,0-1-360 0 0,1 0-68 0 0,1-1-400 0 0,-2-2-492 0 0,-2 1-56 0 0</inkml:trace>
  <inkml:trace contextRef="#ctx0" brushRef="#br0" timeOffset="3566.809">1285 27 1016 0 0,'45'-27'13183'0'0,"-34"71"-12412"0"0,16 120-4430 0 0,-20-52-3524 0 0,-10-90 5717 0 0,-9 14-4 0 0</inkml:trace>
  <inkml:trace contextRef="#ctx0" brushRef="#br0" timeOffset="4016.562">1804 828 1348 0 0,'-8'31'4600'0'0,"9"-42"-933"0"0,143-331-1850 0 0,-70 185-1062 0 0,-39 99-294 0 0,-22 93-368 0 0,105 284 169 0 0,-74-178-3319 0 0,-45-136 2812 0 0,0-1 1 0 0,0 0 0 0 0,0 0 0 0 0,-1 0 0 0 0,0 0 0 0 0,1 0 0 0 0,-2 0 0 0 0,1 0 0 0 0,0 0 0 0 0,-1-1 0 0 0,0 1 0 0 0,1-1-1 0 0,-2 0 1 0 0,1 0 0 0 0,0 0 0 0 0,0 0 0 0 0,-1-1 0 0 0,0 1 0 0 0,1-1 0 0 0,-1 0 0 0 0,0 0 0 0 0,0 0 0 0 0,0 0-1 0 0,0-1 1 0 0,-1 0 0 0 0,1 0 0 0 0,0 0 0 0 0,0 0 0 0 0,-1-1 0 0 0,1 1 244 0 0,-19 2-1199 0 0</inkml:trace>
  <inkml:trace contextRef="#ctx0" brushRef="#br0" timeOffset="4388.811">1871 719 1984 0 0,'-1'-2'236'0'0,"1"1"0"0"0,-1-1 0 0 0,0 1 0 0 0,1-1 0 0 0,0 1 0 0 0,-1-1 1 0 0,1 1-1 0 0,0-1 0 0 0,0 0 0 0 0,0 1 0 0 0,0-1 0 0 0,0 1 0 0 0,0-1 0 0 0,0 1 0 0 0,1-1 0 0 0,-1 0 0 0 0,1 1 0 0 0,-1-1 0 0 0,1 1 0 0 0,-1 0 0 0 0,1-1 0 0 0,0 1 0 0 0,0-1 0 0 0,-1 1 0 0 0,1 0 0 0 0,0 0 1 0 0,0-1-1 0 0,0 1 0 0 0,1 0 0 0 0,-1 0 0 0 0,0 0 0 0 0,0 0 0 0 0,1 0 0 0 0,-1 1 0 0 0,1-1-236 0 0,93-38 641 0 0,-89 37-336 0 0,41-8-1060 0 0,1 2 0 0 0,-1 2 0 0 0,1 2 0 0 0,0 2 0 0 0,26 3 755 0 0,-48-1-668 0 0,-21 0 762 0 0,-1 1 0 0 0,1-1 0 0 0,-1 1 0 0 0,0 0 0 0 0,1 0 0 0 0,-1 1 0 0 0,0-1 0 0 0,0 1 0 0 0,0 0 0 0 0,0 0 0 0 0,0 0 0 0 0,0 0 0 0 0,0 1 0 0 0,-1 0 0 0 0,0 0-1 0 0,1 0 1 0 0,-1 0 0 0 0,0 0 0 0 0,0 0 0 0 0,0 1 0 0 0,-1 0 0 0 0,0-1 0 0 0,1 1 0 0 0,-1 0 0 0 0,0 0 0 0 0,-1 0 0 0 0,1 1 0 0 0,-1-1 0 0 0,0 0 0 0 0,0 1 0 0 0,0-1 0 0 0,0 0 0 0 0,-1 3-94 0 0,55 124 2154 0 0,-36-96-2355 0 0,-16-20-4541 0 0,-41-25 625 0 0,13-7 2737 0 0</inkml:trace>
  <inkml:trace contextRef="#ctx0" brushRef="#br0" timeOffset="4578.565">2330 381 1372 0 0,'2'-7'1628'0'0,"-1"2"-340"0"0,-1 1-196 0 0,0-1-163 0 0,2 2-93 0 0,-2-1-108 0 0,0 1-184 0 0,0 0-192 0 0,1-2-296 0 0,3 2-340 0 0,-3-3 24 0 0,4 3-1280 0 0,9-9 79 0 0,1 0 85 0 0,-1-1 52 0 0,-6 4 60 0 0</inkml:trace>
  <inkml:trace contextRef="#ctx0" brushRef="#br0" timeOffset="4828.29">2687 122 1576 0 0,'39'-4'5310'0'0,"48"63"-3477"0"0,-63-28-1525 0 0,-2 0-1 0 0,-2 2 1 0 0,0 0 0 0 0,-3 2 0 0 0,0 0 0 0 0,-3 1-1 0 0,-1 0 1 0 0,-1 1 0 0 0,-2 0 0 0 0,-2 1-1 0 0,-1 0 1 0 0,-3 0 0 0 0,0 1 0 0 0,-3 21-308 0 0,0-41 100 0 0,-2 1 1 0 0,0-1-1 0 0,-1 0 0 0 0,-2 0 1 0 0,1 0-1 0 0,-2-1 1 0 0,-1 1-1 0 0,0-1 0 0 0,-5 9-100 0 0,2-3 122 0 0,-5 10-290 0 0,-1-2-1 0 0,-1 0 0 0 0,-2-1 0 0 0,-2 0 0 0 0,0-2 1 0 0,-2 0-1 0 0,-1-2 0 0 0,-1 0 0 0 0,-2-2 1 0 0,0 0-1 0 0,-2-2 0 0 0,0-1 0 0 0,-1-1 0 0 0,-23 11 169 0 0,37-25-508 0 0,1 0-1 0 0,-1 0 1 0 0,-1-1-1 0 0,1-1 1 0 0,-1-1-1 0 0,0 0 1 0 0,0-1-1 0 0,0-1 1 0 0,0 0-1 0 0,0-1 1 0 0,-1-1-1 0 0,1-1 1 0 0,0 0-1 0 0,0-1 1 0 0,0 0-1 0 0,0-2 1 0 0,-13-4 508 0 0,-14-14-1202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8:3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62 407 1504 0 0,'-10'59'5382'0'0,"10"-58"-4877"0"0,0-1-23 0 0,10-40 1196 0 0,49-215-427 0 0,-6 83-184 0 0,-47 249-1002 0 0,44 115-59 0 0,14-10-2826 0 0,-65-179 2586 0 0,0 0 1 0 0,0 0-1 0 0,0 0 0 0 0,-1 0 0 0 0,1 0 0 0 0,-1-1 0 0 0,1 1 1 0 0,-1 0-1 0 0,0-1 0 0 0,0 1 0 0 0,0-1 0 0 0,-1 0 1 0 0,1 0-1 0 0,0 1 0 0 0,-1-2 0 0 0,1 1 0 0 0,-1 0 1 0 0,0 0-1 0 0,0-1 0 0 0,1 1 0 0 0,-1-1 0 0 0,0 0 0 0 0,0 0 1 0 0,-1 0-1 0 0,1-1 0 0 0,0 1 0 0 0,0-1 0 0 0,0 1 1 0 0,0-1 233 0 0,-13 0-1452 0 0</inkml:trace>
  <inkml:trace contextRef="#ctx0" brushRef="#br0" timeOffset="282.851">1 357 1300 0 0,'73'-45'7642'0'0,"57"9"-9653"0"0,-58 19-1714 0 0,-51 12 2303 0 0</inkml:trace>
  <inkml:trace contextRef="#ctx0" brushRef="#br0" timeOffset="841.693">425 209 860 0 0,'9'10'496'0'0,"0"1"-1"0"0,0 1 1 0 0,-1-1 0 0 0,-1 1 0 0 0,0 1-1 0 0,0-1 1 0 0,-1 1 0 0 0,-1 0-1 0 0,0 1 1 0 0,-1-1 0 0 0,-1 1-1 0 0,0 0 1 0 0,0 0 0 0 0,-2 0-1 0 0,1 11-495 0 0,-2-17 304 0 0,0-8-257 0 0,1 0 0 0 0,0-1 0 0 0,-1 1 0 0 0,1 0 0 0 0,0 0 0 0 0,-1 0 0 0 0,1-1 0 0 0,0 1 0 0 0,-1 0 0 0 0,1 0 0 0 0,0 0 0 0 0,-1 0 0 0 0,1 0 0 0 0,0 0 0 0 0,0 0 0 0 0,-1 1 0 0 0,1-1-1 0 0,0 0 1 0 0,-1 0 0 0 0,1 0 0 0 0,0 1 0 0 0,-1-1 0 0 0,1 0 0 0 0,-1 1 0 0 0,1-1 0 0 0,0 0 0 0 0,-1 1 0 0 0,1-1 0 0 0,-1 1 0 0 0,1-1 0 0 0,-1 1 0 0 0,1-1 0 0 0,-1 1 0 0 0,0 0 0 0 0,1-1 0 0 0,-1 1 0 0 0,0-1 0 0 0,1 1 0 0 0,-1 0 0 0 0,0-1 0 0 0,0 1 0 0 0,1 0 0 0 0,-1-1 0 0 0,0 1 0 0 0,0 0 0 0 0,0 0 0 0 0,0-1 0 0 0,0 1-1 0 0,0 0 1 0 0,0-1 0 0 0,0 1 0 0 0,0 0 0 0 0,-1-1 0 0 0,1 1 0 0 0,0 0 0 0 0,0-1 0 0 0,-1 1 0 0 0,1 0 0 0 0,0-1 0 0 0,-1 1 0 0 0,1 0 0 0 0,-1-1-47 0 0,148-160 828 0 0,-146 159-842 0 0,-1 0 0 0 0,1 0 0 0 0,0 0-1 0 0,0 1 1 0 0,0-1 0 0 0,0 0 0 0 0,-1 1 0 0 0,1-1-1 0 0,0 1 1 0 0,0-1 0 0 0,0 1 0 0 0,0-1 0 0 0,0 1 0 0 0,0-1-1 0 0,1 1 1 0 0,-1 0 0 0 0,0 0 0 0 0,0 0 0 0 0,0 0-1 0 0,0 0 1 0 0,0 0 0 0 0,0 0 0 0 0,0 0 0 0 0,0 0 0 0 0,0 0-1 0 0,1 0 1 0 0,-1 1 0 0 0,0-1 0 0 0,0 0 0 0 0,0 1-1 0 0,0-1 1 0 0,0 1 0 0 0,0-1 0 0 0,0 1 0 0 0,-1 0-1 0 0,1-1 1 0 0,0 1 0 0 0,0 0 0 0 0,0 0 0 0 0,-1-1 0 0 0,1 1-1 0 0,0 0 1 0 0,-1 0 0 0 0,1 0 0 0 0,0 0 0 0 0,-1 0-1 0 0,1 0 1 0 0,-1 0 0 0 0,0 0 0 0 0,1 0 0 0 0,-1 0 0 0 0,0 0-1 0 0,0 0 1 0 0,0 0 0 0 0,1 0 0 0 0,-1 1 0 0 0,0-1-1 0 0,-1 1 15 0 0,21 54 150 0 0,23-108 292 0 0,-33 34-457 0 0,-7 11-1 0 0,0 0 0 0 0,0 1 0 0 0,0 0 0 0 0,1-1 0 0 0,0 1 0 0 0,0 0 0 0 0,0 1 0 0 0,1-1 0 0 0,0 1 0 0 0,0 0 0 0 0,0 0 0 0 0,1 1 0 0 0,-1-1 0 0 0,1 1-1 0 0,0 1 1 0 0,0-1 0 0 0,1 1 0 0 0,-1 0 0 0 0,1 0 0 0 0,0 1 0 0 0,1-1 16 0 0,-3 6-9 0 0,0 0 0 0 0,-1 0 0 0 0,1 1 0 0 0,-1-1 0 0 0,1 1-1 0 0,-1 0 1 0 0,0 0 0 0 0,-1 1 0 0 0,1-1 0 0 0,-1 1-1 0 0,0 0 1 0 0,0 0 0 0 0,0 0 0 0 0,0 0 0 0 0,-1 0 0 0 0,0 1-1 0 0,0-1 1 0 0,-1 1 0 0 0,1 2 9 0 0,0-4-3 0 0,6 17-173 0 0,20 61 64 0 0,-20-27-3241 0 0,-8-54 2012 0 0,0-1-70 0 0,-3 6-1105 0 0,1-7 1146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8:3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1 318 1824 0 0,'0'0'866'0'0,"3"-22"2275"0"0,35-17 1872 0 0,-41 114-4461 0 0,18 79-208 0 0,64 76 616 0 0,-78-229-1002 0 0,0 0-1 0 0,0 1 1 0 0,0-1-1 0 0,0 1 1 0 0,0-1-1 0 0,0 0 1 0 0,-1 1-1 0 0,1-1 1 0 0,0 1-1 0 0,-1 0 0 0 0,1-1 1 0 0,-1 1-1 0 0,0-1 1 0 0,0 1-1 0 0,1 0 1 0 0,-1-1-1 0 0,0 1 1 0 0,0 0-1 0 0,-1-1 0 0 0,1 1 1 0 0,0 0-1 0 0,0-1 1 0 0,-1 1-1 0 0,1-1 1 0 0,-1 1-1 0 0,1 0 1 0 0,-1-1-1 0 0,0 0 0 0 0,0 1 1 0 0,0-1-1 0 0,0 1 1 0 0,0-1-1 0 0,0 0 1 0 0,-1 1 42 0 0,-33-31-2920 0 0,-23-64-2758 0 0,46 65 4494 0 0</inkml:trace>
  <inkml:trace contextRef="#ctx0" brushRef="#br0" timeOffset="250.997">15 103 1648 0 0,'2'-6'161'0'0,"0"1"0"0"0,0-1 0 0 0,0 1 1 0 0,0 0-1 0 0,1-1 0 0 0,0 1 0 0 0,0 0 0 0 0,0 0 0 0 0,1 1 0 0 0,0-1 0 0 0,0 1 0 0 0,0 0 0 0 0,0 0 1 0 0,1 0-1 0 0,-1 1 0 0 0,1-1 0 0 0,0 1 0 0 0,0 0 0 0 0,1 0 0 0 0,-1 1 0 0 0,0 0 0 0 0,1 0 0 0 0,-1 0 1 0 0,1 0-1 0 0,0 1 0 0 0,0 0 0 0 0,-1 0 0 0 0,1 1 0 0 0,0-1 0 0 0,0 1 0 0 0,0 1 0 0 0,3 0-161 0 0,-1 1 69 0 0,0 2-1 0 0,-1-1 1 0 0,1 1-1 0 0,-1 0 1 0 0,0 1-1 0 0,-1-1 0 0 0,1 1 1 0 0,-1 1-1 0 0,0-1 1 0 0,0 1-1 0 0,0 0 1 0 0,-1 1-1 0 0,0-1 1 0 0,0 1-1 0 0,-1 0 1 0 0,0 0-1 0 0,0 1 1 0 0,0-1-1 0 0,-1 1 0 0 0,0 0 1 0 0,-1-1-1 0 0,0 1 1 0 0,0 1-1 0 0,-1-1 1 0 0,1 0-1 0 0,-2 0 1 0 0,1 0-1 0 0,-1 1 1 0 0,-1-1-1 0 0,0 0 0 0 0,0 0 1 0 0,0 1-1 0 0,-1-1 1 0 0,-1 1-69 0 0,-3 5 26 0 0,-1 0 0 0 0,0-1 0 0 0,-1 0 1 0 0,0-1-1 0 0,-1 1 0 0 0,-1-2 0 0 0,0 1 1 0 0,-1-1-1 0 0,0-1 0 0 0,0 0 0 0 0,-1 0 0 0 0,0-1 1 0 0,-1-1-1 0 0,0 0 0 0 0,0-1 0 0 0,-1 0 0 0 0,0-1 1 0 0,0-1-1 0 0,-1 0-26 0 0,14-5-107 0 0,1 1 1 0 0,-1-1-1 0 0,1 0 1 0 0,-1 0-1 0 0,0 0 1 0 0,1 0-1 0 0,-1 0 0 0 0,1 0 1 0 0,-1 0-1 0 0,1 0 1 0 0,-1 0-1 0 0,0 0 1 0 0,1 0-1 0 0,-1 0 1 0 0,1 0-1 0 0,-1 0 0 0 0,1 0 1 0 0,-1-1-1 0 0,1 1 1 0 0,-1 0-1 0 0,1 0 1 0 0,-1-1-1 0 0,1 1 1 0 0,-1 0-1 0 0,1-1 0 0 0,-1 1 1 0 0,1 0-1 0 0,-1-1 1 0 0,1 1-1 0 0,0-1 1 0 0,-1 1-1 0 0,1-1 1 0 0,0 1-1 0 0,0-1 0 0 0,-1 1 1 0 0,1-1-1 0 0,0 1 1 0 0,0-1-1 0 0,-1 1 1 0 0,1-1-1 0 0,0 0 1 0 0,0 1-1 0 0,0-1 0 0 0,0 1 1 0 0,0-1-1 0 0,0 1 1 0 0,0-1-1 0 0,0 0 1 0 0,0 1-1 0 0,0-1 1 0 0,1 1-1 0 0,-1-1 0 0 0,0 1 1 0 0,0-1-1 0 0,0 1 1 0 0,1-1-1 0 0,-1 1 1 0 0,0-1-1 0 0,0 1 1 0 0,1-1-1 0 0,-1 1 107 0 0,12-14-1337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5:2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101 945 1756 0 0,'3'-27'3968'0'0,"11"7"-3302"0"0,-10 16-487 0 0,-12 88 2314 0 0,-1 302-1069 0 0,-8-347-2552 0 0,-17-43-2735 0 0,-4-39 1380 0 0,22 15 1195 0 0</inkml:trace>
  <inkml:trace contextRef="#ctx0" brushRef="#br0" timeOffset="853.53">4 950 1600 0 0,'2'-13'375'0'0,"1"0"1"0"0,1 0-1 0 0,0 0 0 0 0,1 1 1 0 0,0 0-1 0 0,1 0 0 0 0,0 0 0 0 0,1 0 1 0 0,0 1-1 0 0,1 0 0 0 0,0 1 1 0 0,1 0-1 0 0,0 0 0 0 0,0 1 0 0 0,1 0 1 0 0,1 0-1 0 0,5-3-375 0 0,-9 13 49 0 0,0 0 0 0 0,0 0 0 0 0,0 1-1 0 0,0-1 1 0 0,0 2 0 0 0,0-1 0 0 0,-1 1 0 0 0,1 0-1 0 0,-1 0 1 0 0,1 1 0 0 0,-1-1 0 0 0,0 1 0 0 0,-1 1 0 0 0,1-1-1 0 0,-1 1 1 0 0,0 0 0 0 0,0 1 0 0 0,0-1 0 0 0,-1 1-1 0 0,0 0 1 0 0,0 0 0 0 0,0 0 0 0 0,-1 0 0 0 0,0 1 0 0 0,0-1-1 0 0,-1 1 1 0 0,1 1-49 0 0,120 304 530 0 0,-121-313-507 0 0,1 0 0 0 0,0 0 0 0 0,-1 0 0 0 0,1-1 0 0 0,-1 1 0 0 0,1-1 0 0 0,-1 1 0 0 0,0-1 0 0 0,0 0 0 0 0,0 0 0 0 0,0 0 0 0 0,0 0 0 0 0,0 0 0 0 0,0 0 0 0 0,-1 0-1 0 0,1-1 1 0 0,-1 1 0 0 0,1-1 0 0 0,-1 1 0 0 0,0-1 0 0 0,0 0 0 0 0,0 1 0 0 0,-1-1 0 0 0,1 0 0 0 0,0 0-23 0 0,-1 3 0 0 0,30-62 6 0 0,3 1-1 0 0,2 2 0 0 0,4 1 1 0 0,30-35-6 0 0,-34 71-200 0 0,-34 22 178 0 0,-1 0-6 0 0,4 4 13 0 0,2 8 7 0 0,0 1 1 0 0,0-1-1 0 0,-1 1 0 0 0,-1 0 1 0 0,0 0-1 0 0,-1 0 0 0 0,0 0 1 0 0,-1 1-1 0 0,0 0 0 0 0,-1-1 1 0 0,-1 1-1 0 0,0-1 0 0 0,-1 1 1 0 0,-1 0-1 0 0,0 1 8 0 0,1 35-74 0 0,-1-1 29 0 0,1-34 51 0 0,-1 0-1 0 0,2-1 1 0 0,0 1 0 0 0,1 0-1 0 0,0 0 1 0 0,1 0-1 0 0,1 0 1 0 0,0-1-1 0 0,1 0 1 0 0,1 1 0 0 0,0-1-1 0 0,6 11-5 0 0,-4-20-38 0 0,0 0 1 0 0,1-1-1 0 0,0 0 0 0 0,-1 0 0 0 0,1-1 1 0 0,0 0-1 0 0,1 0 0 0 0,-1 0 0 0 0,0-1 1 0 0,1-1-1 0 0,-1 1 0 0 0,1-2 0 0 0,0 1 1 0 0,-1-1-1 0 0,1 0 0 0 0,0-1 0 0 0,-1 0 1 0 0,1 0-1 0 0,-1-1 0 0 0,1 0 0 0 0,-1 0 0 0 0,0-1 1 0 0,0 0-1 0 0,0-1 0 0 0,1-1 38 0 0,7-1-116 0 0,0-1 0 0 0,0 0 0 0 0,-1-1 0 0 0,0-1 0 0 0,-1-1 0 0 0,0 0 0 0 0,0-1 0 0 0,-1 0 0 0 0,-1-1 0 0 0,0 0 0 0 0,0-1 0 0 0,-1-1 0 0 0,-1 0 0 0 0,0 0 0 0 0,-1-1 0 0 0,-1 0 0 0 0,0 0 0 0 0,-1-1 0 0 0,2-9 116 0 0,-8 24 1 0 0,-1-1 0 0 0,0 0 0 0 0,1 0 0 0 0,-1 0 0 0 0,0 0-1 0 0,-1 0 1 0 0,1 0 0 0 0,0 0 0 0 0,0 0 0 0 0,-1 0 0 0 0,1 0 0 0 0,-1 1 0 0 0,0-1 0 0 0,1 0 0 0 0,-1 0 0 0 0,0 1 0 0 0,0-1 0 0 0,0 0-1 0 0,0 1 1 0 0,-1-1 0 0 0,1 1 0 0 0,0-1 0 0 0,-1 1 0 0 0,1 0 0 0 0,0 0 0 0 0,-1-1 0 0 0,0 1 0 0 0,1 0 0 0 0,-1 0 0 0 0,0 0-1 0 0,1 1 1 0 0,-1-1 0 0 0,0 0 0 0 0,0 1 0 0 0,0-1 0 0 0,0 1 0 0 0,0 0 0 0 0,0-1 0 0 0,1 1 0 0 0,-1 0 0 0 0,0 0 0 0 0,0 0-1 0 0,0 0 1 0 0,0 1 0 0 0,0-1 0 0 0,0 1 0 0 0,-1-1-1 0 0,-89 11 228 0 0,80-7-191 0 0,0 0 0 0 0,1 1 0 0 0,-1 0-1 0 0,1 0 1 0 0,0 1 0 0 0,1 1 0 0 0,-1 0 0 0 0,1 0-1 0 0,1 1 1 0 0,0 0 0 0 0,0 1 0 0 0,0 0-1 0 0,1 0 1 0 0,0 1 0 0 0,1 0 0 0 0,0 1 0 0 0,1-1-1 0 0,-1 2-36 0 0,7-11 26 0 0,-1 1 0 0 0,1-1 0 0 0,0 0 0 0 0,-1 1 0 0 0,1-1 0 0 0,0 1-1 0 0,0-1 1 0 0,0 0 0 0 0,0 1 0 0 0,0-1 0 0 0,0 1 0 0 0,0-1 0 0 0,1 0 0 0 0,-1 1-1 0 0,0-1 1 0 0,1 0 0 0 0,-1 1 0 0 0,1-1 0 0 0,-1 0 0 0 0,1 1 0 0 0,0-1 0 0 0,0 0-1 0 0,-1 0 1 0 0,1 0 0 0 0,0 0 0 0 0,0 0 0 0 0,0 0 0 0 0,0 0 0 0 0,0 0 0 0 0,0 0-1 0 0,1 0 1 0 0,-1 0 0 0 0,0-1 0 0 0,0 1 0 0 0,1-1 0 0 0,-1 1 0 0 0,0-1 0 0 0,1 1-1 0 0,-1-1 1 0 0,0 1 0 0 0,1-1 0 0 0,-1 0 0 0 0,1 0 0 0 0,-1 0 0 0 0,0 0 0 0 0,1 0-1 0 0,-1 0 1 0 0,1 0 0 0 0,-1-1 0 0 0,0 1 0 0 0,1 0 0 0 0,-1-1 0 0 0,0 1 0 0 0,1-1-1 0 0,-1 1 1 0 0,1-2-26 0 0,86-26 438 0 0,160-119 404 0 0,-240 198-880 0 0,-9-42 42 0 0,-1-1-1 0 0,1 1 0 0 0,1 0 1 0 0,0 0-1 0 0,0-1 0 0 0,0 1 1 0 0,1 0-1 0 0,1-1 0 0 0,0 1 1 0 0,0-1-1 0 0,0 1 0 0 0,1-1 1 0 0,0 0-1 0 0,1 0 0 0 0,-1 0 1 0 0,2 0-1 0 0,-1-1 0 0 0,1 0 1 0 0,0 0-1 0 0,1 0 0 0 0,-1 0 1 0 0,1-1-1 0 0,1 0 0 0 0,-1 0 1 0 0,1-1-1 0 0,0 0 0 0 0,1 0 1 0 0,-1 0-1 0 0,1-1 0 0 0,4 2-3 0 0,134 10-1939 0 0,-140-16 1655 0 0,-1-1 0 0 0,0-1 0 0 0,0 1 0 0 0,1-1 0 0 0,-1 0 0 0 0,0 0 0 0 0,0 0 0 0 0,-1-1 0 0 0,1 0 0 0 0,0 0-1 0 0,-1 0 1 0 0,0 0 0 0 0,0-1 0 0 0,0 0 0 0 0,0 1 0 0 0,0-1 0 0 0,-1-1 0 0 0,0 1 0 0 0,0-1 0 0 0,0 1 0 0 0,1-4 284 0 0,10-18-1276 0 0</inkml:trace>
  <inkml:trace contextRef="#ctx0" brushRef="#br0" timeOffset="1105.53">1789 861 1484 0 0,'22'-126'6528'0'0,"-19"102"-4382"0"0,-7 36-674 0 0,-1 29-1348 0 0,1 0 0 0 0,3 0 0 0 0,1 0 0 0 0,2 0 0 0 0,2 0 0 0 0,2 0 0 0 0,1 0 0 0 0,6 14-124 0 0,7 19 50 0 0,4 16-549 0 0,-18-31-2919 0 0,-54-56-2117 0 0,27-13 4355 0 0</inkml:trace>
  <inkml:trace contextRef="#ctx0" brushRef="#br0" timeOffset="1892.223">1445 1041 2356 0 0,'6'-6'3182'0'0,"46"-10"-2405"0"0,8 2-233 0 0,-16 7-436 0 0,-1-1 1 0 0,-1-3-1 0 0,0-1 1 0 0,0-2-1 0 0,-2-1 0 0 0,1-3 1 0 0,-2-1-1 0 0,-1-2 1 0 0,0-2-1 0 0,-2-1 1 0 0,0-1-1 0 0,30-31-108 0 0,-44 12 1354 0 0,-46 66-1209 0 0,17-1-129 0 0,0 0 0 0 0,2 1 0 0 0,0-1 0 0 0,2 1 0 0 0,0 0 1 0 0,1 0-1 0 0,2 0 0 0 0,0 1 0 0 0,1 0-16 0 0,-1-2 52 0 0,43 296 465 0 0,-43-317-382 0 0,7-49 5 0 0,39-173-731 0 0,-21 251 396 0 0,-21-21 233 0 0,1 1 1 0 0,0-2-1 0 0,0 1 1 0 0,0 0-1 0 0,1-1 1 0 0,0 0-1 0 0,0-1 1 0 0,1 1 0 0 0,0-1-1 0 0,0 0 1 0 0,1-1-1 0 0,-1 0 1 0 0,1 0-1 0 0,0-1 1 0 0,0 0-1 0 0,1 0 1 0 0,-1 0-1 0 0,1-1 1 0 0,0-1 0 0 0,0 0-1 0 0,0 0 1 0 0,0 0-1 0 0,0-1 1 0 0,0-1-1 0 0,1 0 1 0 0,-1 0-1 0 0,0 0 1 0 0,2-2-39 0 0,7 0 23 0 0,0-1-1 0 0,0-1 1 0 0,-1-1-1 0 0,1-1 1 0 0,-1 0 0 0 0,0-1-1 0 0,-1-1 1 0 0,0-1-1 0 0,0 0 1 0 0,0-1 0 0 0,-1-1-1 0 0,-1 0 1 0 0,0-1 0 0 0,-1 0-1 0 0,0-1 1 0 0,0-1-1 0 0,-2 0 1 0 0,0 0 0 0 0,0-1-1 0 0,-2-1 1 0 0,0 0-1 0 0,3-8-22 0 0,-12 22 1 0 0,0 0-1 0 0,0 0 0 0 0,0 0 0 0 0,-1 0 1 0 0,0 0-1 0 0,1 0 0 0 0,-1 0 0 0 0,0 0 1 0 0,0 0-1 0 0,0 0 0 0 0,0 1 0 0 0,0-1 0 0 0,0 0 1 0 0,0 1-1 0 0,-1-1 0 0 0,1 0 0 0 0,0 1 1 0 0,-1 0-1 0 0,0-1 0 0 0,1 1 0 0 0,-1 0 1 0 0,0 0-1 0 0,1 0 0 0 0,-1 0 0 0 0,0 0 1 0 0,0 0-1 0 0,0 0 0 0 0,0 1 0 0 0,0-1 0 0 0,0 1 1 0 0,0 0-1 0 0,0-1 0 0 0,0 1 0 0 0,0 0 1 0 0,0 0-1 0 0,0 0 0 0 0,-1 0 0 0 0,1 1 1 0 0,0-1-1 0 0,0 1 0 0 0,0-1 0 0 0,0 1 1 0 0,0-1-1 0 0,1 1 0 0 0,-1 0 0 0 0,0 0 0 0 0,0 0 1 0 0,0 1-1 0 0,-5-1 5 0 0,0 0 0 0 0,0 0 1 0 0,0 1-1 0 0,1 0 0 0 0,-1 0 1 0 0,1 1-1 0 0,-1 0 0 0 0,1 0 1 0 0,0 0-1 0 0,0 1 0 0 0,0 0 1 0 0,1 0-1 0 0,-1 1 0 0 0,1-1 0 0 0,0 1 1 0 0,0 0-1 0 0,1 1 0 0 0,0-1 1 0 0,0 1-1 0 0,0 0 0 0 0,0 0 1 0 0,1 0-1 0 0,0 0 0 0 0,0 1 1 0 0,1-1-1 0 0,0 1 0 0 0,0 0 1 0 0,0-1-1 0 0,1 1 0 0 0,0 0 1 0 0,0 0-1 0 0,1 0 0 0 0,0 0 1 0 0,0 0-1 0 0,1 0 0 0 0,0 0 0 0 0,0 0 1 0 0,0 0-1 0 0,1-1 0 0 0,0 1-5 0 0,2 2-34 0 0,1-1-1 0 0,0 0 1 0 0,1 0-1 0 0,0-1 1 0 0,0 0-1 0 0,0 0 1 0 0,1 0-1 0 0,0-1 1 0 0,0 1-1 0 0,1-2 1 0 0,-1 1-1 0 0,1-1 1 0 0,1 0-1 0 0,-1-1 1 0 0,1 0-1 0 0,-1 0 1 0 0,1-1-1 0 0,0 0 1 0 0,6 0 34 0 0,113 12-5338 0 0,-75-34 2966 0 0,-35 5 1083 0 0</inkml:trace>
  <inkml:trace contextRef="#ctx0" brushRef="#br0" timeOffset="2438.939">2981 927 1088 0 0,'2'-2'328'0'0,"-2"2"-239"0"0,0 1 1 0 0,0-1 0 0 0,0 1-1 0 0,0-1 1 0 0,0 1 0 0 0,0-1-1 0 0,0 0 1 0 0,0 1 0 0 0,1-1-1 0 0,-1 1 1 0 0,0-1 0 0 0,0 1-1 0 0,1-1 1 0 0,-1 0 0 0 0,0 1-1 0 0,0-1 1 0 0,1 1-1 0 0,-1-1 1 0 0,0 0 0 0 0,1 1-1 0 0,-1-1 1 0 0,1 0 0 0 0,-1 0-1 0 0,0 1 1 0 0,1-1 0 0 0,-1 0-1 0 0,1 0 1 0 0,-1 0 0 0 0,1 1-1 0 0,-1-1 1 0 0,0 0 0 0 0,1 0-1 0 0,-1 0 1 0 0,1 0 0 0 0,-1 0-1 0 0,1 0 1 0 0,-1 0-1 0 0,1 0 1 0 0,-1 0 0 0 0,1 0-90 0 0,15 133 1021 0 0,0 0 2952 0 0,-15-158-3762 0 0,2 0 1 0 0,0 0-1 0 0,2 0 1 0 0,1 0-1 0 0,0 1 1 0 0,2 0-1 0 0,1 0 1 0 0,1 1-1 0 0,5-7-211 0 0,23-12-450 0 0,-37 41 378 0 0,11 5-60 0 0,0 6 116 0 0,0 0-1 0 0,-1 1 1 0 0,0 0 0 0 0,-1 1-1 0 0,0 0 1 0 0,-1 1 0 0 0,0 0 0 0 0,-1 1-1 0 0,0-1 1 0 0,-2 1 0 0 0,1 1-1 0 0,-2 0 1 0 0,0-1 0 0 0,0 1-1 0 0,1 16 17 0 0,9-150-27 0 0,-14 115 17 0 0,0-4-5 0 0,0-1 0 0 0,1 1 1 0 0,0 0-1 0 0,0 0 0 0 0,1 0 1 0 0,0 0-1 0 0,0 0 0 0 0,1 1 1 0 0,0 0-1 0 0,0-1 0 0 0,1 1 1 0 0,0 1-1 0 0,0-1 0 0 0,1 1 1 0 0,-1 0-1 0 0,1 0 0 0 0,1 0 0 0 0,-1 1 1 0 0,1 0-1 0 0,0 0 0 0 0,0 1 1 0 0,0 0-1 0 0,1 0 0 0 0,-1 1 1 0 0,3-1 14 0 0,2 10-14 0 0,-1 0 0 0 0,1 0 1 0 0,-2 1-1 0 0,1 1 1 0 0,-1 0-1 0 0,0 0 0 0 0,-1 1 1 0 0,0 0-1 0 0,0 1 0 0 0,-1 0 1 0 0,0 0-1 0 0,-1 1 1 0 0,0 0-1 0 0,-1 0 0 0 0,0 1 1 0 0,0 2 13 0 0,2 0-327 0 0,28 58-64 0 0,-27-19-5016 0 0,-11-44 4258 0 0,-9 3 41 0 0</inkml:trace>
  <inkml:trace contextRef="#ctx0" brushRef="#br0" timeOffset="3329.156">4049 965 1780 0 0,'1'-1'68'0'0,"-1"1"0"0"0,1-1-1 0 0,0 0 1 0 0,0 1 0 0 0,0-1-1 0 0,0 0 1 0 0,-1 0 0 0 0,1 0-1 0 0,0 0 1 0 0,-1 0 0 0 0,1 0-1 0 0,-1 0 1 0 0,1 0 0 0 0,-1 0 0 0 0,0 0-1 0 0,1 0 1 0 0,-1 0 0 0 0,0 0-1 0 0,0 0 1 0 0,1 0 0 0 0,-1 0-1 0 0,0 0 1 0 0,0-1 0 0 0,0 1-1 0 0,0 0 1 0 0,-1 0 0 0 0,1 0 0 0 0,0 0-1 0 0,0 0 1 0 0,-1 0 0 0 0,1 0-1 0 0,0 0 1 0 0,-1 0 0 0 0,1 0-1 0 0,-1 0 1 0 0,0 0 0 0 0,1 0-1 0 0,-1 0 1 0 0,0 0 0 0 0,1 0 0 0 0,-1 1-1 0 0,0-1 1 0 0,0 0 0 0 0,0 1-1 0 0,0-1 1 0 0,0 0 0 0 0,0 1-1 0 0,0-1 1 0 0,0 1 0 0 0,0-1-1 0 0,0 1 1 0 0,0 0 0 0 0,0-1 0 0 0,0 1-1 0 0,0 0 1 0 0,0 0 0 0 0,0 0-1 0 0,0 0 1 0 0,-1 0-68 0 0,-70-13 757 0 0,57 15-662 0 0,0 1 0 0 0,0 0 0 0 0,0 1 0 0 0,1 0 1 0 0,-1 2-1 0 0,1 0 0 0 0,0 0 0 0 0,1 1 0 0 0,-1 1 0 0 0,1 0 0 0 0,1 1 0 0 0,0 0 0 0 0,0 1 0 0 0,1 0 0 0 0,0 1 0 0 0,-3 4-95 0 0,13-13 32 0 0,0-1-1 0 0,0 1 1 0 0,-1-1-1 0 0,1 1 1 0 0,0-1-1 0 0,1 1 0 0 0,-1-1 1 0 0,0 1-1 0 0,0 0 1 0 0,1 0-1 0 0,-1-1 1 0 0,1 1-1 0 0,-1 0 1 0 0,1 0-1 0 0,0 0 1 0 0,0-1-1 0 0,0 1 1 0 0,0 0-1 0 0,0 0 1 0 0,0 0-1 0 0,0 0 1 0 0,1-1-1 0 0,-1 1 1 0 0,1 0-1 0 0,-1 0 1 0 0,1-1-1 0 0,0 1 1 0 0,0 0-1 0 0,-1-1 1 0 0,1 1-1 0 0,0-1 1 0 0,1 1-1 0 0,-1-1 1 0 0,0 1-1 0 0,0-1 1 0 0,1 0-1 0 0,-1 1 1 0 0,0-1-1 0 0,1 0 1 0 0,-1 0-1 0 0,1 0 1 0 0,0 0-1 0 0,-1-1 1 0 0,1 1-1 0 0,0 0 1 0 0,-1-1-1 0 0,1 1 1 0 0,0-1-1 0 0,0 1 1 0 0,0-1-1 0 0,1 0-31 0 0,106 5 789 0 0,-77-11-760 0 0,-1-1 0 0 0,0-1 0 0 0,-1-2 0 0 0,0-1 0 0 0,0-2 0 0 0,-1-1 0 0 0,-1-1 0 0 0,0-1 0 0 0,-1-1 0 0 0,-1-2 0 0 0,4-4-29 0 0,-61 17 246 0 0,31 9-255 0 0,-1 0 0 0 0,1-1-1 0 0,0 1 1 0 0,0 0 0 0 0,1-1 0 0 0,-1 1-1 0 0,0 0 1 0 0,1-1 0 0 0,-1 1-1 0 0,1 0 1 0 0,0-1 0 0 0,0 1 0 0 0,0-1-1 0 0,0 0 1 0 0,1 1 0 0 0,-1-1-1 0 0,1 0 1 0 0,-1 0 0 0 0,1 0-1 0 0,0 0 1 0 0,0 0 0 0 0,0 0 0 0 0,0 0-1 0 0,0 0 1 0 0,0-1 0 0 0,0 1-1 0 0,0-1 1 0 0,1 0 0 0 0,-1 0 0 0 0,1 0-1 0 0,-1 0 1 0 0,1 0 0 0 0,-1 0 9 0 0,11 5-436 0 0,0 0 0 0 0,1-1 0 0 0,-1 0 1 0 0,1-1-1 0 0,0 0 0 0 0,0-1 0 0 0,0-1 1 0 0,1-1-1 0 0,-1 0 0 0 0,0 0 0 0 0,1-1 1 0 0,-1-1-1 0 0,0-1 0 0 0,1 0 0 0 0,-1-1 1 0 0,6-2 435 0 0,3-5-1010 0 0</inkml:trace>
  <inkml:trace contextRef="#ctx0" brushRef="#br0" timeOffset="3764.488">4553 371 2080 0 0,'-1'-2'69'0'0,"0"1"0"0"0,1 0 0 0 0,-1 0 0 0 0,0-1 0 0 0,0 1-1 0 0,0 0 1 0 0,0 0 0 0 0,0 0 0 0 0,0 0 0 0 0,0 0 0 0 0,0 0 0 0 0,0 0-1 0 0,0 0 1 0 0,-1 1 0 0 0,1-1 0 0 0,0 0 0 0 0,-1 1 0 0 0,1-1 0 0 0,0 1 0 0 0,-1-1-1 0 0,1 1 1 0 0,-1 0 0 0 0,1-1 0 0 0,-1 1 0 0 0,1 0 0 0 0,-1 0 0 0 0,1 0-1 0 0,-1 0 1 0 0,1 0 0 0 0,0 1 0 0 0,-1-1 0 0 0,1 0 0 0 0,-1 1 0 0 0,1-1 0 0 0,-1 1-1 0 0,1-1 1 0 0,0 1 0 0 0,0 0 0 0 0,-1 0 0 0 0,1-1 0 0 0,0 1 0 0 0,0 0-1 0 0,0 0 1 0 0,0 0 0 0 0,0 0 0 0 0,0 0 0 0 0,0 0 0 0 0,0 1 0 0 0,0-1 0 0 0,0 0-1 0 0,1 0 1 0 0,-1 1 0 0 0,0-1 0 0 0,1 0 0 0 0,-1 1 0 0 0,1-1 0 0 0,0 1-1 0 0,-1-1 1 0 0,1 2-69 0 0,-37 87 786 0 0,27-40-482 0 0,3-1 0 0 0,3 1 0 0 0,1 1 0 0 0,3-1 0 0 0,1 0 0 0 0,3 0 0 0 0,8 36-304 0 0,5 142 554 0 0,-17-229-548 0 0,-1 1-1 0 0,0-1 1 0 0,1 1 0 0 0,-1-1 0 0 0,0 0 0 0 0,0 1-1 0 0,0-1 1 0 0,1 1 0 0 0,-1 0 0 0 0,0-1-1 0 0,0 1 1 0 0,0 0 0 0 0,0-1 0 0 0,0 1 0 0 0,0 0-1 0 0,0 0 1 0 0,0 0 0 0 0,0 0 0 0 0,0 0-1 0 0,0 0 1 0 0,0 0 0 0 0,0 0 0 0 0,1 0 0 0 0,-1 0-1 0 0,0 1 1 0 0,0-1 0 0 0,0 0 0 0 0,0 1-1 0 0,0-1 1 0 0,0 1 0 0 0,0-1 0 0 0,1 1 0 0 0,-1-1-1 0 0,0 1 1 0 0,0-1 0 0 0,1 1 0 0 0,-1 0-1 0 0,0-1 1 0 0,1 1 0 0 0,-1 0 0 0 0,1 0 0 0 0,-1-1-1 0 0,1 1 1 0 0,-1 0 0 0 0,1 0 0 0 0,-1 0-1 0 0,1 0 1 0 0,0 0-6 0 0,-3-10 2 0 0,1 0 0 0 0,1-1 1 0 0,0 1-1 0 0,0-1 0 0 0,1 1 0 0 0,0-1 0 0 0,0 1 0 0 0,1 0 0 0 0,1-1 0 0 0,0 1 1 0 0,0 0-1 0 0,0-1 0 0 0,1 1 0 0 0,1 1 0 0 0,-1-1 0 0 0,2 0 0 0 0,-1 1 0 0 0,1 0 0 0 0,0 0 1 0 0,1 0-1 0 0,0 1 0 0 0,0 0 0 0 0,0 0 0 0 0,1 0 0 0 0,0 1 0 0 0,1 0 0 0 0,-1 0 1 0 0,1 1-1 0 0,0 0 0 0 0,0 0 0 0 0,1 1 0 0 0,0 0 0 0 0,-1 1 0 0 0,1-1 0 0 0,0 2 0 0 0,1-1 1 0 0,-1 1-1 0 0,0 1 0 0 0,1 0 0 0 0,6 0-2 0 0,-5 3 4 0 0,0 0 0 0 0,0 1 1 0 0,0 0-1 0 0,0 1 0 0 0,0 0 0 0 0,-1 1 0 0 0,0 0 1 0 0,0 0-1 0 0,0 1 0 0 0,-1 1 0 0 0,1 0 0 0 0,-2 0 1 0 0,1 0-1 0 0,-1 1 0 0 0,0 1 0 0 0,-1-1 0 0 0,1 1 1 0 0,-2 0-1 0 0,0 1 0 0 0,5 9-4 0 0,-10-16-6 0 0,0 0 0 0 0,-1 0 0 0 0,1 0 0 0 0,-1 0 0 0 0,0 1 0 0 0,0-1 0 0 0,0 0 0 0 0,0 0 0 0 0,-1 0 0 0 0,1 0 0 0 0,-1 0 0 0 0,0 0 0 0 0,0 0 0 0 0,0 0 0 0 0,0 0 0 0 0,-1 0 0 0 0,1-1 0 0 0,-1 1 0 0 0,1 0 0 0 0,-1-1 0 0 0,0 0 0 0 0,0 1 0 0 0,0-1 0 0 0,-1 0 0 0 0,1 0 0 0 0,0 0 1 0 0,-1 0-1 0 0,1 0 0 0 0,-1 0 6 0 0,-40 2-2813 0 0,-36-42-1100 0 0,60 20 2547 0 0</inkml:trace>
  <inkml:trace contextRef="#ctx0" brushRef="#br0" timeOffset="4011.045">4796 728 2136 0 0,'24'-15'5130'0'0,"19"37"-8250"0"0,-30-13 1746 0 0,1-1 226 0 0</inkml:trace>
  <inkml:trace contextRef="#ctx0" brushRef="#br0" timeOffset="4695.467">5262 768 1068 0 0,'-1'1'72'0'0,"1"-1"0"0"0,-1 0 0 0 0,1 0 0 0 0,-1 1 1 0 0,1-1-1 0 0,-1 0 0 0 0,1 0 0 0 0,-1 0 0 0 0,0 0 0 0 0,1 0 0 0 0,-1 0 0 0 0,1 0 0 0 0,-1 0 0 0 0,1 0 0 0 0,-1 0 0 0 0,1 0 1 0 0,-1 0-1 0 0,1 0 0 0 0,-1-1 0 0 0,1 1 0 0 0,-1 0 0 0 0,1 0 0 0 0,-1 0 0 0 0,1-1 0 0 0,-1 1 0 0 0,1 0 0 0 0,-1-1 0 0 0,1 1 1 0 0,0 0-1 0 0,-1-1 0 0 0,1 1 0 0 0,-1-1 0 0 0,1 1 0 0 0,0 0 0 0 0,0-1 0 0 0,-1 1 0 0 0,1-1 0 0 0,0 1 0 0 0,0-1 0 0 0,-1 1 1 0 0,1-1-1 0 0,0 1 0 0 0,0-1 0 0 0,0 1 0 0 0,0-1 0 0 0,0 0 0 0 0,0 1 0 0 0,0-1 0 0 0,0 1 0 0 0,0-1 0 0 0,0 1 0 0 0,0-1 0 0 0,0 1 1 0 0,0-1-1 0 0,0 1 0 0 0,1-1 0 0 0,-1 1 0 0 0,0-1 0 0 0,0 1 0 0 0,1-1 0 0 0,-1 1 0 0 0,0-1 0 0 0,1 1-72 0 0,-61-3 475 0 0,57 3-259 0 0,-26 2 22 0 0,0 1 0 0 0,1 1-1 0 0,-1 1 1 0 0,1 2 0 0 0,0 1 0 0 0,1 1 0 0 0,0 1-1 0 0,0 1 1 0 0,1 2 0 0 0,0 0 0 0 0,1 2 0 0 0,-10 9-238 0 0,33-23 17 0 0,-1 0 1 0 0,1 0-1 0 0,-1 1 1 0 0,1 0 0 0 0,0-1-1 0 0,-1 1 1 0 0,1 0-1 0 0,0 0 1 0 0,0 0 0 0 0,1 0-1 0 0,-1 0 1 0 0,0 1-1 0 0,1-1 1 0 0,-1 0 0 0 0,1 1-1 0 0,0-1 1 0 0,0 1-1 0 0,0 0 1 0 0,0-1 0 0 0,0 1-1 0 0,0 0 1 0 0,1 0-1 0 0,-1-1 1 0 0,1 1 0 0 0,0 0-1 0 0,0 0 1 0 0,0 0-1 0 0,0-1 1 0 0,1 1 0 0 0,-1 0-1 0 0,1 0 1 0 0,-1 0-1 0 0,1-1 1 0 0,0 1 0 0 0,0-1-1 0 0,0 1 1 0 0,1 0-1 0 0,-1-1 1 0 0,1 0 0 0 0,-1 1-1 0 0,1-1 1 0 0,0 0-1 0 0,0 0 1 0 0,-1 0 0 0 0,2 0-1 0 0,-1 0 1 0 0,1 0-18 0 0,13 6-6 0 0,0-2 1 0 0,1 0-1 0 0,0-1 0 0 0,0-1 0 0 0,0 0 1 0 0,0-2-1 0 0,1 0 0 0 0,-1 0 1 0 0,1-2-1 0 0,-1 0 0 0 0,16-3 6 0 0,10 2-393 0 0,182-22-999 0 0,-185 18 1202 0 0,0-3 0 0 0,0-1-1 0 0,-1-3 1 0 0,-1 0 0 0 0,0-3 0 0 0,0-1 0 0 0,9-7 190 0 0,-48 23 26 0 0,1-1-1 0 0,-1 1 1 0 0,1-1 0 0 0,-1 1-1 0 0,1 0 1 0 0,-1-1 0 0 0,1 1 0 0 0,0-1-1 0 0,-1 1 1 0 0,1-1 0 0 0,-1 1-1 0 0,1-1 1 0 0,0 0 0 0 0,0 1-1 0 0,-1-1 1 0 0,1 1 0 0 0,0-1 0 0 0,0 0-1 0 0,0 1 1 0 0,0-1 0 0 0,-1 0-1 0 0,1 1 1 0 0,0-1 0 0 0,0 1-1 0 0,0-1 1 0 0,0 0 0 0 0,1 1 0 0 0,-1-1-1 0 0,0 0 1 0 0,0 1 0 0 0,0-1-1 0 0,0 1 1 0 0,1-1 0 0 0,-1 0-1 0 0,0 1 1 0 0,1-1 0 0 0,-1 1 0 0 0,0-1-1 0 0,1 1 1 0 0,-1-1 0 0 0,1 1-1 0 0,-1-1 1 0 0,1 1 0 0 0,-1-1-1 0 0,1 1 1 0 0,-1 0 0 0 0,1-1 0 0 0,-1 1-1 0 0,1 0 1 0 0,-1-1 0 0 0,1 1-1 0 0,0 0 1 0 0,-1 0 0 0 0,1 0-1 0 0,-1 0 1 0 0,1-1 0 0 0,0 1 0 0 0,-1 0-1 0 0,1 0 1 0 0,0 0 0 0 0,-1 0-1 0 0,1 0 1 0 0,0 0 0 0 0,0 1-26 0 0,-57-1 661 0 0,47 1-609 0 0,-1 1 0 0 0,1-1 0 0 0,-1 2-1 0 0,1 0 1 0 0,0 0 0 0 0,0 0 0 0 0,0 1 0 0 0,0 0 0 0 0,1 1-1 0 0,0 0 1 0 0,0 1 0 0 0,0-1 0 0 0,0 1 0 0 0,1 1 0 0 0,-3 3-52 0 0,62 15 425 0 0,146-49-578 0 0,-182 22 110 0 0,-1-1 0 0 0,-1 0 1 0 0,1-1-1 0 0,0-1 0 0 0,-1 0 1 0 0,0-1-1 0 0,0-1 0 0 0,-1 0 1 0 0,0-1-1 0 0,0 0 0 0 0,0-1 1 0 0,-1 0-1 0 0,-1-1 0 0 0,6-6 43 0 0,-16 15 8 0 0,0 1 0 0 0,-1-1-1 0 0,1 1 1 0 0,-1-1 0 0 0,1 0 0 0 0,-1 1-1 0 0,1-1 1 0 0,-1 0 0 0 0,1 1-1 0 0,-1-1 1 0 0,0 0 0 0 0,1 0 0 0 0,-1 1-1 0 0,0-1 1 0 0,0 0 0 0 0,1 0-1 0 0,-1 1 1 0 0,0-1 0 0 0,0 0 0 0 0,0 0-1 0 0,0 0 1 0 0,0 1 0 0 0,0-1 0 0 0,0 0-1 0 0,0 0 1 0 0,0 0 0 0 0,-1 1-1 0 0,1-1 1 0 0,0 0 0 0 0,0 0 0 0 0,-1 1-1 0 0,1-1 1 0 0,-1 0 0 0 0,1 0-1 0 0,0 1 1 0 0,-1-1 0 0 0,1 1 0 0 0,-1-1-1 0 0,0 0 1 0 0,1 1 0 0 0,-1-1-1 0 0,1 1 1 0 0,-1-1 0 0 0,0 1 0 0 0,1-1-1 0 0,-1 1 1 0 0,0 0 0 0 0,0-1 0 0 0,1 1-1 0 0,-1 0 1 0 0,0 0 0 0 0,0-1-1 0 0,1 1 1 0 0,-1 0 0 0 0,0 0 0 0 0,0 0-1 0 0,0 0 1 0 0,0 0 0 0 0,1 0-1 0 0,-1 0 1 0 0,0 0 0 0 0,0 1 0 0 0,1-1-1 0 0,-1 0 1 0 0,0 0 0 0 0,0 1-1 0 0,0-1 1 0 0,1 0 0 0 0,-1 1 0 0 0,0-1-8 0 0,0 0 5 0 0,0 0 0 0 0,0 0 0 0 0,0 0 1 0 0,0 0-1 0 0,0 0 0 0 0,0 0 0 0 0,0 0 0 0 0,0 0 1 0 0,0 1-1 0 0,0-1 0 0 0,0 0 0 0 0,0 0 0 0 0,0 1 1 0 0,0-1-1 0 0,0 1 0 0 0,0-1 0 0 0,0 1 0 0 0,0-1 1 0 0,1 1-1 0 0,-1 0 0 0 0,0-1 0 0 0,0 1 0 0 0,1 0 1 0 0,-1 0-1 0 0,0-1 0 0 0,1 1 0 0 0,-1 0 1 0 0,1 0-1 0 0,-1 0 0 0 0,1 0 0 0 0,-1 0 0 0 0,1 0 1 0 0,0 0-1 0 0,-1 0 0 0 0,1 0 0 0 0,0 0 0 0 0,0 0 1 0 0,0 0-1 0 0,0 0 0 0 0,0 0 0 0 0,0 0 0 0 0,0 0 1 0 0,0 0-1 0 0,0 0 0 0 0,0 0 0 0 0,1 0 1 0 0,-1 0-1 0 0,0 0 0 0 0,1 0 0 0 0,-1 0 0 0 0,0 0 1 0 0,1 0-1 0 0,0 0 0 0 0,-1-1 0 0 0,1 1 0 0 0,-1 0 1 0 0,2 0-6 0 0,12 11-36 0 0,0-2 1 0 0,1 0 0 0 0,1-1 0 0 0,0 0-1 0 0,0-1 1 0 0,0-1 0 0 0,1-1 0 0 0,0 0 0 0 0,1-1-1 0 0,3 0 36 0 0,15 6-240 0 0,88 26-1126 0 0,-72-66-143 0 0,-43 9-2644 0 0,-11 15 2980 0 0</inkml:trace>
  <inkml:trace contextRef="#ctx0" brushRef="#br0" timeOffset="5452.9">5540 884 1440 0 0,'0'0'770'0'0,"0"0"-79"0"0,0-4-90 0 0,2-1-513 0 0,0 1 1 0 0,1-1 0 0 0,-1 1-1 0 0,1 0 1 0 0,-1 0 0 0 0,1 0-1 0 0,0 0 1 0 0,1 0 0 0 0,-1 0-1 0 0,1 1 1 0 0,0 0 0 0 0,0-1-1 0 0,0 2 1 0 0,0-1 0 0 0,0 0-1 0 0,0 1 1 0 0,1 0 0 0 0,-1 0-1 0 0,1 0 1 0 0,0 0 0 0 0,0 1 0 0 0,0 0-1 0 0,-1 0 1 0 0,1 0 0 0 0,0 0-1 0 0,0 1 1 0 0,0 0 0 0 0,0 0-1 0 0,0 0 1 0 0,0 1 0 0 0,0 0-1 0 0,0 0 1 0 0,0 0 0 0 0,0 0-1 0 0,0 1 1 0 0,-1 0 0 0 0,1 0-1 0 0,-1 0 1 0 0,1 0 0 0 0,0 2-89 0 0,143 151-131 0 0,-116-141-4068 0 0,-31-14 3084 0 0</inkml:trace>
  <inkml:trace contextRef="#ctx0" brushRef="#br0" timeOffset="5873.433">5998 968 928 0 0,'62'-4'3526'0'0,"71"-51"-1331"0"0,-119 40-2093 0 0,1 0 0 0 0,-2-1 0 0 0,0 0 0 0 0,-1-1 0 0 0,0-1 0 0 0,-2 0 0 0 0,0 0 1 0 0,-1-1-1 0 0,-1 0 0 0 0,-1-1 0 0 0,0 0 0 0 0,-2 0 0 0 0,0 0 0 0 0,-1-1 0 0 0,-1 1 0 0 0,-1-1 1 0 0,-1 0-1 0 0,-1 0 0 0 0,-1-10-102 0 0,1 21 81 0 0,1 0 0 0 0,-2-1 0 0 0,1 1 0 0 0,-1 0 0 0 0,-1 0 0 0 0,0 1 0 0 0,0-1 0 0 0,-1 0 1 0 0,0 1-1 0 0,-1-1 0 0 0,0 1 0 0 0,0 0 0 0 0,-1 0 0 0 0,0 1 0 0 0,-1-1 0 0 0,0 1 0 0 0,0 0 0 0 0,-5-4-81 0 0,-34 46 489 0 0,38-16-519 0 0,1 1 1 0 0,1 0-1 0 0,1-1 1 0 0,1 1-1 0 0,0 1 1 0 0,1-1-1 0 0,1 0 0 0 0,1 0 1 0 0,1 1-1 0 0,1-1 1 0 0,0 0-1 0 0,2 0 1 0 0,0 0-1 0 0,1 0 1 0 0,0-1-1 0 0,2 0 0 0 0,0 0 1 0 0,5 7 29 0 0,79 169-6565 0 0,-74-162 5381 0 0</inkml:trace>
  <inkml:trace contextRef="#ctx0" brushRef="#br0" timeOffset="7599.382">7316 585 2136 0 0,'19'-2'2662'0'0,"42"-35"-233"0"0,-48 30-1623 0 0,-13 7-132 0 0,-28 2-194 0 0,14-4-455 0 0,1 0-1 0 0,0-1 1 0 0,0-1 0 0 0,0 0 0 0 0,0-1-1 0 0,1 0 1 0 0,0-1 0 0 0,0 0 0 0 0,0-1 0 0 0,1-1-1 0 0,0 0 1 0 0,0 0 0 0 0,1-1 0 0 0,0 0-1 0 0,0-1 1 0 0,1 0 0 0 0,1 0 0 0 0,0-1-1 0 0,0 0 1 0 0,1-1 0 0 0,0 0 0 0 0,1 0 0 0 0,1 0-1 0 0,0-1 1 0 0,0 1 0 0 0,1-1 0 0 0,1 0-1 0 0,0-1 1 0 0,1 1 0 0 0,0 0 0 0 0,1-1 0 0 0,1 1-1 0 0,0-1 1 0 0,1 0 0 0 0,0 1 0 0 0,1 0-1 0 0,0-1 1 0 0,1 1 0 0 0,1 0 0 0 0,0 0-1 0 0,1 0 1 0 0,0 1 0 0 0,1 0 0 0 0,1 0 0 0 0,-1 0-1 0 0,6-5-24 0 0,-9 13 11 0 0,0 0-1 0 0,0 0 0 0 0,0 1 1 0 0,0-1-1 0 0,1 1 0 0 0,0-1 0 0 0,0 1 1 0 0,0 0-1 0 0,0 1 0 0 0,0-1 1 0 0,0 1-1 0 0,1 0 0 0 0,-1 0 1 0 0,1 0-1 0 0,-1 0 0 0 0,1 1 0 0 0,0 0 1 0 0,0 0-1 0 0,0 0 0 0 0,0 1 1 0 0,-1 0-1 0 0,1-1 0 0 0,0 2 1 0 0,0-1-1 0 0,0 1 0 0 0,0-1 1 0 0,0 1-1 0 0,0 1 0 0 0,-1-1 0 0 0,1 1 1 0 0,0-1-1 0 0,-1 1 0 0 0,0 1 1 0 0,1-1-1 0 0,-1 1 0 0 0,0-1 1 0 0,0 1-1 0 0,0 0 0 0 0,-1 1 1 0 0,1-1-1 0 0,-1 1 0 0 0,1-1 0 0 0,-1 1 1 0 0,-1 0-1 0 0,1 0 0 0 0,0 1 1 0 0,-1-1-1 0 0,1 2-10 0 0,20 45 227 0 0,-2 1-1 0 0,-2 0 1 0 0,-3 1 0 0 0,-2 1-1 0 0,-2 1 1 0 0,-2 0 0 0 0,-4 0 0 0 0,0 18-227 0 0,-3-48 130 0 0,0 1 18 0 0,-1 1 0 0 0,-2-1 1 0 0,0 1-1 0 0,-2-1 0 0 0,0 1 1 0 0,-2-1-1 0 0,-1 0 0 0 0,-8 22-148 0 0,10-38-20 0 0,0 0 0 0 0,-1-1-1 0 0,0 0 1 0 0,-1 0-1 0 0,0 0 1 0 0,0 0 0 0 0,-1-1-1 0 0,0 0 1 0 0,0 0 0 0 0,-1 0-1 0 0,0-1 1 0 0,-1 0 0 0 0,1-1-1 0 0,-1 0 1 0 0,0 0-1 0 0,-1 0 1 0 0,0-1 0 0 0,0 0-1 0 0,0-1 1 0 0,0 0 0 0 0,-1 0-1 0 0,1-1 1 0 0,-1-1 0 0 0,-6 2 20 0 0,11-3-249 0 0,0 1 0 0 0,0-1 0 0 0,0 0 1 0 0,0-1-1 0 0,0 1 0 0 0,-1-1 1 0 0,1 0-1 0 0,0-1 0 0 0,0 1 0 0 0,0-1 1 0 0,0 0-1 0 0,0 0 0 0 0,0 0 0 0 0,0-1 1 0 0,0 0-1 0 0,1 0 0 0 0,-1 0 1 0 0,0-1-1 0 0,1 1 0 0 0,0-1 0 0 0,0 0 1 0 0,0 0-1 0 0,0-1 0 0 0,0 1 1 0 0,0-1-1 0 0,1 0 0 0 0,0 0 0 0 0,0 0 1 0 0,0 0-1 0 0,0 0 0 0 0,0-1 1 0 0,1 1-1 0 0,0-1 0 0 0,0 0 0 0 0,0 0 1 0 0,1 0-1 0 0,0 0 0 0 0,0 0 0 0 0,0 0 1 0 0,0 0-1 0 0,1 0 0 0 0,0 0 1 0 0,0-3 248 0 0,0-10-1136 0 0</inkml:trace>
  <inkml:trace contextRef="#ctx0" brushRef="#br0" timeOffset="8113.578">7561 645 840 0 0,'1'-2'185'0'0,"0"0"-1"0"0,0 1 1 0 0,0-1-1 0 0,0 0 1 0 0,0 0 0 0 0,0 0-1 0 0,1 1 1 0 0,-1-1-1 0 0,1 1 1 0 0,-1-1-1 0 0,1 1 1 0 0,0-1 0 0 0,-1 1-1 0 0,1 0 1 0 0,0 0-1 0 0,0 0 1 0 0,0 0 0 0 0,0 0-1 0 0,0 1 1 0 0,0-1-1 0 0,0 0 1 0 0,0 1-1 0 0,0-1 1 0 0,0 1 0 0 0,1 0-1 0 0,-1 0 1 0 0,0 0-1 0 0,0 0 1 0 0,0 0-1 0 0,0 0 1 0 0,0 1 0 0 0,1-1-185 0 0,99 46 1332 0 0,-95-39-1203 0 0,0 0 0 0 0,-1 1 0 0 0,0-1 0 0 0,0 1 1 0 0,-1 1-1 0 0,0-1 0 0 0,-1 1 0 0 0,1 0 0 0 0,-2 0 0 0 0,1 0 0 0 0,-1 0 1 0 0,-1 1-1 0 0,1-1 0 0 0,-1 9-129 0 0,-1-17 221 0 0,-14 34 944 0 0,12-35-1140 0 0,0 0 0 0 0,0 0 0 0 0,0 0 0 0 0,0 0 1 0 0,-1 0-1 0 0,1 0 0 0 0,0-1 0 0 0,0 1 0 0 0,0 0 0 0 0,0-1 0 0 0,0 1 0 0 0,0-1 1 0 0,0 1-1 0 0,0-1 0 0 0,0 0 0 0 0,0 1 0 0 0,0-1 0 0 0,0 0 0 0 0,0 0 0 0 0,0 1 0 0 0,0-1 1 0 0,1 0-1 0 0,-1 0 0 0 0,0 0 0 0 0,1 0 0 0 0,-1 0 0 0 0,1 0 0 0 0,-1 0 0 0 0,1 0 0 0 0,-1-1 1 0 0,1 1-1 0 0,0 0 0 0 0,-1 0 0 0 0,1 0 0 0 0,0 0 0 0 0,0 0 0 0 0,0-1 0 0 0,0 1 0 0 0,0 0 1 0 0,0 0-1 0 0,0 0 0 0 0,1 0 0 0 0,-1-1 0 0 0,0 1 0 0 0,1 0 0 0 0,-1 0 0 0 0,0 0 1 0 0,1 0-1 0 0,0 0 0 0 0,-1 0 0 0 0,1-1-25 0 0,-1 1 15 0 0,0-19 22 0 0,1-1-1 0 0,1 0 1 0 0,1 1-1 0 0,1-1 1 0 0,1 1-1 0 0,0 0 1 0 0,2 0 0 0 0,0 1-1 0 0,1-1 1 0 0,1 2-1 0 0,9-15-36 0 0,-17 30 4 0 0,1-1-1 0 0,0 1 0 0 0,0 0 1 0 0,0 0-1 0 0,0 0 1 0 0,0 0-1 0 0,1 1 1 0 0,-1-1-1 0 0,1 1 0 0 0,0-1 1 0 0,-1 1-1 0 0,1 0 1 0 0,0 0-1 0 0,0 0 1 0 0,1 0-1 0 0,-1 1 0 0 0,0-1 1 0 0,1 1-1 0 0,-1 0 1 0 0,1 0-1 0 0,-1 0 1 0 0,1 0-4 0 0,-3 1 36 0 0,4 3-10 0 0,5 4-79 0 0,-1 1 1 0 0,1 1-1 0 0,-1-1 1 0 0,-1 1-1 0 0,0 1 1 0 0,0 0-1 0 0,-1 0 1 0 0,0 0 0 0 0,0 1-1 0 0,-1 0 1 0 0,-1 0-1 0 0,0 1 1 0 0,-1-1-1 0 0,0 1 1 0 0,0 0 0 0 0,-1 0-1 0 0,-1 1 1 0 0,0-1-1 0 0,-1 0 1 0 0,0 1-1 0 0,-1 5 53 0 0,1-7-262 0 0,15 26-1450 0 0,20-20-5711 0 0,-35-17 6193 0 0</inkml:trace>
  <inkml:trace contextRef="#ctx0" brushRef="#br0" timeOffset="9012.762">8267 728 1088 0 0,'6'-11'1227'0'0,"-7"11"-1154"0"0,1 0 0 0 0,-1 0 1 0 0,1 0-1 0 0,-1 0 0 0 0,0 0 1 0 0,1 0-1 0 0,-1 0 0 0 0,0 0 1 0 0,1 0-1 0 0,-1 0 0 0 0,0-1 1 0 0,1 1-1 0 0,-1 0 0 0 0,1-1 0 0 0,-1 1 1 0 0,1 0-1 0 0,-1-1 0 0 0,1 1 1 0 0,-1-1-1 0 0,1 1 0 0 0,-1 0 1 0 0,1-1-1 0 0,-1 1 0 0 0,1-1 1 0 0,0 1-1 0 0,-1-1 0 0 0,1 0 0 0 0,0 1 1 0 0,-1-1-1 0 0,1 1 0 0 0,0-1 1 0 0,0 0-1 0 0,0 1 0 0 0,-1-1 1 0 0,1 0-1 0 0,0 1 0 0 0,0-1 0 0 0,0 0 1 0 0,0 1-1 0 0,0-1 0 0 0,0 1 1 0 0,0-1-1 0 0,1 0 0 0 0,-1 1 1 0 0,0-1-1 0 0,0 0 0 0 0,0 1 1 0 0,1-1-1 0 0,-1 1 0 0 0,0-1 0 0 0,1 0 1 0 0,-1 1-1 0 0,0-1 0 0 0,1 1 1 0 0,-1-1-1 0 0,1 1 0 0 0,0-1-73 0 0,-21 8 224 0 0,0 0 0 0 0,1 2-1 0 0,0 0 1 0 0,0 1 0 0 0,1 1-1 0 0,0 1 1 0 0,1 0 0 0 0,1 1-1 0 0,0 1 1 0 0,-1 2-224 0 0,18-16 14 0 0,-1 0 0 0 0,1 0 0 0 0,-1 1 0 0 0,1-1 0 0 0,-1 0 0 0 0,1 0 0 0 0,-1 1 0 0 0,1-1 0 0 0,-1 0 0 0 0,0 1-1 0 0,1-1 1 0 0,-1 1 0 0 0,1-1 0 0 0,-1 0 0 0 0,0 1 0 0 0,1-1 0 0 0,-1 1 0 0 0,0-1 0 0 0,0 1 0 0 0,0-1 0 0 0,1 1 0 0 0,-1-1 0 0 0,0 1 0 0 0,0-1 0 0 0,0 1-1 0 0,0-1 1 0 0,0 1 0 0 0,0 0 0 0 0,0-1 0 0 0,0 1 0 0 0,0-1 0 0 0,0 1 0 0 0,0-1 0 0 0,0 1 0 0 0,0-1 0 0 0,0 1 0 0 0,0-1 0 0 0,-1 1 0 0 0,1-1 0 0 0,0 1 0 0 0,0-1-1 0 0,-1 1 1 0 0,1-1 0 0 0,0 1 0 0 0,-1-1 0 0 0,1 0 0 0 0,0 1 0 0 0,-1-1 0 0 0,1 1 0 0 0,-1-1 0 0 0,1 0 0 0 0,-1 0 0 0 0,1 1 0 0 0,-1-1 0 0 0,1 0 0 0 0,-1 0 0 0 0,1 1-1 0 0,-1-1 1 0 0,1 0 0 0 0,-1 0-14 0 0,47-13 218 0 0,-22-2-329 0 0,-2-2 0 0 0,0-1 0 0 0,-1 0 1 0 0,0-2-1 0 0,-2 0 0 0 0,0-2 0 0 0,-2 0 0 0 0,0 0 0 0 0,-2-2 0 0 0,0 0 0 0 0,3-10 111 0 0,131-269-126 0 0,-130 202 907 0 0,-18 100-689 0 0,-1 1 3 0 0,-19-9 260 0 0,5 33-293 0 0,1 1 0 0 0,1 1 0 0 0,2 0 0 0 0,0 1 1 0 0,2 0-1 0 0,0 0 0 0 0,2 1 0 0 0,2-1 0 0 0,0 1 0 0 0,1 0 1 0 0,2 1-1 0 0,1-1 0 0 0,2 0 0 0 0,0 2-62 0 0,32 143 362 0 0,-33-165-330 0 0,1 0 1 0 0,1 0-1 0 0,-1 0 0 0 0,1-1 1 0 0,0 1-1 0 0,1-1 1 0 0,-1 0-1 0 0,2 0 0 0 0,-1 0 1 0 0,1-1-1 0 0,0 1 0 0 0,0-1 1 0 0,0 0-1 0 0,1-1 0 0 0,0 1 1 0 0,1-1-1 0 0,-1 0 0 0 0,1-1 1 0 0,0 1-1 0 0,0-1 1 0 0,0-1-1 0 0,0 1 0 0 0,1-1 1 0 0,-1-1-1 0 0,1 1 0 0 0,0-1 1 0 0,0-1-1 0 0,2 1-32 0 0,2-7-8 0 0,-1 0-1 0 0,-1 0 1 0 0,1-1-1 0 0,-1 0 1 0 0,0-1-1 0 0,0 0 1 0 0,-1-1-1 0 0,0 0 1 0 0,-1 0-1 0 0,1-1 1 0 0,-2 0-1 0 0,1-1 1 0 0,-1 0-1 0 0,-1 0 1 0 0,0 0-1 0 0,0-1 1 0 0,-1 0-1 0 0,0 0 1 0 0,1-6 8 0 0,2 4 15 0 0,0-1 1 0 0,-2 0-1 0 0,0 0 0 0 0,0-1 1 0 0,-1 0-1 0 0,-1 0 1 0 0,-1 0-1 0 0,0 0 0 0 0,-1 0 1 0 0,1-11-16 0 0,-3 25 41 0 0,0 1-13 0 0,0 0-25 0 0,-23 2 9 0 0,-14 138 1 0 0,37-135-2 0 0,1 1 0 0 0,-1 0 0 0 0,1-1 0 0 0,1 0-1 0 0,-1 1 1 0 0,1-1 0 0 0,0 0 0 0 0,0 0 0 0 0,0 0 0 0 0,1 0 0 0 0,0 0 0 0 0,0 0-1 0 0,0-1 1 0 0,0 1 0 0 0,1-1 0 0 0,0 0 0 0 0,0 0 0 0 0,0 0 0 0 0,0-1-1 0 0,1 1 1 0 0,-1-1 0 0 0,1 0 0 0 0,0 0 0 0 0,0-1 0 0 0,0 0 0 0 0,0 1 0 0 0,0-2-1 0 0,0 1 1 0 0,1-1 0 0 0,1 1-11 0 0,4 0 6 0 0,0-1 0 0 0,0 0-1 0 0,1-1 1 0 0,-1 0 0 0 0,0-1-1 0 0,0 0 1 0 0,1-1 0 0 0,-1 0-1 0 0,0-1 1 0 0,0 0 0 0 0,-1-1 0 0 0,1 0-1 0 0,-1 0 1 0 0,0-1 0 0 0,0-1-1 0 0,0 0 1 0 0,-1 0 0 0 0,0 0 0 0 0,0-2-1 0 0,0 1 1 0 0,-1-1 0 0 0,0 0-1 0 0,-1 0 1 0 0,0-1 0 0 0,5-8-6 0 0,4-5-42 0 0,-9 14 32 0 0,-1-1 0 0 0,1 0 0 0 0,-1 0 0 0 0,-1-1 0 0 0,0 0 0 0 0,0 0 1 0 0,-1 0-1 0 0,0 0 0 0 0,-1 0 0 0 0,0-1 0 0 0,0 0 0 0 0,0-6 10 0 0,-3 15 2 0 0,-3-19 21 0 0,3 20-23 0 0,-1 0 0 0 0,1 1 0 0 0,-1-1-1 0 0,0 1 1 0 0,1-1 0 0 0,-1 1 0 0 0,0-1 0 0 0,1 1 0 0 0,-1-1 0 0 0,0 1 0 0 0,0 0 0 0 0,1-1 0 0 0,-1 1 0 0 0,0 0 0 0 0,0-1-1 0 0,1 1 1 0 0,-1 0 0 0 0,0 0 0 0 0,0 0 0 0 0,0 0 0 0 0,0 0 0 0 0,1 0 0 0 0,-1 0 0 0 0,0 0 0 0 0,0 0 0 0 0,0 1 0 0 0,0-1-1 0 0,1 0 1 0 0,-1 0 0 0 0,0 1 0 0 0,0-1 0 0 0,1 0 0 0 0,-1 1 0 0 0,0-1 0 0 0,1 1 0 0 0,-1-1 0 0 0,0 1 0 0 0,1-1-1 0 0,-1 1 1 0 0,1 0 0 0 0,-1-1 0 0 0,0 1 0 0 0,1 0 0 0 0,0-1 0 0 0,-1 1 0 0 0,1 0 0 0 0,-1-1 0 0 0,1 1 0 0 0,0 0 0 0 0,0 0-1 0 0,-1 0 1 0 0,1-1 0 0 0,0 1 0 0 0,0 0 0 0 0,0 0 0 0 0,0 0 0 0 0,0 0 0 0 0,0-1 0 0 0,0 1 0 0 0,0 0 0 0 0,0 0 0 0 0,0 0-1 0 0,1 0 1 0 0,-2 7-133 0 0,1-1 0 0 0,-1 1-1 0 0,1 0 1 0 0,1-1 0 0 0,0 1-1 0 0,0 0 1 0 0,0-1-1 0 0,1 1 1 0 0,0-1 0 0 0,1 0-1 0 0,0 1 1 0 0,0-1-1 0 0,0 0 1 0 0,1-1 0 0 0,0 1-1 0 0,0-1 1 0 0,1 1-1 0 0,-1-1 1 0 0,1-1 0 0 0,1 1-1 0 0,-1-1 1 0 0,1 0-1 0 0,0 0 1 0 0,0 0 0 0 0,1-1-1 0 0,-1 0 1 0 0,1 0 0 0 0,0-1-1 0 0,0 0 1 0 0,0 0 133 0 0,73 22-5201 0 0,-62-25 4019 0 0</inkml:trace>
  <inkml:trace contextRef="#ctx0" brushRef="#br0" timeOffset="9259.057">9667 383 1552 0 0,'-7'-1'192'0'0,"0"1"0"0"0,0 0 1 0 0,0 0-1 0 0,0 1 0 0 0,0 0 0 0 0,0 0 0 0 0,0 1 0 0 0,1-1 0 0 0,-1 2 0 0 0,0-1 1 0 0,1 1-1 0 0,0 0 0 0 0,0 0 0 0 0,0 0 0 0 0,0 1 0 0 0,0 0 0 0 0,1 0 0 0 0,-1 1-192 0 0,-5 2 182 0 0,1 1-1 0 0,0 0 0 0 0,0 0 0 0 0,1 1 0 0 0,0 0 1 0 0,0 1-1 0 0,1 0 0 0 0,0 0 0 0 0,1 1 0 0 0,0-1 1 0 0,1 2-1 0 0,0-1 0 0 0,1 1 0 0 0,0 0 0 0 0,1 0 1 0 0,0 0-1 0 0,1 1 0 0 0,1-1 0 0 0,0 1 0 0 0,0 0 0 0 0,1 9-181 0 0,1-17 30 0 0,0 0 0 0 0,1 0 0 0 0,0 1-1 0 0,0-1 1 0 0,0 0 0 0 0,0 0 0 0 0,1 0-1 0 0,0 0 1 0 0,0 0 0 0 0,0 0 0 0 0,1-1 0 0 0,-1 1-1 0 0,1-1 1 0 0,0 1 0 0 0,1-1 0 0 0,-1 0-1 0 0,1 0 1 0 0,0-1 0 0 0,0 1 0 0 0,0-1-1 0 0,0 0 1 0 0,0 0 0 0 0,1 0 0 0 0,-1 0-1 0 0,1-1 1 0 0,0 0 0 0 0,0 0 0 0 0,0 0-1 0 0,0-1 1 0 0,0 1 0 0 0,0-1 0 0 0,1 0-1 0 0,-1-1 1 0 0,4 1-30 0 0,7 1-250 0 0,1-1 0 0 0,-1-1 0 0 0,1 0 0 0 0,-1-1 0 0 0,1-1 0 0 0,-1 0 0 0 0,0-2 0 0 0,0 1 0 0 0,0-2 0 0 0,7-3 250 0 0,72-47-3792 0 0,-65 30 2597 0 0</inkml:trace>
  <inkml:trace contextRef="#ctx0" brushRef="#br0" timeOffset="9709.288">10019 81 2632 0 0,'-1'1'69'0'0,"1"0"1"0"0,-1-1-1 0 0,1 1 0 0 0,-1-1 1 0 0,0 1-1 0 0,1-1 0 0 0,-1 1 0 0 0,0-1 1 0 0,1 0-1 0 0,-1 1 0 0 0,0-1 0 0 0,0 0 1 0 0,1 1-1 0 0,-1-1 0 0 0,0 0 0 0 0,0 0 1 0 0,1 0-1 0 0,-1 0 0 0 0,0 0 0 0 0,0 0 1 0 0,0 0-1 0 0,1 0 0 0 0,-1 0 0 0 0,0 0 1 0 0,0 0-1 0 0,1 0 0 0 0,-1 0 0 0 0,0-1 1 0 0,0 1-1 0 0,1 0 0 0 0,-1-1 0 0 0,0 1 1 0 0,0-1-1 0 0,1 1 0 0 0,-1 0 1 0 0,1-1-1 0 0,-1 1 0 0 0,0-1 0 0 0,1 0 1 0 0,-1 1-1 0 0,1-1 0 0 0,-1 1 0 0 0,1-1 1 0 0,0 0-1 0 0,-1 1 0 0 0,1-1 0 0 0,-1 0 1 0 0,1 0-1 0 0,0 1 0 0 0,0-1 0 0 0,0 0 1 0 0,-1 0-1 0 0,1 0 0 0 0,0 1 0 0 0,0-1 1 0 0,0 0-1 0 0,0 0 0 0 0,0 1 0 0 0,0-1 1 0 0,0 0-1 0 0,1 0 0 0 0,-1 0 0 0 0,0 1 1 0 0,0-1-1 0 0,1 0-69 0 0,-26 62 1033 0 0,21-24-786 0 0,2 1 1 0 0,1-1-1 0 0,2 1 0 0 0,2-1 0 0 0,1 1 0 0 0,2-1 0 0 0,7 21-247 0 0,23 205 905 0 0,-36-259-897 0 0,-1 0 0 0 0,1-1 0 0 0,-1 1-1 0 0,1-1 1 0 0,-1 1 0 0 0,0-1 0 0 0,0 0-1 0 0,-1 1 1 0 0,1-1 0 0 0,-1 0 0 0 0,0 0 0 0 0,1 0-1 0 0,-1 0 1 0 0,-1 0 0 0 0,1 0 0 0 0,0 0-1 0 0,-1-1 1 0 0,1 1 0 0 0,-1-1 0 0 0,0 0 0 0 0,0 0-1 0 0,0 0 1 0 0,0 0 0 0 0,0 0 0 0 0,0 0-1 0 0,-1-1 1 0 0,1 0 0 0 0,0 0 0 0 0,-2 1-8 0 0,4-3-77 0 0,-2-1 40 0 0,0-5 17 0 0,0 0 1 0 0,1-1 0 0 0,0 1 0 0 0,0 0 0 0 0,0-1-1 0 0,1 1 1 0 0,0-1 0 0 0,0 0 0 0 0,1 1 0 0 0,0-1-1 0 0,1 0 1 0 0,-1 1 0 0 0,2-1 0 0 0,-1 0 0 0 0,1 1-1 0 0,0-1 1 0 0,0 1 0 0 0,1 0 0 0 0,0 0-1 0 0,0 0 1 0 0,1 0 0 0 0,0 1 0 0 0,0-1 0 0 0,1 1-1 0 0,-1 0 1 0 0,1 0 0 0 0,1 0 0 0 0,-1 1 0 0 0,1 0-1 0 0,0 0 1 0 0,0 0 0 0 0,1 1 19 0 0,0-3-5 0 0,2 1-1 0 0,-1-1 1 0 0,1 1 0 0 0,0 1-1 0 0,1 0 1 0 0,-1 0 0 0 0,1 1-1 0 0,0 0 1 0 0,0 1 0 0 0,0 0-1 0 0,0 0 1 0 0,1 1 0 0 0,-1 1-1 0 0,9-1 6 0 0,-10 5-1 0 0,1 0 0 0 0,0 1 0 0 0,-1 0 0 0 0,0 0 0 0 0,0 1 0 0 0,0 0 0 0 0,-1 1 0 0 0,0 0 0 0 0,0 0 0 0 0,0 1 0 0 0,-1 0 0 0 0,0 0 0 0 0,0 1 0 0 0,0-1 0 0 0,-1 2 0 0 0,-1-1 0 0 0,1 1 0 0 0,-1 0 0 0 0,-1 0 0 0 0,0 0 0 0 0,0 0 0 0 0,-1 1 0 0 0,0 0 0 0 0,0 0 0 0 0,-1-1 0 0 0,-1 1 0 0 0,1 10 1 0 0,-1-16-9 0 0,-1 0 1 0 0,0 1-1 0 0,1-1 1 0 0,-2 0-1 0 0,1 1 1 0 0,0-1-1 0 0,-1 1 1 0 0,0-1-1 0 0,0 0 1 0 0,0 0-1 0 0,-1 0 1 0 0,1 0-1 0 0,-1 0 1 0 0,0 0-1 0 0,0 0 0 0 0,0 0 1 0 0,-1 0-1 0 0,1-1 1 0 0,-1 1-1 0 0,0-1 1 0 0,0 0-1 0 0,-2 1 9 0 0,-41 10-4944 0 0,8-31 2615 0 0,23 0 1193 0 0</inkml:trace>
  <inkml:trace contextRef="#ctx0" brushRef="#br0" timeOffset="9959.167">10262 377 2384 0 0,'-2'-9'1220'0'0,"-1"1"-336"0"0,5 1-292 0 0,-1 1-256 0 0,3 0-151 0 0,0 3-73 0 0,0-3-4 0 0,-1 3-340 0 0,2 0-77 0 0,-2 0-7 0 0,0 1-12 0 0,2 2 16 0 0,0-1-448 0 0,-1 1-312 0 0,3 0-164 0 0</inkml:trace>
  <inkml:trace contextRef="#ctx0" brushRef="#br0" timeOffset="10581.558">10608 443 1028 0 0,'15'-23'4790'0'0,"-49"-4"-2657"0"0,21 31-2051 0 0,1 0 0 0 0,-1 0-1 0 0,1 1 1 0 0,0 1 0 0 0,0 0-1 0 0,1 1 1 0 0,0 0 0 0 0,0 0-1 0 0,1 2 1 0 0,-1-1 0 0 0,2 1-1 0 0,-1 0 1 0 0,2 1 0 0 0,-1 0-1 0 0,1 1 1 0 0,1 0 0 0 0,-1 0-1 0 0,2 0 1 0 0,0 1 0 0 0,0 0-1 0 0,1 0 1 0 0,1 0 0 0 0,0 1-1 0 0,0 0 1 0 0,2 0 0 0 0,-1 0-1 0 0,1 13-81 0 0,2-25 171 0 0,3 9 217 0 0,3-8-377 0 0,-1-1 0 0 0,1 1 0 0 0,0-1 0 0 0,0 0 0 0 0,0-1 0 0 0,0 1 0 0 0,1-1 0 0 0,-1 0 0 0 0,0-1 0 0 0,0 0 0 0 0,0 0 0 0 0,0 0 0 0 0,0 0 0 0 0,-1-1 0 0 0,1 0 0 0 0,0 0 0 0 0,-1-1 0 0 0,1 0 0 0 0,-1 0 0 0 0,0 0 0 0 0,0 0 0 0 0,0-1 0 0 0,4-3-11 0 0,5-4-95 0 0,0 0-1 0 0,-1 0 1 0 0,-1-1 0 0 0,0-1 0 0 0,0 0 0 0 0,-1-1 0 0 0,-1 0-1 0 0,0-1 1 0 0,-1 0 0 0 0,-1 0 0 0 0,3-7 95 0 0,-11 23-10 0 0,0-1 0 0 0,0 1 0 0 0,0-1 0 0 0,1 1 0 0 0,-1-1 0 0 0,0 0 0 0 0,0 1 0 0 0,1-1 0 0 0,-1 1 0 0 0,0-1 0 0 0,1 0 0 0 0,-1 1 0 0 0,0-1 0 0 0,1 0 0 0 0,-1 1 0 0 0,1-1 0 0 0,-1 0 0 0 0,1 0 0 0 0,-1 1 0 0 0,0-1 0 0 0,1 0 0 0 0,-1 0 0 0 0,1 0 0 0 0,-1 0 0 0 0,1 0 0 0 0,-1 1 0 0 0,1-1 0 0 0,-1 0 0 0 0,1 0 0 0 0,-1 0 0 0 0,1 0 0 0 0,-1-1 0 0 0,1 1 0 0 0,-1 0 0 0 0,1 0 0 0 0,-1 0 0 0 0,1 0 0 0 0,-1 0 0 0 0,0 0 0 0 0,1-1 0 0 0,-1 1 0 0 0,1 0 0 0 0,-1 0 0 0 0,0-1 0 0 0,1 1 0 0 0,-1 0 0 0 0,1-1 0 0 0,-1 1 0 0 0,0 0 0 0 0,1-1 0 0 0,-1 1 0 0 0,0-1 0 0 0,0 1 0 0 0,1 0 0 0 0,-1-1 0 0 0,0 1 0 0 0,0-1 0 0 0,0 1 0 0 0,0-1 0 0 0,1 1 0 0 0,-1-1 10 0 0,4 8-36 0 0,23 78-147 0 0,-27-86 206 0 0,0 1 0 0 0,1-1 1 0 0,-1 1-1 0 0,1-1 0 0 0,-1 1 0 0 0,0-1 0 0 0,1 1 0 0 0,-1-1 0 0 0,1 1 0 0 0,-1-1 1 0 0,1 1-1 0 0,-1 0 0 0 0,1-1 0 0 0,-1 1 0 0 0,1 0 0 0 0,-1 0 0 0 0,1-1 1 0 0,0 1-1 0 0,-1 0 0 0 0,1 0 0 0 0,-1 0 0 0 0,1 0 0 0 0,0 0 0 0 0,-1 0 0 0 0,1 0 1 0 0,0 0-1 0 0,-1 0 0 0 0,1 0 0 0 0,-1 0 0 0 0,1 0 0 0 0,0 0 0 0 0,-1 1 1 0 0,1-1-1 0 0,-1 0 0 0 0,1 0 0 0 0,-1 1 0 0 0,1-1 0 0 0,-1 0 0 0 0,1 1 0 0 0,-1-1 1 0 0,1 0-1 0 0,-1 1 0 0 0,1-1 0 0 0,-1 1 0 0 0,1 0-23 0 0,3-12-39 0 0,5-10 73 0 0,0 1 1 0 0,1 1-1 0 0,1 0 0 0 0,1 0 0 0 0,1 1 0 0 0,0 1 1 0 0,1 0-1 0 0,1 1 0 0 0,1 0 0 0 0,1 0-34 0 0,-15 15 5 0 0,0 0-1 0 0,-1 0 1 0 0,1 1-1 0 0,0-1 1 0 0,-1 0-1 0 0,1 1 1 0 0,0 0-1 0 0,0-1 1 0 0,0 1-1 0 0,0 0 1 0 0,-1 0-1 0 0,1 0 1 0 0,0 0 0 0 0,0 0-1 0 0,0 0 1 0 0,0 1-1 0 0,-1-1 1 0 0,1 1-1 0 0,0-1 1 0 0,0 1-1 0 0,-1 0 1 0 0,1-1-1 0 0,0 1 1 0 0,-1 0-1 0 0,1 0 1 0 0,-1 0-1 0 0,1 0 1 0 0,-1 1-1 0 0,0-1 1 0 0,1 0-1 0 0,-1 0 1 0 0,0 1-1 0 0,0-1 1 0 0,0 1-1 0 0,0-1 1 0 0,0 1-1 0 0,0 0 1 0 0,0-1-1 0 0,0 1 1 0 0,-1 0-1 0 0,1 0 1 0 0,-1 1-5 0 0,33 84 346 0 0,-31-80-315 0 0,25 159-1687 0 0,-27-165 246 0 0,0-1-14 0 0,-1 8-2210 0 0,-6-4 2511 0 0</inkml:trace>
  <inkml:trace contextRef="#ctx0" brushRef="#br0" timeOffset="10879.316">11222 404 1832 0 0,'36'18'16490'0'0,"-35"-18"-16146"0"0,-10 11-6300 0 0,-21 5 3059 0 0,18-10 1821 0 0,-81 52-3963 0 0,70-43 3937 0 0</inkml:trace>
  <inkml:trace contextRef="#ctx0" brushRef="#br0" timeOffset="71513.407">6033 2074 836 0 0,'34'-39'8083'0'0,"-36"100"-6926"0"0,6-6-1035 0 0,2 1 0 0 0,3-1 0 0 0,2-1-1 0 0,14 38-121 0 0,-7-22-1000 0 0,-18-69 863 0 0,0 0 1 0 0,0 0 0 0 0,0 0-1 0 0,0 0 1 0 0,0 0-1 0 0,0 0 1 0 0,0 0-1 0 0,0 0 1 0 0,-1 0 0 0 0,1 0-1 0 0,0 0 1 0 0,-1 0-1 0 0,1 0 1 0 0,0 0-1 0 0,-1-1 1 0 0,1 1-1 0 0,-1 0 1 0 0,1 0 0 0 0,-1 0-1 0 0,0-1 1 0 0,1 1-1 0 0,-1 0 1 0 0,0-1-1 0 0,1 1 1 0 0,-1 0 0 0 0,0-1-1 0 0,0 1 1 0 0,0-1-1 0 0,1 1 1 0 0,-1-1-1 0 0,0 0 1 0 0,0 1-1 0 0,0-1 1 0 0,0 0 0 0 0,0 0-1 0 0,0 1 1 0 0,0-1-1 0 0,0 0 1 0 0,0 0-1 0 0,0 0 1 0 0,0 0 0 0 0,0 0-1 0 0,0 0 1 0 0,0-1 136 0 0,-8 1-1204 0 0</inkml:trace>
  <inkml:trace contextRef="#ctx0" brushRef="#br0" timeOffset="71779.125">5692 2245 2976 0 0,'26'-9'3775'0'0,"7"-3"-3269"0"0,310-25 4 0 0,-180 24-5654 0 0,-133 9 3933 0 0</inkml:trace>
  <inkml:trace contextRef="#ctx0" brushRef="#br0" timeOffset="72164.703">6409 2134 1336 0 0,'66'49'3764'0'0,"-56"-39"-3636"0"0,0 0 0 0 0,-1 0 0 0 0,0 1 0 0 0,-1 0 0 0 0,0 1 0 0 0,-1-1 0 0 0,0 2 0 0 0,0-1-1 0 0,-2 1 1 0 0,0 0 0 0 0,0 0 0 0 0,-1 0 0 0 0,0 1 0 0 0,-2-1 0 0 0,1 1 0 0 0,-1 6-128 0 0,-2-16 36 0 0,-1-1 1 0 0,1 0-1 0 0,-1 0 0 0 0,0 0 1 0 0,0 0-1 0 0,0 0 1 0 0,-1 0-1 0 0,1 0 0 0 0,0-1 1 0 0,-1 1-1 0 0,0 0 1 0 0,0-1-1 0 0,0 1 1 0 0,0-1-1 0 0,0 0 0 0 0,0 0 1 0 0,-1 1-1 0 0,1-1 1 0 0,-1-1-1 0 0,1 1 1 0 0,-1 0-1 0 0,0-1 0 0 0,0 1 1 0 0,0-1-1 0 0,0 0 1 0 0,0 0-1 0 0,0 0 1 0 0,0 0-1 0 0,0-1 0 0 0,-3 1-36 0 0,5-1 170 0 0,-19-20-12 0 0,18 14-189 0 0,-1-1-1 0 0,2 1 0 0 0,-1-1 0 0 0,1 0 0 0 0,0 0 0 0 0,1 1 0 0 0,-1-1 1 0 0,1 0-1 0 0,1 0 0 0 0,-1 0 0 0 0,1 1 0 0 0,0-1 0 0 0,1 0 0 0 0,0 1 0 0 0,0-1 1 0 0,0 1-1 0 0,1-1 0 0 0,0 1 0 0 0,0 0 0 0 0,0 0 0 0 0,1 0 0 0 0,0 1 1 0 0,0-1-1 0 0,1 1 0 0 0,-1 0 0 0 0,1 0 0 0 0,0 1 0 0 0,0-1 0 0 0,4-1 32 0 0,120-94-3947 0 0,-113 89 2807 0 0</inkml:trace>
  <inkml:trace contextRef="#ctx0" brushRef="#br0" timeOffset="72791.363">6742 2095 1632 0 0,'36'-24'2927'0'0,"-25"66"-2072"0"0,-5 16-406 0 0,-5-33-315 0 0,2 0 1 0 0,0 0 0 0 0,1 0 0 0 0,2-1-1 0 0,1 0 1 0 0,0 0 0 0 0,2 0 0 0 0,9 17-135 0 0,29 4 818 0 0,-45-45-722 0 0,14-4 65 0 0,-7-4-169 0 0,-1-1 0 0 0,0 0-1 0 0,0-1 1 0 0,-1 0 0 0 0,-1 0-1 0 0,1 0 1 0 0,-2-1 0 0 0,1 0 0 0 0,-2 0-1 0 0,1 0 1 0 0,-2-1 0 0 0,1 0-1 0 0,-1 1 1 0 0,-1-2 8 0 0,12-30 143 0 0,-17 56 53 0 0,4-5-188 0 0,1-1 1 0 0,0 0-1 0 0,1 1 0 0 0,0-1 1 0 0,0 0-1 0 0,0 0 1 0 0,1-1-1 0 0,0 1 1 0 0,0-1-1 0 0,1 0 1 0 0,-1 0-1 0 0,1 0 0 0 0,1-1 1 0 0,-1 0-1 0 0,1 0 1 0 0,0 0-1 0 0,0 0 1 0 0,1-1-1 0 0,-1 0 0 0 0,1-1 1 0 0,0 1-1 0 0,0-1 1 0 0,0-1-1 0 0,0 1 1 0 0,0-1-1 0 0,1 0 0 0 0,-1-1 1 0 0,1 0-1 0 0,-1 0 1 0 0,1-1-1 0 0,0 1 1 0 0,-1-2-1 0 0,1 1 0 0 0,4-2-8 0 0,-3 2-11 0 0,1-1 1 0 0,-1 1-1 0 0,0-2 0 0 0,0 0 0 0 0,0 0 0 0 0,0 0 0 0 0,0-1 0 0 0,0 0 0 0 0,-1-1 0 0 0,0 0 0 0 0,0 0 0 0 0,0-1 0 0 0,0 0 0 0 0,0-1 0 0 0,-1 1 0 0 0,0-1 0 0 0,0-1 0 0 0,-1 1 0 0 0,0-1 0 0 0,0 0 0 0 0,0-1 0 0 0,-1 1 1 0 0,0-1-1 0 0,-1 0 0 0 0,0-1 0 0 0,0 1 0 0 0,0-1 0 0 0,-1 1 0 0 0,-1-1 0 0 0,1 0 0 0 0,-1 0 0 0 0,-1 0 0 0 0,0-1 0 0 0,0 1 0 0 0,-1-1 11 0 0,0 3 18 0 0,0 0 0 0 0,-1 0 0 0 0,1 0 0 0 0,-1 0 0 0 0,-1 0 0 0 0,0 0 0 0 0,0 0 1 0 0,0 0-1 0 0,-1 1 0 0 0,0-1 0 0 0,0 1 0 0 0,0 0 0 0 0,-1-1 0 0 0,0 2 0 0 0,0-1 0 0 0,-1 0 0 0 0,0 1 0 0 0,0 0 0 0 0,0 0 0 0 0,0 0 0 0 0,-1 1 0 0 0,0 0 0 0 0,0 0 0 0 0,0 0 0 0 0,0 1 0 0 0,0 0 1 0 0,-1 0-1 0 0,0 0 0 0 0,1 1 0 0 0,-1 0 0 0 0,0 0 0 0 0,0 1 0 0 0,0 0 0 0 0,0 0 0 0 0,-1 1 0 0 0,1 0 0 0 0,0 0 0 0 0,-1 1-18 0 0,3 0 22 0 0,1 0 1 0 0,-1 0-1 0 0,0 1 0 0 0,1 0 0 0 0,-1 0 1 0 0,1 0-1 0 0,0 1 0 0 0,0 0 0 0 0,0-1 1 0 0,0 1-1 0 0,0 1 0 0 0,0-1 0 0 0,1 0 1 0 0,0 1-1 0 0,-1 0 0 0 0,1 0 0 0 0,1 0 1 0 0,-1 0-1 0 0,1 0 0 0 0,-1 1 0 0 0,1-1 1 0 0,0 1-1 0 0,1-1 0 0 0,-1 1 0 0 0,1 0 1 0 0,0-1-1 0 0,0 1 0 0 0,0 0 0 0 0,1 0 1 0 0,0 0-1 0 0,0 0 0 0 0,0 0 0 0 0,1 0 1 0 0,-1 0-1 0 0,1-1 0 0 0,0 1 0 0 0,0 0 1 0 0,2 1-23 0 0,3 10 29 0 0,1 0 1 0 0,1-1 0 0 0,0 0 0 0 0,2 0 0 0 0,-1-1-1 0 0,2 0 1 0 0,0-1 0 0 0,0 0 0 0 0,1-1-1 0 0,1 0 1 0 0,0-1 0 0 0,0 0 0 0 0,1-1 0 0 0,1-1-1 0 0,0 0 1 0 0,5 1-30 0 0,169 65-6533 0 0,-165-69 5144 0 0</inkml:trace>
  <inkml:trace contextRef="#ctx0" brushRef="#br0" timeOffset="73089.245">7833 2176 1344 0 0,'47'17'13809'0'0,"-209"77"-25262"0"0,138-78 10433 0 0</inkml:trace>
  <inkml:trace contextRef="#ctx0" brushRef="#br0" timeOffset="67802.353">2130 2335 1732 0 0,'0'0'649'0'0,"-2"14"4233"0"0,2 64-4102 0 0,63 185-501 0 0,-82-236-5088 0 0,9-25 3660 0 0</inkml:trace>
  <inkml:trace contextRef="#ctx0" brushRef="#br0" timeOffset="68064.275">1786 2549 2508 0 0,'14'-7'4365'0'0,"35"-16"-3503"0"0,284-56 1122 0 0,-105 64-9233 0 0,-212 15 6139 0 0</inkml:trace>
  <inkml:trace contextRef="#ctx0" brushRef="#br0" timeOffset="68575.817">2428 2492 916 0 0,'26'23'3691'0'0,"39"49"-2382"0"0,-55-55-1144 0 0,0 0-1 0 0,-1 1 1 0 0,-1 0 0 0 0,0 1-1 0 0,-2-1 1 0 0,0 2 0 0 0,-1-1-1 0 0,-1 0 1 0 0,-1 1 0 0 0,0 0-1 0 0,-1 7-164 0 0,-2-26 27 0 0,0-1 0 0 0,0 1-1 0 0,0 0 1 0 0,0 0 0 0 0,0 0-1 0 0,0 0 1 0 0,0-1 0 0 0,0 1-1 0 0,0 0 1 0 0,0 0 0 0 0,0 0-1 0 0,0-1 1 0 0,-1 1 0 0 0,1 0-1 0 0,0 0 1 0 0,0-1 0 0 0,-1 1-1 0 0,1 0 1 0 0,-1 0 0 0 0,1-1-1 0 0,-1 1 1 0 0,1-1 0 0 0,-1 1-1 0 0,1 0 1 0 0,-1-1 0 0 0,1 1-1 0 0,-1-1 1 0 0,0 1 0 0 0,1-1-1 0 0,-1 1 1 0 0,0-1 0 0 0,0 0-1 0 0,1 1 1 0 0,-1-1 0 0 0,0 0-1 0 0,0 0 1 0 0,1 1 0 0 0,-1-1-1 0 0,0 0 1 0 0,0 0 0 0 0,0 0-1 0 0,1 0 1 0 0,-1 0 0 0 0,0 0-1 0 0,0 0 1 0 0,0 0 0 0 0,0 0-1 0 0,1-1 1 0 0,-1 1 0 0 0,0 0-1 0 0,0 0 1 0 0,1-1 0 0 0,-1 1 0 0 0,0-1-1 0 0,1 1 1 0 0,-1 0 0 0 0,0-1-1 0 0,1 1 1 0 0,-1-1 0 0 0,0 0-1 0 0,1 1 1 0 0,-1-1 0 0 0,1 1-1 0 0,-1-1 1 0 0,1 0 0 0 0,-1 1-1 0 0,1-1 1 0 0,0 0 0 0 0,-1 0-1 0 0,1 0-26 0 0,-2-9 19 0 0,1-1-1 0 0,0 0 0 0 0,0 1 1 0 0,1-1-1 0 0,0 0 1 0 0,1 0-1 0 0,0 1 0 0 0,1-1 1 0 0,0 0-1 0 0,1 1 1 0 0,0 0-1 0 0,1-1 0 0 0,0 1 1 0 0,0 1-1 0 0,1-1 1 0 0,1 1-1 0 0,-1-1 0 0 0,2 2 1 0 0,-1-1-1 0 0,1 1 1 0 0,0 0-1 0 0,1 0 0 0 0,0 1 1 0 0,0-1-1 0 0,0 2 1 0 0,1 0-1 0 0,0 0 0 0 0,0 0 1 0 0,1 1-1 0 0,0 1 1 0 0,0-1-1 0 0,5 0-18 0 0,-7 6-9 0 0,1 1 0 0 0,0 0 0 0 0,-1 0 0 0 0,1 1-1 0 0,-1 0 1 0 0,0 0 0 0 0,0 1 0 0 0,0 0 0 0 0,0 0 0 0 0,-1 1 0 0 0,0 0 0 0 0,0 0 0 0 0,0 1 0 0 0,0 0-1 0 0,-1 0 1 0 0,0 1 0 0 0,-1 0 0 0 0,1 0 0 0 0,-1 0 0 0 0,0 0 0 0 0,-1 1 0 0 0,0 0 0 0 0,0 0 0 0 0,-1 0-1 0 0,0 0 1 0 0,0 1 0 0 0,-1-1 0 0 0,0 1 0 0 0,-1 0 0 0 0,1 0 0 0 0,-1 5 9 0 0,-1-12-41 0 0,-15 21-1296 0 0,-44-42-3938 0 0,35 6 4091 0 0</inkml:trace>
  <inkml:trace contextRef="#ctx0" brushRef="#br0" timeOffset="68823.029">2737 2326 1792 0 0,'0'-5'1356'0'0,"1"1"-416"0"0,-1-1-328 0 0,2 2-304 0 0,3 0-108 0 0,-1 2-20 0 0,0-1-320 0 0,0 2-180 0 0,3 0-32 0 0,-2 0-272 0 0,-1 0-496 0 0,0 2-108 0 0</inkml:trace>
  <inkml:trace contextRef="#ctx0" brushRef="#br0" timeOffset="69211.025">2852 2422 1076 0 0,'6'35'3980'0'0,"16"20"-3475"0"0,-6-18-247 0 0,36 104 1072 0 0,-41-140 781 0 0,124-188-1173 0 0,-122 169-930 0 0,-11 14-6 0 0,0 1 1 0 0,0-1-1 0 0,0 1 1 0 0,1-1-1 0 0,0 1 1 0 0,-1 0-1 0 0,1 0 0 0 0,0 0 1 0 0,1 0-1 0 0,-1 0 1 0 0,0 1-1 0 0,1-1 1 0 0,0 1-1 0 0,-1 0 1 0 0,1 0-1 0 0,0 1 1 0 0,0-1-1 0 0,0 1 0 0 0,0 0 1 0 0,0 0-1 0 0,0 0 1 0 0,1 0-1 0 0,1 1-2 0 0,0 2-3 0 0,0 1 1 0 0,-1 0-1 0 0,0 0 0 0 0,0 0 0 0 0,0 1 0 0 0,0 0 0 0 0,0 0 0 0 0,-1 0 1 0 0,1 0-1 0 0,-1 1 0 0 0,0 0 0 0 0,-1 0 0 0 0,1 0 0 0 0,-1 0 0 0 0,0 1 0 0 0,0-1 1 0 0,-1 1-1 0 0,0-1 0 0 0,0 1 0 0 0,0 0 0 0 0,0 0 0 0 0,-1 0 0 0 0,0 0 1 0 0,0 2 2 0 0,4 47-1134 0 0,-5-52 235 0 0,-24 14-4604 0 0,18-19 4313 0 0</inkml:trace>
  <inkml:trace contextRef="#ctx0" brushRef="#br0" timeOffset="69445.195">3269 2162 1048 0 0,'2'-6'1020'0'0,"-2"2"-400"0"0,3-1-272 0 0,0 4-40 0 0,2-2-556 0 0,0 0-364 0 0,1 0-616 0 0</inkml:trace>
  <inkml:trace contextRef="#ctx0" brushRef="#br0" timeOffset="70363.425">3737 2449 1496 0 0,'-84'-18'3636'0'0,"75"18"-3557"0"0,0 2 1 0 0,0-1 0 0 0,0 1-1 0 0,0 1 1 0 0,0 0 0 0 0,0 0-1 0 0,1 0 1 0 0,-1 1 0 0 0,1 1-1 0 0,0-1 1 0 0,1 1 0 0 0,-1 0-1 0 0,1 1 1 0 0,0 0 0 0 0,0 0-1 0 0,1 1 1 0 0,-1 0 0 0 0,2 0-1 0 0,-1 0 1 0 0,1 1 0 0 0,0-1-1 0 0,0 1 1 0 0,1 1 0 0 0,0-1-1 0 0,-1 6-79 0 0,4-12 30 0 0,0 0-1 0 0,1 0 1 0 0,-1 0-1 0 0,1 1 0 0 0,0-1 1 0 0,-1 0-1 0 0,1 0 1 0 0,0 0-1 0 0,0 0 1 0 0,1 1-1 0 0,-1-1 0 0 0,0 0 1 0 0,1 0-1 0 0,-1 0 1 0 0,1 0-1 0 0,0 0 0 0 0,-1 0 1 0 0,1 0-1 0 0,0 0 1 0 0,0 0-1 0 0,1 0 1 0 0,-1-1-1 0 0,0 1 0 0 0,1 0 1 0 0,-1-1-1 0 0,1 1 1 0 0,-1-1-1 0 0,1 1 1 0 0,0-1-1 0 0,-1 0 0 0 0,1 1 1 0 0,0-1-1 0 0,0 0 1 0 0,0 0-1 0 0,0-1 1 0 0,0 1-1 0 0,0 0 0 0 0,0-1 1 0 0,0 1-1 0 0,0-1 1 0 0,1 0-1 0 0,-1 1 0 0 0,0-1 1 0 0,0 0-1 0 0,0 0 1 0 0,0-1-1 0 0,0 1 1 0 0,1 0-1 0 0,0-1-29 0 0,116-17 401 0 0,38-55 183 0 0,-131 86-742 0 0,-20-9 51 0 0,1-1 1 0 0,-1 1 0 0 0,1-2 0 0 0,0 1 0 0 0,-1-1-1 0 0,1 0 1 0 0,0 0 0 0 0,1-1 0 0 0,-1 1 0 0 0,0-2-1 0 0,0 1 1 0 0,0-1 0 0 0,1 0 0 0 0,-1-1 0 0 0,0 1 0 0 0,0-2-1 0 0,0 1 1 0 0,0-1 0 0 0,0 0 0 0 0,0 0 0 0 0,0-1-1 0 0,-1 0 1 0 0,1 0 0 0 0,-1 0 0 0 0,0-1 0 0 0,0 0 0 0 0,0 0-1 0 0,0-1 1 0 0,-1 0 0 0 0,1 0 0 0 0,-2 0 0 0 0,1 0-1 0 0,0-1 1 0 0,-1 0 0 0 0,0 0 0 0 0,0 0 0 0 0,-1 0-1 0 0,1-3 107 0 0,11-50 824 0 0,-3-2-1 0 0,-3 1 0 0 0,-3-1 1 0 0,-2-1-1 0 0,-3-11-823 0 0,-1 4 2651 0 0,0 68-2497 0 0,-17-2 238 0 0,-9 206 150 0 0,62-26-351 0 0,26-33-890 0 0,-60-143 579 0 0,1-1 0 0 0,0 1 0 0 0,-1-1 0 0 0,1 1 0 0 0,0-1 0 0 0,0 0 0 0 0,0 0 0 0 0,-1 0 0 0 0,1-1-1 0 0,0 1 1 0 0,0 0 0 0 0,-1-1 0 0 0,1 0 0 0 0,0 0 0 0 0,-1 0 0 0 0,1 0 0 0 0,-1 0 0 0 0,1 0-1 0 0,-1-1 1 0 0,0 1 0 0 0,1-1 0 0 0,-1 0 0 0 0,0 0 0 0 0,0 1 0 0 0,0-1 0 0 0,0-1 0 0 0,0 1 0 0 0,-1 0-1 0 0,1 0 1 0 0,-1-1 0 0 0,1 1 0 0 0,-1-1 0 0 0,0 1 0 0 0,0-1 0 0 0,0 1 0 0 0,0-1 0 0 0,-1 0-1 0 0,1 1 1 0 0,-1-1 0 0 0,1 0 0 0 0,-1 0 0 0 0,0 0 120 0 0,32-124-4682 0 0,-26 94 3648 0 0</inkml:trace>
  <inkml:trace contextRef="#ctx0" brushRef="#br0" timeOffset="70968.071">4308 2234 2408 0 0,'28'-261'4925'0'0,"-23"208"-2876"0"0,-10 73-526 0 0,-1 17-1456 0 0,3 0-1 0 0,1 0 1 0 0,1 1-1 0 0,2-1 1 0 0,2 0-1 0 0,1 0 1 0 0,2 0-1 0 0,2-1 1 0 0,3 8-67 0 0,-1-7 60 0 0,-8-24-49 0 0,0-1 0 0 0,1 0 1 0 0,1 0-1 0 0,-1 0 1 0 0,2 0-1 0 0,0 0 0 0 0,0-1 1 0 0,1 0-1 0 0,1 0 0 0 0,-1 0 1 0 0,2-1-1 0 0,-1 0 1 0 0,2 0-1 0 0,-1-1 0 0 0,1 0 1 0 0,1-1-1 0 0,3 3-11 0 0,-8-11-29 0 0,0 1 0 0 0,0-1 0 0 0,0 0 0 0 0,1-1-1 0 0,-1 1 1 0 0,0-1 0 0 0,0 0 0 0 0,0 0 0 0 0,0-1 0 0 0,0 1 0 0 0,0-1-1 0 0,0 0 1 0 0,0 0 0 0 0,-1-1 0 0 0,1 0 0 0 0,-1 1 0 0 0,1-1 0 0 0,-1-1-1 0 0,0 1 1 0 0,0-1 0 0 0,-1 0 0 0 0,1 1 0 0 0,-1-2 0 0 0,0 1 0 0 0,0 0 0 0 0,0-1-1 0 0,-1 1 1 0 0,1-1 0 0 0,-1 0 0 0 0,0 0 29 0 0,88-171-445 0 0,-103 215 553 0 0,14-33-109 0 0,0 0-1 0 0,-1-1 1 0 0,2 1 0 0 0,-1 0 0 0 0,1-1 0 0 0,0 1 0 0 0,0-1 0 0 0,0 0 0 0 0,1 1-1 0 0,0-1 1 0 0,0 0 0 0 0,0-1 0 0 0,0 1 0 0 0,1 0 0 0 0,0-1 0 0 0,0 0 0 0 0,0 0-1 0 0,0 0 1 0 0,1-1 0 0 0,0 1 0 0 0,-1-1 0 0 0,1 0 0 0 0,1 0 0 0 0,-1-1 0 0 0,0 1-1 0 0,0-1 1 0 0,1-1 0 0 0,0 1 0 0 0,-1-1 0 0 0,1 1 0 0 0,0-2 0 0 0,-1 1 0 0 0,3-1 1 0 0,2 2-13 0 0,0-1 1 0 0,1 0 0 0 0,-1-1 0 0 0,0 0 0 0 0,1 0 0 0 0,-1-1 0 0 0,0-1 0 0 0,1 0 0 0 0,-1 0 0 0 0,0-1 0 0 0,0 0 0 0 0,-1-1 0 0 0,1 0 0 0 0,-1 0 0 0 0,0-1 0 0 0,0 0 0 0 0,0-1 0 0 0,5-4 12 0 0,-8 2-11 0 0,0 0 1 0 0,-1-1 0 0 0,0 1 0 0 0,0-1 0 0 0,-1 0 0 0 0,0 0 0 0 0,0-1 0 0 0,-1 1 0 0 0,-1-1-1 0 0,1 0 1 0 0,-2 1 0 0 0,1-1 0 0 0,-1 0 0 0 0,-1 0 0 0 0,0 0 0 0 0,0 0 0 0 0,-1-5 10 0 0,1 14 14 0 0,-22-1-20 0 0,14 20 8 0 0,0 0 0 0 0,1 1 0 0 0,0-1 0 0 0,2 1 0 0 0,0 1 1 0 0,1-1-1 0 0,1 1 0 0 0,1 0 0 0 0,1 4-2 0 0,-7 41 59 0 0,6-43-64 0 0,-1 0 0 0 0,-1 0 1 0 0,0 0-1 0 0,-2-1 0 0 0,0 1 0 0 0,-2-1 0 0 0,0-1 0 0 0,-1 0 0 0 0,-2 0 0 0 0,1-1 0 0 0,-2 0 1 0 0,-1-1-1 0 0,0 0 0 0 0,-1-1 0 0 0,-1 0 0 0 0,-1-2 0 0 0,0 0 0 0 0,-11 8 5 0 0,-88 37-1811 0 0,106-57 1365 0 0,0 0 1 0 0,0-1-1 0 0,0 0 0 0 0,-1 0 1 0 0,1-1-1 0 0,-1 0 1 0 0,1-1-1 0 0,-1 0 1 0 0,1 0-1 0 0,-1-1 0 0 0,1 0 1 0 0,0-1-1 0 0,-3-1 446 0 0,-38-17-1226 0 0</inkml:trace>
  <inkml:trace contextRef="#ctx0" brushRef="#br0" timeOffset="66432.518">484 2615 1520 0 0,'0'0'718'0'0,"0"0"-36"0"0,0 0-87 0 0,0 0-6 0 0,0 0-79 0 0,0 0-17 0 0,0 0-51 0 0,0 0 12 0 0,0 0-61 0 0,0 0-40 0 0,0 0-73 0 0,0 0 6 0 0,0 0-14 0 0,0 0 0 0 0,0 0-22 0 0,0 0-12 0 0,0 0 18 0 0,0 0-30 0 0,0 0-46 0 0,0 0 23 0 0,0 0-3 0 0,0 0-26 0 0,0 0-24 0 0,0 0-16 0 0,0 0 0 0 0,0 0-42 0 0,0 0-3 0 0,0 0 2 0 0,0 0-9 0 0,0 0-4 0 0,0 0 18 0 0,0 0-36 0 0,0 0-18 0 0,0 0 22 0 0,0 0-22 0 0,0 0-8 0 0,0 0 14 0 0,0 0-23 0 0,0 0-5 0 0,0 0-18 0 0,0 0 11 0 0,0 0 5 0 0,4 5-14 0 0,20 90-22 0 0,6 48 31 0 0,-25-122 107 0 0,-2-6-723 0 0,-18-31-1424 0 0,-40-67-3266 0 0,44 53 4057 0 0</inkml:trace>
  <inkml:trace contextRef="#ctx0" brushRef="#br0" timeOffset="66759.361">485 2296 1228 0 0,'4'-44'12051'0'0,"-5"44"-12120"0"0,1 0-75 0 0,0 0-80 0 0,2 37-4330 0 0,16 49-766 0 0,-12-65 4076 0 0</inkml:trace>
  <inkml:trace contextRef="#ctx0" brushRef="#br0" timeOffset="67209.475">743 2911 968 0 0,'8'-49'6113'0'0,"43"-70"-4949"0"0,-44 102-1100 0 0,1 1 1 0 0,0 0 0 0 0,1 1 0 0 0,1 0-1 0 0,0 0 1 0 0,1 1 0 0 0,1 1-1 0 0,0-1 1 0 0,1 2 0 0 0,0 0 0 0 0,1 0-1 0 0,0 2 1 0 0,0-1 0 0 0,2 2-1 0 0,-1 0 1 0 0,1 1 0 0 0,0 0-1 0 0,1 2 1 0 0,0 0 0 0 0,7-2-65 0 0,-19 9 4 0 0,0 0-1 0 0,0 0 1 0 0,0 0 0 0 0,0 1 0 0 0,0 0-1 0 0,-1-1 1 0 0,1 2 0 0 0,-1-1 0 0 0,1 0 0 0 0,-1 1-1 0 0,0 0 1 0 0,0 0 0 0 0,0 0 0 0 0,0 1-1 0 0,-1-1 1 0 0,1 1 0 0 0,-1 0 0 0 0,0 0-1 0 0,0 0 1 0 0,0 0 0 0 0,-1 1 0 0 0,1-1 0 0 0,-1 1-1 0 0,0 0 1 0 0,0-1 0 0 0,-1 1 0 0 0,1 0-1 0 0,-1 0 1 0 0,0 0 0 0 0,-1 0 0 0 0,1 0-1 0 0,-1 0 1 0 0,0 0 0 0 0,0 0 0 0 0,-1 0 0 0 0,1 0-1 0 0,-1 0 1 0 0,0 0 0 0 0,-1 0 0 0 0,1 0-1 0 0,-1 0 1 0 0,0 0 0 0 0,0-1-4 0 0,-3 6-64 0 0,-1-1 1 0 0,0 0-1 0 0,-1-1 0 0 0,0 1 1 0 0,0-1-1 0 0,0-1 0 0 0,-1 1 1 0 0,0-1-1 0 0,-1-1 1 0 0,0 1-1 0 0,0-2 0 0 0,0 1 1 0 0,-1-1-1 0 0,1-1 0 0 0,-5 2 64 0 0,-98 17-4595 0 0,92-26 3368 0 0,-11-12 15 0 0</inkml:trace>
  <inkml:trace contextRef="#ctx0" brushRef="#br0" timeOffset="987198.583">12601 1551 1048 0 0,'29'-25'8578'0'0,"-29"25"-8390"0"0,0 0-40 0 0,0 0-44 0 0,40 270 931 0 0,-27-208-873 0 0,54 201 183 0 0,-56-213-2083 0 0,-19-73-4810 0 0,2 6 5362 0 0</inkml:trace>
  <inkml:trace contextRef="#ctx0" brushRef="#br0" timeOffset="987535.952">12761 1443 1744 0 0,'3'-5'104'0'0,"1"0"0"0"0,-1 0 0 0 0,1 0 0 0 0,0 0 0 0 0,0 1 0 0 0,1-1 0 0 0,-1 1 0 0 0,1 0 0 0 0,0 0 0 0 0,0 1 0 0 0,0-1 0 0 0,1 1 0 0 0,-1 1 1 0 0,1-1-1 0 0,0 1 0 0 0,0-1 0 0 0,0 2 0 0 0,0-1 0 0 0,0 1 0 0 0,0 0 0 0 0,0 0 0 0 0,0 0 0 0 0,0 1 0 0 0,1 0 0 0 0,-1 0 0 0 0,0 1 0 0 0,0 0 0 0 0,0 0 0 0 0,0 0 0 0 0,0 1 0 0 0,0 0 0 0 0,0 0 0 0 0,0 0 0 0 0,-1 1 0 0 0,1 0 0 0 0,-1 0 0 0 0,0 0 0 0 0,0 1 0 0 0,0 0 0 0 0,0 0 0 0 0,0 0 0 0 0,-1 0 0 0 0,0 1 0 0 0,0 0 0 0 0,2 3-104 0 0,-2-2 51 0 0,-1 0 0 0 0,0 0 1 0 0,-1 1-1 0 0,0-1 0 0 0,1 1 0 0 0,-2-1 0 0 0,1 1 0 0 0,-1 0 0 0 0,0 0 0 0 0,-1-1 0 0 0,1 1 0 0 0,-2 0 0 0 0,1 0 1 0 0,0 0-1 0 0,-1 0 0 0 0,-1-1 0 0 0,1 1 0 0 0,-1 0 0 0 0,0-1 0 0 0,0 1 0 0 0,-1-1 0 0 0,0 0 0 0 0,0 0 0 0 0,-1 0 1 0 0,1 0-1 0 0,-1-1 0 0 0,-1 1 0 0 0,1-1 0 0 0,-1 0 0 0 0,0 0 0 0 0,-2 2-51 0 0,-6 5 17 0 0,0-1 0 0 0,-1 0 0 0 0,0 0 1 0 0,-1-1-1 0 0,0-1 0 0 0,0-1 0 0 0,-1 0 0 0 0,0-1 0 0 0,0 0 0 0 0,-1-2 0 0 0,-16 4-17 0 0,2-24-5055 0 0,34 5 3657 0 0</inkml:trace>
  <inkml:trace contextRef="#ctx0" brushRef="#br0" timeOffset="988126.506">13533 1765 988 0 0,'4'104'3580'0'0,"-47"1"-190"0"0,10-64-1121 0 0,55-80-1598 0 0,165-353 154 0 0,-180 377-748 0 0,-7 16-68 0 0,1-1 0 0 0,-1 0 1 0 0,1 1-1 0 0,-1-1 0 0 0,0 0 0 0 0,1 1 1 0 0,-1-1-1 0 0,1 0 0 0 0,-1 0 1 0 0,1 0-1 0 0,-1 1 0 0 0,1-1 1 0 0,-1 0-1 0 0,1 0 0 0 0,-1 0 0 0 0,1 0 1 0 0,-1 0-1 0 0,1 0 0 0 0,-1 0 1 0 0,1 0-1 0 0,-1 0 0 0 0,1 0 1 0 0,-1 0-1 0 0,1 0 0 0 0,-1 0 0 0 0,1 0 1 0 0,-1-1-1 0 0,1 1 0 0 0,-1 0 1 0 0,1 0-1 0 0,-1 0 0 0 0,1-1 1 0 0,-1 1-1 0 0,0 0 0 0 0,1-1 0 0 0,-1 1 1 0 0,0 0-1 0 0,1-1 0 0 0,-1 1 1 0 0,0-1-1 0 0,1 1 0 0 0,-1 0 1 0 0,0-1-1 0 0,1 1 0 0 0,-1-1 0 0 0,0 1 1 0 0,0-1-1 0 0,0 1 0 0 0,0-1 1 0 0,1 1-1 0 0,-1-1 0 0 0,0 1 1 0 0,0-1-1 0 0,0 1 0 0 0,0-1 0 0 0,0 1 1 0 0,0-1-10 0 0,80 283-178 0 0,-55-168-2187 0 0,-25-111 2139 0 0,-1 0 0 0 0,0 0 0 0 0,0 0 0 0 0,0 0 0 0 0,0 0 0 0 0,0 0-1 0 0,0 0 1 0 0,-1-1 0 0 0,1 1 0 0 0,-1-1 0 0 0,0 1 0 0 0,0-1 0 0 0,0 1 0 0 0,0-1 0 0 0,0 0 0 0 0,-1 0 0 0 0,1 0 0 0 0,0 0 0 0 0,-1-1 0 0 0,0 1 0 0 0,1-1-1 0 0,-1 1 1 0 0,0-1 0 0 0,0 0 0 0 0,0 0 0 0 0,0 0 0 0 0,0 0 0 0 0,0-1 0 0 0,0 1 0 0 0,0-1 0 0 0,0 0 226 0 0,-8 1-1419 0 0</inkml:trace>
  <inkml:trace contextRef="#ctx0" brushRef="#br0" timeOffset="988376.165">13464 1829 1844 0 0,'7'0'4008'0'0,"15"-3"-2423"0"0,228-55 356 0 0,-79 32-6459 0 0,-140 22 3268 0 0,-5-1 20 0 0</inkml:trace>
  <inkml:trace contextRef="#ctx0" brushRef="#br0" timeOffset="988640.619">14168 1684 2324 0 0,'13'4'4036'0'0,"-3"21"-622"0"0,18 219-2143 0 0,-20-208-1242 0 0,1-10-494 0 0,-7-20-1499 0 0,-2-6-3519 0 0,-3-4 4357 0 0</inkml:trace>
  <inkml:trace contextRef="#ctx0" brushRef="#br0" timeOffset="988967.121">14675 1383 1688 0 0,'-10'21'302'0'0,"2"1"0"0"0,0-1 0 0 0,1 1 0 0 0,1 0 0 0 0,1 1 0 0 0,2-1 0 0 0,0 1 0 0 0,1 0 0 0 0,1 0 0 0 0,1 0 0 0 0,1 0 0 0 0,2 8-302 0 0,-2 31 413 0 0,24 161 183 0 0,-23-207-572 0 0,-2 0 0 0 0,0 1 1 0 0,-1-1-1 0 0,-1 0 1 0 0,0 1-1 0 0,-2-1 0 0 0,1 0 1 0 0,-2-1-1 0 0,0 1 1 0 0,-1-1-1 0 0,-1 0 0 0 0,0 0 1 0 0,-1-1-1 0 0,-3 5-24 0 0,6-12-240 0 0,-1 0-1 0 0,0 0 1 0 0,0-1-1 0 0,-1 0 1 0 0,0 0 0 0 0,0-1-1 0 0,0 0 1 0 0,-1 0-1 0 0,1 0 1 0 0,-1-1-1 0 0,-1 0 1 0 0,1-1 0 0 0,0 0-1 0 0,-1 0 1 0 0,1-1-1 0 0,-1 0 1 0 0,-6 1 240 0 0,-29 1-1219 0 0</inkml:trace>
  <inkml:trace contextRef="#ctx0" brushRef="#br0" timeOffset="989277.539">13208 1538 1756 0 0,'-21'14'381'0'0,"1"2"0"0"0,1 0 0 0 0,1 1 0 0 0,0 1 0 0 0,1 1 0 0 0,1 0 0 0 0,1 1 0 0 0,1 0 0 0 0,1 2 0 0 0,-4 7-381 0 0,12-19 83 0 0,0 1 1 0 0,0 0-1 0 0,1 1 0 0 0,1-1 1 0 0,-1 1-1 0 0,2 0 0 0 0,0-1 1 0 0,0 1-1 0 0,1 0 0 0 0,1 0 1 0 0,0 0-1 0 0,0 0 0 0 0,1 0 1 0 0,1 0-1 0 0,0 0 0 0 0,1 0 1 0 0,0-1-1 0 0,0 1 0 0 0,1-1 1 0 0,1 0-1 0 0,0 0 0 0 0,3 5-83 0 0,2-1-33 0 0,1 0-1 0 0,0 0 0 0 0,1-1 0 0 0,0 0 1 0 0,1-1-1 0 0,1-1 0 0 0,0 0 0 0 0,1-1 1 0 0,0 0-1 0 0,0-1 0 0 0,11 4 34 0 0,194 59-3684 0 0,-156-62 2476 0 0</inkml:trace>
  <inkml:trace contextRef="#ctx0" brushRef="#br0" timeOffset="990235.697">14851 1127 1816 0 0,'0'0'771'0'0,"0"-22"1414"0"0,0 19-2131 0 0,1 0 0 0 0,0 0 0 0 0,0 0 1 0 0,0 0-1 0 0,0 0 0 0 0,1 0 0 0 0,-1 1 1 0 0,1-1-1 0 0,-1 1 0 0 0,1-1 0 0 0,0 1 1 0 0,0-1-1 0 0,0 1 0 0 0,1 0 0 0 0,-1 0 1 0 0,0 0-1 0 0,1 0 0 0 0,-1 0 0 0 0,1 1 1 0 0,0-1-1 0 0,-1 1 0 0 0,1 0 0 0 0,0 0 1 0 0,0 0-1 0 0,0 0 0 0 0,0 0 0 0 0,0 0 1 0 0,0 1-1 0 0,0 0 0 0 0,0-1 0 0 0,2 1-54 0 0,1-2 45 0 0,0-1-1 0 0,0 1 0 0 0,1 0 1 0 0,-1 0-1 0 0,1 1 0 0 0,-1 0 1 0 0,1 0-1 0 0,0 0 1 0 0,-1 1-1 0 0,1 0 0 0 0,0 0 1 0 0,-1 1-1 0 0,1 0 0 0 0,0 0 1 0 0,-1 0-1 0 0,1 1 0 0 0,-1 0 1 0 0,0 1-1 0 0,0-1 1 0 0,0 1-1 0 0,0 0 0 0 0,0 0 1 0 0,0 1-1 0 0,-1 0 0 0 0,1 0 1 0 0,-1 0-1 0 0,0 1 0 0 0,-1 0 1 0 0,1 0-1 0 0,-1 0 1 0 0,0 0-1 0 0,0 1 0 0 0,-1-1 1 0 0,1 1-1 0 0,-1 0 0 0 0,0 0 1 0 0,0 2-45 0 0,22 76 538 0 0,-4 1 0 0 0,-3 1 0 0 0,-4 0 0 0 0,-4 1 1 0 0,-3 34-539 0 0,-3-68 138 0 0,34 231 838 0 0,-30-144 69 0 0,-11-132-970 0 0,-1 1 1 0 0,0-1-1 0 0,0 0 0 0 0,-1 0 0 0 0,0 0 0 0 0,-1-1 1 0 0,1 0-1 0 0,-2 0 0 0 0,1 0 0 0 0,-1-1 0 0 0,1 0 1 0 0,-2 0-1 0 0,1-1 0 0 0,-1 1 0 0 0,0-2 0 0 0,0 1 1 0 0,0-1-1 0 0,0 0 0 0 0,-1-1 0 0 0,0 0 0 0 0,0-1 1 0 0,0 1-1 0 0,-8 0-75 0 0,16-3 2 0 0,-153 30-515 0 0,127-29-386 0 0,0-1 0 0 0,0-1-1 0 0,1-2 1 0 0,-1 0 0 0 0,1-2 0 0 0,0-1-1 0 0,-20-7 900 0 0,-46-31-4973 0 0,80 40 3881 0 0</inkml:trace>
  <inkml:trace contextRef="#ctx0" brushRef="#br0" timeOffset="986329.835">11572 1927 2128 0 0,'2'-1'5024'0'0,"10"-5"-3399"0"0,184-75 1421 0 0,10 22-3567 0 0,-142 48-2664 0 0,-84 30-1950 0 0,-3-9 4013 0 0</inkml:trace>
  <inkml:trace contextRef="#ctx0" brushRef="#br0" timeOffset="986578.197">11587 2021 1164 0 0,'5'3'1176'0'0,"1"-1"-244"0"0,2-2-132 0 0,16 1-104 0 0,-10-1-76 0 0,10 0-103 0 0,5 0-121 0 0,3 0-48 0 0,3 0-124 0 0,1 0-276 0 0,0 0 0 0 0,43-10-360 0 0,-44 4-577 0 0,2 1-287 0 0,-2-1-8 0 0,-3-3 4 0 0</inkml:trace>
  <inkml:trace contextRef="#ctx0" brushRef="#br0" timeOffset="982410.945">8899 1475 1348 0 0,'95'-9'4370'0'0,"-139"-3"-3414"0"0,-347 65-824 0 0,374-50-151 0 0,7-2 30 0 0,0 0 0 0 0,0 0 0 0 0,0 1 0 0 0,0 0 0 0 0,1 0 1 0 0,-1 1-1 0 0,1 1 0 0 0,-1-1 0 0 0,1 2 0 0 0,1-1 0 0 0,-1 1 1 0 0,1 1-1 0 0,-1-1 0 0 0,1 1 0 0 0,1 1 0 0 0,-1-1 0 0 0,1 1 1 0 0,1 1-1 0 0,-1-1 0 0 0,1 1 0 0 0,0 0 0 0 0,1 1 0 0 0,0-1 0 0 0,0 1 1 0 0,1 0-1 0 0,0 1 0 0 0,0 2-11 0 0,-10 294 1023 0 0,31-192-779 0 0,-14 233 735 0 0,-11-309-783 0 0,8-37-84 0 0,5 35 635 0 0,-1-31-711 0 0,1-1 0 0 0,0 0 0 0 0,0 0 1 0 0,0 0-1 0 0,1-1 0 0 0,-1 0 0 0 0,1 0 0 0 0,0 0 0 0 0,0-1 1 0 0,0 0-1 0 0,0 0 0 0 0,0 0 0 0 0,1-1 0 0 0,-1 0 0 0 0,0 0 1 0 0,3 0-37 0 0,279-5-501 0 0,-89-4-5510 0 0,-163 11 4755 0 0,16 9 72 0 0</inkml:trace>
  <inkml:trace contextRef="#ctx0" brushRef="#br0" timeOffset="983685.766">9150 1699 1100 0 0,'13'-15'733'0'0,"-10"15"-368"0"0,-3 0-45 0 0,0 0-16 0 0,19-21 780 0 0,-11 11-1119 0 0,10-13 2219 0 0,-13 44-1108 0 0,-20 319 406 0 0,35-223-942 0 0,5 33 264 0 0,-24-143-889 0 0,10 17-1974 0 0,2-86-3420 0 0,-13 53 4265 0 0</inkml:trace>
  <inkml:trace contextRef="#ctx0" brushRef="#br0" timeOffset="984024.005">9244 1712 848 0 0,'-1'-6'148'0'0,"0"0"1"0"0,1-1-1 0 0,0 1 0 0 0,0 0 1 0 0,0 0-1 0 0,1-1 1 0 0,-1 1-1 0 0,2 0 0 0 0,-1 0 1 0 0,1 0-1 0 0,-1 0 0 0 0,2 0 1 0 0,-1 0-1 0 0,1 1 0 0 0,0-1 1 0 0,0 1-1 0 0,0-1 0 0 0,1 1 1 0 0,0 0-1 0 0,0 1 0 0 0,0-1 1 0 0,0 1-1 0 0,1-1 0 0 0,0 1 1 0 0,0 1-1 0 0,0-1 0 0 0,0 1 1 0 0,1 0-1 0 0,-1 0 0 0 0,1 0 1 0 0,0 1-1 0 0,0 0 1 0 0,0 0-1 0 0,0 0 0 0 0,0 1 1 0 0,0 0-149 0 0,0-2 30 0 0,0 0 0 0 0,0 1 0 0 0,0-1 1 0 0,0 2-1 0 0,0-1 0 0 0,0 1 1 0 0,1-1-1 0 0,-1 2 0 0 0,0-1 1 0 0,1 1-1 0 0,-1 0 0 0 0,1 0 0 0 0,-1 1 1 0 0,1 0-1 0 0,-1 0 0 0 0,0 0 1 0 0,0 1-1 0 0,1 0 0 0 0,-1 0 1 0 0,0 1-1 0 0,-1-1 0 0 0,1 1 0 0 0,0 1 1 0 0,-1-1-1 0 0,0 1 0 0 0,0 0 1 0 0,0 0-1 0 0,0 0 0 0 0,0 1 1 0 0,-1 0-1 0 0,0 0 0 0 0,0 0 0 0 0,0 0 1 0 0,-1 1-1 0 0,0-1 0 0 0,0 1 1 0 0,0 0-1 0 0,0 1-30 0 0,-4 1 34 0 0,0 0 0 0 0,-1 0 0 0 0,0 0 0 0 0,0 0 0 0 0,-1 0 0 0 0,0 0 0 0 0,0-1 0 0 0,-1 1 0 0 0,0-1 0 0 0,0 0 0 0 0,-1 0 0 0 0,0 0 0 0 0,0-1 0 0 0,-1 0 0 0 0,-4 5-34 0 0,-9 7 27 0 0,0-1-1 0 0,-1-1 1 0 0,-1-1-1 0 0,0-1 1 0 0,-1-1-1 0 0,0 0 1 0 0,-1-2 0 0 0,-1 0-27 0 0,0 1-202 0 0,21-11 14 0 0,-26 11-267 0 0,12-13-2665 0 0,15-2 1902 0 0,4-3 22 0 0</inkml:trace>
  <inkml:trace contextRef="#ctx0" brushRef="#br0" timeOffset="984758.595">10124 1832 848 0 0,'0'0'95'0'0,"0"1"1"0"0,0-1-1 0 0,0 1 1 0 0,0-1-1 0 0,0 0 1 0 0,0 1-1 0 0,0-1 0 0 0,0 1 1 0 0,0-1-1 0 0,0 1 1 0 0,0-1-1 0 0,0 0 1 0 0,0 1-1 0 0,0-1 0 0 0,1 1 1 0 0,-1-1-1 0 0,0 0 1 0 0,0 1-1 0 0,0-1 0 0 0,1 0 1 0 0,-1 1-1 0 0,0-1 1 0 0,0 0-1 0 0,1 1 1 0 0,-1-1-1 0 0,0 0 0 0 0,1 0 1 0 0,-1 1-1 0 0,0-1 1 0 0,1 0-1 0 0,-1 0 1 0 0,0 0-1 0 0,1 1 0 0 0,-1-1 1 0 0,1 0-1 0 0,-1 0 1 0 0,0 0-1 0 0,1 0 0 0 0,-1 0 1 0 0,1 0-1 0 0,-1 0 1 0 0,0 0-1 0 0,1 0 1 0 0,-1 0-1 0 0,1 0 0 0 0,-1 0 1 0 0,1 0-96 0 0,-16 41 729 0 0,-97 174 1656 0 0,71-164-1829 0 0,52-81-265 0 0,213-358-45 0 0,-143 271-38 0 0,-78 119-211 0 0,0 1-1 0 0,0-1 0 0 0,-1 0 0 0 0,1 1 1 0 0,-1 0-1 0 0,1-1 0 0 0,-1 1 1 0 0,0 0-1 0 0,0 0 0 0 0,0 0 1 0 0,0 1-1 0 0,0-1 0 0 0,-1 0 0 0 0,0 1 1 0 0,0-1-1 0 0,0 1 0 0 0,0-1 1 0 0,0 1-1 0 0,-1 0 0 0 0,1-1 1 0 0,-1 1-1 0 0,0 0 0 0 0,0-1 1 0 0,-1 4 3 0 0,10 43 47 0 0,1 1 1 0 0,2-1 0 0 0,3-1 0 0 0,2 0 0 0 0,5 5-48 0 0,0 12-665 0 0,-22-65 354 0 0,0-1-9 0 0,-12 14-3941 0 0,5-15 3067 0 0,2-3-22 0 0</inkml:trace>
  <inkml:trace contextRef="#ctx0" brushRef="#br0" timeOffset="985067.334">10001 2041 1096 0 0,'16'-15'4007'0'0,"21"-2"-2964"0"0,127-11 1084 0 0,-57 14-4735 0 0,-88 8-123 0 0,-11 0 1445 0 0</inkml:trace>
  <inkml:trace contextRef="#ctx0" brushRef="#br0" timeOffset="985353.121">10590 1861 1564 0 0,'31'20'4927'0'0,"-2"50"-3818"0"0,-19-41-516 0 0,58 113 408 0 0,-61-125-736 0 0,-6-17-356 0 0,-1 1 0 0 0,0-1 0 0 0,1 1 0 0 0,-1 0 0 0 0,0-1 0 0 0,1 1 0 0 0,-1-1 0 0 0,0 1 0 0 0,0 0 0 0 0,0-1 0 0 0,0 1 0 0 0,0-1 0 0 0,0 1 0 0 0,0 0 0 0 0,0-1 0 0 0,0 1 1 0 0,0 0-1 0 0,0-1 0 0 0,0 1 0 0 0,0-1 0 0 0,0 1 0 0 0,0 0 0 0 0,0-1 0 0 0,-1 1 0 0 0,1-1 0 0 0,0 1 0 0 0,-1 0 0 0 0,1-1 0 0 0,0 1 0 0 0,-1-1 0 0 0,1 1 0 0 0,-1-1 0 0 0,1 0 0 0 0,0 1 0 0 0,-1-1 0 0 0,1 1 0 0 0,-1-1 0 0 0,1 0 1 0 0,-1 1-1 0 0,0-1 0 0 0,1 0 0 0 0,-1 1 0 0 0,1-1 0 0 0,-1 0 0 0 0,0 0 0 0 0,1 0 0 0 0,-1 0 0 0 0,1 0 0 0 0,-1 0 0 0 0,0 1 0 0 0,1-1 0 0 0,-1-1 0 0 0,0 1 0 0 0,1 0 0 0 0,-1 0 0 0 0,1 0 0 0 0,-1 0 0 0 0,0 0 0 0 0,1 0 0 0 0,-1-1 1 0 0,1 1-1 0 0,-1 0 0 0 0,0-1 0 0 0,1 1 91 0 0,-20-5-1174 0 0</inkml:trace>
  <inkml:trace contextRef="#ctx0" brushRef="#br0" timeOffset="985676.994">9686 1666 1664 0 0,'-12'16'283'0'0,"1"1"0"0"0,0 1-1 0 0,2-1 1 0 0,0 2 0 0 0,1-1 0 0 0,1 1-1 0 0,1 1 1 0 0,0-1 0 0 0,1 1 0 0 0,2 0-1 0 0,-2 18-282 0 0,7-18 117 0 0,0 0 0 0 0,2 0-1 0 0,0 0 1 0 0,2-1-1 0 0,0 0 1 0 0,1 0-1 0 0,0 0 1 0 0,2-1-1 0 0,0 0 1 0 0,1-1-1 0 0,1 0 1 0 0,1 0 0 0 0,0-1-1 0 0,1-1 1 0 0,6 6-117 0 0,9 8-95 0 0,1-2 1 0 0,1 0-1 0 0,2-2 1 0 0,0-1-1 0 0,1-2 1 0 0,1-1 0 0 0,2-2-1 0 0,0-1 1 0 0,0-2-1 0 0,2-2 1 0 0,9 2 94 0 0,-31-12-313 0 0,0 0 1 0 0,1-2-1 0 0,0 1 1 0 0,0-2-1 0 0,-1 0 1 0 0,1-2-1 0 0,0 1 1 0 0,0-2-1 0 0,0 0 1 0 0,-1-1-1 0 0,5-2 313 0 0,17-11-1170 0 0</inkml:trace>
  <inkml:trace contextRef="#ctx0" brushRef="#br0" timeOffset="985973.034">11048 1485 1292 0 0,'1'-1'90'0'0,"1"0"0"0"0,0 1 0 0 0,0-1-1 0 0,0 0 1 0 0,0 0 0 0 0,0 1 0 0 0,0-1 0 0 0,0 1 0 0 0,0 0 0 0 0,0 0-1 0 0,1-1 1 0 0,-1 1 0 0 0,0 1 0 0 0,0-1 0 0 0,0 0 0 0 0,0 0-1 0 0,0 1 1 0 0,0-1 0 0 0,0 1 0 0 0,0 0 0 0 0,0 0 0 0 0,0-1-1 0 0,0 1 1 0 0,0 0 0 0 0,-1 1 0 0 0,1-1 0 0 0,0 0 0 0 0,-1 0 0 0 0,1 1-1 0 0,-1-1 1 0 0,1 1 0 0 0,-1-1 0 0 0,0 1 0 0 0,1 0 0 0 0,-1 0-1 0 0,0-1 1 0 0,0 1 0 0 0,0 0 0 0 0,0 0 0 0 0,-1 0 0 0 0,1 0-1 0 0,0 1-89 0 0,38 91 1283 0 0,-38-92-1234 0 0,15 50 429 0 0,-1 0-1 0 0,-3 0 1 0 0,-2 1-1 0 0,-3 1 1 0 0,-2-1-1 0 0,-2 15-477 0 0,-5-51-17 0 0,-2-1 0 0 0,0 0 0 0 0,0 0 0 0 0,-2-1 0 0 0,0 0 0 0 0,-1 0 0 0 0,0 0 0 0 0,-1 0 0 0 0,-1-1-1 0 0,0-1 1 0 0,-1 0 0 0 0,0 0 0 0 0,-1 0 0 0 0,-1-2 0 0 0,0 1 0 0 0,0-2 0 0 0,-1 1 0 0 0,-14 7 17 0 0,-15 1-1486 0 0,10-17-2460 0 0,20-2 2767 0 0</inkml:trace>
  <inkml:trace contextRef="#ctx0" brushRef="#br0" timeOffset="1.00344E6">8910 1452 916 0 0,'0'0'137'0'0,"0"0"59"0"0,0 0-40 0 0,0 0-62 0 0,0 0-38 0 0,0 0 36 0 0,0 0-1 0 0,0 0-26 0 0,0 0 15 0 0,0 0 66 0 0,0 0-74 0 0,0 0-26 0 0,0 0 41 0 0,0 0 19 0 0,6 15 303 0 0,639-15 705 0 0,-144-41-844 0 0,-139 15-113 0 0,-186 11-113 0 0,243 4 148 0 0,-243-8-67 0 0,502-22-432 0 0,-484 22 371 0 0,367 17 12 0 0,-175-33-140 0 0,-52-11 252 0 0,132-5-518 0 0,-320 36 426 0 0,-9-9 211 0 0,1 6-1 0 0,1 6 1 0 0,0 6-1 0 0,73 9-306 0 0,-95-3 821 0 0,-116 0-878 0 0,-1 0-112 0 0,3 8-1178 0 0,-48 4-1043 0 0,21-8 1324 0 0</inkml:trace>
  <inkml:trace contextRef="#ctx0" brushRef="#br0" timeOffset="1.00526E6">8995 2575 896 0 0,'0'0'377'0'0,"0"0"-103"0"0,0 0-26 0 0,-1-21 1090 0 0,6 15-1324 0 0,1 2-1 0 0,-1-1 1 0 0,1 0 0 0 0,0 1 0 0 0,0 0 0 0 0,0 1-1 0 0,0-1 1 0 0,1 1 0 0 0,0 0 0 0 0,0 1-1 0 0,-1 0 1 0 0,1 0 0 0 0,1 0 0 0 0,-1 1-1 0 0,0 0 1 0 0,0 0 0 0 0,0 1 0 0 0,1 0-1 0 0,-1 0 1 0 0,0 1 0 0 0,0 0 0 0 0,1 0-14 0 0,9-2 57 0 0,891-21 316 0 0,-680 1-352 0 0,528 10 288 0 0,828 11-464 0 0,-1282-7 244 0 0,542 7 73 0 0,-374-12-369 0 0,-321 1 325 0 0,71-8 25 0 0,-74-5-16 0 0,113-17 1478 0 0,-147 9 924 0 0,-112 32-2854 0 0,3-3 88 0 0,-8 1-4545 0 0,-20-6 3607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9:19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1100 0 0,'3'1'1412'0'0,"2"4"-304"0"0,-4-4-144 0 0,1 1-96 0 0,3-1-103 0 0,-5 1-89 0 0,3-1-96 0 0,-3 1-104 0 0,2-1-108 0 0,-1-1-248 0 0,-1 3-16 0 0,3-3-616 0 0,-3 2-924 0 0,-1-1 3 0 0,-1-1 81 0 0,-4 0 52 0 0,1-1-12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6:11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1 596 1452 0 0,'6'-6'1870'0'0,"54"-54"-530"0"0,-33 37-1464 0 0,-1 0 1 0 0,-2-1-1 0 0,0-2 1 0 0,-2 0 0 0 0,-1-2-1 0 0,-1 0 1 0 0,-1-2 0 0 0,-2 0-1 0 0,-1 0 1 0 0,-1-2-1 0 0,-2 0 1 0 0,4-14 123 0 0,-18 47-5 0 0,1-1 1 0 0,-1 1-1 0 0,1 0 0 0 0,-1 0 0 0 0,1-1 1 0 0,-1 1-1 0 0,1 0 0 0 0,-1-1 0 0 0,0 1 1 0 0,0 0-1 0 0,1-1 0 0 0,-1 1 1 0 0,0-1-1 0 0,0 0 0 0 0,1 1 0 0 0,-1-1 1 0 0,0 1-1 0 0,0-1 0 0 0,0 0 1 0 0,0 0-1 0 0,0 0 0 0 0,0 1 0 0 0,1-1 1 0 0,-1 0-1 0 0,0 0 0 0 0,0 0 0 0 0,0 0 1 0 0,0-1-1 0 0,0 1 0 0 0,0 0 1 0 0,0 0-1 0 0,0 0 0 0 0,1-1 0 0 0,-1 1 1 0 0,0 0-1 0 0,0-1 0 0 0,0 1 0 0 0,0-1 1 0 0,1 1-1 0 0,-1-1 0 0 0,0 1 1 0 0,1-1-1 0 0,-1 0 0 0 0,0 1 0 0 0,1-1 1 0 0,-1 0-1 0 0,1 1 0 0 0,-1-1 5 0 0,178 139 786 0 0,-171-133-743 0 0,0 0 0 0 0,-1 1 0 0 0,0-1-1 0 0,0 1 1 0 0,0 0 0 0 0,0 1 0 0 0,-1-1-1 0 0,0 1 1 0 0,-1 0 0 0 0,1-1 0 0 0,-1 2-1 0 0,-1-1 1 0 0,1 0 0 0 0,-1 1 0 0 0,-1-1-1 0 0,1 1 1 0 0,-1-1 0 0 0,-1 1 0 0 0,1 0 0 0 0,-1-1-1 0 0,0 1 1 0 0,-1 0 0 0 0,0-1 0 0 0,0 1-1 0 0,-1-1 1 0 0,0 1 0 0 0,0-1 0 0 0,-1 0-1 0 0,0 0 1 0 0,-3 6-43 0 0,1-5-1 0 0,-1 0 0 0 0,0 0 0 0 0,-1 0-1 0 0,0-1 1 0 0,0 0 0 0 0,-1-1 0 0 0,0 1 0 0 0,0-2 0 0 0,0 1 0 0 0,-1-1-1 0 0,0 0 1 0 0,0-1 0 0 0,0 0 0 0 0,-1 0 0 0 0,1-1 0 0 0,-1 0-1 0 0,0-1 1 0 0,1 0 0 0 0,-7 0 1 0 0,12-2-120 0 0,1 0 0 0 0,-1-1 1 0 0,1 0-1 0 0,-1 1 0 0 0,1-1 0 0 0,-1 0 0 0 0,1-1 0 0 0,0 1 0 0 0,0-1 0 0 0,-1 1 1 0 0,1-1-1 0 0,0 0 0 0 0,0 0 0 0 0,1 0 0 0 0,-1-1 0 0 0,0 1 0 0 0,1-1 0 0 0,-1 1 1 0 0,1-1-1 0 0,0 0 0 0 0,0 0 0 0 0,0 0 0 0 0,0 0 0 0 0,-1-3 120 0 0,-5-21-1236 0 0</inkml:trace>
  <inkml:trace contextRef="#ctx0" brushRef="#br0" timeOffset="262.955">766 20 1280 0 0,'3'-19'6065'0'0,"1"91"-5427"0"0,139 322-570 0 0,-142-392-190 0 0,0 0 0 0 0,0 0 0 0 0,0 0 0 0 0,0 0 0 0 0,0 0 0 0 0,-1 0 0 0 0,1 0 0 0 0,-1 0 0 0 0,1 0 0 0 0,-1 0 1 0 0,0 1-1 0 0,1-1 0 0 0,-1 0 0 0 0,0 0 0 0 0,-1 0 0 0 0,1 1 0 0 0,0-1 0 0 0,-1 0 0 0 0,1 0 0 0 0,-1 0 0 0 0,0 0 0 0 0,1 0 0 0 0,-1 1 0 0 0,0-2 1 0 0,0 1-1 0 0,0 0 0 0 0,-1 0 0 0 0,1 0 0 0 0,0 0 0 0 0,-1-1 0 0 0,1 1 0 0 0,-1-1 0 0 0,0 1 0 0 0,1-1 0 0 0,-1 1 0 0 0,0-1 0 0 0,0 0 0 0 0,0 0 1 0 0,0 0-1 0 0,-1 0 122 0 0,-16 6-1198 0 0</inkml:trace>
  <inkml:trace contextRef="#ctx0" brushRef="#br0" timeOffset="837.29">577 356 1700 0 0,'6'-8'3220'0'0,"15"-8"-2749"0"0,15 0-440 0 0,0 1 0 0 0,1 1 1 0 0,1 2-1 0 0,-1 2 0 0 0,2 2 0 0 0,-1 1 0 0 0,5 1-31 0 0,98-20-992 0 0,-31 7 576 0 0,-265 90 335 0 0,30 56 410 0 0,124-126-325 0 0,1 0-1 0 0,-1-1 1 0 0,1 1-1 0 0,-1 0 1 0 0,1-1 0 0 0,0 1-1 0 0,-1 0 1 0 0,1 0-1 0 0,0 0 1 0 0,-1-1 0 0 0,1 1-1 0 0,0 0 1 0 0,0 0-1 0 0,0 0 1 0 0,0 0-1 0 0,0-1 1 0 0,0 1 0 0 0,0 0-1 0 0,0 0 1 0 0,0 0-1 0 0,0 0 1 0 0,0-1 0 0 0,1 1-1 0 0,-1 0 1 0 0,0 0-1 0 0,1 0 1 0 0,-1-1 0 0 0,0 1-1 0 0,1 0 1 0 0,-1 0-1 0 0,1-1 1 0 0,-1 1-1 0 0,1-1 1 0 0,-1 1 0 0 0,1 0-1 0 0,0-1 1 0 0,-1 1-1 0 0,1-1 1 0 0,0 1 0 0 0,0-1-1 0 0,-1 1 1 0 0,1-1-1 0 0,0 0 1 0 0,0 1 0 0 0,-1-1-1 0 0,1 0 1 0 0,0 0-1 0 0,0 0 1 0 0,0 1-1 0 0,0-1 1 0 0,-1 0 0 0 0,1 0-1 0 0,0 0 1 0 0,0 0-1 0 0,0-1 1 0 0,0 1 0 0 0,-1 0-1 0 0,1 0 1 0 0,0 0-1 0 0,0-1 1 0 0,0 1 0 0 0,-1 0-1 0 0,1-1 1 0 0,0 1-1 0 0,0 0 1 0 0,-1-1-4 0 0,58-8 154 0 0,71-72 444 0 0,-125 71-38 0 0,24-6 493 0 0,33 36-1804 0 0,-29-11-3007 0 0,-31-8 2528 0 0</inkml:trace>
  <inkml:trace contextRef="#ctx0" brushRef="#br0" timeOffset="1332.591">1231 287 1148 0 0,'15'9'273'0'0,"-1"1"0"0"0,-1 1 0 0 0,1 0 0 0 0,-2 0 0 0 0,0 2-1 0 0,0-1 1 0 0,-1 1 0 0 0,-1 1 0 0 0,0 0 0 0 0,-1 1 0 0 0,0-1 0 0 0,-1 2 0 0 0,-1-1-1 0 0,2 8-272 0 0,-10-24 60 0 0,1 0 0 0 0,-1 1 0 0 0,1-1-1 0 0,-1 1 1 0 0,1-1 0 0 0,-1 1 0 0 0,1-1-1 0 0,-1 1 1 0 0,0-1 0 0 0,1 1 0 0 0,-1 0-1 0 0,0-1 1 0 0,1 1 0 0 0,-1 0-1 0 0,0 0 1 0 0,0-1 0 0 0,1 1 0 0 0,-1 0-1 0 0,0 0 1 0 0,0 0 0 0 0,0 0 0 0 0,1 0-1 0 0,-1 0 1 0 0,0 0 0 0 0,0 0-1 0 0,1 0 1 0 0,-1 0 0 0 0,0 1 0 0 0,0-1-1 0 0,1 0 1 0 0,-1 1 0 0 0,0-1 0 0 0,1 0-1 0 0,-1 1 1 0 0,0-1 0 0 0,1 0 0 0 0,-1 1-1 0 0,0-1 1 0 0,1 1 0 0 0,-1 0-1 0 0,1-1 1 0 0,-1 1 0 0 0,1-1 0 0 0,-1 1-1 0 0,1 0 1 0 0,0-1 0 0 0,-1 1 0 0 0,1 0-1 0 0,0-1 1 0 0,0 1 0 0 0,-1 0 0 0 0,1 0-1 0 0,0-1 1 0 0,0 1 0 0 0,0 0-1 0 0,0 0 1 0 0,0-1 0 0 0,0 1 0 0 0,0 0-1 0 0,0 0 1 0 0,0 0-60 0 0,-4-9-16 0 0,0 1-1 0 0,1 0 1 0 0,0-1-1 0 0,1 0 0 0 0,0 0 1 0 0,0 1-1 0 0,0-1 1 0 0,1 0-1 0 0,0-1 1 0 0,1 1-1 0 0,0 0 1 0 0,0 0-1 0 0,0 0 1 0 0,1 0-1 0 0,1 0 1 0 0,-1 0-1 0 0,1 0 1 0 0,1 0-1 0 0,-1 0 1 0 0,1 1-1 0 0,1-1 1 0 0,-1 1-1 0 0,1 0 1 0 0,1 0-1 0 0,-1 0 0 0 0,4-3 17 0 0,152-152-2467 0 0,-151 155 2311 0 0,54-46-705 0 0,-47 40 687 0 0</inkml:trace>
  <inkml:trace contextRef="#ctx0" brushRef="#br0" timeOffset="1584.602">1655 37 4640 0 0,'15'-14'41'0'0,"-15"15"20"0"0,0-1 0 0 0,0 1 0 0 0,0-1 0 0 0,0 0 0 0 0,1 1 0 0 0,-1-1-1 0 0,0 1 1 0 0,0-1 0 0 0,0 1 0 0 0,1-1 0 0 0,-1 0 0 0 0,0 1 0 0 0,1-1 0 0 0,-1 0 0 0 0,0 1 0 0 0,1-1 0 0 0,-1 0-1 0 0,0 1 1 0 0,1-1 0 0 0,-1 0 0 0 0,1 0 0 0 0,-1 0 0 0 0,0 1 0 0 0,1-1 0 0 0,-1 0 0 0 0,1 0 0 0 0,-1 0-1 0 0,1 0 1 0 0,-1 0 0 0 0,1 0 0 0 0,-1 0 0 0 0,1 0 0 0 0,-1 0 0 0 0,0 0 0 0 0,1 0 0 0 0,-1 0 0 0 0,1 0-1 0 0,-1 0 1 0 0,1 0 0 0 0,-1 0 0 0 0,1-1 0 0 0,-1 1 0 0 0,1 0-61 0 0,-3 20 55 0 0,1 0 0 0 0,1 0 1 0 0,1 0-1 0 0,1 0 0 0 0,0-1 0 0 0,2 1 0 0 0,0-1 1 0 0,1 1-1 0 0,2-1 0 0 0,-1-1 0 0 0,2 1 0 0 0,3 4-55 0 0,24 73-990 0 0,-34-94 108 0 0,-1 7-1549 0 0,0-7 1264 0 0</inkml:trace>
  <inkml:trace contextRef="#ctx0" brushRef="#br0" timeOffset="1852.62">1479 302 1924 0 0,'16'-12'680'0'0,"5"0"-12"0"0,8-4-12 0 0,0 5-76 0 0,1 1-160 0 0,1-1-204 0 0,-1 4-60 0 0,5 4-16 0 0,0-2-428 0 0,-3 2-404 0 0,0 2-632 0 0,-17 1 132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0:14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356 335 1724 0 0,'0'-2'366'0'0,"-2"-25"4116"0"0,-30 14-3573 0 0,6 21-777 0 0,1 2 0 0 0,1 1 0 0 0,0 1 0 0 0,1 1 0 0 0,0 1 0 0 0,1 1 0 0 0,0 0 0 0 0,1 2 0 0 0,1 1 0 0 0,1 1 0 0 0,-15 18-132 0 0,-4 56 437 0 0,41-88-413 0 0,0-1 1 0 0,0 0-1 0 0,1 0 1 0 0,0 0 0 0 0,0-1-1 0 0,0 1 1 0 0,0-1 0 0 0,0 0-1 0 0,0 0 1 0 0,1 0 0 0 0,0-1-1 0 0,-1 1 1 0 0,1-1-1 0 0,0 0 1 0 0,0-1 0 0 0,0 1-1 0 0,1-1 1 0 0,-1 0 0 0 0,0 0-1 0 0,0-1 1 0 0,1 1 0 0 0,-1-1-1 0 0,0 0 1 0 0,4-1-25 0 0,16 1-130 0 0,1-1 1 0 0,-1-1-1 0 0,1-1 0 0 0,-1-1 1 0 0,0-1-1 0 0,-1-1 1 0 0,1-2-1 0 0,-1 0 0 0 0,-1-2 1 0 0,0 0-1 0 0,0-2 0 0 0,18-12 130 0 0,0-24-111 0 0,-102 29 613 0 0,-99 51 359 0 0,127-20-649 0 0,33-12-214 0 0,0 0-1 0 0,0 1 1 0 0,0-1 0 0 0,1 1 0 0 0,-1-1-1 0 0,0 1 1 0 0,0-1 0 0 0,0 0 0 0 0,0 1-1 0 0,0-1 1 0 0,0 1 0 0 0,0-1 0 0 0,0 1-1 0 0,-1-1 1 0 0,1 1 0 0 0,0-1 0 0 0,0 0-1 0 0,0 1 1 0 0,0-1 0 0 0,0 1-1 0 0,-1-1 1 0 0,1 0 0 0 0,0 1 0 0 0,0-1-1 0 0,-1 0 1 0 0,1 1 0 0 0,0-1 0 0 0,-1 0-1 0 0,1 1 1 0 0,0-1 0 0 0,-1 0 0 0 0,1 0-1 0 0,0 1 1 0 0,-1-1 0 0 0,1 0 0 0 0,-1 0-1 0 0,1 0 3 0 0,46-2-299 0 0,-8-7-98 0 0,0-2 1 0 0,-1-1 0 0 0,-1-2-1 0 0,0-2 1 0 0,-1-1 0 0 0,-1-1-1 0 0,0-2 1 0 0,-2-2 0 0 0,0-1-1 0 0,-2-1 1 0 0,0-1 0 0 0,-2-2 396 0 0,-8 1-58 0 0</inkml:trace>
  <inkml:trace contextRef="#ctx0" brushRef="#br0" timeOffset="249.315">764 206 5264 0 0,'2'-9'318'0'0,"-1"0"-1"0"0,0 1 0 0 0,0-1 0 0 0,-1 0 0 0 0,-1 0 0 0 0,1 0 0 0 0,-1 1 0 0 0,-1-1 1 0 0,1 0-1 0 0,-2 1 0 0 0,1-1 0 0 0,-1 1 0 0 0,0 0 0 0 0,-1 0 0 0 0,0 0 0 0 0,0 0 1 0 0,-1 1-1 0 0,0-1 0 0 0,0 1 0 0 0,0 1 0 0 0,-1-1 0 0 0,0 1 0 0 0,-1 0 0 0 0,1 0 1 0 0,-4-1-318 0 0,8 7 53 0 0,0 0 0 0 0,-1 0 1 0 0,1 0-1 0 0,0 1 0 0 0,0-1 1 0 0,0 1-1 0 0,-1 0 0 0 0,1 0 0 0 0,0 0 1 0 0,0 0-1 0 0,0 0 0 0 0,0 0 1 0 0,1 0-1 0 0,-1 1 0 0 0,0-1 1 0 0,0 1-1 0 0,1-1 0 0 0,-1 1 1 0 0,1 0-1 0 0,-1-1 0 0 0,1 1 1 0 0,0 0-1 0 0,0 0 0 0 0,0 0 1 0 0,0 0-1 0 0,0 0 0 0 0,0 0 1 0 0,0 0-1 0 0,1 0 0 0 0,-1 1 1 0 0,1-1-1 0 0,0 0 0 0 0,-1 0 1 0 0,1 1-1 0 0,0-1 0 0 0,0 1-53 0 0,0-2 23 0 0,-6 32 78 0 0,1 1 0 0 0,2-1 0 0 0,1 1 0 0 0,1 0 0 0 0,2 0 0 0 0,2 0 0 0 0,1 0 0 0 0,1-1 0 0 0,2 0 0 0 0,3 5-101 0 0,-10-38 0 0 0,73 315-412 0 0,-29-135-1670 0 0,-6 2-4117 0 0,-27-122 1987 0 0,-11-59 2984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0:1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156 679 1600 0 0,'99'-84'4638'0'0,"79"-88"-3188"0"0,-177 171-1451 0 0,0 0 1 0 0,1 0-1 0 0,-1-1 0 0 0,0 1 1 0 0,0 0-1 0 0,0-1 0 0 0,0 1 0 0 0,-1-1 1 0 0,1 1-1 0 0,0-1 0 0 0,-1 1 1 0 0,1-1-1 0 0,-1 1 0 0 0,1-1 1 0 0,-1 0-1 0 0,0 1 0 0 0,1-1 1 0 0,-1 0-1 0 0,0 1 0 0 0,0-1 0 0 0,0 0 1 0 0,0 1-1 0 0,-1-1 0 0 0,1 0 1 0 0,0 1-1 0 0,-1-1 0 0 0,1 0 1 0 0,-1 1-1 0 0,0-1 0 0 0,1 1 1 0 0,-1-1-1 0 0,0 1 0 0 0,0 0 0 0 0,0-1 1 0 0,0 1-1 0 0,0 0 0 0 0,0-1 1 0 0,0 1-1 0 0,-1 0 0 0 0,1 0 1 0 0,0 0-1 0 0,-1 0 0 0 0,1 0 1 0 0,-1 0-1 0 0,1 1 0 0 0,-1-1 0 0 0,1 0 1 0 0,-2 1 0 0 0,-91-9 315 0 0,74 13-216 0 0,0 1 0 0 0,0 1 0 0 0,0 0 0 0 0,1 1 0 0 0,-1 2 0 0 0,2 0 0 0 0,0 1 0 0 0,0 0 0 0 0,0 2 0 0 0,2 0 0 0 0,-1 1 0 0 0,2 0 0 0 0,0 1 0 0 0,0 1 0 0 0,1 1 0 0 0,-5 8-99 0 0,16-20 32 0 0,1 0-1 0 0,-1 0 1 0 0,1 1-1 0 0,0-1 1 0 0,0 1-1 0 0,0-1 0 0 0,0 1 1 0 0,1 0-1 0 0,0 0 1 0 0,0 0-1 0 0,0 0 1 0 0,1 0-1 0 0,-1 0 1 0 0,1 0-1 0 0,1 0 1 0 0,-1 0-1 0 0,1 0 0 0 0,-1 0 1 0 0,1 0-1 0 0,1-1 1 0 0,-1 1-1 0 0,1 0 1 0 0,0 0-1 0 0,0-1 1 0 0,0 1-1 0 0,0-1 1 0 0,1 0-1 0 0,0 0 1 0 0,0 0-1 0 0,0 0 0 0 0,1 0 1 0 0,-1 0-1 0 0,1-1 1 0 0,-1 0-1 0 0,1 0 1 0 0,1 0-1 0 0,-1 0 1 0 0,0 0-1 0 0,3 0-31 0 0,186 67-373 0 0,-162-66-655 0 0,0 0 0 0 0,0-2 0 0 0,1-2 0 0 0,-1-1-1 0 0,0-1 1 0 0,0-2 0 0 0,18-4 1028 0 0,-12-5-1315 0 0</inkml:trace>
  <inkml:trace contextRef="#ctx0" brushRef="#br0" timeOffset="262.38">620 382 1184 0 0,'0'-7'1114'0'0,"8"15"1673"0"0,202 345 2099 0 0,-210-351-4843 0 0,0-1 1 0 0,1 1-1 0 0,-1 0 0 0 0,1-1 1 0 0,-1 1-1 0 0,1-1 1 0 0,-1 1-1 0 0,1-1 0 0 0,0 1 1 0 0,0-1-1 0 0,0 1 0 0 0,0-1 1 0 0,0 0-1 0 0,0 0 1 0 0,0 1-1 0 0,0-1 0 0 0,0 0 1 0 0,1 0-1 0 0,-1 0 0 0 0,1 0 1 0 0,-1 0-1 0 0,0-1 1 0 0,1 1-1 0 0,-1 0 0 0 0,1-1 1 0 0,0 1-1 0 0,-1-1 0 0 0,1 1 1 0 0,-1-1-1 0 0,1 0 1 0 0,0 1-1 0 0,-1-1 0 0 0,1 0 1 0 0,0 0-1 0 0,-1 0 1 0 0,1-1-1 0 0,0 1 0 0 0,-1 0 1 0 0,1-1-1 0 0,-1 1 0 0 0,1-1 1 0 0,0 1-1 0 0,-1-1 1 0 0,1 0-1 0 0,-1 1 0 0 0,0-1 1 0 0,1 0-1 0 0,-1 0 0 0 0,0 0 1 0 0,1-1-44 0 0,13-14 18 0 0,-1-1-1 0 0,-1 0 1 0 0,-1-1 0 0 0,-1 0 0 0 0,0-1 0 0 0,-2 0-1 0 0,0-1 1 0 0,-1 0 0 0 0,0 0 0 0 0,2-17-18 0 0,-6 24-116 0 0,24-61-736 0 0,27-104-5871 0 0,-54 166 5218 0 0,-1-1 19 0 0</inkml:trace>
  <inkml:trace contextRef="#ctx0" brushRef="#br0" timeOffset="833.475">1209 516 964 0 0,'24'-6'3804'0'0,"15"-14"-2836"0"0,-17 8-396 0 0,273-139 2504 0 0,-295 151-3067 0 0,-1 0 0 0 0,1 0 1 0 0,-1 0-1 0 0,0-1 1 0 0,1 1-1 0 0,-1 0 1 0 0,1 0-1 0 0,-1 0 1 0 0,0 0-1 0 0,1 0 1 0 0,-1-1-1 0 0,1 1 0 0 0,-1 0 1 0 0,1-1-1 0 0,-1 1 1 0 0,1 0-1 0 0,-1-1 1 0 0,1 1-1 0 0,-1 0 1 0 0,1-1-1 0 0,0 1 1 0 0,-1-1-1 0 0,1 1 0 0 0,-1-1 1 0 0,1 1-1 0 0,0-1 1 0 0,0 1-1 0 0,-1-1 1 0 0,1 0-1 0 0,0 1 1 0 0,0-1-1 0 0,0 1 1 0 0,-1-1-1 0 0,1 0 0 0 0,0 1 1 0 0,0-1-1 0 0,0 1 1 0 0,0-1-1 0 0,0 0 1 0 0,0 1-1 0 0,0-1 1 0 0,1 1-1 0 0,-1-1 1 0 0,0 0-1 0 0,0 1 0 0 0,0-1 1 0 0,0 1-1 0 0,1-1 1 0 0,-1 1-1 0 0,0-1 1 0 0,1 1-1 0 0,-1-1 1 0 0,0 1-1 0 0,1-1 1 0 0,-1 1-1 0 0,1-1 1 0 0,-1 1-1 0 0,1-1 0 0 0,-1 1 1 0 0,1 0-1 0 0,-1-1 1 0 0,1 1-1 0 0,-1 0 1 0 0,1 0-1 0 0,-1-1 1 0 0,1 1-1 0 0,0 0-9 0 0,-58 1 270 0 0,43 3-251 0 0,0 0 1 0 0,1 1-1 0 0,0 1 1 0 0,0 0-1 0 0,1 0 1 0 0,-1 1-1 0 0,2 1 0 0 0,-1 0 1 0 0,1 1-1 0 0,0 0 1 0 0,1 1-1 0 0,0 0 1 0 0,0 0-1 0 0,1 1 0 0 0,0 0 1 0 0,1 1-1 0 0,1 0 1 0 0,0 0-1 0 0,0 1 1 0 0,1 0-1 0 0,-1 3-19 0 0,7-12-10 0 0,0 0 1 0 0,0 0-1 0 0,0 0 0 0 0,0 0 0 0 0,1 0 1 0 0,0 0-1 0 0,-1 0 0 0 0,2 0 1 0 0,-1 0-1 0 0,0 0 0 0 0,1-1 0 0 0,-1 1 1 0 0,1-1-1 0 0,0 1 0 0 0,0-1 1 0 0,1 1-1 0 0,-1-1 0 0 0,1 0 1 0 0,-1 0-1 0 0,1 0 0 0 0,0-1 0 0 0,0 1 1 0 0,0-1-1 0 0,1 1 0 0 0,-1-1 1 0 0,0 0-1 0 0,1 0 0 0 0,0-1 0 0 0,-1 1 1 0 0,1-1-1 0 0,0 1 0 0 0,0-1 1 0 0,0-1-1 0 0,0 1 10 0 0,88 15-3028 0 0,-17-29-1063 0 0,-55 4 2817 0 0</inkml:trace>
  <inkml:trace contextRef="#ctx0" brushRef="#br0" timeOffset="1226.866">1646 483 1212 0 0,'19'-8'3352'0'0,"40"44"-2112"0"0,-51-30-1022 0 0,-1 0-1 0 0,0 0 1 0 0,0 1 0 0 0,-1-1 0 0 0,0 1 0 0 0,0 1 0 0 0,-1-1-1 0 0,0 1 1 0 0,0 0 0 0 0,0 0 0 0 0,-1 1 0 0 0,-1-1-1 0 0,1 1 1 0 0,-1 0 0 0 0,-1 0 0 0 0,2 8-218 0 0,-27-30 804 0 0,15-12-807 0 0,2 0 1 0 0,2 0-1 0 0,0-1 1 0 0,1 1 0 0 0,1-1-1 0 0,2 0 1 0 0,1 0-1 0 0,0 0 1 0 0,2 1-1 0 0,1-1 1 0 0,2 1-1 0 0,0 0 1 0 0,1 0-1 0 0,4-6 3 0 0,-11 32-8 0 0,0 1 0 0 0,0-1 0 0 0,0 0 0 0 0,0 0 0 0 0,0 0 0 0 0,0 0 0 0 0,0 0 0 0 0,1 1 0 0 0,-1-1 0 0 0,0 0 0 0 0,1 0 0 0 0,-1 0 0 0 0,1 0 0 0 0,-1 0 0 0 0,1 0 0 0 0,0 0 0 0 0,-1 0 0 0 0,1 0 0 0 0,0 0 0 0 0,0-1 0 0 0,0 1 0 0 0,-1 0 0 0 0,1 0 0 0 0,0-1 0 0 0,0 1 0 0 0,0 0 0 0 0,0-1 0 0 0,0 1 0 0 0,0-1 0 0 0,0 0 0 0 0,1 1 0 0 0,-1-1 0 0 0,0 0 0 0 0,0 1 0 0 0,0-1 0 0 0,0 0 0 0 0,0 0 0 0 0,1 0 0 0 0,-1 0 0 0 0,0 0 0 0 0,0 0 0 0 0,0 0 0 0 0,0-1 0 0 0,0 1 0 0 0,1 0 0 0 0,-1-1 0 0 0,0 1 0 0 0,0-1 0 0 0,0 1 0 0 0,0-1 0 0 0,0 1 0 0 0,0-1 0 0 0,0 0 0 0 0,0 1 0 0 0,-1-1 0 0 0,1 0 0 0 0,0 0 0 0 0,0 0 0 0 0,0 0 0 0 0,-1 0 0 0 0,1 0 0 0 0,-1 0 0 0 0,1 0 0 0 0,0 0 8 0 0,42 115-72 0 0,-38-96 76 0 0,0 0 1 0 0,1 0 0 0 0,1-1 0 0 0,0 1 0 0 0,1-2-1 0 0,1 1 1 0 0,1-1 0 0 0,0-1 0 0 0,1 0-1 0 0,1 0 1 0 0,5 5-5 0 0,58 16-877 0 0,-69-34 549 0 0,0-1 1 0 0,0 0-1 0 0,0 0 0 0 0,0 0 1 0 0,0-1-1 0 0,0 0 1 0 0,0 0-1 0 0,0 0 1 0 0,0-1-1 0 0,0 0 1 0 0,0 0-1 0 0,0-1 1 0 0,0 0-1 0 0,0 0 1 0 0,0 0-1 0 0,-1-1 1 0 0,1 1-1 0 0,-1-1 1 0 0,3-3 327 0 0,8-9-1422 0 0</inkml:trace>
  <inkml:trace contextRef="#ctx0" brushRef="#br0" timeOffset="1617.961">2252 36 1712 0 0,'-14'-35'2605'0'0,"-4"56"-415"0"0,14 184 453 0 0,4-203-2635 0 0,4 51 371 0 0,2-1 0 0 0,2 0 0 0 0,2 0 1 0 0,3-1-1 0 0,2 0 0 0 0,3 2-379 0 0,-14-50 16 0 0,-1 1 0 0 0,1 0 0 0 0,-1-1 1 0 0,1 0-1 0 0,0 0 0 0 0,0 0 0 0 0,1 0 0 0 0,-1-1 0 0 0,1 1 0 0 0,-1-1 0 0 0,1 0 1 0 0,0-1-1 0 0,0 1 0 0 0,-1-1 0 0 0,1 0 0 0 0,0 0 0 0 0,0 0 0 0 0,0-1 1 0 0,0 0-1 0 0,1 0 0 0 0,-1 0 0 0 0,0 0 0 0 0,0-1 0 0 0,0 0 0 0 0,0 0 0 0 0,-1 0 1 0 0,1-1-1 0 0,0 0 0 0 0,0 0 0 0 0,-1 0 0 0 0,1 0 0 0 0,-1-1 0 0 0,0 0 1 0 0,0 0-1 0 0,0 0 0 0 0,3-3-16 0 0,54-16-106 0 0,-55 20 109 0 0,1 0-1 0 0,-1 0 1 0 0,1 1-1 0 0,0 0 1 0 0,-1 0-1 0 0,1 1 1 0 0,0 0-1 0 0,-1 0 1 0 0,1 0-1 0 0,0 1 1 0 0,0 0-1 0 0,-1 1 1 0 0,1-1-1 0 0,-1 1 0 0 0,0 0 1 0 0,1 1-1 0 0,-1 0 1 0 0,0 0-1 0 0,0 0 1 0 0,-1 0-1 0 0,1 1 1 0 0,-1 0-1 0 0,1 0 1 0 0,-1 1-1 0 0,-1 0 1 0 0,1-1-1 0 0,0 2 1 0 0,-1-1-1 0 0,0 0 0 0 0,-1 1 1 0 0,1 0-1 0 0,-1 0 1 0 0,0 0-1 0 0,0 0 1 0 0,-1 0-1 0 0,0 0 1 0 0,1 5-3 0 0,-6-4 10 0 0,1 0 0 0 0,-2 0 0 0 0,1 0 0 0 0,-1 0 0 0 0,0-1 0 0 0,0 1 0 0 0,-1-1 0 0 0,0 0 0 0 0,0 0 0 0 0,0-1 0 0 0,-1 0 0 0 0,1 0 0 0 0,-2 0 0 0 0,1 0 0 0 0,0-1 0 0 0,-1 0 0 0 0,0 0 0 0 0,0-1 0 0 0,0 0 0 0 0,0 0 0 0 0,0-1 0 0 0,-1 0 0 0 0,1 0 0 0 0,-1 0 0 0 0,1-1 0 0 0,-2 0-10 0 0,-8 0-483 0 0,0 0-1 0 0,-1-1 0 0 0,1 0 0 0 0,-1-2 0 0 0,1 0 1 0 0,0-1-1 0 0,0-1 0 0 0,0 0 0 0 0,0-1 0 0 0,1-1 1 0 0,0-1-1 0 0,0 0 0 0 0,0-1 0 0 0,1 0 0 0 0,0-2 1 0 0,1 0-1 0 0,0 0 0 0 0,0-1 0 0 0,-6-9 484 0 0,-25-17-1224 0 0</inkml:trace>
  <inkml:trace contextRef="#ctx0" brushRef="#br0" timeOffset="1808.231">1940 268 1280 0 0,'2'0'1228'0'0,"3"-1"-216"0"0,14-4-216 0 0,0-1-96 0 0,8-1-227 0 0,7-2-277 0 0,0-2-12 0 0,2 2-1261 0 0,4-3-231 0 0,0-1 36 0 0</inkml:trace>
  <inkml:trace contextRef="#ctx0" brushRef="#br0" timeOffset="2027.296">2809 214 1748 0 0,'36'9'6764'0'0,"-44"-10"-3540"0"0,-14-3-4507 0 0,-101-24-5984 0 0,91 18 5877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9:0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11973 579 1368 0 0,'2'-28'4147'0'0,"-1"39"-2119"0"0,7 85-1648 0 0,4 0 1 0 0,4 0-1 0 0,5-2 1 0 0,29 85-381 0 0,-46-116-857 0 0,-4-62 742 0 0,0 0 0 0 0,-1 0 1 0 0,1 0-1 0 0,-1 0 0 0 0,0 0 1 0 0,1 0-1 0 0,-1 0 0 0 0,0 0 1 0 0,0 0-1 0 0,0 0 0 0 0,1-1 1 0 0,-1 1-1 0 0,0 0 0 0 0,0 0 1 0 0,0-1-1 0 0,0 1 0 0 0,0-1 1 0 0,0 1-1 0 0,0-1 0 0 0,-1 1 0 0 0,1-1 1 0 0,0 0-1 0 0,0 0 0 0 0,0 1 1 0 0,0-1-1 0 0,-1 0 0 0 0,1 0 1 0 0,0 0-1 0 0,0 0 0 0 0,0 0 1 0 0,0 0-1 0 0,-1-1 0 0 0,1 1 1 0 0,0 0-1 0 0,0-1 0 0 0,0 1 0 0 0,0 0 1 0 0,0-1-1 0 0,0 1 0 0 0,0-1 1 0 0,0 0-1 0 0,0 1 0 0 0,0-1 1 0 0,0 0-1 0 0,0 0 0 0 0,0 0 1 0 0,0 1-1 0 0,1-1 0 0 0,-1-1 115 0 0,-18-9-1296 0 0</inkml:trace>
  <inkml:trace contextRef="#ctx0" brushRef="#br0" timeOffset="1152.317">11885 929 1280 0 0,'-2'-13'1243'0'0,"1"12"-1146"0"0,1-1 0 0 0,-1 1 0 0 0,1-1 0 0 0,-1 1 0 0 0,1-1 0 0 0,0 0 0 0 0,-1 1 0 0 0,1-1 0 0 0,0 0 0 0 0,0 1 0 0 0,0-1 0 0 0,0 1 0 0 0,1-1 0 0 0,-1 0 0 0 0,0 1 0 0 0,1-1 0 0 0,-1 1 0 0 0,1-1 0 0 0,-1 1 0 0 0,1-1 0 0 0,0 1-1 0 0,0-1 1 0 0,0 1 0 0 0,0-1 0 0 0,0 1 0 0 0,0 0 0 0 0,0 0 0 0 0,0 0 0 0 0,0-1 0 0 0,0 1 0 0 0,1 0 0 0 0,-1 0 0 0 0,0 1 0 0 0,1-1 0 0 0,-1 0 0 0 0,1 0 0 0 0,-1 1 0 0 0,1-1 0 0 0,-1 1 0 0 0,1-1 0 0 0,0 1 0 0 0,-1 0 0 0 0,1-1-97 0 0,183-40 978 0 0,-166 41-972 0 0,0-1 0 0 0,0-2 0 0 0,0 1 0 0 0,0-2 0 0 0,-1-1 0 0 0,1 0 0 0 0,-1-1 0 0 0,0-1 0 0 0,-1-1 0 0 0,0 0 0 0 0,0-1 0 0 0,-1-1 0 0 0,0-1 0 0 0,-1 0 0 0 0,0-1 0 0 0,0-1 0 0 0,0-1-6 0 0,24-57 499 0 0,-39 70-450 0 0,0 1 3 0 0,-2-16 298 0 0,2 17-348 0 0,0 0 0 0 0,1-1 0 0 0,-1 1 1 0 0,0-1-1 0 0,0 1 0 0 0,0 0 0 0 0,0-1 0 0 0,0 1 1 0 0,0 0-1 0 0,0-1 0 0 0,0 1 0 0 0,0-1 0 0 0,0 1 1 0 0,0 0-1 0 0,0-1 0 0 0,0 1 0 0 0,-1 0 0 0 0,1-1 0 0 0,0 1 1 0 0,0-1-1 0 0,-1 1 0 0 0,1-1 0 0 0,0 1 0 0 0,-1 0 1 0 0,1-1-1 0 0,0 1 0 0 0,-1-1 0 0 0,1 0 0 0 0,-1 1 1 0 0,1-1-1 0 0,-1 1 0 0 0,1-1 0 0 0,-1 0 0 0 0,1 1 1 0 0,-1-1-1 0 0,0 0 0 0 0,1 1 0 0 0,-1-1 0 0 0,1 0 1 0 0,-1 0-1 0 0,0 0 0 0 0,1 0 0 0 0,-1 0 0 0 0,0 0 1 0 0,1 0-1 0 0,-1 0 0 0 0,1 0 0 0 0,-1 0 0 0 0,0 0 1 0 0,1 0-1 0 0,-1 0 0 0 0,0 0 0 0 0,1 0 0 0 0,-1-1 0 0 0,1 1 1 0 0,-1 0-1 0 0,0 0 0 0 0,1-1 0 0 0,-1 1 0 0 0,1 0 1 0 0,-1-1-1 0 0,1 1 0 0 0,-1-1 0 0 0,1 1 0 0 0,-1-1 1 0 0,1 1-1 0 0,0-1 0 0 0,-1 1 0 0 0,1-1-2 0 0,-4 60 37 0 0,4-57-21 0 0,15 149 165 0 0,20 189 868 0 0,-35-338-977 0 0,-5 3-51 0 0,-3-120-224 0 0,8 107 257 0 0,-1 6-100 0 0,0-1 0 0 0,1 1 0 0 0,-1 0 0 0 0,1-1-1 0 0,-1 1 1 0 0,1-1 0 0 0,0 1 0 0 0,0-1 0 0 0,0 1 0 0 0,0-1-1 0 0,1 1 1 0 0,-1-1 0 0 0,0 1 0 0 0,1-1 0 0 0,0 1 0 0 0,0 0-1 0 0,0-1 1 0 0,0 1 0 0 0,0 0 0 0 0,0 0 0 0 0,0-1-1 0 0,1 1 1 0 0,-1 0 0 0 0,1 1 0 0 0,0-1 0 0 0,-1 0 0 0 0,1 0-1 0 0,0 1 1 0 0,0-1 0 0 0,2 0 46 0 0,69 66-515 0 0,-64-58 498 0 0,0 0 0 0 0,1-1 0 0 0,-1 0 0 0 0,1 0 0 0 0,0-1 0 0 0,1 0 0 0 0,-1-1-1 0 0,1 0 1 0 0,0-1 0 0 0,-1 0 0 0 0,1-1 0 0 0,0 0 0 0 0,0-1 0 0 0,0 0 0 0 0,0 0-1 0 0,0-1 1 0 0,0-1 0 0 0,-1 0 0 0 0,1 0 0 0 0,0-1 0 0 0,5-3 17 0 0,7-2-49 0 0,0-1 0 0 0,0-1 0 0 0,-1-1-1 0 0,0-1 1 0 0,-1-2 0 0 0,0 0 0 0 0,-1 0 0 0 0,-1-2 0 0 0,3-3 49 0 0,21-46 100 0 0,-43 64-24 0 0,0 1-69 0 0,0 0 12 0 0,-28-7-79 0 0,20 9 69 0 0,0 0-1 0 0,1 0 1 0 0,-1 1 0 0 0,0 0-1 0 0,1 0 1 0 0,-1 1 0 0 0,1 0 0 0 0,0 1-1 0 0,0-1 1 0 0,1 1 0 0 0,-1 1-1 0 0,1-1 1 0 0,0 1 0 0 0,1 0-1 0 0,-1 0 1 0 0,1 1 0 0 0,1 0-1 0 0,-1-1 1 0 0,1 2 0 0 0,0-1 0 0 0,1 0-1 0 0,-1 1 1 0 0,1 0 0 0 0,1 0-1 0 0,0-1 1 0 0,0 2-9 0 0,4-6 20 0 0,0 1-1 0 0,0 0 1 0 0,1-1 0 0 0,-1 1 0 0 0,1-1-1 0 0,0 0 1 0 0,0 0 0 0 0,0 0-1 0 0,0 0 1 0 0,1 0 0 0 0,-1-1 0 0 0,1 0-1 0 0,-1 1 1 0 0,1-1 0 0 0,0-1-1 0 0,0 1 1 0 0,0 0 0 0 0,0-1 0 0 0,0 0-1 0 0,0 0 1 0 0,1 0 0 0 0,-1-1-1 0 0,0 1 1 0 0,0-1 0 0 0,1 0 0 0 0,-1 0-1 0 0,0 0 1 0 0,0-1 0 0 0,1 0-1 0 0,-1 0-19 0 0,8 1 5 0 0,0-2 0 0 0,0 0 0 0 0,0 0 0 0 0,-1-1 0 0 0,1-1-1 0 0,-1 0 1 0 0,0 0 0 0 0,0-1 0 0 0,0-1 0 0 0,0 0 0 0 0,-1 0-1 0 0,0-1 1 0 0,0 0 0 0 0,-1-1 0 0 0,0 0 0 0 0,-1 0-1 0 0,1-1 1 0 0,-1 0 0 0 0,-1 0 0 0 0,0-1 0 0 0,0-1-5 0 0,-34 72-76 0 0,27-59 82 0 0,4 7 74 0 0,6-5-72 0 0,-1 0 0 0 0,1-1 0 0 0,0-1 0 0 0,0 1 0 0 0,0-2 0 0 0,0 1 0 0 0,0-2 0 0 0,1 1 0 0 0,-1-1 0 0 0,0-1 0 0 0,0 0 0 0 0,0 0 0 0 0,0-1 0 0 0,0 0 0 0 0,0-1 0 0 0,0 0 0 0 0,-1 0 0 0 0,1-1 0 0 0,-1-1 0 0 0,0 0 0 0 0,0 0 0 0 0,0 0 0 0 0,-1-1 0 0 0,0 0 0 0 0,0-1 0 0 0,2-3-8 0 0,8-8 61 0 0,-2 0-1 0 0,0-2 0 0 0,-1 0 0 0 0,-1 0 0 0 0,-1-2 0 0 0,-1 1 0 0 0,0-2 0 0 0,-2 0 0 0 0,-1 0 0 0 0,0 0 0 0 0,-2-1 0 0 0,-1-1 0 0 0,-1 1 0 0 0,-1-1 0 0 0,-1 0 0 0 0,-1-12-60 0 0,-12-37 863 0 0,10 72-845 0 0,-1 1 0 0 0,1 0 0 0 0,0-1 0 0 0,-1 1 0 0 0,1 0 0 0 0,-1-1 0 0 0,1 1 0 0 0,-1 0 0 0 0,0 0 0 0 0,1 0 0 0 0,-1 0 0 0 0,0-1 0 0 0,0 1 0 0 0,0 0 0 0 0,0 0 0 0 0,0 1 0 0 0,0-1 0 0 0,0 0 0 0 0,0 0 0 0 0,0 0 0 0 0,0 1 0 0 0,-1-1 0 0 0,1 0 0 0 0,0 1 0 0 0,0-1 0 0 0,-1 1 0 0 0,1 0 0 0 0,0-1 0 0 0,-1 1 0 0 0,1 0 0 0 0,0 0 1 0 0,-1 0-1 0 0,1 0 0 0 0,0 0 0 0 0,-1 0 0 0 0,1 0 0 0 0,-1 0 0 0 0,1 1 0 0 0,0-1 0 0 0,-1 0 0 0 0,1 1 0 0 0,0-1 0 0 0,0 1 0 0 0,0 0 0 0 0,-1-1 0 0 0,1 1 0 0 0,0 0 0 0 0,0 0 0 0 0,0 0 0 0 0,-1 0-18 0 0,-2 3 11 0 0,-1 0-1 0 0,1 0 1 0 0,1 0 0 0 0,-1 1 0 0 0,1 0 0 0 0,-1-1 0 0 0,1 1 0 0 0,0 0 0 0 0,1 0 0 0 0,-1 1 0 0 0,1-1-1 0 0,0 0 1 0 0,1 1 0 0 0,-1 0 0 0 0,1-1 0 0 0,0 1 0 0 0,1 0 0 0 0,-1-1 0 0 0,1 1 0 0 0,0 0-1 0 0,0 0 1 0 0,1-1 0 0 0,0 1 0 0 0,0 0 0 0 0,1 4-11 0 0,59 147-86 0 0,-41-115-104 0 0,20 69-3773 0 0,-80-74-244 0 0,22-36 3013 0 0</inkml:trace>
  <inkml:trace contextRef="#ctx0" brushRef="#br0" timeOffset="1432.531">13341 768 3184 0 0,'3'-4'1228'0'0,"13"-4"-324"0"0,4 2-247 0 0,2 2-249 0 0,5 1-236 0 0,2 0-24 0 0,6 1-12 0 0,-17 2-420 0 0,11 0-164 0 0,-1 0-257 0 0,4 0-643 0 0,0 0 60 0 0,0 0 8 0 0</inkml:trace>
  <inkml:trace contextRef="#ctx0" brushRef="#br0" timeOffset="8666.911">21225 138 1428 0 0,'4'14'5235'0'0,"2"53"-3238"0"0,4 25-1756 0 0,64 220 655 0 0,-67-279-1580 0 0,-6-18-2204 0 0,-18-4 323 0 0,7-12 1313 0 0</inkml:trace>
  <inkml:trace contextRef="#ctx0" brushRef="#br0" timeOffset="8962.663">21017 470 2344 0 0,'12'1'3168'0'0,"13"-6"-2533"0"0,-3 0-311 0 0,275-39 2162 0 0,-281 44-2661 0 0,0 1-1 0 0,1 1 1 0 0,-1 0-1 0 0,0 1 1 0 0,-1 1-1 0 0,1 1 1 0 0,-1 0-1 0 0,1 1 1 0 0,-2 0-1 0 0,1 1 1 0 0,1 2 175 0 0,5 16-3817 0 0,-21-23 2647 0 0</inkml:trace>
  <inkml:trace contextRef="#ctx0" brushRef="#br0" timeOffset="9957.757">21617 437 1148 0 0,'14'3'259'0'0,"0"1"1"0"0,-1 0-1 0 0,1 1 0 0 0,-1 1 0 0 0,0 0 1 0 0,-1 1-1 0 0,1 0 0 0 0,-1 1 0 0 0,-1 0 1 0 0,1 1-1 0 0,-2 0 0 0 0,1 1 0 0 0,-1 0 1 0 0,-1 1-1 0 0,1 0 0 0 0,-2 0 0 0 0,0 1 1 0 0,0 0-1 0 0,4 10-259 0 0,-13-24 60 0 0,0 1 0 0 0,0-1 0 0 0,0 0 0 0 0,0 1 1 0 0,-1-1-1 0 0,1 1 0 0 0,0 0 0 0 0,-1-1 0 0 0,1 1 0 0 0,-1 0 0 0 0,1 0 0 0 0,-1 0 1 0 0,0 0-1 0 0,1 0 0 0 0,-1 0 0 0 0,0 0 0 0 0,0 1 0 0 0,0-1 0 0 0,1 1 0 0 0,-1-1 1 0 0,0 1-1 0 0,0 0 0 0 0,0 0 0 0 0,0 0 0 0 0,0 0 0 0 0,0 0 0 0 0,0 0 0 0 0,0 0 1 0 0,1 1-1 0 0,-1-1 0 0 0,0 1 0 0 0,0-1 0 0 0,0 1 0 0 0,0 0 0 0 0,1-1 0 0 0,-1 1 1 0 0,0 0-1 0 0,1 0 0 0 0,-1 0 0 0 0,1 1 0 0 0,-1-1 0 0 0,1 0 0 0 0,-1 1 0 0 0,1-1 1 0 0,0 0-1 0 0,0 1 0 0 0,0 0 0 0 0,0-1 0 0 0,0 1 0 0 0,0 0 0 0 0,0-1 0 0 0,0 1 1 0 0,1 0-1 0 0,-1 0 0 0 0,0 1-60 0 0,4-14-22 0 0,0 0 0 0 0,0 0 0 0 0,1 0-1 0 0,0 0 1 0 0,1 0 0 0 0,0 1 0 0 0,1 0 0 0 0,0 0 0 0 0,1 0 0 0 0,0 1 0 0 0,0 0 0 0 0,1 1 0 0 0,0-1 0 0 0,0 1-1 0 0,1 1 1 0 0,0 0 0 0 0,1 0 0 0 0,-1 1 0 0 0,1 0 0 0 0,1 0 0 0 0,-1 1 0 0 0,1 1 0 0 0,0 0 0 0 0,0 0 0 0 0,5-1 22 0 0,56-32-578 0 0,-1-2 1528 0 0,-60 110-1070 0 0,-12-55 129 0 0,1 0-1 0 0,1 0 1 0 0,0 1 0 0 0,1-1 0 0 0,1 0 0 0 0,1 0-1 0 0,0-1 1 0 0,1 1 0 0 0,0-1 0 0 0,1 0 0 0 0,1 0-1 0 0,1-1 1 0 0,0 0 0 0 0,0 0 0 0 0,3 2-9 0 0,-8-14 7 0 0,-1 1 1 0 0,0-1 0 0 0,1 0-1 0 0,-1 0 1 0 0,1 0-1 0 0,0-1 1 0 0,0 1 0 0 0,-1-1-1 0 0,1 1 1 0 0,0-1 0 0 0,0 0-1 0 0,0 0 1 0 0,1 0-1 0 0,-1-1 1 0 0,0 1 0 0 0,0-1-1 0 0,0 1 1 0 0,0-1-1 0 0,1 0 1 0 0,-1-1 0 0 0,0 1-1 0 0,0 0 1 0 0,0-1-1 0 0,1 0 1 0 0,-1 1 0 0 0,0-1-1 0 0,0-1 1 0 0,0 1-1 0 0,0 0 1 0 0,-1-1 0 0 0,1 1-1 0 0,0-1 1 0 0,-1 0-1 0 0,1 0 1 0 0,-1 0 0 0 0,1 0-1 0 0,-1-1-7 0 0,72-98-312 0 0,-33-41 426 0 0,-74 155 12 0 0,31-11-117 0 0,1 0 0 0 0,-1 1 1 0 0,1-1-1 0 0,0 1 0 0 0,0-1 1 0 0,0 1-1 0 0,0-1 1 0 0,1 1-1 0 0,-1 0 0 0 0,1-1 1 0 0,0 1-1 0 0,-1 0 1 0 0,1-1-1 0 0,0 1 0 0 0,1 0 1 0 0,-1 0-1 0 0,0-1 1 0 0,1 1-1 0 0,-1 0 0 0 0,1-1 1 0 0,0 1-1 0 0,0-1 0 0 0,0 1 1 0 0,0-1-1 0 0,1 1 1 0 0,-1-1-1 0 0,1 0 0 0 0,-1 0 1 0 0,1 1-1 0 0,0-1 1 0 0,0 0-1 0 0,-1 0 0 0 0,2-1 1 0 0,-1 1-1 0 0,0 0 1 0 0,0-1-1 0 0,0 1 0 0 0,1-1 1 0 0,-1 0-1 0 0,1 0 0 0 0,-1 0 1 0 0,1 0-1 0 0,0 0 1 0 0,-1-1-1 0 0,1 1 0 0 0,0-1-9 0 0,134 14 275 0 0,-133-14-258 0 0,9 0 2 0 0,0 0 0 0 0,1-1 0 0 0,-1-1-1 0 0,0 0 1 0 0,0-1 0 0 0,-1 0 0 0 0,1-1 0 0 0,-1 0 0 0 0,0-1 0 0 0,0-1 0 0 0,0 0 0 0 0,0 0-1 0 0,-1-1 1 0 0,0-1 0 0 0,-1 0 0 0 0,0 0 0 0 0,0-1 0 0 0,-1 0 0 0 0,0-1 0 0 0,0 0-1 0 0,-1 0 1 0 0,-1-1 0 0 0,1 0 0 0 0,-2-1 0 0 0,6-11-19 0 0,-12 21 2 0 0,1 1 1 0 0,-1-1 0 0 0,0 0-1 0 0,0 0 1 0 0,0 0-1 0 0,0 1 1 0 0,0-1-1 0 0,-1 0 1 0 0,1 0-1 0 0,0 0 1 0 0,-1 1-1 0 0,1-1 1 0 0,-1 0-1 0 0,0 1 1 0 0,0-1-1 0 0,1 0 1 0 0,-1 1-1 0 0,0-1 1 0 0,0 1-1 0 0,-1 0 1 0 0,1-1-1 0 0,0 1 1 0 0,0 0-1 0 0,-1-1 1 0 0,1 1-1 0 0,0 0 1 0 0,-1 0-1 0 0,1 0 1 0 0,-1 0-1 0 0,0 1 1 0 0,1-1-1 0 0,-1 0 1 0 0,0 1 0 0 0,1-1-1 0 0,-1 1 1 0 0,0-1-1 0 0,0 1 1 0 0,0 0-1 0 0,1 0 1 0 0,-1 0-1 0 0,0 0 1 0 0,0 0-1 0 0,1 0 1 0 0,-1 0-1 0 0,0 0 1 0 0,0 1-1 0 0,-1 0-2 0 0,-82 11 40 0 0,77-11-39 0 0,0 0-1 0 0,0 0 1 0 0,1 1 0 0 0,-1 0 0 0 0,1 0-1 0 0,-1 1 1 0 0,1 0 0 0 0,0 0 0 0 0,0 1-1 0 0,0-1 1 0 0,1 2 0 0 0,-1-1-1 0 0,1 1 1 0 0,0 0 0 0 0,0 0 0 0 0,1 1-1 0 0,-1-1 1 0 0,1 1 0 0 0,1 1 0 0 0,-1-1-1 0 0,1 1 1 0 0,0-1 0 0 0,0 1 0 0 0,1 0-1 0 0,0 1 1 0 0,0-1 0 0 0,1 0-1 0 0,0 1 1 0 0,0-1 0 0 0,1 1 0 0 0,-1 4-1 0 0,6-3-121 0 0,-1 1 1 0 0,2-1 0 0 0,-1 0 0 0 0,1 0 0 0 0,1 0-1 0 0,0-1 1 0 0,0 0 0 0 0,0 0 0 0 0,1 0 0 0 0,0-1-1 0 0,1 0 1 0 0,0 0 0 0 0,0-1 0 0 0,0 0 0 0 0,0-1-1 0 0,1 0 1 0 0,0 0 0 0 0,1 0 0 0 0,-1-1 0 0 0,1-1 0 0 0,-1 0-1 0 0,1 0 1 0 0,0-1 0 0 0,0 0 0 0 0,0 0 120 0 0,130 22-4210 0 0,-113-24 2843 0 0</inkml:trace>
  <inkml:trace contextRef="#ctx0" brushRef="#br0" timeOffset="6341.058">18718 149 2064 0 0,'32'-148'3504'0'0,"-32"147"-3221"0"0,0 1-13 0 0,-28 5 416 0 0,14 12-589 0 0,2 1 0 0 0,-1 0 0 0 0,2 0-1 0 0,1 1 1 0 0,0 1 0 0 0,1 0 0 0 0,1 0 0 0 0,1 0-1 0 0,1 1 1 0 0,1 0 0 0 0,0 1 0 0 0,2-1-1 0 0,1 1 1 0 0,0-1 0 0 0,2 1 0 0 0,0 0 0 0 0,1-1-1 0 0,5 22-96 0 0,-6-2 318 0 0,36 164 336 0 0,11-25 55 0 0,-67-289-979 0 0,17 88 249 0 0,1 0 0 0 0,1 1 0 0 0,1-1 0 0 0,0 0 0 0 0,2 0 0 0 0,1 1 0 0 0,0-1 0 0 0,1 1 0 0 0,2 0 0 0 0,0 0 0 0 0,1 1 0 0 0,8-18 21 0 0,-13 35-5 0 0,-1-1 1 0 0,1 1-1 0 0,0 0 0 0 0,0 0 1 0 0,0-1-1 0 0,0 1 1 0 0,0 1-1 0 0,1-1 1 0 0,-1 0-1 0 0,1 0 1 0 0,-1 1-1 0 0,1 0 1 0 0,-1-1-1 0 0,1 1 1 0 0,0 0-1 0 0,0 0 1 0 0,-1 0-1 0 0,1 1 1 0 0,0-1-1 0 0,0 1 1 0 0,0-1-1 0 0,0 1 1 0 0,0 0-1 0 0,0 0 1 0 0,0 1-1 0 0,0-1 0 0 0,0 0 1 0 0,0 1-1 0 0,-1 0 1 0 0,1 0-1 0 0,0 0 1 0 0,0 0-1 0 0,-1 0 1 0 0,1 0-1 0 0,0 1 1 0 0,-1-1-1 0 0,2 2 5 0 0,91 80-93 0 0,-78-66 22 0 0,111 178-1447 0 0,-84-183-3499 0 0,-28-12 3604 0 0</inkml:trace>
  <inkml:trace contextRef="#ctx0" brushRef="#br0" timeOffset="6821.439">19217 444 1008 0 0,'-53'25'2650'0'0,"44"-17"-2444"0"0,1 0 0 0 0,0 0 0 0 0,0 1 0 0 0,0 0 0 0 0,2 0 0 0 0,-1 0-1 0 0,1 1 1 0 0,0 0 0 0 0,1 1 0 0 0,0-1 0 0 0,1 1 0 0 0,0 0 0 0 0,1 0-1 0 0,0 0 1 0 0,0 1 0 0 0,1-1 0 0 0,1 2-206 0 0,3-11 64 0 0,1 1 0 0 0,-1-1-1 0 0,1 0 1 0 0,-1 1 0 0 0,1-1 0 0 0,0 0 0 0 0,0 0 0 0 0,0-1-1 0 0,0 1 1 0 0,0-1 0 0 0,0 0 0 0 0,0 1 0 0 0,1-1-1 0 0,-1-1 1 0 0,0 1 0 0 0,1 0 0 0 0,-1-1 0 0 0,1 0 0 0 0,-1 1-1 0 0,1-1 1 0 0,-1-1 0 0 0,0 1 0 0 0,1 0 0 0 0,-1-1-1 0 0,1 0 1 0 0,-1 0 0 0 0,0 0 0 0 0,0 0 0 0 0,1 0 0 0 0,-1-1-1 0 0,0 0 1 0 0,1 0-64 0 0,108-56 1607 0 0,-85 53-6906 0 0,-20 5 3139 0 0,-6 0 880 0 0</inkml:trace>
  <inkml:trace contextRef="#ctx0" brushRef="#br0" timeOffset="7206.505">19206 491 1076 0 0,'60'26'4330'0'0,"-55"-21"-4271"0"0,0 1 0 0 0,0 0 0 0 0,-1 1 0 0 0,0-1 0 0 0,0 1 1 0 0,0 0-1 0 0,-1 0 0 0 0,0 0 0 0 0,0 0 0 0 0,-1 0 0 0 0,0 1 0 0 0,0 0 1 0 0,-1-1-1 0 0,0 1 0 0 0,0 0 0 0 0,-1-1 0 0 0,0 1 0 0 0,0 0 1 0 0,-1-1-1 0 0,0 1 0 0 0,0 0-59 0 0,0-3-47 0 0,1-1-1 0 0,-1 1 1 0 0,-1-1-1 0 0,1 0 1 0 0,0 1-1 0 0,-1-1 1 0 0,0 0 0 0 0,0 0-1 0 0,0 0 1 0 0,-1 0-1 0 0,1-1 1 0 0,-1 1-1 0 0,0-1 1 0 0,0 1 0 0 0,0-1-1 0 0,-1 0 1 0 0,1 0-1 0 0,-1 0 1 0 0,1-1-1 0 0,-1 1 1 0 0,0-1 0 0 0,-1 1 47 0 0,3-4-661 0 0,-2-2-71 0 0,-11-16-434 0 0,8-5-32 0 0</inkml:trace>
  <inkml:trace contextRef="#ctx0" brushRef="#br0" timeOffset="7547.872">19473 162 1280 0 0,'-3'-4'784'0'0,"-5"0"4824"0"0,11 26-5403 0 0,2 29 162 0 0,4 0 0 0 0,1-1 0 0 0,3 0 0 0 0,1-1 0 0 0,15 31-367 0 0,-19-53 4 0 0,-8-17-103 0 0,1 0-1 0 0,0 0 1 0 0,0 0 0 0 0,1-1 0 0 0,0 1 0 0 0,1-1 0 0 0,0 0 0 0 0,1-1-1 0 0,0 1 1 0 0,0-1 0 0 0,1 0 0 0 0,0-1 0 0 0,6 7 99 0 0,60-24-4923 0 0,-45-1 3619 0 0</inkml:trace>
  <inkml:trace contextRef="#ctx0" brushRef="#br0" timeOffset="8200.042">19945 519 2068 0 0,'6'-8'826'0'0,"-5"7"-765"0"0,-1 1 0 0 0,1 0 0 0 0,0-1 0 0 0,-1 1 0 0 0,1-1 0 0 0,0 1 0 0 0,-1-1 0 0 0,1 1 0 0 0,-1-1 0 0 0,1 1 0 0 0,-1-1 0 0 0,1 1 0 0 0,-1-1 0 0 0,1 0 0 0 0,-1 1 0 0 0,1-1 0 0 0,-1 0 0 0 0,0 1 0 0 0,0-1 0 0 0,1 0 0 0 0,-1 0 0 0 0,0 1 0 0 0,0-1 0 0 0,0 0 0 0 0,0 0 0 0 0,0 1 0 0 0,1-1 0 0 0,-2 0 0 0 0,1 0 0 0 0,0 0 0 0 0,0 1 0 0 0,0-1 0 0 0,0 0 0 0 0,0 0 0 0 0,-1 1 0 0 0,1-1 0 0 0,0 0 0 0 0,-1 1 0 0 0,1-1 0 0 0,0 0 0 0 0,-1 1 0 0 0,1-1 0 0 0,-1 0 0 0 0,1 1 0 0 0,-1-1 0 0 0,1 1 0 0 0,-1-1 0 0 0,0 1 0 0 0,1-1 0 0 0,-1 1 0 0 0,0-1 0 0 0,1 1 0 0 0,-1 0 0 0 0,0-1 0 0 0,1 1 0 0 0,-1 0 0 0 0,0 0 0 0 0,0-1 0 0 0,1 1 0 0 0,-1 0 0 0 0,0 0 0 0 0,0 0 0 0 0,1 0 0 0 0,-1 0 0 0 0,0 0 0 0 0,0 0 0 0 0,0 0 0 0 0,1 0 0 0 0,-2 1-61 0 0,-11-2 67 0 0,0 1 1 0 0,0 0-1 0 0,0 1 0 0 0,0 0 1 0 0,0 1-1 0 0,0 1 1 0 0,1 0-1 0 0,-1 1 1 0 0,1 0-1 0 0,0 0 1 0 0,0 2-1 0 0,0-1 0 0 0,0 2 1 0 0,1 0-1 0 0,0 0 1 0 0,1 1-1 0 0,0 0 1 0 0,0 0-1 0 0,0 1 0 0 0,1 1 1 0 0,1 0-1 0 0,0 0 1 0 0,0 0-1 0 0,1 1 1 0 0,0 0-1 0 0,-3 7-67 0 0,10-16 12 0 0,-1-1 0 0 0,1 1 0 0 0,0 0 0 0 0,0-1 1 0 0,0 1-1 0 0,0 0 0 0 0,0-1 0 0 0,0 1 0 0 0,0 0 0 0 0,0-1 0 0 0,1 1 0 0 0,-1 0 0 0 0,1-1 0 0 0,-1 1 0 0 0,1 0 0 0 0,-1-1 0 0 0,1 1 0 0 0,0-1 1 0 0,0 0-1 0 0,0 1 0 0 0,0-1 0 0 0,0 1 0 0 0,0-1 0 0 0,0 0 0 0 0,0 0 0 0 0,1 0 0 0 0,-1 0 0 0 0,0 0 0 0 0,1 0 0 0 0,-1 0 0 0 0,1 0 1 0 0,-1 0-1 0 0,1-1 0 0 0,-1 1 0 0 0,1-1 0 0 0,0 1 0 0 0,-1-1 0 0 0,1 1 0 0 0,0-1 0 0 0,-1 0 0 0 0,1 0 0 0 0,0 0 0 0 0,-1 0 0 0 0,1 0 0 0 0,0 0 1 0 0,-1-1-1 0 0,1 1 0 0 0,0 0 0 0 0,0-1-12 0 0,82-13-85 0 0,-66 8-65 0 0,-1-1 0 0 0,0-1 0 0 0,0 0 0 0 0,-1-1 0 0 0,0-1-1 0 0,-1-1 1 0 0,0 0 0 0 0,-1-1 0 0 0,0-1 0 0 0,-1 0 0 0 0,0 0 0 0 0,-1-2 0 0 0,-1 1 0 0 0,0-1 0 0 0,-1-1 0 0 0,0 0 0 0 0,-2-1 0 0 0,7-16 150 0 0,-1-4 95 0 0,-1 0 1 0 0,-3-1 0 0 0,0-1-1 0 0,-3 0 1 0 0,-1 0 0 0 0,-2-1 0 0 0,-2 1-1 0 0,-2-13-95 0 0,1 50 22 0 0,-1 1 0 0 0,1-1 0 0 0,-1 0 0 0 0,0 0 0 0 0,0 1 0 0 0,0-1 0 0 0,0 0 0 0 0,0 0 0 0 0,0 0 0 0 0,0 1 0 0 0,-1-1 0 0 0,1 0 0 0 0,-1 0 0 0 0,1 1 0 0 0,-1-1 0 0 0,0 0 0 0 0,1 1 0 0 0,-1-1 0 0 0,0 1 0 0 0,0-1 0 0 0,0 1 0 0 0,0-1 0 0 0,-1 1 0 0 0,1 0 0 0 0,0 0 0 0 0,0-1 0 0 0,-1 1 0 0 0,1 0 0 0 0,-1 0 0 0 0,1 0 0 0 0,-1 0 0 0 0,1 1 0 0 0,-1-1 0 0 0,0 0 0 0 0,1 1 0 0 0,-1-1 0 0 0,0 1 0 0 0,0-1 0 0 0,1 1 0 0 0,-1 0 0 0 0,0 0 0 0 0,0 0 0 0 0,0 0 0 0 0,1 0 0 0 0,-1 0 0 0 0,0 0 0 0 0,0 1 0 0 0,1-1 0 0 0,-1 1 0 0 0,0-1 0 0 0,0 1 0 0 0,1 0 0 0 0,-1 0 0 0 0,1-1 0 0 0,-1 1 0 0 0,1 0 0 0 0,-1 0 0 0 0,1 1 0 0 0,-1-1 0 0 0,1 0 0 0 0,0 0 0 0 0,0 1 0 0 0,0-1 0 0 0,0 0 0 0 0,0 1 0 0 0,-1 1-22 0 0,-7 14 76 0 0,0 0-1 0 0,1 0 0 0 0,1 1 1 0 0,0 0-1 0 0,2 0 0 0 0,0 1 1 0 0,1 0-1 0 0,1 0 0 0 0,1 0 1 0 0,0 0-1 0 0,2 0 0 0 0,0 0 0 0 0,1 1 1 0 0,1-1-1 0 0,0 0 0 0 0,2 0 1 0 0,0-1-1 0 0,1 1 0 0 0,1-1 1 0 0,2 1-76 0 0,49 138 849 0 0,-55-156-839 0 0,0 0 0 0 0,0-1 0 0 0,0 1 0 0 0,0-1 0 0 0,0 1 0 0 0,0-1 0 0 0,0 0 0 0 0,0 1 0 0 0,0-1 0 0 0,0 0 0 0 0,0-1 0 0 0,1 1 0 0 0,-1 0 1 0 0,0-1-1 0 0,0 1 0 0 0,0-1 0 0 0,0 1 0 0 0,0-1 0 0 0,0 0 0 0 0,0 0 0 0 0,-1 0 0 0 0,1 0 0 0 0,0 0 0 0 0,0-1 0 0 0,-1 1 0 0 0,1 0 0 0 0,0-1 0 0 0,-1 1 0 0 0,0-1 0 0 0,1 1 0 0 0,-1-1 0 0 0,0 0 0 0 0,0 0 0 0 0,0 0 0 0 0,0 0 0 0 0,0 1 0 0 0,0-1 0 0 0,-1 0 0 0 0,1 0 0 0 0,0-1 0 0 0,-1 1 0 0 0,0 0 1 0 0,0 0-1 0 0,1-1-10 0 0,1 0 28 0 0,25-48-6 0 0,-23 38-28 0 0,0 1-1 0 0,2-1 1 0 0,-1 1 0 0 0,2 0 0 0 0,0 1 0 0 0,0 0 0 0 0,1 0 0 0 0,0 0 0 0 0,1 1 0 0 0,0 0-1 0 0,0 1 1 0 0,1 0 0 0 0,1 0 0 0 0,-1 1 0 0 0,1 0 0 0 0,1 1 0 0 0,-1 0 0 0 0,1 1 0 0 0,1 1-1 0 0,-1 0 1 0 0,5-1 6 0 0,-7 7-1 0 0,-1 1 0 0 0,0 0 0 0 0,1 1-1 0 0,-1 0 1 0 0,0 0 0 0 0,0 1 0 0 0,-1 0-1 0 0,1 1 1 0 0,-1 0 0 0 0,0 0 0 0 0,0 1-1 0 0,0 0 1 0 0,-1 0 0 0 0,0 1-1 0 0,0 0 1 0 0,-1 0 0 0 0,0 0 0 0 0,0 1-1 0 0,-1 0 1 0 0,0 0 0 0 0,0 1 0 0 0,-1-1-1 0 0,0 1 1 0 0,0 0 0 0 0,-1 0 0 0 0,0 1-1 0 0,0 1 2 0 0,-2-4-52 0 0,1 0-1 0 0,-1 1 1 0 0,-1-1-1 0 0,1 1 1 0 0,-1-1-1 0 0,-1 0 1 0 0,1 1-1 0 0,-1-1 1 0 0,0 0-1 0 0,-1 1 0 0 0,0-1 1 0 0,0 0-1 0 0,0 0 1 0 0,-1 0-1 0 0,0 0 1 0 0,-1-1-1 0 0,1 1 1 0 0,-1-1-1 0 0,0 0 1 0 0,-1 0-1 0 0,0 0 1 0 0,0-1-1 0 0,0 1 0 0 0,0-1 1 0 0,-1-1-1 0 0,0 1 1 0 0,0-1-1 0 0,0 0 1 0 0,0 0-1 0 0,-1 0 1 0 0,0-1-1 0 0,0 0 1 0 0,0-1-1 0 0,0 1 1 0 0,-4 0 52 0 0,1 0-521 0 0,0 1-1 0 0,-1-2 1 0 0,1 1 0 0 0,-1-2 0 0 0,1 1 0 0 0,-1-1 0 0 0,1-1 0 0 0,-1 0 0 0 0,0 0 0 0 0,1-1 0 0 0,-1 0 0 0 0,1-1 0 0 0,-1-1 0 0 0,-2 0 521 0 0,-11-6-1171 0 0</inkml:trace>
  <inkml:trace contextRef="#ctx0" brushRef="#br0" timeOffset="3067.24">14725 650 848 0 0,'0'0'493'0'0,"0"0"-71"0"0,0 0-57 0 0,0 0-43 0 0,0 0-10 0 0,0 0-12 0 0,0 0 51 0 0,0 0 16 0 0,6 0-715 0 0,28-1 8622 0 0,-30 1-8268 0 0,0 0 0 0 0,0 0 0 0 0,0 1 0 0 0,0-1-1 0 0,0 1 1 0 0,0 0 0 0 0,0 0 0 0 0,0 0 0 0 0,0 1-1 0 0,0 0 1 0 0,0-1 0 0 0,-1 1 0 0 0,1 0 0 0 0,-1 1-1 0 0,1-1 1 0 0,-1 1 0 0 0,0-1 0 0 0,0 1 0 0 0,0 0-1 0 0,0 0 1 0 0,-1 1 0 0 0,1-1 0 0 0,-1 0-1 0 0,0 1 1 0 0,0 0 0 0 0,2 3-6 0 0,14 17 21 0 0,-1 2-1 0 0,-1 0 1 0 0,-1 1 0 0 0,-1 0-1 0 0,-2 1 1 0 0,0 0-1 0 0,-2 1 1 0 0,-1 1 0 0 0,-2-1-1 0 0,-1 1 1 0 0,-1 0-1 0 0,-1 3-20 0 0,-27 26 320 0 0,21-59-310 0 0,0 0 0 0 0,0 0 1 0 0,1-1-1 0 0,-1 1 0 0 0,0-1 0 0 0,0 1 1 0 0,1-1-1 0 0,-1 0 0 0 0,0 0 0 0 0,1 0 0 0 0,-1 0 1 0 0,1 0-1 0 0,-1 0 0 0 0,1 0 0 0 0,0 0 1 0 0,-1 0-1 0 0,1-1 0 0 0,0 1 0 0 0,0-1 1 0 0,0 1-1 0 0,0-1 0 0 0,0 1 0 0 0,0-1 1 0 0,0 1-1 0 0,0-1 0 0 0,1 0 0 0 0,-1 0 1 0 0,1 1-1 0 0,-1-1 0 0 0,1 0 0 0 0,0 0 1 0 0,0 0-1 0 0,0 1 0 0 0,0-1 0 0 0,0-1-10 0 0,-1 0 16 0 0,-3-16-23 0 0,1 0-1 0 0,0 0 1 0 0,2 0 0 0 0,0 0 0 0 0,1-1-1 0 0,1 1 1 0 0,1 0 0 0 0,0 0 0 0 0,2 0 0 0 0,0 0-1 0 0,1 1 1 0 0,1 0 0 0 0,5-12 7 0 0,90-146-989 0 0,-95 170 476 0 0,-1 0-1 0 0,1 0 1 0 0,1 0 0 0 0,-1 1 0 0 0,1 0-1 0 0,0 0 1 0 0,0 1 0 0 0,1 0 0 0 0,-1 0 0 0 0,1 1-1 0 0,0 0 1 0 0,0 0 0 0 0,0 0 0 0 0,4 1 513 0 0,-10 1-1354 0 0,-2 1-6 0 0</inkml:trace>
  <inkml:trace contextRef="#ctx0" brushRef="#br0" timeOffset="4196.603">15237 905 888 0 0,'0'0'930'0'0,"0"0"-107"0"0,0 0-163 0 0,0 0-35 0 0,0 0 38 0 0,0 0-40 0 0,0 0-54 0 0,9-5-62 0 0,428-181 2770 0 0,-311 127-2998 0 0,-127 58-282 0 0,1 1 0 0 0,0 0 0 0 0,-1 0 0 0 0,1 0 0 0 0,0-1 0 0 0,-1 1 0 0 0,1 0 0 0 0,0 0 0 0 0,-1-1 0 0 0,1 1 0 0 0,0 0 0 0 0,0-1 1 0 0,-1 1-1 0 0,1 0 0 0 0,0-1 0 0 0,0 1 0 0 0,0-1 0 0 0,-1 1 0 0 0,1 0 0 0 0,0-1 0 0 0,0 1 0 0 0,0-1 0 0 0,0 1 0 0 0,0 0 0 0 0,0-1 0 0 0,0 1 1 0 0,0-1-1 0 0,0 1 0 0 0,0 0 0 0 0,0-1 0 0 0,0 1 0 0 0,0-1 0 0 0,0 1 0 0 0,0 0 0 0 0,1-1 0 0 0,-1 1 0 0 0,0-1 0 0 0,0 1 0 0 0,0 0 0 0 0,1-1 1 0 0,-1 1-1 0 0,0 0 0 0 0,0-1 0 0 0,1 1 0 0 0,-1 0 3 0 0,-43 5-99 0 0,15 1 84 0 0,0 0-1 0 0,1 2 1 0 0,0 2 0 0 0,0 0-1 0 0,1 1 1 0 0,1 2 0 0 0,0 1 0 0 0,0 0-1 0 0,2 2 1 0 0,0 1 0 0 0,1 1-1 0 0,0 1 1 0 0,2 0 0 0 0,-2 4 15 0 0,20-21 8 0 0,0-1 0 0 0,1 1 0 0 0,-1 0 0 0 0,1 0 0 0 0,-1 0 0 0 0,1 1 0 0 0,0-1 0 0 0,0 0 0 0 0,0 0 0 0 0,0 1 0 0 0,0-1 0 0 0,0 0 0 0 0,1 1 0 0 0,-1-1 0 0 0,1 1 0 0 0,0-1 0 0 0,0 1 0 0 0,0-1 0 0 0,0 1 0 0 0,0-1 0 0 0,0 1 0 0 0,1-1 0 0 0,-1 1 0 0 0,1-1 0 0 0,-1 1 0 0 0,1-1 0 0 0,0 0 0 0 0,0 0 0 0 0,0 1 0 0 0,0-1 0 0 0,1 0 0 0 0,-1 0 0 0 0,1 0 0 0 0,-1 0 0 0 0,1 0 0 0 0,0 0 0 0 0,-1-1 0 0 0,1 1 0 0 0,0 0 0 0 0,0-1 0 0 0,0 1 0 0 0,1-1 0 0 0,-1 0 0 0 0,0 0 0 0 0,0 0 0 0 0,1 0 0 0 0,0 0-8 0 0,118 29-295 0 0,-92-29-541 0 0,0-1 0 0 0,0-2 0 0 0,1-1 0 0 0,-2-1 0 0 0,1-1 1 0 0,0-2-1 0 0,-1 0 0 0 0,23-11 836 0 0,-17 2-1325 0 0</inkml:trace>
  <inkml:trace contextRef="#ctx0" brushRef="#br0" timeOffset="4459.634">16101 585 1088 0 0,'-5'-2'136'0'0,"0"0"0"0"0,0 0 0 0 0,0 0 0 0 0,0 0-1 0 0,-1 1 1 0 0,1 0 0 0 0,-1 0 0 0 0,1 0 0 0 0,-1 1 0 0 0,1 0 0 0 0,-1 0 0 0 0,1 0 0 0 0,-1 1-1 0 0,0-1 1 0 0,1 1 0 0 0,0 1 0 0 0,-1-1 0 0 0,1 1 0 0 0,0 0 0 0 0,0 0 0 0 0,0 1-1 0 0,0-1 1 0 0,0 1 0 0 0,0 0 0 0 0,1 0 0 0 0,0 1 0 0 0,-1-1 0 0 0,1 1 0 0 0,0 0-1 0 0,1 0 1 0 0,-1 1 0 0 0,1-1 0 0 0,0 1 0 0 0,0 0 0 0 0,0-1 0 0 0,1 1 0 0 0,-1 0 0 0 0,1 1-1 0 0,1-1 1 0 0,-1 0-136 0 0,5 6 110 0 0,0 0 0 0 0,1 0-1 0 0,0 0 1 0 0,1-1 0 0 0,0 0 0 0 0,1 0-1 0 0,0 0 1 0 0,0 0 0 0 0,1-1 0 0 0,0 0-1 0 0,1-1 1 0 0,0 0 0 0 0,0 0 0 0 0,1-1-1 0 0,0 1 1 0 0,1-2-110 0 0,8 11 166 0 0,-10-10-105 0 0,-3-3-20 0 0,0 0 1 0 0,0 0-1 0 0,0 1 1 0 0,-1-1-1 0 0,0 1 0 0 0,0 0 1 0 0,0 0-1 0 0,0 0 0 0 0,-1 1 1 0 0,0-1-1 0 0,0 1 1 0 0,0 0-1 0 0,-1 0 0 0 0,0 0 1 0 0,0 0-1 0 0,0 0 1 0 0,-1 1-42 0 0,-2-3-44 0 0,-1-1 1 0 0,1 1 0 0 0,-1-1 0 0 0,0 0 0 0 0,0 0 0 0 0,-1 1 0 0 0,1-1 0 0 0,0 0 0 0 0,-1-1-1 0 0,0 1 1 0 0,0 0 0 0 0,0-1 0 0 0,0 0 0 0 0,0 1 0 0 0,0-1 0 0 0,-1 0 0 0 0,1-1 0 0 0,-1 1-1 0 0,1-1 1 0 0,-1 1 0 0 0,1-1 0 0 0,-1 0 0 0 0,0-1 0 0 0,0 1 0 0 0,0 0 0 0 0,1-1 0 0 0,-1 0-1 0 0,0 0 1 0 0,0 0 0 0 0,0-1 0 0 0,0 1 0 0 0,1-1 0 0 0,-1 0 0 0 0,0 0 0 0 0,-3-1 43 0 0,1-1-272 0 0,-1 0-1 0 0,1 0 1 0 0,0 0 0 0 0,0-1 0 0 0,0 0 0 0 0,0 0-1 0 0,1-1 1 0 0,-1 1 0 0 0,1-1 0 0 0,0 0 0 0 0,1-1-1 0 0,-1 1 1 0 0,1-1 0 0 0,0 0 0 0 0,1 0 0 0 0,-2-2 272 0 0,-1-18-1182 0 0</inkml:trace>
  <inkml:trace contextRef="#ctx0" brushRef="#br0" timeOffset="5455.495">16282 624 1624 0 0,'9'-7'4413'0'0,"-11"45"-3204"0"0,1-28-1240 0 0,-1 10 126 0 0,1-12-38 0 0,0 1 1 0 0,0-1-1 0 0,1 1 1 0 0,-1 0-1 0 0,2-1 1 0 0,0 1-1 0 0,0 0 1 0 0,0-1-1 0 0,1 1 1 0 0,0-1-1 0 0,1 0 1 0 0,0 0-1 0 0,0 0 1 0 0,1 0-1 0 0,1 2-57 0 0,1-4 30 0 0,0 0 0 0 0,0 0 0 0 0,0-1 1 0 0,1 0-1 0 0,0 0 0 0 0,0 0 0 0 0,1-1 0 0 0,-1 0 0 0 0,1-1 0 0 0,0 1 0 0 0,0-2 0 0 0,0 1 1 0 0,0-1-1 0 0,0 0 0 0 0,1-1 0 0 0,-1 0 0 0 0,1 0 0 0 0,-1 0 0 0 0,1-2 0 0 0,-1 1 0 0 0,0-1 1 0 0,1 0-1 0 0,-1 0 0 0 0,0-1 0 0 0,1 0 0 0 0,-1-1 0 0 0,0 0 0 0 0,0 0 0 0 0,-1-1 0 0 0,1 0 1 0 0,-1 0-1 0 0,0-1 0 0 0,0 0 0 0 0,0 0 0 0 0,-1 0 0 0 0,1-1 0 0 0,-1 0 0 0 0,-1 0 0 0 0,1-1 1 0 0,-1 0-1 0 0,0 0 0 0 0,-1 0 0 0 0,4-6-30 0 0,2-5 35 0 0,-1 0 0 0 0,-1-1 0 0 0,0 0 0 0 0,-1 0-1 0 0,-1 0 1 0 0,-1-1 0 0 0,0 0 0 0 0,-1-10-35 0 0,-33 59 145 0 0,25-17-141 0 0,0 1 0 0 0,1-1 0 0 0,0 1 0 0 0,1-1-1 0 0,1 1 1 0 0,0 0 0 0 0,1 0 0 0 0,0-1 0 0 0,1 1 0 0 0,0 0 0 0 0,1-1 0 0 0,0 1 0 0 0,1-1 0 0 0,1 1 0 0 0,2 5-4 0 0,-4-13-2 0 0,1 0 1 0 0,0 0-1 0 0,0 0 1 0 0,1 0-1 0 0,-1-1 1 0 0,1 1-1 0 0,0-1 1 0 0,0 0-1 0 0,1 0 1 0 0,-1-1-1 0 0,1 1 1 0 0,0-1-1 0 0,0 0 1 0 0,0 0-1 0 0,0 0 1 0 0,0-1 0 0 0,1 0-1 0 0,-1 0 1 0 0,1 0-1 0 0,-1-1 1 0 0,1 0-1 0 0,0 0 1 0 0,-1 0-1 0 0,1 0 1 0 0,0-1-1 0 0,0 0 1 0 0,4-1 1 0 0,5 0-88 0 0,-1 0 0 0 0,0-1 1 0 0,0 0-1 0 0,0-1 1 0 0,0-1-1 0 0,-1 0 0 0 0,1-1 1 0 0,-1 0-1 0 0,0-1 0 0 0,11-7 88 0 0,-5-4-202 0 0,0 0 0 0 0,-2-2-1 0 0,0 0 1 0 0,-1 0 0 0 0,-1-2-1 0 0,-1 0 1 0 0,-1-1-1 0 0,-1 0 1 0 0,-1 0 0 0 0,0-2-1 0 0,-2 1 1 0 0,-1-1-1 0 0,-1 0 1 0 0,3-21 202 0 0,21-47 613 0 0,3-26 1415 0 0,-34 117-1847 0 0,0 1-19 0 0,-22-1 273 0 0,11 15-406 0 0,1-1 0 0 0,1 2 0 0 0,0-1 1 0 0,1 2-1 0 0,1-1 0 0 0,0 1 0 0 0,1 0 0 0 0,0 0 1 0 0,2 0-1 0 0,0 1 0 0 0,1 0 0 0 0,0 0 0 0 0,1 0 0 0 0,1 0 1 0 0,1 0-1 0 0,1 0 0 0 0,0 0 0 0 0,1 0 0 0 0,1 0 1 0 0,0 0-1 0 0,2-1 0 0 0,4 14-29 0 0,-8-24-13 0 0,1 0 0 0 0,0 0 1 0 0,0 0-1 0 0,0-1 0 0 0,1 1 0 0 0,-1-1 0 0 0,1 1 1 0 0,1-1-1 0 0,-1 0 0 0 0,1 0 0 0 0,0 0 1 0 0,0-1-1 0 0,0 0 0 0 0,0 1 0 0 0,1-1 0 0 0,0-1 1 0 0,0 1-1 0 0,0-1 0 0 0,0 0 0 0 0,1 0 0 0 0,-1 0 1 0 0,1-1-1 0 0,0 0 0 0 0,-1 0 0 0 0,1 0 1 0 0,0-1-1 0 0,0 0 0 0 0,0 0 0 0 0,1 0 0 0 0,-1-1 1 0 0,0 0-1 0 0,0 0 0 0 0,0-1 0 0 0,6 0 13 0 0,7-10-110 0 0,-1-1-1 0 0,0-1 0 0 0,0-1 1 0 0,-2 0-1 0 0,0-1 1 0 0,0 0-1 0 0,-1-2 0 0 0,-1 0 1 0 0,-1 0-1 0 0,-1-1 1 0 0,0-1-1 0 0,-1 0 0 0 0,-1-1 1 0 0,-1 1-1 0 0,-1-2 1 0 0,0 0-1 0 0,-2 0 0 0 0,0 0 1 0 0,-2 0-1 0 0,0-1 111 0 0,9-17 401 0 0,21-77 1924 0 0,-34 114-2077 0 0,0 2 20 0 0,0 0-30 0 0,-17-1 476 0 0,12 15-673 0 0,1 0 0 0 0,0 0-1 0 0,0 0 1 0 0,2 1 0 0 0,-1-1-1 0 0,2 1 1 0 0,0 0 0 0 0,1-1-1 0 0,1 1 1 0 0,0 0 0 0 0,1-1-1 0 0,0 1 1 0 0,1-1-1 0 0,1 1 1 0 0,0-1 0 0 0,1 0-1 0 0,0-1 1 0 0,1 1 0 0 0,1-1-1 0 0,1 0-40 0 0,37 132-1882 0 0,-45-142 1684 0 0,0-1 0 0 0,0 1 0 0 0,0-1 0 0 0,-1 0 1 0 0,1 1-1 0 0,-1-1 0 0 0,1 1 0 0 0,-1-1 0 0 0,0 0 0 0 0,0 0 0 0 0,0 1 0 0 0,0-1 1 0 0,0 0-1 0 0,-1 0 0 0 0,1 0 0 0 0,0 0 0 0 0,-1 0 0 0 0,0 0 0 0 0,1-1 0 0 0,-1 1 1 0 0,0 0-1 0 0,0-1 0 0 0,0 0 0 0 0,0 1 0 0 0,0-1 0 0 0,-1 0 0 0 0,1 0 0 0 0,0 0 1 0 0,0 0-1 0 0,-1 0 0 0 0,1-1 0 0 0,0 1 0 0 0,-1-1 0 0 0,1 0 0 0 0,-1 1 0 0 0,1-1 1 0 0,-1 0-1 0 0,1 0 0 0 0,-1-1 0 0 0,1 1 0 0 0,0 0 0 0 0,-2-1 198 0 0,-14 1-1420 0 0</inkml:trace>
  <inkml:trace contextRef="#ctx0" brushRef="#br0" timeOffset="5717.614">17402 590 1780 0 0,'0'-3'1696'0'0,"3"-2"-308"0"0,1 1-251 0 0,10-5-317 0 0,4-2-288 0 0,4 4-184 0 0,2 1-212 0 0,10 3-172 0 0,-1 0-120 0 0,6 1 16 0 0,-19 2-596 0 0,9 0-484 0 0,2 0 95 0 0,1 0 57 0 0,1 0-112 0 0</inkml:trace>
  <inkml:trace contextRef="#ctx0" brushRef="#br0" timeOffset="13303.095">26645 326 1648 0 0,'0'0'73'0'0,"0"1"-1"0"0,1 0 1 0 0,-1-1-1 0 0,0 1 1 0 0,1-1-1 0 0,-1 1 1 0 0,1-1-1 0 0,-1 0 1 0 0,1 1-1 0 0,-1-1 1 0 0,1 1-1 0 0,-1-1 1 0 0,1 0-1 0 0,-1 1 1 0 0,1-1-1 0 0,-1 0 1 0 0,1 0-1 0 0,0 1 1 0 0,-1-1-1 0 0,1 0 0 0 0,0 0 1 0 0,-1 0-1 0 0,1 0 1 0 0,0 0-1 0 0,-1 0 1 0 0,1 0-1 0 0,-1 0 1 0 0,1 0-1 0 0,0 0 1 0 0,-1 0-1 0 0,1 0 1 0 0,0 0-1 0 0,-1-1 1 0 0,1 1-1 0 0,-1 0 1 0 0,1 0-1 0 0,0-1 1 0 0,-1 1-1 0 0,1-1 1 0 0,-1 1-1 0 0,1 0 1 0 0,-1-1-1 0 0,1 1 1 0 0,-1-1-1 0 0,1 1 1 0 0,-1-1-1 0 0,0 1 1 0 0,1-1-1 0 0,-1 1 1 0 0,0-1-1 0 0,1 0 1 0 0,-1 1-1 0 0,0-1 1 0 0,0 1-1 0 0,0-1 1 0 0,1 0-1 0 0,-1 1 1 0 0,0-1-1 0 0,0 0 1 0 0,0 1-1 0 0,0-1 1 0 0,0 1-1 0 0,0-1-72 0 0,38 51-41 0 0,-36-47 269 0 0,16 22-104 0 0,8 10 63 0 0,-1 2 1 0 0,-1 1-1 0 0,-3 0 1 0 0,-1 2 0 0 0,-1 0-1 0 0,-3 1 1 0 0,1 7-188 0 0,-16-46 47 0 0,0-1 0 0 0,0 1 0 0 0,-1 0 0 0 0,1-1 1 0 0,-1 1-1 0 0,1 0 0 0 0,-1-1 0 0 0,1 1 0 0 0,-1 0 0 0 0,0 0 1 0 0,0-1-1 0 0,0 1 0 0 0,0 0 0 0 0,0 0 0 0 0,0-1 0 0 0,-1 1 1 0 0,1 0-1 0 0,0 0 0 0 0,-1-1 0 0 0,0 1 0 0 0,1-1 0 0 0,-1 1 1 0 0,0 0-1 0 0,0-1 0 0 0,0 1 0 0 0,0-1 0 0 0,0 0 0 0 0,0 1 1 0 0,0-1-1 0 0,0 0 0 0 0,-1 1 0 0 0,1-1 0 0 0,0 0 0 0 0,-1 0 1 0 0,1 0-1 0 0,-1 0 0 0 0,1-1 0 0 0,-1 1 0 0 0,-1 0-47 0 0,-1-6 31 0 0,0-1 0 0 0,1-1 0 0 0,0 1 0 0 0,0 0 0 0 0,1-1-1 0 0,0 1 1 0 0,0-1 0 0 0,0 0 0 0 0,1 0 0 0 0,0 0 0 0 0,0 0 0 0 0,1 0-1 0 0,0 1 1 0 0,0-1 0 0 0,0 0 0 0 0,1 0 0 0 0,0-1-31 0 0,0-10 76 0 0,0 7-86 0 0,1-1-1 0 0,0 1 1 0 0,1 0 0 0 0,0 0 0 0 0,0 1-1 0 0,1-1 1 0 0,1 1 0 0 0,0 0-1 0 0,1 0 1 0 0,-1 0 0 0 0,2 1 0 0 0,-1 0-1 0 0,2 0 1 0 0,-1 0 0 0 0,1 1-1 0 0,0 0 1 0 0,1 1 0 0 0,-1 0 0 0 0,2 0-1 0 0,-1 1 1 0 0,1 0 0 0 0,0 0-1 0 0,0 1 1 0 0,0 1 0 0 0,1 0 0 0 0,0 0-1 0 0,-1 1 1 0 0,1 0 0 0 0,1 1 0 0 0,-1 0-1 0 0,5 1 11 0 0,-8 3-31 0 0,-1 0 0 0 0,1 1-1 0 0,0 0 1 0 0,-1 0-1 0 0,0 1 1 0 0,0 0 0 0 0,0 0-1 0 0,0 0 1 0 0,-1 1 0 0 0,1 0-1 0 0,-1 1 1 0 0,0-1 0 0 0,-1 1-1 0 0,1 0 1 0 0,-1 1 0 0 0,-1-1-1 0 0,1 1 1 0 0,-1 0-1 0 0,0 0 1 0 0,-1 0 0 0 0,1 1-1 0 0,-1-1 1 0 0,-1 1 0 0 0,0 0-1 0 0,0 0 1 0 0,0-1 0 0 0,-1 1-1 0 0,0 1 1 0 0,-1-1-1 0 0,0 3 32 0 0,-10 68-50 0 0,7-76 160 0 0,-3-4 491 0 0,6-12-553 0 0,2-6-22 0 0,0 0 1 0 0,2 0 0 0 0,0 1-1 0 0,2 0 1 0 0,0 0 0 0 0,0 0 0 0 0,2 0-1 0 0,0 1 1 0 0,1 1 0 0 0,1-1-1 0 0,0 1 1 0 0,2 1 0 0 0,-1 0 0 0 0,2 1-1 0 0,0 0 1 0 0,7-5-27 0 0,-18 18-6 0 0,-1 0 0 0 0,1 0-1 0 0,0 0 1 0 0,0 0 0 0 0,0 0 0 0 0,0 0 0 0 0,0 1 0 0 0,1-1-1 0 0,-1 1 1 0 0,0-1 0 0 0,0 1 0 0 0,0 0 0 0 0,0 0 0 0 0,1 0-1 0 0,-1 0 1 0 0,0 0 0 0 0,0 1 0 0 0,0-1 0 0 0,0 1 0 0 0,1-1-1 0 0,-1 1 1 0 0,0 0 0 0 0,0-1 0 0 0,0 1 0 0 0,0 0 0 0 0,-1 1-1 0 0,1-1 1 0 0,0 0 0 0 0,0 0 0 0 0,-1 1 0 0 0,1-1 0 0 0,-1 1-1 0 0,1 0 1 0 0,-1-1 0 0 0,1 1 0 0 0,-1 0 0 0 0,0 0 0 0 0,0 0-1 0 0,0 0 1 0 0,0 0 0 0 0,0 0 0 0 0,-1 0 0 0 0,1 0 0 0 0,0 0-1 0 0,-1 0 1 0 0,0 0 0 0 0,1 0 0 0 0,-1 1 0 0 0,0-1 0 0 0,0 0-1 0 0,0 0 1 0 0,-1 2 6 0 0,59 303-1591 0 0,-58-306 1108 0 0,0 4 524 0 0,-2-2-4687 0 0,-7 2 3211 0 0</inkml:trace>
  <inkml:trace contextRef="#ctx0" brushRef="#br0" timeOffset="14267.333">28506 215 1576 0 0,'27'47'6240'0'0,"-13"97"-5057"0"0,26 99-2403 0 0,-48-242-2926 0 0,5-7 2641 0 0</inkml:trace>
  <inkml:trace contextRef="#ctx0" brushRef="#br0" timeOffset="13627.656">27915 342 1228 0 0,'19'-1'7652'0'0,"23"179"-5708"0"0,-15-61-3569 0 0,-28-115 1389 0 0,0 1 1 0 0,0 0 0 0 0,0 0-1 0 0,0-1 1 0 0,0 1-1 0 0,-1 0 1 0 0,1-1-1 0 0,-1 0 1 0 0,0 1-1 0 0,0-1 1 0 0,0 0-1 0 0,0 0 1 0 0,0 0 0 0 0,0 0-1 0 0,0 0 1 0 0,-1 0-1 0 0,1-1 1 0 0,-1 1-1 0 0,1-1 1 0 0,-1 0-1 0 0,0 0 1 0 0,1 0 0 0 0,-1 0-1 0 0,0 0 1 0 0,0 0-1 0 0,0-1 1 0 0,0 1-1 0 0,0-1 1 0 0,-2 0 235 0 0,-4 0-1295 0 0</inkml:trace>
  <inkml:trace contextRef="#ctx0" brushRef="#br0" timeOffset="13893.223">27766 534 1504 0 0,'14'-14'5539'0'0,"20"4"-5289"0"0,0 1 0 0 0,1 2 0 0 0,0 1 1 0 0,0 2-1 0 0,1 1 0 0 0,26 2-250 0 0,100-24-5316 0 0,-135 16 3832 0 0</inkml:trace>
  <inkml:trace contextRef="#ctx0" brushRef="#br0" timeOffset="11839.006">25081 357 1004 0 0,'4'0'157'0'0,"-1"0"0"0"0,0 1 0 0 0,1-1 0 0 0,-1 0 0 0 0,0 1 0 0 0,0 0 0 0 0,1 0 0 0 0,-1 0 0 0 0,0 0 0 0 0,0 0 1 0 0,0 1-1 0 0,0-1 0 0 0,0 1 0 0 0,0 0 0 0 0,-1 0 0 0 0,1 0 0 0 0,-1 0 0 0 0,1 1 0 0 0,-1-1 0 0 0,0 0 0 0 0,0 1 0 0 0,0 0 0 0 0,0 0 0 0 0,0-1 0 0 0,0 1 0 0 0,0 2-157 0 0,9 12 276 0 0,-2 0 1 0 0,0 0-1 0 0,0 1 1 0 0,-2 0-1 0 0,0 1 0 0 0,-1-1 1 0 0,-1 1-1 0 0,-1 0 0 0 0,-1 1 1 0 0,0-1-1 0 0,-2 1 0 0 0,0 16-276 0 0,-39 39 2535 0 0,23-136-1676 0 0,18 42-835 0 0,0 0-1 0 0,2 0 1 0 0,0 0 0 0 0,1 0 0 0 0,1 1-1 0 0,0 0 1 0 0,1 0 0 0 0,1 1-1 0 0,1 0 1 0 0,1 1 0 0 0,1-1-24 0 0,-4 4-13 0 0,0 0 0 0 0,2 1 1 0 0,0 0-1 0 0,0 0 0 0 0,1 1 1 0 0,0 1-1 0 0,1 0 0 0 0,0 0 1 0 0,1 1-1 0 0,0 0 0 0 0,0 2 1 0 0,0-1-1 0 0,1 2 0 0 0,1-1 1 0 0,4 0 12 0 0,-15 9-6 0 0,0 0-1 0 0,0 0 1 0 0,0 1 0 0 0,0-1 0 0 0,-1 1 0 0 0,1 0-1 0 0,-1 0 1 0 0,1 0 0 0 0,-1 1 0 0 0,0-1 0 0 0,0 1 0 0 0,-1-1-1 0 0,1 1 1 0 0,-1 0 0 0 0,0 0 0 0 0,0 0 0 0 0,0 0-1 0 0,0 1 1 0 0,-1-1 0 0 0,1 0 0 0 0,-1 1 0 0 0,-1-1-1 0 0,1 1 1 0 0,0-1 0 0 0,-1 1 0 0 0,0-1 0 0 0,0 2 6 0 0,3 7-18 0 0,35 208-499 0 0,-25-185-975 0 0,-6-28-2808 0 0,-7-8 2882 0 0,1-3 30 0 0,0-11-16 0 0</inkml:trace>
  <inkml:trace contextRef="#ctx0" brushRef="#br0" timeOffset="12088.875">25777 437 1552 0 0,'13'2'6289'0'0,"64"-11"-5168"0"0,35-2-917 0 0,20-5-3765 0 0,-116 10 1018 0 0,-15 5 1377 0 0</inkml:trace>
  <inkml:trace contextRef="#ctx0" brushRef="#br0" timeOffset="12322.972">25870 566 2244 0 0,'-2'4'1348'0'0,"7"1"-168"0"0,2-2-307 0 0,15 3-225 0 0,7-2-280 0 0,6-2-292 0 0,5 2-12 0 0,-19-4-692 0 0,11 0 48 0 0,5 0-1021 0 0,0 0 253 0 0,36-13-16 0 0</inkml:trace>
  <inkml:trace contextRef="#ctx0" brushRef="#br0" timeOffset="10529.315">23796 122 1164 0 0,'-10'2'195'0'0,"-1"1"1"0"0,1 1-1 0 0,0 0 0 0 0,0 0 0 0 0,0 1 0 0 0,1 0 1 0 0,0 1-1 0 0,0 0 0 0 0,0 1 0 0 0,1-1 0 0 0,-1 2 1 0 0,2-1-1 0 0,-1 1 0 0 0,1 0 0 0 0,0 1 0 0 0,1-1 1 0 0,0 1-1 0 0,0 1 0 0 0,1-1 0 0 0,0 1 1 0 0,1 0-1 0 0,0 0 0 0 0,1 0 0 0 0,-1 4-195 0 0,-2 7 286 0 0,1 1 0 0 0,1 0 0 0 0,0 0 0 0 0,2 0 0 0 0,1 0 0 0 0,1 0 0 0 0,0 0 0 0 0,2 0 0 0 0,1 0 0 0 0,0 0 0 0 0,3 2-286 0 0,79 274 371 0 0,-85-295-534 0 0,-1 0 0 0 0,1 0 0 0 0,-1 0 1 0 0,1 0-1 0 0,-1-1 0 0 0,0 1 0 0 0,0 0 1 0 0,0 0-1 0 0,0 0 0 0 0,-1-1 0 0 0,1 1 1 0 0,-1-1-1 0 0,0 1 0 0 0,0-1 0 0 0,0 1 1 0 0,0-1-1 0 0,0 0 0 0 0,0 0 0 0 0,0 0 1 0 0,-1 0-1 0 0,1-1 0 0 0,-1 1 0 0 0,1-1 1 0 0,-1 1-1 0 0,0-1 0 0 0,0 0 0 0 0,1 0 1 0 0,-1 0-1 0 0,0 0 0 0 0,0 0 0 0 0,0-1 1 0 0,0 0-1 0 0,0 1 0 0 0,0-1 0 0 0,0 0 1 0 0,0 0-1 0 0,0-1 0 0 0,0 1 0 0 0,0-1 1 0 0,0 1-1 0 0,-2-2 163 0 0,-15 2-1153 0 0</inkml:trace>
  <inkml:trace contextRef="#ctx0" brushRef="#br0" timeOffset="11092.303">23377 627 1468 0 0,'1'0'91'0'0,"0"0"0"0"0,-1 0 0 0 0,1 0 0 0 0,0 0 1 0 0,0 0-1 0 0,-1 0 0 0 0,1 0 0 0 0,0 0 0 0 0,-1 0 0 0 0,1-1 0 0 0,0 1 0 0 0,-1 0 0 0 0,1-1 0 0 0,0 1 0 0 0,-1 0 0 0 0,1-1 1 0 0,0 1-1 0 0,-1-1 0 0 0,1 1 0 0 0,-1-1 0 0 0,1 1 0 0 0,-1-1 0 0 0,1 1 0 0 0,-1-1 0 0 0,0 0 0 0 0,1 1 0 0 0,-1-1 0 0 0,0 0 0 0 0,1 1 1 0 0,-1-1-1 0 0,0 0 0 0 0,0 1 0 0 0,1-1 0 0 0,-1 0 0 0 0,0 0 0 0 0,0 1 0 0 0,0-1 0 0 0,0 0 0 0 0,0 0 0 0 0,0 1 0 0 0,0-1 1 0 0,0 0-1 0 0,-1 0 0 0 0,1 1 0 0 0,0-1 0 0 0,0 0 0 0 0,-1 1 0 0 0,1-1 0 0 0,0 0 0 0 0,-1 1 0 0 0,1-1 0 0 0,0 0 0 0 0,-1 1 0 0 0,1-1 1 0 0,-1 1-1 0 0,1-1 0 0 0,-1 1 0 0 0,0-1 0 0 0,1 1 0 0 0,-1-1 0 0 0,1 1 0 0 0,-1 0 0 0 0,0-1 0 0 0,1 1 0 0 0,-1 0 0 0 0,0-1 1 0 0,1 1-1 0 0,-1 0 0 0 0,0 0 0 0 0,0 0-91 0 0,72-23 14 0 0,-60 20 349 0 0,392-81-635 0 0,-393 77 52 0 0,-50 13 214 0 0,22-1 99 0 0,8-4-68 0 0,-1 0 1 0 0,1 1-1 0 0,0 1 1 0 0,-1-1-1 0 0,1 2 0 0 0,1-1 1 0 0,-1 1-1 0 0,0 1 1 0 0,1 0-1 0 0,0 0 1 0 0,0 1-1 0 0,0 0 1 0 0,1 1-1 0 0,0-1 1 0 0,0 2-1 0 0,1-1 1 0 0,0 1-1 0 0,0 0 1 0 0,1 1-1 0 0,0-1 1 0 0,-1 3-26 0 0,7-10 246 0 0,0-1 11 0 0,27 11 433 0 0,369-61-356 0 0,-392 50-323 0 0,0 1-1 0 0,1 0 1 0 0,-1-1-1 0 0,0 2 1 0 0,0-1 0 0 0,1 0-1 0 0,-1 1 1 0 0,0 0-1 0 0,0 0 1 0 0,-1 0-1 0 0,1 0 1 0 0,0 1-1 0 0,-1-1 1 0 0,1 1 0 0 0,-1 0-1 0 0,0 0 1 0 0,0 1-1 0 0,0-1 1 0 0,-1 0-1 0 0,1 1 1 0 0,-1 0-1 0 0,1-1 1 0 0,-1 1 0 0 0,0 1-11 0 0,30-70 435 0 0,-18 45-1216 0 0,0 1 0 0 0,1 0 0 0 0,1 1 0 0 0,1 1 0 0 0,0 1 0 0 0,1 0 0 0 0,1 1 0 0 0,12-7 781 0 0,-15 10-1023 0 0,10-7-373 0 0</inkml:trace>
  <inkml:trace contextRef="#ctx0" brushRef="#br0" timeOffset="87813.083">14200 2801 1068 0 0,'0'0'531'0'0,"0"0"48"0"0,0 0 54 0 0,0 0-63 0 0,0 0-13 0 0,0 0-36 0 0,-5 0-30 0 0,-1-4-420 0 0,0 0 0 0 0,1 0 0 0 0,-1-1 0 0 0,1 0 0 0 0,0 0 0 0 0,0 0 0 0 0,0-1 0 0 0,1 1 0 0 0,0-1 1 0 0,0 0-1 0 0,1 0 0 0 0,-1-1 0 0 0,1 1 0 0 0,1-1 0 0 0,-1 0 0 0 0,1 1 0 0 0,0-1 0 0 0,1 0 0 0 0,-1 0 0 0 0,1 0 0 0 0,1-1 0 0 0,0 1 0 0 0,0 0 1 0 0,0 0-1 0 0,1 0 0 0 0,0-2-71 0 0,-4-12 139 0 0,0-27 47 0 0,2 0 1 0 0,2-1 0 0 0,2 1 0 0 0,2 0 0 0 0,2 0-1 0 0,3-2-186 0 0,-8 37 66 0 0,21-99 400 0 0,-22 111-462 0 0,1 0 1 0 0,-1 0-1 0 0,1 0 1 0 0,-1 1-1 0 0,1-1 1 0 0,-1 0 0 0 0,1 1-1 0 0,-1-1 1 0 0,1 1-1 0 0,0 0 1 0 0,-1-1-1 0 0,1 1 1 0 0,0 0-1 0 0,0 0 1 0 0,-1 0-1 0 0,1 0 1 0 0,0 1 0 0 0,-1-1-1 0 0,1 0 1 0 0,0 1-1 0 0,-1-1 1 0 0,1 1-1 0 0,-1-1 1 0 0,1 1-1 0 0,0 0 1 0 0,-1 0-1 0 0,0-1 1 0 0,1 1-1 0 0,-1 0 1 0 0,1 1 0 0 0,-1-1-1 0 0,0 0 1 0 0,0 0-1 0 0,0 0 1 0 0,0 1-1 0 0,0-1 1 0 0,0 0-1 0 0,0 1 1 0 0,0-1-1 0 0,0 1 1 0 0,-1 0-1 0 0,1-1-4 0 0,119 216 117 0 0,-95-158-57 0 0,109 247-2349 0 0,-132-293-898 0 0,-2-13 1947 0 0</inkml:trace>
  <inkml:trace contextRef="#ctx0" brushRef="#br0" timeOffset="90451.471">19154 2479 916 0 0,'9'8'1035'0'0,"2"4"1729"0"0,-18-22-981 0 0,-7-11-1681 0 0,1 0 0 0 0,1-1 0 0 0,1 0 0 0 0,1-1 0 0 0,1 0 1 0 0,1 0-1 0 0,1-1 0 0 0,1 0 0 0 0,2-1 0 0 0,0 1 0 0 0,1-1 0 0 0,1 0 0 0 0,2 0 0 0 0,0 1 1 0 0,2-1-1 0 0,0 0 0 0 0,2 0 0 0 0,1 1 0 0 0,1 0 0 0 0,1-1-102 0 0,2-15 92 0 0,40-92-34 0 0,-6 155-72 0 0,186 243 47 0 0,-33-49-205 0 0,-174-176-2827 0 0,-37-39 843 0 0,-2-7 902 0 0</inkml:trace>
  <inkml:trace contextRef="#ctx0" brushRef="#br0" timeOffset="91130.221">20049 2339 1256 0 0,'-1'-1'77'0'0,"1"0"0"0"0,0 0 1 0 0,-1 1-1 0 0,1-1 0 0 0,-1 0 0 0 0,1 0 0 0 0,-1 0 1 0 0,0 1-1 0 0,1-1 0 0 0,-1 0 0 0 0,0 1 0 0 0,0-1 0 0 0,1 1 1 0 0,-1-1-1 0 0,0 0 0 0 0,0 1 0 0 0,0 0 0 0 0,0-1 1 0 0,0 1-1 0 0,1 0 0 0 0,-1-1 0 0 0,0 1 0 0 0,0 0 0 0 0,0 0 1 0 0,0 0-1 0 0,0 0 0 0 0,0 0 0 0 0,0 0 0 0 0,0 0 0 0 0,0 0 1 0 0,0 0-1 0 0,0 0 0 0 0,0 0 0 0 0,0 1 0 0 0,0-1 1 0 0,0 0-1 0 0,0 1 0 0 0,1-1 0 0 0,-1 1 0 0 0,0-1 0 0 0,0 1 1 0 0,0-1-1 0 0,1 1 0 0 0,-1 0 0 0 0,0-1 0 0 0,0 1 1 0 0,1 0-1 0 0,-1-1 0 0 0,1 1 0 0 0,-1 0 0 0 0,1 0 0 0 0,-1 0 1 0 0,1 0-1 0 0,-1-1 0 0 0,1 1 0 0 0,0 0 0 0 0,-1 0 0 0 0,1 0 1 0 0,0 0-1 0 0,0 0 0 0 0,0 0 0 0 0,0 0 0 0 0,0 0 1 0 0,0 0-1 0 0,0 0 0 0 0,0 0-77 0 0,-6-20 83 0 0,2 0 0 0 0,0 0 1 0 0,1 0-1 0 0,1-1 0 0 0,1 0 0 0 0,0 1 0 0 0,2-1 1 0 0,0 1-1 0 0,1-1 0 0 0,1 1 0 0 0,1-1 0 0 0,0 1 1 0 0,2 0-1 0 0,0 1 0 0 0,3-5-83 0 0,7-33 219 0 0,33-93 275 0 0,-6 191-366 0 0,-9 10-88 0 0,1-2 0 0 0,3 0 0 0 0,1-3 0 0 0,24 21-40 0 0,-51-58 8 0 0,90 117-1252 0 0,-102-125 544 0 0,-26 15-2949 0 0,15-16 2491 0 0</inkml:trace>
  <inkml:trace contextRef="#ctx0" brushRef="#br0" timeOffset="91888.25">19977 2176 1576 0 0,'32'-13'3303'0'0,"517"-126"27"0"0,-544 141-3321 0 0,0-1 0 0 0,-1 1 0 0 0,1 0 0 0 0,-1 1 0 0 0,0-1-1 0 0,1 1 1 0 0,-1 0 0 0 0,-1 0 0 0 0,1 0 0 0 0,0 0 0 0 0,-1 1-1 0 0,1-1 1 0 0,-1 1 0 0 0,0 0 0 0 0,0 0 0 0 0,-1 0 0 0 0,1 1-1 0 0,-1-1 1 0 0,0 1 0 0 0,0-1 0 0 0,-1 1 0 0 0,1-1 0 0 0,-1 1-1 0 0,0 0 1 0 0,0 0 0 0 0,0 0 0 0 0,-1 0 0 0 0,0 0-9 0 0,8 19 52 0 0,28 105 170 0 0,-33-145-220 0 0,1 0 1 0 0,1 0 0 0 0,0 0 0 0 0,1 1-1 0 0,1 0 1 0 0,0 0 0 0 0,1 1-1 0 0,0 0 1 0 0,2 0 0 0 0,2-2-3 0 0,-11 14 1 0 0,0 0-7 0 0,-1-1-1 0 0,1 1 0 0 0,0 0 0 0 0,-1 1 0 0 0,1-1 1 0 0,0 0-1 0 0,0 0 0 0 0,0 0 0 0 0,1 0 0 0 0,-1 1 0 0 0,0-1 1 0 0,1 1-1 0 0,-1-1 0 0 0,1 1 0 0 0,-1-1 0 0 0,1 1 0 0 0,0 0 1 0 0,-1 0-1 0 0,1-1 0 0 0,0 1 0 0 0,0 1 0 0 0,0-1 1 0 0,0 0-1 0 0,0 0 0 0 0,0 1 0 0 0,0-1 0 0 0,0 1 0 0 0,0 0 1 0 0,0-1-1 0 0,0 1 0 0 0,0 0 0 0 0,1 0 0 0 0,-1 1 1 0 0,0-1-1 0 0,0 0 0 0 0,0 1 0 0 0,0-1 0 0 0,0 1 0 0 0,0-1 1 0 0,0 1-1 0 0,0 0 0 0 0,0 0 0 0 0,-1 0 0 0 0,1 0 0 0 0,0 0 1 0 0,0 1-1 0 0,-1-1 0 0 0,1 0 0 0 0,-1 1 0 0 0,1 0 1 0 0,-1-1-1 0 0,0 1 0 0 0,1 0 0 0 0,-1-1 0 0 0,0 1 0 0 0,1 2 7 0 0,4 4-1 0 0,0 0 0 0 0,0 0 0 0 0,-1 1 0 0 0,0 0 0 0 0,0 0-1 0 0,-1 0 1 0 0,0 0 0 0 0,-1 1 0 0 0,0 0 0 0 0,0 0-1 0 0,-1 0 1 0 0,0 0 0 0 0,0 6 1 0 0,-2-15 31 0 0,0-1 16 0 0,0 0-16 0 0,-8 10 45 0 0,8-27-81 0 0,0 1-1 0 0,1 0 0 0 0,1 0 0 0 0,1 0 0 0 0,0 0 0 0 0,1 0 0 0 0,1 0 0 0 0,0 1 1 0 0,1-1-1 0 0,1 1 0 0 0,4-5 6 0 0,34-33-116 0 0,-45 53 65 0 0,14 3-40 0 0,9 8 14 0 0,-2 1-1 0 0,1 2 1 0 0,-2 0 0 0 0,0 1 0 0 0,-1 1 0 0 0,0 1 0 0 0,-2 1-1 0 0,0 0 1 0 0,0 1 0 0 0,-2 1 0 0 0,9 15 77 0 0,-7 13-4801 0 0,-16-41 3614 0 0</inkml:trace>
  <inkml:trace contextRef="#ctx0" brushRef="#br0" timeOffset="92182.799">21556 1991 1060 0 0,'14'28'4805'0'0,"62"103"-4112"0"0,-74-130-762 0 0,0 1 1 0 0,0 0-1 0 0,0 1 1 0 0,0-1-1 0 0,0 0 1 0 0,0 0-1 0 0,0 1 1 0 0,-1-1-1 0 0,1 1 1 0 0,-1 0 0 0 0,0-1-1 0 0,0 1 1 0 0,0 0-1 0 0,0 0 1 0 0,0 0-1 0 0,-1-1 1 0 0,1 1-1 0 0,-1 0 1 0 0,0 0-1 0 0,0 0 1 0 0,0 0-1 0 0,0 0 1 0 0,0 0-1 0 0,-1 0 1 0 0,1 0-1 0 0,-1 0 1 0 0,0 0-1 0 0,0-1 1 0 0,0 1-1 0 0,0 0 1 0 0,0-1-1 0 0,-1 1 1 0 0,1 0-1 0 0,-1-1 1 0 0,0 0-1 0 0,0 1 1 0 0,0-1-1 0 0,0 0 1 0 0,0 0-1 0 0,0 0 1 0 0,0 0-1 0 0,-1 0 1 0 0,1-1-1 0 0,-1 1 1 0 0,1-1-1 0 0,-1 1 1 0 0,0-1-1 0 0,1 0 1 0 0,-1 0-1 0 0,0 0 1 0 0,0-1-1 0 0,0 1 69 0 0,-6-1-1276 0 0</inkml:trace>
  <inkml:trace contextRef="#ctx0" brushRef="#br0" timeOffset="92465.34">21383 2140 976 0 0,'-7'-3'1429'0'0,"7"2"823"0"0,17 0-1591 0 0,217-43 541 0 0,-63 12-3400 0 0,-153 27 1201 0 0,-4-1-264 0 0</inkml:trace>
  <inkml:trace contextRef="#ctx0" brushRef="#br0" timeOffset="92713.381">21903 1991 1024 0 0,'23'-49'7739'0'0,"0"102"-6678"0"0,3 3-1161 0 0,33 102-3887 0 0,-58-148 1367 0 0,-1-8 1363 0 0</inkml:trace>
  <inkml:trace contextRef="#ctx0" brushRef="#br0" timeOffset="92915.731">22438 1361 1744 0 0,'6'-5'207'0'0,"1"1"-1"0"0,-1 0 1 0 0,1 0-1 0 0,0 1 1 0 0,0 0-1 0 0,0 0 1 0 0,0 1 0 0 0,1 0-1 0 0,-1 0 1 0 0,1 0-1 0 0,0 1 1 0 0,-1 0-1 0 0,1 1 1 0 0,0 0-1 0 0,-1 0 1 0 0,1 0-1 0 0,0 1 1 0 0,-1 0 0 0 0,6 2-207 0 0,1 6 106 0 0,1 1 0 0 0,-1 0 0 0 0,0 1 1 0 0,-1 1-1 0 0,0 0 0 0 0,-1 0 1 0 0,-1 2-1 0 0,0-1 0 0 0,0 1 1 0 0,-2 1-1 0 0,0 0 0 0 0,0 0 0 0 0,-1 1 1 0 0,-1 0-1 0 0,-1 0 0 0 0,0 1 1 0 0,-2 0-1 0 0,1 0 0 0 0,-2 0 1 0 0,0 0-1 0 0,-1 0 0 0 0,-1 1 0 0 0,-1-1 1 0 0,0 1-1 0 0,-2 1-106 0 0,0 22 23 0 0,-2 0 0 0 0,-2-1 0 0 0,-2 0 0 0 0,-2 0 0 0 0,-1-1 1 0 0,-2 0-1 0 0,-2-1 0 0 0,-1 0 0 0 0,-2-2 0 0 0,-2 0 0 0 0,-1-1 0 0 0,-1 0 0 0 0,-2-2 0 0 0,-2-1 0 0 0,-8 6-23 0 0,7-7-535 0 0,-3-1-1 0 0,0-2 0 0 0,-1-1 1 0 0,-2-2-1 0 0,-1 0 0 0 0,-1-3 1 0 0,-1-1-1 0 0,0-1 1 0 0,-2-2-1 0 0,0-2 0 0 0,-1-1 1 0 0,-14 1 535 0 0,-65 19-1289 0 0</inkml:trace>
  <inkml:trace contextRef="#ctx0" brushRef="#br0" timeOffset="88247.34">14871 2665 1624 0 0,'2'19'1866'0'0,"-9"-34"-112"0"0,5-254-277 0 0,46-50 527 0 0,5 400-1275 0 0,111 184-539 0 0,-68-131-179 0 0,-90-132-117 0 0,1 1-1 0 0,-1-1 1 0 0,0 0 0 0 0,-1 1 0 0 0,1-1-1 0 0,0 1 1 0 0,-1-1 0 0 0,0 1-1 0 0,1 0 1 0 0,-1-1 0 0 0,0 1 0 0 0,0 0-1 0 0,0 0 1 0 0,-1 0 0 0 0,1 0 0 0 0,-1 0-1 0 0,0 0 1 0 0,0 0 0 0 0,0 0-1 0 0,0 0 1 0 0,0 0 0 0 0,-1 0 0 0 0,1 0-1 0 0,-1 0 1 0 0,0 0 0 0 0,0 0-1 0 0,0 0 1 0 0,0-1 0 0 0,0 1 0 0 0,0 0-1 0 0,-1-1 1 0 0,0 1 0 0 0,1-1 0 0 0,-1 1-1 0 0,0-1 1 0 0,0 0 0 0 0,0 0-1 0 0,-1 0 1 0 0,1 0 0 0 0,0 0 0 0 0,-1 0-1 0 0,1-1 1 0 0,-1 1 0 0 0,0-1 0 0 0,0 1-1 0 0,1-1 1 0 0,-1 0 0 0 0,0 0-1 0 0,0-1 1 0 0,0 1 0 0 0,0-1 0 0 0,0 1-1 0 0,-3-1 107 0 0,-18 2-1386 0 0,9-2-46 0 0</inkml:trace>
  <inkml:trace contextRef="#ctx0" brushRef="#br0" timeOffset="88479.088">14791 2480 1532 0 0,'18'-11'4077'0'0,"78"-44"-2834"0"0,84-7-1542 0 0,-56 37-3494 0 0,-101 22 2589 0 0</inkml:trace>
  <inkml:trace contextRef="#ctx0" brushRef="#br0" timeOffset="88762.238">15296 2333 836 0 0,'6'-1'202'0'0,"1"-1"1"0"0,-1 2-1 0 0,0-1 1 0 0,0 0-1 0 0,0 1 1 0 0,0 0-1 0 0,1 1 0 0 0,-1 0 1 0 0,0 0-1 0 0,0 0 1 0 0,0 0-1 0 0,0 1 0 0 0,0 0 1 0 0,0 0-1 0 0,-1 1 1 0 0,1-1-1 0 0,-1 1 1 0 0,0 1-1 0 0,1-1 0 0 0,-1 1 1 0 0,-1 0-1 0 0,1 0 1 0 0,-1 0-1 0 0,1 1 0 0 0,-1-1 1 0 0,0 1-1 0 0,2 4-202 0 0,2 1 53 0 0,-1 1-1 0 0,0 0 1 0 0,-1 0-1 0 0,0 0 0 0 0,-1 0 1 0 0,0 1-1 0 0,-1 0 1 0 0,0 0-1 0 0,-1 0 0 0 0,-1 1 1 0 0,0-1-1 0 0,0 1 1 0 0,-1 4-53 0 0,-20 89 328 0 0,19-105-318 0 0,-1-1 0 0 0,1 1 0 0 0,-1 0 0 0 0,1 0 0 0 0,0 0-1 0 0,-1 0 1 0 0,1 0 0 0 0,0 0 0 0 0,0 0 0 0 0,-1 0 0 0 0,1 0 0 0 0,0 0 0 0 0,0 0 0 0 0,0 0 0 0 0,0 0 0 0 0,0 0 0 0 0,1 0 0 0 0,-1 0 0 0 0,0 0 0 0 0,0 0 0 0 0,1 0 0 0 0,-1 0 0 0 0,1 0 0 0 0,-1 0 0 0 0,0 0 0 0 0,1 0 0 0 0,0 0 0 0 0,-1 0 0 0 0,1-1 0 0 0,0 1 0 0 0,-1 0 0 0 0,1 0 0 0 0,0-1 0 0 0,0 1 0 0 0,-1 0 0 0 0,1-1 0 0 0,0 1 0 0 0,0-1 0 0 0,0 1 0 0 0,0-1-1 0 0,0 0 1 0 0,0 1 0 0 0,0-1 0 0 0,0 0 0 0 0,0 0 0 0 0,0 1 0 0 0,0-1 0 0 0,0 0 0 0 0,0 0 0 0 0,0 0 0 0 0,0 0 0 0 0,0-1 0 0 0,0 1 0 0 0,0 0 0 0 0,0 0 0 0 0,0 0 0 0 0,0-1 0 0 0,0 1 0 0 0,0-1 0 0 0,0 1 0 0 0,0-1 0 0 0,0 1 0 0 0,0-1 0 0 0,-1 1 0 0 0,1-1 0 0 0,0 0 0 0 0,0 0-10 0 0,229-83-837 0 0,-49 29-4001 0 0,-141 46 3538 0 0</inkml:trace>
  <inkml:trace contextRef="#ctx0" brushRef="#br0" timeOffset="89195.938">16199 2630 1224 0 0,'-3'4'4586'0'0,"-4"-20"-4379"0"0,-6-12-69 0 0,1 0 1 0 0,2-1-1 0 0,0 0 0 0 0,2 0 0 0 0,2-1 0 0 0,0 0 1 0 0,2 0-1 0 0,1-1 0 0 0,2 1 0 0 0,1-1 0 0 0,1-2-138 0 0,0 14 36 0 0,0 0 0 0 0,2 1 0 0 0,0-1 0 0 0,1 1 0 0 0,0 0-1 0 0,2 0 1 0 0,0 0 0 0 0,1 1 0 0 0,1 0 0 0 0,0 0 0 0 0,1 1 0 0 0,1 0-1 0 0,4-4-35 0 0,-12 17 7 0 0,1 1-1 0 0,0-1 0 0 0,0 1 1 0 0,0-1-1 0 0,0 1 0 0 0,1 0 1 0 0,-1 0-1 0 0,1 0 0 0 0,-1 1 1 0 0,1-1-1 0 0,-1 1 0 0 0,1 0 1 0 0,0 0-1 0 0,0 0 0 0 0,-1 1 1 0 0,1-1-1 0 0,0 1 0 0 0,0 0 1 0 0,0 0-1 0 0,0 0 0 0 0,0 0 1 0 0,-1 1-1 0 0,1 0 0 0 0,0 0 1 0 0,0 0-1 0 0,-1 0 0 0 0,1 0 1 0 0,0 1-1 0 0,-1-1 0 0 0,0 1 1 0 0,1 0-1 0 0,-1 0 0 0 0,0 1 1 0 0,0-1-7 0 0,110 92 93 0 0,-105-85-102 0 0,213 268 295 0 0,-130-153-2764 0 0,-88-110 4 0 0,-1-11 1173 0 0</inkml:trace>
  <inkml:trace contextRef="#ctx0" brushRef="#br0" timeOffset="89441.537">16943 2263 2512 0 0,'108'-11'4367'0'0,"52"-30"-4646"0"0,-83 19-556 0 0,34-4-2723 0 0,-89 24 2187 0 0</inkml:trace>
  <inkml:trace contextRef="#ctx0" brushRef="#br0" timeOffset="89689.172">17685 2171 1648 0 0,'4'2'880'0'0,"-1"-2"-188"0"0,2 0-136 0 0,1 0-8 0 0,2-2-220 0 0,11-2-192 0 0,-8 4-12 0 0,5 0-336 0 0,29-9-160 0 0,-24 1-516 0 0,0-1-292 0 0,3 2 8 0 0</inkml:trace>
  <inkml:trace contextRef="#ctx0" brushRef="#br0" timeOffset="89690.172">18188 2155 1780 0 0,'5'1'824'0'0,"1"-1"-136"0"0,2 0-56 0 0,2 0-80 0 0,14 2-180 0 0,-13-2-124 0 0,5 0-36 0 0,3 0-576 0 0,4 0-276 0 0,-4 0-704 0 0,0 0 60 0 0</inkml:trace>
  <inkml:trace contextRef="#ctx0" brushRef="#br0" timeOffset="86574.305">13236 2566 1048 0 0,'-18'121'4316'0'0,"9"-139"-2213"0"0,109-373-611 0 0,-74 322-1458 0 0,-21 72-12 0 0,143 217-12 0 0,-134-197-29 0 0,-2-7-29 0 0,-2 0 1 0 0,0 1 0 0 0,0 0-1 0 0,-2 0 1 0 0,0 1 0 0 0,-1 1-1 0 0,-1-1 1 0 0,0 1 0 0 0,-2 0-1 0 0,0 0 1 0 0,-1 0-1 0 0,-1 8 48 0 0,-3-22-237 0 0,0 1-1 0 0,-1-1 1 0 0,1 1-1 0 0,-1-1 1 0 0,-1 0-1 0 0,1 0 1 0 0,-1 0-1 0 0,0 0 1 0 0,0 0-1 0 0,0 0 1 0 0,-1-1-1 0 0,0 0 1 0 0,0 0-1 0 0,0 0 1 0 0,0 0-1 0 0,0 0 1 0 0,-1-1-1 0 0,0 0 1 0 0,1 0-1 0 0,-1 0 1 0 0,0 0-1 0 0,-1-1 1 0 0,1 0-1 0 0,0 0 1 0 0,-5 0 237 0 0,-18 5-1284 0 0</inkml:trace>
  <inkml:trace contextRef="#ctx0" brushRef="#br0" timeOffset="86976.455">13042 2635 1356 0 0,'33'-16'2770'0'0,"261"-94"-25"0"0,-98 62-1767 0 0,-195 47-955 0 0,1 1 0 0 0,-1-1 0 0 0,0 0 0 0 0,1 1 0 0 0,-1 0 0 0 0,1-1 0 0 0,-1 1 0 0 0,1 0 0 0 0,-1 0 0 0 0,1-1 0 0 0,-1 1 0 0 0,0 0 0 0 0,1 1 0 0 0,-1-1 0 0 0,1 0 0 0 0,-1 0 0 0 0,1 1 0 0 0,-1-1 0 0 0,1 0 0 0 0,-1 1 0 0 0,0 0 0 0 0,1-1 0 0 0,-1 1 0 0 0,0 0 0 0 0,0 0 0 0 0,1-1 0 0 0,-1 1 0 0 0,0 0 0 0 0,0 0 0 0 0,0 0 0 0 0,0 1 0 0 0,0-1 0 0 0,0 0 0 0 0,-1 0 0 0 0,1 0 0 0 0,0 1 0 0 0,-1-1 0 0 0,1 0 0 0 0,0 1 0 0 0,-1-1 0 0 0,0 0 0 0 0,1 1 0 0 0,-1-1 0 0 0,0 1 0 0 0,0-1 0 0 0,1 1 0 0 0,-1-1 0 0 0,0 1 0 0 0,-1-1 0 0 0,1 1 0 0 0,0-1 0 0 0,0 2-23 0 0,2 8-51 0 0,73 219-893 0 0,-51-157-3962 0 0,-24-71 3670 0 0</inkml:trace>
  <inkml:trace contextRef="#ctx0" brushRef="#br0" timeOffset="85437.174">11835 2233 1856 0 0,'28'-7'4389'0'0,"-18"47"-3303"0"0,-9-29-1050 0 0,16 157 665 0 0,50 91-39 0 0,-49-168-759 0 0,-38-113-3678 0 0,10-1 2512 0 0,-1-2 40 0 0</inkml:trace>
  <inkml:trace contextRef="#ctx0" brushRef="#br0" timeOffset="85702.462">11848 2129 1900 0 0,'6'-6'108'0'0,"0"0"0"0"0,0 1 1 0 0,1 0-1 0 0,-1 0 0 0 0,1 0 0 0 0,0 1 0 0 0,0 0 0 0 0,1 0 0 0 0,-1 1 1 0 0,1 0-1 0 0,0 0 0 0 0,0 1 0 0 0,0 0 0 0 0,0 0 0 0 0,0 1 0 0 0,0 0 1 0 0,1 0-1 0 0,-1 1 0 0 0,0 0 0 0 0,1 1 0 0 0,-1-1 0 0 0,0 2 0 0 0,0-1 1 0 0,0 1-1 0 0,0 1 0 0 0,0-1 0 0 0,0 1 0 0 0,-1 0 0 0 0,1 1 0 0 0,-1 0 1 0 0,0 0-1 0 0,0 1 0 0 0,0 0 0 0 0,-1 0 0 0 0,1 0 0 0 0,-1 1 0 0 0,-1 0 1 0 0,1 0-1 0 0,-1 1 0 0 0,0-1 0 0 0,0 1 0 0 0,-1 0 0 0 0,0 1 0 0 0,0-1 1 0 0,-1 1-1 0 0,0-1 0 0 0,0 1 0 0 0,-1 0 0 0 0,0 0 0 0 0,0 0 0 0 0,0 8-108 0 0,-4-5 6 0 0,-1 0 0 0 0,0 1 0 0 0,0-1 0 0 0,-1-1-1 0 0,0 1 1 0 0,-1 0 0 0 0,-1-1 0 0 0,1 0 0 0 0,-2 0-1 0 0,1-1 1 0 0,-1 0 0 0 0,-1 0 0 0 0,1 0-1 0 0,-2-1 1 0 0,1 0 0 0 0,-1-1 0 0 0,0 0 0 0 0,0 0-1 0 0,-1-1 1 0 0,0 0 0 0 0,0-1 0 0 0,-1 0 0 0 0,0-1-1 0 0,1 0 1 0 0,-1 0 0 0 0,-4 0-6 0 0,14-4-94 0 0,0 0 0 0 0,0 0-1 0 0,0 0 1 0 0,0 0 0 0 0,0 0 0 0 0,0 0-1 0 0,0 0 1 0 0,0 0 0 0 0,0-1 0 0 0,0 1-1 0 0,0 0 1 0 0,1-1 0 0 0,-1 1 0 0 0,0 0 0 0 0,0-1-1 0 0,0 1 1 0 0,0-1 0 0 0,1 1 0 0 0,-1-1-1 0 0,0 0 1 0 0,0 1 0 0 0,1-1 0 0 0,-1 0-1 0 0,0 1 1 0 0,1-1 0 0 0,-1 0 0 0 0,1 0 0 0 0,-1 0-1 0 0,1 1 1 0 0,-1-1 0 0 0,1 0 0 0 0,0 0-1 0 0,-1 0 1 0 0,1 0 0 0 0,0 0 0 0 0,0 0-1 0 0,0 0 1 0 0,0 0 0 0 0,0 0 0 0 0,0 0 0 0 0,0 0-1 0 0,0 0 1 0 0,0 0 0 0 0,0 0 0 0 0,0 0 94 0 0,5-20-1290 0 0</inkml:trace>
  <inkml:trace contextRef="#ctx0" brushRef="#br0" timeOffset="85964.426">12754 2054 1036 0 0,'-53'32'2818'0'0,"29"-19"-2603"0"0,1 2 0 0 0,1 1 0 0 0,0 0 0 0 0,2 2 0 0 0,0 0 0 0 0,0 1 0 0 0,2 1 0 0 0,0 1 0 0 0,2 0 0 0 0,0 2 0 0 0,2 0 0 0 0,0 0 0 0 0,1 1 0 0 0,2 1 0 0 0,0 0 0 0 0,2 1 0 0 0,1-1 0 0 0,1 2 0 0 0,1-1 0 0 0,0 6-215 0 0,6-23 9 0 0,0-1 0 0 0,1 1 0 0 0,0-1 0 0 0,0 0 0 0 0,1 0-1 0 0,0 1 1 0 0,0-1 0 0 0,1 0 0 0 0,0-1 0 0 0,0 1 0 0 0,1 0 0 0 0,0-1 0 0 0,0 0 0 0 0,1 0-1 0 0,1 1-8 0 0,2 4-276 0 0,1-1-1 0 0,0 0 0 0 0,1-1 0 0 0,0 0 0 0 0,1 0 1 0 0,0-1-1 0 0,0-1 0 0 0,1 0 0 0 0,0 0 0 0 0,0-1 1 0 0,1-1-1 0 0,0 0 0 0 0,0 0 0 0 0,1-2 0 0 0,-1 1 1 0 0,1-2-1 0 0,0 0 0 0 0,0 0 0 0 0,6-1 277 0 0,30 2-1316 0 0</inkml:trace>
  <inkml:trace contextRef="#ctx0" brushRef="#br0" timeOffset="-1786.089">9390 857 1060 0 0,'-38'9'833'0'0,"25"-7"-582"0"0,0 0 0 0 0,1 0 0 0 0,-1 2 0 0 0,1 0 0 0 0,0 0 0 0 0,0 1 0 0 0,0 0 0 0 0,1 1 0 0 0,-1 0 0 0 0,1 1 0 0 0,1 1 0 0 0,0-1 0 0 0,-3 4-251 0 0,12-7 82 0 0,1 1-1 0 0,0-1 0 0 0,-1 0 0 0 0,2 1 1 0 0,-1-1-1 0 0,0 1 0 0 0,1-1 0 0 0,0 0 0 0 0,0 0 1 0 0,0 1-1 0 0,0-1 0 0 0,1 0 0 0 0,0 0 0 0 0,0 0 1 0 0,0 0-1 0 0,0 0 0 0 0,0-1 0 0 0,1 1 0 0 0,0-1 1 0 0,0 1-1 0 0,0-1 0 0 0,0 0 0 0 0,0 0 0 0 0,0 0 1 0 0,1-1-1 0 0,0 1 0 0 0,-1-1 0 0 0,1 0 1 0 0,0 0-1 0 0,0 0 0 0 0,4 1-81 0 0,-5-1 71 0 0,118 71 780 0 0,-93-59-723 0 0,0 2 1 0 0,-1 0-1 0 0,-1 2 1 0 0,-1 1-1 0 0,0 1 1 0 0,15 17-129 0 0,-38-35-29 0 0,0-1 0 0 0,1 1 0 0 0,-1 0 0 0 0,0 0 0 0 0,0 0 0 0 0,0 0 1 0 0,0 0-1 0 0,0 0 0 0 0,0 1 0 0 0,-1-1 0 0 0,1 1 0 0 0,-1-1 0 0 0,0 1 0 0 0,0-1 0 0 0,0 1 1 0 0,0 0-1 0 0,0 0 0 0 0,0 0 0 0 0,-1-1 0 0 0,1 1 0 0 0,-1 0 0 0 0,0 0 0 0 0,0 0 0 0 0,0 0 0 0 0,0 0 1 0 0,0 0-1 0 0,-1-1 0 0 0,1 1 0 0 0,-1 0 0 0 0,0 0 0 0 0,0 0 0 0 0,0-1 0 0 0,0 1 0 0 0,0 0 1 0 0,-1-1-1 0 0,1 0 0 0 0,-1 1 0 0 0,0-1 0 0 0,1 0 0 0 0,-1 1 0 0 0,0-1 0 0 0,-1 0 0 0 0,1 0 0 0 0,0-1 1 0 0,0 1-1 0 0,-1 0 0 0 0,1-1 0 0 0,-1 1 0 0 0,1-1 0 0 0,-1 0 0 0 0,0 0 0 0 0,1 0 0 0 0,-1 0 0 0 0,0-1 1 0 0,0 1-1 0 0,-1-1 29 0 0,-4 1-194 0 0,-1-1 0 0 0,1 0 0 0 0,0 0-1 0 0,-1-1 1 0 0,1 0 0 0 0,0-1 0 0 0,0 0 0 0 0,0 0 0 0 0,0 0 0 0 0,0-1 0 0 0,0-1 0 0 0,1 1 0 0 0,0-1 0 0 0,-1 0 0 0 0,1-1 0 0 0,1 0 0 0 0,-1 0 0 0 0,1 0 0 0 0,-3-3 194 0 0,-20-20-798 0 0</inkml:trace>
  <inkml:trace contextRef="#ctx0" brushRef="#br0" timeOffset="-636.478">9347 1017 1520 0 0,'40'-47'719'0'0,"3"1"0"0"0,1 2 0 0 0,2 1-1 0 0,2 3 1 0 0,16-9-719 0 0,0-1 2615 0 0,-55 43-2048 0 0,-9 7-517 0 0,0 1 0 0 0,0-1 0 0 0,0 1 0 0 0,0 0 0 0 0,0-1 0 0 0,0 1-1 0 0,0-1 1 0 0,0 1 0 0 0,0-1 0 0 0,0 1 0 0 0,1-1 0 0 0,-1 1 0 0 0,0-1 0 0 0,0 1 0 0 0,1-1-1 0 0,-1 0 1 0 0,0 1 0 0 0,1-1 0 0 0,-1 1 0 0 0,0-1 0 0 0,1 0 0 0 0,-1 1 0 0 0,1-1 0 0 0,-1 0-1 0 0,1 1 1 0 0,-1-1 0 0 0,1 0 0 0 0,-1 0 0 0 0,1 1 0 0 0,-1-1 0 0 0,1 0 0 0 0,-1 0-1 0 0,1 0 1 0 0,-1 0 0 0 0,1 0 0 0 0,-1 0 0 0 0,1 0 0 0 0,-1 0 0 0 0,1 0 0 0 0,-1 0 0 0 0,1 0-1 0 0,-1 0 1 0 0,1 0 0 0 0,-1 0 0 0 0,1 0 0 0 0,0 0 0 0 0,-1-1 0 0 0,0 1 0 0 0,1 0 0 0 0,-1 0-1 0 0,1-1 1 0 0,-1 1 0 0 0,1 0 0 0 0,-1-1 0 0 0,1 1 0 0 0,-1 0 0 0 0,0-1-50 0 0,20 326 502 0 0,24-64-31 0 0,-4-451-830 0 0,5 92-233 0 0,-12 122 296 0 0,50 166 66 0 0,-82-188 192 0 0,1 1 0 0 0,0-1 0 0 0,0 0 0 0 0,1 1 0 0 0,-1-1 0 0 0,0 0 0 0 0,1 0 0 0 0,-1 0 0 0 0,1-1 0 0 0,0 1 0 0 0,0-1 1 0 0,-1 1-1 0 0,1-1 0 0 0,0 0 0 0 0,0 0 0 0 0,0 0 0 0 0,0-1 0 0 0,0 1 0 0 0,0-1 0 0 0,0 1 0 0 0,1-1 0 0 0,-1 0 0 0 0,0 0 0 0 0,0-1 1 0 0,0 1-1 0 0,0 0 0 0 0,0-1 0 0 0,0 0 0 0 0,0 0 0 0 0,0 0 0 0 0,0 0 0 0 0,0 0 0 0 0,0-1 0 0 0,-1 1 0 0 0,1-1 0 0 0,0 0 0 0 0,-1 0 1 0 0,1 0-1 0 0,-1 0 0 0 0,0 0 0 0 0,2-3 38 0 0,91-98-2121 0 0,-89 96 2071 0 0,-1 0 0 0 0,0 0 0 0 0,0-1 0 0 0,-1 1 0 0 0,0-1 0 0 0,0 0 0 0 0,-1-1 0 0 0,0 1 0 0 0,0 0 0 0 0,-1-1 0 0 0,-1 0 0 0 0,1 1 0 0 0,-1-1 0 0 0,0-1 50 0 0,-3 8-1 0 0,0 0 0 0 0,1 0 1 0 0,-1 0-1 0 0,0 0 0 0 0,0 0 0 0 0,0 1 0 0 0,0-1 1 0 0,0 1-1 0 0,-1-1 0 0 0,1 1 0 0 0,0 0 1 0 0,-1 0-1 0 0,1 0 0 0 0,-1 0 0 0 0,1 1 0 0 0,-1-1 1 0 0,1 0-1 0 0,-1 1 0 0 0,1 0 0 0 0,-1 0 1 0 0,0 0-1 0 0,1 0 0 0 0,-1 0 0 0 0,0 0 0 0 0,1 1 1 0 0,-1-1-1 0 0,-1 1 1 0 0,-2-1-21 0 0,-2 1 42 0 0,0 1 0 0 0,1 0 0 0 0,-1 0 0 0 0,1 0-1 0 0,0 1 1 0 0,0 0 0 0 0,-1 0 0 0 0,2 1 0 0 0,-1 0 0 0 0,0 0 0 0 0,1 1 0 0 0,0-1 0 0 0,0 1 0 0 0,0 1 0 0 0,1-1 0 0 0,0 1 0 0 0,0 0-1 0 0,0 0 1 0 0,1 1 0 0 0,-1-1 0 0 0,2 1 0 0 0,-1 0 0 0 0,1 0 0 0 0,0 0 0 0 0,0 1 0 0 0,1-1 0 0 0,0 1 0 0 0,0-1 0 0 0,1 1-1 0 0,0 0 1 0 0,1-1 0 0 0,-1 7-21 0 0,1-13 24 0 0,0 1-1 0 0,1-1 0 0 0,-1 1 1 0 0,0-1-1 0 0,1 0 0 0 0,-1 1 1 0 0,1-1-1 0 0,-1 1 0 0 0,1-1 1 0 0,0 0-1 0 0,-1 1 0 0 0,1-1 1 0 0,0 0-1 0 0,0 0 0 0 0,0 0 1 0 0,0 0-1 0 0,0 1 1 0 0,0-1-1 0 0,0-1 0 0 0,0 1 1 0 0,1 0-1 0 0,-1 0 0 0 0,0 0 1 0 0,0-1-1 0 0,1 1 0 0 0,-1 0 1 0 0,1-1-1 0 0,-1 1 0 0 0,0-1 1 0 0,1 0-1 0 0,-1 0 0 0 0,1 1 1 0 0,-1-1-1 0 0,1 0 0 0 0,-1 0 1 0 0,1 0-1 0 0,-1 0 0 0 0,1-1 1 0 0,-1 1-1 0 0,1 0 1 0 0,-1-1-1 0 0,0 1 0 0 0,1-1 1 0 0,-1 1-1 0 0,1-1 0 0 0,-1 1 1 0 0,0-1-1 0 0,0 0 0 0 0,1 0-23 0 0,70-32 303 0 0,120-147 502 0 0,-189 182-817 0 0,0-1 0 0 0,-1 1 0 0 0,1 0-1 0 0,-1 0 1 0 0,1 0 0 0 0,-1 0 0 0 0,0 1 0 0 0,1-1 0 0 0,-1 1 0 0 0,-1-1 0 0 0,1 1 0 0 0,0 0 0 0 0,0-1 0 0 0,-1 1-1 0 0,0 0 1 0 0,0 0 0 0 0,1 0 0 0 0,-2 0 0 0 0,1 0 0 0 0,0 1 0 0 0,-1-1 0 0 0,1 0 0 0 0,-1 0 0 0 0,0 0 0 0 0,0 1-1 0 0,0-1 1 0 0,-1 1 12 0 0,3 4 25 0 0,43 109 504 0 0,-43-114-504 0 0,0 0 1 0 0,1-1-1 0 0,-1 1 1 0 0,1-1-1 0 0,0 1 1 0 0,0-1 0 0 0,0 0-1 0 0,0 0 1 0 0,0-1-1 0 0,0 1 1 0 0,0-1-1 0 0,0 1 1 0 0,1-1 0 0 0,-1 0-1 0 0,1 0 1 0 0,-1 0-1 0 0,1-1 1 0 0,-1 1-1 0 0,1-1 1 0 0,-1 0 0 0 0,1 0-1 0 0,0 0 1 0 0,-1 0-1 0 0,1-1 1 0 0,-1 0-1 0 0,1 1 1 0 0,-1-1 0 0 0,0 0-1 0 0,1-1 1 0 0,-1 1-1 0 0,0-1 1 0 0,0 1-1 0 0,1-1 1 0 0,-1 0-26 0 0,99-76 400 0 0,-62 125-313 0 0,-29-44-88 0 0,0 0 0 0 0,0-1 0 0 0,0 0 0 0 0,0-1 0 0 0,0 0-1 0 0,1-1 1 0 0,-1 0 0 0 0,0-1 0 0 0,0 0 0 0 0,1-1 0 0 0,-1 0 0 0 0,0 0-1 0 0,-1-2 1 0 0,1 1 0 0 0,0-1 0 0 0,-1-1 0 0 0,0 0 0 0 0,0 0 0 0 0,0-1-1 0 0,-1 0 1 0 0,2-2 1 0 0,-5 5-31 0 0,0-1-1 0 0,0 0 1 0 0,0-1-1 0 0,-1 1 1 0 0,1-1-1 0 0,-1 0 1 0 0,0 0-1 0 0,-1-1 1 0 0,1 1-1 0 0,-1-1 1 0 0,0 0-1 0 0,0 0 0 0 0,-1-1 1 0 0,0 1-1 0 0,0-1 1 0 0,0 0-1 0 0,-1 1 1 0 0,0-1-1 0 0,-1 0 1 0 0,1-1-1 0 0,-1 1 1 0 0,-1 0-1 0 0,1 0 1 0 0,-1 0-1 0 0,0 0 1 0 0,-1-1-1 0 0,0 1 1 0 0,0-1 31 0 0,-2 1-94 0 0,-1 0 1 0 0,0 0-1 0 0,0 1 1 0 0,0-1-1 0 0,-1 1 1 0 0,0 1-1 0 0,0-1 1 0 0,-1 0-1 0 0,1 1 1 0 0,-1 0-1 0 0,0 1 1 0 0,-1-1-1 0 0,1 1 1 0 0,-1 0-1 0 0,1 1 1 0 0,-1-1-1 0 0,-1 2 1 0 0,1-1-1 0 0,-2 0 94 0 0,-99-12-5528 0 0,85 15 4177 0 0</inkml:trace>
  <inkml:trace contextRef="#ctx0" brushRef="#br0" timeOffset="-2817.544">5814 1143 1224 0 0,'7'-1'165'0'0,"-1"0"1"0"0,1 1-1 0 0,0 0 0 0 0,-1 0 1 0 0,1 0-1 0 0,0 1 0 0 0,-1 0 0 0 0,1 0 1 0 0,0 0-1 0 0,-1 1 0 0 0,0 0 1 0 0,1 0-1 0 0,-1 1 0 0 0,0 0 0 0 0,0 0 1 0 0,0 0-1 0 0,-1 1 0 0 0,1 0 1 0 0,-1 0-1 0 0,0 0 0 0 0,0 1 1 0 0,0 0-1 0 0,-1 0 0 0 0,1 0-165 0 0,90 139 338 0 0,-81-42 1468 0 0,-38-101-966 0 0,19-13-814 0 0,1 0-1 0 0,0-1 0 0 0,0 1 0 0 0,2-1 0 0 0,-1 0 0 0 0,2 0 0 0 0,0 0 1 0 0,0 0-1 0 0,1 0 0 0 0,1 0 0 0 0,0 0 0 0 0,0 0 0 0 0,2 0 0 0 0,0 1 1 0 0,0-1-1 0 0,1 1 0 0 0,0-1 0 0 0,1 1 0 0 0,1 0 0 0 0,0 1 0 0 0,0 0 1 0 0,1 0-1 0 0,1 0 0 0 0,0 1 0 0 0,0 0 0 0 0,1 0 0 0 0,0 1 0 0 0,1 0 1 0 0,0 1-1 0 0,0 0 0 0 0,1 0 0 0 0,0 1 0 0 0,0 1 0 0 0,1 0 0 0 0,10-4-25 0 0,-12 11-15 0 0,0 0 0 0 0,0 1 0 0 0,0 0 0 0 0,-1 0 0 0 0,1 1-1 0 0,0 1 1 0 0,-1-1 0 0 0,0 2 0 0 0,0-1 0 0 0,0 1-1 0 0,0 1 1 0 0,-1-1 0 0 0,0 1 0 0 0,0 1 0 0 0,0 0 0 0 0,-1 0-1 0 0,0 0 1 0 0,-1 1 0 0 0,1 0 0 0 0,-1 0 0 0 0,-1 0-1 0 0,0 1 1 0 0,0 0 0 0 0,-1 0 0 0 0,0 1 0 0 0,0-1 0 0 0,-1 1-1 0 0,0-1 1 0 0,-1 1 0 0 0,0 0 0 0 0,0 0 0 0 0,-1 0-1 0 0,-1 0 1 0 0,0 1 0 0 0,0 0 15 0 0,0-3 14 0 0,0 0-1 0 0,0-1 1 0 0,0 1 0 0 0,-1-1-1 0 0,0 1 1 0 0,-1-1 0 0 0,0 1-1 0 0,0-1 1 0 0,0 1 0 0 0,-1-1-1 0 0,0 0 1 0 0,-1 0 0 0 0,1-1-1 0 0,-1 1 1 0 0,-1-1 0 0 0,-1 3-14 0 0,3-9 22 0 0,1 0 0 0 0,0-1 0 0 0,-1 1 0 0 0,1-1 0 0 0,0 1 0 0 0,0-1 0 0 0,0 0 0 0 0,-1 0 0 0 0,1 0 0 0 0,0 0 0 0 0,0 0 0 0 0,0-1-1 0 0,1 1 1 0 0,-1 0 0 0 0,0-1 0 0 0,0 0 0 0 0,1 1 0 0 0,-1-1 0 0 0,1 0 0 0 0,-1 0 0 0 0,1 0 0 0 0,0 0 0 0 0,0 0 0 0 0,0 0 0 0 0,0 0 0 0 0,0 0 0 0 0,0 0 0 0 0,1-1 0 0 0,-1 1 0 0 0,1 0 0 0 0,-1 0 0 0 0,1-1 0 0 0,0 1 0 0 0,0 0 0 0 0,0-1 0 0 0,0 1 0 0 0,0 0 0 0 0,1-3-22 0 0,-2 2 14 0 0,-2-17-31 0 0,0-1 0 0 0,1 0-1 0 0,1 1 1 0 0,0-1 0 0 0,2 0 0 0 0,1 0 0 0 0,0 1 0 0 0,2-1 0 0 0,0 1 0 0 0,1 0 0 0 0,1 0 0 0 0,1 0 0 0 0,1 1 0 0 0,0 0 0 0 0,2 0 0 0 0,0 1 0 0 0,4-4 17 0 0,-13 20-14 0 0,1 1 1 0 0,-1-1-1 0 0,0 1 0 0 0,1 0 0 0 0,-1 0 1 0 0,1 0-1 0 0,0 0 0 0 0,-1 0 0 0 0,1 0 1 0 0,0 0-1 0 0,-1 0 0 0 0,1 1 0 0 0,0-1 1 0 0,0 1-1 0 0,0-1 0 0 0,0 1 0 0 0,0 0 1 0 0,-1 0-1 0 0,1 0 0 0 0,0 0 0 0 0,0 0 1 0 0,0 0-1 0 0,0 0 0 0 0,0 0 0 0 0,0 1 1 0 0,0-1-1 0 0,-1 1 0 0 0,1 0 0 0 0,0-1 1 0 0,0 1-1 0 0,-1 0 0 0 0,1 0 0 0 0,0 0 1 0 0,-1 0-1 0 0,1 0 0 0 0,-1 1 0 0 0,1-1 0 0 0,-1 0 1 0 0,0 1-1 0 0,1 0 14 0 0,51 61-143 0 0,32 106-193 0 0,-74-154 328 0 0,-10-13-49 0 0,0 0-1 0 0,0 0 1 0 0,0 0-1 0 0,0 0 1 0 0,1 0 0 0 0,-1 0-1 0 0,0 0 1 0 0,1 0-1 0 0,0-1 1 0 0,-1 1 0 0 0,1-1-1 0 0,0 1 1 0 0,0-1 0 0 0,0 0-1 0 0,0 1 1 0 0,0-1-1 0 0,0 0 1 0 0,0 0 0 0 0,0 0-1 0 0,0-1 1 0 0,1 1 0 0 0,-1-1-1 0 0,0 1 1 0 0,0-1-1 0 0,1 1 1 0 0,-1-1 0 0 0,0 0-1 0 0,1 0 1 0 0,-1 0-1 0 0,0-1 1 0 0,1 1 0 0 0,-1-1-1 0 0,0 1 1 0 0,0-1 0 0 0,2 0 57 0 0,11-6-60 0 0,-1 0 0 0 0,-1-1 0 0 0,1-1 1 0 0,-1 0-1 0 0,-1 0 0 0 0,0-1 0 0 0,0-1 1 0 0,-1 0-1 0 0,0-1 0 0 0,-1 0 0 0 0,-1 0 1 0 0,0-1-1 0 0,0-1 60 0 0,19-23 1271 0 0,-27 38-1202 0 0,-1-1 1 0 0,0 1-1 0 0,0-1 1 0 0,0 0-1 0 0,1 0 1 0 0,-1 1-1 0 0,0-1 1 0 0,1 0-1 0 0,-1 1 1 0 0,0-1-1 0 0,0 0 1 0 0,1 0-1 0 0,-1 1 1 0 0,0-1-1 0 0,1 0 1 0 0,-1 0-1 0 0,1 0 1 0 0,-1 0-1 0 0,0 1 1 0 0,1-1-1 0 0,-1 0 1 0 0,0 0-1 0 0,1 0 1 0 0,-1 0-1 0 0,1 0 1 0 0,-1 0-1 0 0,0 0 1 0 0,1 0-1 0 0,-1 0 1 0 0,1 0-1 0 0,-1 0-69 0 0,-4 30 55 0 0,2-14-2 0 0,1 0-1 0 0,1 0 1 0 0,1 0-1 0 0,0 0 0 0 0,1-1 1 0 0,0 1-1 0 0,2 0 1 0 0,0-1-1 0 0,0 1 1 0 0,2-1-1 0 0,0-1 1 0 0,0 1-1 0 0,1-1 1 0 0,1 0-1 0 0,1 0 1 0 0,9 10-53 0 0,-15-20 20 0 0,1-1 1 0 0,-1 0 0 0 0,1 0 0 0 0,0-1-1 0 0,1 1 1 0 0,-1-1 0 0 0,0 0 0 0 0,1 0-1 0 0,-1 0 1 0 0,1-1 0 0 0,-1 1 0 0 0,1-1-1 0 0,0 0 1 0 0,0 0 0 0 0,-1-1 0 0 0,1 0-1 0 0,0 0 1 0 0,0 0 0 0 0,0 0 0 0 0,0-1-1 0 0,-1 1 1 0 0,1-1 0 0 0,0-1 0 0 0,-1 1-1 0 0,1-1 1 0 0,-1 1 0 0 0,1-1 0 0 0,-1 0-1 0 0,0-1 1 0 0,0 1 0 0 0,0-1 0 0 0,0 0-1 0 0,0 0 1 0 0,0 0 0 0 0,-1-1 0 0 0,3-2-21 0 0,107-142-477 0 0,-102 127 386 0 0,-1 0 0 0 0,-1-1 0 0 0,-1 0 0 0 0,-1 0 0 0 0,-1-1 0 0 0,0 1 0 0 0,-2-2 0 0 0,1-16 91 0 0,-5 39-26 0 0,-19-21-150 0 0,16 31 171 0 0,0 0 0 0 0,0-1 0 0 0,1 1 1 0 0,0 0-1 0 0,1 0 0 0 0,0 0 1 0 0,0 0-1 0 0,1 1 0 0 0,0-1 0 0 0,1 0 1 0 0,0 0-1 0 0,0 0 0 0 0,1 0 1 0 0,0 0-1 0 0,1 0 0 0 0,1 4 5 0 0,3 10 101 0 0,1 0 0 0 0,1 0-1 0 0,1-1 1 0 0,1 0 0 0 0,1 0 0 0 0,1-2 0 0 0,12 15-101 0 0,-23-35 35 0 0,1 1 0 0 0,-1-1 1 0 0,1-1-1 0 0,0 1 1 0 0,-1 0-1 0 0,1-1 1 0 0,0 1-1 0 0,-1-1 1 0 0,1 0-1 0 0,-1 0 1 0 0,1 0-1 0 0,-1 0 1 0 0,0 0-1 0 0,1 0 0 0 0,-1-1 1 0 0,0 1-1 0 0,0-1 1 0 0,0 1-1 0 0,0-1 1 0 0,0 0-1 0 0,0 0 1 0 0,0 0-1 0 0,-1 0 1 0 0,1 0-1 0 0,-1-1 0 0 0,0 1 1 0 0,1 0-1 0 0,-1-1 1 0 0,0 1-1 0 0,0-1 1 0 0,0 1-1 0 0,-1-1 1 0 0,1 1-1 0 0,-1-1 1 0 0,1-1-36 0 0,0 1 54 0 0,45-92 189 0 0,-35 68-213 0 0,1 0-1 0 0,0 1 1 0 0,3 1-1 0 0,0 0 1 0 0,1 1-1 0 0,1 1 1 0 0,1 0-1 0 0,11-9-29 0 0,-27 31-3 0 0,0-1 0 0 0,-1 1-1 0 0,1 0 1 0 0,0 0-1 0 0,0 0 1 0 0,0 1-1 0 0,0-1 1 0 0,0 0-1 0 0,0 1 1 0 0,0-1 0 0 0,0 1-1 0 0,0 0 1 0 0,0-1-1 0 0,0 1 1 0 0,0 0-1 0 0,1 1 1 0 0,-1-1-1 0 0,0 0 1 0 0,0 0 0 0 0,0 1-1 0 0,0-1 1 0 0,0 1-1 0 0,0 0 1 0 0,0 0-1 0 0,0-1 1 0 0,0 1-1 0 0,-1 0 1 0 0,1 1 0 0 0,0-1-1 0 0,-1 0 1 0 0,1 0-1 0 0,1 2 4 0 0,1 0-8 0 0,6 4-2 0 0,-1 0 0 0 0,1 1 0 0 0,-1 0 0 0 0,-1 0 1 0 0,0 1-1 0 0,0 0 0 0 0,0 1 0 0 0,-1 0 0 0 0,-1 0 1 0 0,0 0-1 0 0,0 1 0 0 0,-1 0 0 0 0,0 0 0 0 0,-1 0 0 0 0,0 1 1 0 0,-1-1-1 0 0,0 1 0 0 0,-1 0 0 0 0,0 0 0 0 0,-1 0 1 0 0,-1 0-1 0 0,0 12 10 0 0,-2-14-27 0 0,-1-1 1 0 0,0 1 0 0 0,0-1 0 0 0,-1 0-1 0 0,0 0 1 0 0,-1-1 0 0 0,0 1-1 0 0,-1-1 1 0 0,1 0 0 0 0,-1 0 0 0 0,-1-1-1 0 0,0 1 1 0 0,0-2 0 0 0,-3 3 26 0 0,3-2-139 0 0,0 0 1 0 0,0-1-1 0 0,-1 0 1 0 0,0-1-1 0 0,0 1 0 0 0,-1-2 1 0 0,1 1-1 0 0,-1-1 1 0 0,0 0-1 0 0,0-1 1 0 0,0 0-1 0 0,-1-1 1 0 0,-2 1 138 0 0,8-3-178 0 0,0 1 1 0 0,-1-1 0 0 0,1 0-1 0 0,0 0 1 0 0,0 0-1 0 0,-1-1 1 0 0,1 0 0 0 0,0 1-1 0 0,0-2 1 0 0,-1 1-1 0 0,1 0 1 0 0,0-1 0 0 0,0 0-1 0 0,1 0 1 0 0,-1 0-1 0 0,0 0 1 0 0,1 0 0 0 0,-1-1-1 0 0,1 0 1 0 0,0 0 0 0 0,0 0-1 0 0,0 0 1 0 0,0 0-1 0 0,0 0 1 0 0,1-1 0 0 0,-1 0-1 0 0,1 1 1 0 0,0-1-1 0 0,0 0 1 0 0,0 0 0 0 0,1-1 177 0 0,-10-24-1246 0 0</inkml:trace>
  <inkml:trace contextRef="#ctx0" brushRef="#br0" timeOffset="-2537.309">8187 657 2772 0 0,'23'-4'3949'0'0,"-28"43"-2217"0"0,3-28-1875 0 0,-2 9 264 0 0,1 0 1 0 0,1 0-1 0 0,0 0 0 0 0,2 0 1 0 0,0 0-1 0 0,1 0 1 0 0,2 0-1 0 0,-1 0 0 0 0,2-1 1 0 0,3 9-122 0 0,38 75 354 0 0,9 50-964 0 0,-55-149 393 0 0,-1 0 0 0 0,0 0 0 0 0,0-1 0 0 0,-1 1 0 0 0,1-1 0 0 0,-1 1 0 0 0,0-1 0 0 0,1 0 0 0 0,-1 0 0 0 0,-1 0 1 0 0,1-1-1 0 0,0 1 0 0 0,-1-1 0 0 0,1 0 0 0 0,-1 0 0 0 0,0 0 0 0 0,0 0 0 0 0,0-1 0 0 0,0 1 0 0 0,0-1 0 0 0,0 0 1 0 0,0 0-1 0 0,0 0 0 0 0,0-1 0 0 0,-1 0 0 0 0,1 0 0 0 0,0 0 0 0 0,0 0 0 0 0,0 0 0 0 0,-1-1 217 0 0,-19 1-1136 0 0</inkml:trace>
  <inkml:trace contextRef="#ctx0" brushRef="#br0" timeOffset="-2267.764">7920 1104 2708 0 0,'0'-1'1568'0'0,"5"-1"-295"0"0,-1-1-173 0 0,17-3-144 0 0,2-1-292 0 0,4 1-172 0 0,3-3-220 0 0,7 1-96 0 0,-5 1-248 0 0,5 1-180 0 0,1 1 28 0 0,1 4-544 0 0,-2-5-556 0 0,3 1-133 0 0,-4-1 85 0 0,-4 0-4 0 0,-4-3-72 0 0</inkml:trace>
  <inkml:trace contextRef="#ctx0" brushRef="#br0" timeOffset="-4863.067">3768 1176 1228 0 0,'11'12'4383'0'0,"-9"29"-4165"0"0,1 0 0 0 0,3-1 1 0 0,1 0-1 0 0,2 0 0 0 0,1-1 1 0 0,3 0-1 0 0,1 0 0 0 0,5 6-218 0 0,-18-40 51 0 0,1 0-1 0 0,0-1 0 0 0,-1 0 0 0 0,2 1 1 0 0,-1-1-1 0 0,0 0 0 0 0,1 0 0 0 0,-1 0 1 0 0,1 0-1 0 0,1-1 0 0 0,-1 1 1 0 0,0-1-1 0 0,1 0 0 0 0,-1 0 0 0 0,1 0 1 0 0,0 0-1 0 0,0 0 0 0 0,0-1 0 0 0,0 0 1 0 0,1 0-1 0 0,-1 0 0 0 0,1 0 0 0 0,-1-1 1 0 0,1 0-1 0 0,0 0 0 0 0,-1 0 1 0 0,1 0-1 0 0,0-1 0 0 0,-1 0 0 0 0,1 0 1 0 0,0 0-1 0 0,0-1 0 0 0,1 1-50 0 0,10-13-45 0 0,-1-1 0 0 0,0 0 0 0 0,-1 0 0 0 0,-1-2 0 0 0,0 0 1 0 0,-1 0-1 0 0,-1-1 0 0 0,0 0 0 0 0,-1-1 0 0 0,-1-1 0 0 0,-1 1 0 0 0,-1-1 0 0 0,0 0 0 0 0,-2-1 0 0 0,0 0 0 0 0,-1 0 0 0 0,-1 0 0 0 0,-1 0 0 0 0,0-11 45 0 0,1 14-51 0 0,-7 5-15 0 0,-10 51-64 0 0,12-32 142 0 0,0 0-1 0 0,0 0 0 0 0,1 0 0 0 0,0 0 0 0 0,1 0 1 0 0,0 0-1 0 0,0 0 0 0 0,0 0 0 0 0,1 1 1 0 0,0-1-1 0 0,0 0 0 0 0,1 0 0 0 0,-1-1 0 0 0,2 1 1 0 0,-1 0-1 0 0,1-1 0 0 0,0 1 0 0 0,0-1 1 0 0,1 0-1 0 0,0 0 0 0 0,0 0 0 0 0,0 0 0 0 0,1-1 1 0 0,0 0-1 0 0,0 0 0 0 0,0 0 0 0 0,1 0 0 0 0,-1-1 1 0 0,1 0-1 0 0,0 0 0 0 0,1-1 0 0 0,-1 0 1 0 0,0 0-1 0 0,5 1-11 0 0,-2-1 30 0 0,1-1 1 0 0,0 0-1 0 0,0-1 1 0 0,1 0-1 0 0,-1 0 0 0 0,0-1 1 0 0,0 0-1 0 0,0-1 1 0 0,0 0-1 0 0,0-1 1 0 0,0 0-1 0 0,0-1 0 0 0,0 0 1 0 0,0 0-1 0 0,-1-1 1 0 0,0 0-1 0 0,0-1 1 0 0,0 0-1 0 0,0-1 0 0 0,-1 1 1 0 0,0-1-1 0 0,0-1 1 0 0,0 0-1 0 0,-1 0 1 0 0,0 0-1 0 0,0-1 1 0 0,-1 0-1 0 0,0-1 0 0 0,-1 1 1 0 0,1-1-1 0 0,-2 0 1 0 0,1 0-1 0 0,-1-1 1 0 0,-1 1-1 0 0,0-1 0 0 0,0 0 1 0 0,-1 0-1 0 0,0 0 1 0 0,0 0-1 0 0,-1-6-30 0 0,-1 15 76 0 0,-3-12 140 0 0,-68-55 479 0 0,109 20-7232 0 0,-27 36 5227 0 0,-4 1 48 0 0</inkml:trace>
  <inkml:trace contextRef="#ctx0" brushRef="#br0" timeOffset="-4460.879">4628 1368 1392 0 0,'33'-7'373'0'0,"0"-2"1"0"0,-1-2-1 0 0,0-1 0 0 0,-1-1 0 0 0,-1-2 1 0 0,0-1-1 0 0,-1-1 0 0 0,0-1 0 0 0,-2-2 0 0 0,19-17-373 0 0,-2-32 587 0 0,-109 55-459 0 0,52 16-98 0 0,0 1 1 0 0,0 0-1 0 0,1 1 1 0 0,-1 0 0 0 0,1 1-1 0 0,0 1 1 0 0,0-1 0 0 0,0 2-1 0 0,1 0 1 0 0,0 0-1 0 0,0 1 1 0 0,1 0 0 0 0,0 1-1 0 0,1 0 1 0 0,0 1 0 0 0,0 0-1 0 0,-7 11-30 0 0,13-18 21 0 0,0 1-1 0 0,1-1 0 0 0,-1 1 1 0 0,1 0-1 0 0,0 0 0 0 0,0 0 1 0 0,0 0-1 0 0,1 1 0 0 0,-1-1 1 0 0,1 0-1 0 0,0 1 0 0 0,0-1 1 0 0,1 1-1 0 0,-1-1 0 0 0,1 1 1 0 0,0-1-1 0 0,0 1 0 0 0,1-1 1 0 0,-1 1-1 0 0,1-1 0 0 0,0 1 0 0 0,0-1 1 0 0,1 0-1 0 0,-1 1 0 0 0,1-1 1 0 0,0 0-1 0 0,0 0 0 0 0,0 0 1 0 0,0 0-1 0 0,1-1 0 0 0,0 1 1 0 0,0-1-1 0 0,0 1 0 0 0,0-1 1 0 0,0 0-1 0 0,1 0 0 0 0,-1 0 1 0 0,1-1-1 0 0,0 1 0 0 0,0-1 1 0 0,0 0-1 0 0,4 2-20 0 0,11 4 14 0 0,1 0 0 0 0,0-1-1 0 0,0 0 1 0 0,1-2 0 0 0,0-1 0 0 0,0 0 0 0 0,0-2-1 0 0,6 0-13 0 0,181-24-3633 0 0,-166 11 2343 0 0,-5-3 38 0 0</inkml:trace>
  <inkml:trace contextRef="#ctx0" brushRef="#br0" timeOffset="-7692.867">995 1058 904 0 0,'0'0'440'0'0,"0"0"-25"0"0,0 0-49 0 0,-12 0 151 0 0,2-5 2649 0 0,-12-13-3033 0 0,8 54 933 0 0,4 62-810 0 0,4 1 0 0 0,5 0 0 0 0,4 0 0 0 0,6 21-256 0 0,31 151 487 0 0,-40-271-562 0 0,-1-1-1 0 0,1 1 1 0 0,0 0 0 0 0,-1 0-1 0 0,1-1 1 0 0,0 1-1 0 0,-1 0 1 0 0,1 0 0 0 0,0-1-1 0 0,-1 1 1 0 0,1 0 0 0 0,-1 0-1 0 0,1 0 1 0 0,0 0 0 0 0,-1-1-1 0 0,1 1 1 0 0,-1 0-1 0 0,1 0 1 0 0,0 0 0 0 0,-1 0-1 0 0,1 0 1 0 0,-1 0 0 0 0,1 0-1 0 0,-1 0 1 0 0,1 1-1 0 0,0-1 1 0 0,-1 0 0 0 0,1 0-1 0 0,-1 0 1 0 0,1 0 0 0 0,0 0-1 0 0,-1 1 1 0 0,1-1-1 0 0,0 0 1 0 0,-1 0 0 0 0,1 1-1 0 0,0-1 1 0 0,-1 0 0 0 0,1 1 75 0 0,-24-48-2949 0 0,14 21 1759 0 0</inkml:trace>
  <inkml:trace contextRef="#ctx0" brushRef="#br0" timeOffset="-7410.801">844 1230 1724 0 0,'0'0'69'0'0,"0"-1"-1"0"0,0 1 1 0 0,0-1 0 0 0,0 0-1 0 0,0 1 1 0 0,0-1-1 0 0,1 0 1 0 0,-1 1 0 0 0,0-1-1 0 0,0 0 1 0 0,0 1 0 0 0,1-1-1 0 0,-1 1 1 0 0,0-1-1 0 0,1 1 1 0 0,-1-1 0 0 0,0 1-1 0 0,1-1 1 0 0,-1 1-1 0 0,1-1 1 0 0,-1 1 0 0 0,1-1-1 0 0,-1 1 1 0 0,1 0-1 0 0,-1-1 1 0 0,1 1 0 0 0,0 0-1 0 0,-1-1 1 0 0,1 1 0 0 0,-1 0-1 0 0,1 0 1 0 0,0 0-1 0 0,-1-1 1 0 0,1 1 0 0 0,0 0-1 0 0,-1 0 1 0 0,1 0-1 0 0,-1 0 1 0 0,1 0 0 0 0,0 0-1 0 0,-1 0 1 0 0,1 1 0 0 0,0-1-1 0 0,-1 0 1 0 0,1 0-1 0 0,0 0 1 0 0,-1 1 0 0 0,1-1-1 0 0,-1 0 1 0 0,1 0-1 0 0,-1 1 1 0 0,1-1 0 0 0,-1 1-1 0 0,1-1 1 0 0,-1 0 0 0 0,1 1-1 0 0,-1-1 1 0 0,1 1-1 0 0,-1-1 1 0 0,0 1 0 0 0,1 0-1 0 0,-1-1 1 0 0,0 1-69 0 0,42 34 110 0 0,-38-31 114 0 0,35 31-120 0 0,1-1 0 0 0,2-3 1 0 0,1-1-1 0 0,2-2 1 0 0,0-2-1 0 0,2-2 0 0 0,30 11-104 0 0,-66-42-3530 0 0,-19-7 2261 0 0</inkml:trace>
  <inkml:trace contextRef="#ctx0" brushRef="#br0" timeOffset="-7160.672">1191 968 2368 0 0,'-7'41'3399'0'0,"-1"2"-2945"0"0,5 2-67 0 0,2 1 0 0 0,3-1-1 0 0,1 0 1 0 0,2 0 0 0 0,8 29-387 0 0,72 242 76 0 0,-78-289-1254 0 0,-7-25-67 0 0,-16 2-1291 0 0,-3-8 1356 0 0</inkml:trace>
  <inkml:trace contextRef="#ctx0" brushRef="#br0" timeOffset="-6758.719">1279 1488 1956 0 0,'23'-5'491'0'0,"-1"-1"-1"0"0,0-1 0 0 0,0-1 1 0 0,-1-1-1 0 0,0-1 0 0 0,0-1 1 0 0,-2-1-1 0 0,19-13-490 0 0,-3 3 464 0 0,22-24 478 0 0,-57 45-896 0 0,0 1-22 0 0,-28-6-29 0 0,15 9 7 0 0,-1 2 1 0 0,1-1-1 0 0,0 1 1 0 0,0 1-1 0 0,0 1 1 0 0,1 0-1 0 0,0 0 1 0 0,0 1-1 0 0,1 0 1 0 0,0 1-1 0 0,0 1 1 0 0,1 0-1 0 0,1 0 0 0 0,-1 1 1 0 0,2 0-1 0 0,-1 0 1 0 0,2 1-1 0 0,0 0 1 0 0,0 0-1 0 0,1 1 1 0 0,0 0-1 0 0,1 0 1 0 0,1 1-1 0 0,0-1 1 0 0,1 1-1 0 0,0 0 0 0 0,1 0 1 0 0,1 0-1 0 0,0 8-2 0 0,1-17 5 0 0,1 0-1 0 0,-1-1 0 0 0,1 1 1 0 0,0 0-1 0 0,1-1 0 0 0,-1 1 1 0 0,1 0-1 0 0,0-1 0 0 0,0 0 0 0 0,0 1 1 0 0,1-1-1 0 0,-1 0 0 0 0,1 0 1 0 0,0-1-1 0 0,1 1 0 0 0,-1 0 1 0 0,0-1-1 0 0,1 0 0 0 0,0 0 1 0 0,0 0-1 0 0,0 0 0 0 0,0-1 1 0 0,0 1-1 0 0,0-1 0 0 0,1 0 0 0 0,-1-1 1 0 0,1 1-1 0 0,-1-1 0 0 0,1 0 1 0 0,0 0-1 0 0,0 0 0 0 0,-1 0 1 0 0,5-1-5 0 0,154-6-625 0 0,-67-27-2768 0 0,-71 19 2003 0 0</inkml:trace>
  <inkml:trace contextRef="#ctx0" brushRef="#br0" timeOffset="-6278.198">1708 1394 1360 0 0,'6'6'2721'0'0,"24"32"-2122"0"0,-8 128 104 0 0,-76-22 1269 0 0,54-173-1074 0 0,153-240-453 0 0,-93 178-430 0 0,-56 86-153 0 0,9-15 373 0 0,-23 22 99 0 0,-55 82-132 0 0,29 74-184 0 0,37-154-30 0 0,-1-1 1 0 0,0 1-1 0 0,1-1 0 0 0,0 0 0 0 0,0 1 0 0 0,0-1 0 0 0,0 0 1 0 0,1 0-1 0 0,-1 1 0 0 0,1-1 0 0 0,0 0 0 0 0,0 0 0 0 0,0-1 1 0 0,0 1-1 0 0,0 0 0 0 0,0-1 0 0 0,1 1 0 0 0,-1-1 0 0 0,1 0 1 0 0,0 0-1 0 0,0 0 0 0 0,0 0 0 0 0,0 0 0 0 0,0-1 0 0 0,0 1 1 0 0,0-1-1 0 0,1 0 0 0 0,-1 0 0 0 0,0 0 0 0 0,1 0 0 0 0,-1-1 1 0 0,1 0-1 0 0,-1 1 0 0 0,1-1 0 0 0,-1 0 0 0 0,1-1 12 0 0,115-9-1685 0 0,-34-34-2239 0 0,-65 24 2611 0 0</inkml:trace>
  <inkml:trace contextRef="#ctx0" brushRef="#br0" timeOffset="-5983.576">2391 1026 1824 0 0,'-2'44'7210'0'0,"20"149"-6419"0"0,98 106-538 0 0,-115-296-398 0 0,0 0-1 0 0,-1 0 0 0 0,0-1 0 0 0,0 1 1 0 0,0 0-1 0 0,0 0 0 0 0,0 0 0 0 0,0 0 1 0 0,-1 0-1 0 0,1 0 0 0 0,-1-1 0 0 0,0 1 1 0 0,0 0-1 0 0,0 0 0 0 0,0-1 0 0 0,0 1 1 0 0,-1-1-1 0 0,1 1 0 0 0,-1-1 0 0 0,0 1 1 0 0,0-1-1 0 0,0 0 0 0 0,0 0 0 0 0,0 0 1 0 0,0 0-1 0 0,0 0 0 0 0,-1-1 0 0 0,1 1 1 0 0,-1-1-1 0 0,1 1 0 0 0,-1-1 0 0 0,1 0 1 0 0,-1 0-1 0 0,0 0 0 0 0,0 0 0 0 0,0-1 1 0 0,1 1-1 0 0,-1-1 0 0 0,0 1 1 0 0,0-1-1 0 0,0 0 0 0 0,0 0 0 0 0,0-1 1 0 0,0 1-1 0 0,1 0 0 0 0,-1-1 0 0 0,-3 0 146 0 0,-17 1-1136 0 0</inkml:trace>
  <inkml:trace contextRef="#ctx0" brushRef="#br0" timeOffset="-5719.73">2108 1481 1172 0 0,'22'-30'7433'0'0,"40"-1"-6818"0"0,-56 28-204 0 0,184-50-1535 0 0,-7 2-4894 0 0,-155 40 4609 0 0</inkml:trace>
  <inkml:trace contextRef="#ctx0" brushRef="#br0" timeOffset="21845.268">2451 2881 1280 0 0,'-4'-8'1088'0'0,"1"2"-116"0"0,2 0-240 0 0,1 2-192 0 0,1-1-72 0 0,-2 2-43 0 0,2 3-53 0 0,-1 0-768 0 0,2 0-45 0 0,-1 2-287 0 0,1 1-516 0 0,0 1-76 0 0</inkml:trace>
  <inkml:trace contextRef="#ctx0" brushRef="#br0" timeOffset="19919.103">748 2909 1004 0 0,'56'-110'4783'0'0,"-51"283"-2421"0"0,30 87-2030 0 0,42-9 44 0 0,-74-238-959 0 0,-15-27-1156 0 0,-17-28-1412 0 0,14 20 1819 0 0</inkml:trace>
  <inkml:trace contextRef="#ctx0" brushRef="#br0" timeOffset="21209.731">212 2945 1048 0 0,'88'-3'3486'0'0,"624"-147"-1155"0"0,-711 149-2326 0 0,1 1 0 0 0,-1-1 0 0 0,1 1 0 0 0,-1 0 0 0 0,0 0 0 0 0,1-1 0 0 0,-1 1 0 0 0,1 0 0 0 0,-1 0 0 0 0,0 0 0 0 0,1 0 0 0 0,-1 1 0 0 0,1-1 0 0 0,-1 0 0 0 0,0 1 0 0 0,1-1 0 0 0,-1 1 0 0 0,0-1 0 0 0,1 1 0 0 0,-1-1 0 0 0,0 1 0 0 0,0 0 0 0 0,0 0 0 0 0,1 0 0 0 0,-1-1 0 0 0,0 1 0 0 0,0 0 0 0 0,0 0 0 0 0,0 1 0 0 0,-1-1 0 0 0,1 0 0 0 0,0 0 0 0 0,0 0 1 0 0,-1 1-1 0 0,1-1 0 0 0,-1 0 0 0 0,1 1 0 0 0,-1-1 0 0 0,1 0 0 0 0,-1 1 0 0 0,0-1 0 0 0,0 0 0 0 0,0 1 0 0 0,1-1 0 0 0,-1 1 0 0 0,-1-1 0 0 0,1 0 0 0 0,0 1 0 0 0,0-1 0 0 0,0 1 0 0 0,-1-1 0 0 0,1 0 0 0 0,-1 1 0 0 0,1-1 0 0 0,-1 0 0 0 0,0 1 0 0 0,0 0-5 0 0,-18 221 456 0 0,33-33-290 0 0,34 96 821 0 0,-28-348-71 0 0,51-177-1101 0 0,-38 173-288 0 0,-4 110 214 0 0,-9-1 193 0 0,-18-36 55 0 0,-1 0-1 0 0,1-1 1 0 0,1 1-1 0 0,-1-1 1 0 0,1 1-1 0 0,0-1 1 0 0,1 0-1 0 0,-1 0 1 0 0,1 0-1 0 0,0-1 1 0 0,1 0-1 0 0,-1 1 0 0 0,1-1 1 0 0,0-1-1 0 0,1 1 1 0 0,-1-1-1 0 0,1 0 1 0 0,0 0-1 0 0,0-1 1 0 0,0 1-1 0 0,0-1 1 0 0,0-1-1 0 0,1 1 1 0 0,-1-1-1 0 0,1 0 0 0 0,4 0 12 0 0,-3-2-40 0 0,-1-1 0 0 0,1-1 0 0 0,-1 1 0 0 0,0-1-1 0 0,1 0 1 0 0,-1-1 0 0 0,0 0 0 0 0,-1 0-1 0 0,1 0 1 0 0,0-1 0 0 0,-1 0 0 0 0,0-1-1 0 0,0 1 1 0 0,0-1 0 0 0,-1 0 0 0 0,1 0-1 0 0,-1-1 1 0 0,0 0 0 0 0,-1 0 0 0 0,1 0 0 0 0,-1 0-1 0 0,-1-1 1 0 0,1 1 0 0 0,-1-1 0 0 0,0 0-1 0 0,0 0 1 0 0,-1 0 0 0 0,0 0 0 0 0,-1-1-1 0 0,1 1 1 0 0,-1-1 0 0 0,0-5 40 0 0,-4 11-8 0 0,1-1 1 0 0,-1 1-1 0 0,0 0 1 0 0,0 0-1 0 0,0 0 1 0 0,0 1-1 0 0,0-1 1 0 0,0 1-1 0 0,0-1 0 0 0,-1 1 1 0 0,1 0-1 0 0,0 0 1 0 0,-1 1-1 0 0,1-1 1 0 0,-1 1-1 0 0,1 0 1 0 0,-1 0-1 0 0,1 0 0 0 0,-1 0 1 0 0,1 0-1 0 0,-1 1 1 0 0,1-1-1 0 0,-3 2 8 0 0,-4-2 0 0 0,1 0-18 0 0,1 1-1 0 0,0 0 1 0 0,-1 0-1 0 0,1 1 1 0 0,0 0-1 0 0,0 0 1 0 0,-1 1 0 0 0,2 0-1 0 0,-1 0 1 0 0,0 1-1 0 0,1 0 1 0 0,0 0-1 0 0,-1 1 1 0 0,2 0 0 0 0,-1 0-1 0 0,1 1 1 0 0,0 0-1 0 0,0 0 1 0 0,0 0-1 0 0,1 1 1 0 0,0 0 0 0 0,0 0-1 0 0,1 0 1 0 0,-1 0-1 0 0,2 1 1 0 0,-1 0 0 0 0,1-1-1 0 0,0 2 1 0 0,1-1-1 0 0,0 1 19 0 0,2-6 12 0 0,0 0-1 0 0,0 0 1 0 0,0 0-1 0 0,1 0 1 0 0,-1-1 0 0 0,1 1-1 0 0,0 0 1 0 0,0 0-1 0 0,0 0 1 0 0,0-1-1 0 0,0 1 1 0 0,1-1-1 0 0,-1 1 1 0 0,1-1 0 0 0,0 1-1 0 0,0-1 1 0 0,-1 0-1 0 0,1 0 1 0 0,1 0-1 0 0,-1 0 1 0 0,0 0-1 0 0,0 0 1 0 0,1 0-1 0 0,-1-1 1 0 0,1 0 0 0 0,0 1-1 0 0,-1-1 1 0 0,1 0-1 0 0,0 0 1 0 0,0 0-1 0 0,-1-1 1 0 0,1 1-1 0 0,0-1 1 0 0,0 1 0 0 0,0-1-1 0 0,0 0 1 0 0,0 0-1 0 0,0 0 1 0 0,0-1-1 0 0,1 1-11 0 0,115-25 480 0 0,-107 21-460 0 0,0-1 0 0 0,0 0 0 0 0,-1 0 1 0 0,0-2-1 0 0,0 1 0 0 0,0-1 0 0 0,-1-1 1 0 0,0 0-1 0 0,0 0 0 0 0,-1-1 0 0 0,0 0 1 0 0,-1-1-1 0 0,0 0 0 0 0,0 0 0 0 0,-1-1 1 0 0,-1 0-1 0 0,0 0 0 0 0,0-1 0 0 0,0-1-20 0 0,-6 13-4 0 0,-1 1-1 0 0,1-1 1 0 0,-1 0-1 0 0,1 1 0 0 0,-1-1 1 0 0,1 1-1 0 0,-1-1 0 0 0,1 0 1 0 0,-1 0-1 0 0,1 1 1 0 0,-1-1-1 0 0,1 0 0 0 0,-1 0 1 0 0,1 1-1 0 0,-1-1 1 0 0,0 0-1 0 0,1 0 0 0 0,-1 0 1 0 0,1 0-1 0 0,-1 0 1 0 0,0 0-1 0 0,1 0 0 0 0,-1 0 1 0 0,1 0-1 0 0,-1 0 1 0 0,0-1-1 0 0,1 1 0 0 0,-1 0 1 0 0,1 0-1 0 0,-1 0 0 0 0,1-1 1 0 0,-1 1-1 0 0,1 0 1 0 0,-1-1-1 0 0,1 1 0 0 0,-1 0 1 0 0,1-1-1 0 0,-1 1 1 0 0,1-1-1 0 0,0 1 0 0 0,-1 0 1 0 0,1-1-1 0 0,0 1 1 0 0,-1-1-1 0 0,1 1 0 0 0,-1-2 5 0 0,-23 116-108 0 0,26-109 110 0 0,1-1-1 0 0,0 1 0 0 0,-1-1 0 0 0,1 0 1 0 0,1 0-1 0 0,-1 0 0 0 0,1 0 1 0 0,-1 0-1 0 0,1-1 0 0 0,0 1 0 0 0,0-1 1 0 0,1 0-1 0 0,-1-1 0 0 0,0 1 0 0 0,1-1 1 0 0,0 0-1 0 0,0 0 0 0 0,0 0 0 0 0,-1-1 1 0 0,2 1-1 0 0,-1-1 0 0 0,0-1 1 0 0,0 1-1 0 0,0-1 0 0 0,0 1 0 0 0,0-1 1 0 0,1-1-1 0 0,-1 1 0 0 0,0-1 0 0 0,0 0 1 0 0,0 0-1 0 0,4-2-1 0 0,-1 1-19 0 0,0-1 0 0 0,0 0 0 0 0,0-1 0 0 0,0 1 1 0 0,-1-1-1 0 0,0-1 0 0 0,1 0 0 0 0,-1 0 0 0 0,-1 0 0 0 0,1-1 0 0 0,-1 0 0 0 0,0 0 0 0 0,-1 0 1 0 0,1-1-1 0 0,-1 0 0 0 0,0 0 0 0 0,-1-1 0 0 0,0 1 0 0 0,0-1 0 0 0,0 0 0 0 0,-1 0 0 0 0,-1 0 1 0 0,1 0-1 0 0,1-9 19 0 0,12-288-619 0 0,-48 112 1632 0 0,33 192-1000 0 0,-1 0 0 0 0,0 0 1 0 0,0 0-1 0 0,0 0 0 0 0,0 0 1 0 0,0 0-1 0 0,0-1 0 0 0,-1 1 1 0 0,1 0-1 0 0,0 0 0 0 0,0 0 1 0 0,-1 0-1 0 0,1 0 0 0 0,-1 0 1 0 0,1 0-1 0 0,-1 0 1 0 0,1 0-1 0 0,-1 0 0 0 0,0 0 1 0 0,1 0-1 0 0,-1 1 0 0 0,0-1 1 0 0,0 0-1 0 0,1 0 0 0 0,-1 1 1 0 0,0-1-1 0 0,0 0 0 0 0,0 1 1 0 0,0-1-1 0 0,0 1 0 0 0,0-1 1 0 0,0 1-1 0 0,0-1 0 0 0,0 1 1 0 0,0 0-1 0 0,-1 0 0 0 0,1 0 1 0 0,0-1-1 0 0,0 1 0 0 0,0 0 1 0 0,0 0-1 0 0,0 0 0 0 0,0 1 1 0 0,-1-1-1 0 0,1 0 0 0 0,0 0 1 0 0,0 1-1 0 0,0-1 0 0 0,0 0 1 0 0,0 1-1 0 0,0-1 1 0 0,0 1-1 0 0,0 0 0 0 0,0-1 1 0 0,0 1-1 0 0,0 0 0 0 0,1-1 1 0 0,-1 1-1 0 0,0 0 0 0 0,0 0 1 0 0,1 0-14 0 0,-33 67 178 0 0,32-43-164 0 0,0 0 1 0 0,2 0-1 0 0,2 0 1 0 0,0 0 0 0 0,1 0-1 0 0,2 0 1 0 0,0-1-1 0 0,2 0 1 0 0,0 0-1 0 0,2-1 1 0 0,0 0-1 0 0,2 0 1 0 0,4 4-15 0 0,45 112-2053 0 0,-56-84-1756 0 0,-24-25 2603 0 0</inkml:trace>
  <inkml:trace contextRef="#ctx0" brushRef="#br0" timeOffset="21443.533">1678 3178 1048 0 0,'5'-2'1460'0'0,"-4"2"-308"0"0,2-1-228 0 0,-1-1-244 0 0,4 1-103 0 0,1 1-189 0 0,17-2-132 0 0,-13 2-60 0 0,27-4-152 0 0,-22 4 0 0 0,8 0-248 0 0,4 0-100 0 0,4 0-84 0 0,0 0-137 0 0,32-11-451 0 0,-32 7 68 0 0,-5-1-528 0 0</inkml:trace>
  <inkml:trace contextRef="#ctx0" brushRef="#br0" timeOffset="23230.769">1579 4547 1468 0 0,'0'0'742'0'0,"0"0"-89"0"0,13-2 293 0 0,12-39 1394 0 0,-13 121-66 0 0,74 367-727 0 0,-23-172-755 0 0,-55-247-605 0 0,-1-5 230 0 0,-15-38-814 0 0,-57-214-7876 0 0,58 193 7201 0 0</inkml:trace>
  <inkml:trace contextRef="#ctx0" brushRef="#br0" timeOffset="23510.012">1678 4468 1908 0 0,'0'-6'279'0'0,"0"0"0"0"0,1 1 0 0 0,-1-1-1 0 0,1 0 1 0 0,1 1 0 0 0,-1-1 0 0 0,1 1 0 0 0,0 0-1 0 0,0-1 1 0 0,1 1 0 0 0,-1 0 0 0 0,1 0 0 0 0,0 0-1 0 0,1 1 1 0 0,-1-1 0 0 0,1 1 0 0 0,0-1 0 0 0,2-1-279 0 0,2 0 154 0 0,0 0 0 0 0,1 0 1 0 0,0 1-1 0 0,0 0 1 0 0,0 1-1 0 0,0 0 1 0 0,1 0-1 0 0,0 1 1 0 0,0 0-1 0 0,0 1 1 0 0,0 0-1 0 0,0 0 1 0 0,0 1-1 0 0,0 1 1 0 0,5 0-155 0 0,-6 2 46 0 0,-1 1 0 0 0,0 0 0 0 0,0 0 0 0 0,0 1 0 0 0,0 0 0 0 0,0 0 0 0 0,-1 1 0 0 0,0 0 0 0 0,0 0 0 0 0,0 1 0 0 0,-1 0 0 0 0,1 0 0 0 0,-1 0 0 0 0,-1 1 1 0 0,1 0-1 0 0,-1 0 0 0 0,-1 0 0 0 0,1 1 0 0 0,-1 0 0 0 0,-1 0 0 0 0,1 0 0 0 0,-1 0 0 0 0,-1 0 0 0 0,1 1 0 0 0,-1-1 0 0 0,-1 1 0 0 0,0 0 0 0 0,0-1 0 0 0,0 1 1 0 0,-1 0-1 0 0,-1 0 0 0 0,0 3-46 0 0,-1 1-30 0 0,0-1-1 0 0,-1 1 1 0 0,-1-1 0 0 0,0 0 0 0 0,-1 0 0 0 0,0 0 0 0 0,0-1 0 0 0,-2 0 0 0 0,1 0 0 0 0,-1 0 0 0 0,-1-1-1 0 0,0 0 1 0 0,0 0 0 0 0,-1-1 0 0 0,0 0 0 0 0,-1-1 0 0 0,0 0 0 0 0,0 0 0 0 0,-1-1 0 0 0,0 0 0 0 0,0-1-1 0 0,0 0 1 0 0,-1-1 0 0 0,0-1 0 0 0,0 1 0 0 0,0-2 0 0 0,-1 0 0 0 0,-10 1 30 0 0,21-4-108 0 0,0-1-1 0 0,0 0 1 0 0,0 0 0 0 0,0 1 0 0 0,0-1-1 0 0,0-1 1 0 0,1 1 0 0 0,-1 0-1 0 0,0 0 1 0 0,1-1 0 0 0,-1 1 0 0 0,0-1-1 0 0,1 0 1 0 0,0 1 0 0 0,-1-1-1 0 0,1 0 1 0 0,0 0 0 0 0,0 0 0 0 0,0 0-1 0 0,0 1 1 0 0,0-2 0 0 0,1 1 0 0 0,-1 0-1 0 0,0 0 1 0 0,1 0 0 0 0,0 0-1 0 0,-1 0 1 0 0,1 0 0 0 0,0-1 0 0 0,0 1-1 0 0,0 0 1 0 0,1 0 0 0 0,-1 0-1 0 0,0 0 1 0 0,1 0 0 0 0,-1-1 0 0 0,1 1-1 0 0,0 0 1 0 0,0 0 0 0 0,0 0 0 0 0,0 0-1 0 0,0 1 1 0 0,0-1 0 0 0,0 0-1 0 0,1 0 1 0 0,-1 1 0 0 0,1-1 0 0 0,-1 1-1 0 0,1-1 1 0 0,-1 1 0 0 0,1-1 0 0 0,0 1-1 0 0,0 0 1 0 0,0 0 0 0 0,0 0 108 0 0,19-19-1214 0 0,4 1 16 0 0</inkml:trace>
  <inkml:trace contextRef="#ctx0" brushRef="#br0" timeOffset="21677.447">2454 3058 1440 0 0,'28'154'2850'0'0,"-25"-112"-2474"0"0,-5-34-302 0 0,2 1 0 0 0,-1-1 0 0 0,1 1 0 0 0,0 0 0 0 0,1-1 0 0 0,0 1 0 0 0,0 0 0 0 0,1-1 0 0 0,0 0 0 0 0,1 1 1 0 0,0-1-1 0 0,0 0 0 0 0,0 0 0 0 0,1 0 0 0 0,1-1 0 0 0,-1 1 0 0 0,1-1 0 0 0,0 0 0 0 0,1-1 0 0 0,-1 1 0 0 0,2-1 0 0 0,-1 0 0 0 0,0 0 0 0 0,1-1 0 0 0,7 4-74 0 0,14-56-3232 0 0,-27 20 2011 0 0</inkml:trace>
  <inkml:trace contextRef="#ctx0" brushRef="#br0" timeOffset="22109.919">2611 3349 1380 0 0,'107'-124'3336'0'0,"-96"114"-3238"0"0,-4 1-10 0 0,0 1 0 0 0,1-1 0 0 0,-1 2 0 0 0,2-1 1 0 0,-1 1-1 0 0,1 1 0 0 0,0-1 0 0 0,1 2 0 0 0,0-1 0 0 0,-1 1 1 0 0,2 1-1 0 0,-1-1 0 0 0,0 2 0 0 0,1 0 0 0 0,0 0 1 0 0,8-1-89 0 0,-11 7 25 0 0,1 1 0 0 0,0 0 0 0 0,-1 0 0 0 0,0 1 0 0 0,0 0 0 0 0,0 1 0 0 0,-1-1 0 0 0,1 1 0 0 0,-1 1 0 0 0,-1-1 0 0 0,1 1 0 0 0,-1 1 0 0 0,-1-1 0 0 0,1 1 0 0 0,-1 0 0 0 0,-1 0 0 0 0,1 0 0 0 0,-1 1 0 0 0,-1 0 0 0 0,1-1 0 0 0,-2 1 0 0 0,1 0 0 0 0,-1 1 0 0 0,0-1 0 0 0,-1 0 1 0 0,0 1-1 0 0,-1-1 0 0 0,0 1 0 0 0,-1 0-25 0 0,0-3-11 0 0,-1 1 0 0 0,0-1 1 0 0,0 0-1 0 0,-1 0 1 0 0,0 0-1 0 0,0 0 0 0 0,-1-1 1 0 0,0 1-1 0 0,0-1 1 0 0,0 0-1 0 0,-1 0 1 0 0,0 0-1 0 0,0-1 0 0 0,-1 0 1 0 0,1 0-1 0 0,-1 0 1 0 0,0 0-1 0 0,-1-1 0 0 0,1 0 1 0 0,-1-1-1 0 0,0 1 11 0 0,2-1-173 0 0,-1 0 0 0 0,1 0 0 0 0,-1-1 0 0 0,0 0 0 0 0,0 0 0 0 0,0 0 0 0 0,0-1 0 0 0,0 0 0 0 0,0 0 0 0 0,0 0 0 0 0,-1-1 1 0 0,1 0-1 0 0,0 0 0 0 0,-1 0 0 0 0,1-1 0 0 0,0 0 0 0 0,-2-1 173 0 0,-56-33-1361 0 0,41 14 194 0 0</inkml:trace>
  <inkml:trace contextRef="#ctx0" brushRef="#br0" timeOffset="23774.214">2587 4309 848 0 0,'-16'16'5697'0'0,"-58"64"-4008"0"0,50-50-1402 0 0,2 1 1 0 0,1 0-1 0 0,2 2 0 0 0,0 0 0 0 0,3 1 0 0 0,1 1 1 0 0,1 1-1 0 0,1 2-287 0 0,10-27 3 0 0,0 1 1 0 0,0 0 0 0 0,1-1 0 0 0,1 1-1 0 0,0 0 1 0 0,1 0 0 0 0,0 0-1 0 0,0 0 1 0 0,2 0 0 0 0,-1 0-1 0 0,2-1 1 0 0,-1 1 0 0 0,1 0 0 0 0,1-1-1 0 0,0 0 1 0 0,1 0 0 0 0,0 0-1 0 0,1-1 1 0 0,0 1 0 0 0,1-1-1 0 0,-1-1 1 0 0,2 1 0 0 0,0-1 0 0 0,0 0-1 0 0,0-1 1 0 0,1 0 0 0 0,4 2-4 0 0,2 0-553 0 0,0-1 0 0 0,1 0 1 0 0,0-1-1 0 0,0-1 1 0 0,1 0-1 0 0,0-2 0 0 0,0 0 1 0 0,1 0-1 0 0,-1-2 0 0 0,1 0 1 0 0,0-1-1 0 0,0-1 1 0 0,0 0-1 0 0,4-2 553 0 0,6 1-1103 0 0</inkml:trace>
  <inkml:trace contextRef="#ctx0" brushRef="#br0" timeOffset="24705.444">3512 4853 848 0 0,'0'0'627'0'0,"0"0"-99"0"0,0 0-83 0 0,0 0-21 0 0,0 0 72 0 0,0 0-80 0 0,0 0 1 0 0,0 0 50 0 0,0 0-5 0 0,0 0-15 0 0,0 0-9 0 0,0 0-41 0 0,0 0-64 0 0,0 0 6 0 0,0 0-26 0 0,0 0-22 0 0,0 0-64 0 0,0 0-8 0 0,-2-6-14 0 0,-8-44-49 0 0,3-1 0 0 0,2 0-1 0 0,2 0 1 0 0,2-1 0 0 0,2 1-1 0 0,3 0 1 0 0,2 0-1 0 0,2 0 1 0 0,2 1 0 0 0,14-37-156 0 0,-21 77 24 0 0,0-5-3 0 0,1 0 1 0 0,0 0-1 0 0,2 0 0 0 0,-1 0 0 0 0,2 1 1 0 0,0 0-1 0 0,1 1 0 0 0,0 0 0 0 0,1 0 0 0 0,0 0 1 0 0,6-5-22 0 0,-10 19-8 0 0,-1-1 0 0 0,0 1 0 0 0,0 0 0 0 0,0 1 0 0 0,0-1 0 0 0,0 1 0 0 0,0-1 0 0 0,-1 1 0 0 0,1 1 0 0 0,0-1 1 0 0,-1 0-1 0 0,0 1 0 0 0,1-1 0 0 0,-1 1 0 0 0,0 0 0 0 0,0 0 0 0 0,-1 1 0 0 0,1-1 0 0 0,-1 0 0 0 0,1 1 0 0 0,-1 0 0 0 0,0-1 1 0 0,-1 1-1 0 0,1 0 0 0 0,-1 0 0 0 0,1 0 0 0 0,-1 1 8 0 0,0-4-1 0 0,144 335 138 0 0,-55-85-23 0 0,-89-248-271 0 0,0 0 0 0 0,0-1 0 0 0,0 1-1 0 0,0 0 1 0 0,-1 0 0 0 0,1 0 0 0 0,-1 0-1 0 0,0 0 1 0 0,0 0 0 0 0,0 0 0 0 0,0 0 0 0 0,-1 0-1 0 0,1 0 1 0 0,-1 0 0 0 0,0 0 0 0 0,1 0 0 0 0,-1 0-1 0 0,-1-1 1 0 0,1 1 0 0 0,0 0 0 0 0,-1-1-1 0 0,1 1 1 0 0,-1-1 0 0 0,0 1 0 0 0,0-1 0 0 0,0 0-1 0 0,0 0 1 0 0,0 1 0 0 0,0-2 0 0 0,-1 1-1 0 0,1 0 1 0 0,-1 0 0 0 0,1-1 0 0 0,-1 1 0 0 0,0-1-1 0 0,0 0 1 0 0,1 0 0 0 0,-1 0 0 0 0,0 0-1 0 0,0-1 1 0 0,0 1 0 0 0,-1-1 157 0 0,-20 6-1203 0 0</inkml:trace>
  <inkml:trace contextRef="#ctx0" brushRef="#br0" timeOffset="25205.358">3217 4891 1600 0 0,'-11'78'4432'0'0,"0"8"-2702"0"0,11-80-1634 0 0,1 0-1 0 0,0 0 1 0 0,0 0-1 0 0,0 0 1 0 0,1 0-1 0 0,0 0 1 0 0,0 0-1 0 0,0 0 1 0 0,1-1-1 0 0,0 1 1 0 0,0-1-1 0 0,1 0 1 0 0,-1 0-1 0 0,1 0 1 0 0,0 0 0 0 0,0-1-1 0 0,1 0 1 0 0,-1 1-1 0 0,1-2 1 0 0,0 1-1 0 0,3 1-95 0 0,-7-4-93 0 0,0-1-1 0 0,0 0 1 0 0,0 0-1 0 0,1 1 1 0 0,-1-1-1 0 0,0 0 1 0 0,0 0-1 0 0,1 0 1 0 0,-1 0-1 0 0,0-1 0 0 0,0 1 1 0 0,1 0-1 0 0,-1 0 1 0 0,0-1-1 0 0,0 1 1 0 0,0-1-1 0 0,0 1 1 0 0,0-1-1 0 0,0 1 1 0 0,1-1-1 0 0,-1 0 1 0 0,0 1-1 0 0,-1-1 1 0 0,1 0-1 0 0,0 0 1 0 0,0 0-1 0 0,0 0 1 0 0,0 0-1 0 0,-1 0 1 0 0,1 0-1 0 0,0 0 0 0 0,-1 0 1 0 0,1 0-1 0 0,-1 0 1 0 0,1 0-1 0 0,-1 0 1 0 0,0-1-1 0 0,1 1 1 0 0,-1 0-1 0 0,0 0 1 0 0,0-1-1 0 0,0 1 1 0 0,0 0-1 0 0,0 0 1 0 0,0 0-1 0 0,0-1 1 0 0,0 1-1 0 0,0 0 1 0 0,-1 0-1 0 0,1-1 1 0 0,-1 1-1 0 0,1 0 0 0 0,-1 0 1 0 0,1 0-1 0 0,-1 0 1 0 0,1 0-1 0 0,-1 0 1 0 0,0 0-1 0 0,0 0 1 0 0,1 0-1 0 0,-1 0 1 0 0,0 0-1 0 0,0 0 1 0 0,0 1-1 0 0,0-1 1 0 0,-1 0 93 0 0,-13-22-1216 0 0</inkml:trace>
  <inkml:trace contextRef="#ctx0" brushRef="#br0" timeOffset="25485.193">3100 4607 2940 0 0,'5'-29'5701'0'0,"2"30"-7973"0"0,-1 11-1449 0 0,-3-9 2593 0 0</inkml:trace>
  <inkml:trace contextRef="#ctx0" brushRef="#br0" timeOffset="26199.021">3443 5039 1240 0 0,'0'0'926'0'0,"0"0"-104"0"0,0 0-70 0 0,0 0-12 0 0,0 0-56 0 0,0 11 397 0 0,-1-6 2294 0 0,124-9-2156 0 0,-42-1-1722 0 0,-29 4-2776 0 0,-43 7-727 0 0,-16-6 2643 0 0</inkml:trace>
  <inkml:trace contextRef="#ctx0" brushRef="#br0" timeOffset="26449.364">3390 5206 1804 0 0,'13'8'3951'0'0,"22"-11"-2284"0"0,-32 3-1512 0 0,201-49 2112 0 0,-153 40-2503 0 0,83-25-5968 0 0,-123 28 5012 0 0</inkml:trace>
  <inkml:trace contextRef="#ctx0" brushRef="#br0" timeOffset="26694.424">4020 4949 2164 0 0,'22'-6'6609'0'0,"4"59"-6207"0"0,-22-41-16 0 0,99 221-1805 0 0,-102-230 910 0 0,3 14-467 0 0,-8-7-2607 0 0,-8 1 2453 0 0</inkml:trace>
  <inkml:trace contextRef="#ctx0" brushRef="#br0" timeOffset="27972.013">3299 3727 948 0 0,'-4'20'4768'0'0,"43"41"-4976"0"0,-29-46 600 0 0,92 148 1023 0 0,-115-173 95 0 0,12-3-1489 0 0,0 0 0 0 0,1 1-1 0 0,0-1 1 0 0,1 1 0 0 0,1-1-1 0 0,0 1 1 0 0,0-1 0 0 0,1 1-1 0 0,1 0 1 0 0,0 0-1 0 0,1 0 1 0 0,0 1 0 0 0,1-1-1 0 0,0 1 1 0 0,0 1 0 0 0,1-1-1 0 0,1 1 1 0 0,4-4-21 0 0,-11 12-12 0 0,0 1 0 0 0,1 0 0 0 0,0-1 0 0 0,-1 1 0 0 0,1 0 0 0 0,0 0 0 0 0,0 0 0 0 0,0 0 0 0 0,0 0 0 0 0,-1 0-1 0 0,1 0 1 0 0,0 1 0 0 0,1-1 0 0 0,-1 1 0 0 0,0-1 0 0 0,0 1 0 0 0,0 0 0 0 0,0 0 0 0 0,0 0 0 0 0,0 0 0 0 0,0 0 0 0 0,0 1 0 0 0,0-1 0 0 0,1 0 0 0 0,-1 1 0 0 0,0 0 0 0 0,0-1 0 0 0,-1 1 0 0 0,1 0 0 0 0,0 0 0 0 0,0 0 0 0 0,0 0 0 0 0,0 1 0 0 0,-1-1 0 0 0,1 0 0 0 0,-1 1 0 0 0,1-1 0 0 0,-1 1 0 0 0,1-1 0 0 0,-1 1-1 0 0,1 1 13 0 0,56 84-117 0 0,-50-72 63 0 0,1 7 12 0 0,-9-22 117 0 0,0-1 0 0 0,1 1 0 0 0,-1 0 0 0 0,0 0 0 0 0,0-1 0 0 0,1 1 0 0 0,-1 0 0 0 0,0 0 0 0 0,1 0 0 0 0,-1 0 0 0 0,0-1 0 0 0,1 1 0 0 0,-1 0 0 0 0,0 0 0 0 0,1 0 0 0 0,-1 0 0 0 0,0 0 1 0 0,1 0-1 0 0,-1 0-75 0 0,-2-22 83 0 0,0 0 1 0 0,2 0 0 0 0,0 1-1 0 0,2-1 1 0 0,0 0-1 0 0,2 0 1 0 0,0 1 0 0 0,1 0-1 0 0,1 0 1 0 0,1 0 0 0 0,1 1-84 0 0,-5 16 6 0 0,0 0 0 0 0,0 0 0 0 0,0 1 0 0 0,0 0 0 0 0,1 0 0 0 0,-1 0 0 0 0,1 0 1 0 0,0 0-1 0 0,0 1 0 0 0,0-1 0 0 0,0 1 0 0 0,0 0 0 0 0,0 0 0 0 0,1 1 0 0 0,-1-1 0 0 0,0 1 0 0 0,1 0 1 0 0,0 0-1 0 0,-1 1 0 0 0,1-1 0 0 0,-1 1 0 0 0,1 0 0 0 0,0 0 0 0 0,-1 1 0 0 0,1-1 0 0 0,-1 1 1 0 0,1 0-1 0 0,-1 0 0 0 0,1 1 0 0 0,-1-1 0 0 0,1 1 0 0 0,-1 0 0 0 0,0 0 0 0 0,0 1 0 0 0,0-1 0 0 0,0 1 1 0 0,-1 0-1 0 0,1 0 0 0 0,-1 0 0 0 0,1 0 0 0 0,-1 0 0 0 0,0 1 0 0 0,-1 0 0 0 0,2 0-6 0 0,13 14-183 0 0,0 0-1 0 0,-1 1 1 0 0,-1 1-1 0 0,-1 1 0 0 0,0 0 1 0 0,-2 0-1 0 0,0 1 1 0 0,-2 1-1 0 0,0 0 0 0 0,-2 0 1 0 0,6 23 183 0 0,-27-17-5406 0 0,5-26 4251 0 0</inkml:trace>
  <inkml:trace contextRef="#ctx0" brushRef="#br0" timeOffset="47798.37">3424 3242 1436 0 0,'0'0'631'0'0,"0"0"-11"0"0,0 0-83 0 0,0 0-52 0 0,0 0-114 0 0,0 0-63 0 0,0 0-86 0 0,0 0-5 0 0,0 0 31 0 0,-2 13 270 0 0,-90 153 999 0 0,2-82-5834 0 0,88-83 3068 0 0</inkml:trace>
  <inkml:trace contextRef="#ctx0" brushRef="#br0" timeOffset="50491.351">270 4912 1192 0 0,'-24'-3'1983'0'0,"20"2"-1968"0"0,-76-24 5498 0 0,603-60-3959 0 0,-326 60-1130 0 0,-186 27-4730 0 0,-37 15 296 0 0,5-7 2649 0 0</inkml:trace>
  <inkml:trace contextRef="#ctx0" brushRef="#br0" timeOffset="50976.168">186 5293 1044 0 0,'1'0'157'0'0,"-1"1"0"0"0,0 0 0 0 0,1-1 0 0 0,-1 1 0 0 0,0-1 0 0 0,0 1 0 0 0,0-1 0 0 0,1 1 0 0 0,-1 0 0 0 0,0-1 0 0 0,0 1 0 0 0,0-1 0 0 0,0 1 0 0 0,0 0 0 0 0,0-1 0 0 0,0 1 0 0 0,0-1 0 0 0,0 1 0 0 0,-1-1 0 0 0,1 1 0 0 0,0 0 0 0 0,0-1 0 0 0,0 1 0 0 0,-1-1 0 0 0,1 1 0 0 0,0-1 0 0 0,-1 1 0 0 0,1-1 0 0 0,0 1 0 0 0,-1-1 0 0 0,1 1 0 0 0,-1-1 0 0 0,1 0 0 0 0,0 1 0 0 0,-1-1 0 0 0,1 1 0 0 0,-1-1 0 0 0,1 0 0 0 0,-1 0 0 0 0,0 1 0 0 0,1-1-157 0 0,649-87 2943 0 0,-551 75-2132 0 0,-98 8-5186 0 0,-21-4 896 0 0,15 8 2270 0 0</inkml:trace>
  <inkml:trace contextRef="#ctx0" brushRef="#br0" timeOffset="31292.884">5901 4990 1172 0 0,'7'21'3048'0'0,"-15"-31"303"0"0,-2-49-3191 0 0,2-1 0 0 0,2 0-1 0 0,4 0 1 0 0,2 0 0 0 0,2 0-1 0 0,4 0 1 0 0,1 0 0 0 0,4 0-1 0 0,2 2 1 0 0,10-26-160 0 0,-17 63 15 0 0,0 0-1 0 0,2 1 0 0 0,0-1 1 0 0,1 1-1 0 0,1 1 1 0 0,1 0-1 0 0,1 1 0 0 0,0 0 1 0 0,1 0-1 0 0,1 1 0 0 0,1 1 1 0 0,14-12-15 0 0,-27 27-4 0 0,0 0 1 0 0,1 0-1 0 0,-1 0 1 0 0,0 0-1 0 0,1 0 0 0 0,-1 1 1 0 0,1-1-1 0 0,-1 1 1 0 0,1 0-1 0 0,-1 0 0 0 0,1 0 1 0 0,-1 0-1 0 0,1 0 1 0 0,-1 0-1 0 0,1 0 1 0 0,-1 1-1 0 0,0-1 0 0 0,1 1 1 0 0,-1 0-1 0 0,0 0 1 0 0,1 0-1 0 0,-1 0 1 0 0,0 0-1 0 0,0 1 0 0 0,0-1 1 0 0,0 0-1 0 0,0 1 1 0 0,0 0-1 0 0,0-1 0 0 0,0 1 1 0 0,-1 0-1 0 0,1 0 1 0 0,-1 0-1 0 0,1 0 1 0 0,-1 0-1 0 0,1 2 4 0 0,47 83 120 0 0,235 540 2838 0 0,-236-537-2614 0 0,-48-89-582 0 0,-12-3-2374 0 0,-61-96-4340 0 0,59 73 5804 0 0</inkml:trace>
  <inkml:trace contextRef="#ctx0" brushRef="#br0" timeOffset="32024.129">7005 4903 904 0 0,'-2'-8'6533'0'0,"1"-112"-5336"0"0,136-449 1413 0 0,-116 498-2137 0 0,-8 72-413 0 0,4 14-57 0 0,-1 0-1 0 0,-1 1 1 0 0,0 1 0 0 0,-1 0-1 0 0,0 1 1 0 0,-2 0-1 0 0,0 0 1 0 0,-1 1 0 0 0,4 15-3 0 0,22 38 1 0 0,83 168-43 0 0,-78-158-1711 0 0,-40-81 865 0 0,-51-25-5731 0 0,34 9 5279 0 0</inkml:trace>
  <inkml:trace contextRef="#ctx0" brushRef="#br0" timeOffset="32884.266">7105 4541 1868 0 0,'-20'3'4803'0'0,"35"-12"-2517"0"0,35-12-1179 0 0,219-51 728 0 0,-38 29-665 0 0,-230 43-1143 0 0,25 6 66 0 0,-15 25-129 0 0,32 205 82 0 0,34-475-649 0 0,-34 179-317 0 0,-8 107 650 0 0,18 83-48 0 0,-50-110 248 0 0,-2-20 101 0 0,-1 0-1 0 0,0 0 0 0 0,1 0 0 0 0,-1 0 1 0 0,1 0-1 0 0,-1 0 0 0 0,0 0 0 0 0,1 0 1 0 0,-1 0-1 0 0,0 0 0 0 0,1 0 0 0 0,-1 0 1 0 0,0 0-1 0 0,1 1 0 0 0,-1-1 0 0 0,0 0 0 0 0,1 0 1 0 0,-1 0-1 0 0,0 1 0 0 0,1-1 0 0 0,-1 0 1 0 0,0 0-1 0 0,0 1 0 0 0,1-1 0 0 0,-1 0 1 0 0,0 0-1 0 0,0 1 0 0 0,1-1-30 0 0,2-14 34 0 0,-1-2-24 0 0,0 1-1 0 0,1-1 1 0 0,1 1-1 0 0,0 0 1 0 0,1 0-1 0 0,1 1 1 0 0,0-1 0 0 0,1 1-1 0 0,0 1 1 0 0,1-1-1 0 0,1 1 1 0 0,0 1-1 0 0,1-1 1 0 0,0 2-1 0 0,6-5-9 0 0,-12 15-5 0 0,-1 2-1 0 0,1-1 1 0 0,0 0 0 0 0,-1 1-1 0 0,1-1 1 0 0,0 1-1 0 0,-1 0 1 0 0,1 0-1 0 0,-1 1 1 0 0,1-1-1 0 0,-1 1 1 0 0,0-1-1 0 0,0 1 1 0 0,0 0-1 0 0,0 0 1 0 0,0 1-1 0 0,0-1 1 0 0,0 1 0 0 0,-1-1-1 0 0,1 1 1 0 0,-1 0-1 0 0,1 0 1 0 0,-1 0-1 0 0,0 0 1 0 0,-1 0-1 0 0,1 0 1 0 0,0 1-1 0 0,0 2 6 0 0,5 3-14 0 0,116 237-557 0 0,-123-245 382 0 0,9 23-1196 0 0,-14-17-5353 0 0,1-9 5550 0 0</inkml:trace>
  <inkml:trace contextRef="#ctx0" brushRef="#br0" timeOffset="33163.023">8552 4244 1360 0 0,'29'20'6587'0'0,"-1"51"-5951"0"0,-13-29-76 0 0,33 95-1186 0 0,-96-98-4425 0 0,27-36 3761 0 0</inkml:trace>
  <inkml:trace contextRef="#ctx0" brushRef="#br0" timeOffset="33397.601">8398 4426 2688 0 0,'17'6'6772'0'0,"26"-19"-6460"0"0,-40 12 67 0 0,233-65-1787 0 0,-109 17-4662 0 0,-109 41 4797 0 0</inkml:trace>
  <inkml:trace contextRef="#ctx0" brushRef="#br0" timeOffset="33597.902">8896 4262 1532 0 0,'25'-27'11507'0'0,"-9"53"-10275"0"0,61 174-3541 0 0,-61-154-2080 0 0,-16-45 2885 0 0,-1 7-1261 0 0,-9-1 1565 0 0</inkml:trace>
  <inkml:trace contextRef="#ctx0" brushRef="#br0" timeOffset="34019.502">9261 3518 2768 0 0,'44'9'4078'0'0,"-27"-8"-3523"0"0,-2 2-393 0 0,-1 1 1 0 0,1 1-1 0 0,-1 0 1 0 0,0 1-1 0 0,0 0 1 0 0,0 1-1 0 0,-1 1 1 0 0,0 0 0 0 0,-1 1-1 0 0,0 0 1 0 0,0 1-1 0 0,-1 0 1 0 0,0 1-1 0 0,-1 0 1 0 0,0 1-1 0 0,-1 0 1 0 0,0 0-1 0 0,-1 1 1 0 0,0 0-1 0 0,3 8-162 0 0,9 20 201 0 0,-2 0 0 0 0,-1 1 0 0 0,-3 1 0 0 0,-1 0 0 0 0,-2 1-1 0 0,0 17-200 0 0,-4-5 152 0 0,-2-1-1 0 0,-3 1 1 0 0,-3-1 0 0 0,-2 1-1 0 0,-2-1 1 0 0,-3 1-1 0 0,-3 5-151 0 0,-1-19-274 0 0,0 1-1 0 0,-3-2 1 0 0,-2 0 0 0 0,-1-1-1 0 0,-2 0 1 0 0,-2-2-1 0 0,-1-1 1 0 0,-2 0 0 0 0,-2-2-1 0 0,-1-1 1 0 0,-1-1-1 0 0,-2-2 1 0 0,-6 3 274 0 0,-24 18-1057 0 0,-2-4 0 0 0,-3-2 0 0 0,-1-3 0 0 0,-2-3 0 0 0,-1-3 0 0 0,-53 18 1057 0 0,-13 2-1336 0 0</inkml:trace>
  <inkml:trace contextRef="#ctx0" brushRef="#br0" timeOffset="29262.247">4800 4882 2320 0 0,'0'0'548'0'0,"0"0"-91"0"0,0 0-3 0 0,0 17 2216 0 0,-22 10-2452 0 0,16-17 2236 0 0,5-12-2500 0 0,-4-21-3548 0 0,0-17 1013 0 0,0 16 1341 0 0</inkml:trace>
  <inkml:trace contextRef="#ctx0" brushRef="#br0" timeOffset="29868.003">4584 4853 1088 0 0,'-8'28'3251'0'0,"7"-34"399"0"0,169-491-1904 0 0,-93 319-1120 0 0,-51 295-376 0 0,87 216-166 0 0,-68-194-256 0 0,-43-138-73 0 0,-2 8-530 0 0,-1-7 560 0 0,1-1 1 0 0,-1 1-1 0 0,0-1 1 0 0,0 0-1 0 0,0 0 0 0 0,1 0 1 0 0,-1 0-1 0 0,0 0 1 0 0,0-1-1 0 0,0 1 1 0 0,0-1-1 0 0,-1 0 0 0 0,1 0 1 0 0,0 0-1 0 0,0 0 1 0 0,0 0-1 0 0,0-1 1 0 0,0 1-1 0 0,0-1 0 0 0,0 0 1 0 0,0 0-1 0 0,1 0 1 0 0,-1 0-1 0 0,0-1 1 0 0,0 1-1 0 0,1-1 0 0 0,-1 0 1 0 0,1 0-1 0 0,-1 0 215 0 0,-22-11-1264 0 0</inkml:trace>
  <inkml:trace contextRef="#ctx0" brushRef="#br0" timeOffset="30129.198">4624 4655 3096 0 0,'-6'-7'5370'0'0,"71"-28"-4455"0"0,116-23-2049 0 0,-48 17-4636 0 0,-113 32 4609 0 0</inkml:trace>
  <inkml:trace contextRef="#ctx0" brushRef="#br0" timeOffset="30375.319">5174 4526 1120 0 0,'-3'7'197'0'0,"1"1"0"0"0,-1-1 1 0 0,1 0-1 0 0,1 1 0 0 0,-1 0 0 0 0,1-1 0 0 0,1 1 0 0 0,-1 0 0 0 0,2-1 1 0 0,-1 1-1 0 0,1 0 0 0 0,0-1 0 0 0,0 1 0 0 0,1-1 0 0 0,0 1 0 0 0,0-1 1 0 0,1 0-1 0 0,0 0 0 0 0,0 0 0 0 0,1 0 0 0 0,-1 0 0 0 0,2-1 0 0 0,-1 0 1 0 0,1 0-1 0 0,0 0 0 0 0,0 0 0 0 0,0-1 0 0 0,1 1 0 0 0,0-2 0 0 0,0 1 1 0 0,0-1-1 0 0,1 1 0 0 0,0-2 0 0 0,-1 1 0 0 0,1-1 0 0 0,0 0 1 0 0,1 0-1 0 0,-1-1 0 0 0,8 1-197 0 0,40-24-1036 0 0,-53 20 872 0 0,0 0-1 0 0,-1-1 1 0 0,1 1 0 0 0,0-1-1 0 0,-1 1 1 0 0,1-1 0 0 0,0 1-1 0 0,-1-1 1 0 0,0 0-1 0 0,1 0 1 0 0,-1 0 0 0 0,0 0-1 0 0,0 0 1 0 0,0 0 0 0 0,0 0-1 0 0,-1 0 1 0 0,1 0-1 0 0,0 0 1 0 0,-1 0 0 0 0,0-1-1 0 0,1 1 1 0 0,-1 0 0 0 0,0 0-1 0 0,0 0 1 0 0,0-1-1 0 0,0 1 1 0 0,-1 0 0 0 0,1 0-1 0 0,-1-1 165 0 0,-11-27-1306 0 0</inkml:trace>
  <inkml:trace contextRef="#ctx0" brushRef="#br0" timeOffset="30684.466">5208 4198 988 0 0,'-2'16'7286'0'0,"-14"-35"-3980"0"0,19 10-6796 0 0,16 25-1746 0 0,-7-4 4006 0 0</inkml:trace>
  <inkml:trace contextRef="#ctx0" brushRef="#br0" timeOffset="52666.398">4758 2770 1336 0 0,'0'0'317'0'0,"3"-17"741"0"0,46-28 2310 0 0,-34 28-910 0 0,-17 30-1551 0 0,-2 22-925 0 0,16 306 270 0 0,11-224 183 0 0,-18-101-1931 0 0,-12-36-4215 0 0,1 2 4273 0 0</inkml:trace>
  <inkml:trace contextRef="#ctx0" brushRef="#br0" timeOffset="53038.965">4697 2771 1044 0 0,'6'-10'183'0'0,"0"0"1"0"0,0 1-1 0 0,1 0 0 0 0,1 0 0 0 0,-1 0 1 0 0,2 1-1 0 0,-1 0 0 0 0,1 0 0 0 0,0 1 0 0 0,0 1 1 0 0,1-1-1 0 0,0 1 0 0 0,0 1 0 0 0,0 0 1 0 0,1 1-1 0 0,0-1 0 0 0,0 2 0 0 0,0 0 1 0 0,0 0-1 0 0,0 1 0 0 0,1 0 0 0 0,-1 1 0 0 0,3 1-183 0 0,-9 0 32 0 0,1 1-1 0 0,-1 0 0 0 0,1 0 0 0 0,-1 1 0 0 0,0-1 0 0 0,1 1 0 0 0,-1 1 0 0 0,0-1 0 0 0,0 1 0 0 0,-1-1 0 0 0,1 2 0 0 0,0-1 0 0 0,-1 0 0 0 0,0 1 0 0 0,0 0 0 0 0,0 0 0 0 0,0 0 0 0 0,0 0 0 0 0,-1 1 0 0 0,0-1 0 0 0,0 1 0 0 0,0 0 0 0 0,-1 0 0 0 0,1 0 0 0 0,-1 0 0 0 0,0 0 0 0 0,-1 1 0 0 0,1-1 0 0 0,-1 0 0 0 0,0 1 0 0 0,-1-1 0 0 0,1 1 0 0 0,-1 0 0 0 0,0-1 0 0 0,0 1 0 0 0,-1-1 0 0 0,0 1 0 0 0,0-1 0 0 0,0 1 0 0 0,0-1 1 0 0,-1 0-1 0 0,0 1 0 0 0,0-1 0 0 0,-1 0 0 0 0,-1 3-31 0 0,-3 2 1 0 0,0-1 0 0 0,0 0 0 0 0,-1 0 0 0 0,0-1 0 0 0,-1 0 0 0 0,0 0 0 0 0,0-1 0 0 0,0 0 0 0 0,-1-1 0 0 0,0 0 0 0 0,0 0 0 0 0,-1-1 0 0 0,-3 0-1 0 0,-52 9-3494 0 0,58-14 2128 0 0</inkml:trace>
  <inkml:trace contextRef="#ctx0" brushRef="#br0" timeOffset="53457.881">5648 2536 996 0 0,'-143'58'2433'0'0,"111"-45"-2154"0"0,0 1 0 0 0,1 1 0 0 0,1 2 0 0 0,0 1 1 0 0,1 1-1 0 0,1 1 0 0 0,1 2 0 0 0,1 1 0 0 0,1 1 0 0 0,1 1 0 0 0,-9 15-279 0 0,28-34 44 0 0,1 0 1 0 0,0 1-1 0 0,0-1 0 0 0,0 1 0 0 0,1 0 0 0 0,0 0 1 0 0,1 0-1 0 0,0 0 0 0 0,0 1 0 0 0,0-1 0 0 0,1 1 0 0 0,0-1 1 0 0,0 1-1 0 0,1 0 0 0 0,0-1 0 0 0,0 1 0 0 0,1 0 0 0 0,0-1 1 0 0,1 3-45 0 0,3 1 7 0 0,0 0 0 0 0,1-1 1 0 0,0 0-1 0 0,1 0 1 0 0,0 0-1 0 0,1-1 1 0 0,0 0-1 0 0,0-1 0 0 0,1 0 1 0 0,0 0-1 0 0,0-1 1 0 0,1 0-1 0 0,0 0 0 0 0,0-1 1 0 0,0 0-1 0 0,1-1 1 0 0,0 0-1 0 0,0-1 0 0 0,3 0-7 0 0,17 6-685 0 0,-1-1-1 0 0,2-2 1 0 0,-1-1-1 0 0,1-1 1 0 0,-1-2-1 0 0,31-1 686 0 0,-27-2-1206 0 0</inkml:trace>
  <inkml:trace contextRef="#ctx0" brushRef="#br0" timeOffset="54824.49">6070 2903 1204 0 0,'0'0'258'0'0,"0"0"5"0"0,0 0 99 0 0,0 0-15 0 0,0 0-31 0 0,0 0-5 0 0,0 0-23 0 0,0 0 7 0 0,0 0-20 0 0,0 0-32 0 0,0 0-23 0 0,0 0 33 0 0,-19 0 843 0 0,17-6-1069 0 0,-1-1-1 0 0,1 0 1 0 0,0 1-1 0 0,1-1 0 0 0,0 0 1 0 0,0 0-1 0 0,0 0 1 0 0,1 0-1 0 0,0 0 1 0 0,0 1-1 0 0,0-1 1 0 0,1 0-1 0 0,0 0 0 0 0,1 0 1 0 0,0 0-1 0 0,0 1 1 0 0,0-1-1 0 0,3-4-26 0 0,6-23 35 0 0,-3 6-23 0 0,1 0 1 0 0,1 0-1 0 0,2 1 1 0 0,0 0 0 0 0,2 1-1 0 0,1 1 1 0 0,1 0 0 0 0,1 1-1 0 0,1 1 1 0 0,9-9-13 0 0,-23 27 14 0 0,0 0 0 0 0,0 1-1 0 0,0 0 1 0 0,1 0 0 0 0,0 0 0 0 0,0 0 0 0 0,0 1-1 0 0,0 0 1 0 0,0 0 0 0 0,1 0 0 0 0,-1 1 0 0 0,1-1-1 0 0,0 1 1 0 0,-1 1 0 0 0,1-1 0 0 0,0 1 0 0 0,0 0 0 0 0,0 0-1 0 0,1 1 1 0 0,-1 0 0 0 0,0 0 0 0 0,0 0 0 0 0,0 1-1 0 0,0 0 1 0 0,0 0 0 0 0,0 0 0 0 0,0 1 0 0 0,-1 0-1 0 0,1 0 1 0 0,0 1 0 0 0,-1-1 0 0 0,1 1 0 0 0,-1 0 0 0 0,0 1-1 0 0,0-1 1 0 0,0 1 0 0 0,-1 0 0 0 0,1 0 0 0 0,-1 1-14 0 0,7 11 104 0 0,0 1 1 0 0,-1-1 0 0 0,-1 1 0 0 0,-1 1 0 0 0,0 0-1 0 0,-2 0 1 0 0,0 1 0 0 0,-1-1 0 0 0,-1 1 0 0 0,0 0 0 0 0,0 15-105 0 0,19 73 407 0 0,23 60 29 0 0,-39-140-2138 0 0,-14-28-2213 0 0,0 2 2789 0 0</inkml:trace>
  <inkml:trace contextRef="#ctx0" brushRef="#br0" timeOffset="55357.12">5897 3113 1744 0 0,'1'10'3187'0'0,"0"28"-2274"0"0,-1 62-229 0 0,24-60-430 0 0,-18-44-3910 0 0,-6-1 2557 0 0,-4-1 0 0 0</inkml:trace>
  <inkml:trace contextRef="#ctx0" brushRef="#br0" timeOffset="55713.787">5737 2984 1008 0 0,'7'-7'5392'0'0,"21"-25"-4277"0"0,3-11 718 0 0,-26 47-8467 0 0,1-2 5232 0 0</inkml:trace>
  <inkml:trace contextRef="#ctx0" brushRef="#br0" timeOffset="56117.203">6045 3071 956 0 0,'4'11'5272'0'0,"29"-8"-3721"0"0,174-15-120 0 0,-141 6-3208 0 0,-64 6 953 0 0,-10 1-2931 0 0,3-1 2489 0 0</inkml:trace>
  <inkml:trace contextRef="#ctx0" brushRef="#br0" timeOffset="56380.122">5981 3274 1152 0 0,'16'7'3551'0'0,"47"-10"-2189"0"0,120-38-1574 0 0,-114 22-2744 0 0,-53 13 1771 0 0</inkml:trace>
  <inkml:trace contextRef="#ctx0" brushRef="#br0" timeOffset="56611.601">6529 3124 1540 0 0,'20'-5'4435'0'0,"4"40"-2692"0"0,-23-33-1754 0 0,23 42 118 0 0,43 88 347 0 0,-38-43-3978 0 0,-27-74 2254 0 0,-2-12 56 0 0</inkml:trace>
  <inkml:trace contextRef="#ctx0" brushRef="#br0" timeOffset="59057.84">6085 2083 1392 0 0,'2'-17'961'0'0,"30"-15"-105"0"0,71-46 170 0 0,-98 79-995 0 0,1 1 1 0 0,0-1-1 0 0,0 1 1 0 0,-1 0-1 0 0,1 0 1 0 0,-1 1-1 0 0,1 0 0 0 0,-1 0 1 0 0,0 0-1 0 0,0 0 1 0 0,-1 1-1 0 0,1 0 0 0 0,-1 0 1 0 0,1 0-1 0 0,-1 0 1 0 0,-1 1-1 0 0,1 0 1 0 0,-1-1-1 0 0,1 1 0 0 0,-1 1 1 0 0,-1-1-1 0 0,1 0 1 0 0,-1 1-1 0 0,0-1 0 0 0,0 1 1 0 0,0 0-1 0 0,-1 0 1 0 0,0 3-32 0 0,10 13 148 0 0,10 101 2125 0 0,-21-121-2076 0 0,0-2-61 0 0,-7 3 199 0 0,7-18-278 0 0,1 1 0 0 0,0-1 0 0 0,1 1 1 0 0,1-1-1 0 0,0 1 0 0 0,1 0 0 0 0,1 0 0 0 0,0 0 0 0 0,0 1 0 0 0,2-1 0 0 0,0 1 0 0 0,0 1 1 0 0,1 0-1 0 0,1 0 0 0 0,4-5-57 0 0,43-13-142 0 0,-56 30 102 0 0,0 0 2 0 0,0 0 47 0 0,19 13-32 0 0,18 100 77 0 0,-25-61 112 0 0,-12-52-201 0 0,0 0 0 0 0,0 0 49 0 0,0 0-2 0 0,0 0-18 0 0,0 0 15 0 0,0 0 10 0 0,1 2 111 0 0,26-64-50 0 0,43-52-133 0 0,8 80-291 0 0,-40 102 365 0 0,23 87-258 0 0,-52-140 53 0 0,-1-4-991 0 0,-6-1-2478 0 0,-2-13 2387 0 0</inkml:trace>
  <inkml:trace contextRef="#ctx0" brushRef="#br0" timeOffset="61023.382">7270 2936 1624 0 0,'0'0'346'0'0,"0"0"2"0"0,0 0-87 0 0,0 0-47 0 0,0 0-3 0 0,0 0 53 0 0,0 0-8 0 0,1 10 6 0 0,-6-2 2811 0 0,-16 16-2837 0 0,21-24-174 0 0,-3 9 1982 0 0,-11-54-8297 0 0,7 27 4989 0 0</inkml:trace>
  <inkml:trace contextRef="#ctx0" brushRef="#br0" timeOffset="61716.745">6883 2012 1100 0 0,'-2'-11'4784'0'0,"38"0"-3746"0"0,51-5-1035 0 0,65 5-360 0 0,-151 11 187 0 0,-1 0 7 0 0,0 0-137 0 0,0 0-132 0 0,1-2-2111 0 0,-2 2 1271 0 0</inkml:trace>
  <inkml:trace contextRef="#ctx0" brushRef="#br0" timeOffset="62107.001">7038 1885 1088 0 0,'27'9'4052'0'0,"0"77"-3372"0"0,-18-49-254 0 0,34 132 757 0 0,-41-162-1286 0 0,3 12 305 0 0,-8-21-4430 0 0,0 1 2924 0 0</inkml:trace>
  <inkml:trace contextRef="#ctx0" brushRef="#br0" timeOffset="62513.482">7283 1904 1248 0 0,'17'9'5124'0'0,"5"47"-4892"0"0,-17-44 216 0 0,65 178 144 0 0,-70-180-5174 0 0,0-3 3376 0 0</inkml:trace>
  <inkml:trace contextRef="#ctx0" brushRef="#br0" timeOffset="63226.225">7499 2998 1356 0 0,'-9'2'5179'0'0,"11"-30"-3916"0"0,12-39-1312 0 0,-14 65 168 0 0,33-109 380 0 0,6 2-1 0 0,3 1 1 0 0,41-68-499 0 0,-64 135 74 0 0,87-147 442 0 0,-78 233-593 0 0,47 325 559 0 0,7-131-131 0 0,-82-238-491 0 0,0-1 1 0 0,0 1 0 0 0,0 0 0 0 0,0 0 0 0 0,-1 0-1 0 0,1 0 1 0 0,0 0 0 0 0,0 0 0 0 0,0 0 0 0 0,-1-1-1 0 0,1 1 1 0 0,-1 0 0 0 0,1 0 0 0 0,0 0 0 0 0,-1-1-1 0 0,1 1 1 0 0,-1 0 0 0 0,0-1 0 0 0,1 1 0 0 0,-1 0-1 0 0,0-1 1 0 0,1 1 0 0 0,-1-1 0 0 0,0 1 0 0 0,1-1-1 0 0,-1 1 1 0 0,0-1 0 0 0,0 1 0 0 0,0-1-1 0 0,0 0 1 0 0,1 0 0 0 0,-1 1 0 0 0,0-1 0 0 0,0 0-1 0 0,0 0 1 0 0,0 0 0 0 0,0 0 0 0 0,0 0 0 0 0,0 0-1 0 0,1 0 1 0 0,-1 0 0 0 0,0 0 0 0 0,0 0 0 0 0,0-1-1 0 0,0 1 1 0 0,0 0 0 0 0,0-1 0 0 0,1 1 0 0 0,-1 0-1 0 0,0-1 1 0 0,0 1 0 0 0,1-1 0 0 0,-1 0 0 0 0,0 1-1 0 0,1-1 1 0 0,-1 1 0 0 0,0-1 139 0 0,-14-4-1143 0 0</inkml:trace>
  <inkml:trace contextRef="#ctx0" brushRef="#br0" timeOffset="63460.217">7552 2710 1896 0 0,'41'-7'5105'0'0,"31"-16"-3890"0"0,-15 5-504 0 0,97-20-30 0 0,70-20-6593 0 0,-204 50 4719 0 0,-4 1 38 0 0</inkml:trace>
  <inkml:trace contextRef="#ctx0" brushRef="#br0" timeOffset="63800.053">8264 2504 1048 0 0,'8'23'3475'0'0,"-13"57"-1825"0"0,-1-44-1253 0 0,3-29-294 0 0,0 0-1 0 0,1 0 0 0 0,0 1 0 0 0,0-1 0 0 0,1 1 0 0 0,0 0 0 0 0,1-1 1 0 0,-1 1-1 0 0,1 0 0 0 0,1-1 0 0 0,-1 1 0 0 0,1 0 0 0 0,1-1 0 0 0,-1 1 1 0 0,1-1-1 0 0,1 1 0 0 0,-1-1 0 0 0,1 0 0 0 0,1 0 0 0 0,-1 0 0 0 0,1 0 1 0 0,0-1-1 0 0,1 0 0 0 0,-1 1 0 0 0,1-2 0 0 0,1 1 0 0 0,4 4-102 0 0,-8-9-30 0 0,1 0 0 0 0,1 0 0 0 0,-1 0 0 0 0,0 0 0 0 0,0 0 0 0 0,0-1 0 0 0,0 1 0 0 0,1-1 0 0 0,-1 0 0 0 0,0 0 0 0 0,0 0-1 0 0,0-1 1 0 0,1 1 0 0 0,-1-1 0 0 0,0 0 0 0 0,0 1 0 0 0,0-1 0 0 0,0-1 0 0 0,0 1 0 0 0,0 0 0 0 0,0-1 0 0 0,0 1 0 0 0,-1-1 0 0 0,1 0 0 0 0,2-2 30 0 0,-2 2-218 0 0,-1 0 0 0 0,1 0 0 0 0,-1 0 0 0 0,1-1 0 0 0,-1 1 0 0 0,0-1 0 0 0,0 1 0 0 0,0-1 0 0 0,0 0 0 0 0,0 0 0 0 0,-1 1 0 0 0,1-1 0 0 0,-1-1 1 0 0,0 1-1 0 0,0 0 0 0 0,0 0 0 0 0,0 0 0 0 0,-1-1 0 0 0,1 1 0 0 0,-1 0 0 0 0,0 0 0 0 0,0-1 0 0 0,0 1 0 0 0,0 0 0 0 0,0-1 0 0 0,-1 0 218 0 0,-11-31-1234 0 0</inkml:trace>
  <inkml:trace contextRef="#ctx0" brushRef="#br0" timeOffset="64141.962">8254 2296 1184 0 0,'-16'3'4712'0'0,"15"-4"-2727"0"0,2-16-857 0 0,-53 17-371 0 0,52 0-1022 0 0,24-3-4736 0 0,-5-3 3653 0 0,2-2 28 0 0</inkml:trace>
  <inkml:trace contextRef="#ctx0" brushRef="#br0" timeOffset="64547.127">8706 2051 1504 0 0,'101'-4'4231'0'0,"-85"9"-4040"0"0,0 2 1 0 0,0 0-1 0 0,-1 1 1 0 0,0 1-1 0 0,-1 0 1 0 0,1 1-1 0 0,-2 1 1 0 0,0 0-1 0 0,0 1 1 0 0,-1 0 0 0 0,0 1-1 0 0,-1 0 1 0 0,0 1-1 0 0,-2 0 1 0 0,6 9-192 0 0,7 15 280 0 0,0 1 0 0 0,-3 1 0 0 0,-1 0 0 0 0,-2 2 0 0 0,5 25-280 0 0,11 167 819 0 0,-61-72-630 0 0,23-141-519 0 0,-1 0 0 0 0,-1 0-1 0 0,-1 0 1 0 0,-1-1 0 0 0,-1-1-1 0 0,0 0 1 0 0,-1 0 0 0 0,-1-1-1 0 0,-1 0 1 0 0,-1-2 0 0 0,0 1 0 0 0,-1-2-1 0 0,-1 0 1 0 0,0-1 0 0 0,-1-1-1 0 0,-1 0 1 0 0,0-2 0 0 0,0 0-1 0 0,-1-1 1 0 0,-1-1 0 0 0,1-1-1 0 0,-2-1 1 0 0,-19 5 330 0 0,-30-1-1243 0 0</inkml:trace>
  <inkml:trace contextRef="#ctx0" brushRef="#br0" timeOffset="84769.124">10318 2221 1160 0 0,'0'0'62'0'0,"0"0"65"0"0,-2-3-6 0 0,-9-8-10 0 0,8 8-27 0 0,-1-1 31 0 0,-56-37 3396 0 0,200 35-1266 0 0,94-6-1778 0 0,284 8-429 0 0,-515 17-5190 0 0,-11-13 3863 0 0</inkml:trace>
  <inkml:trace contextRef="#ctx0" brushRef="#br0" timeOffset="85015.632">10275 2710 1356 0 0,'1'1'124'0'0,"0"1"0"0"0,1 0-1 0 0,-1-1 1 0 0,0 1 0 0 0,1-1-1 0 0,-1 0 1 0 0,1 1 0 0 0,-1-1-1 0 0,1 0 1 0 0,0 0 0 0 0,-1 0 0 0 0,1 0-1 0 0,0 0 1 0 0,0 0 0 0 0,0 0-1 0 0,0-1 1 0 0,0 1 0 0 0,0-1-1 0 0,0 0 1 0 0,0 1 0 0 0,0-1 0 0 0,0 0-1 0 0,0 0 1 0 0,0 0 0 0 0,0 0-1 0 0,0 0 1 0 0,0-1 0 0 0,0 1-1 0 0,0-1 1 0 0,1 0-124 0 0,449-50 2487 0 0,-246 58-5367 0 0,-198-5 2045 0 0,-2-2-364 0 0</inkml:trace>
  <inkml:trace contextRef="#ctx0" brushRef="#br0" timeOffset="513191.862">10253 4529 1044 0 0,'0'0'240'0'0,"0"0"13"0"0,-22 1 1936 0 0,0 3-2049 0 0,150-34 1288 0 0,367-30-417 0 0,-434 49-2744 0 0,-61 9-721 0 0,-3 1 1184 0 0</inkml:trace>
  <inkml:trace contextRef="#ctx0" brushRef="#br0" timeOffset="513578.374">10061 4846 1392 0 0,'163'-13'2929'0'0,"531"-56"-269"0"0,-611 62-3512 0 0,-81 1-3152 0 0,-2 6 2775 0 0</inkml:trace>
  <inkml:trace contextRef="#ctx0" brushRef="#br0" timeOffset="518439.358">2943 5359 868 0 0,'0'-18'1323'0'0,"-10"13"-1096"0"0,0 36 13 0 0,21 101-196 0 0,40 150 742 0 0,-51-281-733 0 0,1 15 502 0 0,-1-14-524 0 0,0-1 0 0 0,-1 0 0 0 0,1 0 0 0 0,0 0-1 0 0,0 0 1 0 0,0 0 0 0 0,0 0 0 0 0,0 0 0 0 0,0 0-1 0 0,0 0 1 0 0,0 0 0 0 0,0 0 0 0 0,0 0 0 0 0,1 0-1 0 0,-1 1 1 0 0,0-1 0 0 0,1 0 0 0 0,-1 0 0 0 0,1 0-1 0 0,-1-1 1 0 0,1 1 0 0 0,-1 0 0 0 0,1 0 0 0 0,0 0-1 0 0,-1 0 1 0 0,1 0 0 0 0,0-1 0 0 0,0 1 0 0 0,0 0-1 0 0,-1-1 1 0 0,1 1 0 0 0,0-1 0 0 0,0 1 0 0 0,0-1-1 0 0,0 1 1 0 0,0-1 0 0 0,0 1 0 0 0,0-1 0 0 0,0 0-1 0 0,1 0 1 0 0,-1 0 0 0 0,0 1 0 0 0,0-1 0 0 0,0 0 0 0 0,0 0-1 0 0,0 0 1 0 0,0-1 0 0 0,0 1 0 0 0,0 0 0 0 0,0 0-1 0 0,0-1 1 0 0,0 1 0 0 0,0 0 0 0 0,0-1 0 0 0,0 1-1 0 0,0-1 1 0 0,0 1 0 0 0,0-1 0 0 0,0 0 0 0 0,0 1-31 0 0,89-24 181 0 0,2 4 0 0 0,0 4 1 0 0,67-1-182 0 0,-114 12 66 0 0,423-49-200 0 0,-114-11 110 0 0,-315 59 22 0 0,215-62-32 0 0,-5-12-30 0 0,-173 68 372 0 0,-75 12-320 0 0,-1 0 36 0 0,58 0-4 0 0,34-14 143 0 0,-29-14 421 0 0,14-56-217 0 0,-41 32-303 0 0,48-105 242 0 0,-51-26 1338 0 0,-33 181-1638 0 0,-3-26-2585 0 0,-4 31-1103 0 0,1-3 2464 0 0</inkml:trace>
  <inkml:trace contextRef="#ctx0" brushRef="#br0" timeOffset="519981.685">7072 5123 1196 0 0,'-3'114'1728'0'0,"12"-68"-1561"0"0,65 184 934 0 0,-71-224-1054 0 0,1 1-1 0 0,-1-2 0 0 0,1 1 0 0 0,0 0 0 0 0,1-1 0 0 0,0 0 1 0 0,-1 0-1 0 0,2 0 0 0 0,-1 0 0 0 0,0-1 0 0 0,1 0 1 0 0,0 0-1 0 0,0-1 0 0 0,0 1 0 0 0,0-1 0 0 0,1-1 0 0 0,-1 1 1 0 0,1-1-1 0 0,0 0 0 0 0,-1-1 0 0 0,1 1 0 0 0,0-1 0 0 0,2 0-46 0 0,27 3 61 0 0,0-2 0 0 0,1-1 0 0 0,-1-1 0 0 0,0-2-1 0 0,0-2 1 0 0,10-3-61 0 0,276-61 100 0 0,-69-4-358 0 0,-183 57 1006 0 0,-69 15-752 0 0,-1 0-50 0 0,0 0-28 0 0,0 0 25 0 0,0 0 25 0 0,25-2 723 0 0,83-69-509 0 0,-78 54-82 0 0,29-15 30 0 0,-1-3 1 0 0,-2-2 0 0 0,-1-3-1 0 0,13-14-130 0 0,-57 44 95 0 0,0 0-1 0 0,0 0 0 0 0,-1-2 1 0 0,0 1-1 0 0,-1-1 1 0 0,0 0-1 0 0,-1-1 0 0 0,-1 0 1 0 0,0 0-1 0 0,0 0 0 0 0,-1-1 1 0 0,-1 0-1 0 0,-1-1 0 0 0,0 1 1 0 0,0-1-1 0 0,-2 1 0 0 0,1-12-94 0 0,-3 20-37 0 0,0 0-1 0 0,0 0 0 0 0,-1 0 0 0 0,0 0 0 0 0,0 0 1 0 0,-1 1-1 0 0,1-1 0 0 0,-1 0 0 0 0,-1 1 0 0 0,1-1 1 0 0,-1 1-1 0 0,0 0 0 0 0,0 0 0 0 0,0 0 0 0 0,-1 0 1 0 0,0 0-1 0 0,0 1 38 0 0,-15 10-5999 0 0,18-6 4589 0 0</inkml:trace>
  <inkml:trace contextRef="#ctx0" brushRef="#br0" timeOffset="522352.844">7395 5874 1068 0 0,'3'1'105'0'0,"0"1"0"0"0,-1 0 0 0 0,1 0-1 0 0,0 1 1 0 0,-1-1 0 0 0,0 0 0 0 0,1 1 0 0 0,-1 0 0 0 0,0-1-1 0 0,0 1 1 0 0,-1 0 0 0 0,1 0 0 0 0,0 0 0 0 0,-1 0-1 0 0,0 0 1 0 0,0 1 0 0 0,0-1 0 0 0,0 0 0 0 0,0 1 0 0 0,-1-1-1 0 0,0 0 1 0 0,1 1 0 0 0,-1-1 0 0 0,0 1 0 0 0,-1-1 0 0 0,1 0-1 0 0,-1 4-104 0 0,27 201 1205 0 0,27-66-249 0 0,-49-133-724 0 0,5 16-292 0 0,-26-39-2353 0 0,4-1 1386 0 0,-1 2-140 0 0</inkml:trace>
  <inkml:trace contextRef="#ctx0" brushRef="#br0" timeOffset="522973.344">7325 5919 1004 0 0,'-1'-1'70'0'0,"0"1"0"0"0,0-1-1 0 0,0 1 1 0 0,1-1 0 0 0,-1 1-1 0 0,0-1 1 0 0,0 1 0 0 0,1-1 0 0 0,-1 1-1 0 0,0-1 1 0 0,1 0 0 0 0,-1 0-1 0 0,1 1 1 0 0,-1-1 0 0 0,1 0 0 0 0,-1 0-1 0 0,1 0 1 0 0,0 1 0 0 0,-1-1 0 0 0,1 0-1 0 0,0 0 1 0 0,0 0 0 0 0,0 0-1 0 0,-1 0 1 0 0,1 0 0 0 0,0 0 0 0 0,0 1-1 0 0,0-1 1 0 0,0 0 0 0 0,1 0-1 0 0,-1 0 1 0 0,0 0 0 0 0,0 0 0 0 0,0 0-1 0 0,1 0 1 0 0,-1 1 0 0 0,1-1-1 0 0,-1 0 1 0 0,0 0 0 0 0,1 0 0 0 0,-1 1-1 0 0,1-1 1 0 0,0 0 0 0 0,-1 1 0 0 0,1-1-1 0 0,-1 0 1 0 0,1 1 0 0 0,0-1-1 0 0,0 0-69 0 0,12-8 31 0 0,1 0 0 0 0,0 1 0 0 0,0 0 0 0 0,1 1 0 0 0,0 1-1 0 0,0 0 1 0 0,0 1 0 0 0,1 1 0 0 0,-1 0 0 0 0,1 1-1 0 0,0 1 1 0 0,0 1 0 0 0,14 0-31 0 0,-25 2 0 0 0,-1 0 1 0 0,1 0-1 0 0,-1 1 0 0 0,1 0 0 0 0,-1 0 0 0 0,0 0 0 0 0,1 0 1 0 0,-1 1-1 0 0,0-1 0 0 0,-1 1 0 0 0,1 0 0 0 0,0 0 1 0 0,-1 1-1 0 0,0-1 0 0 0,0 1 0 0 0,0 0 0 0 0,0 0 1 0 0,0 0-1 0 0,-1 0 0 0 0,0 0 0 0 0,0 0 0 0 0,0 1 1 0 0,0-1-1 0 0,-1 1 0 0 0,1-1 0 0 0,-1 1 0 0 0,0 0 1 0 0,-1-1-1 0 0,1 1 0 0 0,-1 0 0 0 0,0 0 0 0 0,0 0 1 0 0,0-1-1 0 0,-1 1 0 0 0,0 0 0 0 0,0-1 0 0 0,0 1 1 0 0,0 0-1 0 0,-1-1 0 0 0,0 1 0 0 0,0-1 0 0 0,0 0 1 0 0,0 0-1 0 0,-1 0 0 0 0,0 0 0 0 0,1 0 0 0 0,-2 0 0 0 0,-92 126 596 0 0,179-146 66 0 0,-74 13-654 0 0,1 1 0 0 0,-1 0 0 0 0,1 0 1 0 0,0 1-1 0 0,0 0 0 0 0,-1 1 0 0 0,1 0 0 0 0,0 1 0 0 0,0 0 0 0 0,-1 0 1 0 0,1 1-1 0 0,-1 1 0 0 0,1-1 0 0 0,-1 2 0 0 0,0-1 0 0 0,0 1 1 0 0,0 0-1 0 0,-1 1 0 0 0,1 0 0 0 0,-1 0 0 0 0,0 1 0 0 0,-1 0 0 0 0,1 1 1 0 0,-1 0-1 0 0,-1 0 0 0 0,1 0 0 0 0,-1 1 0 0 0,0-1 0 0 0,-1 2 1 0 0,3 3-9 0 0,-10-5-4 0 0,0 0 1 0 0,-1 1 0 0 0,1-1-1 0 0,-1-1 1 0 0,-1 1 0 0 0,1 0-1 0 0,-1-1 1 0 0,0 0 0 0 0,-1 0-1 0 0,1 0 1 0 0,-1 0 0 0 0,0-1 0 0 0,-1 0-1 0 0,1 0 1 0 0,-1 0 0 0 0,0-1-1 0 0,0 0 1 0 0,-1 0 0 0 0,1 0-1 0 0,-1-1 1 0 0,0 0 0 0 0,0 0-1 0 0,0-1 1 0 0,0 0 0 0 0,0 0 0 0 0,-3 0 3 0 0,-152 17-3228 0 0,129-19 2045 0 0</inkml:trace>
  <inkml:trace contextRef="#ctx0" brushRef="#br0" timeOffset="521241.884">3619 6055 988 0 0,'7'-7'1077'0'0,"-1"32"-741"0"0,-96 412 1466 0 0,93-424-228 0 0,12-42-1211 0 0,17-49-271 0 0,80-305 371 0 0,-98 343-269 0 0,75 258-204 0 0,55 67-106 0 0,-140-274 458 0 0,-4-12-448 0 0,-1 1-1 0 0,1 0 1 0 0,-1 0-1 0 0,0 0 1 0 0,1 0-1 0 0,-1 0 0 0 0,1 1 1 0 0,-1-1-1 0 0,0 0 1 0 0,1 0-1 0 0,-1 0 1 0 0,1 0-1 0 0,-1 1 1 0 0,1-1-1 0 0,-1 0 0 0 0,1 0 1 0 0,-1 1-1 0 0,1-1 1 0 0,-1 0-1 0 0,1 1 1 0 0,-1-1-1 0 0,1 1 1 0 0,-1-1-1 0 0,1 1 0 0 0,0-1 1 0 0,-1 1-1 0 0,1-1 1 0 0,0 1-1 0 0,0-1 1 0 0,-1 1-1 0 0,1-1 1 0 0,0 1-1 0 0,0-1 0 0 0,0 1 1 0 0,0 0-1 0 0,-1-1 1 0 0,1 1-1 0 0,0-1 1 0 0,0 1 106 0 0,-11-8-1350 0 0</inkml:trace>
  <inkml:trace contextRef="#ctx0" brushRef="#br0" timeOffset="521489.493">3512 6408 944 0 0,'-2'-2'848'0'0,"4"-1"-184"0"0,1 2-20 0 0,16-8-68 0 0,2-2-132 0 0,6 2-20 0 0,3-1-108 0 0,6-1-104 0 0,2-2 24 0 0,4 4-31 0 0,2-2-21 0 0,6 2-24 0 0,1 0-12 0 0,-1 0-452 0 0,3 0-213 0 0,-4 5-499 0 0,1-5-240 0 0,-4 0-80 0 0</inkml:trace>
  <inkml:trace contextRef="#ctx0" brushRef="#br0" timeOffset="526332.857">11802 4436 1088 0 0,'0'0'391'0'0,"0"0"-57"0"0,1-20 1331 0 0,3-8-1197 0 0,-3-33 1671 0 0,-1 49-2115 0 0,-11 69 170 0 0,25 134-8 0 0,22-1 276 0 0,13-17 365 0 0,-41-159-805 0 0,-7-32-5276 0 0,-2 9 3920 0 0</inkml:trace>
  <inkml:trace contextRef="#ctx0" brushRef="#br0" timeOffset="526782.137">11728 4312 948 0 0,'1'-10'112'0'0,"0"0"1"0"0,1 0-1 0 0,0 1 1 0 0,0-1-1 0 0,1 1 0 0 0,0-1 1 0 0,1 1-1 0 0,0 0 0 0 0,0 0 1 0 0,1 1-1 0 0,0-1 0 0 0,1 1 1 0 0,0 0-1 0 0,0 0 1 0 0,1 1-1 0 0,-1 0 0 0 0,2 0 1 0 0,-1 1-1 0 0,1 0 0 0 0,0 0 1 0 0,0 0-1 0 0,1 1 0 0 0,-1 1 1 0 0,1-1-1 0 0,0 1 1 0 0,1 1-1 0 0,-1 0 0 0 0,0 0 1 0 0,1 1-1 0 0,0 0 0 0 0,0 1 1 0 0,2-1-113 0 0,-5 3 20 0 0,0-1 1 0 0,0 1 0 0 0,0 0-1 0 0,0 1 1 0 0,0-1-1 0 0,-1 1 1 0 0,1 1-1 0 0,-1-1 1 0 0,1 1 0 0 0,-1 0-1 0 0,0 1 1 0 0,0 0-1 0 0,0 0 1 0 0,-1 0 0 0 0,1 0-1 0 0,-1 1 1 0 0,0 0-1 0 0,0 0 1 0 0,-1 0-1 0 0,1 1 1 0 0,-1 0 0 0 0,0-1-1 0 0,-1 1 1 0 0,0 1-1 0 0,0-1 1 0 0,0 0 0 0 0,0 1-1 0 0,-1 0 1 0 0,0-1-1 0 0,1 8-20 0 0,0 2 34 0 0,0 0 0 0 0,0-1 0 0 0,-2 1-1 0 0,0 1 1 0 0,-1-1 0 0 0,0 0 0 0 0,-1 0 0 0 0,-1 0-1 0 0,-1 0 1 0 0,0-1 0 0 0,-1 1 0 0 0,0-1 0 0 0,-2 3-34 0 0,0-5-33 0 0,0-1 1 0 0,0 1 0 0 0,-2-1 0 0 0,1-1-1 0 0,-1 1 1 0 0,-1-1 0 0 0,0 0 0 0 0,-1-1-1 0 0,0 0 1 0 0,0-1 0 0 0,-1 0 0 0 0,0-1-1 0 0,-1 0 1 0 0,0 0 0 0 0,0-1 0 0 0,0-1-1 0 0,-9 3 33 0 0,7-10-2185 0 0,3-11 930 0 0</inkml:trace>
  <inkml:trace contextRef="#ctx0" brushRef="#br0" timeOffset="530172.382">13031 4633 988 0 0,'0'0'285'0'0,"0"0"27"0"0,0 0-3 0 0,0 0-98 0 0,0 0-28 0 0,0 0 12 0 0,-9 15 2391 0 0,-25-78-1665 0 0,29 38-866 0 0,0 0-1 0 0,2 0 1 0 0,1-1 0 0 0,0 1-1 0 0,2 0 1 0 0,2-1 0 0 0,0 1 0 0 0,1 0-1 0 0,1 0 1 0 0,2 0 0 0 0,1 0-1 0 0,0 1 1 0 0,2 0 0 0 0,1 1 0 0 0,4-9-55 0 0,86-94-218 0 0,-96 125 218 0 0,0 1 1 0 0,0 0-1 0 0,0 0 1 0 0,0 0-1 0 0,0 1 1 0 0,0 0-1 0 0,0-1 1 0 0,0 1-1 0 0,0 1 1 0 0,0-1-1 0 0,0 0 1 0 0,-1 1-1 0 0,1 0 1 0 0,-1 0 0 0 0,1 0-1 0 0,-1 0 1 0 0,1 1-1 0 0,-1-1 1 0 0,0 1-1 0 0,0 0 1 0 0,-1 0-1 0 0,1 0 1 0 0,0 0-1 0 0,-1 0 0 0 0,11 13 14 0 0,-1 1 0 0 0,0 0-1 0 0,-2 1 1 0 0,0 0 0 0 0,-1 0 0 0 0,0 1-1 0 0,-2 0 1 0 0,0 1 0 0 0,-1 0-1 0 0,3 20-13 0 0,18 48 96 0 0,34 65 321 0 0,-59-147-871 0 0,7 17 1217 0 0,-3-15-5373 0 0,-9-9 3376 0 0</inkml:trace>
  <inkml:trace contextRef="#ctx0" brushRef="#br0" timeOffset="530573.051">12962 4981 936 0 0,'-50'71'1658'0'0,"35"-47"-1308"0"0,7-13-115 0 0,0 0 1 0 0,1 1 0 0 0,1 0-1 0 0,0 0 1 0 0,1 0-1 0 0,0 1 1 0 0,1 0-1 0 0,0-1 1 0 0,1 2 0 0 0,0-1-1 0 0,0 6-235 0 0,27 3 294 0 0,-15-17-434 0 0,1-1 0 0 0,-1 0 0 0 0,0 0 0 0 0,1-1 0 0 0,0-1 0 0 0,0 1 0 0 0,-1-1 0 0 0,1-1 0 0 0,1 0 0 0 0,-1 0 0 0 0,0-1 0 0 0,9-1 140 0 0,-7-2-1128 0 0,0-14 27 0 0</inkml:trace>
  <inkml:trace contextRef="#ctx0" brushRef="#br0" timeOffset="530867.025">12880 4807 964 0 0,'-47'-40'5380'0'0,"43"32"-5077"0"0,12 2-3962 0 0,-3 7 2407 0 0</inkml:trace>
  <inkml:trace contextRef="#ctx0" brushRef="#br0" timeOffset="531133.593">13047 5005 1516 0 0,'17'-6'4248'0'0,"51"-5"-3571"0"0,69 8-4348 0 0,-124 3 2237 0 0</inkml:trace>
  <inkml:trace contextRef="#ctx0" brushRef="#br0" timeOffset="531397.443">13314 5131 840 0 0,'35'-6'88'0'0</inkml:trace>
  <inkml:trace contextRef="#ctx0" brushRef="#br0" timeOffset="531557.424">13653 5006 1048 0 0,'-15'-47'5953'0'0,"28"121"-4963"0"0,69 106-5142 0 0,-72-160 2905 0 0,-1-4 47 0 0</inkml:trace>
  <inkml:trace contextRef="#ctx0" brushRef="#br0" timeOffset="532147.089">13186 5264 1120 0 0,'-113'9'6850'0'0,"153"-35"-6245"0"0,-8 13-762 0 0,0 1 0 0 0,1 2 0 0 0,1 2 1 0 0,0 1-1 0 0,0 1 0 0 0,0 2 0 0 0,21 0 157 0 0,-43 1-761 0 0,-14-2-3529 0 0,-15-9 2964 0 0</inkml:trace>
  <inkml:trace contextRef="#ctx0" brushRef="#br0" timeOffset="533178.105">12850 3614 1080 0 0,'61'202'2214'0'0,"-15"-44"-1802"0"0,-53-120 1274 0 0,-2-113-1154 0 0,12 55-526 0 0,0 0 1 0 0,1 0-1 0 0,1 0 0 0 0,1 0 1 0 0,1 1-1 0 0,1 0 1 0 0,0 0-1 0 0,2 1 0 0 0,0 0 1 0 0,1 1-1 0 0,0 0 0 0 0,2 1 1 0 0,0 0-1 0 0,5-4-6 0 0,-17 18 4 0 0,0 1 0 0 0,1-1 0 0 0,-1 0 0 0 0,1 1 0 0 0,0-1-1 0 0,0 1 1 0 0,-1 0 0 0 0,1-1 0 0 0,0 1 0 0 0,0 0 0 0 0,0 0 0 0 0,0 0-1 0 0,0 0 1 0 0,0 1 0 0 0,1-1 0 0 0,-1 0 0 0 0,0 1 0 0 0,0 0 0 0 0,0-1-1 0 0,1 1 1 0 0,-1 0 0 0 0,0 0 0 0 0,0 0 0 0 0,1 1 0 0 0,-1-1 0 0 0,0 0-1 0 0,0 1 1 0 0,0 0 0 0 0,1-1 0 0 0,-1 1 0 0 0,0 0 0 0 0,0 0 0 0 0,0 0 0 0 0,0 0-1 0 0,0 1 1 0 0,-1-1 0 0 0,1 0 0 0 0,0 1 0 0 0,-1-1 0 0 0,1 1 0 0 0,0 0-1 0 0,-1-1 1 0 0,0 1 0 0 0,1 0 0 0 0,-1 0 0 0 0,0 0 0 0 0,0 0 0 0 0,0 0-1 0 0,-1 0 1 0 0,1 0 0 0 0,0 0 0 0 0,-1 1 0 0 0,1-1-4 0 0,30 122-18 0 0,-21-52-189 0 0,-10-70 154 0 0,-2 18 846 0 0,-4-26-430 0 0,4-19-344 0 0,2 1 0 0 0,1-1 0 0 0,1 1 0 0 0,1-1 0 0 0,1 1 0 0 0,1 0 0 0 0,1 0 0 0 0,1 0 0 0 0,2 1 0 0 0,0 0 0 0 0,1 1 0 0 0,1 0 0 0 0,1 1 0 0 0,10-13-19 0 0,19-2-39 0 0,-40 36-19 0 0,26 31 4 0 0,126 288-1074 0 0,-107-241-1592 0 0,-34-53 1493 0 0</inkml:trace>
  <inkml:trace contextRef="#ctx0" brushRef="#br0" timeOffset="533817.367">14008 4456 1484 0 0,'12'48'2728'0'0,"-12"-48"-2373"0"0,0 0-88 0 0,0-15 198 0 0,70-249 281 0 0,-20 37 184 0 0,-44 164-546 0 0,-6 62-426 0 0,0 1 83 0 0,-11-3 101 0 0,14 17-129 0 0,1 1 1 0 0,0-1-1 0 0,1-1 0 0 0,1 1 0 0 0,0-1 1 0 0,0 0-1 0 0,2 0 0 0 0,0 0 0 0 0,0-1 1 0 0,1-1-1 0 0,0 1 0 0 0,1-1 0 0 0,0-1 1 0 0,12 9-14 0 0,-10-6 11 0 0,10 9-109 0 0,-13-14 33 0 0,1 0 0 0 0,-1 1 1 0 0,-1 0-1 0 0,0 0 0 0 0,0 1 0 0 0,-1 0 1 0 0,0 1-1 0 0,0-1 0 0 0,-1 1 0 0 0,-1 0 0 0 0,0 1 1 0 0,-1-1-1 0 0,0 1 0 0 0,0 0 0 0 0,-1 0 1 0 0,0 6 64 0 0,-3-14-156 0 0,-1 0 1 0 0,0 0 0 0 0,0 0-1 0 0,0 0 1 0 0,0 0 0 0 0,-1 0-1 0 0,1 0 1 0 0,-1 0 0 0 0,0-1-1 0 0,0 1 1 0 0,0-1 0 0 0,-1 1-1 0 0,1-1 1 0 0,-1 0 0 0 0,0 0 0 0 0,0 0-1 0 0,0 0 1 0 0,0-1 0 0 0,0 1-1 0 0,-1-1 1 0 0,1 0 0 0 0,-4 2 155 0 0,-18 11-1222 0 0</inkml:trace>
  <inkml:trace contextRef="#ctx0" brushRef="#br0" timeOffset="534035.418">13997 4367 1520 0 0,'41'-24'2545'0'0,"37"3"-1719"0"0,-47 14-394 0 0,262-35-1831 0 0,-275 37 149 0 0,-7-1-184 0 0</inkml:trace>
  <inkml:trace contextRef="#ctx0" brushRef="#br0" timeOffset="534347.568">14701 4175 1292 0 0,'-3'3'92'0'0,"0"0"0"0"0,0 0 0 0 0,0 0 0 0 0,0 0 0 0 0,0 0 1 0 0,1 1-1 0 0,-1-1 0 0 0,1 1 0 0 0,0 0 0 0 0,0 0 0 0 0,0 0 0 0 0,1 0 0 0 0,-1 0 0 0 0,1 0 0 0 0,0 0 0 0 0,0 0 0 0 0,1 0 0 0 0,-1 1 0 0 0,1-1 1 0 0,0 0-1 0 0,0 0 0 0 0,0 1 0 0 0,1-1 0 0 0,-1 0 0 0 0,1 0 0 0 0,0 0 0 0 0,0 1 0 0 0,1-1 0 0 0,-1 0 0 0 0,1-1 0 0 0,0 1 0 0 0,0 0 0 0 0,0 0 1 0 0,1-1-1 0 0,-1 1 0 0 0,1-1 0 0 0,0 0 0 0 0,0 0 0 0 0,0 0 0 0 0,0 0 0 0 0,0 0 0 0 0,1-1 0 0 0,-1 1 0 0 0,1-1 0 0 0,0 0 0 0 0,-1 0 0 0 0,1 0 1 0 0,0-1-1 0 0,0 1 0 0 0,1-1 0 0 0,-1 0 0 0 0,0 0 0 0 0,1-1-92 0 0,-1 1 18 0 0,1 0 0 0 0,-1 0 1 0 0,0-1-1 0 0,1 1 0 0 0,-1-1 1 0 0,0 0-1 0 0,0-1 0 0 0,1 1 1 0 0,-1-1-1 0 0,0 0 0 0 0,0 0 0 0 0,1 0 1 0 0,-1 0-1 0 0,0-1 0 0 0,0 1 1 0 0,0-1-1 0 0,-1 0 0 0 0,1-1 0 0 0,0 1 1 0 0,-1-1-1 0 0,0 1 0 0 0,1-1 1 0 0,-1 0-1 0 0,0 0 0 0 0,0-1 1 0 0,-1 1-1 0 0,1 0 0 0 0,-1-1 0 0 0,1 0 1 0 0,-1 1-1 0 0,0-1 0 0 0,1-4-18 0 0,-55-51-3244 0 0,36 48 2587 0 0</inkml:trace>
  <inkml:trace contextRef="#ctx0" brushRef="#br0" timeOffset="534766.93">14540 3896 1676 0 0,'0'2'110'0'0,"1"0"0"0"0,0-1 0 0 0,0 1 0 0 0,0-1 1 0 0,1 0-1 0 0,-1 1 0 0 0,0-1 0 0 0,0 0 0 0 0,1 1 0 0 0,-1-1 0 0 0,1 0 0 0 0,-1 0 0 0 0,1 0 0 0 0,-1 0 0 0 0,1-1 0 0 0,0 1 0 0 0,-1 0 1 0 0,1-1-1 0 0,0 1 0 0 0,0-1 0 0 0,-1 1 0 0 0,1-1 0 0 0,0 0 0 0 0,0 0 0 0 0,0 0 0 0 0,0 0 0 0 0,-1 0 0 0 0,1 0 0 0 0,0 0 1 0 0,0-1-1 0 0,0 1 0 0 0,-1-1 0 0 0,1 1 0 0 0,0-1 0 0 0,-1 0 0 0 0,1 0 0 0 0,0 0 0 0 0,-1 1 0 0 0,2-2-110 0 0,-2 1 93 0 0,-49-20 708 0 0,26 19-977 0 0,21 1-170 0 0,1 1-159 0 0,-1-7-2712 0 0,15-2 1966 0 0</inkml:trace>
  <inkml:trace contextRef="#ctx0" brushRef="#br0" timeOffset="535045.353">15282 3680 1336 0 0,'-4'42'3264'0'0,"66"241"-1748"0"0,-50-222-1384 0 0,-2 0 1 0 0,-4 0-1 0 0,-2 0 1 0 0,-2 1-1 0 0,-4 0 1 0 0,-2-1-1 0 0,-3 0 1 0 0,-4 9-133 0 0,5-36-11 0 0,-2-1 1 0 0,-2 0 0 0 0,-1 0 0 0 0,-1-1-1 0 0,-2-1 1 0 0,-1 0 0 0 0,-2-1-1 0 0,0 0 1 0 0,-2-2 0 0 0,-1 0-1 0 0,-2-1 1 0 0,0-1 0 0 0,-2-2 0 0 0,-1 0-1 0 0,-12 8 11 0 0,15-16-416 0 0,-1-1 0 0 0,0-1 0 0 0,-2 0-1 0 0,1-3 1 0 0,-1 0 0 0 0,-1-1 0 0 0,0-1-1 0 0,0-2 1 0 0,-1 0 0 0 0,-14 0 416 0 0,-39 2-1183 0 0</inkml:trace>
  <inkml:trace contextRef="#ctx0" brushRef="#br0" timeOffset="535589.72">12437 4054 976 0 0,'-25'18'290'0'0,"0"0"0"0"0,1 2 0 0 0,1 1 1 0 0,1 1-1 0 0,1 1 0 0 0,1 0 0 0 0,1 2 0 0 0,1 0 0 0 0,1 1 0 0 0,1 1 1 0 0,2 1-1 0 0,0 0 0 0 0,2 1 0 0 0,2 0 0 0 0,0 0 0 0 0,2 1 0 0 0,1 1 0 0 0,2-1 1 0 0,-1 12-291 0 0,1 4 206 0 0,1 0 0 0 0,3 0 0 0 0,1 1 0 0 0,3-1 0 0 0,6 29-206 0 0,-2-41 54 0 0,1 0 0 0 0,3 0 1 0 0,0-1-1 0 0,2-1 0 0 0,2 0 1 0 0,0-1-1 0 0,2 0 0 0 0,2-2 1 0 0,1 0-1 0 0,1-1 0 0 0,1-1 1 0 0,1-1-1 0 0,2-1 0 0 0,0-1 1 0 0,5 2-55 0 0,7 5-503 0 0,2-2 1 0 0,1-2-1 0 0,1-1 1 0 0,1-2 0 0 0,2-2-1 0 0,27 10 503 0 0,70 8-2438 0 0,-76-34 1377 0 0</inkml:trace>
  <inkml:trace contextRef="#ctx0" brushRef="#br0" timeOffset="537454.87">14696 4192 876 0 0,'0'0'483'0'0,"0"0"-36"0"0,0 0 38 0 0,0 0-17 0 0,2-16 2486 0 0,25 144-2476 0 0,-26-118-440 0 0,-1 8 23 0 0,0 0 0 0 0,2 0 0 0 0,0 0 0 0 0,1-1 0 0 0,1 1 0 0 0,0-1 0 0 0,1 0 0 0 0,1 0 0 0 0,1 0 0 0 0,0-1 0 0 0,2 0 0 0 0,-1 0 0 0 0,2-1 0 0 0,1 1-61 0 0,-9-14-101 0 0,1 0 0 0 0,0-1 0 0 0,-1 1 0 0 0,1 0 1 0 0,0-1-1 0 0,0 0 0 0 0,0 1 0 0 0,0-1 0 0 0,0 0 0 0 0,1-1 1 0 0,-1 1-1 0 0,0-1 0 0 0,0 1 0 0 0,1-1 0 0 0,-1 0 0 0 0,0 0 1 0 0,0 0-1 0 0,1-1 0 0 0,-1 1 0 0 0,0-1 0 0 0,0 0 1 0 0,0 0-1 0 0,0 0 0 0 0,0 0 0 0 0,0 0 0 0 0,0-1 0 0 0,0 1 1 0 0,0-1-1 0 0,0 0 0 0 0,-1 0 0 0 0,1 0 0 0 0,-1 0 1 0 0,1 0-1 0 0,-1 0 0 0 0,0-1 0 0 0,0 0 0 0 0,0 1 0 0 0,0-1 1 0 0,-1 0-1 0 0,1 0 0 0 0,0-2 101 0 0,14-21-1225 0 0</inkml:trace>
  <inkml:trace contextRef="#ctx0" brushRef="#br0" timeOffset="544357.584">20670 3197 1240 0 0,'0'0'473'0'0,"0"0"-51"0"0,0 0-57 0 0,0 0-22 0 0,0 0 72 0 0,0 0 12 0 0,0 0-109 0 0,2 4 1 0 0,12 166 1580 0 0,23 8-821 0 0,9-1 0 0 0,7-3 0 0 0,8-2 1 0 0,15 14-1079 0 0,-20-41 562 0 0,-11-24 137 0 0,-50-174-4932 0 0,5-24-37 0 0,0 44 3018 0 0</inkml:trace>
  <inkml:trace contextRef="#ctx0" brushRef="#br0" timeOffset="545866.373">21841 4210 1088 0 0,'1'-9'4914'0'0,"-21"-20"-798"0"0,7 27-5272 0 0,31 6-4501 0 0,-10-4 4340 0 0</inkml:trace>
  <inkml:trace contextRef="#ctx0" brushRef="#br0" timeOffset="546548.545">22915 4316 1132 0 0,'-10'-12'7733'0'0,"1"33"-5535"0"0,79 158-3730 0 0,-17-67-3128 0 0,-49-93 3413 0 0,-4-3 75 0 0</inkml:trace>
  <inkml:trace contextRef="#ctx0" brushRef="#br0" timeOffset="545447.324">21943 4472 1324 0 0,'-3'4'166'0'0,"0"-1"0"0"0,0 1-1 0 0,0-1 1 0 0,0 1 0 0 0,0 0-1 0 0,1 0 1 0 0,0 0 0 0 0,0 0 0 0 0,0 1-1 0 0,0-1 1 0 0,1 1 0 0 0,-1-1-1 0 0,1 1 1 0 0,0-1 0 0 0,1 1 0 0 0,-1 0-1 0 0,1-1 1 0 0,0 1 0 0 0,0 0-1 0 0,0 0 1 0 0,1-1 0 0 0,0 1 0 0 0,0 0-1 0 0,0-1 1 0 0,0 1 0 0 0,1-1 0 0 0,1 4-166 0 0,44 34 352 0 0,-22-44-3705 0 0,-13-8 2131 0 0</inkml:trace>
  <inkml:trace contextRef="#ctx0" brushRef="#br0" timeOffset="546159.674">22097 4396 1660 0 0,'0'7'1862'0'0,"21"3"1921"0"0,168-21-4189 0 0,-105-3-2982 0 0,-64 8 2169 0 0</inkml:trace>
  <inkml:trace contextRef="#ctx0" brushRef="#br0" timeOffset="546377.042">22231 4483 2364 0 0,'0'1'716'0'0,"0"1"-24"0"0,0-1-96 0 0,0 1-108 0 0,7-4-132 0 0,1 2 33 0 0,16-3 63 0 0,-10 3-204 0 0,31-12-240 0 0,-10 3-56 0 0,2 3 4 0 0,5-3-344 0 0,4 0-93 0 0,-1 0-167 0 0,-2-6-328 0 0,5 6-236 0 0,-8 0-32 0 0</inkml:trace>
  <inkml:trace contextRef="#ctx0" brushRef="#br0" timeOffset="549040.787">24059 3457 1348 0 0,'-5'10'307'0'0,"1"1"1"0"0,0 0-1 0 0,1-1 0 0 0,0 1 0 0 0,1 1 1 0 0,0-1-1 0 0,1 0 0 0 0,0 1 0 0 0,1-1 0 0 0,0 0 1 0 0,1 1-1 0 0,0-1 0 0 0,1 0 0 0 0,0 0 1 0 0,1 0-1 0 0,2 7-307 0 0,-2-10-15 0 0,0 0 0 0 0,1 0 1 0 0,0-1-1 0 0,0 1 0 0 0,1-1 0 0 0,0 0 1 0 0,0 0-1 0 0,1-1 0 0 0,-1 0 0 0 0,1 1 1 0 0,1-2-1 0 0,-1 1 0 0 0,1-1 0 0 0,0 0 1 0 0,1-1-1 0 0,-1 1 0 0 0,1-2 0 0 0,-1 1 1 0 0,1-1-1 0 0,0 0 0 0 0,1 0 0 0 0,-1-1 1 0 0,1 0 14 0 0,27-17-2555 0 0,-25 0 1277 0 0</inkml:trace>
  <inkml:trace contextRef="#ctx0" brushRef="#br0" timeOffset="549412.718">24176 3260 1412 0 0,'-67'18'5076'0'0,"66"-18"-4864"0"0,1 0-55 0 0,0 0 35 0 0,0 0 10 0 0,0 0-120 0 0,0 0 2 0 0,-1-3-9 0 0,-1-1-1 0 0,0 1 1 0 0,-1-1 0 0 0,1 1-1 0 0,-1 0 1 0 0,1 0-1 0 0,-1 0 1 0 0,0 1-1 0 0,0-1 1 0 0,0 0-1 0 0,0 1 1 0 0,-1 0-1 0 0,1 0 1 0 0,-1 0 0 0 0,1 0-1 0 0,-1 1 1 0 0,0-1-1 0 0,0 1 1 0 0,1 0-1 0 0,-1 0 1 0 0,0 0-1 0 0,0 1 1 0 0,0-1-1 0 0,0 1 1 0 0,0 0 0 0 0,-3 0-75 0 0,-18-5 261 0 0,15 3-378 0 0,9 0-2893 0 0,20-4-737 0 0,-1-2 2456 0 0</inkml:trace>
  <inkml:trace contextRef="#ctx0" brushRef="#br0" timeOffset="549709.238">24651 2932 948 0 0,'63'170'3767'0'0,"-50"-120"-3180"0"0,4 10-308 0 0,-2 1 0 0 0,-2 1-1 0 0,-3 0 1 0 0,-3 0 0 0 0,-3 1-1 0 0,-3 0 1 0 0,-2 0 0 0 0,-3 0-1 0 0,-3-1 1 0 0,-2 0-1 0 0,-3 0 1 0 0,-8 19-279 0 0,14-63-325 0 0,0 0 1 0 0,-1-1-1 0 0,-1 0 0 0 0,0 0 1 0 0,-1-1-1 0 0,-1 0 0 0 0,-1 0 1 0 0,0-1-1 0 0,-1-1 0 0 0,0 0 0 0 0,-2-1 1 0 0,1 0-1 0 0,-1-1 0 0 0,-1 0 1 0 0,0-1-1 0 0,-8 4 325 0 0,-52 18-1275 0 0</inkml:trace>
  <inkml:trace contextRef="#ctx0" brushRef="#br0" timeOffset="548495.714">23156 3788 1184 0 0,'-11'36'2467'0'0,"7"-26"-424"0"0,9-28-584 0 0,166-341-103 0 0,-39 96-697 0 0,-100 191-242 0 0,-46 91-399 0 0,10 6-15 0 0,1 0 1 0 0,2 0 0 0 0,0 0-1 0 0,1 0 1 0 0,2 0-1 0 0,0-1 1 0 0,2 1-1 0 0,1 0 1 0 0,1-1-1 0 0,1 0 1 0 0,0 0-1 0 0,2-1 1 0 0,2 1-4 0 0,-4-2 36 0 0,6 18-33 0 0,36 183-1935 0 0,-49-219 1713 0 0,-1 0 0 0 0,0 0 0 0 0,-1 0 0 0 0,1-1 0 0 0,-1 1 0 0 0,1 0 1 0 0,-1-1-1 0 0,0 1 0 0 0,-1-1 0 0 0,1 0 0 0 0,0 0 0 0 0,-1 0 0 0 0,0 0 0 0 0,0 0 0 0 0,0 0 0 0 0,0-1 0 0 0,0 1 0 0 0,0-1 0 0 0,0 0 0 0 0,-1 0 1 0 0,0 0-1 0 0,-1 0 219 0 0,-19 7-1292 0 0</inkml:trace>
  <inkml:trace contextRef="#ctx0" brushRef="#br0" timeOffset="548741.374">23270 3667 1332 0 0,'-2'-2'800'0'0,"2"1"-100"0"0,0-2 4 0 0,2 0-156 0 0,-1 1-40 0 0,4-1-28 0 0,2-1-87 0 0,10-2-45 0 0,7-5 48 0 0,11 4-140 0 0,-1-1-168 0 0,8 1-16 0 0,3-2-544 0 0,-1 0-533 0 0,1 1-371 0 0,2-4 112 0 0,-4 0-4 0 0</inkml:trace>
  <inkml:trace contextRef="#ctx0" brushRef="#br0" timeOffset="545013.136">21860 4015 1024 0 0,'0'1'57'0'0,"0"-1"0"0"0,-1 1 0 0 0,1-1 1 0 0,-1 1-1 0 0,1 0 0 0 0,-1-1 0 0 0,1 1 0 0 0,-1-1 0 0 0,1 1 0 0 0,-1-1 1 0 0,1 1-1 0 0,-1-1 0 0 0,0 1 0 0 0,1-1 0 0 0,-1 0 0 0 0,0 1 0 0 0,1-1 0 0 0,-1 0 1 0 0,0 0-1 0 0,1 1 0 0 0,-1-1 0 0 0,0 0 0 0 0,0 0 0 0 0,1 0 0 0 0,-1 0 1 0 0,0 0-1 0 0,0 0 0 0 0,1 0 0 0 0,-1 0 0 0 0,0 0 0 0 0,0 0 0 0 0,1 0 0 0 0,-1-1 1 0 0,0 1-1 0 0,1 0 0 0 0,-1-1 0 0 0,0 1 0 0 0,1 0 0 0 0,-1-1 0 0 0,0 1 1 0 0,1-1-1 0 0,-1 1 0 0 0,1-1 0 0 0,-1 1 0 0 0,0-1 0 0 0,1 1 0 0 0,0-1 1 0 0,-1 1-1 0 0,1-1 0 0 0,-1 0 0 0 0,1 1 0 0 0,0-1 0 0 0,-1 0 0 0 0,1 1 0 0 0,0-1 1 0 0,0 0-1 0 0,0 0 0 0 0,-1 1 0 0 0,1-1 0 0 0,0 0 0 0 0,0 0 0 0 0,0 1 1 0 0,0-1-1 0 0,0 0 0 0 0,0 0-57 0 0,-5-18 71 0 0,1 0 0 0 0,0 0 0 0 0,2-1 0 0 0,0 0 0 0 0,1 1 1 0 0,1-1-1 0 0,0 0 0 0 0,2 1 0 0 0,1-1 0 0 0,0 1 0 0 0,1-1 0 0 0,1 1 0 0 0,1 0-71 0 0,-3 5 5 0 0,11-46 126 0 0,2 0 0 0 0,3 1 0 0 0,2 0 0 0 0,3 2 1 0 0,2 1-1 0 0,27-42-131 0 0,-51 96 1 0 0,-2 0-4 0 0,1 0 0 0 0,0-1 0 0 0,0 1 0 0 0,0 0 0 0 0,1 0 0 0 0,-1 0 0 0 0,0-1 0 0 0,1 1 0 0 0,-1 1 0 0 0,1-1 0 0 0,0 0 1 0 0,0 0-1 0 0,0 1 0 0 0,0-1 0 0 0,0 1 0 0 0,0-1 0 0 0,0 1 0 0 0,0 0 0 0 0,0 0 0 0 0,1 0 0 0 0,-1 0 0 0 0,1 0 0 0 0,-1 0 0 0 0,0 1 0 0 0,1-1 1 0 0,-1 1-1 0 0,1 0 0 0 0,-1 0 0 0 0,1 0 0 0 0,-1 0 0 0 0,1 0 3 0 0,9 14 16 0 0,-1 0 1 0 0,0 1 0 0 0,-2 0-1 0 0,0 1 1 0 0,0 0-1 0 0,-1 1 1 0 0,-1 0-1 0 0,-1 0 1 0 0,-1 0 0 0 0,2 10-17 0 0,9 20 116 0 0,143 297 816 0 0,-38-158-1583 0 0,-116-170-363 0 0,-4-7-1970 0 0,-1-8 2650 0 0,0 8-825 0 0</inkml:trace>
  <inkml:trace contextRef="#ctx0" brushRef="#br0" timeOffset="547700.543">21604 2968 1164 0 0,'0'0'353'0'0,"0"0"-24"0"0,0 0-27 0 0,6 0 54 0 0,7 6-237 0 0,0 1 1 0 0,0 1-1 0 0,0 0 1 0 0,-1 0-1 0 0,-1 1 1 0 0,1 1-1 0 0,-1 0 1 0 0,-1 1-1 0 0,0 0 1 0 0,0 0-1 0 0,-1 1 1 0 0,-1 0-1 0 0,0 1 1 0 0,-1 0-1 0 0,3 6-119 0 0,9 25 851 0 0,-19-43-616 0 0,0-1-19 0 0,-16 13 599 0 0,13-19-773 0 0,-1 0 1 0 0,1 0 0 0 0,1 0 0 0 0,-1-1-1 0 0,1 1 1 0 0,0-1 0 0 0,0 1-1 0 0,1-1 1 0 0,0 0 0 0 0,0 0 0 0 0,1 0-1 0 0,0 1 1 0 0,0-1 0 0 0,0 0 0 0 0,1 0-1 0 0,0 0 1 0 0,1 1 0 0 0,-1-1 0 0 0,1 0-1 0 0,0 1 1 0 0,2-4-43 0 0,-1-3 9 0 0,0 1 1 0 0,0 0-1 0 0,1 0 0 0 0,1 0 1 0 0,0 0-1 0 0,1 1 1 0 0,0-1-1 0 0,0 1 0 0 0,1 1 1 0 0,1 0-1 0 0,0 0 0 0 0,0 0 1 0 0,1 1-1 0 0,0 0 1 0 0,1 0-1 0 0,-1 1 0 0 0,9-4-9 0 0,-14 13 0 0 0,-1 1-1 0 0,1 0 1 0 0,-1 0-1 0 0,0 1 1 0 0,1-1-1 0 0,-1 0 1 0 0,0 1-1 0 0,0 0 1 0 0,-1 0 0 0 0,1 0-1 0 0,-1 0 1 0 0,1 0-1 0 0,-1 1 1 0 0,0-1-1 0 0,0 1 1 0 0,0-1-1 0 0,-1 1 1 0 0,0 0-1 0 0,1 0 1 0 0,-1-1-1 0 0,0 1 1 0 0,0 3 0 0 0,53 126 40 0 0,-54-133 1 0 0,1 0 0 0 0,-1 0-1 0 0,0-1 1 0 0,0 1 0 0 0,0 0 0 0 0,1 0 0 0 0,-1-1 0 0 0,0 1 0 0 0,1 0 0 0 0,-1 0 0 0 0,0 0 0 0 0,0-1 0 0 0,1 1 0 0 0,-1 0 0 0 0,0 0 0 0 0,1 0 0 0 0,-1 0-1 0 0,0 0 1 0 0,1 0 0 0 0,-1 0 0 0 0,0 0 0 0 0,1 0 0 0 0,-1-1 0 0 0,0 2 0 0 0,1-1 0 0 0,-1 0 0 0 0,0 0 0 0 0,1 0 0 0 0,-1 0 0 0 0,0 0 0 0 0,1 0 0 0 0,-1 0-1 0 0,0 0 1 0 0,1 0-41 0 0,0-15-112 0 0,1-6 218 0 0,-2 6-90 0 0,1 1-1 0 0,0-1 1 0 0,0 0-1 0 0,2 1 1 0 0,0 0-1 0 0,0-1 1 0 0,1 1 0 0 0,1 1-1 0 0,1-1 1 0 0,0 1-1 0 0,0-1 1 0 0,1 2 0 0 0,1-1-1 0 0,0 1 1 0 0,1 0-1 0 0,0 1 1 0 0,10-9-16 0 0,-11 19-1 0 0,0 1 1 0 0,0-1-1 0 0,0 1 1 0 0,0 1-1 0 0,0 0 1 0 0,0 0-1 0 0,0 0 1 0 0,0 1-1 0 0,-1 0 1 0 0,1 1-1 0 0,-1 0 1 0 0,1 0-1 0 0,-1 0 1 0 0,0 1-1 0 0,0 0 1 0 0,0 0-1 0 0,-1 1 1 0 0,1 0-1 0 0,-1 0 1 0 0,0 1-1 0 0,-1 0 1 0 0,1 0-1 0 0,-1 0 1 0 0,0 0-1 0 0,-1 1 1 0 0,0 0-1 0 0,0 0 1 0 0,1 2 0 0 0,98 146-1280 0 0,-48-47-3824 0 0,-49-93 3689 0 0</inkml:trace>
  <inkml:trace contextRef="#ctx0" brushRef="#br0" timeOffset="573988.609">465 7767 1288 0 0,'-19'0'2498'0'0,"-27"-3"-199"0"0,475-20-531 0 0,-239 20-2056 0 0,-189 3-96 0 0,-4 2-3451 0 0,-3-1 2713 0 0</inkml:trace>
  <inkml:trace contextRef="#ctx0" brushRef="#br0" timeOffset="574269.258">382 8073 1892 0 0,'52'3'3819'0'0,"-48"-3"-3599"0"0,219-37 1158 0 0,-45 24-1360 0 0,-162 27-265 0 0,-10-3-3411 0 0,-5-10 2448 0 0</inkml:trace>
  <inkml:trace contextRef="#ctx0" brushRef="#br0" timeOffset="581745.164">7627 7690 916 0 0,'3'2'1404'0'0,"4"-4"-396"0"0,1 1-272 0 0,16-2-212 0 0,-10 3-176 0 0,32-12-224 0 0,-9 6-20 0 0,-2-5-656 0 0,4 2 44 0 0,1 0 40 0 0,0-1-812 0 0,0-2-16 0 0</inkml:trace>
  <inkml:trace contextRef="#ctx0" brushRef="#br0" timeOffset="581993.691">8717 7623 1008 0 0,'8'1'1248'0'0,"-2"1"-436"0"0,-1-4-340 0 0,16 1-60 0 0,-2-5-920 0 0,2-2-696 0 0,3-1-28 0 0</inkml:trace>
  <inkml:trace contextRef="#ctx0" brushRef="#br0" timeOffset="582242.63">9533 7569 1860 0 0,'8'0'1100'0'0,"0"1"-308"0"0,-2-1-256 0 0,2 2-72 0 0,2-4-692 0 0,-2 1-548 0 0,1 1 52 0 0,4 0 36 0 0,16-18-392 0 0</inkml:trace>
  <inkml:trace contextRef="#ctx0" brushRef="#br0" timeOffset="585322.696">13423 6756 1804 0 0,'6'-11'1590'0'0,"-5"12"-1485"0"0,-1-1-1 0 0,0 1 1 0 0,0-1-1 0 0,1 0 1 0 0,-1 1-1 0 0,0-1 1 0 0,0 1-1 0 0,1-1 1 0 0,-1 0-1 0 0,0 1 1 0 0,1-1-1 0 0,-1 0 1 0 0,0 0-1 0 0,1 1 1 0 0,-1-1-1 0 0,1 0 1 0 0,-1 0-1 0 0,1 1 1 0 0,-1-1-1 0 0,0 0 1 0 0,1 0-1 0 0,-1 0 1 0 0,1 0-1 0 0,-1 0 1 0 0,1 0-1 0 0,-1 0 1 0 0,1 0-1 0 0,-1 0 1 0 0,1 0-1 0 0,-1 0 1 0 0,1 0-1 0 0,-1 0 1 0 0,1 0 0 0 0,-1 0-1 0 0,0 0 1 0 0,1 0-1 0 0,-1-1 1 0 0,1 1-1 0 0,-1 0 1 0 0,1 0-1 0 0,-1-1 1 0 0,0 1-1 0 0,1 0 1 0 0,-1 0-1 0 0,0-1 1 0 0,1 1-1 0 0,-1 0 1 0 0,0-1-1 0 0,1 1 1 0 0,-1-1-1 0 0,0 1 1 0 0,0 0-1 0 0,1-1 1 0 0,-1 1-1 0 0,0-1 1 0 0,0 1-1 0 0,0-1 1 0 0,0 1-1 0 0,0-1 1 0 0,0 1-105 0 0,43 292 2449 0 0,73 338-2719 0 0,-117-632 129 0 0,0 1-1 0 0,0 0 1 0 0,0 0-1 0 0,0 0 0 0 0,1 0 1 0 0,-1 1-1 0 0,0-1 0 0 0,-1 0 1 0 0,1 0-1 0 0,0 0 0 0 0,0 1 1 0 0,0-1-1 0 0,0 1 1 0 0,-1-1-1 0 0,1 1 0 0 0,0-1 1 0 0,0 1-1 0 0,-1 0 0 0 0,1-1 1 0 0,0 1-1 0 0,-1 0 0 0 0,1 0 1 0 0,0 0-1 0 0,-1 0 1 0 0,1 0-1 0 0,0 1 0 0 0,-1-1 1 0 0,1 0-1 0 0,0 1 0 0 0,0-1 1 0 0,-1 0-1 0 0,1 1 1 0 0,0-1-1 0 0,0 1 0 0 0,0 0 1 0 0,0 0-1 0 0,-1-1 0 0 0,1 1 1 0 0,0 0-1 0 0,0 0 0 0 0,0 0 1 0 0,1 0-1 0 0,-1 0 1 0 0,0 0-1 0 0,0 0 0 0 0,1 0 1 0 0,-1 0-1 0 0,0 1 0 0 0,1-1 1 0 0,-1 0-1 0 0,1 0 0 0 0,-1 0 1 0 0,1 1-1 0 0,0-1 1 0 0,0 0-1 0 0,-1 1 0 0 0,1-1 1 0 0,0 0-1 0 0,0 1 0 0 0,0-1 1 0 0,0 0-1 0 0,1 1 1 0 0,-1-1-1 0 0,0 0 0 0 0,1 2 142 0 0,-20-25-1110 0 0</inkml:trace>
  <inkml:trace contextRef="#ctx0" brushRef="#br0" timeOffset="583084.16">10771 7227 1048 0 0,'0'0'586'0'0,"3"-17"797"0"0,26 8 3950 0 0,-11 18-5106 0 0,-5 153 411 0 0,32 251 647 0 0,-34-332-788 0 0,-41-171-6785 0 0,26 65 5033 0 0,1-6 145 0 0</inkml:trace>
  <inkml:trace contextRef="#ctx0" brushRef="#br0" timeOffset="583350.625">10760 7221 1948 0 0,'0'-4'147'0'0,"0"-1"-1"0"0,0 1 1 0 0,0 0-1 0 0,0 0 1 0 0,1 0-1 0 0,-1 0 1 0 0,1 0-1 0 0,0 0 1 0 0,1 0-1 0 0,-1 0 1 0 0,1 0-1 0 0,0 0 1 0 0,-1 1-1 0 0,2-1 1 0 0,-1 1-1 0 0,0-1 1 0 0,1 1-1 0 0,-1 0 1 0 0,1 0-1 0 0,0 0 1 0 0,0 0-1 0 0,0 1 1 0 0,4-3-147 0 0,-3 1 45 0 0,1 1 0 0 0,0-1 0 0 0,0 1 1 0 0,0 0-1 0 0,1 0 0 0 0,-1 1 0 0 0,1 0 0 0 0,0 0 1 0 0,-1 0-1 0 0,1 1 0 0 0,0-1 0 0 0,0 1 0 0 0,0 1 1 0 0,0-1-1 0 0,0 1 0 0 0,0 0 0 0 0,0 1 0 0 0,0-1 1 0 0,0 1-1 0 0,0 0 0 0 0,0 1 0 0 0,0-1 0 0 0,0 1 1 0 0,4 2-46 0 0,-3 3 50 0 0,1 0 0 0 0,-1 0 0 0 0,-1 0 1 0 0,1 1-1 0 0,-1 0 0 0 0,-1 0 1 0 0,1 1-1 0 0,-1 0 0 0 0,-1 0 0 0 0,0 0 1 0 0,0 0-1 0 0,-1 1 0 0 0,0-1 1 0 0,0 1-1 0 0,-1 0 0 0 0,-1-1 0 0 0,1 1 1 0 0,-2 0-1 0 0,1 5-50 0 0,-2-3 22 0 0,-1-1 1 0 0,0 0-1 0 0,-1 0 0 0 0,0 0 0 0 0,0 0 1 0 0,-1 0-1 0 0,-1 0 0 0 0,0-1 1 0 0,0 0-1 0 0,-1 0 0 0 0,0 0 0 0 0,-1-1 1 0 0,0 0-1 0 0,0 0 0 0 0,-1-1 1 0 0,0 0-1 0 0,0 0 0 0 0,-1-1 0 0 0,0 0 1 0 0,-1 0-1 0 0,-7 3-22 0 0,16-9-111 0 0,0 0 1 0 0,0-1-1 0 0,0 1 0 0 0,0-1 0 0 0,0 1 1 0 0,0-1-1 0 0,-1 1 0 0 0,1-1 0 0 0,0 1 0 0 0,0-1 1 0 0,0 0-1 0 0,0 0 0 0 0,-1 0 0 0 0,1 0 1 0 0,0 0-1 0 0,0 0 0 0 0,0 0 0 0 0,0 0 1 0 0,-1 0-1 0 0,1 0 0 0 0,0-1 0 0 0,0 1 1 0 0,0 0-1 0 0,0-1 0 0 0,0 1 0 0 0,0-1 1 0 0,0 0-1 0 0,0 1 0 0 0,0-1 0 0 0,0 0 1 0 0,0 1-1 0 0,0-1 0 0 0,0 0 0 0 0,0 0 1 0 0,0 0-1 0 0,1 0 0 0 0,-1 0 0 0 0,0 0 1 0 0,1 0-1 0 0,-1 0 0 0 0,1 0 0 0 0,-1 0 111 0 0,2-10-1210 0 0</inkml:trace>
  <inkml:trace contextRef="#ctx0" brushRef="#br0" timeOffset="577921.346">4003 7522 1316 0 0,'0'1'110'0'0,"0"-1"0"0"0,0 1 0 0 0,0 0 0 0 0,0-1-1 0 0,0 1 1 0 0,0-1 0 0 0,0 1 0 0 0,0 0 0 0 0,0-1 0 0 0,1 1 0 0 0,-1-1 0 0 0,0 1-1 0 0,0-1 1 0 0,1 1 0 0 0,-1-1 0 0 0,0 1 0 0 0,1-1 0 0 0,-1 1 0 0 0,1-1 0 0 0,-1 1-1 0 0,0-1 1 0 0,1 0 0 0 0,-1 1 0 0 0,1-1 0 0 0,-1 0 0 0 0,1 1 0 0 0,-1-1 0 0 0,1 0-1 0 0,-1 0 1 0 0,1 1 0 0 0,0-1 0 0 0,-1 0 0 0 0,1 0 0 0 0,-1 0 0 0 0,1 0 0 0 0,-1 0-1 0 0,1 0 1 0 0,0 0 0 0 0,-1 0 0 0 0,1 0 0 0 0,-1 0 0 0 0,1 0 0 0 0,0 0 0 0 0,0 0-110 0 0,-2 18-30 0 0,46 242 1035 0 0,-19-134-635 0 0,-45-139-4145 0 0,12 0 2423 0 0,2-2-41 0 0</inkml:trace>
  <inkml:trace contextRef="#ctx0" brushRef="#br0" timeOffset="578202.665">4003 7470 1312 0 0,'-2'-3'234'0'0,"1"-1"-1"0"0,0 1 0 0 0,0 0 1 0 0,1-1-1 0 0,-1 1 1 0 0,1 0-1 0 0,-1-1 1 0 0,1 1-1 0 0,0 0 0 0 0,0-1 1 0 0,1 1-1 0 0,-1-1 1 0 0,1 1-1 0 0,0 0 1 0 0,-1-1-1 0 0,2 1 0 0 0,-1 0 1 0 0,0 0-1 0 0,0 0 1 0 0,1 0-1 0 0,0 0 1 0 0,0 0-1 0 0,1-2-233 0 0,0 2 47 0 0,0 0 1 0 0,1 0-1 0 0,-1 1 0 0 0,0-1 0 0 0,1 1 1 0 0,-1 0-1 0 0,1 0 0 0 0,0 0 0 0 0,0 1 1 0 0,0-1-1 0 0,0 1 0 0 0,0 0 1 0 0,0 0-1 0 0,0 0 0 0 0,0 0 0 0 0,0 1 1 0 0,1 0-1 0 0,-1 0 0 0 0,0 0 0 0 0,0 0 1 0 0,0 1-1 0 0,0 0 0 0 0,1 0 1 0 0,-1 0-1 0 0,0 0 0 0 0,0 0 0 0 0,2 2-47 0 0,2 1-25 0 0,-1 0-1 0 0,0 0 0 0 0,0 1 0 0 0,0 0 0 0 0,-1 0 0 0 0,0 1 0 0 0,0-1 1 0 0,0 1-1 0 0,0 1 0 0 0,-1-1 0 0 0,0 1 0 0 0,-1 0 0 0 0,0 0 0 0 0,0 0 1 0 0,0 0-1 0 0,-1 1 0 0 0,0 0 0 0 0,0 0 0 0 0,-1 0 0 0 0,0 0 0 0 0,0 0 0 0 0,-1 0 1 0 0,0 0-1 0 0,-1 1 0 0 0,1-1 0 0 0,-2 0 0 0 0,1 0 0 0 0,-1 1 0 0 0,0-1 1 0 0,-1 0-1 0 0,0 0 0 0 0,0 0 0 0 0,-1 0 0 0 0,0 0 0 0 0,0-1 0 0 0,-1 1 1 0 0,0-1-1 0 0,0 0 0 0 0,-1 0 0 0 0,0-1 0 0 0,0 1 0 0 0,-4 3 26 0 0,-35 13-3251 0 0,34-22 2095 0 0</inkml:trace>
  <inkml:trace contextRef="#ctx0" brushRef="#br0" timeOffset="578913.895">4496 7866 1532 0 0,'-2'36'1498'0'0,"2"-25"1897"0"0,9-38-2403 0 0,135-450 914 0 0,-127 457-1621 0 0,-9 71-216 0 0,-5-27-43 0 0,3 3-29 0 0,2 0 0 0 0,1-1 0 0 0,1 0 1 0 0,1 0-1 0 0,1-1 0 0 0,1-1 0 0 0,4 4 3 0 0,-7-11-55 0 0,-8-14-88 0 0,0-1-1 0 0,-1 1 1 0 0,1 0 0 0 0,0 0-1 0 0,-1 0 1 0 0,0 0 0 0 0,0 0-1 0 0,0 0 1 0 0,0 0-1 0 0,0 0 1 0 0,0 0 0 0 0,-1 1-1 0 0,1-1 1 0 0,-1 0 0 0 0,0 0-1 0 0,0 1 1 0 0,-1-1-1 0 0,1 0 1 0 0,0 0 0 0 0,-1 1-1 0 0,0-1 1 0 0,0 0 0 0 0,0 0-1 0 0,0 0 1 0 0,-1 0-1 0 0,1 0 1 0 0,-1 0 0 0 0,1 0-1 0 0,-1-1 1 0 0,0 1 0 0 0,0-1-1 0 0,0 1 1 0 0,-1-1-1 0 0,1 0 1 0 0,0 1 0 0 0,-1-1-1 0 0,0-1 1 0 0,1 1-1 0 0,-1 0 1 0 0,0-1 0 0 0,0 1-1 0 0,0-1 1 0 0,-3 1 143 0 0,-17 11-1123 0 0</inkml:trace>
  <inkml:trace contextRef="#ctx0" brushRef="#br0" timeOffset="579132.418">4584 7677 2704 0 0,'45'-21'6585'0'0,"11"16"-6706"0"0,39-13-6539 0 0,-88 14 5444 0 0</inkml:trace>
  <inkml:trace contextRef="#ctx0" brushRef="#br0" timeOffset="579429.581">4860 7573 1672 0 0,'3'-2'89'0'0,"0"0"0"0"0,0 0 0 0 0,0 0 0 0 0,1 0 0 0 0,-1 1 1 0 0,0-1-1 0 0,1 1 0 0 0,-1 0 0 0 0,1 0 0 0 0,-1 0 0 0 0,1 1 0 0 0,-1-1 0 0 0,1 1 0 0 0,0 0 0 0 0,-1 0 0 0 0,1 0 0 0 0,0 0 0 0 0,-1 0 0 0 0,1 1 0 0 0,-1 0 1 0 0,1 0-1 0 0,-1 0 0 0 0,1 0 0 0 0,-1 0 0 0 0,1 1 0 0 0,-1-1 0 0 0,0 1 0 0 0,0 0 0 0 0,0 0 0 0 0,0 0 0 0 0,0 1 0 0 0,0-1 0 0 0,-1 1 0 0 0,1-1 0 0 0,-1 1 0 0 0,0 0 1 0 0,0 0-1 0 0,0 0 0 0 0,0 0 0 0 0,0 1 0 0 0,1 2-89 0 0,2 4 107 0 0,-1 1 1 0 0,0 0-1 0 0,0 1 1 0 0,-1-1-1 0 0,-1 1 1 0 0,1 0-1 0 0,-2-1 0 0 0,0 1 1 0 0,0 0-1 0 0,-1 0 1 0 0,-1 0-1 0 0,0 0 1 0 0,-1 0-1 0 0,0-1 1 0 0,0 1-1 0 0,-1-1 0 0 0,-1 1 1 0 0,0-1-1 0 0,0 0 1 0 0,-1 0-1 0 0,-1-1 1 0 0,0 1-1 0 0,0-1 1 0 0,-1-1-1 0 0,-2 3-107 0 0,3 10 690 0 0,35-32-830 0 0,-13 3-5 0 0,183-80-5157 0 0,-166 70 4073 0 0</inkml:trace>
  <inkml:trace contextRef="#ctx0" brushRef="#br0" timeOffset="579724.815">5398 7321 1544 0 0,'2'9'5422'0'0,"8"83"-4741"0"0,45 352-101 0 0,-92-356-5774 0 0,31-80 4005 0 0</inkml:trace>
  <inkml:trace contextRef="#ctx0" brushRef="#br0" timeOffset="580158.31">5741 7878 1148 0 0,'6'30'3757'0'0,"-6"-48"-1111"0"0,36-272-1991 0 0,-9 117-44 0 0,-6 237-614 0 0,85 256-1942 0 0,-134-271-1714 0 0,12-39 2457 0 0</inkml:trace>
  <inkml:trace contextRef="#ctx0" brushRef="#br0" timeOffset="580407.833">5661 7758 2524 0 0,'7'-3'3666'0'0,"13"-5"-2456"0"0,253-89-464 0 0,-238 84-2023 0 0,12-12-2619 0 0,-34 16 2587 0 0</inkml:trace>
  <inkml:trace contextRef="#ctx0" brushRef="#br0" timeOffset="580606.287">6225 7503 1240 0 0,'4'0'1227'0'0,"-3"0"-1135"0"0,-1-1 0 0 0,1 1 0 0 0,0 0-1 0 0,-1 0 1 0 0,1 0 0 0 0,0 0 0 0 0,-1 0 0 0 0,1 0-1 0 0,0 0 1 0 0,-1 0 0 0 0,1 1 0 0 0,0-1 0 0 0,-1 0-1 0 0,1 0 1 0 0,-1 0 0 0 0,1 1 0 0 0,0-1-1 0 0,-1 0 1 0 0,1 1 0 0 0,-1-1 0 0 0,1 1 0 0 0,-1-1-1 0 0,1 0 1 0 0,-1 1 0 0 0,1-1 0 0 0,-1 1-1 0 0,0-1 1 0 0,1 1 0 0 0,-1-1 0 0 0,0 1 0 0 0,1 0-1 0 0,-1-1 1 0 0,0 1 0 0 0,0-1 0 0 0,1 1 0 0 0,-1 0-1 0 0,0-1 1 0 0,0 1 0 0 0,0 0 0 0 0,0-1-1 0 0,0 1 1 0 0,0-1 0 0 0,0 1 0 0 0,0 0 0 0 0,0-1-1 0 0,0 1 1 0 0,0 0 0 0 0,-1-1 0 0 0,1 1-1 0 0,0 0 1 0 0,0-1 0 0 0,0 1 0 0 0,-1-1 0 0 0,1 1-1 0 0,0-1 1 0 0,-1 1 0 0 0,1-1 0 0 0,-1 1-92 0 0,-5 43 141 0 0,2 0 0 0 0,1-1 0 0 0,3 1 1 0 0,1 0-1 0 0,3 0 0 0 0,2 5-141 0 0,3-15-457 0 0,1 19-4715 0 0,-10-50 3943 0 0</inkml:trace>
  <inkml:trace contextRef="#ctx0" brushRef="#br0" timeOffset="580838.947">6512 7321 1404 0 0,'19'40'604'0'0,"-1"0"-1"0"0,-1 1 1 0 0,-3 1-1 0 0,-1 0 1 0 0,-3 1-1 0 0,-1 0 1 0 0,2 36-604 0 0,-17 158 606 0 0,1-214-612 0 0,-1 0 1 0 0,-1 0-1 0 0,0 0 0 0 0,-2-1 1 0 0,-1 0-1 0 0,-1-1 1 0 0,-1 0-1 0 0,0-1 1 0 0,-2 0-1 0 0,0-1 1 0 0,-1 0-1 0 0,-1-1 1 0 0,-1-1-1 0 0,0-1 1 0 0,-17 12 5 0 0,13-12-400 0 0,0-1 1 0 0,-1-1 0 0 0,-1-2 0 0 0,-1 0-1 0 0,1-1 1 0 0,-2-1 0 0 0,1-2 0 0 0,-1 0-1 0 0,-4-1 400 0 0,-51 8-1202 0 0</inkml:trace>
  <inkml:trace contextRef="#ctx0" brushRef="#br0" timeOffset="581277.782">4528 7447 836 0 0,'-10'3'179'0'0,"0"1"0"0"0,1-1 0 0 0,0 1-1 0 0,0 1 1 0 0,0 0 0 0 0,0 0 0 0 0,1 1 0 0 0,0 0-1 0 0,0 1 1 0 0,0-1 0 0 0,1 1 0 0 0,0 1 0 0 0,0 0 0 0 0,1 0-1 0 0,0 0 1 0 0,1 0 0 0 0,-1 1 0 0 0,2 0 0 0 0,-1 0-1 0 0,1 0 1 0 0,1 1 0 0 0,-1 0 0 0 0,2-1 0 0 0,-1 1 0 0 0,1 0-1 0 0,1 0 1 0 0,0 0 0 0 0,0 0 0 0 0,1 1 0 0 0,1-1 0 0 0,-1 0-1 0 0,2 0 1 0 0,-1 0 0 0 0,1 0-179 0 0,2 9 44 0 0,0 0 1 0 0,1-1-1 0 0,1 1 0 0 0,1-1 1 0 0,0 0-1 0 0,1-1 0 0 0,1 0 1 0 0,1 0-1 0 0,0-1 0 0 0,2 0 1 0 0,-1-1-1 0 0,2-1 0 0 0,0 1 1 0 0,1-2-1 0 0,0 0 0 0 0,5 3-44 0 0,27 19-1208 0 0,1-2 0 0 0,2-3 0 0 0,1-1-1 0 0,52 20 1209 0 0,-53-27-1252 0 0</inkml:trace>
  <inkml:trace contextRef="#ctx0" brushRef="#br0" timeOffset="575173.047">1892 7575 1372 0 0,'0'0'421'0'0,"0"0"-50"0"0,0 0-31 0 0,5-21 1494 0 0,19-13-104 0 0,-1 345-29 0 0,20-60-1213 0 0,-44-232-154 0 0,-36-32-5752 0 0,32 10 5320 0 0,-12-9-1105 0 0</inkml:trace>
  <inkml:trace contextRef="#ctx0" brushRef="#br0" timeOffset="575512.956">1873 7533 996 0 0,'1'-7'101'0'0,"0"1"0"0"0,0-1 1 0 0,1 1-1 0 0,0 0 0 0 0,0-1 0 0 0,0 1 0 0 0,1 0 0 0 0,0 0 1 0 0,0 1-1 0 0,1-1 0 0 0,0 1 0 0 0,0-1 0 0 0,0 1 0 0 0,0 0 1 0 0,1 1-1 0 0,0-1 0 0 0,0 1 0 0 0,0 0 0 0 0,0 0 0 0 0,1 0 1 0 0,-1 1-1 0 0,1 0 0 0 0,0 0 0 0 0,0 0 0 0 0,0 1 0 0 0,1 0 1 0 0,-1 0-1 0 0,1 1 0 0 0,-1 0 0 0 0,1 0 0 0 0,-1 0 0 0 0,1 1 0 0 0,-1 0 1 0 0,1 0-1 0 0,-1 0 0 0 0,1 1 0 0 0,-1 0 0 0 0,1 1 0 0 0,-1-1 1 0 0,1 1-1 0 0,1 1-101 0 0,-2 0 17 0 0,0 0 1 0 0,1 0-1 0 0,-1 0 0 0 0,0 1 1 0 0,-1 0-1 0 0,1 0 1 0 0,-1 1-1 0 0,0 0 1 0 0,0-1-1 0 0,0 2 0 0 0,0-1 1 0 0,-1 0-1 0 0,0 1 1 0 0,0 0-1 0 0,-1 0 0 0 0,0 0 1 0 0,0 1-1 0 0,0-1 1 0 0,-1 1-1 0 0,1-1 1 0 0,-2 1-1 0 0,1 0 0 0 0,-1 0 1 0 0,0 0-1 0 0,0 0 1 0 0,-1 0-1 0 0,0 0 0 0 0,0 0 1 0 0,-1 0-1 0 0,0 0 1 0 0,0-1-1 0 0,0 1 0 0 0,-1 0 1 0 0,0 0-1 0 0,-1-1 1 0 0,1 1-1 0 0,-1-1 1 0 0,-1 0-1 0 0,1 0 0 0 0,-1 0 1 0 0,0 0-1 0 0,-3 4-17 0 0,-141 122 521 0 0,25-95-3261 0 0,110-39 1458 0 0,-5-10 60 0 0</inkml:trace>
  <inkml:trace contextRef="#ctx0" brushRef="#br0" timeOffset="576168.032">2590 7731 848 0 0,'-59'184'2686'0'0,"27"-116"-258"0"0,32-68-2048 0 0,7-28 532 0 0,115-275 111 0 0,-69 180-949 0 0,-37 165-205 0 0,70 177 7 0 0,-44-83-491 0 0,-43-132 382 0 0,0 0-1 0 0,-1 0 1 0 0,1 0 0 0 0,-1 0-1 0 0,0 0 1 0 0,0-1-1 0 0,-1 1 1 0 0,1-1-1 0 0,-1 0 1 0 0,1 1-1 0 0,-1-1 1 0 0,0 0 0 0 0,0 0-1 0 0,-1-1 1 0 0,1 1-1 0 0,0-1 1 0 0,-1 0-1 0 0,0 1 1 0 0,1-2-1 0 0,-1 1 1 0 0,0 0 233 0 0,-15 6-1095 0 0</inkml:trace>
  <inkml:trace contextRef="#ctx0" brushRef="#br0" timeOffset="576446.598">2535 7867 1068 0 0,'13'-10'5222'0'0,"55"-8"-5617"0"0,-52 15 731 0 0,148-41-4291 0 0,-135 35 2739 0 0</inkml:trace>
  <inkml:trace contextRef="#ctx0" brushRef="#br0" timeOffset="576694.664">3033 7717 1460 0 0,'-1'14'5357'0'0,"2"30"-4793"0"0,-1-19-236 0 0,26 178-591 0 0,-25-199 68 0 0,0 0 0 0 0,0 0 1 0 0,-1 0-1 0 0,0 1 0 0 0,0-1 0 0 0,0 0 1 0 0,-1 0-1 0 0,1 0 0 0 0,-1 1 0 0 0,0-1 0 0 0,0 0 1 0 0,0 0-1 0 0,-1 0 0 0 0,0 0 0 0 0,1-1 0 0 0,-1 1 1 0 0,-1 0-1 0 0,1-1 0 0 0,0 1 0 0 0,-4 2 195 0 0,-12 9-1182 0 0</inkml:trace>
  <inkml:trace contextRef="#ctx0" brushRef="#br0" timeOffset="576959.702">2351 7515 1948 0 0,'-10'7'147'0'0,"0"1"-1"0"0,0 0 1 0 0,0 0 0 0 0,1 1-1 0 0,0 1 1 0 0,1-1-1 0 0,0 1 1 0 0,0 1 0 0 0,1-1-1 0 0,1 1 1 0 0,0 1-1 0 0,0-1 1 0 0,1 1 0 0 0,1 0-1 0 0,-1 0 1 0 0,2 1-1 0 0,0-1 1 0 0,1 1 0 0 0,0-1-1 0 0,1 1 1 0 0,0 0-1 0 0,1 0 1 0 0,0-1 0 0 0,2 12-147 0 0,2-6 97 0 0,0-1 1 0 0,0 0-1 0 0,2 0 1 0 0,0 0-1 0 0,1-1 1 0 0,1 0-1 0 0,1 0 1 0 0,0-1-1 0 0,1 0 1 0 0,0 0-1 0 0,1-1 1 0 0,1-1-1 0 0,0 0 1 0 0,8 7-98 0 0,154 113-118 0 0,-37-85-3527 0 0,-98-45 2424 0 0</inkml:trace>
  <inkml:trace contextRef="#ctx0" brushRef="#br0" timeOffset="577207.273">3256 7375 1248 0 0,'16'11'295'0'0,"-1"1"-1"0"0,0 1 1 0 0,0 0-1 0 0,-1 1 1 0 0,-1 0 0 0 0,0 1-1 0 0,-1 1 1 0 0,-1 0-1 0 0,0 0 1 0 0,-1 1-1 0 0,-1 1 1 0 0,-1-1 0 0 0,0 1-1 0 0,-2 1 1 0 0,3 10-295 0 0,-8-28 10 0 0,12 30 172 0 0,-2 1-1 0 0,-1 0 1 0 0,-1 1-1 0 0,-2 0 1 0 0,-1 0-1 0 0,-2 1 1 0 0,-1 0 0 0 0,-2 16-182 0 0,-1-35 6 0 0,-1 1 0 0 0,0-1 0 0 0,-2 0 0 0 0,1 1 0 0 0,-2-1 0 0 0,0 0 0 0 0,-1-1 0 0 0,-1 1 0 0 0,0-1 0 0 0,-1 0 0 0 0,0 0 0 0 0,-1-1 0 0 0,0 0 0 0 0,-2 0 0 0 0,1-1 0 0 0,-1 0 1 0 0,-1-1-1 0 0,0 0 0 0 0,-7 4-6 0 0,13-10-216 0 0,-1-1 1 0 0,1 0 0 0 0,-1 0 0 0 0,0 0 0 0 0,0-1-1 0 0,0 1 1 0 0,0-2 0 0 0,-1 1 0 0 0,1-1 0 0 0,-1 0-1 0 0,1 0 1 0 0,-1-1 0 0 0,0 0 0 0 0,0 0-1 0 0,0 0 1 0 0,0-1 0 0 0,0 0 0 0 0,0-1 0 0 0,-1 1 215 0 0,-40-12-1148 0 0</inkml:trace>
  <inkml:trace contextRef="#ctx0" brushRef="#br0" timeOffset="590517.186">15668 7219 1516 0 0,'-13'58'5051'0'0,"16"-79"-4641"0"0,1 1 1 0 0,0-1-1 0 0,2 1 1 0 0,0 0-1 0 0,1 0 1 0 0,2 1-1 0 0,0 0 1 0 0,9-14-411 0 0,6-17 319 0 0,193-391 385 0 0,-192 505-635 0 0,-18-23-75 0 0,2-1 0 0 0,1 0 0 0 0,2-1 0 0 0,1 0-1 0 0,3-1 1 0 0,13 24 6 0 0,13 70-1170 0 0,-44-127 908 0 0,0 0 0 0 0,0 0 0 0 0,0 0 0 0 0,0-1 1 0 0,-1 1-1 0 0,0-1 0 0 0,0 1 0 0 0,0-1 1 0 0,0 0-1 0 0,-1 0 0 0 0,1-1 0 0 0,-1 1 0 0 0,0-1 1 0 0,0 1-1 0 0,-1-1 0 0 0,1 0 0 0 0,-1-1 1 0 0,1 1-1 0 0,-1-1 0 0 0,0 0 0 0 0,0 0 0 0 0,0-1 1 0 0,0 1-1 0 0,0-1 0 0 0,0 0 0 0 0,0 0 1 0 0,-3-1 261 0 0,-22 5-1124 0 0</inkml:trace>
  <inkml:trace contextRef="#ctx0" brushRef="#br0" timeOffset="590705.568">15736 7041 2240 0 0,'12'-10'5945'0'0,"31"0"-5337"0"0,-35 9-61 0 0,217-41 87 0 0,-74 21-7016 0 0,-129 18 5186 0 0</inkml:trace>
  <inkml:trace contextRef="#ctx0" brushRef="#br0" timeOffset="590952.676">16421 6888 2716 0 0,'-13'35'4449'0'0,"-23"57"-1834"0"0,36-90-2343 0 0,11 22 525 0 0,-9-23-961 0 0,0 0 0 0 0,0-1 0 0 0,0 0 0 0 0,0 1 0 0 0,0-1 0 0 0,0 0 0 0 0,0 0 0 0 0,0 0 0 0 0,0 0 0 0 0,0 0 1 0 0,0 0-1 0 0,0 0 0 0 0,0-1 0 0 0,0 1 0 0 0,-1-1 0 0 0,1 0 0 0 0,0 1 0 0 0,0-1 0 0 0,0 0 0 0 0,-1 0 0 0 0,1 0 0 0 0,0 0 0 0 0,-1 0 0 0 0,1-1 0 0 0,-1 1 0 0 0,1 0 0 0 0,-1-1 0 0 0,0 1 0 0 0,0-1 0 0 0,1 0 0 0 0,-1 1 0 0 0,0-1 1 0 0,0 0-1 0 0,-1 1 0 0 0,1-1 0 0 0,0 0 0 0 0,-1 0 0 0 0,1 0 0 0 0,-1 0 0 0 0,1 0 0 0 0,-1 0 0 0 0,0 0 0 0 0,0 0 0 0 0,0 0 164 0 0,0-11-1267 0 0</inkml:trace>
  <inkml:trace contextRef="#ctx0" brushRef="#br0" timeOffset="591200.283">16356 6558 2064 0 0,'-9'-8'4933'0'0,"17"5"-8406"0"0,-6 2 2285 0 0</inkml:trace>
  <inkml:trace contextRef="#ctx0" brushRef="#br0" timeOffset="591512.878">16591 6304 2128 0 0,'23'15'377'0'0,"-1"1"-1"0"0,-1 1 1 0 0,0 0-1 0 0,-1 2 1 0 0,-1 0-1 0 0,-1 2 0 0 0,-1 0 1 0 0,0 0-1 0 0,-2 2 1 0 0,0 0-1 0 0,-2 1 1 0 0,-1 0-1 0 0,0 1 1 0 0,1 10-377 0 0,-1-13 228 0 0,10 23 159 0 0,-2 0 1 0 0,-1 1-1 0 0,-3 1 0 0 0,-1 1 0 0 0,-3 0 0 0 0,-2 1 0 0 0,-2 0 0 0 0,-2 0 0 0 0,-1 31-387 0 0,-32 94 689 0 0,20-151-586 0 0,-1 0 0 0 0,-1-1 1 0 0,-1 0-1 0 0,-1-1 0 0 0,-1 0 0 0 0,0-1 0 0 0,-2 0 0 0 0,0-1 0 0 0,-1-1 0 0 0,-2 0 0 0 0,1-1 0 0 0,-19 15-103 0 0,23-23-203 0 0,0 0 0 0 0,0-1 0 0 0,-1 0-1 0 0,0-1 1 0 0,-1 0 0 0 0,1-1 0 0 0,-1-1 0 0 0,-1 0 0 0 0,1-1 0 0 0,-1 0 0 0 0,1-1 0 0 0,-14 1 203 0 0,19-6-278 0 0,0 0 1 0 0,1-1-1 0 0,-1 0 0 0 0,1 0 1 0 0,-1 0-1 0 0,1-1 1 0 0,0-1-1 0 0,1 1 1 0 0,-1-1-1 0 0,1 0 0 0 0,0-1 1 0 0,0 0-1 0 0,0 0 1 0 0,1 0-1 0 0,0-1 1 0 0,0 0-1 0 0,1 0 0 0 0,0-1 1 0 0,0 0-1 0 0,1 1 1 0 0,0-1-1 0 0,0-1 1 0 0,1 1-1 0 0,0-1 1 0 0,0 1-1 0 0,0-4 278 0 0,-12-41-1267 0 0</inkml:trace>
  <inkml:trace contextRef="#ctx0" brushRef="#br0" timeOffset="585945.662">14576 7375 1532 0 0,'-40'-24'3400'0'0,"16"-103"-1629"0"0,29 97-1643 0 0,1 0 1 0 0,1 1-1 0 0,1 0 1 0 0,2 0-1 0 0,1 1 1 0 0,1 1-1 0 0,1 0 1 0 0,3-2-129 0 0,-8 11 72 0 0,9-19 88 0 0,2 1 0 0 0,1 0 0 0 0,1 1 0 0 0,2 2 0 0 0,1 0 0 0 0,2 1 0 0 0,2 1-160 0 0,-26 29 6 0 0,0 0 1 0 0,0 0 0 0 0,0 0-1 0 0,0 0 1 0 0,1 0-1 0 0,-1 1 1 0 0,1-1 0 0 0,-1 1-1 0 0,1-1 1 0 0,0 1-1 0 0,0 0 1 0 0,-1 0 0 0 0,1 0-1 0 0,0 0 1 0 0,0 1 0 0 0,0-1-1 0 0,0 1 1 0 0,0 0-1 0 0,0 0 1 0 0,0 0 0 0 0,0 0-1 0 0,0 0 1 0 0,0 1-1 0 0,0-1 1 0 0,0 1 0 0 0,0 0-1 0 0,-1 0 1 0 0,1 0-1 0 0,0 0 1 0 0,0 0 0 0 0,-1 0-1 0 0,1 1 1 0 0,-1 0-1 0 0,1-1 1 0 0,-1 1 0 0 0,0 0-1 0 0,1 0 1 0 0,-1 0-1 0 0,0 1 1 0 0,-1-1 0 0 0,1 0-1 0 0,0 1 1 0 0,0-1-1 0 0,-1 1 1 0 0,0 0 0 0 0,1-1-1 0 0,-1 2-6 0 0,57 136 120 0 0,-58-139-113 0 0,199 585-96 0 0,-192-571-870 0 0,-6-10-3905 0 0,-1-5 4858 0 0,0 0-1152 0 0</inkml:trace>
  <inkml:trace contextRef="#ctx0" brushRef="#br0" timeOffset="587597.326">14320 7537 2048 0 0,'-20'25'906'0'0,"11"-16"-627"0"0,1-1 0 0 0,1 1 1 0 0,-1 1-1 0 0,1 0 0 0 0,1 0 0 0 0,0 0 0 0 0,0 1 0 0 0,1-1 0 0 0,0 2 1 0 0,1-1-1 0 0,0 0 0 0 0,1 1 0 0 0,0-1 0 0 0,1 1 0 0 0,0 9-279 0 0,2-19-20 0 0,0 1 0 0 0,0 0 0 0 0,1-1 0 0 0,0 1 0 0 0,-1 0 0 0 0,1-1 0 0 0,0 1-1 0 0,0-1 1 0 0,0 1 0 0 0,0-1 0 0 0,1 1 0 0 0,-1-1 0 0 0,1 0 0 0 0,0 0 0 0 0,-1 0 0 0 0,1 0-1 0 0,0 0 1 0 0,0 0 0 0 0,0 0 0 0 0,0 0 0 0 0,1-1 0 0 0,-1 1 0 0 0,0-1 0 0 0,1 0 0 0 0,-1 0-1 0 0,1 0 1 0 0,-1 0 0 0 0,1 0 0 0 0,-1 0 0 0 0,1 0 0 0 0,2-1 20 0 0,-2-16-3772 0 0,-8-2 2710 0 0</inkml:trace>
  <inkml:trace contextRef="#ctx0" brushRef="#br0" timeOffset="587829.421">14196 7303 1492 0 0,'21'-21'5705'0'0,"-13"17"-6230"0"0,-2 3-3543 0 0,-6 2 2680 0 0</inkml:trace>
  <inkml:trace contextRef="#ctx0" brushRef="#br0" timeOffset="588108.454">14437 7659 956 0 0,'11'10'5160'0'0,"64"-12"-3401"0"0,126-24-367 0 0,-110 26-6430 0 0,-89 1 3900 0 0,9 4 35 0 0</inkml:trace>
  <inkml:trace contextRef="#ctx0" brushRef="#br0" timeOffset="588467.755">14573 7743 856 0 0,'80'-8'5287'0'0,"54"-22"-3775"0"0,-34 7-812 0 0,-65 16-541 0 0,-9 4-71 0 0,-1-1 0 0 0,0-1 0 0 0,1-2 0 0 0,-2 0-1 0 0,1-1 1 0 0,-1-2 0 0 0,-1 0 0 0 0,1-2 0 0 0,-2 0 0 0 0,0-2-1 0 0,0 0 1 0 0,0-3-88 0 0,1-29 3161 0 0,-17 104-1967 0 0,10 20-1382 0 0,8 52-1295 0 0,-17-42-2689 0 0,-7-84 3963 0 0,0 0 0 0 0,-1 1-1 0 0,1-1 1 0 0,-1 0 0 0 0,0 1 0 0 0,0-1 0 0 0,0 0-1 0 0,-1 0 1 0 0,1 0 0 0 0,-1 0 0 0 0,0 0 0 0 0,0-1-1 0 0,-1 1 1 0 0,1 0 0 0 0,-1-1 0 0 0,1 0 0 0 0,-1 1 0 0 0,0-1-1 0 0,0 0 1 0 0,-1 0 0 0 0,1-1 0 0 0,-1 1 0 0 0,1-1-1 0 0,-1 0 1 0 0,0 0 0 0 0,-1 1 209 0 0,-22 5-1425 0 0</inkml:trace>
  <inkml:trace contextRef="#ctx0" brushRef="#br0" timeOffset="589507.009">14196 6361 1048 0 0,'-1'-4'944'0'0,"2"4"-876"0"0,-1 0-1 0 0,1 0 0 0 0,0 0 1 0 0,-1 0-1 0 0,1 0 0 0 0,-1 0 1 0 0,1 0-1 0 0,-1 0 1 0 0,1 0-1 0 0,-1 0 0 0 0,1-1 1 0 0,0 1-1 0 0,-1 0 0 0 0,1 0 1 0 0,-1 0-1 0 0,1-1 0 0 0,-1 1 1 0 0,1 0-1 0 0,-1-1 1 0 0,1 1-1 0 0,-1 0 0 0 0,0-1 1 0 0,1 1-1 0 0,-1 0 0 0 0,1-1 1 0 0,-1 1-1 0 0,0-1 0 0 0,1 1 1 0 0,-1-1-1 0 0,0 1 1 0 0,0-1-1 0 0,1 1 0 0 0,-1-1 1 0 0,0 1-1 0 0,0-1 0 0 0,0 0 1 0 0,0 1-1 0 0,0-1 0 0 0,0 1 1 0 0,0-1-1 0 0,0 1 1 0 0,0-1-1 0 0,0 1 0 0 0,0-1 1 0 0,0 0-1 0 0,0 1 0 0 0,0-1 1 0 0,0 1-1 0 0,0-1 0 0 0,-1 1 1 0 0,1-1-1 0 0,0 1 1 0 0,-1-1-68 0 0,14 19 155 0 0,-1 1 1 0 0,-1 0-1 0 0,-1 1 1 0 0,-1 1-1 0 0,0-1 1 0 0,-2 1-1 0 0,0 0 1 0 0,-2 1-1 0 0,0 0 1 0 0,-1 0-1 0 0,-1 12-155 0 0,-3-32 17 0 0,0-1-1 0 0,0 1 1 0 0,-1-1-1 0 0,1 1 1 0 0,-1-1-1 0 0,1 1 1 0 0,-1-1-1 0 0,1 1 1 0 0,-1-1-1 0 0,0 0 1 0 0,0 1-1 0 0,0-1 1 0 0,0 0-1 0 0,0 0 1 0 0,0 1-1 0 0,0-1 1 0 0,0 0-1 0 0,0 0 1 0 0,-1 0-1 0 0,1 0 1 0 0,0-1-1 0 0,-1 1 1 0 0,1 0-1 0 0,0 0 1 0 0,-1-1-1 0 0,1 1 1 0 0,-1-1-1 0 0,1 0 1 0 0,-1 1-1 0 0,1-1 1 0 0,-1 0-1 0 0,0 0 1 0 0,1 0-1 0 0,-1 0 1 0 0,1 0-1 0 0,-1 0 1 0 0,1 0-1 0 0,-1 0 1 0 0,1-1-1 0 0,-1 1 1 0 0,1-1-1 0 0,-1 1 1 0 0,1-1-1 0 0,-1 0 1 0 0,1 1-1 0 0,-1-1 0 0 0,1 0 1 0 0,0 0-1 0 0,0 0 1 0 0,-1 0-1 0 0,1 0 1 0 0,0 0-1 0 0,0 0 1 0 0,0 0-1 0 0,0-1 1 0 0,0 1-1 0 0,0-1-16 0 0,-3-8 32 0 0,1-1 0 0 0,0 0-1 0 0,0 0 1 0 0,1 0 0 0 0,0-1 0 0 0,1 1-1 0 0,1 0 1 0 0,-1-1 0 0 0,2 1-1 0 0,0 0 1 0 0,0-1 0 0 0,1 1-1 0 0,0 0 1 0 0,1 0 0 0 0,0 0-1 0 0,1 0 1 0 0,5-8-32 0 0,-4 4-16 0 0,0 0 0 0 0,2 1-1 0 0,0 0 1 0 0,0 1 0 0 0,1-1-1 0 0,1 1 1 0 0,0 1 0 0 0,1 0 0 0 0,1 0-1 0 0,-1 1 1 0 0,2 0 0 0 0,0 1 16 0 0,-8 11-16 0 0,0 0 0 0 0,1 0 1 0 0,-1 0-1 0 0,0 1 0 0 0,0-1 0 0 0,0 1 1 0 0,0 0-1 0 0,0 0 0 0 0,-1 1 0 0 0,1-1 1 0 0,0 1-1 0 0,-1 0 0 0 0,0 0 1 0 0,0 0-1 0 0,0 0 0 0 0,0 0 0 0 0,0 1 1 0 0,-1 0-1 0 0,1-1 0 0 0,-1 1 0 0 0,0 0 1 0 0,0 0-1 0 0,0 0 0 0 0,-1 0 1 0 0,0 0-1 0 0,1 1 0 0 0,-1 2 16 0 0,47 195-257 0 0,-48-201 363 0 0,0-1 26 0 0,-1 0 317 0 0,1-22-403 0 0,1 0 1 0 0,1 0-1 0 0,1 0 0 0 0,1 0 1 0 0,1 0-1 0 0,1 1 0 0 0,1 0 1 0 0,1 0-1 0 0,1 1 0 0 0,0 0 0 0 0,9-13-46 0 0,-16 28-18 0 0,0 0 0 0 0,0-1-1 0 0,0 1 1 0 0,1 0-1 0 0,0 0 1 0 0,0 1 0 0 0,0-1-1 0 0,0 1 1 0 0,1-1-1 0 0,0 1 1 0 0,0 0 0 0 0,0 0-1 0 0,0 1 1 0 0,1-1-1 0 0,-1 1 1 0 0,1 0 0 0 0,0 0-1 0 0,4-1 19 0 0,-3 6-18 0 0,-1 1-1 0 0,1 1 1 0 0,-1-1 0 0 0,1 1-1 0 0,-1 0 1 0 0,0 0-1 0 0,-1 0 1 0 0,1 1 0 0 0,-1 0-1 0 0,0 0 1 0 0,0 0 0 0 0,0 0-1 0 0,-1 1 1 0 0,0-1-1 0 0,0 1 1 0 0,0 1 18 0 0,-2-6 2 0 0,111 254-498 0 0,-106-243 245 0 0,1 0-721 0 0,-6-2-2498 0 0,-1-4 2315 0 0</inkml:trace>
  <inkml:trace contextRef="#ctx0" brushRef="#br0" timeOffset="589756.66">14940 6297 1380 0 0,'3'0'912'0'0,"-6"1"-124"0"0,3-1-128 0 0,1 0-132 0 0,1 0-100 0 0,1-1-16 0 0,-3-1-51 0 0,5-1 43 0 0,17-4-72 0 0,1-2-196 0 0,4-3-140 0 0,-2 4 4 0 0,-1-5-576 0 0,4-1-721 0 0,-1 2 169 0 0,-2 2-72 0 0,-2 1 124 0 0</inkml:trace>
  <inkml:trace contextRef="#ctx0" brushRef="#br0" timeOffset="590007.501">15304 6135 2116 0 0,'1'0'142'0'0,"-1"0"0"0"0,0 1-1 0 0,0-1 1 0 0,0 0 0 0 0,1 1-1 0 0,-1-1 1 0 0,0 0 0 0 0,1 1-1 0 0,-1-1 1 0 0,0 0 0 0 0,0 0-1 0 0,1 1 1 0 0,-1-1 0 0 0,1 0-1 0 0,-1 0 1 0 0,0 1 0 0 0,1-1-1 0 0,-1 0 1 0 0,0 0 0 0 0,1 0-1 0 0,-1 0 1 0 0,1 0 0 0 0,-1 0-1 0 0,0 0 1 0 0,1 0 0 0 0,-1 0-1 0 0,1 0 1 0 0,-1 0 0 0 0,1 0-1 0 0,-1 0 1 0 0,0 0 0 0 0,1 0-1 0 0,-1 0 1 0 0,1 0 0 0 0,-1 0-1 0 0,0-1 1 0 0,1 1 0 0 0,-1 0-1 0 0,0 0 1 0 0,1 0 0 0 0,-1-1-1 0 0,0 1 1 0 0,1 0 0 0 0,-1 0-1 0 0,0-1 1 0 0,0 1 0 0 0,1 0 0 0 0,-1-1-1 0 0,0 1 1 0 0,0 0 0 0 0,1-1-1 0 0,-1 1 1 0 0,0-1-142 0 0,2 47 797 0 0,-2-40-596 0 0,13 283-2608 0 0,-7-165-2804 0 0,-6-101 3998 0 0</inkml:trace>
  <inkml:trace contextRef="#ctx0" brushRef="#br0" timeOffset="584176.377">11888 7188 1204 0 0,'0'0'65'0'0,"0"0"0"0"0,-1 1-1 0 0,1-1 1 0 0,0 1 0 0 0,-1-1 0 0 0,1 0-1 0 0,0 1 1 0 0,0-1 0 0 0,0 1 0 0 0,-1-1-1 0 0,1 1 1 0 0,0-1 0 0 0,0 0 0 0 0,0 1 0 0 0,0-1-1 0 0,0 1 1 0 0,0-1 0 0 0,0 1 0 0 0,0-1-1 0 0,0 1 1 0 0,0-1 0 0 0,0 1 0 0 0,0-1-1 0 0,0 1 1 0 0,0-1 0 0 0,0 1 0 0 0,1-1-1 0 0,-1 0 1 0 0,0 1 0 0 0,0-1 0 0 0,1 1-1 0 0,-1-1 1 0 0,0 0 0 0 0,0 1 0 0 0,1-1-1 0 0,-1 1 1 0 0,0-1 0 0 0,1 0 0 0 0,-1 0-1 0 0,0 1 1 0 0,1-1 0 0 0,-1 0 0 0 0,1 0 0 0 0,-1 1-1 0 0,1-1 1 0 0,-1 0 0 0 0,0 0 0 0 0,1 0-1 0 0,-1 0 1 0 0,1 0 0 0 0,-1 1 0 0 0,1-1-1 0 0,-1 0 1 0 0,1 0 0 0 0,-1 0 0 0 0,1 0-1 0 0,-1 0 1 0 0,1-1 0 0 0,-1 1 0 0 0,1 0-1 0 0,-1 0 1 0 0,1 0 0 0 0,-1 0 0 0 0,0 0-1 0 0,1-1-64 0 0,-7 13-81 0 0,-145 395 3196 0 0,129-336-1226 0 0,13-86-1359 0 0,42-115-750 0 0,-9 29 55 0 0,5 1 0 0 0,3 1 1 0 0,28-52 164 0 0,-4 36 194 0 0,-32 136-51 0 0,59 144 9 0 0,70 94-284 0 0,-151-256-61 0 0,-1 1 1 0 0,0-1-1 0 0,0 1 0 0 0,0 0 1 0 0,-1-1-1 0 0,1 1 1 0 0,-1-1-1 0 0,0 1 0 0 0,0 0 1 0 0,0-1-1 0 0,0 1 0 0 0,-1 0 1 0 0,0-1-1 0 0,1 1 0 0 0,-1 0 1 0 0,-1-1-1 0 0,1 0 1 0 0,0 1-1 0 0,-1-1 0 0 0,0 0 1 0 0,0 1-1 0 0,0-1 0 0 0,0 0 1 0 0,0-1-1 0 0,0 1 0 0 0,-1 0 1 0 0,1 0-1 0 0,-1-1 1 0 0,0 0-1 0 0,0 0 0 0 0,0 1 1 0 0,0-1-1 0 0,0-1 0 0 0,-1 1 1 0 0,1-1-1 0 0,0 1 0 0 0,-1-1 1 0 0,1 0-1 0 0,-1 0 1 0 0,1 0-1 0 0,-4 0 193 0 0,-18 1-1183 0 0</inkml:trace>
  <inkml:trace contextRef="#ctx0" brushRef="#br0" timeOffset="584375.098">11869 7341 944 0 0,'13'-19'5728'0'0,"29"-2"-4711"0"0,-31 16-367 0 0,198-58 528 0 0,-46 19-7377 0 0,-145 37 5013 0 0</inkml:trace>
  <inkml:trace contextRef="#ctx0" brushRef="#br0" timeOffset="585011.861">12475 7146 2336 0 0,'24'176'3625'0'0,"-6"23"-708"0"0,-16-235-2702 0 0,2 1-1 0 0,1 0 1 0 0,2 0-1 0 0,1 1 1 0 0,1 0-1 0 0,5-6-214 0 0,-5 10-7 0 0,-8 29-24 0 0,1 1 0 0 0,-1-1 0 0 0,0 1 1 0 0,1-1-1 0 0,-1 1 0 0 0,0 0 0 0 0,1 0 1 0 0,-1 0-1 0 0,0-1 0 0 0,1 1 0 0 0,-1 0 1 0 0,1 1-1 0 0,-1-1 0 0 0,0 0 0 0 0,1 0 1 0 0,-1 0-1 0 0,0 1 0 0 0,1-1 0 0 0,-1 1 1 0 0,0-1-1 0 0,0 1 0 0 0,1 0 0 0 0,-1-1 1 0 0,0 1-1 0 0,0 0 0 0 0,0 0 0 0 0,0 0 1 0 0,0 0-1 0 0,0 0 0 0 0,0 0 0 0 0,0 0 1 0 0,0 0-1 0 0,0 0 0 0 0,-1 0 0 0 0,1 0 1 0 0,0 1-1 0 0,-1-1 0 0 0,1 0 0 0 0,-1 1 1 0 0,0-1-1 0 0,1 1 31 0 0,1 0-18 0 0,6 7-26 0 0,0 0-1 0 0,0 0 0 0 0,-1 1 0 0 0,-1 0 0 0 0,1 1 0 0 0,-2-1 0 0 0,1 1 1 0 0,-2 1-1 0 0,1-1 0 0 0,-1 1 0 0 0,-1-1 0 0 0,0 1 0 0 0,-1 0 0 0 0,0 2 45 0 0,-18-25 124 0 0,14-1-110 0 0,0 0 1 0 0,0 0 0 0 0,1 0 0 0 0,1 0-1 0 0,0 0 1 0 0,1 0 0 0 0,0 0-1 0 0,0 0 1 0 0,2 0 0 0 0,-1 0-1 0 0,2 1 1 0 0,-1-1 0 0 0,1 1 0 0 0,1 0-1 0 0,0 0 1 0 0,1 0 0 0 0,0 1-1 0 0,1 0 1 0 0,0 0 0 0 0,0 0-1 0 0,1 1 1 0 0,0 0 0 0 0,1 1-1 0 0,2-2-14 0 0,-1 10-10 0 0,-1 1 1 0 0,1 0-1 0 0,0 1 0 0 0,-1 0 0 0 0,0 0 0 0 0,1 1 0 0 0,-1 1 0 0 0,0-1 0 0 0,0 1 0 0 0,-1 1 0 0 0,1 0 0 0 0,-1 0 0 0 0,0 0 0 0 0,0 1 0 0 0,-1 1 0 0 0,0-1 0 0 0,0 1 0 0 0,0 0 0 0 0,-1 0 0 0 0,0 1 0 0 0,-1 0 0 0 0,1 0 0 0 0,-1 1 0 0 0,-1-1 0 0 0,0 1 0 0 0,0 0 10 0 0,3 3-254 0 0,43 86 618 0 0,-38-25-6006 0 0,-12-72 4562 0 0</inkml:trace>
  <inkml:trace contextRef="#ctx0" brushRef="#br0" timeOffset="587084.92">11875 6789 1592 0 0,'-79'-10'1719'0'0,"58"20"-1575"0"0,0 1 0 0 0,0 1 0 0 0,1 1 0 0 0,1 0 1 0 0,0 2-1 0 0,0 0 0 0 0,2 2 0 0 0,0 0 0 0 0,1 0 0 0 0,1 1 0 0 0,0 1 0 0 0,2 1 0 0 0,0 0 1 0 0,1 1-1 0 0,1 0 0 0 0,1 1 0 0 0,1 0 0 0 0,1 0 0 0 0,1 1 0 0 0,1 0 0 0 0,1 0 0 0 0,0 1 1 0 0,2-1-1 0 0,1 1 0 0 0,1 0 0 0 0,1 0 0 0 0,3 14-144 0 0,25 126 399 0 0,-11-122-374 0 0,2 0 0 0 0,1-1 1 0 0,3-1-1 0 0,1-1 0 0 0,1-2 0 0 0,3 0 0 0 0,1-2 0 0 0,1-1 0 0 0,2-1 0 0 0,1-2 0 0 0,2-1 0 0 0,0-1 0 0 0,2-3 0 0 0,29 16-25 0 0,-5-2-1093 0 0,2-2 0 0 0,2-4 0 0 0,1-2 0 0 0,12 1 1093 0 0,4-6-1284 0 0</inkml:trace>
  <inkml:trace contextRef="#ctx0" brushRef="#br0" timeOffset="595577.858">22161 5919 3136 0 0,'-5'29'6224'0'0,"-7"41"-5728"0"0,9 11 62 0 0,4 1 1 0 0,3-1 0 0 0,4 0 0 0 0,4 0 0 0 0,3-1-1 0 0,10 27-558 0 0,-9-31 247 0 0,45 332-2121 0 0,-88-310-2598 0 0,-10-86 673 0 0,6-22 2645 0 0</inkml:trace>
  <inkml:trace contextRef="#ctx0" brushRef="#br0" timeOffset="593073.902">19905 6121 916 0 0,'-30'6'541'0'0,"0"2"0"0"0,0 0 0 0 0,1 2 0 0 0,0 2 0 0 0,1 0 0 0 0,1 2 0 0 0,0 1 0 0 0,0 1 0 0 0,2 1 0 0 0,-17 15-541 0 0,8-3 333 0 0,2 1-1 0 0,1 2 1 0 0,1 0 0 0 0,2 3 0 0 0,1 0-1 0 0,2 1 1 0 0,1 2 0 0 0,2 0 0 0 0,2 2-1 0 0,2 0 1 0 0,-4 15-333 0 0,14-36 126 0 0,2-1 0 0 0,0 1 0 0 0,1 0 0 0 0,1 1 0 0 0,1-1 0 0 0,1 1-1 0 0,0-1 1 0 0,2 1 0 0 0,0 0 0 0 0,1 0 0 0 0,2 7-126 0 0,2-4-11 0 0,0-1 0 0 0,1 0 0 0 0,1 0 0 0 0,1-1 0 0 0,1 0 0 0 0,1 0 0 0 0,1-1 0 0 0,1 0 0 0 0,0-1 0 0 0,2 0 0 0 0,0-1 0 0 0,1-1 0 0 0,16 15 11 0 0,-18-20-519 0 0,0 0 0 0 0,1-1-1 0 0,1 0 1 0 0,-1-1-1 0 0,2-1 1 0 0,-1 0-1 0 0,1-1 1 0 0,1-1 0 0 0,-1-1-1 0 0,1 0 1 0 0,0-1-1 0 0,1-1 1 0 0,-1 0-1 0 0,17 0 520 0 0,-5-8-1202 0 0,21-16 60 0 0</inkml:trace>
  <inkml:trace contextRef="#ctx0" brushRef="#br0" timeOffset="593558.688">19786 6868 1468 0 0,'-1'59'4018'0'0,"1"-58"-3465"0"0,0-1 26 0 0,0 0-20 0 0,9-3 1053 0 0,250-559-157 0 0,-178 393-801 0 0,-81 169-649 0 0,0 1 1 0 0,0-1-1 0 0,0 1 0 0 0,1-1 0 0 0,-1 0 0 0 0,0 1 0 0 0,0-1 0 0 0,0 1 0 0 0,0-1 1 0 0,1 0-1 0 0,-1 1 0 0 0,0-1 0 0 0,0 0 0 0 0,1 1 0 0 0,-1-1 0 0 0,0 0 0 0 0,1 1 0 0 0,-1-1 1 0 0,0 0-1 0 0,1 0 0 0 0,-1 1 0 0 0,0-1 0 0 0,1 0 0 0 0,-1 0 0 0 0,1 0 0 0 0,-1 1 0 0 0,1-1 1 0 0,-1 0-1 0 0,0 0 0 0 0,1 0 0 0 0,-1 0 0 0 0,1 0 0 0 0,-1 0 0 0 0,1 0 0 0 0,-1 0 1 0 0,0 0-1 0 0,1 0 0 0 0,-1 0 0 0 0,1 0 0 0 0,-1 0 0 0 0,1 0 0 0 0,-1-1 0 0 0,0 1 0 0 0,1 0 1 0 0,-1 0-1 0 0,1 0 0 0 0,-1-1 0 0 0,0 1 0 0 0,1 0 0 0 0,-1 0 0 0 0,0-1 0 0 0,1 1 1 0 0,-1 0-1 0 0,0-1 0 0 0,0 1 0 0 0,1 0 0 0 0,-1-1 0 0 0,0 1 0 0 0,0-1 0 0 0,0 1 0 0 0,1 0 1 0 0,-1-1-1 0 0,0 1 0 0 0,0-1-5 0 0,8 53 23 0 0,-6-31-1 0 0,12 52-13 0 0,2 0-1 0 0,4-1 1 0 0,2-1 0 0 0,4 0-1 0 0,31 58-8 0 0,-25-7-3745 0 0,-81-75-173 0 0,25-40 2723 0 0</inkml:trace>
  <inkml:trace contextRef="#ctx0" brushRef="#br0" timeOffset="593808.111">19870 6709 3528 0 0,'0'0'1100'0'0,"17"-5"2091"0"0,135-19-849 0 0,-10 2-2567 0 0,-4-9-4250 0 0,-83 13 2096 0 0,-33 9 1313 0 0</inkml:trace>
  <inkml:trace contextRef="#ctx0" brushRef="#br0" timeOffset="594444.509">20532 6507 968 0 0,'-4'10'4919'0'0,"7"20"-4090"0"0,-3-30-770 0 0,20 148 1729 0 0,15 52-315 0 0,-36-179-1079 0 0,-1-32-147 0 0,-1-37-254 0 0,4 26-26 0 0,0 1-1 0 0,2-1 1 0 0,0 1 0 0 0,1 0 0 0 0,1 0 0 0 0,1 1 0 0 0,1-1 0 0 0,1 1 0 0 0,1 1 0 0 0,1 0 0 0 0,5-9 33 0 0,-14 26-14 0 0,0 1 0 0 0,0-1 0 0 0,0 0 1 0 0,0 1-1 0 0,0-1 0 0 0,0 1 1 0 0,0 0-1 0 0,0-1 0 0 0,1 1 0 0 0,-1 0 1 0 0,1 0-1 0 0,-1-1 0 0 0,1 1 1 0 0,-1 1-1 0 0,1-1 0 0 0,-1 0 0 0 0,1 0 1 0 0,0 0-1 0 0,0 1 0 0 0,-1-1 0 0 0,1 1 1 0 0,0-1-1 0 0,0 1 0 0 0,0 0 1 0 0,-1 0-1 0 0,1 0 0 0 0,0 0 0 0 0,0 0 1 0 0,0 0-1 0 0,0 0 0 0 0,-1 1 1 0 0,1-1-1 0 0,0 1 0 0 0,0-1 0 0 0,-1 1 1 0 0,1 0-1 0 0,0 0 0 0 0,-1-1 0 0 0,1 1 1 0 0,-1 0-1 0 0,1 1 0 0 0,-1-1 1 0 0,1 0 13 0 0,63 62-165 0 0,-55-50 144 0 0,-4-6 6 0 0,0 0 1 0 0,0 1-1 0 0,-1 0 1 0 0,0 0 0 0 0,0 0-1 0 0,-1 1 1 0 0,0-1-1 0 0,-1 1 1 0 0,0 0 0 0 0,0 0-1 0 0,-1 1 1 0 0,0-1 0 0 0,-1 0-1 0 0,1 9 15 0 0,-2-16 6 0 0,0-1 0 0 0,0 0 0 0 0,0 0 0 0 0,-1 0-1 0 0,1 0 1 0 0,0 1 0 0 0,-1-1 0 0 0,1 0 0 0 0,-1 0 0 0 0,1 0 0 0 0,-1 0-1 0 0,1 0 1 0 0,-1 0 0 0 0,0 0 0 0 0,1 0 0 0 0,-1 0 0 0 0,0 0-1 0 0,0-1 1 0 0,0 1 0 0 0,0 0 0 0 0,0 0 0 0 0,0-1 0 0 0,0 1 0 0 0,0-1-1 0 0,0 1 1 0 0,0-1 0 0 0,0 1 0 0 0,0-1 0 0 0,0 0 0 0 0,0 1 0 0 0,0-1-1 0 0,-1 0 1 0 0,1 0 0 0 0,0 0 0 0 0,0 0 0 0 0,0 0 0 0 0,-1 0 0 0 0,1 0-1 0 0,0 0 1 0 0,0 0 0 0 0,0-1 0 0 0,0 1 0 0 0,0 0 0 0 0,-1-1-1 0 0,1 1 1 0 0,0-1 0 0 0,0 1 0 0 0,0-1 0 0 0,0 0 0 0 0,0 1 0 0 0,0-1-1 0 0,1 0 1 0 0,-1 0 0 0 0,0 0 0 0 0,0 1 0 0 0,0-1 0 0 0,1 0 0 0 0,-1 0-1 0 0,0 0 1 0 0,1 0 0 0 0,-1 0 0 0 0,1-1-6 0 0,-4-8-9 0 0,1 1 1 0 0,1-1-1 0 0,0 0 1 0 0,0 0-1 0 0,1 0 0 0 0,0 0 1 0 0,1 0-1 0 0,0 0 1 0 0,0 0-1 0 0,1 0 1 0 0,0 1-1 0 0,1-1 1 0 0,0 0-1 0 0,1 0 0 0 0,0 1 1 0 0,1-1-1 0 0,-1 1 1 0 0,2 0-1 0 0,-1 0 1 0 0,7-8 8 0 0,-9 11-7 0 0,0 1 0 0 0,1-1 1 0 0,0 0-1 0 0,0 1 0 0 0,0-1 1 0 0,1 1-1 0 0,0 0 1 0 0,0 0-1 0 0,0 1 0 0 0,0-1 1 0 0,1 1-1 0 0,0 0 1 0 0,0 0-1 0 0,0 0 0 0 0,0 1 1 0 0,1-1-1 0 0,-1 2 0 0 0,1-1 1 0 0,0 0-1 0 0,0 1 1 0 0,0 0-1 0 0,0 1 0 0 0,0-1 1 0 0,0 1-1 0 0,0 0 0 0 0,1 0 1 0 0,0 1 6 0 0,-2 3 2 0 0,1 0-1 0 0,-1 1 1 0 0,0 0 0 0 0,0 0 0 0 0,0 0 0 0 0,-1 0-1 0 0,1 1 1 0 0,-1 0 0 0 0,0 0 0 0 0,0 0 0 0 0,-1 0-1 0 0,1 0 1 0 0,-1 1 0 0 0,-1 0 0 0 0,1-1 0 0 0,-1 1-1 0 0,0 0-1 0 0,2 1-6 0 0,111 324-1456 0 0,-115-323-3637 0 0,-1-10 3955 0 0</inkml:trace>
  <inkml:trace contextRef="#ctx0" brushRef="#br0" timeOffset="594694.274">21358 6525 1356 0 0,'-12'51'7292'0'0,"37"46"-6940"0"0,-20-85 182 0 0,65 160-421 0 0,-70-170-274 0 0,1-1 1 0 0,-1 1-1 0 0,0-1 1 0 0,0 1-1 0 0,0 0 1 0 0,0-1-1 0 0,0 1 1 0 0,0 0-1 0 0,0-1 1 0 0,0 1-1 0 0,-1 0 0 0 0,1-1 1 0 0,-1 1-1 0 0,1-1 1 0 0,-1 1-1 0 0,0-1 1 0 0,1 1-1 0 0,-1-1 1 0 0,0 1-1 0 0,0-1 1 0 0,0 0-1 0 0,0 1 1 0 0,0-1-1 0 0,0 0 1 0 0,-1 0-1 0 0,1 0 0 0 0,0 0 1 0 0,-1 0-1 0 0,1 0 1 0 0,-1 0-1 0 0,1-1 1 0 0,0 1-1 0 0,-1 0 1 0 0,0-1-1 0 0,1 1 1 0 0,-1-1-1 0 0,1 1 1 0 0,-1-1-1 0 0,0 0 0 0 0,1 0 1 0 0,-2 0 160 0 0,-13 1-1169 0 0</inkml:trace>
  <inkml:trace contextRef="#ctx0" brushRef="#br0" timeOffset="594941.904">21188 6766 1348 0 0,'-13'-11'7046'0'0,"29"-1"-4548"0"0,47-7-2610 0 0,-52 16 738 0 0,291-52-4340 0 0,-204 28-452 0 0,-72 18 2980 0 0</inkml:trace>
  <inkml:trace contextRef="#ctx0" brushRef="#br0" timeOffset="595189.506">21785 6442 2108 0 0,'0'0'829'0'0,"0"0"-166"0"0,2-19 1230 0 0,1-2 581 0 0,13 148-1683 0 0,-1-51-1013 0 0,-1 0-900 0 0,-10-24-2878 0 0,-4-44 2838 0 0</inkml:trace>
  <inkml:trace contextRef="#ctx0" brushRef="#br0" timeOffset="592277.04">18169 6309 1972 0 0,'0'0'535'0'0,"0"0"-30"0"0,0 0-76 0 0,0 0 28 0 0,0 0-85 0 0,0 0 4 0 0,0 0-66 0 0,0 0-16 0 0,0 0 63 0 0,0 0-15 0 0,0 0-17 0 0,0 0 46 0 0,0 0-50 0 0,-9 13 304 0 0,6 121 932 0 0,9-46-973 0 0,3-1 1 0 0,4 1 0 0 0,4-2 0 0 0,10 22-585 0 0,15 82 703 0 0,-33-114-1539 0 0,-17-87-4760 0 0,-11-23 3458 0 0,8 8 862 0 0</inkml:trace>
  <inkml:trace contextRef="#ctx0" brushRef="#br0" timeOffset="592558.25">18402 6349 2212 0 0,'3'-7'182'0'0,"1"1"0"0"0,0-1 0 0 0,0 1 0 0 0,0 0 0 0 0,0 0 0 0 0,1 0 0 0 0,0 0 0 0 0,0 1 0 0 0,1 0 0 0 0,0 0 0 0 0,0 0 0 0 0,0 1 0 0 0,0 0 0 0 0,0 0 0 0 0,1 1 0 0 0,0 0-1 0 0,0 0 1 0 0,0 0 0 0 0,0 1 0 0 0,0 0 0 0 0,0 0 0 0 0,1 1 0 0 0,1 0-182 0 0,1 0 73 0 0,-1 0 0 0 0,1 1 0 0 0,0 0 0 0 0,-1 1 0 0 0,1 0 0 0 0,0 0 0 0 0,-1 1-1 0 0,1 1 1 0 0,-1-1 0 0 0,0 2 0 0 0,0-1 0 0 0,0 1 0 0 0,0 0 0 0 0,-1 1 0 0 0,0 0 0 0 0,1 1-1 0 0,-2-1 1 0 0,1 1 0 0 0,-1 1 0 0 0,0 0 0 0 0,0 0 0 0 0,-1 0 0 0 0,0 1 0 0 0,0-1 0 0 0,-1 2 0 0 0,0-1-1 0 0,0 1-72 0 0,-2-1 34 0 0,0 0 0 0 0,0 1-1 0 0,-1-1 1 0 0,0 1 0 0 0,-1-1-1 0 0,0 1 1 0 0,0 0-1 0 0,-1 0 1 0 0,0-1 0 0 0,0 1-1 0 0,-1 0 1 0 0,0 0-1 0 0,-1-1 1 0 0,0 1 0 0 0,0-1-1 0 0,-1 1 1 0 0,0-1 0 0 0,-1 0-1 0 0,1 0 1 0 0,-2 0-1 0 0,1-1 1 0 0,-1 1 0 0 0,0-1-1 0 0,0 0 1 0 0,-1-1-1 0 0,0 1 1 0 0,-5 3-34 0 0,-7 8-101 0 0,0-2 1 0 0,-2 0-1 0 0,1-1 0 0 0,-2-1 0 0 0,0-1 0 0 0,0-1 1 0 0,-1-1-1 0 0,-1-1 0 0 0,-8 3 101 0 0,22-10-360 0 0,0 1-1 0 0,0-1 0 0 0,-1-1 1 0 0,1 0-1 0 0,-1 0 1 0 0,1 0-1 0 0,-1-2 1 0 0,1 1-1 0 0,-1-1 1 0 0,0 0-1 0 0,1-1 1 0 0,-1 0-1 0 0,1-1 1 0 0,-1 0-1 0 0,1 0 1 0 0,-9-4 360 0 0,-4-13-1170 0 0</inkml:trace>
  <inkml:trace contextRef="#ctx0" brushRef="#br0" timeOffset="596298.279">23142 6898 1468 0 0,'12'1'2702'0'0,"-11"-3"441"0"0,-15-15-2703 0 0,-2-16-371 0 0,1 0 0 0 0,1-1 0 0 0,2-1 1 0 0,1 0-1 0 0,2-1 0 0 0,1 1 0 0 0,2-2 1 0 0,2 1-1 0 0,1-1 0 0 0,2 1 0 0 0,1-1 0 0 0,2 0 1 0 0,2 1-1 0 0,1 0 0 0 0,2 0 0 0 0,1 0 1 0 0,2 1-1 0 0,1-1-69 0 0,-4 7 41 0 0,1-1-1 0 0,1 1 1 0 0,2 1 0 0 0,1-1-1 0 0,1 2 1 0 0,1 0 0 0 0,1 1 0 0 0,2 0-1 0 0,0 1 1 0 0,2 1 0 0 0,14-14-41 0 0,-31 35 1 0 0,1 0 0 0 0,0 0 1 0 0,0 0-1 0 0,0 0 0 0 0,0 1 1 0 0,0-1-1 0 0,0 1 0 0 0,1 0 0 0 0,-1 0 1 0 0,1 0-1 0 0,-1 1 0 0 0,1-1 0 0 0,0 1 1 0 0,-1 0-1 0 0,1 0 0 0 0,0 0 0 0 0,0 0 1 0 0,0 1-1 0 0,0 0 0 0 0,0-1 1 0 0,0 2-1 0 0,0-1 0 0 0,0 0 0 0 0,0 1 1 0 0,0-1-1 0 0,0 1 0 0 0,0 0 0 0 0,-1 1 1 0 0,1-1-1 0 0,0 1 0 0 0,-1-1 1 0 0,1 1-1 0 0,-1 0 0 0 0,1 1 0 0 0,-1-1 1 0 0,0 0-1 0 0,0 1 0 0 0,0 0 0 0 0,0-1 1 0 0,-1 1-1 0 0,1 1 0 0 0,-1-1 1 0 0,0 0-1 0 0,1 2-1 0 0,114 367 1249 0 0,60 94-1903 0 0,-176-464 481 0 0,0 0 1 0 0,1-1-1 0 0,-1 1 0 0 0,0 0 0 0 0,0 0 0 0 0,0 0 0 0 0,0 0 1 0 0,-1-1-1 0 0,1 1 0 0 0,0 0 0 0 0,-1 1 0 0 0,0-1 1 0 0,1 0-1 0 0,-1 0 0 0 0,0 0 0 0 0,0 0 0 0 0,0 0 0 0 0,0 0 1 0 0,0 0-1 0 0,-1 0 0 0 0,1 0 0 0 0,-1 0 0 0 0,1 0 0 0 0,-1 0 1 0 0,0 0-1 0 0,0 0 0 0 0,1 0 0 0 0,-2 0 0 0 0,1 0 0 0 0,0-1 1 0 0,0 1-1 0 0,0 0 0 0 0,-1-1 0 0 0,1 1 0 0 0,-1-1 0 0 0,1 1 1 0 0,-1-1 172 0 0,-15 7-1132 0 0</inkml:trace>
  <inkml:trace contextRef="#ctx0" brushRef="#br0" timeOffset="596673.889">23019 7171 2580 0 0,'-7'7'241'0'0,"1"0"0"0"0,1 1 0 0 0,-1 0 0 0 0,1 0 0 0 0,1 0 0 0 0,-1 0 0 0 0,2 1 0 0 0,-1 0 0 0 0,1 0 0 0 0,0 0 0 0 0,1 0 0 0 0,0 0 0 0 0,0 0 0 0 0,1 1-1 0 0,0-1 1 0 0,1 0 0 0 0,0 1 0 0 0,1-1 0 0 0,-1 1 0 0 0,2-1 0 0 0,-1 0 0 0 0,2 0 0 0 0,-1 0 0 0 0,1 0 0 0 0,0 0 0 0 0,1 0 0 0 0,0-1 0 0 0,0 1 0 0 0,1-1 0 0 0,0 0 0 0 0,1-1 0 0 0,0 1 0 0 0,0-1-1 0 0,0 0 1 0 0,1 0 0 0 0,1 0-241 0 0,-5-5-50 0 0,0 0-1 0 0,0-1 1 0 0,0 0-1 0 0,0 1 0 0 0,0-1 1 0 0,0 0-1 0 0,1 0 1 0 0,-1 0-1 0 0,0-1 0 0 0,0 1 1 0 0,1-1-1 0 0,-1 0 1 0 0,1 0-1 0 0,-1 0 1 0 0,0 0-1 0 0,1-1 0 0 0,-1 1 1 0 0,0-1-1 0 0,0 0 1 0 0,1 0-1 0 0,-1 0 0 0 0,0 0 1 0 0,0-1-1 0 0,0 1 1 0 0,0-1-1 0 0,-1 0 0 0 0,1 0 1 0 0,0 0-1 0 0,-1 0 1 0 0,1 0-1 0 0,-1 0 0 0 0,1-1 1 0 0,0-1 50 0 0,0 0-299 0 0,1-1 1 0 0,-1 0-1 0 0,0 1 0 0 0,-1-1 1 0 0,1-1-1 0 0,-1 1 0 0 0,0 0 1 0 0,0 0-1 0 0,0-1 0 0 0,-1 0 1 0 0,0 1-1 0 0,0-1 0 0 0,-1 1 1 0 0,1-1-1 0 0,-1 0 0 0 0,0 1 1 0 0,-1-1-1 0 0,1 0 0 0 0,-1 1 1 0 0,-2-6 298 0 0,-15-42-1140 0 0</inkml:trace>
  <inkml:trace contextRef="#ctx0" brushRef="#br0" timeOffset="596980.551">22942 6856 1856 0 0,'-7'-23'7099'0'0,"-34"-12"-6124"0"0,65 49-6696 0 0,-6-6 4502 0 0,2-2 89 0 0</inkml:trace>
  <inkml:trace contextRef="#ctx0" brushRef="#br0" timeOffset="597243.73">23161 7120 1484 0 0,'0'1'233'0'0,"-3"17"5705"0"0,23-16-3400 0 0,-12-2-2440 0 0,191-14 1079 0 0,-89 0-2133 0 0,-41 11-4138 0 0,-71 1 2827 0 0,-5 2 1132 0 0</inkml:trace>
  <inkml:trace contextRef="#ctx0" brushRef="#br0" timeOffset="597598.136">23251 7176 2720 0 0,'33'-5'3175'0'0,"453"-77"222"0"0,-484 81-3375 0 0,14-1 188 0 0,-1-2-1 0 0,1 0 0 0 0,0 0 0 0 0,-1-2 1 0 0,0 0-1 0 0,0-1 0 0 0,-1 0 1 0 0,0-1-1 0 0,0-1 0 0 0,-1 0 0 0 0,10-9-209 0 0,-18 3 2405 0 0,0 23-303 0 0,55 156-1687 0 0,-10-33-2084 0 0,-23 1-3347 0 0,-27-127 4780 0 0,0 0 1 0 0,0 0-1 0 0,-1 0 0 0 0,1-1 1 0 0,-1 1-1 0 0,0 0 0 0 0,0 0 1 0 0,-1-1-1 0 0,1 1 0 0 0,-1-1 1 0 0,0 1-1 0 0,-1-1 0 0 0,1 1 1 0 0,-1-1-1 0 0,1 0 0 0 0,-1 0 1 0 0,0-1-1 0 0,-1 1 0 0 0,1-1 1 0 0,-1 1-1 0 0,1-1 0 0 0,-1 0 1 0 0,0 0-1 0 0,0-1 0 0 0,-1 1 1 0 0,1-1-1 0 0,0 0 0 0 0,-2 1 236 0 0,-24 5-1094 0 0</inkml:trace>
  <inkml:trace contextRef="#ctx0" brushRef="#br0" timeOffset="598188.798">23406 7450 2872 0 0,'2'-1'1088'0'0,"-1"-1"-180"0"0,6-2-95 0 0,15-7-29 0 0,5-1-132 0 0,4-1-116 0 0,7 2-36 0 0,7-1 0 0 0,-4 0-236 0 0,4 3-160 0 0,-2 2-348 0 0,1-4 24 0 0,-3 4-1220 0 0,1-2 84 0 0,-10-3 103 0 0,0 0 37 0 0,-7-2 136 0 0</inkml:trace>
  <inkml:trace contextRef="#ctx0" brushRef="#br0" timeOffset="599628.378">22756 5431 1636 0 0,'-1'-2'98'0'0,"1"0"1"0"0,-1-1-1 0 0,0 1 0 0 0,1 0 0 0 0,0 0 1 0 0,-1-1-1 0 0,1 1 0 0 0,0 0 1 0 0,0 0-1 0 0,0-1 0 0 0,1 1 0 0 0,-1 0 1 0 0,0-1-1 0 0,1 1 0 0 0,0 0 0 0 0,-1 0 1 0 0,1 0-1 0 0,0 0 0 0 0,0-1 1 0 0,0 1-1 0 0,0 1 0 0 0,1-1 0 0 0,-1 0 1 0 0,0 0-1 0 0,1 0 0 0 0,-1 1 0 0 0,1-1 1 0 0,0 0-1 0 0,0 1 0 0 0,-1 0 0 0 0,1-1 1 0 0,0 1-1 0 0,0 0 0 0 0,0 0 1 0 0,0 0-1 0 0,1 0 0 0 0,-1 0 0 0 0,0 1 1 0 0,0-1-1 0 0,0 1 0 0 0,1-1 0 0 0,-1 1 1 0 0,0 0-1 0 0,1 0 0 0 0,-1 0 0 0 0,0 0 1 0 0,0 0-1 0 0,1 1 0 0 0,0-1-98 0 0,5 7 42 0 0,0 0 0 0 0,0 0 0 0 0,-1 1-1 0 0,1 0 1 0 0,-2 0 0 0 0,1 1 0 0 0,-1 0 0 0 0,0 0-1 0 0,-1 1 1 0 0,0-1 0 0 0,-1 1 0 0 0,0 0 0 0 0,0 0-1 0 0,-1 0 1 0 0,-1 1 0 0 0,1-1 0 0 0,0 12-42 0 0,10 191 784 0 0,-13-207-720 0 0,-1 23 582 0 0,-2-41-255 0 0,-1-52-219 0 0,8 36-170 0 0,1 1 0 0 0,0 0 0 0 0,2 0 0 0 0,2 0-1 0 0,0 1 1 0 0,1 0 0 0 0,2 1 0 0 0,9-15-2 0 0,68-113-589 0 0,-88 152 573 0 0,-1 0 0 0 0,1 1 0 0 0,-1-1 0 0 0,1 0 0 0 0,-1 1 0 0 0,1-1 0 0 0,-1 0 0 0 0,1 1 1 0 0,0-1-1 0 0,0 1 0 0 0,-1-1 0 0 0,1 1 0 0 0,0-1 0 0 0,0 1 0 0 0,0 0 0 0 0,-1-1 0 0 0,1 1 0 0 0,0 0 0 0 0,0-1 0 0 0,0 1 0 0 0,0 0 1 0 0,0 0-1 0 0,-1 0 0 0 0,1 0 0 0 0,0 0 0 0 0,0 0 0 0 0,0 0 0 0 0,0 0 0 0 0,0 0 0 0 0,0 1 0 0 0,0-1 0 0 0,-1 0 0 0 0,1 1 0 0 0,0-1 1 0 0,0 0-1 0 0,0 1 0 0 0,-1-1 0 0 0,1 1 0 0 0,0-1 0 0 0,0 1 0 0 0,-1-1 0 0 0,1 1 0 0 0,-1 0 0 0 0,1-1 0 0 0,0 1 0 0 0,-1 0 0 0 0,1 0 1 0 0,-1-1-1 0 0,1 1 0 0 0,-1 0 0 0 0,0 0 0 0 0,1 0 0 0 0,-1-1 0 0 0,0 1 0 0 0,0 0 0 0 0,1 0 0 0 0,-1 0 0 0 0,0 0 16 0 0,17 53-97 0 0,12 157-155 0 0,59-418 2370 0 0,-80 194-2110 0 0,-1 1 0 0 0,1 0 0 0 0,1 0 0 0 0,0 1 0 0 0,1 0 0 0 0,0 0 0 0 0,1 1 0 0 0,0 1 0 0 0,0-1 0 0 0,1 2 0 0 0,3-2-8 0 0,-11 10-4 0 0,-1 1 0 0 0,1 0 0 0 0,-1 0 0 0 0,0 1 0 0 0,1-1 0 0 0,-1 1 0 0 0,0 0 0 0 0,0-1 0 0 0,0 1 0 0 0,0 1 0 0 0,0-1 0 0 0,0 0 0 0 0,-1 1 0 0 0,1-1 0 0 0,-1 1 0 0 0,0 0 0 0 0,1 0 0 0 0,-1 0 1 0 0,-1 0-1 0 0,1 0 0 0 0,0 0 0 0 0,-1 1 0 0 0,1-1 0 0 0,-1 0 0 0 0,0 1 0 0 0,0-1 0 0 0,-1 1 0 0 0,1 0 0 0 0,-1-1 0 0 0,0 1 0 0 0,1-1 0 0 0,-2 1 0 0 0,1 0 0 0 0,0-1 0 0 0,-1 4 4 0 0,2-2-13 0 0,26 211-822 0 0,-23-125-4694 0 0,-4-89 4211 0 0</inkml:trace>
  <inkml:trace contextRef="#ctx0" brushRef="#br0" timeOffset="601616.728">24152 6319 1316 0 0,'0'0'457'0'0,"0"0"-72"0"0,0 0-119 0 0,5 19 863 0 0,-1-16-1132 0 0,-2-3 61 0 0,-1 1-1 0 0,1 0 0 0 0,0 0 0 0 0,0 0 0 0 0,-1 0 0 0 0,1 1 0 0 0,-1-1 1 0 0,1 0-1 0 0,-1 1 0 0 0,0-1 0 0 0,1 1 0 0 0,-1-1 0 0 0,0 1 1 0 0,0 0-1 0 0,0-1 0 0 0,0 1 0 0 0,0 0 0 0 0,0 0 0 0 0,-1 0 0 0 0,1 0 1 0 0,-1 0-1 0 0,1 0 0 0 0,-1 0 0 0 0,0-1 0 0 0,1 1 0 0 0,-1 0 1 0 0,0 0-1 0 0,-1 0 0 0 0,1 0 0 0 0,0 0 0 0 0,0 0 0 0 0,-1 0 0 0 0,0 1-56 0 0,1-1 247 0 0,-11 42 1998 0 0,58-142-657 0 0,292-536-1106 0 0,-293 551-448 0 0,-26 137 160 0 0,159 401-56 0 0,-176-448-341 0 0,-1-1 0 0 0,0 1 1 0 0,0 0-1 0 0,-1 0 0 0 0,0 0 1 0 0,0 0-1 0 0,-1 0 1 0 0,0 0-1 0 0,0 0 0 0 0,0 0 1 0 0,-1 0-1 0 0,0-1 0 0 0,0 1 1 0 0,-1 0-1 0 0,0 0 1 0 0,0-1-1 0 0,-1 1 0 0 0,0-1 1 0 0,0 1-1 0 0,0-1 0 0 0,-1 0 1 0 0,0 0-1 0 0,0-1 1 0 0,0 1-1 0 0,-1-1 0 0 0,0 0 1 0 0,0 0-1 0 0,0 0 0 0 0,0-1 1 0 0,-1 0-1 0 0,0 0 0 0 0,0 0 1 0 0,0-1-1 0 0,0 0 1 0 0,-1 0-1 0 0,-2 0 202 0 0,-24 7-1269 0 0</inkml:trace>
  <inkml:trace contextRef="#ctx0" brushRef="#br0" timeOffset="601832.436">24384 6229 2424 0 0,'45'-5'4683'0'0,"29"-15"-3173"0"0,5-1-1100 0 0,23 4-652 0 0,125-28-6103 0 0,-196 35 5045 0 0</inkml:trace>
  <inkml:trace contextRef="#ctx0" brushRef="#br0" timeOffset="602269.306">25174 6039 1428 0 0,'-13'9'6531'0'0,"7"43"-3882"0"0,6-50-2158 0 0,0-1-326 0 0,0-1 23 0 0,11 8 819 0 0,-8-73 648 0 0,-3 64-1614 0 0,1 0-268 0 0,-1 0-1 0 0,0 0 1 0 0,1 1 0 0 0,-1-1 0 0 0,0 0 0 0 0,0 0 0 0 0,0 1 0 0 0,1-1 0 0 0,-1 0 0 0 0,0 0 0 0 0,0 0-1 0 0,0 1 1 0 0,0-1 0 0 0,0 0 0 0 0,0 0 0 0 0,-1 0 0 0 0,1 1 0 0 0,0-1 0 0 0,0 0 0 0 0,-1 0 0 0 0,1 1 0 0 0,0-1-1 0 0,-1 0 1 0 0,1 1 0 0 0,0-1 0 0 0,-1 0 0 0 0,1 1 0 0 0,-1-1 0 0 0,0 0 0 0 0,1 1 0 0 0,-1-1 0 0 0,1 1-1 0 0,-1-1 1 0 0,0 1 0 0 0,1-1 0 0 0,-1 1 0 0 0,0 0 0 0 0,1-1 0 0 0,-1 1 0 0 0,0 0 0 0 0,0 0 0 0 0,1-1 0 0 0,-1 1-1 0 0,0 0 1 0 0,0 0 0 0 0,0 0 0 0 0,1 0 0 0 0,-1 0 0 0 0,-1 0 227 0 0,-2 1-1267 0 0</inkml:trace>
  <inkml:trace contextRef="#ctx0" brushRef="#br0" timeOffset="602548.235">25163 6030 1452 0 0,'-11'41'4646'0'0,"0"-25"-4407"0"0,1 0 1 0 0,1 1 0 0 0,1 0-1 0 0,0 0 1 0 0,2 1-1 0 0,0 0 1 0 0,0 1 0 0 0,2-1-1 0 0,0 1 1 0 0,2 0 0 0 0,0 0-1 0 0,0 0 1 0 0,2 0-1 0 0,1 0 1 0 0,0 0 0 0 0,1 0-1 0 0,1-1 1 0 0,1 1-1 0 0,4 10-239 0 0,-7-27-99 0 0,1 1 0 0 0,0-1 0 0 0,0 0 0 0 0,0 0 0 0 0,0 0-1 0 0,0 0 1 0 0,0 0 0 0 0,0 0 0 0 0,1 0 0 0 0,-1-1 0 0 0,1 1 0 0 0,-1-1-1 0 0,1 0 1 0 0,-1 0 0 0 0,1 0 0 0 0,0 0 0 0 0,0 0 0 0 0,0 0 0 0 0,-1-1-1 0 0,1 1 1 0 0,0-1 0 0 0,0 0 0 0 0,0 0 0 0 0,0 0 0 0 0,0 0-1 0 0,0-1 1 0 0,0 1 0 0 0,-1-1 0 0 0,1 0 0 0 0,0 0 0 0 0,0 0 0 0 0,-1 0-1 0 0,1 0 1 0 0,0 0 0 0 0,-1-1 0 0 0,1 1 0 0 0,-1-1 0 0 0,0 0 0 0 0,0 1-1 0 0,1-1 1 0 0,-1 0 0 0 0,0-1 0 0 0,-1 1 0 0 0,1 0 0 0 0,0-1 0 0 0,-1 1-1 0 0,1 0 1 0 0,-1-1 0 0 0,1 0 0 0 0,-1 1 0 0 0,0-1 0 0 0,-1 0 0 0 0,1 0-1 0 0,0 0 1 0 0,-1 1 0 0 0,1-1 0 0 0,-1 0 0 0 0,0-2 99 0 0,4-24-1158 0 0,-4 9 48 0 0</inkml:trace>
  <inkml:trace contextRef="#ctx0" brushRef="#br0" timeOffset="602812.002">25192 5680 2128 0 0,'0'-11'2683'0'0,"-10"-28"2752"0"0,-7 25-5111 0 0,14 12-2511 0 0,4 1-3552 0 0,4-1 4483 0 0</inkml:trace>
  <inkml:trace contextRef="#ctx0" brushRef="#br0" timeOffset="603090.582">25780 5421 888 0 0,'24'29'594'0'0,"-3"2"0"0"0,0 1 0 0 0,-2 0 1 0 0,-2 1-1 0 0,-1 1 0 0 0,-1 1 0 0 0,-2 0 0 0 0,1 10-594 0 0,9 30 568 0 0,-3 1 0 0 0,-3 2 0 0 0,-4-1 0 0 0,-4 2 0 0 0,0 40-568 0 0,-11-48 361 0 0,-3-19-167 0 0,-2-1 1 0 0,-3 1-1 0 0,-2-2 1 0 0,-2 1-1 0 0,-3-2 0 0 0,-19 42-194 0 0,14-49-160 0 0,-1-2 0 0 0,-2 0 0 0 0,-2-2 0 0 0,-2 0 0 0 0,-1-2 0 0 0,-2-1 160 0 0,0-3-578 0 0,0-2 0 0 0,-3-1 0 0 0,0-2-1 0 0,-1-1 1 0 0,-2-3 0 0 0,-1 0 0 0 0,0-3 0 0 0,-2-1 0 0 0,0-2 0 0 0,-1-1 578 0 0,-56 15-1303 0 0</inkml:trace>
  <inkml:trace contextRef="#ctx0" brushRef="#br0" timeOffset="609697.155">7457 9084 2560 0 0,'23'2'6091'0'0,"-9"17"-3368"0"0,-1 75-2966 0 0,-12-72 1052 0 0,16 136-288 0 0,3 103-2958 0 0,-20-261 2307 0 0,0-1 0 0 0,-1 1-1 0 0,1-1 1 0 0,-1 1 0 0 0,1-1-1 0 0,-1 1 1 0 0,1 0-1 0 0,-1-1 1 0 0,1 1 0 0 0,-1 0-1 0 0,1-1 1 0 0,-1 1 0 0 0,0 0-1 0 0,1 0 1 0 0,-1-1 0 0 0,1 1-1 0 0,-1 0 1 0 0,0 0 0 0 0,1 0-1 0 0,-1 0 1 0 0,0 0 0 0 0,1 0-1 0 0,-1 0 1 0 0,1 0 0 0 0,-1 0-1 0 0,0 0 1 0 0,1 0 0 0 0,-1 0-1 0 0,0 1 1 0 0,1-1 0 0 0,-1 0-1 0 0,1 0 1 0 0,-1 1 0 0 0,0-1-1 0 0,1 0 1 0 0,-1 1-1 0 0,1-1 1 0 0,-1 1 0 0 0,1-1-1 0 0,-1 0 1 0 0,1 1 0 0 0,0-1-1 0 0,-1 1 1 0 0,1-1 0 0 0,0 1-1 0 0,-1 0 1 0 0,1-1 0 0 0,0 1-1 0 0,-1-1 1 0 0,1 1 0 0 0,0 0-1 0 0,0-1 131 0 0,-4-22-1154 0 0</inkml:trace>
  <inkml:trace contextRef="#ctx0" brushRef="#br0" timeOffset="610052.879">7344 8824 1956 0 0,'-15'7'268'0'0,"1"1"-1"0"0,-1 0 1 0 0,2 1-1 0 0,-1 1 1 0 0,1 0-1 0 0,1 0 1 0 0,0 1-1 0 0,0 1 1 0 0,1 0 0 0 0,1 1-1 0 0,0 0 1 0 0,0 0-1 0 0,2 1 1 0 0,0 0-1 0 0,0 1 1 0 0,1 0-1 0 0,1 0 1 0 0,-2 9-268 0 0,-5 15 443 0 0,2 0 1 0 0,2 1-1 0 0,1 0 1 0 0,2 1-1 0 0,2-1 1 0 0,2 41-444 0 0,2-64 120 0 0,1-1 0 0 0,0 1 0 0 0,2-1 0 0 0,0 0 0 0 0,1 0 0 0 0,0 0 0 0 0,1-1 0 0 0,1 1 1 0 0,0-1-1 0 0,4 5-120 0 0,-3-6 109 0 0,1 0 0 0 0,1 0 1 0 0,0-1-1 0 0,1 0 0 0 0,0-1 1 0 0,1 0-1 0 0,0 0 0 0 0,1-1 1 0 0,0-1-1 0 0,0 0 0 0 0,2 0 1 0 0,-1-1-1 0 0,1-1 0 0 0,0-1 1 0 0,1 0-1 0 0,0 0 0 0 0,9 2-109 0 0,12 2 135 0 0,-1-1 0 0 0,2-1 0 0 0,-1-3-1 0 0,1 0 1 0 0,0-3 0 0 0,0-1 0 0 0,1-1-135 0 0,-22-1-89 0 0,0 0 1 0 0,0-1-1 0 0,-1 0 0 0 0,1-1 1 0 0,0-1-1 0 0,-1 0 0 0 0,0-2 1 0 0,0 1-1 0 0,0-2 1 0 0,0 0-1 0 0,-1-1 0 0 0,0 0 1 0 0,0-1-1 0 0,-1-1 0 0 0,0 0 1 0 0,0 0-1 0 0,-1-2 1 0 0,-1 1-1 0 0,0-2 0 0 0,0 1 1 0 0,-1-2-1 0 0,0 1 0 0 0,-1-1 1 0 0,-1-1-1 0 0,0 1 0 0 0,-1-1 1 0 0,0-1-1 0 0,-1 1 1 0 0,-1-1-1 0 0,0 0 0 0 0,-1-1 1 0 0,1-10 88 0 0,0-76-721 0 0,-9 70 725 0 0,-2 0 0 0 0,-1 0 0 0 0,-2 1 0 0 0,-1 1-1 0 0,-1-1 1 0 0,-2 2 0 0 0,-12-22-4 0 0,7 23 59 0 0,-1 1-1 0 0,-1 1 0 0 0,-2 1 1 0 0,0 1-1 0 0,-2 1 1 0 0,0 1-1 0 0,-2 1 1 0 0,0 2-1 0 0,-1 0 0 0 0,-1 1 1 0 0,-1 2-1 0 0,0 1 1 0 0,-1 2-1 0 0,0 0 1 0 0,-1 2-1 0 0,-1 2 0 0 0,0 1 1 0 0,0 1-1 0 0,0 1 1 0 0,-1 2-1 0 0,-6 1-58 0 0,26 3-375 0 0,1 1 0 0 0,-1 0 0 0 0,1 1 0 0 0,-1 0 0 0 0,1 1 0 0 0,0 0 0 0 0,0 1 0 0 0,0 0 0 0 0,0 1 0 0 0,1 1 0 0 0,0 0 0 0 0,0 0 0 0 0,0 1 0 0 0,1 0 0 0 0,0 1-1 0 0,0 0 1 0 0,1 0 0 0 0,0 1 0 0 0,1 1 0 0 0,-1 0 375 0 0,-7 16-1096 0 0</inkml:trace>
  <inkml:trace contextRef="#ctx0" brushRef="#br0" timeOffset="607417.536">3523 9329 2128 0 0,'3'-1'116'0'0,"0"0"0"0"0,-1 1 0 0 0,1 0 0 0 0,0 0 0 0 0,0 0 0 0 0,0 0 0 0 0,0 0 0 0 0,0 1 0 0 0,0-1 0 0 0,0 1 0 0 0,0 0 0 0 0,-1 0 0 0 0,1 0 0 0 0,0 0 0 0 0,0 0 0 0 0,-1 1 0 0 0,1-1 0 0 0,-1 1 0 0 0,1-1 0 0 0,-1 1 0 0 0,0 0 0 0 0,0 0 0 0 0,0 0 0 0 0,0 1 0 0 0,2 1-116 0 0,-1-1 138 0 0,20 13 55 0 0,0 1-1 0 0,-1 1 1 0 0,0 0 0 0 0,-2 2 0 0 0,0 1 0 0 0,-2 1-1 0 0,0 0 1 0 0,-1 1 0 0 0,-2 1 0 0 0,0 0 0 0 0,-2 1-1 0 0,0 1 1 0 0,-2 0 0 0 0,-1 1 0 0 0,-1 0 0 0 0,-1 0-1 0 0,-2 1 1 0 0,3 18-193 0 0,-10-48 24 0 0,0 1 0 0 0,1 0 0 0 0,-1 0 0 0 0,0-1-1 0 0,0 1 1 0 0,0 0 0 0 0,0 0 0 0 0,0 0 0 0 0,0 0 0 0 0,0 0 0 0 0,0 0 0 0 0,-1 0-1 0 0,1 0 1 0 0,0 1 0 0 0,0-1 0 0 0,-1 0 0 0 0,1 1 0 0 0,-1-1 0 0 0,1 1-1 0 0,0-1 1 0 0,-1 1 0 0 0,1 0 0 0 0,-1 0 0 0 0,1-1 0 0 0,-1 1 0 0 0,1 0-1 0 0,-1 0 1 0 0,1 1 0 0 0,-1-1 0 0 0,1 0 0 0 0,-1 0 0 0 0,1 1 0 0 0,-1-1 0 0 0,1 1-1 0 0,0-1 1 0 0,-1 1 0 0 0,1-1 0 0 0,0 1 0 0 0,-1 0 0 0 0,1 0 0 0 0,0 0-1 0 0,0 0 1 0 0,0 0 0 0 0,0 0 0 0 0,0 0 0 0 0,0 0 0 0 0,0 0 0 0 0,0 0-1 0 0,0 1 1 0 0,0-1 0 0 0,1 0 0 0 0,-1 1 0 0 0,1-1 0 0 0,-1 0 0 0 0,1 1 0 0 0,-1-1-1 0 0,1 1 1 0 0,0-1 0 0 0,-1 1 0 0 0,1-1 0 0 0,0 1 0 0 0,0-1 0 0 0,0 1-1 0 0,0-1 1 0 0,1 0 0 0 0,-1 1 0 0 0,0-1 0 0 0,1 2-24 0 0,-5-16 26 0 0,1 0 0 0 0,0 0 1 0 0,1 0-1 0 0,1 0 0 0 0,0-1 0 0 0,1 1 0 0 0,0 0 1 0 0,1 0-1 0 0,0-1 0 0 0,1 1 0 0 0,1 0 0 0 0,0 0 1 0 0,1-1-27 0 0,4-16-19 0 0,2 0-1 0 0,1 0 1 0 0,2 1 0 0 0,1 1 0 0 0,1 0 0 0 0,1 1 0 0 0,1 0 0 0 0,1 2 0 0 0,2 0-1 0 0,0 1 1 0 0,22-18 19 0 0,167-127-6660 0 0,-201 162 5422 0 0,-5 6 3 0 0</inkml:trace>
  <inkml:trace contextRef="#ctx0" brushRef="#br0" timeOffset="607805.756">4036 9519 1140 0 0,'21'16'3578'0'0,"37"-34"-2991"0"0,-49 15-217 0 0,49-23 2 0 0,0-2 0 0 0,-1-2 0 0 0,-2-3 0 0 0,-2-2 0 0 0,32-28-372 0 0,-43 10 212 0 0,-42 52-157 0 0,-70-2 504 0 0,47 8-495 0 0,1 1 0 0 0,0 1-1 0 0,0 2 1 0 0,1 0 0 0 0,0 0-1 0 0,0 2 1 0 0,1 1 0 0 0,1 1-1 0 0,0 0 1 0 0,-1 3-64 0 0,18-15 5 0 0,0 1 0 0 0,0 0-1 0 0,0 0 1 0 0,0 0 0 0 0,1 0-1 0 0,-1 0 1 0 0,1 0 0 0 0,-1 1 0 0 0,1-1-1 0 0,0 0 1 0 0,0 1 0 0 0,0-1-1 0 0,0 1 1 0 0,0-1 0 0 0,1 1 0 0 0,-1 0-1 0 0,1-1 1 0 0,-1 1 0 0 0,1 0-1 0 0,0-1 1 0 0,0 1 0 0 0,0 0 0 0 0,1-1-1 0 0,-1 1 1 0 0,1 0 0 0 0,-1-1-1 0 0,1 1 1 0 0,0-1 0 0 0,0 1 0 0 0,0-1-1 0 0,0 1 1 0 0,1-1 0 0 0,-1 0-1 0 0,0 0 1 0 0,1 1 0 0 0,0-1 0 0 0,-1 0-1 0 0,1 0 1 0 0,0-1 0 0 0,0 1 0 0 0,0 0-1 0 0,1 0 1 0 0,0 0-5 0 0,107 56-795 0 0,60-36-4223 0 0,-144-22 3802 0 0</inkml:trace>
  <inkml:trace contextRef="#ctx0" brushRef="#br0" timeOffset="608098.509">4980 9193 2040 0 0,'-23'3'653'0'0,"17"-4"-548"0"0,1 1 1 0 0,-1-1-1 0 0,0 1 0 0 0,0 0 0 0 0,0 0 1 0 0,1 1-1 0 0,-1-1 0 0 0,0 1 0 0 0,1 1 0 0 0,-1-1 1 0 0,0 1-1 0 0,1 0 0 0 0,0 0 0 0 0,-1 1 1 0 0,1-1-1 0 0,0 1 0 0 0,0 0 0 0 0,1 1 1 0 0,-1-1-1 0 0,1 1 0 0 0,-1 0 0 0 0,1 0 0 0 0,0 0 1 0 0,1 1-1 0 0,-1-1 0 0 0,1 1 0 0 0,0 0 1 0 0,0 0-1 0 0,0 0 0 0 0,1 0 0 0 0,-1 1 1 0 0,0 3-106 0 0,6 0 123 0 0,0 1 0 0 0,1 0 0 0 0,0-1 0 0 0,1 0 0 0 0,0 0 0 0 0,0 0 0 0 0,0 0 0 0 0,1-1 1 0 0,1 0-1 0 0,-1 0 0 0 0,1-1 0 0 0,1 0 0 0 0,-1 0 0 0 0,1-1 0 0 0,8 6-123 0 0,7 8 169 0 0,1 2 13 0 0,-16-17-141 0 0,0 1 0 0 0,-1-1 1 0 0,0 2-1 0 0,0-1 0 0 0,-1 1 0 0 0,0 0 1 0 0,0 0-1 0 0,0 1 0 0 0,-1-1 1 0 0,0 1-1 0 0,-1 0 0 0 0,0 1 0 0 0,0-1 1 0 0,-1 1-1 0 0,0 0 0 0 0,0 0 0 0 0,-1 2-41 0 0,-5-4-47 0 0,0 0 0 0 0,-1 0 0 0 0,0 0 0 0 0,0-1 0 0 0,-1 1 0 0 0,0-1 0 0 0,0 0 0 0 0,0 0 0 0 0,-1-1 0 0 0,0 1 0 0 0,0-1 0 0 0,0-1 0 0 0,-1 1 0 0 0,0-1 0 0 0,0 0 0 0 0,0-1 0 0 0,0 1 0 0 0,0-1 0 0 0,-1-1 0 0 0,1 0 0 0 0,-1 0 0 0 0,0 0 0 0 0,-6 0 47 0 0,-3 1-535 0 0,0 0 0 0 0,1-1 0 0 0,-1-1-1 0 0,0-1 1 0 0,0 0 0 0 0,0-1 0 0 0,0-1 0 0 0,0 0-1 0 0,1-2 1 0 0,-11-3 535 0 0,-11-9-1202 0 0</inkml:trace>
  <inkml:trace contextRef="#ctx0" brushRef="#br0" timeOffset="608907.751">5096 9272 868 0 0,'8'-1'2439'0'0,"-3"15"1507"0"0,-8 1-4059 0 0,1 0 221 0 0,0 0 0 0 0,0 1-1 0 0,2-1 1 0 0,0 1 0 0 0,1-1 0 0 0,0 1 0 0 0,1-1-1 0 0,1 0 1 0 0,0 1 0 0 0,1-1 0 0 0,1-1 0 0 0,0 1-1 0 0,6 9-107 0 0,-8-18 7 0 0,1 0 0 0 0,1 0 0 0 0,-1 0-1 0 0,1-1 1 0 0,0 0 0 0 0,1 0 0 0 0,-1 0-1 0 0,1 0 1 0 0,0-1 0 0 0,0 0 0 0 0,0 0-1 0 0,1-1 1 0 0,-1 1 0 0 0,1-1-1 0 0,0-1 1 0 0,0 1 0 0 0,0-1 0 0 0,0-1-1 0 0,0 1 1 0 0,0-1 0 0 0,1 0 0 0 0,-1-1-1 0 0,0 0 1 0 0,1 0 0 0 0,-1 0 0 0 0,0-1-1 0 0,1 0 1 0 0,-1-1 0 0 0,0 1 0 0 0,0-2-1 0 0,0 1 1 0 0,0-1 0 0 0,-1 0-1 0 0,1 0 1 0 0,-1 0 0 0 0,1-1 0 0 0,-1 0-1 0 0,0-1 1 0 0,-1 1 0 0 0,1-1 0 0 0,-1 0-1 0 0,0 0 1 0 0,0-1 0 0 0,0 0 0 0 0,-1 0-1 0 0,0 0 1 0 0,0 0 0 0 0,-1 0-1 0 0,1-3-6 0 0,19-137 1124 0 0,-43 156-989 0 0,18 5-109 0 0,-1 1 1 0 0,2 0 0 0 0,0 0 0 0 0,1-1-1 0 0,0 1 1 0 0,2 0 0 0 0,0 0 0 0 0,0 0-1 0 0,1-1 1 0 0,1 1 0 0 0,1-1 0 0 0,4 8-27 0 0,-7-15-30 0 0,1-1 1 0 0,0 0-1 0 0,1 0 0 0 0,0 0 1 0 0,0 0-1 0 0,0-1 1 0 0,1 0-1 0 0,0 1 0 0 0,0-2 1 0 0,1 1-1 0 0,-1-1 1 0 0,1 1-1 0 0,1-2 1 0 0,-1 1-1 0 0,0-1 0 0 0,1 0 1 0 0,0 0-1 0 0,0-1 1 0 0,1 1-1 0 0,-1-2 0 0 0,0 1 1 0 0,1-1-1 0 0,0 0 1 0 0,-1-1-1 0 0,1 0 1 0 0,2 0 29 0 0,-3-1-138 0 0,0-1 0 0 0,0 0 1 0 0,0 0-1 0 0,0 0 0 0 0,0-1 1 0 0,0 0-1 0 0,0-1 0 0 0,-1 1 1 0 0,1-1-1 0 0,-1-1 0 0 0,0 1 1 0 0,0-1-1 0 0,0 0 0 0 0,0-1 1 0 0,-1 1-1 0 0,1-1 0 0 0,-1 0 1 0 0,0 0-1 0 0,-1-1 0 0 0,1 1 1 0 0,-1-1-1 0 0,0 0 0 0 0,-1-1 1 0 0,0 1-1 0 0,1-1 138 0 0,63-175-1291 0 0,-64 174 1300 0 0,10-43 991 0 0,-3-1-1 0 0,-2 1 1 0 0,-1-2 0 0 0,-4 1 0 0 0,-1-3-1000 0 0,-3 55 20 0 0,0 0 0 0 0,-1-1-1 0 0,1 1 1 0 0,0 0 0 0 0,0 0 0 0 0,-1-1 0 0 0,1 1-1 0 0,0 0 1 0 0,0 0 0 0 0,-1 0 0 0 0,1 1 0 0 0,0-1-1 0 0,0 0 1 0 0,-1 0 0 0 0,1 1 0 0 0,0-1 0 0 0,0 1-1 0 0,0-1 1 0 0,-1 1 0 0 0,1-1 0 0 0,0 1 0 0 0,0 0 0 0 0,0-1-1 0 0,0 1 1 0 0,0 0 0 0 0,0 0 0 0 0,1 0 0 0 0,-1 0-1 0 0,0 0 1 0 0,0 0 0 0 0,0 0 0 0 0,1 0 0 0 0,-1 0-1 0 0,1 0 1 0 0,-1 0 0 0 0,1 0 0 0 0,-1 1 0 0 0,1 0-20 0 0,-9 11 34 0 0,2 1 1 0 0,-1 0-1 0 0,2 0 1 0 0,0 1-1 0 0,1-1 1 0 0,0 1-1 0 0,1 1 1 0 0,1-1-1 0 0,0 1 1 0 0,1-1-1 0 0,1 1 1 0 0,0-1-1 0 0,1 1 1 0 0,1 0-1 0 0,1 3-34 0 0,-2-14 6 0 0,40 151 151 0 0,-38-150-181 0 0,-1 1 1 0 0,1 0-1 0 0,1 0 0 0 0,-1-1 1 0 0,1 1-1 0 0,0-1 1 0 0,1 0-1 0 0,-1 0 1 0 0,1 0-1 0 0,1 0 1 0 0,-1-1-1 0 0,1 1 0 0 0,0-1 1 0 0,0-1-1 0 0,0 1 1 0 0,1-1-1 0 0,-1 1 1 0 0,1-2-1 0 0,0 1 1 0 0,1-1-1 0 0,-1 1 0 0 0,1-2 1 0 0,-1 1-1 0 0,1-1 1 0 0,0 0-1 0 0,-1 0 1 0 0,1-1-1 0 0,0 0 1 0 0,0 0-1 0 0,1-1 0 0 0,-1 0 1 0 0,0 0-1 0 0,2-1 24 0 0,2-1-334 0 0,1-1 0 0 0,-1 0 0 0 0,0-1 0 0 0,-1 0 0 0 0,1 0 0 0 0,-1-1 0 0 0,1-1 0 0 0,-1 0 0 0 0,-1 0 0 0 0,1-1 0 0 0,-1 0 0 0 0,-1-1-1 0 0,1 0 1 0 0,-1 0 0 0 0,-1-1 0 0 0,1 0 0 0 0,-1 0 0 0 0,-1-1 0 0 0,0 0 0 0 0,0 0 0 0 0,0-3 334 0 0,8-25-1229 0 0</inkml:trace>
  <inkml:trace contextRef="#ctx0" brushRef="#br0" timeOffset="609156.244">6272 9187 2784 0 0,'1'-141'7299'0'0,"0"140"-7240"0"0,-1 1 1 0 0,0-1-1 0 0,0 0 1 0 0,1 0-1 0 0,-1 0 0 0 0,0 0 1 0 0,0 0-1 0 0,0 1 1 0 0,0-1-1 0 0,0 0 1 0 0,0 0-1 0 0,0 0 0 0 0,-1 0 1 0 0,1 0-1 0 0,0 1 1 0 0,0-1-1 0 0,-1 0 0 0 0,1 0 1 0 0,0 0-1 0 0,-1 1 1 0 0,1-1-1 0 0,-1 0 0 0 0,1 0 1 0 0,-1 1-1 0 0,1-1 1 0 0,-1 1-1 0 0,0-1 1 0 0,1 0-1 0 0,-1 1 0 0 0,0-1 1 0 0,1 1-1 0 0,-1-1 1 0 0,0 1-1 0 0,0 0 0 0 0,0-1 1 0 0,1 1-1 0 0,-1 0 1 0 0,0-1-1 0 0,0 1 1 0 0,0 0-1 0 0,0 0 0 0 0,1 0 1 0 0,-1 0-1 0 0,0 0 1 0 0,0 0-1 0 0,0 0 0 0 0,0 0 1 0 0,0 0-1 0 0,1 0 1 0 0,-1 0-1 0 0,0 1 1 0 0,-1-1-60 0 0,-1 25 90 0 0,1 0 1 0 0,0-1 0 0 0,2 1 0 0 0,1 0 0 0 0,1 0 0 0 0,1 0 0 0 0,1-1 0 0 0,1 1-1 0 0,1-1 1 0 0,7 14-91 0 0,50 201-2165 0 0,-64-236 1929 0 0,-1-1-1 0 0,1 0 1 0 0,0 1 0 0 0,-1-1 0 0 0,1 0-1 0 0,-1 1 1 0 0,0-1 0 0 0,0 0 0 0 0,0 0-1 0 0,0-1 1 0 0,0 1 0 0 0,0 0 0 0 0,-1-1 0 0 0,1 1-1 0 0,0-1 1 0 0,-1 0 0 0 0,1 0 0 0 0,-1 0-1 0 0,0 0 1 0 0,1 0 0 0 0,-1 0 0 0 0,0-1-1 0 0,1 1 1 0 0,-1-1 0 0 0,0 0 0 0 0,0 0 0 0 0,1 0-1 0 0,-1 0 1 0 0,0 0 0 0 0,0-1 0 0 0,1 1-1 0 0,-1-1 1 0 0,0 0 0 0 0,1 0 0 0 0,-2 0 236 0 0,-38-13-1156 0 0</inkml:trace>
  <inkml:trace contextRef="#ctx0" brushRef="#br0" timeOffset="609418.375">5984 9411 3624 0 0,'-5'-3'1484'0'0,"5"0"-119"0"0,-2 0-269 0 0,2 0-256 0 0,2-1-180 0 0,4 1-196 0 0,-1 0-132 0 0,18-3-172 0 0,2 1-192 0 0,4 4-216 0 0,5-1 24 0 0,4 1-452 0 0,-20 1-636 0 0,10 0 88 0 0,6 0-249 0 0,0 0 69 0 0,1 0 196 0 0</inkml:trace>
  <inkml:trace contextRef="#ctx0" brushRef="#br0" timeOffset="605424.97">385 9221 2052 0 0,'48'-79'2330'0'0,"9"-26"1958"0"0,-87 135-2944 0 0,18 3-1288 0 0,2 0 1 0 0,1 1 0 0 0,1 0-1 0 0,2 1 1 0 0,1-1 0 0 0,2 1 0 0 0,1 0-1 0 0,2 0 1 0 0,3 24-57 0 0,-2-2 61 0 0,28 111-31 0 0,23 24-766 0 0,-52-190 601 0 0,0 0-1 0 0,0 0 1 0 0,-1 0 0 0 0,1-1-1 0 0,0 1 1 0 0,-1 0-1 0 0,0 0 1 0 0,0-1 0 0 0,1 1-1 0 0,-1 0 1 0 0,0-1 0 0 0,0 1-1 0 0,0-1 1 0 0,-1 1 0 0 0,1-1-1 0 0,0 0 1 0 0,0 1 0 0 0,-1-1-1 0 0,1 0 1 0 0,-1 0 0 0 0,1 0-1 0 0,-1 0 1 0 0,0 0 0 0 0,1 0-1 0 0,-1 0 1 0 0,0-1 0 0 0,1 1-1 0 0,-1-1 1 0 0,0 1 0 0 0,0-1-1 0 0,0 0 1 0 0,0 1 0 0 0,1-1-1 0 0,-1 0 1 0 0,0 0-1 0 0,0 0 1 0 0,0-1 0 0 0,0 1-1 0 0,1 0 1 0 0,-1-1 0 0 0,0 1-1 0 0,0-1 1 0 0,1 0 0 0 0,-1 1-1 0 0,0-1 1 0 0,0 0 135 0 0,-25-18-1117 0 0</inkml:trace>
  <inkml:trace contextRef="#ctx0" brushRef="#br0" timeOffset="606743.597">1 9004 2396 0 0,'40'-25'4559'0'0,"57"-1"-3919"0"0,67-4 18 0 0,1 6 0 0 0,119 0-658 0 0,-191 21-80 0 0,-91 3 145 0 0,16 9-248 0 0,-26 37 202 0 0,2 0-1 0 0,2 0 0 0 0,3 0 1 0 0,1 0-1 0 0,2 1 0 0 0,3-1 1 0 0,1 0-1 0 0,11 36-18 0 0,-12-52-3 0 0,89 421 368 0 0,-62-626-303 0 0,8-44-671 0 0,-27 259 351 0 0,-3 17 187 0 0,-10-44 55 0 0,2 0-1 0 0,0 0 0 0 0,0-1 0 0 0,1 1 0 0 0,1-1 1 0 0,0 1-1 0 0,0-1 0 0 0,2 0 0 0 0,-1-1 0 0 0,1 1 1 0 0,1-1-1 0 0,6 8 17 0 0,-9-16 21 0 0,0 1 0 0 0,0-2 0 0 0,0 1 0 0 0,0 0 0 0 0,0-1 0 0 0,0 0 0 0 0,1 0 0 0 0,-1 0 0 0 0,1-1 0 0 0,-1 1 0 0 0,1-1 0 0 0,0 0 0 0 0,-1 0 0 0 0,1-1 0 0 0,0 0 0 0 0,0 1 0 0 0,0-2 0 0 0,-1 1 0 0 0,1 0 0 0 0,0-1 0 0 0,0 0 0 0 0,-1 0 0 0 0,1 0 0 0 0,0-1 0 0 0,-1 0 0 0 0,0 0 0 0 0,1 0 0 0 0,-1 0 0 0 0,1-1-21 0 0,105-94-321 0 0,-16-95 313 0 0,-63 111 129 0 0,-16 217 184 0 0,-13-122-292 0 0,0 1-1 0 0,1-1 1 0 0,0 1-1 0 0,2-1 1 0 0,-1 0-1 0 0,2-1 1 0 0,0 1-1 0 0,0-1 1 0 0,1 0-1 0 0,1-1 1 0 0,0 1-1 0 0,1-1 0 0 0,0-1 1 0 0,1 0-1 0 0,0 0 1 0 0,8 5-13 0 0,-12-15-7 0 0,0 0 0 0 0,0 0 0 0 0,0 0 0 0 0,1-1 0 0 0,-1 0 0 0 0,0 0 0 0 0,0 0 0 0 0,0-1 0 0 0,1 0 0 0 0,-1 0 0 0 0,0-1 1 0 0,0 0-1 0 0,0 0 0 0 0,-1 0 0 0 0,1-1 0 0 0,0 0 0 0 0,-1 0 0 0 0,0 0 0 0 0,0 0 0 0 0,0-1 0 0 0,0 0 0 0 0,0 0 0 0 0,-1-1 0 0 0,1 1 0 0 0,-1-1 0 0 0,-1 0 0 0 0,1 0 0 0 0,-1 0 1 0 0,1 0-1 0 0,-1-1 0 0 0,-1 1 0 0 0,1-1 0 0 0,-1 0 0 0 0,1-5 7 0 0,15-23-76 0 0,-1-1 0 0 0,-2-1 0 0 0,-1-1-1 0 0,-2 0 1 0 0,-2 0 0 0 0,-1-1 0 0 0,0-16 76 0 0,-7 44 272 0 0,-3 25-257 0 0,3 88-149 0 0,73 114 712 0 0,-73-216-546 0 0,1 0 1 0 0,-1 0-1 0 0,1 0 0 0 0,-1-1 1 0 0,1 1-1 0 0,-1-1 0 0 0,1 1 1 0 0,-1-1-1 0 0,1 0 0 0 0,0 0 1 0 0,-1 0-1 0 0,1 0 0 0 0,-1-1 1 0 0,1 1-1 0 0,-1-1 0 0 0,1 1 1 0 0,-1-1-1 0 0,1 0 0 0 0,-1 0 1 0 0,0 0-1 0 0,1 0 0 0 0,-1-1 1 0 0,0 1-1 0 0,0 0 0 0 0,0-1 1 0 0,0 0-1 0 0,0 1 0 0 0,0-1 1 0 0,0 0-1 0 0,-1 0 0 0 0,1 0 1 0 0,-1 0-1 0 0,1 0 1 0 0,0-1-33 0 0,4-3 90 0 0,-3 4-89 0 0,9-11-28 0 0,1 1 0 0 0,1 0 0 0 0,0 1 0 0 0,1 1 0 0 0,0 0 0 0 0,0 1 0 0 0,1 0 0 0 0,0 2 0 0 0,1 0 0 0 0,0 0 0 0 0,0 2 0 0 0,0 0 0 0 0,1 1 0 0 0,-1 1 0 0 0,6 0 27 0 0,-16 4-13 0 0,1 0 1 0 0,-1 1-1 0 0,0 1 1 0 0,0-1 0 0 0,0 1-1 0 0,0 0 1 0 0,0 1-1 0 0,-1-1 1 0 0,1 2-1 0 0,-1-1 1 0 0,0 0-1 0 0,-1 1 1 0 0,1 0-1 0 0,-1 1 1 0 0,0-1-1 0 0,0 1 1 0 0,0 0-1 0 0,-1 0 1 0 0,0 0-1 0 0,0 1 1 0 0,-1 0-1 0 0,1-1 1 0 0,-1 1-1 0 0,-1 0 1 0 0,0 1-1 0 0,0-1 1 0 0,0 0 0 0 0,-1 1-1 0 0,0-1 1 0 0,0 1-1 0 0,-1-1 1 0 0,0 1-1 0 0,0-1 1 0 0,-1 1-1 0 0,0-1 1 0 0,0 0-1 0 0,-1 1 1 0 0,1-1-1 0 0,-2 0 1 0 0,1 0-1 0 0,-1 0 1 0 0,0 0-1 0 0,-1 0 1 0 0,0-1-1 0 0,0 1 1 0 0,0-1-1 0 0,0 0 1 0 0,-1 0 0 0 0,-5 4 12 0 0,-10 5-555 0 0,0-2 1 0 0,-1 0 0 0 0,0-1 0 0 0,-1-2 0 0 0,0 0 0 0 0,-1-1 0 0 0,0-1 0 0 0,0-1 0 0 0,0-1 0 0 0,-25 2 554 0 0,6-2-1183 0 0</inkml:trace>
  <inkml:trace contextRef="#ctx0" brushRef="#br0" timeOffset="614782.754">14085 8901 1880 0 0,'8'1'116'0'0,"0"0"0"0"0,0 0 0 0 0,0 1 0 0 0,0 0 0 0 0,0 1-1 0 0,0-1 1 0 0,-1 1 0 0 0,1 1 0 0 0,-1 0 0 0 0,0 0 0 0 0,0 0 0 0 0,0 1 0 0 0,-1 0-1 0 0,0 0 1 0 0,0 1 0 0 0,0-1 0 0 0,0 1 0 0 0,-1 1 0 0 0,0-1 0 0 0,0 1 0 0 0,3 6-116 0 0,5 4 106 0 0,9 9 221 0 0,-1 1-1 0 0,-1 1 1 0 0,-1 1-1 0 0,-2 1 1 0 0,-1 0-1 0 0,-1 1 1 0 0,-2 1-1 0 0,9 33-326 0 0,-22-66 39 0 0,0 0 1 0 0,-1 0-1 0 0,1 0 0 0 0,0 1 0 0 0,-1-1 1 0 0,1 0-1 0 0,-1 0 0 0 0,1 1 1 0 0,-1-1-1 0 0,1 0 0 0 0,-1 1 1 0 0,1-1-1 0 0,-1 1 0 0 0,0-1 0 0 0,1 0 1 0 0,-1 1-1 0 0,0 0 0 0 0,0-1 1 0 0,1 1-1 0 0,-1-1 0 0 0,0 1 0 0 0,0 0 1 0 0,0 0-1 0 0,1-1 0 0 0,-1 1 1 0 0,0 0-1 0 0,0 0 0 0 0,0 0 1 0 0,0 0-1 0 0,0 0 0 0 0,1 0 0 0 0,-1 0 1 0 0,0 0-1 0 0,0 0 0 0 0,0 1 1 0 0,0-1-1 0 0,1 0 0 0 0,-1 0 0 0 0,0 1 1 0 0,0-1-1 0 0,0 1 0 0 0,1-1 1 0 0,-1 1-1 0 0,0-1 0 0 0,1 1 1 0 0,-1-1-1 0 0,0 1 0 0 0,1-1 0 0 0,-1 1 1 0 0,1 0-1 0 0,-1-1 0 0 0,1 1 1 0 0,-1 0-1 0 0,1 0 0 0 0,-1-1 0 0 0,1 1 1 0 0,0 0-1 0 0,0 0 0 0 0,-1 0 1 0 0,1-1-1 0 0,0 1 0 0 0,0 0 1 0 0,0 0-40 0 0,-7-19 68 0 0,1-1 0 0 0,1 1 0 0 0,1-1 0 0 0,1 0 0 0 0,1-1 1 0 0,0 1-1 0 0,1-1 0 0 0,1 1 0 0 0,1 0 0 0 0,1-1 1 0 0,1 1-1 0 0,0 0 0 0 0,1 0 0 0 0,1 0 0 0 0,1 1 1 0 0,1 0-1 0 0,1 0 0 0 0,0 0 0 0 0,1 1 0 0 0,1 0 0 0 0,0 1 1 0 0,11-12-69 0 0,-18 23-8 0 0,0 0 1 0 0,0 0-1 0 0,0 0 1 0 0,1 0-1 0 0,0 1 1 0 0,0 0-1 0 0,0 0 1 0 0,1 0-1 0 0,-1 0 1 0 0,1 1-1 0 0,0 0 1 0 0,0 0-1 0 0,0 0 1 0 0,0 0-1 0 0,0 1 1 0 0,1 0-1 0 0,-1 0 1 0 0,1 0-1 0 0,0 1 1 0 0,0 0-1 0 0,-1 0 1 0 0,1 0-1 0 0,0 1 1 0 0,0 0-1 0 0,0 0 1 0 0,-1 0-1 0 0,3 1 8 0 0,13 11-11 0 0,-1 1-1 0 0,0 1 1 0 0,-1 1 0 0 0,0 1 0 0 0,-1 0 0 0 0,-1 1-1 0 0,-1 1 1 0 0,0 1 0 0 0,-2 0 0 0 0,0 1-1 0 0,-1 0 1 0 0,-1 1 0 0 0,0 1 0 0 0,-2 0-1 0 0,2 8 12 0 0,44 170-507 0 0,-51-109-4892 0 0,-6-85 4389 0 0,-6-1 42 0 0</inkml:trace>
  <inkml:trace contextRef="#ctx0" brushRef="#br0" timeOffset="618049.582">19447 8670 2296 0 0,'-1'-1'71'0'0,"0"0"1"0"0,0 1-1 0 0,1-1 0 0 0,-1 0 1 0 0,0 0-1 0 0,0 0 0 0 0,1 0 1 0 0,-1 0-1 0 0,0 0 0 0 0,1 0 0 0 0,-1 0 1 0 0,1 0-1 0 0,-1 0 0 0 0,1 0 1 0 0,0 0-1 0 0,-1-1 0 0 0,1 1 0 0 0,0 0 1 0 0,0 0-1 0 0,0 0 0 0 0,0 0 1 0 0,0-1-1 0 0,0 1 0 0 0,0 0 0 0 0,0 0 1 0 0,1 0-1 0 0,-1 0 0 0 0,0-1 1 0 0,1 1-1 0 0,-1 0 0 0 0,1 0 0 0 0,-1 0 1 0 0,1 0-1 0 0,-1 0 0 0 0,1 0 1 0 0,0 0-1 0 0,-1 0 0 0 0,1 0 0 0 0,0 0 1 0 0,0 1-1 0 0,0-1 0 0 0,0 0 1 0 0,0 0-1 0 0,0 1 0 0 0,0-1 0 0 0,0 1 1 0 0,0-1-1 0 0,0 1 0 0 0,0-1 1 0 0,0 1-1 0 0,0 0 0 0 0,1-1 0 0 0,-1 1 1 0 0,0 0-1 0 0,0 0 0 0 0,0 0 1 0 0,0 0-1 0 0,1 0 0 0 0,-1 0 0 0 0,0 0 1 0 0,0 0-1 0 0,0 0 0 0 0,0 1 1 0 0,1-1-72 0 0,-10-4 75 0 0,0 0 1 0 0,0 0-1 0 0,0 1 1 0 0,-1 0 0 0 0,1 1-1 0 0,-1 0 1 0 0,1 0-1 0 0,-1 1 1 0 0,0 0 0 0 0,0 0-1 0 0,0 1 1 0 0,1 0-1 0 0,-1 1 1 0 0,0 0 0 0 0,0 0-1 0 0,1 1 1 0 0,-1 0-1 0 0,1 0 1 0 0,-1 1 0 0 0,1 0-1 0 0,0 1 1 0 0,0 0 0 0 0,0 0-1 0 0,1 1 1 0 0,-1 0-1 0 0,-1 1-75 0 0,-7 6 85 0 0,-1 1 1 0 0,2 1-1 0 0,0 0 0 0 0,0 1 0 0 0,2 0 0 0 0,0 2 0 0 0,0-1 0 0 0,2 1 0 0 0,0 1 1 0 0,-6 13-86 0 0,-14 82 1038 0 0,34-108-997 0 0,-1-1 0 0 0,1 1 0 0 0,-1-1 0 0 0,1 0 0 0 0,1 0 0 0 0,-1 0 0 0 0,0 0 0 0 0,1 0-1 0 0,0-1 1 0 0,0 0 0 0 0,0 1 0 0 0,0-2 0 0 0,1 1 0 0 0,-1 0 0 0 0,1-1 0 0 0,-1 0 0 0 0,1 0 0 0 0,0 0 0 0 0,0 0-1 0 0,0-1 1 0 0,0 0 0 0 0,0 0 0 0 0,0-1 0 0 0,0 1 0 0 0,1-1 0 0 0,-1 0 0 0 0,0 0 0 0 0,0-1 0 0 0,0 1-1 0 0,0-1 1 0 0,0-1 0 0 0,0 1 0 0 0,0 0 0 0 0,3-2-41 0 0,18-6-72 0 0,0 0 0 0 0,0-2 0 0 0,0 0 0 0 0,-1-2 0 0 0,-1-1 0 0 0,-1-1 0 0 0,0-1 0 0 0,0-1 0 0 0,-2-1 1 0 0,0-1-1 0 0,-1-1 0 0 0,-2 0 0 0 0,0-1 0 0 0,11-18 72 0 0,-28 39-2 0 0,0 0 1 0 0,-1 0 0 0 0,1 0-1 0 0,0 0 1 0 0,0 0 0 0 0,-1-1-1 0 0,1 1 1 0 0,0 0 0 0 0,0-1 0 0 0,-1 1-1 0 0,1 0 1 0 0,-1-1 0 0 0,1 1-1 0 0,0-1 1 0 0,-1 1 0 0 0,1-1-1 0 0,-1 1 1 0 0,1-1 0 0 0,-1 1-1 0 0,1-1 1 0 0,-1 0 0 0 0,1 1-1 0 0,-1-1 1 0 0,0 0 0 0 0,1 1 0 0 0,-1-1-1 0 0,0 0 1 0 0,1 1 0 0 0,-1-1-1 0 0,0 0 1 0 0,0 0 0 0 0,0 1-1 0 0,0-1 1 0 0,0 0 0 0 0,0 0-1 0 0,0 1 1 0 0,0-1 0 0 0,0 0-1 0 0,0 0 1 0 0,0 1 0 0 0,0-1-1 0 0,-1 0 1 0 0,1 0 0 0 0,0 1 0 0 0,0-1-1 0 0,-1 0 1 0 0,1 1 0 0 0,-1-1-1 0 0,1 0 1 0 0,-1 1 0 0 0,1-1-1 0 0,-1 1 1 0 0,1-1 0 0 0,-1 1-1 0 0,1-1 1 0 0,-1 1 0 0 0,1-1-1 0 0,-1 1 1 0 0,0-1 0 0 0,1 1 0 0 0,-1 0-1 0 0,0-1 1 0 0,0 1 0 0 0,1 0-1 0 0,-1 0 1 0 0,0-1 0 0 0,1 1-1 0 0,-1 0 1 0 0,0 0 1 0 0,-7 6 7 0 0,1 0 0 0 0,0 1 1 0 0,1 0-1 0 0,-1 0 0 0 0,1 0 0 0 0,1 1 0 0 0,-1 0 1 0 0,1 0-1 0 0,1 1 0 0 0,-1-1 0 0 0,1 1 1 0 0,1 0-1 0 0,0 0 0 0 0,0 0 0 0 0,1 0 0 0 0,-1 8-7 0 0,2-11 25 0 0,1 0 0 0 0,-1 0 0 0 0,1-1 0 0 0,1 1 0 0 0,-1 0 0 0 0,1 0 0 0 0,0-1 0 0 0,0 1 0 0 0,1-1 0 0 0,0 1 0 0 0,0-1 0 0 0,0 1 0 0 0,1-1 0 0 0,-1 0 0 0 0,1 0 0 0 0,0 0 0 0 0,1 0 0 0 0,-1-1 0 0 0,1 1 0 0 0,0-1 0 0 0,0 0 0 0 0,1 0 0 0 0,-1-1 0 0 0,1 1-1 0 0,-1-1 1 0 0,1 0 0 0 0,0 0 0 0 0,6 2-25 0 0,4 2-27 0 0,0 0 0 0 0,1-2 0 0 0,0 1-1 0 0,0-2 1 0 0,0 0 0 0 0,1-1 0 0 0,-1-1 0 0 0,1 0-1 0 0,13-2 28 0 0,-20-2-296 0 0,1-1-1 0 0,-1 0 0 0 0,1-1 0 0 0,-1 0 0 0 0,0 0 0 0 0,-1-1 0 0 0,1-1 0 0 0,-1 0 0 0 0,0 0 0 0 0,0 0 1 0 0,-1-1-1 0 0,0-1 0 0 0,0 1 0 0 0,-1-1 0 0 0,0-1 0 0 0,0 1 0 0 0,-1-1 0 0 0,0-1 0 0 0,0 1 1 0 0,-1-1-1 0 0,-1 1 0 0 0,1-2 0 0 0,-2 1 0 0 0,1 0 0 0 0,-1-1 0 0 0,-1 1 0 0 0,1-11 297 0 0,8-21-1160 0 0</inkml:trace>
  <inkml:trace contextRef="#ctx0" brushRef="#br0" timeOffset="618449.286">19991 8449 1724 0 0,'18'-288'7159'0'0,"-18"287"-6886"0"0,-14 3 401 0 0,8 64-402 0 0,2 1-1 0 0,3-1 1 0 0,3 0-1 0 0,2 0 1 0 0,7 20-272 0 0,6 115 247 0 0,-10-58 348 0 0,45-232 93 0 0,-46 76-763 0 0,1 1 0 0 0,0 0 0 0 0,1 0 0 0 0,0 1 0 0 0,1 0 1 0 0,0 1-1 0 0,1 0 0 0 0,0 0 0 0 0,0 1 0 0 0,1 0 0 0 0,1 0 0 0 0,-1 2 0 0 0,1-1 1 0 0,0 2-1 0 0,1-1 0 0 0,0 2 0 0 0,0 0 0 0 0,0 0 0 0 0,1 1 0 0 0,11-2 75 0 0,-20 8-10 0 0,-1-1-1 0 0,0 0 0 0 0,0 1 0 0 0,-1 0 1 0 0,1 0-1 0 0,0 0 0 0 0,0 0 0 0 0,-1 0 1 0 0,0 1-1 0 0,1 0 0 0 0,-1 0 0 0 0,0 0 1 0 0,0 0-1 0 0,0 0 0 0 0,-1 0 0 0 0,1 1 1 0 0,-1 0-1 0 0,0-1 0 0 0,0 1 0 0 0,0 0 1 0 0,0 0-1 0 0,-1 0 0 0 0,0 0 0 0 0,0 0 1 0 0,0 0-1 0 0,0 0 0 0 0,0 1 0 0 0,-1-1 1 0 0,0 0-1 0 0,0 0 0 0 0,0 1 0 0 0,0-1 1 0 0,-1 0-1 0 0,0 0 0 0 0,1 0 0 0 0,-2 1 1 0 0,1-1-1 0 0,0 0 0 0 0,-1 0 0 0 0,0-1 1 0 0,0 1-1 0 0,-1 2 11 0 0,-3 2-86 0 0,0-1 1 0 0,0 0-1 0 0,0 0 1 0 0,-1-1-1 0 0,0 0 1 0 0,0 0-1 0 0,-1 0 0 0 0,0-1 1 0 0,0 0-1 0 0,0-1 1 0 0,0 0-1 0 0,-1 0 1 0 0,1-1-1 0 0,-1 0 0 0 0,0 0 1 0 0,0-1-1 0 0,0 0 1 0 0,-1-1-1 0 0,1 0 0 0 0,-6 0 86 0 0,13-1-186 0 0,0 0 0 0 0,0-1 0 0 0,-1 1 0 0 0,1-1 0 0 0,0 1 0 0 0,0-1 0 0 0,0 0-1 0 0,0 0 1 0 0,0 0 0 0 0,0 0 0 0 0,0 0 0 0 0,0 0 0 0 0,0-1 0 0 0,0 1 0 0 0,0-1-1 0 0,1 1 1 0 0,-1-1 0 0 0,1 0 0 0 0,-1 1 0 0 0,1-1 0 0 0,0 0 0 0 0,-1 0 0 0 0,1 0-1 0 0,0 0 1 0 0,0 0 0 0 0,1 0 0 0 0,-1-1 0 0 0,0 1 0 0 0,1 0 0 0 0,-1-1 186 0 0,3-7-1178 0 0</inkml:trace>
  <inkml:trace contextRef="#ctx0" brushRef="#br0" timeOffset="618747.229">20735 8602 1792 0 0,'-18'26'1289'0'0,"7"-14"-872"0"0,1 1 0 0 0,0 1 0 0 0,1 0 0 0 0,0 0 0 0 0,1 1 1 0 0,1 0-1 0 0,0 0 0 0 0,1 0 0 0 0,1 1 0 0 0,0 0 0 0 0,1 0 0 0 0,1 1 0 0 0,0 4-417 0 0,3-18 57 0 0,1 0-1 0 0,-1 0 0 0 0,1 0 1 0 0,-1 0-1 0 0,1 0 0 0 0,0-1 1 0 0,0 1-1 0 0,0 0 0 0 0,0-1 0 0 0,1 1 1 0 0,-1-1-1 0 0,1 1 0 0 0,0-1 1 0 0,-1 1-1 0 0,1-1 0 0 0,0 0 1 0 0,0 0-1 0 0,1 0 0 0 0,-1 0 1 0 0,0-1-1 0 0,1 1 0 0 0,-1 0 0 0 0,1-1 1 0 0,-1 0-1 0 0,1 0 0 0 0,0 1 1 0 0,-1-2-1 0 0,1 1 0 0 0,0 0 1 0 0,0 0-1 0 0,0-1 0 0 0,-1 0 0 0 0,1 1 1 0 0,0-1-1 0 0,0 0 0 0 0,0-1 1 0 0,0 1-57 0 0,103-12 1014 0 0,-99 12-990 0 0,-1-1 0 0 0,0 1 0 0 0,1-1 1 0 0,-1 0-1 0 0,0-1 0 0 0,0 0 0 0 0,0 0 0 0 0,0 0 0 0 0,0 0 0 0 0,0-1 0 0 0,-1 0 1 0 0,1 0-1 0 0,-1-1 0 0 0,0 1 0 0 0,0-1 0 0 0,0-1 0 0 0,0 1 0 0 0,-1 0 1 0 0,1-1-1 0 0,-1 0 0 0 0,0 0 0 0 0,-1 0 0 0 0,1-1 0 0 0,-1 1 0 0 0,0-1 0 0 0,-1 0 1 0 0,1 0-1 0 0,-1 0 0 0 0,0 0 0 0 0,-1 0 0 0 0,0 0 0 0 0,1-1 0 0 0,-2 1 0 0 0,1 0 1 0 0,-1-1-1 0 0,0 1 0 0 0,0 0 0 0 0,-1-1 0 0 0,0 1 0 0 0,0 0 0 0 0,-1-1 0 0 0,-1-3-24 0 0,-5 1-161 0 0,-2 0-1 0 0,0 0 0 0 0,0 1 1 0 0,0 0-1 0 0,-1 1 0 0 0,0 0 0 0 0,0 1 1 0 0,-1 0-1 0 0,0 1 0 0 0,0 0 1 0 0,0 1-1 0 0,-1 0 0 0 0,1 1 0 0 0,-1 0 1 0 0,0 1-1 0 0,0 1 0 0 0,0 0 1 0 0,-11 1 161 0 0,-193-10-6573 0 0,191 10 5310 0 0</inkml:trace>
  <inkml:trace contextRef="#ctx0" brushRef="#br0" timeOffset="616205.703">16517 8718 1044 0 0,'8'4'5811'0'0,"28"71"-4979"0"0,62 182 727 0 0,-78-137 481 0 0,-20-120-2024 0 0,0-1 0 0 0,0 1 0 0 0,0-1 0 0 0,-1 1 0 0 0,1 0 0 0 0,0-1 0 0 0,0 1-1 0 0,-1-1 1 0 0,1 1 0 0 0,0-1 0 0 0,0 1 0 0 0,-1 0 0 0 0,1-1 0 0 0,0 1 0 0 0,-1 0-1 0 0,1-1 1 0 0,0 1 0 0 0,-1 0 0 0 0,1 0 0 0 0,-1-1 0 0 0,1 1 0 0 0,0 0 0 0 0,-1 0-1 0 0,1 0 1 0 0,-1-1 0 0 0,1 1 0 0 0,-1 0 0 0 0,1 0 0 0 0,-1 0 0 0 0,1 0 0 0 0,-1 0 0 0 0,1 0-1 0 0,-1 0 1 0 0,1 0 0 0 0,-1 0 0 0 0,1 0 0 0 0,0 0 0 0 0,-1 0 0 0 0,1 1 0 0 0,-1-1-1 0 0,1 0 1 0 0,-1 0 0 0 0,1 0 0 0 0,-1 1 0 0 0,1-1 0 0 0,0 0 0 0 0,-1 0 0 0 0,1 1 0 0 0,0-1-1 0 0,-1 0 1 0 0,1 1 0 0 0,0-1 0 0 0,-1 1 0 0 0,1-1 0 0 0,0 0-16 0 0,4-40-71 0 0,3 0 0 0 0,1 0 1 0 0,2 1-1 0 0,1 0 0 0 0,3 0 0 0 0,1 2 0 0 0,1 0 1 0 0,13-20 70 0 0,-27 57-26 0 0,0-1 0 0 0,0 1-1 0 0,0-1 1 0 0,0 1 0 0 0,0 0 0 0 0,1 0 0 0 0,-1 0 0 0 0,0 0 0 0 0,0 0 0 0 0,0 1 0 0 0,0-1-1 0 0,0 1 1 0 0,0-1 0 0 0,0 1 0 0 0,0 0 0 0 0,-1 0 0 0 0,1-1 0 0 0,0 1 0 0 0,0 1 0 0 0,0-1-1 0 0,-1 0 1 0 0,1 0 0 0 0,-1 1 0 0 0,1-1 0 0 0,-1 0 0 0 0,1 1 0 0 0,-1 0 0 0 0,0-1 0 0 0,0 1-1 0 0,0 0 1 0 0,0 0 0 0 0,0-1 0 0 0,0 1 0 0 0,0 0 0 0 0,-1 0 0 0 0,1 0 0 0 0,0 1 26 0 0,11 16-60 0 0,-1 1 0 0 0,0 0 1 0 0,-1 1-1 0 0,-1-1 0 0 0,-1 2 1 0 0,-1-1-1 0 0,-1 1 1 0 0,-1 0-1 0 0,1 16 60 0 0,4 49 100 0 0,-10-86-13 0 0,-5-9 88 0 0,8-20-188 0 0,0 0 0 0 0,2 1 0 0 0,1 0 0 0 0,1 0 0 0 0,1 0 0 0 0,1 0 0 0 0,2 2 0 0 0,1-1 0 0 0,7-11 13 0 0,-17 32-34 0 0,0 0-1 0 0,1-1 1 0 0,0 1-1 0 0,0 0 1 0 0,0 0-1 0 0,1 1 1 0 0,-1-1 0 0 0,1 1-1 0 0,0 0 1 0 0,0 0-1 0 0,1 0 1 0 0,-1 0-1 0 0,1 1 1 0 0,0-1-1 0 0,0 1 1 0 0,0 1-1 0 0,0-1 1 0 0,1 1-1 0 0,-1 0 1 0 0,1-1 34 0 0,1 9-21 0 0,-1-1 0 0 0,0 1 0 0 0,-1 0 0 0 0,0 0 0 0 0,0 1 0 0 0,0-1 0 0 0,0 1 0 0 0,-1 0 0 0 0,0 1 0 0 0,-1-1 0 0 0,0 1 0 0 0,0-1 0 0 0,0 1 0 0 0,-1 0 0 0 0,1 6 21 0 0,45 202-42 0 0,-41-121-6507 0 0,-7-95 5348 0 0</inkml:trace>
  <inkml:trace contextRef="#ctx0" brushRef="#br0" timeOffset="616497.926">17570 8701 1908 0 0,'0'43'4205'0'0,"0"29"-1122"0"0,28 99-2404 0 0,52 35-1052 0 0,-80-205 249 0 0,1 0 1 0 0,-1 0 0 0 0,1 0 0 0 0,-1 1-1 0 0,0-1 1 0 0,0 0 0 0 0,0 0 0 0 0,1 1 0 0 0,-1-1-1 0 0,0 0 1 0 0,0 0 0 0 0,-1 1 0 0 0,1-1-1 0 0,0 0 1 0 0,0 0 0 0 0,-1 1 0 0 0,1-1-1 0 0,0 0 1 0 0,-1 0 0 0 0,1 0 0 0 0,-1 0 0 0 0,0 0-1 0 0,1 1 1 0 0,-1-1 0 0 0,0 0 0 0 0,0-1-1 0 0,1 1 1 0 0,-1 0 0 0 0,0 0 0 0 0,0 0 0 0 0,0 0-1 0 0,0-1 1 0 0,0 1 0 0 0,0 0 0 0 0,-1-1-1 0 0,1 1 1 0 0,0-1 0 0 0,0 1 0 0 0,0-1 0 0 0,0 0-1 0 0,-1 1 1 0 0,1-1 0 0 0,0 0 0 0 0,0 0-1 0 0,-1 0 1 0 0,1 0 0 0 0,0 0 0 0 0,0 0 0 0 0,-1 0-1 0 0,0 0 124 0 0,-17-3-1152 0 0</inkml:trace>
  <inkml:trace contextRef="#ctx0" brushRef="#br0" timeOffset="616747.112">17386 8982 2508 0 0,'-7'-1'5734'0'0,"23"-12"-4510"0"0,19-1-945 0 0,0 1 1 0 0,0 2 0 0 0,1 1 0 0 0,1 2 0 0 0,0 1 0 0 0,33-1-280 0 0,34-8-1388 0 0,70-27-5157 0 0,-154 35 5413 0 0</inkml:trace>
  <inkml:trace contextRef="#ctx0" brushRef="#br0" timeOffset="616994.724">18028 8673 3804 0 0,'1'-41'6878'0'0,"2"64"-4414"0"0,33 190-1757 0 0,-1-4-5122 0 0,-56-133-1868 0 0,16-72 5208 0 0</inkml:trace>
  <inkml:trace contextRef="#ctx0" brushRef="#br0" timeOffset="615257.6">15212 9010 2864 0 0,'31'-15'6165'0'0,"83"-17"-4660"0"0,194-11-1784 0 0,-102 37-6850 0 0,-190 6 5691 0 0</inkml:trace>
  <inkml:trace contextRef="#ctx0" brushRef="#br0" timeOffset="615457.906">15434 9174 1348 0 0,'1'0'132'0'0,"-1"0"-1"0"0,1 0 1 0 0,-1 0-1 0 0,1 0 1 0 0,0 0-1 0 0,-1 0 1 0 0,1 0-1 0 0,-1 0 1 0 0,1 0-1 0 0,-1 0 1 0 0,1 0-1 0 0,-1 0 1 0 0,1 0-1 0 0,0 1 1 0 0,-1-1-1 0 0,1 0 1 0 0,-1 0-1 0 0,1 1 1 0 0,-1-1-1 0 0,1 0 1 0 0,-1 1-1 0 0,0-1 1 0 0,1 0-1 0 0,-1 1 1 0 0,1-1-1 0 0,-1 1 1 0 0,0-1-1 0 0,1 1 1 0 0,-1-1-1 0 0,0 1 1 0 0,1-1-1 0 0,-1 1 1 0 0,0-1-1 0 0,0 1 1 0 0,0-1-1 0 0,0 1 1 0 0,1-1-1 0 0,-1 1 1 0 0,0 0-1 0 0,0-1 1 0 0,0 1-1 0 0,0-1 1 0 0,0 1-1 0 0,0-1 1 0 0,0 1-1 0 0,-1 0 1 0 0,1-1-1 0 0,0 1 1 0 0,0-1-1 0 0,0 1 1 0 0,0-1-1 0 0,-1 1 1 0 0,1-1-1 0 0,0 1-131 0 0,11-1-90 0 0,218-9 2255 0 0,1-30-5185 0 0,-214 35 2588 0 0,113-26-3647 0 0,-93 17 2870 0 0</inkml:trace>
  <inkml:trace contextRef="#ctx0" brushRef="#br0" timeOffset="624206.399">21348 8766 1416 0 0,'0'0'828'0'0,"0"0"-76"0"0,0 0-126 0 0,0 0-90 0 0,0 0-80 0 0,12 0 53 0 0,-3 4 3634 0 0,10 12-3973 0 0,-36-20 1066 0 0,-11-4 2231 0 0,22 4-5450 0 0,0-1-3547 0 0,3 2 1755 0 0,-9-7 2576 0 0</inkml:trace>
  <inkml:trace contextRef="#ctx0" brushRef="#br0" timeOffset="627039.623">3001 10917 1108 0 0,'-11'0'306'0'0,"0"1"0"0"0,-1 0 0 0 0,1 1 1 0 0,0 0-1 0 0,0 1 0 0 0,0 0 0 0 0,1 1 0 0 0,-1 0 0 0 0,1 1 0 0 0,0 0 1 0 0,0 0-1 0 0,0 1 0 0 0,1 0 0 0 0,0 1 0 0 0,0 0 0 0 0,1 0 0 0 0,-1 1 0 0 0,2 0 1 0 0,-1 1-1 0 0,-5 8-306 0 0,10-13 61 0 0,0 0 1 0 0,0 0 0 0 0,0 0 0 0 0,1 0 0 0 0,0 0-1 0 0,0 1 1 0 0,0-1 0 0 0,0 1 0 0 0,1 0 0 0 0,0 0-1 0 0,0-1 1 0 0,0 1 0 0 0,0 0 0 0 0,1 0 0 0 0,0 0-1 0 0,0 0 1 0 0,0 0 0 0 0,0-1 0 0 0,1 1 0 0 0,0 0-1 0 0,0 0 1 0 0,0 0 0 0 0,1-1 0 0 0,0 1 0 0 0,-1-1 0 0 0,2 1-1 0 0,-1-1 1 0 0,0 0 0 0 0,1 1 0 0 0,0-1 0 0 0,0-1-1 0 0,0 1 1 0 0,0 0 0 0 0,1-1 0 0 0,-1 0 0 0 0,1 1-1 0 0,0-1 1 0 0,0-1 0 0 0,0 1 0 0 0,1-1 0 0 0,-1 1-1 0 0,0-1 1 0 0,1-1 0 0 0,0 1 0 0 0,-1-1 0 0 0,1 1-1 0 0,0-1 1 0 0,0 0 0 0 0,1-1-62 0 0,22 4 39 0 0,2-1 1 0 0,-1-2 0 0 0,0-1-1 0 0,0-1 1 0 0,0-1-1 0 0,0-2 1 0 0,0-1-1 0 0,-1-1 1 0 0,0-2 0 0 0,0 0-1 0 0,0-2 1 0 0,9-6-40 0 0,43-63-864 0 0,-79 76 857 0 0,0 1-1 0 0,0 0 0 0 0,0 0 0 0 0,0-1 1 0 0,0 1-1 0 0,0-1 0 0 0,-1 1 1 0 0,1 0-1 0 0,-1-1 0 0 0,0 1 1 0 0,0-1-1 0 0,0 0 0 0 0,0 1 1 0 0,0-1-1 0 0,0 1 0 0 0,-1-1 1 0 0,1 1-1 0 0,-1 0 0 0 0,0-1 1 0 0,1 1-1 0 0,-1-1 0 0 0,0 1 1 0 0,-1 0-1 0 0,1 0 0 0 0,0 0 0 0 0,-1 0 1 0 0,1 0-1 0 0,-1 0 0 0 0,0 0 1 0 0,1 0-1 0 0,-1 0 0 0 0,0 1 1 0 0,0-1-1 0 0,0 1 0 0 0,0-1 1 0 0,0 1-1 0 0,-1 0 0 0 0,1 0 1 0 0,0 0-1 0 0,-1 0 0 0 0,1 0 1 0 0,-2 0 7 0 0,-8-3 46 0 0,1 1 0 0 0,-1 0 0 0 0,0 1 0 0 0,0 1 0 0 0,0-1 0 0 0,0 2 0 0 0,0 0 0 0 0,0 0 0 0 0,0 1 0 0 0,1 1 0 0 0,-1 0 0 0 0,0 0 0 0 0,0 1 0 0 0,1 1 0 0 0,0 0 0 0 0,0 0 0 0 0,0 1 0 0 0,0 1 0 0 0,1 0 0 0 0,-1 0 0 0 0,2 1 0 0 0,-7 4-46 0 0,15-8 1 0 0,-1-1 0 0 0,1 0 0 0 0,-1 1 0 0 0,1-1 0 0 0,0 1 0 0 0,0-1 1 0 0,0 1-1 0 0,0-1 0 0 0,1 1 0 0 0,-1 0 0 0 0,1-1 0 0 0,-1 1 0 0 0,1 0 0 0 0,0-1 0 0 0,0 1 0 0 0,0 0 0 0 0,0 0 0 0 0,1-1 0 0 0,-1 1 0 0 0,1 0 0 0 0,0-1 0 0 0,-1 1 0 0 0,1 0 0 0 0,0-1 0 0 0,1 1 0 0 0,-1-1 0 0 0,0 0 0 0 0,1 1 0 0 0,-1-1 0 0 0,1 0 0 0 0,0 0 0 0 0,0 0 0 0 0,0 0 0 0 0,0 0 0 0 0,0 0 0 0 0,1 0-1 0 0,85 62-522 0 0,169 40-5920 0 0,-221-93 5229 0 0</inkml:trace>
  <inkml:trace contextRef="#ctx0" brushRef="#br0" timeOffset="630078.211">7998 10314 1964 0 0,'-3'-9'1776'0'0,"1"2"-384"0"0,1-1-247 0 0,1 4-393 0 0,0-1-268 0 0,0 2-300 0 0,-2 2-152 0 0,-1 1-228 0 0,0 1 24 0 0,0 2-380 0 0,-1 2-152 0 0,3-1-557 0 0,-6 14-11 0 0,4 5 68 0 0</inkml:trace>
  <inkml:trace contextRef="#ctx0" brushRef="#br0" timeOffset="638072.719">22115 9701 1836 0 0,'1'-4'210'0'0,"1"0"0"0"0,0 0 0 0 0,0 1 0 0 0,1-1-1 0 0,-1 1 1 0 0,1-1 0 0 0,0 1 0 0 0,-1 0 0 0 0,2 0 0 0 0,-1 0 0 0 0,0 1-1 0 0,0-1 1 0 0,1 1 0 0 0,-1-1 0 0 0,1 1 0 0 0,0 0 0 0 0,0 1 0 0 0,0-1-1 0 0,0 1 1 0 0,0 0 0 0 0,0 0 0 0 0,0 0 0 0 0,0 0 0 0 0,0 1 0 0 0,1-1-1 0 0,-1 1 1 0 0,0 0 0 0 0,0 0 0 0 0,4 1-210 0 0,1 7 155 0 0,0 0-1 0 0,0 1 1 0 0,-1 0-1 0 0,0 0 1 0 0,-1 1 0 0 0,0 0-1 0 0,-1 0 1 0 0,0 0-1 0 0,0 1 1 0 0,-1 0 0 0 0,0 0-1 0 0,-1 1 1 0 0,0-1-1 0 0,-1 1 1 0 0,-1 0 0 0 0,1 0-1 0 0,-2 0 1 0 0,0 0-1 0 0,0 0 1 0 0,-1 0 0 0 0,-1 1-1 0 0,0-1 1 0 0,0 0-1 0 0,-2 3-154 0 0,-77 283 3170 0 0,82-294-3192 0 0,0 0-1 0 0,0 0 1 0 0,0-1-1 0 0,0 1 1 0 0,0-1-1 0 0,1 1 1 0 0,0-1-1 0 0,-1 0 1 0 0,1 0-1 0 0,0 0 1 0 0,1-1-1 0 0,-1 1 1 0 0,0-1-1 0 0,1 1 1 0 0,-1-1-1 0 0,1 0 1 0 0,0-1-1 0 0,0 1 1 0 0,0-1-1 0 0,0 1 1 0 0,0-1-1 0 0,0 0 1 0 0,0-1-1 0 0,0 1 1 0 0,0-1-1 0 0,0 1 1 0 0,1-1-1 0 0,-1-1 1 0 0,0 1-1 0 0,0-1 1 0 0,0 1-1 0 0,0-1 1 0 0,4-1 22 0 0,-6 2-75 0 0,48-5-1699 0 0,0-3-1 0 0,-1-1 0 0 0,0-3 0 0 0,-1-2 1 0 0,35-15 1774 0 0,-28 11-1378 0 0,-11 3 332 0 0</inkml:trace>
  <inkml:trace contextRef="#ctx0" brushRef="#br0" timeOffset="636924.926">19497 9897 1856 0 0,'27'-7'3020'0'0,"42"43"-1977"0"0,-52-19-807 0 0,0 1 0 0 0,-1 0 0 0 0,-1 1 0 0 0,-1 1 0 0 0,0 1 0 0 0,-2 0 0 0 0,0 0-1 0 0,-2 1 1 0 0,0 0 0 0 0,-1 1 0 0 0,-2 0 0 0 0,0 1 0 0 0,-1 0 0 0 0,-2-1 0 0 0,0 2 0 0 0,-2-1 0 0 0,0 0 0 0 0,-3 24-236 0 0,-35 50 1476 0 0,34-98-1445 0 0,0-1 0 0 0,1 0 0 0 0,-1 0 0 0 0,0 0 0 0 0,1 0-1 0 0,-1 0 1 0 0,1 0 0 0 0,-1 0 0 0 0,1 0 0 0 0,0-1 0 0 0,0 1 0 0 0,-1 0-1 0 0,1-1 1 0 0,0 1 0 0 0,0-1 0 0 0,0 0 0 0 0,1 1 0 0 0,-1-1-1 0 0,0 0 1 0 0,1 1 0 0 0,-1-1 0 0 0,1 0 0 0 0,-1 0 0 0 0,1 0 0 0 0,0 1-1 0 0,0-1 1 0 0,-1 0 0 0 0,2 0 0 0 0,-1 0 0 0 0,0 0 0 0 0,0 1-1 0 0,0-1 1 0 0,1 0 0 0 0,-1 0 0 0 0,1 0 0 0 0,0 1 0 0 0,0-2-31 0 0,-1 2 16 0 0,3-23-19 0 0,2 0 0 0 0,0 0 0 0 0,2 0 0 0 0,1 1 0 0 0,1 0 0 0 0,0 0 0 0 0,2 1 1 0 0,1 0-1 0 0,0 1 0 0 0,2 1 0 0 0,0 0 0 0 0,1 1 0 0 0,1 0 0 0 0,1 1 0 0 0,1 1 0 0 0,18-14 3 0 0,-27 24-32 0 0,0-1 0 0 0,1 1 0 0 0,0 1 0 0 0,0 0 0 0 0,1 0 0 0 0,0 1 0 0 0,0 0 0 0 0,0 1 0 0 0,1 0 0 0 0,-1 1 0 0 0,1 0 0 0 0,0 1 0 0 0,0 0 0 0 0,-1 1 0 0 0,6 1 32 0 0,-12 0-9 0 0,0 1 0 0 0,0 0 0 0 0,0 0-1 0 0,0 0 1 0 0,0 1 0 0 0,0 0 0 0 0,0 0 0 0 0,0 0 0 0 0,0 0-1 0 0,-1 1 1 0 0,0 0 0 0 0,1 0 0 0 0,-1 0 0 0 0,0 0 0 0 0,0 1-1 0 0,0 0 1 0 0,-1 0 0 0 0,0 0 0 0 0,1 0 0 0 0,-1 0 0 0 0,-1 1-1 0 0,1-1 1 0 0,-1 1 0 0 0,1 0 0 0 0,-1-1 0 0 0,-1 1-1 0 0,2 5 10 0 0,31 146-151 0 0,-34-149 141 0 0,9 81 10 0 0,-8-50-4541 0 0,-1-37 3159 0 0,0-1 80 0 0,2-4 69 0 0,10-15 51 0 0</inkml:trace>
  <inkml:trace contextRef="#ctx0" brushRef="#br0" timeOffset="637173.598">20479 10047 3216 0 0,'85'-18'4607'0'0,"-47"12"-3903"0"0,177-27 836 0 0,-72 26-5724 0 0,-122 21 1569 0 0,-20-9 1271 0 0</inkml:trace>
  <inkml:trace contextRef="#ctx0" brushRef="#br0" timeOffset="637449.325">20636 10155 1496 0 0,'0'1'131'0'0,"1"-1"0"0"0,-1 1 0 0 0,1-1 0 0 0,-1 1 0 0 0,0-1 1 0 0,0 1-1 0 0,1-1 0 0 0,-1 1 0 0 0,0-1 0 0 0,0 1 0 0 0,0 0 0 0 0,0-1 0 0 0,0 1 0 0 0,0-1 0 0 0,1 1 0 0 0,-1-1 0 0 0,-1 1 0 0 0,1 0 0 0 0,0-1 1 0 0,0 1-1 0 0,0-1 0 0 0,0 1 0 0 0,0 0 0 0 0,0-1 0 0 0,-1 1 0 0 0,1-1 0 0 0,0 1 0 0 0,0-1 0 0 0,-1 1 0 0 0,1-1 0 0 0,0 1 0 0 0,-1-1 0 0 0,1 1 1 0 0,-1-1-1 0 0,1 1 0 0 0,-1-1 0 0 0,1 0 0 0 0,-1 1 0 0 0,1-1 0 0 0,-1 0 0 0 0,1 1 0 0 0,-1-1 0 0 0,1 0 0 0 0,-1 0 0 0 0,1 0 0 0 0,-1 1 0 0 0,0-1 1 0 0,0 0-132 0 0,62 3 2489 0 0,-55-3-2585 0 0,-5 0 107 0 0,325-17 1616 0 0,-116-45-7427 0 0,-152 27 3197 0 0,-34 12 1343 0 0</inkml:trace>
  <inkml:trace contextRef="#ctx0" brushRef="#br0" timeOffset="637698.419">21454 9759 1240 0 0,'6'-30'7862'0'0,"-14"52"-4973"0"0,2 6-2772 0 0,1 1-1 0 0,1 1 1 0 0,1-1-1 0 0,2 0 1 0 0,1 1-1 0 0,2-1 1 0 0,0 0-1 0 0,6 24-116 0 0,-3-34-2 0 0,15 52-2203 0 0,-18-67 1877 0 0,0-1-1 0 0,-1 1 0 0 0,1-1 1 0 0,1 1-1 0 0,-1-1 0 0 0,0 0 1 0 0,1 0-1 0 0,0 0 0 0 0,0 0 1 0 0,-1 0-1 0 0,2-1 0 0 0,-1 1 1 0 0,0-1-1 0 0,0 0 0 0 0,1 0 1 0 0,-1 0-1 0 0,1-1 0 0 0,0 1 1 0 0,-1-1-1 0 0,1 1 0 0 0,0-1 1 0 0,0-1-1 0 0,0 1 0 0 0,4 0 329 0 0,13 1-1176 0 0</inkml:trace>
  <inkml:trace contextRef="#ctx0" brushRef="#br0" timeOffset="637874.212">21865 10166 1452 0 0,'-3'64'5027'0'0,"-43"32"-2594"0"0,42-90-2165 0 0,-35 60 1112 0 0,-13 22-2843 0 0,77-162-4774 0 0,-15 47 5041 0 0</inkml:trace>
  <inkml:trace contextRef="#ctx0" brushRef="#br0" timeOffset="635619.359">17602 9912 1580 0 0,'-2'-1'119'0'0,"0"-1"0"0"0,0 1 0 0 0,0-1 0 0 0,0 1 0 0 0,-1 0 0 0 0,1 0 0 0 0,0 0-1 0 0,-1 0 1 0 0,1 1 0 0 0,-1-1 0 0 0,1 1 0 0 0,-1-1 0 0 0,1 1 0 0 0,-1 0 0 0 0,1 0 0 0 0,-1 0 0 0 0,1 0 0 0 0,-1 0 0 0 0,1 1-1 0 0,-1-1 1 0 0,1 1 0 0 0,-1 0 0 0 0,1-1 0 0 0,0 1 0 0 0,-1 0 0 0 0,1 0 0 0 0,0 1 0 0 0,0-1 0 0 0,0 0 0 0 0,-1 1 0 0 0,2 0 0 0 0,-1-1-1 0 0,0 1 1 0 0,0 0 0 0 0,0 0 0 0 0,1 0 0 0 0,-1 0 0 0 0,1 0 0 0 0,0 0 0 0 0,-1 0 0 0 0,1 1 0 0 0,0-1 0 0 0,0 0 0 0 0,1 1-1 0 0,-2 1-118 0 0,-31 117 1963 0 0,32-76-1581 0 0,3-1 0 0 0,1 0 0 0 0,3 0 0 0 0,1 0 0 0 0,2 0 0 0 0,2-1 0 0 0,2-1 1 0 0,2 0-1 0 0,2-1 0 0 0,1 0 0 0 0,12 15-382 0 0,-6-2 217 0 0,-10 61-1611 0 0,-14-112 1257 0 0,-1 0-1 0 0,1 0 1 0 0,-1 0-1 0 0,0 0 1 0 0,0-1-1 0 0,0 1 1 0 0,-1 0-1 0 0,1-1 1 0 0,-1 1-1 0 0,1-1 1 0 0,-1 1-1 0 0,0-1 1 0 0,0 0-1 0 0,0 0 1 0 0,0 0 0 0 0,0 0-1 0 0,0 0 1 0 0,-1 0-1 0 0,1 0 1 0 0,-1-1-1 0 0,1 0 1 0 0,-1 1-1 0 0,0-1 1 0 0,1 0-1 0 0,-1 0 1 0 0,0 0-1 0 0,0 0 1 0 0,0-1-1 0 0,0 1 1 0 0,0-1-1 0 0,0 0 1 0 0,1 0 0 0 0,-1 0-1 0 0,0 0 1 0 0,0 0-1 0 0,0-1 1 0 0,0 1-1 0 0,0-1 1 0 0,0 0-1 0 0,0 0 138 0 0,-112-35-3864 0 0,82 22 2623 0 0</inkml:trace>
  <inkml:trace contextRef="#ctx0" brushRef="#br0" timeOffset="636208.671">17149 10379 1652 0 0,'15'-25'4844'0'0,"135"-42"-3249"0"0,100 13-1412 0 0,-233 51-204 0 0,217-38-85 0 0,-230 37 422 0 0,-37 3-168 0 0,22 3-126 0 0,1-1 0 0 0,-1 1 0 0 0,1 1 0 0 0,-1 0 0 0 0,1 0 1 0 0,0 1-1 0 0,0 1 0 0 0,0 0 0 0 0,1 0 0 0 0,0 0 0 0 0,0 2 0 0 0,0-1 0 0 0,0 1 1 0 0,1 0-1 0 0,0 0 0 0 0,1 1 0 0 0,0 0 0 0 0,0 1 0 0 0,1 0 0 0 0,0 0 1 0 0,0 0-1 0 0,1 0 0 0 0,0 1 0 0 0,1 0 0 0 0,0 0 0 0 0,0 1-22 0 0,5-8 45 0 0,0 0 0 0 0,0 0 0 0 0,1 0 0 0 0,-1 0 0 0 0,1 0 0 0 0,0-1 0 0 0,0 1 0 0 0,0-1 0 0 0,0 1 0 0 0,0-1 0 0 0,0 1 0 0 0,1-1 0 0 0,-1 0 0 0 0,1 0 0 0 0,-1-1 0 0 0,1 1 0 0 0,0 0-1 0 0,0-1 1 0 0,0 0 0 0 0,0 1 0 0 0,0-1 0 0 0,0 0 0 0 0,0-1 0 0 0,0 1 0 0 0,0 0 0 0 0,1-1 0 0 0,-1 0 0 0 0,0 0 0 0 0,0 0 0 0 0,0 0 0 0 0,1 0 0 0 0,-1-1 0 0 0,0 1 0 0 0,0-1 0 0 0,0 0 0 0 0,0 0 0 0 0,0 0 0 0 0,0 0 0 0 0,1-1-45 0 0,301-121 632 0 0,-210 106-716 0 0,-69 38 80 0 0,15 52 1245 0 0,-41-73-957 0 0,0 0-66 0 0,11-26-22 0 0,-1 6-360 0 0,0 0 1 0 0,1 1 0 0 0,2 0 0 0 0,0 1 0 0 0,0 0 0 0 0,2 1 0 0 0,0 1 0 0 0,12-10 163 0 0,144-105-5487 0 0,-109 88 2308 0 0,-38 26 1999 0 0</inkml:trace>
  <inkml:trace contextRef="#ctx0" brushRef="#br0" timeOffset="634234.055">14320 10157 1832 0 0,'0'0'851'0'0,"0"-13"348"0"0,4 10 2224 0 0,8 82-2431 0 0,-10-14-537 0 0,112 335 700 0 0,-113-397-1316 0 0,1 1 0 0 0,-1-1 0 0 0,0 0-1 0 0,0 1 1 0 0,0-1 0 0 0,0 1 0 0 0,-1-1 0 0 0,0 1 0 0 0,1-1 0 0 0,-1 1 0 0 0,0-1-1 0 0,-1 1 1 0 0,1-1 0 0 0,-1 1 0 0 0,1-1 0 0 0,-1 1 0 0 0,0-1 0 0 0,0 1 0 0 0,-1-1-1 0 0,1 0 1 0 0,-1 0 0 0 0,0 0 0 0 0,1 0 0 0 0,-1 0 0 0 0,0 0 0 0 0,-1 0 0 0 0,1 0 0 0 0,-1-1-1 0 0,1 1 1 0 0,-1-1 0 0 0,0 0 0 0 0,0 0 0 0 0,1 0 0 0 0,-2 0 0 0 0,1 0 0 0 0,0-1-1 0 0,0 0 1 0 0,0 1 0 0 0,-1-1 0 0 0,1 0 0 0 0,-1 0 0 0 0,1-1 0 0 0,-1 1 0 0 0,0-1 161 0 0,-17 0-1350 0 0</inkml:trace>
  <inkml:trace contextRef="#ctx0" brushRef="#br0" timeOffset="634593.738">14111 10455 1984 0 0,'0'-57'5362'0'0,"5"51"-5239"0"0,0 1 0 0 0,1 0 0 0 0,-1 0 0 0 0,1 0-1 0 0,0 0 1 0 0,0 1 0 0 0,0 0 0 0 0,1 1 0 0 0,0-1 0 0 0,-1 1 0 0 0,1 0-1 0 0,0 1 1 0 0,1 0 0 0 0,-1 0 0 0 0,0 0 0 0 0,1 1 0 0 0,-1 0 0 0 0,7 0-123 0 0,19 7 90 0 0,-1 2 0 0 0,0 1 0 0 0,0 2 0 0 0,-1 1 0 0 0,0 1 0 0 0,-2 2 0 0 0,1 0 0 0 0,-2 2 0 0 0,0 2 0 0 0,-1 0 0 0 0,-1 2 0 0 0,-1 1 0 0 0,-1 1 0 0 0,-1 1 0 0 0,18 24-90 0 0,-37-45 11 0 0,7 7 67 0 0,0 0 0 0 0,0 1 0 0 0,-1 0 0 0 0,0 1 0 0 0,-1 0 0 0 0,-1 1 0 0 0,0-1 0 0 0,0 2 0 0 0,-1-1 0 0 0,-1 1 0 0 0,0 0 0 0 0,1 8-78 0 0,-7-20 149 0 0,-18 0 283 0 0,10-15-434 0 0,0 0 0 0 0,1-1 0 0 0,1 0 0 0 0,1 0 0 0 0,0 0 0 0 0,0-1 0 0 0,2 1 0 0 0,-1-1 0 0 0,2 0 0 0 0,0 0 0 0 0,1-1 0 0 0,1 1 0 0 0,0 0 0 0 0,1 0 0 0 0,1 0 0 0 0,0 0 0 0 0,1 0 0 0 0,3-9 2 0 0,-3 8-195 0 0,2 1 0 0 0,-1-1 0 0 0,2 1 0 0 0,0 0 0 0 0,1 1 0 0 0,1 0 0 0 0,0 0 0 0 0,1 0 0 0 0,0 1 0 0 0,1 1 0 0 0,5-6 195 0 0,-5 8-565 0 0,0 1 1 0 0,0 0-1 0 0,1 1 0 0 0,0 0 0 0 0,1 1 0 0 0,-1 0 0 0 0,2 0 0 0 0,-1 2 1 0 0,1-1-1 0 0,-1 1 0 0 0,1 1 0 0 0,1 1 0 0 0,1-1 565 0 0,3 2-1224 0 0</inkml:trace>
  <inkml:trace contextRef="#ctx0" brushRef="#br0" timeOffset="635229.533">15236 10274 1080 0 0,'5'-3'244'0'0,"-4"2"-143"0"0,0 0 1 0 0,-1 0 0 0 0,1 0 0 0 0,0 0-1 0 0,0 1 1 0 0,0-1 0 0 0,0 0-1 0 0,0 0 1 0 0,0 1 0 0 0,0-1 0 0 0,0 0-1 0 0,0 1 1 0 0,1-1 0 0 0,-1 1 0 0 0,0-1-1 0 0,0 1 1 0 0,0 0 0 0 0,1-1 0 0 0,-1 1-1 0 0,0 0 1 0 0,1 0 0 0 0,-1 0 0 0 0,0 0-1 0 0,0 0 1 0 0,1 0 0 0 0,-1 0-1 0 0,0 1 1 0 0,0-1 0 0 0,1 0 0 0 0,-1 1-1 0 0,0-1 1 0 0,0 1 0 0 0,0-1 0 0 0,0 1-1 0 0,1 0 1 0 0,-1-1 0 0 0,0 1 0 0 0,0 0-1 0 0,0 0 1 0 0,0 0 0 0 0,-1-1-1 0 0,1 1 1 0 0,0 0 0 0 0,0 0 0 0 0,0 1-1 0 0,-1-1 1 0 0,1 0 0 0 0,-1 0 0 0 0,1 0-1 0 0,-1 0 1 0 0,1 0 0 0 0,-1 1 0 0 0,0-1-1 0 0,1 0 1 0 0,-1 0 0 0 0,0 1-1 0 0,0-1 1 0 0,0 0 0 0 0,0 1 0 0 0,0-1-1 0 0,0 0 1 0 0,0 0 0 0 0,-1 1 0 0 0,1-1-1 0 0,0 0 1 0 0,-1 1-102 0 0,0 69 925 0 0,-1-58-823 0 0,0 1 0 0 0,1-1 1 0 0,0 1-1 0 0,1 0 0 0 0,1-1 1 0 0,0 1-1 0 0,1-1 0 0 0,1 1 1 0 0,0-1-1 0 0,0 0 0 0 0,2 0 1 0 0,-1 0-1 0 0,2-1 0 0 0,-1 1 1 0 0,2-1-1 0 0,0-1 0 0 0,3 5-102 0 0,-4-12 33 0 0,1-1 0 0 0,0 1-1 0 0,0-1 1 0 0,0-1 0 0 0,0 1 0 0 0,0-1-1 0 0,0 0 1 0 0,1-1 0 0 0,-1 0 0 0 0,1 0-1 0 0,-1-1 1 0 0,1 1 0 0 0,-1-2-1 0 0,1 1 1 0 0,-1-1 0 0 0,1 0 0 0 0,-1-1-1 0 0,0 0 1 0 0,0 0 0 0 0,1 0 0 0 0,-1-1-1 0 0,-1 0 1 0 0,1 0 0 0 0,6-5-33 0 0,8-3-132 0 0,-1 0 1 0 0,0-2 0 0 0,0 0 0 0 0,-2-2 0 0 0,1 0-1 0 0,-2-1 1 0 0,0 0 0 0 0,-1-2 0 0 0,-1 0 0 0 0,-1 0-1 0 0,0-2 1 0 0,-1 0 0 0 0,-1 0 0 0 0,-1-1-1 0 0,-1 0 1 0 0,-1-3 131 0 0,-11 4 4 0 0,-18 42 102 0 0,8-1-51 0 0,-3 48 390 0 0,18-63-410 0 0,1 1 1 0 0,0 0 0 0 0,0-1-1 0 0,1 0 1 0 0,-1 0 0 0 0,1 0-1 0 0,1-1 1 0 0,-1 0 0 0 0,1 0-1 0 0,0 0 1 0 0,0 0 0 0 0,0-1-1 0 0,0 0 1 0 0,1-1 0 0 0,0 1 0 0 0,0-1-1 0 0,0 0 1 0 0,0-1 0 0 0,0 0-1 0 0,1 0 1 0 0,-1-1 0 0 0,1 1-1 0 0,-1-2 1 0 0,1 1 0 0 0,-1-1-1 0 0,1 0 1 0 0,6-1-36 0 0,209-24-353 0 0,-208 23 332 0 0,-1 0-1 0 0,0 0 0 0 0,0-2 0 0 0,0 0 1 0 0,-1 0-1 0 0,1-1 0 0 0,-1-1 0 0 0,0 0 1 0 0,0-1-1 0 0,-1 0 0 0 0,0-1 0 0 0,0 0 1 0 0,-1-1-1 0 0,0-1 0 0 0,0 1 0 0 0,-1-2 1 0 0,-1 1-1 0 0,0-2 0 0 0,0 1 1 0 0,-1-1-1 0 0,0 0 0 0 0,-1-1 0 0 0,-1 1 1 0 0,0-2-1 0 0,0 1 0 0 0,-2-1 0 0 0,1 1 1 0 0,0-11 21 0 0,-7 18 63 0 0,-1 0 1 0 0,0 1-1 0 0,0 0 1 0 0,0 0 0 0 0,-1 0-1 0 0,0 0 1 0 0,0 0-1 0 0,0 0 1 0 0,0 1 0 0 0,-1 0-1 0 0,0 0 1 0 0,1 0-1 0 0,-2 1 1 0 0,1 0 0 0 0,0 0-1 0 0,-1 0 1 0 0,1 0-1 0 0,-1 1 1 0 0,0 0 0 0 0,0 0-1 0 0,0 1 1 0 0,0-1-1 0 0,0 1 1 0 0,0 1 0 0 0,0-1-1 0 0,0 1 1 0 0,0 0-1 0 0,-2 1-63 0 0,5-2 23 0 0,-1 0 0 0 0,1 0 0 0 0,0 0 0 0 0,-1 1 0 0 0,1 0 0 0 0,0 0-1 0 0,-1 0 1 0 0,1 0 0 0 0,0 0 0 0 0,-1 1 0 0 0,1-1 0 0 0,0 1 0 0 0,-1 0 0 0 0,1 0-1 0 0,0 0 1 0 0,0 0 0 0 0,0 1 0 0 0,0-1 0 0 0,0 1 0 0 0,0 0 0 0 0,0 0-1 0 0,1 0 1 0 0,-1 0 0 0 0,1 0 0 0 0,-1 1 0 0 0,1-1 0 0 0,0 1 0 0 0,0-1 0 0 0,0 1-1 0 0,0 0 1 0 0,0 0 0 0 0,1 0 0 0 0,0 0 0 0 0,-1 0 0 0 0,1 0 0 0 0,0 0 0 0 0,0 1-1 0 0,1-1 1 0 0,-1 0 0 0 0,0 1 0 0 0,1-1 0 0 0,0 0 0 0 0,0 1 0 0 0,0-1-1 0 0,1 0 1 0 0,-1 1 0 0 0,1-1-23 0 0,6 13-104 0 0,2 0-1 0 0,0 0 0 0 0,1-1 1 0 0,1 0-1 0 0,0-1 0 0 0,0 0 1 0 0,2-1-1 0 0,0 0 1 0 0,0-1-1 0 0,8 5 105 0 0,20 12-1739 0 0,0-1 0 0 0,2-2-1 0 0,1-2 1 0 0,1-3 0 0 0,25 9 1739 0 0,-35-17-1181 0 0</inkml:trace>
  <inkml:trace contextRef="#ctx0" brushRef="#br0" timeOffset="610889.858">9350 8769 2052 0 0,'8'-11'965'0'0,"-8"11"-920"0"0,0-1-1 0 0,0 0 0 0 0,0 1 1 0 0,0-1-1 0 0,0 0 1 0 0,0 1-1 0 0,1-1 1 0 0,-1 1-1 0 0,0-1 0 0 0,0 0 1 0 0,0 1-1 0 0,1-1 1 0 0,-1 1-1 0 0,0-1 1 0 0,1 0-1 0 0,-1 1 0 0 0,0-1 1 0 0,1 1-1 0 0,-1-1 1 0 0,1 1-1 0 0,-1 0 1 0 0,1-1-1 0 0,-1 1 0 0 0,1-1 1 0 0,-1 1-1 0 0,1 0 1 0 0,-1-1-1 0 0,1 1 1 0 0,0 0-1 0 0,-1 0 0 0 0,1-1 1 0 0,-1 1-1 0 0,1 0 1 0 0,0 0-1 0 0,-1 0 1 0 0,1 0-1 0 0,0 0 1 0 0,-1 0-1 0 0,1 0 0 0 0,-1 0 1 0 0,1 0-1 0 0,0 0 1 0 0,-1 0-1 0 0,1 0 1 0 0,0 1-1 0 0,-1-1 0 0 0,1 0 1 0 0,-1 0-1 0 0,1 1 1 0 0,0-1-1 0 0,-1 0 1 0 0,1 1-1 0 0,-1-1 0 0 0,1 0 1 0 0,-1 1-1 0 0,1-1 1 0 0,-1 1-1 0 0,0-1 1 0 0,1 1-1 0 0,-1-1 0 0 0,1 1 1 0 0,-1-1-1 0 0,0 1 1 0 0,0 0-1 0 0,1 0-44 0 0,65 269 1396 0 0,80 300 423 0 0,-114-475 137 0 0,-17-304-1848 0 0,53-40-304 0 0,-67 247 180 0 0,-1 0 0 0 0,1 0 1 0 0,0 0-1 0 0,0 0 0 0 0,0 0 0 0 0,0 0 1 0 0,0 0-1 0 0,0 0 0 0 0,1 1 1 0 0,-1-1-1 0 0,0 1 0 0 0,1-1 0 0 0,-1 1 1 0 0,1-1-1 0 0,0 1 0 0 0,-1 0 1 0 0,1 0-1 0 0,0-1 0 0 0,0 2 1 0 0,0-1-1 0 0,0 0 0 0 0,0 0 0 0 0,0 0 1 0 0,0 1-1 0 0,0-1 0 0 0,0 1 1 0 0,0 0-1 0 0,0 0 0 0 0,1-1 0 0 0,-1 1 1 0 0,0 1-1 0 0,0-1 0 0 0,0 0 1 0 0,0 0-1 0 0,0 1 0 0 0,0-1 0 0 0,0 1 1 0 0,0 0-1 0 0,0 0 0 0 0,0 0 1 0 0,0 0-1 0 0,0 0 0 0 0,0 0 1 0 0,0 0-1 0 0,0 1 16 0 0,66 78-252 0 0,-54-38 175 0 0,-2 1 1 0 0,-2 0-1 0 0,-2 0 1 0 0,-1 1 0 0 0,-1 22 76 0 0,-4-45 13 0 0,-2-15-179 0 0,12 50 7 0 0,16-51-3613 0 0,16-44 1029 0 0,-24 17 1407 0 0</inkml:trace>
  <inkml:trace contextRef="#ctx0" brushRef="#br0" timeOffset="611201.631">10330 9254 1380 0 0,'-11'6'315'0'0,"0"1"0"0"0,1 0 0 0 0,0 0 0 0 0,1 1 0 0 0,0 1 0 0 0,0 0 0 0 0,0 0 0 0 0,1 1 0 0 0,1 0 0 0 0,0 0 0 0 0,0 0 0 0 0,1 1 0 0 0,0 0 0 0 0,1 1 0 0 0,0-1 0 0 0,1 1 0 0 0,0 0 0 0 0,1 0 0 0 0,0 0 0 0 0,1 1 0 0 0,-1 10-315 0 0,6-19 66 0 0,-1 0-1 0 0,1-1 1 0 0,0 1-1 0 0,0 0 1 0 0,0-1-1 0 0,1 0 1 0 0,-1 0-1 0 0,1 0 1 0 0,-1 0-1 0 0,1 0 0 0 0,0-1 1 0 0,0 0-1 0 0,1 1 1 0 0,-1-2-1 0 0,0 1 1 0 0,1 0-1 0 0,-1-1 1 0 0,1 0-1 0 0,-1 0 1 0 0,1 0-1 0 0,-1-1 1 0 0,1 1-1 0 0,0-1 0 0 0,-1 0 1 0 0,1-1-1 0 0,0 1 1 0 0,-1-1-1 0 0,1 0 1 0 0,-1 0-1 0 0,1 0-65 0 0,2 1 96 0 0,4 0-52 0 0,-1 0 1 0 0,1-1-1 0 0,-1 0 0 0 0,1-1 0 0 0,-1 0 1 0 0,0-1-1 0 0,0 0 0 0 0,0-1 1 0 0,0 0-1 0 0,0 0 0 0 0,-1-1 1 0 0,1 0-1 0 0,-1-1 0 0 0,-1 0 1 0 0,1 0-1 0 0,-1-1 0 0 0,0 0 0 0 0,-1-1 1 0 0,1 1-1 0 0,-2-2 0 0 0,1 1 1 0 0,2-5-45 0 0,-11 6-28 0 0,0 0 1 0 0,-1 0 0 0 0,0 1-1 0 0,0-1 1 0 0,-1 0 0 0 0,1 1-1 0 0,-2 0 1 0 0,1 0 0 0 0,0 0-1 0 0,-1 1 1 0 0,0-1 0 0 0,-1 1-1 0 0,1 0 1 0 0,-1 0 0 0 0,0 1-1 0 0,0 0 1 0 0,0 0-1 0 0,0 0 1 0 0,-1 1 0 0 0,0 0-1 0 0,0 0 1 0 0,0 1 0 0 0,0 0-1 0 0,0 0 1 0 0,0 1 0 0 0,0-1-1 0 0,-2 1 28 0 0,8 1-5 0 0,-164-65-2827 0 0,155 47-991 0 0,10 13 2704 0 0</inkml:trace>
  <inkml:trace contextRef="#ctx0" brushRef="#br0" timeOffset="611743.754">10912 9327 1816 0 0,'-1'0'111'0'0,"1"0"0"0"0,-1 0 0 0 0,1 0 0 0 0,-1 0 0 0 0,0 0 0 0 0,1 0 0 0 0,-1 0 0 0 0,1 0 0 0 0,-1 0 0 0 0,0-1 0 0 0,1 1 0 0 0,-1 0 0 0 0,1 0 0 0 0,-1-1 0 0 0,0 1 0 0 0,1 0 0 0 0,-1-1 1 0 0,1 1-1 0 0,-1-1 0 0 0,1 1 0 0 0,0 0 0 0 0,-1-1 0 0 0,1 1 0 0 0,-1-1 0 0 0,1 1 0 0 0,0-1 0 0 0,-1 1 0 0 0,1-1 0 0 0,0 0 0 0 0,0 1 0 0 0,-1-1 0 0 0,1 1 0 0 0,0-1 0 0 0,0 0 0 0 0,0 1 0 0 0,0-1 0 0 0,0 1 0 0 0,0-1 0 0 0,0 0 0 0 0,0 1 0 0 0,0-1 0 0 0,0 0 0 0 0,0 1 0 0 0,0-1 0 0 0,1 0-111 0 0,-55 41 733 0 0,-127 153 693 0 0,180-192-1418 0 0,1 0 1 0 0,-1 0 0 0 0,1 0-1 0 0,0 0 1 0 0,-1 0 0 0 0,1 0-1 0 0,0 0 1 0 0,0 1 0 0 0,0-1-1 0 0,0 0 1 0 0,0 0-1 0 0,0 0 1 0 0,0 0 0 0 0,0 0-1 0 0,0 1 1 0 0,1-1 0 0 0,-1 0-1 0 0,0 0 1 0 0,1 0 0 0 0,-1 0-1 0 0,1 0 1 0 0,-1 0 0 0 0,1 0-1 0 0,-1 0 1 0 0,1 0-1 0 0,0 0 1 0 0,0 0 0 0 0,-1-1-1 0 0,1 1 1 0 0,0 0 0 0 0,0 0-1 0 0,0-1 1 0 0,0 1 0 0 0,0 0-1 0 0,0-1 1 0 0,0 1-1 0 0,0-1 1 0 0,0 0 0 0 0,0 1-1 0 0,0-1 1 0 0,0 0 0 0 0,0 1-1 0 0,0-1 1 0 0,1 0 0 0 0,-1 0-1 0 0,0 0 1 0 0,0 0-1 0 0,0 0 1 0 0,0 0 0 0 0,0 0-1 0 0,0-1 1 0 0,1 1 0 0 0,-1 0-1 0 0,0 0 1 0 0,0-1 0 0 0,0 1-1 0 0,0-1 1 0 0,0 1-1 0 0,0-1 1 0 0,0 0 0 0 0,0 1-1 0 0,0-1 1 0 0,-1 0 0 0 0,1 0-1 0 0,0 1 1 0 0,0-1 0 0 0,0 0-1 0 0,-1 0 1 0 0,1-1-9 0 0,29-13-188 0 0,-1-1 1 0 0,-1-1-1 0 0,0-2 1 0 0,-2 0-1 0 0,0-2 1 0 0,-1-1-1 0 0,-1-1 1 0 0,-2-1-1 0 0,0-1 1 0 0,-1-1-1 0 0,-2-1 1 0 0,0-1-1 0 0,1-7 188 0 0,3-15 34 0 0,-3-1 0 0 0,-2 0-1 0 0,-2-2 1 0 0,-2 0-1 0 0,2-32-33 0 0,-2-58 1804 0 0,-14 139-1753 0 0,-1 1 1 0 0,1-1-1 0 0,0 0 0 0 0,-1 1 1 0 0,1-1-1 0 0,-1 1 1 0 0,0-1-1 0 0,-1 1 0 0 0,1 0 1 0 0,0-1-1 0 0,-1 1 0 0 0,0 0 1 0 0,0 0-1 0 0,0 0 1 0 0,0 0-1 0 0,0 0 0 0 0,0 1 1 0 0,-1-1-1 0 0,0 1 1 0 0,1-1-1 0 0,-1 1 0 0 0,0 0 1 0 0,0 0-1 0 0,0 0 0 0 0,0 1 1 0 0,0-1-1 0 0,-1 1 1 0 0,1-1-1 0 0,-3 0-51 0 0,1 4 20 0 0,0 0 0 0 0,0 1-1 0 0,1-1 1 0 0,-1 1 0 0 0,1 0 0 0 0,0 0 0 0 0,-1 0 0 0 0,2 1-1 0 0,-1-1 1 0 0,0 1 0 0 0,1 0 0 0 0,-1 0 0 0 0,1 1 0 0 0,0-1 0 0 0,1 0-1 0 0,-1 1 1 0 0,1 0 0 0 0,0 0 0 0 0,0 0 0 0 0,0-1 0 0 0,1 2-1 0 0,-1-1 1 0 0,1 0 0 0 0,0 2-20 0 0,-3 31-85 0 0,1 0-1 0 0,1 1 1 0 0,3-1 0 0 0,1 1 0 0 0,1-1-1 0 0,3 0 1 0 0,1 0 0 0 0,1 0-1 0 0,3-1 1 0 0,1-1 0 0 0,1 0-1 0 0,2 0 1 0 0,2-1 0 0 0,1-1 0 0 0,1-1-1 0 0,2-1 86 0 0,29 37-6386 0 0,-48-65 5174 0 0</inkml:trace>
  <inkml:trace contextRef="#ctx0" brushRef="#br0" timeOffset="612361.726">10602 8895 2116 0 0,'0'0'86'0'0,"0"1"-1"0"0,0-1 1 0 0,0 1-1 0 0,0-1 0 0 0,0 1 1 0 0,0-1-1 0 0,0 1 1 0 0,0-1-1 0 0,0 1 1 0 0,0-1-1 0 0,0 1 0 0 0,0-1 1 0 0,0 1-1 0 0,-1-1 1 0 0,1 1-1 0 0,0-1 1 0 0,0 1-1 0 0,-1-1 0 0 0,1 1 1 0 0,0-1-1 0 0,0 0 1 0 0,-1 1-1 0 0,1-1 1 0 0,0 0-1 0 0,-1 1 1 0 0,1-1-1 0 0,-1 0 0 0 0,1 1 1 0 0,0-1-1 0 0,-1 0 1 0 0,1 0-1 0 0,-1 1 1 0 0,1-1-1 0 0,-1 0 0 0 0,1 0 1 0 0,-1 0-1 0 0,1 0 1 0 0,-1 0-1 0 0,1 1 1 0 0,-1-1-1 0 0,1 0 1 0 0,-1 0-1 0 0,1 0 0 0 0,-1 0 1 0 0,1-1-1 0 0,-1 1 1 0 0,1 0-1 0 0,0 0 1 0 0,-1 0-1 0 0,1 0 0 0 0,-1 0 1 0 0,1-1-1 0 0,-1 1 1 0 0,1 0-1 0 0,-1 0 1 0 0,1-1-1 0 0,0 1 1 0 0,-1 0-1 0 0,1-1 0 0 0,-1 1-85 0 0,0 12 6 0 0,-3 46 416 0 0,2 0 1 0 0,3-1-1 0 0,2 1 0 0 0,3-1 1 0 0,11 45-423 0 0,-17-98 6 0 0,36 165-269 0 0,-3-9-4592 0 0,-32-143 3492 0 0,-1-4-38 0 0</inkml:trace>
  <inkml:trace contextRef="#ctx0" brushRef="#br0" timeOffset="612735.384">11408 9462 1652 0 0,'11'-22'385'0'0,"1"0"0"0"0,0 1 0 0 0,2 0-1 0 0,0 1 1 0 0,2 1 0 0 0,0 0 0 0 0,1 1 0 0 0,0 1 0 0 0,2 0 0 0 0,0 2-1 0 0,1 0 1 0 0,0 1 0 0 0,1 1 0 0 0,1 1 0 0 0,5-1-385 0 0,-25 11 23 0 0,1 1 0 0 0,0 0 0 0 0,-1 0 0 0 0,1 0 0 0 0,0 1 0 0 0,0-1 0 0 0,-1 1 0 0 0,1-1 0 0 0,0 1 0 0 0,0 0 0 0 0,0 0 0 0 0,-1 0 0 0 0,1 0 0 0 0,0 1 0 0 0,0-1 0 0 0,0 1 1 0 0,-1 0-1 0 0,1 0 0 0 0,0 0 0 0 0,-1 0 0 0 0,1 0 0 0 0,-1 0 0 0 0,1 1 0 0 0,-1-1 0 0 0,0 1 0 0 0,1-1 0 0 0,-1 1 0 0 0,0 0 0 0 0,0 0 0 0 0,0 0 0 0 0,-1 1 0 0 0,1-1 0 0 0,0 0 0 0 0,-1 0 0 0 0,1 1 0 0 0,-1-1 1 0 0,0 1-1 0 0,0 0 0 0 0,0-1 0 0 0,0 1 0 0 0,0 0 0 0 0,-1-1 0 0 0,1 1 0 0 0,-1 0 0 0 0,0 1-23 0 0,-22 127 562 0 0,11-113-550 0 0,-1 0-1 0 0,0-1 0 0 0,-1 0 1 0 0,-1-1-1 0 0,-1-1 1 0 0,0 0-1 0 0,-1-1 1 0 0,-15 10-12 0 0,-88 42-3592 0 0,77-59 999 0 0,39-7 1386 0 0</inkml:trace>
  <inkml:trace contextRef="#ctx0" brushRef="#br0" timeOffset="613200.388">12690 8575 876 0 0,'-4'-1'162'0'0,"-1"0"1"0"0,1-1-1 0 0,0 2 0 0 0,-1-1 0 0 0,1 0 1 0 0,-1 1-1 0 0,1 0 0 0 0,-1 0 0 0 0,1 0 1 0 0,-1 0-1 0 0,1 1 0 0 0,0 0 0 0 0,-1 0 1 0 0,1 0-1 0 0,0 0 0 0 0,0 1 0 0 0,-1 0 1 0 0,1-1-1 0 0,0 2 0 0 0,1-1 0 0 0,-1 0 1 0 0,0 1-1 0 0,1 0 0 0 0,-1-1 0 0 0,1 1 1 0 0,0 1-1 0 0,0-1 0 0 0,0 0 0 0 0,0 1 1 0 0,1 0-1 0 0,-1-1 0 0 0,1 1 0 0 0,0 0 1 0 0,0 0-1 0 0,0 1 0 0 0,0 2-162 0 0,-39 165 1850 0 0,41-119-1461 0 0,3-1-1 0 0,2 1 1 0 0,2-1-1 0 0,3-1 0 0 0,2 1 1 0 0,4 5-389 0 0,20 71 475 0 0,26 145-415 0 0,-61-272-142 0 0,-1 1 0 0 0,1 0 0 0 0,-1 0-1 0 0,0 0 1 0 0,1 0 0 0 0,-1 0 0 0 0,0 0 0 0 0,0 0 0 0 0,-1 0-1 0 0,1 0 1 0 0,0 0 0 0 0,-1 0 0 0 0,1 0 0 0 0,-1 0 0 0 0,1 0-1 0 0,-1 0 1 0 0,0 0 0 0 0,0-1 0 0 0,0 1 0 0 0,0 0 0 0 0,0 0-1 0 0,0-1 1 0 0,-1 1 0 0 0,1-1 0 0 0,-1 1 0 0 0,1-1 0 0 0,-1 0-1 0 0,1 0 1 0 0,-1 1 0 0 0,0-1 0 0 0,1 0 0 0 0,-1 0 0 0 0,0-1-1 0 0,0 1 1 0 0,0 0 0 0 0,0-1 0 0 0,1 1 0 0 0,-1-1 0 0 0,0 1-1 0 0,0-1 1 0 0,0 0 0 0 0,0 0 82 0 0,-82-22-3539 0 0,55 8 2386 0 0,-1-4 27 0 0</inkml:trace>
  <inkml:trace contextRef="#ctx0" brushRef="#br0" timeOffset="613834.847">12170 9135 1392 0 0,'-10'-13'5450'0'0,"29"1"-3825"0"0,40-4-1788 0 0,-53 15 564 0 0,672-107 862 0 0,-645 105-1285 0 0,-50 3 66 0 0,6-1-39 0 0,0 1 1 0 0,1 0 0 0 0,-1 0 0 0 0,1 1 0 0 0,-1 0-1 0 0,1 1 1 0 0,-1 1 0 0 0,1-1 0 0 0,0 1 0 0 0,0 1-1 0 0,0 0 1 0 0,0 1 0 0 0,1-1 0 0 0,0 2 0 0 0,0-1-1 0 0,0 1 1 0 0,0 1 0 0 0,1 0 0 0 0,0 0-1 0 0,1 0 1 0 0,0 1 0 0 0,0 0 0 0 0,0 1 0 0 0,1-1-1 0 0,1 1 1 0 0,-4 6-6 0 0,8-13 26 0 0,0 1 1 0 0,1 0-1 0 0,-1-1 0 0 0,0 1 0 0 0,1 0 0 0 0,-1 0 0 0 0,1-1 0 0 0,0 1 1 0 0,0 0-1 0 0,0 0 0 0 0,0 0 0 0 0,1-1 0 0 0,-1 1 0 0 0,1 0 0 0 0,0 0 1 0 0,-1-1-1 0 0,1 1 0 0 0,0 0 0 0 0,1-1 0 0 0,-1 1 0 0 0,0-1 1 0 0,1 0-1 0 0,0 1 0 0 0,-1-1 0 0 0,1 0 0 0 0,0 0 0 0 0,0 0 0 0 0,0 0 1 0 0,0 0-1 0 0,0 0 0 0 0,1-1 0 0 0,-1 1 0 0 0,0-1 0 0 0,1 0 0 0 0,0 1 1 0 0,-1-1-1 0 0,1 0 0 0 0,-1-1 0 0 0,2 1-26 0 0,115 10 805 0 0,-89-19-763 0 0,0 0 0 0 0,-1-3 0 0 0,0 0 0 0 0,-1-2 0 0 0,0-1 0 0 0,-1-1 0 0 0,-1-1 0 0 0,23-19-42 0 0,-48 34-9 0 0,0 1-1 0 0,-1-1 0 0 0,1 0 1 0 0,-1 1-1 0 0,1-1 1 0 0,0 0-1 0 0,-1 1 0 0 0,1-1 1 0 0,0 1-1 0 0,0-1 1 0 0,0 1-1 0 0,-1 0 1 0 0,1-1-1 0 0,0 1 0 0 0,0 0 1 0 0,0-1-1 0 0,0 1 1 0 0,0 0-1 0 0,0 0 0 0 0,0 0 1 0 0,-1 0-1 0 0,1 0 1 0 0,0 0-1 0 0,0 0 1 0 0,0 0-1 0 0,0 0 0 0 0,0 0 1 0 0,0 0-1 0 0,0 1 1 0 0,0-1-1 0 0,-1 0 1 0 0,1 1-1 0 0,0-1 0 0 0,0 1 1 0 0,0-1-1 0 0,-1 1 1 0 0,1-1-1 0 0,0 1 0 0 0,0-1 1 0 0,-1 1-1 0 0,1 0 1 0 0,-1-1-1 0 0,1 1 1 0 0,0 0-1 0 0,-1 0 0 0 0,1-1 1 0 0,-1 1-1 0 0,0 0 1 0 0,1 0-1 0 0,-1 0 0 0 0,0 0 1 0 0,1 0-1 0 0,-1 0 1 0 0,0-1-1 0 0,0 1 1 0 0,0 0-1 0 0,0 0 0 0 0,0 0 1 0 0,0 1 9 0 0,2 68 86 0 0,-2-54 67 0 0,0-15-57 0 0,-5-17 193 0 0,12-9-371 0 0,2-1-1 0 0,0 1 0 0 0,2 0 0 0 0,0 1 0 0 0,2 0 1 0 0,1 1-1 0 0,1 0 0 0 0,0 1 0 0 0,2 1 1 0 0,16-16 82 0 0,120-113-5070 0 0,-103 104 1953 0 0,-31 26 1927 0 0</inkml:trace>
  <inkml:trace contextRef="#ctx0" brushRef="#br0" timeOffset="631245.483">9866 10731 936 0 0,'4'-1'103'0'0,"1"-1"0"0"0,-1 0 0 0 0,1 0 0 0 0,-1 0 0 0 0,0-1 1 0 0,0 1-1 0 0,0-1 0 0 0,0 0 0 0 0,0 0 0 0 0,0 0 0 0 0,-1-1 0 0 0,0 1 0 0 0,0-1 0 0 0,0 0 0 0 0,0 0 0 0 0,0 0 0 0 0,-1 0 1 0 0,1-3-104 0 0,6-5 664 0 0,9-42 1995 0 0,-18 53-2327 0 0,-17-20 247 0 0,12 18-515 0 0,0 0-1 0 0,-1 1 1 0 0,1 0-1 0 0,-1 0 1 0 0,0 0-1 0 0,0 1 1 0 0,1 0 0 0 0,-1 0-1 0 0,0 1 1 0 0,0-1-1 0 0,0 1 1 0 0,0 0-1 0 0,0 1 1 0 0,0 0 0 0 0,0 0-1 0 0,0 0 1 0 0,0 0-1 0 0,1 1 1 0 0,-1 0-1 0 0,1 0 1 0 0,-1 1 0 0 0,1-1-1 0 0,-5 4-63 0 0,-5 1 76 0 0,1 1 0 0 0,-1 0 0 0 0,2 0 0 0 0,-1 2 0 0 0,1 0 0 0 0,1 0 0 0 0,0 1 0 0 0,0 0 0 0 0,1 1 0 0 0,1 1 0 0 0,0 0 0 0 0,0 0 0 0 0,2 1 0 0 0,-1 0 0 0 0,2 0 0 0 0,0 1 0 0 0,1 0 0 0 0,0 0 0 0 0,1 1 0 0 0,1-1 0 0 0,0 1 0 0 0,1 1-76 0 0,5-14 41 0 0,-1 0-1 0 0,1 0 1 0 0,0-1-1 0 0,0 1 1 0 0,0-1-1 0 0,1 0 1 0 0,-1 1-1 0 0,0-1 1 0 0,1 0-1 0 0,-1 0 1 0 0,1-1-1 0 0,0 1 1 0 0,0-1-1 0 0,0 1 1 0 0,0-1-1 0 0,0 0 1 0 0,0 0-1 0 0,0 0 1 0 0,0 0-1 0 0,0-1 1 0 0,0 1-1 0 0,0-1 0 0 0,1 0 1 0 0,-1 0-1 0 0,0 0 1 0 0,0 0-1 0 0,1 0 1 0 0,-1-1-1 0 0,0 0 1 0 0,0 1-1 0 0,0-1 1 0 0,0 0-1 0 0,1-1-40 0 0,37-13-33 0 0,-1-2 0 0 0,-1-2 0 0 0,-1-1-1 0 0,0-2 1 0 0,-2-2 0 0 0,-1-1 0 0 0,-1-1-1 0 0,-1-2 1 0 0,2-5 33 0 0,-34 33-1 0 0,-1 0 1 0 0,1-1-1 0 0,0 1 1 0 0,0 0-1 0 0,-1 0 1 0 0,1-1-1 0 0,0 1 1 0 0,0 0-1 0 0,0 0 0 0 0,-1 0 1 0 0,1 0-1 0 0,0 0 1 0 0,0 0-1 0 0,-1 0 1 0 0,1 1-1 0 0,0-1 1 0 0,0 0-1 0 0,-1 0 0 0 0,1 0 1 0 0,0 1-1 0 0,0-1 1 0 0,-1 0-1 0 0,1 1 1 0 0,0-1-1 0 0,-1 1 1 0 0,1-1-1 0 0,-1 1 0 0 0,1-1 1 0 0,0 1-1 0 0,-1-1 1 0 0,1 1-1 0 0,-1 0 1 0 0,0-1-1 0 0,1 1 1 0 0,-1 0-1 0 0,1-1 0 0 0,-1 1 1 0 0,0 0-1 0 0,0 0 1 0 0,1-1-1 0 0,-1 1 1 0 0,0 0-1 0 0,0 0 1 0 0,0-1-1 0 0,0 1 0 0 0,0 0 1 0 0,0 0-1 0 0,0-1 1 0 0,0 1-1 0 0,0 0 1 0 0,0 0-1 0 0,0 0 1 0 0,-1-1-1 0 0,1 1 0 0 0,0 0 1 0 0,0-1-1 0 0,-1 1 1 0 0,1 0-1 0 0,-1 0 1 0 0,1-1 0 0 0,10 33-8 0 0,-3-27-162 0 0,1 0-1 0 0,0 0 1 0 0,1-1 0 0 0,-1 0 0 0 0,1-1 0 0 0,0 0-1 0 0,0 0 1 0 0,0-1 0 0 0,1 0 0 0 0,-1 0 0 0 0,1-1 0 0 0,0-1-1 0 0,-1 0 1 0 0,1 0 0 0 0,0-1 0 0 0,0 0 0 0 0,0 0 0 0 0,0-1-1 0 0,-1-1 1 0 0,1 0 0 0 0,0 0 0 0 0,-1-1 0 0 0,0 0-1 0 0,1 0 1 0 0,7-5 170 0 0,62-41-3742 0 0,-58 28 2527 0 0</inkml:trace>
  <inkml:trace contextRef="#ctx0" brushRef="#br0" timeOffset="631494.801">10558 10220 2128 0 0,'4'-99'8392'0'0,"-2"235"-5654"0"0,37 203-1908 0 0,26-54-2984 0 0,-67-275-4078 0 0,-8-38 3172 0 0,4 7 1886 0 0</inkml:trace>
  <inkml:trace contextRef="#ctx0" brushRef="#br0" timeOffset="631775.788">10717 10427 904 0 0,'1'-4'173'0'0,"0"0"0"0"0,1 0 0 0 0,-1 1-1 0 0,1-1 1 0 0,0 1 0 0 0,0-1 0 0 0,0 1 0 0 0,1 0-1 0 0,-1 0 1 0 0,1 0 0 0 0,0 0 0 0 0,0 0 0 0 0,0 0-1 0 0,0 1 1 0 0,0-1 0 0 0,0 1 0 0 0,1 0 0 0 0,-1 0-1 0 0,1 1 1 0 0,-1-1 0 0 0,1 1 0 0 0,0-1 0 0 0,0 1-1 0 0,0 0 1 0 0,0 0 0 0 0,0 1 0 0 0,-1-1 0 0 0,1 1-1 0 0,0 0 1 0 0,0 0 0 0 0,0 0 0 0 0,4 1-173 0 0,11 10 167 0 0,-1 1-1 0 0,0 0 1 0 0,-1 2 0 0 0,0 0 0 0 0,-1 0-1 0 0,0 2 1 0 0,-2 0 0 0 0,0 0-1 0 0,0 1 1 0 0,-2 1 0 0 0,0 1 0 0 0,-1-1-1 0 0,-1 2 1 0 0,-1-1 0 0 0,0 2-1 0 0,-2-1 1 0 0,0 1 0 0 0,-1 0 0 0 0,-1 1-167 0 0,-4-18 94 0 0,1-1 1 0 0,-1 1-1 0 0,0 0 1 0 0,0 0 0 0 0,0 0-1 0 0,0 0 1 0 0,-1 0 0 0 0,0 0-1 0 0,0 0 1 0 0,0 0 0 0 0,0 0-1 0 0,0 0 1 0 0,-1 0 0 0 0,0 0-1 0 0,0 0 1 0 0,0 0 0 0 0,0 0-1 0 0,-1 0 1 0 0,1 0-1 0 0,-1-1 1 0 0,0 1 0 0 0,0-1-1 0 0,0 1 1 0 0,-2 0-95 0 0,1-6 65 0 0,0 0-1 0 0,0 0 0 0 0,0-1 1 0 0,0 1-1 0 0,0-1 1 0 0,1 0-1 0 0,-1 0 0 0 0,1 0 1 0 0,-1 0-1 0 0,1 0 1 0 0,0 0-1 0 0,1-1 1 0 0,-1 1-1 0 0,0 0 0 0 0,1-1 1 0 0,0 0-1 0 0,0 1 1 0 0,0-1-1 0 0,0 0 1 0 0,0 0-1 0 0,1 1 0 0 0,0-1 1 0 0,0 0-1 0 0,0-3-64 0 0,0-3-64 0 0,0-1 0 0 0,0 0 0 0 0,1 0-1 0 0,1 1 1 0 0,0-1 0 0 0,1 1 0 0 0,0-1 0 0 0,0 1 0 0 0,1 0-1 0 0,0 0 1 0 0,1 0 0 0 0,0 1 0 0 0,0-1 0 0 0,1 1-1 0 0,1 1 1 0 0,-1-1 0 0 0,4-2 64 0 0,-1 1-766 0 0,1-1 0 0 0,1 2 0 0 0,0-1-1 0 0,0 2 1 0 0,1-1 0 0 0,-1 1 0 0 0,2 1 0 0 0,-1 0 0 0 0,1 1 0 0 0,0 1-1 0 0,1 0 1 0 0,-1 0 0 0 0,1 1 766 0 0,0 2-1440 0 0</inkml:trace>
  <inkml:trace contextRef="#ctx0" brushRef="#br0" timeOffset="632193.15">11331 10688 1060 0 0,'141'-65'5301'0'0,"-110"46"-5072"0"0,0 0-1 0 0,-2-2 1 0 0,-1-2 0 0 0,-1 0-1 0 0,0-2 1 0 0,-2-1-1 0 0,19-25-228 0 0,-43 50 9 0 0,0 0 0 0 0,-1 0 0 0 0,1 0-1 0 0,0-1 1 0 0,0 1 0 0 0,-1 0-1 0 0,1 0 1 0 0,-1 0 0 0 0,1 0 0 0 0,-1-1-1 0 0,1 1 1 0 0,-1 0 0 0 0,0-1-1 0 0,1 1 1 0 0,-1 0 0 0 0,0-1 0 0 0,0 1-1 0 0,0 0 1 0 0,0-1 0 0 0,0 1-1 0 0,-1 0 1 0 0,1-1 0 0 0,0 1 0 0 0,0 0-1 0 0,-1 0 1 0 0,1-1 0 0 0,-1 1-1 0 0,0 0 1 0 0,1 0 0 0 0,-1 0 0 0 0,0-1-1 0 0,1 1 1 0 0,-1 0 0 0 0,0 0-1 0 0,0 0 1 0 0,0 0 0 0 0,0 1 0 0 0,0-1-1 0 0,0 0 1 0 0,0 0 0 0 0,0 0-1 0 0,0 1 1 0 0,-1-1 0 0 0,1 1 0 0 0,0-1-1 0 0,0 1 1 0 0,-1-1 0 0 0,1 1 0 0 0,0 0-1 0 0,-1 0 1 0 0,1-1 0 0 0,0 1-1 0 0,-1 0 1 0 0,1 0 0 0 0,0 0-9 0 0,-84-8 521 0 0,61 9-421 0 0,1 2-1 0 0,0 0 1 0 0,0 2-1 0 0,0 0 1 0 0,0 2-1 0 0,1 1 0 0 0,0 0 1 0 0,0 2-1 0 0,1 0 1 0 0,-13 9-100 0 0,30-17 27 0 0,0 1 1 0 0,0-1 0 0 0,0 1-1 0 0,0 0 1 0 0,0-1-1 0 0,0 2 1 0 0,1-1-1 0 0,-1 0 1 0 0,1 1 0 0 0,0 0-1 0 0,0-1 1 0 0,1 1-1 0 0,-1 0 1 0 0,1 0-1 0 0,0 1 1 0 0,0-1 0 0 0,0 1-1 0 0,0-1 1 0 0,1 1-1 0 0,0-1 1 0 0,0 1-1 0 0,0 0 1 0 0,0-1-1 0 0,1 1 1 0 0,0 0 0 0 0,0 0-1 0 0,0-1 1 0 0,1 1-1 0 0,0 4-27 0 0,13 6-2 0 0,1 0-1 0 0,1-1 1 0 0,0-1-1 0 0,0 0 1 0 0,2-1-1 0 0,-1-1 1 0 0,1-1-1 0 0,1 0 1 0 0,0-1-1 0 0,0-2 1 0 0,1 0-1 0 0,0 0 1 0 0,0-2-1 0 0,0-1 1 0 0,1 0-1 0 0,0-2 1 0 0,0 0-1 0 0,11-1 3 0 0,-16 1-131 0 0,10 4-236 0 0,0-1 0 0 0,0-1 1 0 0,1-1-1 0 0,-1-1 1 0 0,1-2-1 0 0,0-1 0 0 0,-1 0 1 0 0,1-2-1 0 0,-1-2 0 0 0,0 0 1 0 0,0-2-1 0 0,0 0 1 0 0,-1-2-1 0 0,0-1 0 0 0,-1 0 1 0 0,12-9 366 0 0,-16 4-70 0 0</inkml:trace>
  <inkml:trace contextRef="#ctx0" brushRef="#br0" timeOffset="632489.85">12160 10619 4696 0 0,'2'-3'47'0'0,"-1"1"-1"0"0,1 0 0 0 0,-1-1 1 0 0,0 0-1 0 0,0 1 0 0 0,0-1 1 0 0,0 1-1 0 0,-1-1 0 0 0,1 0 1 0 0,-1 0-1 0 0,1 0 0 0 0,-1 1 1 0 0,0-1-1 0 0,0 0 0 0 0,0 0 1 0 0,-1 1-1 0 0,1-1 0 0 0,-1 0 1 0 0,1 0-1 0 0,-1 1 0 0 0,0-1 1 0 0,0 0-1 0 0,0 1 0 0 0,0-1 1 0 0,-1 1-1 0 0,1-1 0 0 0,-1 1 1 0 0,1 0-1 0 0,-1 0 0 0 0,0-1 1 0 0,0 1-1 0 0,0 0 0 0 0,0 1 1 0 0,0-1-1 0 0,0 0 0 0 0,-1 1 1 0 0,1-1-1 0 0,0 1 0 0 0,-1 0 0 0 0,1-1 1 0 0,-1 1-1 0 0,0 0 0 0 0,1 1 1 0 0,-1-1-1 0 0,0 0 0 0 0,0 1 1 0 0,1 0-1 0 0,-1 0 0 0 0,0-1 1 0 0,0 2-1 0 0,0-1 0 0 0,1 0 1 0 0,-1 0-1 0 0,0 1 0 0 0,0 0 1 0 0,1-1-1 0 0,-1 1 0 0 0,0 0 1 0 0,1 0-1 0 0,-1 1 0 0 0,1-1 1 0 0,-2 1-47 0 0,-23 6 161 0 0,1 1 1 0 0,0 1 0 0 0,0 2-1 0 0,1 0 1 0 0,0 2 0 0 0,1 0-1 0 0,1 2 1 0 0,-11 9-162 0 0,87-26 1319 0 0,215-108-525 0 0,-229 145-1897 0 0,-28-32 579 0 0,1 0 1 0 0,-1 0-1 0 0,1-1 1 0 0,0-1 0 0 0,0 0-1 0 0,0-1 1 0 0,0 0 0 0 0,0 0-1 0 0,0-2 1 0 0,0 1-1 0 0,0-1 1 0 0,5-2 523 0 0,33-8-1255 0 0</inkml:trace>
  <inkml:trace contextRef="#ctx0" brushRef="#br0" timeOffset="633326.149">12655 10473 1964 0 0,'-72'-2'3789'0'0,"40"12"-3405"0"0,0 1 1 0 0,1 2-1 0 0,1 0 0 0 0,0 3 0 0 0,1 0 1 0 0,1 2-1 0 0,0 1 0 0 0,1 1 1 0 0,-8 10-385 0 0,34-29 14 0 0,0 0 0 0 0,0 0 0 0 0,0 0 1 0 0,1 0-1 0 0,-1 1 0 0 0,1-1 0 0 0,-1 0 1 0 0,0 0-1 0 0,1 1 0 0 0,0-1 0 0 0,-1 0 1 0 0,1 1-1 0 0,0-1 0 0 0,0 1 0 0 0,0-1 1 0 0,0 0-1 0 0,0 1 0 0 0,0-1 0 0 0,0 0 1 0 0,0 1-1 0 0,1-1 0 0 0,-1 1 1 0 0,0-1-1 0 0,1 0 0 0 0,-1 0 0 0 0,1 1 1 0 0,0-1-1 0 0,-1 0 0 0 0,1 0 0 0 0,0 0 1 0 0,0 1-1 0 0,0-1 0 0 0,-1 0 0 0 0,1 0 1 0 0,0 0-1 0 0,1 0 0 0 0,-1-1 0 0 0,0 1 1 0 0,0 0-1 0 0,0 0 0 0 0,0-1 1 0 0,1 1-1 0 0,-1-1 0 0 0,0 1 0 0 0,0-1 1 0 0,1 1-1 0 0,-1-1 0 0 0,1 0 0 0 0,-1 0 1 0 0,0 1-1 0 0,1-1 0 0 0,-1 0 0 0 0,0 0 1 0 0,1-1-1 0 0,-1 1 0 0 0,1 0 0 0 0,-1 0 1 0 0,0-1-1 0 0,1 1 0 0 0,-1 0 1 0 0,0-1-1 0 0,0 0 0 0 0,1 1 0 0 0,-1-1 1 0 0,0 0-1 0 0,0 1 0 0 0,0-1 0 0 0,0 0 1 0 0,1-1-15 0 0,18-4-174 0 0,0 0 0 0 0,0-2 0 0 0,-1-1 0 0 0,0 0 0 0 0,-1-1 0 0 0,0-1 0 0 0,-1-1 0 0 0,0 0 0 0 0,-1-1 1 0 0,0-1-1 0 0,-1-1 0 0 0,0 0 0 0 0,-1 0 0 0 0,-1-2 0 0 0,-1 0 0 0 0,0 0 0 0 0,-1-1 0 0 0,-1-1 0 0 0,-1 1 1 0 0,-1-2-1 0 0,0 1 0 0 0,-1-1 0 0 0,-2 0 0 0 0,2-9 174 0 0,8-28 276 0 0,-2-1 0 0 0,-3 0 0 0 0,-2-1 0 0 0,-3 0 1 0 0,-2 0-1 0 0,-3-4-276 0 0,0 58 63 0 0,0-1 1 0 0,0 0 0 0 0,0 0 0 0 0,-1 0-1 0 0,1 0 1 0 0,-2 1 0 0 0,1-1-1 0 0,0 0 1 0 0,-1 1 0 0 0,0-1 0 0 0,-1 1-1 0 0,1 0 1 0 0,-1 0 0 0 0,0 0-1 0 0,0 0 1 0 0,0 0 0 0 0,-1 0 0 0 0,0 1-1 0 0,0 0 1 0 0,0-1 0 0 0,0 2-1 0 0,-1-1 1 0 0,-2-1-64 0 0,-60 37 375 0 0,57-16-326 0 0,0 0 1 0 0,0 1 0 0 0,2 0-1 0 0,0 0 1 0 0,1 1 0 0 0,0 0-1 0 0,2 0 1 0 0,0 1 0 0 0,1 0-1 0 0,1 0 1 0 0,1-1-1 0 0,1 2 1 0 0,0-1 0 0 0,1 0-1 0 0,1 0 1 0 0,2 7-50 0 0,-3-10 89 0 0,31 169 393 0 0,-29-168-454 0 0,2-1 0 0 0,0 0 0 0 0,0 1-1 0 0,2-1 1 0 0,0-1 0 0 0,1 1 0 0 0,0-1-1 0 0,1 0 1 0 0,1-1 0 0 0,0 0 0 0 0,1 0-1 0 0,0-1 1 0 0,2 0 0 0 0,-1-1 0 0 0,1-1-1 0 0,1 1 1 0 0,0-2 0 0 0,1 0 0 0 0,0 0-1 0 0,0-2 1 0 0,1 1 0 0 0,0-2 0 0 0,0 0-1 0 0,6 1-27 0 0,-13-6-68 0 0,-1 0-1 0 0,1-1 0 0 0,0 0 1 0 0,0 0-1 0 0,-1-1 0 0 0,1 0 1 0 0,0 0-1 0 0,0-1 0 0 0,0 0 1 0 0,-1 0-1 0 0,1-1 1 0 0,-1 0-1 0 0,1 0 0 0 0,-1-1 1 0 0,0 0-1 0 0,0 0 0 0 0,0-1 1 0 0,0 0-1 0 0,0 0 0 0 0,-1 0 1 0 0,0-1-1 0 0,0 0 0 0 0,0 0 1 0 0,0-1-1 0 0,-1 0 0 0 0,0 0 1 0 0,0 0-1 0 0,-1 0 0 0 0,0-1 1 0 0,0 0-1 0 0,0 1 0 0 0,-1-2 1 0 0,0 1-1 0 0,0 0 0 0 0,-1-1 1 0 0,0 1-1 0 0,0-1 0 0 0,-1 1 1 0 0,1-7 68 0 0,-2 12 35 0 0,1 0-15 0 0,0 0 0 0 0,-1 0 0 0 0,1 0 0 0 0,-1 0 0 0 0,0 0-1 0 0,1 0 1 0 0,-1 0 0 0 0,0 0 0 0 0,0 0 0 0 0,0 0 0 0 0,-1 0 0 0 0,1 0 0 0 0,0 0-1 0 0,-1 1 1 0 0,1-1 0 0 0,-1 0 0 0 0,0 0 0 0 0,1 0 0 0 0,-1 0 0 0 0,0 1 0 0 0,0-1 0 0 0,0 0-1 0 0,0 1 1 0 0,-1-1 0 0 0,1 1 0 0 0,0-1 0 0 0,-1 1 0 0 0,1-1 0 0 0,-1 1 0 0 0,1 0-1 0 0,-1 0 1 0 0,0 0 0 0 0,1 0 0 0 0,-1 0 0 0 0,0 0 0 0 0,0 0 0 0 0,0 1 0 0 0,0-1-20 0 0,1 2 8 0 0,0 1 0 0 0,-1-1 1 0 0,1 0-1 0 0,0 0 1 0 0,0 1-1 0 0,0-1 1 0 0,0 1-1 0 0,0-1 0 0 0,0 1 1 0 0,1 0-1 0 0,-1-1 1 0 0,0 1-1 0 0,1 0 1 0 0,-1-1-1 0 0,1 1 1 0 0,0 0-1 0 0,0 0 0 0 0,0-1 1 0 0,-1 1-1 0 0,1 0 1 0 0,1 0-1 0 0,-1-1 1 0 0,0 1-1 0 0,0 0 0 0 0,1 0 1 0 0,-1-1-1 0 0,1 1 1 0 0,-1 0-1 0 0,1-1 1 0 0,0 1-1 0 0,0-1 0 0 0,0 1 1 0 0,0-1-1 0 0,0 1 1 0 0,0-1-1 0 0,0 0 1 0 0,0 1-1 0 0,0-1 1 0 0,1 0-1 0 0,-1 0 0 0 0,0 0 1 0 0,1 0-1 0 0,-1 0 1 0 0,1 0-1 0 0,0 0 1 0 0,-1 0-9 0 0,8 4-14 0 0,0 0 0 0 0,0 0 0 0 0,1-1 0 0 0,-1 0 0 0 0,1-1 0 0 0,0 0 0 0 0,0-1 0 0 0,0 1 0 0 0,0-2 0 0 0,1 0 0 0 0,-1 0 0 0 0,0-1 0 0 0,1 0 0 0 0,-1-1 0 0 0,0 0 0 0 0,0 0 1 0 0,1-1-1 0 0,-1-1 0 0 0,0 1 0 0 0,-1-2 0 0 0,1 1 0 0 0,0-1 0 0 0,-1-1 0 0 0,7-4 14 0 0,-10 4 25 0 0,-1 0 1 0 0,0 0-1 0 0,0 0 1 0 0,0-1-1 0 0,0 0 1 0 0,-1 0 0 0 0,0 0-1 0 0,0-1 1 0 0,-1 1-1 0 0,0-1 1 0 0,0 0-1 0 0,0 0 1 0 0,-1 0-1 0 0,0 0 1 0 0,0 0-1 0 0,-1 0 1 0 0,0-1-1 0 0,0 1 1 0 0,-1 0-1 0 0,0-1 1 0 0,0 1-1 0 0,-1 0 1 0 0,0-1-1 0 0,-1-4-25 0 0,2-6 567 0 0,0 19-559 0 0,0-1-1 0 0,0 0 1 0 0,-1 1-1 0 0,1-1 1 0 0,0 0-1 0 0,0 0 1 0 0,0 1-1 0 0,-1-1 1 0 0,1 0-1 0 0,0 0 1 0 0,0 0-1 0 0,-1 1 1 0 0,1-1-1 0 0,0 0 1 0 0,-1 0 0 0 0,1 0-1 0 0,0 0 1 0 0,-1 0-1 0 0,1 1 1 0 0,0-1-1 0 0,-1 0 1 0 0,1 0-1 0 0,0 0 1 0 0,0 0-1 0 0,-1 0 1 0 0,1 0-1 0 0,0 0 1 0 0,-1 0-1 0 0,1 0 1 0 0,0 0-1 0 0,-1 0 1 0 0,1-1-1 0 0,0 1 1 0 0,-1 0-1 0 0,1 0 1 0 0,0 0-1 0 0,-1 0 1 0 0,1 0-1 0 0,0-1 1 0 0,0 1-1 0 0,-1 0 1 0 0,1 0-1 0 0,0 0 1 0 0,0-1-1 0 0,-1 1 1 0 0,1 0-1 0 0,0 0 1 0 0,0-1-1 0 0,0 1 1 0 0,-1 0-1 0 0,1-1 1 0 0,0 1-1 0 0,0 0-7 0 0,13 193 362 0 0,28 204 438 0 0,-42-383-781 0 0,0 0 0 0 0,-1 0 0 0 0,-1-1 0 0 0,-1 1 0 0 0,0 0 0 0 0,0-1 1 0 0,-1 0-1 0 0,-1 0 0 0 0,0 0 0 0 0,-1-1 0 0 0,0 0 0 0 0,-1 0 0 0 0,0-1 0 0 0,-1 0 0 0 0,0 0 1 0 0,-1-1-1 0 0,0-1 0 0 0,-5 4-19 0 0,6-5-276 0 0,0-1 0 0 0,-1-1 0 0 0,0 1 0 0 0,0-1 0 0 0,0-1 0 0 0,-1 0 0 0 0,0 0 0 0 0,0-1 0 0 0,0-1 0 0 0,0 0 0 0 0,-1 0 0 0 0,1-1 0 0 0,-1-1 0 0 0,-3 1 276 0 0,10-2-274 0 0,-1-1 0 0 0,0 1 0 0 0,0-1 1 0 0,0 0-1 0 0,0 0 0 0 0,0-1 0 0 0,1 1 0 0 0,-1-1 0 0 0,1-1 0 0 0,-1 1 0 0 0,1-1 0 0 0,0 0 1 0 0,0 0-1 0 0,0 0 0 0 0,0-1 0 0 0,1 1 0 0 0,-1-1 0 0 0,1-1 0 0 0,0 1 0 0 0,-3-5 274 0 0,-9-14-1350 0 0</inkml:trace>
  <inkml:trace contextRef="#ctx0" brushRef="#br0" timeOffset="629825.829">8009 10592 2880 0 0,'10'-1'1336'0'0,"1"15"3986"0"0,-10-2-5210 0 0,1 242 1573 0 0,-3-144-4365 0 0,1-111 2587 0 0,0 1 0 0 0,-1-1 0 0 0,1 0 0 0 0,0 0 0 0 0,0 1 0 0 0,-1-1 1 0 0,1 0-1 0 0,0 0 0 0 0,-1 1 0 0 0,1-1 0 0 0,-1 0 0 0 0,1 1 0 0 0,-1-1 0 0 0,1 0 1 0 0,-1 1-1 0 0,1-1 0 0 0,-1 1 0 0 0,0-1 0 0 0,1 1 0 0 0,-1-1 0 0 0,0 1 0 0 0,0 0 0 0 0,1-1 1 0 0,-1 1-1 0 0,0 0 0 0 0,0 0 0 0 0,1-1 0 0 0,-1 1 0 0 0,0 0 0 0 0,0 0 0 0 0,0 0 1 0 0,1 0-1 0 0,-1 0 0 0 0,0 0 0 0 0,0 0 0 0 0,0 0 0 0 0,1 0 0 0 0,-1 0 0 0 0,0 1 0 0 0,0-1 1 0 0,1 0-1 0 0,-1 0 0 0 0,0 1 0 0 0,0-1 0 0 0,1 1 0 0 0,-1-1 0 0 0,0 1 0 0 0,1-1 1 0 0,-1 1-1 0 0,0-1 0 0 0,1 1 0 0 0,-1-1 0 0 0,1 1 0 0 0,-1 0 0 0 0,1-1 0 0 0,-1 1 0 0 0,1 0 1 0 0,0-1-1 0 0,-1 1 0 0 0,1 0 0 0 0,0 0 0 0 0,0-1 0 0 0,-1 1 0 0 0,1 0 93 0 0,-13-23-1214 0 0</inkml:trace>
  <inkml:trace contextRef="#ctx0" brushRef="#br0" timeOffset="630330.364">8072 10862 3024 0 0,'8'-15'354'0'0,"1"0"-1"0"0,0 1 1 0 0,1 0 0 0 0,1 1-1 0 0,0 0 1 0 0,1 1-1 0 0,0 0 1 0 0,1 1 0 0 0,0 0-1 0 0,1 1 1 0 0,0 1-1 0 0,0 0 1 0 0,1 1 0 0 0,0 0-1 0 0,1 1 1 0 0,0 1-1 0 0,1 0-353 0 0,-13 4 30 0 0,0 0 0 0 0,-1 0-1 0 0,1 1 1 0 0,0-1-1 0 0,0 1 1 0 0,0 0-1 0 0,0 0 1 0 0,1 0-1 0 0,-1 1 1 0 0,0-1 0 0 0,0 1-1 0 0,0 0 1 0 0,1 0-1 0 0,-1 1 1 0 0,0-1-1 0 0,0 1 1 0 0,0 0-1 0 0,0 0 1 0 0,0 0 0 0 0,0 1-1 0 0,0-1 1 0 0,0 1-1 0 0,0 0 1 0 0,-1 0-1 0 0,1 0 1 0 0,-1 1-1 0 0,1-1 1 0 0,-1 1 0 0 0,0 0-1 0 0,0 0 1 0 0,0 0-1 0 0,-1 0 1 0 0,1 1-1 0 0,-1-1 1 0 0,1 1-1 0 0,-1-1 1 0 0,0 1 0 0 0,-1 0-1 0 0,1 0 1 0 0,0 0-1 0 0,-1 0 1 0 0,0 0-1 0 0,0 0 1 0 0,-1 0-1 0 0,1 0 1 0 0,-1 1-30 0 0,1 6 19 0 0,-1 0 0 0 0,-1 0-1 0 0,0 1 1 0 0,-1-1 0 0 0,0 0 0 0 0,0 0 0 0 0,-1 0-1 0 0,-1-1 1 0 0,0 1 0 0 0,0-1 0 0 0,-1 0 0 0 0,0 0-1 0 0,-1 0 1 0 0,0-1 0 0 0,-1 1 0 0 0,0-2 0 0 0,0 1 0 0 0,-1-1-1 0 0,0 0 1 0 0,0 0 0 0 0,-1-1 0 0 0,-8 5-19 0 0,-7 5-695 0 0,-1 0 1 0 0,0-2 0 0 0,-1-1 0 0 0,-1-1-1 0 0,0-2 1 0 0,-1 0 0 0 0,0-2-1 0 0,-8 1 695 0 0,-44 2-2444 0 0,56-11 1282 0 0</inkml:trace>
  <inkml:trace contextRef="#ctx0" brushRef="#br0" timeOffset="627751.739">4315 10758 2028 0 0,'18'-48'6414'0'0,"24"52"-4848"0"0,45 60-1568 0 0,-60-36 72 0 0,-1 2 0 0 0,-1 0 0 0 0,-2 2 1 0 0,-1 0-1 0 0,-1 1 0 0 0,-2 2 0 0 0,-2 0 1 0 0,6 17-71 0 0,-2 78 1011 0 0,-21-128-990 0 0,1-1 1 0 0,-1 1-1 0 0,0-1 1 0 0,0 1-1 0 0,1 0 0 0 0,-1-1 1 0 0,0 1-1 0 0,-1-1 0 0 0,1 1 1 0 0,0-1-1 0 0,0 1 1 0 0,-1-1-1 0 0,1 1 0 0 0,-1-1 1 0 0,1 1-1 0 0,-1-1 0 0 0,0 1 1 0 0,1-1-1 0 0,-1 0 1 0 0,0 1-1 0 0,0-1 0 0 0,0 0 1 0 0,0 0-1 0 0,0 1 0 0 0,0-1 1 0 0,-1 0-1 0 0,1 0 1 0 0,0 0-1 0 0,0-1 0 0 0,-1 1 1 0 0,1 0-1 0 0,-1 0 1 0 0,1-1-1 0 0,-1 1 0 0 0,1-1 1 0 0,-1 1-1 0 0,1-1 0 0 0,-1 0 1 0 0,1 1-1 0 0,-1-1 1 0 0,1 0-1 0 0,-1 0 0 0 0,0 0 1 0 0,1 0-1 0 0,-1-1 0 0 0,1 1 1 0 0,-1 0-1 0 0,1-1 1 0 0,-1 1-1 0 0,1-1 0 0 0,-1 1 1 0 0,1-1-1 0 0,-1 1 0 0 0,1-1 1 0 0,0 0-1 0 0,-1 0 1 0 0,1 0-1 0 0,0 0 0 0 0,0 0 1 0 0,0 0-1 0 0,0 0 0 0 0,0 0 1 0 0,0-1-1 0 0,-1 1-21 0 0,-6-18-13 0 0,0 0 1 0 0,1-1-1 0 0,1 1 0 0 0,1-1 0 0 0,0-1 1 0 0,2 1-1 0 0,0-1 0 0 0,2 1 1 0 0,0-1-1 0 0,1 0 0 0 0,1 1 0 0 0,1-1 1 0 0,1 1-1 0 0,1-1 0 0 0,0 1 0 0 0,2 0 1 0 0,0 0-1 0 0,1 1 13 0 0,1 0-242 0 0,0-1-1 0 0,1 2 1 0 0,0-1 0 0 0,2 1 0 0 0,0 1-1 0 0,1 0 1 0 0,1 1 0 0 0,8-8 242 0 0,-16 18-434 0 0,1 0-1 0 0,-1 1 1 0 0,1 0 0 0 0,1 0-1 0 0,-1 1 1 0 0,1 0 0 0 0,0 0 0 0 0,-1 0-1 0 0,2 1 1 0 0,-1 0 0 0 0,0 0-1 0 0,1 1 1 0 0,-1 0 0 0 0,8-1 434 0 0,-12 3-1275 0 0,-3 0 62 0 0</inkml:trace>
  <inkml:trace contextRef="#ctx0" brushRef="#br0" timeOffset="628123.85">4980 10995 1932 0 0,'22'-3'261'0'0,"-1"-2"0"0"0,1 0 0 0 0,-2-2 0 0 0,1 0 0 0 0,-1-1 0 0 0,0-1 0 0 0,0-1 0 0 0,-1-1 0 0 0,-1 0 0 0 0,0-2 0 0 0,0 0 0 0 0,-2-1 0 0 0,1 0 1 0 0,-2-2-1 0 0,0 0 0 0 0,3-5-261 0 0,5-37 814 0 0,-24 55-776 0 0,-1 1 1 0 0,1-1 0 0 0,0 1 0 0 0,-1 0 0 0 0,1 0 0 0 0,-1-1 0 0 0,0 1 0 0 0,0 0-1 0 0,0 0 1 0 0,0 1 0 0 0,0-1 0 0 0,0 0 0 0 0,0 1 0 0 0,-1-1 0 0 0,1 1-1 0 0,-1-1 1 0 0,1 1 0 0 0,-1 0 0 0 0,1 0 0 0 0,-1 1 0 0 0,0-1 0 0 0,1 0 0 0 0,-1 1-1 0 0,0-1-38 0 0,-14-3 150 0 0,1 1-1 0 0,0 1 0 0 0,-1 0 0 0 0,1 0 0 0 0,-1 2 0 0 0,0 0 0 0 0,1 1 0 0 0,-1 1 1 0 0,1 1-1 0 0,-1 0 0 0 0,1 1 0 0 0,0 0 0 0 0,0 1 0 0 0,1 1 0 0 0,-8 5-149 0 0,20-10 11 0 0,0 0-1 0 0,1 1 1 0 0,-1-1 0 0 0,1 1-1 0 0,0 0 1 0 0,-1 0-1 0 0,1 0 1 0 0,0 0-1 0 0,0 0 1 0 0,0 0 0 0 0,1 0-1 0 0,-1 1 1 0 0,0-1-1 0 0,1 1 1 0 0,0-1-1 0 0,-1 1 1 0 0,1-1 0 0 0,0 1-1 0 0,0 0 1 0 0,1 0-1 0 0,-1-1 1 0 0,0 1-1 0 0,1 0 1 0 0,0 0 0 0 0,0 0-1 0 0,0 0 1 0 0,0 0-1 0 0,0 0 1 0 0,0-1-1 0 0,1 1 1 0 0,-1 0 0 0 0,1 0-1 0 0,0 0 1 0 0,0-1-1 0 0,0 1 1 0 0,0 0-1 0 0,1-1 1 0 0,-1 1 0 0 0,1-1-1 0 0,-1 1 1 0 0,1-1-1 0 0,0 0 1 0 0,0 0 0 0 0,0 0-1 0 0,0 0 1 0 0,0 0-1 0 0,0 0 1 0 0,1 0-1 0 0,-1-1 1 0 0,1 1 0 0 0,-1-1-1 0 0,1 0 1 0 0,-1 0-1 0 0,1 0 1 0 0,0 0-1 0 0,0 0 1 0 0,2 0-11 0 0,137 53-1153 0 0,89-23-5325 0 0,-191-29 5358 0 0</inkml:trace>
  <inkml:trace contextRef="#ctx0" brushRef="#br0" timeOffset="628418.326">5739 10695 1300 0 0,'-70'-26'4381'0'0,"65"26"-4309"0"0,1 0 1 0 0,-1 0-1 0 0,0 0 1 0 0,1 1 0 0 0,-1 0-1 0 0,1 0 1 0 0,-1 0-1 0 0,1 1 1 0 0,-1 0 0 0 0,1-1-1 0 0,0 2 1 0 0,0-1-1 0 0,0 0 1 0 0,0 1 0 0 0,0 0-1 0 0,0 0 1 0 0,1 0-1 0 0,-1 0 1 0 0,1 0 0 0 0,0 1-1 0 0,0-1 1 0 0,0 1-1 0 0,1 0 1 0 0,-1 0 0 0 0,1 0-1 0 0,0 0 1 0 0,0 1 0 0 0,0-1-1 0 0,1 0 1 0 0,0 1-1 0 0,-1-1 1 0 0,1 1 0 0 0,1 0-1 0 0,-1-1 1 0 0,1 1-1 0 0,0 0 1 0 0,0-1 0 0 0,0 1-1 0 0,1 0 1 0 0,0 2-73 0 0,113 173 1551 0 0,-112-177-1534 0 0,0-1 1 0 0,-1 1 0 0 0,1 1 0 0 0,0-1-1 0 0,-1 0 1 0 0,0 0 0 0 0,0 0 0 0 0,0 1-1 0 0,0-1 1 0 0,0 1 0 0 0,-1-1 0 0 0,1 0-1 0 0,-1 1 1 0 0,0-1 0 0 0,0 1 0 0 0,-1-1-1 0 0,1 1 1 0 0,-1-1 0 0 0,1 1 0 0 0,-1-1-1 0 0,0 0 1 0 0,0 1 0 0 0,-1-1 0 0 0,1 0-1 0 0,-1 0 1 0 0,1 0 0 0 0,-1 0 0 0 0,0 0-1 0 0,0 0 1 0 0,0-1 0 0 0,-1 1 0 0 0,1-1-1 0 0,-1 1 1 0 0,1-1 0 0 0,-1 0 0 0 0,0 1-18 0 0,-117 51-422 0 0,108-52 92 0 0,0 0 1 0 0,0 0-1 0 0,0-2 0 0 0,0 1 1 0 0,0-1-1 0 0,0-1 0 0 0,0 0 1 0 0,0-1-1 0 0,0 0 0 0 0,0-1 1 0 0,1-1-1 0 0,-1 1 0 0 0,1-2 1 0 0,0 0-1 0 0,0 0 0 0 0,0-1 1 0 0,1 0-1 0 0,0 0 0 0 0,0-2 1 0 0,0 1-1 0 0,1-1 0 0 0,0 0 1 0 0,1-1-1 0 0,-2-3 330 0 0,-5-17-1193 0 0</inkml:trace>
  <inkml:trace contextRef="#ctx0" brushRef="#br0" timeOffset="628911.653">5768 10694 1292 0 0,'11'-2'3644'0'0,"-14"12"-632"0"0,-4 8-2929 0 0,1-1 6 0 0,1 0 0 0 0,0 1 0 0 0,1-1 0 0 0,1 1 0 0 0,1 0 0 0 0,1 0-1 0 0,0 0 1 0 0,1 0 0 0 0,1 0 0 0 0,1 0 0 0 0,0 0 0 0 0,2 0 0 0 0,0 0-1 0 0,0-1 1 0 0,2 0 0 0 0,0 0 0 0 0,1 0 0 0 0,2 1-89 0 0,-4-13-13 0 0,0-1 0 0 0,0 0 0 0 0,1 0 0 0 0,-1 0-1 0 0,1 0 1 0 0,0-1 0 0 0,0 0 0 0 0,0 0 0 0 0,1-1 0 0 0,-1 0 0 0 0,1 0 0 0 0,-1 0 0 0 0,1-1 0 0 0,-1 0 0 0 0,1 0 0 0 0,0-1 0 0 0,0 0-1 0 0,-1 0 1 0 0,1 0 0 0 0,0-1 0 0 0,0 0 0 0 0,-1-1 0 0 0,1 1 0 0 0,-1-1 0 0 0,1 0 0 0 0,-1-1 0 0 0,0 1 0 0 0,0-1 0 0 0,0-1-1 0 0,0 1 1 0 0,0-1 0 0 0,-1 0 0 0 0,0 0 0 0 0,0-1 0 0 0,0 1 0 0 0,0-1 0 0 0,-1 0 0 0 0,1-1 0 0 0,-1 1 0 0 0,-1-1 0 0 0,1 0-1 0 0,-1 0 14 0 0,10-11-63 0 0,0 0-1 0 0,-2-1 0 0 0,0-1 0 0 0,-1 0 0 0 0,-1 0 0 0 0,-1-1 0 0 0,0 0 0 0 0,-2 0 0 0 0,0-1 0 0 0,-2 0 0 0 0,0 0 0 0 0,-1 0 0 0 0,-1-3 64 0 0,-2 23 8 0 0,0-1 1 0 0,0 1-1 0 0,0 0 0 0 0,-1 0 0 0 0,1-1 1 0 0,-1 1-1 0 0,1 0 0 0 0,0 0 1 0 0,-1 0-1 0 0,0-1 0 0 0,1 1 0 0 0,-1 0 1 0 0,0 0-1 0 0,0 0 0 0 0,1 0 1 0 0,-1 0-1 0 0,0 0 0 0 0,0 0 0 0 0,0 1 1 0 0,0-1-1 0 0,0 0 0 0 0,0 0 1 0 0,-1 1-1 0 0,1-1 0 0 0,0 1 0 0 0,0-1 1 0 0,0 1-1 0 0,-1-1 0 0 0,1 1 1 0 0,0 0-1 0 0,0 0 0 0 0,-1-1 0 0 0,1 1 1 0 0,0 0-1 0 0,0 0 0 0 0,-1 0 1 0 0,1 0-1 0 0,0 1 0 0 0,-1-1 0 0 0,1 0 1 0 0,0 1-1 0 0,0-1 0 0 0,-1 0 0 0 0,1 1 1 0 0,0-1-1 0 0,0 1 0 0 0,0 0 1 0 0,0-1-1 0 0,-1 1-8 0 0,-59 31 58 0 0,51-22-39 0 0,0 0-1 0 0,0 1 1 0 0,1 0 0 0 0,1 1-1 0 0,0 0 1 0 0,0 0-1 0 0,1 1 1 0 0,1 0 0 0 0,0 0-1 0 0,1 1 1 0 0,0-1-1 0 0,1 1 1 0 0,0 0 0 0 0,2 0-1 0 0,-1 1 1 0 0,2-1-1 0 0,0 1 1 0 0,1-1-1 0 0,0 6-18 0 0,0-15 10 0 0,0 0-1 0 0,0-1 0 0 0,1 1 0 0 0,-1 0 1 0 0,1 0-1 0 0,0 0 0 0 0,1 0 0 0 0,-1-1 1 0 0,1 1-1 0 0,0-1 0 0 0,0 1 0 0 0,0-1 0 0 0,1 0 1 0 0,-1 0-1 0 0,1 0 0 0 0,0 0 0 0 0,1 0 1 0 0,-1 0-1 0 0,0-1 0 0 0,1 0 0 0 0,0 0 1 0 0,0 0-1 0 0,0 0 0 0 0,0 0 0 0 0,0-1 0 0 0,1 0 1 0 0,-1 0-1 0 0,1 0 0 0 0,-1 0 0 0 0,1-1 1 0 0,0 0-1 0 0,-1 0 0 0 0,1 0 0 0 0,0 0 1 0 0,0-1-1 0 0,0 0 0 0 0,0 0 0 0 0,1 0-9 0 0,189-35-1009 0 0,-177 27 760 0 0,-1-2 0 0 0,0 0 1 0 0,0-1-1 0 0,-1-1 0 0 0,-1 0 1 0 0,0-1-1 0 0,0-1 0 0 0,-2 0 1 0 0,0-1-1 0 0,0-1 0 0 0,-1 0 0 0 0,-1 0 1 0 0,-1-1-1 0 0,0-1 0 0 0,3-10 249 0 0,5-7-18 0 0</inkml:trace>
  <inkml:trace contextRef="#ctx0" brushRef="#br0" timeOffset="629112.475">6531 10722 5148 0 0,'38'-204'2670'0'0,"-37"202"-2641"0"0,-1 0-1 0 0,0 0 1 0 0,0-1 0 0 0,-1 1 0 0 0,1 0-1 0 0,0 0 1 0 0,-1 0 0 0 0,1-1-1 0 0,-1 1 1 0 0,0 0 0 0 0,0 0-1 0 0,0 0 1 0 0,0 0 0 0 0,0 0 0 0 0,0 0-1 0 0,0 0 1 0 0,-1 1 0 0 0,1-1-1 0 0,-1 0 1 0 0,1 1 0 0 0,-1-1-1 0 0,1 1 1 0 0,-1-1 0 0 0,0 1 0 0 0,0 0-1 0 0,0 0 1 0 0,0 0 0 0 0,0 0-1 0 0,0 0 1 0 0,0 0 0 0 0,0 0-1 0 0,0 1 1 0 0,-1-1 0 0 0,1 1 0 0 0,0-1-1 0 0,0 1 1 0 0,-1 0 0 0 0,1 0-1 0 0,0 0 1 0 0,0 0 0 0 0,-1 1-1 0 0,1-1 1 0 0,0 1 0 0 0,-2 0-29 0 0,-7 11 49 0 0,0 1 1 0 0,1 1-1 0 0,0 0 0 0 0,1 0 1 0 0,1 1-1 0 0,0 0 0 0 0,1 1 1 0 0,0 0-1 0 0,2 0 1 0 0,0 0-1 0 0,1 0 0 0 0,0 1 1 0 0,1 0-1 0 0,1 0 0 0 0,1 0 1 0 0,0 0-1 0 0,1 0 1 0 0,1 0-1 0 0,1 0 0 0 0,0 1-49 0 0,-2 1 35 0 0,1-1 0 0 0,0 1 0 0 0,2 0-1 0 0,0-1 1 0 0,1 1 0 0 0,0-1 0 0 0,2 0-1 0 0,0-1 1 0 0,1 1 0 0 0,1-1 0 0 0,0-1 0 0 0,1 1-1 0 0,1-1 1 0 0,1-1 0 0 0,0 0 0 0 0,1-1-1 0 0,1 0 1 0 0,0 0 0 0 0,8 5-35 0 0,-15-15-205 0 0,1-1 0 0 0,-1 0 1 0 0,1-1-1 0 0,0 1 0 0 0,-1-1 0 0 0,1 0 0 0 0,0-1 0 0 0,0 0 1 0 0,0 0-1 0 0,0 0 0 0 0,0-1 0 0 0,0 0 0 0 0,0-1 1 0 0,0 1-1 0 0,0-1 0 0 0,0-1 0 0 0,0 1 0 0 0,0-1 0 0 0,0-1 1 0 0,-1 1-1 0 0,1-1 0 0 0,-1 0 0 0 0,1 0 0 0 0,-1-1 1 0 0,0 0-1 0 0,-1 0 0 0 0,1 0 0 0 0,-1-1 0 0 0,0 0 0 0 0,0 0 1 0 0,0 0-1 0 0,0-1 0 0 0,-1 1 0 0 0,0-1 0 0 0,2-4 205 0 0,12-22-1148 0 0</inkml:trace>
  <inkml:trace contextRef="#ctx0" brushRef="#br0" timeOffset="629329.373">6936 10548 2832 0 0,'-5'-57'4937'0'0,"-10"83"-3529"0"0,10-6-1286 0 0,2 0 0 0 0,0-1 1 0 0,2 1-1 0 0,0 0 0 0 0,1 0 1 0 0,1 0-1 0 0,1 0 0 0 0,0-1 1 0 0,2 1-1 0 0,0 0 0 0 0,2-1 1 0 0,0 0-1 0 0,0-1 0 0 0,2 1 1 0 0,1 0-123 0 0,39 147-1907 0 0,-47-161 1656 0 0,-1 0 0 0 0,0 0 1 0 0,1-1-1 0 0,-2 1 0 0 0,1 0 1 0 0,0 0-1 0 0,-1-1 0 0 0,0 1 1 0 0,0 0-1 0 0,0-1 0 0 0,-1 1 1 0 0,1-1-1 0 0,-1 0 0 0 0,0 1 0 0 0,-1-1 1 0 0,1 0-1 0 0,-1 0 0 0 0,1 0 1 0 0,-1 0-1 0 0,0-1 0 0 0,-1 1 1 0 0,1-1-1 0 0,-1 0 0 0 0,1 0 1 0 0,-1 0-1 0 0,-2 1 251 0 0,-15 6-1307 0 0</inkml:trace>
  <inkml:trace contextRef="#ctx0" brushRef="#br0" timeOffset="629578.076">6741 10946 2212 0 0,'35'-63'6805'0'0,"67"8"-4217"0"0,-102 54-2573 0 0,39-11-677 0 0,1 1-1 0 0,0 1 0 0 0,1 3 0 0 0,0 1 0 0 0,0 2 0 0 0,13 1 663 0 0,21-3-2774 0 0,-35 3 1501 0 0,4 1 41 0 0</inkml:trace>
  <inkml:trace contextRef="#ctx0" brushRef="#br0" timeOffset="625684.252">1518 10733 1060 0 0,'92'-56'1504'0'0,"-56"24"382"0"0,-36 31-1555 0 0,-50-22 387 0 0,16 19-574 0 0,-1 2 0 0 0,1 1 0 0 0,-1 2 0 0 0,0 1 0 0 0,1 2 0 0 0,-1 1 0 0 0,1 2 0 0 0,-9 4-144 0 0,6-3 108 0 0,0 1 1 0 0,1 2 0 0 0,0 2 0 0 0,1 1-1 0 0,1 1 1 0 0,0 2 0 0 0,-16 12-109 0 0,47-28 15 0 0,1 0 0 0 0,0 1 0 0 0,0-1 0 0 0,0 1 0 0 0,0-1 0 0 0,0 1 0 0 0,0 0-1 0 0,1-1 1 0 0,-1 1 0 0 0,0 0 0 0 0,1 0 0 0 0,0 0 0 0 0,-1 1 0 0 0,1-1 0 0 0,0 0 0 0 0,0 0 0 0 0,0 1 0 0 0,0-1 0 0 0,1 0 0 0 0,-1 1 0 0 0,1-1-1 0 0,-1 1 1 0 0,1-1 0 0 0,0 1 0 0 0,0-1 0 0 0,0 1 0 0 0,0-1 0 0 0,0 1 0 0 0,1-1 0 0 0,-1 1 0 0 0,1-1 0 0 0,-1 1 0 0 0,1-1 0 0 0,0 0 0 0 0,0 1-1 0 0,0-1 1 0 0,1 0 0 0 0,-1 0 0 0 0,0 0 0 0 0,1 0 0 0 0,-1 0 0 0 0,1 0 0 0 0,0 0 0 0 0,0 0 0 0 0,0-1 0 0 0,0 1-15 0 0,101 72 694 0 0,-24-31-386 0 0,-53-32-220 0 0,0 2-1 0 0,-1 0 1 0 0,-1 2-1 0 0,0 1 0 0 0,-1 0 1 0 0,0 2-1 0 0,-2 1 1 0 0,0 0-1 0 0,-1 2 1 0 0,14 20-88 0 0,-31-36 3 0 0,0 0 1 0 0,0 0 0 0 0,-1 0 0 0 0,0 1-1 0 0,0-1 1 0 0,0 1 0 0 0,-1 0 0 0 0,0-1 0 0 0,0 1-1 0 0,0 0 1 0 0,-1 0 0 0 0,0 0 0 0 0,0-1 0 0 0,0 1-1 0 0,-1 0 1 0 0,0 0 0 0 0,0-1 0 0 0,0 1-1 0 0,-1 0 1 0 0,0-1 0 0 0,0 1 0 0 0,0-1 0 0 0,-1 0-1 0 0,1 0 1 0 0,-1 0 0 0 0,-1 0 0 0 0,1 0-1 0 0,-1 0 1 0 0,1-1 0 0 0,-1 0 0 0 0,-1 0 0 0 0,1 0-1 0 0,-1 0 1 0 0,1-1 0 0 0,-3 2-4 0 0,-9 7-38 0 0,1-2-1 0 0,-2 1 1 0 0,1-2-1 0 0,-1 0 1 0 0,-1-1 0 0 0,1-1-1 0 0,-1 0 1 0 0,-1-1 0 0 0,1-2-1 0 0,-8 2 39 0 0,13-3-209 0 0,0-1 0 0 0,-1 0-1 0 0,1-1 1 0 0,-1-1-1 0 0,1 0 1 0 0,-1-1 0 0 0,1 0-1 0 0,-1-1 1 0 0,1 0 0 0 0,0-1-1 0 0,0-1 1 0 0,0 0 0 0 0,0-1-1 0 0,1 0 1 0 0,0-1 0 0 0,0 0-1 0 0,0-1 1 0 0,1 0 0 0 0,0-1-1 0 0,0 0 1 0 0,1-1-1 0 0,0 0 1 0 0,-1-2 209 0 0,-6-37-2535 0 0,16 32 1293 0 0</inkml:trace>
  <inkml:trace contextRef="#ctx0" brushRef="#br0" timeOffset="626010.91">1780 11105 1372 0 0,'23'-7'3067'0'0,"-22"6"-2946"0"0,0 1 0 0 0,0-1 1 0 0,1 0-1 0 0,-1 1 1 0 0,1-1-1 0 0,-1 1 1 0 0,0-1-1 0 0,1 1 1 0 0,-1 0-1 0 0,1 0 0 0 0,-1 0 1 0 0,1 0-1 0 0,-1 0 1 0 0,1 0-1 0 0,-1 0 1 0 0,0 0-1 0 0,1 0 1 0 0,-1 0-1 0 0,1 1 0 0 0,-1-1 1 0 0,1 1-1 0 0,-1-1 1 0 0,0 1-1 0 0,1 0 1 0 0,-1-1-1 0 0,0 1 1 0 0,0 0-1 0 0,0 0 1 0 0,1 0-1 0 0,-1 0 0 0 0,0 0 1 0 0,0 0-1 0 0,0 0 1 0 0,-1 0-1 0 0,1 0 1 0 0,0 1-1 0 0,0-1 1 0 0,0 0-1 0 0,-1 1 0 0 0,1-1 1 0 0,-1 0-1 0 0,1 1 1 0 0,-1-1-1 0 0,1 2-121 0 0,63 167 366 0 0,-64-169-1170 0 0,0-1-461 0 0,-40 10-2845 0 0,21-20 2922 0 0,-3-3 7 0 0</inkml:trace>
  <inkml:trace contextRef="#ctx0" brushRef="#br0" timeOffset="626260.703">1873 10844 1772 0 0,'6'-20'1632'0'0,"-2"8"-280"0"0,-1 2-167 0 0,-2 2-341 0 0,3-1-372 0 0,-1 2-356 0 0,0 4-8 0 0,-1-2-616 0 0,2 2-408 0 0,0 3-389 0 0,-1-3-7 0 0,-2 3 72 0 0,1 2 48 0 0</inkml:trace>
  <inkml:trace contextRef="#ctx0" brushRef="#br0" timeOffset="626619.793">2073 10907 1060 0 0,'73'180'3607'0'0,"-47"-6"-2329"0"0,-26-79 2433 0 0,1-124-3717 0 0,0 0 0 0 0,2 1 0 0 0,1-1 0 0 0,2 1 1 0 0,0 0-1 0 0,2 1 0 0 0,1-1 0 0 0,1 2 1 0 0,8-15 5 0 0,-17 38-47 0 0,1 0 1 0 0,0 0-1 0 0,-1 0 1 0 0,1 0-1 0 0,0 0 1 0 0,0 0-1 0 0,1 0 1 0 0,-1 0-1 0 0,0 1 1 0 0,1 0 0 0 0,0-1-1 0 0,0 1 1 0 0,-1 0-1 0 0,1 0 1 0 0,0 0-1 0 0,1 1 1 0 0,-1-1-1 0 0,0 1 1 0 0,0 0-1 0 0,1 0 1 0 0,-1 0 0 0 0,1 0-1 0 0,-1 0 1 0 0,1 1-1 0 0,-1-1 1 0 0,1 1-1 0 0,-1 0 1 0 0,3 0 46 0 0,4 8-39 0 0,-1 0 0 0 0,0 1 0 0 0,-1 0 0 0 0,0 0 0 0 0,0 0 0 0 0,-1 1 0 0 0,0 0 0 0 0,-1 1 0 0 0,0 0 0 0 0,-1 0 0 0 0,0 0 0 0 0,-1 0 0 0 0,0 1 0 0 0,-1-1 0 0 0,0 1 0 0 0,0 0 0 0 0,-2 0 0 0 0,1 1 0 0 0,-2-1 0 0 0,1 0 0 0 0,-2 0 0 0 0,0 0 0 0 0,0 1 39 0 0,3 11-61 0 0,-2-21-57 0 0,0 0 0 0 0,0 0 0 0 0,0 0 0 0 0,1 0 0 0 0,0 0 0 0 0,-1 0 0 0 0,1-1 0 0 0,0 1 0 0 0,1 0 0 0 0,-1 0 0 0 0,0-1 0 0 0,1 1 0 0 0,0-1 0 0 0,-1 1 0 0 0,1-1-1 0 0,0 0 1 0 0,0 1 0 0 0,0-1 0 0 0,1 0 0 0 0,-1 0 0 0 0,0-1 0 0 0,1 1 0 0 0,-1 0 0 0 0,1-1 0 0 0,0 1 0 0 0,-1-1 0 0 0,1 0 0 0 0,0 0 0 0 0,0 0 0 0 0,0 0 0 0 0,0-1 0 0 0,0 1 0 0 0,0-1 0 0 0,0 0 0 0 0,1 0 118 0 0,9 0-1250 0 0</inkml:trace>
  <inkml:trace contextRef="#ctx0" brushRef="#br0" timeOffset="641406.191">27169 9735 1240 0 0,'14'-21'2693'0'0,"-7"11"1417"0"0,-13 28-2647 0 0,-3 6-1113 0 0,0 0 1 0 0,2 0 0 0 0,0 0 0 0 0,2 1 0 0 0,1 0-1 0 0,1 1 1 0 0,0 17-351 0 0,4-38 43 0 0,1 1-1 0 0,-1-1 1 0 0,1 1-1 0 0,0-1 1 0 0,0 0-1 0 0,0 0 1 0 0,1 0-1 0 0,-1 0 1 0 0,1 0-1 0 0,1-1 1 0 0,-1 1-1 0 0,1-1 1 0 0,-1 0-1 0 0,1 0 1 0 0,1 0-1 0 0,-1 0 1 0 0,0-1-1 0 0,1 0 1 0 0,0 0 0 0 0,-1 0-1 0 0,1 0 1 0 0,1-1-1 0 0,-1 0 1 0 0,0 0-1 0 0,0 0 1 0 0,1 0-1 0 0,-1-1 1 0 0,1 0-1 0 0,-1 0 1 0 0,1-1-1 0 0,2 0-42 0 0,9 1-48 0 0,1-2 0 0 0,-1 0 0 0 0,0-1 0 0 0,0-1 0 0 0,0 0 0 0 0,0-1 0 0 0,-1-1 0 0 0,1-1 0 0 0,-1 0 0 0 0,0-1 0 0 0,-1-1 0 0 0,0-1 0 0 0,0 0 0 0 0,-1 0 0 0 0,0-2 0 0 0,0 1 0 0 0,-2-2 0 0 0,1 0 0 0 0,-1 0 0 0 0,-1-2 0 0 0,0 1 0 0 0,3-7 48 0 0,9-14-107 0 0,-1 0-1 0 0,-2-1 1 0 0,-1-2 0 0 0,-2 0-1 0 0,-2 0 1 0 0,-1-2 0 0 0,-2 0-1 0 0,-2 0 1 0 0,0-3 107 0 0,-7 31 86 0 0,-1 0 0 0 0,0 0 0 0 0,0-1 0 0 0,-1 1 0 0 0,-1 0-1 0 0,1 0 1 0 0,-2-1 0 0 0,0 1 0 0 0,0 0 0 0 0,-1 0 0 0 0,0 0 0 0 0,-1 0 0 0 0,0 0 0 0 0,-1 0-1 0 0,0 1 1 0 0,-1-1 0 0 0,0 1 0 0 0,-1 1 0 0 0,0-1 0 0 0,0 1 0 0 0,-1 0 0 0 0,0 0 0 0 0,0 0 0 0 0,-2 0-86 0 0,7 8 19 0 0,0 0 0 0 0,0 0 0 0 0,1 0 1 0 0,-1 0-1 0 0,0 1 0 0 0,0-1 1 0 0,0 0-1 0 0,0 1 0 0 0,0-1 0 0 0,1 1 1 0 0,-1 0-1 0 0,0 0 0 0 0,0-1 1 0 0,0 1-1 0 0,0 1 0 0 0,0-1 0 0 0,0 0 1 0 0,0 0-1 0 0,0 1 0 0 0,0-1 1 0 0,0 1-1 0 0,0-1 0 0 0,0 1 0 0 0,0 0 1 0 0,1 0-1 0 0,-1 0 0 0 0,0 0 0 0 0,1 0 1 0 0,-1 0-1 0 0,1 1 0 0 0,-1-1 1 0 0,1 0-1 0 0,-1 1 0 0 0,1-1 0 0 0,0 1 1 0 0,0 0-1 0 0,0-1 0 0 0,0 1 1 0 0,0 0-1 0 0,0 0 0 0 0,0-1 0 0 0,1 1 1 0 0,-1 0-1 0 0,0 0 0 0 0,1 0 1 0 0,0 0-1 0 0,-1 0 0 0 0,1 2-19 0 0,-14 94 226 0 0,16-75-210 0 0,2 0-1 0 0,0 0 1 0 0,1-1 0 0 0,2 0 0 0 0,0 0-1 0 0,1 0 1 0 0,1-1 0 0 0,1 0-1 0 0,1-1 1 0 0,1 0 0 0 0,2 2-16 0 0,18 35-73 0 0,53 137-3253 0 0,-85-190 3110 0 0,-1-1-1 0 0,1 1 0 0 0,-1-1 0 0 0,0 1 0 0 0,0-1 1 0 0,0 0-1 0 0,0 1 0 0 0,0-1 0 0 0,-1 0 1 0 0,0 0-1 0 0,0 0 0 0 0,1 0 0 0 0,-2 0 0 0 0,1 0 1 0 0,0-1-1 0 0,-1 1 0 0 0,1-1 0 0 0,-1 1 1 0 0,0-1-1 0 0,1 0 0 0 0,-1 0 0 0 0,0 0 0 0 0,0 0 1 0 0,-1-1-1 0 0,1 1 0 0 0,0-1 0 0 0,0 0 1 0 0,-1 0-1 0 0,1 0 0 0 0,-1 0 0 0 0,1-1 0 0 0,-1 1 1 0 0,1-1-1 0 0,-1 0 0 0 0,1 0 0 0 0,-1 0 217 0 0,-16 0-1100 0 0</inkml:trace>
  <inkml:trace contextRef="#ctx0" brushRef="#br0" timeOffset="641669.412">27496 9749 2976 0 0,'27'-15'1312'0'0,"3"-2"-268"0"0,9 1-159 0 0,2 4-37 0 0,7 1-80 0 0,-4 4-76 0 0,-1-1-236 0 0,-3 2-120 0 0,-2-1-204 0 0,4 4-4 0 0,-4-2-208 0 0,-7 1 4 0 0,-7 1-760 0 0,-7 0-692 0 0,-10 3 168 0 0,-7-2 99 0 0,0 2 49 0 0,-24-9 96 0 0</inkml:trace>
  <inkml:trace contextRef="#ctx0" brushRef="#br0" timeOffset="641932.986">27281 9356 4824 0 0,'-3'-3'1537'0'0,"0"1"-201"0"0,1-1-328 0 0,-1 2-448 0 0,0-1-168 0 0,1 2-48 0 0,1 2-192 0 0,-4-1-88 0 0,-1 1-132 0 0,1-1-68 0 0,-10 11 4 0 0,-1-3-876 0 0,-1 6-452 0 0,-1-4 136 0 0,-4-5 187 0 0,1 1-67 0 0,0-2 44 0 0,-3-1 20 0 0</inkml:trace>
  <inkml:trace contextRef="#ctx0" brushRef="#br0" timeOffset="640045.203">23723 9527 1900 0 0,'51'-67'1894'0'0,"-13"7"2525"0"0,-20 52-1566 0 0,-27 44-2464 0 0,7-32-392 0 0,-18 71 143 0 0,3 1-1 0 0,4 0 0 0 0,3 1 0 0 0,3 1 1 0 0,3 0-1 0 0,4 0-139 0 0,31 155 785 0 0,-30-221-938 0 0,7 26 1190 0 0,5-56-39 0 0,-2-23-1020 0 0,1 0 1 0 0,3 1-1 0 0,1 0 1 0 0,1 1 0 0 0,3 1-1 0 0,1 1 1 0 0,1 0-1 0 0,2 2 1 0 0,12-11 21 0 0,-35 43-14 0 0,0 0 1 0 0,1 0-1 0 0,-1 0 0 0 0,1 0 1 0 0,0 0-1 0 0,0 1 1 0 0,0-1-1 0 0,0 1 0 0 0,1 0 1 0 0,-1-1-1 0 0,1 1 0 0 0,-1 0 1 0 0,1 0-1 0 0,0 1 0 0 0,-1-1 1 0 0,1 0-1 0 0,0 1 0 0 0,0 0 1 0 0,0 0-1 0 0,0 0 0 0 0,1 0 1 0 0,-1 0-1 0 0,0 0 1 0 0,0 1-1 0 0,1 0 0 0 0,-1 0 1 0 0,0-1-1 0 0,0 2 0 0 0,1-1 1 0 0,-1 0-1 0 0,0 1 0 0 0,0 0 1 0 0,0-1-1 0 0,1 1 0 0 0,-1 0 1 0 0,0 1-1 0 0,0-1 1 0 0,0 1-1 0 0,-1-1 0 0 0,1 1 1 0 0,0 0-1 0 0,-1 0 0 0 0,1 0 1 0 0,-1 0-1 0 0,1 0 0 0 0,-1 1 1 0 0,0-1-1 0 0,0 1 0 0 0,0 0 1 0 0,0-1-1 0 0,-1 1 1 0 0,1 0-1 0 0,-1 0 0 0 0,1 0 1 0 0,-1 0-1 0 0,0 1 14 0 0,74 357-289 0 0,-72-355 294 0 0,0 0 1 0 0,0-1 0 0 0,0 1 0 0 0,1-1-1 0 0,0 0 1 0 0,0 0 0 0 0,0-1 0 0 0,1 1-1 0 0,-1-1 1 0 0,1 0 0 0 0,0 0 0 0 0,0-1 0 0 0,1 1-1 0 0,-1-1 1 0 0,1 0 0 0 0,0 0 0 0 0,-1-1-1 0 0,1 0 1 0 0,0 0 0 0 0,1 0 0 0 0,-1-1-1 0 0,0 0 1 0 0,0 0 0 0 0,1-1 0 0 0,-1 1-1 0 0,0-1 1 0 0,1-1 0 0 0,-1 1 0 0 0,0-1 0 0 0,0 0-1 0 0,4-1-5 0 0,7-2-48 0 0,0 0 0 0 0,0 0-1 0 0,0-2 1 0 0,0 0-1 0 0,-1-1 1 0 0,0-1 0 0 0,0 0-1 0 0,-1-1 1 0 0,0-1-1 0 0,-1 0 1 0 0,0-1 0 0 0,0 0-1 0 0,-1-1 1 0 0,-1-1-1 0 0,0 0 1 0 0,-1-1 0 0 0,0 0-1 0 0,-1-1 1 0 0,-1 0 0 0 0,0 0-1 0 0,-1-1 1 0 0,-1 0-1 0 0,0-1 1 0 0,-1 1 0 0 0,-1-1-1 0 0,-1 0 1 0 0,0-1-1 0 0,-1-2 49 0 0,-4 14-21 0 0,0 1 0 0 0,-1-1 0 0 0,1 1 0 0 0,-1 0 0 0 0,-1 0 0 0 0,1 0 0 0 0,-1 0 0 0 0,0 0 0 0 0,0 1 0 0 0,0-1 0 0 0,0 1 0 0 0,-1 0 0 0 0,0 0 0 0 0,0 0 0 0 0,0 0 0 0 0,0 1 0 0 0,-1-1 0 0 0,1 1 0 0 0,-1 1 0 0 0,0-1 0 0 0,0 0 0 0 0,0 1 0 0 0,0 0 0 0 0,0 0 0 0 0,-1 1 0 0 0,1-1 0 0 0,0 1 0 0 0,-1 0 0 0 0,1 1 0 0 0,-1 0 0 0 0,0-1 0 0 0,1 1 0 0 0,-1 1 0 0 0,-4 0 21 0 0,1-2 2 0 0,0 1 0 0 0,0 0 0 0 0,0 1 0 0 0,0 0 0 0 0,0 0 1 0 0,0 1-1 0 0,0 0 0 0 0,1 1 0 0 0,-1 0 0 0 0,0 0 0 0 0,1 0 1 0 0,0 1-1 0 0,0 1 0 0 0,0 0 0 0 0,1 0 0 0 0,-1 0 0 0 0,1 1 0 0 0,0 0 1 0 0,1 0-1 0 0,-1 0 0 0 0,1 1 0 0 0,1 0 0 0 0,-1 1 0 0 0,1-1 0 0 0,0 1 1 0 0,1 0-1 0 0,0 0 0 0 0,0 0 0 0 0,1 1 0 0 0,0-1 0 0 0,0 1 0 0 0,0 6-2 0 0,7-5 26 0 0,0 0 0 0 0,0 0 0 0 0,1-1 0 0 0,1 1 0 0 0,-1-1 0 0 0,1 0 0 0 0,1-1 0 0 0,0 0 0 0 0,0 0 0 0 0,1 0 0 0 0,0-1 0 0 0,0 0 0 0 0,0 0 0 0 0,1-1 0 0 0,0 0 0 0 0,0-1 0 0 0,1 0 0 0 0,0 0 0 0 0,0-1 0 0 0,0 0 0 0 0,0-1 0 0 0,11 2-26 0 0,151 33-778 0 0,-154-36 279 0 0,-1-1 1 0 0,1 0-1 0 0,0-2 0 0 0,-1 0 0 0 0,1-1 1 0 0,-1 0-1 0 0,1-1 0 0 0,-1-1 0 0 0,0-1 1 0 0,0-1-1 0 0,-1 0 0 0 0,0-1 1 0 0,0-1-1 0 0,1-1 499 0 0,6-9-1147 0 0,-6-5-68 0 0</inkml:trace>
  <inkml:trace contextRef="#ctx0" brushRef="#br0" timeOffset="640447.69">25073 9806 2356 0 0,'19'42'1221'0'0,"-2"2"0"0"0,-1 0 0 0 0,-3 1-1 0 0,-2 0 1 0 0,-1 1 0 0 0,-1 14-1221 0 0,-8-54 276 0 0,-9-15 1400 0 0,5-5-1584 0 0,1 1-1 0 0,0-1 1 0 0,1 1-1 0 0,0-1 1 0 0,1 1 0 0 0,1-1-1 0 0,0 0 1 0 0,1 1-1 0 0,0 0 1 0 0,1-1 0 0 0,1 1-1 0 0,0 0 1 0 0,1-1-92 0 0,0 0 8 0 0,1-1-1 0 0,0 1 1 0 0,1 0 0 0 0,0 1-1 0 0,1-1 1 0 0,1 1 0 0 0,0 1-1 0 0,0 0 1 0 0,2 0 0 0 0,4-3-8 0 0,-14 14-15 0 0,1-1 1 0 0,0 1 0 0 0,0 0 0 0 0,0 0-1 0 0,0 0 1 0 0,0 0 0 0 0,0 0 0 0 0,0 1-1 0 0,0-1 1 0 0,0 1 0 0 0,0-1 0 0 0,0 1 0 0 0,0 0-1 0 0,0 0 1 0 0,1 0 0 0 0,-1 0 0 0 0,0 0-1 0 0,0 0 1 0 0,0 1 0 0 0,0-1 0 0 0,0 1-1 0 0,1-1 1 0 0,-1 1 0 0 0,0 0 0 0 0,0 0 0 0 0,-1 0-1 0 0,1 0 1 0 0,0 0 0 0 0,0 0 0 0 0,0 1-1 0 0,-1-1 1 0 0,1 0 0 0 0,-1 1 0 0 0,1 0-1 0 0,-1-1 1 0 0,1 1 0 0 0,-1 0 0 0 0,0-1 0 0 0,0 1-1 0 0,1 2 15 0 0,43 83-91 0 0,-42-79 63 0 0,63 147-230 0 0,-63-153 67 0 0,1 0-1 0 0,0-1 0 0 0,0 1 0 0 0,0-1 0 0 0,0 0 0 0 0,0 0 0 0 0,0 0 0 0 0,1-1 1 0 0,-1 1-1 0 0,0-1 0 0 0,0 0 0 0 0,0-1 0 0 0,0 1 0 0 0,1 0 0 0 0,-1-1 0 0 0,0 0 1 0 0,0 0-1 0 0,0-1 0 0 0,0 1 0 0 0,0-1 0 0 0,0 1 0 0 0,-1-1 0 0 0,3-2 192 0 0,-5 4-56 0 0,75-45-3854 0 0,-53 29 2707 0 0</inkml:trace>
  <inkml:trace contextRef="#ctx0" brushRef="#br0" timeOffset="640835.513">25910 9659 1720 0 0,'-7'0'230'0'0,"1"1"1"0"0,-1 0-1 0 0,1 0 0 0 0,-1 1 1 0 0,1 0-1 0 0,-1 0 0 0 0,1 0 1 0 0,0 1-1 0 0,0 0 0 0 0,0 0 0 0 0,1 1 1 0 0,-1-1-1 0 0,1 1 0 0 0,0 0 1 0 0,0 1-1 0 0,0 0 0 0 0,-2 1-230 0 0,-2 5 287 0 0,-1-1-1 0 0,1 1 0 0 0,1 1 0 0 0,0 0 1 0 0,1 0-1 0 0,0 0 0 0 0,0 1 1 0 0,2 0-1 0 0,0 0 0 0 0,0 0 1 0 0,1 1-1 0 0,1 0 0 0 0,0 0 1 0 0,1 0-1 0 0,0 0 0 0 0,1 9-286 0 0,1-17 73 0 0,1 0 0 0 0,0 0 0 0 0,0-1 0 0 0,1 1 0 0 0,-1-1 0 0 0,1 1 0 0 0,0-1 0 0 0,1 0-1 0 0,-1 1 1 0 0,1-1 0 0 0,0-1 0 0 0,0 1 0 0 0,1 0 0 0 0,0-1 0 0 0,-1 1 0 0 0,1-1 0 0 0,1 0 0 0 0,-1 0-1 0 0,1-1 1 0 0,-1 0 0 0 0,1 1 0 0 0,0-1 0 0 0,0-1 0 0 0,0 1 0 0 0,1-1 0 0 0,-1 0 0 0 0,5 1-73 0 0,156 28 788 0 0,-151-31-736 0 0,9 2-57 0 0,1-1-1 0 0,0-1 1 0 0,-1-1 0 0 0,1-1 0 0 0,-1-1-1 0 0,1-2 1 0 0,-1 0 0 0 0,-1-1-1 0 0,10-5 6 0 0,-27 9-69 0 0,0 0 1 0 0,0 0-1 0 0,0-1 0 0 0,0 0 0 0 0,0 0 0 0 0,-1 0 1 0 0,0 0-1 0 0,1-1 0 0 0,-1 0 0 0 0,0 0 1 0 0,-1-1-1 0 0,1 1 0 0 0,-1-1 0 0 0,0 0 0 0 0,0 0 1 0 0,-1-1-1 0 0,1 1 0 0 0,-1-1 0 0 0,0 1 1 0 0,-1-1-1 0 0,1 0 0 0 0,-1 0 0 0 0,0 0 0 0 0,0-6 69 0 0,-4 7 8 0 0,-1 0 0 0 0,1 1-1 0 0,-2 0 1 0 0,1-1 0 0 0,0 1 0 0 0,-1 0-1 0 0,1 0 1 0 0,-1 1 0 0 0,0-1-1 0 0,0 1 1 0 0,-1 0 0 0 0,1 0-1 0 0,-1 0 1 0 0,0 1 0 0 0,1-1-1 0 0,-1 1 1 0 0,0 0 0 0 0,0 1-1 0 0,0-1 1 0 0,-1 1 0 0 0,1 0 0 0 0,0 0-1 0 0,0 1 1 0 0,-1 0 0 0 0,1-1-1 0 0,0 2 1 0 0,-1-1 0 0 0,1 1-1 0 0,0 0 1 0 0,-2 0-8 0 0,3-2 13 0 0,0 0 0 0 0,0 1 1 0 0,0-1-1 0 0,0 1 0 0 0,0 0 0 0 0,0 0 1 0 0,0 0-1 0 0,1 0 0 0 0,-1 1 0 0 0,0 0 0 0 0,0 0 1 0 0,0 0-1 0 0,0 0 0 0 0,1 0 0 0 0,-1 1 1 0 0,1 0-1 0 0,-1 0 0 0 0,1 0 0 0 0,0 0 0 0 0,-1 0 1 0 0,1 0-1 0 0,0 1 0 0 0,0 0 0 0 0,1-1 0 0 0,-1 1 1 0 0,1 0-1 0 0,-1 1 0 0 0,1-1 0 0 0,0 0 1 0 0,0 1-1 0 0,0-1 0 0 0,1 1 0 0 0,-1-1 0 0 0,1 1 1 0 0,0 0-1 0 0,0 0 0 0 0,0-1 0 0 0,0 1 1 0 0,1 0-1 0 0,0 0 0 0 0,0 0 0 0 0,0 0 0 0 0,0 0 1 0 0,0 0-1 0 0,1 0 0 0 0,0 0 0 0 0,-1-1 0 0 0,1 1 1 0 0,1 0-1 0 0,-1 0 0 0 0,1-1-13 0 0,11 12-181 0 0,0-2 0 0 0,1 0 0 0 0,0 0 0 0 0,2-1 1 0 0,-1-1-1 0 0,1-1 0 0 0,1 0 0 0 0,0-1 0 0 0,0-1 0 0 0,0 0 0 0 0,1-2 0 0 0,1 0 0 0 0,15 3 181 0 0,-16-3-527 0 0,199 34-6103 0 0,-199-39 5368 0 0</inkml:trace>
  <inkml:trace contextRef="#ctx0" brushRef="#br0" timeOffset="647722.854">9178 12090 1044 0 0,'0'-1'71'0'0,"1"0"1"0"0,0 0-1 0 0,-1 0 0 0 0,1 1 1 0 0,0-1-1 0 0,0 0 1 0 0,0 0-1 0 0,-1 0 0 0 0,1 1 1 0 0,0-1-1 0 0,0 0 0 0 0,0 1 1 0 0,0-1-1 0 0,1 1 0 0 0,-1-1 1 0 0,0 1-1 0 0,0 0 0 0 0,0-1 1 0 0,0 1-1 0 0,0 0 0 0 0,0 0 1 0 0,1 0-1 0 0,-1 0 1 0 0,0 0-1 0 0,0 0 0 0 0,0 0 1 0 0,1 0-1 0 0,-1 0 0 0 0,0 0 1 0 0,0 1-1 0 0,0-1 0 0 0,0 1 1 0 0,0-1-1 0 0,0 1 0 0 0,0-1 1 0 0,0 1-1 0 0,0-1 0 0 0,0 1 1 0 0,0 0-1 0 0,0-1 0 0 0,0 1 1 0 0,0 0-1 0 0,0 0 1 0 0,-1 0-1 0 0,1 0 0 0 0,0 0 1 0 0,-1 0-1 0 0,1 0 0 0 0,0 1-71 0 0,38 51 532 0 0,-24-21-3 0 0,-2 0-1 0 0,-1 1 1 0 0,-1 0 0 0 0,-2 0 0 0 0,-1 1 0 0 0,-2 0-1 0 0,-1 1 1 0 0,-2 0 0 0 0,-1 33-529 0 0,-20-10 1463 0 0,12-90-556 0 0,6 4-948 0 0,2 1 1 0 0,1-1-1 0 0,2 1 0 0 0,0 0 1 0 0,2 1-1 0 0,0-1 0 0 0,2 1 1 0 0,1 1-1 0 0,1 0 0 0 0,2 0 1 0 0,0 1-1 0 0,1 0 0 0 0,1 1 1 0 0,2 1-1 0 0,1 0 41 0 0,-16 18-15 0 0,1 0-1 0 0,-1 0 0 0 0,1 0 1 0 0,0 0-1 0 0,1 0 1 0 0,-1 1-1 0 0,1-1 1 0 0,-1 1-1 0 0,1 0 1 0 0,0 0-1 0 0,0 0 1 0 0,1 1-1 0 0,-1-1 0 0 0,0 1 1 0 0,1 0-1 0 0,-1 0 1 0 0,1 1-1 0 0,0 0 1 0 0,0-1-1 0 0,-1 1 1 0 0,1 1-1 0 0,0-1 0 0 0,0 1 1 0 0,0 0-1 0 0,0 0 1 0 0,0 0-1 0 0,0 1 1 0 0,0 0-1 0 0,-1 0 1 0 0,1 0-1 0 0,0 0 1 0 0,0 1-1 0 0,-1 0 0 0 0,1 0 1 0 0,-1 0-1 0 0,0 0 1 0 0,1 1-1 0 0,-1 0 1 0 0,0 0-1 0 0,0 0 1 0 0,-1 0-1 0 0,1 0 1 0 0,-1 1-1 0 0,2 2 16 0 0,7 13-13 0 0,-2 1 1 0 0,-1 0-1 0 0,0 0 1 0 0,-1 1-1 0 0,-2 0 1 0 0,0 0-1 0 0,-1 0 0 0 0,-1 1 1 0 0,-1 0-1 0 0,-1 0 1 0 0,0 0-1 0 0,-2 6 13 0 0,7 51-8 0 0,18 60-3175 0 0,-6-128-1002 0 0,-18-11 2897 0 0</inkml:trace>
  <inkml:trace contextRef="#ctx0" brushRef="#br0" timeOffset="647986.201">10163 12051 1712 0 0,'2'-1'3062'0'0,"12"-6"-1571"0"0,170-47 1981 0 0,-28 35-3837 0 0,-145 19-89 0 0,0 0 1 0 0,0 0 0 0 0,1 1 0 0 0,-1 0 0 0 0,0 1-1 0 0,0 0 1 0 0,0 1 0 0 0,0 0 0 0 0,-1 1-1 0 0,1 0 1 0 0,-1 1 0 0 0,9 5 453 0 0,-12-1-1267 0 0,-6 1 17 0 0</inkml:trace>
  <inkml:trace contextRef="#ctx0" brushRef="#br0" timeOffset="648253.47">10318 12320 1468 0 0,'-1'0'1772'0'0,"2"1"-224"0"0,6-1-231 0 0,15-1-221 0 0,10-2-180 0 0,-14 3-124 0 0,39-12-132 0 0,-15 9-152 0 0,0-2-300 0 0,4 1-308 0 0,0 1-216 0 0,6 3 32 0 0,-1-6-580 0 0,-1 4-624 0 0,2-5 96 0 0,-4 4 95 0 0,4-3 113 0 0,-4 1-40 0 0</inkml:trace>
  <inkml:trace contextRef="#ctx0" brushRef="#br0" timeOffset="651083.594">15913 12063 1044 0 0,'19'5'2052'0'0,"-2"-4"-484"0"0,-5 2-187 0 0,-1-3-241 0 0,-11 0-292 0 0,19 0-124 0 0,5 0-284 0 0,34-18-204 0 0,-26 8-300 0 0,4-2-228 0 0,9-3 24 0 0,2-6-864 0 0,4 1 92 0 0,0-4 76 0 0,-1 3-373 0 0,6 0 57 0 0,1 0 40 0 0</inkml:trace>
  <inkml:trace contextRef="#ctx0" brushRef="#br0" timeOffset="651287.655">17753 11876 2232 0 0,'44'6'1748'0'0,"-23"-6"-247"0"0,11 0-185 0 0,42 10-152 0 0,-31-7-312 0 0,-1-1-356 0 0,-1-1-316 0 0,-18-1-236 0 0,10 0 8 0 0,10 0-744 0 0,53-21-592 0 0,-38 6-64 0 0,0-1 59 0 0,1-4 241 0 0,-1-1 44 0 0</inkml:trace>
  <inkml:trace contextRef="#ctx0" brushRef="#br0" timeOffset="651813.05">20103 11657 1732 0 0,'-20'1'291'0'0,"0"2"1"0"0,1 0-1 0 0,-1 1 0 0 0,1 1 0 0 0,0 1 1 0 0,0 0-1 0 0,0 2 0 0 0,1 0 0 0 0,0 1 1 0 0,1 0-1 0 0,0 2 0 0 0,0 0 0 0 0,1 1 1 0 0,1 1-1 0 0,0 0 0 0 0,1 1 0 0 0,0 1 1 0 0,1 0-1 0 0,1 0 0 0 0,0 2 0 0 0,1-1 1 0 0,1 1-1 0 0,0 1 0 0 0,-3 11-291 0 0,11-26 41 0 0,1-1-1 0 0,0 0 1 0 0,0 1 0 0 0,0-1-1 0 0,0 0 1 0 0,0 1-1 0 0,0-1 1 0 0,1 1-1 0 0,-1 0 1 0 0,1-1 0 0 0,0 1-1 0 0,0-1 1 0 0,0 1-1 0 0,0 0 1 0 0,0-1 0 0 0,1 1-1 0 0,-1-1 1 0 0,1 1-1 0 0,-1-1 1 0 0,1 1 0 0 0,0-1-1 0 0,0 1 1 0 0,0-1-1 0 0,1 0 1 0 0,-1 1 0 0 0,0-1-1 0 0,1 0 1 0 0,-1 0-1 0 0,1 0 1 0 0,0 0 0 0 0,0 0-1 0 0,0-1 1 0 0,0 1-1 0 0,0 0 1 0 0,0-1 0 0 0,0 0-1 0 0,0 1 1 0 0,1-1-1 0 0,-1 0 1 0 0,1 0 0 0 0,-1 0-1 0 0,0 0 1 0 0,1-1-1 0 0,0 1 1 0 0,-1-1 0 0 0,1 0-1 0 0,-1 1 1 0 0,1-1-1 0 0,0 0 1 0 0,-1 0 0 0 0,2-1-41 0 0,135-26 619 0 0,-95 5-606 0 0,-2-1 0 0 0,0-3 0 0 0,-2-1-1 0 0,-1-2 1 0 0,34-32-13 0 0,-73 61 4 0 0,-1 1 0 0 0,1-1-1 0 0,-1 1 1 0 0,1-1-1 0 0,0 1 1 0 0,-1-1 0 0 0,1 1-1 0 0,0-1 1 0 0,-1 1-1 0 0,1-1 1 0 0,0 1 0 0 0,0 0-1 0 0,0-1 1 0 0,-1 1-1 0 0,1-1 1 0 0,0 1 0 0 0,0 0-1 0 0,0-1 1 0 0,0 1 0 0 0,0-1-1 0 0,0 1 1 0 0,0 0-1 0 0,0-1 1 0 0,1 1 0 0 0,-1-1-1 0 0,0 1 1 0 0,0 0-1 0 0,0-1 1 0 0,1 1 0 0 0,-1-1-1 0 0,0 1 1 0 0,0-1-1 0 0,1 1 1 0 0,-1-1 0 0 0,1 1-1 0 0,-1-1 1 0 0,0 1-1 0 0,1-1 1 0 0,-1 1 0 0 0,1-1-1 0 0,-1 0 1 0 0,1 1 0 0 0,-1-1-1 0 0,1 0 1 0 0,0 1-1 0 0,-1-1 1 0 0,1 0 0 0 0,-1 0-1 0 0,1 0 1 0 0,0 0-1 0 0,-1 1 1 0 0,1-1 0 0 0,-1 0-1 0 0,1 0 1 0 0,0 0-1 0 0,-1 0 1 0 0,1 0 0 0 0,-1 0-1 0 0,1-1 1 0 0,0 1-1 0 0,-1 0-3 0 0,0 45-147 0 0,55 30-1018 0 0,-50-72 841 0 0,-1 0 0 0 0,1 0 0 0 0,0-1 0 0 0,-1 1-1 0 0,1-1 1 0 0,0 0 0 0 0,0 0 0 0 0,1-1 0 0 0,-1 1 0 0 0,0-1-1 0 0,0 0 1 0 0,1-1 0 0 0,-1 1 0 0 0,1-1 0 0 0,-1 0 0 0 0,0-1-1 0 0,1 1 1 0 0,-1-1 0 0 0,0 0 0 0 0,1 0 0 0 0,-1-1 0 0 0,0 0-1 0 0,0 1 1 0 0,4-4 324 0 0,12-6-1236 0 0</inkml:trace>
  <inkml:trace contextRef="#ctx0" brushRef="#br0" timeOffset="652866.29">22275 11477 2896 0 0,'28'9'1868'0'0,"-2"0"-795"0"0,-7 0-393 0 0,-4 0-220 0 0,-9-3-348 0 0,0 1-8 0 0,-6-2-900 0 0,-3-1-477 0 0,3-4 129 0 0,-13 9-28 0 0,7-6 24 0 0</inkml:trace>
  <inkml:trace contextRef="#ctx0" brushRef="#br0" timeOffset="652308.777">20737 11337 848 0 0,'-11'-27'7188'0'0,"7"55"-5380"0"0,3-11-1846 0 0,-7 549 2710 0 0,9-566-2674 0 0,0 1 1 0 0,1 0-1 0 0,-1 0 0 0 0,1-1 1 0 0,-1 1-1 0 0,0-1 0 0 0,1 1 1 0 0,-1-1-1 0 0,1 0 0 0 0,-1 0 1 0 0,1 1-1 0 0,-1-1 1 0 0,1 0-1 0 0,-1 0 0 0 0,1-1 1 0 0,0 1-1 0 0,-1 0 0 0 0,1 0 1 0 0,-1-1-1 0 0,0 1 0 0 0,1-1 1 0 0,-1 1-1 0 0,1-1 1 0 0,-1 0-1 0 0,0 1 0 0 0,1-1 1 0 0,-1 0-1 0 0,0 0 0 0 0,0 0 1 0 0,0 0-1 0 0,0 0 0 0 0,0 0 1 0 0,0 0-1 0 0,0 0 1 0 0,0-1-1 0 0,0 1 0 0 0,0 0 1 0 0,0-1-1 0 0,-1 1 0 0 0,1 0 1 0 0,-1-1-1 0 0,1-1 2 0 0,15-12-99 0 0,0 1-1 0 0,1 0 1 0 0,1 1-1 0 0,0 1 1 0 0,1 0-1 0 0,0 1 1 0 0,0 2-1 0 0,1 0 1 0 0,1 1-1 0 0,-1 0 1 0 0,1 2-1 0 0,0 1 1 0 0,1 0-1 0 0,-1 2 1 0 0,1 1-1 0 0,0 0 1 0 0,1 1 99 0 0,-21 1 10 0 0,0 0 0 0 0,-1 0 0 0 0,1 0 0 0 0,0 0 0 0 0,0 0 1 0 0,0 0-1 0 0,0 1 0 0 0,-1-1 0 0 0,1 1 0 0 0,0-1 0 0 0,0 1 1 0 0,-1 0-1 0 0,1-1 0 0 0,0 1 0 0 0,-1 0 0 0 0,1 0 0 0 0,-1 0 1 0 0,1 1-1 0 0,-1-1 0 0 0,1 0 0 0 0,-1 0 0 0 0,0 1 0 0 0,0-1 1 0 0,0 1-1 0 0,0-1 0 0 0,0 1 0 0 0,0-1 0 0 0,0 1 0 0 0,0 0 0 0 0,0-1 1 0 0,-1 1-1 0 0,1 0 0 0 0,-1 0 0 0 0,1-1 0 0 0,-1 1 0 0 0,0 0 1 0 0,0 0-1 0 0,0 0 0 0 0,0 0 0 0 0,0 0 0 0 0,0-1 0 0 0,0 1 1 0 0,-1 0-1 0 0,1 0 0 0 0,0 0 0 0 0,-1 0-10 0 0,-13 8-120 0 0,-1 0-1 0 0,0-1 1 0 0,0 0 0 0 0,-1-1-1 0 0,0-1 1 0 0,-1-1-1 0 0,1 0 1 0 0,-1-1 0 0 0,0-1-1 0 0,0 0 1 0 0,-1-1 0 0 0,1-1-1 0 0,-16-1 121 0 0,31-1-137 0 0,1-1-1 0 0,-1 1 1 0 0,0-1 0 0 0,1 0-1 0 0,-1 0 1 0 0,1 0-1 0 0,0 0 1 0 0,-1 0 0 0 0,1 0-1 0 0,0 0 1 0 0,-1 0-1 0 0,1 0 1 0 0,0-1 0 0 0,0 1-1 0 0,0 0 1 0 0,0-1-1 0 0,0 1 1 0 0,1-1 0 0 0,-1 1-1 0 0,0-1 1 0 0,1 0-1 0 0,-1 1 1 0 0,1-1 0 0 0,-1 0-1 0 0,1 1 1 0 0,0-1-1 0 0,0 0 1 0 0,0 1 0 0 0,0-1-1 0 0,0 0 1 0 0,0 0-1 0 0,0 1 1 0 0,0-1 0 0 0,1 0-1 0 0,-1 1 1 0 0,1-1-1 0 0,-1 1 1 0 0,1-1 0 0 0,0 0-1 0 0,-1 1 1 0 0,1-1-1 0 0,0 1 1 0 0,0 0 0 0 0,0-1-1 0 0,0 1 1 0 0,0 0-1 0 0,1-1 1 0 0,-1 1 137 0 0,13-19-1209 0 0</inkml:trace>
  <inkml:trace contextRef="#ctx0" brushRef="#br0" timeOffset="652589.561">21473 11583 1196 0 0,'-14'2'4454'0'0,"-13"16"-3798"0"0,23-15-167 0 0,-1 0-371 0 0,0-1 1 0 0,0 1 0 0 0,0 0-1 0 0,0 1 1 0 0,1-1 0 0 0,-1 1-1 0 0,1 0 1 0 0,0 0 0 0 0,0 0-1 0 0,0 1 1 0 0,1-1 0 0 0,-1 1-1 0 0,1 0 1 0 0,0 0 0 0 0,1 0-1 0 0,-1 0 1 0 0,1 1 0 0 0,0-1-1 0 0,1 1 1 0 0,-1-1 0 0 0,1 1 0 0 0,0 0-1 0 0,0-1 1 0 0,1 1 0 0 0,-1 0-1 0 0,1 0 1 0 0,1-1 0 0 0,-1 1-1 0 0,1 0 1 0 0,0 0 0 0 0,0-1-1 0 0,1 1 1 0 0,0-1 0 0 0,0 1-1 0 0,0-1 1 0 0,0 0 0 0 0,1 1-1 0 0,0-1 1 0 0,0-1 0 0 0,0 1-1 0 0,1 0 1 0 0,0-1 0 0 0,0 0-1 0 0,1 2-118 0 0,9 1 67 0 0,1-1-1 0 0,0 0 1 0 0,0-1 0 0 0,0 0-1 0 0,1-1 1 0 0,-1-1-1 0 0,1-1 1 0 0,0 0-1 0 0,0-1 1 0 0,0-1-1 0 0,0 0 1 0 0,0-1-1 0 0,0-1 1 0 0,-1 0-1 0 0,1-1 1 0 0,-1-1-1 0 0,1-1 1 0 0,-1 0 0 0 0,2-1-67 0 0,-15 5-39 0 0,0 1 0 0 0,0-1 1 0 0,0 0-1 0 0,0 0 0 0 0,0 0 0 0 0,0 0 1 0 0,0 0-1 0 0,0-1 0 0 0,0 1 1 0 0,0 0-1 0 0,-1-1 0 0 0,1 1 1 0 0,0-1-1 0 0,-1 0 0 0 0,1 0 1 0 0,-1 1-1 0 0,0-1 0 0 0,0 0 1 0 0,0 0-1 0 0,0 0 0 0 0,0-1 1 0 0,0 1-1 0 0,0 0 0 0 0,-1 0 1 0 0,1 0-1 0 0,-1 0 0 0 0,1-1 1 0 0,-1 1-1 0 0,0 0 0 0 0,0-1 1 0 0,0 1-1 0 0,0 0 0 0 0,0 0 1 0 0,-1-1-1 0 0,1 1 0 0 0,-1 0 0 0 0,0 0 1 0 0,1 0-1 0 0,-1-1 0 0 0,0 1 1 0 0,0 0-1 0 0,0 0 0 0 0,0 0 1 0 0,-1 1-1 0 0,1-1 0 0 0,0 0 1 0 0,-1 0 38 0 0,-85-74-3796 0 0,-53-22-1368 0 0,109 73 3997 0 0</inkml:trace>
  <inkml:trace contextRef="#ctx0" brushRef="#br0" timeOffset="650401.447">14623 11741 1392 0 0,'-2'-1'178'0'0,"-1"0"0"0"0,1 1 0 0 0,0-1 0 0 0,-1 1-1 0 0,1 0 1 0 0,0 0 0 0 0,-1 0 0 0 0,1 0 0 0 0,0 0 0 0 0,-1 0-1 0 0,1 0 1 0 0,0 1 0 0 0,0-1 0 0 0,-1 1 0 0 0,1 0 0 0 0,0 0 0 0 0,0 0-1 0 0,0 0 1 0 0,0 0 0 0 0,0 0 0 0 0,0 0 0 0 0,0 1 0 0 0,0-1 0 0 0,0 1-1 0 0,1-1 1 0 0,-1 1 0 0 0,0 0 0 0 0,1 0 0 0 0,0 0 0 0 0,-1 0-1 0 0,1 0 1 0 0,0 0 0 0 0,0 0 0 0 0,0 0 0 0 0,0 0 0 0 0,0 0 0 0 0,1 0-1 0 0,-1 1 1 0 0,1-1 0 0 0,-1 0 0 0 0,1 1 0 0 0,0-1 0 0 0,0 0 0 0 0,0 1-178 0 0,216 298 2978 0 0,-214-296-3072 0 0,0 0 0 0 0,-1 1 0 0 0,1-1 0 0 0,-1 1 0 0 0,0-1 0 0 0,0 1-1 0 0,-1 0 1 0 0,0 0 0 0 0,0-1 0 0 0,0 1 0 0 0,-1 0 0 0 0,0-1 0 0 0,0 1 0 0 0,0-1 0 0 0,-1 1 0 0 0,1-1 0 0 0,-1 1 0 0 0,-1-1 0 0 0,1 0 0 0 0,-1 0 0 0 0,0 0 0 0 0,0 0 0 0 0,0-1 0 0 0,-1 1 0 0 0,1-1 0 0 0,-1 0 0 0 0,0 0-1 0 0,-1 0 1 0 0,1-1 0 0 0,-1 1 0 0 0,1-1 0 0 0,-5 2 94 0 0,-1 1-376 0 0,-1 0-1 0 0,1-1 1 0 0,-1-1-1 0 0,-1 1 1 0 0,1-2-1 0 0,-1 0 0 0 0,0 0 1 0 0,1-1-1 0 0,-1 0 1 0 0,0-1-1 0 0,0-1 1 0 0,0 1-1 0 0,0-2 1 0 0,0 0-1 0 0,0 0 1 0 0,0-2 376 0 0,-54-14-1226 0 0</inkml:trace>
  <inkml:trace contextRef="#ctx0" brushRef="#br0" timeOffset="650663.086">14554 11640 2724 0 0,'27'-23'1723'0'0,"1"2"0"0"0,0 0 0 0 0,2 2 0 0 0,1 1 0 0 0,0 2 1 0 0,23-9-1724 0 0,-47 25-338 0 0,-1 1 0 0 0,0 1 1 0 0,1-1-1 0 0,-1 1 1 0 0,0 0-1 0 0,0 0 1 0 0,0 1-1 0 0,0 0 1 0 0,0 0-1 0 0,0 0 1 0 0,-1 1-1 0 0,0 0 0 0 0,0 0 1 0 0,0 0-1 0 0,0 1 1 0 0,0 0-1 0 0,-1-1 1 0 0,0 1-1 0 0,0 1 1 0 0,0-1-1 0 0,-1 1 0 0 0,0-1 1 0 0,0 1-1 0 0,0 0 1 0 0,-1 0-1 0 0,0 1 1 0 0,0-1-1 0 0,0 0 1 0 0,0 6 337 0 0,6 12-1266 0 0</inkml:trace>
  <inkml:trace contextRef="#ctx0" brushRef="#br0" timeOffset="650912.719">15130 12399 1688 0 0,'-8'35'960'0'0,"-3"-2"-180"0"0,1 3-124 0 0,1 0 16 0 0,-6-2-152 0 0,2-4 25 0 0,-1 0-65 0 0,1-3-44 0 0,-1 2-160 0 0,-2-5-76 0 0,0-5-296 0 0,3-11 0 0 0,3-5-1240 0 0,10-3 95 0 0,0 0-31 0 0,-22-26 36 0 0</inkml:trace>
  <inkml:trace contextRef="#ctx0" brushRef="#br0" timeOffset="649622.857">13552 11753 1268 0 0,'1'-1'129'0'0,"0"0"-1"0"0,0 1 0 0 0,0-1 1 0 0,0 0-1 0 0,0 1 1 0 0,0-1-1 0 0,0 1 0 0 0,0-1 1 0 0,0 1-1 0 0,0-1 1 0 0,0 1-1 0 0,0 0 0 0 0,0 0 1 0 0,1-1-1 0 0,-1 1 1 0 0,0 0-1 0 0,0 0 0 0 0,0 0 1 0 0,0 0-1 0 0,0 0 1 0 0,1 1-1 0 0,-1-1 1 0 0,0 0-1 0 0,0 0 0 0 0,0 1 1 0 0,0-1-1 0 0,0 1 1 0 0,0-1-1 0 0,0 1 0 0 0,0-1 1 0 0,0 1-1 0 0,0 0 1 0 0,0-1-1 0 0,0 1 0 0 0,0 0 1 0 0,-1 0-1 0 0,1 0 1 0 0,0-1-1 0 0,0 1 0 0 0,-1 0 1 0 0,1 0-1 0 0,-1 0 1 0 0,1 0-1 0 0,-1 0 1 0 0,1 0-1 0 0,-1 1 0 0 0,0-1 1 0 0,1 0-1 0 0,-1 0 1 0 0,0 0-1 0 0,0 0 0 0 0,0 0 1 0 0,0 0-1 0 0,0 1 1 0 0,0-1-1 0 0,0 0 0 0 0,0 0-128 0 0,3 305 3579 0 0,13-99-2996 0 0,-16-206-876 0 0,-14-44-3546 0 0,-20-89-1526 0 0,26 91 4109 0 0</inkml:trace>
  <inkml:trace contextRef="#ctx0" brushRef="#br0" timeOffset="649873.442">13533 11618 1404 0 0,'-4'-1'197'0'0,"-1"1"0"0"0,1 0 0 0 0,0 0-1 0 0,-1 1 1 0 0,1-1 0 0 0,0 1 0 0 0,-1 0 0 0 0,1 0-1 0 0,0 0 1 0 0,0 0 0 0 0,0 1 0 0 0,0 0 0 0 0,0 0-1 0 0,0 0 1 0 0,0 0 0 0 0,1 1 0 0 0,-1-1 0 0 0,1 1-1 0 0,0 0 1 0 0,-1 0 0 0 0,1 0 0 0 0,0 1-197 0 0,-9 4 314 0 0,0 1 1 0 0,1 1 0 0 0,0 0-1 0 0,1 0 1 0 0,0 1-1 0 0,1 1 1 0 0,0-1-1 0 0,0 1 1 0 0,1 1 0 0 0,1 0-1 0 0,0 0 1 0 0,1 0-1 0 0,0 1 1 0 0,1 0-1 0 0,1 0 1 0 0,-2 8-315 0 0,8-17 67 0 0,0 1 0 0 0,1-1 0 0 0,-1 1-1 0 0,1-1 1 0 0,0 0 0 0 0,1 0 0 0 0,-1 0 0 0 0,1-1 0 0 0,0 1 0 0 0,0-1 0 0 0,0 0-1 0 0,1 0 1 0 0,-1 0 0 0 0,1-1 0 0 0,0 0 0 0 0,0 1 0 0 0,0-2 0 0 0,0 1 0 0 0,1-1-1 0 0,-1 1 1 0 0,1-1 0 0 0,0-1 0 0 0,-1 1 0 0 0,1-1 0 0 0,0 0 0 0 0,0-1-1 0 0,5 1-66 0 0,226 8-6704 0 0,-162-10 3905 0 0,-45 1 1674 0 0</inkml:trace>
  <inkml:trace contextRef="#ctx0" brushRef="#br0" timeOffset="650136.45">13941 12113 2172 0 0,'9'19'407'0'0,"-1"0"0"0"0,0 0 0 0 0,-2 0 0 0 0,0 1 0 0 0,-2 1 0 0 0,0-1 0 0 0,-1 0 0 0 0,-1 1 0 0 0,-1 0 0 0 0,-1-1 0 0 0,0 1 0 0 0,-2-1 0 0 0,0 1 0 0 0,-2-1 0 0 0,0 1 0 0 0,-1-1-1 0 0,-1-1 1 0 0,-1 1 0 0 0,0-1 0 0 0,-2 0 0 0 0,0 0-407 0 0,-51 30-382 0 0,25-80-3696 0 0,25-44 250 0 0,10 48 2558 0 0</inkml:trace>
  <inkml:trace contextRef="#ctx0" brushRef="#br0" timeOffset="649124.492">11805 11910 1016 0 0,'0'0'439'0'0,"0"0"-6"0"0,0 0-87 0 0,0 0-34 0 0,0 0 32 0 0,0 0 11 0 0,0 0-34 0 0,0 0-24 0 0,0 0-2 0 0,0 0-47 0 0,0 0 106 0 0,0 0-2 0 0,0 0-98 0 0,0 0-75 0 0,0 0 13 0 0,0 0 46 0 0,0 0-39 0 0,0 0-34 0 0,0 0 55 0 0,0 0-8 0 0,3-2-36 0 0,7-9-100 0 0,-6 5-7 0 0,1 1 1 0 0,-1-1-1 0 0,1 1 1 0 0,1 0-1 0 0,-1 1 1 0 0,1-1-1 0 0,-1 1 1 0 0,1 0 0 0 0,1 1-1 0 0,-1-1 1 0 0,0 1-1 0 0,1 1 1 0 0,0-1-1 0 0,-1 1 1 0 0,1 0-1 0 0,0 0 1 0 0,0 1 0 0 0,0 0-1 0 0,2 0-69 0 0,-3 4 7 0 0,0 0 1 0 0,0 0-1 0 0,0 1 0 0 0,-1 0 0 0 0,0 0 1 0 0,1 0-1 0 0,-1 0 0 0 0,-1 1 0 0 0,1 0 1 0 0,-1 0-1 0 0,1 0 0 0 0,-2 0 1 0 0,1 1-1 0 0,0 0 0 0 0,-1 0 0 0 0,0 0 1 0 0,-1 0-1 0 0,1 0 0 0 0,-1 0 0 0 0,0 1 1 0 0,-1-1-1 0 0,0 1 0 0 0,0 0 0 0 0,0-1 1 0 0,0 1-1 0 0,-1 0 0 0 0,-1-1 1 0 0,1 1-1 0 0,-1 0-7 0 0,-21 88 677 0 0,22-95-533 0 0,0 0-1 0 0,39-3 238 0 0,-21-3-358 0 0,0 1 1 0 0,1 1-1 0 0,-1 0 1 0 0,1 1 0 0 0,0 1-1 0 0,0 1 1 0 0,0 1 0 0 0,0 0-1 0 0,0 1 1 0 0,5 2-24 0 0,-17-2 1 0 0,1 1 0 0 0,-1 0 1 0 0,0 0-1 0 0,0 0 0 0 0,1 1 0 0 0,-1 0 1 0 0,-1 1-1 0 0,1-1 0 0 0,0 1 1 0 0,-1 1-1 0 0,0-1 0 0 0,0 1 0 0 0,0 0 1 0 0,-1 0-1 0 0,0 1 0 0 0,0 0 0 0 0,0 0 1 0 0,0 0-1 0 0,-1 0 0 0 0,0 1 1 0 0,-1 0-1 0 0,1-1 0 0 0,-1 1 0 0 0,-1 1 1 0 0,1-1-1 0 0,0 4-1 0 0,-1 3-54 0 0,-1 0 1 0 0,-1 1-1 0 0,0-1 0 0 0,-1 0 1 0 0,0 1-1 0 0,-1-1 1 0 0,-1 0-1 0 0,0 0 0 0 0,-1-1 1 0 0,0 1-1 0 0,-1-1 0 0 0,-1 1 1 0 0,0-1-1 0 0,-1-1 1 0 0,0 1-1 0 0,-1-1 0 0 0,0-1 1 0 0,-1 0-1 0 0,0 0 0 0 0,-1 0 1 0 0,0-1-1 0 0,-1-1 1 0 0,0 0-1 0 0,0 0 0 0 0,-1-1 1 0 0,0 0-1 0 0,-1-1 0 0 0,-1 0 54 0 0,14-7-93 0 0,-1 1-1 0 0,1-1 1 0 0,-1 1-1 0 0,1-1 1 0 0,-1 1 0 0 0,0-1-1 0 0,1 0 1 0 0,-1 1-1 0 0,0-1 1 0 0,1 0-1 0 0,-1 1 1 0 0,0-1-1 0 0,0 0 1 0 0,1 0-1 0 0,-1 0 1 0 0,0 0-1 0 0,0 0 1 0 0,1 0-1 0 0,-1 0 1 0 0,0 0-1 0 0,0 0 1 0 0,1 0-1 0 0,-1 0 1 0 0,0 0-1 0 0,1 0 1 0 0,-1 0-1 0 0,0-1 1 0 0,0 1-1 0 0,1 0 1 0 0,-1-1-1 0 0,0 1 1 0 0,1-1-1 0 0,-1 1 1 0 0,1 0-1 0 0,-1-1 1 0 0,0 1-1 0 0,1-1 1 0 0,-1 0-1 0 0,1 1 1 0 0,-1-1-1 0 0,1 1 1 0 0,0-1-1 0 0,-1 0 1 0 0,1 1-1 0 0,0-1 1 0 0,-1 0-1 0 0,1 1 1 0 0,0-1-1 0 0,0 0 1 0 0,0 0-1 0 0,-1 1 1 0 0,1-1-1 0 0,0 0 1 0 0,0 0 93 0 0,2-22-1151 0 0</inkml:trace>
  <inkml:trace contextRef="#ctx0" brushRef="#br0" timeOffset="649374.185">12955 12314 2468 0 0,'-4'19'468'0'0,"-2"0"0"0"0,0 0 0 0 0,-1 0-1 0 0,-1-1 1 0 0,-1 0 0 0 0,-1-1 0 0 0,0 0-1 0 0,-1 0 1 0 0,-1-1 0 0 0,0-1 0 0 0,-5 4-468 0 0,11-12 6 0 0,-1-1 1 0 0,0 0 0 0 0,-1 0-1 0 0,1-1 1 0 0,-1 0 0 0 0,0 0-1 0 0,0-1 1 0 0,-1 0 0 0 0,1-1-1 0 0,-1 1 1 0 0,0-2-1 0 0,0 1 1 0 0,0-1 0 0 0,0 0-1 0 0,-1-1 1 0 0,0 0-7 0 0,7-1-156 0 0,0-1-1 0 0,0 1 1 0 0,1-1-1 0 0,-1 1 1 0 0,0-1-1 0 0,1 0 1 0 0,-1 0-1 0 0,1 0 1 0 0,-1 0-1 0 0,1 0 1 0 0,-1 0-1 0 0,1-1 1 0 0,0 0-1 0 0,0 1 1 0 0,0-1-1 0 0,0 0 1 0 0,0 0-1 0 0,0 0 1 0 0,0 0-1 0 0,0 0 1 0 0,1 0-1 0 0,-1-1 1 0 0,1 1-1 0 0,0 0 1 0 0,0-1-1 0 0,-1 1 1 0 0,2-1-1 0 0,-1 0 1 0 0,0 1-1 0 0,0-1 1 0 0,1-1 156 0 0,-6-22-1257 0 0</inkml:trace>
  <inkml:trace contextRef="#ctx0" brushRef="#br0" timeOffset="646545.079">7160 11666 2184 0 0,'-7'0'156'0'0,"1"1"0"0"0,0 0-1 0 0,-1 1 1 0 0,1-1 0 0 0,0 1 0 0 0,0 0-1 0 0,0 1 1 0 0,0 0 0 0 0,0-1 0 0 0,0 2-1 0 0,1-1 1 0 0,-1 1 0 0 0,1 0 0 0 0,0 0-1 0 0,1 0 1 0 0,-1 1 0 0 0,1 0 0 0 0,-1 0-1 0 0,1 0 1 0 0,1 0 0 0 0,-1 0 0 0 0,1 1-1 0 0,0 0 1 0 0,0 0 0 0 0,0 0 0 0 0,1 0-1 0 0,0 0 1 0 0,0 1-156 0 0,-30 183 2348 0 0,34-107-1485 0 0,4 1 1 0 0,4-1-1 0 0,16 67-863 0 0,-11 29 403 0 0,-16-170-512 0 0,0 0-1 0 0,-1 0 1 0 0,-1-1 0 0 0,1 1 0 0 0,-1 0 0 0 0,0-1-1 0 0,-1 0 1 0 0,0 1 0 0 0,-1-1 0 0 0,1-1 0 0 0,-2 1-1 0 0,1-1 1 0 0,-1 0 0 0 0,0 0 0 0 0,0-1 0 0 0,-1 1-1 0 0,0-1 1 0 0,0-1 0 0 0,0 1 0 0 0,-1-1 0 0 0,0-1-1 0 0,0 1 1 0 0,0-1 0 0 0,0-1 0 0 0,-1 0 0 0 0,1 0-1 0 0,-1 0 1 0 0,0-1 0 0 0,0 0 0 0 0,0-1 0 0 0,0 0-1 0 0,-7-1 110 0 0,7 2-18 0 0,0-1-1 0 0,0-1 1 0 0,0 0-1 0 0,0 0 0 0 0,0-1 1 0 0,0 0-1 0 0,1 0 0 0 0,-1-1 1 0 0,0 0-1 0 0,0-1 0 0 0,1 0 1 0 0,0 0-1 0 0,-1-1 1 0 0,1 0-1 0 0,1 0 0 0 0,-1-1 1 0 0,0 0-1 0 0,1 0 0 0 0,0-1 1 0 0,1 0-1 0 0,-1 0 0 0 0,1-1 1 0 0,0 1-1 0 0,0-1 0 0 0,1-1 1 0 0,0 1-1 0 0,1-1 1 0 0,-1 0-1 0 0,2 0 0 0 0,-1 0 1 0 0,1-1-1 0 0,0 1 0 0 0,0-1 1 0 0,1 1-1 0 0,1-1 0 0 0,-1 0 1 0 0,1 0-1 0 0,1 0 1 0 0,0 0-1 0 0,0 0 0 0 0,1 0 1 0 0,0 0-1 0 0,0 0 0 0 0,2-4 19 0 0,12-10-2 0 0,0 0 0 0 0,2 1 0 0 0,0 1 0 0 0,2 1-1 0 0,0 1 1 0 0,1 0 0 0 0,1 1 0 0 0,0 2 0 0 0,2 0 0 0 0,0 1-1 0 0,0 1 1 0 0,1 2 0 0 0,1 0 0 0 0,0 1 0 0 0,1 2-1 0 0,0 0 1 0 0,0 2 0 0 0,9 0 2 0 0,207-69-622 0 0,-290 81 1677 0 0,41-3-1014 0 0,1 0-1 0 0,1 0 1 0 0,-1 1-1 0 0,0 0 1 0 0,1 0 0 0 0,-1 0-1 0 0,1 1 1 0 0,0 0-1 0 0,0 0 1 0 0,0 0-1 0 0,1 1 1 0 0,-1-1-1 0 0,1 1 1 0 0,0 0-1 0 0,1 0 1 0 0,-1 1-1 0 0,1-1 1 0 0,0 1-1 0 0,0 0 1 0 0,1-1-1 0 0,-1 1 1 0 0,1 1-41 0 0,2-6 216 0 0,2 17 691 0 0,5-14-855 0 0,0 0 0 0 0,-1 0 0 0 0,1-1 0 0 0,1 1 0 0 0,-1-1 0 0 0,0-1 0 0 0,1 0 0 0 0,-1 0 0 0 0,1 0 0 0 0,0-1 0 0 0,0 0-1 0 0,0 0 1 0 0,-1-1 0 0 0,1 0 0 0 0,0-1 0 0 0,0 0 0 0 0,0 0 0 0 0,5-2-52 0 0,23 2-142 0 0,23 1 140 0 0,-58 0 177 0 0,8-3 617 0 0,81-232-2080 0 0,-67 205-5827 0 0,-23 29 5712 0 0</inkml:trace>
  <inkml:trace contextRef="#ctx0" brushRef="#br0" timeOffset="647178.588">7592 12131 1048 0 0,'10'-35'4023'0'0,"55"-26"-1537"0"0,-54 63-2406 0 0,-1 1 0 0 0,0 0 0 0 0,0 0 1 0 0,0 1-1 0 0,-1 0 0 0 0,1 1 1 0 0,-1 0-1 0 0,0 0 0 0 0,0 1 0 0 0,-1 0 1 0 0,0 1-1 0 0,0 0 0 0 0,0 0 0 0 0,-1 1 1 0 0,0 0-1 0 0,0 0 0 0 0,-1 0 0 0 0,0 1 1 0 0,-1 0-1 0 0,0 0 0 0 0,1 3-80 0 0,2 2 235 0 0,0 1 1 0 0,-2 1-1 0 0,1-1 0 0 0,-2 1 0 0 0,0 0 1 0 0,-1 1-1 0 0,0-1 0 0 0,-2 1 0 0 0,0 0 0 0 0,0 0-235 0 0,-2-17 52 0 0,-1-1 1 0 0,1 1-1 0 0,0-1 0 0 0,0 1 0 0 0,-1-1 0 0 0,1 1 0 0 0,0-1 0 0 0,0 1 0 0 0,-1-1 0 0 0,1 1 0 0 0,-1-1 0 0 0,1 1 0 0 0,0 0 0 0 0,-1-1 0 0 0,1 1 0 0 0,-1 0 0 0 0,1-1 1 0 0,-1 1-1 0 0,1 0 0 0 0,-1-1 0 0 0,1 1 0 0 0,-1 0 0 0 0,1 0 0 0 0,-1 0 0 0 0,1 0 0 0 0,-1 0 0 0 0,0 0 0 0 0,1-1 0 0 0,-1 1 0 0 0,1 0 0 0 0,-1 1 0 0 0,1-1 0 0 0,-1 0 1 0 0,0 0-1 0 0,1 0 0 0 0,-1 0 0 0 0,1 0 0 0 0,-1 0 0 0 0,1 1 0 0 0,-1-1 0 0 0,1 0 0 0 0,-1 0 0 0 0,1 1 0 0 0,-1-1 0 0 0,1 0 0 0 0,-1 1-52 0 0,-4-20-137 0 0,2 0-1 0 0,-1 0 0 0 0,2-1 0 0 0,1 1 0 0 0,0-1 1 0 0,2 0-1 0 0,0 1 0 0 0,1-1 0 0 0,1 1 1 0 0,1 0-1 0 0,0 0 138 0 0,76-209-7293 0 0,-59 178 4938 0 0,-10 24 1129 0 0</inkml:trace>
  <inkml:trace contextRef="#ctx0" brushRef="#br0" timeOffset="644898.245">3924 11849 1544 0 0,'-8'-1'4896'0'0,"-3"66"-3401"0"0,24 138 718 0 0,3-119-1722 0 0,34 294 857 0 0,-50-374-1424 0 0,0 0 0 0 0,0 0-1 0 0,0 1 1 0 0,-1-1 0 0 0,1 0-1 0 0,-1 0 1 0 0,0 0 0 0 0,0 0 0 0 0,0-1-1 0 0,-1 1 1 0 0,0 0 0 0 0,1 0-1 0 0,-1-1 1 0 0,0 1 0 0 0,-1-1 0 0 0,1 1-1 0 0,0-1 1 0 0,-1 0 0 0 0,0 0-1 0 0,0 0 1 0 0,0-1 0 0 0,0 1 0 0 0,0-1-1 0 0,-1 1 1 0 0,1-1 0 0 0,-1 0 0 0 0,1 0-1 0 0,-1-1 1 0 0,0 1 0 0 0,0-1-1 0 0,0 0 1 0 0,0 0 0 0 0,0 0 0 0 0,-1 0 76 0 0,0-4-5 0 0,-1 0 0 0 0,1-1 0 0 0,0 0 0 0 0,0 0 0 0 0,1 0 0 0 0,-1 0 0 0 0,1-1 0 0 0,0 1 0 0 0,0-1 0 0 0,0 0 0 0 0,1-1 0 0 0,0 1 1 0 0,0 0-1 0 0,0-1 0 0 0,1 0 0 0 0,-1 0 0 0 0,1 0 0 0 0,1 0 0 0 0,-1 0 0 0 0,1 0 0 0 0,0-2 5 0 0,-2-10 85 0 0,1 0 0 0 0,1 0 0 0 0,0 0 0 0 0,1-1 0 0 0,1 1 1 0 0,1 0-1 0 0,1 0 0 0 0,0 0 0 0 0,2 0 0 0 0,0 1 0 0 0,0-1 0 0 0,2 1 0 0 0,0 0 0 0 0,1 1 0 0 0,1 0 0 0 0,0 0 0 0 0,1 1 0 0 0,1 0 0 0 0,0 1 0 0 0,1 0 0 0 0,7-5-85 0 0,-16 15 15 0 0,1 1 0 0 0,-1-1-1 0 0,1 1 1 0 0,0 0-1 0 0,0 0 1 0 0,1 0-1 0 0,-1 1 1 0 0,1 0 0 0 0,-1-1-1 0 0,1 2 1 0 0,0-1-1 0 0,-1 0 1 0 0,1 1 0 0 0,0 0-1 0 0,0 0 1 0 0,0 1-1 0 0,0-1 1 0 0,0 1-1 0 0,1 0 1 0 0,-1 0 0 0 0,0 1-1 0 0,0-1 1 0 0,0 1-1 0 0,1 1-14 0 0,9 8 104 0 0,0 1-1 0 0,-1 0 0 0 0,0 1 1 0 0,-1 1-1 0 0,0 0 0 0 0,-1 1 0 0 0,-1 0 1 0 0,0 1-1 0 0,-1 0 0 0 0,0 1 1 0 0,-2 0-1 0 0,0 0 0 0 0,0 1 0 0 0,-2 0 1 0 0,0 1-1 0 0,-1-1 0 0 0,0 1 1 0 0,-2 0-1 0 0,0 0 0 0 0,-1 0 0 0 0,-1 0 1 0 0,-1 1-1 0 0,0 7-103 0 0,0-25 357 0 0,-13-100 471 0 0,13 80-1087 0 0,2 0 0 0 0,0 0 0 0 0,1 1 0 0 0,1-1 1 0 0,1 0-1 0 0,1 1 0 0 0,0 0 0 0 0,1 1 0 0 0,1-1 1 0 0,1 1-1 0 0,6-9 259 0 0,82-100-8392 0 0,-88 117 7034 0 0,-5 2 4 0 0</inkml:trace>
  <inkml:trace contextRef="#ctx0" brushRef="#br0" timeOffset="645595.546">4563 12125 1148 0 0,'24'24'5714'0'0,"-22"50"-5072"0"0,-3-54 20 0 0,1 190 1073 0 0,0-208-1719 0 0,-1 0-1 0 0,1 0 1 0 0,0 0 0 0 0,0 0 0 0 0,-1 0 0 0 0,1 0-1 0 0,1 0 1 0 0,-1 1 0 0 0,0-1 0 0 0,0 0-1 0 0,1 0 1 0 0,-1 0 0 0 0,1 0 0 0 0,0 0 0 0 0,-1 0-1 0 0,1 0 1 0 0,0-1 0 0 0,0 1 0 0 0,0 0-1 0 0,1 0 1 0 0,-1-1 0 0 0,0 1 0 0 0,1 0 0 0 0,-1-1-1 0 0,1 0 1 0 0,-1 1 0 0 0,1-1 0 0 0,0 0-1 0 0,-1 0 1 0 0,1 1 0 0 0,0-2 0 0 0,0 1-1 0 0,0 0 1 0 0,0 0 0 0 0,0 0 0 0 0,0-1 0 0 0,0 1-1 0 0,0-1 1 0 0,0 0 0 0 0,0 0 0 0 0,0 0-1 0 0,0 0 1 0 0,0 0 0 0 0,1 0 0 0 0,-1 0 0 0 0,0 0-1 0 0,0-1 1 0 0,0 1 0 0 0,0-1 0 0 0,1 0-16 0 0,14-9-105 0 0,-1 0 0 0 0,-1 0 0 0 0,0-2 1 0 0,0 0-1 0 0,-1 0 0 0 0,0-1 0 0 0,-1-1 0 0 0,-1-1 1 0 0,0 0-1 0 0,-1 0 0 0 0,-1-1 0 0 0,0 0 0 0 0,-2-1 1 0 0,1 0-1 0 0,-2 0 0 0 0,0-1 0 0 0,-1 0 1 0 0,-1 0-1 0 0,0-6 105 0 0,1-89 884 0 0,-6 112-846 0 0,-27 0 177 0 0,22 9-199 0 0,1-1-1 0 0,0 1 0 0 0,0 1 1 0 0,1-1-1 0 0,0 1 0 0 0,0-1 1 0 0,1 1-1 0 0,0 0 0 0 0,0 0 1 0 0,1 0-1 0 0,1 0 0 0 0,-1 0 1 0 0,1 0-1 0 0,1 0 0 0 0,0 0 1 0 0,0 0-1 0 0,1 0 0 0 0,0-1 1 0 0,0 1-1 0 0,1 0 0 0 0,0-1 1 0 0,0 0-1 0 0,1 1 0 0 0,1-1 1 0 0,-1-1-1 0 0,1 1 0 0 0,0-1 1 0 0,1 0-1 0 0,0 0 0 0 0,0 0 1 0 0,0-1-1 0 0,1 0 0 0 0,0 0 1 0 0,0-1-1 0 0,1 1 0 0 0,-1-2 1 0 0,1 1-1 0 0,0-1 0 0 0,0 0 1 0 0,1-1-1 0 0,1 0-15 0 0,10 2-121 0 0,1-2 1 0 0,0-1-1 0 0,0-1 0 0 0,0 0 1 0 0,0-2-1 0 0,0 0 1 0 0,0-1-1 0 0,0-1 0 0 0,0-2 1 0 0,-1 0-1 0 0,0 0 0 0 0,0-2 1 0 0,0-1-1 0 0,9-5 121 0 0,-24 11-35 0 0,-1-1 1 0 0,1 0-1 0 0,-1 1 0 0 0,0-1 0 0 0,1-1 0 0 0,-2 1 0 0 0,1-1 1 0 0,0 1-1 0 0,-1-1 0 0 0,1 0 0 0 0,-1-1 0 0 0,0 1 1 0 0,0 0-1 0 0,-1-1 0 0 0,0 0 0 0 0,1 1 0 0 0,-1-1 1 0 0,-1 0-1 0 0,1 0 0 0 0,-1 0 0 0 0,0 0 0 0 0,0 0 1 0 0,0-1-1 0 0,-1 1 0 0 0,0 0 0 0 0,0 0 0 0 0,0-1 0 0 0,-1 1 1 0 0,0 0-1 0 0,0 0 0 0 0,0 0 0 0 0,0 0 0 0 0,-1 0 1 0 0,0 0-1 0 0,0 0 0 0 0,0 0 0 0 0,0 1 0 0 0,-3-3 35 0 0,2 0 57 0 0,0 1 0 0 0,-1 0 1 0 0,1 0-1 0 0,-2 0 0 0 0,1 1 0 0 0,0-1 0 0 0,-1 1 0 0 0,0 0 0 0 0,0 0 0 0 0,-1 1 0 0 0,1-1 0 0 0,-1 1 0 0 0,0 1 0 0 0,0-1 0 0 0,-1 1 1 0 0,1 0-1 0 0,-1 0 0 0 0,1 1 0 0 0,-1 0 0 0 0,-3-1-57 0 0,3 5 23 0 0,1 0 1 0 0,0 1 0 0 0,0 0 0 0 0,1 0-1 0 0,-1 0 1 0 0,1 1 0 0 0,-1 0-1 0 0,1 0 1 0 0,0 0 0 0 0,1 1-1 0 0,-1-1 1 0 0,1 1 0 0 0,0 0 0 0 0,0 1-1 0 0,0-1 1 0 0,1 1 0 0 0,-1-1-1 0 0,2 1 1 0 0,-1 0 0 0 0,1 0-1 0 0,-1 0 1 0 0,2 1 0 0 0,-1-1 0 0 0,0 4-24 0 0,-1-1 34 0 0,0 1 0 0 0,1-1 0 0 0,0 0 1 0 0,1 1-1 0 0,0-1 0 0 0,1 1 1 0 0,-1 0-1 0 0,2-1 0 0 0,-1 1 1 0 0,2-1-1 0 0,-1 1 0 0 0,1-1 1 0 0,0 1-1 0 0,1-1 0 0 0,0 0 1 0 0,1 0-1 0 0,0-1 0 0 0,0 1 1 0 0,1-1-1 0 0,0 1 0 0 0,0-1 1 0 0,1-1-1 0 0,0 1 0 0 0,0-1 1 0 0,1 0-1 0 0,0-1 0 0 0,0 1 1 0 0,1-1-1 0 0,0-1 0 0 0,0 0 1 0 0,0 0-1 0 0,1 0 0 0 0,5 2-34 0 0,107-1-1890 0 0,-20-71-3322 0 0,-83 43 4094 0 0</inkml:trace>
  <inkml:trace contextRef="#ctx0" brushRef="#br0" timeOffset="643049.332">879 12068 1428 0 0,'0'-3'912'0'0,"-3"-101"6354"0"0,-5 131-6398 0 0,24 379-116 0 0,28-13-440 0 0,-34-361 79 0 0,-3-78-19 0 0,-2 6-392 0 0,0 10 40 0 0,-3 8-38 0 0,0-1 0 0 0,1 0 0 0 0,2 1 0 0 0,0-1 0 0 0,1 1 0 0 0,2 1 0 0 0,0-1-1 0 0,1 1 1 0 0,1 1 0 0 0,1 0 0 0 0,1 0 0 0 0,0 1 0 0 0,2 0 0 0 0,0 1 0 0 0,1 1 0 0 0,1 0 0 0 0,5-3 18 0 0,-16 18-11 0 0,1 0 0 0 0,0 0 0 0 0,0 0 0 0 0,1 0 0 0 0,-1 1 0 0 0,0 0 0 0 0,0 0 0 0 0,1 1 0 0 0,-1 0 0 0 0,1 0 0 0 0,-1 0 0 0 0,0 1 0 0 0,0 0 0 0 0,1 0 0 0 0,-1 1 0 0 0,0 0 0 0 0,0 0 0 0 0,0 0 0 0 0,0 1 0 0 0,-1 0 0 0 0,1 0 0 0 0,-1 0 0 0 0,1 0 0 0 0,-1 1 0 0 0,0 0 0 0 0,-1 0 0 0 0,1 1 0 0 0,-1-1 0 0 0,1 1 0 0 0,-1 0 0 0 0,-1 0 0 0 0,1 1 0 0 0,-1-1 0 0 0,0 1 0 0 0,0-1 0 0 0,0 1 0 0 0,-1 0 0 0 0,0 0 0 0 0,0 0 0 0 0,-1 0 0 0 0,0 1 0 0 0,0-1 0 0 0,0 0 0 0 0,-1 1 0 0 0,0-1 0 0 0,0 0 0 0 0,-1 4 11 0 0,3 15-33 0 0,-2-1 1 0 0,-1 1-1 0 0,-1-1 0 0 0,-1 0 1 0 0,-1 0-1 0 0,-1 0 0 0 0,-8 22 33 0 0,-6 31-1372 0 0,19-65-2958 0 0,19-3 2222 0 0,3-14 762 0 0</inkml:trace>
  <inkml:trace contextRef="#ctx0" brushRef="#br0" timeOffset="643329.665">1612 12557 1120 0 0,'-11'6'437'0'0,"0"1"0"0"0,0 0 0 0 0,1 1 0 0 0,0 0 0 0 0,1 1 0 0 0,-1 0-1 0 0,1 0 1 0 0,1 1 0 0 0,0 0 0 0 0,1 0 0 0 0,0 1 0 0 0,0 0 0 0 0,-1 4-437 0 0,8-12 55 0 0,1-1 0 0 0,0 0 0 0 0,-1 1 0 0 0,1-1 0 0 0,0 0 0 0 0,0 0 1 0 0,0 0-1 0 0,1 0 0 0 0,-1 0 0 0 0,0 0 0 0 0,1 0 0 0 0,-1 0 0 0 0,1 0 0 0 0,0 0 0 0 0,-1-1 0 0 0,1 1 0 0 0,0-1 0 0 0,0 0 0 0 0,0 1 1 0 0,0-1-1 0 0,1 0 0 0 0,-1 0 0 0 0,0 0 0 0 0,0 0 0 0 0,1-1 0 0 0,-1 1 0 0 0,0 0 0 0 0,1-1 0 0 0,-1 0 0 0 0,0 0 0 0 0,1 0 1 0 0,-1 0-1 0 0,1 0 0 0 0,-1 0 0 0 0,0 0 0 0 0,1-1 0 0 0,-1 1 0 0 0,0-1 0 0 0,1 0 0 0 0,-1 1 0 0 0,0-1 0 0 0,0 0 0 0 0,0-1 1 0 0,2 0-56 0 0,15 0 80 0 0,-1-1 1 0 0,0-1 0 0 0,1-1 0 0 0,-2-1 0 0 0,1 0-1 0 0,-1-1 1 0 0,0-1 0 0 0,0 0 0 0 0,-1-2 0 0 0,8-5-81 0 0,-24 12-4 0 0,0 1 0 0 0,0-1 0 0 0,-1 0 0 0 0,1 1 0 0 0,-1-1 0 0 0,0 1 0 0 0,0-1 0 0 0,0 0 0 0 0,0 1 0 0 0,0 0 0 0 0,0-1 0 0 0,0 1 0 0 0,-1 0 0 0 0,0 0 0 0 0,1 0 0 0 0,-1 0 0 0 0,0 0 0 0 0,0 0 0 0 0,0 0 1 0 0,0 0-1 0 0,0 1 0 0 0,0-1 0 0 0,-1 1 0 0 0,1 0 0 0 0,0-1 0 0 0,-1 1 0 0 0,1 0 0 0 0,-1 0 0 0 0,1 1 0 0 0,-1-1 0 0 0,0 1 0 0 0,1-1 0 0 0,-1 1 0 0 0,-2 0 4 0 0,5-1-3 0 0,-68-19-430 0 0,55 18 20 0 0,1 0-1 0 0,0-1 1 0 0,0-1 0 0 0,0 0 0 0 0,0 0-1 0 0,1-1 1 0 0,0-1 0 0 0,0 0 0 0 0,0 0 0 0 0,1-1-1 0 0,0-1 1 0 0,0 1 0 0 0,1-2 0 0 0,-8-8 413 0 0,3-6-1416 0 0</inkml:trace>
  <inkml:trace contextRef="#ctx0" brushRef="#br0" timeOffset="643595.206">1750 12021 1616 0 0,'7'-16'5940'0'0,"-8"32"-4231"0"0,-2 10-1478 0 0,7 61-65 0 0,3 1 0 0 0,4-1 0 0 0,4-1 0 0 0,4 0 0 0 0,16 41-166 0 0,-29-108-329 0 0,34 72-5106 0 0,-33-86 4219 0 0,1-5 34 0 0</inkml:trace>
  <inkml:trace contextRef="#ctx0" brushRef="#br0" timeOffset="643841.108">2214 12557 2116 0 0,'-37'-5'4418'0'0,"24"8"-4274"0"0,0 1 0 0 0,0 1 0 0 0,1 0 0 0 0,0 1 0 0 0,0 0 0 0 0,0 1 0 0 0,1 0 0 0 0,0 1 0 0 0,0 0 0 0 0,1 1 0 0 0,0 0 0 0 0,0 1 1 0 0,1 0-1 0 0,1 0 0 0 0,0 1 0 0 0,0 0 0 0 0,1 0 0 0 0,0 1 0 0 0,1 0 0 0 0,0 1-144 0 0,8-11 15 0 0,0 0 1 0 0,0-1 0 0 0,1 1-1 0 0,-1-1 1 0 0,1 0-1 0 0,-1 0 1 0 0,1 0 0 0 0,-1 0-1 0 0,1 0 1 0 0,0 0-1 0 0,-1-1 1 0 0,1 0-1 0 0,0 1 1 0 0,0-1 0 0 0,-1 0-1 0 0,1 0 1 0 0,0 0-1 0 0,0-1 1 0 0,-1 1 0 0 0,1 0-1 0 0,0-1 1 0 0,-1 0-1 0 0,1 0 1 0 0,0 0 0 0 0,-1 0-1 0 0,1 0 1 0 0,-1 0-1 0 0,0-1 1 0 0,2 0-16 0 0,13-5-242 0 0,1 0 0 0 0,-1-1 0 0 0,0-1 0 0 0,0 0 0 0 0,-1-2 0 0 0,0 1 0 0 0,-1-2 0 0 0,-1 0 0 0 0,1-1 0 0 0,-2-1 0 0 0,0 0 0 0 0,-1 0 0 0 0,0-2 0 0 0,-1 1 0 0 0,-1-1 0 0 0,0-1 0 0 0,-2 0 0 0 0,1 0 0 0 0,-2-1 0 0 0,-1 0 0 0 0,0 0 0 0 0,1-7 242 0 0,4-27-151 0 0</inkml:trace>
  <inkml:trace contextRef="#ctx0" brushRef="#br0" timeOffset="644214.927">2351 12263 4420 0 0,'-25'-241'3333'0'0,"21"230"-3060"0"0,4 3-107 0 0,-2 0-1 0 0,1 0 1 0 0,-1 1-1 0 0,0-1 1 0 0,0 0 0 0 0,-1 1-1 0 0,0 0 1 0 0,-1 0 0 0 0,0 0-1 0 0,0 0 1 0 0,0 0 0 0 0,-1 1-1 0 0,1 0 1 0 0,-2 0 0 0 0,1 0-1 0 0,-1 1 1 0 0,0-1-1 0 0,0 1 1 0 0,0 1 0 0 0,-1-1-1 0 0,0 1-165 0 0,2 6 38 0 0,1 0 0 0 0,-1 0-1 0 0,1 1 1 0 0,0 0-1 0 0,0 0 1 0 0,0 0-1 0 0,0 1 1 0 0,0-1-1 0 0,1 1 1 0 0,-1 0 0 0 0,1 0-1 0 0,0 0 1 0 0,0 0-1 0 0,1 0 1 0 0,-1 1-1 0 0,1-1 1 0 0,0 1 0 0 0,0 0-1 0 0,1 0 1 0 0,-1 0-1 0 0,1 0 1 0 0,0 0-1 0 0,0 0 1 0 0,1 0 0 0 0,-1 0-1 0 0,1 0-37 0 0,-3 26 64 0 0,1 1 0 0 0,1-1 0 0 0,2 0 0 0 0,1 0-1 0 0,2 1 1 0 0,0-2 0 0 0,3 1 0 0 0,3 12-64 0 0,103 247 253 0 0,-112-288-255 0 0,0 0 0 0 0,0-1-1 0 0,0 1 1 0 0,0-1 0 0 0,1 1-1 0 0,-1-1 1 0 0,0 0 0 0 0,1 1-1 0 0,-1-1 1 0 0,1 0 0 0 0,0 0-1 0 0,-1 0 1 0 0,1 0 0 0 0,0 0-1 0 0,-1 0 1 0 0,1-1 0 0 0,0 1-1 0 0,0-1 1 0 0,0 1 0 0 0,0-1-1 0 0,0 1 1 0 0,-1-1 0 0 0,1 0-1 0 0,0 0 1 0 0,0 0 0 0 0,0 0-1 0 0,0 0 1 0 0,0-1 0 0 0,0 1-1 0 0,0-1 1 0 0,0 1 0 0 0,0-1-1 0 0,-1 1 1 0 0,1-1 0 0 0,0 0-1 0 0,0 0 1 0 0,-1 0 0 0 0,1 0-1 0 0,-1 0 1 0 0,1-1 2 0 0,67-53-426 0 0,-65 51 385 0 0,29-30-218 0 0,-27 24 177 0 0,1 1 0 0 0,1 1 0 0 0,0 0 0 0 0,0 0 0 0 0,0 0 0 0 0,1 1 0 0 0,0 0 0 0 0,1 1 0 0 0,0 0 0 0 0,-1 0 1 0 0,2 1-1 0 0,-1 0 0 0 0,1 1 0 0 0,-1 0 0 0 0,1 1 0 0 0,0 0 0 0 0,5 0 82 0 0,-10 5-13 0 0,0 1-1 0 0,-1-1 1 0 0,1 1-1 0 0,-1 0 1 0 0,1 0 0 0 0,-1 0-1 0 0,0 1 1 0 0,0 0-1 0 0,0 0 1 0 0,-1 0 0 0 0,1 1-1 0 0,-1-1 1 0 0,0 1-1 0 0,-1 0 1 0 0,1 0 0 0 0,-1 1-1 0 0,0-1 1 0 0,0 1-1 0 0,0-1 1 0 0,-1 1 0 0 0,0 0-1 0 0,0 0 1 0 0,-1 0-1 0 0,1 0 1 0 0,-1 0 0 0 0,-1 1-1 0 0,1-1 1 0 0,-1 0-1 0 0,0 0 1 0 0,0 0 0 0 0,-1 1 13 0 0,-4 5-9 0 0,0 0 1 0 0,-1 0-1 0 0,0 0 1 0 0,-1-1 0 0 0,0 0-1 0 0,-1 0 1 0 0,0 0-1 0 0,0-1 1 0 0,-2-1-1 0 0,1 1 1 0 0,-1-1 0 0 0,0-1-1 0 0,-1 0 1 0 0,0-1-1 0 0,0 0 1 0 0,-8 4 8 0 0,-33 15-1399 0 0,-30-30-4936 0 0,68-8 5118 0 0</inkml:trace>
  <inkml:trace contextRef="#ctx0" brushRef="#br0" timeOffset="657285.272">6019 13456 2428 0 0,'0'-9'1268'0'0,"0"1"-436"0"0,0 2-376 0 0,0 3-176 0 0,2 3-31 0 0,1 2-414 0 0,-3-1-55 0 0,3 4-180 0 0,-1 1-84 0 0,1 0-112 0 0,0 1-348 0 0,5 17-240 0 0</inkml:trace>
  <inkml:trace contextRef="#ctx0" brushRef="#br0" timeOffset="657019.546">5973 14057 1404 0 0,'18'-14'6794'0'0,"-1"34"-4517"0"0,7 54-2685 0 0,-19-57 1133 0 0,63 193-1918 0 0,-81-213-3025 0 0,-11-40 1647 0 0,12 16 1325 0 0</inkml:trace>
  <inkml:trace contextRef="#ctx0" brushRef="#br0" timeOffset="657515.91">6233 14147 968 0 0,'26'-33'1453'0'0,"-18"21"-1243"0"0,0-1-1 0 0,1 1 1 0 0,0 1-1 0 0,1 0 0 0 0,0 0 1 0 0,0 1-1 0 0,2 0 1 0 0,-1 0-1 0 0,1 2 0 0 0,0-1 1 0 0,1 2-1 0 0,0-1 1 0 0,0 2-1 0 0,1 0 0 0 0,0 0 1 0 0,0 2-1 0 0,5-2-209 0 0,-10 5 43 0 0,0 0 0 0 0,0 1 0 0 0,1 0-1 0 0,-1 1 1 0 0,0-1 0 0 0,0 2 0 0 0,-1-1 0 0 0,1 2 0 0 0,0-1-1 0 0,0 1 1 0 0,-1 0 0 0 0,0 1 0 0 0,0 0 0 0 0,0 0-1 0 0,0 1 1 0 0,0 0 0 0 0,-1 0 0 0 0,0 0 0 0 0,0 1 0 0 0,0 1-1 0 0,-1-1 1 0 0,0 1 0 0 0,0 0 0 0 0,-1 0 0 0 0,0 1-1 0 0,0-1 1 0 0,-1 1 0 0 0,0 0 0 0 0,0 1 0 0 0,-1-1-1 0 0,0 0 1 0 0,0 1 0 0 0,-1 0 0 0 0,0 0 0 0 0,0 0 0 0 0,-1 0-1 0 0,-1 6-42 0 0,-2-2-4 0 0,-1-1 0 0 0,0 1 0 0 0,-1 0 0 0 0,0-1 0 0 0,-1 0 0 0 0,-1 0 0 0 0,0-1 0 0 0,0 1-1 0 0,-1-1 1 0 0,-1 0 0 0 0,0-1 0 0 0,0 0 0 0 0,-1 0 0 0 0,0-1 0 0 0,-1 0 0 0 0,0-1 0 0 0,-1 0 0 0 0,1 0-1 0 0,-1-1 1 0 0,-1-1 0 0 0,1 1 0 0 0,-1-2 0 0 0,0 0 0 0 0,-1 0 0 0 0,1-1 0 0 0,-1-1 0 0 0,-5 1 4 0 0,12-3-255 0 0,0 0 0 0 0,1 0 0 0 0,-1-1 0 0 0,0 0 0 0 0,0 0 0 0 0,1 0 0 0 0,-1-1 0 0 0,0 0 0 0 0,0 0 0 0 0,1 0 1 0 0,-1-1-1 0 0,1 0 0 0 0,-1 0 0 0 0,1 0 0 0 0,0 0 0 0 0,0-1 0 0 0,-2-1 255 0 0,-10-14-1253 0 0</inkml:trace>
  <inkml:trace contextRef="#ctx0" brushRef="#br0" timeOffset="656303.113">4632 14018 888 0 0,'25'-10'7404'0'0,"-16"53"-5712"0"0,-8-29-1490 0 0,16 112 988 0 0,-3-28-1667 0 0,-10-33-3513 0 0,-4-63 2549 0 0,-14 6-1087 0 0,7-9 1412 0 0</inkml:trace>
  <inkml:trace contextRef="#ctx0" brushRef="#br0" timeOffset="656627.993">4638 13661 1856 0 0,'-91'95'4125'0'0,"22"98"-2179"0"0,61-166-1735 0 0,2-8-45 0 0,1 0-1 0 0,0 1 1 0 0,1 0 0 0 0,1 0-1 0 0,1 0 1 0 0,1 0-1 0 0,1 0 1 0 0,0 0-1 0 0,2 0 1 0 0,2 10-166 0 0,-1-18 73 0 0,0 0 0 0 0,1-1 0 0 0,1 1 1 0 0,0-1-1 0 0,0 1 0 0 0,1-2 0 0 0,0 1 1 0 0,1-1-1 0 0,1 0 0 0 0,-1 0 1 0 0,2-1-1 0 0,-1 0 0 0 0,1 0 0 0 0,0-1 1 0 0,1 0-1 0 0,0-1 0 0 0,0 0 0 0 0,1 0 1 0 0,11 4-74 0 0,-4-3-11 0 0,2 0-1 0 0,-1-2 1 0 0,0 0 0 0 0,1-2 0 0 0,0 0 0 0 0,0-1 0 0 0,1-1 0 0 0,-1-1 0 0 0,0 0 0 0 0,1-2-1 0 0,-1 0 1 0 0,10-3 11 0 0,149-54-755 0 0,-173 55 683 0 0,0 0-1 0 0,0 0 1 0 0,0-1-1 0 0,0 0 1 0 0,0 0-1 0 0,-1-1 1 0 0,0 1-1 0 0,0-1 1 0 0,0 0-1 0 0,0-1 1 0 0,-1 1-1 0 0,0-1 1 0 0,0 0-1 0 0,-1 0 1 0 0,1 0-1 0 0,-1 0 1 0 0,-1-1-1 0 0,1 1 1 0 0,-1-1-1 0 0,0 0 1 0 0,-1 1-1 0 0,1-1 1 0 0,-2 0-1 0 0,1 0 1 0 0,-1 0-1 0 0,1 0 1 0 0,-2 0-1 0 0,0-4 73 0 0,-5-11-53 0 0,-2 0 0 0 0,-1 1 0 0 0,0 0-1 0 0,-2 1 1 0 0,0 0 0 0 0,-1 1 0 0 0,-1 0 0 0 0,-1 0-1 0 0,0 2 1 0 0,-2 0 0 0 0,0 0 0 0 0,0 2-1 0 0,-2 0 1 0 0,0 1 0 0 0,0 1 0 0 0,-2 0-1 0 0,1 1 1 0 0,-2 2 0 0 0,1 0 0 0 0,-1 1-1 0 0,-1 1 1 0 0,0 1 0 0 0,0 1 0 0 0,0 1 0 0 0,0 0-1 0 0,-2 2 54 0 0,-95 5-3897 0 0,70 10 2575 0 0</inkml:trace>
  <inkml:trace contextRef="#ctx0" brushRef="#br0" timeOffset="655683.756">3088 14054 1068 0 0,'0'0'351'0'0,"16"-3"545"0"0,36-47 2213 0 0,-52 48-3016 0 0,-1 0 1 0 0,1-1-1 0 0,-1 1 0 0 0,0 0 1 0 0,1 0-1 0 0,-1 0 0 0 0,0-1 1 0 0,0 1-1 0 0,-1 0 0 0 0,1 0 1 0 0,0 0-1 0 0,-1 1 0 0 0,1-1 1 0 0,-1 0-1 0 0,1 0 0 0 0,-1 1 1 0 0,0-1-1 0 0,0 1 0 0 0,0 0 1 0 0,0-1-1 0 0,0 1 0 0 0,0 0 1 0 0,0 0-1 0 0,0 0 0 0 0,0 1 1 0 0,-1-1-1 0 0,1 0 0 0 0,-1 1-93 0 0,-6-4 36 0 0,1 1 0 0 0,-1 0-1 0 0,-1 1 1 0 0,1 0-1 0 0,0 1 1 0 0,0 0 0 0 0,-1 0-1 0 0,1 1 1 0 0,0 0-1 0 0,-1 0 1 0 0,1 1 0 0 0,0 1-1 0 0,0-1 1 0 0,0 1-1 0 0,0 1 1 0 0,0 0 0 0 0,0 0-1 0 0,0 1 1 0 0,1 0-1 0 0,0 0 1 0 0,0 1 0 0 0,0 0-1 0 0,0 1 1 0 0,1 0-1 0 0,0 0 1 0 0,0 0 0 0 0,1 1-1 0 0,-1 0 1 0 0,1 0 0 0 0,-1 3-36 0 0,5-6 42 0 0,0 0 1 0 0,1 0 0 0 0,0 0 0 0 0,0 0 0 0 0,0 0 0 0 0,0 0 0 0 0,1 1 0 0 0,-1-1 0 0 0,1 0 0 0 0,0 0 0 0 0,1 1 0 0 0,-1-1 0 0 0,1 0 0 0 0,-1 0 0 0 0,1 0 0 0 0,0 0 0 0 0,1 0 0 0 0,-1 0-1 0 0,1 0 1 0 0,0 0 0 0 0,0-1 0 0 0,0 1 0 0 0,0 0 0 0 0,1-1 0 0 0,-1 0 0 0 0,1 1 0 0 0,0-1 0 0 0,0 0 0 0 0,0-1 0 0 0,1 2-43 0 0,115 71 888 0 0,-93-62-752 0 0,-1 0-1 0 0,-16-10-111 0 0,1 1 0 0 0,-1 0 0 0 0,0 0 0 0 0,0 1 0 0 0,-1 0 0 0 0,1 1 0 0 0,-1-1-1 0 0,0 2 1 0 0,-1-1 0 0 0,0 1 0 0 0,0 0 0 0 0,0 0 0 0 0,-1 1 0 0 0,0 0 0 0 0,0 0 0 0 0,-1 1 0 0 0,0 0 0 0 0,0 0 0 0 0,-1 0 0 0 0,0 0 0 0 0,0 3-24 0 0,-7-3-1 0 0,0 0-1 0 0,-1-1 1 0 0,1 1 0 0 0,-2-1 0 0 0,1 0 0 0 0,-1 0-1 0 0,-1-1 1 0 0,1 0 0 0 0,-1 0 0 0 0,0 0-1 0 0,-1 0 1 0 0,0-1 0 0 0,0 0 0 0 0,0 0 0 0 0,-1-1-1 0 0,1 0 1 0 0,-1-1 0 0 0,0 1 0 0 0,-1-2 0 0 0,1 1-1 0 0,-1-1 1 0 0,0 0 0 0 0,0-1 0 0 0,0 0 0 0 0,0 0-1 0 0,0-1 1 0 0,-3 0 1 0 0,-2 3-101 0 0,0-1 1 0 0,0-1-1 0 0,0 0 1 0 0,0-1-1 0 0,-1-1 0 0 0,1 0 1 0 0,0 0-1 0 0,0-2 0 0 0,-1 0 1 0 0,1 0-1 0 0,0-2 0 0 0,1 1 1 0 0,-1-2-1 0 0,1 0 1 0 0,-1 0-1 0 0,-1-3 101 0 0,11 7-137 0 0,0-1 0 0 0,0 0 0 0 0,0 0 1 0 0,-1 0-1 0 0,2-1 0 0 0,-1 0 0 0 0,0 1 0 0 0,1-1 0 0 0,-1 0 1 0 0,1-1-1 0 0,0 1 0 0 0,0-1 0 0 0,0 1 0 0 0,0-1 0 0 0,1 0 1 0 0,-1 0-1 0 0,1 0 0 0 0,0 0 0 0 0,1-1 0 0 0,-1 1 0 0 0,1-1 0 0 0,-1 1 1 0 0,1-1-1 0 0,1 1 0 0 0,-1-1 0 0 0,1 1 0 0 0,-1-1 0 0 0,1 0 1 0 0,1 1-1 0 0,-1-1 0 0 0,1 0 0 0 0,-1 1 0 0 0,2-3 137 0 0,41-62-2848 0 0,-18 43 1379 0 0</inkml:trace>
  <inkml:trace contextRef="#ctx0" brushRef="#br0" timeOffset="655960.458">3318 14194 1540 0 0,'18'11'6126'0'0,"-6"33"-4988"0"0,-3-10-790 0 0,-4-27-287 0 0,2 1-1 0 0,-1-1 1 0 0,1 0 0 0 0,0 0-1 0 0,0-1 1 0 0,1 0-1 0 0,0 0 1 0 0,0-1 0 0 0,0 0-1 0 0,1 0 1 0 0,0-1-1 0 0,0 0 1 0 0,0-1 0 0 0,0 0-1 0 0,1 0 1 0 0,-1-1-1 0 0,1 0 1 0 0,-1-1 0 0 0,1 0-1 0 0,0 0 1 0 0,-1-1 0 0 0,1 0-1 0 0,0-1 1 0 0,0 0-1 0 0,7-2-60 0 0,-6 3 44 0 0,2 0-5 0 0,-1-1-1 0 0,0 0 1 0 0,0 0-1 0 0,0-1 1 0 0,0-1 0 0 0,0 0-1 0 0,0-1 1 0 0,-1 0-1 0 0,0 0 1 0 0,1-2 0 0 0,2-1-39 0 0,-12 6-8 0 0,0 0 1 0 0,0 0-1 0 0,0-1 1 0 0,0 1-1 0 0,-1 0 1 0 0,1-1-1 0 0,0 1 1 0 0,-1-1-1 0 0,1 1 1 0 0,-1-1-1 0 0,0 0 1 0 0,1 1-1 0 0,-1-1 1 0 0,0 0-1 0 0,0 0 1 0 0,0 0 0 0 0,0 0-1 0 0,-1 0 1 0 0,1 0-1 0 0,0 0 1 0 0,-1 0-1 0 0,1-1 1 0 0,-1 1-1 0 0,0 0 1 0 0,0 0-1 0 0,0 0 1 0 0,0-1-1 0 0,0 1 1 0 0,0 0-1 0 0,-1 0 1 0 0,1 0-1 0 0,-1 0 1 0 0,0 0-1 0 0,1 0 1 0 0,-1 0-1 0 0,0 0 1 0 0,0 0-1 0 0,0 0 1 0 0,0 0-1 0 0,-1 0 1 0 0,1 0 0 0 0,0 1-1 0 0,-1-1 1 0 0,1 1-1 0 0,-1-1 1 0 0,0 1-1 0 0,1-1 1 0 0,-3 0 7 0 0,-91-65-1231 0 0,-63-6-5499 0 0,143 63 5458 0 0</inkml:trace>
  <inkml:trace contextRef="#ctx0" brushRef="#br0" timeOffset="660337.891">12827 13556 876 0 0,'-10'-5'235'0'0,"-1"0"1"0"0,1 0-1 0 0,-1 2 1 0 0,-1-1-1 0 0,1 1 1 0 0,0 1-1 0 0,-1 0 0 0 0,0 0 1 0 0,1 1-1 0 0,-1 1 1 0 0,0 0-1 0 0,1 1 0 0 0,-1 0 1 0 0,0 0-1 0 0,1 1 1 0 0,0 1-1 0 0,-1 0 0 0 0,1 1 1 0 0,0 0-1 0 0,0 0 1 0 0,1 1-1 0 0,-1 1 0 0 0,1 0 1 0 0,1 0-1 0 0,-1 1 1 0 0,1 0-1 0 0,-8 8-235 0 0,7-8 149 0 0,-1 0 0 0 0,2 1 1 0 0,-1 1-1 0 0,1-1 0 0 0,0 2 0 0 0,0-1 0 0 0,1 1 1 0 0,1 0-1 0 0,0 1 0 0 0,0 0 0 0 0,1 0 0 0 0,0 0 1 0 0,1 1-1 0 0,1 0 0 0 0,0 0 0 0 0,0 0 1 0 0,1 1-1 0 0,0-1 0 0 0,1 4-149 0 0,5-9 54 0 0,-1-1 0 0 0,2 0 0 0 0,-1 0 0 0 0,1 0 0 0 0,-1 0 0 0 0,2-1 1 0 0,-1 1-1 0 0,1-1 0 0 0,-1 0 0 0 0,1 0 0 0 0,1-1 0 0 0,-1 0 0 0 0,1 0 0 0 0,-1 0 0 0 0,1 0 0 0 0,0-1 0 0 0,1 0 0 0 0,-1 0 1 0 0,0-1-1 0 0,1 0 0 0 0,0 0 0 0 0,-1 0 0 0 0,1-1 0 0 0,0 0 0 0 0,0 0 0 0 0,0-1 0 0 0,0 0 0 0 0,0 0 0 0 0,0 0 0 0 0,-1-1 1 0 0,1 0-1 0 0,0-1 0 0 0,0 0 0 0 0,5-1-54 0 0,6 0 25 0 0,1-1 0 0 0,-1 0 0 0 0,0-1 0 0 0,0-1 1 0 0,0-1-1 0 0,-1 0 0 0 0,0-1 0 0 0,0-1 0 0 0,-1-1 0 0 0,0 0 1 0 0,-1-2-1 0 0,6-4-25 0 0,43-41-31 0 0,-63 56 23 0 0,26 42 10 0 0,59 347 1343 0 0,-81-364-1194 0 0,-2 0-1 0 0,0 0 1 0 0,-2 0 0 0 0,0 0 0 0 0,-2 1-1 0 0,-1-1 1 0 0,-1 0 0 0 0,-1 0 0 0 0,-1-1-1 0 0,0 1 1 0 0,-4 4-151 0 0,6-23 13 0 0,1 1-1 0 0,-1-1 1 0 0,0 0 0 0 0,-1 0 0 0 0,1 0-1 0 0,-1 0 1 0 0,0-1 0 0 0,-1 0-1 0 0,1 0 1 0 0,-1 0 0 0 0,1 0 0 0 0,-1 0-1 0 0,0-1 1 0 0,0 0 0 0 0,-1 0-1 0 0,1-1 1 0 0,-1 1 0 0 0,1-1 0 0 0,-1 0-1 0 0,0-1 1 0 0,0 1 0 0 0,0-1-1 0 0,0 0 1 0 0,0-1 0 0 0,0 1 0 0 0,0-1-1 0 0,0-1 1 0 0,0 1 0 0 0,0-1-1 0 0,0 0 1 0 0,1 0 0 0 0,-1-1-1 0 0,0 1 1 0 0,0-1 0 0 0,1-1 0 0 0,-1 1-1 0 0,1-1 1 0 0,0 0 0 0 0,0 0-1 0 0,0 0 1 0 0,0-1 0 0 0,0 0 0 0 0,1 0-1 0 0,-1 0 1 0 0,1 0 0 0 0,0-1-1 0 0,1 0 1 0 0,-2-1-13 0 0,-6-10-430 0 0,1-2 0 0 0,1 1-1 0 0,0-1 1 0 0,1-1 0 0 0,1 1-1 0 0,1-1 1 0 0,0 0 0 0 0,2-1-1 0 0,0 1 1 0 0,1-1 0 0 0,1 0 0 0 0,1 0-1 0 0,1-8 431 0 0,27-122-4666 0 0,6 74 2037 0 0,-14 42 1366 0 0</inkml:trace>
  <inkml:trace contextRef="#ctx0" brushRef="#br0" timeOffset="660709.367">12931 13823 1496 0 0,'169'-59'4623'0'0,"-91"29"-3815"0"0,-42 17-481 0 0,-1-1-1 0 0,0-1 1 0 0,0-2 0 0 0,-2-2-1 0 0,27-19-326 0 0,-59 37 1 0 0,1 1 0 0 0,-1 0-1 0 0,0 0 1 0 0,0-1 0 0 0,0 1 0 0 0,0-1 0 0 0,1 1-1 0 0,-1-1 1 0 0,0 0 0 0 0,0 1 0 0 0,0-1 0 0 0,0 0-1 0 0,0 0 1 0 0,0 1 0 0 0,0-1 0 0 0,-1 0-1 0 0,1 0 1 0 0,0 0 0 0 0,0 0 0 0 0,-1 0 0 0 0,1 0-1 0 0,-1-1 1 0 0,1 1 0 0 0,-1 0 0 0 0,1 0-1 0 0,-1 0 1 0 0,1 0 0 0 0,-1-1 0 0 0,0 1 0 0 0,0 0-1 0 0,0 0 1 0 0,0-1 0 0 0,0 1 0 0 0,0 0 0 0 0,0 0-1 0 0,0-1 1 0 0,0 1 0 0 0,-1 0 0 0 0,1 0-1 0 0,0 0 1 0 0,-1-1 0 0 0,1 1 0 0 0,-1 0 0 0 0,1 0-1 0 0,-1 0 1 0 0,0 0 0 0 0,0 0 0 0 0,1 0-1 0 0,-1 0 1 0 0,0 0 0 0 0,0 0 0 0 0,0 0 0 0 0,0 1-1 0 0,0-1 1 0 0,0 0 0 0 0,0 0 0 0 0,0 1 0 0 0,0-1-1 0 0,0 1 0 0 0,-79-14 308 0 0,48 17-123 0 0,1 2-1 0 0,0 2 0 0 0,1 1 1 0 0,0 1-1 0 0,0 1 0 0 0,1 2 1 0 0,0 1-1 0 0,-20 13-184 0 0,44-25 34 0 0,1 1 1 0 0,-1 0-1 0 0,1 0 0 0 0,-1 0 0 0 0,1 0 1 0 0,0 1-1 0 0,0 0 0 0 0,0 0 1 0 0,1 0-1 0 0,-1 0 0 0 0,1 1 1 0 0,0-1-1 0 0,-1 1 0 0 0,1 0 1 0 0,1 0-1 0 0,-1 0 0 0 0,1 0 0 0 0,-1 0 1 0 0,1 1-1 0 0,1-1 0 0 0,-1 1 1 0 0,1 0-1 0 0,-1-1 0 0 0,1 1 1 0 0,0 0-1 0 0,1 0 0 0 0,-1-1 1 0 0,1 1-1 0 0,0 0 0 0 0,1 0 0 0 0,-1 0 1 0 0,1 0-1 0 0,0-1 0 0 0,0 1 1 0 0,0 0-1 0 0,0-1 0 0 0,1 1 1 0 0,0-1-1 0 0,0 1 0 0 0,0-1 1 0 0,1 0-1 0 0,-1 0 0 0 0,1 0 0 0 0,0 1-34 0 0,21 16-45 0 0,1 0 0 0 0,1-2 0 0 0,1 0 0 0 0,0-2 0 0 0,2-1-1 0 0,-1-1 1 0 0,2-2 0 0 0,0-1 0 0 0,0-1 0 0 0,1-1 0 0 0,1-2-1 0 0,8 0 46 0 0,103 13-5921 0 0,-104-40 3286 0 0,-27 4 1391 0 0</inkml:trace>
  <inkml:trace contextRef="#ctx0" brushRef="#br0" timeOffset="661082.525">13576 13645 1212 0 0,'0'-2'83'0'0,"0"0"-1"0"0,-1 0 1 0 0,1 0-1 0 0,0 1 1 0 0,0-1 0 0 0,0 0-1 0 0,0 0 1 0 0,1 0-1 0 0,-1 1 1 0 0,0-1 0 0 0,1 0-1 0 0,-1 0 1 0 0,1 1-1 0 0,-1-1 1 0 0,1 0 0 0 0,0 1-1 0 0,0-1 1 0 0,0 1-1 0 0,0-1 1 0 0,0 1 0 0 0,0-1-1 0 0,0 1 1 0 0,1 0-1 0 0,-1 0 1 0 0,0-1-1 0 0,1 1 1 0 0,-1 0 0 0 0,1 0-1 0 0,-1 0 1 0 0,1 1-1 0 0,-1-1 1 0 0,1 0 0 0 0,0 0-1 0 0,-1 1 1 0 0,1-1-1 0 0,0 1 1 0 0,0 0 0 0 0,0-1-1 0 0,-1 1 1 0 0,1 0-1 0 0,0 0 1 0 0,0 0 0 0 0,0 0-1 0 0,-1 1 1 0 0,1-1-1 0 0,0 0 1 0 0,0 1-1 0 0,-1-1 1 0 0,1 1 0 0 0,0 0-1 0 0,-1-1 1 0 0,1 1-1 0 0,-1 0 1 0 0,1 0 0 0 0,0 0-1 0 0,-1 0 1 0 0,0 0-1 0 0,1 0 1 0 0,-1 1 0 0 0,0-1-1 0 0,0 0 1 0 0,0 1-1 0 0,1-1 1 0 0,-1 1-83 0 0,12 13 300 0 0,-1 0 0 0 0,0 1-1 0 0,-1 1 1 0 0,-1 0 0 0 0,0 0 0 0 0,-1 1 0 0 0,-1 0 0 0 0,-1 1-1 0 0,-1-1 1 0 0,0 2 0 0 0,-1-1 0 0 0,-2 0 0 0 0,0 1 0 0 0,0 0-1 0 0,-2 0 1 0 0,-1-1 0 0 0,-1 18-300 0 0,1-38 23 0 0,0 1 1 0 0,-1-1-1 0 0,1 1 0 0 0,0 0 1 0 0,0-1-1 0 0,-1 1 0 0 0,1-1 1 0 0,0 1-1 0 0,-1 0 0 0 0,1-1 1 0 0,0 1-1 0 0,-1 0 0 0 0,1 0 1 0 0,0-1-1 0 0,-1 1 0 0 0,1 0 1 0 0,-1 0-1 0 0,1-1 0 0 0,-1 1 1 0 0,1 0-1 0 0,0 0 0 0 0,-1 0 1 0 0,1 0-1 0 0,-1 0 0 0 0,1 0 0 0 0,-1 0 1 0 0,1 0-1 0 0,-1 0 0 0 0,1 0 1 0 0,-1 0-1 0 0,1 0 0 0 0,-1 0 1 0 0,1 0-1 0 0,0 0 0 0 0,-1 0 1 0 0,1 0-1 0 0,-1 1 0 0 0,1-1 1 0 0,-1 0-1 0 0,1 0 0 0 0,0 1 1 0 0,-1-1-1 0 0,1 0 0 0 0,0 1 1 0 0,-1-1-1 0 0,1 0 0 0 0,0 1 1 0 0,-1-1-1 0 0,1 0 0 0 0,0 1 1 0 0,0-1-1 0 0,-1 0 0 0 0,1 1 1 0 0,0-1-1 0 0,0 1 0 0 0,0-1 1 0 0,-1 1-1 0 0,1-1 0 0 0,0 1 1 0 0,0-1-1 0 0,0 1-23 0 0,-1-17-14 0 0,1 0 1 0 0,1 0-1 0 0,0 1 0 0 0,1-1 1 0 0,0 0-1 0 0,2 1 0 0 0,0-1 1 0 0,0 1-1 0 0,2 0 1 0 0,-1 1-1 0 0,2-1 0 0 0,0 1 1 0 0,1 0-1 0 0,0 1 0 0 0,1 0 1 0 0,1 0-1 0 0,0 1 1 0 0,1 0-1 0 0,0 1 0 0 0,0 0 1 0 0,1 1-1 0 0,1 0 0 0 0,5-3 14 0 0,-16 12-12 0 0,1 0 0 0 0,-1-1 0 0 0,1 1-1 0 0,0 0 1 0 0,0 1 0 0 0,-1-1 0 0 0,1 0-1 0 0,0 1 1 0 0,0-1 0 0 0,0 1 0 0 0,-1 0-1 0 0,1 0 1 0 0,0 0 0 0 0,0 0-1 0 0,0 1 1 0 0,0-1 0 0 0,0 1 0 0 0,-1 0-1 0 0,1 0 1 0 0,0 0 0 0 0,-1 0 0 0 0,1 0-1 0 0,-1 0 1 0 0,1 1 0 0 0,-1-1-1 0 0,1 1 1 0 0,-1 0 0 0 0,0-1 0 0 0,0 1-1 0 0,0 0 1 0 0,0 1 0 0 0,0-1 0 0 0,0 0-1 0 0,-1 0 1 0 0,1 1 0 0 0,-1-1-1 0 0,1 1 1 0 0,-1-1 0 0 0,0 1 0 0 0,1 2 12 0 0,37 122-124 0 0,-35-110 94 0 0,2 12-132 0 0,16 55 304 0 0,8-42-3105 0 0,-26-41-2606 0 0,-1-6 5368 0 0,-2 4-516 0 0,0-2-709 0 0</inkml:trace>
  <inkml:trace contextRef="#ctx0" brushRef="#br0" timeOffset="661425.963">14293 13793 1268 0 0,'73'-22'1336'0'0,"-26"11"-774"0"0,-1-3 0 0 0,0-1-1 0 0,-1-2 1 0 0,-1-2 0 0 0,-1-2 0 0 0,0-2-1 0 0,-2-2 1 0 0,-1-2 0 0 0,11-11-562 0 0,-51 38 38 0 0,-1 0 0 0 0,1 0 0 0 0,-1-1 0 0 0,1 1 0 0 0,-1-1 0 0 0,1 1-1 0 0,-1 0 1 0 0,1-1 0 0 0,-1 1 0 0 0,1-1 0 0 0,0 1 0 0 0,-1-1 0 0 0,1 1 0 0 0,0-1 0 0 0,-1 1 0 0 0,1-1 0 0 0,0 1 0 0 0,0-1 0 0 0,-1 1-1 0 0,1-1 1 0 0,0 0 0 0 0,0 1 0 0 0,0-1 0 0 0,0 1 0 0 0,0-1 0 0 0,0 0 0 0 0,0 1 0 0 0,0-1 0 0 0,0 0 0 0 0,0 1 0 0 0,0-1-1 0 0,0 1 1 0 0,0-1 0 0 0,1 0 0 0 0,-1 1 0 0 0,0-1 0 0 0,0 1 0 0 0,1-1 0 0 0,-1 1 0 0 0,0-1 0 0 0,1 1 0 0 0,-1-1 0 0 0,1 1-38 0 0,-60 22 343 0 0,49-18-273 0 0,-1 1-1 0 0,0 0 1 0 0,1 0 0 0 0,0 1-1 0 0,0 1 1 0 0,1-1-1 0 0,0 2 1 0 0,0-1-1 0 0,1 1 1 0 0,0 1 0 0 0,0-1-1 0 0,0 1 1 0 0,1 1-1 0 0,1-1 1 0 0,0 1-1 0 0,0 1 1 0 0,1-1-1 0 0,0 1 1 0 0,1-1 0 0 0,0 1-1 0 0,1 1 1 0 0,0-1-1 0 0,0 1-69 0 0,4-4 22 0 0,1-1-1 0 0,-1 1 0 0 0,1-1 0 0 0,1 0 0 0 0,-1 0 1 0 0,1 0-1 0 0,1 0 0 0 0,-1-1 0 0 0,1 1 1 0 0,0-1-1 0 0,0 0 0 0 0,1 0 0 0 0,0 0 0 0 0,0 0 1 0 0,0-1-1 0 0,1 0 0 0 0,0 0 0 0 0,0-1 0 0 0,0 0 1 0 0,0 0-1 0 0,1 0 0 0 0,0 0 0 0 0,-1-1 1 0 0,1 0-1 0 0,0-1 0 0 0,1 0 0 0 0,5 2-21 0 0,-5-2-176 0 0,0 0 0 0 0,-1 0 1 0 0,1-1-1 0 0,0 1 0 0 0,0-2 0 0 0,0 1 0 0 0,0-1 0 0 0,0 0 0 0 0,0-1 1 0 0,0 0-1 0 0,0 0 0 0 0,0-1 0 0 0,0 0 0 0 0,0 0 0 0 0,-1-1 0 0 0,2-1 176 0 0,-4 1-318 0 0,-1-1 0 0 0,1 1 0 0 0,-1-1 0 0 0,0 0 0 0 0,0 0-1 0 0,0-1 1 0 0,-1 1 0 0 0,0-1 0 0 0,1 0 0 0 0,-2 0-1 0 0,1 0 1 0 0,-1 0 0 0 0,1 0 0 0 0,-1 0 0 0 0,-1-1-1 0 0,1 1 1 0 0,-1-1 0 0 0,0 0 0 0 0,0 1 0 0 0,0-5 318 0 0,3-18-1238 0 0</inkml:trace>
  <inkml:trace contextRef="#ctx0" brushRef="#br0" timeOffset="661672.488">14917 13528 976 0 0,'1'-9'523'0'0,"-1"6"-396"0"0,-1 0-1 0 0,1 0 1 0 0,-1 0-1 0 0,1 0 0 0 0,0 0 1 0 0,0 0-1 0 0,0 0 1 0 0,1 0-1 0 0,-1 0 1 0 0,1 0-1 0 0,-1 0 0 0 0,1 0 1 0 0,0 1-1 0 0,0-1 1 0 0,0 0-1 0 0,1 0 1 0 0,-1 1-1 0 0,1-1 0 0 0,-1 1 1 0 0,1-1-1 0 0,0 1 1 0 0,0 0-1 0 0,0 0 0 0 0,0 0 1 0 0,0 0-1 0 0,1 0 1 0 0,-1 0-1 0 0,1 0 1 0 0,-1 1-1 0 0,1-1 0 0 0,0 1 1 0 0,-1 0-1 0 0,1 0 1 0 0,0 0-1 0 0,0 0 1 0 0,0 0-1 0 0,0 1 0 0 0,-1-1 1 0 0,1 1-1 0 0,0 0 1 0 0,1 0-127 0 0,12 9 159 0 0,-1 2 1 0 0,-1 0-1 0 0,0 1 1 0 0,0 0 0 0 0,-1 1-1 0 0,0 0 1 0 0,-2 1-1 0 0,1 1 1 0 0,-2 0 0 0 0,0 0-1 0 0,0 1 1 0 0,-2 1 0 0 0,0-1-1 0 0,-1 1 1 0 0,-1 0-1 0 0,0 1 1 0 0,-1 0 0 0 0,1 8-160 0 0,7 57 4525 0 0,-11-104-4637 0 0,1 1 1 0 0,1-1 0 0 0,0 1-1 0 0,2-1 1 0 0,0 1-1 0 0,2 1 1 0 0,0 0 0 0 0,1 0-1 0 0,1 0 1 0 0,0 1 0 0 0,11-13 111 0 0,156-174-9152 0 0,-171 199 8727 0 0,9-8-838 0 0</inkml:trace>
  <inkml:trace contextRef="#ctx0" brushRef="#br0" timeOffset="662467.575">16007 13540 888 0 0,'1'-1'83'0'0,"0"0"0"0"0,0 1 0 0 0,0-1 0 0 0,0 0 0 0 0,-1 0 0 0 0,1 0 0 0 0,0 1 0 0 0,0-1 0 0 0,-1 0 0 0 0,1 0 0 0 0,0 0 0 0 0,-1 0 0 0 0,1 0 0 0 0,-1 0 0 0 0,0-1 0 0 0,1 1 0 0 0,-1 0 0 0 0,0 0 0 0 0,1 0 0 0 0,-1 0 0 0 0,0 0 0 0 0,0-1 0 0 0,0 1 0 0 0,0 0 0 0 0,0 0 0 0 0,0 0 0 0 0,-1 0 0 0 0,1 0 0 0 0,0-1 0 0 0,0 1 0 0 0,-1 0 0 0 0,1 0 0 0 0,-1 0 0 0 0,1 0 0 0 0,-1 0 0 0 0,1 0 0 0 0,-1 0 0 0 0,0 0 0 0 0,0 0 0 0 0,1 0 0 0 0,-1 1 0 0 0,0-1 0 0 0,0 0 0 0 0,0 0 0 0 0,0 1 0 0 0,0-1 0 0 0,0 0 0 0 0,0 1 0 0 0,0-1 0 0 0,0 1 0 0 0,0 0 0 0 0,0-1 0 0 0,0 1 0 0 0,0 0 0 0 0,0-1 1 0 0,-1 1-1 0 0,1 0 0 0 0,-1 0-83 0 0,-17 2 206 0 0,1 1 0 0 0,0 1 1 0 0,-1 1-1 0 0,1 0 0 0 0,1 2 1 0 0,-1 0-1 0 0,1 0 0 0 0,1 2 0 0 0,-1 0 1 0 0,1 1-1 0 0,1 0 0 0 0,0 2 1 0 0,0 0-1 0 0,1 0 0 0 0,-11 13-206 0 0,18-18 105 0 0,1 0-1 0 0,-1 1 0 0 0,1 0 0 0 0,0-1 0 0 0,1 2 0 0 0,-1-1 1 0 0,2 1-1 0 0,-1 0 0 0 0,1 0 0 0 0,1 0 0 0 0,0 0 0 0 0,0 1 0 0 0,1-1 1 0 0,-2 10-105 0 0,7-13 33 0 0,1-1-1 0 0,-1 1 1 0 0,1-1 0 0 0,0 0 0 0 0,0-1 0 0 0,1 1 0 0 0,0-1 0 0 0,-1 1 0 0 0,1-1 0 0 0,1-1 0 0 0,-1 1 0 0 0,0-1 0 0 0,1 0-1 0 0,0 0 1 0 0,0-1 0 0 0,0 1 0 0 0,0-1 0 0 0,0-1 0 0 0,0 1 0 0 0,0-1 0 0 0,1 0 0 0 0,-1 0 0 0 0,1-1 0 0 0,-1 0 0 0 0,0 0 0 0 0,1-1-1 0 0,-1 1 1 0 0,0-1 0 0 0,1-1 0 0 0,-1 1 0 0 0,0-1 0 0 0,4-2-33 0 0,5 2-18 0 0,0 0 1 0 0,0-1-1 0 0,0 0 0 0 0,0-2 0 0 0,-1 1 1 0 0,0-2-1 0 0,0 0 0 0 0,0-1 1 0 0,-1 0-1 0 0,0-1 0 0 0,0 0 0 0 0,-1-1 1 0 0,0-1-1 0 0,-1 0 0 0 0,0 0 1 0 0,0-1-1 0 0,-1-1 0 0 0,-1 1 0 0 0,0-2 1 0 0,0 1-1 0 0,3-8 18 0 0,-13 19 4 0 0,1 1 0 0 0,-1-1 0 0 0,1 1-1 0 0,0-1 1 0 0,-1 0 0 0 0,1 1 0 0 0,-1 0 0 0 0,0-1 0 0 0,1 1 0 0 0,-1-1 0 0 0,1 1-1 0 0,-1 0 1 0 0,0-1 0 0 0,1 1 0 0 0,-1 0 0 0 0,0 0 0 0 0,1-1 0 0 0,-1 1-1 0 0,0 0 1 0 0,1 0 0 0 0,-1 0 0 0 0,0 0 0 0 0,1 0 0 0 0,-1 0 0 0 0,0 0-1 0 0,0 0 1 0 0,1 0 0 0 0,-1 0 0 0 0,0 0 0 0 0,1 1 0 0 0,-1-1 0 0 0,0 0 0 0 0,1 0-1 0 0,-1 1 1 0 0,0-1 0 0 0,1 0 0 0 0,-1 1 0 0 0,1-1 0 0 0,-1 1 0 0 0,1-1-1 0 0,-1 1 1 0 0,1-1 0 0 0,-1 1 0 0 0,1-1 0 0 0,-1 1 0 0 0,1-1 0 0 0,0 1 0 0 0,-1 0-1 0 0,1-1 1 0 0,0 1 0 0 0,-1-1 0 0 0,1 1 0 0 0,0 0 0 0 0,0-1 0 0 0,0 1-1 0 0,0 0 1 0 0,0 0 0 0 0,-1-1 0 0 0,1 2-4 0 0,-2 1 12 0 0,0 0 0 0 0,1 0 0 0 0,-1 1 0 0 0,0-1-1 0 0,1 0 1 0 0,0 1 0 0 0,0 0 0 0 0,0-1 0 0 0,0 1 0 0 0,0 0 0 0 0,1-1 0 0 0,0 1 0 0 0,0 0 0 0 0,0 0-1 0 0,0-1 1 0 0,0 1 0 0 0,1 0 0 0 0,0 0 0 0 0,-1-1 0 0 0,2 1 0 0 0,-1-1 0 0 0,0 1 0 0 0,1-1-1 0 0,-1 1 1 0 0,1-1 0 0 0,0 0 0 0 0,0 0 0 0 0,0 0 0 0 0,1 0 0 0 0,-1 0 0 0 0,1 0 0 0 0,-1-1-1 0 0,1 1 1 0 0,0-1 0 0 0,0 1 0 0 0,0-1 0 0 0,0 0 0 0 0,1-1 0 0 0,-1 1 0 0 0,0 0 0 0 0,1-1-1 0 0,-1 0 1 0 0,1 0 0 0 0,0 0 0 0 0,-1 0 0 0 0,1 0 0 0 0,0-1 0 0 0,0 0 0 0 0,3 0-12 0 0,14 2-63 0 0,0-2 1 0 0,1 0 0 0 0,-1-2-1 0 0,0 0 1 0 0,1-1 0 0 0,-1-2-1 0 0,-1 0 1 0 0,1-1 0 0 0,-1-1-1 0 0,0 0 1 0 0,0-2-1 0 0,-1-1 1 0 0,0 0 0 0 0,-1-1-1 0 0,0-1 1 0 0,-1-1 0 0 0,0 0-1 0 0,-1-1 1 0 0,0-1 0 0 0,-2 0-1 0 0,1-2 1 0 0,-2 1 0 0 0,0-2 62 0 0,2-12 120 0 0,0 0 1 0 0,-2-1 0 0 0,-2-1-1 0 0,0 0 1 0 0,-2 0 0 0 0,-2-1-1 0 0,-1-1 1 0 0,-1 1 0 0 0,-2-1-1 0 0,-2 1 1 0 0,-1-1 0 0 0,-3-26-121 0 0,-23-129 2579 0 0,25 189-2551 0 0,0 1 0 0 0,1 0 0 0 0,-1-1 0 0 0,0 1 0 0 0,1-1 0 0 0,-1 1 0 0 0,0-1 0 0 0,1 1 0 0 0,-1-1 0 0 0,0 0 0 0 0,0 1 0 0 0,0-1 0 0 0,0 0 0 0 0,1 0 0 0 0,-1 0 0 0 0,0 1 0 0 0,0-1 0 0 0,0 0 0 0 0,0 0 0 0 0,0 0 0 0 0,1 0 0 0 0,-1-1-1 0 0,0 1 1 0 0,0 0 0 0 0,0 0 0 0 0,0 0 0 0 0,1-1 0 0 0,-1 1 0 0 0,0 0 0 0 0,0-1 0 0 0,0 1 0 0 0,1-1 0 0 0,-1 1 0 0 0,0-1 0 0 0,1 1 0 0 0,-1-1 0 0 0,0 1 0 0 0,1-1 0 0 0,-1 0 0 0 0,1 1 0 0 0,-1-1 0 0 0,1 0 0 0 0,-1 1 0 0 0,1-1 0 0 0,0 0 0 0 0,-1 0 0 0 0,1 0 0 0 0,0 1 0 0 0,-1-1-1 0 0,1 0 1 0 0,0 0 0 0 0,0 0 0 0 0,0 0 0 0 0,0 1 0 0 0,0-1 0 0 0,0 0 0 0 0,0 0 0 0 0,0 0 0 0 0,0 0 0 0 0,0 0 0 0 0,0 1 0 0 0,1-1 0 0 0,-1 0 0 0 0,0 0 0 0 0,1 0 0 0 0,-1 1 0 0 0,1-1 0 0 0,-1-1-28 0 0,-5 16 80 0 0,0-1 1 0 0,1 1-1 0 0,0 0 0 0 0,2 0 1 0 0,-1 0-1 0 0,1 0 0 0 0,1 0 1 0 0,1 0-1 0 0,0 1 0 0 0,2 12-80 0 0,-2 3-71 0 0,4 12-403 0 0,2-1 1 0 0,2 0-1 0 0,1 0 1 0 0,3-1-1 0 0,1 0 0 0 0,1-1 1 0 0,3-1-1 0 0,3 4 474 0 0,11 32-2413 0 0,58 129-4845 0 0,-75-174 6183 0 0</inkml:trace>
  <inkml:trace contextRef="#ctx0" brushRef="#br0" timeOffset="659282.671">10970 13708 1612 0 0,'0'0'111'0'0,"-1"0"-1"0"0,1 1 1 0 0,0-1-1 0 0,0 1 1 0 0,0-1-1 0 0,0 0 1 0 0,0 1-1 0 0,0-1 1 0 0,0 1-1 0 0,0-1 1 0 0,0 1-1 0 0,0-1 1 0 0,0 0-1 0 0,0 1 1 0 0,0-1-1 0 0,0 1 1 0 0,0-1 0 0 0,0 1-1 0 0,0-1 1 0 0,1 0-1 0 0,-1 1 1 0 0,0-1-1 0 0,0 0 1 0 0,0 1-1 0 0,1-1 1 0 0,-1 0-1 0 0,0 1 1 0 0,1-1-1 0 0,-1 0 1 0 0,0 1-1 0 0,1-1 1 0 0,-1 0-1 0 0,0 0 1 0 0,1 1-1 0 0,-1-1 1 0 0,0 0-1 0 0,1 0 1 0 0,-1 0-1 0 0,1 1 1 0 0,-1-1 0 0 0,0 0-1 0 0,1 0 1 0 0,-1 0-1 0 0,1 0 1 0 0,-1 0-1 0 0,1 0 1 0 0,-1 0-1 0 0,0 0 1 0 0,1 0-1 0 0,-1 0 1 0 0,1 0-1 0 0,-1 0 1 0 0,1-1-1 0 0,-1 1 1 0 0,0 0-1 0 0,1 0 1 0 0,-1 0-1 0 0,1 0 1 0 0,-1-1-1 0 0,0 1 1 0 0,1 0-1 0 0,-1 0 1 0 0,0-1 0 0 0,1 1-111 0 0,1 15 11 0 0,4 13 228 0 0,1 0-1 0 0,2-1 0 0 0,1 0 1 0 0,1 0-1 0 0,2-1 0 0 0,0-1 0 0 0,1 0 1 0 0,2 0-1 0 0,1-2 0 0 0,12 14-238 0 0,-22-29-3879 0 0,-12-16 1912 0 0,-16-17 161 0 0,2 5 562 0 0</inkml:trace>
  <inkml:trace contextRef="#ctx0" brushRef="#br0" timeOffset="659438.629">10955 13424 3552 0 0,'-1'-15'1248'0'0,"-2"5"-119"0"0,3 1-281 0 0,0 0-208 0 0,1 3-220 0 0,2 0-152 0 0,-3 6-148 0 0,0 0-128 0 0,10-15-152 0 0,-5 12 20 0 0,-2 0-264 0 0,2 1-16 0 0,0 2-156 0 0,-1 0-216 0 0,1 2-465 0 0,0 1-47 0 0,1 0-28 0 0</inkml:trace>
  <inkml:trace contextRef="#ctx0" brushRef="#br0" timeOffset="659812.829">11133 13546 1336 0 0,'62'89'2313'0'0,"-43"-67"-1917"0"0,-1 1-1 0 0,-1 1 1 0 0,-2 0 0 0 0,0 1-1 0 0,-1 1 1 0 0,-2 0-1 0 0,0 1 1 0 0,-2 0 0 0 0,-1 1-1 0 0,-1 0 1 0 0,-2 0 0 0 0,-1 1-1 0 0,2 22-395 0 0,-7-37 258 0 0,-18 61 1172 0 0,7-130-529 0 0,12 41-890 0 0,0 0 1 0 0,1 0-1 0 0,1 0 0 0 0,0 0 0 0 0,1 0 1 0 0,1 1-1 0 0,0 0 0 0 0,0 0 0 0 0,1 0 0 0 0,1 0 1 0 0,0 1-1 0 0,1 0 0 0 0,1 1 0 0 0,-1 0 1 0 0,2 0-1 0 0,-1 0 0 0 0,2 2 0 0 0,-1-1 1 0 0,1 1-1 0 0,1 1 0 0 0,-1 0 0 0 0,11-5-11 0 0,-18 12-1 0 0,0 0 0 0 0,0 0-1 0 0,0 1 1 0 0,0-1 0 0 0,0 1-1 0 0,0 0 1 0 0,1 0 0 0 0,-1 0-1 0 0,0 1 1 0 0,0-1 0 0 0,0 1 0 0 0,0 0-1 0 0,0 0 1 0 0,0 1 0 0 0,0-1-1 0 0,0 1 1 0 0,0 0 0 0 0,-1 0-1 0 0,1 0 1 0 0,-1 0 0 0 0,1 1-1 0 0,-1 0 1 0 0,0-1 0 0 0,0 1-1 0 0,0 0 1 0 0,0 1 0 0 0,-1-1-1 0 0,1 0 1 0 0,-1 1 1 0 0,60 118-135 0 0,-50-93 86 0 0,8 31-428 0 0,16 34-1401 0 0,6-52-2577 0 0,-28-38 3034 0 0,1-2-22 0 0</inkml:trace>
  <inkml:trace contextRef="#ctx0" brushRef="#br0" timeOffset="658155.021">7848 13739 1080 0 0,'-8'-27'4326'0'0,"5"41"-2340"0"0,1 51-974 0 0,2-60-880 0 0,36 199 1242 0 0,-3-67-680 0 0,15 140 302 0 0,-47-273-995 0 0,-1 1 1 0 0,0 0 0 0 0,0 0-1 0 0,0-1 1 0 0,0 1-1 0 0,-1 0 1 0 0,0-1 0 0 0,0 1-1 0 0,0-1 1 0 0,-1 1-1 0 0,1-1 1 0 0,-1 1 0 0 0,0-1-1 0 0,0 0 1 0 0,0 0 0 0 0,-1 0-1 0 0,0 0 1 0 0,0 0-1 0 0,0 0 1 0 0,0-1 0 0 0,0 0-1 0 0,-1 1 1 0 0,1-1-1 0 0,-1 0 1 0 0,0-1 0 0 0,0 1-1 0 0,0-1 1 0 0,0 0 0 0 0,0 0-1 0 0,-1 0 1 0 0,-3 1-2 0 0,1-6-37 0 0,0 0-1 0 0,0-1 1 0 0,0 0 0 0 0,1 0 0 0 0,0-1 0 0 0,0 0-1 0 0,0 0 1 0 0,1 0 0 0 0,-1-1 0 0 0,1 1 0 0 0,1-1 0 0 0,-1-1-1 0 0,1 1 1 0 0,0-1 0 0 0,0 1 0 0 0,1-1 0 0 0,0 0 0 0 0,0 0-1 0 0,1-1 1 0 0,-1 1 0 0 0,2 0 0 0 0,-1-1 0 0 0,1 0-1 0 0,0 1 1 0 0,1-8 37 0 0,-2 3-9 0 0,1-1-1 0 0,1 0 1 0 0,0 0-1 0 0,1 0 1 0 0,0 1-1 0 0,1-1 1 0 0,1 0-1 0 0,0 1 1 0 0,0 0-1 0 0,1-1 1 0 0,1 1-1 0 0,0 1 0 0 0,1-1 1 0 0,0 1-1 0 0,0 0 1 0 0,1 0-1 0 0,1 1 1 0 0,0 0-1 0 0,0 0 1 0 0,1 1-1 0 0,0 0 1 0 0,1 0-1 0 0,0 1 1 0 0,0 1-1 0 0,1-1 1 0 0,0 2-1 0 0,0 0 1 0 0,1 0-1 0 0,-1 1 1 0 0,1 0-1 0 0,0 1 1 0 0,1 0-1 0 0,-1 1 0 0 0,1 0 1 0 0,11 0 9 0 0,-13 2 13 0 0,1 1 0 0 0,-1 0 1 0 0,1 1-1 0 0,-1 0 0 0 0,1 1 0 0 0,-1 0 0 0 0,0 0 1 0 0,0 2-1 0 0,0-1 0 0 0,0 1 0 0 0,-1 1 1 0 0,1 0-1 0 0,-1 0 0 0 0,0 1 0 0 0,-1 1 0 0 0,0-1 1 0 0,0 1-1 0 0,0 1 0 0 0,-1 0 0 0 0,0 0 1 0 0,0 1-1 0 0,-1 0 0 0 0,0 0 0 0 0,0 0 0 0 0,-1 1 1 0 0,-1 0-1 0 0,0 0 0 0 0,0 1 0 0 0,-1-1 1 0 0,0 1-1 0 0,-1 0 0 0 0,0 0 0 0 0,0 1 0 0 0,-2-1 1 0 0,1 8-14 0 0,-2-13 36 0 0,-1 0 1 0 0,0 0 0 0 0,0 0-1 0 0,-1 0 1 0 0,0 0 0 0 0,0-1-1 0 0,0 1 1 0 0,-1-1-1 0 0,0 1 1 0 0,0-1 0 0 0,0 0-1 0 0,0 0 1 0 0,-1 0 0 0 0,0-1-1 0 0,0 1 1 0 0,0-1 0 0 0,-1 0-1 0 0,0 0 1 0 0,1-1 0 0 0,-1 1-1 0 0,0-1 1 0 0,-1 0 0 0 0,1 0-1 0 0,0-1 1 0 0,-1 1-1 0 0,0-1 1 0 0,1-1 0 0 0,-5 2-37 0 0,6-4 22 0 0,-1-1 0 0 0,1 1 1 0 0,0-1-1 0 0,0 0 0 0 0,0 0 1 0 0,0 0-1 0 0,0 0 0 0 0,0-1 0 0 0,0 0 1 0 0,1 1-1 0 0,-1-1 0 0 0,1-1 1 0 0,0 1-1 0 0,0 0 0 0 0,0-1 0 0 0,0 0 1 0 0,1 1-1 0 0,0-1 0 0 0,-1 0 1 0 0,1 0-1 0 0,1 0 0 0 0,-1-1 1 0 0,0 1-1 0 0,1 0 0 0 0,0-1-22 0 0,-2-8-14 0 0,0-1 1 0 0,1 1-1 0 0,1 0 0 0 0,0-1 1 0 0,1 1-1 0 0,0 0 0 0 0,1-1 1 0 0,0 1-1 0 0,1 0 0 0 0,1-1 1 0 0,0 1-1 0 0,1 0 0 0 0,0 1 1 0 0,1-1-1 0 0,1 1 0 0 0,0 0 1 0 0,0 0-1 0 0,1 1 0 0 0,1 0 1 0 0,1-2 13 0 0,87-100-2228 0 0,11 24-3604 0 0,-87 75 4634 0 0,-2 5 52 0 0</inkml:trace>
  <inkml:trace contextRef="#ctx0" brushRef="#br0" timeOffset="658741.235">8507 13832 984 0 0,'26'9'5761'0'0,"-21"18"-4255"0"0,-5-20-1495 0 0,1 60 951 0 0,-1-17-511 0 0,2 0 0 0 0,1 0 1 0 0,3 0-1 0 0,2-1 0 0 0,3 0 1 0 0,3 8-452 0 0,-11-53 10 0 0,-1 1 1 0 0,1 0 0 0 0,-1-1 0 0 0,1 0-1 0 0,0 1 1 0 0,1-1 0 0 0,-1-1 0 0 0,1 1-1 0 0,0 0 1 0 0,0-1 0 0 0,0 0-1 0 0,0 0 1 0 0,1 0 0 0 0,-1 0 0 0 0,1-1-1 0 0,0 1 1 0 0,-1-1 0 0 0,1-1-1 0 0,0 1 1 0 0,0-1 0 0 0,0 1 0 0 0,1-1-1 0 0,-1-1 1 0 0,0 1 0 0 0,0-1-1 0 0,0 0 1 0 0,1 0 0 0 0,-1 0 0 0 0,0-1-1 0 0,0 0 1 0 0,0 0 0 0 0,0 0-1 0 0,0-1 1 0 0,0 0 0 0 0,0 0 0 0 0,0 0-1 0 0,0 0 1 0 0,-1-1 0 0 0,1 0 0 0 0,-1 0-1 0 0,0 0 1 0 0,0 0 0 0 0,0-1-1 0 0,0 1 1 0 0,-1-1 0 0 0,1 0 0 0 0,-1 0-1 0 0,0-1 1 0 0,0 1 0 0 0,-1 0-1 0 0,1-1 1 0 0,0-3-11 0 0,15-21-207 0 0,-2 0-1 0 0,-1-2 1 0 0,-1 0 0 0 0,-2 0-1 0 0,-1-1 1 0 0,1-12 207 0 0,0 5 261 0 0,-47 78 359 0 0,33-36-615 0 0,0 1-1 0 0,0-1 0 0 0,1 1 1 0 0,-1 0-1 0 0,1 0 0 0 0,0 0 1 0 0,0 0-1 0 0,1 0 0 0 0,-1 0 1 0 0,1 0-1 0 0,0 0 1 0 0,0 0-1 0 0,0 0 0 0 0,0 0 1 0 0,1 0-1 0 0,-1 0 0 0 0,1 0 1 0 0,0 0-1 0 0,1-1 0 0 0,-1 1 1 0 0,1 0-1 0 0,-1 0 0 0 0,1-1 1 0 0,0 1-1 0 0,0-1 0 0 0,1 0 1 0 0,-1 1-1 0 0,1-1 0 0 0,0 0 1 0 0,-1 0-1 0 0,1-1 0 0 0,0 1 1 0 0,1-1-1 0 0,-1 1 0 0 0,0-1 1 0 0,3 1-5 0 0,140 36 91 0 0,-129-39-165 0 0,-1 0 0 0 0,1-2 0 0 0,-1 0 0 0 0,0 0 0 0 0,1-2 1 0 0,-1 0-1 0 0,-1-1 0 0 0,1 0 0 0 0,-1-1 0 0 0,0-1 0 0 0,0-1 0 0 0,-1 0 0 0 0,0 0 1 0 0,0-2-1 0 0,-1 0 0 0 0,0 0 0 0 0,-1-1 0 0 0,0-1 0 0 0,-1 0 0 0 0,0 0 0 0 0,-1-1 0 0 0,0-1 1 0 0,-1 0-1 0 0,-1 0 0 0 0,0-1 0 0 0,-1 1 0 0 0,0-2 0 0 0,-1 1 0 0 0,-1-1 0 0 0,-1 0 1 0 0,2-10 73 0 0,-6 21 32 0 0,0 0 1 0 0,-1 0-1 0 0,1 0 1 0 0,-1 0-1 0 0,0 0 1 0 0,-1 1-1 0 0,1-1 1 0 0,-1 0-1 0 0,0 1 1 0 0,0 0-1 0 0,0-1 1 0 0,-1 1-1 0 0,1 0 1 0 0,-1 0-1 0 0,0 0 1 0 0,0 0-1 0 0,-1 1 1 0 0,1-1-1 0 0,-1 1 1 0 0,0 0-1 0 0,0 0 1 0 0,0 0-1 0 0,0 0 1 0 0,0 1-1 0 0,0 0 1 0 0,-1 0-1 0 0,1 0 1 0 0,-1 0-1 0 0,0 1 1 0 0,1 0-1 0 0,-1 0 1 0 0,0 0-1 0 0,0 0 1 0 0,0 1-1 0 0,0 0 1 0 0,0 0-1 0 0,0 0 1 0 0,1 0-1 0 0,-1 1 1 0 0,0 0-1 0 0,0 0 1 0 0,0 0-1 0 0,1 1 1 0 0,-1 0-1 0 0,1-1 1 0 0,-1 2-1 0 0,1-1 1 0 0,0 0-1 0 0,-1 1 1 0 0,2 0-1 0 0,-1 0 1 0 0,0 0-1 0 0,-3 4-32 0 0,1-4 26 0 0,1 0-1 0 0,-1 1 0 0 0,1-1 0 0 0,-1 2 0 0 0,1-1 0 0 0,1 0 0 0 0,-1 1 1 0 0,1 0-1 0 0,-1 0 0 0 0,1 0 0 0 0,1 1 0 0 0,-1-1 0 0 0,1 1 0 0 0,0 0 1 0 0,0 0-1 0 0,1 0 0 0 0,0 0 0 0 0,0 0 0 0 0,0 1 0 0 0,1-1 0 0 0,0 1 1 0 0,0-1-1 0 0,0 1 0 0 0,1-1 0 0 0,0 1 0 0 0,0 0 0 0 0,1-1 0 0 0,1 6-25 0 0,10 12-150 0 0,2-2 0 0 0,0 1 0 0 0,2-2 0 0 0,0 0-1 0 0,1-1 1 0 0,1-1 0 0 0,1 0 0 0 0,0-1-1 0 0,2-2 1 0 0,0 0 0 0 0,1-1 0 0 0,0-1-1 0 0,1-1 1 0 0,1-1 0 0 0,0-1 0 0 0,0-1-1 0 0,1-1 1 0 0,12 2 150 0 0,232 62-7076 0 0,-219-64 5902 0 0</inkml:trace>
  <inkml:trace contextRef="#ctx0" brushRef="#br0" timeOffset="664108.277">19998 13241 860 0 0,'59'-55'4789'0'0,"-59"55"-4319"0"0,-6-4-344 0 0,0 0 1 0 0,-1 1 0 0 0,1 0-1 0 0,-1 0 1 0 0,0 0 0 0 0,1 1 0 0 0,-1 0-1 0 0,0 1 1 0 0,0-1 0 0 0,0 1 0 0 0,-1 1-1 0 0,1-1 1 0 0,0 1 0 0 0,0 1-1 0 0,0-1 1 0 0,0 1 0 0 0,0 0 0 0 0,0 1-1 0 0,0 0 1 0 0,0 0 0 0 0,0 0 0 0 0,0 1-1 0 0,1 0 1 0 0,0 0 0 0 0,-1 1-1 0 0,1 0 1 0 0,-2 1-127 0 0,-5 1 110 0 0,0 1 0 0 0,1 0 0 0 0,-1 1 0 0 0,1 0 0 0 0,1 1 0 0 0,-1 0 0 0 0,2 1 0 0 0,-1 0 0 0 0,1 0 0 0 0,1 1 0 0 0,0 1 0 0 0,1 0 0 0 0,0 0 0 0 0,0 0 0 0 0,0 4-110 0 0,30 12 568 0 0,-10-24-502 0 0,0 0-1 0 0,1-1 0 0 0,-1 0 1 0 0,1-1-1 0 0,-1 0 0 0 0,1-1 1 0 0,0 0-1 0 0,0-1 0 0 0,-1-1 1 0 0,1 0-1 0 0,0-1 0 0 0,-1 0 1 0 0,1-1-1 0 0,-1 0 0 0 0,0-1 1 0 0,0 0-1 0 0,8-5-65 0 0,-16 8 11 0 0,129-45 172 0 0,-33 88-1892 0 0,26 2-6247 0 0,-104-42 6674 0 0</inkml:trace>
  <inkml:trace contextRef="#ctx0" brushRef="#br0" timeOffset="665211.768">22033 12720 2832 0 0,'-43'-86'7039'0'0,"43"85"-7173"0"0,17 9-2582 0 0,24 23-1541 0 0,-27-19 3045 0 0</inkml:trace>
  <inkml:trace contextRef="#ctx0" brushRef="#br0" timeOffset="667150.503">26150 12534 988 0 0,'24'30'3203'0'0,"19"36"-898"0"0,-32-41-1716 0 0,-8-19-524 0 0,0-1 1 0 0,0 1 0 0 0,-1 0-1 0 0,0 0 1 0 0,0 0 0 0 0,0 0-1 0 0,0 0 1 0 0,-1 0-1 0 0,0 1 1 0 0,-1-1 0 0 0,1 0-1 0 0,-1 1 1 0 0,0-1 0 0 0,-1 0-1 0 0,0 0 1 0 0,0 4-66 0 0,-1-4-153 0 0,0-1-1 0 0,0 1 1 0 0,-1 0 0 0 0,0-1 0 0 0,0 1 0 0 0,0-1 0 0 0,0 0-1 0 0,-1 0 1 0 0,0 0 0 0 0,0-1 0 0 0,0 1 0 0 0,-1-1-1 0 0,1 0 1 0 0,-1 0 0 0 0,0 0 0 0 0,0-1 0 0 0,-1 0 0 0 0,1 0-1 0 0,0 0 1 0 0,-1-1 0 0 0,0 1 0 0 0,0-2 0 0 0,0 1 0 0 0,0 0-1 0 0,0-1 1 0 0,0 0 0 0 0,-6 0 153 0 0,-23 3-1234 0 0,10-4 13 0 0</inkml:trace>
  <inkml:trace contextRef="#ctx0" brushRef="#br0" timeOffset="668592.449">28417 12927 1428 0 0,'-8'3'7331'0'0,"1"-11"-4592"0"0,-6-32-8738 0 0,12 34 4109 0 0,-2 0 621 0 0</inkml:trace>
  <inkml:trace contextRef="#ctx0" brushRef="#br0" timeOffset="668033.693">26961 12767 1908 0 0,'17'-9'3165'0'0,"34"47"-1793"0"0,-37-24-1020 0 0,-1 0 0 0 0,-1 1 1 0 0,0 0-1 0 0,-1 1 1 0 0,0 1-1 0 0,-2-1 0 0 0,0 2 1 0 0,-1-1-1 0 0,0 1 0 0 0,-2 0 1 0 0,0 1-1 0 0,-1-1 1 0 0,-1 1-1 0 0,0 0 0 0 0,0 19-352 0 0,-20-38 642 0 0,14-16-627 0 0,1-1 0 0 0,0 1 0 0 0,1-1 1 0 0,1 1-1 0 0,1-1 0 0 0,0 1 0 0 0,1 0 1 0 0,1-1-1 0 0,0 1 0 0 0,1 1 0 0 0,1-1 0 0 0,2-2-15 0 0,-4 6-10 0 0,1-1-1 0 0,1 1 1 0 0,0 1-1 0 0,1-1 1 0 0,0 1-1 0 0,1 0 1 0 0,0 0-1 0 0,0 1 1 0 0,1 0-1 0 0,1 1 1 0 0,0 0-1 0 0,0 0 1 0 0,1 1-1 0 0,0 1 1 0 0,0 0-1 0 0,0 0 1 0 0,1 1-1 0 0,0 0 1 0 0,1 1-1 0 0,-1 1 1 0 0,1 0-1 0 0,10-2 11 0 0,-14 9 1 0 0,-1 0 1 0 0,0 1-1 0 0,0-1 0 0 0,0 2 0 0 0,0-1 0 0 0,-1 1 1 0 0,0 0-1 0 0,0 1 0 0 0,0 0 0 0 0,0 0 1 0 0,-1 0-1 0 0,0 1 0 0 0,-1 0 0 0 0,1 0 0 0 0,-1 1 1 0 0,-1-1-1 0 0,1 1 0 0 0,-1 0 0 0 0,-1 0 1 0 0,1 0-1 0 0,-1 1 0 0 0,-1-1 0 0 0,0 1 0 0 0,0 0 1 0 0,0 0-1 0 0,-1-1 0 0 0,-1 1 0 0 0,1 0 0 0 0,-2 2-1 0 0,10 184-391 0 0,-8-193 218 0 0,-1 0 1 0 0,1-1-1 0 0,0 1 1 0 0,0 0-1 0 0,0-1 0 0 0,0 1 1 0 0,1-1-1 0 0,-1 1 0 0 0,0-1 1 0 0,1 0-1 0 0,-1 1 1 0 0,1-1-1 0 0,-1 0 0 0 0,1 0 1 0 0,0 0-1 0 0,-1 0 0 0 0,1 0 1 0 0,0 0-1 0 0,0-1 0 0 0,0 1 1 0 0,-1-1-1 0 0,1 1 1 0 0,0-1-1 0 0,0 1 0 0 0,0-1 1 0 0,0 0-1 0 0,0 0 0 0 0,0 0 1 0 0,0 0-1 0 0,0-1 0 0 0,0 1 1 0 0,0 0-1 0 0,-1-1 1 0 0,1 1-1 0 0,0-1 0 0 0,0 0 1 0 0,0 0-1 0 0,-1 1 0 0 0,1-1 1 0 0,0 0-1 0 0,-1 0 1 0 0,1-1-1 0 0,-1 1 0 0 0,1 0 1 0 0,-1-1-1 0 0,1 1 0 0 0,-1 0 1 0 0,0-1-1 0 0,0 0 0 0 0,0 1 1 0 0,0-1-1 0 0,0 0 1 0 0,1 0 172 0 0,16-16-1430 0 0</inkml:trace>
  <inkml:trace contextRef="#ctx0" brushRef="#br0" timeOffset="668343.451">27904 12762 1724 0 0,'-11'8'405'0'0,"0"-1"0"0"0,1 2 0 0 0,1-1 0 0 0,-1 1 0 0 0,1 1 0 0 0,0 0 0 0 0,1 0 0 0 0,1 0 0 0 0,-1 1 0 0 0,2 0 0 0 0,-1 1 0 0 0,2 0 0 0 0,-1 0-1 0 0,2 0 1 0 0,-1 0 0 0 0,2 1 0 0 0,0-1 0 0 0,0 1 0 0 0,1 3-405 0 0,2-10 77 0 0,1-1 0 0 0,0 0 0 0 0,0 1 0 0 0,0-1 0 0 0,0 0 0 0 0,1 1 0 0 0,0-1-1 0 0,0 0 1 0 0,1-1 0 0 0,-1 1 0 0 0,1 0 0 0 0,0-1 0 0 0,0 1 0 0 0,1-1 0 0 0,-1 0 0 0 0,1 0 0 0 0,0 0-1 0 0,0-1 1 0 0,0 1 0 0 0,1-1 0 0 0,-1 0 0 0 0,1 0 0 0 0,0 0 0 0 0,0-1 0 0 0,0 0 0 0 0,0 0 0 0 0,0 0-1 0 0,1 0-76 0 0,155 24 1021 0 0,-158-26-1010 0 0,0 1-1 0 0,0-1 0 0 0,0 0 0 0 0,1 0 0 0 0,-1-1 0 0 0,0 1 0 0 0,0-1 0 0 0,0 1 0 0 0,0-1 0 0 0,0 0 0 0 0,0 0 0 0 0,0-1 0 0 0,-1 1 0 0 0,1 0 0 0 0,0-1 1 0 0,-1 0-1 0 0,1 1 0 0 0,-1-1 0 0 0,1 0 0 0 0,-1-1 0 0 0,0 1 0 0 0,0 0 0 0 0,0 0 0 0 0,0-1 0 0 0,0 0 0 0 0,0 1 0 0 0,-1-1 0 0 0,1 0 0 0 0,-1 1 0 0 0,0-1 1 0 0,0 0-1 0 0,0 0 0 0 0,0 0 0 0 0,-1 0 0 0 0,1 0 0 0 0,-1-1 0 0 0,1 1 0 0 0,-1 0 0 0 0,0 0 0 0 0,-1 0 0 0 0,1 0-10 0 0,-7-11 3 0 0,0 0-1 0 0,-2 1 0 0 0,1 0 1 0 0,-2 0-1 0 0,1 1 0 0 0,-2 0 1 0 0,0 1-1 0 0,0 1 0 0 0,-1-1 1 0 0,0 2-1 0 0,0-1 0 0 0,-1 2 1 0 0,-1 0-1 0 0,-13-6-2 0 0,-46-35-620 0 0,72 47 456 0 0,-1 0-1 0 0,0 1 0 0 0,0-2 1 0 0,1 1-1 0 0,-1 0 0 0 0,1 0 1 0 0,-1 0-1 0 0,1-1 0 0 0,0 1 1 0 0,0-1-1 0 0,0 1 0 0 0,0-1 1 0 0,1 1-1 0 0,-1-1 0 0 0,1 0 1 0 0,-1 1-1 0 0,1-1 0 0 0,0 0 1 0 0,0 1-1 0 0,0-1 0 0 0,1 0 0 0 0,-1 1 1 0 0,0-1-1 0 0,1 0 0 0 0,0 1 1 0 0,0-1-1 0 0,-1 1 0 0 0,2-1 1 0 0,-1 1-1 0 0,0 0 0 0 0,0-1 1 0 0,1 1-1 0 0,-1 0 0 0 0,1 0 1 0 0,0 0-1 0 0,0 0 0 0 0,-1 0 1 0 0,1 0-1 0 0,0 0 0 0 0,1 1 1 0 0,-1-1-1 0 0,0 1 0 0 0,0 0 0 0 0,1-1 1 0 0,-1 1-1 0 0,1 0 0 0 0,-1 0 1 0 0,1 1-1 0 0,-1-1 0 0 0,1 0 1 0 0,0 1-1 0 0,-1 0 0 0 0,1 0 1 0 0,0-1-1 0 0,-1 1 0 0 0,1 1 1 0 0,0-1-1 0 0,-1 0 0 0 0,1 1 1 0 0,0-1 164 0 0,25-5-1222 0 0</inkml:trace>
  <inkml:trace contextRef="#ctx0" brushRef="#br0" timeOffset="666840.52">24854 12822 1756 0 0,'5'-3'153'0'0,"0"0"0"0"0,1 0 1 0 0,-1 0-1 0 0,1 1 0 0 0,0 0 0 0 0,0 0 0 0 0,0 0 0 0 0,0 1 0 0 0,0-1 1 0 0,0 2-1 0 0,0-1 0 0 0,0 1 0 0 0,0-1 0 0 0,0 2 0 0 0,0-1 0 0 0,1 1 1 0 0,-1 0-1 0 0,0 0 0 0 0,0 0 0 0 0,0 1 0 0 0,-1 0 0 0 0,1 0 0 0 0,0 1 1 0 0,-1 0-1 0 0,1 0 0 0 0,-1 0 0 0 0,0 0 0 0 0,0 1 0 0 0,0 0 0 0 0,-1 0 1 0 0,1 0-1 0 0,-1 1 0 0 0,0 0 0 0 0,0 0-153 0 0,119 183 2027 0 0,-114-170-1698 0 0,0 0 0 0 0,-1 0 0 0 0,-1 1 0 0 0,0 0-1 0 0,-2 0 1 0 0,0 1 0 0 0,-1 0 0 0 0,-1-1 0 0 0,0 20-329 0 0,-3-38 23 0 0,1 0 0 0 0,-1 1-1 0 0,0-1 1 0 0,0 0 0 0 0,0 0 0 0 0,0 0 0 0 0,0 0 0 0 0,0 0 0 0 0,0 0 0 0 0,0 1-1 0 0,0-1 1 0 0,0 0 0 0 0,-1 0 0 0 0,1 0 0 0 0,0 0 0 0 0,-1 0 0 0 0,1 0 0 0 0,-1 0 0 0 0,1 0-1 0 0,-1 0 1 0 0,0 0 0 0 0,1 0 0 0 0,-1 0 0 0 0,0-1 0 0 0,0 1 0 0 0,0 0 0 0 0,1 0-1 0 0,-1-1 1 0 0,0 1 0 0 0,0 0 0 0 0,0-1 0 0 0,0 1 0 0 0,0-1 0 0 0,0 1 0 0 0,0-1-1 0 0,0 0 1 0 0,0 1 0 0 0,-1-1 0 0 0,1 0 0 0 0,0 0 0 0 0,0 0 0 0 0,0 0 0 0 0,0 0 0 0 0,0 0-1 0 0,0 0 1 0 0,-1 0 0 0 0,1 0 0 0 0,0 0 0 0 0,0-1 0 0 0,0 1 0 0 0,0 0 0 0 0,0-1-1 0 0,0 1 1 0 0,0-1 0 0 0,0 0 0 0 0,0 1 0 0 0,0-1 0 0 0,0 1 0 0 0,0-1 0 0 0,1 0 0 0 0,-1 0-1 0 0,0 0 1 0 0,0 1 0 0 0,1-1 0 0 0,-1 0 0 0 0,0 0 0 0 0,1 0 0 0 0,-1 0 0 0 0,1-1-23 0 0,-5-13 1 0 0,2-1 0 0 0,0 1-1 0 0,1-1 1 0 0,0 1 0 0 0,1-1 0 0 0,1 0 0 0 0,1 0 0 0 0,0 1 0 0 0,1-1 0 0 0,0 0 0 0 0,2 1 0 0 0,0 0 0 0 0,5-14-1 0 0,-5 12-26 0 0,0 0 0 0 0,2 0-1 0 0,0 1 1 0 0,1-1 0 0 0,0 1-1 0 0,1 1 1 0 0,1 0 0 0 0,0 0-1 0 0,2 1 1 0 0,-1 0 0 0 0,2 0 0 0 0,0 1-1 0 0,0 1 1 0 0,1 0 0 0 0,0 1-1 0 0,1 0 1 0 0,1 1 0 0 0,0 1-1 0 0,0 0 1 0 0,0 1 0 0 0,1 1-1 0 0,1 0 1 0 0,-1 1 0 0 0,1 1-1 0 0,0 0 1 0 0,4 1 26 0 0,-11 5 4 0 0,-1 0 0 0 0,1 0-1 0 0,0 1 1 0 0,-1 0 0 0 0,1 1 0 0 0,-1 0 0 0 0,0 0-1 0 0,0 1 1 0 0,0 0 0 0 0,-1 1 0 0 0,1 0-1 0 0,-1 0 1 0 0,0 1 0 0 0,-1 0 0 0 0,1 0-1 0 0,-1 1 1 0 0,-1 0 0 0 0,1 0 0 0 0,-1 1-1 0 0,0 0 1 0 0,-1 0 0 0 0,1 0 0 0 0,-2 0-1 0 0,1 1 1 0 0,-1 0 0 0 0,2 7-4 0 0,5 13-407 0 0,-2-1 0 0 0,0 2-1 0 0,-2-1 1 0 0,-1 1 0 0 0,-2 0 0 0 0,0 0 0 0 0,-2 0 0 0 0,-2 4 407 0 0,0-33-113 0 0,1 0 0 0 0,-1 0 0 0 0,0 1 0 0 0,0-1 0 0 0,0 0 0 0 0,1 0 0 0 0,-1 0 0 0 0,-1 0 0 0 0,1 0 1 0 0,0 0-1 0 0,0 0 0 0 0,0 0 0 0 0,0 0 0 0 0,-1 0 0 0 0,1 1 0 0 0,0-1 0 0 0,-1 0 0 0 0,1 0 0 0 0,-1-1 1 0 0,0 1-1 0 0,1 0 0 0 0,-1 0 0 0 0,0 0 0 0 0,1 0 0 0 0,-1 0 0 0 0,0-1 0 0 0,0 1 0 0 0,0 0 0 0 0,1-1 0 0 0,-1 1 1 0 0,0 0-1 0 0,0-1 0 0 0,0 1 0 0 0,0-1 0 0 0,0 0 0 0 0,0 1 0 0 0,0-1 0 0 0,0 0 0 0 0,-1 1 0 0 0,1-1 1 0 0,0 0-1 0 0,0 0 0 0 0,0 0 0 0 0,0 0 0 0 0,0 0 0 0 0,0 0 0 0 0,0-1 0 0 0,0 1 0 0 0,0 0 0 0 0,-1 0 1 0 0,1-1-1 0 0,0 1 0 0 0,0-1 0 0 0,0 1 0 0 0,0-1 0 0 0,1 1 0 0 0,-1-1 0 0 0,0 1 0 0 0,0-1 0 0 0,0 0 0 0 0,0 0 1 0 0,0 0 112 0 0,-14-11-1166 0 0</inkml:trace>
  <inkml:trace contextRef="#ctx0" brushRef="#br0" timeOffset="667411.607">24614 12473 1824 0 0,'-24'15'1096'0'0,"2"4"-112"0"0,6 1-200 0 0,-4 2-60 0 0,6 2-111 0 0,3 3-57 0 0,8 2-112 0 0,3-16-104 0 0,0 8-60 0 0,14 32-88 0 0,0-25-172 0 0,6 1-208 0 0,2-1 16 0 0,5-1-1084 0 0,0 2 91 0 0,7-7 77 0 0,-2-2-164 0 0,0-1 56 0 0</inkml:trace>
  <inkml:trace contextRef="#ctx0" brushRef="#br0" timeOffset="664700.485">21833 13020 1240 0 0,'-5'-6'213'0'0,"0"-1"1"0"0,-1 1-1 0 0,0 0 0 0 0,0 0 0 0 0,0 1 1 0 0,-1-1-1 0 0,0 1 0 0 0,0 1 0 0 0,0-1 1 0 0,0 2-1 0 0,-1-1 0 0 0,0 0 0 0 0,0 2 0 0 0,0-1 1 0 0,0 1-1 0 0,0 0 0 0 0,0 0 0 0 0,-1 1 1 0 0,1 0-1 0 0,0 0 0 0 0,-1 1 0 0 0,1 1 1 0 0,-1-1-1 0 0,1 1-213 0 0,-11 5 208 0 0,0 0 1 0 0,0 1-1 0 0,1 1 1 0 0,1 1-1 0 0,-1 1 0 0 0,1 0 1 0 0,1 1-1 0 0,0 1 1 0 0,0 0-1 0 0,2 2 0 0 0,-1-1 1 0 0,2 2-1 0 0,0 0 1 0 0,0 0-1 0 0,2 1 1 0 0,0 1-1 0 0,0 0 0 0 0,2 0 1 0 0,0 1-1 0 0,1 0 1 0 0,1 0-1 0 0,-1 8-208 0 0,8-22 46 0 0,1 0 0 0 0,0 1 1 0 0,1-1-1 0 0,-1 0 0 0 0,1 0 0 0 0,-1 0 0 0 0,1-1 0 0 0,0 1 1 0 0,1 0-1 0 0,-1-1 0 0 0,1 1 0 0 0,-1-1 0 0 0,1 0 0 0 0,0 0 1 0 0,0 0-1 0 0,1 0 0 0 0,-1 0 0 0 0,0-1 0 0 0,1 0 0 0 0,0 1 1 0 0,0-1-1 0 0,-1 0 0 0 0,1-1 0 0 0,0 1 0 0 0,0-1 0 0 0,1 0 1 0 0,-1 0-1 0 0,0 0 0 0 0,0 0 0 0 0,0-1 0 0 0,1 0 0 0 0,-1 0 0 0 0,0 0 1 0 0,1 0-1 0 0,-1-1 0 0 0,0 1 0 0 0,0-1 0 0 0,0 0 0 0 0,0-1 1 0 0,1 1-1 0 0,0-1-46 0 0,248-119-784 0 0,-250 119 766 0 0,-1 0 1 0 0,1 0-1 0 0,0 0 1 0 0,0 0 0 0 0,0 1-1 0 0,0-1 1 0 0,0 1-1 0 0,0 0 1 0 0,0 0-1 0 0,0 0 1 0 0,0 0 0 0 0,1 1-1 0 0,-1-1 1 0 0,0 1-1 0 0,1 0 1 0 0,-1 0-1 0 0,0 0 1 0 0,1 0 0 0 0,-1 1-1 0 0,0-1 1 0 0,0 1-1 0 0,1 0 1 0 0,-1 0-1 0 0,0 0 1 0 0,0 0 0 0 0,0 1-1 0 0,0-1 1 0 0,0 1-1 0 0,0 0 1 0 0,-1-1-1 0 0,1 1 1 0 0,-1 1 0 0 0,1-1-1 0 0,-1 0 1 0 0,1 1-1 0 0,-1-1 1 0 0,0 1-1 0 0,0 0 1 0 0,-1-1 0 0 0,1 1-1 0 0,0 0 1 0 0,-1 0-1 0 0,1 3 18 0 0,7 6 82 0 0,-2-1-1 0 0,0 1 0 0 0,0 0 0 0 0,-1 1 0 0 0,0-1 1 0 0,-1 1-1 0 0,-1 0 0 0 0,0 1 0 0 0,-1-1 1 0 0,0 1-1 0 0,-1 0 0 0 0,-1-1 0 0 0,0 1 0 0 0,-1 0 1 0 0,0 0-1 0 0,-1 0 0 0 0,-1 0 0 0 0,0-1 0 0 0,-1 1 1 0 0,0-1-1 0 0,-1 1 0 0 0,-1-1 0 0 0,0 0 1 0 0,0-1-1 0 0,-2 1 0 0 0,1-1 0 0 0,-2 0 0 0 0,1-1 1 0 0,-2 0-1 0 0,1 0 0 0 0,-1 0 0 0 0,-1-1 0 0 0,0-1 1 0 0,-1 0-1 0 0,0 0 0 0 0,0-1 0 0 0,-11 6-81 0 0,13-9 10 0 0,0 0-1 0 0,-1-1 0 0 0,0 0 1 0 0,0-1-1 0 0,0 1 1 0 0,-1-2-1 0 0,1 0 0 0 0,0 0 1 0 0,-1-1-1 0 0,0 0 0 0 0,1-1 1 0 0,-1 0-1 0 0,1-1 1 0 0,-1 0-1 0 0,-5-1-9 0 0,9-1-181 0 0,-1 1 1 0 0,1-1-1 0 0,0 0 0 0 0,0-1 0 0 0,0 0 1 0 0,1 0-1 0 0,-1-1 0 0 0,1 1 0 0 0,0-1 1 0 0,0-1-1 0 0,1 1 0 0 0,-1-1 0 0 0,1 0 1 0 0,0 0-1 0 0,1-1 0 0 0,0 1 0 0 0,0-1 1 0 0,0 0-1 0 0,1 0 0 0 0,0 0 0 0 0,0-1 1 0 0,1 1-1 0 0,-2-6 181 0 0,4 3-355 0 0,-1-1 0 0 0,1 1 0 0 0,1 0 0 0 0,0 0 0 0 0,0 0 0 0 0,1 0 0 0 0,0 0 0 0 0,1 0 1 0 0,0 1-1 0 0,1-1 0 0 0,0 1 0 0 0,0-1 0 0 0,1 1 0 0 0,0 1 0 0 0,1-1 0 0 0,0 1 0 0 0,0 0 0 0 0,1 0 0 0 0,0 1 0 0 0,0-1 355 0 0,28-28-1216 0 0</inkml:trace>
  <inkml:trace contextRef="#ctx0" brushRef="#br0" timeOffset="664964.588">22233 13057 1316 0 0,'-43'1'4817'0'0,"-58"53"-324"0"0,100-51-4429 0 0,0 1 1 0 0,0-1-1 0 0,0 0 0 0 0,1 1 1 0 0,-1-1-1 0 0,1 1 1 0 0,0-1-1 0 0,0 1 1 0 0,0-1-1 0 0,0 1 0 0 0,1-1 1 0 0,-1 0-1 0 0,1 1 1 0 0,0-1-1 0 0,0 0 1 0 0,0 1-1 0 0,0-1 0 0 0,1 0 1 0 0,-1 0-1 0 0,1 0 1 0 0,0 0-1 0 0,0 0 1 0 0,0 0-1 0 0,0-1 0 0 0,1 1 1 0 0,-1-1-1 0 0,1 1 1 0 0,-1-1-1 0 0,1 0 1 0 0,0 0-1 0 0,0 0 1 0 0,0 0-1 0 0,0-1 0 0 0,0 1 1 0 0,0-1-1 0 0,0 0 1 0 0,1 1-1 0 0,-1-2 1 0 0,1 1-65 0 0,100 9-2499 0 0,-102-10 2348 0 0,0 0-1 0 0,0-1 1 0 0,0 1-1 0 0,0-1 0 0 0,0 1 1 0 0,-1-1-1 0 0,1 0 1 0 0,0 0-1 0 0,0 0 0 0 0,-1 0 1 0 0,1 0-1 0 0,0 0 1 0 0,-1 0-1 0 0,1 0 0 0 0,-1-1 1 0 0,1 1-1 0 0,-1-1 0 0 0,0 1 1 0 0,0-1-1 0 0,0 1 1 0 0,0-1-1 0 0,0 0 0 0 0,0 0 1 0 0,0 1-1 0 0,0-1 1 0 0,0 0-1 0 0,-1 0 0 0 0,1 0 1 0 0,-1 0-1 0 0,0 0 1 0 0,1 0 151 0 0,-15-44-2651 0 0,1 15 1525 0 0</inkml:trace>
  <inkml:trace contextRef="#ctx0" brushRef="#br0" timeOffset="665661.273">22238 12878 1696 0 0,'11'25'4330'0'0,"1"2"-3863"0"0,95 357 3967 0 0,-106-380-4415 0 0,1-1-1 0 0,-1 0 1 0 0,1 1-1 0 0,0-1 1 0 0,0 0 0 0 0,0 0-1 0 0,0 0 1 0 0,1-1-1 0 0,-1 1 1 0 0,1 0 0 0 0,-1-1-1 0 0,1 0 1 0 0,0 1-1 0 0,0-1 1 0 0,0 0 0 0 0,0-1-1 0 0,1 1 1 0 0,-1 0-1 0 0,0-1 1 0 0,1 0 0 0 0,-1 0-1 0 0,1 0 1 0 0,-1 0-1 0 0,1 0 1 0 0,0-1 0 0 0,-1 0-1 0 0,1 0 1 0 0,-1 0-1 0 0,1 0 1 0 0,0 0 0 0 0,-1-1-1 0 0,1 1 1 0 0,0-1-1 0 0,-1 0 1 0 0,0 0 0 0 0,1 0-1 0 0,-1-1 1 0 0,1 1-1 0 0,-1-1 1 0 0,0 0 0 0 0,1-1-19 0 0,119-101-826 0 0,8-124 78 0 0,-116 257 1753 0 0,-4-19-966 0 0,1-1-1 0 0,0-1 1 0 0,0 0 0 0 0,1 0-1 0 0,0-2 1 0 0,1 1 0 0 0,-1-2-1 0 0,1 0 1 0 0,0 0 0 0 0,0-1-1 0 0,0-1 1 0 0,1 0 0 0 0,-1-1-1 0 0,1-1 1 0 0,0 0-1 0 0,-1-1 1 0 0,1-1 0 0 0,0 0-1 0 0,8-2-38 0 0,3 3-34 0 0,-16 1 21 0 0,-1 0-1 0 0,0-1 1 0 0,0 0-1 0 0,1 0 1 0 0,-1-1-1 0 0,0 0 1 0 0,0-1-1 0 0,1 0 1 0 0,-1 0-1 0 0,-1-1 1 0 0,1 0-1 0 0,0-1 0 0 0,-1 0 1 0 0,1 0-1 0 0,-1-1 1 0 0,-1 0-1 0 0,1 0 1 0 0,0-1-1 0 0,-1 0 1 0 0,0 0-1 0 0,-1-1 1 0 0,0 1-1 0 0,0-2 1 0 0,0 1-1 0 0,-1-1 1 0 0,1 1-1 0 0,-2-1 1 0 0,1-1-1 0 0,-2 1 1 0 0,1-1-1 0 0,2-8 14 0 0,-6 14 10 0 0,-1-1 0 0 0,0 0 0 0 0,1 0 0 0 0,-1 1 0 0 0,-1-1 0 0 0,1 1 0 0 0,0-1 0 0 0,-1 1 0 0 0,0 0 0 0 0,0-1 0 0 0,0 1 0 0 0,0 0 0 0 0,0 0 0 0 0,0 0 0 0 0,-1 1 0 0 0,0-1 0 0 0,1 0 0 0 0,-1 1 0 0 0,0 0 0 0 0,0 0 0 0 0,-1 0-1 0 0,1 0 1 0 0,0 0 0 0 0,-1 1 0 0 0,1-1 0 0 0,-1 1 0 0 0,1 0 0 0 0,-1 0 0 0 0,1 0 0 0 0,-1 0 0 0 0,0 1 0 0 0,0 0 0 0 0,1-1 0 0 0,-1 1 0 0 0,-2 1-10 0 0,-120 9 491 0 0,117-9-462 0 0,1 0 0 0 0,-1 1 0 0 0,1 0 0 0 0,0 1 0 0 0,0-1 0 0 0,0 2 0 0 0,0-1 1 0 0,1 1-1 0 0,-1 0 0 0 0,1 1 0 0 0,0 0 0 0 0,0 0 0 0 0,1 0 0 0 0,-1 1 0 0 0,1 0 0 0 0,1 0 0 0 0,-1 1 0 0 0,1-1 1 0 0,0 1-1 0 0,0 0 0 0 0,1 1 0 0 0,0-1 0 0 0,0 1 0 0 0,1 0 0 0 0,0 0 0 0 0,0 0 0 0 0,1 0 0 0 0,0 0 1 0 0,0 1-1 0 0,1-1 0 0 0,0 1 0 0 0,1-1 0 0 0,0 1 0 0 0,0-1 0 0 0,1 1 0 0 0,0-1 0 0 0,0 0 0 0 0,1 1 0 0 0,0-1 1 0 0,1 0-1 0 0,0 0 0 0 0,0 0 0 0 0,0 0 0 0 0,3 4-29 0 0,3-1-81 0 0,-1 1 1 0 0,1-1 0 0 0,1-1-1 0 0,0 0 1 0 0,1 0-1 0 0,0-1 1 0 0,0 0 0 0 0,0-1-1 0 0,2 0 1 0 0,-1-1-1 0 0,1 0 1 0 0,-1-1 0 0 0,2 0 80 0 0,117 21-5647 0 0,-73-50 1607 0 0,-46 11 2886 0 0</inkml:trace>
  <inkml:trace contextRef="#ctx0" brushRef="#br0" timeOffset="666006.381">23340 13091 1180 0 0,'1'-2'130'0'0,"-1"-2"27"0"0,-1 1-1 0 0,2 0 1 0 0,-1-1 0 0 0,0 1-1 0 0,1 0 1 0 0,-1-1 0 0 0,1 1 0 0 0,0 0-1 0 0,0-1 1 0 0,0 1 0 0 0,1 0-1 0 0,-1 0 1 0 0,1 0 0 0 0,0 0 0 0 0,0 0-1 0 0,0 1 1 0 0,0-1 0 0 0,0 0-1 0 0,0 1 1 0 0,1 0 0 0 0,-1-1 0 0 0,1 1-1 0 0,0 0 1 0 0,-1 0 0 0 0,1 1-1 0 0,0-1 1 0 0,0 0 0 0 0,1 1-1 0 0,-1 0 1 0 0,0 0 0 0 0,0 0-157 0 0,67 81 1187 0 0,-30 13 1482 0 0,-40-92-2368 0 0,0-1 38 0 0,12 15 1850 0 0,7-45-1938 0 0,-13 17-225 0 0,0 1-1 0 0,1 0 0 0 0,0 0 1 0 0,1 0-1 0 0,1 1 1 0 0,0 0-1 0 0,0 1 1 0 0,1 0-1 0 0,0 0 0 0 0,1 1 1 0 0,0 1-1 0 0,0 0 1 0 0,1 0-1 0 0,0 1 1 0 0,1 0-1 0 0,-1 1 0 0 0,1 1 1 0 0,2-1-26 0 0,-9 8-10 0 0,0 1 0 0 0,-1 0 0 0 0,1 0 1 0 0,0 0-1 0 0,-1 0 0 0 0,0 1 0 0 0,0 0 0 0 0,0 0 1 0 0,0 0-1 0 0,-1 0 0 0 0,0 1 0 0 0,0 0 0 0 0,0 0 1 0 0,0 0-1 0 0,-1 1 0 0 0,0-1 0 0 0,0 1 0 0 0,0-1 1 0 0,-1 1-1 0 0,1 0 0 0 0,-2 0 0 0 0,1 0 0 0 0,-1 1 1 0 0,0-1-1 0 0,0 0 0 0 0,0 1 0 0 0,-1 5 10 0 0,13 129-2211 0 0,-13-130 1683 0 0,-1-1 0 0 0,0 1-1 0 0,0 0 1 0 0,-1-1-1 0 0,-1 1 1 0 0,1-1-1 0 0,-2 0 1 0 0,1 0-1 0 0,-1 0 1 0 0,-1 0 0 0 0,0 0-1 0 0,-1 0 529 0 0,-3 3-1153 0 0,-2-4 41 0 0</inkml:trace>
  <inkml:trace contextRef="#ctx0" brushRef="#br0" timeOffset="663135.836">18225 12996 2092 0 0,'-4'1'5710'0'0,"-42"89"-4483"0"0,40-64-967 0 0,1 0 0 0 0,2 0-1 0 0,0 0 1 0 0,1 0 0 0 0,2 1 0 0 0,1-1 0 0 0,1 0 0 0 0,1 0-1 0 0,1 0 1 0 0,2 0 0 0 0,5 17-260 0 0,44 121 1005 0 0,-40-127-876 0 0,-1 1-1 0 0,-2 0 1 0 0,-2 0 0 0 0,-1 2-1 0 0,2 29-128 0 0,-11-65-89 0 0,1 0-1 0 0,-1 1 0 0 0,0-1 0 0 0,-1 0 1 0 0,1 1-1 0 0,-1-1 0 0 0,0 0 1 0 0,0 1-1 0 0,0-1 0 0 0,-1 0 0 0 0,1 0 1 0 0,-1 0-1 0 0,0 0 0 0 0,0 0 1 0 0,-1-1-1 0 0,1 1 0 0 0,-1 0 0 0 0,0-1 1 0 0,0 0-1 0 0,0 0 0 0 0,0 0 1 0 0,0 0-1 0 0,-1 0 0 0 0,1-1 0 0 0,-1 1 1 0 0,0-1-1 0 0,0 0 0 0 0,1 0 1 0 0,-1 0-1 0 0,-1-1 0 0 0,1 1 0 0 0,0-1 1 0 0,0 0-1 0 0,-1 0 0 0 0,1-1 1 0 0,0 1-1 0 0,-1-1 0 0 0,-3 0 90 0 0,-6 0-525 0 0,0 1 0 0 0,0-2 0 0 0,0 0 0 0 0,1-1 0 0 0,-1 0 0 0 0,0-1 0 0 0,1 0 0 0 0,0-1 0 0 0,-1-1-1 0 0,2 0 1 0 0,-7-4 525 0 0,-14-11-1249 0 0,3-2 28 0 0</inkml:trace>
  <inkml:trace contextRef="#ctx0" brushRef="#br0" timeOffset="663627.876">17857 13718 888 0 0,'-37'-172'5947'0'0,"40"165"-5836"0"0,0 0 0 0 0,1 0 1 0 0,0 0-1 0 0,0 1 1 0 0,1 0-1 0 0,0 0 0 0 0,0 0 1 0 0,0 0-1 0 0,1 1 0 0 0,-1 0 1 0 0,1 0-1 0 0,1 1 1 0 0,-1-1-1 0 0,0 2 0 0 0,1-1 1 0 0,0 0-1 0 0,0 1 0 0 0,4-1-111 0 0,415-130-22 0 0,-402 124-95 0 0,236-117-541 0 0,-305 155 1182 0 0,24-10-293 0 0,1 0-1 0 0,1 2 1 0 0,0 1 0 0 0,2 0-1 0 0,0 1 1 0 0,2 1-1 0 0,0 0 1 0 0,2 1 0 0 0,-8 19-231 0 0,21-42 44 0 0,0 0 1 0 0,-1 0 0 0 0,1 0-1 0 0,0 0 1 0 0,0 0 0 0 0,0 0-1 0 0,0 0 1 0 0,0 0 0 0 0,0 0 0 0 0,1 0-1 0 0,-1 0 1 0 0,0 0 0 0 0,0 0-1 0 0,1 0 1 0 0,-1 0 0 0 0,0 0-1 0 0,1-1 1 0 0,-1 1 0 0 0,1 0-1 0 0,-1 0 1 0 0,1 0 0 0 0,0 0-1 0 0,-1-1 1 0 0,1 1 0 0 0,0 0 0 0 0,0-1-1 0 0,-1 1 1 0 0,1-1 0 0 0,0 1-1 0 0,0-1 1 0 0,0 1 0 0 0,0-1-1 0 0,0 1 1 0 0,0-1 0 0 0,-1 0-1 0 0,1 1 1 0 0,0-1 0 0 0,0 0 0 0 0,0 0-1 0 0,0 0 1 0 0,0 0 0 0 0,0 0-1 0 0,0 0 1 0 0,0 0 0 0 0,0 0-1 0 0,0 0 1 0 0,0 0 0 0 0,0-1-1 0 0,0 1 1 0 0,0 0 0 0 0,0-1-1 0 0,0 1 1 0 0,0 0 0 0 0,0-1 0 0 0,0 1-45 0 0,56-13 411 0 0,44-32-68 0 0,-85 36-437 0 0,0 1 0 0 0,1 0 0 0 0,0 1 0 0 0,1 0 1 0 0,0 2-1 0 0,0 0 0 0 0,0 1 0 0 0,0 1 0 0 0,13 0 94 0 0,-25 4 36 0 0,0 2 0 0 0,0-1 0 0 0,0 1 0 0 0,0 0 0 0 0,0 0 0 0 0,-1 1 0 0 0,1-1 0 0 0,-1 1-1 0 0,0 1 1 0 0,0-1 0 0 0,-1 1 0 0 0,1-1 0 0 0,-1 1 0 0 0,0 1 0 0 0,0-1 0 0 0,-1 0 0 0 0,1 1 0 0 0,-1 0 0 0 0,-1 0-1 0 0,1 0 1 0 0,-1 0 0 0 0,0 0 0 0 0,0 0 0 0 0,-1 1 0 0 0,0-1 0 0 0,0 1 0 0 0,0-1 0 0 0,-1 1 0 0 0,0-1 0 0 0,0 7-36 0 0,35-90 34 0 0,57-75-1837 0 0,-72 127 449 0 0,2 2 0 0 0,0 0-1 0 0,1 2 1 0 0,2 0-1 0 0,0 2 1 0 0,1 1 0 0 0,10-5 1354 0 0,-12 9-1234 0 0</inkml:trace>
  <inkml:trace contextRef="#ctx0" brushRef="#br0" timeOffset="539378.131">16330 3824 1016 0 0,'0'0'397'0'0,"3"-16"863"0"0,39-17 1409 0 0,-37 106-1028 0 0,-5-38-1390 0 0,-2 43 76 0 0,3-1-1 0 0,4 0 1 0 0,3-1 0 0 0,4 1-1 0 0,4 2-326 0 0,47 129 1235 0 0,-60-197-2249 0 0,-11-24-1278 0 0,-12-28-1629 0 0,12 16 2698 0 0</inkml:trace>
  <inkml:trace contextRef="#ctx0" brushRef="#br0" timeOffset="539765.44">16437 3841 1048 0 0,'-1'-7'116'0'0,"0"-1"-1"0"0,0 1 1 0 0,1 0-1 0 0,0 0 1 0 0,0-1-1 0 0,1 1 1 0 0,0 0-1 0 0,0 0 1 0 0,0 0-1 0 0,1 0 1 0 0,0 0-1 0 0,1 0 1 0 0,0 0-1 0 0,0 1 1 0 0,0-1-1 0 0,0 1 1 0 0,1 0-1 0 0,0 0 1 0 0,1 0-1 0 0,-1 0 1 0 0,1 1-1 0 0,0 0 1 0 0,1 0-1 0 0,-1 0 1 0 0,1 1-1 0 0,0-1 0 0 0,0 2 1 0 0,0-1-1 0 0,1 0 1 0 0,-1 1-1 0 0,1 0 1 0 0,0 1-1 0 0,0 0 1 0 0,0 0-1 0 0,3 0-115 0 0,-2 0 23 0 0,-1 0-1 0 0,1 1 1 0 0,0 1 0 0 0,0-1-1 0 0,0 2 1 0 0,0-1-1 0 0,-1 1 1 0 0,1 0-1 0 0,0 0 1 0 0,0 1-1 0 0,-1 0 1 0 0,1 0-1 0 0,-1 1 1 0 0,0 0-1 0 0,0 0 1 0 0,0 1-1 0 0,0 0 1 0 0,0 0-1 0 0,-1 1 1 0 0,0-1-1 0 0,0 1 1 0 0,0 1-1 0 0,0-1 1 0 0,-1 1-1 0 0,0 0 1 0 0,0 0-1 0 0,-1 1 1 0 0,1 0-1 0 0,-2-1 1 0 0,1 1-1 0 0,-1 0 1 0 0,0 1-1 0 0,0-1 1 0 0,-1 1-1 0 0,0-1 1 0 0,0 1 0 0 0,-1 0-1 0 0,0-1 1 0 0,0 5-23 0 0,-4 1 19 0 0,-1 0 0 0 0,0 0 0 0 0,-1 0 1 0 0,-1-1-1 0 0,0 0 0 0 0,0 0 1 0 0,-1 0-1 0 0,-1-1 0 0 0,0 0 0 0 0,0-1 1 0 0,-1 0-1 0 0,-1 0 0 0 0,1-1 0 0 0,-2 0 1 0 0,1 0-1 0 0,-1-1 0 0 0,0-1 1 0 0,-1 0-1 0 0,0 0 0 0 0,0-2 0 0 0,0 1 1 0 0,-1-1-1 0 0,0-1 0 0 0,-1 0-19 0 0,9-2 82 0 0,2 0-249 0 0,0 1 1 0 0,-1-1 0 0 0,1 0 0 0 0,-1-1 0 0 0,0 1 0 0 0,1 0 0 0 0,-1-1 0 0 0,0 0 0 0 0,0 0 0 0 0,0 0 0 0 0,0-1 0 0 0,0 1 0 0 0,0-1 0 0 0,0 0 0 0 0,0 0 0 0 0,0 0 0 0 0,0-1 0 0 0,0 1 0 0 0,0-1 0 0 0,0 0 0 0 0,0 0 0 0 0,1-1 0 0 0,-1 1 0 0 0,0-1 0 0 0,1 1 0 0 0,-3-3 166 0 0,0-9-1128 0 0</inkml:trace>
  <inkml:trace contextRef="#ctx0" brushRef="#br0" timeOffset="540077.431">17273 3602 1540 0 0,'-153'94'2857'0'0,"133"-80"-2619"0"0,0 1 1 0 0,1 0-1 0 0,1 2 1 0 0,0 0-1 0 0,1 1 1 0 0,1 1-1 0 0,1 0 1 0 0,0 1-1 0 0,-10 21-238 0 0,21-33 21 0 0,0 0 0 0 0,1 1-1 0 0,0-1 1 0 0,0 1 0 0 0,1 0 0 0 0,0 0-1 0 0,1 0 1 0 0,0 0 0 0 0,0 0 0 0 0,1 0-1 0 0,0 0 1 0 0,0 0 0 0 0,1 1 0 0 0,1-1-1 0 0,-1 0 1 0 0,1-1 0 0 0,1 1 0 0 0,0 0-1 0 0,0 0 1 0 0,1-1 0 0 0,0 0 0 0 0,0 0-1 0 0,1 0 1 0 0,0 0 0 0 0,0-1 0 0 0,1 0-1 0 0,0 0 1 0 0,0 0 0 0 0,7 5-21 0 0,6 5-475 0 0,0-1 0 0 0,1-2 1 0 0,0 0-1 0 0,2 0 1 0 0,-1-2-1 0 0,1-1 0 0 0,1-1 1 0 0,0-1-1 0 0,1 0 0 0 0,11 1 475 0 0,28 4-1234 0 0</inkml:trace>
  <inkml:trace contextRef="#ctx0" brushRef="#br0" timeOffset="541244.886">18077 3746 964 0 0,'0'0'287'0'0,"0"0"-39"0"0,0 0-32 0 0,0 0-17 0 0,0 0 36 0 0,0 0 62 0 0,0 0-15 0 0,0 0 15 0 0,0 0-42 0 0,0 0-95 0 0,0 0-39 0 0,0 0 41 0 0,0 0 5 0 0,0 0-19 0 0,0 0-56 0 0,0 0-46 0 0,0 0 11 0 0,0 0-22 0 0,0 0-8 0 0,1 4 12 0 0,-42 88 589 0 0,21-63-346 0 0,-105 212 1221 0 0,59-89-1799 0 0,63-151-2898 0 0,3-1 2041 0 0</inkml:trace>
  <inkml:trace contextRef="#ctx0" brushRef="#br0" timeOffset="541633.35">18167 3667 1260 0 0,'5'21'4217'0'0,"22"70"-3402"0"0,-10-49-594 0 0,2-2 0 0 0,1 0 0 0 0,3-1 0 0 0,1-1 0 0 0,1-1 0 0 0,2-1 0 0 0,14 12-221 0 0,3 7 153 0 0,-43-54-488 0 0,9 16 547 0 0,-13-7-4693 0 0,-19 3 3305 0 0</inkml:trace>
  <inkml:trace contextRef="#ctx0" brushRef="#br0" timeOffset="541897.738">18017 4087 2024 0 0,'-4'0'664'0'0,"1"-2"-76"0"0,2 2-108 0 0,1-1-24 0 0,3-2 32 0 0,13-6-80 0 0,8-6 61 0 0,5 3-201 0 0,1 3 4 0 0,5-3-152 0 0,7-2-16 0 0,-4 2-412 0 0,7 2-208 0 0,-6-2-481 0 0,2-2-271 0 0,-2 1 32 0 0</inkml:trace>
  <inkml:trace contextRef="#ctx0" brushRef="#br0" timeOffset="542647.281">18646 3794 1044 0 0,'52'122'2834'0'0,"37"74"-1145"0"0,-82-160-1548 0 0,-7-34 80 0 0,-2 17 183 0 0,0-17-378 0 0,0-1 1 0 0,0 0 0 0 0,0 1 0 0 0,-1-1 0 0 0,1 0 0 0 0,-1 0 0 0 0,1 0 0 0 0,-1 0 0 0 0,1-1 0 0 0,-1 1-1 0 0,1-1 1 0 0,-1 0 0 0 0,1 1 0 0 0,-1-1 0 0 0,0 0 0 0 0,1 0 0 0 0,-1-1 0 0 0,1 1 0 0 0,-1-1 0 0 0,0 1-1 0 0,1-1 1 0 0,-1 0 0 0 0,1 0 0 0 0,0 0 0 0 0,-1 0 0 0 0,1 0 0 0 0,0-1 0 0 0,-1 1 0 0 0,1-1 0 0 0,0 1-1 0 0,0-1 1 0 0,0 0 0 0 0,1 0 0 0 0,-1 0 0 0 0,0 0 0 0 0,1 0 0 0 0,-1 0 0 0 0,1 0 0 0 0,-1 0 0 0 0,1-1-1 0 0,0 1 1 0 0,0-1 0 0 0,0 1 0 0 0,1-1 0 0 0,-1 1 0 0 0,0-1 0 0 0,1 1 0 0 0,0-1 0 0 0,0 1 0 0 0,0-1-1 0 0,0 0 1 0 0,0-1-27 0 0,1-11-3 0 0,0 1-1 0 0,1 0 1 0 0,0 0-1 0 0,1 0 1 0 0,1 0 0 0 0,0 0-1 0 0,1 1 1 0 0,1 0-1 0 0,0 0 1 0 0,0 0-1 0 0,2 1 1 0 0,-1 0-1 0 0,1 0 1 0 0,1 1-1 0 0,0 0 1 0 0,1 0-1 0 0,0 1 1 0 0,1 0-1 0 0,11-7 4 0 0,-21 16-5 0 0,1 0-1 0 0,0 0 0 0 0,-1 0 1 0 0,1 0-1 0 0,0 1 0 0 0,0-1 1 0 0,0 1-1 0 0,0-1 0 0 0,0 1 1 0 0,0 0-1 0 0,0 0 0 0 0,0 0 1 0 0,0 0-1 0 0,0 0 0 0 0,0 0 1 0 0,0 0-1 0 0,-1 1 0 0 0,1-1 1 0 0,0 1-1 0 0,0-1 0 0 0,0 1 1 0 0,0 0-1 0 0,0 0 0 0 0,-1 0 1 0 0,1 0-1 0 0,0 0 0 0 0,-1 0 1 0 0,1 0-1 0 0,-1 0 0 0 0,1 1 1 0 0,-1-1-1 0 0,0 1 0 0 0,1-1 1 0 0,-1 1-1 0 0,0-1 0 0 0,0 1 1 0 0,0 0-1 0 0,0 0 0 0 0,0 1 6 0 0,35 74-141 0 0,-25 95-188 0 0,-11-173 344 0 0,0 0 1 0 0,-1 1-1 0 0,1-1 1 0 0,0 1-1 0 0,-1-1 1 0 0,1 1-1 0 0,-1-1 1 0 0,1 1-1 0 0,-1 0 1 0 0,1-1-1 0 0,-1 1 1 0 0,1-1-1 0 0,-1 1 1 0 0,1 0-1 0 0,-1 0 1 0 0,1-1-1 0 0,-1 1 1 0 0,0 0-1 0 0,1 0 1 0 0,-1 0-1 0 0,1-1 1 0 0,-1 1-1 0 0,0 0 1 0 0,1 0-1 0 0,-1 0 1 0 0,0 0-1 0 0,1 0 1 0 0,-1 0-1 0 0,1 0 1 0 0,-1 1-1 0 0,0-1 1 0 0,1 0-1 0 0,-1 0 1 0 0,0 0-1 0 0,1 1 1 0 0,-1-1-1 0 0,1 0 1 0 0,-1 0-1 0 0,1 1 1 0 0,-1-1-1 0 0,1 1 1 0 0,-1-1-1 0 0,1 0 1 0 0,-1 1-1 0 0,1-1 1 0 0,0 1-1 0 0,-1-1 1 0 0,1 1-1 0 0,-1-1 1 0 0,1 1-1 0 0,0 0 1 0 0,0-1-1 0 0,-1 1 1 0 0,1-1-1 0 0,0 1-15 0 0,1-32-6 0 0,2 0 0 0 0,1 1-1 0 0,2-1 1 0 0,1 1 0 0 0,1 0 0 0 0,1 1 0 0 0,2 0-1 0 0,1 0 1 0 0,1 1 0 0 0,4-4 6 0 0,-17 30-18 0 0,1 1 0 0 0,-1-1 0 0 0,1 1 0 0 0,-1-1 0 0 0,1 1 0 0 0,0 0 0 0 0,0-1 0 0 0,-1 1 0 0 0,1-1 0 0 0,0 1 1 0 0,0 0-1 0 0,0 0 0 0 0,0 0 0 0 0,1 0 0 0 0,-1 0 0 0 0,0 0 0 0 0,0 0 0 0 0,1 0 0 0 0,-1 0 0 0 0,0 0 0 0 0,1 0 0 0 0,-1 1 0 0 0,1-1 0 0 0,-1 1 0 0 0,1-1 0 0 0,-1 1 0 0 0,1 0 0 0 0,0-1 0 0 0,-1 1 0 0 0,1 0 0 0 0,-1 0 0 0 0,1 0 0 0 0,0 0 1 0 0,-1 1-1 0 0,1-1 0 0 0,-1 0 0 0 0,1 1 0 0 0,-1-1 0 0 0,1 1 0 0 0,-1-1 0 0 0,1 1 0 0 0,-1-1 0 0 0,1 1 0 0 0,-1 0 0 0 0,0 0 0 0 0,1 0 0 0 0,-1 0 0 0 0,0 0 0 0 0,0 0 0 0 0,0 0 0 0 0,0 1 0 0 0,0-1 0 0 0,0 0 0 0 0,0 0 0 0 0,1 2 18 0 0,41 82-302 0 0,35 176 317 0 0,-73-234-699 0 0,-5-9-2641 0 0,0-17 2057 0 0</inkml:trace>
  <inkml:trace contextRef="#ctx0" brushRef="#br0" timeOffset="542939.616">19463 3847 1048 0 0,'-2'72'3155'0'0,"96"98"-1785"0"0,-55-75-3945 0 0,-39-86 1549 0 0</inkml:trace>
  <inkml:trace contextRef="#ctx0" brushRef="#br0" timeOffset="543219.501">19313 4105 1616 0 0,'3'-2'848'0'0,"3"-2"-192"0"0,12-4 36 0 0,4-2-164 0 0,6-2-20 0 0,5 0-108 0 0,-1 1 21 0 0,2 1-45 0 0,4-2-64 0 0,1 3-116 0 0,4-2-20 0 0,-3 2-20 0 0,6 0-536 0 0,-1 0-236 0 0,-3 0-517 0 0,-1 0-155 0 0,-2 0 24 0 0,-6-1 96 0 0</inkml:trace>
  <inkml:trace contextRef="#ctx0" brushRef="#br0" timeOffset="543485.01">20054 3766 1452 0 0,'-18'0'5729'0'0,"15"75"-4488"0"0,81 100-1283 0 0,34-13-5934 0 0,-93-139 4768 0 0</inkml:trace>
  <inkml:trace contextRef="#ctx0" brushRef="#br0" timeOffset="702873.178">17673 3412 1016 0 0,'0'0'398'0'0,"0"0"-53"0"0,0 0-9 0 0,0 0-27 0 0,0 0 4 0 0,16-3 1263 0 0,-16 2-1533 0 0,0-1 1 0 0,1 1-1 0 0,-1-1 1 0 0,0 1-1 0 0,0-1 1 0 0,0 1-1 0 0,0-1 0 0 0,0 1 1 0 0,0-1-1 0 0,-1 1 1 0 0,1-1-1 0 0,0 1 1 0 0,-1 0-1 0 0,1-1 0 0 0,-1 1 1 0 0,0-1-1 0 0,1 1 1 0 0,-1 0-1 0 0,0-1 1 0 0,0 1-1 0 0,0 0 0 0 0,0 0 1 0 0,0 0-1 0 0,0 0 1 0 0,0 0-1 0 0,0 0 0 0 0,0 0 1 0 0,0 0-1 0 0,-1 0 1 0 0,1 0-1 0 0,0 1 1 0 0,-1-1-1 0 0,1 1 0 0 0,-1-1 1 0 0,1 1-1 0 0,0-1 1 0 0,-1 1-1 0 0,1 0 1 0 0,-1-1-1 0 0,1 1 0 0 0,-1 0 1 0 0,1 0-1 0 0,-1 0 1 0 0,1 1-1 0 0,-1-1 0 0 0,1 0 1 0 0,-2 1-44 0 0,2-1 39 0 0,1 0-2 0 0,0 0-36 0 0,0 0-43 0 0,0 0-9 0 0,0 0-10 0 0,0 0 14 0 0,-43 0 342 0 0,13 11-253 0 0,-54 25-380 0 0,-66 56 394 0 0,35-10 216 0 0,-26 58-270 0 0,128-120 99 0 0,0 0 0 0 0,1 0 0 0 0,1 2 0 0 0,1-1 0 0 0,1 1 0 0 0,1 0 1 0 0,0 1-1 0 0,2 0 0 0 0,1 0 0 0 0,1 1 0 0 0,1-1 0 0 0,1 1 0 0 0,1 10-101 0 0,16 31 226 0 0,-10-32-152 0 0,3 1-1 0 0,0-1 0 0 0,3 0 0 0 0,0 0 1 0 0,2-2-1 0 0,2 1 0 0 0,0-2 0 0 0,8 10-73 0 0,137 202 300 0 0,-117-188-115 0 0,-34-41-128 0 0,1 1 0 0 0,0-2 0 0 0,1 1 1 0 0,0-1-1 0 0,0-1 0 0 0,2 0 0 0 0,-1-1 0 0 0,1 0 0 0 0,1 0 0 0 0,0-2 0 0 0,0 0 0 0 0,0 0 0 0 0,1-2 1 0 0,14 5-58 0 0,271 35 344 0 0,-207-46 182 0 0,-92 0-497 0 0,30 2-97 0 0,-22 3-1575 0 0,-26-7-2623 0 0,8-1 3038 0 0,-8-4-4 0 0</inkml:trace>
  <inkml:trace contextRef="#ctx0" brushRef="#br0" timeOffset="714843.959">11007 8139 1288 0 0,'0'0'174'0'0,"-3"-15"910"0"0,-11 11-620 0 0,13 4-459 0 0,0-1 1 0 0,1 1 0 0 0,-1-1 0 0 0,0 1 0 0 0,0 0 0 0 0,0 0 0 0 0,0-1 0 0 0,0 1 0 0 0,0 0 0 0 0,0 0 0 0 0,0 0 0 0 0,1 0 0 0 0,-1 0 0 0 0,0 0-1 0 0,0 0 1 0 0,0 0 0 0 0,0 0 0 0 0,0 1 0 0 0,0-1 0 0 0,0 0 0 0 0,0 1 0 0 0,1-1 0 0 0,-1 0 0 0 0,0 1 0 0 0,0-1 0 0 0,0 1 0 0 0,1-1-1 0 0,-1 1 1 0 0,0 0 0 0 0,1-1 0 0 0,-1 1 0 0 0,0 0 0 0 0,1-1 0 0 0,-1 1 0 0 0,1 0 0 0 0,-1 0 0 0 0,1 0 0 0 0,0-1 0 0 0,-1 1 0 0 0,1 0 0 0 0,0 0-1 0 0,-1 0 1 0 0,1 0 0 0 0,0 0 0 0 0,0 0 0 0 0,0 0 0 0 0,0-1 0 0 0,0 1 0 0 0,0 0 0 0 0,0 0 0 0 0,0 0 0 0 0,0 0 0 0 0,0 0 0 0 0,1 1-6 0 0,-17 255 35 0 0,28-177 700 0 0,-12-78-635 0 0,4 2-51 0 0,1-1 1 0 0,-1 0 0 0 0,1 0-1 0 0,-1 0 1 0 0,1 0-1 0 0,0-1 1 0 0,0 0 0 0 0,0 0-1 0 0,0 0 1 0 0,1 0 0 0 0,-1-1-1 0 0,0 0 1 0 0,1 0-1 0 0,-1-1 1 0 0,1 1 0 0 0,-1-1-1 0 0,1 0 1 0 0,-1-1 0 0 0,1 1-1 0 0,-1-1 1 0 0,0 0-1 0 0,1 0 1 0 0,-1-1 0 0 0,0 0-1 0 0,0 0 1 0 0,0 0-1 0 0,2-1-49 0 0,28-3 146 0 0,769-99 149 0 0,-84 0-190 0 0,-427 62 4 0 0,147 1-109 0 0,-179 20-137 0 0,307-53 105 0 0,-242 42 50 0 0,164 24-56 0 0,-133-19 62 0 0,-12 19 156 0 0,-133 18-334 0 0,134-2 504 0 0,-97 14-344 0 0,-39-32 331 0 0,28-55-82 0 0,-169 33-195 0 0,-57 28-20 0 0,1 1 0 0 0,-1-2 1 0 0,0 0-1 0 0,-1 0 1 0 0,1-1-1 0 0,-1 0 0 0 0,-1-1 1 0 0,1 0-1 0 0,-1-1 1 0 0,-1 0-1 0 0,0-1 0 0 0,5-5-40 0 0,-13 9 117 0 0,0 0 0 0 0,0 0 0 0 0,0 0 0 0 0,-1 0 0 0 0,0 0 0 0 0,0 0-1 0 0,-1 0 1 0 0,1 0 0 0 0,-1 0 0 0 0,-1 0 0 0 0,1 0 0 0 0,-1 0 0 0 0,0 1-1 0 0,0-1 1 0 0,-1 0 0 0 0,1 1 0 0 0,-1 0 0 0 0,-4-5-117 0 0,-58-95 305 0 0,61 103-263 0 0,-6 1-7175 0 0,9 1 7112 0 0,0 0-1159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3:03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20550 435 1184 0 0,'6'0'596'0'0,"14"-5"-92"0"0,7 4-280 0 0,-13 1-420 0 0,33-11-372 0 0</inkml:trace>
  <inkml:trace contextRef="#ctx0" brushRef="#br0" timeOffset="247.806">21099 388 1700 0 0,'2'0'1000'0'0,"-1"2"-348"0"0,4-2-208 0 0,0 0-52 0 0,1-2-412 0 0,1-1-224 0 0,10-4-428 0 0,-1-1 36 0 0,2 1 44 0 0</inkml:trace>
  <inkml:trace contextRef="#ctx0" brushRef="#br0" timeOffset="434.273">21480 319 1152 0 0,'0'0'536'0'0,"0"0"-944"0"0</inkml:trace>
  <inkml:trace contextRef="#ctx0" brushRef="#br0" timeOffset="589.583">21792 330 1772 0 0,'6'10'1723'0'0,"3"60"419"0"0,-22-51-2379 0 0,0-1 0 0 0,-2-1 0 0 0,0 0 0 0 0,-1 0 0 0 0,0-2 0 0 0,-1 0 0 0 0,-1-1 0 0 0,-1-1 0 0 0,0 0-1 0 0,0-2 1 0 0,-1 0 0 0 0,-1-1 0 0 0,1-1 0 0 0,-12 2 237 0 0,0 2-1138 0 0</inkml:trace>
  <inkml:trace contextRef="#ctx0" brushRef="#br0" timeOffset="-1783.054">18912 246 908 0 0,'5'9'5017'0'0,"16"150"-4252"0"0,17 27-736 0 0,-38-185-426 0 0,-15 16-3749 0 0,4-16 2978 0 0</inkml:trace>
  <inkml:trace contextRef="#ctx0" brushRef="#br0" timeOffset="-1103.854">18883 240 1068 0 0,'0'-1'104'0'0,"0"1"1"0"0,1 0-1 0 0,-1-1 1 0 0,0 1-1 0 0,0-1 0 0 0,1 1 1 0 0,-1-1-1 0 0,0 1 1 0 0,0-1-1 0 0,0 1 0 0 0,1-1 1 0 0,-1 1-1 0 0,0-1 1 0 0,0 1-1 0 0,0-1 0 0 0,0 1 1 0 0,0-1-1 0 0,0 1 1 0 0,0-1-1 0 0,0 1 0 0 0,-1-1 1 0 0,1 1-1 0 0,0-1 1 0 0,0 1-1 0 0,0-1 0 0 0,0 1 1 0 0,-1 0-1 0 0,1-1 1 0 0,0 1-1 0 0,0-1 0 0 0,-1 1 1 0 0,1-1-1 0 0,0 1 1 0 0,-1 0-1 0 0,1-1 0 0 0,0 1 1 0 0,-1 0-1 0 0,1-1 1 0 0,-1 1-1 0 0,1 0 0 0 0,-1 0 1 0 0,1-1-1 0 0,-1 1-104 0 0,56-22 290 0 0,-49 20-240 0 0,6-3 20 0 0,0 2 0 0 0,0-1 0 0 0,0 2 0 0 0,0-1 0 0 0,1 2 0 0 0,-1 0 0 0 0,1 0 0 0 0,-1 1 0 0 0,1 1 0 0 0,-1 0 0 0 0,9 2-70 0 0,-15-2 10 0 0,1 1 0 0 0,0 1 0 0 0,0-1 0 0 0,-1 1 0 0 0,1 0 0 0 0,-1 1 0 0 0,0-1 0 0 0,0 1 0 0 0,0 0 0 0 0,0 1 0 0 0,-1 0 0 0 0,0 0 0 0 0,0 0-1 0 0,0 0 1 0 0,0 1 0 0 0,-1-1 0 0 0,0 1 0 0 0,0 0 0 0 0,-1 1 0 0 0,0-1 0 0 0,0 1 0 0 0,0-1 0 0 0,-1 1 0 0 0,0 0 0 0 0,0 0 0 0 0,0 0 0 0 0,-1 0 0 0 0,-1 0 0 0 0,1 0 0 0 0,-1 1-1 0 0,0-1 1 0 0,0 0 0 0 0,-1 0 0 0 0,-1 5-10 0 0,-3 2 83 0 0,-1-1-1 0 0,0 0 0 0 0,-1 0 1 0 0,-1 0-1 0 0,0-1 0 0 0,0 0 0 0 0,-2-1 1 0 0,1 0-1 0 0,-1 0 0 0 0,-1-1 1 0 0,0 0-1 0 0,0-1 0 0 0,-1 0 0 0 0,0-1 1 0 0,0 0-1 0 0,-2-1-82 0 0,22-9 33 0 0,1 0 0 0 0,0 1 0 0 0,0 0 0 0 0,0 0-1 0 0,0 1 1 0 0,0 0 0 0 0,0 1 0 0 0,0-1 0 0 0,0 2 0 0 0,-1-1 0 0 0,1 1-1 0 0,0 1 1 0 0,-1 0 0 0 0,1 0 0 0 0,-1 0 0 0 0,0 1 0 0 0,0 1 0 0 0,0-1-1 0 0,-1 1 1 0 0,1 0 0 0 0,-1 1 0 0 0,-1 0 0 0 0,1 0 0 0 0,-1 0 0 0 0,0 1-1 0 0,0 0 1 0 0,-1 0 0 0 0,0 1-33 0 0,-4-6 0 0 0,0 0-1 0 0,0 0 1 0 0,0 0-1 0 0,0 1 1 0 0,-1-1-1 0 0,1 0 1 0 0,-1 1 0 0 0,1-1-1 0 0,-1 0 1 0 0,0 1-1 0 0,0-1 1 0 0,0 0-1 0 0,0 1 1 0 0,-1-1-1 0 0,1 1 1 0 0,-1-1-1 0 0,1 0 1 0 0,-1 0-1 0 0,0 1 1 0 0,0-1 0 0 0,0 0-1 0 0,0 0 1 0 0,0 0-1 0 0,0 0 1 0 0,-1 0-1 0 0,1 0 1 0 0,-1 0-1 0 0,1 0 1 0 0,-1-1-1 0 0,0 1 1 0 0,0-1-1 0 0,0 1 1 0 0,0-1 0 0 0,0 0-1 0 0,0 1 1 0 0,0-1-1 0 0,-1 0 1 0 0,-84 34-59 0 0,78-32-46 0 0,0-1 1 0 0,0 0-1 0 0,-1 0 0 0 0,1 0 1 0 0,-1-1-1 0 0,1-1 0 0 0,-1 0 0 0 0,1 0 1 0 0,-1-1-1 0 0,1 0 0 0 0,-1 0 0 0 0,1-1 1 0 0,0-1-1 0 0,0 1 0 0 0,0-1 0 0 0,0-1 1 0 0,0 0-1 0 0,1 0 0 0 0,-1-1 0 0 0,1 0 1 0 0,0 0-1 0 0,1-1 0 0 0,-2-1 105 0 0,3-29-3130 0 0,26 10 2239 0 0</inkml:trace>
  <inkml:trace contextRef="#ctx0" brushRef="#br0" timeOffset="-729.557">19419 463 1720 0 0,'4'-1'58'0'0,"-1"0"0"0"0,1 0 1 0 0,0 0-1 0 0,0 0 0 0 0,0 1 0 0 0,0 0 0 0 0,-1 0 0 0 0,1 0 0 0 0,0 0 0 0 0,0 0 1 0 0,0 1-1 0 0,0-1 0 0 0,0 1 0 0 0,0 0 0 0 0,-1 1 0 0 0,1-1 0 0 0,0 0 0 0 0,-1 1 1 0 0,1 0-1 0 0,-1 0 0 0 0,0 0 0 0 0,1 0 0 0 0,-1 1 0 0 0,0-1 0 0 0,-1 1 0 0 0,1 0 1 0 0,0 0-1 0 0,-1 0 0 0 0,1 0 0 0 0,-1 0 0 0 0,0 0 0 0 0,0 1 0 0 0,0-1 0 0 0,-1 1 0 0 0,1 0 1 0 0,-1-1-1 0 0,0 1 0 0 0,0 0 0 0 0,0 0 0 0 0,0 0 0 0 0,-1-1 0 0 0,1 1 0 0 0,-1 0 1 0 0,0 0-1 0 0,-1 3-58 0 0,0 4 100 0 0,0 0 0 0 0,-1 0 0 0 0,0-1 1 0 0,-1 1-1 0 0,0-1 0 0 0,-1 1 0 0 0,0-1 0 0 0,0 0 0 0 0,-1-1 1 0 0,-1 1-1 0 0,1-1 0 0 0,-1 0 0 0 0,-1 0 0 0 0,0-1 1 0 0,-1 1-101 0 0,-35 55 1986 0 0,42-63-1824 0 0,18-3 14 0 0,118-26-1158 0 0,-17 1-3238 0 0,-90 24 2779 0 0</inkml:trace>
  <inkml:trace contextRef="#ctx0" brushRef="#br0" timeOffset="-465.677">19963 766 1448 0 0,'0'21'524'0'0,"-5"0"16"0"0,-3 0-108 0 0,5 0-48 0 0,-8 0-48 0 0,-1 0-68 0 0,-5 0-28 0 0,1 0-284 0 0,-7-3-124 0 0,-2-3-204 0 0,-2-4-560 0 0,1 1-336 0 0</inkml:trace>
  <inkml:trace contextRef="#ctx0" brushRef="#br0" timeOffset="-3884.224">16879 262 1128 0 0,'-1'18'4356'0'0,"2"36"-4212"0"0,-1-23 171 0 0,16 114 67 0 0,36 67 441 0 0,-49-163-1110 0 0,-3-48 228 0 0,0 0-1 0 0,0-1 1 0 0,0 1 0 0 0,-1-1-1 0 0,1 1 1 0 0,0 0 0 0 0,0-1-1 0 0,-1 1 1 0 0,1-1-1 0 0,0 1 1 0 0,-1-1 0 0 0,1 1-1 0 0,0-1 1 0 0,-1 1 0 0 0,1-1-1 0 0,-1 1 1 0 0,1-1 0 0 0,-1 1-1 0 0,1-1 1 0 0,-1 0 0 0 0,1 1-1 0 0,-1-1 1 0 0,1 0 0 0 0,-1 0-1 0 0,0 1 1 0 0,1-1 0 0 0,-1 0-1 0 0,1 0 1 0 0,-1 0 0 0 0,0 0-1 0 0,1 0 1 0 0,-1 0 0 0 0,0 0-1 0 0,1 0 1 0 0,-1 0 0 0 0,0 0-1 0 0,1 0 1 0 0,-1 0 0 0 0,1 0-1 0 0,-1 0 1 0 0,0 0 0 0 0,1-1-1 0 0,-1 1 1 0 0,1 0-1 0 0,-1-1 1 0 0,1 1 0 0 0,-1 0-1 0 0,1-1 1 0 0,-1 1 0 0 0,1-1-1 0 0,-1 1 1 0 0,1 0 0 0 0,-1-1-1 0 0,1 1 1 0 0,-1-1 0 0 0,1 1-1 0 0,0-1 1 0 0,0 0 0 0 0,-1 1-1 0 0,1-1 1 0 0,0 1 0 0 0,0-1-1 0 0,-1 0 1 0 0,1 1 0 0 0,0-1-1 0 0,0 1 1 0 0,0-1 0 0 0,0 0-1 0 0,0 1 1 0 0,0-1 59 0 0,-13-15-1267 0 0</inkml:trace>
  <inkml:trace contextRef="#ctx0" brushRef="#br0" timeOffset="-3057.175">16847 285 916 0 0,'-63'9'4086'0'0,"62"-9"-3987"0"0,1 0 45 0 0,0 0-19 0 0,0 0-79 0 0,-38 0 485 0 0,38 0-494 0 0,0-1-1 0 0,1 1 1 0 0,-1-1-1 0 0,0 1 0 0 0,0 0 1 0 0,0-1-1 0 0,0 1 1 0 0,0 0-1 0 0,0-1 1 0 0,0 1-1 0 0,0-1 0 0 0,0 1 1 0 0,0 0-1 0 0,0-1 1 0 0,0 1-1 0 0,0-1 1 0 0,0 1-1 0 0,0 0 1 0 0,0-1-1 0 0,0 1 0 0 0,0-1 1 0 0,0 1-1 0 0,-1 0 1 0 0,1-1-1 0 0,0 1 1 0 0,0 0-1 0 0,0-1 0 0 0,-1 1 1 0 0,1 0-1 0 0,0-1 1 0 0,0 1-1 0 0,-1 0 1 0 0,1 0-1 0 0,0-1 1 0 0,-1 1-1 0 0,1 0 0 0 0,0 0 1 0 0,-1 0-1 0 0,1-1-36 0 0,7-4 54 0 0,15-9-12 0 0,0 2 0 0 0,1 0 0 0 0,0 1 0 0 0,1 2 0 0 0,0 0 0 0 0,1 2 0 0 0,0 0 0 0 0,0 2 0 0 0,0 1 0 0 0,0 0 0 0 0,1 2 0 0 0,14 1-42 0 0,-35 2-5 0 0,1 0 1 0 0,0 0-1 0 0,-1 0 0 0 0,1 1 0 0 0,-1 0 1 0 0,0 0-1 0 0,1 0 0 0 0,-1 1 0 0 0,0 0 1 0 0,0-1-1 0 0,-1 2 0 0 0,1-1 1 0 0,0 1-1 0 0,-1-1 0 0 0,0 1 0 0 0,0 1 1 0 0,0-1-1 0 0,-1 0 0 0 0,1 1 0 0 0,-1 0 1 0 0,0 0-1 0 0,0 0 0 0 0,-1 0 1 0 0,0 0-1 0 0,0 0 0 0 0,0 1 0 0 0,0-1 1 0 0,-1 1-1 0 0,0-1 0 0 0,0 1 0 0 0,0 0 1 0 0,-1-1-1 0 0,0 1 0 0 0,0 0 1 0 0,0 0-1 0 0,-1-1 0 0 0,0 1 0 0 0,0 0 1 0 0,0-1-1 0 0,-1 1 0 0 0,0-1 0 0 0,0 0 1 0 0,-2 4 4 0 0,-1 7 55 0 0,-1 0 0 0 0,-1-1 0 0 0,0 1-1 0 0,-1-1 1 0 0,-1-1 0 0 0,0 1 0 0 0,-1-2 0 0 0,-1 1 0 0 0,0-1 0 0 0,-11 10-55 0 0,21-23 117 0 0,1 0 13 0 0,0 0-36 0 0,33-4 194 0 0,-23 6-298 0 0,1 1 0 0 0,-1 0 0 0 0,1 0-1 0 0,-1 1 1 0 0,0 0 0 0 0,-1 0 0 0 0,1 2 0 0 0,-1-1-1 0 0,0 1 1 0 0,0 0 0 0 0,0 1 0 0 0,-1 0-1 0 0,0 0 1 0 0,-1 1 0 0 0,0 0 0 0 0,0 0-1 0 0,0 1 1 0 0,-1-1 0 0 0,0 2 0 0 0,-1-1-1 0 0,0 0 1 0 0,-1 1 0 0 0,0 0 0 0 0,0 0-1 0 0,-1 1 1 0 0,0-1 0 0 0,0 5 10 0 0,-5-8-60 0 0,-1-1 0 0 0,1 1 0 0 0,-1-1 1 0 0,-1 1-1 0 0,1-1 0 0 0,-1 0 0 0 0,0-1 0 0 0,-1 1 1 0 0,1 0-1 0 0,-1-1 0 0 0,0 0 0 0 0,0-1 0 0 0,-1 1 1 0 0,1-1-1 0 0,-1 0 0 0 0,0 0 0 0 0,0 0 0 0 0,-1-1 1 0 0,1 0-1 0 0,-1 0 0 0 0,1-1 0 0 0,-1 0 0 0 0,0 0 1 0 0,0-1-1 0 0,0 1 0 0 0,0-2 0 0 0,0 1 0 0 0,0-1 1 0 0,0 0-1 0 0,0 0 0 0 0,-1-1 0 0 0,-4-1 60 0 0,-61-39-3681 0 0,61 25 2407 0 0</inkml:trace>
  <inkml:trace contextRef="#ctx0" brushRef="#br0" timeOffset="-2640.679">17495 552 1212 0 0,'7'10'5334'0'0,"-2"28"-4974"0"0,-2-13 47 0 0,53 185 575 0 0,-53-202-1227 0 0,4 19 749 0 0,-11-19-5028 0 0,3-9 3258 0 0,1 0 10 0 0</inkml:trace>
  <inkml:trace contextRef="#ctx0" brushRef="#br0" timeOffset="-2387.022">17897 864 1008 0 0,'2'11'197'0'0,"-1"0"0"0"0,-1 0 0 0 0,0 0 0 0 0,0 0 0 0 0,-1 0-1 0 0,0 0 1 0 0,-1 0 0 0 0,-1 0 0 0 0,1-1 0 0 0,-2 1 0 0 0,1-1 0 0 0,-2 1 0 0 0,1-1-1 0 0,-1 0 1 0 0,-1-1 0 0 0,0 1 0 0 0,0-1 0 0 0,-1-1 0 0 0,0 1 0 0 0,0-1 0 0 0,-1 0 0 0 0,-6 5-197 0 0,-1-1-132 0 0,0 0 0 0 0,-1 0 1 0 0,-1-1-1 0 0,1-1 1 0 0,-2-1-1 0 0,0-1 1 0 0,0 0-1 0 0,0-1 1 0 0,-1-1-1 0 0,0-1 1 0 0,0 0-1 0 0,-8 0 132 0 0,-10-1-1132 0 0,-1-2 7 0 0</inkml:trace>
  <inkml:trace contextRef="#ctx0" brushRef="#br0" timeOffset="12161.294">23742 141 1300 0 0,'23'113'2698'0'0,"2"289"437"0"0,-25-401-2889 0 0,0-1 42 0 0,0-6 752 0 0,2-4-1016 0 0,0 1 0 0 0,0-1 0 0 0,1 1 1 0 0,1-1-1 0 0,-1 1 0 0 0,1 0 0 0 0,1 0 0 0 0,0 1 1 0 0,0-1-1 0 0,1 1 0 0 0,0 0 0 0 0,0 1 0 0 0,1-1 1 0 0,0 1-1 0 0,0 1 0 0 0,0-1 0 0 0,1 1 0 0 0,0 0 1 0 0,1 1-1 0 0,-1 0 0 0 0,1 0 0 0 0,0 1 0 0 0,0 0 0 0 0,0 1 1 0 0,1 0-1 0 0,-1 0 0 0 0,1 1 0 0 0,0 0 0 0 0,0 1 1 0 0,-1 0-1 0 0,10 0-24 0 0,-15 2-3 0 0,0 0 1 0 0,0 0 0 0 0,0 1-1 0 0,0-1 1 0 0,0 1-1 0 0,0 0 1 0 0,0 0 0 0 0,0 1-1 0 0,-1-1 1 0 0,1 1-1 0 0,-1-1 1 0 0,1 1 0 0 0,-1 0-1 0 0,0 0 1 0 0,0 1-1 0 0,-1-1 1 0 0,1 0 0 0 0,-1 1-1 0 0,1 0 1 0 0,-1 0-1 0 0,0 0 1 0 0,0 0 0 0 0,-1 0-1 0 0,1 0 1 0 0,-1 0-1 0 0,0 0 1 0 0,0 0 0 0 0,-1 1-1 0 0,1-1 1 0 0,-1 0-1 0 0,0 1 1 0 0,0-1 0 0 0,0 1-1 0 0,-1-1 1 0 0,0 3 2 0 0,-5 5-2 0 0,0-1 0 0 0,-1 0 1 0 0,-1 0-1 0 0,1-1 0 0 0,-2 1 0 0 0,1-2 1 0 0,-2 0-1 0 0,1 0 0 0 0,-1 0 1 0 0,0-1-1 0 0,-1-1 0 0 0,0 0 0 0 0,0 0 1 0 0,-1-1-1 0 0,1 0 0 0 0,-1-1 0 0 0,0-1 1 0 0,-1 0-1 0 0,1 0 0 0 0,-1-1 1 0 0,0-1-1 0 0,0 0 0 0 0,0-1 0 0 0,0 0 1 0 0,0-1-1 0 0,0 0 0 0 0,-9-3 2 0 0,21 3 8 0 0,0-1-1 0 0,0 0 1 0 0,0 0-1 0 0,0 0 1 0 0,1 0 0 0 0,-1 0-1 0 0,0-1 1 0 0,0 1-1 0 0,1 0 1 0 0,-1 0 0 0 0,1 0-1 0 0,-1-1 1 0 0,1 1-1 0 0,0 0 1 0 0,-1-1-1 0 0,1 1 1 0 0,0 0 0 0 0,0-1-1 0 0,0 1 1 0 0,0 0-1 0 0,0-1 1 0 0,0 1-1 0 0,0 0 1 0 0,1 0 0 0 0,-1-1-1 0 0,0 1 1 0 0,1 0-1 0 0,-1-1 1 0 0,1 1-1 0 0,-1 0 1 0 0,1 0 0 0 0,0 0-1 0 0,-1 0 1 0 0,1 0-1 0 0,0-1 1 0 0,0 1-1 0 0,0 1 1 0 0,0-1 0 0 0,0 0-1 0 0,0 0 1 0 0,0 0-1 0 0,0 0 1 0 0,0 1 0 0 0,0-1-1 0 0,0 0 1 0 0,1 1-1 0 0,-1-1 1 0 0,0 1-1 0 0,0 0 1 0 0,1-1 0 0 0,-1 1-1 0 0,0 0 1 0 0,1 0-1 0 0,-1-1 1 0 0,1 1-8 0 0,352-134-217 0 0,-156 52-204 0 0,-265 98 260 0 0,63-15 160 0 0,-18 6 16 0 0,0 1 0 0 0,1 0-1 0 0,0 2 1 0 0,0 0 0 0 0,1 2-1 0 0,0 0 1 0 0,1 1 0 0 0,1 1-1 0 0,-5 5-14 0 0,22-18 0 0 0,-1 0-1 0 0,1 0 1 0 0,0 0-1 0 0,-1 0 1 0 0,1 1-1 0 0,0-1 1 0 0,0 0-1 0 0,0 1 1 0 0,0-1-1 0 0,0 1 1 0 0,1-1-1 0 0,-1 1 0 0 0,0 0 1 0 0,1-1-1 0 0,-1 1 1 0 0,1 0-1 0 0,0-1 1 0 0,-1 1-1 0 0,1 0 1 0 0,0 0-1 0 0,0-1 1 0 0,0 1-1 0 0,0 0 0 0 0,0-1 1 0 0,1 1-1 0 0,-1 0 1 0 0,0 0-1 0 0,1-1 1 0 0,-1 1-1 0 0,1-1 1 0 0,0 1-1 0 0,0 0 1 0 0,-1-1-1 0 0,1 1 0 0 0,0-1 1 0 0,0 0-1 0 0,0 1 1 0 0,1-1-1 0 0,-1 0 1 0 0,0 1-1 0 0,0-1 1 0 0,1 0-1 0 0,-1 0 1 0 0,1 0-1 0 0,-1 0 0 0 0,1-1 1 0 0,-1 1-1 0 0,1 0 1 0 0,-1 0-1 0 0,1-1 1 0 0,0 1-1 0 0,-1-1 1 0 0,2 0 0 0 0,94 26-621 0 0,157-34-4857 0 0,-193-1 4134 0 0</inkml:trace>
  <inkml:trace contextRef="#ctx0" brushRef="#br0" timeOffset="12923.791">25043 457 1260 0 0,'42'10'2796'0'0,"-31"0"-2701"0"0,0 0-1 0 0,0 1 0 0 0,-1 0 1 0 0,0 1-1 0 0,-1 0 0 0 0,0 0 1 0 0,-1 1-1 0 0,-1 0 0 0 0,0 1 1 0 0,-1-1-1 0 0,0 1 0 0 0,-1 1 0 0 0,1 6-94 0 0,-5-20 148 0 0,-1 0-124 0 0,0 0 1 0 0,0 0 0 0 0,0 0-1 0 0,1 0 1 0 0,-1 0-1 0 0,0-1 1 0 0,0 1-1 0 0,0 0 1 0 0,-1 0 0 0 0,1 0-1 0 0,0 0 1 0 0,0 0-1 0 0,0-1 1 0 0,-1 1-1 0 0,1 0 1 0 0,0 0 0 0 0,-1 0-1 0 0,1-1 1 0 0,0 1-1 0 0,-1 0 1 0 0,1 0-1 0 0,-1-1 1 0 0,0 1 0 0 0,1 0-1 0 0,-1-1 1 0 0,1 1-1 0 0,-1-1 1 0 0,0 1-1 0 0,1-1 1 0 0,-1 1 0 0 0,0-1-1 0 0,0 1 1 0 0,0-1-1 0 0,1 0 1 0 0,-1 0-1 0 0,0 1 1 0 0,0-1 0 0 0,0 0-1 0 0,0 0 1 0 0,1 0-1 0 0,-1 0 1 0 0,0 0-1 0 0,0 0 1 0 0,0 0 0 0 0,0 0-1 0 0,0 0 1 0 0,1 0-1 0 0,-1 0 1 0 0,0 0 0 0 0,0-1-1 0 0,0 1 1 0 0,0 0-1 0 0,1-1 1 0 0,-1 1-1 0 0,0-1 1 0 0,0 1 0 0 0,1-1-1 0 0,-1 1 1 0 0,0-1-1 0 0,1 1 1 0 0,-1-1-1 0 0,1 0 1 0 0,-1 0-25 0 0,-5-5 37 0 0,2-1-1 0 0,-1-1 1 0 0,1 1 0 0 0,0-1-1 0 0,0 0 1 0 0,1 0-1 0 0,0 0 1 0 0,0 0 0 0 0,1 0-1 0 0,0-1 1 0 0,1 1 0 0 0,0-1-1 0 0,0 1 1 0 0,0-1 0 0 0,1 0-1 0 0,1 1 1 0 0,0-1-1 0 0,0 1 1 0 0,0-1 0 0 0,1 1-1 0 0,0-1 1 0 0,1 1 0 0 0,0 0-1 0 0,0 0 1 0 0,1 0 0 0 0,0 1-1 0 0,0-1 1 0 0,1 1-1 0 0,0 0 1 0 0,0 0-37 0 0,2-4 19 0 0,1 1-1 0 0,0 0 1 0 0,1 1-1 0 0,0-1 1 0 0,0 2 0 0 0,1-1-1 0 0,0 2 1 0 0,1-1-1 0 0,-1 1 1 0 0,2 1 0 0 0,-1 0-1 0 0,0 0 1 0 0,1 1-1 0 0,0 1 1 0 0,0 0-1 0 0,1 0 1 0 0,-1 1 0 0 0,1 1-1 0 0,0 0 1 0 0,4 1-19 0 0,-6 5-8 0 0,0 0 0 0 0,0 0 0 0 0,0 2 0 0 0,-1-1 0 0 0,0 1 0 0 0,0 1 0 0 0,0 0 0 0 0,-1 0 0 0 0,0 1 0 0 0,0 0 0 0 0,-1 0 0 0 0,0 1 0 0 0,0 0 0 0 0,-1 1 0 0 0,-1 0 0 0 0,1 0 0 0 0,-2 0 0 0 0,1 1 0 0 0,-1-1 0 0 0,-1 1 0 0 0,0 1 0 0 0,2 8 8 0 0,6 6-10 0 0,18 79-358 0 0,-27-60-2867 0 0,-6-44 1977 0 0,-9 5 4 0 0</inkml:trace>
  <inkml:trace contextRef="#ctx0" brushRef="#br0" timeOffset="13592.668">25994 438 1468 0 0,'28'-1'437'0'0,"1"-1"0"0"0,0-2 0 0 0,-1 0 0 0 0,0-2 0 0 0,0-1 0 0 0,0-2 0 0 0,-1 0 0 0 0,0-2 0 0 0,-1-1 0 0 0,18-11-437 0 0,-9-15 73 0 0,-35 36-126 0 0,-27-23-267 0 0,15 21 333 0 0,-1 1 1 0 0,1 0-1 0 0,-1 2 0 0 0,0-1 1 0 0,1 1-1 0 0,-1 1 0 0 0,0 0 1 0 0,0 1-1 0 0,1 0 0 0 0,-1 1 1 0 0,0 1-1 0 0,1 0 1 0 0,0 1-1 0 0,-1 0 0 0 0,2 0 1 0 0,-1 1-1 0 0,0 1 0 0 0,1 0 1 0 0,0 1-1 0 0,0 0 0 0 0,1 1 1 0 0,0 0-1 0 0,1 0 0 0 0,-1 1 1 0 0,1 0-1 0 0,-1 3-13 0 0,6-5 11 0 0,1 1-1 0 0,0-1 0 0 0,1 1 1 0 0,0-1-1 0 0,0 1 1 0 0,0 0-1 0 0,1 0 1 0 0,1 0-1 0 0,-1 0 0 0 0,1 0 1 0 0,0-1-1 0 0,1 1 1 0 0,0 0-1 0 0,0 0 0 0 0,1 0 1 0 0,0 0-1 0 0,0-1 1 0 0,0 1-1 0 0,1-1 0 0 0,1 0 1 0 0,-1 1-1 0 0,1-1 1 0 0,0-1-1 0 0,1 1 1 0 0,-1-1-1 0 0,1 0 0 0 0,1 0 1 0 0,-1 0-1 0 0,1 0 1 0 0,0-1-1 0 0,0 0 0 0 0,1-1 1 0 0,-1 1-1 0 0,1-1 1 0 0,0 0-1 0 0,0-1 1 0 0,1 0-1 0 0,-1 0 0 0 0,1 0 1 0 0,-1-1-1 0 0,1 0 1 0 0,4 0-11 0 0,1 3-304 0 0,0 0 1 0 0,0-1 0 0 0,0 0 0 0 0,1-1 0 0 0,-1-1 0 0 0,1 0 0 0 0,0-1 0 0 0,0 0 0 0 0,-1-1-1 0 0,1 0 1 0 0,9-3 303 0 0,15-9-1352 0 0</inkml:trace>
  <inkml:trace contextRef="#ctx0" brushRef="#br0" timeOffset="13935.038">26389 370 1172 0 0,'14'37'2638'0'0,"69"203"-333"0"0,-61-196-605 0 0,-21-44-1400 0 0,2-3-34 0 0,104-197 1093 0 0,-44 65-929 0 0,-54 115-505 0 0,-1 1-1319 0 0,-3 12-4166 0 0,-8 9 4235 0 0</inkml:trace>
  <inkml:trace contextRef="#ctx0" brushRef="#br0" timeOffset="14308.098">26765 493 1184 0 0,'187'-59'4116'0'0,"-249"61"-3970"0"0,54-1-122 0 0,-1-1 0 0 0,1 1 1 0 0,0 0-1 0 0,-1 1 0 0 0,1 0 1 0 0,0 0-1 0 0,0 1 0 0 0,0 0 0 0 0,1 0 1 0 0,-1 1-1 0 0,1 0 0 0 0,-1 0 1 0 0,1 1-1 0 0,0 0 0 0 0,1 0 1 0 0,0 1-1 0 0,-1 0 0 0 0,2 0 0 0 0,-1 0 1 0 0,1 0-1 0 0,0 1 0 0 0,0 0 1 0 0,1 0-1 0 0,-1 1 0 0 0,-1 5-24 0 0,7-8 17 0 0,-1 1 0 0 0,1-1 0 0 0,1 0-1 0 0,-1 0 1 0 0,1 1 0 0 0,0-1 0 0 0,0 0 0 0 0,0-1-1 0 0,1 1 1 0 0,-1 0 0 0 0,1-1 0 0 0,0 1-1 0 0,1-1 1 0 0,-1 0 0 0 0,1 0 0 0 0,0 0 0 0 0,0 0-1 0 0,0-1 1 0 0,0 0 0 0 0,1 0 0 0 0,-1 0 0 0 0,1 0-1 0 0,0-1 1 0 0,0 1 0 0 0,0-1 0 0 0,0-1-1 0 0,2 2-16 0 0,145 24-2489 0 0,-133-27 1322 0 0,0 0 29 0 0</inkml:trace>
  <inkml:trace contextRef="#ctx0" brushRef="#br0" timeOffset="15188.872">27130 475 1044 0 0,'32'125'2109'0'0,"-15"-44"-494"0"0,-26-100-132 0 0,22-132-847 0 0,8 51-473 0 0,-3 128-460 0 0,56 174-31 0 0,-72-199 326 0 0,-1 0 0 0 0,1 0 0 0 0,0-1 1 0 0,0 1-1 0 0,0-1 0 0 0,0 0 1 0 0,1 1-1 0 0,-1-1 0 0 0,1 0 0 0 0,-1 0 1 0 0,1-1-1 0 0,0 1 0 0 0,0-1 1 0 0,-1 1-1 0 0,1-1 0 0 0,0 0 0 0 0,0 0 1 0 0,0 0-1 0 0,1 0 0 0 0,-1-1 1 0 0,0 1-1 0 0,0-1 0 0 0,0 0 0 0 0,1 0 1 0 0,-1 0-1 0 0,0 0 0 0 0,0 0 1 0 0,0-1-1 0 0,0 1 0 0 0,1-1 0 0 0,-1 0 1 0 0,0 0-1 0 0,0 0 0 0 0,0-1 1 0 0,-1 1-1 0 0,1-1 0 0 0,0 1 0 0 0,0-1 1 0 0,-1 0-1 0 0,1 0 0 0 0,-1 0 1 0 0,1-2 1 0 0,98-105-726 0 0,-19-152-201 0 0,-52 136 1511 0 0,-10 22 1203 0 0,-20 102-1745 0 0,0 1 37 0 0,-4 1-58 0 0,0 0 0 0 0,0 1 1 0 0,0-1-1 0 0,0 1 0 0 0,0-1 0 0 0,1 1 1 0 0,-1 0-1 0 0,1 0 0 0 0,-1 1 0 0 0,1-1 0 0 0,0 1 1 0 0,0 0-1 0 0,0 0 0 0 0,0 0 0 0 0,1 0 1 0 0,-1 0-1 0 0,1 0 0 0 0,0 1 0 0 0,0-1 0 0 0,0 1 1 0 0,0 0-1 0 0,0-1 0 0 0,1 1 0 0 0,-1 4-21 0 0,-15 44 207 0 0,3 0-1 0 0,2 1 0 0 0,2 1 0 0 0,2 0 0 0 0,3 0 1 0 0,3 0-1 0 0,2 27-206 0 0,20-92 717 0 0,144-161 601 0 0,-161 169-1318 0 0,1 1 1 0 0,0-1-1 0 0,-1 1 1 0 0,1 0 0 0 0,0 0-1 0 0,0 0 1 0 0,1 0-1 0 0,-1 1 1 0 0,0 0 0 0 0,0 0-1 0 0,1 0 1 0 0,-1 0-1 0 0,1 1 1 0 0,-1-1 0 0 0,0 1-1 0 0,1 1 1 0 0,-1-1-1 0 0,1 0 1 0 0,-1 1-1 0 0,0 0 1 0 0,1 0 0 0 0,-1 0-1 0 0,0 1 1 0 0,0-1-1 0 0,0 1 1 0 0,0 0 0 0 0,0 0-1 0 0,0 1 1 0 0,0-1-1 0 0,-1 1 1 0 0,1 0 0 0 0,-1-1-1 0 0,0 2 1 0 0,0-1-1 0 0,0 0 1 0 0,0 1-1 0 0,0-1 1 0 0,-1 1 0 0 0,0 0-1 0 0,0 0 1 0 0,0 0-1 0 0,0 0 1 0 0,1 3-1 0 0,1-1-82 0 0,-1 1 1 0 0,0 0-1 0 0,0 0 1 0 0,0 0-1 0 0,-1 1 1 0 0,0-1-1 0 0,0 1 1 0 0,-1-1-1 0 0,0 1 1 0 0,0-1-1 0 0,-1 1 1 0 0,0 0-1 0 0,0-1 1 0 0,-1 1-1 0 0,0 0 0 0 0,0-1 1 0 0,-1 1-1 0 0,0-1 1 0 0,0 0-1 0 0,-1 1 1 0 0,0-1-1 0 0,0 0 1 0 0,0 0-1 0 0,-1-1 1 0 0,0 1-1 0 0,-1-1 1 0 0,0 0-1 0 0,1 0 0 0 0,-2 0 1 0 0,1-1-1 0 0,-1 0 1 0 0,0 0-1 0 0,0 0 1 0 0,0-1-1 0 0,-1 0 1 0 0,1 0-1 0 0,-1 0 1 0 0,0-1-1 0 0,0 0 1 0 0,0 0-1 0 0,-3-1 82 0 0,0 0-319 0 0,-1-1 1 0 0,1 0-1 0 0,-1 0 0 0 0,0-1 0 0 0,1-1 1 0 0,-1 0-1 0 0,0 0 0 0 0,1-1 0 0 0,0-1 1 0 0,-1 0-1 0 0,1 0 0 0 0,0-1 0 0 0,0 0 1 0 0,-8-5 318 0 0,-11-8-1184 0 0</inkml:trace>
  <inkml:trace contextRef="#ctx0" brushRef="#br0" timeOffset="15438.954">27415 244 2096 0 0,'3'-1'668'0'0,"-3"-1"-148"0"0,6 1-44 0 0,1-1-172 0 0,12-2 100 0 0,2-1-184 0 0,-1-1 100 0 0,3 3-168 0 0,2 3-16 0 0,-1-3-268 0 0,-12 3-148 0 0,4 0-100 0 0,1 0-96 0 0,1 0-740 0 0,7 17 16 0 0</inkml:trace>
  <inkml:trace contextRef="#ctx0" brushRef="#br0" timeOffset="15810.654">26967 532 976 0 0,'0'21'440'0'0,"-4"0"168"0"0,4-10-72 0 0,-12 17-128 0 0,4-7-92 0 0,-5-3 124 0 0,-3 0-80 0 0,-3 2-44 0 0,-5-2-584 0 0,-8-9-616 0 0,-7-3-444 0 0</inkml:trace>
  <inkml:trace contextRef="#ctx0" brushRef="#br0" timeOffset="9802.335">22245 280 848 0 0,'0'0'435'0'0,"0"0"-74"0"0,0 0 3 0 0,0 0-28 0 0,2-15 848 0 0,39-30 1301 0 0,-43 151-1835 0 0,24 127-533 0 0,-1-83-158 0 0,-48-146-4084 0 0,14-14 2823 0 0</inkml:trace>
  <inkml:trace contextRef="#ctx0" brushRef="#br0" timeOffset="10517.913">22273 265 936 0 0,'1'0'85'0'0,"0"0"0"0"0,0-1 0 0 0,0 1 0 0 0,0 0 0 0 0,0-1 0 0 0,-1 1 0 0 0,1-1 1 0 0,0 1-1 0 0,-1-1 0 0 0,1 0 0 0 0,0 1 0 0 0,-1-1 0 0 0,1 0 0 0 0,0 1 0 0 0,-1-1 0 0 0,1 0 0 0 0,-1 0 0 0 0,1 0 0 0 0,-1 1 0 0 0,0-1 0 0 0,1 0 0 0 0,-1 0 0 0 0,0 0 0 0 0,0 0 0 0 0,1 0 0 0 0,-1 0 1 0 0,0 0-1 0 0,0 1 0 0 0,0-1 0 0 0,0 0 0 0 0,0 0 0 0 0,0 0 0 0 0,-1 0 0 0 0,1 0 0 0 0,0 0 0 0 0,0 0 0 0 0,-1 0 0 0 0,1 0 0 0 0,0 1 0 0 0,-1-1 0 0 0,1 0 0 0 0,-1 0 0 0 0,1 0 0 0 0,-1 1 1 0 0,1-1-1 0 0,-1 0 0 0 0,0 1 0 0 0,1-1 0 0 0,-1 0 0 0 0,0 1 0 0 0,0-1 0 0 0,1 1 0 0 0,-1-1 0 0 0,0 1 0 0 0,0 0 0 0 0,0-1 0 0 0,0 1 0 0 0,0 0-85 0 0,16-7 77 0 0,0 1 1 0 0,0 0-1 0 0,0 1 0 0 0,1 1 0 0 0,-1 0 0 0 0,1 1 1 0 0,0 1-1 0 0,0 1 0 0 0,14 0-77 0 0,-24 2 5 0 0,-1 0 0 0 0,0 0 0 0 0,0 1 0 0 0,0 0 0 0 0,1 0-1 0 0,-2 0 1 0 0,1 0 0 0 0,0 1 0 0 0,0 0 0 0 0,-1 0 0 0 0,0 0 0 0 0,1 0 0 0 0,-1 1 0 0 0,0 0 0 0 0,-1 0 0 0 0,1 0 0 0 0,-1 0 0 0 0,0 0-1 0 0,0 1 1 0 0,0 0 0 0 0,0-1 0 0 0,-1 1 0 0 0,0 0 0 0 0,0 0 0 0 0,0 1 0 0 0,-1-1 0 0 0,1 0 0 0 0,-1 0 0 0 0,-1 1 0 0 0,1-1 0 0 0,-1 1-1 0 0,0-1 1 0 0,0 0 0 0 0,0 1-5 0 0,-2 13 16 0 0,0 0-1 0 0,-1-1 0 0 0,-1 1 0 0 0,-1-1 1 0 0,-1 0-1 0 0,0 0 0 0 0,-1 0 1 0 0,-1-1-1 0 0,-1 0 0 0 0,0-1 0 0 0,-1 0 1 0 0,-7 7-16 0 0,17-22 11 0 0,-1-1 0 0 0,0 0 1 0 0,1 1-1 0 0,-1-1 0 0 0,1 1 1 0 0,-1-1-1 0 0,1 1 0 0 0,-1-1 1 0 0,1 1-1 0 0,0-1 0 0 0,-1 1 1 0 0,1-1-1 0 0,0 1 1 0 0,-1 0-1 0 0,1-1 0 0 0,0 1 1 0 0,0-1-1 0 0,-1 1 0 0 0,1 0 1 0 0,0-1-1 0 0,0 1 0 0 0,0 0 1 0 0,0-1-1 0 0,0 1 0 0 0,0 0 1 0 0,0-1-1 0 0,0 1 0 0 0,0 0 1 0 0,0-1-1 0 0,0 1 1 0 0,0 0-1 0 0,1-1 0 0 0,-1 1 1 0 0,0 0-1 0 0,0-1 0 0 0,1 1 1 0 0,-1-1-1 0 0,1 1 0 0 0,-1-1 1 0 0,0 1-1 0 0,1-1 0 0 0,-1 1 1 0 0,1-1-1 0 0,-1 1 0 0 0,1-1 1 0 0,-1 1-1 0 0,1-1 0 0 0,-1 0 1 0 0,1 1-1 0 0,0-1 1 0 0,-1 0-1 0 0,1 1 0 0 0,-1-1 1 0 0,1 0-1 0 0,0 0 0 0 0,-1 0 1 0 0,1 0-1 0 0,0 0 0 0 0,-1 1 1 0 0,1-1-1 0 0,0-1-11 0 0,26 14 74 0 0,-23-10-69 0 0,0 1 1 0 0,-1 1-1 0 0,1-1 1 0 0,-1 0-1 0 0,0 1 1 0 0,0 0-1 0 0,0 0 1 0 0,0 0 0 0 0,-1 0-1 0 0,0 0 1 0 0,0 0-1 0 0,0 1 1 0 0,-1-1-1 0 0,0 1 1 0 0,0-1-1 0 0,0 1 1 0 0,-1-1-1 0 0,0 1 1 0 0,0-1-1 0 0,0 1 1 0 0,-1 0-1 0 0,1-1 1 0 0,-1 1 0 0 0,-1-1-1 0 0,1 1 1 0 0,-1-1-1 0 0,0 0 1 0 0,0 0-1 0 0,0 0 1 0 0,-1 0-1 0 0,0 0 1 0 0,0 0-1 0 0,0-1 1 0 0,-1 1-1 0 0,1-1 1 0 0,-1 0 0 0 0,0 0-1 0 0,0 0 1 0 0,-1-1-1 0 0,1 1 1 0 0,-1-1-1 0 0,0 0 1 0 0,-4 2-6 0 0,-3 3-53 0 0,0 0 1 0 0,0-1 0 0 0,-1 0-1 0 0,0-1 1 0 0,0 0 0 0 0,0-2 0 0 0,-1 1-1 0 0,1-1 1 0 0,-1-1 0 0 0,0-1-1 0 0,-4 1 53 0 0,16-4-162 0 0,-1 1-1 0 0,0 0 0 0 0,1-1 0 0 0,-1 0 0 0 0,0 0 0 0 0,1 0 0 0 0,-1 0 1 0 0,1 0-1 0 0,0 0 0 0 0,-1-1 0 0 0,1 1 0 0 0,0-1 0 0 0,0 1 1 0 0,-1-1-1 0 0,1 0 0 0 0,1 0 0 0 0,-1 0 0 0 0,0 0 0 0 0,0 0 1 0 0,1-1-1 0 0,-1 1 0 0 0,1 0 0 0 0,0-1 0 0 0,0 1 0 0 0,0-1 1 0 0,-1-2 162 0 0,-2-14-1242 0 0</inkml:trace>
  <inkml:trace contextRef="#ctx0" brushRef="#br0" timeOffset="11060.36">22667 652 888 0 0,'6'1'92'0'0,"1"-1"-1"0"0,-1 1 0 0 0,0 1 1 0 0,0-1-1 0 0,0 1 1 0 0,0 0-1 0 0,0 0 0 0 0,-1 1 1 0 0,1-1-1 0 0,-1 1 1 0 0,1 0-1 0 0,-1 1 1 0 0,0 0-1 0 0,0-1 0 0 0,0 2 1 0 0,-1-1-1 0 0,1 0 1 0 0,-1 1-1 0 0,0 0 1 0 0,-1 0-1 0 0,1 0 0 0 0,-1 0 1 0 0,0 1-1 0 0,0 0 1 0 0,-1-1-1 0 0,1 1 0 0 0,-1 0 1 0 0,-1 0-1 0 0,1 0 1 0 0,-1 0-1 0 0,0 0 1 0 0,0 1-1 0 0,-1 2-91 0 0,1-8 195 0 0,-4 16 1273 0 0,0-18-1422 0 0,1 0 1 0 0,-1 0-1 0 0,0 0 1 0 0,1 0-1 0 0,-1 0 1 0 0,1-1-1 0 0,0 1 1 0 0,-1-1-1 0 0,1 0 1 0 0,0 0-1 0 0,0 0 1 0 0,0 0-1 0 0,0 0 1 0 0,1 0-1 0 0,-1 0 1 0 0,0-1-1 0 0,1 1 1 0 0,0 0-1 0 0,-1-1 1 0 0,1 1-1 0 0,0-1 1 0 0,0 0-1 0 0,1 1 1 0 0,-1-1-1 0 0,0 0 1 0 0,1 0-1 0 0,0 0 1 0 0,-1 1-1 0 0,1-1 1 0 0,1 0-1 0 0,-1 0 1 0 0,0 0-1 0 0,0 1 1 0 0,1-1-1 0 0,0 0 1 0 0,-1 0-1 0 0,1 1 1 0 0,0-1-1 0 0,1 1 1 0 0,-1-1-1 0 0,0 1 1 0 0,1-1-47 0 0,-2-3 10 0 0,1-1 0 0 0,1 1 1 0 0,-1 0-1 0 0,1-1 1 0 0,0 1-1 0 0,1 0 0 0 0,0 0 1 0 0,0 0-1 0 0,0 1 0 0 0,0-1 1 0 0,1 1-1 0 0,0 0 0 0 0,0-1 1 0 0,0 2-1 0 0,1-1 1 0 0,-1 0-1 0 0,1 1 0 0 0,1 0 1 0 0,-1 0-1 0 0,0 1 0 0 0,1-1 1 0 0,0 1-1 0 0,0 1 1 0 0,-1-1-1 0 0,2 1 0 0 0,-1 0 1 0 0,0 0-1 0 0,0 0 0 0 0,1 1 1 0 0,-1 0-1 0 0,1 1 0 0 0,-1-1 1 0 0,1 1-1 0 0,-1 0 1 0 0,1 1-1 0 0,-1 0 0 0 0,1 0 1 0 0,-1 0-1 0 0,0 1 0 0 0,4 1-10 0 0,2 4-45 0 0,0 1-1 0 0,-1 0 1 0 0,0 1-1 0 0,0 0 0 0 0,-1 1 1 0 0,0 0-1 0 0,-1 0 1 0 0,0 1-1 0 0,-1 0 0 0 0,0 1 1 0 0,1 3 45 0 0,20 92-4450 0 0,-29-99 3250 0 0</inkml:trace>
  <inkml:trace contextRef="#ctx0" brushRef="#br0" timeOffset="-9184.023">13108 310 1048 0 0,'-8'38'2449'0'0,"9"-38"-2361"0"0,-1 0 1 0 0,1 0 0 0 0,-1 0-1 0 0,1 0 1 0 0,-1 0 0 0 0,1 0-1 0 0,-1 0 1 0 0,1 0-1 0 0,-1 1 1 0 0,0-1 0 0 0,1 0-1 0 0,-1 0 1 0 0,1 0 0 0 0,-1 1-1 0 0,1-1 1 0 0,-1 0-1 0 0,0 1 1 0 0,1-1 0 0 0,-1 0-1 0 0,1 1 1 0 0,-1-1 0 0 0,0 0-1 0 0,0 1 1 0 0,1-1-1 0 0,-1 1 1 0 0,0-1 0 0 0,0 0-1 0 0,1 1 1 0 0,-1-1 0 0 0,0 1-1 0 0,0-1 1 0 0,0 1-1 0 0,0-1 1 0 0,0 1 0 0 0,0-1-1 0 0,0 1 1 0 0,0-1-1 0 0,0 1 1 0 0,0-1 0 0 0,0 1-1 0 0,0-1 1 0 0,0 1 0 0 0,0-1-1 0 0,0 1 1 0 0,0-1-1 0 0,0 1 1 0 0,-1-1 0 0 0,1 1-89 0 0,7-6 1591 0 0,-8 5-7923 0 0,-2 3 4898 0 0</inkml:trace>
  <inkml:trace contextRef="#ctx0" brushRef="#br0" timeOffset="-8920.299">13065 910 988 0 0,'11'19'2866'0'0,"38"-50"-3281"0"0,-37-16 4173 0 0,-12 46-3468 0 0,0 1-86 0 0,-20 12-4517 0 0,16-10 3039 0 0</inkml:trace>
  <inkml:trace contextRef="#ctx0" brushRef="#br0" timeOffset="-5112.122">14887 384 1100 0 0,'0'0'459'0'0,"0"0"-37"0"0,0 0-63 0 0,0 0-7 0 0,0 0-34 0 0,0 0-39 0 0,0 0-11 0 0,0 0 25 0 0,0 0-33 0 0,0 0-66 0 0,5 0-35 0 0,-4 0-153 0 0,0 0 0 0 0,0 0-1 0 0,0 1 1 0 0,0-1 0 0 0,0 0-1 0 0,0 0 1 0 0,-1 0 0 0 0,1 0 0 0 0,0 0-1 0 0,0 0 1 0 0,0 0 0 0 0,0-1 0 0 0,0 1-1 0 0,0 0 1 0 0,0 0 0 0 0,-1-1 0 0 0,1 1-1 0 0,0 0 1 0 0,0-1 0 0 0,0 1-1 0 0,-1-1 1 0 0,1 1 0 0 0,0-1 0 0 0,0 0-1 0 0,-1 1 1 0 0,1-1 0 0 0,-1 1 0 0 0,1-1-1 0 0,0 0 1 0 0,-1 0 0 0 0,1 1-1 0 0,-1-1 1 0 0,0 0 0 0 0,1 0 0 0 0,-1 0-1 0 0,0 0 1 0 0,1 1 0 0 0,-1-1 0 0 0,0 0-1 0 0,0 0 1 0 0,0 0 0 0 0,0 0 0 0 0,0 0-1 0 0,0 0 1 0 0,0 0 0 0 0,0 0-1 0 0,0 0 1 0 0,0 1 0 0 0,0-1 0 0 0,-1 0-1 0 0,1 0 1 0 0,0 0 0 0 0,-1 0 0 0 0,1 0-1 0 0,0 1 1 0 0,-1-1 0 0 0,0 0-6 0 0,1 0 57 0 0,0 1 10 0 0,-2-21 112 0 0,-1 21-181 0 0,-1-1-1 0 0,1 1 1 0 0,0 0 0 0 0,0 0-1 0 0,0 0 1 0 0,0 0 0 0 0,-1 1-1 0 0,1-1 1 0 0,0 1 0 0 0,0 0-1 0 0,0 0 1 0 0,0 0 0 0 0,0 0-1 0 0,0 0 1 0 0,0 1 0 0 0,1-1 0 0 0,-1 1-1 0 0,0 0 1 0 0,1 0 0 0 0,-1 0-1 0 0,1 0 1 0 0,0 0 0 0 0,0 0-1 0 0,0 1 1 0 0,0-1 0 0 0,0 1-1 0 0,0-1 1 0 0,0 1 0 0 0,1 0-1 0 0,0 0 1 0 0,-1 0 0 0 0,1 0-1 0 0,0 0 1 0 0,0 0 0 0 0,1 0-1 0 0,-1 0 1 0 0,1 0 0 0 0,-1 3 2 0 0,-7 10 1 0 0,-58 108-210 0 0,41-71 171 0 0,-3 0-1 0 0,-2-2 1 0 0,-2-1 0 0 0,-3-2 0 0 0,-1-1 0 0 0,-31 29 38 0 0,-57 23 208 0 0,123-98-246 0 0,-3-6 13 0 0,0-1 0 0 0,1 1 0 0 0,0-1 0 0 0,0 1 0 0 0,0-1 0 0 0,1 0 0 0 0,0 0 0 0 0,0 0 0 0 0,0-1 0 0 0,1 1 0 0 0,0 0 0 0 0,0-1 0 0 0,1 1 1 0 0,0-1-1 0 0,0 1 0 0 0,0 0 0 0 0,1-1 0 0 0,0 1 0 0 0,0 0 0 0 0,1-1 0 0 0,-1 1 0 0 0,2 0 0 0 0,-1 0 0 0 0,0 0 0 0 0,1 0 0 0 0,0 1 0 0 0,4-5 25 0 0,-3 1-16 0 0,0 0 0 0 0,1 1 1 0 0,1 0-1 0 0,-1 0 0 0 0,1 0 0 0 0,1 1 0 0 0,-1 0 0 0 0,1 0 0 0 0,0 0 0 0 0,1 1 1 0 0,0 0-1 0 0,0 1 0 0 0,0 0 0 0 0,1 0 0 0 0,-1 1 0 0 0,1-1 0 0 0,0 2 0 0 0,6-2 16 0 0,-10 7-11 0 0,0 0 0 0 0,0 1 0 0 0,0 0 0 0 0,0 0 0 0 0,0 0 0 0 0,-1 1 0 0 0,0-1 0 0 0,1 1 1 0 0,-1 0-1 0 0,-1 0 0 0 0,1 1 0 0 0,-1-1 0 0 0,1 1 0 0 0,-1 0 0 0 0,0-1 0 0 0,-1 2 0 0 0,3 3 11 0 0,-3-5-40 0 0,18 32 24 0 0,-18-28 27 0 0,1 0 0 0 0,0 0 0 0 0,0-1 0 0 0,1 1 0 0 0,0-1 0 0 0,0 1 0 0 0,0-1 0 0 0,1 0 0 0 0,1-1 0 0 0,-1 1 0 0 0,1-1 0 0 0,0 0 0 0 0,0-1 0 0 0,0 1 0 0 0,1-1 0 0 0,0 0 0 0 0,0-1 0 0 0,1 0 0 0 0,-1 0 0 0 0,1-1 0 0 0,0 1 0 0 0,0-2 0 0 0,0 1 0 0 0,0-1 0 0 0,0 0 0 0 0,0-1 0 0 0,1 0 0 0 0,-1 0 0 0 0,0-1 0 0 0,6 0-11 0 0,-4-1-18 0 0,1-1 0 0 0,-1 0 0 0 0,1 0 0 0 0,-1-1 0 0 0,0 0 1 0 0,0-1-1 0 0,-1 0 0 0 0,1-1 0 0 0,-1 0 0 0 0,0-1 0 0 0,0 1 0 0 0,-1-2 1 0 0,1 1-1 0 0,-1-1 0 0 0,-1 0 0 0 0,1-1 0 0 0,-1 0 0 0 0,-1 0 1 0 0,1-1-1 0 0,-1 1 0 0 0,-1-1 0 0 0,0-1 0 0 0,0 1 0 0 0,-1-1 0 0 0,0 1 1 0 0,0-1-1 0 0,-1-1 0 0 0,-1 1 0 0 0,0 0 0 0 0,0-1 0 0 0,-1-1 18 0 0,-1 9-15 0 0,0-1 0 0 0,0 1 0 0 0,0 0 0 0 0,-1-1 0 0 0,1 1 0 0 0,-1 0 1 0 0,0 0-1 0 0,0 0 0 0 0,0-1 0 0 0,-1 1 0 0 0,1 0 0 0 0,-1 1 0 0 0,1-1 0 0 0,-1 0 0 0 0,0 0 0 0 0,0 1 0 0 0,0-1 0 0 0,-1 1 0 0 0,1-1 0 0 0,0 1 0 0 0,-1 0 0 0 0,0 0 0 0 0,1 0 0 0 0,-1 0 0 0 0,0 1 0 0 0,0-1 0 0 0,0 1 0 0 0,0 0 0 0 0,0 0 0 0 0,-1 0 0 0 0,1 0 0 0 0,0 0 0 0 0,-1 1 15 0 0,3-1-35 0 0,-13 4 1 0 0,6 1 38 0 0,0 1 0 0 0,0 0 0 0 0,0 0-1 0 0,1 1 1 0 0,-1 0 0 0 0,1 0 0 0 0,1 1 0 0 0,-1-1 0 0 0,1 2 0 0 0,1-1 0 0 0,-1 1-1 0 0,1 0 1 0 0,0 0 0 0 0,1 0 0 0 0,0 0 0 0 0,0 1 0 0 0,1 0 0 0 0,0 0-1 0 0,1 0 1 0 0,0 0 0 0 0,0 0 0 0 0,1 0 0 0 0,0 1 0 0 0,0-1 0 0 0,1 0 0 0 0,1 1-4 0 0,1-5 29 0 0,0 0 0 0 0,1 0 0 0 0,0 0 1 0 0,0 0-1 0 0,0 0 0 0 0,1-1 0 0 0,-1 0 1 0 0,1 0-1 0 0,0 0 0 0 0,0 0 0 0 0,0 0 1 0 0,1-1-1 0 0,0 0 0 0 0,-1 0 0 0 0,1 0 1 0 0,0 0-1 0 0,0-1 0 0 0,1 0 0 0 0,-1 0 1 0 0,0 0-1 0 0,1-1 0 0 0,-1 0 0 0 0,1 0 1 0 0,-1 0-1 0 0,1-1 0 0 0,0 1 0 0 0,-1-2 1 0 0,1 1-1 0 0,-1 0 0 0 0,1-1 1 0 0,0 0-1 0 0,-1 0 0 0 0,2-1-29 0 0,17-2-185 0 0,-1-1 0 0 0,0-1 0 0 0,0-1-1 0 0,0-1 1 0 0,-1-1 0 0 0,0-1 0 0 0,0-1 0 0 0,-2-1 0 0 0,1-1 0 0 0,4-4 185 0 0,1-7-736 0 0</inkml:trace>
  <inkml:trace contextRef="#ctx0" brushRef="#br0" timeOffset="-4877.635">15399 604 1260 0 0,'62'-235'5432'0'0,"-68"266"-5371"0"0,0 1 0 0 0,2 0 0 0 0,1-1 0 0 0,2 1 0 0 0,1 0 0 0 0,2 0 1 0 0,1 0-1 0 0,1 0 0 0 0,2-1 0 0 0,1 0 0 0 0,1 0 0 0 0,2 0 0 0 0,6 11-61 0 0,8 40-2249 0 0,-36-59-215 0 0,1-21 1247 0 0</inkml:trace>
  <inkml:trace contextRef="#ctx0" brushRef="#br0" timeOffset="-4615.598">15044 744 1240 0 0,'0'0'692'0'0,"0"0"-124"0"0,3 0-12 0 0,0-2-72 0 0,7 1-44 0 0,12-2 36 0 0,7-3 4 0 0,0 1-112 0 0,8 2-59 0 0,1-3-81 0 0,-1 0-188 0 0,1 2-8 0 0,4-1-432 0 0,1-4-549 0 0,0 2-259 0 0,2-5 16 0 0,-5 1-8 0 0</inkml:trace>
  <inkml:trace contextRef="#ctx0" brushRef="#br0" timeOffset="-14668.543">9344 76 1756 0 0,'5'-76'3806'0'0,"0"125"-3157"0"0,64 572 1498 0 0,-50-450-893 0 0,-52-219-4883 0 0,9 12 927 0 0,11 17 1429 0 0</inkml:trace>
  <inkml:trace contextRef="#ctx0" brushRef="#br0" timeOffset="-13581.699">8685 384 904 0 0,'-18'-8'4275'0'0,"65"-5"-3222"0"0,-36 10-1061 0 0,119-23 549 0 0,2 5 0 0 0,99-2-541 0 0,130-19 591 0 0,-337 38-602 0 0,-16 5-8 0 0,0 0 0 0 0,0-1 0 0 0,1-1 0 0 0,-1 1 0 0 0,0-1 0 0 0,0 0 0 0 0,0-1 0 0 0,0 0 1 0 0,0 0-1 0 0,0-1 0 0 0,-1 0 0 0 0,1 0 0 0 0,-1-1 0 0 0,1 0 0 0 0,-1 0 0 0 0,-1-1 0 0 0,1 0 0 0 0,-1 0 0 0 0,1-1 0 0 0,-2 1 1 0 0,1-1-1 0 0,-1-1 0 0 0,1 1 0 0 0,-2-1 0 0 0,1 0 0 0 0,-1 0 0 0 0,0 0 0 0 0,0 0 0 0 0,-1-1 0 0 0,0 0 0 0 0,1-6 19 0 0,-65-28-222 0 0,60 42 202 0 0,1 0-22 0 0,0 0 9 0 0,-18 37-122 0 0,29 184 481 0 0,-2-155-260 0 0,37 407 1449 0 0,-62-495-929 0 0,13 0-562 0 0,1-1 0 0 0,1 0 0 0 0,2 0 0 0 0,0 0 0 0 0,1 0 0 0 0,1 1 0 0 0,1-1 0 0 0,1 1 0 0 0,1 0 0 0 0,5-10-24 0 0,18 13-220 0 0,-29 19 218 0 0,4 4 9 0 0,111 154-73 0 0,-113-153 91 0 0,1 1 0 0 0,0-1 1 0 0,0 1-1 0 0,1-1 0 0 0,0 0 1 0 0,-1 0-1 0 0,2-1 0 0 0,-1 1 1 0 0,0-1-1 0 0,1 0 0 0 0,0 0 1 0 0,0 0-1 0 0,0-1 0 0 0,1 0 1 0 0,-1 0-1 0 0,1 0 0 0 0,-1-1 0 0 0,1 1 1 0 0,0-1-1 0 0,0-1 0 0 0,0 1 1 0 0,0-1-1 0 0,0 0 0 0 0,1-1 1 0 0,-1 1-1 0 0,0-1 0 0 0,0 0 1 0 0,0-1-1 0 0,3 0-25 0 0,17-5-27 0 0,0-2 0 0 0,-1-1 1 0 0,0-1-1 0 0,-1-1 0 0 0,0-1 1 0 0,0-1-1 0 0,-1-1 0 0 0,-1-1 0 0 0,-1-1 1 0 0,0-1-1 0 0,-1-1 0 0 0,-1 0 1 0 0,0-2-1 0 0,-2 0 0 0 0,2-4 27 0 0,-18 23-2 0 0,0 0 0 0 0,-1 1 1 0 0,1-1-1 0 0,-1 0 0 0 0,1 0 0 0 0,-1 0 0 0 0,1 0 0 0 0,-1 1 0 0 0,0-1 0 0 0,1 0 0 0 0,-1 0 0 0 0,0 0 1 0 0,0 0-1 0 0,0 0 0 0 0,1 0 0 0 0,-1 0 0 0 0,0 0 0 0 0,0 0 0 0 0,-1 0 0 0 0,1 0 0 0 0,0 1 0 0 0,0-1 1 0 0,0 0-1 0 0,0 0 0 0 0,-1 0 0 0 0,1 0 0 0 0,0 0 0 0 0,-1 0 0 0 0,1 0 0 0 0,-1 1 0 0 0,1-1 0 0 0,-1 0 1 0 0,0 0-1 0 0,1 1 0 0 0,-1-1 0 0 0,0 0 0 0 0,1 1 0 0 0,-1-1 0 0 0,0 1 0 0 0,0-1 0 0 0,1 1 0 0 0,-1-1 1 0 0,0 1-1 0 0,0-1 0 0 0,0 1 0 0 0,0 0 0 0 0,0-1 0 0 0,0 1 0 0 0,1 0 0 0 0,-1 0 0 0 0,0 0 0 0 0,0 0 1 0 0,0 0-1 0 0,0 0 0 0 0,0 0 0 0 0,0 0 0 0 0,-1 0 2 0 0,-63 0-44 0 0,54 2 7 0 0,0 0 1 0 0,0 1 0 0 0,1 0 0 0 0,-1 0-1 0 0,1 1 1 0 0,0 1 0 0 0,0 0 0 0 0,1 0 0 0 0,-1 1-1 0 0,1 0 1 0 0,0 0 0 0 0,1 1 0 0 0,0 1-1 0 0,0-1 1 0 0,0 1 0 0 0,1 1 0 0 0,0-1-1 0 0,1 1 1 0 0,0 0 0 0 0,0 1 0 0 0,-2 4 36 0 0,9-11-45 0 0,0 1 0 0 0,0-1 1 0 0,1 1-1 0 0,-1-1 1 0 0,1 0-1 0 0,-1 1 0 0 0,1-1 1 0 0,0 0-1 0 0,0 0 0 0 0,1 0 1 0 0,-1-1-1 0 0,0 1 0 0 0,1 0 1 0 0,0-1-1 0 0,0 0 0 0 0,-1 0 1 0 0,1 1-1 0 0,1-2 0 0 0,-1 1 1 0 0,0 0-1 0 0,0-1 1 0 0,1 1-1 0 0,-1-1 0 0 0,1 0 1 0 0,-1 0-1 0 0,1 0 0 0 0,-1-1 1 0 0,1 1-1 0 0,-1-1 0 0 0,1 0 1 0 0,0 0 44 0 0,34 2-423 0 0,-1-2 1 0 0,1-2 0 0 0,-1-1-1 0 0,0-1 1 0 0,0-3 0 0 0,0-1-1 0 0,17-7 423 0 0,-20 6-254 0 0</inkml:trace>
  <inkml:trace contextRef="#ctx0" brushRef="#br0" timeOffset="-13133.395">10802 616 3196 0 0,'58'-66'2234'0'0,"-117"68"-1607"0"0,47 3-602 0 0,0 0 1 0 0,0 1-1 0 0,1 0 0 0 0,0 1 0 0 0,1 0 1 0 0,-1 1-1 0 0,1 0 0 0 0,1 0 0 0 0,0 1 0 0 0,0 0 1 0 0,0 1-1 0 0,1 0 0 0 0,1 0 0 0 0,0 1 1 0 0,0 0-1 0 0,1 0 0 0 0,1 1 0 0 0,-4 7-25 0 0,11-18 22 0 0,-1 0 0 0 0,0 0 0 0 0,0 0 0 0 0,1 0 0 0 0,-1 0 0 0 0,1-1 0 0 0,-1 1 0 0 0,0-1 0 0 0,1 1 0 0 0,-1-1 0 0 0,1 1 0 0 0,-1-1 0 0 0,1 0 0 0 0,0 0 0 0 0,-1 0-1 0 0,1 0 1 0 0,-1 0 0 0 0,1 0 0 0 0,-1 0 0 0 0,1 0 0 0 0,-1-1 0 0 0,1 1 0 0 0,-1-1 0 0 0,1 1 0 0 0,-1-1 0 0 0,1 1 0 0 0,-1-1 0 0 0,0 0 0 0 0,1 0 0 0 0,-1 0 0 0 0,0 0 0 0 0,0 0 0 0 0,0 0 0 0 0,1 0-1 0 0,-1 0 1 0 0,0 0 0 0 0,0 0 0 0 0,0-2-22 0 0,160-161 430 0 0,-158 165-430 0 0,0 0 0 0 0,0 0 0 0 0,0 0 0 0 0,0 0 0 0 0,0 0 0 0 0,0 1 0 0 0,0-1 0 0 0,-1 1 0 0 0,1 0 0 0 0,-1 0 0 0 0,1 0 0 0 0,-1 0 1 0 0,0 0-1 0 0,0 0 0 0 0,0 1 0 0 0,0-1 0 0 0,0 1 0 0 0,0 0 0 0 0,-1-1 0 0 0,1 1 0 0 0,-1 0 0 0 0,0 0 0 0 0,0 0 0 0 0,0 0 0 0 0,0 0 0 0 0,-1 0 0 0 0,1 0 1 0 0,-1 0-1 0 0,1 0 0 0 0,-1 0 0 0 0,0 1 0 0 0,17 94 868 0 0,-18-183 447 0 0,8 64-1303 0 0,1 0 1 0 0,0 0 0 0 0,2 0-1 0 0,1 2 1 0 0,0-1 0 0 0,1 1-1 0 0,1 1 1 0 0,10-10-13 0 0,93-61-5728 0 0,-107 86 4375 0 0,-4 0-39 0 0</inkml:trace>
  <inkml:trace contextRef="#ctx0" brushRef="#br0" timeOffset="-12774.1">11196 586 1016 0 0,'22'1'380'0'0,"1"-2"1"0"0,-1-1-1 0 0,0-1 0 0 0,0 0 0 0 0,0-2 0 0 0,0-1 1 0 0,0 0-1 0 0,-1-2 0 0 0,0 0 0 0 0,-1-2 0 0 0,17-9-380 0 0,10-45 1600 0 0,-47 63-1420 0 0,0 1-69 0 0,-26-17 377 0 0,12 17-467 0 0,0 2 0 0 0,0-1 1 0 0,0 2-1 0 0,0 0 1 0 0,0 0-1 0 0,0 2 0 0 0,1-1 1 0 0,0 2-1 0 0,0 0 1 0 0,0 0-1 0 0,1 1 0 0 0,0 1 1 0 0,0 0-1 0 0,1 1 1 0 0,0 0-1 0 0,0 0 0 0 0,1 1 1 0 0,0 1-1 0 0,1-1 1 0 0,0 2-1 0 0,1-1 0 0 0,1 1 1 0 0,-4 7-22 0 0,10-15 16 0 0,0-1 1 0 0,0 1 0 0 0,0-1-1 0 0,1 1 1 0 0,-1-1-1 0 0,1 1 1 0 0,0-1 0 0 0,0 1-1 0 0,0-1 1 0 0,1 1 0 0 0,-1-1-1 0 0,1 1 1 0 0,0-1-1 0 0,0 1 1 0 0,0-1 0 0 0,0 0-1 0 0,1 0 1 0 0,-1 1 0 0 0,1-1-1 0 0,0 0 1 0 0,0 0-1 0 0,0-1 1 0 0,0 1 0 0 0,0 0-1 0 0,1-1 1 0 0,-1 1 0 0 0,1-1-1 0 0,0 0 1 0 0,0 0-1 0 0,0 0 1 0 0,0 0 0 0 0,0 0-1 0 0,0-1 1 0 0,0 1 0 0 0,1-1-1 0 0,-1 0 1 0 0,0 0-1 0 0,1 0 1 0 0,0 0-17 0 0,142 16-1265 0 0,-136-18 846 0 0,1 0 1 0 0,-1-2-1 0 0,0 1 0 0 0,0-1 0 0 0,-1 0 1 0 0,1-1-1 0 0,-1 0 0 0 0,0-1 1 0 0,0 0-1 0 0,0-1 0 0 0,0 1 1 0 0,5-7 418 0 0,3 0-1280 0 0</inkml:trace>
  <inkml:trace contextRef="#ctx0" brushRef="#br0" timeOffset="-12198.551">11671 454 888 0 0,'35'-5'3394'0'0,"22"83"-2472"0"0,-49-48-587 0 0,-1 1-1 0 0,-1 0 0 0 0,-2 0 0 0 0,-1 0 0 0 0,-1 0 0 0 0,-2 22-334 0 0,-1-54 36 0 0,1 1 1 0 0,0-1-1 0 0,0 0 1 0 0,-1 1-1 0 0,1-1 1 0 0,0 1-1 0 0,-1-1 1 0 0,1 1 0 0 0,-1-1-1 0 0,1 1 1 0 0,0-1-1 0 0,-1 1 1 0 0,1-1-1 0 0,-1 1 1 0 0,1 0-1 0 0,-1-1 1 0 0,0 1-1 0 0,1 0 1 0 0,-1-1-1 0 0,1 1 1 0 0,-1 0 0 0 0,0 0-1 0 0,1 0 1 0 0,-1-1-1 0 0,0 1 1 0 0,1 0-1 0 0,-1 0 1 0 0,0 0-1 0 0,1 0 1 0 0,-1 0-1 0 0,1 0 1 0 0,-1 0 0 0 0,0 0-1 0 0,1 1 1 0 0,-1-1-1 0 0,0 0 1 0 0,1 0-1 0 0,-1 0 1 0 0,1 1-1 0 0,-1-1 1 0 0,0 0-1 0 0,1 1 1 0 0,-1-1-1 0 0,1 0 1 0 0,-1 1 0 0 0,1-1-1 0 0,-1 1 1 0 0,1-1-1 0 0,-1 1 1 0 0,1-1-1 0 0,0 1 1 0 0,-1-1-1 0 0,1 1 1 0 0,0 0-1 0 0,-1-1 1 0 0,1 1-1 0 0,0-1 1 0 0,0 1 0 0 0,0 0-1 0 0,-1-1 1 0 0,1 1-1 0 0,0 0 1 0 0,0-1-1 0 0,0 1 1 0 0,0-1-1 0 0,0 1 1 0 0,0 0-37 0 0,-4-12 22 0 0,0 1 1 0 0,1-2 0 0 0,0 1-1 0 0,1 0 1 0 0,0 0-1 0 0,1-1 1 0 0,0 1-1 0 0,1-1 1 0 0,0 1 0 0 0,1-1-1 0 0,0 1 1 0 0,1-1-1 0 0,0 1 1 0 0,1 0-1 0 0,0 0 1 0 0,1 0 0 0 0,0 0-1 0 0,1 0 1 0 0,0 1-1 0 0,0 0 1 0 0,4-4-23 0 0,-5 13-21 0 0,0-1 0 0 0,0 1 0 0 0,0 1-1 0 0,0-1 1 0 0,1 0 0 0 0,-1 1 0 0 0,0 0 0 0 0,0 0 0 0 0,1 0 0 0 0,-1 1 0 0 0,0-1 0 0 0,0 1-1 0 0,0 0 1 0 0,0 0 0 0 0,0 1 0 0 0,0-1 0 0 0,0 1 0 0 0,0 0 0 0 0,0 0 0 0 0,-1 0 0 0 0,1 0-1 0 0,-1 1 1 0 0,0 0 0 0 0,1-1 0 0 0,-1 1 0 0 0,0 0 0 0 0,-1 1 0 0 0,1-1 0 0 0,-1 0 0 0 0,1 1-1 0 0,-1-1 1 0 0,0 1 0 0 0,1 2 21 0 0,4 3 8 0 0,-1 0-1 0 0,0 0 0 0 0,-1 1 1 0 0,0 0-1 0 0,0 0 0 0 0,-1 0 1 0 0,0 0-1 0 0,-1 1 0 0 0,0 0 1 0 0,-1 0-1 0 0,0-1 0 0 0,-1 1 1 0 0,0 0-1 0 0,0 7-7 0 0,-1-16 98 0 0,0-2-22 0 0,-11 10 338 0 0,8-40-404 0 0,2 19-24 0 0,1-1 0 0 0,0 0 0 0 0,1 1 0 0 0,0-1 0 0 0,1 1 0 0 0,1 0-1 0 0,0-1 1 0 0,0 1 0 0 0,1 0 0 0 0,0 0 0 0 0,1 1 0 0 0,0 0 0 0 0,1-1 0 0 0,0 2 0 0 0,0-1 0 0 0,1 1 0 0 0,1 0 0 0 0,-1 0 0 0 0,1 1 0 0 0,1 0 0 0 0,0 0-1 0 0,0 1 1 0 0,0 0 0 0 0,1 1 0 0 0,0 0 0 0 0,0 1 0 0 0,0-1 0 0 0,1 2 0 0 0,0 0 0 0 0,0 0 0 0 0,9-1 14 0 0,-10 9-7 0 0,0 0-1 0 0,0 1 1 0 0,0 1 0 0 0,-1-1-1 0 0,1 2 1 0 0,-2-1 0 0 0,1 1-1 0 0,-1 0 1 0 0,0 1 0 0 0,0 0-1 0 0,-1 0 1 0 0,0 1 0 0 0,0 0-1 0 0,-1 0 1 0 0,-1 0 0 0 0,1 1-1 0 0,-1 0 1 0 0,-1 0 0 0 0,0 1-1 0 0,0-1 1 0 0,1 11 7 0 0,1-3 322 0 0,-3-13-568 0 0,0-1 0 0 0,0 1 0 0 0,-1 0 0 0 0,0 0 0 0 0,0 0 0 0 0,0 0 0 0 0,0 1 0 0 0,-1-1 0 0 0,0 0 0 0 0,0 1 0 0 0,-1-1-1 0 0,1 0 1 0 0,-1 1 0 0 0,0-1 0 0 0,0 1 0 0 0,-1-1 0 0 0,0 1 0 0 0,0-1 0 0 0,0 0 0 0 0,-1 1 0 0 0,1-1 0 0 0,-1 0 0 0 0,-1 0 0 0 0,1 0 0 0 0,-1 0 0 0 0,1-1 0 0 0,-2 1 0 0 0,1-1 0 0 0,-4 4 246 0 0,-11-2-1096 0 0</inkml:trace>
  <inkml:trace contextRef="#ctx0" brushRef="#br0" timeOffset="-21414.423">3674 630 1484 0 0,'24'-4'4381'0'0,"-14"35"-3658"0"0,41 203-57 0 0,-12-77-334 0 0,-16-66-203 0 0,-23-90-245 0 0,-6-11-1336 0 0,-19-37-1404 0 0,14 30 1721 0 0</inkml:trace>
  <inkml:trace contextRef="#ctx0" brushRef="#br0" timeOffset="-20994.32">3451 549 1664 0 0,'5'-11'154'0'0,"0"0"0"0"0,1 1 1 0 0,0-1-1 0 0,0 1 0 0 0,1 1 0 0 0,1-1 0 0 0,0 1 0 0 0,0 1 0 0 0,0-1 0 0 0,1 1 0 0 0,1 1 1 0 0,-1 0-1 0 0,1 0 0 0 0,0 1 0 0 0,1 0 0 0 0,-1 0 0 0 0,1 1 0 0 0,0 1 0 0 0,1 0 0 0 0,-1 1 1 0 0,1 0-1 0 0,-1 0 0 0 0,1 1 0 0 0,0 1 0 0 0,0 0 0 0 0,9 1-154 0 0,-9 2 39 0 0,0 1-1 0 0,0 1 0 0 0,0 0 1 0 0,0 0-1 0 0,-1 1 1 0 0,0 1-1 0 0,0 0 1 0 0,0 0-1 0 0,0 1 1 0 0,-1 0-1 0 0,0 1 0 0 0,-1 0 1 0 0,0 1-1 0 0,0 0 1 0 0,-1 0-1 0 0,0 1 1 0 0,-1 0-1 0 0,0 1 0 0 0,0-1 1 0 0,-1 1-1 0 0,0 0 1 0 0,-1 1-1 0 0,-1 0 1 0 0,0-1-1 0 0,0 1 0 0 0,-1 1 1 0 0,-1-1-1 0 0,2 11-38 0 0,-5-15 1 0 0,0 1 1 0 0,-1-1-1 0 0,1 0 0 0 0,-1 0 0 0 0,-1 0 0 0 0,0 0 0 0 0,0 0 0 0 0,0-1 0 0 0,-1 1 1 0 0,0-1-1 0 0,-1 0 0 0 0,1 0 0 0 0,-1 0 0 0 0,-1-1 0 0 0,1 0 0 0 0,-1 0 1 0 0,0 0-1 0 0,-1-1 0 0 0,1 1 0 0 0,-1-2 0 0 0,0 1 0 0 0,0-1 0 0 0,-1 0 1 0 0,-1 1-2 0 0,-74 16-3654 0 0,71-21 2353 0 0</inkml:trace>
  <inkml:trace contextRef="#ctx0" brushRef="#br0" timeOffset="-20513.421">4021 844 1028 0 0,'10'1'166'0'0,"-1"0"0"0"0,1 0 1 0 0,0 1-1 0 0,-1 0 0 0 0,1 0 0 0 0,-1 1 0 0 0,0 0 0 0 0,0 1 0 0 0,0 0 0 0 0,0 1 1 0 0,0-1-1 0 0,-1 2 0 0 0,5 3-166 0 0,-4-2 158 0 0,-1-1 0 0 0,-1 1 1 0 0,1 0-1 0 0,-1 1 0 0 0,0 0 1 0 0,-1 0-1 0 0,0 1 0 0 0,0-1 1 0 0,-1 1-1 0 0,0 0 0 0 0,-1 1 1 0 0,0-1-1 0 0,0 1 0 0 0,-1 0 1 0 0,0 0-1 0 0,-1 0 0 0 0,0 0 1 0 0,-1 1-1 0 0,1 9-158 0 0,-3-19 47 0 0,1 0-1 0 0,-1 1 1 0 0,1-1 0 0 0,-1 0 0 0 0,0 0-1 0 0,1 0 1 0 0,-1 1 0 0 0,0-1 0 0 0,0 0-1 0 0,0 0 1 0 0,0 0 0 0 0,0 0-1 0 0,0 0 1 0 0,0-1 0 0 0,0 1 0 0 0,0 0-1 0 0,0 0 1 0 0,-1-1 0 0 0,1 1 0 0 0,0-1-1 0 0,0 1 1 0 0,-1-1 0 0 0,1 1 0 0 0,0-1-1 0 0,-1 0 1 0 0,1 0 0 0 0,-1 1 0 0 0,1-1-1 0 0,0 0 1 0 0,-1 0 0 0 0,1-1-1 0 0,0 1 1 0 0,-1 0 0 0 0,1 0 0 0 0,-1-1-1 0 0,1 1 1 0 0,0-1 0 0 0,0 1 0 0 0,-1-1-1 0 0,1 1 1 0 0,0-1 0 0 0,0 0 0 0 0,0 0-1 0 0,-1 1 1 0 0,1-1 0 0 0,0 0 0 0 0,0 0-1 0 0,0 0 1 0 0,1 0 0 0 0,-1 0-1 0 0,-1-1-46 0 0,-2-4-5 0 0,-1 0-1 0 0,1 0 1 0 0,1-1-1 0 0,-1 1 1 0 0,1-1-1 0 0,0 0 0 0 0,0 0 1 0 0,1 0-1 0 0,0 0 1 0 0,0 0-1 0 0,0 0 0 0 0,1-1 1 0 0,1 1-1 0 0,-1-1 1 0 0,1 1-1 0 0,0-1 0 0 0,1 1 1 0 0,0 0-1 0 0,0-1 1 0 0,0 1-1 0 0,1 0 0 0 0,0 0 1 0 0,0 0-1 0 0,1 0 1 0 0,0 0-1 0 0,1 0 1 0 0,-1 1-1 0 0,1-1 0 0 0,0 1 1 0 0,1 0-1 0 0,-1 0 1 0 0,1 1-1 0 0,0 0 0 0 0,1-1 1 0 0,-1 1-1 0 0,1 1 1 0 0,0-1-1 0 0,0 1 0 0 0,1 0 6 0 0,112-26-5663 0 0,-102 29 4449 0 0</inkml:trace>
  <inkml:trace contextRef="#ctx0" brushRef="#br0" timeOffset="-19511.274">4766 829 1140 0 0,'-132'77'1941'0'0,"122"-69"-1863"0"0,1 0 1 0 0,0 1 0 0 0,1 0 0 0 0,0 0 0 0 0,0 1-1 0 0,1 0 1 0 0,0 0 0 0 0,1 1 0 0 0,0 0-1 0 0,1 0 1 0 0,0 0 0 0 0,1 1 0 0 0,0-1-1 0 0,1 1 1 0 0,0 0 0 0 0,1 1 0 0 0,0-1-1 0 0,0 2-78 0 0,3-12 22 0 0,-1 1 0 0 0,1 0-1 0 0,0-1 1 0 0,0 1-1 0 0,0-1 1 0 0,0 1-1 0 0,0-1 1 0 0,0 0 0 0 0,0 1-1 0 0,1-1 1 0 0,-1 0-1 0 0,1 0 1 0 0,0 0-1 0 0,0 0 1 0 0,0 0 0 0 0,0 0-1 0 0,0-1 1 0 0,0 1-1 0 0,0-1 1 0 0,0 1 0 0 0,1-1-1 0 0,-1 0 1 0 0,0 0-1 0 0,1 0 1 0 0,-1 0-1 0 0,1 0 1 0 0,0-1 0 0 0,-1 1-1 0 0,1-1 1 0 0,-1 1-1 0 0,1-1 1 0 0,0 0-1 0 0,-1 0 1 0 0,1 0 0 0 0,0-1-1 0 0,-1 1 1 0 0,1-1-1 0 0,0 1-21 0 0,97-17 477 0 0,-87 14-433 0 0,-1 0 0 0 0,1 0-1 0 0,-1-1 1 0 0,0-1-1 0 0,0 0 1 0 0,0-1 0 0 0,0 0-1 0 0,-1-1 1 0 0,0 0 0 0 0,-1-1-1 0 0,0 0 1 0 0,0-1 0 0 0,0 0-1 0 0,-1 0 1 0 0,-1-1 0 0 0,1 0-1 0 0,-2-1 1 0 0,1 1 0 0 0,2-8-44 0 0,-10 15 15 0 0,0 0 0 0 0,0 1 1 0 0,0-1-1 0 0,0 0 1 0 0,0 0-1 0 0,-1 1 1 0 0,0-1-1 0 0,1 0 0 0 0,-1 1 1 0 0,0-1-1 0 0,0 1 1 0 0,0-1-1 0 0,-1 1 1 0 0,1-1-1 0 0,-1 1 0 0 0,1 0 1 0 0,-1 0-1 0 0,0 0 1 0 0,0 0-1 0 0,0 0 1 0 0,0 0-1 0 0,0 0 1 0 0,0 0-1 0 0,0 1 0 0 0,-1-1 1 0 0,1 1-1 0 0,-1 0 1 0 0,1 0-1 0 0,-1 0 1 0 0,1 0-1 0 0,-1 0 0 0 0,0 0 1 0 0,1 1-1 0 0,-1-1 1 0 0,0 1-1 0 0,-1 0-15 0 0,-105-14 320 0 0,30 14-268 0 0,98-20-447 0 0,40-10 251 0 0,201-122-696 0 0,-249 142 1019 0 0,-1-1 0 0 0,0 0 1 0 0,0-1-1 0 0,-1-1 0 0 0,-1 1 1 0 0,0-1-1 0 0,0-1 1 0 0,-2 1-1 0 0,1-1 0 0 0,-2 0 1 0 0,0-1-1 0 0,-1 1 1 0 0,0-1-1 0 0,-1 0 0 0 0,-1 0 1 0 0,0 0-1 0 0,-1 0 0 0 0,-1-1 1 0 0,-1-13-180 0 0,1 29 7 0 0,0-1 0 0 0,0 0-1 0 0,0 1 1 0 0,0-1 0 0 0,0 0 0 0 0,0 1 0 0 0,-1-1-1 0 0,1 0 1 0 0,0 1 0 0 0,0-1 0 0 0,-1 0 0 0 0,1 1 0 0 0,-1-1-1 0 0,1 1 1 0 0,0-1 0 0 0,-1 1 0 0 0,1-1 0 0 0,-1 1-1 0 0,1-1 1 0 0,-1 1 0 0 0,1-1 0 0 0,-1 1 0 0 0,0-1 0 0 0,1 1-1 0 0,-1 0 1 0 0,1-1 0 0 0,-1 1 0 0 0,0 0 0 0 0,1 0-1 0 0,-1 0 1 0 0,0-1 0 0 0,0 1 0 0 0,1 0 0 0 0,-1 0 0 0 0,0 0-1 0 0,1 0 1 0 0,-1 0 0 0 0,0 0 0 0 0,1 0 0 0 0,-1 1 0 0 0,0-1-1 0 0,1 0 1 0 0,-1 0 0 0 0,0 0 0 0 0,1 1 0 0 0,-1-1-1 0 0,0 0 1 0 0,1 1 0 0 0,-1-1 0 0 0,1 0 0 0 0,-1 1 0 0 0,1-1-1 0 0,-1 1 1 0 0,1-1 0 0 0,-1 1 0 0 0,1-1 0 0 0,-1 1-1 0 0,1-1 1 0 0,-1 1 0 0 0,1 0 0 0 0,0 0-7 0 0,-8 21 22 0 0,2 0 1 0 0,1 0-1 0 0,0 1 1 0 0,2 0-1 0 0,0 0 0 0 0,2 0 1 0 0,1 0-1 0 0,0 1 1 0 0,3 6-23 0 0,-2 23 25 0 0,26 201 96 0 0,-10-70 25 0 0,6-222-531 0 0,-18 28 347 0 0,1 1 0 0 0,0 1 0 0 0,0-1 0 0 0,0 1 0 0 0,2 0 1 0 0,-1 0-1 0 0,1 1 0 0 0,0 0 0 0 0,0 1 0 0 0,0-1 0 0 0,1 2 1 0 0,0-1-1 0 0,1 1 0 0 0,-1 1 0 0 0,1-1 0 0 0,0 2 0 0 0,0-1 1 0 0,0 1-1 0 0,0 1 0 0 0,1 0 0 0 0,-1 0 0 0 0,1 1 1 0 0,4 0 37 0 0,-10 2-13 0 0,0-1 0 0 0,-1 1 0 0 0,1 0 1 0 0,-1 0-1 0 0,1 0 0 0 0,-1 1 0 0 0,1-1 1 0 0,-1 1-1 0 0,0 0 0 0 0,0 1 1 0 0,0-1-1 0 0,0 1 0 0 0,0-1 0 0 0,-1 1 1 0 0,1 0-1 0 0,-1 1 0 0 0,1-1 1 0 0,-1 0-1 0 0,0 1 0 0 0,-1 0 0 0 0,1 0 1 0 0,-1 0-1 0 0,1 0 0 0 0,-1 0 1 0 0,0 0-1 0 0,-1 1 0 0 0,2 2 13 0 0,-7 0-24 0 0,-1 0 0 0 0,0 0 0 0 0,0 0 0 0 0,0-1-1 0 0,-1 1 1 0 0,0-1 0 0 0,0-1 0 0 0,-1 1 0 0 0,1-1 0 0 0,-1 0 0 0 0,0-1-1 0 0,0 1 1 0 0,-1-2 0 0 0,0 1 0 0 0,1-1 0 0 0,-1 0 0 0 0,0 0 0 0 0,0-1-1 0 0,-1 0 1 0 0,1-1 0 0 0,0 1 0 0 0,-1-2 0 0 0,1 1 0 0 0,-3-1 24 0 0,-5 1-349 0 0,-1 0 0 0 0,1-1 1 0 0,0 0-1 0 0,-1-1 0 0 0,1-1 1 0 0,0-1-1 0 0,0-1 0 0 0,0 0 0 0 0,0 0 1 0 0,0-2-1 0 0,1 0 0 0 0,-11-7 349 0 0,-5-2-684 0 0</inkml:trace>
  <inkml:trace contextRef="#ctx0" brushRef="#br0" timeOffset="-18184.87">6064 753 1348 0 0,'-10'-3'131'0'0,"-1"2"0"0"0,1-1 0 0 0,0 1 1 0 0,-1 0-1 0 0,0 1 0 0 0,1 0 0 0 0,-1 1 0 0 0,1 0 0 0 0,-1 1 0 0 0,1 0 0 0 0,0 1 1 0 0,-6 2-132 0 0,14-5-2 0 0,-29 7 134 0 0,0 1 0 0 0,0 1 0 0 0,1 2 0 0 0,0 1-1 0 0,1 2 1 0 0,0 0 0 0 0,1 2 0 0 0,1 1 0 0 0,1 1 0 0 0,0 2-1 0 0,-16 15-131 0 0,-26 62 481 0 0,68-96-284 0 0,0-1-3 0 0,25 16 231 0 0,-4-21-386 0 0,-1-1 0 0 0,0-1 0 0 0,0 0 0 0 0,-1-2 0 0 0,1 0 0 0 0,-2-1 0 0 0,0-1 1 0 0,0-1-1 0 0,-1 0 0 0 0,0-1 0 0 0,-1-1 0 0 0,-1-1 0 0 0,2-2-39 0 0,35-27 70 0 0,-47 40-96 0 0,-5 5 31 0 0,0-1-1 0 0,0 1 1 0 0,0 0-1 0 0,0-1 1 0 0,1 1-1 0 0,-1-1 1 0 0,0 1-1 0 0,1-1 1 0 0,-1 1-1 0 0,0-1 1 0 0,1 1-1 0 0,-1-1 1 0 0,0 1-1 0 0,1-1 1 0 0,-1 0-1 0 0,1 1 1 0 0,-1-1-1 0 0,1 0 1 0 0,-1 1-1 0 0,1-1 0 0 0,-1 0 1 0 0,1 1-1 0 0,-1-1 1 0 0,1 0-1 0 0,-1 0 1 0 0,1 0-1 0 0,-1 0 1 0 0,1 1-1 0 0,0-1 1 0 0,-1 0-1 0 0,1 0 1 0 0,-1 0-1 0 0,1 0 1 0 0,0 0-1 0 0,-1-1 1 0 0,1 1-1 0 0,-1 0 1 0 0,1 0-1 0 0,-1 0 1 0 0,1 0-1 0 0,0 0 0 0 0,-1-1 1 0 0,1 1-1 0 0,-1 0 1 0 0,1-1-1 0 0,-1 1 1 0 0,1 0-1 0 0,-1-1 1 0 0,0 1-1 0 0,1-1 1 0 0,-1 1-1 0 0,1 0 1 0 0,-1-1-1 0 0,0 1 1 0 0,1-1-1 0 0,-1 1 1 0 0,0-1-1 0 0,0 1 1 0 0,1-1-1 0 0,-1 0 1 0 0,0 1-1 0 0,0-1 0 0 0,0 1 1 0 0,0-1-5 0 0,-30 157-236 0 0,30-154 238 0 0,0 1 0 0 0,0-1 0 0 0,0 1-1 0 0,0-1 1 0 0,1 1 0 0 0,-1-1 0 0 0,1 1 0 0 0,-1-1 0 0 0,1 0 0 0 0,0 1 0 0 0,0-1 0 0 0,0 0-1 0 0,0 1 1 0 0,0-1 0 0 0,1 0 0 0 0,-1 0 0 0 0,1 0 0 0 0,-1 0 0 0 0,1 0 0 0 0,0-1 0 0 0,0 1-1 0 0,0 0 1 0 0,0-1 0 0 0,0 1 0 0 0,0-1 0 0 0,0 0 0 0 0,0 0 0 0 0,0 0 0 0 0,1 0 0 0 0,-1 0-1 0 0,0 0 1 0 0,1 0 0 0 0,-1-1 0 0 0,1 1 0 0 0,-1-1 0 0 0,1 0 0 0 0,-1 0 0 0 0,1 0 0 0 0,-1 0-1 0 0,3 0-1 0 0,104-31-384 0 0,-91 21 245 0 0,0-2-1 0 0,0 0 1 0 0,-1 0 0 0 0,-1-2-1 0 0,0 0 1 0 0,-1-1-1 0 0,0-1 1 0 0,-1 0-1 0 0,-1 0 1 0 0,-1-2 0 0 0,0 0-1 0 0,-1 0 1 0 0,-1-1-1 0 0,-1 0 1 0 0,1-6 139 0 0,78-312 1217 0 0,-80 144 1210 0 0,-9 194-2407 0 0,1 0 1 0 0,-1 0-1 0 0,1 0 0 0 0,-1-1 1 0 0,0 1-1 0 0,1 0 0 0 0,-1 0 0 0 0,0-1 1 0 0,0 1-1 0 0,1 0 0 0 0,-1-1 1 0 0,0 1-1 0 0,0 0 0 0 0,0-1 1 0 0,0 1-1 0 0,0-1 0 0 0,0 0 1 0 0,0 1-1 0 0,0-1 0 0 0,0 0 1 0 0,0 0-1 0 0,0 1 0 0 0,0-1 0 0 0,0 0 1 0 0,0 0-1 0 0,0 0 0 0 0,0 0 1 0 0,0 0-1 0 0,0-1 0 0 0,0 1 1 0 0,0 0-1 0 0,0 0 0 0 0,0-1 1 0 0,0 1-1 0 0,0 0 0 0 0,0-1 0 0 0,0 1 1 0 0,0-1-1 0 0,0 0 0 0 0,0 1 1 0 0,0-1-1 0 0,1 0 0 0 0,-1 1 1 0 0,0-1-1 0 0,0 0 0 0 0,1 0 1 0 0,-1 1-1 0 0,1-1 0 0 0,-1 0 0 0 0,1 0 1 0 0,-1 0-1 0 0,1 0 0 0 0,-1 0 1 0 0,1 0-1 0 0,0 0 0 0 0,-1 0 1 0 0,1 0-1 0 0,0 0 0 0 0,0 0 1 0 0,0 0-1 0 0,0 0 0 0 0,0 0 0 0 0,0-1-20 0 0,-10 34 36 0 0,1 1-1 0 0,2-1 0 0 0,1 1 0 0 0,1 0 0 0 0,3 1 0 0 0,0-1 0 0 0,2 15-35 0 0,20 126 163 0 0,7 43 67 0 0,65-335-581 0 0,-87 115 332 0 0,1 0 0 0 0,0-1 0 0 0,0 2-1 0 0,0-1 1 0 0,0 1 0 0 0,0 0 0 0 0,0 0 0 0 0,1 1 0 0 0,-1-1 0 0 0,1 2 0 0 0,-1-1 0 0 0,1 1 0 0 0,-1 0 0 0 0,1 0 0 0 0,-1 0-1 0 0,1 1 1 0 0,-1 0 0 0 0,1 1 0 0 0,-1-1 0 0 0,0 1 0 0 0,1 0 0 0 0,-1 1 0 0 0,0 0 0 0 0,0 0 0 0 0,-1 0 0 0 0,1 0-1 0 0,-1 1 1 0 0,0 0 0 0 0,0 0 0 0 0,0 1 0 0 0,0-1 0 0 0,-1 1 0 0 0,1 0 0 0 0,-1 0 0 0 0,2 4 19 0 0,-36 58-345 0 0,19-58-49 0 0,0-1 1 0 0,-1 1-1 0 0,0-2 0 0 0,-1 0 1 0 0,0 0-1 0 0,0-1 0 0 0,0-1 0 0 0,-1 0 1 0 0,0-1-1 0 0,0-1 0 0 0,0 0 1 0 0,0 0-1 0 0,0-2 0 0 0,-15 1 394 0 0,7-2-1332 0 0</inkml:trace>
  <inkml:trace contextRef="#ctx0" brushRef="#br0" timeOffset="-17798.581">6759 723 1240 0 0,'11'118'4208'0'0,"-13"-80"-3607"0"0,7-10-457 0 0,7-37-3394 0 0,-5-7 1971 0 0</inkml:trace>
  <inkml:trace contextRef="#ctx0" brushRef="#br0" timeOffset="-17625.319">6746 354 1932 0 0,'0'-5'1136'0'0,"-3"-1"-200"0"0,-1 2-332 0 0,3 2-196 0 0,-2-1-244 0 0,1 0-16 0 0,-3 2-316 0 0,5-1-4 0 0,-1 2-4 0 0,-1 2-20 0 0,0-2 40 0 0,2 0 12 0 0,-1 3-180 0 0,-1 1 80 0 0,4 1-48 0 0,-4-1-140 0 0,4 2-388 0 0,-2 2-436 0 0</inkml:trace>
  <inkml:trace contextRef="#ctx0" brushRef="#br0" timeOffset="-16958.804">6903 1006 1160 0 0,'2'2'140'0'0,"1"0"0"0"0,-1-1 0 0 0,1 0 1 0 0,-1 0-1 0 0,1 0 0 0 0,0 0 0 0 0,0 0 0 0 0,0 0 0 0 0,-1-1 0 0 0,1 1 0 0 0,0-1 0 0 0,0 0 0 0 0,0 0 1 0 0,0 0-1 0 0,0 0 0 0 0,0 0 0 0 0,0-1 0 0 0,-1 1 0 0 0,1-1 0 0 0,0 0 0 0 0,0 0 0 0 0,0 0 1 0 0,-1 0-1 0 0,1 0 0 0 0,-1-1 0 0 0,1 1 0 0 0,-1-1 0 0 0,1 0 0 0 0,-1 0 0 0 0,0 0 0 0 0,0 0 1 0 0,0 0-1 0 0,0 0 0 0 0,0 0 0 0 0,0-1 0 0 0,-1 1 0 0 0,2-3-140 0 0,52-101-183 0 0,-35 34 221 0 0,-2-1 0 0 0,-4 0-1 0 0,-3-1 1 0 0,-4-1 0 0 0,-1-62-38 0 0,-4 85 352 0 0,1 11 37 0 0,-3 41-345 0 0,-10 12 68 0 0,1 24-122 0 0,2 0-1 0 0,1 0 0 0 0,2 1 1 0 0,1-1-1 0 0,2 1 0 0 0,3 15 11 0 0,-2-44 16 0 0,1 16-1 0 0,1 0 1 0 0,1 0-1 0 0,1 0 1 0 0,1 0-1 0 0,1-1 1 0 0,1 0-1 0 0,1 0 1 0 0,1-1-1 0 0,1 0 1 0 0,2-1-1 0 0,0 1-15 0 0,-8-16 13 0 0,0-1-1 0 0,1 0 0 0 0,0 0 0 0 0,0 0 0 0 0,0 0 1 0 0,0-1-1 0 0,1 0 0 0 0,-1 0 0 0 0,1 0 1 0 0,0-1-1 0 0,1 0 0 0 0,-1 0 0 0 0,0 0 0 0 0,1-1 1 0 0,0 0-1 0 0,-1 0 0 0 0,1-1 0 0 0,0 0 1 0 0,0 0-1 0 0,0 0 0 0 0,0-1 0 0 0,0 0 0 0 0,0-1 1 0 0,0 1-1 0 0,0-1 0 0 0,0-1 0 0 0,-1 1 0 0 0,1-1 1 0 0,0 0-1 0 0,-1-1 0 0 0,4-1-12 0 0,5-2 28 0 0,1-1-1 0 0,-1-1 1 0 0,0 0-1 0 0,-1-1 1 0 0,0 0-1 0 0,0-1 1 0 0,-1-1 0 0 0,0 0-1 0 0,-1 0 1 0 0,-1-2-1 0 0,0 1 1 0 0,6-10-28 0 0,-14 19-15 0 0,-4 3 26 0 0,1 0 0 0 0,-1 0 0 0 0,1-1 1 0 0,-1 1-1 0 0,1 0 0 0 0,-1 0 0 0 0,1 0 0 0 0,-1 0 1 0 0,1 0-1 0 0,-1-1 0 0 0,1 1 0 0 0,-1 0 0 0 0,1 0 1 0 0,0-1-1 0 0,-1 1 0 0 0,1 0 0 0 0,-1-1 0 0 0,1 1 1 0 0,0 0-1 0 0,-1-1 0 0 0,1 1 0 0 0,0 0 0 0 0,0-1 1 0 0,-1 1-1 0 0,1-1 0 0 0,0 1 0 0 0,0-1 0 0 0,-1 1 1 0 0,1-1-1 0 0,0 1 0 0 0,0-1 0 0 0,0 1 0 0 0,0-1 1 0 0,0 1-1 0 0,0-1 0 0 0,0 1 0 0 0,0-1 0 0 0,0 1 1 0 0,0-1-1 0 0,0 1 0 0 0,0-1 0 0 0,0 1 0 0 0,0 0 1 0 0,1-1-1 0 0,-1 1 0 0 0,0-1 0 0 0,0 1 0 0 0,0-1 1 0 0,1 1-1 0 0,-1-1 0 0 0,0 1 0 0 0,1 0 0 0 0,-1-1-11 0 0,-2 2-4 0 0,0 0 0 0 0,0 0 0 0 0,0 0 0 0 0,0 0 0 0 0,0 1 0 0 0,0-1 0 0 0,0 1 0 0 0,0-1 0 0 0,0 1-1 0 0,1 0 1 0 0,-1-1 0 0 0,1 1 0 0 0,-1 0 0 0 0,1 0 0 0 0,0 0 0 0 0,0 0 0 0 0,0 0 0 0 0,0 1-1 0 0,0-1 1 0 0,0 0 0 0 0,1 0 0 0 0,-1 1 0 0 0,1-1 0 0 0,-1 1 0 0 0,1-1 0 0 0,0 0 0 0 0,0 1 0 0 0,0-1 4 0 0,-13 38-4768 0 0,10-38 3482 0 0,-3-2-103 0 0</inkml:trace>
  <inkml:trace contextRef="#ctx0" brushRef="#br0" timeOffset="-16664.729">7402 400 880 0 0,'-1'-12'3362'0'0,"2"5"-278"0"0,5 6-4803 0 0,-1 1-484 0 0,0-1 1071 0 0</inkml:trace>
  <inkml:trace contextRef="#ctx0" brushRef="#br0" timeOffset="-16276.337">7741 351 1324 0 0,'-9'192'3067'0'0,"7"-62"-2073"0"0,2-120-940 0 0,0 1-1 0 0,0-1 1 0 0,1 0-1 0 0,1 0 1 0 0,0 0 0 0 0,0 0-1 0 0,1 0 1 0 0,0 0-1 0 0,0 0 1 0 0,1-1-1 0 0,1 0 1 0 0,0 1 0 0 0,0-2-1 0 0,1 1 1 0 0,0-1-1 0 0,0 0 1 0 0,1 0-1 0 0,0 0 1 0 0,0-1 0 0 0,1 0-1 0 0,0-1 1 0 0,0 0-1 0 0,0 0 1 0 0,1 0-1 0 0,0-1 1 0 0,4 1-54 0 0,16 1-3927 0 0,-27-7 2680 0 0</inkml:trace>
  <inkml:trace contextRef="#ctx0" brushRef="#br0" timeOffset="-15525.752">7607 672 1048 0 0,'19'-10'297'0'0,"1"0"-1"0"0,1 2 1 0 0,-1 1-1 0 0,1 0 0 0 0,1 1 1 0 0,-1 1-1 0 0,1 2 1 0 0,0 0-1 0 0,8 0-296 0 0,-24 5 34 0 0,1 0 0 0 0,-2 0 0 0 0,1 0 0 0 0,0 0 0 0 0,0 1 0 0 0,-1 0 0 0 0,1 0 1 0 0,-1 1-1 0 0,0-1 0 0 0,0 1 0 0 0,0 0 0 0 0,-1 0 0 0 0,1 1 0 0 0,-1 0 0 0 0,0 0 0 0 0,0 0 0 0 0,-1 0 0 0 0,0 0 0 0 0,2 3-34 0 0,12 14 319 0 0,-10-17-292 0 0,1 0-1 0 0,-1-1 0 0 0,1 0 0 0 0,1 0 0 0 0,-1 0 1 0 0,0-1-1 0 0,1-1 0 0 0,0 1 0 0 0,0-1 0 0 0,-1-1 0 0 0,1 1 1 0 0,0-2-1 0 0,0 1 0 0 0,0-1 0 0 0,0-1 0 0 0,0 1 1 0 0,0-2-1 0 0,0 1 0 0 0,0-1 0 0 0,0 0 0 0 0,-1-1 1 0 0,1 0-1 0 0,-1-1 0 0 0,0 0 0 0 0,0 0 0 0 0,0 0 0 0 0,0-1 1 0 0,-1 0-1 0 0,6-6-26 0 0,-9 8 129 0 0,0 0 0 0 0,0-1 0 0 0,0 1 0 0 0,0-1 0 0 0,-1 0 1 0 0,0-1-1 0 0,1 1 0 0 0,-2 0 0 0 0,1-1 0 0 0,0 0 0 0 0,-1 1 0 0 0,0-1 0 0 0,0 0 0 0 0,-1 0 1 0 0,1 0-1 0 0,-1-1 0 0 0,0 1 0 0 0,0 0 0 0 0,-1 0 0 0 0,0-5-129 0 0,0 9 181 0 0,0-36 976 0 0,-3 26-744 0 0,0 51-488 0 0,16 170 187 0 0,22 235 716 0 0,-36-421-790 0 0,0 0-1 0 0,-2 0 1 0 0,-1-1-1 0 0,-1 1 0 0 0,-1-1 1 0 0,-1 0-1 0 0,-9 21-37 0 0,14-38 19 0 0,0 0-1 0 0,0 0 1 0 0,-1 0 0 0 0,0 0-1 0 0,0 0 1 0 0,-1 0-1 0 0,0-1 1 0 0,0 1-1 0 0,0-1 1 0 0,0 0 0 0 0,-1 0-1 0 0,0-1 1 0 0,0 0-1 0 0,0 1 1 0 0,-1-2-1 0 0,1 1 1 0 0,-1-1 0 0 0,0 1-1 0 0,0-2 1 0 0,0 1-1 0 0,0-1 1 0 0,-1 1-1 0 0,1-2 1 0 0,-1 1 0 0 0,1-1-1 0 0,-1 0 1 0 0,1 0-1 0 0,-1-1 1 0 0,0 0-1 0 0,1 0 1 0 0,-1-1 0 0 0,0 0-1 0 0,-1 0-18 0 0,-3-5 1 0 0,1 0-1 0 0,0-1 1 0 0,0 0-1 0 0,1 0 1 0 0,-1-1-1 0 0,2 0 1 0 0,-1-1-1 0 0,1 0 1 0 0,1 0-1 0 0,-1-1 1 0 0,2 0-1 0 0,-1 0 1 0 0,1-1-1 0 0,1 0 1 0 0,0 0-1 0 0,0 0 1 0 0,2 0 0 0 0,-2-5-1 0 0,-40-219-440 0 0,43 219 368 0 0,2 0 0 0 0,0 0-1 0 0,0 0 1 0 0,2 0 0 0 0,0 0 0 0 0,1 0 0 0 0,0 1-1 0 0,1-1 1 0 0,1 1 0 0 0,0 0 0 0 0,2 0 0 0 0,-1 1-1 0 0,2 0 1 0 0,5-8 72 0 0,1 2-536 0 0,0 1-1 0 0,2 1 1 0 0,0 1 0 0 0,1 0-1 0 0,1 1 1 0 0,0 1-1 0 0,1 0 1 0 0,1 2 0 0 0,0 0-1 0 0,1 1 1 0 0,0 1-1 0 0,1 1 1 0 0,2 1 536 0 0,9-1-1125 0 0</inkml:trace>
  <inkml:trace contextRef="#ctx0" brushRef="#br0" timeOffset="-24931.418">677 625 1392 0 0,'0'0'403'0'0,"0"0"-36"0"0,0 0-40 0 0,2-16 1318 0 0,32-19-478 0 0,-16 123 230 0 0,110 628-378 0 0,-114-650-679 0 0,-34-120-4215 0 0,13 32 2715 0 0,-1-2 30 0 0</inkml:trace>
  <inkml:trace contextRef="#ctx0" brushRef="#br0" timeOffset="-24310.484">152 567 1312 0 0,'-67'21'3807'0'0,"109"-12"-2591"0"0,597-6 734 0 0,-257-24-1470 0 0,-361 21-682 0 0,53-9 366 0 0,-36-22-6180 0 0,-33 20 4717 0 0</inkml:trace>
  <inkml:trace contextRef="#ctx0" brushRef="#br0" timeOffset="-23346.601">1357 997 1240 0 0,'0'0'333'0'0,"-1"-19"1292"0"0,0 18-1609 0 0,0 0 0 0 0,0 0 0 0 0,1-1-1 0 0,-1 1 1 0 0,0 0 0 0 0,0 0 0 0 0,0 0 0 0 0,0 0-1 0 0,0 0 1 0 0,-1 0 0 0 0,1 0 0 0 0,0 1-1 0 0,0-1 1 0 0,-1 0 0 0 0,1 1 0 0 0,0-1 0 0 0,-1 1-1 0 0,1-1 1 0 0,0 1 0 0 0,-1-1 0 0 0,1 1-1 0 0,-1 0 1 0 0,1 0 0 0 0,-1 0 0 0 0,1 0 0 0 0,-1 0-1 0 0,1 0 1 0 0,0 0 0 0 0,-1 0 0 0 0,1 1-1 0 0,-1-1 1 0 0,1 1 0 0 0,0-1 0 0 0,-1 1 0 0 0,1-1-1 0 0,0 1 1 0 0,-1 0 0 0 0,1-1 0 0 0,0 1-1 0 0,0 0 1 0 0,0 0 0 0 0,-1 1-16 0 0,-8 2 41 0 0,0 1 1 0 0,0 0-1 0 0,0 0 1 0 0,1 1-1 0 0,0 1 0 0 0,0 0 1 0 0,1 0-1 0 0,0 0 0 0 0,0 1 1 0 0,1 0-1 0 0,0 1 1 0 0,0 0-1 0 0,1 0 0 0 0,0 0 1 0 0,0 1-1 0 0,1 0 1 0 0,1 0-1 0 0,-1 0 0 0 0,2 0 1 0 0,-1 1-1 0 0,2 0 1 0 0,-1-1-1 0 0,1 1 0 0 0,1 0 1 0 0,0 0-1 0 0,1 0 0 0 0,0 8-41 0 0,3-10 65 0 0,0-1 0 0 0,0 0-1 0 0,1-1 1 0 0,0 1-1 0 0,0 0 1 0 0,1-1-1 0 0,0 0 1 0 0,0 0-1 0 0,1 0 1 0 0,0-1-1 0 0,0 0 1 0 0,0 0-1 0 0,1-1 1 0 0,0 1-1 0 0,0-1 1 0 0,0-1-1 0 0,1 1 1 0 0,-1-1 0 0 0,1-1-1 0 0,0 0 1 0 0,0 0-1 0 0,1 0 1 0 0,-1-1-1 0 0,1 0 1 0 0,-1 0-1 0 0,1-1 1 0 0,-1-1-1 0 0,1 1-64 0 0,7 1 53 0 0,-1-1-1 0 0,1 0 0 0 0,-1 0 0 0 0,1-2 1 0 0,-1 0-1 0 0,0-1 0 0 0,1-1 0 0 0,-1 0 1 0 0,0-1-1 0 0,0 0 0 0 0,-1-1 0 0 0,1-1 1 0 0,-1 0-1 0 0,0-1 0 0 0,-1-1 0 0 0,0 0 1 0 0,0-1-1 0 0,-1 0 0 0 0,3-3-52 0 0,-11 5 17 0 0,0 0 0 0 0,-1 0 0 0 0,0-1-1 0 0,-1 1 1 0 0,0-1 0 0 0,0 1 0 0 0,0-1 0 0 0,-1 1 0 0 0,0-1 0 0 0,0 0-1 0 0,-1 0 1 0 0,0 0 0 0 0,-1 1 0 0 0,0-1 0 0 0,0 0 0 0 0,0 0-1 0 0,-1 1 1 0 0,0-1 0 0 0,-1 1 0 0 0,0 0 0 0 0,0-1 0 0 0,0 1 0 0 0,-1 1-1 0 0,0-1 1 0 0,0 0 0 0 0,-1 1 0 0 0,0 0 0 0 0,0 0 0 0 0,0 0-1 0 0,-1 1 1 0 0,0 0 0 0 0,0 0 0 0 0,0 0 0 0 0,0 1 0 0 0,-1 0 0 0 0,0 0-1 0 0,0 1 1 0 0,0-1 0 0 0,0 2 0 0 0,-1-1 0 0 0,0 0-17 0 0,-45-23 28 0 0,17 8-4053 0 0,36 18 2815 0 0,0 0-208 0 0</inkml:trace>
  <inkml:trace contextRef="#ctx0" brushRef="#br0" timeOffset="-22940.774">1782 739 1240 0 0,'14'-9'1761'0'0,"0"25"521"0"0,66 409-773 0 0,-68-387-1489 0 0,64 128 490 0 0,-75-165-611 0 0,1 0 0 0 0,0 0 0 0 0,-1-1 1 0 0,1 1-1 0 0,0 0 0 0 0,0-1 0 0 0,0 1 0 0 0,0-1 0 0 0,0 0 0 0 0,-1 0 1 0 0,1 1-1 0 0,0-1 0 0 0,0 0 0 0 0,0-1 0 0 0,0 1 0 0 0,0 0 0 0 0,0 0 0 0 0,0-1 1 0 0,-1 1-1 0 0,1-1 0 0 0,0 0 0 0 0,0 1 0 0 0,0-1 0 0 0,-1 0 0 0 0,1 0 1 0 0,-1 0-1 0 0,1 0 0 0 0,-1-1 0 0 0,1 1 0 0 0,-1 0 0 0 0,1-1 0 0 0,-1 1 1 0 0,0 0-1 0 0,0-1 0 0 0,0 0 0 0 0,0 1 0 0 0,0-1 0 0 0,0 0 0 0 0,0 1 1 0 0,-1-1-1 0 0,1 0 0 0 0,0 0 0 0 0,-1 0 101 0 0,9-14-1465 0 0</inkml:trace>
  <inkml:trace contextRef="#ctx0" brushRef="#br0" timeOffset="-22052.734">1513 1170 1068 0 0,'6'-4'3186'0'0,"23"-9"-2881"0"0,-12 7-16 0 0,70-20 107 0 0,1 5 0 0 0,1 3 0 0 0,1 3-1 0 0,12 4-395 0 0,-54 5 92 0 0,160-21-126 0 0,-207 27 63 0 0,-1 0 39 0 0,0 0-44 0 0,15-2-816 0 0,-25 6 764 0 0,0-1 0 0 0,0 2 1 0 0,0-1-1 0 0,1 1 0 0 0,0 1 0 0 0,0-1 1 0 0,0 2-1 0 0,1-1 0 0 0,0 1 1 0 0,0 0-1 0 0,0 1 0 0 0,1 0 0 0 0,1 0 1 0 0,-1 0-1 0 0,1 1 0 0 0,1 0 0 0 0,-1 0 1 0 0,1 1-1 0 0,1 0 0 0 0,0-1 0 0 0,0 1 1 0 0,1 1-1 0 0,1-1 0 0 0,0 0 0 0 0,-1 3 28 0 0,3-10 22 0 0,-1 1 0 0 0,0 0 0 0 0,1-1 0 0 0,-1 1 0 0 0,1-1-1 0 0,0 1 1 0 0,0 0 0 0 0,1-1 0 0 0,-1 1 0 0 0,1-1 0 0 0,0 1-1 0 0,0-1 1 0 0,0 1 0 0 0,0-1 0 0 0,0 1 0 0 0,1-1 0 0 0,0 0-1 0 0,-1 0 1 0 0,1 0 0 0 0,1 0 0 0 0,-1 0 0 0 0,0 0 0 0 0,1-1-1 0 0,-1 1 1 0 0,1-1 0 0 0,0 1 0 0 0,-1-1 0 0 0,1 0 0 0 0,0 0-1 0 0,1 0 1 0 0,-1-1 0 0 0,0 1 0 0 0,0-1 0 0 0,1 0 0 0 0,-1 1-1 0 0,1-2 1 0 0,-1 1 0 0 0,1 0 0 0 0,-1-1 0 0 0,1 1 0 0 0,0-1-1 0 0,-1 0 1 0 0,1 0-22 0 0,7-3-10 0 0,-1 0 0 0 0,1-1-1 0 0,-1 0 1 0 0,0-1 0 0 0,0 0-1 0 0,0 0 1 0 0,-1-1 0 0 0,0 0 0 0 0,0 0-1 0 0,0-1 1 0 0,-1-1 0 0 0,0 0-1 0 0,0 0 1 0 0,-1 0 0 0 0,0-1-1 0 0,-1 0 1 0 0,1 0 0 0 0,-2 0 0 0 0,1-1-1 0 0,1-6 11 0 0,7-21 155 0 0,-15 44-127 0 0,-1 6-119 0 0,-6 107 97 0 0,9-118 2 0 0,0 1 0 0 0,0 0 0 0 0,0 0 1 0 0,1 0-1 0 0,-1-1 0 0 0,1 1 1 0 0,-1-1-1 0 0,1 1 0 0 0,0-1 0 0 0,0 0 1 0 0,0 1-1 0 0,1-1 0 0 0,-1 0 1 0 0,0 0-1 0 0,1-1 0 0 0,-1 1 1 0 0,1 0-1 0 0,-1-1 0 0 0,1 0 0 0 0,0 1 1 0 0,0-1-1 0 0,0 0 0 0 0,0 0 1 0 0,0-1-1 0 0,0 1 0 0 0,0-1 1 0 0,0 1-1 0 0,0-1 0 0 0,0 0 0 0 0,0 0 1 0 0,0-1-1 0 0,0 1 0 0 0,0 0 1 0 0,0-1-1 0 0,0 0 0 0 0,0 0 0 0 0,0 0 1 0 0,-1 0-1 0 0,1 0 0 0 0,0 0 1 0 0,0-1-1 0 0,-1 1 0 0 0,2-2-8 0 0,14-5-15 0 0,0 0 0 0 0,-1-2 0 0 0,0 0 0 0 0,0-1-1 0 0,-1 0 1 0 0,0-2 0 0 0,-1 0 0 0 0,-1 0 0 0 0,0-1 0 0 0,-1-1-1 0 0,0-1 1 0 0,-1 0 0 0 0,-1 0 0 0 0,-1-1 0 0 0,0 0 0 0 0,-1-1-1 0 0,-1 0 1 0 0,0-2 15 0 0,6-22 375 0 0,-1 0 0 0 0,-3 0 0 0 0,-1-1 0 0 0,-2 0 0 0 0,-2-1 0 0 0,-2 0 0 0 0,-2-30-375 0 0,-1 70 58 0 0,0-1 1 0 0,0 1-1 0 0,-1-1 0 0 0,1 1 0 0 0,-1-1 0 0 0,0 1 0 0 0,-1 0 0 0 0,1-1 0 0 0,-1 1 0 0 0,0 0 0 0 0,0 0 0 0 0,0 0 0 0 0,0 0 0 0 0,-1 0 0 0 0,0 1 0 0 0,0-1 0 0 0,0 1 0 0 0,0-1 0 0 0,0 1 0 0 0,-1 0 0 0 0,-1-1-58 0 0,-46 40 545 0 0,43-23-559 0 0,1 0-1 0 0,1 0 1 0 0,0 0 0 0 0,1 1-1 0 0,0 0 1 0 0,1 0 0 0 0,0 1-1 0 0,1-1 1 0 0,1 1 0 0 0,0-1-1 0 0,1 1 1 0 0,1 0 0 0 0,0 0-1 0 0,1-1 1 0 0,1 1 0 0 0,0 0-1 0 0,1-1 1 0 0,0 1 14 0 0,48 165-4064 0 0,-49-173 3772 0 0,25 62-2297 0 0,-14-42 1213 0 0</inkml:trace>
  <inkml:trace contextRef="#ctx0" brushRef="#br0" timeOffset="-10533.866">1165 1769 1076 0 0,'0'0'230'0'0,"0"0"52"0"0,4-5 1 0 0,12-6-154 0 0,0 1 0 0 0,0 1 0 0 0,1 0 0 0 0,0 1 0 0 0,1 1 0 0 0,-1 1 0 0 0,1 1 0 0 0,1 0 0 0 0,-1 1 0 0 0,1 1 0 0 0,-1 1 0 0 0,13 0-129 0 0,62-14 301 0 0,519-56 391 0 0,-164 40-419 0 0,342 24-273 0 0,-469 10 345 0 0,361 60 214 0 0,-287-70-298 0 0,-10-34 168 0 0,432-118-147 0 0,-341 79-108 0 0,-293 47-99 0 0,1 8-1 0 0,2 9 1 0 0,41 6-75 0 0,-56 8 38 0 0,-95 23-225 0 0,87-13 278 0 0,-157-11-1569 0 0,-32 1-1397 0 0,3 3 1583 0 0</inkml:trace>
  <inkml:trace contextRef="#ctx0" brushRef="#br0" timeOffset="-9602.412">8354 1267 848 0 0,'226'4'2627'0'0,"93"-50"-812"0"0,339-24-338 0 0,-136 31-1245 0 0,-344 60-322 0 0,286-3 525 0 0,-184-41-328 0 0,201 6-309 0 0,135-55 534 0 0,-317 28 1033 0 0,-297 43-1518 0 0,-1-1-1 0 0,0 1 1 0 0,0-1-1 0 0,-1 0 1 0 0,1 1-1 0 0,0-1 1 0 0,0 0-1 0 0,-1 1 0 0 0,1-1 1 0 0,-1 0-1 0 0,0 0 1 0 0,1 0-1 0 0,-1 1 1 0 0,0-1-1 0 0,0 0 1 0 0,0 0-1 0 0,0 0 1 0 0,0 1-1 0 0,-1-1 1 0 0,1 0-1 0 0,0 0 1 0 0,-1 0-1 0 0,0 1 1 0 0,1-1-1 0 0,-1 0 1 0 0,0 1-1 0 0,0-1 1 0 0,0 1-1 0 0,0-1 1 0 0,0 1-1 0 0,0-1 0 0 0,0 1 1 0 0,-1-1 153 0 0,0-2 16 0 0,-6-20-1244 0 0,5 1 20 0 0</inkml:trace>
  <inkml:trace contextRef="#ctx0" brushRef="#br0" timeOffset="20940.726">1569 2883 948 0 0,'-10'-7'105'0'0,"-1"0"0"0"0,0 1 0 0 0,0 0 0 0 0,-1 1 0 0 0,0 0 0 0 0,0 1-1 0 0,0 0 1 0 0,-1 1 0 0 0,1 0 0 0 0,-1 1 0 0 0,1 0 0 0 0,-1 1 0 0 0,0 1 0 0 0,0 0 0 0 0,1 0 0 0 0,-1 2 0 0 0,0-1-1 0 0,1 2 1 0 0,-1 0 0 0 0,-1 0-105 0 0,3 0 63 0 0,0 1 0 0 0,0-1 0 0 0,1 2 0 0 0,-1-1 0 0 0,1 1 0 0 0,0 1-1 0 0,1 0 1 0 0,-1 0 0 0 0,1 1 0 0 0,0 1 0 0 0,1-1 0 0 0,0 1 0 0 0,0 0 0 0 0,0 1-1 0 0,1 0 1 0 0,1 0 0 0 0,0 1 0 0 0,0 0 0 0 0,0 0 0 0 0,1 0 0 0 0,1 0 0 0 0,0 1 0 0 0,0 0-1 0 0,1 0 1 0 0,1 0 0 0 0,0 0 0 0 0,0 0 0 0 0,1 1 0 0 0,0 0-63 0 0,1-9 22 0 0,0 0 1 0 0,0 0-1 0 0,0 0 1 0 0,0 0-1 0 0,1 0 1 0 0,0 0-1 0 0,-1 0 1 0 0,1 0-1 0 0,0 0 1 0 0,0-1-1 0 0,0 1 1 0 0,1 0-1 0 0,-1-1 1 0 0,1 1-1 0 0,-1 0 1 0 0,1-1-1 0 0,0 0 1 0 0,0 1-1 0 0,0-1 0 0 0,0 0 1 0 0,0 0-1 0 0,1 0 1 0 0,-1-1-1 0 0,1 1 1 0 0,-1 0-1 0 0,1-1 1 0 0,0 0-1 0 0,-1 1 1 0 0,1-1-1 0 0,0 0 1 0 0,0 0-1 0 0,0-1 1 0 0,0 1-1 0 0,0-1 1 0 0,0 1-1 0 0,0-1 1 0 0,0 0-1 0 0,0 0 1 0 0,0 0-1 0 0,0-1 1 0 0,0 1-23 0 0,120-39 461 0 0,-99 20-375 0 0,0-2 0 0 0,-2 0 0 0 0,0-1 0 0 0,-1-1 0 0 0,-2-2-1 0 0,0 1 1 0 0,-2-2 0 0 0,-1-1 0 0 0,-1 0 0 0 0,-1 0 0 0 0,-1-2 0 0 0,-2 0-1 0 0,-1 0 1 0 0,-1-1 0 0 0,-1 0 0 0 0,-2 0 0 0 0,-1-1 0 0 0,0-29-86 0 0,-1-15 697 0 0,-4 74-694 0 0,-1 0 0 0 0,0 0 0 0 0,0 0 0 0 0,1 0 0 0 0,-1-1 0 0 0,0 1-1 0 0,0 0 1 0 0,0 1 0 0 0,0-1 0 0 0,0 0 0 0 0,0 0 0 0 0,0 0 0 0 0,-1 0 0 0 0,1 1 0 0 0,0-1 0 0 0,0 1 0 0 0,-1-1-1 0 0,1 1 1 0 0,0-1 0 0 0,-1 1 0 0 0,1 0 0 0 0,0 0 0 0 0,-1-1 0 0 0,1 1 0 0 0,0 0 0 0 0,-1 0 0 0 0,1 0 0 0 0,-1 1 0 0 0,1-1-1 0 0,0 0 1 0 0,-1 0 0 0 0,1 1 0 0 0,0-1 0 0 0,0 1 0 0 0,-1-1 0 0 0,1 1 0 0 0,0 0 0 0 0,0-1 0 0 0,0 1 0 0 0,-1 0-1 0 0,1 0 1 0 0,0 0 0 0 0,0 0 0 0 0,0 0 0 0 0,1 0 0 0 0,-1 0 0 0 0,0 0 0 0 0,0 0 0 0 0,0 0 0 0 0,1 0 0 0 0,-1 1-1 0 0,0-1-2 0 0,-6 11 3 0 0,1 0-1 0 0,0 0 0 0 0,0 0 1 0 0,1 1-1 0 0,1-1 0 0 0,0 1 1 0 0,1 1-1 0 0,0-1 0 0 0,1 0 1 0 0,1 0-1 0 0,0 1 0 0 0,0-1 1 0 0,2 1-1 0 0,0 0-2 0 0,-1 3 38 0 0,1 0-1 0 0,1 0 1 0 0,1 0 0 0 0,0-1-1 0 0,1 1 1 0 0,1-1 0 0 0,0 0-1 0 0,1 0 1 0 0,1-1-1 0 0,1 1 1 0 0,0-2 0 0 0,1 1-1 0 0,0-1 1 0 0,1 0 0 0 0,1-1-1 0 0,0 0 1 0 0,1-1 0 0 0,0-1-1 0 0,1 1 1 0 0,8 4-38 0 0,-14-12 28 0 0,1-2 0 0 0,-1 1-1 0 0,0-1 1 0 0,1 0 0 0 0,0-1 0 0 0,-1 1 0 0 0,1-2 0 0 0,0 1-1 0 0,-1-1 1 0 0,1 0 0 0 0,0-1 0 0 0,-1 1 0 0 0,1-2 0 0 0,0 1-1 0 0,-1-1 1 0 0,1 0 0 0 0,-1-1 0 0 0,0 1 0 0 0,0-1 0 0 0,0-1 0 0 0,0 0-1 0 0,-1 0 1 0 0,1 0 0 0 0,-1 0 0 0 0,0-1 0 0 0,0 0 0 0 0,0-1-1 0 0,-1 1 1 0 0,0-1 0 0 0,0 0 0 0 0,-1 0 0 0 0,1-1 0 0 0,-1 1-1 0 0,-1-1 1 0 0,1 0 0 0 0,-1 0 0 0 0,0 0 0 0 0,-1-1 0 0 0,0 1-1 0 0,0-1 1 0 0,1-4-28 0 0,-1 7-1 0 0,1-1-1 0 0,0 1 0 0 0,-1-1 1 0 0,0 0-1 0 0,-1 0 1 0 0,1 0-1 0 0,-1 0 0 0 0,0 0 1 0 0,-1 0-1 0 0,1-1 1 0 0,-1 1-1 0 0,0 0 0 0 0,-1 0 1 0 0,0 0-1 0 0,0-1 1 0 0,0 1-1 0 0,0 0 0 0 0,-1 0 1 0 0,0 1-1 0 0,-1-1 0 0 0,1 0 1 0 0,-1 1-1 0 0,0-1 1 0 0,-2-1 1 0 0,0 6-10 0 0,-1 1 1 0 0,1 0-1 0 0,0 1 0 0 0,-1-1 1 0 0,1 1-1 0 0,0 0 1 0 0,0 0-1 0 0,0 1 1 0 0,0-1-1 0 0,0 1 1 0 0,0 0-1 0 0,0 1 0 0 0,0-1 1 0 0,1 1-1 0 0,-1 0 1 0 0,1 0-1 0 0,0 0 1 0 0,-1 1-1 0 0,2-1 1 0 0,-1 1-1 0 0,0 0 1 0 0,1 0-1 0 0,0 1 0 0 0,0-1 1 0 0,0 1-1 0 0,0-1 1 0 0,1 1-1 0 0,0 0 1 0 0,0 0-1 0 0,0 0 1 0 0,0 1 9 0 0,-1-1-34 0 0,1 1 1 0 0,0 0 0 0 0,0 0 0 0 0,0 0 0 0 0,0 1-1 0 0,1-1 1 0 0,0 0 0 0 0,1 0 0 0 0,-1 1 0 0 0,1-1-1 0 0,0 1 1 0 0,1-1 0 0 0,-1 0 0 0 0,1 1 0 0 0,1-1-1 0 0,-1 0 1 0 0,1 0 0 0 0,0 0 0 0 0,0 0-1 0 0,1 0 1 0 0,0 0 0 0 0,0-1 0 0 0,0 1 0 0 0,1-1-1 0 0,-1 0 1 0 0,1 0 0 0 0,1 0 0 0 0,-1-1 0 0 0,1 1-1 0 0,-1-1 1 0 0,1 0 0 0 0,1 0 0 0 0,-1-1 0 0 0,0 0-1 0 0,1 0 1 0 0,0 0 0 0 0,0 0 0 0 0,-1-1 0 0 0,2 0-1 0 0,-1 0 1 0 0,0-1 0 0 0,0 1 0 0 0,0-1 0 0 0,1-1-1 0 0,-1 1 1 0 0,3-1 33 0 0,8-1-474 0 0,-1 0-1 0 0,0-1 1 0 0,0 0 0 0 0,0-2 0 0 0,0 1-1 0 0,-1-2 1 0 0,1 0 0 0 0,-1-1-1 0 0,0-1 1 0 0,-1 0 0 0 0,0-1-1 0 0,6-5 475 0 0,13-9-1336 0 0</inkml:trace>
  <inkml:trace contextRef="#ctx0" brushRef="#br0" timeOffset="21217.41">2376 2297 928 0 0,'-27'-1'3246'0'0,"-26"74"-2017"0"0,42-42-1031 0 0,2 0-1 0 0,0 0 0 0 0,2 1 1 0 0,2 0-1 0 0,1 0 1 0 0,1 0-1 0 0,1 0 1 0 0,4 31-198 0 0,3-13 176 0 0,2 1 1 0 0,2-2-1 0 0,2 1 1 0 0,3-1-1 0 0,1-1 1 0 0,6 7-177 0 0,35 124 415 0 0,-39-44-775 0 0,-17-132 245 0 0,0 0-1 0 0,-1 0 0 0 0,1-1 0 0 0,-1 1 0 0 0,1 0 1 0 0,-1 0-1 0 0,0-1 0 0 0,0 1 0 0 0,0 0 0 0 0,0-1 0 0 0,-1 1 1 0 0,1-1-1 0 0,-1 0 0 0 0,0 1 0 0 0,1-1 0 0 0,-1 0 1 0 0,0 0-1 0 0,0 0 0 0 0,0 0 0 0 0,-1-1 0 0 0,1 1 1 0 0,0 0-1 0 0,-1-1 0 0 0,1 0 0 0 0,-1 1 0 0 0,1-1 0 0 0,-1 0 1 0 0,0 0-1 0 0,0-1 0 0 0,1 1 0 0 0,-1 0 0 0 0,0-1 1 0 0,0 0-1 0 0,1 0 0 0 0,-1 0 0 0 0,0 0 0 0 0,0 0 1 0 0,0 0-1 0 0,0-1 0 0 0,1 1 0 0 0,-1-1 0 0 0,0 0 1 0 0,1 0-1 0 0,-1 0 0 0 0,0 0 0 0 0,1 0 0 0 0,-2-1 116 0 0,-51-18-1122 0 0</inkml:trace>
  <inkml:trace contextRef="#ctx0" brushRef="#br0" timeOffset="21620.613">1945 2862 860 0 0,'6'-7'4504'0'0,"68"-24"-3232"0"0,-23 21-904 0 0,-1 2-1 0 0,1 2 1 0 0,0 3-1 0 0,0 1 1 0 0,3 3-368 0 0,-11 15 48 0 0,-3 43 142 0 0,-13 36-2049 0 0,-27-94 792 0 0,0-1-187 0 0,-1 2 29 0 0,-4 10 38 0 0</inkml:trace>
  <inkml:trace contextRef="#ctx0" brushRef="#br0" timeOffset="21789.43">2552 2597 2260 0 0,'0'-5'1128'0'0,"3"4"-324"0"0,-3-4-248 0 0,0 4-232 0 0,3-1-220 0 0,-3 1-8 0 0,0 1-248 0 0,2 0-180 0 0,-4 0 136 0 0,2 1-216 0 0,-1-1 120 0 0,1 0-176 0 0,-2 0-144 0 0,-1 0-264 0 0</inkml:trace>
  <inkml:trace contextRef="#ctx0" brushRef="#br0" timeOffset="22831.353">2582 2702 1436 0 0,'15'35'1234'0'0,"-2"-7"-721"0"0,-1 0 1 0 0,-1 0-1 0 0,-2 1 1 0 0,-1 1-1 0 0,-1-1 0 0 0,-2 1 1 0 0,2 24-514 0 0,-7-53 63 0 0,-14 12 475 0 0,13-24-524 0 0,0-1 1 0 0,1 0-1 0 0,1 1 0 0 0,-1-1 1 0 0,2 0-1 0 0,0 1 1 0 0,0-1-1 0 0,1 1 1 0 0,1 0-1 0 0,0 0 1 0 0,0 0-1 0 0,1 0 1 0 0,5-7-15 0 0,44-42-126 0 0,-53 60 91 0 0,-1 0-48 0 0,72 56-75 0 0,-67-50 187 0 0,1 0 1 0 0,0 0 0 0 0,0-1 0 0 0,0 0 0 0 0,0 0-1 0 0,1 0 1 0 0,0-1 0 0 0,0 0 0 0 0,0 0 0 0 0,0 0-1 0 0,1-1 1 0 0,-1-1 0 0 0,1 1 0 0 0,0-1 0 0 0,0 0 0 0 0,0-1-1 0 0,8 1-29 0 0,13-6 19 0 0,0-2 0 0 0,-1-1-1 0 0,1 0 1 0 0,-1-3 0 0 0,-1 0-1 0 0,0-2 1 0 0,0 0 0 0 0,17-13-19 0 0,-1 4-255 0 0,64-41-131 0 0,-177 61 510 0 0,38 8-74 0 0,0 1 0 0 0,1 2 0 0 0,1 1 0 0 0,-1 2-1 0 0,2 1 1 0 0,-27 16-50 0 0,-7 43-62 0 0,63-71 106 0 0,33 32 1 0 0,-20-30-37 0 0,1 0 1 0 0,0-1-1 0 0,0-1 0 0 0,0 0 0 0 0,1-1 1 0 0,-1-1-1 0 0,0 0 0 0 0,0-1 0 0 0,0 0 1 0 0,0-1-1 0 0,0-1 0 0 0,2 0-8 0 0,36-5-5 0 0,5 3-117 0 0,1-2 1 0 0,-1-3-1 0 0,-1-2 0 0 0,0-2 1 0 0,-1-4-1 0 0,9-5 122 0 0,-65 24 30 0 0,0-1 0 0 0,0 1 1 0 0,0-1-1 0 0,0 1 0 0 0,0-1 0 0 0,-1 0 1 0 0,1 1-1 0 0,0-1 0 0 0,0 0 0 0 0,0 0 1 0 0,0 0-1 0 0,-1 0 0 0 0,1 0 0 0 0,0 0 1 0 0,0 0-1 0 0,0-1 0 0 0,0 1 0 0 0,-1 0 1 0 0,1-1-1 0 0,0 1 0 0 0,0 0 0 0 0,0-1 0 0 0,0 1 1 0 0,0-1-1 0 0,0 0 0 0 0,0 1 0 0 0,0-1 1 0 0,0 0-1 0 0,0 0 0 0 0,1 0 0 0 0,-1 1 1 0 0,0-1-1 0 0,0 0 0 0 0,1 0 0 0 0,-1 0 1 0 0,0 0-1 0 0,1 0 0 0 0,-1 0 0 0 0,1-1 1 0 0,0 1-1 0 0,-1 0 0 0 0,1 0 0 0 0,0 0 1 0 0,0 0-1 0 0,-1 0 0 0 0,1-1 0 0 0,0 1 1 0 0,0 0-1 0 0,0 0 0 0 0,0 0 0 0 0,1 0 0 0 0,-1-1 1 0 0,0 1-1 0 0,0 0 0 0 0,1 0 0 0 0,-1 0 1 0 0,1 0-1 0 0,-1 0 0 0 0,1 0 0 0 0,-1 0 1 0 0,1 0-1 0 0,0 0 0 0 0,-1 0 0 0 0,1 0 1 0 0,0 0-1 0 0,0 0 0 0 0,0 0-30 0 0,-16 0 47 0 0,0 0-1 0 0,-1 1 1 0 0,1 1 0 0 0,0 0-1 0 0,0 1 1 0 0,0 1-1 0 0,0 0 1 0 0,1 1 0 0 0,-1 0-1 0 0,1 1 1 0 0,0 1 0 0 0,0 0-1 0 0,1 1 1 0 0,-1 1 0 0 0,-2 3-47 0 0,6 18-544 0 0,50-35 263 0 0,-14-6 333 0 0,-1-1 0 0 0,0-1 0 0 0,-2-2 0 0 0,1 0 0 0 0,-2-2 0 0 0,0 0 0 0 0,-1-1 1 0 0,-2-2-1 0 0,1 0 0 0 0,-2-1 0 0 0,-1 0 0 0 0,-1-2 0 0 0,-1 0 0 0 0,-1 0 0 0 0,-1-2 0 0 0,-1 1 0 0 0,-1-2 0 0 0,-2 1 1 0 0,-1-2-1 0 0,0 1 0 0 0,-2-1 0 0 0,1-24-52 0 0,16-119 3870 0 0,-21 170-3840 0 0,0 0 0 0 0,-1 0 0 0 0,1-1-1 0 0,0 2 1 0 0,0-1 0 0 0,0 0 0 0 0,0 0-1 0 0,0 1 1 0 0,0-1 0 0 0,0 1 0 0 0,0-1-1 0 0,1 1 1 0 0,-1 0 0 0 0,0 0 0 0 0,0 0 0 0 0,0 0-1 0 0,0 0 1 0 0,0 1 0 0 0,0-1 0 0 0,1 0-1 0 0,-1 1 1 0 0,0 0 0 0 0,0-1 0 0 0,0 1-1 0 0,0 0 1 0 0,-1 0 0 0 0,1 0 0 0 0,0 1 0 0 0,0-1-1 0 0,-1 0 1 0 0,1 1 0 0 0,0-1 0 0 0,-1 1-1 0 0,0-1 1 0 0,1 1 0 0 0,-1-1 0 0 0,0 1-1 0 0,0 0 1 0 0,0 0 0 0 0,1 1-30 0 0,141 206-1467 0 0,-88-115 74 0 0,96 133-7114 0 0,-139-207 7326 0 0</inkml:trace>
  <inkml:trace contextRef="#ctx0" brushRef="#br0" timeOffset="24692.41">5277 2687 1720 0 0,'16'-14'1130'0'0,"-16"11"-624"0"0,10-22 626 0 0,-19 2-538 0 0,-3 19-530 0 0,0 1 0 0 0,0 0 0 0 0,0 0 1 0 0,-1 1-1 0 0,1 1 0 0 0,-1 0 0 0 0,1 1 0 0 0,-1 0 0 0 0,1 1 1 0 0,-1 0-1 0 0,1 1 0 0 0,0 0 0 0 0,-1 1 0 0 0,1 0 1 0 0,0 1-1 0 0,-6 4-64 0 0,3-4 18 0 0,-2 0 19 0 0,0 1-1 0 0,0 1 1 0 0,0 1-1 0 0,1 0 1 0 0,0 1-1 0 0,0 0 1 0 0,1 2 0 0 0,0 0-1 0 0,1 0 1 0 0,0 1-1 0 0,1 1 1 0 0,0 1-1 0 0,0 0 1 0 0,2 0-1 0 0,-6 9-36 0 0,15-21 15 0 0,1 1 0 0 0,0 0 0 0 0,0 0-1 0 0,0-1 1 0 0,0 1 0 0 0,0 0 0 0 0,0 0-1 0 0,0 0 1 0 0,0 0 0 0 0,1 0 0 0 0,-1 1-1 0 0,1-1 1 0 0,0 0 0 0 0,0 0 0 0 0,-1 0-1 0 0,1 0 1 0 0,1 0 0 0 0,-1 1 0 0 0,0-1 0 0 0,0 0-1 0 0,1 0 1 0 0,-1 0 0 0 0,1 0 0 0 0,0 0-1 0 0,0 0 1 0 0,0 0 0 0 0,0 0 0 0 0,0 0-1 0 0,0 0 1 0 0,0-1 0 0 0,0 1 0 0 0,1 0-1 0 0,-1-1 1 0 0,1 1 0 0 0,-1-1 0 0 0,1 1-1 0 0,0-1 1 0 0,-1 0 0 0 0,1 0 0 0 0,0 0 0 0 0,0 0-1 0 0,0 0 1 0 0,1 0-15 0 0,100 8 885 0 0,-84-13-889 0 0,-1-2-1 0 0,1 0 1 0 0,-1-1-1 0 0,-1-1 1 0 0,1 0-1 0 0,-1-2 1 0 0,-1 0-1 0 0,1-1 1 0 0,-2 0-1 0 0,0-1 1 0 0,0-1-1 0 0,-1 0 1 0 0,-1-1-1 0 0,0-1 1 0 0,-1 0-1 0 0,0-1 1 0 0,0-2 4 0 0,37-58 280 0 0,-49 76-263 0 0,0 0-57 0 0,0 0 59 0 0,3 4 12 0 0,80 183 64 0 0,-9-73 1229 0 0,-74-113-1042 0 0,0-1-12 0 0,23-17 181 0 0,76-142 470 0 0,-48 35-320 0 0,-43 126-713 0 0,108 114 41 0 0,-103-107 41 0 0,0-2 0 0 0,1 0 0 0 0,0 0-1 0 0,0-1 1 0 0,1-1 0 0 0,0 0 0 0 0,0-1 0 0 0,0-1 0 0 0,0 0-1 0 0,0-1 1 0 0,1-1 0 0 0,-1 0 0 0 0,1-1 0 0 0,-1-1-1 0 0,1 0 1 0 0,-1-1 0 0 0,0-1 0 0 0,0 0 0 0 0,0-1 0 0 0,0 0-1 0 0,0-2 1 0 0,-1 0 0 0 0,0 0 0 0 0,0-1 0 0 0,-1-1-1 0 0,0 0 1 0 0,0-1 0 0 0,-1-1 0 0 0,0 0 0 0 0,-1 0 0 0 0,0-1-1 0 0,0 0 1 0 0,-1-1 0 0 0,-1 0 0 0 0,0-1 0 0 0,-1 0 0 0 0,0-1-1 0 0,-1 1 1 0 0,0-1 0 0 0,-1-1 0 0 0,-1 1 0 0 0,2-8 30 0 0,-5 17-25 0 0,-1 1 0 0 0,1-1 0 0 0,-1 1 1 0 0,0-1-1 0 0,-1 0 0 0 0,1 0 0 0 0,-1 1 0 0 0,0-1 1 0 0,0 0-1 0 0,0 0 0 0 0,-1 0 0 0 0,1 1 0 0 0,-1-1 1 0 0,0 0-1 0 0,-1 1 0 0 0,1-1 0 0 0,-1 1 1 0 0,0-1-1 0 0,0 1 0 0 0,0 0 0 0 0,-1 0 0 0 0,1 0 1 0 0,-1 0-1 0 0,0 0 0 0 0,0 0 0 0 0,-1 1 0 0 0,1 0 1 0 0,-1-1-1 0 0,0 1 0 0 0,1 0 0 0 0,-1 1 1 0 0,0-1-1 0 0,-1 1 0 0 0,1 0 0 0 0,0 0 0 0 0,-1 0 1 0 0,1 1-1 0 0,-1-1 0 0 0,0 1 0 0 0,-1 0 25 0 0,-3 0-7 0 0,0 0-1 0 0,1 1 1 0 0,-1 1 0 0 0,0-1-1 0 0,0 1 1 0 0,0 1-1 0 0,1-1 1 0 0,-1 2-1 0 0,1-1 1 0 0,-1 1 0 0 0,1 0-1 0 0,0 1 1 0 0,0 0-1 0 0,0 0 1 0 0,1 1 0 0 0,-1 0-1 0 0,1 0 1 0 0,0 1-1 0 0,1 0 1 0 0,-1 0-1 0 0,1 0 1 0 0,0 1 0 0 0,1 0-1 0 0,0 0 1 0 0,0 1-1 0 0,0-1 1 0 0,1 1-1 0 0,0 0 1 0 0,1 0 0 0 0,0 0-1 0 0,0 1 1 0 0,0-1-1 0 0,1 1 1 0 0,1 0 0 0 0,-1-1-1 0 0,1 1 1 0 0,1 0-1 0 0,0 0 1 0 0,0 1 7 0 0,2 3-2 0 0,0-1 0 0 0,0 1 0 0 0,1 0 0 0 0,1-1 0 0 0,0 1 0 0 0,1-1 0 0 0,0 0 0 0 0,1-1 0 0 0,0 1 0 0 0,1-1 0 0 0,0 0 0 0 0,1-1 0 0 0,0 0 0 0 0,1 0 0 0 0,0-1 0 0 0,0 0 0 0 0,1 0-1 0 0,0-1 1 0 0,1-1 0 0 0,0 1 0 0 0,0-2 0 0 0,0 1 0 0 0,1-2 0 0 0,0 1 0 0 0,0-2 0 0 0,0 0 0 0 0,1 0 0 0 0,-1-1 0 0 0,1 0 0 0 0,0-2 0 0 0,0 1 0 0 0,1-1 2 0 0,-7-4-17 0 0,0 1 0 0 0,0-1-1 0 0,0 0 1 0 0,-1-1 0 0 0,1 0-1 0 0,-1 0 1 0 0,0 0 0 0 0,0-1-1 0 0,0 0 1 0 0,-1 0 0 0 0,0 0-1 0 0,0-1 1 0 0,0 0 0 0 0,0 1-1 0 0,-1-2 1 0 0,0 1 0 0 0,-1-1-1 0 0,1 1 1 0 0,-1-1 0 0 0,0 0-1 0 0,-1 0 1 0 0,0 0 0 0 0,0 0-1 0 0,1-6 18 0 0,29-54-3 0 0,-19 44 85 0 0,-12 19-78 0 0,0 1 1 0 0,0-1-1 0 0,0 0 0 0 0,1 1 0 0 0,-1-1 0 0 0,1 1 0 0 0,0-1 0 0 0,0 1 1 0 0,0 0-1 0 0,1 0 0 0 0,-1 0 0 0 0,1 0 0 0 0,-1 0 0 0 0,1 0 1 0 0,0 1-1 0 0,0-1 0 0 0,1 1 0 0 0,-1 0 0 0 0,0 0 0 0 0,1 0 1 0 0,-1 1-1 0 0,1-1 0 0 0,-1 1 0 0 0,1 0 0 0 0,0 0 0 0 0,0 0 1 0 0,-1 0-1 0 0,1 0 0 0 0,0 1 0 0 0,0 0 0 0 0,1 0-4 0 0,8 7 21 0 0,-1 2 0 0 0,1-1-1 0 0,-2 1 1 0 0,1 1 0 0 0,-1 0 0 0 0,-1 1-1 0 0,0 0 1 0 0,0 0 0 0 0,-1 1 0 0 0,-1 0 0 0 0,0 1-1 0 0,0 0 1 0 0,-2 0 0 0 0,1 1 0 0 0,1 6-21 0 0,-6 25 626 0 0,-2-44-477 0 0,-21 8 258 0 0,15-19-446 0 0,1-1 0 0 0,0 1 0 0 0,1-1 0 0 0,0 0 0 0 0,1 0 0 0 0,0-1 0 0 0,0 1 0 0 0,1-1 0 0 0,1 1 1 0 0,0-1-1 0 0,1 1 0 0 0,0-1 0 0 0,0 0 0 0 0,1 1 0 0 0,1-1 0 0 0,0 1 0 0 0,1-1 0 0 0,0 1 0 0 0,1 0 0 0 0,0 0 0 0 0,0 0 1 0 0,1 1-1 0 0,1-1 0 0 0,0 1 0 0 0,0 0 0 0 0,1 1 0 0 0,0 0 0 0 0,1 0 0 0 0,0 0 0 0 0,0 1 0 0 0,1 0 0 0 0,0 1 1 0 0,6-4 38 0 0,1-1-644 0 0,0 0 0 0 0,1 2 0 0 0,0 0 0 0 0,1 0 0 0 0,0 2 0 0 0,0 0 0 0 0,1 1 0 0 0,0 1 0 0 0,15-2 644 0 0,0 1-828 0 0</inkml:trace>
  <inkml:trace contextRef="#ctx0" brushRef="#br0" timeOffset="25235.923">7685 2582 1896 0 0,'0'-5'105'0'0,"0"0"-1"0"0,-1 0 0 0 0,1 0 1 0 0,-1 0-1 0 0,0 0 1 0 0,-1 1-1 0 0,1-1 0 0 0,-1 0 1 0 0,0 1-1 0 0,0-1 1 0 0,-1 1-1 0 0,1 0 1 0 0,-1 0-1 0 0,0 0 0 0 0,0 0 1 0 0,0 0-1 0 0,0 0 1 0 0,-1 1-1 0 0,1 0 0 0 0,-1-1 1 0 0,0 2-1 0 0,0-1 1 0 0,-1 0-1 0 0,1 1 1 0 0,0-1-1 0 0,-1 1 0 0 0,1 1 1 0 0,-1-1-1 0 0,0 1 1 0 0,1-1-1 0 0,-1 1 0 0 0,0 1 1 0 0,0-1-1 0 0,0 1 1 0 0,0-1-1 0 0,0 1 1 0 0,0 1-1 0 0,0-1 0 0 0,0 1 1 0 0,1 0-1 0 0,-1 0 1 0 0,0 0-1 0 0,0 1 0 0 0,1 0 1 0 0,-1 0-1 0 0,0 0-104 0 0,-13 2 87 0 0,0 1 0 0 0,0 0 0 0 0,0 2 0 0 0,1 0-1 0 0,0 1 1 0 0,1 0 0 0 0,-1 1 0 0 0,2 1 0 0 0,-1 1-1 0 0,2 0 1 0 0,-1 1 0 0 0,2 1 0 0 0,-1 0 0 0 0,2 0-1 0 0,0 2 1 0 0,0-1 0 0 0,2 2 0 0 0,-1-1 0 0 0,2 1 0 0 0,0 1-1 0 0,2 0 1 0 0,-1 0 0 0 0,2 0 0 0 0,-3 11-87 0 0,9-25 26 0 0,0-1-1 0 0,0 0 1 0 0,1 0 0 0 0,-1 0 0 0 0,0 0 0 0 0,1 1-1 0 0,-1-1 1 0 0,1 0 0 0 0,0 0 0 0 0,0 0 0 0 0,0 0-1 0 0,0 0 1 0 0,0 0 0 0 0,0-1 0 0 0,0 1 0 0 0,1 0-1 0 0,-1-1 1 0 0,1 1 0 0 0,-1 0 0 0 0,1-1 0 0 0,0 0-1 0 0,-1 1 1 0 0,1-1 0 0 0,0 0 0 0 0,0 0 0 0 0,0 0-1 0 0,0 0 1 0 0,0 0 0 0 0,0-1 0 0 0,0 1 0 0 0,0 0-1 0 0,0-1 1 0 0,0 0 0 0 0,1 1 0 0 0,-1-1 0 0 0,0 0-1 0 0,0 0 1 0 0,0 0 0 0 0,0 0 0 0 0,2-1-26 0 0,84-14 325 0 0,-59 3-237 0 0,1-2 0 0 0,-2-1 0 0 0,0-2 0 0 0,-1 0 0 0 0,0-2-1 0 0,-2-1 1 0 0,0-1 0 0 0,2-4-88 0 0,-4 5 55 0 0,-22 19-75 0 0,0 0 1 0 0,0 0-1 0 0,1-1 1 0 0,-1 2-1 0 0,1-1 1 0 0,-1 0-1 0 0,1 0 1 0 0,-1 0-1 0 0,1 1 1 0 0,0-1-1 0 0,-1 1 1 0 0,1-1-1 0 0,0 1 1 0 0,-1 0-1 0 0,1-1 1 0 0,0 1-1 0 0,-1 0 1 0 0,1 0-1 0 0,0 0 0 0 0,0 1 1 0 0,-1-1-1 0 0,1 0 1 0 0,0 1-1 0 0,-1-1 1 0 0,1 1-1 0 0,0-1 1 0 0,-1 1-1 0 0,1 0 1 0 0,-1-1-1 0 0,1 1 1 0 0,-1 0-1 0 0,1 0 1 0 0,-1 0-1 0 0,0 0 1 0 0,0 1-1 0 0,1-1 1 0 0,-1 0-1 0 0,0 1 1 0 0,0-1-1 0 0,0 0 1 0 0,0 1-1 0 0,0-1 1 0 0,-1 1-1 0 0,1-1 1 0 0,0 1-1 0 0,-1 0 1 0 0,1-1-1 0 0,-1 1 1 0 0,1 0-1 0 0,-1-1 1 0 0,0 1-1 0 0,0 0 1 0 0,0 0-1 0 0,0-1 1 0 0,0 1-1 0 0,0 1 20 0 0,3 6-196 0 0,42 83-6686 0 0,-43-80 5687 0 0</inkml:trace>
  <inkml:trace contextRef="#ctx0" brushRef="#br0" timeOffset="26058.947">8346 2979 1160 0 0,'93'-95'4721'0'0,"34"-59"-3243"0"0,-109 131-1485 0 0,0-1 0 0 0,-2-1 0 0 0,-1 0 0 0 0,-1-1 0 0 0,-1-1-1 0 0,-1 0 1 0 0,-1-1 0 0 0,-2 0 0 0 0,-1-1 0 0 0,-1 1-1 0 0,-1-1 1 0 0,-1-10 7 0 0,-5 33-41 0 0,-1 0-1 0 0,0 0 1 0 0,-1 0-1 0 0,1 0 0 0 0,-1 0 1 0 0,-1 0-1 0 0,1 0 1 0 0,-1 1-1 0 0,0-1 1 0 0,0 1-1 0 0,-1 0 0 0 0,1 0 1 0 0,-1 0-1 0 0,0 0 1 0 0,0 1-1 0 0,-1-1 1 0 0,0 1-1 0 0,1 0 0 0 0,-1 0 1 0 0,-1 1-1 0 0,1 0 1 0 0,0 0-1 0 0,-1 0 1 0 0,0 0-1 0 0,1 1 0 0 0,-1 0 1 0 0,0 0-1 0 0,0 1 1 0 0,0 0-1 0 0,-1 0 1 0 0,1 0-1 0 0,0 1 0 0 0,0-1 1 0 0,0 2-1 0 0,-1-1 1 0 0,1 1-1 0 0,0-1 1 0 0,0 2-1 0 0,0-1 0 0 0,0 1 1 0 0,0 0-1 0 0,0 0 1 0 0,0 1-1 0 0,1-1 0 0 0,-4 3 42 0 0,8-1 52 0 0,1 0-1 0 0,0-1 0 0 0,-1 1 0 0 0,1 0 1 0 0,0 0-1 0 0,1 0 0 0 0,-1-1 0 0 0,1 1 1 0 0,-1 0-1 0 0,1-1 0 0 0,0 1 0 0 0,1 0 0 0 0,-1-1 1 0 0,1 1-1 0 0,-1-1 0 0 0,1 0 0 0 0,0 1 1 0 0,0-1-1 0 0,0 0 0 0 0,1 0 0 0 0,-1 0 0 0 0,1-1 1 0 0,0 1-1 0 0,0 0-51 0 0,56 60 456 0 0,-42-49-358 0 0,-1 0 0 0 0,-1 1 1 0 0,-1 1-1 0 0,0 1 0 0 0,-1 0 1 0 0,0 0-1 0 0,-2 1 0 0 0,0 1 1 0 0,-1 0-1 0 0,0 0 0 0 0,-2 1 1 0 0,-1 0-1 0 0,0 1 0 0 0,-1-1 1 0 0,-2 1-1 0 0,0 0 0 0 0,0 8-98 0 0,-4-26-6 0 0,0 1 0 0 0,0-1 0 0 0,-1 1-1 0 0,1-1 1 0 0,-1 1 0 0 0,0-1-1 0 0,0 1 1 0 0,0-1 0 0 0,0 0-1 0 0,-1 1 1 0 0,1-1 0 0 0,-1 0-1 0 0,0 0 1 0 0,0 0 0 0 0,0 0 0 0 0,0 0-1 0 0,0-1 1 0 0,-1 1 0 0 0,1-1-1 0 0,-1 1 1 0 0,0-1 0 0 0,0 0-1 0 0,0 0 1 0 0,-2 1 6 0 0,1-59-2743 0 0,62-35-742 0 0,-31 63 2233 0 0</inkml:trace>
  <inkml:trace contextRef="#ctx0" brushRef="#br0" timeOffset="26508.717">9474 2378 1192 0 0,'2'0'76'0'0,"-1"-1"-1"0"0,1 1 0 0 0,0 0 1 0 0,-1-1-1 0 0,1 1 0 0 0,-1-1 1 0 0,1 1-1 0 0,-1-1 1 0 0,1 1-1 0 0,-1-1 0 0 0,1 0 1 0 0,-1 0-1 0 0,0 0 1 0 0,1 0-1 0 0,-1 0 0 0 0,0 0 1 0 0,0 0-1 0 0,0-1 1 0 0,0 1-1 0 0,0 0 0 0 0,0-1 1 0 0,0 1-1 0 0,0 0 0 0 0,0-1 1 0 0,-1 1-1 0 0,1-1 1 0 0,-1 1-1 0 0,1-1 0 0 0,-1 0 1 0 0,1 1-1 0 0,-1-1 1 0 0,0 0-1 0 0,0 1 0 0 0,0-1 1 0 0,0 1-1 0 0,0-1 1 0 0,0 0-1 0 0,0 1 0 0 0,-1-1 1 0 0,1 0-1 0 0,0 1 1 0 0,-1-1-1 0 0,1 1 0 0 0,-1-1 1 0 0,0 1-1 0 0,0-1 0 0 0,1 1 1 0 0,-1 0-1 0 0,0-1 1 0 0,0 1-1 0 0,0 0 0 0 0,-1-1 1 0 0,1 1-1 0 0,0 0 1 0 0,0 0-1 0 0,-1 0 0 0 0,1 0 1 0 0,0 0-1 0 0,-1 1 1 0 0,1-1-1 0 0,-1 0 0 0 0,1 1 1 0 0,-1-1-1 0 0,1 1 1 0 0,-1-1-1 0 0,-1 1-75 0 0,-10-4 72 0 0,0 2 0 0 0,0 0 0 0 0,0 0 1 0 0,0 1-1 0 0,0 1 0 0 0,-1 0 0 0 0,1 1 0 0 0,0 0 0 0 0,0 1 1 0 0,0 1-1 0 0,0 0 0 0 0,1 0 0 0 0,-1 2 0 0 0,1-1 0 0 0,0 2 1 0 0,0-1-1 0 0,0 2 0 0 0,1-1 0 0 0,0 2 0 0 0,0-1 1 0 0,1 2-1 0 0,0-1 0 0 0,0 1 0 0 0,1 1 0 0 0,0 0 0 0 0,1 0 1 0 0,0 0-1 0 0,1 1 0 0 0,0 1 0 0 0,1-1 0 0 0,0 1 0 0 0,-3 7-72 0 0,7-15 50 0 0,0-1-1 0 0,0 1 1 0 0,0 0-1 0 0,0 0 0 0 0,0 0 1 0 0,1 0-1 0 0,0 0 1 0 0,0 0-1 0 0,0 0 1 0 0,0 1-1 0 0,1-1 0 0 0,0 0 1 0 0,-1 0-1 0 0,1 1 1 0 0,1-1-1 0 0,-1 0 0 0 0,1 1 1 0 0,0-1-1 0 0,0 0 1 0 0,0 0-1 0 0,0 0 0 0 0,1 0 1 0 0,-1 0-1 0 0,1 0 1 0 0,0 0-1 0 0,1-1 1 0 0,-1 1-1 0 0,1-1 0 0 0,-1 1 1 0 0,1-1-1 0 0,0 0 1 0 0,0 0-1 0 0,0 0 0 0 0,1 0 1 0 0,-1-1-1 0 0,1 1 1 0 0,-1-1-1 0 0,1 0 0 0 0,0 0 1 0 0,0 0-1 0 0,0-1 1 0 0,0 1-1 0 0,0-1 1 0 0,0 0-1 0 0,0 0 0 0 0,2-1-49 0 0,9-1 49 0 0,1-1 0 0 0,-1 0 0 0 0,0-1 0 0 0,1-1 0 0 0,-1-1-1 0 0,-1 0 1 0 0,1-1 0 0 0,-1 0 0 0 0,0-1 0 0 0,-1-1 0 0 0,1 0 0 0 0,-1-1-1 0 0,-1-1 1 0 0,0 1 0 0 0,0-2 0 0 0,-1 0 0 0 0,0 0 0 0 0,-1-1 0 0 0,-1 0-1 0 0,0-1 1 0 0,0 0 0 0 0,6-13-49 0 0,-8 14 16 0 0,-7 13-21 0 0,0-1 0 0 0,0 1 1 0 0,1-1-1 0 0,-1 1 0 0 0,0-1 0 0 0,0 1 1 0 0,1-1-1 0 0,-1 1 0 0 0,0-1 0 0 0,1 1 1 0 0,-1-1-1 0 0,0 1 0 0 0,1-1 0 0 0,-1 1 1 0 0,1-1-1 0 0,-1 0 0 0 0,1 1 0 0 0,-1-1 1 0 0,1 0-1 0 0,-1 1 0 0 0,1-1 0 0 0,-1 0 1 0 0,1 0-1 0 0,-1 0 0 0 0,1 1 0 0 0,-1-1 1 0 0,1 0-1 0 0,0 0 0 0 0,-1 0 0 0 0,1 0 1 0 0,-1 0-1 0 0,1 0 0 0 0,-1 0 0 0 0,1 0 1 0 0,0 0-1 0 0,-1 0 0 0 0,1 0 0 0 0,-1-1 1 0 0,1 1-1 0 0,-1 0 0 0 0,1 0 0 0 0,-1 0 0 0 0,1-1 1 0 0,-1 1-1 0 0,1 0 0 0 0,-1-1 0 0 0,1 1 1 0 0,-1 0-1 0 0,1-1 0 0 0,-1 1 0 0 0,0-1 1 0 0,1 1-1 0 0,-1-1 0 0 0,1 1 0 0 0,-1-1 1 0 0,0 1-1 0 0,0-1 0 0 0,1 1 0 0 0,-1-1 5 0 0,13 27-515 0 0,2 0 0 0 0,1-1 0 0 0,1 0 0 0 0,0-1-1 0 0,2-1 1 0 0,1-1 0 0 0,2 0 515 0 0,4 13-5196 0 0,-26-34 3898 0 0</inkml:trace>
  <inkml:trace contextRef="#ctx0" brushRef="#br0" timeOffset="27220.357">9762 2322 1256 0 0,'10'8'281'0'0,"-1"1"-1"0"0,1 0 1 0 0,-2 0 0 0 0,1 1 0 0 0,-1 0-1 0 0,-1 0 1 0 0,0 1 0 0 0,0 0-1 0 0,-1 0 1 0 0,-1 1 0 0 0,0-1-1 0 0,0 1 1 0 0,1 7-281 0 0,-6-18 17 0 0,36 196 3207 0 0,-37-196-3198 0 0,1-1 0 0 0,0 1 0 0 0,-1 0 1 0 0,1 0-1 0 0,0-1 0 0 0,-1 1 0 0 0,1 0 0 0 0,-1 0 0 0 0,0-1 0 0 0,1 1 1 0 0,-1-1-1 0 0,1 1 0 0 0,-1 0 0 0 0,0-1 0 0 0,1 1 0 0 0,-1-1 0 0 0,0 0 0 0 0,0 1 1 0 0,1-1-1 0 0,-1 1 0 0 0,0-1 0 0 0,0 0 0 0 0,0 0 0 0 0,0 1 0 0 0,1-1 1 0 0,-1 0-1 0 0,0 0 0 0 0,0 0 0 0 0,0 0 0 0 0,0 0 0 0 0,0 0 0 0 0,1 0 0 0 0,-1-1 1 0 0,0 1-1 0 0,0 0 0 0 0,0 0 0 0 0,0-1 0 0 0,1 1 0 0 0,-1 0 0 0 0,0-1 1 0 0,0 1-1 0 0,1-1 0 0 0,-1 1 0 0 0,0-1 0 0 0,0 1 0 0 0,1-1 0 0 0,-1 1 0 0 0,1-1 1 0 0,-1 0-1 0 0,1 1 0 0 0,-1-1 0 0 0,1 0 0 0 0,-1 0 0 0 0,1 1 0 0 0,-1-1 1 0 0,1 0-27 0 0,-3-6-8 0 0,0-1 1 0 0,0 1 0 0 0,1-1 0 0 0,0 1 0 0 0,0-1 0 0 0,1 0 0 0 0,0 0 0 0 0,0 0 0 0 0,1 0 0 0 0,0 0 0 0 0,0 0 0 0 0,1 0 0 0 0,0 0 0 0 0,0 1 0 0 0,1-1-1 0 0,0 0 1 0 0,1 1 0 0 0,0-1 0 0 0,0 1 0 0 0,0 0 0 0 0,1 0 0 0 0,0 0 0 0 0,0 0 0 0 0,1 0 0 0 0,0 1 0 0 0,0 0 0 0 0,0 0 0 0 0,1 1 0 0 0,0-1 0 0 0,0 1-1 0 0,0 0 1 0 0,1 1 0 0 0,-1 0 0 0 0,1 0 0 0 0,4-1 7 0 0,-5 5-22 0 0,0 0 0 0 0,0 1-1 0 0,0 0 1 0 0,0 0 0 0 0,0 1-1 0 0,0-1 1 0 0,0 1 0 0 0,0 1-1 0 0,-1-1 1 0 0,1 1 0 0 0,-1 0 0 0 0,0 0-1 0 0,0 1 1 0 0,0-1 0 0 0,0 1-1 0 0,0 0 1 0 0,-1 0 0 0 0,1 1-1 0 0,-1 0 1 0 0,-1-1 0 0 0,1 1-1 0 0,-1 1 1 0 0,1-1 0 0 0,-1 0 0 0 0,-1 1-1 0 0,1-1 1 0 0,-1 1 0 0 0,0 0-1 0 0,0 0 1 0 0,-1 0 0 0 0,0 0-1 0 0,0 0 1 0 0,0 5 22 0 0,-1-9-13 0 0,-2 21 416 0 0,1-22-399 0 0,1-1-1 0 0,-1 1 1 0 0,1-1-1 0 0,-1 1 0 0 0,0-1 1 0 0,1 1-1 0 0,-1-1 1 0 0,0 1-1 0 0,1-1 1 0 0,-1 1-1 0 0,0-1 1 0 0,0 0-1 0 0,1 0 0 0 0,-1 1 1 0 0,0-1-1 0 0,0 0 1 0 0,0 0-1 0 0,0 0 1 0 0,1 0-1 0 0,-1 0 1 0 0,0 0-1 0 0,0 0 1 0 0,0 0-1 0 0,0 0 0 0 0,1 0 1 0 0,-1 0-1 0 0,0-1 1 0 0,0 1-1 0 0,1 0 1 0 0,-1 0-1 0 0,0-1 1 0 0,0 1-1 0 0,1-1 1 0 0,-1 1-1 0 0,0-1 0 0 0,1 1 1 0 0,-1-1-1 0 0,0 1 1 0 0,1-1-1 0 0,-1 1 1 0 0,1-1-1 0 0,-1 0 1 0 0,1 1-1 0 0,-1-1 1 0 0,1 0-1 0 0,0 0 0 0 0,-1 1 1 0 0,1-1-1 0 0,0 0 1 0 0,-1 0-1 0 0,1 0 1 0 0,0 1-1 0 0,0-1 1 0 0,0 0-1 0 0,0 0 0 0 0,0 0 1 0 0,0 0-1 0 0,0 1 1 0 0,0-1-1 0 0,0 0 1 0 0,0 0-1 0 0,0 0 1 0 0,1 1-1 0 0,-1-1 1 0 0,0 0-1 0 0,1 0 0 0 0,-1 0-3 0 0,-8-63-32 0 0,9 55-8 0 0,-1 0 0 0 0,1 0 0 0 0,1 0 0 0 0,0 0 0 0 0,0 0 0 0 0,0 0 0 0 0,1 0 0 0 0,1 0-1 0 0,-1 1 1 0 0,2 0 0 0 0,-1 0 0 0 0,1 0 0 0 0,0 0 0 0 0,0 1 0 0 0,1-1 0 0 0,0 1 0 0 0,4-3 40 0 0,24 32-494 0 0,70 175 206 0 0,-101-192 257 0 0,0 0 1 0 0,0 0-1 0 0,0 0 0 0 0,0-1 0 0 0,1 1 0 0 0,-1-1 1 0 0,1 0-1 0 0,0 0 0 0 0,0 0 0 0 0,1 0 1 0 0,-1-1-1 0 0,1 0 0 0 0,0 0 0 0 0,0 0 0 0 0,0 0 1 0 0,0-1-1 0 0,0 0 0 0 0,1 0 0 0 0,-1 0 1 0 0,1-1-1 0 0,-1 0 0 0 0,1 0 0 0 0,0 0 1 0 0,-1-1-1 0 0,1 0 0 0 0,0 0 0 0 0,-1 0 0 0 0,1-1 1 0 0,0 1-1 0 0,-1-1 0 0 0,1-1 0 0 0,-1 1 1 0 0,5-3 30 0 0,-1-1-115 0 0,0 0 0 0 0,0-1 0 0 0,0 0 0 0 0,0-1 0 0 0,-1 0 0 0 0,0 0 0 0 0,-1-1 0 0 0,0 0 0 0 0,0 0 0 0 0,0-1-1 0 0,-1 0 1 0 0,-1 0 0 0 0,1 0 0 0 0,-1-1 0 0 0,-1 0 0 0 0,0 1 0 0 0,0-2 0 0 0,1-9 115 0 0,5-13-142 0 0</inkml:trace>
  <inkml:trace contextRef="#ctx0" brushRef="#br0" timeOffset="27500.494">10594 2265 5176 0 0,'18'-90'5404'0'0,"-36"355"-4603"0"0,18-207-416 0 0,58 378 1382 0 0,-47-381-1573 0 0,28 164 669 0 0,-89-324-4700 0 0,-28-118-3571 0 0,69 183 6127 0 0</inkml:trace>
  <inkml:trace contextRef="#ctx0" brushRef="#br0" timeOffset="28091.688">10553 2714 1784 0 0,'1'-25'289'0'0,"2"1"0"0"0,0-1 1 0 0,2 1-1 0 0,1 1 0 0 0,1-1 0 0 0,1 1 0 0 0,1 0 0 0 0,1 0 0 0 0,0 1 0 0 0,2 1 1 0 0,1 0-1 0 0,1 0 0 0 0,0 1 0 0 0,8-7-289 0 0,-18 22 56 0 0,-1-1 0 0 0,1 1 0 0 0,0 0 0 0 0,0 0 0 0 0,0 0 0 0 0,1 1 0 0 0,0-1-1 0 0,-1 1 1 0 0,2 0 0 0 0,-1 1 0 0 0,0-1 0 0 0,1 1 0 0 0,0 0 0 0 0,-1 0 0 0 0,1 1 0 0 0,0 0 0 0 0,1 0 0 0 0,-1 0 0 0 0,0 1 0 0 0,0 0 0 0 0,1 0 0 0 0,-1 0 0 0 0,1 1 0 0 0,-1 0 0 0 0,0 1 0 0 0,1-1 0 0 0,-1 1-1 0 0,0 0 1 0 0,1 0 0 0 0,-1 1 0 0 0,0 0 0 0 0,0 0 0 0 0,0 1 0 0 0,0 0 0 0 0,0 0 0 0 0,-1 0 0 0 0,1 0 0 0 0,-1 1 0 0 0,0 0 0 0 0,0 0 0 0 0,-1 0 0 0 0,1 1 0 0 0,-1 0 0 0 0,0 0 0 0 0,0 0 0 0 0,0 0-1 0 0,-1 0 1 0 0,2 3-56 0 0,-4 2 28 0 0,0 0 0 0 0,0-1 0 0 0,-1 1 0 0 0,-1 0 0 0 0,0-1-1 0 0,0 1 1 0 0,0 0 0 0 0,-1-1 0 0 0,-1 0 0 0 0,0 1-1 0 0,0-1 1 0 0,-1 0 0 0 0,0 0 0 0 0,0-1 0 0 0,-1 1 0 0 0,0-1-1 0 0,-1 0 1 0 0,0-1 0 0 0,0 1 0 0 0,0-1 0 0 0,-1 0 0 0 0,0 0-1 0 0,-1-1 1 0 0,1 0 0 0 0,-1-1 0 0 0,0 1 0 0 0,-1-1-1 0 0,1-1 1 0 0,-1 0 0 0 0,0 0 0 0 0,0-1 0 0 0,0 0 0 0 0,-1 0-1 0 0,1-1 1 0 0,-1 0 0 0 0,1-1 0 0 0,-5 0-28 0 0,8-4-80 0 0,0 0-1 0 0,1 0 1 0 0,-1-1 0 0 0,1 1-1 0 0,0-2 1 0 0,0 1 0 0 0,0 0-1 0 0,1-1 1 0 0,-1 0 0 0 0,1 0-1 0 0,0 0 1 0 0,1-1 0 0 0,-1 1-1 0 0,1-1 1 0 0,0 0 0 0 0,0 0-1 0 0,1 0 1 0 0,0 0 0 0 0,0 0-1 0 0,0 0 1 0 0,1-1 0 0 0,0 1 0 0 0,0-1-1 0 0,1 1 1 0 0,0-1 0 0 0,0 1-1 0 0,0-1 1 0 0,1 1 0 0 0,0-1-1 0 0,0 0 81 0 0,4-28-13 0 0,1 1 0 0 0,2 0 0 0 0,1 0 0 0 0,2 1 0 0 0,1 0 0 0 0,1 1 0 0 0,2 1 0 0 0,2 0 0 0 0,0 1 1 0 0,2 1-1 0 0,1 0 0 0 0,2 2 0 0 0,0 0 0 0 0,2 2 0 0 0,1 0 0 0 0,1 2 0 0 0,27-20 13 0 0,26-26 2379 0 0,-128 155-1165 0 0,39-52-1098 0 0,0 0 0 0 0,3 0 0 0 0,1 1 0 0 0,1 0-1 0 0,2 1 1 0 0,1-1 0 0 0,3 26-116 0 0,43 128 581 0 0,-39-177-513 0 0,0 0-1 0 0,1-1 1 0 0,0 0-1 0 0,1 0 0 0 0,0 0 1 0 0,1-1-1 0 0,0 0 0 0 0,0 0 1 0 0,1-1-1 0 0,1 0 0 0 0,-1-1 1 0 0,1 0-1 0 0,1-1 1 0 0,0 0-1 0 0,0 0 0 0 0,0-1 1 0 0,1 0-1 0 0,-1-1 0 0 0,1-1 1 0 0,1 0-1 0 0,-1 0 0 0 0,0-1 1 0 0,1-1-1 0 0,8 1-67 0 0,-7-3-31 0 0,-1 0 1 0 0,1-1-1 0 0,0-1 0 0 0,-1 0 0 0 0,1-1 0 0 0,-1 0 1 0 0,0-1-1 0 0,0 0 0 0 0,0-1 0 0 0,0-1 0 0 0,-1 0 1 0 0,0-1-1 0 0,0 0 0 0 0,-1-1 0 0 0,0 0 0 0 0,0-1 1 0 0,-1 0-1 0 0,0 0 0 0 0,0-1 0 0 0,-1-1 0 0 0,-1 0 1 0 0,0 0-1 0 0,0 0 0 0 0,-1-1 0 0 0,0 0 0 0 0,-1 0 1 0 0,-1-1-1 0 0,0 0 0 0 0,-1 0 0 0 0,0 0 0 0 0,-1-1 1 0 0,0 1-1 0 0,-1-1 0 0 0,-1 1 0 0 0,0-10 31 0 0,-1 20-4 0 0,0 0 0 0 0,-1-1 0 0 0,1 1 0 0 0,-1-1 0 0 0,0 1 0 0 0,0 0 0 0 0,-1 0 0 0 0,1 0 0 0 0,0-1 0 0 0,-1 1 0 0 0,0 1 0 0 0,0-1 0 0 0,0 0 0 0 0,0 0 0 0 0,0 1 0 0 0,-1-1 0 0 0,1 1 0 0 0,-1-1 0 0 0,1 1 0 0 0,-1 0 0 0 0,0 0 0 0 0,0 1 0 0 0,0-1 0 0 0,0 0 0 0 0,0 1 0 0 0,0 0 0 0 0,-1 0-1 0 0,1 0 1 0 0,0 0 0 0 0,-1 0 0 0 0,1 1 0 0 0,0-1 0 0 0,-1 1 0 0 0,1 0 0 0 0,-1 0 0 0 0,-1 1 4 0 0,-120 16 4 0 0,120-16-5 0 0,1 0 0 0 0,-1 0 0 0 0,1 1 0 0 0,-1-1-1 0 0,1 1 1 0 0,0 0 0 0 0,0 0 0 0 0,0 0 0 0 0,0 0-1 0 0,0 1 1 0 0,0 0 0 0 0,1 0 0 0 0,-1 0 0 0 0,1 0 0 0 0,0 0-1 0 0,0 1 1 0 0,0-1 0 0 0,0 1 0 0 0,1 0 0 0 0,-1 0-1 0 0,1 0 1 0 0,0 0 0 0 0,0 0 0 0 0,1 1 0 0 0,-1-1-1 0 0,1 0 1 0 0,0 1 0 0 0,0-1 0 0 0,0 1 0 0 0,1 0-1 0 0,0-1 1 0 0,0 1 0 0 0,0-1 0 0 0,0 2 1 0 0,4 5-104 0 0,1 0 0 0 0,0 0 1 0 0,1-1-1 0 0,0 0 0 0 0,1 0 1 0 0,0-1-1 0 0,0 0 0 0 0,1 0 0 0 0,0 0 1 0 0,0-1-1 0 0,1 0 0 0 0,0-1 1 0 0,1 0-1 0 0,0-1 0 0 0,0 0 0 0 0,7 4 104 0 0,183 71-6467 0 0,-166-71 5212 0 0,0-1 29 0 0</inkml:trace>
  <inkml:trace contextRef="#ctx0" brushRef="#br0" timeOffset="28668.925">12685 1916 1468 0 0,'-161'15'3144'0'0,"158"-15"-3108"0"0,0 0 38 0 0,-1 0-1 0 0,0 1 1 0 0,1-1 0 0 0,-1 1-1 0 0,1-1 1 0 0,-1 1 0 0 0,1 0-1 0 0,-1 0 1 0 0,1 1 0 0 0,0-1 0 0 0,-1 1-1 0 0,1-1 1 0 0,0 1 0 0 0,0 0-1 0 0,0 0 1 0 0,0 1 0 0 0,0-1 0 0 0,1 1-1 0 0,-1-1 1 0 0,1 1 0 0 0,0 0-1 0 0,0 0 1 0 0,-1 0 0 0 0,2 0-1 0 0,-1 0 1 0 0,0 0 0 0 0,1 1 0 0 0,-1-1-1 0 0,1 1 1 0 0,0-1 0 0 0,0 1-1 0 0,1-1 1 0 0,-1 1 0 0 0,1-1 0 0 0,0 1-1 0 0,-1 0 1 0 0,2-1 0 0 0,-1 1-1 0 0,0-1 1 0 0,1 3-74 0 0,12 19 249 0 0,2-1-1 0 0,0-1 1 0 0,1 0 0 0 0,1-1-1 0 0,1-1 1 0 0,2 0 0 0 0,0-2-1 0 0,13 11-248 0 0,113 134 881 0 0,-144-162-885 0 0,0 1 0 0 0,0-1 0 0 0,0 1 0 0 0,0-1 0 0 0,0 1 0 0 0,-1 0 0 0 0,0 0 0 0 0,1-1 0 0 0,-1 1 0 0 0,0 0 0 0 0,0 0 0 0 0,-1 1 0 0 0,1-1 0 0 0,-1 0 0 0 0,1 0 0 0 0,-1 0 0 0 0,0 0 0 0 0,0 0 0 0 0,0 0 0 0 0,-1 1 0 0 0,1-1 0 0 0,-1 0 0 0 0,0 0 0 0 0,1 0 0 0 0,-2 0 0 0 0,1 0 0 0 0,0 0 0 0 0,0 0 0 0 0,-1-1 0 0 0,0 1 0 0 0,1 0 0 0 0,-1-1 0 0 0,0 1 0 0 0,0-1 0 0 0,-1 0 0 0 0,1 0 0 0 0,0 0 0 0 0,-1 0 0 0 0,1 0 0 0 0,-1 0 0 0 0,0 0 0 0 0,1-1 0 0 0,-1 0 0 0 0,0 1 0 0 0,0-1 0 0 0,0 0 0 0 0,0 0 0 0 0,0-1 0 0 0,0 1 0 0 0,0-1 0 0 0,-1 1 0 0 0,1-1 0 0 0,-2 0 4 0 0,-2-2-207 0 0,1 0 1 0 0,-1 0-1 0 0,0 0 1 0 0,1-1 0 0 0,0 0-1 0 0,-1-1 1 0 0,1 1-1 0 0,1-1 1 0 0,-1 0-1 0 0,0-1 1 0 0,1 1 0 0 0,0-1-1 0 0,0 0 1 0 0,0-1-1 0 0,1 1 1 0 0,0-1 0 0 0,0 0-1 0 0,0 0 1 0 0,1 0-1 0 0,-1 0 1 0 0,2-1-1 0 0,-1 1 1 0 0,1-1 0 0 0,0 0-1 0 0,0 1 1 0 0,1-1-1 0 0,0 0 1 0 0,0 0 0 0 0,0 0-1 0 0,1 0 1 0 0,0-1-1 0 0,1 1 207 0 0,-1-17-1228 0 0</inkml:trace>
  <inkml:trace contextRef="#ctx0" brushRef="#br0" timeOffset="28966.025">13071 1953 2620 0 0,'11'-7'946'0'0,"-11"8"-739"0"0,0-1-1 0 0,0 1 0 0 0,0-1 1 0 0,0 0-1 0 0,1 1 0 0 0,-1-1 1 0 0,0 0-1 0 0,0 1 0 0 0,0-1 1 0 0,0 0-1 0 0,0 1 1 0 0,1-1-1 0 0,-1 0 0 0 0,0 1 1 0 0,0-1-1 0 0,1 0 0 0 0,-1 0 1 0 0,0 1-1 0 0,0-1 0 0 0,1 0 1 0 0,-1 0-1 0 0,0 1 0 0 0,1-1 1 0 0,-1 0-1 0 0,0 0 0 0 0,1 0 1 0 0,-1 0-1 0 0,0 0 1 0 0,1 1-1 0 0,-1-1 0 0 0,0 0 1 0 0,1 0-1 0 0,-1 0 0 0 0,1 0-206 0 0,-9 19 210 0 0,0 1-1 0 0,2 0 1 0 0,0 0-1 0 0,1 0 0 0 0,1 1 1 0 0,1-1-1 0 0,1 1 1 0 0,1 0-1 0 0,0 0 0 0 0,3 12-209 0 0,3 9 226 0 0,1 0-1 0 0,3-1 0 0 0,1 0 1 0 0,2 0-1 0 0,16 35-225 0 0,-18-48 68 0 0,93 253 210 0 0,-104-280-362 0 0,0 0 0 0 0,0-1 0 0 0,0 1 0 0 0,-1 0 0 0 0,1-1 0 0 0,0 1 0 0 0,0-1 0 0 0,-1 0 0 0 0,1 1 1 0 0,0-1-1 0 0,-1 0 0 0 0,1 0 0 0 0,0 0 0 0 0,-1 0 0 0 0,1 0 0 0 0,-1 0 0 0 0,1 0 0 0 0,0 0 0 0 0,-1-1 0 0 0,1 1 1 0 0,0 0-1 0 0,0-1 0 0 0,-1 1 0 0 0,1-1 0 0 0,0 0 0 0 0,0 1 0 0 0,0-1 0 0 0,0 0 0 0 0,-1 0 0 0 0,1 1 0 0 0,0-1 1 0 0,0 0-1 0 0,1 0 0 0 0,-1 0 0 0 0,0 0 0 0 0,0-1 0 0 0,0 1 0 0 0,1 0 0 0 0,-1 0 0 0 0,0-1 84 0 0,-98-147-8134 0 0,86 119 6904 0 0</inkml:trace>
  <inkml:trace contextRef="#ctx0" brushRef="#br0" timeOffset="29214.207">13078 2231 1532 0 0,'2'-14'247'0'0,"2"0"-1"0"0,0 0 1 0 0,0 0-1 0 0,1 1 1 0 0,1 0-1 0 0,0 0 1 0 0,1 0-1 0 0,0 1 1 0 0,1 0-1 0 0,1 0 1 0 0,0 1-1 0 0,0 0 1 0 0,1 1-1 0 0,0 0 1 0 0,1 0-1 0 0,0 1 1 0 0,1 1-1 0 0,-1 0 1 0 0,2 0-1 0 0,-1 1 1 0 0,1 1 0 0 0,0 0-1 0 0,0 1 1 0 0,1 0-1 0 0,0 1 1 0 0,0 1-1 0 0,4-1-246 0 0,-12 5 34 0 0,0 1-1 0 0,0 0 1 0 0,0 0-1 0 0,0 0 1 0 0,0 0-1 0 0,-1 1 1 0 0,1 0 0 0 0,-1 0-1 0 0,0 1 1 0 0,0 0-1 0 0,0-1 1 0 0,0 2-1 0 0,0-1 1 0 0,-1 0-1 0 0,0 1 1 0 0,0 0 0 0 0,0 0-1 0 0,-1 0 1 0 0,0 1-1 0 0,0-1 1 0 0,0 1-1 0 0,0 0 1 0 0,-1-1-1 0 0,0 1 1 0 0,0 0 0 0 0,-1 0-1 0 0,1 1 1 0 0,-1-1-1 0 0,-1 0 1 0 0,1 0-1 0 0,-1 1 1 0 0,0-1 0 0 0,-1 0-1 0 0,1 0 1 0 0,-1 0-1 0 0,-1 4-33 0 0,-2-2-16 0 0,1 0 0 0 0,-1-1 0 0 0,0 1 0 0 0,-1-1 0 0 0,0 0 0 0 0,0-1 0 0 0,-1 1 0 0 0,1-1 1 0 0,-1 0-1 0 0,0-1 0 0 0,-1 1 0 0 0,0-1 0 0 0,0 0 0 0 0,0-1 0 0 0,0 0 0 0 0,-1 0 0 0 0,1 0 0 0 0,-1-1 0 0 0,0 0 0 0 0,0-1 0 0 0,-5 2 16 0 0,5-2-263 0 0,0 0 1 0 0,0 0-1 0 0,-1-1 1 0 0,1 0-1 0 0,0 0 1 0 0,-1-1-1 0 0,1 0 1 0 0,0-1-1 0 0,-1 0 1 0 0,1 0-1 0 0,0 0 1 0 0,-1-1-1 0 0,1-1 1 0 0,0 1-1 0 0,1-1 1 0 0,-1-1-1 0 0,0 1 1 0 0,1-1-1 0 0,0-1 1 0 0,0 1-1 0 0,-6-6 263 0 0,1-5-1108 0 0</inkml:trace>
  <inkml:trace contextRef="#ctx0" brushRef="#br0" timeOffset="29661.442">13838 2012 2000 0 0,'11'-20'3864'0'0,"-44"24"-2804"0"0,12 5-862 0 0,0 2-1 0 0,1 0 1 0 0,1 1-1 0 0,0 1 1 0 0,0 1-1 0 0,2 0 1 0 0,0 1-1 0 0,0 1 1 0 0,1 1-1 0 0,1 1 1 0 0,1 0-1 0 0,1 0 1 0 0,0 2 0 0 0,-8 16-198 0 0,21-35 27 0 0,0 0 1 0 0,0 0 0 0 0,-1-1 0 0 0,1 1 0 0 0,0 0 0 0 0,0 0-1 0 0,0 0 1 0 0,0 0 0 0 0,0 0 0 0 0,1 0 0 0 0,-1 0-1 0 0,0 0 1 0 0,0 0 0 0 0,1 0 0 0 0,-1 0 0 0 0,0 0 0 0 0,1 0-1 0 0,-1 0 1 0 0,1 0 0 0 0,-1 0 0 0 0,1-1 0 0 0,-1 1 0 0 0,1 0-1 0 0,0 0 1 0 0,0-1 0 0 0,-1 1 0 0 0,1 0 0 0 0,0-1 0 0 0,0 1-1 0 0,-1-1 1 0 0,1 1 0 0 0,0-1 0 0 0,0 1 0 0 0,0-1 0 0 0,0 0-1 0 0,0 1 1 0 0,0-1 0 0 0,0 0 0 0 0,0 0 0 0 0,0 0-1 0 0,0 0 1 0 0,0 0 0 0 0,0 0 0 0 0,0 0 0 0 0,0 0 0 0 0,0 0-1 0 0,0 0 1 0 0,0 0 0 0 0,0-1 0 0 0,0 1 0 0 0,0 0 0 0 0,-1-1-1 0 0,1 1 1 0 0,0-1 0 0 0,0 1 0 0 0,0-1 0 0 0,0 1 0 0 0,0-1-1 0 0,0 0-27 0 0,67-16 371 0 0,208-113 481 0 0,-262 141-844 0 0,-11 15-534 0 0,4-20 166 0 0,-1 0 0 0 0,1 0-1 0 0,0-1 1 0 0,1 0 0 0 0,0 0-1 0 0,-1-1 1 0 0,1 0-1 0 0,1-1 1 0 0,-1 1 0 0 0,0-2-1 0 0,1 1 1 0 0,0-1 0 0 0,0 0-1 0 0,-1-1 1 0 0,1 0-1 0 0,0 0 1 0 0,0-1 0 0 0,0 0-1 0 0,0-1 1 0 0,0 0 0 0 0,4-1 360 0 0,7 2-1369 0 0,0 0 61 0 0</inkml:trace>
  <inkml:trace contextRef="#ctx0" brushRef="#br0" timeOffset="30064.203">14593 1893 1404 0 0,'1'0'73'0'0,"-1"-1"0"0"0,1 1 0 0 0,0-1 0 0 0,-1 0-1 0 0,1 1 1 0 0,-1-1 0 0 0,1 1 0 0 0,-1-1 0 0 0,1 0 0 0 0,-1 0-1 0 0,1 1 1 0 0,-1-1 0 0 0,1 0 0 0 0,-1 0 0 0 0,0 1 0 0 0,0-1-1 0 0,1 0 1 0 0,-1 0 0 0 0,0 0 0 0 0,0 0 0 0 0,0 1 0 0 0,0-1 0 0 0,0 0-1 0 0,0 0 1 0 0,0 0 0 0 0,0 0 0 0 0,0 1 0 0 0,0-1 0 0 0,-1 0-1 0 0,1 0 1 0 0,0 0 0 0 0,0 0 0 0 0,-1 1 0 0 0,1-1 0 0 0,-1 0-1 0 0,1 0 1 0 0,-1 1 0 0 0,1-1 0 0 0,-1 0 0 0 0,1 1 0 0 0,-1-1 0 0 0,0 1-1 0 0,1-1 1 0 0,-1 1 0 0 0,0-1 0 0 0,1 1 0 0 0,-1-1 0 0 0,0 1-1 0 0,0-1 1 0 0,1 1 0 0 0,-1 0 0 0 0,0 0 0 0 0,0-1 0 0 0,0 1-1 0 0,1 0 1 0 0,-1 0 0 0 0,0 0 0 0 0,0 0 0 0 0,0 0 0 0 0,0 0 0 0 0,0 0-1 0 0,1 0 1 0 0,-1 0 0 0 0,0 0 0 0 0,0 1 0 0 0,0-1 0 0 0,0 0-1 0 0,0 1-72 0 0,-59 19 1188 0 0,44-13-985 0 0,0 1 0 0 0,1 0-1 0 0,1 1 1 0 0,-1 1 0 0 0,1 0 0 0 0,1 1 0 0 0,0 0 0 0 0,1 1 0 0 0,0 1 0 0 0,0 0 0 0 0,2 0 0 0 0,-1 1-1 0 0,2 0 1 0 0,0 1 0 0 0,1 0 0 0 0,0 1 0 0 0,1 0 0 0 0,1 0 0 0 0,1 0 0 0 0,0 1 0 0 0,-1 10-203 0 0,6-22 45 0 0,1-1 0 0 0,0 1 0 0 0,0-1 0 0 0,0 1 0 0 0,0-1 0 0 0,1 0 0 0 0,0 0 0 0 0,0 1 0 0 0,0-1 0 0 0,0-1 0 0 0,1 1 0 0 0,-1 0 0 0 0,1 0 0 0 0,0-1 1 0 0,0 0-1 0 0,0 1 0 0 0,1-1 0 0 0,-1 0 0 0 0,1-1 0 0 0,0 1 0 0 0,0-1 0 0 0,0 1 0 0 0,0-1 0 0 0,0 0 0 0 0,0-1 0 0 0,0 1 0 0 0,1-1 0 0 0,1 1-45 0 0,133 19 706 0 0,-116-21-633 0 0,201-25 86 0 0,-218 24-197 0 0,1-1 0 0 0,0 0 0 0 0,-1 0 0 0 0,1-1-1 0 0,-1 0 1 0 0,1 0 0 0 0,-1 0 0 0 0,-1-1 0 0 0,1 0-1 0 0,0 0 1 0 0,-1-1 0 0 0,0 1 0 0 0,0-1 0 0 0,0 0 0 0 0,0-1-1 0 0,-1 1 1 0 0,0-1 0 0 0,0 0 0 0 0,-1 0 0 0 0,1 0-1 0 0,-1 0 1 0 0,-1-1 0 0 0,1 1 0 0 0,-1-1 0 0 0,0 0 0 0 0,0-1 38 0 0,-5 2-16 0 0,0 1 0 0 0,-1 0 0 0 0,1 0 0 0 0,-1 0 0 0 0,0 1 0 0 0,0-1 0 0 0,0 1 0 0 0,-1 0 1 0 0,1 0-1 0 0,-1 0 0 0 0,0 1 0 0 0,0 0 0 0 0,-1 0 0 0 0,1 0 0 0 0,-1 0 0 0 0,1 1 0 0 0,-1 0 0 0 0,0 0 1 0 0,1 1-1 0 0,-1-1 0 0 0,0 1 0 0 0,0 1 0 0 0,0-1 0 0 0,-1 1 0 0 0,1 0 0 0 0,0 0 0 0 0,0 1 1 0 0,-3 0 15 0 0,8-1 0 0 0,-12-1 3 0 0,1 1-1 0 0,-1 0 0 0 0,0 1 1 0 0,0 0-1 0 0,0 1 0 0 0,1 0 0 0 0,-1 1 1 0 0,1 1-1 0 0,0 0 0 0 0,0 1 0 0 0,0 0 1 0 0,0 0-1 0 0,1 2 0 0 0,0-1 0 0 0,-2 3-2 0 0,11-8 0 0 0,0 1-1 0 0,0-1 0 0 0,1 1 0 0 0,-1 0 0 0 0,1-1 0 0 0,0 1 0 0 0,-1 0 0 0 0,1 0 1 0 0,0 0-1 0 0,0 0 0 0 0,0 0 0 0 0,0 0 0 0 0,1 0 0 0 0,-1 0 0 0 0,0 0 0 0 0,1 0 0 0 0,-1 0 1 0 0,1 0-1 0 0,0 1 0 0 0,0-1 0 0 0,0 0 0 0 0,0 0 0 0 0,0 0 0 0 0,1 1 0 0 0,-1-1 1 0 0,0 0-1 0 0,1 0 0 0 0,0 0 0 0 0,-1 0 0 0 0,1 0 0 0 0,0 0 0 0 0,0 0 0 0 0,0 0 1 0 0,0 0-1 0 0,1 0 0 0 0,-1 0 0 0 0,1-1 0 0 0,-1 1 0 0 0,1 0 1 0 0,67 60-1031 0 0,-40-46-362 0 0,0-2 0 0 0,1-1 0 0 0,0-2 0 0 0,1 0-1 0 0,1-3 1 0 0,22 4 1393 0 0,-21-5-1110 0 0</inkml:trace>
  <inkml:trace contextRef="#ctx0" brushRef="#br0" timeOffset="30595.226">16011 1853 2204 0 0,'-4'-4'179'0'0,"-1"0"0"0"0,1 1-1 0 0,0 0 1 0 0,-1 0 0 0 0,0 0 0 0 0,0 1-1 0 0,1-1 1 0 0,-2 1 0 0 0,1 0 0 0 0,0 1-1 0 0,0-1 1 0 0,0 1 0 0 0,-1 0 0 0 0,1 0-1 0 0,-1 1 1 0 0,1 0 0 0 0,-1 0-1 0 0,1 0 1 0 0,0 0 0 0 0,-1 1 0 0 0,1 0-1 0 0,-1 0 1 0 0,1 0 0 0 0,-3 2-179 0 0,-15 0 294 0 0,-1 2 1 0 0,1 0-1 0 0,0 2 1 0 0,1 0-1 0 0,0 1 0 0 0,0 2 1 0 0,0 0-1 0 0,1 1 1 0 0,-4 4-295 0 0,22-13 39 0 0,1 1 1 0 0,0-1 0 0 0,-1 0 0 0 0,1 1 0 0 0,0-1 0 0 0,0 1 0 0 0,1 0 0 0 0,-1-1 0 0 0,0 1 0 0 0,1 0 0 0 0,0 0 0 0 0,0 0 0 0 0,0 0 0 0 0,0 0 0 0 0,0 1-1 0 0,0-1 1 0 0,1 0 0 0 0,0 0 0 0 0,-1 1 0 0 0,1-1 0 0 0,0 0 0 0 0,1 0 0 0 0,-1 1 0 0 0,1-1 0 0 0,-1 0 0 0 0,1 0 0 0 0,0 0 0 0 0,0 0 0 0 0,0 0 0 0 0,1 0 0 0 0,-1 0-1 0 0,1 0 1 0 0,-1 0 0 0 0,1 0 0 0 0,0-1 0 0 0,0 1 0 0 0,0-1 0 0 0,1 0 0 0 0,-1 1-40 0 0,110 95 795 0 0,-90-82-669 0 0,59 39 169 0 0,-59-42-212 0 0,0 1 0 0 0,0 1 1 0 0,-2 0-1 0 0,0 2 0 0 0,-1 0 0 0 0,0 1 0 0 0,-2 1 0 0 0,0 1 0 0 0,-1 0 0 0 0,8 15-83 0 0,-22-30-22 0 0,-1 0 0 0 0,1 0-1 0 0,-1 1 1 0 0,0-1 0 0 0,0 0 0 0 0,-1 1 0 0 0,1-1 0 0 0,-1 1 0 0 0,-1-1 0 0 0,1 1 0 0 0,-1-1-1 0 0,0 0 1 0 0,0 1 0 0 0,0-1 0 0 0,-1 0 0 0 0,0 0 0 0 0,0 1 0 0 0,0-1 0 0 0,0-1-1 0 0,-1 1 1 0 0,0 0 0 0 0,0-1 0 0 0,0 1 0 0 0,-1-1 0 0 0,0 0 0 0 0,1 0 0 0 0,-1 0 0 0 0,-1-1-1 0 0,1 0 1 0 0,0 1 0 0 0,-1-1 0 0 0,0-1 0 0 0,0 1 0 0 0,1-1 0 0 0,-2 0 0 0 0,1 0-1 0 0,0 0 1 0 0,0-1 0 0 0,0 1 0 0 0,-1-1 0 0 0,1-1 0 0 0,-1 1 0 0 0,1-1 0 0 0,-1 0 0 0 0,1 0-1 0 0,-1 0 1 0 0,1-1 0 0 0,0 0 0 0 0,-1 0 0 0 0,1-1 0 0 0,0 1 0 0 0,-5-3 22 0 0,-4 1-505 0 0,0 0 0 0 0,0-1 0 0 0,1-1 1 0 0,-1 0-1 0 0,1-1 0 0 0,1-1 0 0 0,-1 0 1 0 0,1 0-1 0 0,0-1 0 0 0,1 0 0 0 0,0-1 1 0 0,0-1-1 0 0,1 0 0 0 0,0 0 0 0 0,0-1 1 0 0,2 0-1 0 0,-1-1 0 0 0,0-2 505 0 0,-2-15-1208 0 0</inkml:trace>
  <inkml:trace contextRef="#ctx0" brushRef="#br0" timeOffset="33392.683">20288 1640 2764 0 0,'15'18'4643'0'0,"-12"47"-4028"0"0,-2-21-146 0 0,124 428 1478 0 0,-125-471-1989 0 0,1 0 1 0 0,-1 0-1 0 0,1 0 1 0 0,-1 0-1 0 0,1 1 1 0 0,-1-1-1 0 0,0 0 1 0 0,1 0-1 0 0,-1 0 1 0 0,0 1-1 0 0,0-1 1 0 0,0 0-1 0 0,0 0 1 0 0,0 0 0 0 0,0 1-1 0 0,-1-1 1 0 0,1 0-1 0 0,0 0 1 0 0,0 0-1 0 0,-1 1 1 0 0,1-1-1 0 0,-1 0 1 0 0,1 0-1 0 0,-1 0 1 0 0,0 0-1 0 0,1 0 1 0 0,-1 0-1 0 0,0 0 1 0 0,0 0-1 0 0,1 0 1 0 0,-1 0 0 0 0,0-1-1 0 0,0 1 1 0 0,0 0-1 0 0,0-1 1 0 0,0 1-1 0 0,0 0 1 0 0,0-1-1 0 0,-1 1 1 0 0,1-1-1 0 0,0 1 1 0 0,0-1-1 0 0,0 0 1 0 0,0 0-1 0 0,-1 1 1 0 0,1-1-1 0 0,0 0 1 0 0,0 0 0 0 0,0 0-1 0 0,-1 0 1 0 0,1-1-1 0 0,0 1 1 0 0,0 0-1 0 0,-1 0 1 0 0,1-1-1 0 0,0 1 1 0 0,0 0-1 0 0,0-1 1 0 0,0 0-1 0 0,0 1 1 0 0,0-1-1 0 0,0 1 1 0 0,-1-1 41 0 0,-70-46-3517 0 0,55 29 2250 0 0,2 0 122 0 0</inkml:trace>
  <inkml:trace contextRef="#ctx0" brushRef="#br0" timeOffset="34528.124">20243 2115 1508 0 0,'-3'-6'165'0'0,"0"-1"0"0"0,1 1 0 0 0,0-1-1 0 0,0 0 1 0 0,0 1 0 0 0,1-1 0 0 0,0 0 0 0 0,1 0 0 0 0,-1 0-1 0 0,1 0 1 0 0,1 0 0 0 0,-1 0 0 0 0,1 0 0 0 0,0 0 0 0 0,1 0-1 0 0,0 1 1 0 0,0-1 0 0 0,0 0 0 0 0,1 1 0 0 0,0 0 0 0 0,0 0-1 0 0,1-1 1 0 0,-1 2 0 0 0,1-1 0 0 0,1 0 0 0 0,-1 1 0 0 0,1 0-1 0 0,0 0 1 0 0,0 0 0 0 0,0 1 0 0 0,3-2-165 0 0,422-238 2067 0 0,-375 157-1479 0 0,-56 85-584 0 0,0 0-1 0 0,0 0 1 0 0,0 1 0 0 0,-1-1 0 0 0,1 1-1 0 0,0-1 1 0 0,-1 1 0 0 0,1-1 0 0 0,-1 1-1 0 0,0 0 1 0 0,1 0 0 0 0,-1 0 0 0 0,0 0-1 0 0,1 0 1 0 0,-1 0 0 0 0,0 0-1 0 0,0 1 1 0 0,0-1 0 0 0,0 1 0 0 0,0-1-1 0 0,0 1 1 0 0,0 0 0 0 0,0 0 0 0 0,0 0-1 0 0,0 0 1 0 0,0 0 0 0 0,0 0 0 0 0,0 0-1 0 0,0 1 1 0 0,0-1 0 0 0,0 1 0 0 0,0-1-1 0 0,0 1 1 0 0,1 0 0 0 0,-1 0 0 0 0,0 0-1 0 0,0 0 1 0 0,1 0 0 0 0,-1 0 0 0 0,0 0-1 0 0,1 1 1 0 0,-1-1 0 0 0,1 1 0 0 0,-1 0-4 0 0,-4 8 31 0 0,0 1-1 0 0,1 0 1 0 0,0 0 0 0 0,1 0 0 0 0,0 1 0 0 0,1 0 0 0 0,0-1 0 0 0,1 1 0 0 0,0 0 0 0 0,1 0 0 0 0,0 0 0 0 0,1 0 0 0 0,0 0 0 0 0,1 0 0 0 0,0 0 0 0 0,1 0 0 0 0,1 0 0 0 0,0 0 0 0 0,0 0 0 0 0,1-1 0 0 0,2 3-31 0 0,1 16 50 0 0,77 279 670 0 0,-78-287-276 0 0,-8-48-64 0 0,0-12-439 0 0,10-115-60 0 0,8 102-561 0 0,3 70 568 0 0,63 105-31 0 0,-75-115 75 0 0,2 1 0 0 0,-1-2 0 0 0,1 1 0 0 0,0-1 0 0 0,1-1 0 0 0,-1 1 0 0 0,2-2 0 0 0,-1 1 0 0 0,1-2 0 0 0,0 1 0 0 0,0-1 0 0 0,0-1 0 0 0,1 0 0 0 0,0-1 0 0 0,0 0 0 0 0,0 0 0 0 0,0-2 0 0 0,0 1 0 0 0,0-1 0 0 0,0-1 0 0 0,0-1 0 0 0,1 1 0 0 0,-1-2 0 0 0,5-1 68 0 0,-4 1-186 0 0,1-1 0 0 0,-1 0-1 0 0,0-1 1 0 0,-1-1 0 0 0,1 0-1 0 0,-1 0 1 0 0,0-2-1 0 0,0 1 1 0 0,-1-2 0 0 0,0 1-1 0 0,0-1 1 0 0,0-1-1 0 0,-1 0 1 0 0,-1-1 0 0 0,0 1-1 0 0,5-8 187 0 0,34-115-1105 0 0,-47 129 1123 0 0,-1 0-1 0 0,0-1 1 0 0,0 1-1 0 0,0-1 0 0 0,0 1 1 0 0,0 0-1 0 0,-1-1 1 0 0,1 1-1 0 0,-1-1 0 0 0,0 1 1 0 0,0 0-1 0 0,0 0 1 0 0,-1 0-1 0 0,1 0 0 0 0,-1 0 1 0 0,0 0-1 0 0,0 0 1 0 0,0 0-1 0 0,0 0 0 0 0,0 1 1 0 0,0-1-1 0 0,-1 1 1 0 0,1 0-1 0 0,-1 0 0 0 0,0 0 1 0 0,0 0-1 0 0,0 0 1 0 0,0 0-1 0 0,0 1 0 0 0,0-1 1 0 0,0 1-1 0 0,0 0 1 0 0,0 0-1 0 0,-1 0 0 0 0,1 1 1 0 0,0-1-1 0 0,-1 1 1 0 0,1 0-1 0 0,-1-1 1 0 0,0 2-18 0 0,-6-1 107 0 0,0 0 1 0 0,0 2 0 0 0,0-1 0 0 0,0 1 0 0 0,0 1 0 0 0,0-1 0 0 0,0 2 0 0 0,1-1 0 0 0,-1 1 0 0 0,1 1 0 0 0,0 0 0 0 0,0 0 0 0 0,1 1 0 0 0,0 0 0 0 0,0 0-1 0 0,0 1 1 0 0,1 0 0 0 0,-1 0 0 0 0,2 1 0 0 0,-1 0 0 0 0,1 0 0 0 0,1 1 0 0 0,-1 0 0 0 0,1 0 0 0 0,1 0 0 0 0,0 0 0 0 0,0 1 0 0 0,1-1 0 0 0,0 1 0 0 0,0 0 0 0 0,1 0-1 0 0,1 0 1 0 0,0 0 0 0 0,0 0 0 0 0,1 1 0 0 0,0 1-108 0 0,0-9 32 0 0,1 0 1 0 0,-1 0-1 0 0,1 0 0 0 0,-1 0 0 0 0,1 0 0 0 0,0 0 0 0 0,0 0 1 0 0,0 0-1 0 0,1-1 0 0 0,-1 1 0 0 0,1-1 0 0 0,-1 1 1 0 0,1-1-1 0 0,0 1 0 0 0,0-1 0 0 0,0 0 0 0 0,0 0 0 0 0,0 0 1 0 0,1 0-1 0 0,-1 0 0 0 0,1 0 0 0 0,-1-1 0 0 0,1 1 1 0 0,0-1-1 0 0,-1 0 0 0 0,1 0 0 0 0,0 0 0 0 0,0 0 0 0 0,0 0 1 0 0,0 0-1 0 0,0-1 0 0 0,0 0 0 0 0,0 1 0 0 0,0-1 1 0 0,0 0-1 0 0,0-1 0 0 0,0 1 0 0 0,2-1-32 0 0,115-20 545 0 0,-104 13-526 0 0,-1-1-1 0 0,0 0 0 0 0,0-1 1 0 0,-1-1-1 0 0,-1 0 1 0 0,0-1-1 0 0,0 0 0 0 0,-2-1 1 0 0,3-2-19 0 0,-17 129-138 0 0,4-109 142 0 0,0 0 0 0 0,0-1 0 0 0,0 1 0 0 0,0 0 0 0 0,1-1 1 0 0,-1 1-1 0 0,1-1 0 0 0,0 0 0 0 0,1 0 0 0 0,-1 0 0 0 0,1 0 0 0 0,0 0 0 0 0,0 0 1 0 0,0-1-1 0 0,0 1 0 0 0,1-1 0 0 0,-1 0 0 0 0,1 0 0 0 0,0 0 0 0 0,0 0 1 0 0,0-1-1 0 0,0 0 0 0 0,0 1 0 0 0,1-2 0 0 0,-1 1 0 0 0,1 0 0 0 0,-1-1 1 0 0,1 0-1 0 0,-1 0 0 0 0,1 0 0 0 0,0-1 0 0 0,0 0 0 0 0,-1 1 0 0 0,1-2 1 0 0,0 1-1 0 0,0 0 0 0 0,-1-1 0 0 0,1 0 0 0 0,2-1-4 0 0,10-4-69 0 0,-1 0 0 0 0,0-2 0 0 0,0 1 0 0 0,-1-2 0 0 0,0 0 0 0 0,0-1 0 0 0,-1-1-1 0 0,0 0 1 0 0,-1-1 0 0 0,0 0 0 0 0,-1-1 0 0 0,-1 0 0 0 0,0-1 0 0 0,0-1 0 0 0,-2 1 0 0 0,0-2 0 0 0,0 1 0 0 0,-2-1 0 0 0,1-3 69 0 0,11-27 6 0 0,-3-2 0 0 0,-1 0 0 0 0,-3-1 1 0 0,-2 0-1 0 0,-2 0 0 0 0,0-17-6 0 0,-6 52 133 0 0,-1-1-1 0 0,0 1 0 0 0,-1-1 1 0 0,0 1-1 0 0,-1 0 0 0 0,0-1 1 0 0,-2 1-1 0 0,1 0 0 0 0,-2 0 1 0 0,-5-14-133 0 0,9 26 14 0 0,-1 1 1 0 0,1-1 0 0 0,-1 0 0 0 0,0 1-1 0 0,1-1 1 0 0,-1 1 0 0 0,0-1-1 0 0,0 1 1 0 0,0-1 0 0 0,0 1 0 0 0,-1 0-1 0 0,1 0 1 0 0,0-1 0 0 0,0 1-1 0 0,-1 0 1 0 0,1 0 0 0 0,-1 0 0 0 0,1 0-1 0 0,-1 0 1 0 0,1 1 0 0 0,-1-1-1 0 0,0 0 1 0 0,1 1 0 0 0,-1-1 0 0 0,0 1-1 0 0,1 0 1 0 0,-1 0 0 0 0,0-1-1 0 0,0 1 1 0 0,1 0 0 0 0,-1 0 0 0 0,0 1-1 0 0,0-1 1 0 0,1 0 0 0 0,-1 0-1 0 0,0 1 1 0 0,0-1 0 0 0,1 1 0 0 0,-1 0-1 0 0,1-1 1 0 0,-1 1 0 0 0,1 0-1 0 0,-1 0 1 0 0,1 0 0 0 0,-1 0 0 0 0,1 0-1 0 0,-1 1-14 0 0,-49 69 213 0 0,48-47-187 0 0,0-1-1 0 0,1 1 1 0 0,2 0-1 0 0,0-1 1 0 0,2 1 0 0 0,0 0-1 0 0,2-1 1 0 0,0 0-1 0 0,2 0 1 0 0,0 0-1 0 0,2 0 1 0 0,0-1-1 0 0,2-1 1 0 0,0 1-1 0 0,3 1-25 0 0,24 68-199 0 0,-7 18-1320 0 0,-27-58-2662 0 0,-28-28 333 0 0,18-24 2514 0 0</inkml:trace>
  <inkml:trace contextRef="#ctx0" brushRef="#br0" timeOffset="34699.557">21683 1784 1780 0 0,'-3'-7'2905'0'0,"14"-7"2424"0"0,106-13-3726 0 0,3 22-3366 0 0,76-14-4829 0 0,-162 8 5358 0 0</inkml:trace>
  <inkml:trace contextRef="#ctx0" brushRef="#br0" timeOffset="32419.675">16764 2829 1824 0 0,'0'0'908'0'0,"0"0"-95"0"0,0 0-24 0 0,0 0-91 0 0,4-4-103 0 0,184-244 2002 0 0,-125 154-2957 0 0,-5-2 0 0 0,-3-3 0 0 0,5-25 360 0 0,-3-68-1268 0 0,-57 189 1253 0 0,0-1-1 0 0,0 1 1 0 0,0 0 0 0 0,-1-1-1 0 0,1 1 1 0 0,-1 0 0 0 0,0-1-1 0 0,0 1 1 0 0,0 0 0 0 0,0 0-1 0 0,-1 0 1 0 0,1 0 0 0 0,-1 0-1 0 0,0 0 1 0 0,1 0 0 0 0,-2 1 0 0 0,1-1-1 0 0,0 0 1 0 0,0 1 0 0 0,-1 0-1 0 0,1 0 1 0 0,-1 0 0 0 0,0 0-1 0 0,1 0 1 0 0,-1 0 0 0 0,0 0-1 0 0,0 1 1 0 0,0 0 0 0 0,-1-1-1 0 0,1 1 1 0 0,0 1 0 0 0,0-1-1 0 0,-1 0 1 0 0,1 1 0 0 0,0-1 0 0 0,-1 1-1 0 0,-1 0 16 0 0,-120 19 68 0 0,119-17 11 0 0,0-1 1 0 0,0 1-1 0 0,0 0 0 0 0,0 1 1 0 0,1-1-1 0 0,-1 1 0 0 0,1 0 1 0 0,0 1-1 0 0,0-1 0 0 0,0 1 1 0 0,0 0-1 0 0,1 0 0 0 0,0 0 1 0 0,-1 1-1 0 0,1 0 0 0 0,1 0 1 0 0,-1 0-1 0 0,1 0 0 0 0,0 0 1 0 0,0 1-1 0 0,1-1 0 0 0,-1 1 0 0 0,1 0 1 0 0,0 0-1 0 0,1 0 0 0 0,-1 0 1 0 0,1 0-1 0 0,1 0 0 0 0,-1 0 1 0 0,1 0-1 0 0,0 6-79 0 0,10 6 164 0 0,2-1 1 0 0,-1 0-1 0 0,2 0 0 0 0,0-1 1 0 0,1-1-1 0 0,1 0 0 0 0,0-1 1 0 0,1 0-1 0 0,0-2 0 0 0,1 0 1 0 0,8 4-165 0 0,42 36 328 0 0,-53-43-261 0 0,-1 1 0 0 0,-1 1-1 0 0,0 0 1 0 0,0 0-1 0 0,-1 2 1 0 0,0-1 0 0 0,-1 1-1 0 0,-1 1 1 0 0,0 0 0 0 0,-1 0-1 0 0,0 0 1 0 0,-1 1-1 0 0,-1 1 1 0 0,0-1 0 0 0,-1 1-1 0 0,2 12-66 0 0,-7-21 6 0 0,-1 1 0 0 0,0-1-1 0 0,0 0 1 0 0,0 1 0 0 0,-1-1-1 0 0,0 0 1 0 0,0 0 0 0 0,-1 0-1 0 0,1-1 1 0 0,-2 1 0 0 0,1-1-1 0 0,-1 1 1 0 0,0-1 0 0 0,0 0-1 0 0,-1-1 1 0 0,1 1 0 0 0,-1-1-1 0 0,-1 0 1 0 0,1 0 0 0 0,-1 0-1 0 0,0-1 1 0 0,0 1 0 0 0,0-2-1 0 0,0 1 1 0 0,-1-1 0 0 0,0 0-1 0 0,1 0 1 0 0,-1-1 0 0 0,0 1-1 0 0,0-2 1 0 0,-1 1 0 0 0,0-1-6 0 0,4-2-69 0 0,0 0-1 0 0,0 0 1 0 0,0-1 0 0 0,1 1 0 0 0,-1-1 0 0 0,0 0 0 0 0,1 0 0 0 0,-1 0-1 0 0,1-1 1 0 0,0 1 0 0 0,0-1 0 0 0,0 0 0 0 0,0 0 0 0 0,0 0 0 0 0,1 0-1 0 0,-1 0 1 0 0,1-1 0 0 0,0 1 0 0 0,0-1 0 0 0,0 1 0 0 0,0-1 0 0 0,1 0-1 0 0,-1 0 1 0 0,1 0 0 0 0,0 0 0 0 0,0 0 0 0 0,1 0 0 0 0,-1 0 0 0 0,1 0-1 0 0,0 0 1 0 0,0 0 0 0 0,0 0 0 0 0,1 0 0 0 0,-1 0 0 0 0,1 0 0 0 0,0 0-1 0 0,0-1 70 0 0,4-15-254 0 0,1 0 0 0 0,0 1 0 0 0,1 0 0 0 0,1 0 0 0 0,1 1-1 0 0,1 0 1 0 0,0 1 0 0 0,1 0 0 0 0,1 0 0 0 0,1 1 0 0 0,0 1-1 0 0,1 0 1 0 0,10-7 254 0 0,170-146 1580 0 0,-125 112 2587 0 0,-68 56-4076 0 0,-1 0-6 0 0,19 43 183 0 0,-15-26-233 0 0,1-1 1 0 0,1 1 0 0 0,0-1 0 0 0,2 0-1 0 0,-1-1 1 0 0,2 1 0 0 0,0-2 0 0 0,1 1 0 0 0,0-1-1 0 0,1-1 1 0 0,1 0 0 0 0,0 0 0 0 0,1-1-1 0 0,0-1 1 0 0,1 0 0 0 0,14 9-36 0 0,-21-19-10 0 0,-1 0 0 0 0,0 0-1 0 0,1 0 1 0 0,-1-1 0 0 0,1 0 0 0 0,-1 0 0 0 0,1-1 0 0 0,-1 0 0 0 0,0 0 0 0 0,1 0 0 0 0,-1-1 0 0 0,0 0 0 0 0,0 0-1 0 0,0-1 1 0 0,0 0 0 0 0,0 0 0 0 0,-1 0 0 0 0,1 0 0 0 0,-1-1 0 0 0,0 0 0 0 0,0 0 0 0 0,0-1 0 0 0,0 1 0 0 0,-1-1-1 0 0,0 0 1 0 0,0 0 0 0 0,0-1 10 0 0,89-156-828 0 0,-40 19 702 0 0,-52 109 259 0 0,-15 57-73 0 0,12-18-94 0 0,1 1-1 0 0,-1-1 1 0 0,1 1 0 0 0,1 0 0 0 0,-1-1 0 0 0,1 1 0 0 0,0 0-1 0 0,0 0 1 0 0,1 0 0 0 0,-1-1 0 0 0,1 1 0 0 0,0 0 0 0 0,1-1-1 0 0,0 1 1 0 0,0-1 0 0 0,0 1 0 0 0,0-1 0 0 0,1 0 0 0 0,0 0-1 0 0,0 0 1 0 0,0 0 0 0 0,1-1 0 0 0,-1 1 0 0 0,1-1 0 0 0,0 0-1 0 0,1 0 1 0 0,-1 0 0 0 0,1-1 0 0 0,-1 1 0 0 0,4 0 34 0 0,108 31-7097 0 0,-101-35 5821 0 0</inkml:trace>
  <inkml:trace contextRef="#ctx0" brushRef="#br0" timeOffset="32633.863">18510 1941 1316 0 0,'-11'3'230'0'0,"-1"1"0"0"0,1 0 0 0 0,1 1-1 0 0,-1 0 1 0 0,1 1 0 0 0,0 0 0 0 0,0 0 0 0 0,0 1 0 0 0,1 0-1 0 0,0 1 1 0 0,0 0 0 0 0,1 1 0 0 0,0-1 0 0 0,1 2 0 0 0,0-1-1 0 0,0 1 1 0 0,1 0 0 0 0,0 0 0 0 0,1 1 0 0 0,0-1 0 0 0,-1 8-230 0 0,-26 106 1505 0 0,33-119-1491 0 0,1-1 1 0 0,0 1-1 0 0,0-1 1 0 0,0 0-1 0 0,0 0 0 0 0,0 0 1 0 0,1 0-1 0 0,0 0 1 0 0,0 0-1 0 0,0-1 0 0 0,0 1 1 0 0,1-1-1 0 0,-1 0 1 0 0,1 0-1 0 0,0 0 1 0 0,0-1-1 0 0,0 1 0 0 0,0-1 1 0 0,0 0-1 0 0,0 0 1 0 0,1-1-1 0 0,-1 1 0 0 0,1-1 1 0 0,-1 0-1 0 0,1 0 1 0 0,0 0-1 0 0,-1-1 0 0 0,1 1 1 0 0,0-1-1 0 0,0 0 1 0 0,-1-1-1 0 0,1 1 0 0 0,0-1 1 0 0,-1 0-1 0 0,1 0 1 0 0,-1 0-1 0 0,1-1 0 0 0,0 0-14 0 0,12-3-580 0 0,-1-1-1 0 0,1-1 0 0 0,-2 0 0 0 0,1-2 0 0 0,-1 1 0 0 0,0-2 0 0 0,-1 0 1 0 0,0 0-1 0 0,-1-2 0 0 0,7-6 581 0 0,5-10-1267 0 0</inkml:trace>
  <inkml:trace contextRef="#ctx0" brushRef="#br0" timeOffset="32959.623">18849 1677 1132 0 0,'0'-1'124'0'0,"1"2"-53"0"0,-1-1 0 0 0,1 0 0 0 0,-1 1 0 0 0,1-1 0 0 0,0 0 0 0 0,-1 1 0 0 0,1-1 0 0 0,-1 0 0 0 0,1 0-1 0 0,0 1 1 0 0,-1-1 0 0 0,1 0 0 0 0,-1 0 0 0 0,1 0 0 0 0,0 0 0 0 0,-1 0 0 0 0,1 0 0 0 0,0 0 0 0 0,-1 0 0 0 0,1 0 0 0 0,-1 0 0 0 0,1 0 0 0 0,0-1 0 0 0,-1 1-1 0 0,1 0 1 0 0,0 0 0 0 0,-1-1 0 0 0,1 1 0 0 0,-1 0 0 0 0,1-1 0 0 0,-1 1 0 0 0,1 0 0 0 0,-1-1 0 0 0,1 1 0 0 0,-1-1 0 0 0,1 1 0 0 0,-1-1 0 0 0,0 1 0 0 0,1-1 0 0 0,-1 1-1 0 0,0-1 1 0 0,1 1 0 0 0,-1-1 0 0 0,0 0 0 0 0,0 1 0 0 0,1-1 0 0 0,-1 1 0 0 0,0-1 0 0 0,0 0 0 0 0,0 1 0 0 0,0-1 0 0 0,0 0 0 0 0,0 1 0 0 0,0-1 0 0 0,0 1 0 0 0,0-1-1 0 0,0 0 1 0 0,0 1 0 0 0,-1-1 0 0 0,1 0 0 0 0,0 1 0 0 0,0-1 0 0 0,-1 1 0 0 0,1-1 0 0 0,0 1 0 0 0,-1-1-71 0 0,62 383 2212 0 0,-32-194-907 0 0,-29-187-1032 0 0,10-34 519 0 0,-7 20-843 0 0,0 0 0 0 0,1 0-1 0 0,0 1 1 0 0,1-1 0 0 0,1 1-1 0 0,0 1 1 0 0,0-1 0 0 0,1 1-1 0 0,1 0 1 0 0,0 0 0 0 0,0 1-1 0 0,1 0 1 0 0,1 0 0 0 0,-1 1-1 0 0,1 1 1 0 0,1 0 0 0 0,0 0-1 0 0,3-1 52 0 0,-9 8-32 0 0,1 1 0 0 0,-1-1 1 0 0,1 1-1 0 0,-1 0 0 0 0,0 1 0 0 0,1 0 0 0 0,-1-1 0 0 0,1 2 0 0 0,-1-1 0 0 0,0 0 0 0 0,0 1 0 0 0,0 0 1 0 0,0 1-1 0 0,0-1 0 0 0,0 1 0 0 0,-1 0 0 0 0,1 0 0 0 0,-1 0 0 0 0,0 0 0 0 0,0 1 0 0 0,0 0 1 0 0,0 0-1 0 0,0 0 0 0 0,-1 0 0 0 0,1 3 32 0 0,16 11-163 0 0,167 125-5249 0 0,-164-136 4256 0 0</inkml:trace>
  <inkml:trace contextRef="#ctx0" brushRef="#br0" timeOffset="55124.304">25659 1805 1964 0 0,'0'0'473'0'0,"0"0"-70"0"0,21-2 434 0 0,-19 2-811 0 0,1-1-1 0 0,-1 1 1 0 0,0 0-1 0 0,0 0 1 0 0,1 0 0 0 0,-1 0-1 0 0,0 0 1 0 0,0 0-1 0 0,1 0 1 0 0,-1 1 0 0 0,0-1-1 0 0,0 1 1 0 0,0 0-1 0 0,1-1 1 0 0,-1 1 0 0 0,0 0-1 0 0,0 0 1 0 0,0 1-1 0 0,-1-1 1 0 0,1 0 0 0 0,0 1-1 0 0,0-1 1 0 0,-1 1-1 0 0,1-1 1 0 0,0 1 0 0 0,-1 0-1 0 0,0 0 1 0 0,1 0-1 0 0,-1 0 1 0 0,0 0 0 0 0,0 0-1 0 0,0 0 1 0 0,0 1-26 0 0,6 11 59 0 0,0 0 1 0 0,-1 0-1 0 0,0 0 0 0 0,-2 1 1 0 0,1 0-1 0 0,-2 0 1 0 0,0 0-1 0 0,-1 0 0 0 0,0 1 1 0 0,-1-1-1 0 0,-1 1-59 0 0,-1-18 38 0 0,0 1 0 0 0,1-1 0 0 0,-1 1 0 0 0,0-1 0 0 0,0 1 0 0 0,0-1 0 0 0,0 1-1 0 0,-1 0 1 0 0,1 0 0 0 0,0-1 0 0 0,0 1 0 0 0,-1 0 0 0 0,1 0 0 0 0,-1 0 0 0 0,1 0 0 0 0,-1 1 0 0 0,1-1 0 0 0,-1 0 0 0 0,0 1-1 0 0,1-1 1 0 0,-1 1 0 0 0,0-1 0 0 0,1 1 0 0 0,-1 0 0 0 0,0 0 0 0 0,0-1 0 0 0,0 1 0 0 0,1 1 0 0 0,-1-1 0 0 0,0 0 0 0 0,1 0-1 0 0,-1 1 1 0 0,0-1 0 0 0,0 1 0 0 0,1-1 0 0 0,-1 1 0 0 0,1 0 0 0 0,-1-1 0 0 0,0 1 0 0 0,1 0 0 0 0,0 0 0 0 0,-1 0 0 0 0,1 0-1 0 0,0 1 1 0 0,-1-1 0 0 0,1 0 0 0 0,0 1 0 0 0,0-1 0 0 0,0 0 0 0 0,0 1 0 0 0,0-1 0 0 0,0 1 0 0 0,1 0 0 0 0,-1-1-1 0 0,0 1 1 0 0,1-1 0 0 0,-1 1 0 0 0,1 0 0 0 0,0 0 0 0 0,-1-1 0 0 0,1 1 0 0 0,0 0 0 0 0,0 0 0 0 0,0-1 0 0 0,0 1 0 0 0,1 0-1 0 0,-1 0 1 0 0,0 0-38 0 0,0-15 36 0 0,0 0 0 0 0,1 1-1 0 0,0-1 1 0 0,1 1-1 0 0,1-1 1 0 0,-1 1 0 0 0,2 0-1 0 0,0 0 1 0 0,0 0-1 0 0,1 1 1 0 0,1-1 0 0 0,0 1-1 0 0,0 0 1 0 0,1 1 0 0 0,1 0-1 0 0,0 0 1 0 0,0 0-1 0 0,1 1 1 0 0,0 0 0 0 0,0 1-1 0 0,1 0 1 0 0,0 1-1 0 0,0 0 1 0 0,1 0 0 0 0,0 1-1 0 0,0 0 1 0 0,1 1-1 0 0,0 0 1 0 0,0 1 0 0 0,0 1-1 0 0,0 0 1 0 0,0 0 0 0 0,1 1-1 0 0,7 0-35 0 0,-9 6-15 0 0,1 1 0 0 0,-1 0 0 0 0,0 1 0 0 0,-1 0 0 0 0,1 0 0 0 0,-1 1 0 0 0,0 0 0 0 0,-1 1 0 0 0,0 1 0 0 0,0-1 0 0 0,-1 1 0 0 0,0 1 0 0 0,0-1 0 0 0,-1 1 0 0 0,0 1 0 0 0,-1-1 0 0 0,2 6 15 0 0,50 149-1688 0 0,-58-159 1316 0 0,0-5-3244 0 0,0-1 2163 0 0</inkml:trace>
  <inkml:trace contextRef="#ctx0" brushRef="#br0" timeOffset="55557.878">26591 1830 888 0 0,'23'2'304'0'0,"1"-1"1"0"0,-1-2-1 0 0,1 0 1 0 0,-1-1-1 0 0,0-2 0 0 0,1 0 1 0 0,-1-1-1 0 0,-1-2 0 0 0,1 0 1 0 0,-1-1-1 0 0,-1-1 0 0 0,1-2 1 0 0,-2 0-1 0 0,4-3-304 0 0,14-20 431 0 0,-38 34-398 0 0,-34-9 61 0 0,20 10-125 0 0,0 0 1 0 0,0 1-1 0 0,0 1 0 0 0,1 0 1 0 0,-1 0-1 0 0,1 2 0 0 0,0 0 1 0 0,0 0-1 0 0,0 1 0 0 0,1 1 0 0 0,0 0 1 0 0,0 0-1 0 0,1 1 0 0 0,0 1 1 0 0,0 0-1 0 0,1 1 0 0 0,0 0 1 0 0,0 0-1 0 0,-1 5 31 0 0,10-13 18 0 0,0 1 0 0 0,0 0 0 0 0,0-1 0 0 0,1 1 0 0 0,-1 0 0 0 0,1 0 0 0 0,0 0 0 0 0,-1 0 0 0 0,1-1 0 0 0,1 1 0 0 0,-1 0 0 0 0,0 0 0 0 0,1 0 1 0 0,0-1-1 0 0,-1 1 0 0 0,1 0 0 0 0,0-1 0 0 0,0 1 0 0 0,1 0 0 0 0,-1-1 0 0 0,0 1 0 0 0,1-1 0 0 0,0 0 0 0 0,-1 1 0 0 0,1-1 0 0 0,0 0 0 0 0,0 0 0 0 0,0 0 0 0 0,1-1 0 0 0,-1 1 0 0 0,0 0 0 0 0,1-1 0 0 0,-1 1 1 0 0,1-1-1 0 0,-1 0 0 0 0,2 0-18 0 0,100 35 154 0 0,20-31-3148 0 0,-71-20 1892 0 0</inkml:trace>
  <inkml:trace contextRef="#ctx0" brushRef="#br0" timeOffset="55884.59">27181 1737 1140 0 0,'0'21'550'0'0,"1"1"0"0"0,1-1 0 0 0,0 0 1 0 0,2 0-1 0 0,1-1 0 0 0,0 1 0 0 0,1-1 0 0 0,2 0 0 0 0,0 0 0 0 0,1-1 0 0 0,2 2-550 0 0,14-35 1582 0 0,-11-4-1442 0 0,-1 0 0 0 0,-1 0 0 0 0,-1-2 0 0 0,-1 1 0 0 0,-1-1 0 0 0,0-1 0 0 0,-1 1 0 0 0,-2-2 0 0 0,2-5-140 0 0,14-38 201 0 0,-17 49-430 0 0,6-13-663 0 0,5 16-4703 0 0,-16 13 4397 0 0</inkml:trace>
  <inkml:trace contextRef="#ctx0" brushRef="#br0" timeOffset="56224.582">27490 1829 1452 0 0,'179'-54'4117'0'0,"-180"53"-4097"0"0,1 1 1 0 0,0 0-1 0 0,-1 0 0 0 0,1-1 1 0 0,0 1-1 0 0,-1 0 0 0 0,1-1 0 0 0,0 1 1 0 0,-1-1-1 0 0,1 1 0 0 0,0 0 0 0 0,0-1 1 0 0,-1 1-1 0 0,1-1 0 0 0,0 1 1 0 0,0 0-1 0 0,0-1 0 0 0,0 1 0 0 0,0-1 1 0 0,-1 1-1 0 0,1-1 0 0 0,0 1 0 0 0,0-1 1 0 0,0 1-1 0 0,0-1 0 0 0,0 1 1 0 0,1 0-1 0 0,-1-1 0 0 0,0 1 0 0 0,0-1 1 0 0,0 1-1 0 0,0-1 0 0 0,0 1 0 0 0,1-1 1 0 0,-1 1-1 0 0,0 0 0 0 0,0-1 1 0 0,1 1-1 0 0,-1 0 0 0 0,0-1 0 0 0,0 1 1 0 0,1 0-1 0 0,-1-1 0 0 0,0 1 0 0 0,1 0 1 0 0,-1-1-1 0 0,1 1 0 0 0,-1 0 1 0 0,0 0-1 0 0,1 0 0 0 0,-1-1 0 0 0,1 1 1 0 0,-1 0-1 0 0,1 0-20 0 0,-41-5 115 0 0,32 5-98 0 0,-1 0 1 0 0,1 1-1 0 0,0 0 0 0 0,0 0 0 0 0,0 0 0 0 0,0 1 0 0 0,0 0 0 0 0,0 1 0 0 0,1 0 1 0 0,-1 0-1 0 0,1 1 0 0 0,0 0 0 0 0,0 0 0 0 0,0 0 0 0 0,0 1 0 0 0,1 0 0 0 0,-1 1 1 0 0,2-1-1 0 0,-1 1 0 0 0,0 0 0 0 0,1 1 0 0 0,0-1 0 0 0,1 1 0 0 0,-1 0 0 0 0,1 0 1 0 0,1 1-1 0 0,-1-1 0 0 0,1 1 0 0 0,1-1 0 0 0,-1 1 0 0 0,1 0 0 0 0,0 5-17 0 0,6-6 7 0 0,0 0-1 0 0,0-1 1 0 0,0 1-1 0 0,1-1 1 0 0,0 0-1 0 0,0 0 0 0 0,1-1 1 0 0,0 1-1 0 0,0-1 1 0 0,0 0-1 0 0,0-1 1 0 0,1 0-1 0 0,0 0 0 0 0,0 0 1 0 0,0-1-1 0 0,0 0 1 0 0,0 0-1 0 0,1 0 1 0 0,-1-1-1 0 0,1-1 0 0 0,0 1 1 0 0,0-1-1 0 0,4 0-6 0 0,-2 1-273 0 0,0-1-1 0 0,0 0 0 0 0,0 0 1 0 0,0-1-1 0 0,0 0 0 0 0,0-1 1 0 0,0 0-1 0 0,0 0 1 0 0,0-1-1 0 0,0-1 0 0 0,-1 1 1 0 0,1-2-1 0 0,-1 1 0 0 0,5-4 274 0 0,10-7-892 0 0</inkml:trace>
  <inkml:trace contextRef="#ctx0" brushRef="#br0" timeOffset="57007.437">27882 1718 1532 0 0,'16'29'393'0'0,"-1"2"-1"0"0,-2 0 1 0 0,-1 1 0 0 0,-1 0-1 0 0,-2 1 1 0 0,-1 0-1 0 0,0 9-392 0 0,-7-34 128 0 0,0-6-100 0 0,0 0 0 0 0,0 0-1 0 0,-1 0 1 0 0,1 0 0 0 0,0 0-1 0 0,-1 0 1 0 0,1 0 0 0 0,-1 0 0 0 0,0 0-1 0 0,0 0 1 0 0,0 0 0 0 0,0 0-1 0 0,0 0 1 0 0,0 0 0 0 0,-1 0 0 0 0,1 0-1 0 0,0 0 1 0 0,-1 0 0 0 0,0 0-1 0 0,1 0 1 0 0,-1 0 0 0 0,0 0 0 0 0,0 0-1 0 0,0-1 1 0 0,0 1 0 0 0,-1 0-1 0 0,1-1 1 0 0,0 1 0 0 0,-1-1 0 0 0,1 1-1 0 0,-1-1 1 0 0,1 0 0 0 0,-1 1-1 0 0,0-1 1 0 0,0 0 0 0 0,0 0-28 0 0,-24-59 786 0 0,24 43-737 0 0,1 0 1 0 0,1 0-1 0 0,0 0 0 0 0,1 0 1 0 0,0 0-1 0 0,1 0 0 0 0,1 0 1 0 0,0 1-1 0 0,1-1 0 0 0,1 1 1 0 0,2-6-50 0 0,5-19 75 0 0,13-21-211 0 0,-25 60 123 0 0,12 54-519 0 0,23 107 292 0 0,-34-157 243 0 0,0 0 0 0 0,1 0 0 0 0,-1 0 0 0 0,1 0 0 0 0,0 0 0 0 0,0-1 0 0 0,0 1 0 0 0,0-1 0 0 0,1 1 0 0 0,-1-1 0 0 0,1 0 0 0 0,0 0 0 0 0,0 0 0 0 0,0 0 1 0 0,0-1-1 0 0,1 1 0 0 0,-1-1 0 0 0,1 0 0 0 0,-1 0 0 0 0,1 0 0 0 0,0 0 0 0 0,0-1 0 0 0,0 0 0 0 0,0 1 0 0 0,0-1 0 0 0,0-1 0 0 0,0 1 0 0 0,0-1 0 0 0,0 1 0 0 0,1-1 0 0 0,-1 0 0 0 0,0-1 0 0 0,0 1 0 0 0,0-1-3 0 0,8-3-128 0 0,0-1 0 0 0,-1 0 0 0 0,0-1-1 0 0,-1 0 1 0 0,1 0 0 0 0,-1-1 0 0 0,0-1 0 0 0,-1 0 0 0 0,1 0 0 0 0,-2-1 0 0 0,1 0 0 0 0,-1 0 0 0 0,-1-1 0 0 0,0 0-1 0 0,0-1 1 0 0,-1 1 0 0 0,0-1 0 0 0,-1 0 0 0 0,0-1 0 0 0,0 0 128 0 0,67-246-1208 0 0,-33-34 3880 0 0,-41 290-2653 0 0,1 1-1 0 0,0-1 1 0 0,-1 1-1 0 0,1 0 1 0 0,0 0-1 0 0,-1 0 1 0 0,1 0-1 0 0,-1 0 0 0 0,0 0 1 0 0,1 0-1 0 0,-1 0 1 0 0,0 1-1 0 0,1-1 1 0 0,-1 1-1 0 0,0-1 0 0 0,0 1 1 0 0,0 0-1 0 0,1 0 1 0 0,-1 0-1 0 0,0-1 1 0 0,0 2-1 0 0,0-1 0 0 0,0 0 1 0 0,1 0-1 0 0,-1 1 1 0 0,0-1-1 0 0,0 1 1 0 0,0-1-1 0 0,1 1 1 0 0,-1 0-1 0 0,0 0 0 0 0,1-1 1 0 0,-1 1-1 0 0,1 0 1 0 0,-1 1-1 0 0,1-1 1 0 0,0 0-1 0 0,-1 0 0 0 0,1 1 1 0 0,0-1-1 0 0,0 0 1 0 0,0 1-1 0 0,0 0 1 0 0,0-1-1 0 0,0 1 1 0 0,0-1-1 0 0,0 1 0 0 0,1 0 1 0 0,-1 1-19 0 0,-12 17 57 0 0,1 0 0 0 0,1 1 0 0 0,1 1 0 0 0,1 0 0 0 0,1 0 0 0 0,1 0 0 0 0,1 1 1 0 0,1 0-1 0 0,1 0 0 0 0,1 1 0 0 0,1-1 0 0 0,1 1 0 0 0,1 12-57 0 0,-2-16 82 0 0,1 0-1 0 0,1 0 1 0 0,1 1 0 0 0,1-1-1 0 0,0 0 1 0 0,2 0 0 0 0,0 0 0 0 0,1 0-1 0 0,1-1 1 0 0,1 0 0 0 0,2 3-82 0 0,-4-18 60 0 0,-1 1-1 0 0,1-1 1 0 0,0 0 0 0 0,0 0 0 0 0,1-1 0 0 0,-1 1 0 0 0,1-1 0 0 0,-1 0-1 0 0,1-1 1 0 0,0 1 0 0 0,0-1 0 0 0,1-1 0 0 0,-1 1 0 0 0,0-1 0 0 0,0 0-1 0 0,1 0 1 0 0,-1-1 0 0 0,0 0 0 0 0,1 0 0 0 0,-1 0 0 0 0,1-1 0 0 0,-1 0-1 0 0,0 0 1 0 0,0-1 0 0 0,1 1 0 0 0,-1-1 0 0 0,0-1 0 0 0,-1 1 0 0 0,3-2-60 0 0,44-6 140 0 0,-46 8-141 0 0,1 1-1 0 0,-1-1 1 0 0,0 1-1 0 0,1 0 1 0 0,-1 1 0 0 0,1 0-1 0 0,-1 0 1 0 0,1 0 0 0 0,-1 1-1 0 0,0 0 1 0 0,1 0 0 0 0,-1 0-1 0 0,0 1 1 0 0,0 0 0 0 0,0 0-1 0 0,0 1 1 0 0,0 0 0 0 0,0 0-1 0 0,-1 0 1 0 0,1 0-1 0 0,-1 1 1 0 0,0 0 0 0 0,0 0-1 0 0,0 1 1 0 0,-1-1 0 0 0,1 1-1 0 0,-1 0 1 0 0,0 0 0 0 0,-1 1-1 0 0,1-1 1 0 0,-1 1 0 0 0,0 0-1 0 0,-1-1 1 0 0,1 1 0 0 0,-1 1-1 0 0,0-1 1 0 0,-1 0 0 0 0,1 1 1 0 0,-5-1-129 0 0,0 0 1 0 0,0 0-1 0 0,0 0 1 0 0,-1-1-1 0 0,0 1 1 0 0,0-1-1 0 0,-1 0 1 0 0,1-1-1 0 0,-1 1 1 0 0,0-1-1 0 0,0 1 1 0 0,-1-2-1 0 0,1 1 1 0 0,-1-1-1 0 0,0 1 1 0 0,0-1-1 0 0,0-1 1 0 0,0 1 0 0 0,0-1-1 0 0,-1-1 1 0 0,1 1-1 0 0,-1-1 1 0 0,1 0-1 0 0,-1 0 1 0 0,1-1-1 0 0,-1 0 1 0 0,0 0-1 0 0,1 0 1 0 0,-7-2 128 0 0,-63-11-2611 0 0,39 1 1356 0 0</inkml:trace>
  <inkml:trace contextRef="#ctx0" brushRef="#br0" timeOffset="57270.283">28107 1610 2008 0 0,'-1'1'1016'0'0,"2"1"-112"0"0,4-2-132 0 0,3 1-156 0 0,18-4-135 0 0,-9 3-73 0 0,12 0-120 0 0,5 0-224 0 0,4 0-8 0 0,50-10-476 0 0,-40 4-337 0 0,4 3-627 0 0,-4-2 180 0 0,1 2 20 0 0</inkml:trace>
  <inkml:trace contextRef="#ctx0" brushRef="#br0" timeOffset="52681.44">23208 1667 1088 0 0,'39'-30'3574'0'0,"-28"11"-1822"0"0,-16 38-1421 0 0,-21 282 471 0 0,49-208-476 0 0,-23-92-370 0 0,6 34 258 0 0,-11-38-4923 0 0,4-3 3455 0 0</inkml:trace>
  <inkml:trace contextRef="#ctx0" brushRef="#br0" timeOffset="53596.416">22857 1823 1024 0 0,'42'-12'3089'0'0,"114"-6"-1802"0"0,-97 14-1174 0 0,0-3 1 0 0,0-3-1 0 0,-1-2 1 0 0,50-17-114 0 0,-96 23 27 0 0,0 0 0 0 0,0-1-1 0 0,0 0 1 0 0,-1-1 0 0 0,-1 0 0 0 0,1 0 0 0 0,-1-1-1 0 0,0-1 1 0 0,-1 0 0 0 0,-1 0 0 0 0,4-6-27 0 0,41-41 783 0 0,-109 75-730 0 0,49-14-61 0 0,1 0 0 0 0,0 1 0 0 0,1 0-1 0 0,-1 0 1 0 0,1 0 0 0 0,0 1-1 0 0,0 0 1 0 0,1 0 0 0 0,-1 0 0 0 0,1 0-1 0 0,1 1 1 0 0,-1-1 0 0 0,1 1 0 0 0,0 0-1 0 0,1 0 1 0 0,0 0 0 0 0,0 1-1 0 0,0-1 1 0 0,1 1 0 0 0,0-1 0 0 0,1 1-1 0 0,-1-1 1 0 0,2 1 0 0 0,-1-1 0 0 0,2 8 8 0 0,46 287 427 0 0,3-456 624 0 0,-6 90-1032 0 0,8 132-188 0 0,-31-25 184 0 0,-20-35-1 0 0,0-1 1 0 0,1 1 0 0 0,0-1-1 0 0,0 1 1 0 0,1-1-1 0 0,0 0 1 0 0,0 0-1 0 0,1-1 1 0 0,-1 1 0 0 0,2-1-1 0 0,-1 0 1 0 0,1 0-1 0 0,0-1 1 0 0,0 0-1 0 0,0 0 1 0 0,1 0 0 0 0,-1-1-1 0 0,1 0 1 0 0,0 0-1 0 0,1 0 1 0 0,-1-1-1 0 0,1 0 1 0 0,-1-1 0 0 0,1 0-1 0 0,0 0 1 0 0,1 0-15 0 0,4-3 17 0 0,0 0 1 0 0,0 0-1 0 0,0-1 1 0 0,0-1-1 0 0,0 0 0 0 0,0 0 1 0 0,-1-2-1 0 0,0 1 1 0 0,0-2-1 0 0,0 1 1 0 0,0-2-1 0 0,-1 0 1 0 0,0 0-1 0 0,-1-1 0 0 0,1 0 1 0 0,-1 0-1 0 0,-1-2 1 0 0,0 1-1 0 0,0-1 1 0 0,-1 0-1 0 0,0-1 1 0 0,-1 0-1 0 0,0 0 0 0 0,-1-1 1 0 0,3-7-18 0 0,-8 18-5 0 0,0-1 0 0 0,0 0-1 0 0,-1 0 1 0 0,1 0 0 0 0,-1 0 0 0 0,1 0 0 0 0,-1 0 0 0 0,0 0 0 0 0,0 0 0 0 0,0 0-1 0 0,0 0 1 0 0,0 0 0 0 0,0 0 0 0 0,-1 0 0 0 0,1 0 0 0 0,-1 0 0 0 0,1 0 0 0 0,-1 0-1 0 0,0 0 1 0 0,0 0 0 0 0,0 1 0 0 0,0-1 0 0 0,0 0 0 0 0,0 1 0 0 0,0-1-1 0 0,0 0 1 0 0,-1 1 0 0 0,1-1 0 0 0,-1 1 0 0 0,1 0 0 0 0,-1 0 0 0 0,1-1 0 0 0,-1 1-1 0 0,0 0 1 0 0,0 0 0 0 0,0 1 0 0 0,1-1 0 0 0,-1 0 0 0 0,0 1 0 0 0,0-1 0 0 0,0 1-1 0 0,0-1 1 0 0,0 1 0 0 0,0 0 0 0 0,0 0 0 0 0,0 0 0 0 0,-2 0 5 0 0,0-1-13 0 0,-5-1 2 0 0,0 1 1 0 0,-1 0 0 0 0,1 0 0 0 0,0 1-1 0 0,-1 0 1 0 0,1 1 0 0 0,0 0-1 0 0,-1 0 1 0 0,1 1 0 0 0,0 0-1 0 0,0 1 1 0 0,0 0 0 0 0,0 0 0 0 0,1 1-1 0 0,-1 0 1 0 0,1 1 0 0 0,0-1-1 0 0,0 2 1 0 0,1-1 0 0 0,-1 1-1 0 0,1 0 1 0 0,0 1 0 0 0,1-1-1 0 0,-5 7 11 0 0,10-10 0 0 0,0 0 0 0 0,0 0 0 0 0,0 0 0 0 0,0 0 0 0 0,1 1 0 0 0,-1-1 0 0 0,1 0 0 0 0,0 0 0 0 0,0 0 0 0 0,0 1 0 0 0,0-1 0 0 0,1 0 0 0 0,-1 0 0 0 0,1 0 0 0 0,0 0 0 0 0,0 0 0 0 0,0 0 0 0 0,0 0 0 0 0,0 0 0 0 0,1 0 0 0 0,0 0-1 0 0,-1 0 1 0 0,1-1 0 0 0,0 1 0 0 0,0-1 0 0 0,0 1 0 0 0,1-1 0 0 0,-1 0 0 0 0,0 0 0 0 0,1 0 0 0 0,0 0 0 0 0,-1 0 0 0 0,1-1 0 0 0,0 1 0 0 0,0-1 0 0 0,1 1 0 0 0,112 42-621 0 0,-14-33-4625 0 0,-88-11 3959 0 0</inkml:trace>
  <inkml:trace contextRef="#ctx0" brushRef="#br0" timeOffset="54202.436">24184 2082 1260 0 0,'113'-115'2984'0'0,"-108"109"-2920"0"0,0 0 0 0 0,0 0-1 0 0,0 0 1 0 0,1 1-1 0 0,0-1 1 0 0,0 1 0 0 0,0 1-1 0 0,0-1 1 0 0,1 1-1 0 0,0 0 1 0 0,0 1 0 0 0,0 0-1 0 0,0 0 1 0 0,1 0-1 0 0,-1 1 1 0 0,1 0 0 0 0,-1 0-1 0 0,1 1 1 0 0,0 0-1 0 0,0 1 1 0 0,-1-1-1 0 0,1 1 1 0 0,0 1 0 0 0,0 0-1 0 0,0 0 1 0 0,4 1-64 0 0,-7 0 4 0 0,-1-1-1 0 0,0 1 1 0 0,0 0 0 0 0,0 0 0 0 0,0 0-1 0 0,0 0 1 0 0,0 1 0 0 0,-1-1 0 0 0,1 1-1 0 0,-1 0 1 0 0,1 0 0 0 0,-1 1 0 0 0,0-1-1 0 0,0 1 1 0 0,-1-1 0 0 0,1 1 0 0 0,-1 0-1 0 0,0 0 1 0 0,0 0 0 0 0,0 0 0 0 0,0 0-1 0 0,-1 1 1 0 0,0-1 0 0 0,0 1 0 0 0,0-1-1 0 0,0 0 1 0 0,-1 1 0 0 0,1-1 0 0 0,-1 1-1 0 0,0 0 1 0 0,-1-1 0 0 0,1 1 0 0 0,-1-1-1 0 0,0 0 1 0 0,0 1 0 0 0,0-1 0 0 0,-1 1-1 0 0,1-1 1 0 0,-1 0 0 0 0,-1 1-4 0 0,1 0 93 0 0,-1 1 1 0 0,-1 0-1 0 0,1-1 1 0 0,-1 0-1 0 0,0 0 1 0 0,0 0-1 0 0,0 0 1 0 0,-1 0-1 0 0,0-1 1 0 0,0 0-1 0 0,0 0 1 0 0,0 0-1 0 0,-1-1 1 0 0,1 0-1 0 0,-1 0 1 0 0,0 0-1 0 0,0-1 1 0 0,0 0-1 0 0,0 0 1 0 0,-1 0-1 0 0,1-1 1 0 0,0 0-1 0 0,-2 0-93 0 0,8-2 14 0 0,-1 0 1 0 0,0 0-1 0 0,1-1 0 0 0,-1 1 0 0 0,1 0 1 0 0,-1 0-1 0 0,1-1 0 0 0,0 1 1 0 0,-1 0-1 0 0,1-1 0 0 0,0 1 0 0 0,0 0 1 0 0,0-1-1 0 0,0 1 0 0 0,0 0 1 0 0,0-1-1 0 0,0 1 0 0 0,1 0 0 0 0,-1-1 1 0 0,0 1-1 0 0,1 0 0 0 0,-1-1 1 0 0,1 1-1 0 0,-1 0 0 0 0,1 0 0 0 0,0 0 1 0 0,-1 0-1 0 0,1-1 0 0 0,0 1 0 0 0,0 0 1 0 0,0 0-1 0 0,0 0 0 0 0,0 1 1 0 0,0-1-1 0 0,0 0 0 0 0,0 0 0 0 0,0 1 1 0 0,1-1-1 0 0,-1 0 0 0 0,0 1 1 0 0,0-1-1 0 0,1 1 0 0 0,-1-1 0 0 0,0 1 1 0 0,1 0-15 0 0,2-3 8 0 0,20-14 23 0 0,1 1-1 0 0,0 2 0 0 0,1 0 1 0 0,1 2-1 0 0,0 1 0 0 0,1 1 1 0 0,0 1-1 0 0,0 2 0 0 0,26-4-30 0 0,39-13-119 0 0,4-12 63 0 0,-97 34 44 0 0,0 0 0 0 0,-1-1 0 0 0,1 1-1 0 0,-1 0 1 0 0,0 0 0 0 0,1 0-1 0 0,-1 0 1 0 0,0 0 0 0 0,0 1-1 0 0,0-1 1 0 0,0 0 0 0 0,-1 0-1 0 0,1 1 1 0 0,0-1 0 0 0,-1 0-1 0 0,1 1 1 0 0,-1-1 0 0 0,0 1-1 0 0,1 0 1 0 0,-1 0 0 0 0,0 0-1 0 0,0-1 1 0 0,0 2 0 0 0,0-1-1 0 0,0 0 1 0 0,0 0 0 0 0,0 1-1 0 0,0-1 1 0 0,0 1 0 0 0,0-1-1 0 0,0 1 1 0 0,0 0 0 0 0,-1 0 12 0 0,-7-3-13 0 0,-1 0 0 0 0,1 1 1 0 0,-1 0-1 0 0,1 1 0 0 0,-1 0 1 0 0,1 1-1 0 0,-1 0 0 0 0,0 0 0 0 0,1 1 1 0 0,-1 1-1 0 0,1 0 0 0 0,-1 0 1 0 0,1 1-1 0 0,0 0 0 0 0,0 1 1 0 0,0 0-1 0 0,1 1 0 0 0,-1 0 0 0 0,-3 3 13 0 0,11-3 10 0 0,0 0 0 0 0,1 0 0 0 0,0 0 0 0 0,0 0 0 0 0,0 1-1 0 0,0-1 1 0 0,1 0 0 0 0,0 0 0 0 0,0 1 0 0 0,1-1 0 0 0,-1 0 0 0 0,1 0-1 0 0,0 1 1 0 0,1-1 0 0 0,-1 0 0 0 0,1 0 0 0 0,0 0 0 0 0,0-1-1 0 0,1 1 1 0 0,-1 0 0 0 0,1-1 0 0 0,0 1 0 0 0,0-1 0 0 0,1 0 0 0 0,-1 0-1 0 0,1 0 1 0 0,0-1 0 0 0,0 1 0 0 0,0-1 0 0 0,0 0 0 0 0,1 0-1 0 0,-1 0 1 0 0,1-1 0 0 0,4 2-10 0 0,19 19-737 0 0,1-1-1 0 0,1-2 0 0 0,1-1 1 0 0,0-1-1 0 0,1-2 1 0 0,1-1-1 0 0,2-2 738 0 0,0-1-1271 0 0</inkml:trace>
  <inkml:trace contextRef="#ctx0" brushRef="#br0" timeOffset="58731.604">584 3810 1172 0 0,'51'-66'4611'0'0,"-50"65"-4563"0"0,0 0 0 0 0,1-1 0 0 0,-1 1 1 0 0,0-1-1 0 0,0 1 0 0 0,0-1 1 0 0,0 1-1 0 0,0-1 0 0 0,0 0 0 0 0,0 0 1 0 0,-1 1-1 0 0,1-1 0 0 0,-1 0 1 0 0,1 0-1 0 0,-1 0 0 0 0,0 0 1 0 0,0 0-1 0 0,0 1 0 0 0,0-1 0 0 0,0 0 1 0 0,0 0-1 0 0,0 0 0 0 0,0 0 1 0 0,-1 0-1 0 0,1 0 0 0 0,-1 1 0 0 0,0-1 1 0 0,1 0-1 0 0,-1 0 0 0 0,0 1 1 0 0,0-1-1 0 0,0 0 0 0 0,0 1 1 0 0,0-1-1 0 0,0 1 0 0 0,-1 0 0 0 0,1-1 1 0 0,0 1-1 0 0,-1 0 0 0 0,1 0 1 0 0,-1-1-1 0 0,0 1 0 0 0,1 0 0 0 0,-1 1 1 0 0,0-1-1 0 0,1 0 0 0 0,-1 0 1 0 0,0 1-1 0 0,0-1 0 0 0,0 1 1 0 0,1 0-1 0 0,-2-1-48 0 0,-107-10-46 0 0,102 14 52 0 0,-1 1 0 0 0,1 0 0 0 0,0 1 0 0 0,1 0-1 0 0,-1 0 1 0 0,1 0 0 0 0,0 1 0 0 0,1 0 0 0 0,-1 1 0 0 0,1 0-1 0 0,0 0 1 0 0,1 0 0 0 0,-1 0 0 0 0,2 1 0 0 0,-1 0 0 0 0,1 0 0 0 0,0 0-1 0 0,0 0 1 0 0,1 1 0 0 0,1 0 0 0 0,-1-1 0 0 0,1 1 0 0 0,1 0 0 0 0,0 0-1 0 0,0 0 1 0 0,0 0 0 0 0,2 5-6 0 0,-3 23 150 0 0,2 1 0 0 0,2-1 0 0 0,1 1 0 0 0,2-1 0 0 0,2 0 0 0 0,1 0-150 0 0,155 486 1115 0 0,-141-420-1263 0 0,-22-102 111 0 0,0 0 0 0 0,0 0 0 0 0,1 0 0 0 0,-1 0 0 0 0,0 0 0 0 0,0 0 0 0 0,0 0 0 0 0,-1 0 0 0 0,1 0 0 0 0,0 0 0 0 0,0 0 0 0 0,0 0 0 0 0,-1 0 0 0 0,1 0 0 0 0,-1 0 0 0 0,1 0 0 0 0,-1 0 0 0 0,1 0 0 0 0,-1 0 0 0 0,1 0 0 0 0,-1 0 0 0 0,0 0 0 0 0,1 0 0 0 0,-1-1 0 0 0,0 1 0 0 0,0 0 0 0 0,0-1 0 0 0,0 1 0 0 0,1 0 1 0 0,-1-1-1 0 0,0 1 0 0 0,0-1 0 0 0,0 0 0 0 0,0 1 0 0 0,0-1 0 0 0,0 0 0 0 0,0 1 0 0 0,0-1 0 0 0,-1 0 0 0 0,1 0 0 0 0,0 0 0 0 0,0 0 0 0 0,0 0 0 0 0,0 0 0 0 0,0 0 0 0 0,0-1 0 0 0,0 1 0 0 0,0 0 0 0 0,0 0 0 0 0,0-1 0 0 0,0 1 0 0 0,0-1 0 0 0,0 1 0 0 0,0-1 0 0 0,0 1 0 0 0,0-1 0 0 0,0 0 37 0 0,-53-38-3131 0 0,9-17 605 0 0,24 25 1398 0 0</inkml:trace>
  <inkml:trace contextRef="#ctx0" brushRef="#br0" timeOffset="59443.447">22 4194 1484 0 0,'-21'4'3090'0'0,"34"-11"-1261"0"0,34-9-885 0 0,328-49 805 0 0,-275 53-1852 0 0,-1-4 0 0 0,-1-4 0 0 0,74-26 103 0 0,-161 43-32 0 0,0-1-1 0 0,0 0 0 0 0,-1 0 0 0 0,1-1 0 0 0,-1 0 0 0 0,-1-1 0 0 0,1 0 0 0 0,-1-1 1 0 0,0 0-1 0 0,0 0 0 0 0,-1-1 0 0 0,0 0 0 0 0,4-5 33 0 0,-14 11-45 0 0,0 0-1 0 0,0-1 0 0 0,0 1 1 0 0,0 1-1 0 0,-1-1 1 0 0,1 0-1 0 0,-1 0 0 0 0,1 1 1 0 0,-1-1-1 0 0,0 1 1 0 0,1 0-1 0 0,-1 0 0 0 0,0 0 1 0 0,0 0-1 0 0,0 1 1 0 0,0-1-1 0 0,1 1 0 0 0,-1-1 1 0 0,0 1-1 0 0,0 0 1 0 0,0 0-1 0 0,0 0 0 0 0,0 1 1 0 0,0-1-1 0 0,0 1 1 0 0,0 0-1 0 0,0 0 0 0 0,0 0 46 0 0,-3-1-14 0 0,-11 2 9 0 0,0 1 1 0 0,0 1-1 0 0,0 1 0 0 0,1 0 0 0 0,0 1 0 0 0,0 1 1 0 0,0 1-1 0 0,1 0 0 0 0,0 0 0 0 0,1 2 0 0 0,0 0 0 0 0,0 0 1 0 0,1 2-1 0 0,1-1 0 0 0,0 2 0 0 0,0 0 0 0 0,1 0 0 0 0,1 1 1 0 0,0 0-1 0 0,1 0 0 0 0,-5 13 5 0 0,-8 47 953 0 0,67-70-341 0 0,108-113 39 0 0,-103 65-480 0 0,-48 42-174 0 0,0 0 1 0 0,1 0 0 0 0,-1 1-1 0 0,1-1 1 0 0,-1 0-1 0 0,1 1 1 0 0,0 0-1 0 0,0 0 1 0 0,0-1 0 0 0,-1 2-1 0 0,1-1 1 0 0,0 0-1 0 0,0 0 1 0 0,0 1 0 0 0,1 0-1 0 0,-1 0 1 0 0,0 0-1 0 0,0 0 1 0 0,0 0-1 0 0,0 0 1 0 0,0 1 0 0 0,0 0-1 0 0,0-1 1 0 0,0 1-1 0 0,0 0 1 0 0,-1 0 0 0 0,1 1-1 0 0,0-1 1 0 0,0 1-1 0 0,-1-1 1 0 0,1 1-1 0 0,-1 0 1 0 0,1 0 0 0 0,-1 0-1 0 0,0 0 1 0 0,0 0-1 0 0,0 1 1 0 0,0-1-1 0 0,1 3 3 0 0,55 107 18 0 0,-61-71 964 0 0,0-77-758 0 0,4 17-332 0 0,1 0 0 0 0,1 1 0 0 0,0-1 0 0 0,2 1 0 0 0,0 0 1 0 0,1 0-1 0 0,0 1 0 0 0,2-1 0 0 0,0 2 0 0 0,1-1 1 0 0,0 1-1 0 0,2 0 0 0 0,-1 1 0 0 0,14-14 108 0 0,118-110-6118 0 0,-119 120 5082 0 0</inkml:trace>
  <inkml:trace contextRef="#ctx0" brushRef="#br0" timeOffset="60378.806">1310 3929 896 0 0,'1'0'76'0'0,"-1"1"0"0"0,1-1 0 0 0,-1 1 0 0 0,1-1 0 0 0,-1 0 0 0 0,1 1 0 0 0,0-1 0 0 0,-1 0 0 0 0,1 1 0 0 0,-1-1-1 0 0,1 0 1 0 0,0 0 0 0 0,-1 0 0 0 0,1 1 0 0 0,0-1 0 0 0,-1 0 0 0 0,1 0 0 0 0,0 0 0 0 0,0 0 0 0 0,-1 0 0 0 0,1 0 0 0 0,0-1 0 0 0,-1 1 0 0 0,1 0 0 0 0,0 0 0 0 0,-1 0 0 0 0,1-1 0 0 0,-1 1-1 0 0,1 0 1 0 0,0 0 0 0 0,-1-1 0 0 0,1 1 0 0 0,-1-1 0 0 0,1 1 0 0 0,-1-1 0 0 0,1 1 0 0 0,-1-1 0 0 0,1 1 0 0 0,-1-1 0 0 0,1 1 0 0 0,-1-1 0 0 0,0 1 0 0 0,1-1 0 0 0,-1 0 0 0 0,0 1 0 0 0,0-1 0 0 0,1 0-1 0 0,-1 1 1 0 0,0-1 0 0 0,0 0 0 0 0,0 1 0 0 0,0-1 0 0 0,0 0 0 0 0,0 1 0 0 0,0-1 0 0 0,0 0 0 0 0,0 1 0 0 0,0-1 0 0 0,0 0 0 0 0,0 1 0 0 0,0-1 0 0 0,-1 0-76 0 0,52 41 269 0 0,-32-21-167 0 0,0 0 0 0 0,-2 1 0 0 0,0 1 0 0 0,-2 0 0 0 0,0 2 0 0 0,-1-1 0 0 0,-2 2-1 0 0,0 0 1 0 0,-1 0 0 0 0,-2 1 0 0 0,3 11-102 0 0,-8-16 122 0 0,0 7 1087 0 0,-3-45-369 0 0,25-195-490 0 0,-24 206-325 0 0,-3 1-38 0 0,2 1 0 0 0,-1-1 0 0 0,1 1 0 0 0,0-1 0 0 0,0 1 1 0 0,0-1-1 0 0,1 1 0 0 0,0 0 0 0 0,0 0 0 0 0,0 0 1 0 0,0 0-1 0 0,1 0 0 0 0,0 0 0 0 0,0 1 0 0 0,0-1 0 0 0,1 1 1 0 0,0 0-1 0 0,-1 0 0 0 0,2 0 0 0 0,-1 1 0 0 0,0-1 1 0 0,1 1-1 0 0,-1 0 0 0 0,1 0 0 0 0,0 0 0 0 0,0 1 0 0 0,0 0 1 0 0,0 0-1 0 0,0 0 0 0 0,1 1 0 0 0,-1-1 0 0 0,0 1 0 0 0,4 0 13 0 0,12 9-19 0 0,0 0-1 0 0,0 2 0 0 0,-1 0 0 0 0,0 2 0 0 0,-1 0 0 0 0,0 0 0 0 0,-1 2 0 0 0,0 1 0 0 0,-1 0 0 0 0,-1 1 0 0 0,-1 1 0 0 0,0 0 0 0 0,-1 1 0 0 0,-1 0 0 0 0,0 1 0 0 0,8 19 20 0 0,-21-39 14 0 0,-1 1-1 0 0,1 0 1 0 0,0-1 0 0 0,-1 1-1 0 0,1 0 1 0 0,0-1-1 0 0,-1 1 1 0 0,1 0 0 0 0,-1-1-1 0 0,1 1 1 0 0,0 0-1 0 0,-1 0 1 0 0,1-1 0 0 0,-1 1-1 0 0,1 0 1 0 0,-1 0-1 0 0,1 0 1 0 0,-1 0 0 0 0,1 0-1 0 0,-1 0 1 0 0,1-1-1 0 0,-1 1 1 0 0,1 0 0 0 0,-1 0-1 0 0,1 1 1 0 0,-1-1-1 0 0,1 0 1 0 0,-1 0 0 0 0,1 0-1 0 0,-1 0 1 0 0,1 0-1 0 0,0 0 1 0 0,-1 1 0 0 0,1-1-1 0 0,-1 0 1 0 0,1 0-1 0 0,-1 1 1 0 0,1-1 0 0 0,0 0-1 0 0,-1 1 1 0 0,1-1-1 0 0,0 0 1 0 0,-1 1 0 0 0,1-1-1 0 0,0 0 1 0 0,-1 1-1 0 0,1-1 1 0 0,0 1 0 0 0,0-1-1 0 0,0 1-13 0 0,-5-9 25 0 0,0-1 1 0 0,1 1-1 0 0,1-1 0 0 0,-1 1 0 0 0,1-1 0 0 0,1 0 0 0 0,0-1 1 0 0,0 1-1 0 0,1 0 0 0 0,0-1 0 0 0,0 1 0 0 0,1 0 0 0 0,0-1 1 0 0,1 1-1 0 0,0 0 0 0 0,1-1 0 0 0,0 1 0 0 0,0 0 0 0 0,1 0 1 0 0,0 0-1 0 0,0 0 0 0 0,1 1 0 0 0,1-1 0 0 0,-1 1 0 0 0,1 0 0 0 0,0 1 1 0 0,1-1-1 0 0,0 1 0 0 0,0 0 0 0 0,1 0 0 0 0,0 1 0 0 0,0-1 1 0 0,0 2-1 0 0,1-1 0 0 0,0 1 0 0 0,0 0 0 0 0,0 1 0 0 0,1 0 1 0 0,-1 0-1 0 0,1 1 0 0 0,0 0 0 0 0,0 0 0 0 0,1 1-25 0 0,1 1-44 0 0,0 1-1 0 0,0 0 1 0 0,0 1 0 0 0,0 0-1 0 0,0 0 1 0 0,0 1-1 0 0,0 1 1 0 0,0 0 0 0 0,-1 0-1 0 0,1 1 1 0 0,-1 0-1 0 0,0 1 1 0 0,0 0 0 0 0,-1 1-1 0 0,1 0 1 0 0,-1 1-1 0 0,-1-1 1 0 0,1 2-1 0 0,-1-1 1 0 0,0 1 0 0 0,-1 0-1 0 0,0 1 1 0 0,0 0-1 0 0,-1 0 1 0 0,0 1 0 0 0,-1-1-1 0 0,0 1 1 0 0,0 0-1 0 0,-1 1 1 0 0,0-1 0 0 0,-1 1-1 0 0,0-1 1 0 0,-1 1-1 0 0,0 0 1 0 0,-1 0-1 0 0,0 6 45 0 0,-1-13-254 0 0,-1 1-1 0 0,-1 0 1 0 0,1 0-1 0 0,-1-1 1 0 0,1 1-1 0 0,-1 0 1 0 0,-1-1-1 0 0,1 0 0 0 0,-1 0 1 0 0,1 1-1 0 0,-1-1 1 0 0,0-1-1 0 0,-1 1 1 0 0,1 0-1 0 0,-1-1 0 0 0,1 0 1 0 0,-1 0-1 0 0,0 0 1 0 0,0 0-1 0 0,-1-1 1 0 0,-3 2 254 0 0,-3-1-1220 0 0</inkml:trace>
  <inkml:trace contextRef="#ctx0" brushRef="#br0" timeOffset="60908.785">3386 3861 2136 0 0,'-1'-2'87'0'0,"1"0"1"0"0,0 0-1 0 0,-1-1 0 0 0,0 1 0 0 0,1 0 0 0 0,-1 0 1 0 0,0 0-1 0 0,0 0 0 0 0,0 0 0 0 0,0 0 1 0 0,-1 0-1 0 0,1 0 0 0 0,0 0 0 0 0,-1 0 0 0 0,1 1 1 0 0,-1-1-1 0 0,0 0 0 0 0,0 1 0 0 0,1 0 0 0 0,-1-1 1 0 0,0 1-1 0 0,0 0 0 0 0,0 0 0 0 0,0 0 0 0 0,-1 0 1 0 0,1 0-1 0 0,0 1 0 0 0,0-1 0 0 0,0 1 1 0 0,-1-1-1 0 0,1 1 0 0 0,0 0 0 0 0,-1 0 0 0 0,1 0 1 0 0,0 0-1 0 0,0 0 0 0 0,-1 1 0 0 0,1-1 0 0 0,0 1 1 0 0,0-1-1 0 0,-1 1-87 0 0,-101 27 439 0 0,89-21-314 0 0,0 0-1 0 0,0 1 0 0 0,1 1 1 0 0,0 0-1 0 0,0 1 1 0 0,1 0-1 0 0,0 1 0 0 0,1 1 1 0 0,0 0-1 0 0,1 0 1 0 0,1 2-1 0 0,0-1 0 0 0,0 1 1 0 0,-6 14-125 0 0,17-26 32 0 0,1-1 1 0 0,0 0-1 0 0,0 1 0 0 0,0-1 1 0 0,-1 0-1 0 0,1 0 1 0 0,0 0-1 0 0,0 0 0 0 0,1 0 1 0 0,-1-1-1 0 0,0 1 1 0 0,0-1-1 0 0,0 1 1 0 0,0-1-1 0 0,1 0 0 0 0,-1 0 1 0 0,0 0-1 0 0,0 0 1 0 0,0 0-1 0 0,1 0 1 0 0,-1-1-1 0 0,0 1 0 0 0,0-1 1 0 0,0 1-1 0 0,0-1 1 0 0,0 0-1 0 0,0 0 0 0 0,0 0 1 0 0,0 0-1 0 0,0 0 1 0 0,0-1-1 0 0,1 0-32 0 0,252-116 833 0 0,-251 117-839 0 0,0 0 1 0 0,0 1-1 0 0,0 0 1 0 0,-1 0-1 0 0,1 0 1 0 0,0 0-1 0 0,0 0 1 0 0,0 1-1 0 0,0 0 1 0 0,0-1-1 0 0,-1 1 1 0 0,1 1-1 0 0,0-1 0 0 0,-1 1 1 0 0,1-1-1 0 0,-1 1 1 0 0,1 0-1 0 0,-1 0 1 0 0,0 1-1 0 0,0-1 1 0 0,0 1-1 0 0,0-1 1 0 0,0 1-1 0 0,-1 0 1 0 0,1 0-1 0 0,-1 0 1 0 0,0 0-1 0 0,0 1 6 0 0,27 22-365 0 0,91 45-5992 0 0,-108-62 5263 0 0</inkml:trace>
  <inkml:trace contextRef="#ctx0" brushRef="#br0" timeOffset="61420.779">4222 3608 1096 0 0,'1'40'5693'0'0,"8"123"-4857"0"0,55 224 931 0 0,-23-111-917 0 0,-44-418-7624 0 0,-8 78 5590 0 0</inkml:trace>
  <inkml:trace contextRef="#ctx0" brushRef="#br0" timeOffset="61702.675">4357 3887 2480 0 0,'2'-23'1493'0'0,"-3"15"-1306"0"0,0-1 1 0 0,1 1-1 0 0,0 0 0 0 0,0-1 1 0 0,1 1-1 0 0,0 0 0 0 0,0 0 0 0 0,1 0 1 0 0,0 0-1 0 0,1 0 0 0 0,-1 0 1 0 0,2 0-1 0 0,-1 1 0 0 0,1-1 1 0 0,0 1-1 0 0,0 0 0 0 0,1 0 0 0 0,0 1 1 0 0,1-1-1 0 0,-1 1 0 0 0,1 0 1 0 0,0 1-1 0 0,1-1 0 0 0,-1 1 1 0 0,1 1-1 0 0,4-3-187 0 0,-7 7 20 0 0,1 0 0 0 0,-1 0 0 0 0,0 0 0 0 0,1 1 0 0 0,-1 0 0 0 0,0 0 0 0 0,1 0 0 0 0,-1 0 0 0 0,0 1 0 0 0,0 0 0 0 0,0 0 0 0 0,0 0-1 0 0,0 0 1 0 0,-1 0 0 0 0,1 1 0 0 0,0 0 0 0 0,-1 0 0 0 0,0 0 0 0 0,0 0 0 0 0,0 0 0 0 0,0 1 0 0 0,0-1 0 0 0,-1 1 0 0 0,0-1 0 0 0,1 1 0 0 0,-1 0 0 0 0,-1 0 0 0 0,1 0 0 0 0,0 1 0 0 0,-1-1 0 0 0,0 0 0 0 0,0 0 0 0 0,0 1 0 0 0,-1-1 0 0 0,0 1 0 0 0,1-1 0 0 0,-2 0 0 0 0,1 1 0 0 0,0-1 0 0 0,-1 1 0 0 0,0-1 0 0 0,0 0 0 0 0,0 1 0 0 0,0-1 0 0 0,-1 0 0 0 0,0 0 0 0 0,1 0 0 0 0,-2 0 0 0 0,0 1-20 0 0,-1 5-26 0 0,-2-1 0 0 0,1 1-1 0 0,-1-1 1 0 0,-1 0 0 0 0,1 0 0 0 0,-2-1 0 0 0,1 0 0 0 0,-1 0 0 0 0,0-1 0 0 0,-1 0 0 0 0,0 0 0 0 0,0-1 0 0 0,0 0 0 0 0,-1-1 0 0 0,1 0 0 0 0,-2 0 0 0 0,1-1 0 0 0,0-1 0 0 0,-1 1 0 0 0,1-2 0 0 0,-1 1 0 0 0,-8-1 26 0 0,18-1-42 0 0,0-1 1 0 0,0 0-1 0 0,0 0 0 0 0,0 0 1 0 0,0 0-1 0 0,0 0 0 0 0,0 0 1 0 0,0 0-1 0 0,0 0 1 0 0,0 0-1 0 0,-1 0 0 0 0,1 0 1 0 0,0-1-1 0 0,0 1 0 0 0,0 0 1 0 0,0-1-1 0 0,0 1 0 0 0,0-1 1 0 0,0 1-1 0 0,1-1 1 0 0,-1 0-1 0 0,0 1 0 0 0,0-1 1 0 0,0 0-1 0 0,1 0 0 0 0,-1 1 1 0 0,0-1-1 0 0,1 0 0 0 0,-1 0 1 0 0,0 0-1 0 0,1 0 1 0 0,-1 0-1 0 0,1 0 0 0 0,0 0 1 0 0,-1 0-1 0 0,1 0 0 0 0,0 0 1 0 0,-1 0-1 0 0,1 0 1 0 0,0 0-1 0 0,0 0 0 0 0,0 0 1 0 0,0 0-1 0 0,0-1 0 0 0,0 1 1 0 0,0 0-1 0 0,1 0 0 0 0,-1 0 1 0 0,0 0-1 0 0,1 0 1 0 0,-1 0-1 0 0,0 0 0 0 0,1 0 1 0 0,-1 0-1 0 0,1 0 0 0 0,0 0 1 0 0,-1 1-1 0 0,1-1 0 0 0,0 0 1 0 0,-1 0-1 0 0,1 0 1 0 0,0 1-1 0 0,0-1 42 0 0,50-56-3607 0 0,-28 42 2412 0 0</inkml:trace>
  <inkml:trace contextRef="#ctx0" brushRef="#br0" timeOffset="62123.828">5018 3795 1132 0 0,'3'-3'526'0'0,"-3"3"-452"0"0,-1 0 1 0 0,0 0-1 0 0,1 0 0 0 0,-1-1 0 0 0,1 1 0 0 0,-1 0 0 0 0,0 0 0 0 0,1-1 0 0 0,-1 1 0 0 0,1 0 0 0 0,-1-1 1 0 0,1 1-1 0 0,-1 0 0 0 0,1-1 0 0 0,-1 1 0 0 0,1-1 0 0 0,-1 1 0 0 0,1-1 0 0 0,0 1 0 0 0,-1-1 0 0 0,1 1 1 0 0,0-1-1 0 0,-1 1 0 0 0,1-1 0 0 0,0 1 0 0 0,0-1 0 0 0,-1 0 0 0 0,1 1 0 0 0,0-1 0 0 0,0 1 0 0 0,0-1 1 0 0,0 0-1 0 0,0 1 0 0 0,0-1 0 0 0,0 0 0 0 0,0 1 0 0 0,0-1 0 0 0,0 0 0 0 0,0 1 0 0 0,1-1 0 0 0,-1 1 1 0 0,0-1-1 0 0,0 0 0 0 0,0 1 0 0 0,1-1 0 0 0,-1 1 0 0 0,0-1 0 0 0,1 1 0 0 0,-1-1 0 0 0,1 1 0 0 0,-1-1 1 0 0,1 1-1 0 0,-1-1 0 0 0,0 1 0 0 0,1-1-74 0 0,-23 3 90 0 0,0 1 1 0 0,0 1-1 0 0,1 1 1 0 0,-1 1 0 0 0,1 0-1 0 0,0 2 1 0 0,0 0-1 0 0,1 2 1 0 0,1 0-1 0 0,-1 1 1 0 0,1 1-1 0 0,1 1 1 0 0,1 0-1 0 0,0 2 1 0 0,-5 5-91 0 0,-13 34 600 0 0,34-53-379 0 0,1-1-39 0 0,10 1-116 0 0,0 0 0 0 0,-1-1 0 0 0,1-1-1 0 0,0 0 1 0 0,-1 0 0 0 0,1-1-1 0 0,-1 0 1 0 0,1 0 0 0 0,-1-1 0 0 0,0-1-1 0 0,0 1 1 0 0,0-2 0 0 0,-1 1-1 0 0,0-1 1 0 0,1 0 0 0 0,-1-1 0 0 0,3-3-66 0 0,0 3 76 0 0,119-70 641 0 0,-60 99-559 0 0,-35-4-790 0 0,-7-9-99 0 0,19 7-5237 0 0,-43-16 4771 0 0</inkml:trace>
  <inkml:trace contextRef="#ctx0" brushRef="#br0" timeOffset="62467.065">5187 3671 1388 0 0,'54'21'3670'0'0,"-42"-14"-3511"0"0,0 0-1 0 0,0 1 0 0 0,-1 1 1 0 0,0-1-1 0 0,0 2 0 0 0,-1-1 1 0 0,0 2-1 0 0,-1-1 0 0 0,0 1 1 0 0,0 1-1 0 0,-2-1 0 0 0,1 1 1 0 0,-1 1-1 0 0,-1-1 0 0 0,0 1 0 0 0,-1 0 1 0 0,-1 1-1 0 0,0-1 0 0 0,0 1 1 0 0,-1 6-159 0 0,-4-19 40 0 0,0 1 0 0 0,0-1 0 0 0,0 1 1 0 0,-1 0-1 0 0,1-1 0 0 0,0 0 0 0 0,-1 1 1 0 0,1-1-1 0 0,-1 0 0 0 0,0 0 0 0 0,1 0 1 0 0,-1 0-1 0 0,0 0 0 0 0,0 0 0 0 0,1-1 1 0 0,-1 1-1 0 0,0 0 0 0 0,0-1 0 0 0,0 0 0 0 0,0 1 1 0 0,0-1-1 0 0,0 0 0 0 0,0 0 0 0 0,0 0 1 0 0,0 0-1 0 0,0 0 0 0 0,0-1 0 0 0,0 1 1 0 0,1 0-1 0 0,-1-1 0 0 0,0 0 0 0 0,0 1 0 0 0,0-1 1 0 0,0 0-1 0 0,1 0 0 0 0,-1 0 0 0 0,0 0 1 0 0,1 0-1 0 0,-1-1 0 0 0,1 1 0 0 0,-1 0 1 0 0,1-1-1 0 0,0 1 0 0 0,-1-1 0 0 0,1 1 1 0 0,0-1-1 0 0,0 0 0 0 0,0 1 0 0 0,0-1 0 0 0,1 0 1 0 0,-1 0-1 0 0,0 0-40 0 0,-3-5 42 0 0,0 0 1 0 0,1 0 0 0 0,0 0-1 0 0,0-1 1 0 0,0 1-1 0 0,1-1 1 0 0,0 0-1 0 0,0 0 1 0 0,1 0-1 0 0,0 0 1 0 0,1 0 0 0 0,0 0-1 0 0,0 0 1 0 0,1 0-1 0 0,-1 1 1 0 0,2-1-1 0 0,-1 0 1 0 0,1 0-1 0 0,1 0 1 0 0,-1 1 0 0 0,1-1-1 0 0,0 1 1 0 0,1 0-1 0 0,3-5-42 0 0,5-6-475 0 0,1 0 0 0 0,1 0 0 0 0,0 1 0 0 0,2 1 1 0 0,0 0-1 0 0,0 1 0 0 0,2 1 0 0 0,7-4 475 0 0,36-32-5005 0 0,-57 44 3919 0 0</inkml:trace>
  <inkml:trace contextRef="#ctx0" brushRef="#br0" timeOffset="63107.227">5826 3467 1096 0 0,'1'9'4190'0'0,"17"116"-1815"0"0,-7 55-1190 0 0,-12-169-1150 0 0,-2 0 0 0 0,1 0-1 0 0,-1 0 1 0 0,-1 0 0 0 0,0 0-1 0 0,0-1 1 0 0,-1 1 0 0 0,0-1-1 0 0,-1 0 1 0 0,0-1 0 0 0,-1 0 0 0 0,0 0-1 0 0,0 0 1 0 0,-1-1 0 0 0,0 0-1 0 0,-1 0 1 0 0,1-1 0 0 0,-1 0-1 0 0,-1 0 1 0 0,0-1 0 0 0,-9 4-35 0 0,16-11 13 0 0,0 0-1 0 0,0-1 1 0 0,0 1 0 0 0,1-1-1 0 0,-1 1 1 0 0,0-1 0 0 0,1 0-1 0 0,0 0 1 0 0,-1-1 0 0 0,1 1-1 0 0,0 0 1 0 0,0-1 0 0 0,0 1-1 0 0,1-1 1 0 0,-1 0 0 0 0,1 1-1 0 0,-1-1 1 0 0,1 0 0 0 0,0 0-1 0 0,0 0 1 0 0,0 0 0 0 0,0 0-1 0 0,1 0 1 0 0,-1 0 0 0 0,1 0-1 0 0,0 0 1 0 0,0-1 0 0 0,0-1-13 0 0,3-6 22 0 0,0 2 0 0 0,0-1 0 0 0,1 0 0 0 0,1 1 0 0 0,0-1 0 0 0,0 1 0 0 0,0 0 0 0 0,1 1 0 0 0,1-1 0 0 0,-1 1 0 0 0,1 1 0 0 0,1-1 0 0 0,-1 1 0 0 0,1 0 0 0 0,1 1 0 0 0,-1 0 0 0 0,1 0 0 0 0,0 1 0 0 0,0 0 0 0 0,3 0-22 0 0,3-3 24 0 0,0 1 1 0 0,1 1-1 0 0,0 1 1 0 0,-1 0 0 0 0,2 1-1 0 0,-1 1 1 0 0,0 1-1 0 0,1 0 1 0 0,-1 1-1 0 0,1 0 1 0 0,0 2 0 0 0,-1 0-1 0 0,1 0 1 0 0,-1 2-1 0 0,0 0 1 0 0,12 4-25 0 0,-16-3 9 0 0,-1-1 0 0 0,0 1 1 0 0,0 1-1 0 0,0 0 0 0 0,-1 1 0 0 0,1 0 0 0 0,-1 0 1 0 0,-1 1-1 0 0,1 1 0 0 0,-1-1 0 0 0,-1 1 0 0 0,1 1 1 0 0,-1 0-1 0 0,-1 0 0 0 0,7 10-9 0 0,-13-17-61 0 0,0-1-1 0 0,-1 1 1 0 0,1 0 0 0 0,0 0-1 0 0,-1 0 1 0 0,1 0 0 0 0,-1 0-1 0 0,0 0 1 0 0,1 0 0 0 0,-1 0-1 0 0,0 0 1 0 0,0 0 0 0 0,0 0-1 0 0,-1 0 1 0 0,1 0 0 0 0,0 0-1 0 0,-1 0 1 0 0,1 0 0 0 0,-1 0-1 0 0,0 0 1 0 0,0 0 0 0 0,1-1-1 0 0,-1 1 1 0 0,0 0 0 0 0,-1 0-1 0 0,1-1 1 0 0,0 1 0 0 0,0-1-1 0 0,-1 1 1 0 0,1-1-1 0 0,-1 1 1 0 0,1-1 0 0 0,-1 0-1 0 0,0 0 1 0 0,1 0 0 0 0,-1 0-1 0 0,0 0 1 0 0,0 0 0 0 0,0 0-1 0 0,0-1 1 0 0,0 1 0 0 0,0-1-1 0 0,0 1 1 0 0,0-1 0 0 0,0 0-1 0 0,0 0 1 0 0,0 0 0 0 0,0 0-1 0 0,0 0 1 0 0,0 0 0 0 0,0 0-1 0 0,0-1 1 0 0,0 1 0 0 0,0-1-1 0 0,1 0 1 0 0,-1 1 0 0 0,0-1 61 0 0,-78-39-3869 0 0,58 20 2705 0 0</inkml:trace>
  <inkml:trace contextRef="#ctx0" brushRef="#br0" timeOffset="63278.709">6179 3423 2956 0 0,'2'0'1088'0'0,"0"-1"-316"0"0,-2 1-332 0 0,0-2-107 0 0,3 2-161 0 0,0 2-8 0 0,0-1-428 0 0,4-1-97 0 0,-4 2-79 0 0,0-2-432 0 0,-3 1-272 0 0,2-2-24 0 0</inkml:trace>
  <inkml:trace contextRef="#ctx0" brushRef="#br0" timeOffset="63730.503">6370 3419 1660 0 0,'55'92'3636'0'0,"-49"-74"-3187"0"0,8 21-144 0 0,-2 1 0 0 0,-1 0 0 0 0,-3 1-1 0 0,-1 0 1 0 0,-2 1 0 0 0,-1-1 0 0 0,-3 27-305 0 0,-1-62 18 0 0,0 1 0 0 0,-1-1 0 0 0,0 0 0 0 0,0 1 0 0 0,0-1 0 0 0,-1 0 1 0 0,0 0-1 0 0,0 0 0 0 0,-1 0 0 0 0,0 0 0 0 0,0-1 0 0 0,0 1 0 0 0,0-1 1 0 0,-1 0-1 0 0,0 0 0 0 0,0 0 0 0 0,0 0 0 0 0,-1 0 0 0 0,0-1 0 0 0,0 0 0 0 0,-2 1-18 0 0,-8-8 102 0 0,11-2-98 0 0,-1 0 1 0 0,1-1-1 0 0,1 1 1 0 0,-1-1-1 0 0,1 0 1 0 0,0 0-1 0 0,0 0 1 0 0,0 0 0 0 0,1 0-1 0 0,0 0 1 0 0,0-1-1 0 0,1 0 1 0 0,0 1-1 0 0,0-1 1 0 0,1 1-1 0 0,-1-1 1 0 0,1 0-1 0 0,1 1 1 0 0,-1-1-1 0 0,1 0 1 0 0,0 1-1 0 0,1-1 1 0 0,0 1-1 0 0,0-1 1 0 0,0 1-1 0 0,1 0 1 0 0,0 0 0 0 0,0 0-1 0 0,0 0 1 0 0,1 1-1 0 0,0-1 1 0 0,0 1-1 0 0,0 0 1 0 0,1 0-1 0 0,-1 0 1 0 0,1 1-1 0 0,0-1 1 0 0,2 1-5 0 0,2-4 18 0 0,1 0-1 0 0,0 1 1 0 0,1 0 0 0 0,0 0 0 0 0,0 2 0 0 0,1-1 0 0 0,-1 1-1 0 0,1 1 1 0 0,0 0 0 0 0,0 1 0 0 0,1 0 0 0 0,-1 1-1 0 0,1 0 1 0 0,-1 1 0 0 0,1 0 0 0 0,-1 1 0 0 0,1 1 0 0 0,0 0-1 0 0,-1 0 1 0 0,1 1 0 0 0,-1 1 0 0 0,2 1-18 0 0,-7-3 8 0 0,0 0 0 0 0,0 0 0 0 0,0 1 0 0 0,0 0 0 0 0,-1 1 0 0 0,1-1 0 0 0,0 1 0 0 0,-1 1 0 0 0,0-1 0 0 0,0 1 0 0 0,0 0 0 0 0,-1 0 0 0 0,1 1 0 0 0,-1 0 0 0 0,0 0 0 0 0,0 0 0 0 0,0 0 0 0 0,-1 1 0 0 0,0 0 0 0 0,0 0 0 0 0,-1 0 0 0 0,1 0 0 0 0,-1 1 0 0 0,0-1 0 0 0,-1 2-8 0 0,-3-5-43 0 0,0 1 0 0 0,0 0 0 0 0,0-1 1 0 0,0 1-1 0 0,-1-1 0 0 0,0 1 0 0 0,0-1 0 0 0,0 0 1 0 0,0 0-1 0 0,0 0 0 0 0,-1 0 0 0 0,1 0 0 0 0,-1 0 1 0 0,0-1-1 0 0,0 1 0 0 0,0-1 0 0 0,0 0 0 0 0,0 0 1 0 0,0 0-1 0 0,-1 0 0 0 0,1 0 0 0 0,-1-1 0 0 0,1 0 1 0 0,-1 0-1 0 0,1 0 0 0 0,-1 0 0 0 0,0 0 0 0 0,0-1 0 0 0,-1 1 43 0 0,-79 2-4013 0 0,36-17 2938 0 0,15-1 64 0 0</inkml:trace>
  <inkml:trace contextRef="#ctx0" brushRef="#br0" timeOffset="63919.309">6839 3453 1472 0 0,'3'0'1024'0'0,"0"0"-300"0"0,2 0-316 0 0,1 3-52 0 0,-1 0-536 0 0,1-1-160 0 0,-1-1-536 0 0,0 1-396 0 0</inkml:trace>
  <inkml:trace contextRef="#ctx0" brushRef="#br0" timeOffset="64462.684">7250 3539 1228 0 0,'-22'6'360'0'0,"1"2"0"0"0,-1 0 0 0 0,2 1 0 0 0,-1 2 0 0 0,2 0 0 0 0,-1 1 0 0 0,1 0 0 0 0,1 2 0 0 0,0 0 0 0 0,1 1 0 0 0,1 1 1 0 0,1 1-1 0 0,0 0 0 0 0,1 1 0 0 0,-8 12-360 0 0,21-29 37 0 0,0 0 1 0 0,1 0 0 0 0,-1 0 0 0 0,0 0-1 0 0,1 0 1 0 0,-1 0 0 0 0,1 0-1 0 0,-1 0 1 0 0,1 0 0 0 0,-1 0 0 0 0,1 0-1 0 0,0 0 1 0 0,0 0 0 0 0,-1 0 0 0 0,1 0-1 0 0,0 0 1 0 0,0 0 0 0 0,0 0-1 0 0,0 1 1 0 0,0-1 0 0 0,1 0 0 0 0,-1 0-1 0 0,0 0 1 0 0,0 0 0 0 0,1 0 0 0 0,-1 0-1 0 0,1 0 1 0 0,-1 0 0 0 0,1 0-1 0 0,-1 0 1 0 0,1 0 0 0 0,-1 0 0 0 0,1 0-1 0 0,0 0 1 0 0,0-1 0 0 0,-1 1 0 0 0,1 0-1 0 0,0 0 1 0 0,0-1 0 0 0,0 1-1 0 0,0 0 1 0 0,0-1 0 0 0,0 1 0 0 0,0-1-1 0 0,0 0 1 0 0,0 1 0 0 0,0-1 0 0 0,0 0-1 0 0,0 1 1 0 0,0-1 0 0 0,0 0 0 0 0,0 0-1 0 0,0 0 1 0 0,1 0 0 0 0,-1 0-1 0 0,0 0 1 0 0,0 0 0 0 0,0 0 0 0 0,0-1-1 0 0,0 1 1 0 0,0 0 0 0 0,0-1 0 0 0,0 1-1 0 0,0-1 1 0 0,1 0-38 0 0,74-19 376 0 0,111-77-52 0 0,-185 97-324 0 0,0 0 0 0 0,-1-1 1 0 0,1 1-1 0 0,0 0 0 0 0,-1 0 0 0 0,1 0 0 0 0,0 0 1 0 0,-1 0-1 0 0,1 0 0 0 0,0 1 0 0 0,-1-1 0 0 0,1 0 1 0 0,0 1-1 0 0,-1 0 0 0 0,1-1 0 0 0,-1 1 1 0 0,1 0-1 0 0,-1 0 0 0 0,1 0 0 0 0,-1 0 0 0 0,1 0 1 0 0,-1 0-1 0 0,0 0 0 0 0,0 0 0 0 0,0 0 0 0 0,1 1 1 0 0,-1-1-1 0 0,0 0 0 0 0,-1 1 0 0 0,1-1 0 0 0,0 1 1 0 0,0-1-1 0 0,-1 1 0 0 0,1 0 0 0 0,-1-1 1 0 0,1 1-1 0 0,-1-1 0 0 0,1 1 0 0 0,-1 0 0 0 0,0-1 1 0 0,0 1-1 0 0,0 0 0 0 0,0 0 0 0 0,0-1 0 0 0,-1 1 1 0 0,1 0-1 0 0,0-1 0 0 0,-1 1 0 0 0,1 0 1 0 0,-1 0-1 0 0,0-1 27 0 0,45-64 10 0 0,-28 41-42 0 0,-9 10-6 0 0,1 0 0 0 0,1 0 0 0 0,0 1 0 0 0,0 0 0 0 0,1 1 0 0 0,0 0 0 0 0,1 0 1 0 0,0 1-1 0 0,1 1 0 0 0,0 0 0 0 0,4-2 11 0 0,-10 10-14 0 0,-1 1 0 0 0,1-1-1 0 0,0 1 1 0 0,-1 0 0 0 0,1 0 0 0 0,-1 1 0 0 0,0 0 0 0 0,1 0 0 0 0,-1 0-1 0 0,0 1 1 0 0,0-1 0 0 0,0 1 0 0 0,-1 0 0 0 0,1 1 0 0 0,-1-1-1 0 0,1 1 1 0 0,-1 0 0 0 0,0 0 0 0 0,-1 0 0 0 0,1 0 0 0 0,-1 1 0 0 0,0 0-1 0 0,0-1 1 0 0,0 1 0 0 0,0 0 0 0 0,-1 1 0 0 0,0-1 0 0 0,0 0-1 0 0,-1 1 1 0 0,1-1 0 0 0,-1 3 14 0 0,1-4-212 0 0,11 51-684 0 0,-17-22-4078 0 0,-7-20 3832 0 0</inkml:trace>
  <inkml:trace contextRef="#ctx0" brushRef="#br0" timeOffset="65298.9">8532 3603 2096 0 0,'-16'-1'296'0'0,"1"1"0"0"0,-1 0 0 0 0,1 1 0 0 0,-1 1 0 0 0,1 0 0 0 0,0 1 0 0 0,0 1 0 0 0,0 0 1 0 0,0 1-1 0 0,1 0 0 0 0,0 1 0 0 0,0 1 0 0 0,0 1 0 0 0,-7 5-296 0 0,-11 3 587 0 0,-34 30 918 0 0,66-45-1285 0 0,38 8 306 0 0,222-48-598 0 0,-167 18 11 0 0,25-18 157 0 0,-182 19 142 0 0,-55 7 893 0 0,144-35-1169 0 0,92-43-266 0 0,-92 76 269 0 0,-1-2 0 0 0,-1-1 0 0 0,0-1 0 0 0,-2-1 0 0 0,0-1 0 0 0,16-21 35 0 0,-35 40 39 0 0,0 0-1 0 0,1 0 1 0 0,-1 0 0 0 0,0 0 0 0 0,0 0-1 0 0,-1 0 1 0 0,1-1 0 0 0,0 1-1 0 0,-1-1 1 0 0,1 1 0 0 0,-1-1 0 0 0,0 1-1 0 0,0-1 1 0 0,0 0 0 0 0,0 0 0 0 0,0 1-1 0 0,-1-1 1 0 0,1 0 0 0 0,-1 0-1 0 0,0 0 1 0 0,0 0 0 0 0,0 0 0 0 0,0 0-1 0 0,0 1 1 0 0,-1-1 0 0 0,1 0 0 0 0,-1 0-1 0 0,0 0 1 0 0,1 0 0 0 0,-1 1-1 0 0,-1-1 1 0 0,1 0 0 0 0,0 1 0 0 0,-1-1-1 0 0,1 1 1 0 0,-1 0 0 0 0,0-1 0 0 0,0 1-1 0 0,0 0 1 0 0,0 0 0 0 0,0 0-1 0 0,0 0 1 0 0,-1 1 0 0 0,1-1 0 0 0,0 0-1 0 0,-1 1 1 0 0,0 0 0 0 0,1-1 0 0 0,-1 1-1 0 0,0 0 1 0 0,1 1 0 0 0,-1-1 0 0 0,0 0-1 0 0,0 1 1 0 0,0 0 0 0 0,0-1-1 0 0,-1 1-38 0 0,-2 1 32 0 0,0-1-1 0 0,0 1 0 0 0,0 1 0 0 0,0-1 1 0 0,0 1-1 0 0,0 0 0 0 0,0 0 1 0 0,0 1-1 0 0,1-1 0 0 0,0 2 0 0 0,-1-1 1 0 0,1 0-1 0 0,0 1 0 0 0,0 0 0 0 0,1 0 1 0 0,-1 0-1 0 0,1 1 0 0 0,0-1 0 0 0,0 1 1 0 0,0 0-1 0 0,1 1 0 0 0,0-1 0 0 0,0 0 1 0 0,0 1-1 0 0,1 0 0 0 0,-1 2-31 0 0,-3 6 75 0 0,1 0-1 0 0,0 1 1 0 0,2 0 0 0 0,-1 0 0 0 0,2 0-1 0 0,0 1 1 0 0,1-1 0 0 0,0 0-1 0 0,2 1 1 0 0,1 13-75 0 0,89 275-116 0 0,-39-165-1804 0 0,-49-130 1674 0 0,-1-6-27 0 0,-1 0 0 0 0,1 0 0 0 0,0 0 0 0 0,-1 1 0 0 0,1-1 0 0 0,-1 1 0 0 0,0-1 0 0 0,0 1 0 0 0,0-1 0 0 0,-1 1 0 0 0,1 0 0 0 0,-1-1 0 0 0,0 1 0 0 0,0 0 0 0 0,0-1-1 0 0,-1 1 1 0 0,1 0 0 0 0,-1-1 0 0 0,0 1 0 0 0,0-1 0 0 0,0 1 0 0 0,0-1 0 0 0,-1 1 0 0 0,1-1 0 0 0,-1 0 0 0 0,0 0 0 0 0,0 1 0 0 0,0-1 0 0 0,-2 1 273 0 0,-4-2-1294 0 0</inkml:trace>
  <inkml:trace contextRef="#ctx0" brushRef="#br0" timeOffset="65733.343">9738 3311 964 0 0,'5'-10'5799'0'0,"5"27"-4403"0"0,8 27-1084 0 0,60 255 1500 0 0,-87-222-3291 0 0,-36-61-4413 0 0,44-17 4556 0 0</inkml:trace>
  <inkml:trace contextRef="#ctx0" brushRef="#br0" timeOffset="66531.649">9591 3549 976 0 0,'-21'-22'4829'0'0,"39"-1"-3313"0"0,58-10-1692 0 0,-65 29 616 0 0,398-129-54 0 0,-406 132-362 0 0,1 0 20 0 0,-1 0 0 0 0,1 0 0 0 0,-1-1-1 0 0,1 1 1 0 0,-1-1 0 0 0,0 0 0 0 0,1 1-1 0 0,-1-2 1 0 0,0 1 0 0 0,0 0 0 0 0,-1 0-1 0 0,1-1 1 0 0,0 0 0 0 0,-1 0 0 0 0,1 1-1 0 0,-1-1 1 0 0,0-1 0 0 0,0 1-1 0 0,0 0 1 0 0,-1 0 0 0 0,1-1 0 0 0,-1 1-1 0 0,0-1 1 0 0,0 1 0 0 0,0-1 0 0 0,0 0-1 0 0,0 1 1 0 0,-1-1-44 0 0,-2 262 192 0 0,28-67 26 0 0,-18-109 219 0 0,24-121-663 0 0,58-128-950 0 0,-37 205 720 0 0,-39-33 480 0 0,0-1-1 0 0,1 0 1 0 0,0-1-1 0 0,0-1 1 0 0,0 0-1 0 0,0-1 0 0 0,0-1 1 0 0,0 0-1 0 0,0-1 1 0 0,0-1-1 0 0,-1 0 0 0 0,1-1 1 0 0,0-1-1 0 0,-1 0 1 0 0,0 0-1 0 0,1-2 1 0 0,-2 0-1 0 0,1-1 0 0 0,-1 0 1 0 0,0-1-1 0 0,-1 0 1 0 0,1-1-1 0 0,0-2-23 0 0,-7 7-13 0 0,-1 0 0 0 0,1-1-1 0 0,-1 1 1 0 0,0-1 0 0 0,0 0 0 0 0,-1-1-1 0 0,0 1 1 0 0,0-1 0 0 0,0 0 0 0 0,0 0-1 0 0,-1-1 1 0 0,0 1 0 0 0,0 0 0 0 0,-1-1-1 0 0,0 0 1 0 0,0 0 0 0 0,-1 1 0 0 0,1-1 0 0 0,-1 0-1 0 0,-1 0 1 0 0,0 0 0 0 0,0-2 13 0 0,-2 5 6 0 0,-1-1 1 0 0,0 1-1 0 0,0 0 1 0 0,0 0-1 0 0,0 0 1 0 0,-1 0 0 0 0,1 1-1 0 0,-1 0 1 0 0,0-1-1 0 0,0 1 1 0 0,-1 1-1 0 0,1-1 1 0 0,0 1-1 0 0,-1-1 1 0 0,0 1-1 0 0,1 0 1 0 0,-1 1-1 0 0,0-1 1 0 0,0 1-1 0 0,0 0 1 0 0,0 0 0 0 0,0 1-1 0 0,0 0 1 0 0,0-1-1 0 0,0 2 1 0 0,0-1-1 0 0,-1 1 1 0 0,1-1-1 0 0,0 1 1 0 0,0 1-7 0 0,-5-2 45 0 0,0 1-1 0 0,1 1 1 0 0,-1-1 0 0 0,1 2 0 0 0,0-1 0 0 0,-1 1 0 0 0,1 0 0 0 0,0 1-1 0 0,1 0 1 0 0,-1 1 0 0 0,1 0 0 0 0,0 0 0 0 0,0 1 0 0 0,0 0-1 0 0,1 0 1 0 0,0 1 0 0 0,0-1 0 0 0,1 2 0 0 0,0-1 0 0 0,0 1 0 0 0,0 0-1 0 0,1 0 1 0 0,0 0 0 0 0,1 1 0 0 0,0 0 0 0 0,0 0 0 0 0,-1 9-45 0 0,8-10-93 0 0,0 1 0 0 0,1-1 0 0 0,1 1 1 0 0,0-1-1 0 0,0 0 0 0 0,0-1 0 0 0,1 1 1 0 0,0-1-1 0 0,0 0 0 0 0,1-1 0 0 0,0 1 1 0 0,0-1-1 0 0,1-1 0 0 0,-1 1 0 0 0,1-1 1 0 0,0-1-1 0 0,1 1 0 0 0,-1-1 0 0 0,1-1 1 0 0,0 0-1 0 0,0 0 0 0 0,0-1 0 0 0,0 0 1 0 0,0 0-1 0 0,1-1 0 0 0,3 0 93 0 0,118 16-4600 0 0,-112-17 3392 0 0</inkml:trace>
  <inkml:trace contextRef="#ctx0" brushRef="#br0" timeOffset="67168.881">11996 3092 1248 0 0,'-1'-3'98'0'0,"-1"0"1"0"0,1 0-1 0 0,0 0 0 0 0,-1 0 0 0 0,0 0 0 0 0,0 0 1 0 0,0 1-1 0 0,0-1 0 0 0,0 1 0 0 0,0 0 0 0 0,-1-1 1 0 0,1 1-1 0 0,-1 0 0 0 0,1 0 0 0 0,-1 1 0 0 0,0-1 1 0 0,0 0-1 0 0,0 1 0 0 0,0 0 0 0 0,0 0 0 0 0,0 0 1 0 0,0 0-1 0 0,0 0 0 0 0,-1 1 0 0 0,0-1-98 0 0,-132 20 1317 0 0,125-16-1201 0 0,2-1-4 0 0,-1-1 0 0 0,1 1-1 0 0,0 1 1 0 0,0 0-1 0 0,1 0 1 0 0,-1 1 0 0 0,0 0-1 0 0,1 0 1 0 0,0 1 0 0 0,0 0-1 0 0,1 0 1 0 0,-1 1-1 0 0,1 0 1 0 0,0 1 0 0 0,1-1-1 0 0,-1 1 1 0 0,1 0-1 0 0,1 1 1 0 0,-1 0 0 0 0,1 0-1 0 0,1 0 1 0 0,0 0-1 0 0,-3 6-111 0 0,54 45 875 0 0,284 162 904 0 0,-303-171-1596 0 0,-65-11-81 0 0,30-38-148 0 0,-1 0 0 0 0,1 0 0 0 0,0-1 0 0 0,-1 1 0 0 0,1-2 0 0 0,0 1 0 0 0,0-1-1 0 0,-1 0 1 0 0,1 0 0 0 0,0-1 0 0 0,0 0 0 0 0,0 0 0 0 0,0-1 0 0 0,1 0 0 0 0,-1 0 0 0 0,1-1-1 0 0,-1 0 1 0 0,1 0 0 0 0,0 0 0 0 0,1 0 0 0 0,-1-1 0 0 0,1 0 0 0 0,0-1 0 0 0,0 1 0 0 0,-2-3 46 0 0,5 5-84 0 0,-1 0 0 0 0,1 0 0 0 0,0 0 0 0 0,0 0-1 0 0,0 0 1 0 0,0 0 0 0 0,0 0 0 0 0,1-1 0 0 0,-1 1 0 0 0,1-1 0 0 0,0 1 0 0 0,0-1 0 0 0,0 1 0 0 0,1-1 0 0 0,-1 0 0 0 0,1 1 0 0 0,0-1 0 0 0,0 0 0 0 0,0 1 0 0 0,1-1 0 0 0,-1 0 0 0 0,1 1 0 0 0,0-1 0 0 0,0 1 0 0 0,0-1 0 0 0,0 1 0 0 0,1-1 0 0 0,-1 1 0 0 0,1 0 0 0 0,0 0 0 0 0,0 0 0 0 0,0 0 0 0 0,0 0 0 0 0,1 0 0 0 0,-1 0 0 0 0,1 1 0 0 0,2-3 84 0 0,77-47-3377 0 0,-46 37 2169 0 0</inkml:trace>
  <inkml:trace contextRef="#ctx0" brushRef="#br0" timeOffset="67557.688">12585 3230 1056 0 0,'1'-1'76'0'0,"-1"1"-1"0"0,1 0 1 0 0,0-1 0 0 0,0 1-1 0 0,0-1 1 0 0,0 0 0 0 0,-1 1-1 0 0,1-1 1 0 0,0 1-1 0 0,0-1 1 0 0,-1 0 0 0 0,1 0-1 0 0,0 1 1 0 0,-1-1 0 0 0,1 0-1 0 0,-1 0 1 0 0,1 0 0 0 0,-1 0-1 0 0,0 0 1 0 0,1 0-1 0 0,-1 0 1 0 0,0 1 0 0 0,0-1-1 0 0,0 0 1 0 0,1 0 0 0 0,-1 0-1 0 0,0 0 1 0 0,0 0 0 0 0,0 0-1 0 0,0 0 1 0 0,-1 0-1 0 0,1 0 1 0 0,0 0 0 0 0,0 0-1 0 0,-1 0 1 0 0,1 0 0 0 0,0 0-1 0 0,-1 0 1 0 0,1 0 0 0 0,-1 0-1 0 0,1 1 1 0 0,-1-1-1 0 0,1 0 1 0 0,-1 0 0 0 0,0 1-1 0 0,0-1 1 0 0,1 0 0 0 0,-1 1-1 0 0,0-1 1 0 0,0 0 0 0 0,1 1-1 0 0,-1-1 1 0 0,0 1 0 0 0,0 0-1 0 0,0-1 1 0 0,0 1-1 0 0,0 0 1 0 0,0-1 0 0 0,0 1-1 0 0,0 0 1 0 0,0 0 0 0 0,0 0-1 0 0,0 0 1 0 0,0 0-76 0 0,-70-7 530 0 0,49 9-382 0 0,0 2-1 0 0,1 0 1 0 0,0 2 0 0 0,0 0-1 0 0,0 1 1 0 0,1 1-1 0 0,0 1 1 0 0,0 1-1 0 0,1 1 1 0 0,1 0 0 0 0,0 1-1 0 0,0 2 1 0 0,1-1-1 0 0,1 2 1 0 0,-3 4-148 0 0,-14 44 1437 0 0,36-60-1389 0 0,-1 0 0 0 0,1-1 0 0 0,0 0 0 0 0,0 1 0 0 0,0-1 0 0 0,0 0 0 0 0,1 0 0 0 0,-1-1 0 0 0,1 1 1 0 0,-1-1-1 0 0,1 0 0 0 0,-1 0 0 0 0,1 0 0 0 0,0 0 0 0 0,-1 0 0 0 0,1-1 0 0 0,0 0 0 0 0,0 0 0 0 0,-1 0 1 0 0,1 0-1 0 0,0 0 0 0 0,0-1 0 0 0,1 0-48 0 0,0 1 20 0 0,28-5 80 0 0,0 0-1 0 0,0-3 0 0 0,-1 0 0 0 0,0-3 0 0 0,-1 0 1 0 0,0-2-1 0 0,0-1 0 0 0,-2-1 0 0 0,21-15-99 0 0,-47 29-13 0 0,-1 0 0 0 0,1 1-1 0 0,-1-1 1 0 0,1 1 0 0 0,-1 0 0 0 0,1 0-1 0 0,-1 0 1 0 0,1 0 0 0 0,0 0-1 0 0,-1 1 1 0 0,1-1 0 0 0,-1 1 0 0 0,0 0-1 0 0,1 0 1 0 0,-1 0 0 0 0,1 0 0 0 0,-1 0-1 0 0,0 0 1 0 0,0 0 0 0 0,0 1 0 0 0,0-1-1 0 0,0 1 1 0 0,0 0 0 0 0,0-1 0 0 0,0 1-1 0 0,-1 0 1 0 0,1 0 0 0 0,0 0-1 0 0,-1 0 1 0 0,0 0 0 0 0,0 1 0 0 0,1-1-1 0 0,-1 0 1 0 0,-1 1 0 0 0,1-1 0 0 0,0 1-1 0 0,0-1 1 0 0,-1 1 0 0 0,0-1 0 0 0,1 1-1 0 0,-1-1 1 0 0,0 2 13 0 0,21 38-650 0 0,-19-41 592 0 0,31 37-1732 0 0,-6-22-3894 0 0,-26-16 4402 0 0</inkml:trace>
  <inkml:trace contextRef="#ctx0" brushRef="#br0" timeOffset="69036.386">12853 3260 928 0 0,'76'102'3678'0'0,"-38"53"-111"0"0,-67-168-2282 0 0,24 4-1178 0 0,1-1 0 0 0,0 0 0 0 0,1 0 0 0 0,0 0 1 0 0,1 0-1 0 0,0-1 0 0 0,0 1 0 0 0,1-1 0 0 0,1 1 1 0 0,-1-1-1 0 0,2 1 0 0 0,0-2-107 0 0,-1 7 58 0 0,1 2-60 0 0,0 1 0 0 0,1 0 0 0 0,-1-1 0 0 0,1 1 0 0 0,-1 0 0 0 0,1 0 0 0 0,0 0 0 0 0,0 0 0 0 0,0 0 0 0 0,0 0-1 0 0,0 1 1 0 0,1-1 0 0 0,-1 1 0 0 0,0-1 0 0 0,1 1 0 0 0,-1 0 0 0 0,1 0 0 0 0,-1 0 0 0 0,1 0 0 0 0,0 0 0 0 0,-1 1 0 0 0,1-1 0 0 0,0 1 0 0 0,0 0 0 0 0,-1 0 0 0 0,1 0 0 0 0,0 0 0 0 0,-1 0 0 0 0,1 1 0 0 0,0-1 0 0 0,0 1 0 0 0,-1-1 0 0 0,1 1 0 0 0,-1 0 0 0 0,1 0 0 0 0,-1 1 0 0 0,1-1 0 0 0,-1 0 0 0 0,0 1 0 0 0,1-1 0 0 0,-1 1 0 0 0,0 0 0 0 0,0 0 0 0 0,0 0 0 0 0,0 0 0 0 0,-1 0 0 0 0,2 1 2 0 0,4 1 5 0 0,0 1 0 0 0,1 0 0 0 0,-1 1 0 0 0,-1 0 0 0 0,1 0 1 0 0,-1 1-1 0 0,0-1 0 0 0,-1 1 0 0 0,0 0 0 0 0,0 1 0 0 0,0-1 0 0 0,-1 1 0 0 0,0 0 0 0 0,-1 0 0 0 0,1 1 1 0 0,-2-1-1 0 0,3 7-5 0 0,-5-14 17 0 0,0-1 5 0 0,0 0 1 0 0,-2 1-19 0 0,0-1 0 0 0,0 0 0 0 0,0 0-1 0 0,0 0 1 0 0,0 0 0 0 0,0 0 0 0 0,0 0-1 0 0,0 0 1 0 0,0-1 0 0 0,1 1 0 0 0,-1-1 0 0 0,0 1-1 0 0,0-1 1 0 0,0 0 0 0 0,1 0 0 0 0,-1 0-1 0 0,0 0 1 0 0,1 0 0 0 0,-1 0 0 0 0,1 0-1 0 0,-1 0 1 0 0,1-1 0 0 0,0 1 0 0 0,-1-1 0 0 0,1 1-1 0 0,0-1 1 0 0,0 1 0 0 0,0-1 0 0 0,0 0-1 0 0,0 1 1 0 0,0-1 0 0 0,1 0 0 0 0,-1 0-1 0 0,1 0 1 0 0,-1 1 0 0 0,1-1 0 0 0,0 0 0 0 0,-1 0-1 0 0,1-1-3 0 0,-17-87-69 0 0,17 85 65 0 0,-1 4-5 0 0,1 0 0 0 0,-1 0 0 0 0,0 0 0 0 0,1 0 0 0 0,-1 0-1 0 0,1 0 1 0 0,-1 0 0 0 0,1 0 0 0 0,-1 0 0 0 0,1 0 0 0 0,0-1-1 0 0,-1 1 1 0 0,1 0 0 0 0,0 0 0 0 0,0 0 0 0 0,0 0 0 0 0,0-1 0 0 0,0 1-1 0 0,0 0 1 0 0,1 0 0 0 0,-1 0 0 0 0,0-1 0 0 0,0 1 0 0 0,1 0 0 0 0,-1 0-1 0 0,1 0 1 0 0,-1 0 0 0 0,1 0 0 0 0,-1 0 0 0 0,1 0 0 0 0,0 0-1 0 0,0 0 1 0 0,-1 0 0 0 0,1 0 0 0 0,0 1 0 0 0,0-1 0 0 0,0 0 0 0 0,0 0-1 0 0,0 1 1 0 0,0-1 0 0 0,0 0 0 0 0,0 1 0 0 0,0-1 0 0 0,0 1 0 0 0,0 0-1 0 0,0-1 1 0 0,1 1 0 0 0,-1 0 0 0 0,0 0 0 0 0,0 0 0 0 0,0 0-1 0 0,0-1 1 0 0,1 2 0 0 0,-1-1 0 0 0,0 0 0 0 0,0 0 0 0 0,0 0 0 0 0,0 0-1 0 0,1 1 1 0 0,-1-1 0 0 0,0 1 0 0 0,0-1 0 0 0,0 1 0 0 0,0-1 0 0 0,0 1-1 0 0,0 0 1 0 0,0-1 0 0 0,0 1 0 0 0,1 1 9 0 0,66 64-221 0 0,-61-57 191 0 0,0 0 0 0 0,1-1 0 0 0,0 1 0 0 0,0-1-1 0 0,1-1 1 0 0,0 0 0 0 0,1 0 0 0 0,-1-1 0 0 0,1 0 0 0 0,1-1 0 0 0,-1 0 0 0 0,1 0-1 0 0,0-1 1 0 0,0 0 0 0 0,8 1 30 0 0,-8-5-89 0 0,0 1-1 0 0,0-1 0 0 0,0-1 1 0 0,0 0-1 0 0,1 0 0 0 0,-2-1 1 0 0,1-1-1 0 0,0 0 1 0 0,0 0-1 0 0,-1-1 0 0 0,0 0 1 0 0,0-1-1 0 0,0 0 0 0 0,0-1 1 0 0,-1 0-1 0 0,0 0 1 0 0,0-1-1 0 0,-1 0 0 0 0,1-1 1 0 0,-2 0-1 0 0,7-7 90 0 0,2-3 11 0 0,-1-1 0 0 0,-1-1 0 0 0,-1 0-1 0 0,-1-1 1 0 0,-1 0 0 0 0,0-1 0 0 0,-2 0 0 0 0,0 0-1 0 0,3-16-10 0 0,4-16 1989 0 0,-27 54-1623 0 0,1 25-253 0 0,2 0 0 0 0,1 1 0 0 0,1 0 0 0 0,1 0 0 0 0,1 0 0 0 0,2 1 0 0 0,0-1 0 0 0,2 1 0 0 0,1 0 0 0 0,1-1 0 0 0,1 1 0 0 0,6 18-113 0 0,0 48 321 0 0,44 312 929 0 0,-52-404-1249 0 0,-1 0-1 0 0,1 0 0 0 0,0 0 1 0 0,0 0-1 0 0,0 0 1 0 0,0 0-1 0 0,-1 0 0 0 0,1 0 1 0 0,-1 0-1 0 0,1 0 1 0 0,0 0-1 0 0,-1 1 0 0 0,0-1 1 0 0,1 0-1 0 0,-1 0 1 0 0,0 1-1 0 0,0-1 0 0 0,0 0 1 0 0,0 0-1 0 0,0 1 1 0 0,0-1-1 0 0,0 0 0 0 0,0 0 1 0 0,0 1-1 0 0,0-1 1 0 0,-1 0-1 0 0,1 0 0 0 0,-1 1 1 0 0,1-1-1 0 0,-1 0 1 0 0,1 0-1 0 0,-1 0 0 0 0,1 0 1 0 0,-1 0-1 0 0,0 0 1 0 0,0 0-1 0 0,0 0 0 0 0,0 0 1 0 0,0 0-1 0 0,0 0 1 0 0,0 0-1 0 0,0-1 0 0 0,0 1 1 0 0,0 0-1 0 0,0-1 1 0 0,0 1-1 0 0,0-1 0 0 0,0 1 1 0 0,-1-1-1 0 0,1 0 1 0 0,0 1-1 0 0,0-1 0 0 0,-1 0 1 0 0,1 0-1 0 0,0 0 1 0 0,-1 0-1 0 0,1 0 0 0 0,0 0 1 0 0,0 0-1 0 0,-1 0 1 0 0,1-1-1 0 0,0 1 0 0 0,0 0 1 0 0,-1-1-1 0 0,0 0 0 0 0,-7-13-216 0 0,-1 0-1 0 0,2-1 1 0 0,0 0 0 0 0,1-1-1 0 0,0 1 1 0 0,1-1 0 0 0,1-1-1 0 0,1 1 1 0 0,0-1 0 0 0,1 0-1 0 0,1 0 1 0 0,0 0 0 0 0,1 0-1 0 0,2-16 217 0 0,-1 9-55 0 0,1 1-1 0 0,1-1 0 0 0,1 1 1 0 0,1 0-1 0 0,2 0 1 0 0,0 1-1 0 0,1-1 0 0 0,1 1 1 0 0,1 1-1 0 0,1 0 1 0 0,1 0-1 0 0,0 1 0 0 0,2 0 1 0 0,0 1-1 0 0,2 0 1 0 0,0 1-1 0 0,0 1 0 0 0,2 0 1 0 0,0 2-1 0 0,1 0 1 0 0,1 0-1 0 0,0 2 0 0 0,1 0 1 0 0,0 2-1 0 0,8-3 56 0 0,-26 12 7 0 0,0 1-1 0 0,0-1 0 0 0,1 1 1 0 0,-1 0-1 0 0,0 0 0 0 0,1 0 1 0 0,-1 0-1 0 0,1 0 0 0 0,-1 1 1 0 0,1-1-1 0 0,-1 1 1 0 0,1 0-1 0 0,-1 0 0 0 0,1 0 1 0 0,-1 0-1 0 0,1 0 0 0 0,-1 0 1 0 0,1 0-1 0 0,-1 1 1 0 0,1 0-1 0 0,-1-1 0 0 0,1 1 1 0 0,-1 0-1 0 0,0 0 0 0 0,1 0 1 0 0,-1 0-1 0 0,0 1 1 0 0,0-1-1 0 0,0 1 0 0 0,0-1 1 0 0,0 1-1 0 0,0 0 0 0 0,0 0 1 0 0,-1-1-1 0 0,1 1 1 0 0,0 1-1 0 0,-1-1 0 0 0,0 0 1 0 0,0 0-1 0 0,1 0 0 0 0,-1 1 1 0 0,0-1-1 0 0,-1 0 1 0 0,1 1-1 0 0,0-1 0 0 0,-1 1 1 0 0,1-1-1 0 0,-1 1 0 0 0,0 0 1 0 0,0-1-1 0 0,0 1 1 0 0,0-1-1 0 0,0 1 0 0 0,-1-1 1 0 0,1 1-1 0 0,-1-1 0 0 0,0 1 1 0 0,0-1-1 0 0,0 1-6 0 0,-3 9 25 0 0,-1 0 0 0 0,0-1 0 0 0,-1 1-1 0 0,0-1 1 0 0,-1-1 0 0 0,0 1 0 0 0,0-1 0 0 0,-1-1 0 0 0,-1 1-1 0 0,0-1 1 0 0,0-1 0 0 0,-1 0 0 0 0,0 0 0 0 0,0 0-1 0 0,0-2 1 0 0,-1 1 0 0 0,0-1 0 0 0,-1-1 0 0 0,1 0 0 0 0,-1-1-1 0 0,0 0 1 0 0,-12 2-25 0 0,22-5-9 0 0,0-1 0 0 0,0 0-1 0 0,1 0 1 0 0,-1 0 0 0 0,0 0-1 0 0,0 0 1 0 0,0 0 0 0 0,0 0-1 0 0,0-1 1 0 0,0 1 0 0 0,0 0-1 0 0,0-1 1 0 0,0 0 0 0 0,1 0-1 0 0,-1 1 1 0 0,0-1 0 0 0,1 0-1 0 0,-1 0 1 0 0,0-1 0 0 0,1 1-1 0 0,-1 0 1 0 0,1 0 0 0 0,0-1-1 0 0,-1 1 1 0 0,1-1 0 0 0,0 1-1 0 0,0-1 1 0 0,0 0 0 0 0,0 1 0 0 0,0-1-1 0 0,0 0 1 0 0,0 0 0 0 0,1 1-1 0 0,-1-1 1 0 0,1 0 0 0 0,-1 0-1 0 0,1 0 1 0 0,0 0 0 0 0,0 0-1 0 0,0 0 1 0 0,0 0 0 0 0,0 0-1 0 0,0 0 1 0 0,0 0 9 0 0,15-79-723 0 0,7 37 494 0 0,2 2 1 0 0,1 1-1 0 0,3 1 1 0 0,1 1-1 0 0,2 1 0 0 0,1 2 1 0 0,5-2 228 0 0,-12 11 59 0 0,196-195 1502 0 0,-222 282-800 0 0,-16 6-448 0 0,4 1 0 0 0,2 1 0 0 0,4 0 1 0 0,2 0-1 0 0,3 6-313 0 0,2-64 44 0 0,-1 0 0 0 0,2 0 0 0 0,-1 0 0 0 0,1 1 0 0 0,1-1 0 0 0,0-1 0 0 0,0 1 0 0 0,1 0 0 0 0,1 0 0 0 0,-1-1 0 0 0,1 0 0 0 0,1 0 0 0 0,0 0 0 0 0,0 0 0 0 0,1-1 0 0 0,0 0 0 0 0,0 0 0 0 0,1 0 0 0 0,0-1 0 0 0,0 0 0 0 0,1 0 0 0 0,0-1 0 0 0,0 0 0 0 0,0 0 0 0 0,1-1 0 0 0,0 0 0 0 0,0-1 0 0 0,0 0 0 0 0,1 0 0 0 0,-1-1 0 0 0,4 1-44 0 0,-4-1 1 0 0,1 0-1 0 0,0 0 1 0 0,0-1 0 0 0,0 0 0 0 0,0-1 0 0 0,0 0 0 0 0,1 0-1 0 0,-1-1 1 0 0,0-1 0 0 0,0 1 0 0 0,0-2 0 0 0,0 1 0 0 0,0-2-1 0 0,0 1 1 0 0,0-1 0 0 0,0-1 0 0 0,-1 0 0 0 0,1 0 0 0 0,-1-1-1 0 0,-1 0 1 0 0,1 0 0 0 0,0-1 0 0 0,-1 0 0 0 0,0-1 0 0 0,-1 0-1 0 0,0 0 1 0 0,0-1 0 0 0,0 0 0 0 0,-1 0 0 0 0,0 0-1 0 0,0-1 1 0 0,-1 1 0 0 0,-1-2 0 0 0,1 1 0 0 0,-1 0 0 0 0,-1-1-1 0 0,1 0 0 0 0,-4 6-18 0 0,0 1 0 0 0,0-1 0 0 0,0 1 0 0 0,0-1 0 0 0,0 1 0 0 0,-1 0-1 0 0,0-1 1 0 0,1 1 0 0 0,-1 0 0 0 0,0-1 0 0 0,-1 1 0 0 0,1 0 0 0 0,0 0-1 0 0,-1 0 1 0 0,0 0 0 0 0,0 0 0 0 0,0 0 0 0 0,0 1 0 0 0,0-1 0 0 0,0 1-1 0 0,-1-1 1 0 0,0 1 0 0 0,1 0 0 0 0,-1 0 0 0 0,0 0 0 0 0,0 0 0 0 0,0 1-1 0 0,0-1 1 0 0,0 1 0 0 0,0-1 0 0 0,0 1 0 0 0,-1 0 0 0 0,1 0 0 0 0,0 1-1 0 0,-3-1 19 0 0,-129-12-171 0 0,134 13 170 0 0,-3 0 2 0 0,0 0 0 0 0,-1-1 0 0 0,1 2 0 0 0,-1-1 0 0 0,1 0 0 0 0,0 1 0 0 0,-1 0 0 0 0,1 0-1 0 0,0 0 1 0 0,0 1 0 0 0,0-1 0 0 0,0 1 0 0 0,0 0 0 0 0,0 0 0 0 0,0 0 0 0 0,0 1 0 0 0,1 0 0 0 0,-1-1 0 0 0,1 1 0 0 0,0 0 0 0 0,0 1 0 0 0,0-1 0 0 0,0 0 0 0 0,1 1-1 0 0,-1 0 1 0 0,1-1 0 0 0,0 1 0 0 0,0 0 0 0 0,0 0 0 0 0,1 0 0 0 0,-1 0 0 0 0,1 1 0 0 0,0-1 0 0 0,0 0 0 0 0,0 1 0 0 0,1-1 0 0 0,0 0 0 0 0,0 1 0 0 0,0-1 0 0 0,0 1-1 0 0,1-1 1 0 0,-1 1-1 0 0,4 4-105 0 0,1 1-1 0 0,-1-1 0 0 0,1 1 0 0 0,1-1 0 0 0,0-1 1 0 0,0 1-1 0 0,1-1 0 0 0,0 0 0 0 0,1-1 0 0 0,-1 1 1 0 0,1-1-1 0 0,1-1 0 0 0,-1 0 106 0 0,130 61-6432 0 0,-123-62 5255 0 0</inkml:trace>
  <inkml:trace contextRef="#ctx0" brushRef="#br0" timeOffset="70010.508">15590 3134 1564 0 0,'-1'0'91'0'0,"0"0"-1"0"0,1 0 1 0 0,-1 0-1 0 0,0 0 1 0 0,1 0-1 0 0,-1 1 0 0 0,0-1 1 0 0,1-1-1 0 0,-1 1 1 0 0,0 0-1 0 0,1 0 1 0 0,-1 0-1 0 0,1 0 1 0 0,-1 0-1 0 0,0-1 1 0 0,1 1-1 0 0,-1 0 1 0 0,0 0-1 0 0,1-1 1 0 0,-1 1-1 0 0,1-1 1 0 0,-1 1-1 0 0,1 0 0 0 0,-1-1 1 0 0,1 1-1 0 0,-1-1 1 0 0,1 1-1 0 0,-1-1 1 0 0,1 1-1 0 0,0-1 1 0 0,-1 0-1 0 0,1 1 1 0 0,0-1-1 0 0,0 1 1 0 0,-1-1-1 0 0,1 0 1 0 0,0 1-1 0 0,0-1 1 0 0,0 0-1 0 0,0 1 0 0 0,0-1 1 0 0,0 0-1 0 0,0 1 1 0 0,0-1-1 0 0,0 0 1 0 0,0 1-1 0 0,0-1 1 0 0,0 0-1 0 0,0 1 1 0 0,0-1-1 0 0,1 1 1 0 0,-1-1-1 0 0,0 0 1 0 0,1 1-1 0 0,-1-1 1 0 0,0 1-1 0 0,1-1 1 0 0,-1 1-1 0 0,0-1 0 0 0,1 1 1 0 0,-1-1-1 0 0,1 1 1 0 0,-1-1-1 0 0,1 1 1 0 0,-1-1-1 0 0,1 1 1 0 0,0 0-1 0 0,-1-1 1 0 0,1 1-91 0 0,59-21 1641 0 0,-60 21-1594 0 0,0 0 18 0 0,0 0-35 0 0,0 0 16 0 0,0 0 30 0 0,18-13 969 0 0,-79 9-954 0 0,-213 58-167 0 0,272-54 79 0 0,0 0 1 0 0,0 1 0 0 0,1-1 0 0 0,-1 0 0 0 0,0 1-1 0 0,0-1 1 0 0,1 1 0 0 0,-1-1 0 0 0,0 1 0 0 0,1 0-1 0 0,-1 0 1 0 0,1 0 0 0 0,-1 0 0 0 0,1 0 0 0 0,-1 0-1 0 0,1 0 1 0 0,0 0 0 0 0,-1 1 0 0 0,1-1 0 0 0,0 0-1 0 0,0 1 1 0 0,0-1 0 0 0,0 1 0 0 0,0-1 0 0 0,1 1-1 0 0,-1 0 1 0 0,0-1 0 0 0,1 1 0 0 0,-1 0 0 0 0,1 0 0 0 0,-1-1-1 0 0,1 1 1 0 0,0 0 0 0 0,0 0 0 0 0,0-1 0 0 0,0 1-1 0 0,0 0 1 0 0,0 0 0 0 0,0 0 0 0 0,1-1 0 0 0,-1 1-1 0 0,1 0 1 0 0,-1 0 0 0 0,1-1 0 0 0,0 1 0 0 0,-1-1-1 0 0,1 1 1 0 0,0 0 0 0 0,0-1 0 0 0,0 0 0 0 0,0 1-1 0 0,1-1 1 0 0,-1 0 0 0 0,0 1 0 0 0,0-1 0 0 0,1 0-1 0 0,-1 0 1 0 0,1 0 0 0 0,-1 0 0 0 0,1 0 0 0 0,0 0-1 0 0,-1-1 1 0 0,1 1 0 0 0,0 0 0 0 0,-1-1 0 0 0,1 0-1 0 0,1 1-3 0 0,322 165 395 0 0,-323-165-396 0 0,0 0 0 0 0,1 0-1 0 0,-1 0 1 0 0,0 0 0 0 0,-1 1 0 0 0,1-1 0 0 0,0 1-1 0 0,0-1 1 0 0,-1 1 0 0 0,1 0 0 0 0,-1 0-1 0 0,1 0 1 0 0,-1 0 0 0 0,0 0 0 0 0,1 0 0 0 0,-1 0-1 0 0,0 0 1 0 0,-1 0 0 0 0,1 0 0 0 0,0 1 0 0 0,-1-1-1 0 0,1 0 1 0 0,-1 1 0 0 0,0-1 0 0 0,1 0-1 0 0,-1 1 1 0 0,0-1 0 0 0,-1 0 0 0 0,1 1 0 0 0,0-1-1 0 0,-1 0 1 0 0,1 1 0 0 0,-1-1 0 0 0,0 0 0 0 0,1 0-1 0 0,-1 1 1 0 0,0-1 0 0 0,-1 0 0 0 0,1 0 1 0 0,-85 37-166 0 0,79-38 73 0 0,1 0 0 0 0,-1 0 0 0 0,0-1-1 0 0,1 1 1 0 0,-1-2 0 0 0,0 1-1 0 0,1-1 1 0 0,-1 0 0 0 0,0 0 0 0 0,1-1-1 0 0,0 0 1 0 0,-1 0 0 0 0,1 0-1 0 0,0-1 1 0 0,0 0 0 0 0,0 0 0 0 0,0-1-1 0 0,1 1 1 0 0,-1-1 0 0 0,1-1-1 0 0,0 1 1 0 0,0-1 0 0 0,1 1 0 0 0,-1-2-1 0 0,1 1 1 0 0,0 0 0 0 0,1-1-1 0 0,-1 1 1 0 0,1-1 0 0 0,0 0 0 0 0,0 0-1 0 0,1-1 1 0 0,0 1 0 0 0,-1-4 93 0 0,4 4-250 0 0,1 0 0 0 0,0 0-1 0 0,0 0 1 0 0,0 1 0 0 0,1-1 0 0 0,0 1 0 0 0,0 0 0 0 0,0 0 0 0 0,1 0 0 0 0,0 0-1 0 0,0 0 1 0 0,0 1 0 0 0,0 0 0 0 0,1-1 0 0 0,-1 2 0 0 0,1-1 0 0 0,0 0 0 0 0,0 1-1 0 0,1 0 1 0 0,-1 0 0 0 0,3 0 250 0 0,21-12-1208 0 0</inkml:trace>
  <inkml:trace contextRef="#ctx0" brushRef="#br0" timeOffset="70308.162">16036 3120 1804 0 0,'-7'-2'5189'0'0,"-21"29"-4140"0"0,22-11-824 0 0,1 1 0 0 0,1 0-1 0 0,0 0 1 0 0,1 0 0 0 0,1 1 0 0 0,0-1-1 0 0,1 1 1 0 0,1-1 0 0 0,1 1 0 0 0,1-1-1 0 0,0 1 1 0 0,1-1 0 0 0,1 0 0 0 0,6 15-225 0 0,-5-5 162 0 0,135 470 2206 0 0,-134-445-2324 0 0,-6-50-195 0 0,-11-8-368 0 0,1 0 1 0 0,0-1-1 0 0,0-1 1 0 0,1 0-1 0 0,0 0 0 0 0,1-1 1 0 0,-1 0-1 0 0,2 0 1 0 0,-1-1-1 0 0,1 0 1 0 0,1 0-1 0 0,0-1 0 0 0,0 0 1 0 0,-1-5 518 0 0,-47-100-3836 0 0,39 72 2608 0 0</inkml:trace>
  <inkml:trace contextRef="#ctx0" brushRef="#br0" timeOffset="70523.942">16001 3203 1856 0 0,'5'-11'254'0'0,"1"0"1"0"0,0 1-1 0 0,1 0 0 0 0,0 0 0 0 0,1 0 0 0 0,0 1 0 0 0,0 1 1 0 0,1-1-1 0 0,0 1 0 0 0,0 0 0 0 0,1 1 0 0 0,0 0 0 0 0,0 1 1 0 0,1 0-1 0 0,0 1 0 0 0,0 0 0 0 0,0 0 0 0 0,0 2 0 0 0,1-1 1 0 0,0 1-1 0 0,0 1 0 0 0,0 0 0 0 0,3 0-254 0 0,-11 2 37 0 0,1 0 0 0 0,-1 1 0 0 0,1-1 0 0 0,-1 1 0 0 0,0 0 0 0 0,1 0 0 0 0,-1 1 0 0 0,0-1 0 0 0,0 1 0 0 0,0 0 0 0 0,0 0 0 0 0,0 0 0 0 0,0 1 0 0 0,0-1 0 0 0,-1 1 0 0 0,1 0 0 0 0,-1 0 0 0 0,0 0 0 0 0,0 0 0 0 0,0 1 0 0 0,0-1 0 0 0,0 1 0 0 0,-1 0 0 0 0,0 0 0 0 0,0 0 0 0 0,0 0 0 0 0,0 0 0 0 0,0 0 0 0 0,-1 1 0 0 0,0-1 0 0 0,0 0 0 0 0,0 1 0 0 0,0-1 0 0 0,-1 1 0 0 0,0-1 0 0 0,0 1 0 0 0,0-1 0 0 0,0 1 0 0 0,-1-1 0 0 0,0 1 0 0 0,0-1 0 0 0,0 0 0 0 0,0 1 0 0 0,-1-1 0 0 0,0 0 0 0 0,-1 3-37 0 0,-5 3-39 0 0,0-1 0 0 0,0 0 0 0 0,0-1 0 0 0,-2 0 0 0 0,1 0 0 0 0,-1-1 0 0 0,0 0 0 0 0,0-1 0 0 0,-1 0 1 0 0,1 0-1 0 0,-1-1 0 0 0,-1-1 0 0 0,1 0 0 0 0,-1 0 0 0 0,1-1 0 0 0,-1-1 0 0 0,0 0 0 0 0,0 0 1 0 0,0-2-1 0 0,0 1 0 0 0,-4-1 39 0 0,12 0-220 0 0,-1 0 1 0 0,0 0 0 0 0,1-1 0 0 0,-1 1-1 0 0,0-1 1 0 0,1 0 0 0 0,-1 0-1 0 0,1-1 1 0 0,-1 1 0 0 0,1-1-1 0 0,0 0 1 0 0,0 0 0 0 0,0 0 0 0 0,0-1-1 0 0,0 0 1 0 0,0 1 0 0 0,0-1-1 0 0,1-1 1 0 0,-1 1 0 0 0,1 0-1 0 0,0-1 1 0 0,0 0 0 0 0,1 1 0 0 0,-1-1-1 0 0,1 0 1 0 0,-1-1 219 0 0,3 3-1069 0 0</inkml:trace>
  <inkml:trace contextRef="#ctx0" brushRef="#br0" timeOffset="71002.525">16684 3141 1148 0 0,'31'-2'2786'0'0,"-49"-6"-1113"0"0,-6 12-1444 0 0,-1 2 1 0 0,1 1 0 0 0,1 1 0 0 0,0 1-1 0 0,0 0 1 0 0,0 2 0 0 0,2 1 0 0 0,-1 1-1 0 0,1 0 1 0 0,1 2 0 0 0,1 0 0 0 0,0 2-1 0 0,-15 16-229 0 0,14-8 681 0 0,20-24-437 0 0,29 10 392 0 0,15-15-517 0 0,0-2 0 0 0,-1-2 1 0 0,0-2-1 0 0,0-2 1 0 0,-1-2-1 0 0,-1-1 1 0 0,22-13-120 0 0,-63 28-3 0 0,1 0 1 0 0,0 0 0 0 0,0 0-1 0 0,0 0 1 0 0,-1 0 0 0 0,1 0-1 0 0,0 0 1 0 0,0 0 0 0 0,-1 0-1 0 0,1 0 1 0 0,0 0 0 0 0,0 0-1 0 0,-1 0 1 0 0,1 1 0 0 0,0-1 0 0 0,0 0-1 0 0,-1 1 1 0 0,1-1 0 0 0,0 0-1 0 0,-1 1 1 0 0,1-1 0 0 0,0 1-1 0 0,-1-1 1 0 0,1 1 0 0 0,-1 0-1 0 0,1-1 1 0 0,-1 1 0 0 0,1-1-1 0 0,-1 1 1 0 0,0 0 0 0 0,1-1-1 0 0,-1 1 1 0 0,0 0 0 0 0,1 0-1 0 0,-1-1 1 0 0,0 1 0 0 0,0 0-1 0 0,1 0 1 0 0,-1-1 0 0 0,0 1 0 0 0,0 0-1 0 0,0 0 1 0 0,0 0 0 0 0,0-1-1 0 0,0 1 1 0 0,-1 0 0 0 0,1 0-1 0 0,0-1 1 0 0,0 1 0 0 0,0 0-1 0 0,-1 0 1 0 0,1-1 0 0 0,0 1-1 0 0,-1 0 1 0 0,1-1 0 0 0,-1 1-1 0 0,1 0 3 0 0,3 27-129 0 0,49 30-1617 0 0,32-42-4386 0 0,-71-16 4918 0 0</inkml:trace>
  <inkml:trace contextRef="#ctx0" brushRef="#br0" timeOffset="71441.797">17238 3069 1316 0 0,'-8'1'251'0'0,"1"-1"1"0"0,0 1-1 0 0,-1 1 0 0 0,1 0 0 0 0,0 0 1 0 0,0 0-1 0 0,0 1 0 0 0,0-1 0 0 0,0 2 1 0 0,1-1-1 0 0,-1 1 0 0 0,1 0 0 0 0,0 0 1 0 0,0 1-1 0 0,0 0 0 0 0,1 0 0 0 0,0 0 1 0 0,-2 3-252 0 0,-3 1 188 0 0,0 0 1 0 0,0 1 0 0 0,1-1-1 0 0,1 2 1 0 0,0-1 0 0 0,0 1 0 0 0,1 1-1 0 0,0-1 1 0 0,1 1 0 0 0,1 1-1 0 0,0-1 1 0 0,0 0 0 0 0,1 1-1 0 0,1 0 1 0 0,0 0 0 0 0,1 0 0 0 0,0 1-1 0 0,1-1 1 0 0,1 0 0 0 0,0 1-1 0 0,1-1 1 0 0,0 1 0 0 0,1-1 0 0 0,0 0-1 0 0,1 1-188 0 0,4-6 68 0 0,1-1 0 0 0,-1 1 0 0 0,1-1 0 0 0,1 0 0 0 0,-1-1 0 0 0,1 0-1 0 0,0-1 1 0 0,1 1 0 0 0,-1-2 0 0 0,1 1 0 0 0,0-1 0 0 0,0-1 0 0 0,1 0 0 0 0,-1 0-1 0 0,1-1 1 0 0,-1-1 0 0 0,1 1 0 0 0,-1-2 0 0 0,1 1 0 0 0,0-2 0 0 0,0 1 0 0 0,-1-2-1 0 0,1 1 1 0 0,-1-1 0 0 0,10-3-68 0 0,5 2 31 0 0,1-2 0 0 0,-1 0 0 0 0,-1-1-1 0 0,1-1 1 0 0,-1-2 0 0 0,-1 0 0 0 0,1-2 0 0 0,3-3-31 0 0,-18 9-37 0 0,-1 0 0 0 0,1 0 0 0 0,-1-1 0 0 0,0 0-1 0 0,-1 0 1 0 0,0-1 0 0 0,0 0 0 0 0,0 0 0 0 0,-1-1 0 0 0,0 0 0 0 0,0 0 0 0 0,-1-1 0 0 0,0 1 0 0 0,0-1 0 0 0,-1 0 0 0 0,-1 0 0 0 0,1-1-1 0 0,-1 1 1 0 0,-1-1 0 0 0,0 1 0 0 0,0-1 0 0 0,-1 0 0 0 0,0-1 37 0 0,-1 7-8 0 0,-1-1 0 0 0,1 1 0 0 0,-1-1 0 0 0,0 1 0 0 0,-1 0 0 0 0,1-1 0 0 0,0 1 0 0 0,-1 0 0 0 0,0 0-1 0 0,0 0 1 0 0,-1 0 0 0 0,1 0 0 0 0,-1 1 0 0 0,1-1 0 0 0,-1 1 0 0 0,0 0 0 0 0,-1-1 0 0 0,1 1 0 0 0,0 1 0 0 0,-1-1 0 0 0,0 0 0 0 0,1 1 0 0 0,-1 0 0 0 0,0 0 0 0 0,0 0 0 0 0,-1 0-1 0 0,1 1 1 0 0,0-1 0 0 0,-1 1 8 0 0,-131-21 173 0 0,130 21-164 0 0,0 0 0 0 0,-1 1 0 0 0,1-1 0 0 0,0 2 0 0 0,-1-1 1 0 0,1 1-1 0 0,0 0 0 0 0,-1 0 0 0 0,1 0 0 0 0,0 1 0 0 0,0 0 0 0 0,0 0 1 0 0,0 1-1 0 0,0 0 0 0 0,1 0 0 0 0,-1 0 0 0 0,1 0 0 0 0,0 1 0 0 0,0 0 1 0 0,0 0-1 0 0,0 1 0 0 0,1-1 0 0 0,0 1 0 0 0,0 0 0 0 0,0 0 0 0 0,0 0 1 0 0,1 1-1 0 0,0-1 0 0 0,0 1 0 0 0,1 0 0 0 0,-1 0 0 0 0,1 0 0 0 0,0 0 1 0 0,1 0-1 0 0,0 0 0 0 0,0 1 0 0 0,0-1 0 0 0,0 2-9 0 0,12 9-238 0 0,0 0-1 0 0,2 0 1 0 0,-1-1-1 0 0,2-1 1 0 0,0 0-1 0 0,1-1 1 0 0,0-1-1 0 0,1 0 1 0 0,1-1-1 0 0,0-1 1 0 0,0 0-1 0 0,1-2 1 0 0,1 0-1 0 0,-1-1 1 0 0,1 0-1 0 0,1-2 1 0 0,19 5 238 0 0,-36-10-99 0 0,159 37-4311 0 0,-126-34 3228 0 0</inkml:trace>
  <inkml:trace contextRef="#ctx0" brushRef="#br0" timeOffset="72250.635">18995 2715 1688 0 0,'8'-7'670'0'0,"-8"7"-611"0"0,-1 0 1 0 0,0 0 0 0 0,0-1-1 0 0,1 1 1 0 0,-1 0-1 0 0,0-1 1 0 0,1 1 0 0 0,-1 0-1 0 0,0-1 1 0 0,1 1-1 0 0,-1-1 1 0 0,1 1 0 0 0,-1-1-1 0 0,1 1 1 0 0,-1-1-1 0 0,1 0 1 0 0,-1 1 0 0 0,1-1-1 0 0,-1 0 1 0 0,1 1-1 0 0,0-1 1 0 0,0 0 0 0 0,-1 1-1 0 0,1-1 1 0 0,0 0-1 0 0,0 0 1 0 0,0 1 0 0 0,-1-1-1 0 0,1 0 1 0 0,0 0-1 0 0,0 1 1 0 0,0-1 0 0 0,1 0-1 0 0,-1 0 1 0 0,0 0-1 0 0,0 1 1 0 0,0-1 0 0 0,0 0-1 0 0,1 1 1 0 0,-1-1-1 0 0,0 0 1 0 0,1 0 0 0 0,-1 1-1 0 0,0-1 1 0 0,1 0-1 0 0,-1 1 1 0 0,1-1 0 0 0,-1 1-1 0 0,1-1 1 0 0,0 1-1 0 0,-1-1 1 0 0,1 1 0 0 0,-1-1-1 0 0,1 1 1 0 0,0 0-1 0 0,-1-1 1 0 0,1 1 0 0 0,0 0-1 0 0,0-1 1 0 0,-1 1 0 0 0,1 0-1 0 0,0 0 1 0 0,0 0-1 0 0,-1 0 1 0 0,2-1-60 0 0,-44-1 210 0 0,0 2 1 0 0,0 1-1 0 0,0 2 1 0 0,0 2-1 0 0,1 2 1 0 0,0 2 0 0 0,0 1-1 0 0,-27 12-210 0 0,60-21 42 0 0,-1 1-1 0 0,1 1 1 0 0,-1-1-1 0 0,1 1 1 0 0,0 0 0 0 0,0 1-1 0 0,0 0 1 0 0,1 0-1 0 0,-1 1 1 0 0,1 0 0 0 0,0 0-1 0 0,0 1 1 0 0,1 0 0 0 0,0 0-1 0 0,0 0 1 0 0,0 1-1 0 0,1 0 1 0 0,0 0 0 0 0,0 1-1 0 0,-2 4-41 0 0,52 46 486 0 0,317 154 669 0 0,-355-208-1142 0 0,19 9 25 0 0,0 1 0 0 0,-2 2 0 0 0,0 0 0 0 0,0 2 0 0 0,-2 1-1 0 0,0 0 1 0 0,-1 2 0 0 0,-1 0 0 0 0,13 19-38 0 0,-31-36-9 0 0,1 1 0 0 0,-1 0 1 0 0,0-1-1 0 0,-1 1 0 0 0,1 0 0 0 0,-1 0 1 0 0,0 0-1 0 0,0 0 0 0 0,-1 0 0 0 0,1 0 1 0 0,-1 1-1 0 0,0-1 0 0 0,0 0 0 0 0,-1 0 1 0 0,0 0-1 0 0,0 0 0 0 0,0 0 0 0 0,0 0 1 0 0,-1 0-1 0 0,0 0 0 0 0,0-1 0 0 0,0 1 1 0 0,-1 0-1 0 0,1-1 0 0 0,-1 0 0 0 0,0 0 1 0 0,0 0-1 0 0,-1 0 0 0 0,1 0 0 0 0,-1 0 0 0 0,0-1 1 0 0,0 0-1 0 0,0 0 0 0 0,0 0 0 0 0,-1 0 1 0 0,1-1-1 0 0,-1 1 0 0 0,1-1 0 0 0,-1-1 1 0 0,0 1-1 0 0,0 0 0 0 0,0-1 0 0 0,0 0 1 0 0,-3 0 8 0 0,-16 4-461 0 0,1-1 1 0 0,-1-1 0 0 0,0-1 0 0 0,-1-1 0 0 0,1-2-1 0 0,0 0 1 0 0,0-1 0 0 0,0-2 0 0 0,1 0 0 0 0,-1-2-1 0 0,1 0 1 0 0,0-1 0 0 0,0-2 0 0 0,1 0 0 0 0,1-2-1 0 0,-1 0 1 0 0,-12-10 460 0 0,-7-6-1026 0 0</inkml:trace>
  <inkml:trace contextRef="#ctx0" brushRef="#br0" timeOffset="73167.54">15615 3110 988 0 0,'0'0'627'0'0,"0"0"-61"0"0,13 0 215 0 0,-7 0 4432 0 0,16-5-4617 0 0,-27 23 2401 0 0,-110 165-2817 0 0,8 6 0 0 0,-26 75-180 0 0,-31 33-8549 0 0,140-267 7194 0 0</inkml:trace>
  <inkml:trace contextRef="#ctx0" brushRef="#br0" timeOffset="75965.657">12709 2060 1024 0 0,'-28'0'3363'0'0,"26"0"-3136"0"0,2 0 42 0 0,-4-3-48 0 0,-15-41 2660 0 0,19 44-2860 0 0,0 0 0 0 0,0 1 0 0 0,-1-1 1 0 0,1 0-1 0 0,0 0 0 0 0,0 0 0 0 0,-1 1 0 0 0,1-1 1 0 0,0 0-1 0 0,0 0 0 0 0,-1 0 0 0 0,1 0 1 0 0,0 1-1 0 0,-1-1 0 0 0,1 0 0 0 0,0 0 0 0 0,-1 0 1 0 0,1 0-1 0 0,0 0 0 0 0,-1 0 0 0 0,1 0 1 0 0,0 0-1 0 0,0 0 0 0 0,-1 0 0 0 0,1 0 0 0 0,0 0 1 0 0,-1 0-1 0 0,1 0 0 0 0,0 0 0 0 0,-1-1 0 0 0,1 1 1 0 0,0 0-1 0 0,0 0 0 0 0,-1 0 0 0 0,1 0 1 0 0,0 0-1 0 0,-1-1 0 0 0,1 1 0 0 0,0 0 0 0 0,0 0 1 0 0,0-1-1 0 0,-1 1 0 0 0,1 0 0 0 0,0 0 1 0 0,0-1-1 0 0,0 1 0 0 0,-1 0 0 0 0,1 0 0 0 0,0-1 1 0 0,0 1-22 0 0,-22 40-155 0 0,15-27 245 0 0,-204 433 172 0 0,95-181-2880 0 0,128-250-1275 0 0,2-24 2613 0 0</inkml:trace>
  <inkml:trace contextRef="#ctx0" brushRef="#br0" timeOffset="80481.875">19566 3281 904 0 0,'0'0'563'0'0,"-3"-22"1502"0"0,-21-8 974 0 0,-7 97-1543 0 0,31-67-1313 0 0,-2-22 485 0 0,-7 30-6532 0 0,6-8 4754 0 0</inkml:trace>
  <inkml:trace contextRef="#ctx0" brushRef="#br0" timeOffset="83119.598">20707 2771 988 0 0,'-26'-3'179'0'0,"0"2"-1"0"0,0 1 0 0 0,0 1 1 0 0,-1 1-1 0 0,2 1 1 0 0,-1 2-1 0 0,0 0 1 0 0,1 2-1 0 0,-1 1-178 0 0,7-2 118 0 0,9-5 14 0 0,-1 1 0 0 0,0 0 0 0 0,1 1 0 0 0,0 0 0 0 0,-1 1 0 0 0,1 0 0 0 0,1 1 0 0 0,-1 0 0 0 0,0 0 1 0 0,1 1-1 0 0,0 0 0 0 0,1 0 0 0 0,-1 1 0 0 0,1 0 0 0 0,1 1 0 0 0,-1 0 0 0 0,1 0 0 0 0,1 1 0 0 0,-1-1 1 0 0,2 2-1 0 0,-1-1 0 0 0,1 0 0 0 0,-2 7-132 0 0,9-8 124 0 0,0 0-1 0 0,1-1 1 0 0,0 0 0 0 0,0 1 0 0 0,1-1-1 0 0,0 0 1 0 0,0-1 0 0 0,1 1 0 0 0,0-1 0 0 0,0 0-1 0 0,0 0 1 0 0,1 0 0 0 0,-1-1 0 0 0,2 0-1 0 0,-1 0 1 0 0,0 0 0 0 0,6 2-124 0 0,-9-4 61 0 0,47 35 441 0 0,-32-28-407 0 0,0 1 0 0 0,-1 1 0 0 0,0 1-1 0 0,-1 0 1 0 0,-1 1 0 0 0,0 0-1 0 0,-1 2 1 0 0,-1-1 0 0 0,0 2 0 0 0,-1 0-1 0 0,-1 0 1 0 0,0 1 0 0 0,-2 1-1 0 0,0-1 1 0 0,-1 2 0 0 0,6 18-95 0 0,-15-30-25 0 0,-1-1 0 0 0,1 1 0 0 0,-1-1-1 0 0,-1 0 1 0 0,1 0 0 0 0,-1 0 0 0 0,-1 0 0 0 0,1 0 0 0 0,-1-1 0 0 0,0 0-1 0 0,-1 1 1 0 0,1-1 0 0 0,-1-1 0 0 0,0 1 0 0 0,-1-1 0 0 0,1 0 0 0 0,-1 0 0 0 0,0 0-1 0 0,0-1 1 0 0,-1 0 0 0 0,1 0 0 0 0,-1-1 0 0 0,0 0 0 0 0,0 0 0 0 0,0-1-1 0 0,0 1 1 0 0,-1-1 0 0 0,1-1 0 0 0,-1 0 0 0 0,1 0 0 0 0,-1 0 0 0 0,1-1 0 0 0,-1 0-1 0 0,1 0 1 0 0,-1-1 0 0 0,-4-1 25 0 0,-91-57-1665 0 0,74-22-2285 0 0,29 61 2797 0 0</inkml:trace>
  <inkml:trace contextRef="#ctx0" brushRef="#br0" timeOffset="83648.576">20741 3092 1664 0 0,'0'0'34'0'0,"0"1"0"0"0,0-1 0 0 0,0 1 1 0 0,0-1-1 0 0,0 1 0 0 0,0-1 0 0 0,1 1 0 0 0,-1-1 0 0 0,0 1 0 0 0,0-1 0 0 0,1 1 0 0 0,-1-1 0 0 0,0 0 1 0 0,1 1-1 0 0,-1-1 0 0 0,1 1 0 0 0,-1-1 0 0 0,0 0 0 0 0,1 1 0 0 0,-1-1 0 0 0,1 0 0 0 0,-1 0 1 0 0,1 1-1 0 0,-1-1 0 0 0,1 0 0 0 0,-1 0 0 0 0,1 0 0 0 0,-1 0 0 0 0,1 0 0 0 0,-1 1 0 0 0,1-1 0 0 0,-1 0 1 0 0,1 0-1 0 0,-1 0 0 0 0,1 0 0 0 0,-1-1 0 0 0,1 1 0 0 0,-1 0 0 0 0,1 0 0 0 0,-1 0 0 0 0,1 0 0 0 0,-1 0 1 0 0,1-1-1 0 0,-1 1 0 0 0,1 0 0 0 0,-1 0 0 0 0,1-1 0 0 0,-1 1 0 0 0,1 0 0 0 0,-1-1 0 0 0,0 1 0 0 0,1-1 1 0 0,-1 1-1 0 0,0 0 0 0 0,1-1 0 0 0,-1 1 0 0 0,0-1 0 0 0,0 1 0 0 0,1-1 0 0 0,-1 1 0 0 0,0-1 1 0 0,0 1-1 0 0,0-1 0 0 0,0 1 0 0 0,1-1 0 0 0,-1 1-34 0 0,-1 53 583 0 0,0-37-356 0 0,-1-8-163 0 0,1 0 1 0 0,-1-1-1 0 0,2 1 0 0 0,-1 0 1 0 0,1 0-1 0 0,0 0 0 0 0,1-1 0 0 0,-1 1 1 0 0,2 0-1 0 0,-1-1 0 0 0,1 1 1 0 0,0-1-1 0 0,1 1 0 0 0,-1-1 1 0 0,2 0-1 0 0,-1 0 0 0 0,1 0 0 0 0,0 0 1 0 0,0-1-1 0 0,1 0 0 0 0,0 0 1 0 0,0 0-1 0 0,0 0 0 0 0,1-1 1 0 0,0 0-1 0 0,0 0 0 0 0,0 0 0 0 0,0-1 1 0 0,1 0-1 0 0,0 0 0 0 0,0 0 1 0 0,0-1-1 0 0,0-1 0 0 0,7 3-64 0 0,0-6 48 0 0,0 0 1 0 0,0-1-1 0 0,0 0 0 0 0,-1-2 0 0 0,1 1 0 0 0,-1-1 0 0 0,1-1 0 0 0,-1-1 0 0 0,-1 0 0 0 0,1 0 1 0 0,-1-1-1 0 0,0-1 0 0 0,0 0 0 0 0,-1-1 0 0 0,0 0 0 0 0,-1 0 0 0 0,0-1 0 0 0,-1-1 0 0 0,0 1 1 0 0,0-2-1 0 0,-1 1 0 0 0,0-1 0 0 0,-1 0 0 0 0,3-9-48 0 0,-9 24-26 0 0,-1 1 0 0 0,1 0 1 0 0,0-1-1 0 0,0 1 0 0 0,1-1 0 0 0,-1 1 0 0 0,1-1 0 0 0,0 0 1 0 0,0 0-1 0 0,0 0 0 0 0,0 0 0 0 0,0 0 0 0 0,0 0 0 0 0,1 0 1 0 0,0-1-1 0 0,-1 1 0 0 0,1-1 0 0 0,0 0 0 0 0,0 0 0 0 0,0 0 1 0 0,1 0-1 0 0,-1 0 0 0 0,0-1 0 0 0,2 1 26 0 0,15 0-242 0 0,1-1 0 0 0,0-1 0 0 0,-1-1 0 0 0,1-1 0 0 0,-1-1 0 0 0,1 0 1 0 0,-1-2-1 0 0,0 0 0 0 0,0-1 0 0 0,-1-1 0 0 0,0-1 0 0 0,0-1 0 0 0,8-5 242 0 0,0-1-257 0 0</inkml:trace>
  <inkml:trace contextRef="#ctx0" brushRef="#br0" timeOffset="83927.423">21653 3086 3872 0 0,'121'-234'2761'0'0,"-111"212"-1273"0"0,-15 32-664 0 0,-13 40-453 0 0,12-1-307 0 0,1 0 1 0 0,3 0 0 0 0,1 0 0 0 0,3 0 0 0 0,2 0-1 0 0,2 0 1 0 0,3-1 0 0 0,1 0 0 0 0,2 0 0 0 0,16 36-65 0 0,34 172 345 0 0,-63-257-404 0 0,1 1-1 0 0,0-1 1 0 0,-1 1 0 0 0,1 0 0 0 0,-1-1 0 0 0,1 1-1 0 0,0 0 1 0 0,-1-1 0 0 0,1 1 0 0 0,-1 0-1 0 0,1-1 1 0 0,-1 1 0 0 0,1 0 0 0 0,-1 0-1 0 0,1 0 1 0 0,-1 0 0 0 0,1-1 0 0 0,-1 1 0 0 0,1 0-1 0 0,-1 0 1 0 0,1 0 0 0 0,-1 0 0 0 0,0 0-1 0 0,1 0 1 0 0,-1 0 0 0 0,1 1 0 0 0,-1-1-1 0 0,1 0 1 0 0,-1 0 0 0 0,1 0 0 0 0,-1 0 0 0 0,1 1-1 0 0,-1-1 1 0 0,1 0 0 0 0,0 0 0 0 0,-1 1-1 0 0,1-1 1 0 0,-1 0 0 0 0,1 1 0 0 0,-1-1-1 0 0,1 1 60 0 0,-37-61-3133 0 0,35 56 2926 0 0,-14-28-1089 0 0,1-4 92 0 0</inkml:trace>
  <inkml:trace contextRef="#ctx0" brushRef="#br0" timeOffset="84175.981">21881 2864 1664 0 0,'20'-5'794'0'0,"77"0"1247"0"0,-91 7-2010 0 0,0 1 0 0 0,-1 0 0 0 0,1 1 0 0 0,-1-1 0 0 0,0 1 0 0 0,0 0 1 0 0,0 0-1 0 0,-1 1 0 0 0,1-1 0 0 0,-1 1 0 0 0,0 0 0 0 0,0 0 0 0 0,-1 1 0 0 0,1-1 0 0 0,-1 1 0 0 0,0-1 0 0 0,-1 1 0 0 0,0 0 0 0 0,1 0 0 0 0,-2 1 0 0 0,1-1 1 0 0,-1 0-1 0 0,0 0 0 0 0,0 1 0 0 0,-1-1 0 0 0,0 1 0 0 0,0-1 0 0 0,0 0 0 0 0,-1 1 0 0 0,0-1 0 0 0,0 0 0 0 0,-1 1 0 0 0,0-1 0 0 0,0 0 0 0 0,0 0 0 0 0,-1 0 1 0 0,0-1-1 0 0,0 1 0 0 0,0-1 0 0 0,-1 1 0 0 0,1-1 0 0 0,-1 0 0 0 0,-1 0 0 0 0,1-1 0 0 0,-1 1 0 0 0,0-1 0 0 0,0 0-31 0 0,-1 2-193 0 0,-1-1-1 0 0,1 0 0 0 0,-1-1 1 0 0,0 0-1 0 0,0 0 0 0 0,-1 0 1 0 0,1-1-1 0 0,-1 0 0 0 0,1-1 1 0 0,-1 1-1 0 0,0-1 0 0 0,0-1 1 0 0,0 0-1 0 0,0 0 0 0 0,0 0 1 0 0,0-1-1 0 0,0 0 0 0 0,-1-1 1 0 0,-5-1 193 0 0,-21-10-1212 0 0</inkml:trace>
  <inkml:trace contextRef="#ctx0" brushRef="#br0" timeOffset="84565.332">22227 2957 1172 0 0,'9'-3'4787'0'0,"1"21"-3946"0"0,74 381 840 0 0,-65-335-1529 0 0,51 243 716 0 0,-70-307-908 0 0,-1-1 0 0 0,1 1 0 0 0,0-1 0 0 0,-1 1-1 0 0,1-1 1 0 0,0 1 0 0 0,-1-1 0 0 0,1 1 0 0 0,-1 0 0 0 0,1-1 0 0 0,-1 1 0 0 0,1 0 0 0 0,-1-1 0 0 0,1 1 0 0 0,-1 0-1 0 0,1 0 1 0 0,-1-1 0 0 0,1 1 0 0 0,-1 0 0 0 0,1 0 0 0 0,-1 0 0 0 0,1 0 0 0 0,-1 0 0 0 0,0 0 0 0 0,1 0 0 0 0,-1 0 0 0 0,1 0-1 0 0,-1 0 1 0 0,1 0 0 0 0,-1 0 0 0 0,1 0 0 0 0,-1 0 0 0 0,0 0 0 0 0,1 1 0 0 0,-1-1 0 0 0,1 0 0 0 0,-1 0 0 0 0,1 1-1 0 0,-1-1 1 0 0,1 0 0 0 0,0 1 0 0 0,-1-1 0 0 0,1 0 0 0 0,-1 1 0 0 0,1-1 0 0 0,0 1 0 0 0,-1-1 0 0 0,1 1 0 0 0,0-1 0 0 0,-1 1-1 0 0,1-1 1 0 0,0 1 0 0 0,0-1 0 0 0,0 1 0 0 0,-1-1 0 0 0,1 1 0 0 0,0-1 0 0 0,0 1 0 0 0,0 0 0 0 0,0-1 0 0 0,0 1 0 0 0,0-1-1 0 0,0 1 1 0 0,0-1 0 0 0,0 1 0 0 0,0 0 0 0 0,0-1 0 0 0,1 1 40 0 0,-34-35-2299 0 0,16 10 1107 0 0,1-2 72 0 0</inkml:trace>
  <inkml:trace contextRef="#ctx0" brushRef="#br0" timeOffset="84814.243">22336 2868 1556 0 0,'5'-4'57'0'0,"0"0"0"0"0,0 1 1 0 0,0-1-1 0 0,1 1 0 0 0,-1 0 0 0 0,1 0 0 0 0,0 1 0 0 0,0 0 0 0 0,0 0 0 0 0,0 0 1 0 0,0 1-1 0 0,0 0 0 0 0,0 0 0 0 0,1 0 0 0 0,-1 1 0 0 0,0 0 0 0 0,1 0 0 0 0,-1 0 1 0 0,0 1-1 0 0,0 0 0 0 0,1 1 0 0 0,-1-1 0 0 0,0 1 0 0 0,0 0 0 0 0,0 1 0 0 0,-1-1 1 0 0,1 1-1 0 0,-1 0 0 0 0,1 1 0 0 0,-1-1 0 0 0,0 1 0 0 0,0 0 0 0 0,0 0 0 0 0,-1 1 1 0 0,0-1-1 0 0,0 1 0 0 0,0 0 0 0 0,0 0 0 0 0,-1 1 0 0 0,1-1 0 0 0,0 3-57 0 0,-2-1 7 0 0,1 0-1 0 0,-1 0 1 0 0,0 0-1 0 0,-1 1 1 0 0,0-1-1 0 0,0 1 0 0 0,0-1 1 0 0,-1 1-1 0 0,0-1 1 0 0,-1 1-1 0 0,0-1 1 0 0,0 1-1 0 0,0-1 1 0 0,-1 1-1 0 0,0-1 0 0 0,-1 0 1 0 0,1 0-1 0 0,-2 0 1 0 0,1 0-1 0 0,0-1 1 0 0,-1 1-1 0 0,-1-1 1 0 0,1 0-1 0 0,-1 0 0 0 0,0 0 1 0 0,0-1-1 0 0,0 0 1 0 0,-1 0-1 0 0,0 0 1 0 0,0 0-1 0 0,0-1 1 0 0,-1 0-1 0 0,1-1 0 0 0,-1 1 1 0 0,0-1-1 0 0,0-1 1 0 0,0 1-1 0 0,-1-1 1 0 0,-1 0-7 0 0,-59 2-2004 0 0,50-4 794 0 0</inkml:trace>
  <inkml:trace contextRef="#ctx0" brushRef="#br0" timeOffset="85233.289">22905 2910 1008 0 0,'-140'165'3497'0'0,"112"-79"-1184"0"0,30-84-2252 0 0,0 1 1 0 0,0-1-1 0 0,0 1 0 0 0,0-1 1 0 0,1 0-1 0 0,-1 0 0 0 0,0 0 0 0 0,1 0 1 0 0,0 0-1 0 0,-1-1 0 0 0,1 1 1 0 0,0-1-1 0 0,0 0 0 0 0,0 0 1 0 0,0 0-1 0 0,0 0 0 0 0,0 0 1 0 0,0 0-1 0 0,0-1 0 0 0,0 0 1 0 0,0 1-1 0 0,0-1 0 0 0,1 0 0 0 0,-1-1 1 0 0,0 1-1 0 0,1-1-61 0 0,5 1 35 0 0,-1 0-1 0 0,0-1 1 0 0,1-1 0 0 0,-1 1 0 0 0,0-1-1 0 0,1-1 1 0 0,-1 0 0 0 0,-1 0-1 0 0,1 0 1 0 0,0-1 0 0 0,-1 0-1 0 0,0 0 1 0 0,0-1 0 0 0,0 0-1 0 0,0 0 1 0 0,-1-1 0 0 0,0 0 0 0 0,0 0-1 0 0,0 0 1 0 0,-1-1 0 0 0,0 0-1 0 0,0 0 1 0 0,-1 0 0 0 0,0 0-1 0 0,0-1 1 0 0,-1 0 0 0 0,1 0-1 0 0,-2 0 1 0 0,1 0 0 0 0,-1 0 0 0 0,-1 0-1 0 0,1-2-34 0 0,-4 5-70 0 0,0-1-1 0 0,-1 1 0 0 0,1 0 1 0 0,-1 0-1 0 0,0 0 0 0 0,0 0 1 0 0,-1 0-1 0 0,1 1 0 0 0,-1 0 1 0 0,0 0-1 0 0,0 0 0 0 0,0 0 1 0 0,-1 0-1 0 0,0 1 0 0 0,1 0 1 0 0,-1 0-1 0 0,0 0 0 0 0,0 0 1 0 0,-1 1-1 0 0,1 0 0 0 0,-1 0 1 0 0,1 1-1 0 0,-2-1 71 0 0,-25-14-4199 0 0,29 14 2949 0 0,1-1-2 0 0</inkml:trace>
  <inkml:trace contextRef="#ctx0" brushRef="#br0" timeOffset="85852.983">23291 2882 1180 0 0,'-8'0'187'0'0,"0"1"0"0"0,0 1-1 0 0,0-1 1 0 0,0 1 0 0 0,0 1 0 0 0,0-1-1 0 0,0 1 1 0 0,1 1 0 0 0,0-1 0 0 0,-1 1 0 0 0,1 1-1 0 0,1-1 1 0 0,-1 1 0 0 0,1 0 0 0 0,-1 1-1 0 0,2 0 1 0 0,-1 0 0 0 0,0 0 0 0 0,1 0-1 0 0,1 1 1 0 0,-1 0 0 0 0,1 0 0 0 0,0 0-1 0 0,0 0 1 0 0,0 4-187 0 0,8-2 107 0 0,0-1 0 0 0,1 0-1 0 0,0-1 1 0 0,1 1 0 0 0,-1-1 0 0 0,1 0-1 0 0,1-1 1 0 0,-1 1 0 0 0,1-1 0 0 0,1 0-1 0 0,-1-1 1 0 0,1 0 0 0 0,-1 0 0 0 0,2-1-1 0 0,-1 0 1 0 0,3 1-107 0 0,12 9 161 0 0,-14-9-100 0 0,0 0 0 0 0,0 0 0 0 0,0 1 0 0 0,-1 0 0 0 0,0 0 0 0 0,0 1 0 0 0,-1 0 0 0 0,0 1 0 0 0,0-1 0 0 0,0 1 1 0 0,-1 1-1 0 0,-1-1 0 0 0,1 1 0 0 0,-1 0 0 0 0,-1 0 0 0 0,1 1 0 0 0,-2-1 0 0 0,1 3-61 0 0,-6-6 20 0 0,0 0 0 0 0,-1-1 1 0 0,1 1-1 0 0,-1 0 0 0 0,0-1 1 0 0,-1 1-1 0 0,0-1 0 0 0,0 0 1 0 0,0 0-1 0 0,0-1 0 0 0,-1 1 1 0 0,1-1-1 0 0,-1 0 1 0 0,0 0-1 0 0,-1 0 0 0 0,1-1 1 0 0,0 0-1 0 0,-1 0 0 0 0,0 0 1 0 0,0-1-1 0 0,0 0 0 0 0,0 0 1 0 0,0 0-1 0 0,0-1 0 0 0,-1 0 1 0 0,1 0-1 0 0,0-1 0 0 0,-1 0 1 0 0,1 0-1 0 0,-3 0-20 0 0,6-2 4 0 0,0 1 0 0 0,0 0 0 0 0,1-1-1 0 0,-1 0 1 0 0,1 0 0 0 0,0 0 0 0 0,-1 0 0 0 0,1 0 0 0 0,0 0 0 0 0,0 0 0 0 0,0-1 0 0 0,1 1 0 0 0,-1-1 0 0 0,0 1-1 0 0,1-1 1 0 0,0 0 0 0 0,0 0 0 0 0,0 0 0 0 0,0 1 0 0 0,0-1 0 0 0,0 0 0 0 0,1 0 0 0 0,-1 0 0 0 0,1 0-1 0 0,0 0 1 0 0,0 0 0 0 0,0-1 0 0 0,0 1 0 0 0,1 0 0 0 0,-1 0 0 0 0,1 0 0 0 0,0 1 0 0 0,0-1 0 0 0,0 0-1 0 0,0 0 1 0 0,0 0 0 0 0,0 0 0 0 0,1 1 0 0 0,0-1 0 0 0,-1 1 0 0 0,3-2-4 0 0,7-12-16 0 0,1 2-1 0 0,0-1 1 0 0,1 2 0 0 0,0 0-1 0 0,2 0 1 0 0,-1 1 0 0 0,1 1-1 0 0,1 1 1 0 0,0 0 0 0 0,1 1-1 0 0,-1 0 1 0 0,2 2 0 0 0,-1 0-1 0 0,19-4 17 0 0,83-45-238 0 0,5-38-256 0 0,-147 68 155 0 0,-100 30 220 0 0,111-2 97 0 0,3-1 19 0 0,-1 1 0 0 0,1 0 0 0 0,0 0-1 0 0,0 1 1 0 0,0 0 0 0 0,0 0 0 0 0,0 1 0 0 0,1 0-1 0 0,0 0 1 0 0,0 1 0 0 0,0 0 0 0 0,0 1 0 0 0,1 0 0 0 0,0 0-1 0 0,0 0 1 0 0,0 1 0 0 0,1 0 0 0 0,0 1 0 0 0,1-1-1 0 0,-1 1 1 0 0,1 0 0 0 0,1 0 0 0 0,0 1 0 0 0,0-1 0 0 0,0 1-1 0 0,0 4 4 0 0,6-4-19 0 0,0-1 0 0 0,1 1 0 0 0,0-1 0 0 0,0 0 0 0 0,1 0-1 0 0,0 0 1 0 0,1-1 0 0 0,-1 1 0 0 0,1-1 0 0 0,1 0 0 0 0,-1-1-1 0 0,1 1 1 0 0,1-1 0 0 0,-1 0 0 0 0,1-1 0 0 0,0 1 0 0 0,0-1 0 0 0,0-1-1 0 0,1 1 1 0 0,0-1 0 0 0,0-1 0 0 0,0 1 0 0 0,7 1 19 0 0,143 41-4407 0 0,-117-40 3123 0 0</inkml:trace>
  <inkml:trace contextRef="#ctx0" brushRef="#br0" timeOffset="86614.275">24026 3488 1392 0 0,'8'-12'3527'0'0,"10"-21"-3181"0"0,-15 28-7 0 0,192-343 2491 0 0,17-55-867 0 0,-188 367-1592 0 0,-24 36-337 0 0,0 0-22 0 0,3 4-42 0 0,149 393 474 0 0,-4-90-587 0 0,-152-291-3927 0 0,-21-43 689 0 0,9 8 2159 0 0</inkml:trace>
  <inkml:trace contextRef="#ctx0" brushRef="#br0" timeOffset="86847.227">24360 3065 1944 0 0,'-5'0'636'0'0,"2"0"-136"0"0,0 0-16 0 0,1 1-20 0 0,2 1 16 0 0,2-2 0 0 0,1-2-120 0 0,3 1-23 0 0,2 1 31 0 0,16-3-112 0 0,-9 3-32 0 0,34-9-88 0 0,-13 4-12 0 0,5 2-656 0 0,-4-3-697 0 0,0-1 69 0 0,0-5 56 0 0,1-3-196 0 0</inkml:trace>
  <inkml:trace contextRef="#ctx0" brushRef="#br0" timeOffset="87110.551">25256 2903 1180 0 0,'14'122'3746'0'0,"-15"-89"-3112"0"0,1-20-415 0 0,-2-6-102 0 0,1-1 0 0 0,0 1 0 0 0,1-1-1 0 0,-1 1 1 0 0,1-1 0 0 0,0 1 0 0 0,1-1 0 0 0,0 1 0 0 0,0-1-1 0 0,0 0 1 0 0,1 1 0 0 0,0-1 0 0 0,0 0 0 0 0,0 0 0 0 0,1 0-1 0 0,0 0 1 0 0,0 0 0 0 0,1-1 0 0 0,-1 0 0 0 0,1 1 0 0 0,1-1-1 0 0,-1 0 1 0 0,0-1 0 0 0,1 1 0 0 0,0-1 0 0 0,2 1-117 0 0,-3-5-113 0 0,0 0 0 0 0,0-1 0 0 0,0 1 0 0 0,0-1 0 0 0,0 0 0 0 0,0 0 0 0 0,0-1 0 0 0,-1 1 0 0 0,1-1 0 0 0,0 1 0 0 0,-1-1 0 0 0,1-1 1 0 0,-1 1-1 0 0,0 0 0 0 0,0-1 0 0 0,0 1 0 0 0,0-1 0 0 0,0 0 0 0 0,0 0 0 0 0,-1 0 0 0 0,0-1 0 0 0,1 1 0 0 0,-1 0 0 0 0,0-1 0 0 0,-1 0 0 0 0,1 1 0 0 0,-1-1 0 0 0,1 0 0 0 0,-1 0 0 0 0,0-1 113 0 0,5-39-2662 0 0,-6 22 1232 0 0</inkml:trace>
  <inkml:trace contextRef="#ctx0" brushRef="#br0" timeOffset="87343.369">25392 2694 1100 0 0,'-5'-10'4257'0'0,"-5"-10"-1295"0"0,13 34-5550 0 0,6 9 103 0 0,0-9 1267 0 0</inkml:trace>
  <inkml:trace contextRef="#ctx0" brushRef="#br0" timeOffset="87608.154">25491 3210 1468 0 0,'1'0'140'0'0,"-1"0"-1"0"0,0 0 0 0 0,1 0 1 0 0,-1 0-1 0 0,0 0 0 0 0,1-1 1 0 0,-1 1-1 0 0,1 0 1 0 0,-1 0-1 0 0,0 0 0 0 0,1 0 1 0 0,-1 0-1 0 0,0 1 1 0 0,1-1-1 0 0,-1 0 0 0 0,1 0 1 0 0,-1 0-1 0 0,0 0 0 0 0,1 0 1 0 0,-1 0-1 0 0,0 1 1 0 0,1-1-1 0 0,-1 0 0 0 0,0 0 1 0 0,1 0-1 0 0,-1 1 1 0 0,0-1-1 0 0,0 0 0 0 0,1 0 1 0 0,-1 1-1 0 0,0-1 0 0 0,0 0 1 0 0,0 1-1 0 0,1-1 1 0 0,-1 0-1 0 0,0 1 0 0 0,0-1 1 0 0,0 0-1 0 0,0 1 1 0 0,0-1-1 0 0,1 1-139 0 0,9-15-127 0 0,0-1 199 0 0,1 0-1 0 0,0 0 1 0 0,1 1-1 0 0,1 1 1 0 0,0 0 0 0 0,1 1-1 0 0,1 0 1 0 0,-1 1-1 0 0,2 0 1 0 0,-1 2 0 0 0,2 0-1 0 0,-1 0 1 0 0,1 2-1 0 0,0 0 1 0 0,1 1 0 0 0,-1 0-1 0 0,1 2 1 0 0,2 0-72 0 0,-15 4-7 0 0,-1 0 1 0 0,1 1-1 0 0,-1 0 0 0 0,1 0 1 0 0,-1 0-1 0 0,0 0 1 0 0,0 1-1 0 0,1 0 1 0 0,-1 0-1 0 0,0 0 1 0 0,0 0-1 0 0,-1 0 0 0 0,1 1 1 0 0,0 0-1 0 0,-1 0 1 0 0,0 0-1 0 0,0 0 1 0 0,0 0-1 0 0,0 1 0 0 0,0-1 1 0 0,0 1-1 0 0,-1 0 1 0 0,0 0-1 0 0,0 0 1 0 0,0 0-1 0 0,0 0 0 0 0,-1 0 1 0 0,1 1-1 0 0,-1-1 1 0 0,0 0-1 0 0,0 1 1 0 0,-1-1-1 0 0,1 1 0 0 0,-1-1 1 0 0,0 1-1 0 0,-1-1 1 0 0,1 1-1 0 0,-1-1 1 0 0,1 1-1 0 0,-1-1 0 0 0,-1 1 1 0 0,1-1-1 0 0,-1 0 1 0 0,1 0-1 0 0,-1 0 1 0 0,0 0-1 0 0,-3 3 7 0 0,-1-1-289 0 0,0-1-1 0 0,-1-1 1 0 0,0 1 0 0 0,0-1-1 0 0,-1 0 1 0 0,1-1 0 0 0,-1 1 0 0 0,0-1-1 0 0,0-1 1 0 0,0 0 0 0 0,0 0-1 0 0,0-1 1 0 0,0 1 0 0 0,0-2-1 0 0,-1 1 1 0 0,-6-1 289 0 0,-21 0-1207 0 0</inkml:trace>
  <inkml:trace contextRef="#ctx0" brushRef="#br0" timeOffset="88336.942">27082 2942 1576 0 0,'1'-1'57'0'0,"0"1"0"0"0,0 0 0 0 0,0-1 0 0 0,1 0-1 0 0,-1 1 1 0 0,0-1 0 0 0,0 1 0 0 0,0-1 0 0 0,0 0 0 0 0,-1 0-1 0 0,1 0 1 0 0,0 0 0 0 0,0 0 0 0 0,0 1 0 0 0,-1-1 0 0 0,1-1-1 0 0,0 1 1 0 0,-1 0 0 0 0,1 0 0 0 0,-1 0 0 0 0,1 0 0 0 0,-1 0-1 0 0,1 0 1 0 0,-1-1 0 0 0,0 1 0 0 0,0 0 0 0 0,0 0 0 0 0,0 0-1 0 0,0-1 1 0 0,0 1 0 0 0,0 0 0 0 0,0 0 0 0 0,0-1 0 0 0,0 1 0 0 0,-1 0-1 0 0,1 0 1 0 0,0 0 0 0 0,-1 0 0 0 0,1-1 0 0 0,-1 1 0 0 0,1 0-1 0 0,-1 0 1 0 0,0 0 0 0 0,0 0 0 0 0,1 0 0 0 0,-1 0 0 0 0,0 0-1 0 0,0 1 1 0 0,0-1 0 0 0,0 0 0 0 0,0 0 0 0 0,0 1 0 0 0,0-1-1 0 0,0 0 1 0 0,0 1 0 0 0,0-1 0 0 0,0 1 0 0 0,-1 0 0 0 0,1-1-1 0 0,0 1 1 0 0,0 0 0 0 0,0 0 0 0 0,-1 0 0 0 0,1-1 0 0 0,-1 1-57 0 0,-90-7 591 0 0,87 7-515 0 0,-18 3-25 0 0,-1 0 0 0 0,1 2 0 0 0,0 1 0 0 0,0 1 0 0 0,1 1 0 0 0,0 1 0 0 0,0 0 1 0 0,1 2-1 0 0,0 1 0 0 0,1 0 0 0 0,0 2 0 0 0,1 0 0 0 0,0 1 0 0 0,2 1 0 0 0,0 1 0 0 0,0 0 0 0 0,2 1 0 0 0,0 1 0 0 0,1 0 1 0 0,1 1-1 0 0,0 1-51 0 0,14-22 26 0 0,0 0 1 0 0,0 1-1 0 0,0-1 1 0 0,0 0-1 0 0,1 0 1 0 0,-1 0-1 0 0,0 1 1 0 0,0-1-1 0 0,0 0 1 0 0,1 1-1 0 0,-1-1 1 0 0,0 1-1 0 0,1-1 1 0 0,-1 1-1 0 0,0 0 1 0 0,1 0-1 0 0,-1 0 1 0 0,1 0-1 0 0,-1 0 1 0 0,0 0-1 0 0,1 0 1 0 0,-1 0-1 0 0,1 0 1 0 0,-1 0 0 0 0,0 1-1 0 0,1-1 1 0 0,-1 1-1 0 0,0-1 1 0 0,1 1-1 0 0,-1-1 1 0 0,0 1-1 0 0,0 0 1 0 0,0 0-1 0 0,0 0 1 0 0,1-1-1 0 0,-1 1 1 0 0,0 0-1 0 0,-1 0 1 0 0,1 1-1 0 0,0-1 1 0 0,0 0-1 0 0,0 0 1 0 0,0 0-1 0 0,-1 0 1 0 0,1 1-1 0 0,-1-1 1 0 0,1 0-1 0 0,-1 1 1 0 0,1-1-1 0 0,-1 0 1 0 0,0 1-1 0 0,0-1 1 0 0,0 0-1 0 0,0 1 1 0 0,0-1-1 0 0,0 1 1 0 0,0-1-1 0 0,0 0 1 0 0,0 1 0 0 0,0-1-1 0 0,-1 1 1 0 0,1-1-1 0 0,-1 0 1 0 0,1 1-1 0 0,-1-1 1 0 0,1 0-1 0 0,-1 0 1 0 0,0 0-1 0 0,0 2-26 0 0,31-12 145 0 0,0-1 0 0 0,0-1-1 0 0,-1-2 1 0 0,-1-1 0 0 0,0-1 0 0 0,22-15-145 0 0,22-12 191 0 0,-17 13-61 0 0,-55 29-124 0 0,12 4 38 0 0,14 14-163 0 0,136 76-4083 0 0,-141-86 1547 0 0,-19-8 1383 0 0</inkml:trace>
  <inkml:trace contextRef="#ctx0" brushRef="#br0" timeOffset="89317.036">27215 2829 1268 0 0,'81'139'2479'0'0,"-55"-29"-1177"0"0,-26-108-926 0 0,0-2-322 0 0,0 1 0 0 0,0 0-1 0 0,0 0 1 0 0,0-1 0 0 0,0 1-1 0 0,0 0 1 0 0,0-1 0 0 0,-1 1-1 0 0,1 0 1 0 0,0-1 0 0 0,0 1-1 0 0,0 0 1 0 0,-1-1 0 0 0,1 1-1 0 0,0 0 1 0 0,-1-1 0 0 0,1 1-1 0 0,-1-1 1 0 0,1 1 0 0 0,-1-1-1 0 0,1 1 1 0 0,-1-1 0 0 0,1 1-1 0 0,-1-1 1 0 0,1 1 0 0 0,-1-1-1 0 0,0 0 1 0 0,1 1 0 0 0,-1-1-1 0 0,0 0 1 0 0,1 1 0 0 0,-1-1 0 0 0,0 0-1 0 0,1 0 1 0 0,-1 0 0 0 0,0 0-1 0 0,1 0 1 0 0,-1 0 0 0 0,0 0-1 0 0,0 0 1 0 0,1 0 0 0 0,-1 0-1 0 0,0 0 1 0 0,1 0 0 0 0,-1 0-1 0 0,0-1 1 0 0,1 1 0 0 0,-1 0-1 0 0,0 0 1 0 0,1-1 0 0 0,-1 1-1 0 0,0 0 1 0 0,1-1 0 0 0,-1 1-1 0 0,1-1 1 0 0,-1 1 0 0 0,1-1-1 0 0,-1 1 1 0 0,1-1-54 0 0,-5-7 53 0 0,1-1 1 0 0,1 1-1 0 0,-1-1 0 0 0,1 0 1 0 0,1 0-1 0 0,0 0 0 0 0,0 0 0 0 0,0 0 1 0 0,2 0-1 0 0,-1-1 0 0 0,1 1 1 0 0,0 0-1 0 0,1-2-53 0 0,-2 5-42 0 0,0 0 0 0 0,1-1 1 0 0,0 1-1 0 0,0 0 0 0 0,0-1 0 0 0,1 1 0 0 0,0-1 1 0 0,0 1-1 0 0,0 0 0 0 0,1 0 0 0 0,0 0 1 0 0,1 0-1 0 0,-1 0 0 0 0,1 0 0 0 0,0 1 1 0 0,0-1-1 0 0,1 1 0 0 0,0 0 0 0 0,0 0 1 0 0,0 0-1 0 0,0 0 0 0 0,1 1 0 0 0,0-1 0 0 0,0 1 1 0 0,0 1-1 0 0,0-1 0 0 0,1 1 0 0 0,-1 0 1 0 0,1 0-1 0 0,0 0 0 0 0,2 0 42 0 0,-3 5-31 0 0,0 1 1 0 0,-1 0-1 0 0,0 0 1 0 0,0 0-1 0 0,1 1 0 0 0,-2-1 1 0 0,1 1-1 0 0,0 0 0 0 0,-1 0 1 0 0,0 0-1 0 0,0 1 0 0 0,0-1 1 0 0,0 1-1 0 0,-1-1 1 0 0,0 1-1 0 0,0 0 0 0 0,0 0 1 0 0,0 0-1 0 0,-1 0 0 0 0,0 0 1 0 0,0 0-1 0 0,0 1 0 0 0,-1 0 31 0 0,0-5-13 0 0,5 16-35 0 0,-5-11 36 0 0,1 0-1 0 0,-1 0 1 0 0,2 0 0 0 0,-1 0-1 0 0,1 0 1 0 0,0 0 0 0 0,0 0 0 0 0,0 0-1 0 0,1-1 1 0 0,0 1 0 0 0,0-1 0 0 0,0 0-1 0 0,1 0 1 0 0,0 0 0 0 0,0 0 0 0 0,0-1-1 0 0,0 1 1 0 0,1-1 0 0 0,0 0 0 0 0,0-1-1 0 0,0 1 1 0 0,1 0 12 0 0,2-4-6 0 0,0 0 1 0 0,-1 0-1 0 0,1-1 0 0 0,-1 0 1 0 0,1-1-1 0 0,-1 1 1 0 0,1-1-1 0 0,-1-1 0 0 0,0 1 1 0 0,0-1-1 0 0,0-1 0 0 0,0 1 1 0 0,0-1-1 0 0,-1-1 1 0 0,6-4 5 0 0,5-1-81 0 0,173-163-1242 0 0,-180 162 3081 0 0,-26 40-1512 0 0,14-24-216 0 0,0 1 1 0 0,0 0-1 0 0,0 0 0 0 0,1 0 1 0 0,0 0-1 0 0,0 0 0 0 0,1 0 1 0 0,-1 0-1 0 0,1 0 0 0 0,0 0 1 0 0,1 0-1 0 0,0 0 0 0 0,0 0 0 0 0,0 0 1 0 0,1 0-1 0 0,-1 0 0 0 0,1 0 1 0 0,1 0-1 0 0,-1-1 0 0 0,1 0 1 0 0,0 1-1 0 0,0-1 0 0 0,1 0 1 0 0,0 0-1 0 0,-1 0 0 0 0,2-1 1 0 0,-1 0-1 0 0,0 1 0 0 0,1-1 1 0 0,0-1-1 0 0,0 1 0 0 0,0-1 1 0 0,0 0-1 0 0,1 0 0 0 0,-1 0 0 0 0,1-1 1 0 0,0 0-1 0 0,2 1-30 0 0,5-3 49 0 0,0 0 0 0 0,-1-1 1 0 0,1 0-1 0 0,0 0 0 0 0,0-2 0 0 0,-1 0 0 0 0,1 0 0 0 0,-1-1 0 0 0,0 0 1 0 0,0-1-1 0 0,-1-1 0 0 0,1 0 0 0 0,-1 0 0 0 0,0-1 0 0 0,-1-1 0 0 0,0 0 1 0 0,0 0-1 0 0,0-1 0 0 0,-1 0 0 0 0,-1-1 0 0 0,0 0 0 0 0,0 0 1 0 0,0 0-1 0 0,-2-1 0 0 0,1 0 0 0 0,-1-1 0 0 0,-1 0 0 0 0,1-3-49 0 0,-5-16 748 0 0,-11 56-675 0 0,5-2 23 0 0,2 1 0 0 0,1-1 0 0 0,1 1 1 0 0,1 0-1 0 0,1-1 0 0 0,1 1 0 0 0,1-1 0 0 0,1 1 0 0 0,1 0-96 0 0,2 20 66 0 0,48 338 660 0 0,-55-368-694 0 0,-1 1 0 0 0,0-1 0 0 0,-1 0 0 0 0,-1 0 0 0 0,0 0 0 0 0,0 0 0 0 0,-2-1 0 0 0,1 0 0 0 0,-2 1 0 0 0,0-2 0 0 0,-1 3-32 0 0,3-11-27 0 0,-1 1 0 0 0,1-1 0 0 0,-1-1 0 0 0,0 1 1 0 0,0 0-1 0 0,0-1 0 0 0,0 0 0 0 0,-1 0 0 0 0,1-1 0 0 0,-1 0 1 0 0,0 0-1 0 0,0 0 0 0 0,0 0 0 0 0,0-1 0 0 0,0 0 0 0 0,0 0 0 0 0,0-1 1 0 0,0 0-1 0 0,0 0 0 0 0,0 0 0 0 0,0-1 0 0 0,0 1 0 0 0,0-1 1 0 0,0-1-1 0 0,0 0 0 0 0,0 1 0 0 0,1-2 0 0 0,-1 1 0 0 0,0-1 0 0 0,1 1 1 0 0,0-2-1 0 0,0 1 0 0 0,0 0 0 0 0,0-1 0 0 0,0 0 0 0 0,1 0 1 0 0,0-1-1 0 0,-3-2 27 0 0,-5-6-248 0 0,0 0 0 0 0,1-2 1 0 0,0 1-1 0 0,1-1 0 0 0,1 0 0 0 0,0-1 1 0 0,1 0-1 0 0,1-1 0 0 0,1 1 1 0 0,0-2-1 0 0,1 1 0 0 0,1 0 1 0 0,0-1-1 0 0,1 0 0 0 0,1 0 0 0 0,1 1 1 0 0,1-1-1 0 0,0 0 0 0 0,1 0 1 0 0,1 0-1 0 0,1 0 0 0 0,1 0 0 0 0,0 1 1 0 0,1 0-1 0 0,1 0 0 0 0,0 0 1 0 0,2 1-1 0 0,0-1 0 0 0,0 2 1 0 0,2-1-1 0 0,0 1 0 0 0,0 1 0 0 0,2 0 1 0 0,0 0-1 0 0,0 1 0 0 0,8-5 248 0 0,32-20-1274 0 0</inkml:trace>
  <inkml:trace contextRef="#ctx0" brushRef="#br0" timeOffset="95164.687">4093 4991 1780 0 0,'0'-8'1300'0'0,"-2"1"-212"0"0,2-1-276 0 0,-3 4-307 0 0,3-1-253 0 0,2 2-196 0 0,1 2-4 0 0,0 1-392 0 0,0 1-377 0 0,2-1-467 0 0,-2 3-20 0 0,2 3 28 0 0</inkml:trace>
  <inkml:trace contextRef="#ctx0" brushRef="#br0" timeOffset="96050.409">5957 5025 2040 0 0,'0'-1'56'0'0,"1"0"1"0"0,-1 0-1 0 0,0 0 0 0 0,0-1 0 0 0,1 1 1 0 0,-1 0-1 0 0,0 0 0 0 0,0-1 0 0 0,0 1 0 0 0,-1 0 1 0 0,1 0-1 0 0,0-1 0 0 0,0 1 0 0 0,-1 0 1 0 0,1 0-1 0 0,-1 0 0 0 0,1-1 0 0 0,-1 1 1 0 0,1 0-1 0 0,-1 0 0 0 0,0 0 0 0 0,1 0 0 0 0,-1 0 1 0 0,0 0-1 0 0,0 0 0 0 0,0 0 0 0 0,0 1 1 0 0,0-1-1 0 0,0 0 0 0 0,0 0 0 0 0,0 1 0 0 0,0-1 1 0 0,0 1-1 0 0,0-1 0 0 0,0 1 0 0 0,-1-1 1 0 0,1 1-1 0 0,0 0 0 0 0,0-1 0 0 0,-1 1 1 0 0,1 0-1 0 0,0 0 0 0 0,0 0 0 0 0,-1 0 0 0 0,1 0 1 0 0,0 0-1 0 0,0 0 0 0 0,-1 1 0 0 0,1-1 1 0 0,0 0-1 0 0,0 1 0 0 0,0-1 0 0 0,0 1 0 0 0,-1-1 1 0 0,1 1-1 0 0,0-1 0 0 0,0 1 0 0 0,0 0 1 0 0,0 0-1 0 0,0 0-56 0 0,-31 4 267 0 0,0 1 1 0 0,1 2-1 0 0,0 1 0 0 0,1 1 1 0 0,0 2-1 0 0,0 0 0 0 0,1 3 1 0 0,-18 11-268 0 0,44-24 36 0 0,-1-1 1 0 0,0 1 0 0 0,1 0-1 0 0,-1 0 1 0 0,1 0 0 0 0,0 0-1 0 0,0 1 1 0 0,0-1 0 0 0,0 1-1 0 0,0 0 1 0 0,1 0-1 0 0,-1 0 1 0 0,1 0 0 0 0,-1 1-1 0 0,1-1 1 0 0,0 0 0 0 0,1 1-1 0 0,-1 0 1 0 0,1-1 0 0 0,-1 1-1 0 0,1 0 1 0 0,0 0 0 0 0,0 0-1 0 0,1-1 1 0 0,-1 1 0 0 0,1 0-1 0 0,0 0 1 0 0,0 0-1 0 0,0 0 1 0 0,1 0 0 0 0,0 4-37 0 0,13 8 147 0 0,2 0 1 0 0,0 0 0 0 0,0-2-1 0 0,1 0 1 0 0,1-1 0 0 0,1-1-1 0 0,-1 0 1 0 0,7 1-148 0 0,62 44 319 0 0,-77-51-249 0 0,0 0-1 0 0,0 1 1 0 0,-1 0-1 0 0,0 1 1 0 0,0 0 0 0 0,-1 1-1 0 0,0 0 1 0 0,-1 0 0 0 0,0 0-1 0 0,0 1 1 0 0,-1 0 0 0 0,0 1-1 0 0,-1-1 1 0 0,0 1-1 0 0,0 0 1 0 0,2 12-70 0 0,-9-15-47 0 0,-1 0 0 0 0,1-1 0 0 0,-1 1 0 0 0,-1 0 1 0 0,1-1-1 0 0,-1 0 0 0 0,-1 0 0 0 0,1 0 0 0 0,-1 0 0 0 0,-1-1 0 0 0,1 0 0 0 0,-1 0 0 0 0,0 0 0 0 0,0-1 1 0 0,0 1-1 0 0,-1-2 0 0 0,0 1 0 0 0,0-1 0 0 0,0 0 0 0 0,-1 0 0 0 0,1-1 0 0 0,-1 0 0 0 0,0 0 0 0 0,0-1 1 0 0,0 0-1 0 0,0-1 0 0 0,0 1 0 0 0,-1-1 0 0 0,-1-1 47 0 0,-8 3-579 0 0,-1-1 1 0 0,1-1 0 0 0,-1 0-1 0 0,1-2 1 0 0,-1 0-1 0 0,1-1 1 0 0,0-1 0 0 0,-1-1-1 0 0,1 0 1 0 0,0-1-1 0 0,-6-4 579 0 0,-11-4-1064 0 0</inkml:trace>
  <inkml:trace contextRef="#ctx0" brushRef="#br0" timeOffset="94995.778">4091 5279 1624 0 0,'1'0'110'0'0,"-1"1"-1"0"0,1-1 1 0 0,-1 1-1 0 0,1-1 1 0 0,-1 0-1 0 0,1 0 0 0 0,0 1 1 0 0,-1-1-1 0 0,1 0 1 0 0,0 0-1 0 0,-1 0 1 0 0,1 1-1 0 0,-1-1 1 0 0,1 0-1 0 0,0 0 1 0 0,-1 0-1 0 0,1 0 1 0 0,0 0-1 0 0,-1-1 1 0 0,1 1-1 0 0,0 0 1 0 0,-1 0-1 0 0,1 0 1 0 0,0 0-1 0 0,-1-1 0 0 0,1 1 1 0 0,-1 0-1 0 0,1-1 1 0 0,-1 1-1 0 0,1 0 1 0 0,-1-1-1 0 0,1 1 1 0 0,-1-1-1 0 0,1 1 1 0 0,-1-1-1 0 0,1 1 1 0 0,-1-1-1 0 0,1 1 1 0 0,-1-1-1 0 0,0 1 1 0 0,1-1-1 0 0,-1 1 1 0 0,0-1-1 0 0,0 0 0 0 0,0 1 1 0 0,1-1-1 0 0,-1 0 1 0 0,0 1-1 0 0,0-1 1 0 0,0 0-1 0 0,0 1-109 0 0,49 273 1640 0 0,-48-270-1655 0 0,1 0-1 0 0,-1 1 1 0 0,0-1-1 0 0,1 0 1 0 0,0 0-1 0 0,-1-1 1 0 0,1 1-1 0 0,1 0 1 0 0,-1-1-1 0 0,0 1 1 0 0,0-1-1 0 0,1 1 1 0 0,0-1-1 0 0,-1 0 1 0 0,1 0-1 0 0,0 0 1 0 0,0-1-1 0 0,0 1 1 0 0,0-1-1 0 0,0 0 1 0 0,0 1-1 0 0,1-1 1 0 0,-1-1-1 0 0,2 2 16 0 0,-3-2-864 0 0,2-4-444 0 0,19-45-2659 0 0,-23 33 2763 0 0</inkml:trace>
  <inkml:trace contextRef="#ctx0" brushRef="#br0" timeOffset="95567.482">4342 5234 1556 0 0,'36'56'2441'0'0,"-25"-34"-2038"0"0,-1 1-1 0 0,-2 0 0 0 0,0 1 1 0 0,-2 0-1 0 0,0 0 1 0 0,-2 1-1 0 0,0-1 1 0 0,-2 1-1 0 0,-1 22-402 0 0,-1-71 1332 0 0,0 10-1321 0 0,1 0 0 0 0,0 1 1 0 0,1-1-1 0 0,0 1 0 0 0,1 0 0 0 0,1 0 1 0 0,0 0-1 0 0,1 0 0 0 0,0 1 1 0 0,1-1-1 0 0,1 1 0 0 0,0 1 0 0 0,0-1 1 0 0,1 1-1 0 0,0 0 0 0 0,1 1 1 0 0,1 0-1 0 0,-1 1 0 0 0,1 0 0 0 0,1 0 1 0 0,0 1-1 0 0,0 0 0 0 0,1 1-11 0 0,-4 5-27 0 0,-1 1 0 0 0,1 0 0 0 0,0 1 0 0 0,-1 0-1 0 0,1 0 1 0 0,0 1 0 0 0,-1 0 0 0 0,1 0 0 0 0,-1 1 0 0 0,1 0-1 0 0,-1 0 1 0 0,0 1 0 0 0,0 0 0 0 0,0 0 0 0 0,0 1 0 0 0,-1-1-1 0 0,1 1 1 0 0,-1 1 0 0 0,0 0 0 0 0,0-1 0 0 0,0 2 0 0 0,-1-1-1 0 0,0 1 1 0 0,0-1 0 0 0,0 2 0 0 0,-1-1 0 0 0,1 0 0 0 0,-2 1-1 0 0,1 0 1 0 0,-1 0 0 0 0,2 4 27 0 0,15 26-402 0 0,19 37-3864 0 0,-35-66 3106 0 0</inkml:trace>
  <inkml:trace contextRef="#ctx0" brushRef="#br0" timeOffset="90857.456">473 5609 1588 0 0,'0'0'606'0'0,"0"0"-48"0"0,-14 0 126 0 0,16 1 2524 0 0,28 2-2996 0 0,1-2 0 0 0,-1-1 1 0 0,1-1-1 0 0,-1-2 0 0 0,1-1 0 0 0,-1-2 1 0 0,0 0-1 0 0,-1-2 0 0 0,1-2 1 0 0,25-11-213 0 0,-13 7 259 0 0,-22 8-239 0 0,-12 4-21 0 0,1 1 0 0 0,-1-2-1 0 0,0 1 1 0 0,0-1 0 0 0,0 0 0 0 0,0-1-1 0 0,0 0 1 0 0,-1 0 0 0 0,0 0 0 0 0,0-1-1 0 0,0 0 1 0 0,0-1 0 0 0,-1 1 0 0 0,0-1 0 0 0,4-6 0 0 0,-51-31-710 0 0,23 34 662 0 0,0 2 1 0 0,0 0-1 0 0,-1 1 1 0 0,0 0-1 0 0,0 2 0 0 0,0 0 1 0 0,0 1-1 0 0,-1 1 0 0 0,0 1 1 0 0,1 1-1 0 0,-1 1 0 0 0,1 0 1 0 0,-1 2-1 0 0,1 0 0 0 0,0 1 1 0 0,0 1-1 0 0,0 0 1 0 0,1 2-1 0 0,-1 0 0 0 0,2 1 1 0 0,-1 1-1 0 0,-4 4 49 0 0,16-11 10 0 0,1 1 0 0 0,0-1 0 0 0,0 1 0 0 0,0 0 0 0 0,1 1 0 0 0,-1-1 1 0 0,1 1-1 0 0,0 0 0 0 0,0 0 0 0 0,0 0 0 0 0,0 1 0 0 0,1-1 0 0 0,0 1 0 0 0,0 0 0 0 0,0 0 0 0 0,0 0 0 0 0,1 0 0 0 0,0 1 1 0 0,0-1-1 0 0,0 1 0 0 0,1-1 0 0 0,0 1 0 0 0,0-1 0 0 0,0 1 0 0 0,1 0 0 0 0,-1 0 0 0 0,2-1 0 0 0,-1 1 0 0 0,0 0 0 0 0,1-1 0 0 0,0 1 1 0 0,1 0-1 0 0,-1-1 0 0 0,2 4-10 0 0,8 7 4 0 0,0 0 0 0 0,1 0 0 0 0,1-1 1 0 0,1-1-1 0 0,0 0 0 0 0,0-1 0 0 0,1 0 1 0 0,1-1-1 0 0,0-1 0 0 0,1 0 0 0 0,0-2 0 0 0,1 0 1 0 0,0 0-1 0 0,0-2 0 0 0,1 0 0 0 0,-1-1 1 0 0,1-1-1 0 0,1-1 0 0 0,-1-1 0 0 0,1 0 1 0 0,-1-2-1 0 0,1 0 0 0 0,4-1-4 0 0,-16 0-314 0 0,0-1 1 0 0,0 1-1 0 0,0-1 0 0 0,0-1 1 0 0,0 1-1 0 0,0-1 0 0 0,0-1 1 0 0,0 1-1 0 0,-1-1 0 0 0,1-1 1 0 0,-1 1-1 0 0,0-1 0 0 0,0-1 1 0 0,0 1-1 0 0,1-3 314 0 0,9-10-1149 0 0</inkml:trace>
  <inkml:trace contextRef="#ctx0" brushRef="#br0" timeOffset="91166.31">1022 5497 1428 0 0,'16'12'4671'0'0,"11"57"-4613"0"0,-23-57 392 0 0,119 293 1854 0 0,-121-305-2220 0 0,0 0-1 0 0,0-1 1 0 0,1 1 0 0 0,-1-1-1 0 0,0 0 1 0 0,0 0 0 0 0,0 0-1 0 0,0 0 1 0 0,0 0 0 0 0,0 0-1 0 0,0 0 1 0 0,0-1 0 0 0,0 1 0 0 0,-1-1-1 0 0,1 1 1 0 0,0-1 0 0 0,-1 0-1 0 0,1 0 1 0 0,-1 1 0 0 0,0-1-1 0 0,0 0 1 0 0,0 0 0 0 0,0-1 0 0 0,0 1-1 0 0,0 0 1 0 0,0 0 0 0 0,-1 0-1 0 0,1 0 1 0 0,-1-1 0 0 0,1 1-1 0 0,-1 0 1 0 0,0-1 0 0 0,0 1 0 0 0,0 0-1 0 0,0 0 1 0 0,-1-1-84 0 0,5-7 284 0 0,75-232 809 0 0,-24 59-5273 0 0,-60 185-2357 0 0,2 3 5369 0 0</inkml:trace>
  <inkml:trace contextRef="#ctx0" brushRef="#br0" timeOffset="91616.905">1496 5534 1504 0 0,'148'-55'4207'0'0,"29"-14"-2248"0"0,-177 69-1942 0 0,-1 0-1 0 0,1-1 1 0 0,0 1-1 0 0,0 0 1 0 0,0 0-1 0 0,-1 0 1 0 0,1-1-1 0 0,0 1 1 0 0,0 0-1 0 0,0 0 1 0 0,0-1 0 0 0,-1 1-1 0 0,1 0 1 0 0,0 0-1 0 0,0-1 1 0 0,0 1-1 0 0,0 0 1 0 0,0-1-1 0 0,0 1 1 0 0,0 0-1 0 0,0-1 1 0 0,0 1 0 0 0,0 0-1 0 0,0 0 1 0 0,0-1-1 0 0,0 1 1 0 0,0 0-1 0 0,0-1 1 0 0,0 1-1 0 0,0 0 1 0 0,1 0-1 0 0,-1-1 1 0 0,0 1 0 0 0,0 0-1 0 0,0 0 1 0 0,0-1-1 0 0,1 1-16 0 0,-33 5 7 0 0,20-2-11 0 0,1 1 0 0 0,-1 0 1 0 0,1 1-1 0 0,-1 1 0 0 0,1-1 0 0 0,1 2 1 0 0,-1 0-1 0 0,1 0 0 0 0,0 0 0 0 0,1 2 1 0 0,0-1-1 0 0,0 1 0 0 0,1 0 0 0 0,0 1 1 0 0,1 0-1 0 0,0 0 0 0 0,0 0 1 0 0,1 1-1 0 0,0 0 0 0 0,1 1 0 0 0,1-1 1 0 0,0 1-1 0 0,0 0 0 0 0,1 0 0 0 0,0 2 4 0 0,6-8-49 0 0,0-1-1 0 0,0 1 1 0 0,0-1-1 0 0,1 1 1 0 0,-1-1-1 0 0,1 0 1 0 0,1-1-1 0 0,-1 1 1 0 0,1-1-1 0 0,0 0 0 0 0,0 0 1 0 0,0 0-1 0 0,0 0 1 0 0,1-1-1 0 0,-1 0 1 0 0,1 0-1 0 0,0-1 1 0 0,0 0-1 0 0,0 0 0 0 0,0 0 1 0 0,0 0-1 0 0,1-1 1 0 0,-1 0-1 0 0,0-1 1 0 0,1 1-1 0 0,-1-1 1 0 0,0 0-1 0 0,1-1 1 0 0,-1 0-1 0 0,0 0 0 0 0,1 0 1 0 0,5-2 49 0 0,67-28-3609 0 0,-60 21 2464 0 0</inkml:trace>
  <inkml:trace contextRef="#ctx0" brushRef="#br0" timeOffset="92081.042">1915 5483 1448 0 0,'26'8'2283'0'0,"-11"1"-2096"0"0,0 1 0 0 0,0 1 0 0 0,-1 1 0 0 0,-1 0 0 0 0,0 0-1 0 0,-1 1 1 0 0,0 1 0 0 0,0 0 0 0 0,-2 1 0 0 0,0 0 0 0 0,-1 1 0 0 0,0 0 0 0 0,-1 0 0 0 0,-1 1 0 0 0,-1 0 0 0 0,0 0-1 0 0,-1 0 1 0 0,2 13-187 0 0,-8-30 84 0 0,1 0 0 0 0,0 0 0 0 0,-1 0-1 0 0,1 0 1 0 0,0 0 0 0 0,-1 0-1 0 0,1 0 1 0 0,0 0 0 0 0,0 0 0 0 0,-1 0-1 0 0,1 0 1 0 0,0 0 0 0 0,-1 1 0 0 0,1-1-1 0 0,0 0 1 0 0,0 0 0 0 0,-1 0-1 0 0,1 0 1 0 0,0 1 0 0 0,0-1 0 0 0,0 0-1 0 0,-1 0 1 0 0,1 0 0 0 0,0 1 0 0 0,0-1-1 0 0,0 0 1 0 0,-1 0 0 0 0,1 1 0 0 0,0-1-1 0 0,0 0-83 0 0,-16-33 241 0 0,-13-217-258 0 0,77 300-474 0 0,-19 0 363 0 0,-26-40 87 0 0,1-1 1 0 0,1 0-1 0 0,0 0 1 0 0,0 0-1 0 0,1-1 1 0 0,0 1-1 0 0,1-2 1 0 0,-1 1-1 0 0,1-1 1 0 0,1 0-1 0 0,0 0 1 0 0,0-1-1 0 0,0 0 1 0 0,1 0 40 0 0,-1-5-120 0 0,0 0 1 0 0,0 0-1 0 0,0-1 0 0 0,0-1 1 0 0,1 1-1 0 0,-1-1 0 0 0,0-1 1 0 0,0 0-1 0 0,0 0 0 0 0,0 0 1 0 0,-1-1-1 0 0,1 0 1 0 0,-1 0-1 0 0,0-1 0 0 0,1 0 1 0 0,-2-1-1 0 0,1 1 0 0 0,0-1 1 0 0,-1 0-1 0 0,0-1 1 0 0,5-5 119 0 0,-1-2-161 0 0,-1 0 1 0 0,0-1 0 0 0,0 0 0 0 0,-1-1 0 0 0,-1 0 0 0 0,-1 0 0 0 0,0 0-1 0 0,-1-1 1 0 0,0 0 0 0 0,0-9 160 0 0,4-16-75 0 0</inkml:trace>
  <inkml:trace contextRef="#ctx0" brushRef="#br0" timeOffset="92409.313">2523 5356 4640 0 0,'18'-328'4930'0'0,"-42"405"-4419"0"0,9 309 24 0 0,33-205-429 0 0,-18-177-178 0 0,4 32 595 0 0,14-47 236 0 0,-14 0-780 0 0,0-1 0 0 0,0 1 0 0 0,1 0 0 0 0,1 0 0 0 0,0 1 0 0 0,1 0 1 0 0,-1 0-1 0 0,2 0 0 0 0,0 1 0 0 0,0 0 0 0 0,0 1 0 0 0,1 0 0 0 0,0 0 0 0 0,1 1 1 0 0,0 0-1 0 0,0 0 0 0 0,0 1 0 0 0,1 1 0 0 0,0-1 0 0 0,0 2 0 0 0,1 0 0 0 0,-1 0 0 0 0,1 1 1 0 0,-1 0-1 0 0,1 1 0 0 0,0 1 0 0 0,0 0 0 0 0,2 0 21 0 0,-3 3-61 0 0,0 1 1 0 0,0 0-1 0 0,0 0 1 0 0,0 1-1 0 0,-1 1 1 0 0,0 0-1 0 0,0 0 1 0 0,0 1-1 0 0,0 0 0 0 0,-1 1 1 0 0,0 0-1 0 0,0 0 1 0 0,-1 1-1 0 0,0 0 1 0 0,-1 1-1 0 0,1 0 1 0 0,-2 0-1 0 0,1 0 0 0 0,-1 1 1 0 0,-1 0-1 0 0,1 0 1 0 0,-2 0-1 0 0,0 1 1 0 0,1 2 60 0 0,-7-7-211 0 0,0 0 0 0 0,-1 0 1 0 0,1 0-1 0 0,-1-1 1 0 0,-1 1-1 0 0,1-1 1 0 0,-1 0-1 0 0,0 1 1 0 0,0-2-1 0 0,0 1 1 0 0,-1 0-1 0 0,1-1 0 0 0,-1 0 1 0 0,-1 0-1 0 0,1 0 1 0 0,0-1-1 0 0,-1 0 1 0 0,1 0-1 0 0,-1 0 1 0 0,0-1-1 0 0,0 0 1 0 0,0 0-1 0 0,-1 0 1 0 0,1-1-1 0 0,0 0 0 0 0,0 0 1 0 0,-1 0-1 0 0,1-1 1 0 0,-1 0-1 0 0,1 0 1 0 0,0-1-1 0 0,-1 0 1 0 0,0 0 210 0 0,-34 1-1154 0 0</inkml:trace>
  <inkml:trace contextRef="#ctx0" brushRef="#br0" timeOffset="92684.62">2254 5299 1468 0 0,'-3'0'996'0'0,"1"1"-156"0"0,4 1-196 0 0,1-2-48 0 0,5 0-156 0 0,0 0-44 0 0,23 0-143 0 0,-15 0 27 0 0,6 0-76 0 0,10 0-72 0 0,3 0-56 0 0,40-14-136 0 0,-54 14 8 0 0,10 0-528 0 0,5 0 55 0 0,1 0 45 0 0,-2 0-768 0 0,-6 0 44 0 0</inkml:trace>
  <inkml:trace contextRef="#ctx0" brushRef="#br0" timeOffset="93132.509">1710 5495 1280 0 0,'4'0'105'0'0,"0"-1"-1"0"0,0 1 0 0 0,0 0 1 0 0,0 0-1 0 0,0 1 1 0 0,0-1-1 0 0,0 1 0 0 0,0 0 1 0 0,0 0-1 0 0,0 0 1 0 0,-1 0-1 0 0,1 1 0 0 0,0 0 1 0 0,-1 0-1 0 0,1 0 1 0 0,-1 0-1 0 0,0 0 0 0 0,0 1 1 0 0,1-1-1 0 0,-2 1 1 0 0,1 0-1 0 0,0 0 0 0 0,0 0 1 0 0,-1 0-1 0 0,0 0 1 0 0,0 1-1 0 0,0-1 1 0 0,0 1-1 0 0,0-1 0 0 0,-1 1 1 0 0,1 0-1 0 0,-1 0 1 0 0,0 0-1 0 0,0-1 0 0 0,-1 1 1 0 0,1 0-1 0 0,-1 0 1 0 0,0 0-1 0 0,0 0 0 0 0,0 0 1 0 0,0 0-1 0 0,-1 0 1 0 0,1 0-1 0 0,-1 0 0 0 0,0 0 1 0 0,-1 0-1 0 0,1 0-104 0 0,-4 2 20 0 0,0 0 0 0 0,0 0 0 0 0,0 0 0 0 0,-1-1 0 0 0,1 0 0 0 0,-1 0 0 0 0,-1-1-1 0 0,1 1 1 0 0,-1-1 0 0 0,1 0 0 0 0,-1-1 0 0 0,0 0 0 0 0,-1 0 0 0 0,1-1 0 0 0,0 1 0 0 0,-7 0-20 0 0,-83-2-3322 0 0,53-11 2082 0 0</inkml:trace>
  <inkml:trace contextRef="#ctx0" brushRef="#br0" timeOffset="94307.436">2974 5615 1068 0 0,'-11'1'189'0'0,"0"0"-1"0"0,0 1 1 0 0,0 1 0 0 0,0-1-1 0 0,0 2 1 0 0,0 0 0 0 0,1 0-1 0 0,-1 1 1 0 0,1 0 0 0 0,0 0-1 0 0,1 1 1 0 0,0 1 0 0 0,0 0-1 0 0,0 0 1 0 0,0 0-1 0 0,1 1 1 0 0,1 1 0 0 0,-1 0-189 0 0,9-7 90 0 0,1-1 1 0 0,-1 0 0 0 0,1 1 0 0 0,0-1-1 0 0,-1 0 1 0 0,1 0 0 0 0,0 0-1 0 0,0 0 1 0 0,0 0 0 0 0,0 0-1 0 0,0-1 1 0 0,0 1 0 0 0,0 0-1 0 0,0-1 1 0 0,0 0 0 0 0,0 0 0 0 0,0 1-1 0 0,0-1 1 0 0,0 0 0 0 0,1-1-1 0 0,-1 1 1 0 0,0 0 0 0 0,0-1-1 0 0,0 1 1 0 0,0-1 0 0 0,0 1-1 0 0,0-1 1 0 0,0 0 0 0 0,0 0 0 0 0,0 0-1 0 0,-1 0 1 0 0,1 0 0 0 0,0-1-1 0 0,-1 1 1 0 0,1 0-91 0 0,47-17 207 0 0,0-1 0 0 0,-1-2 0 0 0,-2-3 0 0 0,0-1 0 0 0,-2-2 0 0 0,4-6-207 0 0,-100 38-825 0 0,-282 125 1267 0 0,489-230 61 0 0,-23 9-450 0 0,-132 90-54 0 0,-1-1-1 0 0,0 1 1 0 0,0-1 0 0 0,1 1 0 0 0,-1 0 0 0 0,0-1 0 0 0,0 1-1 0 0,0 0 1 0 0,0 0 0 0 0,-1 0 0 0 0,1 0 0 0 0,0 0 0 0 0,0 0-1 0 0,-1 0 1 0 0,1 0 0 0 0,0 0 0 0 0,-1 1 0 0 0,1-1 0 0 0,-1 1-1 0 0,1-1 1 0 0,-1 1 0 0 0,1-1 0 0 0,-1 1 0 0 0,1 0-1 0 0,-1 0 1 0 0,1-1 0 0 0,-1 1 0 0 0,0 1 0 0 0,1-1 0 0 0,-1 0-1 0 0,1 0 1 0 0,-1 0 0 0 0,1 1 0 0 0,-1-1 0 0 0,1 1 0 0 0,-1-1-1 0 0,1 1 1 0 0,-1 0 0 0 0,1-1 0 0 0,0 1 0 0 0,-1 0-1 0 0,0 1 2 0 0,-50 8 95 0 0,0 3 0 0 0,1 1 0 0 0,0 3 0 0 0,2 2 0 0 0,-21 12-95 0 0,71-30 4 0 0,-1-1-1 0 0,1 0 1 0 0,-1 1 0 0 0,1-1-1 0 0,-1 0 1 0 0,1 1 0 0 0,-1-1-1 0 0,0 1 1 0 0,1-1-1 0 0,-1 0 1 0 0,0 1 0 0 0,1-1-1 0 0,-1 1 1 0 0,0 0 0 0 0,0-1-1 0 0,1 1 1 0 0,-1-1-1 0 0,0 1 1 0 0,0-1 0 0 0,0 1-1 0 0,0-1 1 0 0,0 1 0 0 0,0 0-1 0 0,0-1 1 0 0,0 1-1 0 0,0-1 1 0 0,0 1 0 0 0,0-1-1 0 0,0 1 1 0 0,0 0-1 0 0,0-1 1 0 0,0 1 0 0 0,-1-1-1 0 0,1 1 1 0 0,0-1 0 0 0,0 1-1 0 0,-1-1 1 0 0,1 1-1 0 0,0-1 1 0 0,-1 1 0 0 0,1-1-1 0 0,0 1 1 0 0,-1-1 0 0 0,1 0-1 0 0,-1 1 1 0 0,1-1-1 0 0,-1 0 1 0 0,1 1 0 0 0,-1-1-1 0 0,1 0 1 0 0,-1 1 0 0 0,1-1-1 0 0,-1 0 1 0 0,1 0-1 0 0,-1 0 1 0 0,0 0 0 0 0,1 0-1 0 0,-1 1-3 0 0,58 1 202 0 0,-49-2-138 0 0,60-5 72 0 0,-50 5-4543 0 0,-5 2 1942 0 0,-3-1 1211 0 0</inkml:trace>
  <inkml:trace contextRef="#ctx0" brushRef="#br0" timeOffset="99863.796">6565 5363 1892 0 0,'0'0'440'0'0,"0"0"-32"0"0,0 0-14 0 0,0 0-27 0 0,0 0-72 0 0,0 0-38 0 0,0 0 24 0 0,0 0-27 0 0,-12 0 355 0 0,5-2 2339 0 0,-63-34-1323 0 0,52 36-1659 0 0,11-4-6883 0 0,12 1 5534 0 0</inkml:trace>
  <inkml:trace contextRef="#ctx0" brushRef="#br0" timeOffset="100390.487">8127 4974 1268 0 0,'-8'-44'4688'0'0,"-8"82"-3559"0"0,11-1-942 0 0,1 0 0 0 0,2 1 0 0 0,2-1 0 0 0,1 1 1 0 0,2-1-1 0 0,1 1 0 0 0,3-1 0 0 0,0-1 0 0 0,12 30-187 0 0,18 116 252 0 0,-37-181-398 0 0,-18 14-3583 0 0,4-35 1025 0 0,6 4 1390 0 0</inkml:trace>
  <inkml:trace contextRef="#ctx0" brushRef="#br0" timeOffset="101299.736">7335 5040 1520 0 0,'44'-34'3222'0'0,"58"-1"-2586"0"0,2 5 0 0 0,1 4 0 0 0,80-8-636 0 0,144-36 114 0 0,-214 32 234 0 0,-130 90-300 0 0,30 94 327 0 0,47 83 320 0 0,1-29-215 0 0,-46-146 19 0 0,-25-142-594 0 0,43 100-207 0 0,-27-1 310 0 0,0 0 0 0 0,1-1 1 0 0,0 0-1 0 0,1 0 0 0 0,0-1 0 0 0,1-1 0 0 0,0 1 1 0 0,0-2-1 0 0,1 0 0 0 0,0 0 0 0 0,0-1 0 0 0,0 0 0 0 0,1-1 1 0 0,0-1-1 0 0,0 0 0 0 0,0 0 0 0 0,0-2 0 0 0,1 1 0 0 0,11-1-8 0 0,-13-1 11 0 0,1 0-1 0 0,0 0 0 0 0,0-2 0 0 0,0 1 0 0 0,-1-2 0 0 0,1 0 0 0 0,0 0 0 0 0,-1-1 1 0 0,0-1-1 0 0,1 0 0 0 0,-2 0 0 0 0,1-1 0 0 0,0-1 0 0 0,-1 0 0 0 0,0-1 0 0 0,0 0 1 0 0,-1 0-1 0 0,0-1 0 0 0,0-1 0 0 0,-1 0 0 0 0,0 0 0 0 0,-1 0 0 0 0,0-1 0 0 0,0-1 1 0 0,-1 1-1 0 0,0-1 0 0 0,-1 0 0 0 0,0-1 0 0 0,-1 0 0 0 0,0 0 0 0 0,-1 0 0 0 0,-1 0 1 0 0,1-1-11 0 0,-3 7 0 0 0,0 1 0 0 0,-1 0 0 0 0,1 0 0 0 0,-1 0 0 0 0,0-1 0 0 0,0 1 1 0 0,0 0-1 0 0,-1 0 0 0 0,0 0 0 0 0,0 0 0 0 0,0-1 0 0 0,-1 2 0 0 0,0-1 1 0 0,0 0-1 0 0,0 0 0 0 0,0 0 0 0 0,-1 1 0 0 0,0-1 0 0 0,0 1 1 0 0,0 0-1 0 0,0 0 0 0 0,-1 0 0 0 0,1 0 0 0 0,-1 1 0 0 0,0-1 0 0 0,0 1 1 0 0,-1 0-1 0 0,1 0 0 0 0,-1 1 0 0 0,1-1 0 0 0,-1 1 0 0 0,0 0 0 0 0,0 0 1 0 0,0 1-1 0 0,0-1 0 0 0,0 1 0 0 0,0 0 0 0 0,0 1 0 0 0,0-1 1 0 0,-4 1-1 0 0,-3-2-6 0 0,0 2 0 0 0,0-1 0 0 0,0 1 0 0 0,0 1 1 0 0,0 0-1 0 0,0 1 0 0 0,0 0 0 0 0,0 1 0 0 0,0 1 1 0 0,1-1-1 0 0,0 2 0 0 0,-1-1 0 0 0,2 2 0 0 0,-1 0 1 0 0,1 0-1 0 0,-1 0 0 0 0,2 2 0 0 0,-1-1 0 0 0,1 1 1 0 0,0 0-1 0 0,1 1 0 0 0,0 0 0 0 0,0 0 0 0 0,1 1 1 0 0,0 0-1 0 0,1 0 0 0 0,0 1 0 0 0,1 0 0 0 0,0 0 1 0 0,0 0-1 0 0,1 0 0 0 0,1 1 0 0 0,-2 9 6 0 0,5-14 2 0 0,1 0 1 0 0,0-1-1 0 0,0 1 0 0 0,1-1 0 0 0,0 1 0 0 0,0-1 1 0 0,0 0-1 0 0,1 0 0 0 0,0 0 0 0 0,0 0 0 0 0,1 0 1 0 0,-1-1-1 0 0,1 1 0 0 0,1-1 0 0 0,-1 0 0 0 0,1 0 1 0 0,-1-1-1 0 0,1 1 0 0 0,1-1 0 0 0,-1 0 0 0 0,1 0 1 0 0,-1-1-1 0 0,1 0 0 0 0,0 0 0 0 0,0 0 0 0 0,2 0-2 0 0,172 34-5104 0 0,-157-39 3856 0 0,14-8 27 0 0</inkml:trace>
  <inkml:trace contextRef="#ctx0" brushRef="#br0" timeOffset="101626.9">9148 5338 1468 0 0,'20'-7'3025'0'0,"37"52"-2005"0"0,19 65-2 0 0,-65-224 426 0 0,-9 105-1414 0 0,0 0 1 0 0,0 1-1 0 0,1-1 1 0 0,0 1-1 0 0,1 0 1 0 0,-1 0 0 0 0,2 0-1 0 0,-1 0 1 0 0,1 1-1 0 0,0 0 1 0 0,1 0-1 0 0,-1 0 1 0 0,2 0-1 0 0,-1 1 1 0 0,0 0-1 0 0,1 1 1 0 0,0-1-1 0 0,1 1 1 0 0,-1 1 0 0 0,1-1-1 0 0,4 0-30 0 0,-7 5 1 0 0,0 2 0 0 0,0-1-1 0 0,0 0 1 0 0,0 1 0 0 0,0 0-1 0 0,0 0 1 0 0,-1 1 0 0 0,1-1-1 0 0,-1 1 1 0 0,1 0 0 0 0,-1 0-1 0 0,0 1 1 0 0,0-1 0 0 0,0 1 0 0 0,-1 0-1 0 0,1 0 1 0 0,-1 0 0 0 0,0 0-1 0 0,0 1 1 0 0,-1-1 0 0 0,2 4-1 0 0,-1-4-4 0 0,67 124-939 0 0,-53-29-3096 0 0,-17-82 2822 0 0</inkml:trace>
  <inkml:trace contextRef="#ctx0" brushRef="#br0" timeOffset="102834.128">10529 4671 2536 0 0,'0'0'648'0'0,"0"0"-27"0"0,2-15 2541 0 0,1 16-3126 0 0,-1 0 1 0 0,1 0 0 0 0,-1 0-1 0 0,0 1 1 0 0,1-1 0 0 0,-1 0-1 0 0,0 1 1 0 0,0 0 0 0 0,0-1-1 0 0,0 1 1 0 0,0 0 0 0 0,0 0-1 0 0,-1 0 1 0 0,1 0 0 0 0,-1 0-1 0 0,1 1 1 0 0,-1-1 0 0 0,0 0-1 0 0,0 1 1 0 0,0-1 0 0 0,0 1-1 0 0,0-1 1 0 0,0 1 0 0 0,-1-1-1 0 0,1 1 1 0 0,-1-1 0 0 0,0 1-1 0 0,0 0 1 0 0,0-1 0 0 0,0 1-1 0 0,0 0 1 0 0,-1-1 0 0 0,1 1-1 0 0,-1-1 1 0 0,1 1 0 0 0,-1 0-1 0 0,0-1 1 0 0,0 0 0 0 0,0 1-1 0 0,-1-1 1 0 0,1 0 0 0 0,0 1-1 0 0,-1-1-36 0 0,2 1 22 0 0,-21 351 1627 0 0,49-218-1020 0 0,-25-131-653 0 0,-1-1 1 0 0,2 1-1 0 0,-1-1 1 0 0,0 0-1 0 0,1 0 0 0 0,0 0 1 0 0,0 0-1 0 0,0-1 1 0 0,0 0-1 0 0,1 0 1 0 0,-1 0-1 0 0,1 0 0 0 0,0-1 1 0 0,0 1-1 0 0,0-1 1 0 0,0-1-1 0 0,0 1 0 0 0,0-1 1 0 0,0 0-1 0 0,1 0 1 0 0,-1 0-1 0 0,0 0 0 0 0,1-1 1 0 0,-1 0-1 0 0,1-1 1 0 0,-1 1-1 0 0,0-1 1 0 0,1 0-1 0 0,2-1 24 0 0,151-55-5263 0 0,-131 42 4025 0 0,-1-3 52 0 0</inkml:trace>
  <inkml:trace contextRef="#ctx0" brushRef="#br0" timeOffset="103191.214">11175 5003 2308 0 0,'4'-9'811'0'0,"-4"9"-752"0"0,-1 0 1 0 0,0 0-1 0 0,1 1 1 0 0,-1-1-1 0 0,0 0 0 0 0,1 0 1 0 0,-1 0-1 0 0,0 0 0 0 0,1 0 1 0 0,-1-1-1 0 0,0 1 1 0 0,1 0-1 0 0,-1 0 0 0 0,0 0 1 0 0,1 0-1 0 0,-1-1 0 0 0,0 1 1 0 0,1 0-1 0 0,-1-1 0 0 0,1 1 1 0 0,-1 0-1 0 0,1-1 1 0 0,-1 1-1 0 0,0-1 0 0 0,1 1 1 0 0,0-1-1 0 0,-1 1 0 0 0,1-1 1 0 0,-1 1-1 0 0,1-1 1 0 0,0 0-1 0 0,-1 1 0 0 0,1-1 1 0 0,0 1-1 0 0,0-1 0 0 0,-1 0 1 0 0,1 1-1 0 0,0-1 1 0 0,0 0-1 0 0,0 1 0 0 0,0-1 1 0 0,0 0-1 0 0,0 1 0 0 0,0-1 1 0 0,0 0-1 0 0,0 1 0 0 0,0-1 1 0 0,0 0-1 0 0,1 1 1 0 0,-1-1-1 0 0,0 0 0 0 0,0 1 1 0 0,1-1-1 0 0,-1 0 0 0 0,0 1 1 0 0,1-1-1 0 0,-1 1 1 0 0,0-1-1 0 0,1 1 0 0 0,-1-1-59 0 0,-13 4 79 0 0,0 0 0 0 0,0 1-1 0 0,0 1 1 0 0,0 0 0 0 0,1 1-1 0 0,0 0 1 0 0,0 1-1 0 0,0 0 1 0 0,1 1 0 0 0,0 0-1 0 0,0 1 1 0 0,1 0 0 0 0,1 0-1 0 0,-1 1 1 0 0,1 1 0 0 0,1 0-1 0 0,0 0 1 0 0,1 0 0 0 0,0 1-1 0 0,0 0 1 0 0,1 1 0 0 0,1-1-1 0 0,0 1 1 0 0,1 0-1 0 0,-2 12-78 0 0,8-21 40 0 0,1 0-1 0 0,0 1 0 0 0,1-1 1 0 0,-1 0-1 0 0,1-1 0 0 0,0 1 1 0 0,0-1-1 0 0,0 0 0 0 0,0 0 0 0 0,0 0 1 0 0,1 0-1 0 0,-1-1 0 0 0,1 1 1 0 0,0-1-1 0 0,-1 0 0 0 0,1-1 0 0 0,0 1 1 0 0,0-1-1 0 0,0 0 0 0 0,1-1 1 0 0,-1 1-1 0 0,0-1 0 0 0,0 0 0 0 0,0 0 1 0 0,0 0-1 0 0,1-1 0 0 0,-1 0 1 0 0,0 0-1 0 0,0 0 0 0 0,4-2-39 0 0,11 1-7 0 0,0-1-1 0 0,0-1 1 0 0,0-1-1 0 0,-1 0 0 0 0,1-1 1 0 0,-2-2-1 0 0,1 0 1 0 0,-1-1-1 0 0,0 0 1 0 0,-1-2-1 0 0,0 0 0 0 0,0-1 1 0 0,-2 0-1 0 0,7-7 8 0 0,-20 17-14 0 0,-1-1-1 0 0,1 1 1 0 0,0-1-1 0 0,-1 0 1 0 0,1 1-1 0 0,-1-1 1 0 0,0 0-1 0 0,0 0 1 0 0,0 0-1 0 0,0 0 1 0 0,-1 0-1 0 0,1 0 0 0 0,-1 0 1 0 0,0 0-1 0 0,0 0 1 0 0,0 0-1 0 0,0 0 1 0 0,0 0-1 0 0,0 0 1 0 0,-1 0-1 0 0,0 0 1 0 0,0 0-1 0 0,0 0 1 0 0,0 0-1 0 0,0 1 1 0 0,0-1-1 0 0,-1 0 1 0 0,1 1-1 0 0,-1-1 1 0 0,0 0-1 0 0,1 1 1 0 0,-1 0-1 0 0,-1 0 1 0 0,1-1-1 0 0,0 1 1 0 0,0 0-1 0 0,-1 1 1 0 0,1-1-1 0 0,-1 0 0 0 0,0 1 1 0 0,1-1-1 0 0,-1 1 15 0 0,-123-51-33 0 0,-97 7-202 0 0,237 16-2075 0 0,60-17-1174 0 0,-41 34 2208 0 0</inkml:trace>
  <inkml:trace contextRef="#ctx0" brushRef="#br0" timeOffset="104122.828">11522 4734 840 0 0,'27'-22'5068'0'0,"-26"34"1643"0"0,-8 4-7178 0 0,-1 13 542 0 0,2 1 0 0 0,0-1 0 0 0,2 1 1 0 0,2 1-1 0 0,0-1 0 0 0,2 0 0 0 0,2 0 0 0 0,0 1 0 0 0,2-1 1 0 0,2-1-1 0 0,8 30-75 0 0,-3 6 79 0 0,15 34-463 0 0,-14-96-762 0 0,20-19 142 0 0,0-2 0 0 0,-1 0 0 0 0,0-3 0 0 0,-2 0 0 0 0,0-2 0 0 0,19-21 1004 0 0,-28 27-174 0 0,98-89 828 0 0,-117 105-631 0 0,0 0 0 0 0,-1 0 0 0 0,1 0 0 0 0,0 0 0 0 0,-1 0 0 0 0,1 0 0 0 0,-1 0 0 0 0,1 0 0 0 0,-1 0 0 0 0,0 0 0 0 0,1 0 0 0 0,-1 0 0 0 0,0 0 0 0 0,0 0 0 0 0,0-1 0 0 0,1 1 0 0 0,-1 0-1 0 0,-1 0 1 0 0,1 0 0 0 0,0 0 0 0 0,0 0 0 0 0,0-1 0 0 0,0 1 0 0 0,-1 0 0 0 0,1 0 0 0 0,-1 0 0 0 0,1 0 0 0 0,-1 0 0 0 0,1 0 0 0 0,-1 0 0 0 0,1 0 0 0 0,-1 0 0 0 0,0 0 0 0 0,0 1 0 0 0,1-1 0 0 0,-1 0 0 0 0,0 0 0 0 0,0 1 0 0 0,0-1 0 0 0,0 0 0 0 0,0 1 0 0 0,0-1 0 0 0,0 1 0 0 0,0-1 0 0 0,0 1 0 0 0,0 0 0 0 0,0-1 0 0 0,0 1 0 0 0,-1 0 0 0 0,1 0 0 0 0,0 0 0 0 0,0-1 0 0 0,0 1 0 0 0,0 1 0 0 0,0-1 0 0 0,0 0 0 0 0,-1 0 0 0 0,1 0 0 0 0,0 0 0 0 0,0 1 0 0 0,0-1-23 0 0,-84 0 181 0 0,74 3-149 0 0,1 1 1 0 0,0-1-1 0 0,-1 2 0 0 0,2-1 0 0 0,-1 1 0 0 0,1 1 0 0 0,-1 0 0 0 0,2 0 1 0 0,-1 1-1 0 0,1 0 0 0 0,0 1 0 0 0,0-1 0 0 0,1 1 0 0 0,0 1 0 0 0,0 0 0 0 0,1 0 1 0 0,0 0-1 0 0,1 0 0 0 0,0 1 0 0 0,0 0 0 0 0,1 0 0 0 0,1 0 0 0 0,0 1 0 0 0,0-1 1 0 0,1 1-1 0 0,0 0 0 0 0,0 0-32 0 0,5-8 27 0 0,-1 1 0 0 0,1-1 0 0 0,0 0 0 0 0,0 1 0 0 0,0-1 0 0 0,0-1 0 0 0,0 1 0 0 0,1 0-1 0 0,-1-1 1 0 0,1 0 0 0 0,0 0 0 0 0,-1 0 0 0 0,1 0 0 0 0,0 0 0 0 0,0-1 0 0 0,0 0 0 0 0,1 0 0 0 0,-1 0 0 0 0,0 0 0 0 0,0-1 0 0 0,1 1 0 0 0,-1-1 0 0 0,0 0 0 0 0,0-1 0 0 0,1 1 0 0 0,-1-1 0 0 0,0 1 0 0 0,0-1 0 0 0,3-1-27 0 0,6-3 16 0 0,-1 0 0 0 0,0 0 0 0 0,0-1 0 0 0,-1 0 0 0 0,1-1 0 0 0,-1 0 0 0 0,-1-1 0 0 0,0 0 0 0 0,0-1 0 0 0,0 0 0 0 0,-1-1 0 0 0,0 0 0 0 0,-1 0 0 0 0,0-1 0 0 0,-1 0 0 0 0,0 0 0 0 0,-1-1 0 0 0,0 1 0 0 0,2-8-16 0 0,-28 35-67 0 0,16-12 80 0 0,0 0 0 0 0,-1 1 0 0 0,2 0 1 0 0,-1 0-1 0 0,1 0 0 0 0,-1 0 1 0 0,1 1-1 0 0,1-1 0 0 0,-1 1 1 0 0,1 0-1 0 0,0-1 0 0 0,0 1 1 0 0,1 0-1 0 0,-1 0 0 0 0,2 1 1 0 0,-1-1-1 0 0,0 0 0 0 0,1 0 1 0 0,0 0-1 0 0,1 0 0 0 0,-1 0 0 0 0,1 1 1 0 0,1-1-1 0 0,-1 0 0 0 0,1 0 1 0 0,0-1-1 0 0,0 1 0 0 0,0 0 1 0 0,1-1-1 0 0,0 1 0 0 0,0-1 1 0 0,1 0-1 0 0,-1 0 0 0 0,1 0 1 0 0,0 0-1 0 0,2 0-13 0 0,4-3 18 0 0,1 0 0 0 0,0-1 0 0 0,0-1 0 0 0,-1 1 0 0 0,1-2 0 0 0,0 0 1 0 0,0 0-1 0 0,-1-1 0 0 0,1 0 0 0 0,-1-1 0 0 0,1 0 0 0 0,-1 0 0 0 0,0-1 0 0 0,0-1 0 0 0,-1 0 0 0 0,1 0 1 0 0,-1-1-1 0 0,0 0 0 0 0,-1 0 0 0 0,1-1 0 0 0,-1 0-18 0 0,10-13 6 0 0,-1 1-1 0 0,-1-2 1 0 0,0 0 0 0 0,-2-1 0 0 0,0 0-1 0 0,-2-2 1 0 0,0 1 0 0 0,-2-1 0 0 0,0-1-1 0 0,-2 0 1 0 0,-1 0 0 0 0,0 0-1 0 0,-2-1 1 0 0,-2 0 0 0 0,0 0 0 0 0,-1 0-1 0 0,-2-1 1 0 0,0 1 0 0 0,-2 0 0 0 0,-2-7-6 0 0,4 26 54 0 0,1-1 1 0 0,-1 0 0 0 0,-1 0 0 0 0,0 1 0 0 0,0-1 0 0 0,0 0-1 0 0,-1 1 1 0 0,0-1 0 0 0,-1 1 0 0 0,1-1 0 0 0,-2 1-1 0 0,1 0 1 0 0,-1 0 0 0 0,0 1 0 0 0,0-1 0 0 0,-1 1 0 0 0,1 0-1 0 0,-1 0 1 0 0,-1 0 0 0 0,1 1 0 0 0,-1 0 0 0 0,0 0 0 0 0,-1 0-1 0 0,1 1 1 0 0,-1 0 0 0 0,1 0 0 0 0,-1 0 0 0 0,0 1-1 0 0,-1 0 1 0 0,1 1 0 0 0,-1-1-55 0 0,3 4 12 0 0,1 0 0 0 0,0 0 1 0 0,-1 0-1 0 0,1 1 0 0 0,0-1 0 0 0,-1 1 0 0 0,1 0 1 0 0,0 1-1 0 0,0-1 0 0 0,1 0 0 0 0,-1 1 0 0 0,0 0 0 0 0,1 0 1 0 0,0 0-1 0 0,0 0 0 0 0,0 1 0 0 0,0-1 0 0 0,0 1 1 0 0,1 0-1 0 0,-1 0 0 0 0,1 0 0 0 0,0 0 0 0 0,0 0 0 0 0,0 0 1 0 0,1 1-1 0 0,0-1 0 0 0,-1 4-12 0 0,-21 125 218 0 0,25-104-305 0 0,1 0 1 0 0,2 0-1 0 0,0 0 0 0 0,2-1 1 0 0,1 0-1 0 0,2 0 1 0 0,8 16 86 0 0,31 114-3665 0 0,-63-73-1691 0 0,-3-69 4209 0 0</inkml:trace>
  <inkml:trace contextRef="#ctx0" brushRef="#br0" timeOffset="104398.974">11466 4914 908 0 0,'-11'6'5530'0'0,"29"-7"-3636"0"0,42-7-2020 0 0,-50 7 613 0 0,199-8-3509 0 0,-171 9 1153 0 0,-12 2 681 0 0,7 8 14 0 0</inkml:trace>
  <inkml:trace contextRef="#ctx0" brushRef="#br0" timeOffset="104789.437">10298 4989 1332 0 0,'-112'14'6769'0'0,"184"-10"-5007"0"0,226-20-8114 0 0,-241 5 5249 0 0</inkml:trace>
  <inkml:trace contextRef="#ctx0" brushRef="#br0" timeOffset="105489.571">13313 4746 2104 0 0,'0'-19'5624'0'0,"2"28"-3279"0"0,1 37-1773 0 0,14 220 543 0 0,76 180 230 0 0,-82-402-2132 0 0,-30-94-5294 0 0,7 27 4786 0 0,-7-35-1121 0 0,13 26 1206 0 0</inkml:trace>
  <inkml:trace contextRef="#ctx0" brushRef="#br0" timeOffset="105815.764">13374 4827 1644 0 0,'1'-26'3465'0'0,"68"-18"-1598"0"0,-59 44-1810 0 0,0 1 0 0 0,-1-1 0 0 0,1 2 1 0 0,0-1-1 0 0,0 1 0 0 0,-1 1 0 0 0,1 0 0 0 0,-1 0 1 0 0,0 1-1 0 0,0 0 0 0 0,0 0 0 0 0,-1 1 0 0 0,1 0 0 0 0,-1 1 1 0 0,0 0-1 0 0,-1 0 0 0 0,0 1 0 0 0,0 0 0 0 0,0 0 0 0 0,-1 1 1 0 0,1-1-1 0 0,-2 1 0 0 0,1 1 0 0 0,-1-1 0 0 0,-1 1 0 0 0,0 0 1 0 0,0 0-1 0 0,0 0 0 0 0,-1 1 0 0 0,-1-1 0 0 0,0 1 0 0 0,0-1 1 0 0,0 1-1 0 0,-2 0 0 0 0,1 0 0 0 0,-1 0-57 0 0,-1-3-39 0 0,1 0-1 0 0,-2 0 1 0 0,1-1 0 0 0,-1 1-1 0 0,0 0 1 0 0,0-1-1 0 0,-1 1 1 0 0,0-1 0 0 0,0 1-1 0 0,0-1 1 0 0,-1 0 0 0 0,0-1-1 0 0,0 1 1 0 0,-1-1-1 0 0,1 1 1 0 0,-1-1 0 0 0,0-1-1 0 0,-4 4 40 0 0,-72 24-4058 0 0,64-36 2876 0 0,-15-15 29 0 0</inkml:trace>
  <inkml:trace contextRef="#ctx0" brushRef="#br0" timeOffset="106127.346">13610 4787 1804 0 0,'85'-5'3579'0'0,"-72"8"-3445"0"0,0 0-1 0 0,0 1 0 0 0,0 0 0 0 0,-1 1 0 0 0,1 1 1 0 0,-1 0-1 0 0,-1 0 0 0 0,1 1 0 0 0,-1 1 1 0 0,0 0-1 0 0,-1 0 0 0 0,0 1 0 0 0,5 6-133 0 0,-9-10 86 0 0,0 1-1 0 0,0 0 0 0 0,0 0 1 0 0,-1 0-1 0 0,0 0 0 0 0,0 1 1 0 0,-1 0-1 0 0,0 0 0 0 0,0 0 1 0 0,-1 0-1 0 0,0 1 0 0 0,0-1 1 0 0,0 1-1 0 0,0 6-85 0 0,-4-10 88 0 0,-1 0 0 0 0,0-1 0 0 0,-1 0 0 0 0,1 1 0 0 0,0-1 0 0 0,-1 0-1 0 0,0 0 1 0 0,0-1 0 0 0,0 1 0 0 0,0 0 0 0 0,0-1 0 0 0,0 0 0 0 0,-1 0 0 0 0,1 0 0 0 0,-1 0 0 0 0,1 0 0 0 0,-1-1-1 0 0,0 0 1 0 0,0 1 0 0 0,0-1 0 0 0,0-1 0 0 0,1 1 0 0 0,-1-1 0 0 0,0 1 0 0 0,0-1 0 0 0,0 0 0 0 0,-1-1-88 0 0,1 0 35 0 0,0-1 0 0 0,-1 0-1 0 0,1 0 1 0 0,0 0 0 0 0,0-1 0 0 0,0 1 0 0 0,1-1 0 0 0,-1 0 0 0 0,1 0 0 0 0,-1-1 0 0 0,1 1 0 0 0,0-1 0 0 0,0 1 0 0 0,0-1 0 0 0,1 0 0 0 0,0 0-1 0 0,-1 0 1 0 0,1-1 0 0 0,1 1 0 0 0,-1 0 0 0 0,1-1 0 0 0,-1 1 0 0 0,1-1 0 0 0,0 0 0 0 0,1 1 0 0 0,-1-1 0 0 0,1 0 0 0 0,0 1 0 0 0,0-1 0 0 0,1 0-1 0 0,-1 1 1 0 0,1-1 0 0 0,0 1 0 0 0,0-1 0 0 0,1 1 0 0 0,0-3-35 0 0,3-5-114 0 0,0 0 0 0 0,1 0 0 0 0,0 0-1 0 0,0 1 1 0 0,1 0 0 0 0,1 1 0 0 0,0-1 0 0 0,1 2 0 0 0,0-1-1 0 0,0 1 1 0 0,1 0 0 0 0,0 1 0 0 0,0 0 0 0 0,3-1 114 0 0,173-82-7176 0 0,-157 81 5817 0 0</inkml:trace>
  <inkml:trace contextRef="#ctx0" brushRef="#br0" timeOffset="106643.886">14388 4788 1076 0 0,'-15'7'1445'0'0,"-218"99"1913"0"0,220-97-3146 0 0,4-5-83 0 0,1 1 1 0 0,0 0-1 0 0,0 0 1 0 0,1 0-1 0 0,-1 1 1 0 0,1 1-1 0 0,0-1 1 0 0,1 1-1 0 0,0 0 1 0 0,0 0-1 0 0,0 1 1 0 0,1 0-1 0 0,-1 2-129 0 0,6-9 231 0 0,46 12 325 0 0,-3-14-546 0 0,0-2 0 0 0,-1-1 1 0 0,1-3-1 0 0,-1-2 0 0 0,0-1 0 0 0,-1-2 0 0 0,9-6-10 0 0,-36 14-78 0 0,-8 3 18 0 0,0 0 0 0 0,0 0 0 0 0,-1-1 0 0 0,1 0-1 0 0,-1 0 1 0 0,1 0 0 0 0,-1 0 0 0 0,0-1 0 0 0,0 0 0 0 0,0 0 0 0 0,0 0-1 0 0,0-1 1 0 0,-1 0 0 0 0,1 0 0 0 0,-1 0 0 0 0,0 0 0 0 0,0 0 0 0 0,-1-1-1 0 0,1 0 1 0 0,-1 0 0 0 0,0 0 0 0 0,-1 0 0 0 0,1 0 0 0 0,0-3 60 0 0,-71-53-448 0 0,-124-13 2536 0 0,192 71-2145 0 0,1 0-1 0 0,-1 0 1 0 0,1 1-1 0 0,0-1 1 0 0,0 0-1 0 0,0 1 0 0 0,1-1 1 0 0,-1 0-1 0 0,0 1 1 0 0,1 0-1 0 0,0-1 1 0 0,-1 1-1 0 0,1 0 1 0 0,0 0-1 0 0,0 0 0 0 0,0 0 1 0 0,1 0-1 0 0,-1 0 1 0 0,0 1-1 0 0,1-1 1 0 0,-1 1-1 0 0,1 0 0 0 0,0 0 1 0 0,-1 0-1 0 0,1 0 1 0 0,0 0-1 0 0,-1 0 1 0 0,1 1-1 0 0,1-1 58 0 0,108-47-4638 0 0,-85 39 3314 0 0</inkml:trace>
  <inkml:trace contextRef="#ctx0" brushRef="#br0" timeOffset="107049.335">14692 4460 1300 0 0,'1'-28'4259'0'0,"0"15"-1666"0"0,-5 36-1890 0 0,1 374 132 0 0,3-239-179 0 0,27-172-162 0 0,-20 4-533 0 0,0 0 1 0 0,1 0 0 0 0,0 1 0 0 0,0 0-1 0 0,1 1 1 0 0,0 0 0 0 0,0 0 0 0 0,1 1-1 0 0,0 0 1 0 0,1 1 0 0 0,0 0 0 0 0,0 0-1 0 0,0 1 1 0 0,0 1 0 0 0,1 0 0 0 0,-1 1-1 0 0,1 0 1 0 0,0 0 0 0 0,0 1 0 0 0,0 1-1 0 0,1 0 1 0 0,-1 1 0 0 0,0 0 0 0 0,0 1 0 0 0,0 0-1 0 0,0 1 1 0 0,0 0 0 0 0,0 1 0 0 0,0 1-1 0 0,0 0 1 0 0,-1 0 0 0 0,0 1 0 0 0,5 3 38 0 0,-14-7-6 0 0,-1 0 0 0 0,1 0 1 0 0,-1 0-1 0 0,1 1 0 0 0,-1-1 1 0 0,0 0-1 0 0,0 1 0 0 0,1-1 1 0 0,-1 1-1 0 0,0-1 0 0 0,0 1 1 0 0,0-1-1 0 0,-1 1 0 0 0,1 0 1 0 0,0 0-1 0 0,-1-1 0 0 0,1 1 1 0 0,-1 0-1 0 0,1 0 0 0 0,-1 0 1 0 0,0 0-1 0 0,0 0 0 0 0,0-1 1 0 0,0 1-1 0 0,0 0 0 0 0,0 0 1 0 0,0 0-1 0 0,-1 0 0 0 0,1 0 1 0 0,-1-1-1 0 0,1 1 0 0 0,-1 0 1 0 0,0 0-1 0 0,0-1 0 0 0,0 1 1 0 0,1 0-1 0 0,-2-1 1 0 0,1 1-1 0 0,0-1 0 0 0,0 0 1 0 0,0 1-1 0 0,-1-1 0 0 0,1 0 1 0 0,-1 0-1 0 0,1 1 0 0 0,-1-1 1 0 0,1 0-1 0 0,-2 0 6 0 0,-82 40-587 0 0,-86-26-4976 0 0,142-15 4363 0 0</inkml:trace>
  <inkml:trace contextRef="#ctx0" brushRef="#br0" timeOffset="108044.964">15585 4706 1700 0 0,'0'0'509'0'0,"11"-2"2340"0"0,-21 1-2786 0 0,0 1 0 0 0,0 0 0 0 0,0 1 0 0 0,0 0 0 0 0,0 0 0 0 0,0 1 1 0 0,0 0-1 0 0,1 1 0 0 0,-1 0 0 0 0,1 0 0 0 0,0 1 0 0 0,0 0 0 0 0,-2 2-63 0 0,-4 0 143 0 0,-2 0-54 0 0,0 1-1 0 0,1 0 1 0 0,-1 1-1 0 0,2 1 1 0 0,-1 1-1 0 0,1 0 0 0 0,1 1 1 0 0,0 1-1 0 0,0 0 1 0 0,1 1-1 0 0,1 0 1 0 0,0 1-1 0 0,1 0 1 0 0,0 1-1 0 0,1 0 1 0 0,-5 12-89 0 0,16-24 23 0 0,0-1 0 0 0,0 1 0 0 0,1-1 1 0 0,-1 1-1 0 0,1-1 0 0 0,-1 1 0 0 0,1-1 1 0 0,0 0-1 0 0,0 0 0 0 0,0 0 0 0 0,0 0 0 0 0,1 0 1 0 0,-1 0-1 0 0,0-1 0 0 0,1 1 0 0 0,-1-1 1 0 0,1 1-1 0 0,0-1 0 0 0,-1 0 0 0 0,1 0 1 0 0,0 0-1 0 0,0-1 0 0 0,-1 1 0 0 0,1-1 0 0 0,0 1 1 0 0,0-1-1 0 0,0 0 0 0 0,0 0 0 0 0,0 0 1 0 0,0-1-1 0 0,-1 1 0 0 0,1-1 0 0 0,0 1 1 0 0,0-1-1 0 0,0 0 0 0 0,0 0-23 0 0,3 0-2 0 0,13 1-108 0 0,0-2-1 0 0,-1-1 0 0 0,1 0 0 0 0,0-1 0 0 0,-1-1 0 0 0,0-1 0 0 0,0 0 0 0 0,-1-2 0 0 0,5-2 111 0 0,-16 7-18 0 0,0-1 0 0 0,1 0-1 0 0,-2 0 1 0 0,1 0-1 0 0,0-1 1 0 0,-1 0 0 0 0,0 0-1 0 0,0-1 1 0 0,0 1-1 0 0,-1-1 1 0 0,0 0 0 0 0,0 0-1 0 0,0 0 1 0 0,-1-1-1 0 0,0 1 1 0 0,0-1 0 0 0,0 0-1 0 0,-1 0 1 0 0,0 0-1 0 0,-1 0 1 0 0,0 0 0 0 0,0 0-1 0 0,0 0 1 0 0,-1-1 0 0 0,0 1-1 0 0,0 0 1 0 0,-1 0-1 0 0,0-1 1 0 0,-1-5 18 0 0,2 13 11 0 0,0 1 0 0 0,0 0 0 0 0,0-1 0 0 0,0 1 0 0 0,0-1 0 0 0,0 1 0 0 0,0-1 0 0 0,0 1 0 0 0,0-1 0 0 0,0 1 0 0 0,0-1 0 0 0,0 1 1 0 0,0-1-1 0 0,0 1 0 0 0,0-1 0 0 0,0 1 0 0 0,-1-1 0 0 0,1 1 0 0 0,0-1 0 0 0,0 1 0 0 0,-1-1 0 0 0,1 1 0 0 0,0-1 0 0 0,-1 1 0 0 0,1-1 0 0 0,0 0 0 0 0,-1 1 0 0 0,1-1 0 0 0,-1 0 0 0 0,1 1 0 0 0,-1-1 0 0 0,1 0 0 0 0,-1 0 0 0 0,1 1 1 0 0,-1-1-1 0 0,1 0 0 0 0,-1 0 0 0 0,1 0 0 0 0,-1 0 0 0 0,1 1 0 0 0,-1-1 0 0 0,1 0 0 0 0,-1 0 0 0 0,1 0 0 0 0,-1 0 0 0 0,1 0 0 0 0,-1-1 0 0 0,1 1 0 0 0,-1 0 0 0 0,1 0 0 0 0,-1 0 0 0 0,1 0 0 0 0,-1-1-11 0 0,2 7 18 0 0,0-1 0 0 0,1 0 0 0 0,0 0 0 0 0,0 0 0 0 0,0-1 0 0 0,0 1 0 0 0,1 0 0 0 0,0-1 0 0 0,0 0 0 0 0,0 0 0 0 0,0 1 0 0 0,1-2 0 0 0,0 1 0 0 0,0 0 0 0 0,0-1 0 0 0,0 0 0 0 0,0 0 0 0 0,0 0 0 0 0,1 0 0 0 0,0-1 0 0 0,-1 1 0 0 0,1-1 0 0 0,0-1 0 0 0,0 1 0 0 0,0-1 0 0 0,1 0 0 0 0,-1 0 0 0 0,0 0 0 0 0,3 0-18 0 0,0-1-25 0 0,0 1-194 0 0,1 1 0 0 0,-1-2 0 0 0,1 1 1 0 0,-1-1-1 0 0,1-1 0 0 0,-1 0 0 0 0,1 0 0 0 0,-1 0 1 0 0,0-1-1 0 0,1 0 0 0 0,-1-1 0 0 0,0 0 0 0 0,0 0 1 0 0,-1-1-1 0 0,1 1 0 0 0,-1-2 0 0 0,0 1 0 0 0,0-1 0 0 0,0 0 1 0 0,0-2 218 0 0,7-9-1162 0 0</inkml:trace>
  <inkml:trace contextRef="#ctx0" brushRef="#br0" timeOffset="108448.781">15921 4401 2508 0 0,'4'-26'3468'0'0,"-10"41"-2225"0"0,3 171-291 0 0,42 114 47 0 0,-37-299-968 0 0,1 0 0 0 0,0-1 0 0 0,0 0 0 0 0,-1 0 0 0 0,1 0 0 0 0,0 0 0 0 0,0 0 0 0 0,-1 0 0 0 0,1-1 0 0 0,0 1 0 0 0,-1-1 0 0 0,1 0 0 0 0,-1 1 0 0 0,1-2 0 0 0,0 1 0 0 0,-1 0 0 0 0,0 0 0 0 0,1-1 0 0 0,-1 1 0 0 0,0-1 0 0 0,0 0 0 0 0,0 1 0 0 0,0-1 0 0 0,0 0 0 0 0,0 0 0 0 0,0-1 0 0 0,-1 1 0 0 0,1 0 0 0 0,-1 0 0 0 0,0-1 0 0 0,1 0-31 0 0,25-19-46 0 0,-20 17 12 0 0,1-1 0 0 0,0 1 0 0 0,0 0 0 0 0,0 1 0 0 0,0 0 0 0 0,1 0-1 0 0,0 1 1 0 0,-1 0 0 0 0,1 1 0 0 0,0 0 0 0 0,0 0 0 0 0,1 1 0 0 0,-1 0 0 0 0,0 0 0 0 0,0 1 0 0 0,1 1 0 0 0,-1-1 0 0 0,0 1 0 0 0,0 1 0 0 0,0 0-1 0 0,0 0 1 0 0,0 1 0 0 0,0 0 0 0 0,0 0 0 0 0,-1 1 0 0 0,0 1 0 0 0,0-1 0 0 0,0 1 0 0 0,0 0 0 0 0,1 2 34 0 0,1 42-67 0 0,-19-42-204 0 0,1 1-1 0 0,-2-1 1 0 0,1-1-1 0 0,-1 0 1 0 0,0 0-1 0 0,0-1 1 0 0,-1 0-1 0 0,1-1 1 0 0,-1 0-1 0 0,0-1 1 0 0,0 0-1 0 0,-1 0 1 0 0,1-1-1 0 0,-1-1 1 0 0,1 0-1 0 0,-1-1 1 0 0,1 0-1 0 0,-8-1 272 0 0,-4-2-1100 0 0,-14-11-53 0 0</inkml:trace>
  <inkml:trace contextRef="#ctx0" brushRef="#br0" timeOffset="108822.756">16550 4682 1448 0 0,'9'16'4742'0'0,"-9"34"-3644"0"0,-1-34-684 0 0,0 5-190 0 0,0-14-153 0 0,0-1-1 0 0,0 1 0 0 0,1-1 1 0 0,0 0-1 0 0,0 1 0 0 0,0-1 0 0 0,1 1 1 0 0,0-1-1 0 0,0 0 0 0 0,0 1 1 0 0,1-1-1 0 0,0 0 0 0 0,0 0 1 0 0,1 0-1 0 0,0 0 0 0 0,0-1 1 0 0,0 1-1 0 0,1-1 0 0 0,-1 1 1 0 0,1-1-1 0 0,1 0 0 0 0,-1-1 1 0 0,3 2-71 0 0,-4-6-189 0 0,0 0 0 0 0,0 0 0 0 0,1-1 1 0 0,-1 1-1 0 0,0-1 0 0 0,0 0 1 0 0,0 0-1 0 0,1 0 0 0 0,-1 0 0 0 0,-1-1 1 0 0,1 1-1 0 0,0-1 0 0 0,0 0 0 0 0,0 0 1 0 0,-1 0-1 0 0,1 0 0 0 0,-1 0 1 0 0,0 0-1 0 0,1-1 0 0 0,-1 1 0 0 0,0-1 1 0 0,0 0-1 0 0,-1 0 0 0 0,1 0 1 0 0,-1 1-1 0 0,1-1 0 0 0,-1-1 0 0 0,0 1 1 0 0,0 0-1 0 0,0 0 0 0 0,-1 0 1 0 0,1 0-1 0 0,-1-1 0 0 0,1 1 0 0 0,-1 0 1 0 0,0-1-1 0 0,-1-1 189 0 0,2-13-1169 0 0</inkml:trace>
  <inkml:trace contextRef="#ctx0" brushRef="#br0" timeOffset="108978.908">16577 4415 1576 0 0,'-5'-8'1280'0'0,"2"1"-256"0"0,0 4-164 0 0,-2-3-196 0 0,5 3-267 0 0,0 0-205 0 0,-3 0-144 0 0,3 1-8 0 0,3 2-392 0 0,-3 0-45 0 0,3 2-299 0 0,-3 1-280 0 0,2 0-160 0 0,3 1 16 0 0</inkml:trace>
  <inkml:trace contextRef="#ctx0" brushRef="#br0" timeOffset="109508.294">16758 4997 1712 0 0,'3'1'133'0'0,"0"0"1"0"0,0-1-1 0 0,0 0 0 0 0,0 1 0 0 0,0-1 0 0 0,0 0 0 0 0,0 0 1 0 0,0 0-1 0 0,0-1 0 0 0,0 1 0 0 0,1-1 0 0 0,-1 0 0 0 0,-1 0 1 0 0,1 0-1 0 0,0 0 0 0 0,0 0 0 0 0,0-1 0 0 0,0 1 0 0 0,-1-1 1 0 0,1 1-1 0 0,-1-1 0 0 0,1 0 0 0 0,-1 0 0 0 0,0-1 0 0 0,0 1 1 0 0,0 0-1 0 0,1-2-133 0 0,15-21 135 0 0,-1-1-1 0 0,-2-1 1 0 0,0-1 0 0 0,-2 0-1 0 0,-1-1 1 0 0,-2 0 0 0 0,0 0-1 0 0,-2-1 1 0 0,-1-1 0 0 0,-2 1-1 0 0,-1-1 1 0 0,-1 0 0 0 0,-1-24-135 0 0,1 19 169 0 0,7-120 1624 0 0,-10 154-1702 0 0,-22 10 247 0 0,13 14-311 0 0,2-1-1 0 0,0 2 1 0 0,1-1 0 0 0,1 0-1 0 0,2 1 1 0 0,0 0-1 0 0,1 0 1 0 0,1 0 0 0 0,1 0-1 0 0,2 0 1 0 0,0 0-1 0 0,1 0 1 0 0,1-1 0 0 0,1 1-1 0 0,2-1 1 0 0,0 0-1 0 0,1-1 1 0 0,1 1 0 0 0,5 7-27 0 0,-9-20 5 0 0,0 0 0 0 0,1-1 1 0 0,0 0-1 0 0,0 0 1 0 0,1-1-1 0 0,-1 0 0 0 0,2 0 1 0 0,-1 0-1 0 0,1-1 1 0 0,0 0-1 0 0,0 0 0 0 0,0-1 1 0 0,1 0-1 0 0,0-1 0 0 0,0 0 1 0 0,0 0-1 0 0,1-1 1 0 0,-1 0-1 0 0,1-1 0 0 0,0 0 1 0 0,0 0-1 0 0,-1-1 1 0 0,1-1-1 0 0,0 1 0 0 0,0-2 1 0 0,0 1-1 0 0,0-1 1 0 0,0-1-1 0 0,0 0 0 0 0,-1 0 1 0 0,1-1-1 0 0,-1 0 1 0 0,1-1-1 0 0,7-4-5 0 0,-10 5-8 0 0,0-2-1 0 0,-1 1 1 0 0,1-1 0 0 0,-1 0 0 0 0,1 0-1 0 0,-2-1 1 0 0,1 1 0 0 0,-1-1 0 0 0,1-1-1 0 0,-2 1 1 0 0,1-1 0 0 0,-1 0-1 0 0,0 0 1 0 0,0 0 0 0 0,0-4 8 0 0,-3 10 127 0 0,-15-19 572 0 0,-20 6-95 0 0,31 13-2968 0 0,2-15-3303 0 0,-7 4 4241 0 0</inkml:trace>
  <inkml:trace contextRef="#ctx0" brushRef="#br0" timeOffset="109756.258">17251 4436 3468 0 0,'-4'-6'972'0'0,"1"1"-256"0"0,3-2-291 0 0,-1 2-273 0 0,-1-1-12 0 0,2 0-324 0 0,3 2-85 0 0,-1-2 101 0 0,-1 1-116 0 0,3 1-56 0 0,-3-1 136 0 0,2 1-80 0 0,1-1-156 0 0,-1-1-240 0 0,-2 2-596 0 0</inkml:trace>
  <inkml:trace contextRef="#ctx0" brushRef="#br0" timeOffset="110299.142">17439 4283 1576 0 0,'34'23'4497'0'0,"-6"46"-3871"0"0,-24-57-232 0 0,67 386 1794 0 0,-71-396-2181 0 0,1 0 1 0 0,-1 0 0 0 0,1 0-1 0 0,0 0 1 0 0,-1-1 0 0 0,1 1-1 0 0,0 0 1 0 0,0 0-1 0 0,0 0 1 0 0,0-1 0 0 0,0 1-1 0 0,1-1 1 0 0,-1 1 0 0 0,0-1-1 0 0,1 1 1 0 0,0-1-1 0 0,-1 0 1 0 0,1 1 0 0 0,-1-1-1 0 0,1 0 1 0 0,0 0 0 0 0,0 0-1 0 0,0-1 1 0 0,0 1-1 0 0,0 0 1 0 0,-1-1 0 0 0,1 1-1 0 0,0-1 1 0 0,0 0 0 0 0,0 1-1 0 0,0-1 1 0 0,1 0-1 0 0,-1 0 1 0 0,0-1 0 0 0,0 1-1 0 0,0 0 1 0 0,0-1 0 0 0,0 1-1 0 0,-1-1 1 0 0,1 1-1 0 0,0-1 1 0 0,0 0 0 0 0,1 0-8 0 0,88-51-412 0 0,-74 40 424 0 0,71-43 19 0 0,-68 104 627 0 0,-12-45-631 0 0,2 0-1 0 0,-1-1 1 0 0,0 1-1 0 0,1-2 1 0 0,-1 0-1 0 0,1 0 1 0 0,0 0-1 0 0,0-1 1 0 0,-1-1-1 0 0,1 0 1 0 0,0 0-1 0 0,0-1 1 0 0,0 0-1 0 0,0 0 1 0 0,3-2-27 0 0,-6 2 10 0 0,0 1 1 0 0,1 0-1 0 0,-1 0 0 0 0,0-1 0 0 0,0 0 0 0 0,0 0 0 0 0,1 0 1 0 0,-1-1-1 0 0,0 0 0 0 0,-1-1 0 0 0,1 0 0 0 0,0 0 0 0 0,-1 0 1 0 0,0 0-1 0 0,1-1 0 0 0,-1 0 0 0 0,-1-1 0 0 0,1 1 0 0 0,-1-1 1 0 0,0 0-1 0 0,0-1 0 0 0,0 1 0 0 0,0-1 0 0 0,-1 0 0 0 0,0 0 0 0 0,-1 0 1 0 0,1-1-1 0 0,-1 1 0 0 0,1-4-10 0 0,-4 8 131 0 0,-3-16 475 0 0,0 18-587 0 0,-1-1 1 0 0,1 1-1 0 0,-1 0 1 0 0,1 0-1 0 0,-1 0 1 0 0,1 0-1 0 0,-1 1 1 0 0,0 0-1 0 0,1-1 1 0 0,0 1-1 0 0,-1 0 1 0 0,1 1-1 0 0,-1-1 1 0 0,1 1-1 0 0,0-1 1 0 0,0 1-1 0 0,0 0 1 0 0,0 0-1 0 0,0 0 1 0 0,1 1-1 0 0,-1-1 1 0 0,0 1-1 0 0,1-1 1 0 0,0 1-1 0 0,0 0 1 0 0,0 0-1 0 0,0 0 1 0 0,0 0-1 0 0,0 0 1 0 0,1 1 0 0 0,0-1-1 0 0,-1 0 1 0 0,1 1-1 0 0,0-1 1 0 0,1 1-1 0 0,-1-1 1 0 0,1 1-1 0 0,-1 1-19 0 0,-4 40 65 0 0,2 1 0 0 0,1-1 0 0 0,3 0 0 0 0,2 1 0 0 0,3 14-65 0 0,-4-52-99 0 0,-1 1-1 0 0,0-1 1 0 0,-1 1-1 0 0,0-1 1 0 0,0 1-1 0 0,-1-1 1 0 0,0 1-1 0 0,-1-1 0 0 0,1 0 1 0 0,-2 1-1 0 0,1-1 1 0 0,-1 0-1 0 0,0 0 1 0 0,-1-1-1 0 0,0 1 0 0 0,0-1 1 0 0,-1 0-1 0 0,0 0 1 0 0,0 0-1 0 0,0 0 1 0 0,-1-1-1 0 0,-1 1 100 0 0,2-3-255 0 0,0-1 0 0 0,0 0-1 0 0,0 0 1 0 0,0-1 0 0 0,-1 0 0 0 0,1 1-1 0 0,-1-2 1 0 0,0 1 0 0 0,1-1 0 0 0,-1 0 0 0 0,0 0-1 0 0,0 0 1 0 0,0-1 0 0 0,1 0 0 0 0,-1 0 0 0 0,0 0-1 0 0,0-1 1 0 0,0 0 0 0 0,0 0 0 0 0,1 0-1 0 0,-4-2 256 0 0,-49-19-1232 0 0,5-4 40 0 0</inkml:trace>
  <inkml:trace contextRef="#ctx0" brushRef="#br0" timeOffset="110536.078">17404 4481 3648 0 0,'7'-6'1196'0'0,"5"-3"-267"0"0,6 0-281 0 0,6 4-168 0 0,3 4-400 0 0,2 1-124 0 0,-13 0 4 0 0,8 0-440 0 0,3 0-348 0 0,4 0-385 0 0,1 0-27 0 0,36 15 36 0 0</inkml:trace>
  <inkml:trace contextRef="#ctx0" brushRef="#br0" timeOffset="111392.844">19033 4668 924 0 0,'-5'-17'4232'0'0,"-52"-4"-3060"0"0,36 19-991 0 0,1 1 0 0 0,-1 1 1 0 0,0 1-1 0 0,1 1 0 0 0,0 1 0 0 0,-1 0 0 0 0,1 2 1 0 0,1 0-1 0 0,-1 1 0 0 0,1 1 0 0 0,0 1 1 0 0,0 1-1 0 0,1 0 0 0 0,0 2 0 0 0,-1 1-181 0 0,-25 37 505 0 0,47-46-489 0 0,1 0 0 0 0,-1 0 0 0 0,1 0 0 0 0,-1 0 0 0 0,1-1 1 0 0,0 0-1 0 0,0 1 0 0 0,0-1 0 0 0,0-1 0 0 0,0 1 0 0 0,1-1 0 0 0,-1 1 0 0 0,0-1 1 0 0,1 0-1 0 0,-1-1 0 0 0,1 1 0 0 0,-1-1 0 0 0,1 0 0 0 0,2 0-16 0 0,-5 0-1 0 0,42 3-114 0 0,-1-2-1 0 0,0-2 1 0 0,1-2 0 0 0,-1-2 0 0 0,-1-1 0 0 0,1-3 0 0 0,-1-1 0 0 0,0-2 0 0 0,9-6 115 0 0,-48 18 6 0 0,0 0-1 0 0,0 0 0 0 0,0 0 1 0 0,1-1-1 0 0,-1 1 0 0 0,0-1 1 0 0,0 0-1 0 0,0 0 1 0 0,0 0-1 0 0,0 0 0 0 0,0 0 1 0 0,-1-1-1 0 0,1 1 1 0 0,0-1-1 0 0,-1 0 0 0 0,1 0 1 0 0,-1 0-1 0 0,1 0 1 0 0,-1 0-1 0 0,0-1 0 0 0,0 1 1 0 0,0-1-1 0 0,0 1 1 0 0,0-1-1 0 0,-1 0 0 0 0,1 1 1 0 0,-1-1-1 0 0,0 0 0 0 0,0 0 1 0 0,0 0-1 0 0,0 0 1 0 0,0 0-1 0 0,-1-1 0 0 0,1 1 1 0 0,-1 0-1 0 0,0 0 1 0 0,0 0-1 0 0,0 0 0 0 0,0 0 1 0 0,-1-1-1 0 0,1 1 1 0 0,-1 0-1 0 0,0 0 0 0 0,0 0 1 0 0,0 0-1 0 0,0 0 0 0 0,-1-1-5 0 0,-5-4 58 0 0,0 0 0 0 0,-1 1-1 0 0,0 0 1 0 0,0 0-1 0 0,0 1 1 0 0,-1 0-1 0 0,0 1 1 0 0,0 0-1 0 0,0 0 1 0 0,-1 1 0 0 0,0 0-1 0 0,0 0 1 0 0,-2 1-58 0 0,-51-25 366 0 0,115 5-468 0 0,156-40-326 0 0,-206 62 504 0 0,0 0-1 0 0,-1 0 0 0 0,1 0 1 0 0,-1 0-1 0 0,1-1 1 0 0,-1 1-1 0 0,0 0 0 0 0,0-1 1 0 0,1 1-1 0 0,-1-1 0 0 0,0 0 1 0 0,0 1-1 0 0,-1-1 1 0 0,1 0-1 0 0,0 0 0 0 0,0 1 1 0 0,-1-1-1 0 0,1 0 1 0 0,-1 0-1 0 0,0 0 0 0 0,0 0 1 0 0,1 0-1 0 0,-1 0 0 0 0,0 1 1 0 0,0-1-1 0 0,-1 0 1 0 0,1 0-1 0 0,0 0 0 0 0,-1 0 1 0 0,1 0-1 0 0,-1 0 1 0 0,0 1-1 0 0,1-1 0 0 0,-1 0 1 0 0,0 0-1 0 0,0 1 0 0 0,0-1 1 0 0,0 1-1 0 0,0-1 1 0 0,-1 1-1 0 0,1-1 0 0 0,0 1 1 0 0,-1 0-1 0 0,1-1 1 0 0,-2 1-76 0 0,-34 39 1044 0 0,28-13-958 0 0,2 1-1 0 0,2-1 1 0 0,0 2 0 0 0,1-1-1 0 0,2 0 1 0 0,0 1-1 0 0,2-1 1 0 0,1 0 0 0 0,1 1-1 0 0,2-1 1 0 0,0 0-1 0 0,6 18-85 0 0,-5-15 33 0 0,64 432-1083 0 0,-53-371-3754 0 0,-22-105-413 0 0,-7-18 3687 0 0,4 6 332 0 0</inkml:trace>
  <inkml:trace contextRef="#ctx0" brushRef="#br0" timeOffset="112140.435">20427 4457 1344 0 0,'0'0'810'0'0,"0"0"-168"0"0,0 0-134 0 0,0 0 48 0 0,0 0-110 0 0,0 0-40 0 0,0 0 45 0 0,0 0-25 0 0,0 0-55 0 0,0 0-121 0 0,0 0-19 0 0,0 0 45 0 0,0 0-103 0 0,0 0 17 0 0,-2 5-39 0 0,-1 13 8 0 0,2 1 1 0 0,0 0-1 0 0,1-1 0 0 0,0 1 0 0 0,2-1 0 0 0,0 1 1 0 0,1-1-1 0 0,1 0 0 0 0,1 1 0 0 0,0-2 0 0 0,8 17-159 0 0,-5-6 247 0 0,86 209 776 0 0,-94-235-1123 0 0,1-1-1 0 0,0 0 1 0 0,0 1 0 0 0,-1-1 0 0 0,1 1 0 0 0,-1-1 0 0 0,0 1 0 0 0,1-1 0 0 0,-1 1 0 0 0,0-1 0 0 0,0 1-1 0 0,0-1 1 0 0,0 1 0 0 0,0-1 0 0 0,0 1 0 0 0,0-1 0 0 0,0 1 0 0 0,-1-1 0 0 0,1 0 0 0 0,-1 1 0 0 0,1-1 0 0 0,-1 1-1 0 0,1-1 1 0 0,-1 0 0 0 0,0 1 0 0 0,0-1 0 0 0,0 0 0 0 0,0 0 0 0 0,0 1 0 0 0,0-1 0 0 0,0 0 0 0 0,0 0 0 0 0,0 0-1 0 0,0 0 1 0 0,0-1 0 0 0,-1 1 0 0 0,1 0 0 0 0,0 0 0 0 0,-1-1 0 0 0,1 1 0 0 0,-1-1 0 0 0,1 1 0 0 0,-1-1 0 0 0,1 0-1 0 0,0 1 1 0 0,-1-1 0 0 0,1 0 0 0 0,-1 0 0 0 0,0 0 0 0 0,1 0 0 0 0,-1 0 0 0 0,1 0 0 0 0,0-1 0 0 0,-1 1 0 0 0,1-1-1 0 0,-1 1 1 0 0,1-1 0 0 0,-1 1 0 0 0,1-1 0 0 0,0 0 0 0 0,-1 1 0 0 0,1-1 0 0 0,0 0 0 0 0,-1-1 100 0 0,-31-15-1239 0 0,3 2 4 0 0</inkml:trace>
  <inkml:trace contextRef="#ctx0" brushRef="#br0" timeOffset="112974.215">20041 4689 1240 0 0,'-59'0'4447'0'0,"199"-27"-2108"0"0,24 4-2304 0 0,256-55-194 0 0,-416 77 185 0 0,1 1-1 0 0,0-1 1 0 0,0 0-1 0 0,-1-1 1 0 0,1 1-1 0 0,0-1 1 0 0,-1 0-1 0 0,0 0 1 0 0,1 0-1 0 0,-1 0 1 0 0,0-1-1 0 0,0 0 1 0 0,0 0-1 0 0,-1 0 1 0 0,1 0-1 0 0,-1-1 1 0 0,1 1-1 0 0,-1-1 1 0 0,0 0-1 0 0,-1 0 1 0 0,1 0-1 0 0,-1 0 1 0 0,1 0-1 0 0,0-5-25 0 0,-3 7 30 0 0,-2-24 387 0 0,-37-31 644 0 0,36 86-1031 0 0,58 293 758 0 0,-29-226-528 0 0,-26-95-221 0 0,0-1 12 0 0,11 4-147 0 0,90-168-1094 0 0,-100 163 1171 0 0,1 0 0 0 0,-1 0 0 0 0,1 1 0 0 0,-1-1 1 0 0,1 0-1 0 0,0 1 0 0 0,0-1 0 0 0,-1 1 0 0 0,1-1 0 0 0,0 1 0 0 0,0 0 0 0 0,-1 0 0 0 0,1 0 0 0 0,0 0 0 0 0,0 0 0 0 0,0 0 0 0 0,-1 0 0 0 0,1 0 0 0 0,0 1 0 0 0,0-1 0 0 0,-1 1 1 0 0,1 0-1 0 0,0-1 0 0 0,-1 1 0 0 0,1 0 0 0 0,0 0 0 0 0,-1 0 0 0 0,1 0 0 0 0,-1 0 0 0 0,0 0 0 0 0,1 0 0 0 0,-1 1 0 0 0,0-1 0 0 0,0 0 0 0 0,0 1 0 0 0,0-1 0 0 0,0 1 0 0 0,0 0 0 0 0,0-1 1 0 0,0 1-1 0 0,-1-1 0 0 0,1 1 0 0 0,0 0 0 0 0,-1 0 0 0 0,0-1 0 0 0,1 1 19 0 0,13 16-64 0 0,-6-10 78 0 0,0-1 1 0 0,0 1-1 0 0,1-2 0 0 0,0 1 1 0 0,0-2-1 0 0,1 1 0 0 0,0-1 1 0 0,0 0-1 0 0,0-1 1 0 0,0 0-1 0 0,1-1 0 0 0,0 0 1 0 0,-1-1-1 0 0,1 0 0 0 0,0-1 1 0 0,0 0-1 0 0,0 0 1 0 0,3-1-15 0 0,7 1 20 0 0,0 0 1 0 0,-1-1-1 0 0,1-1 1 0 0,0-1 0 0 0,-1-1-1 0 0,0-1 1 0 0,1-1-1 0 0,-1 0 1 0 0,-1-2 0 0 0,1 0-1 0 0,-1-1 1 0 0,-1-1 0 0 0,1-1-1 0 0,3-3-20 0 0,-19 11-9 0 0,1-1 0 0 0,-1 1 0 0 0,0 0-1 0 0,0-1 1 0 0,0 0 0 0 0,0 0 0 0 0,0 1-1 0 0,0-2 1 0 0,-1 1 0 0 0,0 0 0 0 0,1-1-1 0 0,-1 1 1 0 0,-1-1 0 0 0,1 1 0 0 0,0-1-1 0 0,-1 0 1 0 0,0 0 0 0 0,0 0 0 0 0,0 0 0 0 0,0-3 9 0 0,-2 4-3 0 0,-1 0 1 0 0,-1 0 0 0 0,1 0 0 0 0,0 0 0 0 0,-1 1 0 0 0,1-1-1 0 0,-1 1 1 0 0,0-1 0 0 0,0 1 0 0 0,0 0 0 0 0,0 0 0 0 0,0 1-1 0 0,0-1 1 0 0,0 1 0 0 0,-1-1 0 0 0,1 1 0 0 0,0 0 0 0 0,-1 0-1 0 0,1 0 1 0 0,-1 1 0 0 0,0-1 0 0 0,1 1 0 0 0,-1 0 0 0 0,1 0-1 0 0,-4 1 3 0 0,4-2 21 0 0,-7 0-3 0 0,0-1 1 0 0,1 1-1 0 0,-1 1 1 0 0,0 0-1 0 0,0 0 1 0 0,0 1-1 0 0,0 0 1 0 0,1 1-1 0 0,-1 0 1 0 0,0 0-1 0 0,1 1 1 0 0,0 0-1 0 0,0 1 1 0 0,0 0-1 0 0,0 1 1 0 0,0 0-1 0 0,1 0 1 0 0,0 0-1 0 0,0 1 1 0 0,0 1-1 0 0,1-1 1 0 0,-1 2-19 0 0,8-3 7 0 0,0 0 1 0 0,0 0-1 0 0,0 0 0 0 0,1 0 1 0 0,-1 0-1 0 0,1-1 1 0 0,1 1-1 0 0,-1 0 0 0 0,1 0 1 0 0,0-1-1 0 0,0 1 1 0 0,0-1-1 0 0,0 1 0 0 0,1-1 1 0 0,0 0-1 0 0,0 0 0 0 0,0 0 1 0 0,0 0-1 0 0,0-1 1 0 0,1 1-1 0 0,0-1 0 0 0,0 0 1 0 0,0 0-1 0 0,0 0 1 0 0,0-1-1 0 0,1 0 0 0 0,-1 1 1 0 0,1-1-1 0 0,-1-1 0 0 0,1 1 1 0 0,0-1-1 0 0,1 1-7 0 0,-5-2-4 0 0,39 18-938 0 0,1-1 1 0 0,0-3 0 0 0,1-1-1 0 0,0-2 1 0 0,1-2-1 0 0,0-2 1 0 0,40 1 941 0 0,-36-6-1211 0 0</inkml:trace>
  <inkml:trace contextRef="#ctx0" brushRef="#br0" timeOffset="113759.794">22152 4620 2040 0 0,'76'6'2914'0'0,"-2"-11"-2397"0"0,-1-4 0 0 0,0-2-1 0 0,-1-4 1 0 0,47-17-517 0 0,-116 31-2 0 0,6 0-17 0 0,1-1 1 0 0,-1-1-1 0 0,0 1 1 0 0,1-2-1 0 0,-1 1 1 0 0,-1-1-1 0 0,1 0 1 0 0,0-1-1 0 0,-1 0 1 0 0,0-1 0 0 0,0 1-1 0 0,-1-2 1 0 0,7-5 18 0 0,-14 10-86 0 0,-4-8-49 0 0,-7 5 188 0 0,-1 0 0 0 0,0 1 0 0 0,0 0 0 0 0,0 1 0 0 0,0 0 1 0 0,0 1-1 0 0,-1 1 0 0 0,1 0 0 0 0,0 0 0 0 0,-1 2 0 0 0,1-1 0 0 0,-1 1 0 0 0,1 1 0 0 0,-11 3-53 0 0,-137 40 495 0 0,154-43-445 0 0,0 1 0 0 0,0-1 0 0 0,1 1 0 0 0,-1 0-1 0 0,1 1 1 0 0,-1-1 0 0 0,1 1 0 0 0,0 0 0 0 0,1 0-1 0 0,-1 1 1 0 0,1-1 0 0 0,0 1 0 0 0,0 0 0 0 0,0 0-1 0 0,0 0 1 0 0,1 1 0 0 0,0-1 0 0 0,0 1 0 0 0,1 0-1 0 0,0 0 1 0 0,0 0 0 0 0,0 0 0 0 0,0 0 0 0 0,1 0-1 0 0,0 3-49 0 0,4 0 39 0 0,1-1 0 0 0,-1 0 0 0 0,2-1 0 0 0,-1 1 0 0 0,1-1 0 0 0,0 0 0 0 0,1 0 0 0 0,0 0 0 0 0,0-1-1 0 0,0 0 1 0 0,1 0 0 0 0,-1 0 0 0 0,1-1 0 0 0,1 0 0 0 0,-1-1 0 0 0,1 1 0 0 0,0-1 0 0 0,0-1-1 0 0,0 0 1 0 0,0 0 0 0 0,1 0 0 0 0,-1-1 0 0 0,1 0 0 0 0,0-1 0 0 0,0 0 0 0 0,-1 0 0 0 0,7-1-39 0 0,12 6-629 0 0,-1-1 0 0 0,1-1 1 0 0,0-1-1 0 0,0-1 0 0 0,0-1 1 0 0,0-2-1 0 0,-1-1 0 0 0,1-1 1 0 0,0-1-1 0 0,-1-1 0 0 0,1-1 1 0 0,13-7 628 0 0,-15-1-1332 0 0</inkml:trace>
  <inkml:trace contextRef="#ctx0" brushRef="#br0" timeOffset="114045.733">22957 4415 1580 0 0,'5'17'3224'0'0,"15"22"-2836"0"0,-6-11-133 0 0,86 201 2754 0 0,-99-228-2944 0 0,1-1-1 0 0,0 1 0 0 0,-1-1 1 0 0,1 1-1 0 0,0-1 1 0 0,-1 0-1 0 0,1 1 1 0 0,0-1-1 0 0,-1 0 1 0 0,1 0-1 0 0,0-1 0 0 0,-1 1 1 0 0,1 0-1 0 0,0 0 1 0 0,-1-1-1 0 0,1 1 1 0 0,-1-1-1 0 0,1 1 1 0 0,-1-1-1 0 0,1 0 0 0 0,-1 0 1 0 0,1 0-1 0 0,-1 0 1 0 0,1 0-1 0 0,-1 0 1 0 0,0 0-1 0 0,0 0 1 0 0,0 0-1 0 0,1 0 0 0 0,-1-1 1 0 0,0 1-1 0 0,-1 0 1 0 0,1-1-1 0 0,0 1 1 0 0,0-1-1 0 0,-1 1 1 0 0,1-1-1 0 0,0-1-64 0 0,2-1 14 0 0,155-264-25 0 0,-140 230-761 0 0,-10 13-2543 0 0,-8 24 1932 0 0,0-7-1099 0 0,0 7 1306 0 0</inkml:trace>
  <inkml:trace contextRef="#ctx0" brushRef="#br0" timeOffset="114465.708">23486 4517 1164 0 0,'174'-32'2766'0'0,"-111"4"740"0"0,-63 28-3259 0 0,0 0-7 0 0,-28-6 253 0 0,6 7-439 0 0,0 1-1 0 0,0 1 1 0 0,0 0 0 0 0,0 2-1 0 0,1 1 1 0 0,0 0 0 0 0,0 2-1 0 0,1 0 1 0 0,0 2 0 0 0,0 0-1 0 0,1 1 1 0 0,-10 7-54 0 0,26-15 9 0 0,0 0 0 0 0,0-1 1 0 0,1 1-1 0 0,-1 0 0 0 0,1 0 0 0 0,-1 1 0 0 0,1-1 0 0 0,0 0 0 0 0,0 1 0 0 0,1 0 1 0 0,-1-1-1 0 0,1 1 0 0 0,0 0 0 0 0,0-1 0 0 0,0 1 0 0 0,0 0 0 0 0,0 0 0 0 0,1 0 1 0 0,0 0-1 0 0,0 0 0 0 0,0 0 0 0 0,0 0 0 0 0,1 0 0 0 0,0 0 0 0 0,-1 0 0 0 0,1-1 1 0 0,1 1-1 0 0,-1 0 0 0 0,0 0 0 0 0,1-1 0 0 0,0 1 0 0 0,0-1 0 0 0,0 0 1 0 0,0 1-1 0 0,1-1 0 0 0,-1 0 0 0 0,1 0 0 0 0,0 0 0 0 0,0-1 0 0 0,0 1 0 0 0,0-1 1 0 0,0 1-1 0 0,0-1 0 0 0,1 0 0 0 0,-1-1 0 0 0,1 1 0 0 0,-1 0 0 0 0,1-1 0 0 0,0 0 1 0 0,0 0-1 0 0,0 0 0 0 0,-1 0 0 0 0,1-1 0 0 0,0 1 0 0 0,3-1-9 0 0,13 6-628 0 0,1-1-1 0 0,-1 0 1 0 0,1-2-1 0 0,1-1 1 0 0,-1 0-1 0 0,0-1 1 0 0,0-2 0 0 0,1 0-1 0 0,-1-1 1 0 0,19-5 628 0 0,-12-1-1190 0 0</inkml:trace>
  <inkml:trace contextRef="#ctx0" brushRef="#br0" timeOffset="115107.601">23826 4557 2604 0 0,'0'-1'103'0'0,"1"-1"-1"0"0,0 0 1 0 0,0 1-1 0 0,0-1 1 0 0,1 1-1 0 0,-1 0 1 0 0,0-1-1 0 0,1 1 0 0 0,-1 0 1 0 0,0-1-1 0 0,1 1 1 0 0,0 0-1 0 0,-1 0 1 0 0,1 0-1 0 0,-1 1 1 0 0,1-1-1 0 0,0 0 1 0 0,0 1-1 0 0,0-1 1 0 0,-1 1-1 0 0,1-1 1 0 0,0 1-1 0 0,0 0 1 0 0,0 0-1 0 0,0 0 1 0 0,0 0-1 0 0,-1 0 0 0 0,1 0 1 0 0,0 0-1 0 0,0 1 1 0 0,0-1-1 0 0,0 1 1 0 0,-1-1-1 0 0,1 1 1 0 0,0 0-1 0 0,0 0 1 0 0,-1-1-1 0 0,1 1 1 0 0,-1 0-1 0 0,1 1 1 0 0,-1-1-1 0 0,1 0 1 0 0,-1 0-1 0 0,0 1 1 0 0,1-1-1 0 0,-1 1 0 0 0,0-1 1 0 0,0 1-1 0 0,0 0-102 0 0,61 76 250 0 0,-40-28 1201 0 0,-22-50-1189 0 0,0 0-33 0 0,0 0-80 0 0,10-37 97 0 0,60-140-814 0 0,-61 179 164 0 0,23 53 327 0 0,-28-45 78 0 0,1 1 0 0 0,0-1-1 0 0,1-1 1 0 0,0 1 0 0 0,0-1 0 0 0,1 0 0 0 0,0 0 0 0 0,1 0-1 0 0,0-1 1 0 0,0-1 0 0 0,0 1 0 0 0,1-1 0 0 0,1-1 0 0 0,-1 1 0 0 0,1-2-1 0 0,0 1 1 0 0,0-1 0 0 0,1-1 0 0 0,8 3-1 0 0,-5-4-40 0 0,1 0-1 0 0,0-1 1 0 0,1-1 0 0 0,-1 0 0 0 0,0-1-1 0 0,0 0 1 0 0,0-1 0 0 0,1-1-1 0 0,-1-1 1 0 0,-1 0 0 0 0,1-1 0 0 0,0 0-1 0 0,-1-1 1 0 0,0-1 0 0 0,0-1 0 0 0,0 1-1 0 0,-1-2 1 0 0,0 0 0 0 0,-1-1 0 0 0,1 0-1 0 0,-2-1 1 0 0,1 0 0 0 0,8-10 40 0 0,-5-4 39 0 0,0-1 0 0 0,-2 0 0 0 0,-1-1 0 0 0,0-1 0 0 0,-2 1-1 0 0,-2-2 1 0 0,0 1 0 0 0,-2-1 0 0 0,0 0 0 0 0,-2-1 0 0 0,-2 1 0 0 0,0-1 0 0 0,-2 1 0 0 0,-1-5-39 0 0,0 20 130 0 0,-1 0-1 0 0,0 1 1 0 0,-1-1 0 0 0,0 0-1 0 0,0 1 1 0 0,-2 0-1 0 0,1 0 1 0 0,-2 0 0 0 0,0 1-1 0 0,0-1 1 0 0,-1 1-1 0 0,0 1 1 0 0,-1-1 0 0 0,0 1-1 0 0,0 1 1 0 0,-1-1-1 0 0,-1 1 1 0 0,0 1-130 0 0,8 6 23 0 0,0 1-1 0 0,0 0 1 0 0,-1 0-1 0 0,1 0 1 0 0,0 0-1 0 0,0 1 1 0 0,-1-1-1 0 0,1 0 1 0 0,0 1-1 0 0,-1 0 1 0 0,1 0-1 0 0,0-1 1 0 0,-1 1-1 0 0,1 1 1 0 0,-1-1-1 0 0,1 0 1 0 0,0 1-1 0 0,-1-1 1 0 0,1 1-1 0 0,0-1 1 0 0,0 1-1 0 0,-1 0 1 0 0,1 0 0 0 0,0 0-1 0 0,0 1 1 0 0,0-1-1 0 0,0 0 1 0 0,0 1-1 0 0,0-1 1 0 0,0 1-1 0 0,1 0 1 0 0,-1-1-1 0 0,1 1 1 0 0,-1 0-1 0 0,1 0 1 0 0,0 0-1 0 0,-1 0 1 0 0,1 0-1 0 0,0 0 1 0 0,0 2-23 0 0,-31 92 254 0 0,32-71-206 0 0,2 1 1 0 0,0-1 0 0 0,2 0-1 0 0,1 0 1 0 0,1 0 0 0 0,1-1-1 0 0,1 0 1 0 0,1 0 0 0 0,1-1-1 0 0,1 0 1 0 0,13 18-49 0 0,-9-14-902 0 0,-2 1-1 0 0,0 0 1 0 0,-2 0 0 0 0,-1 1 0 0 0,-2 0-1 0 0,0 1 1 0 0,1 19 902 0 0,-30-4-3873 0 0,4-36 2733 0 0</inkml:trace>
  <inkml:trace contextRef="#ctx0" brushRef="#br0" timeOffset="115279.049">24424 4478 2132 0 0,'2'-3'1552'0'0,"2"-3"-340"0"0,14-3-263 0 0,3 0-369 0 0,3 4-296 0 0,6 1-224 0 0,4 2 0 0 0,-1-1-748 0 0,3 3-493 0 0,-19 0-139 0 0,9 0 48 0 0,1 0 160 0 0</inkml:trace>
  <inkml:trace contextRef="#ctx0" brushRef="#br0" timeOffset="115806.969">25238 4605 968 0 0,'-59'63'6071'0'0,"61"-98"-4266"0"0,151-262-1724 0 0,12 3 1869 0 0,-165 295-1924 0 0,0-1 1 0 0,0 1-1 0 0,1 0 0 0 0,-1-1 1 0 0,0 1-1 0 0,0 0 0 0 0,0-1 0 0 0,1 1 1 0 0,-1 0-1 0 0,0-1 0 0 0,1 1 1 0 0,-1 0-1 0 0,1-1 0 0 0,-1 1 1 0 0,0-1-1 0 0,1 1 0 0 0,-1-1 1 0 0,1 1-1 0 0,0-1 0 0 0,-1 1 0 0 0,1-1 1 0 0,-1 1-1 0 0,1-1 0 0 0,0 0 1 0 0,-1 0-1 0 0,1 1 0 0 0,0-1 1 0 0,-1 0-1 0 0,1 0 0 0 0,0 1 1 0 0,-1-1-1 0 0,1 0 0 0 0,0 0 0 0 0,0 0 1 0 0,-1 0-1 0 0,1 0 0 0 0,0 0 1 0 0,-1 0-1 0 0,1-1 0 0 0,0 1 1 0 0,0 0-1 0 0,-1 0 0 0 0,1 0 0 0 0,0-1 1 0 0,-1 1-1 0 0,1-1-26 0 0,1 15-33 0 0,19 87 246 0 0,4-1 1 0 0,4-2-1 0 0,16 30-213 0 0,-11 13-3586 0 0,-34-139 3428 0 0,-1-1 0 0 0,1 1 1 0 0,-1 0-1 0 0,1-1 1 0 0,-1 1-1 0 0,0-1 0 0 0,0 1 1 0 0,0-1-1 0 0,0 0 1 0 0,0 1-1 0 0,0-1 1 0 0,0 0-1 0 0,0 0 0 0 0,0 1 1 0 0,-1-1-1 0 0,1 0 1 0 0,0 0-1 0 0,-1-1 1 0 0,1 1-1 0 0,-1 0 0 0 0,1 0 1 0 0,-1-1-1 0 0,1 1 1 0 0,-1-1-1 0 0,0 1 1 0 0,1-1-1 0 0,-1 0 0 0 0,0 1 1 0 0,1-1-1 0 0,-1 0 1 0 0,0 0-1 0 0,1 0 0 0 0,-1 0 1 0 0,0-1-1 0 0,0 1 158 0 0,-11 0-1178 0 0</inkml:trace>
  <inkml:trace contextRef="#ctx0" brushRef="#br0" timeOffset="115977.853">25315 4376 2544 0 0,'-3'3'1264'0'0,"3"-2"-284"0"0,2 4-163 0 0,1-2-205 0 0,3 0-148 0 0,17 4-156 0 0,4-1-212 0 0,0-3-100 0 0,8 0 0 0 0,4-1-332 0 0,-22-2-608 0 0,12 0-417 0 0,5 0 181 0 0,36-12-48 0 0</inkml:trace>
  <inkml:trace contextRef="#ctx0" brushRef="#br0" timeOffset="116441.256">26279 4284 1880 0 0,'1'0'136'0'0,"1"-1"-1"0"0,0 0 1 0 0,-1 1 0 0 0,1-1-1 0 0,0 1 1 0 0,0 0 0 0 0,-1 0-1 0 0,1-1 1 0 0,0 1-1 0 0,0 0 1 0 0,-1 1 0 0 0,1-1-1 0 0,0 0 1 0 0,0 0 0 0 0,0 1-1 0 0,-1-1 1 0 0,1 1-1 0 0,0-1 1 0 0,-1 1 0 0 0,1 0-1 0 0,0 0 1 0 0,-1 0 0 0 0,1 0-1 0 0,-1 0 1 0 0,0 0-1 0 0,1 0 1 0 0,-1 0 0 0 0,0 0-1 0 0,1 1 1 0 0,-1-1 0 0 0,0 1-1 0 0,0-1 1 0 0,0 1-1 0 0,0-1 1 0 0,-1 1 0 0 0,1-1-1 0 0,0 1 1 0 0,-1 0 0 0 0,1 0-1 0 0,-1-1 1 0 0,1 1-1 0 0,-1 0 1 0 0,0 0 0 0 0,0-1-1 0 0,0 2-135 0 0,11 91 1031 0 0,-10-88-769 0 0,1 103 1478 0 0,-2-107-1753 0 0,1 0 0 0 0,0 0 0 0 0,0 0 0 0 0,0-1 0 0 0,1 1 0 0 0,-1 0 0 0 0,0-1 0 0 0,1 1 0 0 0,-1-1 0 0 0,1 1-1 0 0,-1-1 1 0 0,1 1 0 0 0,0-1 0 0 0,0 0 0 0 0,-1 0 0 0 0,1 0 0 0 0,0 0 0 0 0,0 0 0 0 0,0-1 0 0 0,0 1 0 0 0,0 0 0 0 0,0-1 0 0 0,0 0 0 0 0,1 1-1 0 0,-1-1 1 0 0,0 0 0 0 0,0 0 0 0 0,0 0 0 0 0,0 0 0 0 0,0-1 0 0 0,1 1 13 0 0,2-2-268 0 0,1 1-1 0 0,-1-1 1 0 0,0-1 0 0 0,0 1 0 0 0,0-1-1 0 0,0 0 1 0 0,0 0 0 0 0,-1 0 0 0 0,1 0 0 0 0,-1-1-1 0 0,0 0 1 0 0,0 0 0 0 0,-1 0 0 0 0,1 0-1 0 0,-1-1 1 0 0,0 0 0 0 0,0 1 0 0 0,0-1-1 0 0,0 0 1 0 0,-1 0 0 0 0,0-1 0 0 0,0 1-1 0 0,-1 0 1 0 0,1-1 0 0 0,-1 1 0 0 0,0-1-1 0 0,0-2 269 0 0,3-26-1192 0 0</inkml:trace>
  <inkml:trace contextRef="#ctx0" brushRef="#br0" timeOffset="116702.422">26453 4029 2688 0 0,'0'-7'1160'0'0,"-3"4"-184"0"0,3-3-279 0 0,-2 3-293 0 0,2 0-88 0 0,-1 3-200 0 0,2 1-152 0 0,1-1 4 0 0,1 5-304 0 0,2-1-289 0 0,-2 1-631 0 0,7 11 56 0 0,-4 2-244 0 0</inkml:trace>
  <inkml:trace contextRef="#ctx0" brushRef="#br0" timeOffset="116984.692">26592 4578 1780 0 0,'41'-48'3753'0'0,"27"-25"-3183"0"0,-62 67-536 0 0,1 1 0 0 0,-1-1 0 0 0,1 1 0 0 0,0 1 0 0 0,0-1 0 0 0,1 1 0 0 0,-1 0 0 0 0,1 1 0 0 0,0 0 0 0 0,0 0 0 0 0,0 1 0 0 0,0 0 0 0 0,0 0 1 0 0,1 1-1 0 0,-1 0 0 0 0,1 0 0 0 0,-1 1 0 0 0,1 0 0 0 0,-1 1 0 0 0,0-1 0 0 0,1 2 0 0 0,-1-1 0 0 0,0 1 0 0 0,0 1 0 0 0,0-1 0 0 0,0 1 0 0 0,0 1 0 0 0,0-1 0 0 0,-1 2 0 0 0,0-1 0 0 0,0 1 0 0 0,0 0 0 0 0,0 0 0 0 0,-1 0 0 0 0,0 1 0 0 0,0 0 0 0 0,0 1 0 0 0,-1-1 0 0 0,0 1 0 0 0,4 6-34 0 0,-8-9 18 0 0,0-1 0 0 0,0 0 0 0 0,0 1 0 0 0,-1-1 0 0 0,1 0 1 0 0,-1 1-1 0 0,0-1 0 0 0,0 1 0 0 0,0-1 0 0 0,0 1 0 0 0,0-1 0 0 0,-1 1 0 0 0,0-1 0 0 0,1 0 0 0 0,-1 1 0 0 0,-1-1 0 0 0,1 0 1 0 0,0 0-1 0 0,-1 0 0 0 0,0 0 0 0 0,1 0 0 0 0,-1 0 0 0 0,0 0 0 0 0,-1-1 0 0 0,1 1 0 0 0,0-1 0 0 0,-1 1 0 0 0,0-1 0 0 0,1 0 1 0 0,-1 0-1 0 0,0 0 0 0 0,0 0 0 0 0,0-1 0 0 0,0 1 0 0 0,0-1 0 0 0,-1 1-18 0 0,-5 2-279 0 0,1-1 0 0 0,-1 1-1 0 0,0-2 1 0 0,0 1 0 0 0,0-1 0 0 0,0-1 0 0 0,-1 1 0 0 0,1-1-1 0 0,0-1 1 0 0,0 0 0 0 0,-1 0 0 0 0,1-1 0 0 0,-8-2 279 0 0,-17-7-1241 0 0,10 0 24 0 0</inkml:trace>
  <inkml:trace contextRef="#ctx0" brushRef="#br0" timeOffset="117511.131">27859 4281 1436 0 0,'5'-39'3787'0'0,"-64"21"-2381"0"0,35 22-1277 0 0,-1 0 0 0 0,1 2-1 0 0,0 0 1 0 0,1 2 0 0 0,0 0-1 0 0,0 2 1 0 0,1 1 0 0 0,0 0-1 0 0,0 2 1 0 0,1 0 0 0 0,1 1-1 0 0,1 2 1 0 0,-6 5-129 0 0,-13 25 524 0 0,38-45-385 0 0,0-1 8 0 0,28 15 207 0 0,-7-16-342 0 0,-1 0 0 0 0,1-2-1 0 0,-1-1 1 0 0,1 0 0 0 0,-1-2 0 0 0,-1 0-1 0 0,1-1 1 0 0,-1-1 0 0 0,0-1 0 0 0,16-10-12 0 0,78-61-156 0 0,-111 81 145 0 0,1-1-1 0 0,-1 1 0 0 0,0 0 1 0 0,0 0-1 0 0,0 0 1 0 0,0 0-1 0 0,0 0 0 0 0,0 1 1 0 0,0-1-1 0 0,0 0 1 0 0,0 1-1 0 0,-1 0 1 0 0,1-1-1 0 0,0 1 0 0 0,-1 0 1 0 0,0 0-1 0 0,1 0 1 0 0,-1 0-1 0 0,0 0 0 0 0,0 0 1 0 0,0 0-1 0 0,0 0 1 0 0,0 0-1 0 0,-1 1 0 0 0,1-1 1 0 0,-1 2 11 0 0,8 16 148 0 0,-2 1 1 0 0,0 0-1 0 0,-1 0 1 0 0,-1 0-1 0 0,-2 1 1 0 0,0-1-1 0 0,-1 1 1 0 0,-1 0-1 0 0,-1-1 1 0 0,-3 19-149 0 0,3-31 54 0 0,0 1 1 0 0,-1-1-1 0 0,0 0 1 0 0,-1 0-1 0 0,0 0 1 0 0,-1 0-1 0 0,0 0 1 0 0,0 0-1 0 0,-1-1 1 0 0,0 0-1 0 0,0 0 1 0 0,-1 0-1 0 0,0-1 1 0 0,0 0-1 0 0,-1 0 1 0 0,1 0-1 0 0,-2-1 1 0 0,1 0-1 0 0,-1-1 1 0 0,0 1-1 0 0,0-1 1 0 0,0-1-1 0 0,-1 0 1 0 0,0 0-1 0 0,-1 0-54 0 0,-86-12-1628 0 0,94 7 1431 0 0,-1-1 1 0 0,1 1 0 0 0,-1-1 0 0 0,1 0 0 0 0,0 1 0 0 0,-1-1-1 0 0,1 0 1 0 0,0 0 0 0 0,0-1 0 0 0,1 1 0 0 0,-1 0 0 0 0,0-1 0 0 0,1 1-1 0 0,-1-1 1 0 0,1 1 0 0 0,0-1 0 0 0,0 0 0 0 0,0 0 0 0 0,0 1-1 0 0,1-1 1 0 0,-1 0 0 0 0,1 0 0 0 0,-1 0 0 0 0,1 0 0 0 0,0 0 0 0 0,0 0-1 0 0,0 0 1 0 0,1 0 0 0 0,-1 1 0 0 0,1-1 0 0 0,-1 0 0 0 0,1 0-1 0 0,0 0 1 0 0,1-1 196 0 0,17-36-1410 0 0,2 9 32 0 0</inkml:trace>
  <inkml:trace contextRef="#ctx0" brushRef="#br0" timeOffset="117757.011">28083 4272 1736 0 0,'-38'12'3921'0'0,"34"-9"-3742"0"0,1-1-1 0 0,-1 1 1 0 0,1 0-1 0 0,0 0 1 0 0,0 1 0 0 0,0-1-1 0 0,1 1 1 0 0,-1-1-1 0 0,1 1 1 0 0,-1 0 0 0 0,1 0-1 0 0,1 0 1 0 0,-1 0-1 0 0,0 0 1 0 0,1 0-1 0 0,0 0 1 0 0,0 1 0 0 0,0-1-1 0 0,1 0 1 0 0,-1 4-179 0 0,2-4 58 0 0,0 0 0 0 0,0 0-1 0 0,0 0 1 0 0,1-1 0 0 0,0 1 0 0 0,-1 0 0 0 0,1-1 0 0 0,0 1 0 0 0,1-1-1 0 0,-1 0 1 0 0,1 0 0 0 0,-1 0 0 0 0,1 0 0 0 0,0 0 0 0 0,0 0-1 0 0,0-1 1 0 0,0 1 0 0 0,1-1 0 0 0,-1 0 0 0 0,1 0 0 0 0,-1 0 0 0 0,1-1-1 0 0,1 1-57 0 0,60 2-3602 0 0,-23-55-232 0 0,-42 39 2643 0 0</inkml:trace>
  <inkml:trace contextRef="#ctx0" brushRef="#br0" timeOffset="118036.509">27963 4037 2224 0 0,'-3'-5'1204'0'0,"2"1"-344"0"0,-1-1-276 0 0,0 1-452 0 0,4 1-16 0 0,0 0-328 0 0,-2 1-240 0 0,1-1-432 0 0,1 5-332 0 0,1-4 8 0 0</inkml:trace>
  <inkml:trace contextRef="#ctx0" brushRef="#br0" timeOffset="118533.753">28138 4203 1080 0 0,'68'349'6479'0'0,"-69"-348"-6414"0"0,1 0-1 0 0,0 1 1 0 0,-1-1-1 0 0,1 0 0 0 0,0 1 1 0 0,0-1-1 0 0,0 0 1 0 0,0 1-1 0 0,0-1 1 0 0,0 0-1 0 0,1 1 0 0 0,-1-1 1 0 0,0 0-1 0 0,1 1 1 0 0,-1-1-1 0 0,1 0 1 0 0,-1 0-1 0 0,1 1 0 0 0,0-1 1 0 0,-1 0-1 0 0,1 0 1 0 0,0 0-1 0 0,0 0 1 0 0,0 0-1 0 0,0 0 0 0 0,0 0 1 0 0,0 0-1 0 0,0 0 1 0 0,0-1-1 0 0,0 1 1 0 0,0 0-1 0 0,0-1 0 0 0,1 1 1 0 0,-1-1-1 0 0,0 1 1 0 0,0-1-1 0 0,1 1 1 0 0,-1-1-1 0 0,0 0 0 0 0,1 0 1 0 0,-1 0-1 0 0,0 1 1 0 0,1-1-1 0 0,-1-1 0 0 0,0 1 1 0 0,1 0-65 0 0,46-47 1570 0 0,-40 38-1719 0 0,136-190 780 0 0,-143 200-632 0 0,-1 0 1 0 0,0 0-1 0 0,1 0 1 0 0,-1-1-1 0 0,1 1 0 0 0,-1 0 1 0 0,1 0-1 0 0,0-1 0 0 0,-1 1 1 0 0,1-1-1 0 0,0 1 0 0 0,-1 0 1 0 0,1-1-1 0 0,0 1 0 0 0,0-1 1 0 0,-1 1-1 0 0,1-1 0 0 0,0 0 1 0 0,0 1-1 0 0,0-1 0 0 0,0 0 1 0 0,0 0-1 0 0,-1 0 0 0 0,1 1 1 0 0,0-1-1 0 0,0 0 0 0 0,0 0 1 0 0,0 0-1 0 0,0 0 0 0 0,0-1 1 0 0,0 1-1 0 0,-1 0 0 0 0,1 0 1 0 0,0 0-1 0 0,0-1 1 0 0,0 1-1 0 0,0 0 0 0 0,0-1 1 0 0,-1 1-1 0 0,1-1 0 0 0,0 1 1 0 0,0-1-1 0 0,-1 1 0 0 0,1-1 1 0 0,0 0-1 0 0,-1 1 0 0 0,1-1 1 0 0,-1 0-1 0 0,1 1 0 0 0,-1-1 1 0 0,1 0-1 0 0,-1 0 0 0 0,1 0 1 0 0,-1 1-1 0 0,0-1 0 0 0,1 0 1 0 0,-1 0-1 0 0,0 0 0 0 0,0 0 1 0 0,0 0-1 0 0,0 0 1 0 0,12 15 3 0 0,1-1 0 0 0,0-1 1 0 0,1 0-1 0 0,0-1 0 0 0,1 0 0 0 0,0-1 0 0 0,1-1 0 0 0,0 0 0 0 0,0-1 0 0 0,1-1 0 0 0,0 0 1 0 0,0-2-1 0 0,1 0 0 0 0,-1 0 0 0 0,1-2 0 0 0,0 0 0 0 0,0-2 0 0 0,0 0 0 0 0,1 0 1 0 0,-1-2-1 0 0,0 0 0 0 0,12-3-3 0 0,-26 4-23 0 0,-1 0-1 0 0,0-1 1 0 0,0 1 0 0 0,0-1 0 0 0,0 0 0 0 0,1 1-1 0 0,-1-1 1 0 0,0-1 0 0 0,0 1 0 0 0,0 0 0 0 0,-1-1 0 0 0,1 0-1 0 0,0 1 1 0 0,-1-1 0 0 0,1 0 0 0 0,-1 0 0 0 0,1-1-1 0 0,-1 1 1 0 0,0 0 0 0 0,0-1 0 0 0,0 0 0 0 0,0 1-1 0 0,0-1 1 0 0,-1 0 0 0 0,1 0 0 0 0,-1 0 0 0 0,0 0-1 0 0,0 0 1 0 0,0 0 0 0 0,0 0 0 0 0,-1 0 0 0 0,1 0 0 0 0,-1-1-1 0 0,1 1 1 0 0,-1 0 0 0 0,0 0 0 0 0,-1-1 0 0 0,1 1-1 0 0,0 0 1 0 0,-1 0 0 0 0,0 0 0 0 0,0 0 0 0 0,0 0-1 0 0,0 0 1 0 0,0 0 0 0 0,-1 0 0 0 0,1 0 0 0 0,-1 0-1 0 0,0 0 1 0 0,0 1 0 0 0,0-1 0 0 0,0 1 0 0 0,0-1 0 0 0,0 1-1 0 0,-1 0 1 0 0,1 0 0 0 0,-1 0 0 0 0,0 0 0 0 0,1 1-1 0 0,-3-2 24 0 0,-5-4 1 0 0,0-1 0 0 0,-1 2 0 0 0,0 0 0 0 0,0 0 0 0 0,0 1 0 0 0,-1 0 1 0 0,1 1-1 0 0,-1 0 0 0 0,0 1 0 0 0,0 0 0 0 0,-1 1 0 0 0,1 0 0 0 0,-1 1 0 0 0,1 1 0 0 0,-9 0-1 0 0,16 1-2 0 0,1-1 1 0 0,-1 0-1 0 0,1 1 0 0 0,0 0 1 0 0,-1 0-1 0 0,1 0 1 0 0,0 1-1 0 0,0-1 0 0 0,-1 1 1 0 0,1 0-1 0 0,1 0 1 0 0,-1 1-1 0 0,0-1 0 0 0,0 1 1 0 0,1 0-1 0 0,0-1 1 0 0,-1 2-1 0 0,1-1 0 0 0,0 0 1 0 0,1 1-1 0 0,-1-1 1 0 0,0 1-1 0 0,1 0 1 0 0,0 0-1 0 0,0 0 0 0 0,0 0 1 0 0,1 0-1 0 0,-1 0 1 0 0,1 1-1 0 0,0-1 0 0 0,0 0 1 0 0,0 1-1 0 0,1-1 1 0 0,0 1-1 0 0,0-1 0 0 0,0 0 1 0 0,0 1-1 0 0,1-1 1 0 0,0 4 1 0 0,2 0-68 0 0,0 0 0 0 0,0 0 0 0 0,1 0 0 0 0,0-1 0 0 0,0 0 0 0 0,0 0 1 0 0,1 0-1 0 0,1 0 0 0 0,-1-1 0 0 0,1 0 0 0 0,0 0 0 0 0,0 0 0 0 0,1-1 0 0 0,-1 0 0 0 0,1 0 1 0 0,1-1-1 0 0,-1 0 0 0 0,0 0 0 0 0,1 0 0 0 0,0-1 0 0 0,0-1 0 0 0,0 1 0 0 0,7 0 68 0 0,123-6-6436 0 0,-116-5 5024 0 0</inkml:trace>
  <inkml:trace contextRef="#ctx0" brushRef="#br0" timeOffset="118844.127">28989 4434 1056 0 0,'33'-58'7331'0'0,"6"112"-4365"0"0,-35-59-2773 0 0,20-24 2 0 0,1 1 0 0 0,1 1 0 0 0,1 1 1 0 0,1 1-1 0 0,2 1 0 0 0,27-16-195 0 0,-54 39-7 0 0,1 1 0 0 0,-1-1 1 0 0,1 1-1 0 0,-1-1 0 0 0,0 1 0 0 0,1 0 0 0 0,-1 0 0 0 0,1 1 0 0 0,-1-1 0 0 0,1 1 1 0 0,-1-1-1 0 0,0 1 0 0 0,1 0 0 0 0,-1 0 0 0 0,0 1 0 0 0,0-1 0 0 0,0 1 0 0 0,0-1 1 0 0,0 1-1 0 0,0 0 0 0 0,0 0 0 0 0,0 1 0 0 0,-1-1 0 0 0,1 0 0 0 0,-1 1 0 0 0,0-1 1 0 0,0 1-1 0 0,0 0 0 0 0,0 0 0 0 0,0 0 0 0 0,0 0 0 0 0,-1 0 0 0 0,0 0 0 0 0,1 1 1 0 0,-1-1-1 0 0,0 0 0 0 0,-1 1 0 0 0,1-1 0 0 0,-1 0 0 0 0,1 1 0 0 0,-1-1 0 0 0,0 1 1 0 0,0-1-1 0 0,0 1 0 0 0,-1-1 0 0 0,1 1 0 0 0,-1-1 0 0 0,-1 2 7 0 0,10 91-1705 0 0,-7-31-2967 0 0,-16-24 2166 0 0,1-25 1354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5:0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2000 0 0,'0'0'554'0'0,"0"0"-17"0"0,0 0-24 0 0,0 0-8 0 0,2-15 1375 0 0,28-9-13 0 0,-29 84-365 0 0,45 385-1038 0 0,-31-349 155 0 0,22-206-312 0 0,-35 102-308 0 0,0 1 0 0 0,0-1 0 0 0,1 1 1 0 0,0-1-1 0 0,0 1 0 0 0,1 0 0 0 0,0 0 0 0 0,0 1 0 0 0,0-1 0 0 0,1 1 0 0 0,0 0 0 0 0,1 0 0 0 0,-1 1 0 0 0,1-1 0 0 0,0 1 0 0 0,0 0 0 0 0,1 1 0 0 0,-1 0 0 0 0,1 0 0 0 0,0 0 1 0 0,0 1-1 0 0,1 0 0 0 0,-1 0 0 0 0,1 0 0 0 0,-1 1 0 0 0,1 1 0 0 0,0-1 0 0 0,0 1 0 0 0,0 1 0 0 0,-1-1 0 0 0,1 1 0 0 0,0 1 0 0 0,0-1 0 0 0,0 1 0 0 0,0 1 0 0 0,-1-1 0 0 0,1 1 0 0 0,0 1 1 0 0,-1 0-1 0 0,0 0 0 0 0,3 1 1 0 0,-7-1-17 0 0,-1-1 1 0 0,0 1-1 0 0,0-1 1 0 0,0 1 0 0 0,0 0-1 0 0,-1-1 1 0 0,1 1 0 0 0,-1 0-1 0 0,0 0 1 0 0,0 0-1 0 0,0 1 1 0 0,0-1 0 0 0,0 0-1 0 0,0 0 1 0 0,-1 0-1 0 0,0 1 1 0 0,0-1 0 0 0,0 0-1 0 0,0 1 1 0 0,0-1-1 0 0,0 0 1 0 0,-1 0 0 0 0,0 1-1 0 0,1-1 1 0 0,-1 0-1 0 0,-1 0 1 0 0,1 0 0 0 0,0 0-1 0 0,-1 0 1 0 0,1 0-1 0 0,-1 0 1 0 0,0-1 0 0 0,0 1-1 0 0,0-1 1 0 0,0 1-1 0 0,-1-1 1 0 0,0 1 16 0 0,-92 84-347 0 0,79-78 298 0 0,1-1 0 0 0,-1 0 0 0 0,-1-1 0 0 0,1-1 0 0 0,-1-1 0 0 0,0 0 1 0 0,0-1-1 0 0,-1-1 0 0 0,1 0 0 0 0,-1-2 0 0 0,-15 0 49 0 0,32 0-8 0 0,-1-1 0 0 0,0 1 0 0 0,0-1-1 0 0,0 0 1 0 0,0 0 0 0 0,0 0 0 0 0,0 0-1 0 0,0 0 1 0 0,0-1 0 0 0,1 1 0 0 0,-1 0 0 0 0,0-1-1 0 0,0 1 1 0 0,0-1 0 0 0,0 0 0 0 0,1 0 0 0 0,-1 0-1 0 0,0 1 1 0 0,1-2 0 0 0,-1 1 0 0 0,1 0 0 0 0,-1 0-1 0 0,1 0 1 0 0,-1-1 0 0 0,1 1 0 0 0,0-1-1 0 0,0 1 1 0 0,0-1 0 0 0,0 1 0 0 0,0-1 0 0 0,0 0-1 0 0,0 1 1 0 0,0-1 0 0 0,1 0 0 0 0,-1 0 0 0 0,1 0-1 0 0,-1 0 1 0 0,1 1 0 0 0,0-1 0 0 0,-1 0-1 0 0,1 0 1 0 0,0 0 0 0 0,1 0 0 0 0,-1 0 0 0 0,0 0-1 0 0,0 0 1 0 0,1 0 0 0 0,-1 1 0 0 0,1-1 0 0 0,-1 0-1 0 0,1 0 1 0 0,0 0 0 0 0,0 1 0 0 0,0-1-1 0 0,0 1 1 0 0,0-1 0 0 0,0 0 0 0 0,0 1 0 0 0,1 0-1 0 0,-1-1 1 0 0,0 1 0 0 0,1 0 0 0 0,-1 0 0 0 0,1-1-1 0 0,0 1 1 0 0,0 0 8 0 0,22-21-163 0 0,1 0 0 0 0,2 2 0 0 0,0 1 0 0 0,1 1 0 0 0,0 1 0 0 0,2 1 0 0 0,0 2 0 0 0,0 1 0 0 0,1 2 0 0 0,16-4 163 0 0,-45 14 14 0 0,0 0 0 0 0,0 1 0 0 0,0-1 0 0 0,0 0 0 0 0,0 0 0 0 0,0 1-1 0 0,1-1 1 0 0,-1 1 0 0 0,0 0 0 0 0,0 0 0 0 0,1 0 0 0 0,-1 0 0 0 0,0 0 0 0 0,0 0 0 0 0,0 0 0 0 0,1 1 0 0 0,-1-1 0 0 0,0 1-1 0 0,0 0 1 0 0,0-1 0 0 0,0 1 0 0 0,0 0 0 0 0,0 0 0 0 0,0 1 0 0 0,0-1 0 0 0,0 0 0 0 0,0 1 0 0 0,-1-1 0 0 0,1 1 0 0 0,-1-1 0 0 0,1 1-1 0 0,-1 0 1 0 0,1-1 0 0 0,-1 1 0 0 0,0 0 0 0 0,0 0 0 0 0,0 0 0 0 0,0 0 0 0 0,0 0 0 0 0,-1 0 0 0 0,1 1 0 0 0,0-1 0 0 0,-1 0 0 0 0,0 0-1 0 0,1 0 1 0 0,-1 1 0 0 0,0-1 0 0 0,0 0 0 0 0,0 0 0 0 0,-1 1 0 0 0,1-1 0 0 0,0 0 0 0 0,-1 0 0 0 0,1 0 0 0 0,-1 0 0 0 0,0 0-1 0 0,0 0 1 0 0,-1 2-14 0 0,2 72 468 0 0,2-74-442 0 0,0 0-1 0 0,-1-1 1 0 0,1 1-1 0 0,0 0 0 0 0,0 0 1 0 0,0-1-1 0 0,0 1 1 0 0,0-1-1 0 0,0 0 0 0 0,1 0 1 0 0,-1 0-1 0 0,0 0 1 0 0,1 0-1 0 0,-1 0 0 0 0,1 0 1 0 0,-1-1-1 0 0,1 1 1 0 0,-1-1-1 0 0,1 0 0 0 0,-1 0 1 0 0,1 0-1 0 0,-1 0 1 0 0,1 0-1 0 0,0 0 0 0 0,-1-1 1 0 0,1 1-1 0 0,-1-1 1 0 0,0 0-1 0 0,1 0 0 0 0,-1 0 1 0 0,1 0-1 0 0,-1 0 1 0 0,2-1-26 0 0,27-7 80 0 0,-1-1 0 0 0,0-1 0 0 0,0-1 0 0 0,-1-2 0 0 0,-1-1 0 0 0,-1-1 0 0 0,0-1 0 0 0,-1-2 0 0 0,9-8-80 0 0,-9-22 676 0 0,-26 49-578 0 0,0 0-17 0 0,0 0-3 0 0,0 0-22 0 0,-23-1 212 0 0,18 12-264 0 0,1 0 0 0 0,0 0 0 0 0,1 1 1 0 0,0-1-1 0 0,0 1 0 0 0,1-1 0 0 0,1 1 0 0 0,0 0 0 0 0,1 0 0 0 0,0 0 0 0 0,1 0 0 0 0,0 0-4 0 0,-1 21 3 0 0,24 230 82 0 0,-23-251-78 0 0,3 18 96 0 0,-1 0 1 0 0,-2-1-1 0 0,0 1 0 0 0,-3 0 1 0 0,0 0-1 0 0,-2 0 0 0 0,-1-1 1 0 0,-1 0-1 0 0,-2 0 0 0 0,-1 0 1 0 0,-2 2-104 0 0,11-29 24 0 0,-1 1 1 0 0,1-1-1 0 0,-1 0 1 0 0,0 1-1 0 0,0-1 1 0 0,0 0-1 0 0,0 0 0 0 0,0 0 1 0 0,0 1-1 0 0,-1-1 1 0 0,1 0-1 0 0,-1-1 1 0 0,1 1-1 0 0,-1 0 1 0 0,0 0-1 0 0,0-1 0 0 0,0 1 1 0 0,0-1-1 0 0,0 1 1 0 0,0-1-1 0 0,0 0 1 0 0,0 0-1 0 0,0 0 1 0 0,-1 0-1 0 0,1 0 1 0 0,0-1-1 0 0,-1 1 0 0 0,1-1 1 0 0,-1 1-1 0 0,1-1 1 0 0,0 0-1 0 0,-1 0 1 0 0,1 0-1 0 0,-1 0 1 0 0,1-1-1 0 0,-1 1 1 0 0,1 0-1 0 0,0-1 0 0 0,-1 0 1 0 0,0 0-25 0 0,-7-13-67 0 0,1 0-1 0 0,1-1 1 0 0,0 0 0 0 0,1 0 0 0 0,0 0-1 0 0,1-1 1 0 0,1 0 0 0 0,1-1-1 0 0,0 1 1 0 0,1-1 0 0 0,1 0 0 0 0,0 1-1 0 0,2-1 1 0 0,-1 0 0 0 0,2 0 0 0 0,1 0-1 0 0,0 0 1 0 0,1 1 0 0 0,0-1-1 0 0,4-8 68 0 0,4-9-891 0 0,2 0 1 0 0,0 1-1 0 0,3 1 0 0 0,0 0 0 0 0,2 2 0 0 0,1 0 0 0 0,2 0 0 0 0,1 2 0 0 0,4-2 891 0 0,-16 16-397 0 0,16-20-722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5:08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19 1440 0 0,'-19'-2'2968'0'0,"-6"0"579"0"0,36-2-128 0 0,361-6-2296 0 0,-215 31-4623 0 0,-157-18-1741 0 0,-7-5 4081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5:08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3036 0 0,'19'32'4612'0'0,"56"-16"-3726"0"0,-71-16-649 0 0,237 7 54 0 0,6-28-6703 0 0,-217 19 5178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5:05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106 221 2320 0 0,'18'-54'2326'0'0,"-19"10"85"0"0,0 45-2375 0 0,1-1-1 0 0,0 0 0 0 0,0 0 0 0 0,-1 1 1 0 0,1-1-1 0 0,0 0 0 0 0,-1 0 0 0 0,1 1 1 0 0,0-1-1 0 0,-1 0 0 0 0,1 0 0 0 0,0 0 1 0 0,-1 1-1 0 0,1-1 0 0 0,0 0 1 0 0,-1 0-1 0 0,1 0 0 0 0,0 0 0 0 0,-1 0 1 0 0,1 0-1 0 0,-1 0 0 0 0,1 0 0 0 0,0 0 1 0 0,-1 0-1 0 0,1 0 0 0 0,-1 0 0 0 0,1 0 1 0 0,0 0-1 0 0,-1 0 0 0 0,1-1 0 0 0,0 1 1 0 0,-1 0-1 0 0,1 0 0 0 0,0 0-35 0 0,-16 333 1566 0 0,47-111-1172 0 0,20 99 288 0 0,-48-292-1155 0 0,-13-21-3968 0 0,-12-49 1581 0 0,11 12 1572 0 0</inkml:trace>
  <inkml:trace contextRef="#ctx0" brushRef="#br0" timeOffset="233.511">1 77 928 0 0,'5'-7'190'0'0,"1"1"1"0"0,0 0-1 0 0,0 0 0 0 0,0 0 1 0 0,1 1-1 0 0,0 0 0 0 0,0 0 1 0 0,0 1-1 0 0,1 0 0 0 0,-1 0 1 0 0,1 0-1 0 0,0 1 0 0 0,0 1 1 0 0,0-1-1 0 0,1 1 0 0 0,-1 1 1 0 0,0-1-1 0 0,1 2 0 0 0,-1-1 1 0 0,1 1-1 0 0,-1 0 0 0 0,1 1 1 0 0,-1 0-1 0 0,1 0 0 0 0,-1 1 1 0 0,0 0-1 0 0,0 0 0 0 0,1 1 1 0 0,-2 0-1 0 0,1 0 0 0 0,0 1 1 0 0,2 2-191 0 0,1-2 14 0 0,0 2 1 0 0,0-1-1 0 0,0 1 0 0 0,-1 1 1 0 0,0 0-1 0 0,0 1 1 0 0,-1-1-1 0 0,0 2 1 0 0,0-1-1 0 0,-1 1 0 0 0,0 1 1 0 0,0 0-1 0 0,-1 0 1 0 0,-1 0-1 0 0,0 1 0 0 0,0 0 1 0 0,-1 0-1 0 0,0 0 1 0 0,-1 1-1 0 0,0-1 1 0 0,-1 1-1 0 0,1 5-14 0 0,-6-7-55 0 0,0 0-1 0 0,-1-1 1 0 0,0 1-1 0 0,-1 0 1 0 0,0-1-1 0 0,0 0 1 0 0,-1 0-1 0 0,0 0 1 0 0,0 0-1 0 0,-1-1 1 0 0,0 0 0 0 0,-1 0-1 0 0,0-1 1 0 0,0 0-1 0 0,0 0 1 0 0,-1 0-1 0 0,0-1 1 0 0,-1 0-1 0 0,1-1 1 0 0,-1 0-1 0 0,0 0 1 0 0,0-1-1 0 0,-1 0 1 0 0,1-1 0 0 0,-1 0-1 0 0,0 0 1 0 0,0-1-1 0 0,-4 0 56 0 0,-49 6-2456 0 0,38-8 1257 0 0</inkml:trace>
  <inkml:trace contextRef="#ctx0" brushRef="#br0" timeOffset="637.261">1126 333 1392 0 0,'60'-15'2976'0'0,"-62"53"-1570"0"0,-79 264 1159 0 0,-15-23-1008 0 0,67-251-4748 0 0,28-28 1890 0 0,-17-18-1139 0 0,9-2 1248 0 0</inkml:trace>
  <inkml:trace contextRef="#ctx0" brushRef="#br0" timeOffset="965.496">1151 257 1068 0 0,'1'-6'937'0'0,"8"-24"4083"0"0,4 42-2858 0 0,91 264-349 0 0,78 74-568 0 0,-171-283-2140 0 0,-35-47-208 0 0,19-18 764 0 0,0-1 0 0 0,0 1 0 0 0,0-1 0 0 0,0-1 0 0 0,-1 1 1 0 0,1-1-1 0 0,0 0 0 0 0,-1 0 0 0 0,1 0 0 0 0,0-1 0 0 0,0 0 0 0 0,-1 0 0 0 0,1 0 0 0 0,0-1 0 0 0,0 1 1 0 0,0-1-1 0 0,0-1 0 0 0,1 1 0 0 0,-1-1 0 0 0,0 0 339 0 0,-24-12-1337 0 0</inkml:trace>
  <inkml:trace contextRef="#ctx0" brushRef="#br0" timeOffset="1215.412">999 609 1336 0 0,'13'-7'6745'0'0,"37"-7"-6549"0"0,-36 11 398 0 0,12-3-301 0 0,85-26-1503 0 0,-17-26-4171 0 0,-82 45 4176 0 0</inkml:trace>
  <inkml:trace contextRef="#ctx0" brushRef="#br0" timeOffset="1461.863">713 135 1192 0 0,'-16'16'280'0'0,"1"-1"0"0"0,0 2 0 0 0,2 0 0 0 0,0 1 0 0 0,0 0-1 0 0,2 1 1 0 0,0 0 0 0 0,2 1 0 0 0,0 0 0 0 0,1 1 0 0 0,1 0 0 0 0,1 0 0 0 0,1 0 0 0 0,0 1-1 0 0,2 0 1 0 0,1-1 0 0 0,0 1 0 0 0,2 0 0 0 0,0 0 0 0 0,2 0 0 0 0,0 0 0 0 0,2 0 0 0 0,0 0-1 0 0,2 2-279 0 0,3 5 121 0 0,0 0-1 0 0,2-1 0 0 0,1 0 0 0 0,1-1 1 0 0,2 0-1 0 0,0-2 0 0 0,2 1 1 0 0,1-2-1 0 0,1 0 0 0 0,0-1 0 0 0,2-1 1 0 0,1-1-1 0 0,20 14-120 0 0,200 133-2473 0 0,-108-109-1431 0 0,-92-56 2820 0 0</inkml:trace>
  <inkml:trace contextRef="#ctx0" brushRef="#br0" timeOffset="1757.469">1566 107 2440 0 0,'24'11'296'0'0,"-1"1"0"0"0,0 1 0 0 0,0 1 0 0 0,-1 1 0 0 0,-1 1-1 0 0,-1 0 1 0 0,0 2 0 0 0,-1 0 0 0 0,-1 2 0 0 0,-1 0 0 0 0,0 1 0 0 0,-2 0 0 0 0,0 1-1 0 0,-2 1 1 0 0,-1 1 0 0 0,0-1 0 0 0,7 26-296 0 0,-6-18 311 0 0,-2 2 0 0 0,-1 0 0 0 0,-2 0 0 0 0,-1 1-1 0 0,-1-1 1 0 0,-2 1 0 0 0,-1 30-311 0 0,-5-45 71 0 0,-1-1-1 0 0,-1 1 1 0 0,-1-1-1 0 0,0 0 1 0 0,-2 0-1 0 0,0-1 1 0 0,0 0-1 0 0,-2 0 1 0 0,0-1 0 0 0,-1 0-1 0 0,-1 0 1 0 0,0-1-1 0 0,-1-1 1 0 0,0 0-1 0 0,-1 0 1 0 0,-14 10-71 0 0,9-8-362 0 0,0-1 0 0 0,0-1 0 0 0,-2 0 0 0 0,0-2 0 0 0,0 0 0 0 0,-1-1 0 0 0,-1-1 0 0 0,-8 3 362 0 0,-76-2-5357 0 0,65-30 4239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5:1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91 1552 0 0,'-16'-3'2406'0'0,"1"-11"-396"0"0,12 14-1604 0 0,3 0-43 0 0,0 0-18 0 0,0 0-53 0 0,-3-4 6 0 0,-6-16 648 0 0,44 13-78 0 0,482-21 1032 0 0,-171 26-3684 0 0,-359-7-3645 0 0,1 8 4207 0 0,-8-1 39 0 0</inkml:trace>
  <inkml:trace contextRef="#ctx0" brushRef="#br0" timeOffset="541.046">244 164 1036 0 0,'15'10'4306'0'0,"38"1"-2829"0"0,-27-7-1160 0 0,-7 1-164 0 0,-14-6-117 0 0,0 1 0 0 0,1 0 0 0 0,-1 0 0 0 0,0 1-1 0 0,1-1 1 0 0,-1 1 0 0 0,0 0 0 0 0,0 1 0 0 0,0-1 0 0 0,0 1 0 0 0,0 0 0 0 0,0 0 0 0 0,0 1-1 0 0,-1-1 1 0 0,1 1 0 0 0,-1 0 0 0 0,1 0 0 0 0,-1 1 0 0 0,0-1 0 0 0,-1 1 0 0 0,1 0 0 0 0,-1 0-1 0 0,1 0 1 0 0,-1 1 0 0 0,0-1 0 0 0,-1 1 0 0 0,1-1 0 0 0,-1 1 0 0 0,0 0 0 0 0,0 0 0 0 0,0 0 0 0 0,-1 0-1 0 0,0 1 1 0 0,0-1 0 0 0,0 0 0 0 0,-1 0 0 0 0,1 1 0 0 0,-1-1 0 0 0,-1 5-36 0 0,-9 16 61 0 0,-1 0 1 0 0,-1 0-1 0 0,-1-1 1 0 0,-2-1-1 0 0,0 0 0 0 0,-2-2 1 0 0,0 1-1 0 0,-12 10-61 0 0,-80 119 424 0 0,108-150-388 0 0,0-1 1 0 0,1 0-1 0 0,-1 0 0 0 0,1 1 0 0 0,-1-1 0 0 0,1 0 1 0 0,-1 1-1 0 0,1-1 0 0 0,0 1 0 0 0,0-1 1 0 0,0 0-1 0 0,0 1 0 0 0,0-1 0 0 0,0 1 0 0 0,0-1 1 0 0,0 1-1 0 0,0-1 0 0 0,1 0 0 0 0,-1 1 0 0 0,0-1 1 0 0,1 0-1 0 0,-1 1 0 0 0,1-1 0 0 0,0 0 0 0 0,-1 1 1 0 0,1-1-1 0 0,0 0 0 0 0,0 0 0 0 0,0 0 0 0 0,0 0 1 0 0,0 0-1 0 0,0 0 0 0 0,0 0 0 0 0,0 0 1 0 0,0 0-1 0 0,1-1 0 0 0,-1 1 0 0 0,0 0 0 0 0,0-1 1 0 0,1 1-1 0 0,-1-1 0 0 0,0 1 0 0 0,1-1 0 0 0,-1 0 1 0 0,1 1-1 0 0,-1-1 0 0 0,0 0 0 0 0,1 0 0 0 0,0 0-36 0 0,82 7 697 0 0,-77-7-568 0 0,236-22 922 0 0,91 2-1011 0 0,-333 20-98 0 0,0 0-1 0 0,-1 0 0 0 0,1 0 1 0 0,0 0-1 0 0,0 0 0 0 0,0 0 1 0 0,0 0-1 0 0,0 0 0 0 0,0 0 1 0 0,-1 1-1 0 0,1-1 1 0 0,0 0-1 0 0,0 1 0 0 0,0-1 1 0 0,-1 0-1 0 0,1 1 0 0 0,0-1 1 0 0,0 1-1 0 0,-1-1 0 0 0,1 1 1 0 0,0 0-1 0 0,-1-1 0 0 0,1 1 1 0 0,-1 0-1 0 0,1-1 1 0 0,-1 1-1 0 0,1 0 0 0 0,-1 0 1 0 0,1-1-1 0 0,-1 1 0 0 0,0 0 1 0 0,0 0-1 0 0,1 0 0 0 0,-1 0 1 0 0,0 0-1 0 0,0-1 0 0 0,0 1 1 0 0,0 0-1 0 0,0 0 1 0 0,0 0-1 0 0,0 0 0 0 0,0 0 1 0 0,0 0-1 0 0,0-1 0 0 0,0 1 1 0 0,-1 0-1 0 0,1 0 0 0 0,0 0 1 0 0,-1 0-1 0 0,1-1 0 0 0,0 1 1 0 0,-1 0-1 0 0,1 0 1 0 0,-1-1-1 0 0,0 1 0 0 0,1 0 1 0 0,-1-1-1 0 0,1 1 0 0 0,-1 0 1 0 0,0-1-1 0 0,1 1 0 0 0,-1-1 1 0 0,0 1-1 0 0,0-1 0 0 0,0 0 1 0 0,1 1-1 0 0,-1-1 1 0 0,0 0-1 0 0,0 1 59 0 0,-106 28-6575 0 0,78-25 5405 0 0</inkml:trace>
  <inkml:trace contextRef="#ctx0" brushRef="#br0" timeOffset="975.545">154 1145 888 0 0,'9'19'4725'0'0,"-26"85"-3064"0"0,-10 119 923 0 0,27-224-2686 0 0,0 1 0 0 0,1-1 0 0 0,-1 0 0 0 0,0 1 1 0 0,1-1-1 0 0,-1 1 0 0 0,1-1 0 0 0,-1 1 0 0 0,1-1 1 0 0,-1 1-1 0 0,1-1 0 0 0,-1 1 0 0 0,1-1 1 0 0,-1 1-1 0 0,1 0 0 0 0,-1-1 0 0 0,1 1 0 0 0,0 0 1 0 0,-1-1-1 0 0,1 1 0 0 0,0 0 0 0 0,-1 0 0 0 0,1 0 1 0 0,0 0-1 0 0,-1 0 0 0 0,1-1 0 0 0,0 1 1 0 0,-1 0-1 0 0,1 1 0 0 0,0-1 0 0 0,0 0 0 0 0,-1 0 1 0 0,1 0-1 0 0,0 0 0 0 0,-1 0 0 0 0,1 1 0 0 0,0-1 1 0 0,-1 0-1 0 0,1 1 0 0 0,-1-1 0 0 0,1 0 1 0 0,-1 1-1 0 0,1-1 0 0 0,0 1 0 0 0,-1-1 0 0 0,1 1 1 0 0,-1-1-1 0 0,0 1 0 0 0,1-1 0 0 0,-1 1 0 0 0,1-1 1 0 0,-1 1-1 0 0,0 0 0 0 0,0-1 0 0 0,1 1 1 0 0,-1 0-1 0 0,0 0 102 0 0,-1-20-1150 0 0,1 4-48 0 0</inkml:trace>
  <inkml:trace contextRef="#ctx0" brushRef="#br0" timeOffset="1209.045">16 938 1856 0 0,'-16'-35'5310'0'0,"31"27"-9576"0"0,-9 8 3018 0 0</inkml:trace>
  <inkml:trace contextRef="#ctx0" brushRef="#br0" timeOffset="1455.187">274 1082 1304 0 0,'20'8'6706'0'0,"68"-18"-5098"0"0,48 3-2058 0 0,-135 7 358 0 0,0-1 0 0 0,0 1 0 0 0,0 0 0 0 0,0-1 0 0 0,0 1 0 0 0,0 0-1 0 0,0 0 1 0 0,0-1 0 0 0,0 1 0 0 0,0 0 0 0 0,0 0 0 0 0,0 0 0 0 0,-1 0 0 0 0,1 0 0 0 0,0 0 0 0 0,0 0 0 0 0,0 1-1 0 0,0-1 1 0 0,0 0 0 0 0,0 1 0 0 0,0-1 0 0 0,0 0 0 0 0,0 1 0 0 0,0-1 0 0 0,0 1 0 0 0,-1-1 0 0 0,1 1-1 0 0,0 0 1 0 0,0-1 0 0 0,-1 1 0 0 0,1 0 0 0 0,0-1 0 0 0,-1 1 0 0 0,1 0 0 0 0,-1 0 0 0 0,1 0 0 0 0,-1 0-1 0 0,1-1 1 0 0,-1 1 0 0 0,0 0 0 0 0,1 0 0 0 0,-1 0 0 0 0,0 0 0 0 0,0 0 0 0 0,0 0 0 0 0,0 0 0 0 0,1 0 0 0 0,-1 0-1 0 0,0 0 1 0 0,-1 0 0 0 0,1 0 0 0 0,0 0 0 0 0,0 0 0 0 0,0 0 0 0 0,-1 0 0 0 0,1 0 0 0 0,0 0 0 0 0,-1-1-1 0 0,1 1 1 0 0,-1 0 0 0 0,1 0 0 0 0,-1 0 0 0 0,1 0 0 0 0,-1-1 0 0 0,0 1 0 0 0,1 0 0 0 0,-1-1 0 0 0,-1 2 92 0 0,-8 7-1218 0 0</inkml:trace>
  <inkml:trace contextRef="#ctx0" brushRef="#br0" timeOffset="1660.915">266 1267 1568 0 0,'9'12'5134'0'0,"36"-10"-3608"0"0,-37-3-1112 0 0,56-3-666 0 0,0-3-1 0 0,0-3 1 0 0,-1-3-1 0 0,35-13 253 0 0,39-17-5018 0 0,-108 29 3912 0 0</inkml:trace>
  <inkml:trace contextRef="#ctx0" brushRef="#br0" timeOffset="1875.886">1029 1034 1532 0 0,'10'-14'6290'0'0,"-10"30"-3475"0"0,-2 11-2549 0 0,23 228 332 0 0,-4-146-2080 0 0,-15-35-2411 0 0,-15-51 1287 0 0,4-21 1346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5:14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1720 0 0,'3'-17'3089'0'0,"4"19"-3051"0"0,-1 0 0 0 0,0 1 0 0 0,0-1 0 0 0,0 1 0 0 0,0 0 0 0 0,0 0 0 0 0,-1 1 0 0 0,1 0 0 0 0,-1 0 0 0 0,0 0 0 0 0,0 1 0 0 0,-1-1 0 0 0,1 1 0 0 0,-1 0 0 0 0,0 1 0 0 0,0-1 0 0 0,-1 1 0 0 0,0 0 0 0 0,0-1 0 0 0,0 1 0 0 0,2 7-38 0 0,9 8 117 0 0,-5-7 118 0 0,0 0 0 0 0,0 0-1 0 0,-1 0 1 0 0,-1 1 0 0 0,-1 0 0 0 0,0 1 0 0 0,-1 0 0 0 0,0-1 0 0 0,-1 2 0 0 0,-1-1-1 0 0,0 14-234 0 0,-33-23 1068 0 0,26-18-1047 0 0,0 1 0 0 0,1 0 0 0 0,0-1 0 0 0,0 0 0 0 0,2 0 1 0 0,-1 0-1 0 0,1 0 0 0 0,1 0 0 0 0,0 0 0 0 0,0 0 0 0 0,1 0 0 0 0,1 1 0 0 0,0-1 0 0 0,0 0 0 0 0,1 0 1 0 0,0 1-1 0 0,1-1 0 0 0,0 1 0 0 0,1 0 0 0 0,0 1 0 0 0,1-1 0 0 0,0 1 0 0 0,0 0 0 0 0,1 0 1 0 0,0 1-1 0 0,0-1 0 0 0,1 2 0 0 0,0-1 0 0 0,1 1 0 0 0,0 1 0 0 0,0-1 0 0 0,0 1 0 0 0,1 1 1 0 0,-1 0-1 0 0,1 0 0 0 0,1 1 0 0 0,-1 0 0 0 0,0 1 0 0 0,1 0 0 0 0,0 1 0 0 0,0 0 0 0 0,0 1 0 0 0,0 0 1 0 0,2 0-22 0 0,-2 2-16 0 0,-1 0 1 0 0,1 1 0 0 0,-1 0 0 0 0,1 0 0 0 0,-1 1 0 0 0,0 0-1 0 0,0 1 1 0 0,-1 0 0 0 0,1 1 0 0 0,-1 0 0 0 0,0 1 0 0 0,0-1-1 0 0,-1 2 1 0 0,1-1 0 0 0,-1 1 0 0 0,-1 1 0 0 0,1-1 0 0 0,-1 1-1 0 0,-1 0 1 0 0,0 1 0 0 0,0 0 0 0 0,0 0 0 0 0,3 7 15 0 0,-2-2-563 0 0,-1-1 0 0 0,0 1 0 0 0,-1 1 0 0 0,0-1 1 0 0,-1 1-1 0 0,0 0 0 0 0,-2 0 0 0 0,0 0 0 0 0,0 0 0 0 0,-1 5 563 0 0,-4 5-1269 0 0,-13 17 28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6:07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399 114 984 0 0,'0'0'649'0'0,"0"0"-18"0"0,0 0-53 0 0,0 0-134 0 0,0 0 6 0 0,4-5-12 0 0,25-27 1808 0 0,-36 50-2197 0 0,1 0 0 0 0,1 0 0 0 0,1 1 1 0 0,0 0-1 0 0,1-1 0 0 0,2 1 0 0 0,-1 1 0 0 0,2-1 0 0 0,2 17-49 0 0,-2-10 75 0 0,3 12-50 0 0,2 0-1 0 0,1-1 1 0 0,2 1-1 0 0,1-1 1 0 0,2-1-1 0 0,2 0 1 0 0,17 34-25 0 0,-21-52 465 0 0,-2-5-2683 0 0,-22-24-598 0 0,1-1 1516 0 0</inkml:trace>
  <inkml:trace contextRef="#ctx0" brushRef="#br0" timeOffset="339.667">4 173 1216 0 0,'0'-1'134'0'0,"0"1"-1"0"0,0-1 1 0 0,0 1-1 0 0,1 0 1 0 0,-1-1 0 0 0,0 1-1 0 0,0-1 1 0 0,0 1-1 0 0,0 0 1 0 0,0-1 0 0 0,0 1-1 0 0,0-1 1 0 0,0 1-1 0 0,0 0 1 0 0,0-1 0 0 0,0 1-1 0 0,0-1 1 0 0,0 1-1 0 0,0-1 1 0 0,0 1-1 0 0,0 0 1 0 0,-1-1 0 0 0,1 1-1 0 0,0-1 1 0 0,0 1-1 0 0,0 0 1 0 0,-1-1 0 0 0,1 1-1 0 0,0 0 1 0 0,0-1-1 0 0,-1 1 1 0 0,1 0 0 0 0,0 0-1 0 0,-1-1 1 0 0,1 1-134 0 0,55-20 61 0 0,-50 19 244 0 0,111-34-75 0 0,1 5 1 0 0,2 5-1 0 0,0 5 1 0 0,2 5-1 0 0,0 6 1 0 0,24 5-231 0 0,-130 16-754 0 0,-18-9-2385 0 0,-1-3 1995 0 0</inkml:trace>
  <inkml:trace contextRef="#ctx0" brushRef="#br0" timeOffset="808.739">924 453 1416 0 0,'-13'7'219'0'0,"1"0"-1"0"0,0 1 0 0 0,1 0 1 0 0,0 1-1 0 0,0 0 1 0 0,1 1-1 0 0,0 0 0 0 0,1 1 1 0 0,0 0-1 0 0,0 0 1 0 0,1 1-1 0 0,1 0 1 0 0,0 0-1 0 0,1 1 0 0 0,-3 8-218 0 0,8-20 36 0 0,0 1 0 0 0,1-1 0 0 0,-1 1 0 0 0,1 0 0 0 0,-1-1 0 0 0,1 1 0 0 0,0-1 0 0 0,0 1 0 0 0,0 0 0 0 0,0 0 0 0 0,0-1 0 0 0,0 1 0 0 0,0 0 0 0 0,0-1 0 0 0,1 1 0 0 0,-1-1 0 0 0,0 1 0 0 0,1 0-1 0 0,0-1 1 0 0,-1 1 0 0 0,1-1 0 0 0,0 1 0 0 0,0-1 0 0 0,0 1 0 0 0,0-1 0 0 0,0 0 0 0 0,0 0 0 0 0,0 1 0 0 0,1-1 0 0 0,-1 0 0 0 0,0 0 0 0 0,0 0 0 0 0,1 0 0 0 0,-1 0 0 0 0,1-1 0 0 0,-1 1 0 0 0,1 0 0 0 0,-1-1 0 0 0,1 1-1 0 0,0-1 1 0 0,-1 1 0 0 0,1-1 0 0 0,0 0 0 0 0,-1 0 0 0 0,1 0 0 0 0,0 0 0 0 0,-1 0 0 0 0,1 0 0 0 0,0 0 0 0 0,-1 0 0 0 0,1-1 0 0 0,1 1-36 0 0,82-17 517 0 0,-75 14-477 0 0,1 0-1 0 0,0-1 1 0 0,-1 0 0 0 0,0 0 0 0 0,0-2 0 0 0,0 1 0 0 0,0-1 0 0 0,-1 0 0 0 0,0-1-1 0 0,0 0 1 0 0,-1-1 0 0 0,0 0 0 0 0,0 0 0 0 0,-1 0 0 0 0,0-1 0 0 0,0 0 0 0 0,-1-1-1 0 0,-1 1 1 0 0,1-1 0 0 0,-1 0 0 0 0,1-7-40 0 0,-8 10-23 0 0,-1 0-1 0 0,-1 0 1 0 0,1 0 0 0 0,-1 0-1 0 0,0 1 1 0 0,-1-1-1 0 0,0 1 1 0 0,0 0 0 0 0,0 1-1 0 0,0-1 1 0 0,-1 1-1 0 0,0 0 1 0 0,0 1 0 0 0,-1-1-1 0 0,1 1 1 0 0,-1 0-1 0 0,0 1 1 0 0,0 0 0 0 0,0 0-1 0 0,0 0 1 0 0,-1 1 0 0 0,1 0-1 0 0,-1 1 1 0 0,1-1-1 0 0,-4 1 24 0 0,-49-7-369 0 0,17 6-3297 0 0,36 2 2526 0 0</inkml:trace>
  <inkml:trace contextRef="#ctx0" brushRef="#br0" timeOffset="1449.903">1644 474 1280 0 0,'-10'-1'145'0'0,"0"1"1"0"0,0 0-1 0 0,-1 0 0 0 0,1 1 1 0 0,0 0-1 0 0,0 1 0 0 0,1 0 1 0 0,-1 0-1 0 0,0 1 0 0 0,1 1 1 0 0,-1 0-1 0 0,1 0 0 0 0,0 0 1 0 0,-7 6-146 0 0,-8 1 229 0 0,3-1-63 0 0,0 2 1 0 0,1 0-1 0 0,0 1 1 0 0,1 1-1 0 0,1 1 1 0 0,0 0-1 0 0,1 1 1 0 0,1 1-1 0 0,0 1 0 0 0,-8 13-166 0 0,25-32 10 0 0,0 1 0 0 0,-1 0 0 0 0,1-1 0 0 0,0 1 0 0 0,0 0 0 0 0,-1 0 0 0 0,1-1 0 0 0,0 1 0 0 0,0 0 0 0 0,0 0 0 0 0,-1 0-1 0 0,1 0 1 0 0,0 0 0 0 0,0 0 0 0 0,-1 0 0 0 0,1 0 0 0 0,0 0 0 0 0,0 1 0 0 0,-1-1 0 0 0,1 0 0 0 0,0 0 0 0 0,0 1 0 0 0,-1-1-1 0 0,1 1 1 0 0,0-1 0 0 0,-1 0 0 0 0,1 1 0 0 0,0-1 0 0 0,-1 1 0 0 0,1-1 0 0 0,-1 1 0 0 0,1 0 0 0 0,-1-1 0 0 0,1 1 0 0 0,-1 0-1 0 0,1-1 1 0 0,-1 1 0 0 0,0 0 0 0 0,1-1 0 0 0,-1 1 0 0 0,0 0 0 0 0,0 0 0 0 0,0-1 0 0 0,1 1 0 0 0,-1 0 0 0 0,0 0 0 0 0,0 0-1 0 0,0-1 1 0 0,0 1 0 0 0,0 0 0 0 0,0 0 0 0 0,-1-1 0 0 0,1 1 0 0 0,0 0 0 0 0,0 0 0 0 0,0-1 0 0 0,-1 1 0 0 0,1 0 0 0 0,-1 0-11 0 0,69-31-108 0 0,-56 23-1 0 0,-1 0 0 0 0,0 0 0 0 0,0-1 0 0 0,0 0-1 0 0,-1-1 1 0 0,-1 0 0 0 0,1-1 0 0 0,-1 0 0 0 0,-1 0 0 0 0,0-1 0 0 0,-1 0 0 0 0,0 0 0 0 0,0-1 0 0 0,-1 0 0 0 0,-1 0 0 0 0,0-1 0 0 0,0 1-1 0 0,-1-1 1 0 0,-1 0 0 0 0,0-5 110 0 0,1-12 29 0 0,-2 0 0 0 0,-1-1-1 0 0,-1 1 1 0 0,-2 0 0 0 0,-1 0-1 0 0,-1 0 1 0 0,-2-3-29 0 0,-42-109 980 0 0,46 142-971 0 0,0 0-1 0 0,0 0 1 0 0,0 1-1 0 0,0-1 1 0 0,1 1-1 0 0,-1 0 1 0 0,0-1-1 0 0,1 1 1 0 0,-1 0-1 0 0,0 0 1 0 0,1 0-1 0 0,-1 0 1 0 0,1 0-1 0 0,0 0 1 0 0,-1 1-1 0 0,1-1 1 0 0,0 0-1 0 0,0 1 1 0 0,-1-1-1 0 0,1 1 1 0 0,0-1-1 0 0,1 1 1 0 0,-1 0-1 0 0,0-1 1 0 0,0 1-1 0 0,1 0 1 0 0,-1 0 0 0 0,1-1-1 0 0,-1 1 1 0 0,1 0-1 0 0,0 0 1 0 0,0 0-1 0 0,0-1 1 0 0,0 1-1 0 0,0 1-8 0 0,-4 26 4 0 0,1 0-1 0 0,1 0 1 0 0,2 1 0 0 0,1-1-1 0 0,2 0 1 0 0,0 1 0 0 0,2-1-1 0 0,1-1 1 0 0,2 1 0 0 0,0-1-1 0 0,2-1 1 0 0,12 25-4 0 0,-16-38-23 0 0,-1-1-1 0 0,2 0 0 0 0,0 0 1 0 0,1-1-1 0 0,0 1 1 0 0,1-2-1 0 0,0 1 0 0 0,0-1 1 0 0,2-1-1 0 0,-1 0 1 0 0,1 0-1 0 0,1-1 1 0 0,0 0-1 0 0,0-1 0 0 0,0-1 1 0 0,7 3 23 0 0,-15-9-108 0 0,1 0 0 0 0,-1-1 1 0 0,1 1-1 0 0,-1-1 0 0 0,1 0 0 0 0,0-1 1 0 0,-1 1-1 0 0,1-1 0 0 0,-1 0 0 0 0,0 0 1 0 0,1 0-1 0 0,-1-1 0 0 0,0 0 1 0 0,1 1-1 0 0,-1-1 0 0 0,0-1 0 0 0,-1 1 1 0 0,1-1-1 0 0,0 1 0 0 0,-1-1 0 0 0,3-3 108 0 0,0 3-307 0 0,9-8-403 0 0</inkml:trace>
  <inkml:trace contextRef="#ctx0" brushRef="#br0" timeOffset="1712.963">1842 575 1036 0 0,'6'-20'652'0'0,"-5"18"-618"0"0,1 0-1 0 0,-1 1 0 0 0,0-1 0 0 0,0 0 1 0 0,0 0-1 0 0,0 1 0 0 0,0-1 0 0 0,0 0 1 0 0,-1 0-1 0 0,1 0 0 0 0,-1 0 0 0 0,1 0 1 0 0,-1 0-1 0 0,0 0 0 0 0,0-1 0 0 0,1 1 1 0 0,-2 0-1 0 0,1 0 0 0 0,0 0 0 0 0,0 0 1 0 0,-1 0-1 0 0,1 0 0 0 0,-1 0 0 0 0,1 0 1 0 0,-1 0-1 0 0,0 0 0 0 0,0 0 0 0 0,0 0 1 0 0,0 1-1 0 0,0-1 0 0 0,0 0 1 0 0,-1 1-1 0 0,1-1 0 0 0,0 0 0 0 0,-1 1 1 0 0,1 0-1 0 0,-1-1 0 0 0,0 1 0 0 0,0 0 1 0 0,1 0-1 0 0,-1 0 0 0 0,0 0 0 0 0,0 0 1 0 0,0 0-1 0 0,0 1 0 0 0,0-1 0 0 0,0 1 1 0 0,0-1-1 0 0,0 1 0 0 0,0 0 0 0 0,0-1 1 0 0,-2 1-34 0 0,-2 1 15 0 0,-1 0 1 0 0,0 1-1 0 0,1 0 1 0 0,-1 0 0 0 0,1 0-1 0 0,-1 1 1 0 0,1 0-1 0 0,0 0 1 0 0,0 0 0 0 0,1 1-1 0 0,-1 0 1 0 0,1 0-1 0 0,0 0 1 0 0,0 1 0 0 0,0 0-1 0 0,0 0 1 0 0,1 0-1 0 0,0 0 1 0 0,0 1 0 0 0,0 0-1 0 0,1-1 1 0 0,0 1-1 0 0,0 1 1 0 0,0-1 0 0 0,1 0-1 0 0,0 1 1 0 0,0-1-1 0 0,1 1 1 0 0,-1 0 0 0 0,1-1-1 0 0,1 1 1 0 0,0 0-1 0 0,0 0-15 0 0,1-4 10 0 0,1-1 0 0 0,-1 1-1 0 0,1 0 1 0 0,0-1 0 0 0,0 1-1 0 0,0-1 1 0 0,1 0-1 0 0,-1 1 1 0 0,0-1 0 0 0,1 0-1 0 0,0-1 1 0 0,-1 1 0 0 0,1 0-1 0 0,0-1 1 0 0,0 1 0 0 0,0-1-1 0 0,0 0 1 0 0,0 0 0 0 0,0 0-1 0 0,0-1 1 0 0,0 1-1 0 0,0-1 1 0 0,0 1 0 0 0,1-1-1 0 0,-1 0 1 0 0,0 0 0 0 0,0 0-1 0 0,0-1 1 0 0,0 1 0 0 0,1-1-1 0 0,-1 0 1 0 0,0 0 0 0 0,0 0-1 0 0,0 0 1 0 0,0-1-1 0 0,-1 1 1 0 0,1-1 0 0 0,0 1-1 0 0,2-3-9 0 0,3 1-154 0 0,0-1 1 0 0,-1 0-1 0 0,1-1 0 0 0,-1 0 0 0 0,0 0 0 0 0,0-1 0 0 0,-1 1 0 0 0,1-1 0 0 0,-1-1 0 0 0,-1 1 0 0 0,1-1 0 0 0,-1 0 0 0 0,0 0 0 0 0,-1-1 1 0 0,1-1 153 0 0,5-10-1132 0 0</inkml:trace>
  <inkml:trace contextRef="#ctx0" brushRef="#br0" timeOffset="2149.973">1903 489 908 0 0,'0'5'39'0'0,"-1"-1"1"0"0,1 1-1 0 0,1-1 0 0 0,-1 1 0 0 0,1-1 1 0 0,-1 1-1 0 0,1-1 0 0 0,1 1 0 0 0,-1-1 1 0 0,0 0-1 0 0,1 1 0 0 0,0-1 0 0 0,0 0 1 0 0,1 0-1 0 0,-1 0 0 0 0,1-1 1 0 0,-1 1-1 0 0,1 0 0 0 0,0-1 0 0 0,1 0 1 0 0,-1 0-1 0 0,1 0 0 0 0,-1 0 0 0 0,1 0 1 0 0,0-1-1 0 0,0 0 0 0 0,0 0 0 0 0,0 0 1 0 0,0 0-1 0 0,0 0 0 0 0,1-1 0 0 0,-1 0 1 0 0,1 0-1 0 0,-1 0 0 0 0,1 0 0 0 0,-1-1 1 0 0,1 0-1 0 0,-1 0 0 0 0,1 0 1 0 0,-1 0-1 0 0,1-1 0 0 0,-1 0 0 0 0,1 0 1 0 0,2-1-40 0 0,14-4-70 0 0,0-1 1 0 0,-1-1-1 0 0,0-1 1 0 0,0 0 0 0 0,-1-2-1 0 0,0 0 1 0 0,-1-1-1 0 0,-1-1 1 0 0,0-1 0 0 0,0-1-1 0 0,-1 0 1 0 0,7-9 69 0 0,-24 24 14 0 0,1 0 0 0 0,-1 0 0 0 0,0 0-1 0 0,1-1 1 0 0,-1 1 0 0 0,0 0 0 0 0,1 0 0 0 0,-1 0 0 0 0,1 0 0 0 0,-1-1 0 0 0,1 1 0 0 0,-1 0 0 0 0,1-1 0 0 0,-1 1 0 0 0,1 0-1 0 0,-1-1 1 0 0,1 1 0 0 0,-1 0 0 0 0,1-1 0 0 0,-1 1 0 0 0,1-1 0 0 0,0 1 0 0 0,-1-1 0 0 0,1 1 0 0 0,0-1 0 0 0,-1 1 0 0 0,1-1-1 0 0,0 0 1 0 0,0 1 0 0 0,-1-1 0 0 0,1 1 0 0 0,0-1 0 0 0,0 0 0 0 0,0 1 0 0 0,0-1 0 0 0,0 1 0 0 0,0-1 0 0 0,0 0 0 0 0,0 1-1 0 0,0-1 1 0 0,0 0 0 0 0,0 1 0 0 0,1-1 0 0 0,-1 1 0 0 0,0-1 0 0 0,0 1 0 0 0,1-1 0 0 0,-1 0 0 0 0,0 1 0 0 0,0-1 0 0 0,1 1-1 0 0,-1-1 1 0 0,1 1 0 0 0,-1 0 0 0 0,1-1 0 0 0,-1 1 0 0 0,0-1 0 0 0,1 1 0 0 0,-1 0 0 0 0,1-1 0 0 0,0 1 0 0 0,-1 0 0 0 0,1-1-1 0 0,-1 1 1 0 0,1 0-14 0 0,-33 41 942 0 0,37-19-818 0 0,1 0 0 0 0,1 0 0 0 0,1-1 0 0 0,1 0 0 0 0,1 0 0 0 0,0-1 0 0 0,2-1 1 0 0,0 0-1 0 0,1 0 0 0 0,1-1 0 0 0,1-1 0 0 0,0 0 0 0 0,15 11-124 0 0,65 59 679 0 0,-93-86-558 0 0,0-3 7 0 0,5-7-212 0 0,-1 0 0 0 0,0 0 1 0 0,-1-1-1 0 0,0 0 0 0 0,-1 0 0 0 0,0 0 0 0 0,0 0 1 0 0,-1-1-1 0 0,0 1 0 0 0,-1-1 0 0 0,0 0 0 0 0,-1 1 1 0 0,0-1-1 0 0,-1 0 0 0 0,-1-10 84 0 0,4-8-288 0 0,-2 21 208 0 0,-1 0 1 0 0,1 1-1 0 0,-1-1 0 0 0,-1 0 0 0 0,1 1 0 0 0,-1-1 1 0 0,-1 0-1 0 0,1 1 0 0 0,-1-1 0 0 0,-1 1 0 0 0,1 0 1 0 0,-1 0-1 0 0,-1 0 0 0 0,1 0 0 0 0,-3-2 80 0 0,-9-15-1772 0 0,11 20 1236 0 0</inkml:trace>
  <inkml:trace contextRef="#ctx0" brushRef="#br0" timeOffset="2553.069">2519 455 1184 0 0,'1'7'3157'0'0,"9"97"-2186"0"0,96 427 1322 0 0,-79-230-203 0 0,-48-243-1537 0 0,19-56-531 0 0,-1-1 1 0 0,0 0-1 0 0,1 0 1 0 0,-1 0-1 0 0,0 0 1 0 0,0 0-1 0 0,1-1 1 0 0,-1 1-1 0 0,0-1 1 0 0,0 0-1 0 0,0 0 1 0 0,0 0 0 0 0,0 0-1 0 0,1-1 1 0 0,-1 1-1 0 0,0-1 1 0 0,0 1-1 0 0,0-1 1 0 0,1 0-1 0 0,-1 0 1 0 0,0 0-1 0 0,1-1 1 0 0,-1 1-1 0 0,1-1 1 0 0,-1 1-1 0 0,1-1 1 0 0,0 0 0 0 0,0 0-1 0 0,0 0 1 0 0,0 0-1 0 0,0 0 1 0 0,0 0-1 0 0,0-1 1 0 0,1 1-1 0 0,-1-1 1 0 0,1 1-1 0 0,0-1 1 0 0,-1-1-23 0 0,-3-2 12 0 0,-12-16-78 0 0,1-1 1 0 0,1 0-1 0 0,1-2 0 0 0,1 0 0 0 0,1 0 0 0 0,1-1 0 0 0,2 0 0 0 0,0-1 0 0 0,2 0 1 0 0,1-1-1 0 0,1 1 0 0 0,2-1 0 0 0,0 0 0 0 0,2 0 0 0 0,1-12 66 0 0,3 20-396 0 0,0 1-1 0 0,1-1 1 0 0,1 1-1 0 0,1-1 0 0 0,1 1 1 0 0,0 1-1 0 0,1-1 1 0 0,2 2-1 0 0,-1-1 0 0 0,2 1 1 0 0,0 0-1 0 0,1 1 1 0 0,1 1-1 0 0,1 0 0 0 0,0 0 1 0 0,0 2-1 0 0,7-5 397 0 0,12-10-1126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5:19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1 375 1760 0 0,'51'-83'6861'0'0,"-51"82"-6565"0"0,0 1-7 0 0,0 0-24 0 0,0 0-52 0 0,0 0 16 0 0,0 0 2 0 0,0 0-23 0 0,0 0-24 0 0,5-4 1148 0 0,15 305-552 0 0,56 100 28 0 0,-71-371-586 0 0,-7-36-2393 0 0,-12-141-6283 0 0,14 121 7257 0 0</inkml:trace>
  <inkml:trace contextRef="#ctx0" brushRef="#br0" timeOffset="249.036">153 261 1516 0 0,'2'-5'193'0'0,"0"-1"1"0"0,1 1-1 0 0,0 0 0 0 0,0 0 1 0 0,0 0-1 0 0,0 0 0 0 0,1 0 1 0 0,0 1-1 0 0,0-1 0 0 0,0 1 1 0 0,0 0-1 0 0,1 1 0 0 0,0-1 1 0 0,0 1-1 0 0,0 0 0 0 0,0 0 1 0 0,0 0-1 0 0,0 1 0 0 0,1-1 1 0 0,0 1-1 0 0,-1 1 0 0 0,1-1 1 0 0,0 1-1 0 0,0 0 0 0 0,-1 0 1 0 0,1 1-1 0 0,0 0 0 0 0,0 0 1 0 0,0 0-1 0 0,0 1 0 0 0,0 0 1 0 0,0 0-1 0 0,1 0-193 0 0,-2 1 47 0 0,1-1 1 0 0,-1 1-1 0 0,0 0 0 0 0,0 0 0 0 0,0 1 0 0 0,0 0 1 0 0,0 0-1 0 0,0 0 0 0 0,-1 0 0 0 0,1 0 1 0 0,-1 1-1 0 0,0 0 0 0 0,0 0 0 0 0,-1 0 1 0 0,1 1-1 0 0,-1-1 0 0 0,0 1 0 0 0,0 0 1 0 0,0 0-1 0 0,-1 0 0 0 0,1 0 0 0 0,-1 0 1 0 0,0 0-1 0 0,-1 1 0 0 0,0-1 0 0 0,1 1 1 0 0,-2-1-1 0 0,1 1 0 0 0,-1-1 0 0 0,0 1 0 0 0,0-1 1 0 0,0 1-1 0 0,-1 0 0 0 0,0 1-47 0 0,-2 4-4 0 0,-1 0 0 0 0,-1 1 1 0 0,0-2-1 0 0,0 1 0 0 0,-1 0 0 0 0,-1-1 0 0 0,1 0 0 0 0,-2-1 0 0 0,1 0 0 0 0,-1 0 1 0 0,-1 0-1 0 0,1-1 0 0 0,-1 0 0 0 0,-1-1 0 0 0,-4 3 4 0 0,-106 53-6306 0 0,118-63 5124 0 0</inkml:trace>
  <inkml:trace contextRef="#ctx0" brushRef="#br0" timeOffset="686.942">1124 309 1132 0 0,'3'16'6034'0'0,"-44"47"-5326"0"0,38-59-331 0 0,-50 73 594 0 0,3 2 0 0 0,4 2 0 0 0,3 2 0 0 0,-9 30-971 0 0,50-107 874 0 0,2-6-997 0 0,-1-1 0 0 0,1 1 0 0 0,-1 0 0 0 0,1-1 0 0 0,-1 1 0 0 0,1 0 0 0 0,-1-1 0 0 0,1 1 0 0 0,-1 0 0 0 0,1-1-1 0 0,-1 1 1 0 0,1 0 0 0 0,-1 0 0 0 0,1 0 0 0 0,-1 0 0 0 0,0-1 0 0 0,1 1 0 0 0,-1 0 0 0 0,1 0 0 0 0,-1 0 0 0 0,0 0 0 0 0,1 0-1 0 0,-1 0 1 0 0,1 1 0 0 0,-1-1 0 0 0,1 0 0 0 0,-1 0 0 0 0,0 0 0 0 0,1 0 0 0 0,-1 1 0 0 0,1-1 0 0 0,-1 0 0 0 0,1 1 0 0 0,-1-1-1 0 0,1 0 1 0 0,-1 1 0 0 0,1-1 0 0 0,0 0 0 0 0,-1 1 0 0 0,1-1 0 0 0,-1 1 0 0 0,1-1 0 0 0,0 1 0 0 0,-1-1 0 0 0,1 1 0 0 0,0-1 0 0 0,0 1-1 0 0,-1-1 1 0 0,1 1 0 0 0,0 0 0 0 0,0-1 0 0 0,0 1 0 0 0,0-1 0 0 0,0 1 0 0 0,0 0 0 0 0,0-1 0 0 0,0 1 0 0 0,0-1 0 0 0,0 1-1 0 0,0-1 1 0 0,0 1 0 0 0,0 0 0 0 0,0-1 0 0 0,1 1 0 0 0,-1-1 0 0 0,0 1 0 0 0,0-1 0 0 0,1 1 123 0 0,-2-12-1209 0 0,5-9 30 0 0</inkml:trace>
  <inkml:trace contextRef="#ctx0" brushRef="#br0" timeOffset="984.099">1154 308 2724 0 0,'5'-6'1030'0'0,"-5"6"-930"0"0,0-1 1 0 0,0 0 0 0 0,0 0 0 0 0,0 1 0 0 0,0-1 0 0 0,0 0 0 0 0,0 1 0 0 0,0-1-1 0 0,0 0 1 0 0,1 1 0 0 0,-1-1 0 0 0,0 0 0 0 0,0 1 0 0 0,1-1 0 0 0,-1 1 0 0 0,1-1-1 0 0,-1 0 1 0 0,0 1 0 0 0,1-1 0 0 0,-1 1 0 0 0,1-1 0 0 0,-1 1 0 0 0,1-1-1 0 0,-1 1 1 0 0,1 0 0 0 0,0-1 0 0 0,-1 1 0 0 0,1 0 0 0 0,0-1 0 0 0,-1 1 0 0 0,1 0-1 0 0,0 0 1 0 0,-1-1 0 0 0,1 1 0 0 0,0 0 0 0 0,-1 0 0 0 0,1 0 0 0 0,0 0 0 0 0,-1 0-1 0 0,1 0 1 0 0,0 0 0 0 0,0 0 0 0 0,-1 0 0 0 0,1 1 0 0 0,0-1 0 0 0,-1 0 0 0 0,1 0-1 0 0,0 1 1 0 0,-1-1 0 0 0,1 0 0 0 0,-1 1 0 0 0,1-1 0 0 0,0 0 0 0 0,-1 1-1 0 0,1-1 1 0 0,-1 1 0 0 0,1-1 0 0 0,-1 1 0 0 0,0-1 0 0 0,1 1 0 0 0,-1-1 0 0 0,1 1-1 0 0,-1 0 1 0 0,0-1 0 0 0,1 1 0 0 0,-1 0 0 0 0,0-1 0 0 0,0 1 0 0 0,0 0-101 0 0,14 68 383 0 0,2-1 0 0 0,3 0 0 0 0,4-1 0 0 0,15 30-383 0 0,23 42-164 0 0,-72-125-5258 0 0,-28-31 2074 0 0,22 4 2200 0 0</inkml:trace>
  <inkml:trace contextRef="#ctx0" brushRef="#br0" timeOffset="1198.901">908 531 3220 0 0,'13'-7'6035'0'0,"91"-15"-5110"0"0,-9 9-911 0 0,147-38-7046 0 0,-211 39 5962 0 0</inkml:trace>
  <inkml:trace contextRef="#ctx0" brushRef="#br0" timeOffset="1477.395">1575 92 3772 0 0,'-9'-24'5167'0'0,"4"39"-2680"0"0,9 49-1531 0 0,59 424 404 0 0,-57-464-1567 0 0,-2 1 0 0 0,0 0 0 0 0,-2 1 0 0 0,0-1 1 0 0,-2 0-1 0 0,-1 1 0 0 0,-1-1 0 0 0,-1 0 0 0 0,-1 0 0 0 0,-1 0 0 0 0,-7 18 207 0 0,12-40-243 0 0,-1-1-1 0 0,0 0 1 0 0,0 0-1 0 0,-1 0 1 0 0,1 0-1 0 0,0 0 0 0 0,-1 0 1 0 0,1 0-1 0 0,-1 0 1 0 0,1-1-1 0 0,-1 1 1 0 0,0 0-1 0 0,0-1 0 0 0,0 0 1 0 0,0 1-1 0 0,0-1 1 0 0,0 0-1 0 0,0 0 1 0 0,0 0-1 0 0,-1 0 1 0 0,1 0-1 0 0,0-1 0 0 0,0 1 1 0 0,-1-1-1 0 0,1 1 1 0 0,-1-1-1 0 0,1 0 1 0 0,0 0-1 0 0,-1 0 0 0 0,1 0 1 0 0,0-1-1 0 0,-1 1 244 0 0,-17-19-1176 0 0</inkml:trace>
  <inkml:trace contextRef="#ctx0" brushRef="#br0" timeOffset="1820.876">1902 306 2612 0 0,'8'-11'6164'0'0,"-4"31"-4128"0"0,-3 53-2496 0 0,-1-55 1150 0 0,17 149-174 0 0,-4 22-780 0 0,-13-188 147 0 0,1 1 0 0 0,-1 0 0 0 0,0-1 0 0 0,1 1 0 0 0,-1-1 0 0 0,0 1 0 0 0,0 0 0 0 0,0-1 0 0 0,-1 1 0 0 0,1 0 0 0 0,0-1 0 0 0,-1 1 0 0 0,1-1 0 0 0,-1 1 1 0 0,1-1-1 0 0,-1 1 0 0 0,1-1 0 0 0,-1 1 0 0 0,0-1 0 0 0,0 1 0 0 0,0-1 0 0 0,0 0 0 0 0,0 0 0 0 0,0 1 0 0 0,0-1 0 0 0,-1 0 0 0 0,1 0 0 0 0,0 0 0 0 0,-1 0 0 0 0,1 0 0 0 0,0-1 0 0 0,-1 1 0 0 0,1 0 0 0 0,-1-1 0 0 0,1 1 0 0 0,-1-1 0 0 0,0 1 0 0 0,1-1 0 0 0,-1 0 0 0 0,1 1 0 0 0,-1-1 0 0 0,0 0 0 0 0,1 0 0 0 0,-1 0 0 0 0,0-1 0 0 0,1 1 0 0 0,-1 0 0 0 0,1-1 0 0 0,-1 1 0 0 0,0 0 0 0 0,1-1 0 0 0,-1 0 0 0 0,1 1 0 0 0,-1-1 0 0 0,1 0 0 0 0,0 0 0 0 0,-1 0 0 0 0,1 0 0 0 0,0 0 0 0 0,0 0 0 0 0,0 0 0 0 0,-1-1 0 0 0,1 1 0 0 0,0 0 0 0 0,1-1 0 0 0,-2 1 117 0 0,-14-17-1181 0 0</inkml:trace>
  <inkml:trace contextRef="#ctx0" brushRef="#br0" timeOffset="2444.307">1822 345 1932 0 0,'2'-11'5856'0'0,"29"-38"-5219"0"0,-24 40-585 0 0,0 1 0 0 0,1 0-1 0 0,0 0 1 0 0,1 1 0 0 0,0 0-1 0 0,0 0 1 0 0,0 1 0 0 0,1 0-1 0 0,0 0 1 0 0,0 1-1 0 0,0 1 1 0 0,1 0 0 0 0,0 0-1 0 0,0 1 1 0 0,0 0 0 0 0,0 1-1 0 0,0 1 1 0 0,11-1-52 0 0,-19 2 3 0 0,1 0 0 0 0,-1 1 0 0 0,0-1 0 0 0,0 1 0 0 0,0 0 0 0 0,0 0 0 0 0,0 0 0 0 0,0 1 0 0 0,0-1-1 0 0,0 1 1 0 0,0-1 0 0 0,-1 1 0 0 0,1 0 0 0 0,-1 0 0 0 0,1 0 0 0 0,-1 0 0 0 0,0 1 0 0 0,1-1 0 0 0,-1 1 0 0 0,-1-1 0 0 0,1 1 0 0 0,0 0 0 0 0,-1 0 0 0 0,1 0 0 0 0,-1-1 0 0 0,0 1 0 0 0,0 1 0 0 0,0-1 0 0 0,0 0 0 0 0,0 0 0 0 0,-1 0 0 0 0,0 0 0 0 0,1 1 0 0 0,-1-1-1 0 0,0 0 1 0 0,-1 1-3 0 0,-13 110 63 0 0,-93 63 429 0 0,177-144-639 0 0,-56-31 148 0 0,1 0 0 0 0,-1 1 0 0 0,1 1 0 0 0,-1 0 1 0 0,0 1-1 0 0,-1 1 0 0 0,1 0 0 0 0,-1 1 0 0 0,0 0 0 0 0,-1 1 0 0 0,1 0 1 0 0,-2 1-1 0 0,1 0 0 0 0,-1 1 0 0 0,-1 1 0 0 0,0-1 0 0 0,0 2 0 0 0,-1-1 1 0 0,0 1-1 0 0,-1 1 0 0 0,-1 0-1 0 0,-8-6 17 0 0,-1 0 0 0 0,0-1 0 0 0,-1 1-1 0 0,1 0 1 0 0,-1-1 0 0 0,-1 1 0 0 0,1-1 0 0 0,-1 0 0 0 0,0 0 0 0 0,-1 0 0 0 0,1-1-1 0 0,-1 1 1 0 0,0-1 0 0 0,0 0 0 0 0,-1-1 0 0 0,0 1 0 0 0,1-1 0 0 0,-2 0 0 0 0,1 0-1 0 0,0-1 1 0 0,-1 0 0 0 0,1 0 0 0 0,-1-1 0 0 0,0 0 0 0 0,0 0 0 0 0,0 0 0 0 0,0-1-1 0 0,0 0 1 0 0,-2 0-17 0 0,-125 8-1025 0 0,58-52-2785 0 0,65 13 1315 0 0,11 17 1303 0 0</inkml:trace>
  <inkml:trace contextRef="#ctx0" brushRef="#br0" timeOffset="2759.404">2521 492 856 0 0,'7'15'5004'0'0,"-21"33"-4086"0"0,8-30-193 0 0,-27 170 2970 0 0,33-183-3652 0 0,1 0 0 0 0,-1-1 0 0 0,1 1 0 0 0,0-1 0 0 0,1 1 0 0 0,-1-1 0 0 0,1 1 0 0 0,0-1 0 0 0,0 0 0 0 0,1 0 0 0 0,-1 0 0 0 0,1 0 0 0 0,0 0 0 0 0,0 0 0 0 0,0-1 0 0 0,0 1 0 0 0,1-1 0 0 0,-1 0 0 0 0,1 0 0 0 0,0-1 0 0 0,0 1 0 0 0,0-1 0 0 0,0 1 0 0 0,0-1-43 0 0,-2-2-480 0 0,15-16-2358 0 0,-15 11 2548 0 0,0 1 0 0 0,-1-1 0 0 0,0 1 1 0 0,0-1-1 0 0,0 0 0 0 0,0 1 0 0 0,-1-1 0 0 0,0 0 0 0 0,0 0 0 0 0,0 1 0 0 0,-1-1 0 0 0,1 0 0 0 0,-1 0 0 0 0,0 1 1 0 0,-1-1-1 0 0,1 1 0 0 0,-1-1 0 0 0,-1-2 290 0 0,0-1-182 0 0,-6-26-986 0 0</inkml:trace>
  <inkml:trace contextRef="#ctx0" brushRef="#br0" timeOffset="3022.99">2470 243 2420 0 0,'-5'-16'9322'0'0,"-2"-5"-10633"0"0,5 16 53 0 0,-1 0-437 0 0,2-2-2541 0 0,1 0 3034 0 0</inkml:trace>
  <inkml:trace contextRef="#ctx0" brushRef="#br0" timeOffset="3274.955">2755 0 1100 0 0,'70'6'6163'0'0,"-14"44"-4201"0"0,10 89-861 0 0,-56-101-887 0 0,-3 0 0 0 0,-1 0 0 0 0,-1 0 1 0 0,-3 1-1 0 0,-1 0 0 0 0,-1 0 1 0 0,-3-1-1 0 0,-1 1 0 0 0,-2-1 0 0 0,-1 0 1 0 0,-2 0-1 0 0,-2-1 0 0 0,-2 2-214 0 0,2-9-74 0 0,-2 0-1 0 0,-1-1 0 0 0,-1-1 0 0 0,-1 0 1 0 0,-2-1-1 0 0,-1-1 0 0 0,0-1 1 0 0,-2 0-1 0 0,-1-2 0 0 0,-1 0 1 0 0,-1-2-1 0 0,-2 1 75 0 0,7-8-494 0 0,1 0 0 0 0,-2-1 0 0 0,1-1 0 0 0,-2-1 0 0 0,0-1 0 0 0,0 0 0 0 0,-1-2 0 0 0,0 0 0 0 0,0-2 0 0 0,0 0 0 0 0,-1-2 0 0 0,0 0 0 0 0,0-2 0 0 0,-1 0 0 0 0,1-2 0 0 0,0 0 0 0 0,-1-2 494 0 0,-24-9-1172 0 0,1-5 11 0 0</inkml:trace>
  <inkml:trace contextRef="#ctx0" brushRef="#br0" timeOffset="3802.134">682 236 1280 0 0,'-27'28'518'0'0,"0"2"-1"0"0,2 0 1 0 0,1 2-1 0 0,2 1 1 0 0,1 1 0 0 0,1 0-1 0 0,2 2 1 0 0,2 0-1 0 0,1 1 1 0 0,2 0 0 0 0,1 1-1 0 0,2 1 1 0 0,2-1-1 0 0,2 2 1 0 0,1-1 0 0 0,1 16-518 0 0,26 65 692 0 0,-16-100-715 0 0,1 0-1 0 0,1 0 1 0 0,1-1 0 0 0,0 0 0 0 0,2-1 0 0 0,0 0 0 0 0,1-1 0 0 0,1 0 0 0 0,0 0 0 0 0,2-2 0 0 0,8 9 23 0 0,-1-5-592 0 0,0-2-1 0 0,1 0 1 0 0,0-1 0 0 0,1-2-1 0 0,1 0 1 0 0,1-2 0 0 0,0 0-1 0 0,0-2 1 0 0,1-1 0 0 0,0-1 0 0 0,1-1-1 0 0,22 2 593 0 0,5-4-1216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5:15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62 319 1844 0 0,'-5'-70'9133'0'0,"5"68"-8944"0"0,-2 5 266 0 0,-20 275 281 0 0,22-230-559 0 0,21 130 118 0 0,27 110-361 0 0,-48-286-247 0 0,-13 7-1788 0 0,-48-84-3626 0 0,47 47 4360 0 0,1-4-8 0 0</inkml:trace>
  <inkml:trace contextRef="#ctx0" brushRef="#br0" timeOffset="249.121">71 214 1884 0 0,'3'-6'194'0'0,"0"0"0"0"0,0 0-1 0 0,0 0 1 0 0,1 0 0 0 0,-1 0 0 0 0,2 1-1 0 0,-1 0 1 0 0,0 0 0 0 0,1 0 0 0 0,0 0-1 0 0,0 1 1 0 0,1 0 0 0 0,-1 0 0 0 0,1 0-1 0 0,0 1 1 0 0,0-1 0 0 0,0 1-1 0 0,0 1 1 0 0,0-1 0 0 0,1 1 0 0 0,-1 1-1 0 0,1-1 1 0 0,0 1 0 0 0,6-1-194 0 0,-6 4 50 0 0,0 1 0 0 0,0 0 0 0 0,0 0 0 0 0,-1 0 0 0 0,1 1 0 0 0,-1 0 0 0 0,0 0 0 0 0,0 1 0 0 0,0-1 0 0 0,0 1 0 0 0,-1 1 0 0 0,0-1 0 0 0,0 1 0 0 0,0 0 0 0 0,-1 0 0 0 0,0 0 0 0 0,0 1-1 0 0,0-1 1 0 0,-1 1 0 0 0,0 0 0 0 0,-1 0 0 0 0,1 0 0 0 0,-1 2-50 0 0,3 2 40 0 0,-2 1 0 0 0,1 0-1 0 0,-1 0 1 0 0,-1 0-1 0 0,0 0 1 0 0,-1 0 0 0 0,0 1-1 0 0,-1-1 1 0 0,0 0-1 0 0,-1 1 1 0 0,0-1 0 0 0,-1 0-1 0 0,-1 0 1 0 0,0 0-1 0 0,0 0 1 0 0,-1 0 0 0 0,-1 0-1 0 0,0-1 1 0 0,-5 8-40 0 0,6-11-286 0 0,-2 0-1 0 0,1 0 1 0 0,-1 0-1 0 0,0-1 1 0 0,-1 0-1 0 0,0 0 1 0 0,0 0 0 0 0,0-1-1 0 0,-1 0 1 0 0,0-1-1 0 0,0 0 1 0 0,0 0 0 0 0,-1 0-1 0 0,1-1 1 0 0,-1-1-1 0 0,0 1 1 0 0,-1-1 286 0 0,-13 2-1103 0 0</inkml:trace>
  <inkml:trace contextRef="#ctx0" brushRef="#br0" timeOffset="731.092">738 247 2500 0 0,'6'-6'3771'0'0,"5"31"-2228"0"0,14 318 1689 0 0,-12-145-2444 0 0,-13-113-1840 0 0,-1-84 915 0 0,0 0 1 0 0,0 0-1 0 0,-1-1 0 0 0,1 1 0 0 0,0-1 0 0 0,0 1 0 0 0,-1-1 0 0 0,1 1 0 0 0,0-1 0 0 0,-1 0 0 0 0,1 1 1 0 0,0-1-1 0 0,-1 0 0 0 0,1 0 0 0 0,0 0 0 0 0,-1 0 0 0 0,1 0 0 0 0,0-1 0 0 0,-1 1 0 0 0,1 0 1 0 0,0-1-1 0 0,0 1 0 0 0,-1 0 0 0 0,1-1 0 0 0,0 0 0 0 0,0 1 0 0 0,0-1 0 0 0,-1 0 0 0 0,1 1 0 0 0,0-1 1 0 0,0 0-1 0 0,0 0 0 0 0,0 0 0 0 0,0 0 0 0 0,1 0 0 0 0,-1 0 0 0 0,0 0 0 0 0,0 0 0 0 0,1-1 0 0 0,-1 1 1 0 0,1 0-1 0 0,-1 0 0 0 0,0-1 137 0 0,-17-18-1110 0 0,-2 0 48 0 0</inkml:trace>
  <inkml:trace contextRef="#ctx0" brushRef="#br0" timeOffset="1381.39">706 307 1112 0 0,'-12'3'2668'0'0,"11"-3"-2613"0"0,1 0 0 0 0,-1 1 0 0 0,1-1 0 0 0,-1 0 1 0 0,0 0-1 0 0,1 0 0 0 0,-1 1 0 0 0,1-1 0 0 0,-1 0 1 0 0,1 0-1 0 0,-1 0 0 0 0,0 0 0 0 0,1 0 0 0 0,-1 0 1 0 0,1 0-1 0 0,-1 0 0 0 0,0-1 0 0 0,1 1 0 0 0,-1 0 1 0 0,1 0-1 0 0,-1 0 0 0 0,1-1 0 0 0,-1 1 0 0 0,0 0 1 0 0,1 0-1 0 0,-1-1 0 0 0,1 1 0 0 0,0 0 0 0 0,-1-1 1 0 0,1 1-1 0 0,-1-1 0 0 0,1 1 0 0 0,-1-1 0 0 0,1 1 1 0 0,0-1-1 0 0,-1 1 0 0 0,1-1 0 0 0,0 1 0 0 0,0-1 1 0 0,-1 1-1 0 0,1-1 0 0 0,0 0 0 0 0,0 1 0 0 0,0-1 1 0 0,0 1-1 0 0,0-1 0 0 0,0 1 0 0 0,0-1 1 0 0,0 0-1 0 0,0 1 0 0 0,0-1 0 0 0,0 1 0 0 0,0-1 1 0 0,0 0-1 0 0,0 1 0 0 0,1-1 0 0 0,-1 1 0 0 0,0-1 1 0 0,0 1-1 0 0,1-1 0 0 0,-1 1 0 0 0,0-1 0 0 0,1 1 1 0 0,-1-1-1 0 0,0 1 0 0 0,1-1 0 0 0,-1 1 0 0 0,1-1-55 0 0,-1-1 14 0 0,-1-1-1 0 0,1 0 0 0 0,0 1 0 0 0,0-1 0 0 0,0 0 1 0 0,1 1-1 0 0,-1-1 0 0 0,0 0 0 0 0,1 1 0 0 0,0-1 1 0 0,0 1-1 0 0,0-1 0 0 0,0 1 0 0 0,0 0 0 0 0,0-1 0 0 0,1 1 1 0 0,-1 0-1 0 0,1 0 0 0 0,-1-1 0 0 0,1 1 0 0 0,0 1 1 0 0,0-1-1 0 0,0 0 0 0 0,0 0 0 0 0,0 1 0 0 0,0-1 1 0 0,1 1-1 0 0,-1 0 0 0 0,0-1 0 0 0,1 1 0 0 0,-1 0 1 0 0,1 1-1 0 0,-1-1 0 0 0,1 0 0 0 0,-1 1 0 0 0,1-1 1 0 0,0 1-1 0 0,-1 0 0 0 0,1 0 0 0 0,0 0 0 0 0,-1 0 1 0 0,1 0-1 0 0,0 1 0 0 0,-1-1 0 0 0,1 1 0 0 0,-1 0 1 0 0,1-1-1 0 0,-1 1 0 0 0,1 0 0 0 0,-1 1 0 0 0,0-1 1 0 0,1 0-1 0 0,-1 1 0 0 0,0-1 0 0 0,0 1 0 0 0,0 0 0 0 0,0 0 1 0 0,0 0-1 0 0,0 0 0 0 0,-1 0 0 0 0,1 0 0 0 0,-1 0 1 0 0,1 0-1 0 0,-1 1 0 0 0,0-1 0 0 0,0 0 0 0 0,1 3-13 0 0,0 9-10 0 0,0 0-1 0 0,-1 0 1 0 0,-1 0-1 0 0,0 0 0 0 0,-1 0 1 0 0,-1 0-1 0 0,0 0 0 0 0,-1-1 1 0 0,0 1-1 0 0,-1-1 1 0 0,-1 1-1 0 0,0-1 0 0 0,0-1 1 0 0,-1 1-1 0 0,-1-1 0 0 0,0 0 1 0 0,-6 6 10 0 0,11-13 18 0 0,1-4 0 0 0,1-1 42 0 0,23 4 8 0 0,17 0-17 0 0,148 41 92 0 0,-176-41-134 0 0,0 1 0 0 0,-1 1 0 0 0,0 0 0 0 0,0 0 0 0 0,-1 1 0 0 0,0 0 0 0 0,0 1 0 0 0,0 1-1 0 0,-1-1 1 0 0,-1 1 0 0 0,1 1 0 0 0,-1-1 0 0 0,-1 2 0 0 0,0-1 0 0 0,0 1 0 0 0,-1 0 0 0 0,-1 0-1 0 0,0 0 1 0 0,0 1 0 0 0,-1 0 0 0 0,1 6-9 0 0,-7-7 8 0 0,-1 0-1 0 0,-1 0 1 0 0,1-1-1 0 0,-2 1 1 0 0,1-1 0 0 0,-2 0-1 0 0,1 0 1 0 0,-1 0-1 0 0,-1-1 1 0 0,0 0-1 0 0,0 0 1 0 0,-1-1-1 0 0,0 0 1 0 0,0 0 0 0 0,-1 0-1 0 0,0-1 1 0 0,0-1-1 0 0,0 0 1 0 0,-1 0-1 0 0,0-1 1 0 0,-1 0 0 0 0,1-1-1 0 0,-1 0 1 0 0,0 0-1 0 0,0-1 1 0 0,-10 1-8 0 0,-84-1-1162 0 0,99-4 928 0 0,1 0 0 0 0,0-1 0 0 0,1 0-1 0 0,-1 0 1 0 0,0 0 0 0 0,0 0 0 0 0,1-1 0 0 0,0 0 0 0 0,-1 0 0 0 0,1 0-1 0 0,0 0 1 0 0,0-1 0 0 0,1 1 0 0 0,-1-1 0 0 0,1 0 0 0 0,0 0 0 0 0,0-1-1 0 0,0 1 1 0 0,0-2 234 0 0,-6-16-1184 0 0</inkml:trace>
  <inkml:trace contextRef="#ctx0" brushRef="#br0" timeOffset="1848.123">1242 532 1068 0 0,'0'11'5341'0'0,"3"106"-3117"0"0,-2-106-2156 0 0,1 1-1 0 0,0 0 0 0 0,0-1 0 0 0,1 1 0 0 0,1-1 1 0 0,0 0-1 0 0,0 0 0 0 0,1 0 0 0 0,0-1 0 0 0,1 0 1 0 0,1 0-1 0 0,-1 0 0 0 0,1-1 0 0 0,1 0 0 0 0,0 0 1 0 0,0 0-1 0 0,1-1 0 0 0,0-1 0 0 0,0 0 0 0 0,1 0 1 0 0,-1 0-1 0 0,2-1 0 0 0,-1-1 0 0 0,1 0 0 0 0,0 0 1 0 0,0-1-1 0 0,0-1 0 0 0,1 1-67 0 0,-10-4-160 0 0,0-1-1 0 0,0 1 1 0 0,0-1 0 0 0,0 1 0 0 0,0-1-1 0 0,0 1 1 0 0,-1-1 0 0 0,1 0-1 0 0,0 0 1 0 0,0 0 0 0 0,-1 0 0 0 0,1 0-1 0 0,-1-1 1 0 0,1 1 0 0 0,-1 0-1 0 0,1-1 1 0 0,-1 1 0 0 0,0-1 0 0 0,0 1-1 0 0,0-1 1 0 0,0 0 0 0 0,0 1-1 0 0,0-1 1 0 0,0 0 0 0 0,0 0-1 0 0,-1 0 1 0 0,1 0 0 0 0,-1 0 0 0 0,1 0-1 0 0,-1 1 1 0 0,0-1 0 0 0,0 0-1 0 0,0 0 1 0 0,0 0 0 0 0,0 0 0 0 0,0 0-1 0 0,0 0 1 0 0,-1 0 0 0 0,1 0-1 0 0,-1 0 1 0 0,1 0 0 0 0,-1 0 0 0 0,0 1-1 0 0,-1-3 161 0 0,-15-29-1154 0 0</inkml:trace>
  <inkml:trace contextRef="#ctx0" brushRef="#br0" timeOffset="2203.713">1260 306 2440 0 0,'6'1'6508'0'0,"20"-48"-2499"0"0,-27 35-3692 0 0,-15 18-7164 0 0,6-1 3692 0 0,5-3 1975 0 0</inkml:trace>
  <inkml:trace contextRef="#ctx0" brushRef="#br0" timeOffset="2573.372">623 165 2876 0 0,'16'-23'3628'0'0,"66"2"-1554"0"0,-69 22-1995 0 0,1 0 1 0 0,-1 1-1 0 0,1 1 0 0 0,-1 0 1 0 0,0 0-1 0 0,0 2 0 0 0,0 0 0 0 0,-1 0 1 0 0,1 1-1 0 0,-1 0 0 0 0,-1 1 0 0 0,1 1 1 0 0,-1-1-1 0 0,0 2 0 0 0,-1 0 1 0 0,0 0-1 0 0,-1 1 0 0 0,0 0 0 0 0,0 0 1 0 0,-1 1-1 0 0,0 1 0 0 0,-1-1 1 0 0,0 1-1 0 0,-1 0 0 0 0,0 1 0 0 0,-1-1 1 0 0,-1 1-1 0 0,0 0 0 0 0,0 0 0 0 0,-2 1 1 0 0,1-1-1 0 0,-1 5-79 0 0,-3-8-23 0 0,-1 0 1 0 0,0 0-1 0 0,0 0 1 0 0,-1-1-1 0 0,0 1 1 0 0,-1-1-1 0 0,0 0 1 0 0,0 0-1 0 0,-1 0 1 0 0,0 0-1 0 0,-1-1 1 0 0,0 0-1 0 0,0 0 1 0 0,-1 0-1 0 0,1-1 0 0 0,-2 0 1 0 0,1-1-1 0 0,-1 1 1 0 0,0-1-1 0 0,0-1 1 0 0,-1 0-1 0 0,0 0 1 0 0,0 0-1 0 0,-4 0 23 0 0,-141 37-4485 0 0,85-58 1966 0 0,38 2 1333 0 0</inkml:trace>
  <inkml:trace contextRef="#ctx0" brushRef="#br0" timeOffset="3042.391">521 214 1892 0 0,'-19'23'472'0'0,"2"0"0"0"0,0 1 0 0 0,1 0 0 0 0,2 1 0 0 0,1 1 0 0 0,0 1 0 0 0,2 0 0 0 0,2 0 0 0 0,0 1 0 0 0,2 0 0 0 0,0 0 0 0 0,2 1-1 0 0,2 0 1 0 0,0 13-472 0 0,7-18 95 0 0,2 0-1 0 0,0-1 0 0 0,2 0 0 0 0,1 0 0 0 0,0-1 0 0 0,2 0 1 0 0,0 0-1 0 0,2-1 0 0 0,0-1 0 0 0,2 0 0 0 0,0-1 0 0 0,0-1 1 0 0,2 0-1 0 0,1-1 0 0 0,0-1 0 0 0,1 0 0 0 0,0-2 0 0 0,1 0 0 0 0,1-1 1 0 0,0-1-1 0 0,1-1 0 0 0,21 7-94 0 0,206 81-1840 0 0,14-51-3737 0 0,-216-48 4383 0 0</inkml:trace>
  <inkml:trace contextRef="#ctx0" brushRef="#br0" timeOffset="3400.579">1628 16 1312 0 0,'4'-2'223'0'0,"-1"0"0"0"0,1 0 0 0 0,-1 0 0 0 0,1 1-1 0 0,0 0 1 0 0,0-1 0 0 0,0 1 0 0 0,0 0 0 0 0,0 1 0 0 0,0-1 0 0 0,0 1-1 0 0,0 0 1 0 0,0 0 0 0 0,0 0 0 0 0,0 0 0 0 0,0 1 0 0 0,0 0 0 0 0,0-1-1 0 0,0 2 1 0 0,0-1 0 0 0,0 0 0 0 0,0 1 0 0 0,2 0-223 0 0,118 97 1479 0 0,-99-73-1264 0 0,-2 0 1 0 0,0 2 0 0 0,-2 0 0 0 0,-1 2-1 0 0,-1 0 1 0 0,-2 1 0 0 0,-1 0-1 0 0,-1 2 1 0 0,-2 0 0 0 0,-1 0 0 0 0,-2 1-1 0 0,-1 1 1 0 0,-2-1 0 0 0,-1 1-1 0 0,-1 13-215 0 0,-7-21-4 0 0,-2 0 1 0 0,-1-1-1 0 0,-1 1 0 0 0,-1-1 0 0 0,-1 0 0 0 0,-1-1 0 0 0,-2 0 0 0 0,0 0 1 0 0,-2-1-1 0 0,-1 0 0 0 0,0-2 0 0 0,-2 1 0 0 0,0-2 0 0 0,-2 0 0 0 0,-8 6 4 0 0,22-22-288 0 0,-1 0 0 0 0,1-1 1 0 0,-1 1-1 0 0,0-1 0 0 0,-1 0 0 0 0,1-1 0 0 0,-1 1 0 0 0,0-1 0 0 0,0 0 0 0 0,0-1 0 0 0,0 0 0 0 0,0 1 0 0 0,0-2 0 0 0,-1 1 0 0 0,1-1 0 0 0,-1 0 0 0 0,1 0 1 0 0,-1-1-1 0 0,1 0 0 0 0,-1 0 0 0 0,0-1 0 0 0,-5 0 288 0 0,-21-17-1112 0 0,11-1 60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5:26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1100 0 0,'-23'4'2388'0'0,"-8"12"-1276"0"0,15-9 2705 0 0,350 7-2760 0 0,-287-9-1360 0 0,68 19-5150 0 0,-112-21 4243 0 0</inkml:trace>
  <inkml:trace contextRef="#ctx0" brushRef="#br0" timeOffset="250.796">121 202 4124 0 0,'5'4'5610'0'0,"53"-2"-4653"0"0,-56-2-769 0 0,212-21-2633 0 0,-73-1-3133 0 0,-109 12 4262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5:4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22 1748 0 0,'23'-2'4287'0'0,"34"-17"-5600"0"0,-60 70 5877 0 0,-1 1-3882 0 0,54 108 336 0 0,-14-75-1624 0 0,-36-84 466 0 0,0 0 1 0 0,0 1-1 0 0,0-1 1 0 0,0 1 0 0 0,0-1-1 0 0,0 1 1 0 0,0-1-1 0 0,-1 1 1 0 0,1-1 0 0 0,0 0-1 0 0,-1 1 1 0 0,1-1-1 0 0,-1 0 1 0 0,0 1 0 0 0,1-1-1 0 0,-1 0 1 0 0,0 1-1 0 0,0-1 1 0 0,0 0 0 0 0,0 0-1 0 0,0 0 1 0 0,0 0-1 0 0,0 0 1 0 0,0 0 0 0 0,0 0-1 0 0,0 0 1 0 0,-1-1-1 0 0,1 1 1 0 0,0 0 0 0 0,-1-1-1 0 0,1 1 1 0 0,0-1-1 0 0,-1 1 1 0 0,1-1 0 0 0,-1 0-1 0 0,1 0 1 0 0,0 1-1 0 0,-1-1 1 0 0,1 0 0 0 0,-1 0-1 0 0,1 0 1 0 0,-1-1-1 0 0,1 1 1 0 0,-1 0 0 0 0,1 0-1 0 0,0-1 1 0 0,-1 1-1 0 0,1-1 1 0 0,-2 0 139 0 0,-11 1-1177 0 0</inkml:trace>
  <inkml:trace contextRef="#ctx0" brushRef="#br0" timeOffset="218.231">1 210 2864 0 0,'4'-6'317'0'0,"1"1"-1"0"0,0 0 1 0 0,0 0-1 0 0,1 1 1 0 0,-1-1-1 0 0,1 1 1 0 0,0 0-1 0 0,0 1 1 0 0,1 0-1 0 0,-1 0 1 0 0,1 0-1 0 0,-1 0 1 0 0,1 1-1 0 0,0 1 1 0 0,0-1-1 0 0,0 1 1 0 0,0 0-1 0 0,5 0-316 0 0,-7 0 198 0 0,216-29 1283 0 0,-1 17-4350 0 0,-99 7-818 0 0,-81 2 2563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5:45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1288 0 0,'68'-4'5083'0'0,"35"-14"-5577"0"0,-9 2-2924 0 0,-65 12 2239 0 0</inkml:trace>
  <inkml:trace contextRef="#ctx0" brushRef="#br0" timeOffset="170.972">490 1 1120 0 0,'0'0'840'0'0,"2"1"-144"0"0,-2-1 8 0 0,1 0-400 0 0,-1 0-76 0 0,4 2-28 0 0,-1-2-368 0 0,-2 0-192 0 0,4-3-396 0 0,2 3-476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5:4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1896 0 0,'0'0'1069'0'0,"0"0"-136"0"0,0 0-145 0 0,0 0-89 0 0,0 0-54 0 0,0 0-50 0 0,0-7-21 0 0,2 4-517 0 0,-1 0 1 0 0,1 0 0 0 0,0 0 0 0 0,0 0 0 0 0,0 0 0 0 0,0 0-1 0 0,0 0 1 0 0,1 1 0 0 0,-1-1 0 0 0,1 1 0 0 0,0-1-1 0 0,-1 1 1 0 0,1 0 0 0 0,0 0 0 0 0,0 1 0 0 0,1-1 0 0 0,-1 0-1 0 0,0 1 1 0 0,0 0 0 0 0,1 0 0 0 0,-1 0 0 0 0,1 0-1 0 0,-1 1 1 0 0,1-1 0 0 0,-1 1 0 0 0,1 0 0 0 0,0 0 0 0 0,1 0-58 0 0,8-2 81 0 0,181-24 831 0 0,28-7-5802 0 0,-204 28 3629 0 0,-7-1 69 0 0</inkml:trace>
  <inkml:trace contextRef="#ctx0" brushRef="#br0" timeOffset="245.683">421 0 2588 0 0,'-4'4'219'0'0,"0"0"0"0"0,1 0 0 0 0,-1 1-1 0 0,1-1 1 0 0,0 1 0 0 0,0 0 0 0 0,0-1-1 0 0,1 1 1 0 0,-1 0 0 0 0,1 1 0 0 0,1-1-1 0 0,-1 0 1 0 0,1 0 0 0 0,0 1 0 0 0,0-1-1 0 0,0 1 1 0 0,1-1 0 0 0,-1 1 0 0 0,2 4-219 0 0,-3 8 445 0 0,1 7-333 0 0,1 1 0 0 0,1 0 0 0 0,1-1 0 0 0,2 0 0 0 0,0 0 0 0 0,2 0 0 0 0,0 0 1 0 0,2-1-1 0 0,1 0 0 0 0,1 0 0 0 0,1 0-112 0 0,5 20-5473 0 0,-15-42 4355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5:38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64 306 1964 0 0,'0'1'111'0'0,"0"-1"0"0"0,0 1 0 0 0,-1-1 0 0 0,1 1-1 0 0,0-1 1 0 0,0 0 0 0 0,-1 1 0 0 0,1-1 0 0 0,-1 1 0 0 0,1-1 0 0 0,0 0-1 0 0,-1 0 1 0 0,1 1 0 0 0,-1-1 0 0 0,1 0 0 0 0,-1 0 0 0 0,1 1-1 0 0,0-1 1 0 0,-1 0 0 0 0,1 0 0 0 0,-1 0 0 0 0,1 0 0 0 0,-1 0 0 0 0,1 0-1 0 0,-1 0 1 0 0,1 0 0 0 0,-1 0 0 0 0,1 0 0 0 0,-1 0 0 0 0,1 0 0 0 0,-1 0-1 0 0,1 0 1 0 0,-1 0 0 0 0,1 0 0 0 0,-1-1 0 0 0,1 1 0 0 0,-1 0-1 0 0,1 0 1 0 0,-1-1 0 0 0,1 1 0 0 0,0 0 0 0 0,-1-1 0 0 0,1 1 0 0 0,-1 0-1 0 0,1-1 1 0 0,0 1 0 0 0,-1 0 0 0 0,1-1 0 0 0,0 1 0 0 0,0-1-1 0 0,-1 1 1 0 0,1-1 0 0 0,0 1 0 0 0,0-1 0 0 0,0 1 0 0 0,0-1 0 0 0,-1 1-1 0 0,1-1-110 0 0,-3 49 1225 0 0,33 197 448 0 0,36 34-2441 0 0,-67-277 595 0 0,-1-1 0 0 0,1 0 0 0 0,0 1 0 0 0,-1-1 0 0 0,1 0 0 0 0,-1 0 0 0 0,1 0 0 0 0,-1 0 0 0 0,0 0 0 0 0,1 0 0 0 0,-1 0 0 0 0,0 0 0 0 0,0-1 0 0 0,0 1 0 0 0,0-1-1 0 0,1 1 1 0 0,-1-1 0 0 0,0 0 0 0 0,0 0 0 0 0,0 0 0 0 0,0 0 0 0 0,0 0 0 0 0,0 0 0 0 0,0 0 0 0 0,0-1 0 0 0,0 1 0 0 0,1-1 0 0 0,-1 1 0 0 0,0-1 0 0 0,0 0 0 0 0,1 0 0 0 0,-1 0 0 0 0,0 0 0 0 0,1 0 0 0 0,-1 0 0 0 0,1 0 0 0 0,-1 0 0 0 0,1-1 0 0 0,-1 1 0 0 0,1-1 0 0 0,0 1 0 0 0,0-1 0 0 0,0 1 0 0 0,-1-2 173 0 0,-20-15-1154 0 0</inkml:trace>
  <inkml:trace contextRef="#ctx0" brushRef="#br0" timeOffset="248.166">0 158 1368 0 0,'7'-5'213'0'0,"-1"1"0"0"0,0 0 0 0 0,1 0 0 0 0,0 0 0 0 0,-1 1 0 0 0,1 0 0 0 0,1 1 0 0 0,-1-1 0 0 0,0 1 0 0 0,1 1 1 0 0,-1-1-1 0 0,1 1 0 0 0,-1 1 0 0 0,1-1 0 0 0,0 1 0 0 0,-1 1 0 0 0,1-1 0 0 0,-1 1 0 0 0,8 2-213 0 0,-5 0 102 0 0,0 0 1 0 0,0 1-1 0 0,0 0 1 0 0,0 1-1 0 0,-1 0 1 0 0,0 1-1 0 0,0-1 0 0 0,0 2 1 0 0,-1-1-1 0 0,0 1 1 0 0,0 1-1 0 0,-1-1 1 0 0,0 1-1 0 0,0 0 1 0 0,0 1-1 0 0,-1 0 1 0 0,-1 0-1 0 0,0 0 0 0 0,0 1 1 0 0,0-1-1 0 0,-2 1 1 0 0,1 0-1 0 0,-1 1 1 0 0,0-1-1 0 0,-1 0 1 0 0,0 1-1 0 0,-1 5-102 0 0,-4-7-17 0 0,0 1 0 0 0,-1-2-1 0 0,0 1 1 0 0,0 0 0 0 0,-1-1 0 0 0,0 0-1 0 0,-1 0 1 0 0,0 0 0 0 0,0-1 0 0 0,0 1-1 0 0,-1-2 1 0 0,0 1 0 0 0,-1-1 0 0 0,1 0-1 0 0,-1 0 1 0 0,0-1 0 0 0,-1 0 0 0 0,1-1-1 0 0,-1 0 1 0 0,0 0 0 0 0,0-1 0 0 0,-2 1 17 0 0,-32 4-1277 0 0,14-6-2798 0 0,28-2 2864 0 0</inkml:trace>
  <inkml:trace contextRef="#ctx0" brushRef="#br0" timeOffset="589.299">821 293 1648 0 0,'-3'-22'4587'0'0,"2"29"-1546"0"0,0-2-3038 0 0,-2 367 1100 0 0,3-371-2053 0 0,-8 2-4496 0 0,-1-18 4308 0 0,2-3-26 0 0</inkml:trace>
  <inkml:trace contextRef="#ctx0" brushRef="#br0" timeOffset="1104.697">809 251 1520 0 0,'4'-11'4515'0'0,"11"-17"-3898"0"0,-11 21-525 0 0,1 1 0 0 0,0-1 0 0 0,0 1 0 0 0,1 0 0 0 0,0 1 0 0 0,0-1 0 0 0,0 1-1 0 0,0 0 1 0 0,1 1 0 0 0,0-1 0 0 0,0 1 0 0 0,0 1 0 0 0,1-1 0 0 0,-1 1 0 0 0,1 0 0 0 0,0 1 0 0 0,0 0 0 0 0,0 0 0 0 0,0 1 0 0 0,1 0-92 0 0,-3 3 18 0 0,1 1-1 0 0,-1-1 1 0 0,-1 1 0 0 0,1 1 0 0 0,0-1 0 0 0,-1 1-1 0 0,1 0 1 0 0,-1 0 0 0 0,0 1 0 0 0,-1-1 0 0 0,1 1 0 0 0,-1 0-1 0 0,0 1 1 0 0,0-1 0 0 0,0 1 0 0 0,-1-1 0 0 0,0 1-1 0 0,0 0 1 0 0,0 0 0 0 0,-1 1 0 0 0,0-1 0 0 0,0 0-1 0 0,-1 1 1 0 0,1-1 0 0 0,-2 1 0 0 0,1 0 0 0 0,-1-1-1 0 0,0 6-17 0 0,0 0 45 0 0,-1 0-1 0 0,0 0 1 0 0,-1 0-1 0 0,-1-1 1 0 0,0 1-1 0 0,0 0 1 0 0,-1-1-1 0 0,-1 0 1 0 0,1 0-1 0 0,-2 0 1 0 0,0-1-1 0 0,0 1 1 0 0,-1-2-1 0 0,-1 3-44 0 0,-23 39 433 0 0,104-37-59 0 0,-64-15-376 0 0,0 1 1 0 0,0-1-1 0 0,0 2 1 0 0,-1-1-1 0 0,1 1 1 0 0,0 1-1 0 0,0-1 1 0 0,0 1-1 0 0,-1 1 1 0 0,1 0-1 0 0,-1 0 0 0 0,0 0 1 0 0,0 1-1 0 0,0 1 1 0 0,-1-1-1 0 0,1 1 1 0 0,-1 0-1 0 0,0 1 1 0 0,0 0-1 0 0,-1 0 1 0 0,0 0-1 0 0,0 1 1 0 0,0 0-1 0 0,-1 0 0 0 0,0 1 1 0 0,2 3 1 0 0,-8-4 0 0 0,-1-1 0 0 0,0 0 0 0 0,0 0 0 0 0,0 0 0 0 0,-1 0 0 0 0,1 0 0 0 0,-1-1 0 0 0,-1 1 0 0 0,1-1 0 0 0,-1 0 0 0 0,0 0 0 0 0,0 0-1 0 0,-1 0 1 0 0,1-1 0 0 0,-1 1 0 0 0,0-1 0 0 0,0 0 0 0 0,-1-1 0 0 0,-1 2 0 0 0,-7 4-154 0 0,0 0 0 0 0,0-1 0 0 0,-1 0 0 0 0,0-1-1 0 0,0 0 1 0 0,-1-2 0 0 0,0 0 0 0 0,0 0 0 0 0,0-2-1 0 0,-1 0 1 0 0,1-1 0 0 0,-14 1 154 0 0,28-4-177 0 0,-1 1-1 0 0,0 0 1 0 0,0 0 0 0 0,0-1-1 0 0,0 0 1 0 0,0 0 0 0 0,0 0-1 0 0,1 0 1 0 0,-1 0 0 0 0,0 0-1 0 0,1 0 1 0 0,-1-1 0 0 0,1 0-1 0 0,-1 1 1 0 0,1-1 0 0 0,0 0-1 0 0,0 0 1 0 0,0 0-1 0 0,0-1 1 0 0,0 1 0 0 0,0 0-1 0 0,0-1 1 0 0,1 1 0 0 0,-1-1-1 0 0,1 1 1 0 0,0-1 0 0 0,0 0-1 0 0,0 0 1 0 0,0 1 0 0 0,0-1-1 0 0,1 0 1 0 0,-1 0 0 0 0,1-1 177 0 0,0-7-1084 0 0</inkml:trace>
  <inkml:trace contextRef="#ctx0" brushRef="#br0" timeOffset="1460.761">1349 461 1404 0 0,'6'-3'121'0'0,"-1"1"0"0"0,1-1-1 0 0,-1 1 1 0 0,1 1 0 0 0,0-1-1 0 0,0 1 1 0 0,0 0 0 0 0,0 0 0 0 0,0 1-1 0 0,0-1 1 0 0,0 1 0 0 0,0 1 0 0 0,0-1-1 0 0,0 1 1 0 0,0 0 0 0 0,-1 0-1 0 0,1 1 1 0 0,0 0 0 0 0,0 0 0 0 0,-1 0-1 0 0,1 1 1 0 0,-1-1 0 0 0,0 1 0 0 0,0 1-1 0 0,0-1 1 0 0,0 1 0 0 0,-1 0-1 0 0,1 0 1 0 0,-1 0 0 0 0,0 1 0 0 0,0-1-1 0 0,0 1 1 0 0,-1 0 0 0 0,0 0-1 0 0,0 0 1 0 0,0 0 0 0 0,-1 1 0 0 0,1-1-1 0 0,-1 1 1 0 0,0 0 0 0 0,-1 0 0 0 0,0 0-1 0 0,1 5-120 0 0,-4 5 207 0 0,0-1 0 0 0,-1 1-1 0 0,0 0 1 0 0,-2-1 0 0 0,0 0 0 0 0,0 0-1 0 0,-1 0 1 0 0,-1-1 0 0 0,-1 1-1 0 0,0-2 1 0 0,-1 1 0 0 0,0-1-1 0 0,-1-1 1 0 0,0 0 0 0 0,-1 0 0 0 0,-4 3-207 0 0,-40 53 1073 0 0,54-66-945 0 0,40 0-88 0 0,-4-14-1145 0 0,0-2 0 0 0,0-1 0 0 0,-1-2 0 0 0,-1-1 0 0 0,-1-1 0 0 0,-1-2 0 0 0,2-3 1105 0 0,-5 3-1169 0 0</inkml:trace>
  <inkml:trace contextRef="#ctx0" brushRef="#br0" timeOffset="1799.869">565 93 2428 0 0,'-13'19'440'0'0,"0"1"0"0"0,1 0 0 0 0,0 1 0 0 0,2 0-1 0 0,1 1 1 0 0,1-1 0 0 0,0 2 0 0 0,2-1 0 0 0,0 1 0 0 0,0 15-440 0 0,3-10 199 0 0,2 0 0 0 0,1 0 0 0 0,1-1 0 0 0,2 1 0 0 0,1 0 0 0 0,1-1 0 0 0,1 0 0 0 0,1 0-1 0 0,1-1 1 0 0,2 1 0 0 0,1-2 0 0 0,1 0 0 0 0,1 0 0 0 0,0-1 0 0 0,2-1 0 0 0,2 0 0 0 0,0-1 0 0 0,0-1 0 0 0,2 0 0 0 0,17 13-199 0 0,-16-15-286 0 0,0-2 0 0 0,1 0-1 0 0,1-2 1 0 0,1 0-1 0 0,0-2 1 0 0,0 0 0 0 0,2-1-1 0 0,-1-2 1 0 0,1-1-1 0 0,1 0 1 0 0,0-2 0 0 0,0-1-1 0 0,22 2 287 0 0,54-24-4042 0 0,-71 2 2805 0 0</inkml:trace>
  <inkml:trace contextRef="#ctx0" brushRef="#br0" timeOffset="2065.671">1676 0 1768 0 0,'19'11'433'0'0,"1"0"-1"0"0,-2 1 1 0 0,0 1-1 0 0,0 1 1 0 0,-1 1-1 0 0,-1 0 1 0 0,0 1-1 0 0,-1 0 1 0 0,-1 1-1 0 0,-1 1 1 0 0,9 15-433 0 0,-3-8 335 0 0,3 5-35 0 0,-1 1-1 0 0,-2 0 0 0 0,-1 2 0 0 0,-1 0 0 0 0,-2 1 1 0 0,-1 0-1 0 0,-2 1 0 0 0,-2 0 0 0 0,-1 1 0 0 0,-1 1 1 0 0,-2-1-1 0 0,-2 1 0 0 0,-1 12-299 0 0,-4-35-11 0 0,0 1 1 0 0,-2 0-1 0 0,1-1 1 0 0,-2 1-1 0 0,0-1 1 0 0,-1 0-1 0 0,0-1 1 0 0,-1 1-1 0 0,0-1 1 0 0,-1 0-1 0 0,-1 0 1 0 0,0-1-1 0 0,-1 0 1 0 0,0 0-1 0 0,-2 1 11 0 0,5-7-378 0 0,0 0 1 0 0,0 0-1 0 0,-1-1 0 0 0,1 0 0 0 0,-1 0 0 0 0,0 0 0 0 0,-1-1 0 0 0,1 0 1 0 0,-1-1-1 0 0,0 1 0 0 0,1-1 0 0 0,-2-1 0 0 0,1 0 0 0 0,0 0 0 0 0,0 0 1 0 0,-1-1-1 0 0,-7 0 378 0 0,-6-4-1302 0 0,-19-12 214 0 0</inkml:trace>
  <inkml:trace contextRef="#ctx0" brushRef="#br0" timeOffset="2732.364">2303 317 1424 0 0,'44'-58'8663'0'0,"-42"108"-7551"0"0,19 123-393 0 0,68 21-664 0 0,-89-194-208 0 0,-1-1 0 0 0,0 1-1 0 0,1-1 1 0 0,-1 1 0 0 0,0 0 0 0 0,0-1-1 0 0,1 1 1 0 0,-1 0 0 0 0,0 0 0 0 0,0-1-1 0 0,0 1 1 0 0,1 0 0 0 0,-1 0 0 0 0,0 0-1 0 0,0 0 1 0 0,0 0 0 0 0,1 0 0 0 0,-1 0-1 0 0,0 0 1 0 0,0 0 0 0 0,0 1-1 0 0,0-1 1 0 0,1 0 0 0 0,-1 0 0 0 0,0 1-1 0 0,0-1 1 0 0,1 0 0 0 0,-1 1 0 0 0,0-1-1 0 0,1 1 1 0 0,-1-1 0 0 0,0 1 0 0 0,1-1-1 0 0,-1 1 1 0 0,1 0 0 0 0,-1-1 0 0 0,1 1-1 0 0,-1 0 1 0 0,1-1 0 0 0,-1 1 0 0 0,1 0-1 0 0,0 0 1 0 0,-1-1 0 0 0,1 1 0 0 0,0 0-1 0 0,0 0 1 0 0,0 0 0 0 0,-1-1 0 0 0,1 1-1 0 0,0 0 1 0 0,0 0 0 0 0,0 0 0 0 0,0 0-1 0 0,0-1 1 0 0,1 1 0 0 0,-1 0 0 0 0,0 0-1 0 0,0 0 154 0 0,-17-16-1228 0 0</inkml:trace>
  <inkml:trace contextRef="#ctx0" brushRef="#br0" timeOffset="2997.673">2396 168 1784 0 0,'6'-4'151'0'0,"0"-1"1"0"0,1 1-1 0 0,-1 0 0 0 0,1 0 1 0 0,0 1-1 0 0,0 0 0 0 0,0 0 1 0 0,1 1-1 0 0,-1 0 0 0 0,1 0 1 0 0,-1 1-1 0 0,1 0 0 0 0,0 0 0 0 0,-1 1 1 0 0,1-1-1 0 0,0 2 0 0 0,0-1 1 0 0,-1 1-1 0 0,1 1 0 0 0,-1-1 1 0 0,1 1-1 0 0,-1 0 0 0 0,0 1 1 0 0,1 0-1 0 0,-1 0 0 0 0,0 0 1 0 0,-1 1-1 0 0,1 0 0 0 0,-1 1 0 0 0,0-1 1 0 0,0 1-1 0 0,0 0 0 0 0,0 1 1 0 0,-1-1-1 0 0,3 5-151 0 0,-3-3 49 0 0,0 0 0 0 0,-1 0 0 0 0,0 0 0 0 0,0 0 1 0 0,-1 0-1 0 0,1 1 0 0 0,-2 0 0 0 0,1-1 0 0 0,-1 1 0 0 0,0 0 0 0 0,-1 0 0 0 0,0 1 1 0 0,0-1-1 0 0,-1 0 0 0 0,0 0 0 0 0,0 0 0 0 0,-1 0 0 0 0,0 0 0 0 0,0 1 0 0 0,-1-1 1 0 0,0-1-1 0 0,-1 1 0 0 0,0 0 0 0 0,0-1 0 0 0,0 1 0 0 0,-1-1 0 0 0,0 0 0 0 0,-1 0 0 0 0,1 0 1 0 0,-1-1-1 0 0,-1 1 0 0 0,1-1 0 0 0,-1-1 0 0 0,0 1 0 0 0,0-1 0 0 0,-1 0 0 0 0,1 0 1 0 0,-1-1-1 0 0,-1 0 0 0 0,-5 3-49 0 0,-73 29-744 0 0,46-31-2113 0 0,17-20 362 0 0,20 8 1302 0 0</inkml:trace>
  <inkml:trace contextRef="#ctx0" brushRef="#br0" timeOffset="3448.955">2911 462 1304 0 0,'-5'65'6031'0'0,"0"-73"-4361"0"0,134-226-266 0 0,-65 132-937 0 0,-31 68-180 0 0,-33 34-241 0 0,0 0-9 0 0,15 50 262 0 0,-14-9-105 0 0,2 0 1 0 0,3 0-1 0 0,0 0 1 0 0,3-1-1 0 0,11 31-194 0 0,37 67-2509 0 0,-58-136 2273 0 0,-1 0 0 0 0,1 1 0 0 0,0-1 0 0 0,-1 0 0 0 0,0 0-1 0 0,1 0 1 0 0,-1 0 0 0 0,0 0 0 0 0,0 0 0 0 0,0-1 0 0 0,-1 1 0 0 0,1-1 0 0 0,0 1-1 0 0,0-1 1 0 0,-1 0 0 0 0,1 0 0 0 0,-1 0 0 0 0,1 0 0 0 0,-1 0 0 0 0,1-1 0 0 0,-1 1-1 0 0,0-1 1 0 0,1 1 0 0 0,-1-1 0 0 0,0 0 0 0 0,1 0 0 0 0,-1 0 0 0 0,0-1-1 0 0,1 1 1 0 0,-1-1 236 0 0,2 1-8 0 0,-14 1-1308 0 0</inkml:trace>
  <inkml:trace contextRef="#ctx0" brushRef="#br0" timeOffset="3695.538">2911 401 1816 0 0,'7'-2'1236'0'0,"-3"2"-248"0"0,3-1-228 0 0,17-1-176 0 0,-13 2-131 0 0,8 0-225 0 0,8 0-172 0 0,2 0-8 0 0,37-9-204 0 0,-29 3-196 0 0,-2-3-349 0 0,0 2-667 0 0,0-1 300 0 0,-3-5-140 0 0</inkml:trace>
  <inkml:trace contextRef="#ctx0" brushRef="#br0" timeOffset="3947.318">3582 104 1440 0 0,'-5'-27'7683'0'0,"-16"52"-5439"0"0,12 3-2055 0 0,2 1 0 0 0,2 0-1 0 0,0 0 1 0 0,2 0 0 0 0,1 1 0 0 0,1-1-1 0 0,2 1 1 0 0,1-1 0 0 0,1 1 0 0 0,2-1 0 0 0,3 9-189 0 0,8 115 289 0 0,-13 10-1988 0 0,-22-107-1942 0 0,-8-82-1521 0 0,17 4 3943 0 0</inkml:trace>
  <inkml:trace contextRef="#ctx0" brushRef="#br0" timeOffset="4207.424">3828 240 1688 0 0,'16'12'3961'0'0,"0"56"-2045"0"0,57 340 2690 0 0,-73-409-4685 0 0,0 0 0 0 0,-1 0 0 0 0,1 0 0 0 0,0 0 0 0 0,0 0 0 0 0,-1 0-1 0 0,1 1 1 0 0,-1-1 0 0 0,1 0 0 0 0,-1 0 0 0 0,1 0 0 0 0,-1 1 0 0 0,1-1 0 0 0,-1 0 0 0 0,0 1 0 0 0,0-1 0 0 0,1 0 0 0 0,-1 1-1 0 0,0-1 1 0 0,0 1 0 0 0,1-1 0 0 0,-1 1 0 0 0,0 0 0 0 0,0-1 0 0 0,0 1 0 0 0,0 0 0 0 0,0 0 0 0 0,0-1 0 0 0,0 1-1 0 0,0 0 1 0 0,1 0 0 0 0,-1 0 0 0 0,0 0 0 0 0,0 0 0 0 0,0 0 0 0 0,0 0 0 0 0,0 1 0 0 0,0-1 0 0 0,0 0 0 0 0,0 0-1 0 0,0 1 1 0 0,0-1 0 0 0,1 1 0 0 0,-1-1 0 0 0,0 0 0 0 0,0 1 0 0 0,0 0 0 0 0,1-1 0 0 0,-1 1 0 0 0,0-1 0 0 0,1 1 0 0 0,-1 0-1 0 0,1 0 1 0 0,-1-1 0 0 0,0 1 0 0 0,1 0 0 0 0,-1 0 0 0 0,1 0 0 0 0,0-1 0 0 0,-1 1 0 0 0,1 0 0 0 0,0 0 0 0 0,0 0-1 0 0,-1 0 1 0 0,1 0 0 0 0,0 1 79 0 0,-51-61-3801 0 0,34 37 2559 0 0</inkml:trace>
  <inkml:trace contextRef="#ctx0" brushRef="#br0" timeOffset="4638.646">3847 204 1652 0 0,'3'-7'204'0'0,"0"0"0"0"0,1 0-1 0 0,0 0 1 0 0,0 0 0 0 0,0 0-1 0 0,1 1 1 0 0,0-1 0 0 0,1 1-1 0 0,-1 1 1 0 0,1-1 0 0 0,0 1 0 0 0,0 0-1 0 0,1 0 1 0 0,-1 1 0 0 0,1 0-1 0 0,0 0 1 0 0,0 0 0 0 0,1 1-1 0 0,-1 0 1 0 0,1 1 0 0 0,7-2-204 0 0,-11 7 40 0 0,-1 0 0 0 0,1 0 0 0 0,-1 1-1 0 0,1-1 1 0 0,-1 1 0 0 0,0 0 0 0 0,-1 0 0 0 0,1 0 0 0 0,0 0 0 0 0,-1 0 0 0 0,0 0 0 0 0,0 1-1 0 0,-1-1 1 0 0,1 1 0 0 0,-1 0 0 0 0,0-1 0 0 0,0 1 0 0 0,0 0 0 0 0,-1 0 0 0 0,0-1-1 0 0,0 1 1 0 0,0 0 0 0 0,0 0 0 0 0,-1 0 0 0 0,1 0 0 0 0,-2 3-40 0 0,2-4 50 0 0,-61 212 1462 0 0,64-212-1487 0 0,0 0 1 0 0,0 0 0 0 0,0 0-1 0 0,0 0 1 0 0,1-1 0 0 0,-1 1-1 0 0,1-1 1 0 0,0 0-1 0 0,0 0 1 0 0,0 0 0 0 0,1 0-1 0 0,-1-1 1 0 0,0 0-1 0 0,1 0 1 0 0,0 0 0 0 0,-1 0-1 0 0,1-1 1 0 0,0 0 0 0 0,0 0-1 0 0,0 0 1 0 0,0-1-1 0 0,0 1-25 0 0,1 0 45 0 0,4 1-29 0 0,1 0 0 0 0,-1 1 1 0 0,1 0-1 0 0,-1 1 0 0 0,0 0 0 0 0,0 0 1 0 0,-1 1-1 0 0,1 0 0 0 0,-1 1 0 0 0,0 0 1 0 0,0 1-1 0 0,-1 0 0 0 0,0 0 0 0 0,0 1 1 0 0,-1-1-1 0 0,0 2 0 0 0,0-1 0 0 0,-1 1 1 0 0,0 0-1 0 0,0 0 0 0 0,-1 1 1 0 0,-1 0-1 0 0,1 0 0 0 0,-2 0 0 0 0,1 0 1 0 0,-1 4-17 0 0,-4-7 28 0 0,-2 0 0 0 0,1 1 1 0 0,-1-1-1 0 0,0 0 1 0 0,0 0-1 0 0,-1 0 1 0 0,0-1-1 0 0,0 1 1 0 0,-1-1-1 0 0,0 0 1 0 0,0 0-1 0 0,0-1 1 0 0,-1 0-1 0 0,0 1 1 0 0,0-2-1 0 0,0 1 0 0 0,0-1 1 0 0,-1 0-1 0 0,0 0 1 0 0,0-1-1 0 0,0 0 1 0 0,0 0-1 0 0,-2 0-28 0 0,-98 9-1300 0 0,104-13 1095 0 0,0 0 1 0 0,0 0-1 0 0,0 0 1 0 0,0 0-1 0 0,0-1 0 0 0,0 0 1 0 0,0 1-1 0 0,1-1 0 0 0,-1 0 1 0 0,1 0-1 0 0,-1 0 1 0 0,1 0-1 0 0,0-1 0 0 0,0 1 1 0 0,0-1-1 0 0,0 1 1 0 0,0-1-1 0 0,1 0 0 0 0,-1 0 1 0 0,1 0-1 0 0,0 1 0 0 0,0-1 1 0 0,0-1-1 0 0,0 1 1 0 0,0 0-1 0 0,1 0 0 0 0,-1 0 1 0 0,1 0-1 0 0,0 0 0 0 0,0-1 1 0 0,0 1-1 0 0,0-1 205 0 0,0-13-1206 0 0</inkml:trace>
  <inkml:trace contextRef="#ctx0" brushRef="#br0" timeOffset="4980.875">4318 425 936 0 0,'47'-12'4592'0'0,"14"66"-3144"0"0,-58-44-1262 0 0,-1 0 0 0 0,1 0 1 0 0,-2 1-1 0 0,1-1 0 0 0,-1 1 1 0 0,-1-1-1 0 0,0 1 0 0 0,-1-1 0 0 0,0 0 1 0 0,0 1-1 0 0,-1-1 0 0 0,0 0 0 0 0,-1 1 1 0 0,0-2-1 0 0,-1 1 0 0 0,-2 5-186 0 0,-8 30 1018 0 0,14-44-825 0 0,0-1-30 0 0,14-5-677 0 0,-1 0 1 0 0,0 0 0 0 0,0-2 0 0 0,0 0-1 0 0,0 0 1 0 0,-1-1 0 0 0,-1 0 0 0 0,1-1-1 0 0,-1-1 1 0 0,-1 0 0 0 0,0 0-1 0 0,8-11 514 0 0,36-38-2503 0 0,-28 25 1332 0 0</inkml:trace>
  <inkml:trace contextRef="#ctx0" brushRef="#br0" timeOffset="5228.409">4924 128 1360 0 0,'36'-4'6734'0'0,"45"82"-4948"0"0,-71-60-1611 0 0,0 0 0 0 0,0 0 0 0 0,-2 1 0 0 0,-1 0 0 0 0,0 1 0 0 0,-1-1 0 0 0,-1 1-1 0 0,-1 1 1 0 0,-1-1 0 0 0,0 0 0 0 0,-2 1 0 0 0,0-1 0 0 0,-3 17-175 0 0,1-20 26 0 0,-1 1 0 0 0,0-1 0 0 0,-2 0 0 0 0,0 0 0 0 0,-1 0-1 0 0,0 0 1 0 0,-2-1 0 0 0,0 0 0 0 0,0 0 0 0 0,-2-1-1 0 0,0 0 1 0 0,-1 0 0 0 0,0-1 0 0 0,-1 0 0 0 0,0-1 0 0 0,-2 0-1 0 0,1-1 1 0 0,-1-1 0 0 0,-1 0 0 0 0,0 0 0 0 0,-1-1-1 0 0,-4 1-25 0 0,-17 11-154 0 0,-1-2 0 0 0,0-2 0 0 0,-1-2 0 0 0,-1-1 0 0 0,0-2 0 0 0,-1-1 0 0 0,-1-3 0 0 0,1-1 0 0 0,-2-2 154 0 0,-160 3-2307 0 0,162-14 1475 0 0,0-2 0 0 0,1-2 0 0 0,-1-1 0 0 0,2-2 0 0 0,0-2 0 0 0,-33-16 832 0 0,9-7-1206 0 0,5-3 23 0 0</inkml:trace>
  <inkml:trace contextRef="#ctx0" brushRef="#br0" timeOffset="5615.698">2927 98 888 0 0,'-16'7'337'0'0,"0"1"0"0"0,0 1 0 0 0,1 0 0 0 0,0 1 0 0 0,0 1-1 0 0,1 1 1 0 0,1-1 0 0 0,0 2 0 0 0,0 0 0 0 0,2 1 0 0 0,-1 0 0 0 0,2 0 0 0 0,0 1 0 0 0,1 1-1 0 0,0-1 1 0 0,1 2 0 0 0,1-1 0 0 0,1 1 0 0 0,0 0 0 0 0,1 0 0 0 0,1 1 0 0 0,0-1 0 0 0,2 1-1 0 0,-1 16-336 0 0,8-10 114 0 0,1-1-1 0 0,2 0 1 0 0,0 0-1 0 0,1 0 1 0 0,1-1-1 0 0,2-1 1 0 0,0 0-1 0 0,1 0 1 0 0,1-1-1 0 0,1-1 0 0 0,0 0 1 0 0,2-1-1 0 0,0-1 1 0 0,1-1-1 0 0,7 5-113 0 0,147 99-1842 0 0,10-38-4206 0 0,-147-71 4831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5:34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67 289 848 0 0,'-24'11'4500'0'0,"12"84"-2913"0"0,12-89-1254 0 0,51 267 2287 0 0,-38-168-2840 0 0,-13-103 70 0 0,0 0 1 0 0,-1 0 0 0 0,1 0 0 0 0,-1-1-1 0 0,0 1 1 0 0,1 0 0 0 0,-1 0 0 0 0,0-1-1 0 0,0 1 1 0 0,0 0 0 0 0,0-1 0 0 0,-1 0 0 0 0,1 1-1 0 0,0-1 1 0 0,0 1 0 0 0,-1-1 0 0 0,1 0-1 0 0,-1 0 1 0 0,0 0 0 0 0,1 0 0 0 0,-1 0-1 0 0,0 0 1 0 0,1 0 0 0 0,-1-1 0 0 0,0 1-1 0 0,0-1 1 0 0,1 1 0 0 0,-1-1 0 0 0,0 0 0 0 0,0 1-1 0 0,0-1 1 0 0,0 0 0 0 0,0 0 0 0 0,0 0-1 0 0,0-1 1 0 0,1 1 0 0 0,-1 0 0 0 0,0-1-1 0 0,0 1 1 0 0,0-1 0 0 0,-1 0 149 0 0,-25-10-1377 0 0</inkml:trace>
  <inkml:trace contextRef="#ctx0" brushRef="#br0" timeOffset="264.616">1 66 1784 0 0,'7'-3'139'0'0,"0"0"1"0"0,1 1-1 0 0,-1-1 0 0 0,1 1 0 0 0,0 1 1 0 0,-1-1-1 0 0,1 1 0 0 0,0 1 0 0 0,0-1 1 0 0,0 1-1 0 0,0 1 0 0 0,0-1 0 0 0,-1 1 0 0 0,1 1 1 0 0,0 0-1 0 0,-1 0 0 0 0,1 0 0 0 0,-1 1 1 0 0,0 0-1 0 0,1 0 0 0 0,-1 1 0 0 0,-1 0 1 0 0,1 0-1 0 0,-1 1 0 0 0,1 0 0 0 0,-1 0 1 0 0,-1 0-1 0 0,1 1 0 0 0,-1-1 0 0 0,0 1 0 0 0,0 1 1 0 0,0-1-1 0 0,-1 1 0 0 0,0 0 0 0 0,-1 0 1 0 0,1 0-1 0 0,-1 0 0 0 0,-1 1 0 0 0,1-1 1 0 0,-1 1-1 0 0,-1-1 0 0 0,1 1-139 0 0,-3 3 57 0 0,0 0 0 0 0,-1-1-1 0 0,0 1 1 0 0,0-1 0 0 0,-1 1-1 0 0,-1-1 1 0 0,1 0 0 0 0,-2 0 0 0 0,1 0-1 0 0,-2-1 1 0 0,1 0 0 0 0,-1 0 0 0 0,0 0-1 0 0,-1 0 1 0 0,-2 1-57 0 0,4-4-221 0 0,0-1-1 0 0,-1-1 0 0 0,1 1 1 0 0,-1-1-1 0 0,0 1 1 0 0,0-2-1 0 0,0 1 1 0 0,0-1-1 0 0,-1 0 1 0 0,1 0-1 0 0,-1-1 0 0 0,0 1 1 0 0,0-1-1 0 0,0-1 1 0 0,-3 1 221 0 0,3-2-2440 0 0,7 0 1252 0 0</inkml:trace>
  <inkml:trace contextRef="#ctx0" brushRef="#br0" timeOffset="760.078">727 407 1400 0 0,'23'185'4338'0'0,"-82"-78"-1399"0"0,58-106-2901 0 0,0-1-1 0 0,1 0 0 0 0,-1 1 0 0 0,0-1 0 0 0,0 0 0 0 0,1 0 0 0 0,-1 1 0 0 0,0-1 0 0 0,0 0 0 0 0,1 0 0 0 0,-1 0 0 0 0,0 0 0 0 0,0 0 0 0 0,1 0 0 0 0,-1 0 0 0 0,0 0 0 0 0,0 0 0 0 0,1-1 0 0 0,-1 1 0 0 0,0 0 0 0 0,0 0 0 0 0,1-1 0 0 0,-1 1 0 0 0,0 0 1 0 0,1-1-1 0 0,-1 1 0 0 0,0-1 0 0 0,1 1 0 0 0,-1-1 0 0 0,1 1 0 0 0,-1-1 0 0 0,1 1 0 0 0,-1-1 0 0 0,1 1 0 0 0,-1-1 0 0 0,1 0 0 0 0,0 1 0 0 0,-1-1 0 0 0,1 0 0 0 0,0 1 0 0 0,-1-1 0 0 0,1 0 0 0 0,0 0 0 0 0,0 1 0 0 0,0-1 0 0 0,0 0 0 0 0,0 0 1 0 0,0 1-1 0 0,0-1 0 0 0,0 0 0 0 0,0 0 0 0 0,0 1 0 0 0,0-1 0 0 0,0 0 0 0 0,0 0 0 0 0,1 1 0 0 0,-1-1 0 0 0,0 0 0 0 0,1 0-37 0 0,0-59 273 0 0,8 13-179 0 0,3 2 0 0 0,1-1-1 0 0,2 2 1 0 0,2 0 0 0 0,2 1-1 0 0,2 1 1 0 0,2 0 0 0 0,15-19-94 0 0,-28 45-9 0 0,41-35 78 0 0,-51 51-59 0 0,58 124 78 0 0,61 224-2026 0 0,-149-311-4613 0 0,19-37 5332 0 0</inkml:trace>
  <inkml:trace contextRef="#ctx0" brushRef="#br0" timeOffset="1009.766">750 460 2452 0 0,'0'-1'210'0'0,"0"1"1"0"0,0 0-1 0 0,1 0 0 0 0,-1 0 0 0 0,0 0 0 0 0,0-1 0 0 0,0 1 0 0 0,1 0 0 0 0,-1 0 1 0 0,0 0-1 0 0,0-1 0 0 0,0 1 0 0 0,0 0 0 0 0,0 0 0 0 0,0-1 0 0 0,0 1 1 0 0,1 0-1 0 0,-1 0 0 0 0,0-1 0 0 0,0 1 0 0 0,0 0 0 0 0,0-1 0 0 0,0 1 1 0 0,0 0-1 0 0,0 0 0 0 0,0-1 0 0 0,0 1 0 0 0,0 0 0 0 0,-1 0 0 0 0,1-1-210 0 0,21-2 135 0 0,65-29-1084 0 0,40-28-4617 0 0,-99 46 4238 0 0</inkml:trace>
  <inkml:trace contextRef="#ctx0" brushRef="#br0" timeOffset="1259.004">1348 111 1956 0 0,'17'-17'7596'0'0,"-14"44"-4967"0"0,-4-2-2586 0 0,6 38 171 0 0,2 1-1 0 0,2-1 0 0 0,4 0 0 0 0,7 18-213 0 0,9 45 208 0 0,0 80-2557 0 0,-29-205 2252 0 0,0-1 0 0 0,0 1 0 0 0,-1 0 0 0 0,1-1 0 0 0,0 1 0 0 0,-1 0 0 0 0,1-1 0 0 0,-1 1 0 0 0,1-1 0 0 0,-1 1 0 0 0,1-1 0 0 0,-1 1 0 0 0,1-1 0 0 0,-1 1 0 0 0,1-1 0 0 0,-1 0 0 0 0,0 1 0 0 0,1-1 0 0 0,-1 0 0 0 0,0 1 0 0 0,1-1 0 0 0,-1 0 0 0 0,0 0 0 0 0,1 0 0 0 0,-1 0 0 0 0,0 1 0 0 0,1-1 0 0 0,-1 0 0 0 0,0 0 0 0 0,0 0 0 0 0,1-1 0 0 0,-1 1 0 0 0,0 0 0 0 0,1 0 0 0 0,-1 0 0 0 0,0 0 0 0 0,1-1 0 0 0,-1 1 0 0 0,0 0 0 0 0,1-1 0 0 0,-1 1 0 0 0,0 0 0 0 0,1-1 0 0 0,-1 1 0 0 0,1-1-1 0 0,-1 1 1 0 0,1-1 0 0 0,-1 1 0 0 0,1-1 0 0 0,-1 1 0 0 0,1-1 0 0 0,0 0 0 0 0,-1 1 0 0 0,1-1 0 0 0,0 1 0 0 0,-1-1 0 0 0,1 0 0 0 0,0 0 0 0 0,0 1 0 0 0,0-1 0 0 0,0 0 0 0 0,-1 1 0 0 0,1-1 0 0 0,0 0 0 0 0,0 1 0 0 0,0-1 0 0 0,1 0 0 0 0,-1 0 97 0 0,-7-20-1141 0 0,-1-5 47 0 0</inkml:trace>
  <inkml:trace contextRef="#ctx0" brushRef="#br0" timeOffset="1491.997">1703 205 2528 0 0,'10'5'5092'0'0,"-12"7"-4904"0"0,-10 197 1896 0 0,64-13-1805 0 0,-52-196-392 0 0,0-1-1 0 0,0 0 1 0 0,-1 0 0 0 0,1 1-1 0 0,0-1 1 0 0,-1 0 0 0 0,1 1-1 0 0,-1-1 1 0 0,1 1 0 0 0,-1-1-1 0 0,1 0 1 0 0,-1 1 0 0 0,1-1-1 0 0,-1 1 1 0 0,1-1 0 0 0,-1 1-1 0 0,0 0 1 0 0,1-1 0 0 0,-1 1-1 0 0,0 0 1 0 0,1-1 0 0 0,-1 1-1 0 0,0 0 1 0 0,1 0 0 0 0,-1-1-1 0 0,0 1 1 0 0,0 0 0 0 0,1 0-1 0 0,-1 0 1 0 0,0 0 0 0 0,0 0-1 0 0,1 0 1 0 0,-1 0 0 0 0,0 0-1 0 0,0 1 1 0 0,1-1 0 0 0,-1 0-1 0 0,0 0 1 0 0,0 0 0 0 0,1 1-1 0 0,-1-1 1 0 0,0 1 0 0 0,1-1-1 0 0,-1 0 1 0 0,1 1 0 0 0,-1-1-1 0 0,0 1 1 0 0,1-1 0 0 0,-1 1-1 0 0,1-1 1 0 0,-1 1 0 0 0,1 0-1 0 0,0-1 1 0 0,-1 1 0 0 0,1 0-1 0 0,0-1 1 0 0,-1 1 0 0 0,1 0-1 0 0,0-1 1 0 0,0 1 0 0 0,-1 0-1 0 0,1 0 1 0 0,0-1 0 0 0,0 1-1 0 0,0 0 1 0 0,0 0 0 0 0,0 0 113 0 0,-15-12-1322 0 0</inkml:trace>
  <inkml:trace contextRef="#ctx0" brushRef="#br0" timeOffset="1940.07">1623 235 1152 0 0,'-5'-48'5250'0'0,"89"-45"-3068"0"0,-80 92-2147 0 0,1 1 1 0 0,0-1-1 0 0,0 1 0 0 0,-1 0 0 0 0,1 1 1 0 0,0-1-1 0 0,-1 1 0 0 0,1 0 0 0 0,0 0 1 0 0,-1 0-1 0 0,1 1 0 0 0,-1 0 0 0 0,1 0 0 0 0,-1 0 1 0 0,0 0-1 0 0,0 0 0 0 0,0 1 0 0 0,0 0 1 0 0,-1 0-1 0 0,1 0 0 0 0,-1 0 0 0 0,1 1 1 0 0,-1-1-1 0 0,0 1 0 0 0,0 0 0 0 0,-1 0 1 0 0,1 0-1 0 0,-1 0 0 0 0,0 0 0 0 0,0 1 1 0 0,0-1-1 0 0,-1 1 0 0 0,0-1 0 0 0,1 1 1 0 0,-2 0-1 0 0,1-1 0 0 0,0 1 0 0 0,-1 0 1 0 0,0-1-1 0 0,0 1 0 0 0,0 0 0 0 0,-1 0-35 0 0,-11 144 294 0 0,11-144-288 0 0,-1-1 1 0 0,1 1 0 0 0,1 0 0 0 0,-1-1-1 0 0,1 1 1 0 0,-1 0 0 0 0,1 0 0 0 0,1-1-1 0 0,-1 1 1 0 0,1 0 0 0 0,0-1 0 0 0,0 1-1 0 0,0 0 1 0 0,0-1 0 0 0,1 1 0 0 0,0-1-1 0 0,0 0 1 0 0,0 0 0 0 0,0 1 0 0 0,1-1-1 0 0,0-1 1 0 0,0 1 0 0 0,0 0 0 0 0,0-1-1 0 0,0 1 1 0 0,1-1 0 0 0,-1 0 0 0 0,1 0 0 0 0,0-1-1 0 0,0 1 1 0 0,0-1 0 0 0,4 2-7 0 0,40 37-13 0 0,-46-39 16 0 0,1 1 1 0 0,-1-1-1 0 0,0 1 1 0 0,0-1-1 0 0,0 1 1 0 0,0 0-1 0 0,0 0 1 0 0,0 0-1 0 0,-1 0 1 0 0,0 0-1 0 0,1 0 1 0 0,-1 0-1 0 0,0 0 1 0 0,-1 0-1 0 0,1 1 1 0 0,0-1-1 0 0,-1 0 1 0 0,0 1-1 0 0,0-1 1 0 0,0 0-1 0 0,0 1 1 0 0,0-1-1 0 0,-1 0 1 0 0,1 1-1 0 0,-1-1 1 0 0,0 0-1 0 0,0 0 1 0 0,0 0-1 0 0,-1 0 1 0 0,1 0-1 0 0,-1 0 1 0 0,0 0-1 0 0,1 0 1 0 0,-1 0-1 0 0,0-1 1 0 0,-1 1-1 0 0,1-1 1 0 0,0 1-1 0 0,-1-1 0 0 0,1 0 1 0 0,-1 0-1 0 0,-1 0-3 0 0,-4 4-97 0 0,-2 0-1 0 0,1 0 1 0 0,-1-1-1 0 0,0 0 1 0 0,0-1-1 0 0,0 0 0 0 0,0-1 1 0 0,-1 0-1 0 0,0-1 1 0 0,1 0-1 0 0,-1 0 0 0 0,0-1 1 0 0,-2-1 97 0 0,11 0-101 0 0,0-1-1 0 0,-1 0 1 0 0,1 0-1 0 0,0 0 1 0 0,0 0 0 0 0,0 0-1 0 0,0 0 1 0 0,0 0 0 0 0,0-1-1 0 0,0 1 1 0 0,1-1 0 0 0,-1 1-1 0 0,0-1 1 0 0,1 0 0 0 0,-1 0-1 0 0,1 1 1 0 0,0-1-1 0 0,0 0 1 0 0,-1 0 0 0 0,1-1-1 0 0,0 1 1 0 0,1 0 0 0 0,-1 0-1 0 0,0 0 1 0 0,1-1 0 0 0,-1 1-1 0 0,1 0 1 0 0,0 0 0 0 0,0-1-1 0 0,-1 1 1 0 0,2 0-1 0 0,-1-1 1 0 0,0 1 0 0 0,0 0-1 0 0,1-1 1 0 0,-1 1 0 0 0,1 0-1 0 0,0 0 1 0 0,0 0 0 0 0,0-1-1 0 0,0 1 1 0 0,0 0 0 0 0,0 0-1 0 0,0 0 1 0 0,1 0 101 0 0,14-24-1282 0 0,3 4-110 0 0</inkml:trace>
  <inkml:trace contextRef="#ctx0" brushRef="#br0" timeOffset="2203.846">2161 428 1056 0 0,'9'-2'1455'0'0,"22"4"6102"0"0,-26 27-6004 0 0,7 138-573 0 0,-2-71-2479 0 0,-10-92 1278 0 0,-1 0 0 0 0,1 0-1 0 0,-1-1 1 0 0,1 1-1 0 0,-1 0 1 0 0,0 0 0 0 0,0 0-1 0 0,-1-1 1 0 0,1 1-1 0 0,-1-1 1 0 0,0 1 0 0 0,0-1-1 0 0,0 1 1 0 0,0-1-1 0 0,-1 0 1 0 0,1 0 0 0 0,-1 0-1 0 0,0 0 1 0 0,0-1-1 0 0,0 1 1 0 0,0-1 0 0 0,0 0-1 0 0,-1 0 1 0 0,1 0-1 0 0,-1 0 1 0 0,1 0 0 0 0,-1-1-1 0 0,1 0 1 0 0,-1 1-1 0 0,0-1 1 0 0,0-1 0 0 0,-3 1 221 0 0,-20 3-1187 0 0,7-3 56 0 0</inkml:trace>
  <inkml:trace contextRef="#ctx0" brushRef="#br0" timeOffset="2611.008">495 68 896 0 0,'-12'5'235'0'0,"-1"1"1"0"0,1 0-1 0 0,1 1 0 0 0,-1 0 0 0 0,1 1 1 0 0,0 0-1 0 0,1 1 0 0 0,0 0 0 0 0,0 1 0 0 0,1 0 1 0 0,0 0-1 0 0,1 1 0 0 0,0 0 0 0 0,1 0 1 0 0,0 1-1 0 0,1 0 0 0 0,0 0 0 0 0,0 1 1 0 0,2 0-1 0 0,0 0 0 0 0,0 0 0 0 0,1 0 1 0 0,0 3-236 0 0,2-2 121 0 0,0 0 0 0 0,1 0 0 0 0,0 0 0 0 0,1 0 0 0 0,1 0 0 0 0,0 0 1 0 0,1 0-1 0 0,0-1 0 0 0,1 1 0 0 0,1-1 0 0 0,0 0 0 0 0,1 0 1 0 0,0 0-1 0 0,1-1 0 0 0,0 0 0 0 0,1 0 0 0 0,0-1 0 0 0,1 0 0 0 0,0-1 1 0 0,6 5-122 0 0,20 19 181 0 0,1-2 1 0 0,1-1-1 0 0,2-2 1 0 0,1-2 0 0 0,16 7-182 0 0,247 127-985 0 0,21-53-4721 0 0,-267-97 4483 0 0</inkml:trace>
  <inkml:trace contextRef="#ctx0" brushRef="#br0" timeOffset="3002.896">2358 54 1056 0 0,'8'-15'4026'0'0,"47"19"-2134"0"0,-28 7-1715 0 0,-1 1 0 0 0,0 1 0 0 0,-1 1 0 0 0,0 2 0 0 0,-1 0 0 0 0,-1 1 0 0 0,0 2 0 0 0,-1 0 0 0 0,-2 1 0 0 0,0 2 0 0 0,-1 0 0 0 0,-1 0 0 0 0,-1 2 0 0 0,-1 0 0 0 0,-1 1 0 0 0,-1 1 0 0 0,-1 1-177 0 0,-6-11 8 0 0,-1 0 1 0 0,0 1-1 0 0,-1-1 0 0 0,-1 1 1 0 0,-1 1-1 0 0,0-1 0 0 0,-1 0 1 0 0,-1 1-1 0 0,-1-1 0 0 0,0 1 1 0 0,-1-1-1 0 0,-1 1 1 0 0,-1-1-1 0 0,0 0 0 0 0,-1 0 1 0 0,-1 0-1 0 0,-1-1 0 0 0,0 1 1 0 0,-1-1-1 0 0,-1-1 0 0 0,0 1 1 0 0,-1-1-1 0 0,-1-1 0 0 0,0 0 1 0 0,-1 0-1 0 0,-1-1 1 0 0,0 0-1 0 0,0-1 0 0 0,-2-1 1 0 0,1 0-1 0 0,-1 0 0 0 0,-14 6-8 0 0,24-13-249 0 0,0-1 1 0 0,0-1-1 0 0,0 1 0 0 0,-1-1 0 0 0,1 1 0 0 0,-1-1 0 0 0,1 0 1 0 0,-1-1-1 0 0,0 1 0 0 0,0-1 0 0 0,0 0 0 0 0,0 0 0 0 0,0-1 1 0 0,0 1-1 0 0,0-1 0 0 0,0 0 0 0 0,0-1 0 0 0,0 1 0 0 0,0-1 1 0 0,0 0-1 0 0,0 0 0 0 0,0 0 0 0 0,0-1 0 0 0,1 0 0 0 0,-1 0 0 0 0,0 0 1 0 0,-3-3 248 0 0,-13-17-1176 0 0</inkml:trace>
  <inkml:trace contextRef="#ctx0" brushRef="#br0" timeOffset="3703.339">3048 376 2352 0 0,'0'0'990'0'0,"0"0"-114"0"0,0 0-55 0 0,0 0-14 0 0,0 0-30 0 0,0 0-68 0 0,-6-1-11 0 0,-11-3 785 0 0,46-4-632 0 0,51-3-16 0 0,61-5-219 0 0,105-13-2455 0 0,-9-27-4557 0 0,-213 46 5116 0 0</inkml:trace>
  <inkml:trace contextRef="#ctx0" brushRef="#br0" timeOffset="3967.68">3515 3 3276 0 0,'-17'-3'5613'0'0,"8"24"-3723"0"0,4 40-1749 0 0,5-55 260 0 0,28 309 260 0 0,34-112-8294 0 0,-54-187 6382 0 0,0-4-31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5:3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1088 0 0,'0'0'514'0'0,"3"-14"2440"0"0,10 0-730 0 0,-13 12-2035 0 0,0 2-47 0 0,5-4 30 0 0,25-16 585 0 0,-30 20-618 0 0,0 0-44 0 0,4 9 880 0 0,-4 338-612 0 0,3-290-204 0 0,3-1-1 0 0,2-1 1 0 0,3 1-1 0 0,13 35-158 0 0,-24-89 82 0 0,3 39 344 0 0,10-30-2966 0 0,-28-54-2582 0 0,11 34 5222 0 0,-5-13-1296 0 0</inkml:trace>
  <inkml:trace contextRef="#ctx0" brushRef="#br0" timeOffset="555.672">18 161 1160 0 0,'-1'-3'162'0'0,"0"0"0"0"0,1 0-1 0 0,-1 0 1 0 0,1 0 0 0 0,0 0 0 0 0,0 0-1 0 0,0 0 1 0 0,0 0 0 0 0,0 0 0 0 0,1 0-1 0 0,-1 0 1 0 0,1 0 0 0 0,0 0 0 0 0,0 1-1 0 0,0-1 1 0 0,0 0 0 0 0,1 0 0 0 0,-1 1-1 0 0,1-1 1 0 0,-1 1 0 0 0,1-1 0 0 0,0 1-1 0 0,0 0 1 0 0,0 0 0 0 0,0-1 0 0 0,1 2-1 0 0,-1-1 1 0 0,0 0 0 0 0,1 0 0 0 0,0 1-1 0 0,-1-1 1 0 0,1 1 0 0 0,0 0 0 0 0,0 0-1 0 0,2-1-161 0 0,112-24 638 0 0,-106 30-594 0 0,-1-1-1 0 0,0 1 1 0 0,0 1-1 0 0,-1 0 1 0 0,1 0-1 0 0,-1 1 1 0 0,0 0-1 0 0,-1 1 1 0 0,1 0-1 0 0,-1 0 1 0 0,0 1-1 0 0,-1-1 1 0 0,0 2-1 0 0,0-1 1 0 0,-1 1-1 0 0,0 0 1 0 0,-1 1-1 0 0,0-1 1 0 0,0 1-1 0 0,-1 0 1 0 0,0 0-1 0 0,-1 0 1 0 0,0 1-1 0 0,1 7-43 0 0,-2-10-9 0 0,-1 0-1 0 0,1 1 0 0 0,-1-1 0 0 0,-1 1 1 0 0,1 0-1 0 0,-2-1 0 0 0,1 1 0 0 0,-1 0 0 0 0,0-1 1 0 0,-1 1-1 0 0,0-1 0 0 0,0 0 0 0 0,-1 0 1 0 0,0 0-1 0 0,-1 0 0 0 0,0 0 0 0 0,0 0 1 0 0,0-1-1 0 0,-1 0 0 0 0,0 0 0 0 0,0 0 0 0 0,-1 0 1 0 0,0-1-1 0 0,0 0 0 0 0,-1 0 0 0 0,1-1 1 0 0,-1 0-1 0 0,0 0 0 0 0,-1-1 0 0 0,1 1 1 0 0,-1-2-1 0 0,0 1 0 0 0,0-1 0 0 0,0 0 0 0 0,-1-1 10 0 0,-69-10-5179 0 0,63-5 3981 0 0</inkml:trace>
  <inkml:trace contextRef="#ctx0" brushRef="#br0" timeOffset="1410.297">722 136 1468 0 0,'58'-30'2997'0'0,"-58"30"-2879"0"0,0 0 0 0 0,0 1 0 0 0,0-1 0 0 0,0 0 0 0 0,0 1 0 0 0,0-1 0 0 0,0 0 0 0 0,0 0 0 0 0,0 1 0 0 0,0-1 0 0 0,0 0 0 0 0,0 1 0 0 0,0-1 0 0 0,0 0 0 0 0,1 0 0 0 0,-1 1 0 0 0,0-1 0 0 0,0 0 0 0 0,0 0 0 0 0,0 1 0 0 0,1-1 0 0 0,-1 0 0 0 0,0 0 0 0 0,0 0 0 0 0,1 1 0 0 0,-1-1-1 0 0,0 0 1 0 0,0 0-118 0 0,-11 16 147 0 0,2 7-75 0 0,1 0 1 0 0,1 1-1 0 0,1 0 0 0 0,1 0 1 0 0,1 0-1 0 0,1 1 1 0 0,2-1-1 0 0,0 1 0 0 0,3 23-72 0 0,-2-35 34 0 0,27 126 283 0 0,-22-80-937 0 0,-5-58 522 0 0,-1 0 0 0 0,1 0 0 0 0,0 0 0 0 0,0 0 0 0 0,-1 0-1 0 0,1 0 1 0 0,-1 0 0 0 0,1 0 0 0 0,-1 0 0 0 0,1-1 0 0 0,-1 1 0 0 0,1 0-1 0 0,-1 0 1 0 0,0 0 0 0 0,1-1 0 0 0,-1 1 0 0 0,0 0 0 0 0,0-1-1 0 0,0 1 1 0 0,1-1 0 0 0,-1 1 0 0 0,0-1 0 0 0,0 1 0 0 0,0-1 0 0 0,0 0-1 0 0,0 1 1 0 0,0-1 0 0 0,0 0 0 0 0,0 0 0 0 0,0 0 0 0 0,0 1-1 0 0,0-1 1 0 0,0 0 0 0 0,0-1 0 0 0,0 1 0 0 0,0 0 0 0 0,0 0 0 0 0,0 0-1 0 0,0 0 1 0 0,0-1 0 0 0,0 1 0 0 0,0-1 0 0 0,0 1 0 0 0,0 0-1 0 0,0-1 1 0 0,0 0 0 0 0,1 1 0 0 0,-1-1 0 0 0,0 1 0 0 0,0-1 0 0 0,1 0-1 0 0,-1 0 1 0 0,0 1 0 0 0,1-1 0 0 0,-1 0 98 0 0,-14-9-1203 0 0</inkml:trace>
  <inkml:trace contextRef="#ctx0" brushRef="#br0" timeOffset="2263.404">754 154 1164 0 0,'-19'-12'6596'0'0,"83"-36"-5731"0"0,-59 44-869 0 0,1 0 0 0 0,-1 1 0 0 0,1 0-1 0 0,0 0 1 0 0,0 1 0 0 0,0 0 0 0 0,0 0 0 0 0,0 0 0 0 0,0 1 0 0 0,0 0 0 0 0,1 0 0 0 0,-1 0 0 0 0,1 1 0 0 0,-1 0 0 0 0,0 0 0 0 0,1 1-1 0 0,-1-1 1 0 0,0 1 0 0 0,1 1 0 0 0,-1-1 0 0 0,0 1 0 0 0,0 0 0 0 0,0 1 0 0 0,0 0 0 0 0,-1 0 0 0 0,1 0 0 0 0,-1 0 0 0 0,1 1-1 0 0,-1 0 1 0 0,0 0 0 0 0,-1 0 0 0 0,1 1 0 0 0,-1-1 0 0 0,0 1 0 0 0,0 0 0 0 0,0 0 0 0 0,-1 1 0 0 0,1-1 0 0 0,-1 1 0 0 0,-1 0 0 0 0,1 0-1 0 0,-1 1 5 0 0,3 10 12 0 0,-2 1-1 0 0,0 0 1 0 0,-1-1-1 0 0,-1 1 0 0 0,0 1 1 0 0,-2-1-1 0 0,0 0 1 0 0,-1 0-1 0 0,0-1 0 0 0,-2 1 1 0 0,0 0-1 0 0,-1-1 0 0 0,-1 0 1 0 0,0 0-12 0 0,5-16 39 0 0,1-1 10 0 0,0 0-1 0 0,13 0-57 0 0,0 1 1 0 0,0 1-1 0 0,0 0 0 0 0,0 0 1 0 0,0 1-1 0 0,0 1 1 0 0,-1 0-1 0 0,0 1 0 0 0,0 0 1 0 0,0 1-1 0 0,5 4 9 0 0,-13-8 0 0 0,-1 0-1 0 0,1 0 0 0 0,-1 1 1 0 0,0-1-1 0 0,0 1 0 0 0,0 0 1 0 0,0 0-1 0 0,0 0 0 0 0,-1 0 1 0 0,0 1-1 0 0,1-1 1 0 0,-1 0-1 0 0,0 1 0 0 0,-1 0 1 0 0,1-1-1 0 0,0 1 0 0 0,-1 0 1 0 0,0 0-1 0 0,0 0 1 0 0,0 0-1 0 0,-1 0 0 0 0,1 0 1 0 0,-1 0-1 0 0,0 0 0 0 0,0 0 1 0 0,0 0-1 0 0,-1 0 0 0 0,0 0 1 0 0,1 0-1 0 0,-1 0 1 0 0,-1 0-1 0 0,1 0 0 0 0,0 0 1 0 0,-1 0-1 0 0,0-1 0 0 0,0 1 1 0 0,-1 0 0 0 0,-4 6-72 0 0,-1 0 0 0 0,-1-1 0 0 0,0 0 0 0 0,0 0 1 0 0,-1-1-1 0 0,0 0 0 0 0,0-1 0 0 0,-1 0 0 0 0,0-1 0 0 0,0 0 0 0 0,-1 0 1 0 0,1-2-1 0 0,-1 1 0 0 0,0-1 0 0 0,-1-1 0 0 0,1 0 0 0 0,0-1 1 0 0,-1 0-1 0 0,0-1 0 0 0,1-1 0 0 0,-6 0 72 0 0,15 0-158 0 0,0 0-1 0 0,0-1 1 0 0,0 1-1 0 0,0-1 1 0 0,0 0-1 0 0,0 0 1 0 0,0 0 0 0 0,1 0-1 0 0,-1 0 1 0 0,0-1-1 0 0,1 1 1 0 0,-1-1-1 0 0,1 0 1 0 0,-1 1 0 0 0,1-1-1 0 0,0-1 1 0 0,0 1-1 0 0,0 0 1 0 0,0 0-1 0 0,0-1 1 0 0,0 1-1 0 0,0-1 1 0 0,1 1 0 0 0,-1-3 158 0 0,-8-14-1216 0 0</inkml:trace>
  <inkml:trace contextRef="#ctx0" brushRef="#br0" timeOffset="2604.63">1427 359 1900 0 0,'11'14'5797'0'0,"-1"4"-4037"0"0,36 197-643 0 0,-14-90-869 0 0,-32-124-371 0 0,0 0 1 0 0,1 0 0 0 0,-1 1 0 0 0,-1-1 0 0 0,1 0 0 0 0,0 0-1 0 0,0 0 1 0 0,0 0 0 0 0,0 0 0 0 0,-1 0 0 0 0,1 0 0 0 0,0 0-1 0 0,-1 0 1 0 0,1 0 0 0 0,-1 0 0 0 0,0 0 0 0 0,1 0 0 0 0,-1 0-1 0 0,0 0 1 0 0,1 0 0 0 0,-1 0 0 0 0,0-1 0 0 0,0 1-1 0 0,0 0 1 0 0,0 0 0 0 0,0-1 0 0 0,1 1 0 0 0,-1-1 0 0 0,0 1-1 0 0,0-1 1 0 0,-1 1 0 0 0,1-1 0 0 0,0 0 0 0 0,0 1 0 0 0,0-1-1 0 0,0 0 1 0 0,0 0 0 0 0,0 0 0 0 0,0 0 0 0 0,0 0-1 0 0,-1 0 1 0 0,1 0 0 0 0,0 0 0 0 0,0 0 0 0 0,0-1 0 0 0,0 1-1 0 0,0 0 1 0 0,0-1 0 0 0,0 1 0 0 0,0-1 0 0 0,0 1 0 0 0,0-1-1 0 0,0 0 1 0 0,0 1 0 0 0,0-1 0 0 0,0 0 0 0 0,0 1-1 0 0,1-1 1 0 0,-1 0 0 0 0,0 0 0 0 0,1 0 0 0 0,-1 0 0 0 0,0 0-1 0 0,1 0 1 0 0,-1 0 122 0 0,-17-12-1196 0 0</inkml:trace>
  <inkml:trace contextRef="#ctx0" brushRef="#br0" timeOffset="3117.366">586 50 1280 0 0,'-12'6'187'0'0,"0"0"0"0"0,0 1 0 0 0,1 1 0 0 0,0 0 0 0 0,0 0 0 0 0,1 1 0 0 0,0 1 1 0 0,1-1-1 0 0,0 2 0 0 0,1-1 0 0 0,0 1 0 0 0,0 0 0 0 0,1 1 0 0 0,1 0 0 0 0,0 0 0 0 0,0 0 0 0 0,1 1 0 0 0,1 0 0 0 0,0 0 0 0 0,1 0 0 0 0,0 0 0 0 0,1 0 0 0 0,1 1 0 0 0,-1 3-187 0 0,1 8 161 0 0,0 0-1 0 0,2 0 0 0 0,1 0 0 0 0,0-1 0 0 0,2 1 0 0 0,1 0 1 0 0,1-1-1 0 0,1 0 0 0 0,1-1 0 0 0,1 1 0 0 0,1-2 0 0 0,12 21-160 0 0,0-11 78 0 0,1 0 0 0 0,1-2 0 0 0,2-1 0 0 0,1 0 0 0 0,1-2-1 0 0,1-2 1 0 0,2 0 0 0 0,18 10-78 0 0,164 88-2518 0 0,-127-93 193 0 0,-47-21 1234 0 0</inkml:trace>
  <inkml:trace contextRef="#ctx0" brushRef="#br0" timeOffset="3462.588">1443 0 2368 0 0,'21'16'363'0'0,"-1"0"0"0"0,-1 1-1 0 0,0 1 1 0 0,-2 1-1 0 0,0 1 1 0 0,-1 0 0 0 0,-1 1-1 0 0,-1 0 1 0 0,-1 1 0 0 0,-1 1-1 0 0,-1 0 1 0 0,0 1 0 0 0,-2 2-363 0 0,7 10 376 0 0,-3 1 1 0 0,0 1 0 0 0,-3 0-1 0 0,-1 0 1 0 0,-2 1 0 0 0,-2 0 0 0 0,-1 1-1 0 0,-2 33-376 0 0,-3-56-26 0 0,-1 0-1 0 0,-1-1 0 0 0,0 1 0 0 0,-1-1 1 0 0,-1 0-1 0 0,0 0 0 0 0,-2 0 0 0 0,1-1 1 0 0,-5 6 26 0 0,-24 38-1464 0 0,-17-22-3604 0 0,50-36 3688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5:47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2720 0 0,'0'0'680'0'0,"0"0"24"0"0,0 0-11 0 0,2-15 1693 0 0,37-16 1159 0 0,-31 82-1973 0 0,-5 14-1311 0 0,2 0 1 0 0,3 0-1 0 0,3 0 0 0 0,2-1 1 0 0,4-1-1 0 0,6 11-261 0 0,-8-16-2027 0 0,-22-66-1889 0 0,-8-9 2240 0 0,-8-25-871 0 0,12 18 1401 0 0</inkml:trace>
  <inkml:trace contextRef="#ctx0" brushRef="#br0" timeOffset="279.614">95 178 2272 0 0,'0'-4'125'0'0,"0"0"1"0"0,0 0-1 0 0,0 0 0 0 0,1 0 0 0 0,-1 0 1 0 0,1 0-1 0 0,0 0 0 0 0,0 0 0 0 0,0 0 0 0 0,1 0 1 0 0,-1 1-1 0 0,1-1 0 0 0,0 1 0 0 0,0-1 1 0 0,1 1-1 0 0,-1 0 0 0 0,0-1 0 0 0,1 1 0 0 0,0 0 1 0 0,0 1-1 0 0,0-1 0 0 0,0 0 0 0 0,0 1 0 0 0,1 0 1 0 0,-1 0-1 0 0,1 0 0 0 0,-1 0 0 0 0,1 0 1 0 0,0 1-1 0 0,0 0 0 0 0,-1-1 0 0 0,1 2 0 0 0,0-1 1 0 0,0 0-1 0 0,0 1 0 0 0,4-1-125 0 0,2 1 110 0 0,1 0 0 0 0,-1 0 0 0 0,1 1 0 0 0,-1 1 0 0 0,1-1 0 0 0,-1 2 0 0 0,0-1 1 0 0,0 2-1 0 0,0-1 0 0 0,0 1 0 0 0,0 1 0 0 0,-1 0 0 0 0,6 4-110 0 0,-9-7 29 0 0,-1 2 1 0 0,0-1-1 0 0,-1 0 1 0 0,1 1-1 0 0,0 0 1 0 0,-1 0-1 0 0,0 0 1 0 0,0 0-1 0 0,0 1 1 0 0,-1 0-1 0 0,1 0 1 0 0,-1 0-1 0 0,0 0 1 0 0,-1 0-1 0 0,1 1 1 0 0,-1-1-1 0 0,0 1 1 0 0,-1-1-1 0 0,1 1 1 0 0,-1 0-1 0 0,0 0 1 0 0,0 0-1 0 0,-1 0 1 0 0,0-1-1 0 0,0 1 1 0 0,0 0-1 0 0,-1 0 1 0 0,0 0-1 0 0,0 0 1 0 0,0 0-1 0 0,-1-1 1 0 0,1 1-1 0 0,-2-1 1 0 0,1 1-1 0 0,0-1 1 0 0,-1 0-1 0 0,0 1 1 0 0,-1-2-1 0 0,1 1 1 0 0,-1 0-1 0 0,0-1 1 0 0,0 1-1 0 0,0-1 1 0 0,0 0-1 0 0,-1 0 1 0 0,0-1-1 0 0,1 0 1 0 0,-2 0-1 0 0,-3 3-29 0 0,-85 26-1104 0 0,30-25-3597 0 0,55-9 3437 0 0,0-12 89 0 0</inkml:trace>
  <inkml:trace contextRef="#ctx0" brushRef="#br0" timeOffset="1104.5">801 181 1808 0 0,'2'-15'2624'0'0,"39"-26"1058"0"0,-10 126-756 0 0,65 167-2847 0 0,-96-250-258 0 0,0 0 0 0 0,-1-1 1 0 0,0 1-1 0 0,1 0 0 0 0,-1-1 0 0 0,0 1 0 0 0,0-1 0 0 0,0 1 1 0 0,0-1-1 0 0,0 0 0 0 0,0 1 0 0 0,0-1 0 0 0,0 0 0 0 0,-1 0 1 0 0,1 0-1 0 0,0 0 0 0 0,-1 0 0 0 0,1 0 0 0 0,-1 0 0 0 0,1 0 1 0 0,-1-1-1 0 0,1 1 0 0 0,-1 0 0 0 0,0-1 0 0 0,1 1 0 0 0,-1-1 1 0 0,0 0-1 0 0,1 0 0 0 0,-1 0 0 0 0,0 0 0 0 0,0 0 0 0 0,1 0 1 0 0,-1 0-1 0 0,0 0 0 0 0,1 0 0 0 0,-1-1 0 0 0,0 1 0 0 0,1-1 1 0 0,-1 1-1 0 0,1-1 0 0 0,-1 0 0 0 0,0 0 0 0 0,1 0 0 0 0,0 0 1 0 0,-2-1 178 0 0,-24-10-980 0 0</inkml:trace>
  <inkml:trace contextRef="#ctx0" brushRef="#br0" timeOffset="1756.493">954 110 1288 0 0,'-5'1'379'0'0,"-1"-1"1"0"0,0 1-1 0 0,1-2 0 0 0,-1 1 0 0 0,0-1 0 0 0,1 0 1 0 0,-1 0-1 0 0,1 0 0 0 0,-1-1 0 0 0,1 1 0 0 0,-1-2 1 0 0,1 1-1 0 0,0 0 0 0 0,0-1 0 0 0,0 0 0 0 0,1 0 1 0 0,-4-3-380 0 0,10 3 54 0 0,0 0 1 0 0,-1 0 0 0 0,1 0 0 0 0,1 0-1 0 0,-1 0 1 0 0,0 1 0 0 0,1-1 0 0 0,-1 1-1 0 0,1 0 1 0 0,0-1 0 0 0,0 1 0 0 0,0 0-1 0 0,0 1 1 0 0,0-1 0 0 0,0 0-1 0 0,0 1 1 0 0,1 0 0 0 0,-1 0 0 0 0,0 0-1 0 0,1 0 1 0 0,1 0-55 0 0,0 1 10 0 0,1 0 0 0 0,-1 0-1 0 0,1 0 1 0 0,0 1 0 0 0,-1-1-1 0 0,1 1 1 0 0,-1 1 0 0 0,1-1 0 0 0,-1 1-1 0 0,0 0 1 0 0,0 0 0 0 0,0 1 0 0 0,0-1-1 0 0,0 1 1 0 0,0 0 0 0 0,-1 1-1 0 0,1-1 1 0 0,-1 1 0 0 0,0 0 0 0 0,0 0-1 0 0,0 0 1 0 0,-1 0 0 0 0,1 1-1 0 0,-1 0 1 0 0,0-1 0 0 0,0 1 0 0 0,-1 0-1 0 0,0 0 1 0 0,1 1 0 0 0,-2-1-1 0 0,1 0 1 0 0,-1 1 0 0 0,1-1 0 0 0,-2 1-1 0 0,1-1 1 0 0,-1 1 0 0 0,1 0 0 0 0,-1-1-1 0 0,-1 1 1 0 0,1 0 0 0 0,-1-1-1 0 0,0 1 1 0 0,-1-1 0 0 0,1 1 0 0 0,-1-1-1 0 0,0 0 1 0 0,0 0 0 0 0,-1 0-1 0 0,1 0 1 0 0,-3 3-10 0 0,-76 98 776 0 0,138-100-158 0 0,-40-8-599 0 0,0 1 0 0 0,1 1 0 0 0,-1 0 0 0 0,0 2-1 0 0,0 0 1 0 0,1 0 0 0 0,-2 2 0 0 0,1 0 0 0 0,0 1 0 0 0,-1 1 0 0 0,0 0 0 0 0,0 1 0 0 0,-1 1 0 0 0,1 0 0 0 0,-2 2 0 0 0,1-1 0 0 0,-2 2 0 0 0,1 0-19 0 0,-12-9 2 0 0,0-1 0 0 0,-1 1 0 0 0,1 0-1 0 0,-1 1 1 0 0,1-1 0 0 0,-1 0 0 0 0,0 0 0 0 0,0 0 0 0 0,0 1 0 0 0,0-1 0 0 0,0 1-1 0 0,-1-1 1 0 0,1 1 0 0 0,-1-1 0 0 0,1 1 0 0 0,-1-1 0 0 0,0 1 0 0 0,0-1 0 0 0,0 1-1 0 0,0-1 1 0 0,-1 1 0 0 0,1-1 0 0 0,-1 1 0 0 0,1-1 0 0 0,-1 1 0 0 0,0-1-1 0 0,0 1 1 0 0,0-1 0 0 0,0 0 0 0 0,-1 0 0 0 0,1 0 0 0 0,-1 1 0 0 0,1-1 0 0 0,-1 0-1 0 0,0-1 1 0 0,1 1 0 0 0,-1 0 0 0 0,0 0 0 0 0,0-1 0 0 0,0 1 0 0 0,0-1-1 0 0,-1 0 1 0 0,1 0 0 0 0,-2 1-2 0 0,-107 38-177 0 0,100-39-30 0 0,1 0 1 0 0,-1 0 0 0 0,0-1-1 0 0,1 0 1 0 0,-1-1 0 0 0,1 0-1 0 0,-1-1 1 0 0,1 0-1 0 0,-1-1 1 0 0,1 0 0 0 0,0-1-1 0 0,-6-2 207 0 0,12 4-262 0 0,1 0-1 0 0,-1-1 0 0 0,1 1 1 0 0,-1-1-1 0 0,1 0 1 0 0,0 0-1 0 0,0 0 0 0 0,0 0 1 0 0,0-1-1 0 0,1 1 0 0 0,-1-1 1 0 0,1 1-1 0 0,0-1 1 0 0,0 0-1 0 0,0 0 0 0 0,1 0 1 0 0,-1 0-1 0 0,1 0 1 0 0,0 0-1 0 0,0 0 0 0 0,0-3 263 0 0,-1-17-1194 0 0</inkml:trace>
  <inkml:trace contextRef="#ctx0" brushRef="#br0" timeOffset="2236.47">1346 266 1460 0 0,'14'2'276'0'0,"-1"1"0"0"0,0 0 0 0 0,0 0 0 0 0,0 1 1 0 0,0 1-1 0 0,0 0 0 0 0,-1 1 0 0 0,0 0 0 0 0,-1 1 0 0 0,1 1 0 0 0,-1-1 0 0 0,0 2 0 0 0,-1-1 0 0 0,0 2 0 0 0,-1-1 1 0 0,1 1-1 0 0,-2 1 0 0 0,0-1 0 0 0,0 1 0 0 0,-1 1 0 0 0,5 9-276 0 0,-10-18 102 0 0,-1 0 0 0 0,1 0 1 0 0,-1 1-1 0 0,1-1 0 0 0,-1 0 0 0 0,0 1 1 0 0,0-1-1 0 0,-1 1 0 0 0,1-1 0 0 0,-1 1 1 0 0,0-1-1 0 0,0 1 0 0 0,0-1 0 0 0,0 1 1 0 0,0 0-1 0 0,-1-1 0 0 0,0 1 0 0 0,1-1 1 0 0,-1 0-1 0 0,-1 1 0 0 0,1-1 0 0 0,0 0 0 0 0,-1 1 1 0 0,0-1-1 0 0,0 0 0 0 0,0 0 0 0 0,0 0 1 0 0,0-1-1 0 0,0 1 0 0 0,-1-1 0 0 0,1 1 1 0 0,-3 1-103 0 0,2-44 1172 0 0,6 26-1174 0 0,1 1-1 0 0,0-1 1 0 0,1 1-1 0 0,0 0 1 0 0,1 0-1 0 0,1 1 1 0 0,0 0-1 0 0,1 0 1 0 0,0 0-1 0 0,1 1 1 0 0,0 0-1 0 0,0 1 1 0 0,1 0-1 0 0,1 1 1 0 0,0 0-1 0 0,0 0 1 0 0,1 1-1 0 0,0 0 1 0 0,0 1-1 0 0,1 1 1 0 0,5-2 2 0 0,-13 6-6 0 0,0 1 1 0 0,0 0-1 0 0,0 0 0 0 0,0 0 1 0 0,1 1-1 0 0,-1-1 1 0 0,0 1-1 0 0,0 1 1 0 0,0-1-1 0 0,0 1 0 0 0,1 0 1 0 0,-1 0-1 0 0,0 0 1 0 0,0 1-1 0 0,-1-1 1 0 0,1 1-1 0 0,0 1 0 0 0,0-1 1 0 0,-1 1-1 0 0,0-1 1 0 0,1 1-1 0 0,-1 1 1 0 0,0-1-1 0 0,0 0 0 0 0,-1 1 1 0 0,1 0-1 0 0,-1 0 1 0 0,0 0-1 0 0,0 0 1 0 0,0 1-1 0 0,2 3 6 0 0,2 4-4 0 0,0 1 1 0 0,-1 0-1 0 0,0 0 0 0 0,-1 0 1 0 0,0 1-1 0 0,-2 0 1 0 0,1 0-1 0 0,-2 0 0 0 0,1 0 1 0 0,-2 0-1 0 0,0 5 4 0 0,-1-11-127 0 0,0 0 0 0 0,0-1 0 0 0,-1 1 0 0 0,0 0 1 0 0,-1-1-1 0 0,0 1 0 0 0,0-1 0 0 0,0 0 0 0 0,-1 1 0 0 0,0-1 0 0 0,0 0 0 0 0,-1-1 0 0 0,0 1 1 0 0,0-1-1 0 0,-2 2 127 0 0,-69 24-5757 0 0,56-32 4600 0 0</inkml:trace>
  <inkml:trace contextRef="#ctx0" brushRef="#br0" timeOffset="2608.088">372 128 1768 0 0,'-9'11'259'0'0,"1"0"1"0"0,0 1-1 0 0,1 0 0 0 0,0 0 0 0 0,1 0 0 0 0,0 1 0 0 0,1-1 1 0 0,1 2-1 0 0,0-1 0 0 0,0 0 0 0 0,2 1 0 0 0,-1-1 0 0 0,2 1 1 0 0,0 0-1 0 0,0 0 0 0 0,2 0 0 0 0,0-1 0 0 0,1 7-259 0 0,6 7 205 0 0,2-1-1 0 0,1 0 1 0 0,1 0-1 0 0,1-1 0 0 0,2-1 1 0 0,0 0-1 0 0,1-1 1 0 0,2 0-1 0 0,0-2 1 0 0,1 0-1 0 0,1-1 1 0 0,1-1-1 0 0,1-1 0 0 0,20 12-204 0 0,9 5-72 0 0,1-3-1 0 0,1-2 0 0 0,2-3 1 0 0,1-2-1 0 0,1-2 0 0 0,30 6 73 0 0,154 8-5189 0 0,-211-37 4019 0 0</inkml:trace>
  <inkml:trace contextRef="#ctx0" brushRef="#br0" timeOffset="2933.911">1884 1 2408 0 0,'24'2'294'0'0,"-1"1"1"0"0,0 1-1 0 0,0 1 0 0 0,0 2 0 0 0,-1 0 0 0 0,1 1 1 0 0,-2 1-1 0 0,1 1 0 0 0,-1 1 0 0 0,-1 1 0 0 0,0 0 1 0 0,-1 2-1 0 0,0 0 0 0 0,-1 1 0 0 0,-1 1 0 0 0,0 1 1 0 0,-1 0-1 0 0,-1 2 0 0 0,-1-1 0 0 0,7 13-294 0 0,-3-11 185 0 0,-1 1-1 0 0,-1 1 1 0 0,-1 1-1 0 0,-1 0 1 0 0,-1 1-1 0 0,-1 0 1 0 0,-1 1-1 0 0,-1 1 1 0 0,-1-1-1 0 0,-2 2 1 0 0,0-1 0 0 0,-2 1-1 0 0,-1 0 1 0 0,-1 1-185 0 0,-3-14 23 0 0,-1-1 1 0 0,0 1-1 0 0,-1-1 1 0 0,-1 1 0 0 0,0-1-1 0 0,-1 0 1 0 0,0 0-1 0 0,-1-1 1 0 0,0 1-1 0 0,-1-1 1 0 0,-1 0 0 0 0,0-1-1 0 0,0 1 1 0 0,-1-1-1 0 0,-1-1 1 0 0,0 1 0 0 0,0-2-1 0 0,-1 1 1 0 0,0-1-1 0 0,0-1 1 0 0,-1 0-1 0 0,0 0 1 0 0,-9 4-24 0 0,-5 3-511 0 0,-2-1 0 0 0,1-2-1 0 0,-1 0 1 0 0,-1-2 0 0 0,0 0 0 0 0,-1-2 0 0 0,0-2-1 0 0,0 0 1 0 0,0-2 0 0 0,-2-1 511 0 0,-55-22-2403 0 0,47-1 1304 0 0,12-6-129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6:1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44 384 1568 0 0,'3'-34'2602'0'0,"9"26"-2333"0"0,-20 24 236 0 0,-7 14-410 0 0,5 3 75 0 0,2 1-1 0 0,2 0 1 0 0,1 1-1 0 0,1-1 1 0 0,2 1-1 0 0,2 0 1 0 0,1 8-170 0 0,-1-25-19 0 0,0-17-386 0 0,0 7-2855 0 0,-2-11 2034 0 0</inkml:trace>
  <inkml:trace contextRef="#ctx0" brushRef="#br0" timeOffset="497.734">77 293 1212 0 0,'1'-3'60'0'0,"0"1"0"0"0,0 0-1 0 0,0 0 1 0 0,0 0 0 0 0,0 0 0 0 0,0 0-1 0 0,0 0 1 0 0,1 0 0 0 0,-1 0 0 0 0,1 0-1 0 0,-1 1 1 0 0,1-1 0 0 0,0 1 0 0 0,0-1-1 0 0,-1 1 1 0 0,1 0 0 0 0,0-1 0 0 0,0 1-1 0 0,1 0 1 0 0,-1 0 0 0 0,0 1 0 0 0,0-1 0 0 0,0 0-1 0 0,1 1 1 0 0,-1-1 0 0 0,0 1 0 0 0,0 0-1 0 0,1 0 1 0 0,-1 0 0 0 0,0 0 0 0 0,1 0-1 0 0,-1 0 1 0 0,0 0 0 0 0,1 1 0 0 0,-1 0-1 0 0,0-1 1 0 0,0 1 0 0 0,0 0 0 0 0,1 0-1 0 0,-1 0 1 0 0,0 0 0 0 0,0 0 0 0 0,0 1-1 0 0,-1-1 1 0 0,1 0 0 0 0,0 1 0 0 0,0 0-1 0 0,-1-1 1 0 0,1 1 0 0 0,-1 0 0 0 0,2 1-60 0 0,152 296 702 0 0,-136-281 197 0 0,-8-53-436 0 0,-9 30-546 0 0,5-34 170 0 0,3 1 0 0 0,1 0 0 0 0,2 0-1 0 0,1 1 1 0 0,2 1 0 0 0,2 1 0 0 0,14-23-87 0 0,-30 56-5 0 0,-1 0 1 0 0,1 0-1 0 0,0 1 1 0 0,-1-1 0 0 0,1 0-1 0 0,0 1 1 0 0,0-1-1 0 0,0 1 1 0 0,0-1-1 0 0,0 1 1 0 0,0 0 0 0 0,1 0-1 0 0,-1 0 1 0 0,0 0-1 0 0,1 1 1 0 0,-1-1 0 0 0,0 1-1 0 0,1-1 1 0 0,-1 1-1 0 0,1 0 1 0 0,-1 0 0 0 0,0 0-1 0 0,1 0 1 0 0,-1 0-1 0 0,1 0 1 0 0,-1 1-1 0 0,1 0 1 0 0,-1-1 0 0 0,0 1-1 0 0,0 0 1 0 0,1 0-1 0 0,-1 0 1 0 0,0 0 0 0 0,0 0-1 0 0,0 1 1 0 0,0-1-1 0 0,0 1 1 0 0,0-1-1 0 0,0 1 1 0 0,-1 0 0 0 0,1-1-1 0 0,0 1 1 0 0,-1 0-1 0 0,0 0 1 0 0,1 0 0 0 0,-1 0-1 0 0,0 1 1 0 0,0-1-1 0 0,0 0 1 0 0,0 0-1 0 0,-1 1 1 0 0,1-1 0 0 0,0 1-1 0 0,-1-1 1 0 0,0 0-1 0 0,0 1 1 0 0,1-1 0 0 0,-2 1 4 0 0,28 70-9 0 0,-5 0 0 0 0,-2 2 1 0 0,-4 0-1 0 0,5 59 9 0 0,-20-126-189 0 0,2 16 531 0 0,1-16-4275 0 0,-4-8 2799 0 0</inkml:trace>
  <inkml:trace contextRef="#ctx0" brushRef="#br0" timeOffset="997.257">863 452 936 0 0,'-8'18'3281'0'0,"4"-7"-3198"0"0,1 0 0 0 0,1 0 0 0 0,0 0 1 0 0,1 0-1 0 0,0 0 0 0 0,1 1 0 0 0,0-1 0 0 0,0 0 0 0 0,1 0 0 0 0,1 1 0 0 0,0-1 1 0 0,0 0-1 0 0,1 0 0 0 0,1-1 0 0 0,0 1 0 0 0,0-1 0 0 0,1 1 0 0 0,0-1 1 0 0,5 6-84 0 0,-5-14 39 0 0,0-1 1 0 0,0 1 0 0 0,0-1 0 0 0,0 0 0 0 0,0-1 0 0 0,0 1 0 0 0,1-1 0 0 0,-1 0-1 0 0,0 0 1 0 0,0 0 0 0 0,0-1 0 0 0,0 0 0 0 0,0 0 0 0 0,0 0 0 0 0,0-1 0 0 0,0 0 0 0 0,0 0-1 0 0,0 0 1 0 0,-1 0 0 0 0,1-1 0 0 0,-1 1 0 0 0,1-1 0 0 0,-1 0 0 0 0,0-1 0 0 0,0 0-40 0 0,4-1 9 0 0,7-5-35 0 0,-1 0 0 0 0,0-2 0 0 0,0 1 1 0 0,-2-2-1 0 0,1 0 0 0 0,-2 0 0 0 0,0-1 0 0 0,0-1 1 0 0,-1 1-1 0 0,-1-2 0 0 0,-1 1 0 0 0,0-2 0 0 0,-1 1 1 0 0,-1-1-1 0 0,2-6 26 0 0,-21 148-87 0 0,14-117 77 0 0,1 0 0 0 0,-1 0-1 0 0,1 0 1 0 0,1 0-1 0 0,-1-1 1 0 0,1 1 0 0 0,1-1-1 0 0,-1 0 1 0 0,1 0 0 0 0,1 0-1 0 0,-1 0 1 0 0,1-1 0 0 0,0 1-1 0 0,1-1 1 0 0,-1-1 0 0 0,1 1-1 0 0,0-1 1 0 0,1 0-1 0 0,-1 0 1 0 0,1-1 0 0 0,0 0-1 0 0,0 0 1 0 0,0 0 0 0 0,1-1-1 0 0,-1 0 1 0 0,1-1 0 0 0,0 0-1 0 0,0 0 1 0 0,0 0 0 0 0,0-1-1 0 0,0 0 1 0 0,6-1 10 0 0,-6-2-180 0 0,0 0-1 0 0,-1-1 1 0 0,1 0 0 0 0,-1 0 0 0 0,0-1-1 0 0,0 0 1 0 0,0 0 0 0 0,0-1-1 0 0,-1 0 1 0 0,0 0 0 0 0,0 0 0 0 0,0-1-1 0 0,-1 0 1 0 0,1 0 0 0 0,-1 0-1 0 0,-1-1 1 0 0,1 1 0 0 0,1-5 180 0 0,4-14-1009 0 0</inkml:trace>
  <inkml:trace contextRef="#ctx0" brushRef="#br0" timeOffset="1244.057">1535 315 1372 0 0,'0'-148'4116'0'0,"0"148"-4104"0"0,0 0 1 0 0,0 1-1 0 0,1-1 1 0 0,-1 1-1 0 0,0-1 1 0 0,0 1-1 0 0,0 0 1 0 0,0-1-1 0 0,0 1 1 0 0,0-1-1 0 0,0 1 1 0 0,0-1-1 0 0,0 1 1 0 0,0-1-1 0 0,0 1 1 0 0,-1-1-1 0 0,1 1 0 0 0,0-1 1 0 0,0 1-1 0 0,0-1 1 0 0,-1 0-1 0 0,1 1 1 0 0,0-1-1 0 0,-1 1 1 0 0,1-1-1 0 0,0 0 1 0 0,-1 1-1 0 0,1-1 1 0 0,0 1-1 0 0,-1-1 1 0 0,1 0-1 0 0,-1 0 1 0 0,1 1-1 0 0,-1-1 1 0 0,1 0-1 0 0,0 0 1 0 0,-1 1-1 0 0,1-1 1 0 0,-1 0-1 0 0,1 0 1 0 0,-1 0-1 0 0,1 0 0 0 0,-1 0 1 0 0,0 0-1 0 0,1 0 1 0 0,-1 0-1 0 0,1 0 1 0 0,-1 0-1 0 0,1 0 1 0 0,-1 0-1 0 0,1 0 1 0 0,-1 0-1 0 0,1-1 1 0 0,-1 1-1 0 0,1 0 1 0 0,0 0-1 0 0,-1-1 1 0 0,1 1-1 0 0,-1 0 1 0 0,1 0-1 0 0,-1-1 1 0 0,1 1-1 0 0,0 0 1 0 0,-1-1-13 0 0,-5 28 50 0 0,2 0 0 0 0,0 0 1 0 0,2 0-1 0 0,1 0 1 0 0,1 0-1 0 0,1 0 1 0 0,2 1-1 0 0,0-1 0 0 0,2-1 1 0 0,1 1-1 0 0,8 21-50 0 0,-13-38-8 0 0,1 0 0 0 0,0 0 0 0 0,0 0 0 0 0,1 0-1 0 0,1-1 1 0 0,-1 1 0 0 0,2-1 0 0 0,-1 0 0 0 0,1 0-1 0 0,0 0 1 0 0,1-1 0 0 0,0 1 0 0 0,1-1 0 0 0,0-1-1 0 0,0 1 1 0 0,0-1 0 0 0,1-1 0 0 0,0 1 0 0 0,0-1-1 0 0,1-1 1 0 0,-1 1 0 0 0,1-2 0 0 0,0 1 0 0 0,1-1-1 0 0,-1 0 1 0 0,1-1 0 0 0,8 2 8 0 0,-11-7-203 0 0,1 0-1 0 0,-1 0 1 0 0,0-1-1 0 0,0 0 1 0 0,0 0-1 0 0,0 0 1 0 0,0-1 0 0 0,-1 0-1 0 0,1-1 1 0 0,-1 1-1 0 0,-1-1 1 0 0,1 0 0 0 0,0-1-1 0 0,-1 1 1 0 0,0-1-1 0 0,-1 0 1 0 0,1-1-1 0 0,-1 1 1 0 0,0-1 0 0 0,-1 1-1 0 0,1-2 204 0 0,12-19-1132 0 0</inkml:trace>
  <inkml:trace contextRef="#ctx0" brushRef="#br0" timeOffset="1494.513">1924 173 1388 0 0,'2'-129'4998'0'0,"-5"150"-4849"0"0,1 1 1 0 0,2 0-1 0 0,0-1 1 0 0,1 1-1 0 0,1-1 1 0 0,1 1 0 0 0,1-1-1 0 0,6 19-149 0 0,12 31 63 0 0,3-1 0 0 0,3-1 1 0 0,3-1-1 0 0,27 41-63 0 0,-58-93-4174 0 0,-7-18 3081 0 0</inkml:trace>
  <inkml:trace contextRef="#ctx0" brushRef="#br0" timeOffset="1806.755">1858 500 1648 0 0,'5'-11'3976'0'0,"94"-12"-3201"0"0,233-2 543 0 0,-326 26-1304 0 0,-1 1 0 0 0,-1-1 0 0 0,1 1 0 0 0,0 0 0 0 0,0 0 0 0 0,-1 1 0 0 0,1-1 0 0 0,-1 1 0 0 0,0 0 0 0 0,0 0 0 0 0,0 1 0 0 0,0-1 0 0 0,0 1 0 0 0,-1 0 0 0 0,1 0 0 0 0,-1 0 0 0 0,0 0 0 0 0,-1 1 0 0 0,1-1 0 0 0,-1 1 0 0 0,1 0 0 0 0,-2-1 0 0 0,1 1 0 0 0,0 0 0 0 0,-1 0 0 0 0,0 0 0 0 0,0 0 0 0 0,0 1 0 0 0,-1 3-14 0 0,17 40-12 0 0,-10-29-625 0 0,-8-11-3331 0 0,-4-7 2886 0 0</inkml:trace>
  <inkml:trace contextRef="#ctx0" brushRef="#br0" timeOffset="1993.996">2281 212 2748 0 0,'-2'-6'948'0'0,"-1"-2"-180"0"0,1 2-52 0 0,2 3-51 0 0,0 0-101 0 0,0-1-104 0 0,0 1-84 0 0,-3 0-140 0 0,1 0-272 0 0,4 1 72 0 0,-2 2-120 0 0,3 3 4 0 0,-1 0-388 0 0,3 0-260 0 0,-1 3-549 0 0,3 8 125 0 0,2 2-4 0 0</inkml:trace>
  <inkml:trace contextRef="#ctx0" brushRef="#br0" timeOffset="2523.412">2671 390 2204 0 0,'-12'3'2745'0'0,"5"61"-1935"0"0,54 214 717 0 0,81 113-652 0 0,-129-391-949 0 0,0-1 0 0 0,0 1 0 0 0,0-1 0 0 0,0 1 0 0 0,0-1 0 0 0,0 1 0 0 0,0 0 0 0 0,-1-1 0 0 0,1 1 0 0 0,0 0 0 0 0,0 0 0 0 0,0 0 0 0 0,0 0 0 0 0,0 0 0 0 0,-1 0 0 0 0,1 0 0 0 0,0 0 0 0 0,0 0 0 0 0,0 1 0 0 0,0-1 0 0 0,0 0 0 0 0,0 1-1 0 0,-1-1 1 0 0,1 1 0 0 0,0-1 0 0 0,0 1 0 0 0,0 0 0 0 0,1-1 0 0 0,-1 1 0 0 0,0 0 0 0 0,0 0 0 0 0,0 0 0 0 0,0-1 0 0 0,1 1 0 0 0,-1 0 0 0 0,0 0 0 0 0,1 0 0 0 0,-1 0 0 0 0,1 0 0 0 0,-1 0 0 0 0,1 1 0 0 0,-1-1 0 0 0,1 0 0 0 0,0 0 0 0 0,0 0 0 0 0,0 0-1 0 0,-1 0 1 0 0,1 1 0 0 0,0-1 0 0 0,0 0 0 0 0,0 0 0 0 0,1 0 0 0 0,-1 0 0 0 0,0 0 0 0 0,0 1 0 0 0,1-1 0 0 0,-1 0 0 0 0,1 1 74 0 0,-20-19-1218 0 0,-2-5-107 0 0</inkml:trace>
  <inkml:trace contextRef="#ctx0" brushRef="#br0" timeOffset="2778.135">2709 447 1316 0 0,'2'-6'138'0'0,"1"0"1"0"0,-1 1-1 0 0,1-1 0 0 0,0 1 0 0 0,0-1 1 0 0,1 1-1 0 0,-1 0 0 0 0,1 0 0 0 0,0 1 0 0 0,1-1 1 0 0,-1 1-1 0 0,1 0 0 0 0,0 0 0 0 0,0 0 1 0 0,0 1-1 0 0,0 0 0 0 0,1 0 0 0 0,-1 0 1 0 0,1 0-1 0 0,0 1 0 0 0,0 0 0 0 0,0 0 1 0 0,0 1-1 0 0,0 0 0 0 0,0 0 0 0 0,0 0 0 0 0,1 1-138 0 0,-1 2 31 0 0,0 1-1 0 0,0 1 0 0 0,-1-1 1 0 0,1 1-1 0 0,-1 0 0 0 0,0 0 1 0 0,0 1-1 0 0,-1-1 0 0 0,1 1 1 0 0,-1 0-1 0 0,0 0 0 0 0,-1 1 1 0 0,1-1-1 0 0,-1 1 0 0 0,0 0 1 0 0,0 0-1 0 0,-1 0 0 0 0,1 0 1 0 0,-1 0-1 0 0,-1 1 0 0 0,1-1 1 0 0,-1 1-1 0 0,0-1 0 0 0,-1 1 1 0 0,0-1-1 0 0,0 1 0 0 0,0-1 1 0 0,-1 1-1 0 0,0-1 0 0 0,0 1 1 0 0,0-1-1 0 0,-1 0 0 0 0,0 1 1 0 0,0-1-1 0 0,-1 0 0 0 0,0 0 1 0 0,0-1-1 0 0,0 1 0 0 0,0 0 1 0 0,-1-1-1 0 0,0 0 0 0 0,0 0 1 0 0,-1 0-1 0 0,0 0 0 0 0,1-1 1 0 0,-1 0-1 0 0,-1 0-30 0 0,0 2-234 0 0,0 0-1 0 0,0 0 1 0 0,-1 0 0 0 0,0-1 0 0 0,0-1-1 0 0,-1 1 1 0 0,0-1 0 0 0,1 0 0 0 0,-1-1-1 0 0,0 1 1 0 0,-1-2 0 0 0,1 1 0 0 0,0-1-1 0 0,-1 0 1 0 0,1-1 0 0 0,-1 0 0 0 0,-7 0 234 0 0,-1-1-1280 0 0</inkml:trace>
  <inkml:trace contextRef="#ctx0" brushRef="#br0" timeOffset="3197.528">3076 51 1060 0 0,'-2'14'4485'0'0,"2"84"-3713"0"0,5-71-660 0 0,1 1 0 0 0,1-1 0 0 0,2-1 0 0 0,1 0 0 0 0,0 0 0 0 0,2-1 0 0 0,1 0 0 0 0,1-1 0 0 0,1 0 0 0 0,1-1-1 0 0,1-1 1 0 0,1-1 0 0 0,1 0 0 0 0,1-1 0 0 0,0-2 0 0 0,2 0 0 0 0,20 14-112 0 0,-38-30 7 0 0,-1 0-1 0 0,0-1 1 0 0,1 1-1 0 0,0-1 1 0 0,-1 1-1 0 0,1-1 1 0 0,0 0-1 0 0,0 0 1 0 0,0-1-1 0 0,0 1 1 0 0,-1-1 0 0 0,1 0-1 0 0,0 0 1 0 0,0 0-1 0 0,0-1 1 0 0,0 1-1 0 0,0-1 1 0 0,0 0-1 0 0,-1 0 1 0 0,1 0-1 0 0,0-1 1 0 0,-1 1-1 0 0,1-1 1 0 0,-1 0 0 0 0,1 0-1 0 0,-1 0 1 0 0,0 0-1 0 0,0-1 1 0 0,0 1-1 0 0,0-1 1 0 0,0 0-1 0 0,-1 0 1 0 0,1 0-1 0 0,-1 0 1 0 0,0 0-1 0 0,0 0 1 0 0,0-1-1 0 0,0 1 1 0 0,0-1 0 0 0,-1 1-1 0 0,0-1 1 0 0,1 0-1 0 0,-1 0 1 0 0,-1 1-1 0 0,1-1 1 0 0,-1 0-1 0 0,1 0 1 0 0,-1 0-1 0 0,0 0 1 0 0,0 0-1 0 0,-1 0-6 0 0,1 0 14 0 0,0 0-1 0 0,0 0 0 0 0,0 0 0 0 0,-1 0 0 0 0,0 0 1 0 0,0 0-1 0 0,0 0 0 0 0,0 0 0 0 0,-1 0 0 0 0,1 0 1 0 0,-1 1-1 0 0,0-1 0 0 0,0 0 0 0 0,0 1 0 0 0,-1 0 1 0 0,1 0-1 0 0,-1-1 0 0 0,0 2 0 0 0,0-1 0 0 0,0 0 1 0 0,0 0-1 0 0,0 1 0 0 0,0 0 0 0 0,-1 0 0 0 0,-2-2-13 0 0,4 6-20 0 0,1-1 0 0 0,0 1-1 0 0,0 0 1 0 0,0 0 0 0 0,0 0-1 0 0,0 0 1 0 0,0 0-1 0 0,1 0 1 0 0,-1 0 0 0 0,1 0-1 0 0,-1 0 1 0 0,1 0 0 0 0,0 0-1 0 0,-1 0 1 0 0,1 0 0 0 0,0 0-1 0 0,1 0 1 0 0,-1 1-1 0 0,0-1 1 0 0,1 0 0 0 0,-1 0-1 0 0,1 0 1 0 0,-1 0 0 0 0,1 0-1 0 0,0 0 1 0 0,0 0-1 0 0,0-1 1 0 0,0 1 0 0 0,0 0-1 0 0,1 0 1 0 0,-1-1 0 0 0,0 1-1 0 0,1-1 1 0 0,-1 1-1 0 0,1-1 1 0 0,0 0 0 0 0,-1 1-1 0 0,1-1 1 0 0,0 0 0 0 0,1 1 20 0 0,-1 0-241 0 0,13 12-4669 0 0,-17-16 3668 0 0</inkml:trace>
  <inkml:trace contextRef="#ctx0" brushRef="#br0" timeOffset="3448.725">3422 125 1160 0 0,'-7'-9'1288'0'0,"5"1"-236"0"0,-1 1-116 0 0,2 1-208 0 0,-4 1-235 0 0,3 1-261 0 0,-1-1-152 0 0,3 2-8 0 0,0 2-312 0 0,0 1-16 0 0,0 1-105 0 0,-2 1-535 0 0,2 1-208 0 0,0 3 28 0 0,-1-2 12 0 0</inkml:trace>
  <inkml:trace contextRef="#ctx0" brushRef="#br0" timeOffset="3883.726">4082 327 840 0 0,'-14'-10'3062'0'0,"-71"31"-2260"0"0,62-14-681 0 0,1 2-1 0 0,-1 0 1 0 0,2 2-1 0 0,0 0 0 0 0,0 1 1 0 0,1 2-1 0 0,0 0 0 0 0,1 0 1 0 0,1 2-1 0 0,1 1 1 0 0,-5 5-121 0 0,19-19 14 0 0,1 0 1 0 0,0-1 0 0 0,-1 1 0 0 0,1 0-1 0 0,0 0 1 0 0,1 0 0 0 0,-1 1 0 0 0,0-1-1 0 0,1 0 1 0 0,0 1 0 0 0,0-1 0 0 0,0 1 0 0 0,0-1-1 0 0,0 1 1 0 0,1-1 0 0 0,0 1 0 0 0,-1 0-1 0 0,1-1 1 0 0,1 1 0 0 0,-1-1 0 0 0,0 1-1 0 0,1 0 1 0 0,0-1 0 0 0,0 1 0 0 0,0-1 0 0 0,0 1-1 0 0,1-1 1 0 0,-1 0 0 0 0,1 0 0 0 0,0 1-1 0 0,0-1 1 0 0,0 0 0 0 0,0-1 0 0 0,0 1-1 0 0,1 0 1 0 0,-1-1 0 0 0,1 1 0 0 0,0-1 0 0 0,0 0-1 0 0,-1 0 1 0 0,2 0 0 0 0,-1 0 0 0 0,0 0-1 0 0,0-1 1 0 0,2 1-15 0 0,156 43-1002 0 0,-10-63-1992 0 0,-107 9 1745 0 0</inkml:trace>
  <inkml:trace contextRef="#ctx0" brushRef="#br0" timeOffset="4227.009">4426 468 1108 0 0,'-4'-2'112'0'0,"0"1"-1"0"0,0-1 1 0 0,0 1-1 0 0,-1 0 1 0 0,1 0-1 0 0,-1 0 1 0 0,1 1-1 0 0,0-1 1 0 0,-1 1-1 0 0,1 0 1 0 0,-1 1-1 0 0,1-1 1 0 0,-1 1-1 0 0,1 0 1 0 0,0 0-1 0 0,-1 0 1 0 0,1 0-1 0 0,0 1 1 0 0,0 0-1 0 0,0 0 0 0 0,0 0 1 0 0,-3 2-112 0 0,-1-1 54 0 0,1 0 0 0 0,-1 1 0 0 0,1 0 0 0 0,0 0 0 0 0,0 0 0 0 0,1 1 0 0 0,-1 0 0 0 0,1 0 0 0 0,0 1 0 0 0,0 0 0 0 0,1 0 1 0 0,0 0-1 0 0,0 1 0 0 0,0-1 0 0 0,1 1 0 0 0,0 0 0 0 0,-2 5-54 0 0,5-10 28 0 0,16 17 363 0 0,-10-18-361 0 0,0 1 0 0 0,1-1 0 0 0,0-1 0 0 0,-1 1-1 0 0,1-1 1 0 0,-1 0 0 0 0,1 0 0 0 0,0 0 0 0 0,-1-1 0 0 0,1 0 0 0 0,-1 0 0 0 0,1-1 0 0 0,-1 1-1 0 0,0-1 1 0 0,0 0 0 0 0,0-1 0 0 0,0 1 0 0 0,4-3-30 0 0,-2 2-2 0 0,5-2-28 0 0,-1 0 0 0 0,1 0 0 0 0,-1-1 1 0 0,0-1-1 0 0,-1 0 0 0 0,1 0 0 0 0,-1-1 0 0 0,-1-1 0 0 0,1 1 0 0 0,-2-2 0 0 0,1 1 0 0 0,1-3 30 0 0,-10 12 19 0 0,-1 0 0 0 0,1 1-1 0 0,0-1 1 0 0,0 0 0 0 0,-1 1-1 0 0,1-1 1 0 0,0 0-1 0 0,0 1 1 0 0,-1-1 0 0 0,1 0-1 0 0,0 1 1 0 0,-1-1-1 0 0,1 0 1 0 0,-1 0 0 0 0,1 1-1 0 0,0-1 1 0 0,-1 0 0 0 0,1 0-1 0 0,-1 0 1 0 0,1 0-1 0 0,0 0 1 0 0,-1 0 0 0 0,1 0-1 0 0,-1 1 1 0 0,1-1 0 0 0,-1 0-1 0 0,1 0 1 0 0,0-1-1 0 0,-1 1 1 0 0,1 0 0 0 0,-1 0-1 0 0,1 0 1 0 0,-1 0-1 0 0,1 0 1 0 0,0 0 0 0 0,-1-1-1 0 0,1 1 1 0 0,-1 0 0 0 0,1 0-1 0 0,0 0 1 0 0,-1-1-1 0 0,1 1 1 0 0,0 0 0 0 0,-1-1-1 0 0,1 1 1 0 0,0 0-1 0 0,0-1 1 0 0,-1 1 0 0 0,1 0-1 0 0,0-1 1 0 0,0 1 0 0 0,-1-1-19 0 0,3 5 1 0 0,-1-1 0 0 0,1 0 0 0 0,0 0 0 0 0,0 0 0 0 0,0-1 0 0 0,0 1 0 0 0,0 0 0 0 0,1-1 0 0 0,-1 1 0 0 0,1-1 0 0 0,0 0 0 0 0,-1 0 0 0 0,1 0 0 0 0,0 0 0 0 0,0-1 0 0 0,1 1 0 0 0,-1-1 0 0 0,0 1 0 0 0,0-1 0 0 0,1 0 0 0 0,-1-1 0 0 0,0 1 0 0 0,1 0 0 0 0,-1-1 0 0 0,1 0 0 0 0,-1 0 0 0 0,1 0 0 0 0,-1 0 0 0 0,1 0 0 0 0,-1-1 0 0 0,4 0-1 0 0,3 0-262 0 0,1 1 0 0 0,-1-1 1 0 0,0-1-1 0 0,1 0 0 0 0,-1 0 0 0 0,0-1 0 0 0,0-1 1 0 0,0 1-1 0 0,-1-2 0 0 0,1 1 0 0 0,-1-1 0 0 0,0-1 1 0 0,0 1-1 0 0,0-2 262 0 0,17-11-1075 0 0</inkml:trace>
  <inkml:trace contextRef="#ctx0" brushRef="#br0" timeOffset="4644.58">4786 0 1424 0 0,'0'1'61'0'0,"1"1"-1"0"0,-2-1 0 0 0,1 0 1 0 0,0 0-1 0 0,0 1 0 0 0,0-1 1 0 0,-1 0-1 0 0,1 0 1 0 0,0 0-1 0 0,-1 1 0 0 0,1-1 1 0 0,-1 0-1 0 0,1 0 0 0 0,-1 0 1 0 0,0 0-1 0 0,0 0 1 0 0,1 0-1 0 0,-1 0 0 0 0,0 0 1 0 0,0 0-1 0 0,0 0 0 0 0,0 0 1 0 0,0-1-1 0 0,0 1 1 0 0,0 0-1 0 0,0-1 0 0 0,0 1 1 0 0,-1-1-1 0 0,1 1 0 0 0,0-1 1 0 0,0 1-1 0 0,0-1 0 0 0,-1 0 1 0 0,1 0-1 0 0,0 0 1 0 0,0 0-1 0 0,-1 0 0 0 0,1 0 1 0 0,0 0-1 0 0,0 0 0 0 0,-1 0 1 0 0,1 0-1 0 0,0-1 1 0 0,0 1-1 0 0,-1 0 0 0 0,1-1 1 0 0,0 1-1 0 0,0-1 0 0 0,0 1 1 0 0,0-1-1 0 0,0 0 1 0 0,0 0-1 0 0,0 1 0 0 0,0-1 1 0 0,0 0-1 0 0,0 0 0 0 0,0 0 1 0 0,0 0-1 0 0,1 0 1 0 0,-1 0-1 0 0,0 0 0 0 0,1 0 1 0 0,-1 0-1 0 0,1-1 0 0 0,-1 1-60 0 0,-5 32 94 0 0,2 1 0 0 0,1-1 0 0 0,1 1 0 0 0,2 0 0 0 0,2 0 0 0 0,0 0 0 0 0,2 0 0 0 0,2-1 0 0 0,1 0 0 0 0,1 0 0 0 0,2 1-94 0 0,21 117 264 0 0,-18-82 470 0 0,-13-66-649 0 0,10-34 195 0 0,-1 20-283 0 0,0 1-1 0 0,1 1 0 0 0,0 0 0 0 0,0 0 0 0 0,1 1 0 0 0,1 1 1 0 0,0 0-1 0 0,0 0 0 0 0,1 1 0 0 0,2-1 4 0 0,-10 6-9 0 0,0 1 0 0 0,0 0 1 0 0,0 0-1 0 0,0 0 0 0 0,0 0 0 0 0,1 1 0 0 0,-1-1 0 0 0,1 2 0 0 0,-1-1 0 0 0,1 0 1 0 0,-1 1-1 0 0,1 0 0 0 0,-1 1 0 0 0,1-1 0 0 0,-1 1 0 0 0,1 0 0 0 0,-1 0 0 0 0,1 1 1 0 0,-1-1-1 0 0,0 1 0 0 0,0 0 0 0 0,0 1 0 0 0,0-1 0 0 0,0 1 0 0 0,-1 0 0 0 0,1 0 1 0 0,-1 1-1 0 0,4 3 9 0 0,-4-5 0 0 0,0 0 1 0 0,-1 1-1 0 0,1-1 1 0 0,-1 1-1 0 0,0 0 1 0 0,0 0-1 0 0,0 0 0 0 0,0 1 1 0 0,0-1-1 0 0,-1 1 1 0 0,1 0-1 0 0,-1-1 1 0 0,0 1-1 0 0,0 0 1 0 0,-1 0-1 0 0,1 1 1 0 0,-1-1-1 0 0,0 0 1 0 0,0 0-1 0 0,0 1 1 0 0,-1-1-1 0 0,1 0 1 0 0,-1 1-1 0 0,0-1 1 0 0,0 0-1 0 0,-1 1 1 0 0,1-1-1 0 0,-1 0 0 0 0,0 1 1 0 0,0-1-1 0 0,0 0 1 0 0,-1 0-1 0 0,0 0 1 0 0,1 0-1 0 0,-2 1 0 0 0,1-2-133 0 0,-1 0 0 0 0,1 1 0 0 0,-1-2-1 0 0,1 1 1 0 0,-1 0 0 0 0,0 0-1 0 0,0-1 1 0 0,0 0 0 0 0,-1 1 0 0 0,1-1-1 0 0,0-1 1 0 0,-1 1 0 0 0,1 0 0 0 0,-1-1-1 0 0,0 0 1 0 0,0 0 0 0 0,1 0 0 0 0,-1 0-1 0 0,0 0 1 0 0,0-1 0 0 0,0 0-1 0 0,0 0 1 0 0,0 0 0 0 0,0 0 0 0 0,1 0-1 0 0,-1-1 1 0 0,0 0 0 0 0,0 0 0 0 0,0 0-1 0 0,1 0 1 0 0,-1 0 0 0 0,0-1-1 0 0,1 0 1 0 0,-1 0 0 0 0,1 0 133 0 0,-22-16-1315 0 0</inkml:trace>
  <inkml:trace contextRef="#ctx0" brushRef="#br0" timeOffset="4797.64">5006 138 928 0 0,'1'-3'624'0'0,"1"0"-108"0"0,-2 2-440 0 0,0 1-8 0 0,3 0-120 0 0,-1 0-152 0 0,1 1-176 0 0</inkml:trace>
  <inkml:trace contextRef="#ctx0" brushRef="#br0" timeOffset="5420.612">5564 279 1100 0 0,'-13'3'204'0'0,"-1"1"0"0"0,1 1-1 0 0,0 0 1 0 0,1 0 0 0 0,-1 1-1 0 0,1 1 1 0 0,0 0 0 0 0,1 1 0 0 0,0 0-1 0 0,0 1 1 0 0,0 0 0 0 0,1 0 0 0 0,1 1-1 0 0,0 1 1 0 0,0-1 0 0 0,1 2-1 0 0,0-1 1 0 0,1 1 0 0 0,0 0 0 0 0,1 0-1 0 0,1 1 1 0 0,0 0 0 0 0,-1 3-204 0 0,6-14 26 0 0,0 0 0 0 0,-1-1 0 0 0,1 1 0 0 0,0-1 0 0 0,0 1 0 0 0,1 0 0 0 0,-1-1 0 0 0,0 1 0 0 0,0 0 0 0 0,1-1 0 0 0,-1 1 0 0 0,1-1 1 0 0,-1 1-1 0 0,1-1 0 0 0,0 1 0 0 0,0-1 0 0 0,0 0 0 0 0,0 1 0 0 0,-1-1 0 0 0,2 0 0 0 0,-1 1 0 0 0,0-1 0 0 0,0 0 0 0 0,0 0 0 0 0,1 0 0 0 0,-1 0 0 0 0,0 0 0 0 0,1-1 0 0 0,-1 1 0 0 0,1 0 0 0 0,-1 0 1 0 0,1-1-1 0 0,-1 1 0 0 0,1-1 0 0 0,-1 0 0 0 0,1 1 0 0 0,0-1 0 0 0,-1 0 0 0 0,1 0 0 0 0,-1 0 0 0 0,1 0 0 0 0,0 0 0 0 0,-1 0 0 0 0,1-1 0 0 0,1 1-26 0 0,69-15 153 0 0,51-76-339 0 0,-94 63 224 0 0,-6 102-591 0 0,13-83 696 0 0,12-25-29 0 0,-33 21-149 0 0,1 1 0 0 0,0 1 0 0 0,1 1 0 0 0,0 0 0 0 0,1 1 0 0 0,0 1 0 0 0,0 1 0 0 0,1 0 1 0 0,7-1 34 0 0,-19 11-25 0 0,0-1 1 0 0,0 1 0 0 0,-1 1 0 0 0,1-1-1 0 0,-1 1 1 0 0,0 0 0 0 0,0 1 0 0 0,-1-1-1 0 0,1 1 1 0 0,-1 0 0 0 0,0 1 0 0 0,0-1-1 0 0,-1 1 1 0 0,1 0 0 0 0,-1 0 0 0 0,-1 0-1 0 0,1 1 1 0 0,-1-1 0 0 0,0 2 24 0 0,44 129-1430 0 0,-63-115-897 0 0,6-16 1180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5:56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1944 0 0,'0'5'616'0'0,"-3"1"-1060"0"0,1-3-668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5:5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0 406 1148 0 0,'36'-17'3903'0'0,"0"-1"536"0"0,-26 90-2235 0 0,27 218-1092 0 0,36 7-1592 0 0,-78-303-3345 0 0,-19-24 1401 0 0,-1-15-78 0 0,12 18 1235 0 0</inkml:trace>
  <inkml:trace contextRef="#ctx0" brushRef="#br0" timeOffset="247.686">202 287 2832 0 0,'7'-3'123'0'0,"1"-1"-1"0"0,0 1 1 0 0,-1 0 0 0 0,1 0-1 0 0,0 1 1 0 0,1 1-1 0 0,-1-1 1 0 0,0 1 0 0 0,1 0-1 0 0,-1 1 1 0 0,0 0 0 0 0,1 0-1 0 0,-1 1 1 0 0,0 0-1 0 0,1 1 1 0 0,-1-1 0 0 0,0 2-1 0 0,0-1 1 0 0,0 1-1 0 0,-1 0 1 0 0,1 1 0 0 0,-1 0-1 0 0,1 0 1 0 0,-1 0-1 0 0,0 1 1 0 0,-1 0 0 0 0,1 1-1 0 0,-1-1 1 0 0,0 1-1 0 0,-1 0 1 0 0,1 1 0 0 0,-1-1-1 0 0,0 1 1 0 0,-1 0-1 0 0,0 1 1 0 0,1 1-123 0 0,-1 0 48 0 0,-1-1-1 0 0,0 1 1 0 0,0 0-1 0 0,-1 0 1 0 0,0 0-1 0 0,-1 0 1 0 0,0 0-1 0 0,0 0 1 0 0,-1 1-1 0 0,0-1 1 0 0,-1 0-1 0 0,0 0 1 0 0,0 0-1 0 0,-1 0 1 0 0,0 0-1 0 0,-1 0 1 0 0,1 0-1 0 0,-2 0 1 0 0,0-1-1 0 0,0 0 1 0 0,0 1-1 0 0,-1-2 1 0 0,0 1-1 0 0,0 0 1 0 0,-1-1-1 0 0,0 0 1 0 0,-1-1-1 0 0,1 1 1 0 0,-1-1-1 0 0,0 0 1 0 0,-1-1-1 0 0,1 0 1 0 0,-1 0-1 0 0,0 0 1 0 0,-2-1-48 0 0,3 1-244 0 0,0 0-1 0 0,-1-1 1 0 0,1 0 0 0 0,-1 0 0 0 0,0-1 0 0 0,0 0-1 0 0,0 0 1 0 0,-1-1 0 0 0,1 0 0 0 0,0 0 0 0 0,-1-1-1 0 0,0 0 1 0 0,1-1 0 0 0,-1 0 0 0 0,1 0 0 0 0,-1-1-1 0 0,0 0 1 0 0,1 0 0 0 0,-8-3 244 0 0,6-2-1213 0 0,6-4 49 0 0</inkml:trace>
  <inkml:trace contextRef="#ctx0" brushRef="#br0" timeOffset="1011.798">1093 191 1076 0 0,'0'0'916'0'0,"0"0"-225"0"0,-3-5-34 0 0,2 3-588 0 0,0 1 0 0 0,0-1 0 0 0,0 0 0 0 0,0 0 1 0 0,-1 0-1 0 0,1 1 0 0 0,0-1 0 0 0,-1 1 0 0 0,0-1 1 0 0,1 1-1 0 0,-1 0 0 0 0,0 0 0 0 0,0-1 0 0 0,0 1 0 0 0,0 0 1 0 0,0 1-1 0 0,0-1 0 0 0,0 0 0 0 0,0 0 0 0 0,0 1 1 0 0,0 0-1 0 0,0-1 0 0 0,0 1 0 0 0,0 0 0 0 0,-1 0 1 0 0,1 0-1 0 0,0 0 0 0 0,0 0 0 0 0,0 1 0 0 0,0-1 0 0 0,0 0 1 0 0,0 1-1 0 0,0 0 0 0 0,0 0 0 0 0,-1 0-69 0 0,-15 4 185 0 0,1 2-1 0 0,0 0 0 0 0,0 1 1 0 0,1 1-1 0 0,0 0 0 0 0,0 1 1 0 0,1 1-1 0 0,1 0 0 0 0,0 1 1 0 0,0 1-1 0 0,1 0 1 0 0,1 1-1 0 0,0 0 0 0 0,1 1 1 0 0,0 0-1 0 0,1 1 0 0 0,1 0 1 0 0,1 1-1 0 0,0-1 0 0 0,1 2 1 0 0,1-1-1 0 0,1 1 1 0 0,0 0-1 0 0,1 0 0 0 0,1 0 1 0 0,1 0-1 0 0,0 13-184 0 0,3-14 53 0 0,1-1 0 0 0,1 1 0 0 0,0 0 0 0 0,1-1 0 0 0,1 0 0 0 0,0 0-1 0 0,1 0 1 0 0,1-1 0 0 0,1 0 0 0 0,0 0 0 0 0,1 0 0 0 0,0-1 0 0 0,1-1 0 0 0,1 0 0 0 0,0 0 0 0 0,6 5-53 0 0,18 15-735 0 0,1-1 1 0 0,2-1-1 0 0,1-2 0 0 0,1-2 1 0 0,9 3 734 0 0,120 42-5533 0 0,-133-64 4129 0 0</inkml:trace>
  <inkml:trace contextRef="#ctx0" brushRef="#br0" timeOffset="1743.311">1048 701 888 0 0,'-4'14'2282'0'0,"15"-14"2389"0"0,69-94-3595 0 0,21-71-342 0 0,-71 113-549 0 0,86-146 899 0 0,-87 146-80 0 0,-29 52-983 0 0,0 0 16 0 0,12 13 17 0 0,44 133 653 0 0,84 283 411 0 0,-141-429-1191 0 0,0-1 0 0 0,0 1 0 0 0,0-1 0 0 0,0 1 0 0 0,1-1 0 0 0,-1 1 0 0 0,0 0 0 0 0,0-1 0 0 0,0 1 0 0 0,0 0 0 0 0,0 0 0 0 0,0 0 0 0 0,0 0 0 0 0,0 0 0 0 0,0 0 0 0 0,0 0 0 0 0,0 0 0 0 0,0 0 0 0 0,0 0 0 0 0,0 1 0 0 0,0-1 0 0 0,0 0-1 0 0,0 1 1 0 0,0-1 0 0 0,1 1 0 0 0,-1-1 0 0 0,0 1 0 0 0,0-1 0 0 0,0 1 0 0 0,1-1 0 0 0,-1 1 0 0 0,0 0 0 0 0,0-1 0 0 0,1 1 0 0 0,-1 0 0 0 0,1 0 0 0 0,-1 0 0 0 0,1-1 0 0 0,-1 1 0 0 0,1 0 0 0 0,-1 0 0 0 0,1 0 0 0 0,0 0 0 0 0,-1 0 0 0 0,1 0 0 0 0,0 0 0 0 0,0 0 0 0 0,0 0 0 0 0,0 0 0 0 0,0 0 0 0 0,0 0 0 0 0,0 0 0 0 0,0 0 0 0 0,0 0 0 0 0,0 0 0 0 0,1 0 0 0 0,-1 0 0 0 0,0-1 0 0 0,1 1 0 0 0,-1 0 0 0 0,0 0 0 0 0,1 0 0 0 0,0 0 0 0 0,-1 0 0 0 0,1-1 0 0 0,-1 1 73 0 0,-61-52-4611 0 0,45 28 3398 0 0,0 1-73 0 0</inkml:trace>
  <inkml:trace contextRef="#ctx0" brushRef="#br0" timeOffset="1975.466">1194 460 1908 0 0,'-30'1'2944'0'0,"44"-5"1412"0"0,169-21-3165 0 0,126-25-8544 0 0,-276 41 6215 0 0</inkml:trace>
  <inkml:trace contextRef="#ctx0" brushRef="#br0" timeOffset="2330.696">1840 44 2092 0 0,'-8'-15'3853'0'0,"6"29"252"0"0,1-12-4109 0 0,28 251 3049 0 0,97 318-741 0 0,-116-547-6923 0 0,-3-50 536 0 0,-1-51 240 0 0,-4 76 3891 0 0,0-24-1050 0 0</inkml:trace>
  <inkml:trace contextRef="#ctx0" brushRef="#br0" timeOffset="2730.509">2207 223 1416 0 0,'0'0'146'0'0,"0"1"0"0"0,0-1 0 0 0,0 1 0 0 0,0-1 0 0 0,0 1 0 0 0,0-1 0 0 0,0 1 0 0 0,0-1 0 0 0,0 1 0 0 0,0-1 0 0 0,1 1 0 0 0,-1-1 0 0 0,0 1 0 0 0,0-1 0 0 0,1 0 0 0 0,-1 1 0 0 0,0-1 0 0 0,1 1 0 0 0,-1-1 0 0 0,0 0 0 0 0,1 1 0 0 0,-1-1 0 0 0,0 0 0 0 0,1 1 0 0 0,-1-1 0 0 0,1 0 0 0 0,-1 0 0 0 0,1 1 0 0 0,-1-1 0 0 0,1 0 0 0 0,-1 0 0 0 0,0 0 0 0 0,1 0 0 0 0,-1 0 0 0 0,1 0 0 0 0,-1 0 0 0 0,1 1 0 0 0,-1-1 0 0 0,1-1 0 0 0,-1 1 0 0 0,1 0 0 0 0,-1 0 0 0 0,1 0 0 0 0,-1 0 0 0 0,1 0 0 0 0,-1 0 0 0 0,1 0 0 0 0,-1-1 0 0 0,1 1 0 0 0,-1 0 0 0 0,1 0 0 0 0,-1-1 0 0 0,0 1 0 0 0,1-1-146 0 0,-1 16 382 0 0,25 223 1982 0 0,0-100-1433 0 0,-25-136-1006 0 0,-2 4-1123 0 0,-14 5-3359 0 0,-14-51 642 0 0,25 21 2791 0 0</inkml:trace>
  <inkml:trace contextRef="#ctx0" brushRef="#br0" timeOffset="3259.979">2239 217 1824 0 0,'-18'-20'5040'0'0,"54"-8"-3735"0"0,-31 26-1280 0 0,1 0 1 0 0,-1 1-1 0 0,0-1 1 0 0,0 1-1 0 0,1 0 0 0 0,-1 1 1 0 0,0-1-1 0 0,1 1 1 0 0,-1 0-1 0 0,1 1 1 0 0,-1-1-1 0 0,1 1 1 0 0,-1 0-1 0 0,0 0 1 0 0,0 0-1 0 0,1 1 1 0 0,-1 0-1 0 0,0 0 0 0 0,0 1 1 0 0,-1-1-1 0 0,1 1 1 0 0,0 0-1 0 0,-1 0 1 0 0,0 0-1 0 0,0 1 1 0 0,0 0-1 0 0,0-1 1 0 0,0 2-1 0 0,-1-1 0 0 0,0 0 1 0 0,1 1-1 0 0,-2-1 1 0 0,1 1-1 0 0,0 0 1 0 0,-1 0-1 0 0,0 0 1 0 0,0 0-1 0 0,-1 0 1 0 0,1 0-1 0 0,-1 1 0 0 0,0-1 1 0 0,-1 0-1 0 0,1 1 1 0 0,-1 0-26 0 0,0 4 30 0 0,0 0 0 0 0,-1 1 0 0 0,0-1 0 0 0,0 0 0 0 0,-1 0 0 0 0,-1 0 0 0 0,1 0 0 0 0,-2 0 0 0 0,1 0 0 0 0,-1-1 0 0 0,-1 0 0 0 0,0 0 0 0 0,0 0 0 0 0,-1 0 0 0 0,0-1 0 0 0,-3 4-30 0 0,8-11 12 0 0,1 1 1 0 0,-1-1 0 0 0,1 1-1 0 0,0-1 1 0 0,0 0 0 0 0,0 1-1 0 0,0-1 1 0 0,0 1-1 0 0,0-1 1 0 0,0 1 0 0 0,0-1-1 0 0,0 1 1 0 0,1-1-1 0 0,-1 0 1 0 0,0 1 0 0 0,1-1-1 0 0,-1 1 1 0 0,1-1-1 0 0,0 0 1 0 0,0 0 0 0 0,-1 1-1 0 0,1-1 1 0 0,0 0-1 0 0,0 0 1 0 0,0 0 0 0 0,0 0-1 0 0,0 0 1 0 0,0 0-1 0 0,0 0 1 0 0,1 0 0 0 0,-1 0-1 0 0,0-1 1 0 0,0 1-1 0 0,1 0 1 0 0,-1-1 0 0 0,0 1-1 0 0,1-1 1 0 0,-1 0-1 0 0,1 1 1 0 0,-1-1 0 0 0,1 0-1 0 0,-1 0 1 0 0,1 0-1 0 0,-1 0 1 0 0,0 0 0 0 0,1 0-1 0 0,-1 0 1 0 0,1 0-1 0 0,-1-1 1 0 0,1 1 0 0 0,-1-1-1 0 0,0 1 1 0 0,1-1-1 0 0,-1 1 1 0 0,2-2-13 0 0,27 8 51 0 0,-22-5-39 0 0,-1 0 0 0 0,0 1 0 0 0,1 0 0 0 0,-1 1 0 0 0,0 0 1 0 0,-1 0-1 0 0,1 0 0 0 0,0 1 0 0 0,-1 0 0 0 0,0 0 0 0 0,0 1 0 0 0,0-1 0 0 0,0 1 0 0 0,-1 1 1 0 0,0-1-1 0 0,0 1 0 0 0,0 0 0 0 0,-1 0 0 0 0,0 0 0 0 0,0 0 0 0 0,0 1 0 0 0,-1 0 0 0 0,0 0 0 0 0,-1 0 1 0 0,1 0-1 0 0,0 6-12 0 0,-5-7 4 0 0,-1 1 0 0 0,0-1 0 0 0,0-1 0 0 0,-1 1 0 0 0,1 0-1 0 0,-1-1 1 0 0,0 0 0 0 0,-1 0 0 0 0,1 0 0 0 0,-1 0 0 0 0,0-1 0 0 0,0 0 0 0 0,-1 0 0 0 0,1 0 0 0 0,-1-1 0 0 0,0 1 0 0 0,0-1 0 0 0,0-1 0 0 0,0 1 0 0 0,-1-1 0 0 0,-5 1-4 0 0,4 0-6 0 0,-83 22-533 0 0,89-25 416 0 0,0 1 0 0 0,0-1 1 0 0,1 1-1 0 0,-1-1 1 0 0,0 0-1 0 0,0 0 1 0 0,0 0-1 0 0,0 0 0 0 0,0 0 1 0 0,1 0-1 0 0,-1 0 1 0 0,0-1-1 0 0,0 1 0 0 0,0 0 1 0 0,0-1-1 0 0,1 0 1 0 0,-1 1-1 0 0,0-1 1 0 0,1 0-1 0 0,-1 0 0 0 0,0 0 1 0 0,1 0-1 0 0,0 0 1 0 0,-1-1-1 0 0,1 1 0 0 0,-1 0 1 0 0,1-1-1 0 0,0 1 1 0 0,0-1-1 0 0,0 1 0 0 0,0-1 1 0 0,0 1-1 0 0,0-1 1 0 0,0 0-1 0 0,1 0 1 0 0,-1 1-1 0 0,0-1 0 0 0,1 0 1 0 0,0 0-1 0 0,-1 0 1 0 0,1 1-1 0 0,0-1 0 0 0,0-1 123 0 0,16-33-2353 0 0,-3 13 1200 0 0</inkml:trace>
  <inkml:trace contextRef="#ctx0" brushRef="#br0" timeOffset="3677.911">2680 508 1504 0 0,'-2'10'3934'0'0,"10"20"-3277"0"0,-6-23-273 0 0,34 119 1416 0 0,-36-125-1618 0 0,-3 17 1378 0 0,-4-45-683 0 0,21-29-689 0 0,-7 37-149 0 0,1 0 0 0 0,0 0 0 0 0,2 1 0 0 0,0 0 0 0 0,1 0 1 0 0,1 1-1 0 0,1 1 0 0 0,0 0 0 0 0,1 1 0 0 0,11-10-39 0 0,-23 24 3 0 0,0 0 0 0 0,0 0 0 0 0,0 0 0 0 0,0 0 0 0 0,0 1 0 0 0,0-1 0 0 0,0 0 0 0 0,1 1 0 0 0,-1 0 0 0 0,0-1 0 0 0,0 1-1 0 0,0 0 1 0 0,1 0 0 0 0,-1 0 0 0 0,0 1 0 0 0,0-1 0 0 0,0 0 0 0 0,0 1 0 0 0,1-1 0 0 0,-1 1 0 0 0,0 0 0 0 0,0 0 0 0 0,0 0 0 0 0,0 0 0 0 0,0 0 0 0 0,-1 0 0 0 0,1 0 0 0 0,0 1 0 0 0,0-1 0 0 0,-1 1 0 0 0,1-1-1 0 0,-1 1 1 0 0,1 0 0 0 0,-1-1 0 0 0,0 1 0 0 0,0 0 0 0 0,0 0 0 0 0,0 0-3 0 0,42 79-51 0 0,-21 91-12 0 0,-49-103-1494 0 0,4-63-4551 0 0,17-9 4914 0 0</inkml:trace>
  <inkml:trace contextRef="#ctx0" brushRef="#br0" timeOffset="3975.783">3234 1 1612 0 0,'22'22'436'0'0,"0"2"0"0"0,-2 0 0 0 0,0 2 0 0 0,-2 0 0 0 0,-1 1 0 0 0,-1 0 0 0 0,-1 1-1 0 0,-2 1 1 0 0,-1 1 0 0 0,-1 0 0 0 0,-2 0 0 0 0,0 1 0 0 0,-2 0 0 0 0,-2 0 0 0 0,-1 1 0 0 0,-1 1-436 0 0,1-10 163 0 0,-2-1 0 0 0,0 2 0 0 0,-2-1 0 0 0,0 0 0 0 0,-2 0 0 0 0,0 0 0 0 0,-2 0-1 0 0,0-1 1 0 0,-1 1 0 0 0,-2-1 0 0 0,0 0 0 0 0,-1-1 0 0 0,-2 1 0 0 0,0-2 0 0 0,-1 1 0 0 0,-1-2 0 0 0,-1 1 0 0 0,0-2 0 0 0,-5 4-163 0 0,-64 39-912 0 0,17-44-2836 0 0,62-18 3587 0 0,0 1-1 0 0,0 0 1 0 0,0 0 0 0 0,0-1-1 0 0,0 0 1 0 0,0 1-1 0 0,0-1 1 0 0,0 0-1 0 0,0-1 1 0 0,1 1 0 0 0,-1 0-1 0 0,0-1 1 0 0,1 0-1 0 0,-1 1 1 0 0,1-1-1 0 0,-1 0 1 0 0,1 0-1 0 0,0 0 1 0 0,0-1 0 0 0,0 1-1 0 0,0-1 1 0 0,1 1-1 0 0,-3-3 162 0 0,-3-14-1058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6:12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16 356 1372 0 0,'0'0'530'0'0,"0"0"-13"0"0,-16 0 2769 0 0,328-54-1091 0 0,568-48-1349 0 0,-880 102-950 0 0,0 1-1 0 0,0-1 1 0 0,0 0 0 0 0,0 1-1 0 0,0-1 1 0 0,0 0-1 0 0,0 1 1 0 0,0-1-1 0 0,0 0 1 0 0,0 1 0 0 0,0-1-1 0 0,0 0 1 0 0,0 1-1 0 0,0-1 1 0 0,0 0 0 0 0,0 1-1 0 0,1-1 1 0 0,-1 0-1 0 0,0 1 1 0 0,0-1 0 0 0,0 0-1 0 0,0 0 1 0 0,1 1-1 0 0,-1-1 1 0 0,0 0 0 0 0,0 0-1 0 0,1 1 1 0 0,-1-1 104 0 0,-37 13-1711 0 0,7-5 574 0 0,-2 2-94 0 0</inkml:trace>
  <inkml:trace contextRef="#ctx0" brushRef="#br0" timeOffset="279.589">120 771 1416 0 0,'112'2'3461'0'0,"113"-42"-1622"0"0,234-27 70 0 0,-255 54-2393 0 0,-209 25-1555 0 0,-24-15-363 0 0,15 3 1226 0 0</inkml:trace>
  <inkml:trace contextRef="#ctx0" brushRef="#br0" timeOffset="941.739">851 56 1872 0 0,'-25'-24'7743'0'0,"144"-4"-7294"0"0,28 24-451 0 0,-134 6 5 0 0,0 1 0 0 0,0 0 1 0 0,-1 1-1 0 0,1 0 0 0 0,-1 0 0 0 0,0 2 0 0 0,-1-1 0 0 0,1 2 0 0 0,-1-1 0 0 0,0 2 0 0 0,3 3-3 0 0,6 6 16 0 0,-1 2 0 0 0,0 1-1 0 0,-2 0 1 0 0,0 1-1 0 0,-2 1 1 0 0,0 0 0 0 0,-2 1-1 0 0,0 1 1 0 0,-1 0 0 0 0,-2 1-1 0 0,-1 0 1 0 0,0 0-1 0 0,-2 1 1 0 0,-1 0 0 0 0,-1 0-1 0 0,-1 1 1 0 0,-2-1 0 0 0,0 1-1 0 0,-2 0 1 0 0,-1 0-1 0 0,-1-1 1 0 0,-1 1 0 0 0,-1-1-1 0 0,-2 1 1 0 0,-1-2 0 0 0,0 1-1 0 0,-2-1 1 0 0,-1 0-1 0 0,-1 0 1 0 0,-2-2 0 0 0,0 1-1 0 0,-1-2 1 0 0,-1 1 0 0 0,-3 0-16 0 0,-4 7-97 0 0,-2-1 1 0 0,-1-1 0 0 0,-2-1 0 0 0,0-1-1 0 0,-2-2 1 0 0,-1 0 0 0 0,-1-2 0 0 0,0-2 0 0 0,-2-1-1 0 0,0-1 1 0 0,-1-2 0 0 0,-8 2 96 0 0,35-15-425 0 0,0-1 1 0 0,0 1-1 0 0,0-2 0 0 0,0 1 1 0 0,-1-1-1 0 0,1 0 0 0 0,0 0 1 0 0,-1-1-1 0 0,1 0 1 0 0,0-1-1 0 0,-1 1 0 0 0,1-2 1 0 0,0 1-1 0 0,0-1 0 0 0,-1 0 1 0 0,1 0-1 0 0,-6-3 425 0 0,-2-8-1418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6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882 195 976 0 0,'0'0'494'0'0,"14"-2"378"0"0,14-33 321 0 0,-26 34-1132 0 0,0-1 0 0 0,0 1 0 0 0,-1-1 0 0 0,1 1 1 0 0,-1-1-1 0 0,0 0 0 0 0,1 0 0 0 0,-1 0 0 0 0,0 0 0 0 0,0 0 0 0 0,0 0 0 0 0,0 0 0 0 0,-1 0 1 0 0,1 0-1 0 0,0 0 0 0 0,-1-1 0 0 0,0 1 0 0 0,1 0 0 0 0,-1 0 0 0 0,0-1 0 0 0,0 1 1 0 0,0 0-1 0 0,0 0 0 0 0,-1-1 0 0 0,1 1 0 0 0,-1 0 0 0 0,1 0 0 0 0,-1 0 0 0 0,0-1 0 0 0,0 1 1 0 0,0 0-1 0 0,0 0 0 0 0,0 0 0 0 0,0 1 0 0 0,0-1 0 0 0,-1 0 0 0 0,1 0 0 0 0,-1 1 0 0 0,0-1 1 0 0,1 1-1 0 0,-1-1 0 0 0,0 1 0 0 0,0-1-61 0 0,-83-48 299 0 0,54 42-295 0 0,0 3-1 0 0,0 0 1 0 0,0 2-1 0 0,-1 2 1 0 0,1 1 0 0 0,-1 1-1 0 0,1 1 1 0 0,0 2-1 0 0,0 1 1 0 0,0 2 0 0 0,0 1-1 0 0,1 1 1 0 0,1 2-1 0 0,-1 0 1 0 0,-23 15-4 0 0,30-13 11 0 0,1 0 0 0 0,0 2 0 0 0,1 0 0 0 0,1 1 0 0 0,1 1 0 0 0,0 1 0 0 0,1 1 0 0 0,1 1 0 0 0,1 0 0 0 0,0 1 0 0 0,2 1 0 0 0,1 0 0 0 0,0 0 0 0 0,2 2 0 0 0,0 0 0 0 0,2 0 0 0 0,1 0 0 0 0,1 1 0 0 0,0 0 0 0 0,2 1 0 0 0,1-1 0 0 0,2 1 0 0 0,0 15-11 0 0,2-20 20 0 0,2 0 0 0 0,1-1 1 0 0,1 1-1 0 0,0-1 0 0 0,1 0 1 0 0,2 0-1 0 0,0 0 0 0 0,1-1 1 0 0,0 0-1 0 0,2-1 0 0 0,8 12-20 0 0,-12-20 30 0 0,0-1-1 0 0,0 0 1 0 0,1 0-1 0 0,1 0 1 0 0,0-1-1 0 0,0 0 1 0 0,0 0-1 0 0,1-1 1 0 0,0 0-1 0 0,1-1 1 0 0,-1 0-1 0 0,1 0 1 0 0,0-1-1 0 0,1-1 1 0 0,-1 1-1 0 0,1-2 1 0 0,0 1-1 0 0,0-2 1 0 0,0 1-1 0 0,1-1 1 0 0,-1-1-1 0 0,3 0-29 0 0,-7-5-28 0 0,-1 0 1 0 0,1-1-1 0 0,-1 0 0 0 0,0 0 0 0 0,0 0 0 0 0,0-1 0 0 0,-1 1 0 0 0,0-1 0 0 0,0-1 0 0 0,0 1 0 0 0,-1-1 0 0 0,0 0 0 0 0,0 0 0 0 0,-1 0 0 0 0,0 0 0 0 0,0-1 1 0 0,-1 1-1 0 0,0-1 0 0 0,0 0 0 0 0,0 1 0 0 0,-1-1 0 0 0,-1 0 0 0 0,1 0 0 0 0,-1-5 28 0 0,1 7-30 0 0,7-40-157 0 0,-3 12 54 0 0,1 0 1 0 0,2 0-1 0 0,1 1 1 0 0,2 0-1 0 0,1 1 1 0 0,16-29 132 0 0,-28 59-6 0 0,1 0 0 0 0,0 0 0 0 0,0 1 1 0 0,0-1-1 0 0,0 0 0 0 0,0 0 1 0 0,0 0-1 0 0,1 1 0 0 0,-1-1 1 0 0,1 1-1 0 0,-1-1 0 0 0,1 1 1 0 0,-1-1-1 0 0,1 1 0 0 0,0 0 1 0 0,0 0-1 0 0,0 0 0 0 0,0 0 1 0 0,-1 0-1 0 0,1 0 0 0 0,0 1 0 0 0,0-1 1 0 0,1 0-1 0 0,-1 1 0 0 0,0 0 1 0 0,0 0-1 0 0,0-1 0 0 0,0 1 1 0 0,0 0-1 0 0,0 1 0 0 0,0-1 1 0 0,1 0-1 0 0,-1 1 0 0 0,0-1 1 0 0,0 1-1 0 0,0-1 0 0 0,0 1 0 0 0,0 0 1 0 0,0 0-1 0 0,-1 0 0 0 0,1 0 1 0 0,0 0-1 0 0,0 0 0 0 0,-1 1 1 0 0,1-1-1 0 0,0 2 6 0 0,58 83-171 0 0,47 239-409 0 0,-101-282-924 0 0,-6-42 291 0 0,0-1-100 0 0</inkml:trace>
  <inkml:trace contextRef="#ctx0" brushRef="#br0" timeOffset="325.381">1013 480 1024 0 0,'26'44'3689'0'0,"-8"43"-3037"0"0,-12-54 33 0 0,-6-31-797 0 0,0 1 1 0 0,0-1-1 0 0,1 0 1 0 0,-1 0-1 0 0,-1 0 1 0 0,1 1-1 0 0,0-1 1 0 0,0 0-1 0 0,-1 0 0 0 0,1 0 1 0 0,-1 0-1 0 0,0 0 1 0 0,0 1-1 0 0,0-1 1 0 0,0 0-1 0 0,0-1 1 0 0,0 1-1 0 0,0 0 1 0 0,-1 0-1 0 0,1 0 0 0 0,-1-1 1 0 0,1 1-1 0 0,-1-1 1 0 0,1 1-1 0 0,-1-1 1 0 0,0 0-1 0 0,0 1 1 0 0,0-1-1 0 0,0 0 1 0 0,0 0-1 0 0,0 0 0 0 0,0-1 1 0 0,-1 1 111 0 0,-13 3-1421 0 0</inkml:trace>
  <inkml:trace contextRef="#ctx0" brushRef="#br0" timeOffset="575.759">911 359 1844 0 0,'2'-6'1440'0'0,"-1"0"-236"0"0,1 0-308 0 0,1 0-247 0 0,-3 1-245 0 0,2-1-256 0 0,-1 3-24 0 0,-1-1-316 0 0,3 1-124 0 0,-1 3-120 0 0,0-2-25 0 0,-1 2-63 0 0,-1 0-168 0 0,2 0-568 0 0,-1 3 12 0 0</inkml:trace>
  <inkml:trace contextRef="#ctx0" brushRef="#br0" timeOffset="1196.481">1114 414 968 0 0,'25'46'2955'0'0,"70"135"-1947"0"0,-36-84 222 0 0,-59-97-1176 0 0,0-1 0 0 0,0 0-1 0 0,-1 0 1 0 0,1 0 0 0 0,0 1 0 0 0,0-1 0 0 0,0 0 0 0 0,0 0 0 0 0,0 0 0 0 0,0 0 0 0 0,0 1 0 0 0,0-1 0 0 0,0 0 0 0 0,0 0 0 0 0,0 0 0 0 0,1 0 0 0 0,-1 1 0 0 0,0-1 0 0 0,0 0 0 0 0,1 0 0 0 0,-1 1 0 0 0,1-1 0 0 0,-1 0 0 0 0,1 0 0 0 0,-1 1 0 0 0,1-1 0 0 0,-1 1 0 0 0,1-1 0 0 0,0 0 0 0 0,-1 1 0 0 0,1-1 0 0 0,0 1 0 0 0,-1-1-1 0 0,1 1 1 0 0,0 0 0 0 0,0-1 0 0 0,-1 1 0 0 0,1 0 0 0 0,0-1 0 0 0,0 1 0 0 0,0 0 0 0 0,-1 0 0 0 0,1 0 0 0 0,0 0 0 0 0,0 0 0 0 0,0 0 0 0 0,0 0 0 0 0,-1 0 0 0 0,1 0 0 0 0,0 0 0 0 0,0 0 0 0 0,0 1 0 0 0,0-1 0 0 0,-1 0 0 0 0,1 1 0 0 0,0-1 0 0 0,0 0 0 0 0,-1 1 0 0 0,1-1 0 0 0,0 1 0 0 0,-1-1 0 0 0,1 1 0 0 0,0-1 0 0 0,-1 1 0 0 0,1 0 0 0 0,-1-1-1 0 0,1 1 1 0 0,-1 0 0 0 0,1-1 0 0 0,-1 2-54 0 0,17-74 398 0 0,13-101 675 0 0,-30 172-1077 0 0,0 0 0 0 0,0 0 0 0 0,0 0 0 0 0,0 0 0 0 0,0-1 0 0 0,0 1 0 0 0,0 0 0 0 0,0 0 0 0 0,0 0 0 0 0,1 0 0 0 0,-1 0 0 0 0,0 0 0 0 0,1 0 0 0 0,-1-1 1 0 0,1 1-1 0 0,-1 0 0 0 0,1 0 0 0 0,0 1 0 0 0,-1-1 0 0 0,1 0 0 0 0,0 0 0 0 0,0 0 0 0 0,0 0 0 0 0,-1 1 0 0 0,1-1 0 0 0,0 0 0 0 0,0 1 0 0 0,0-1 0 0 0,0 0 0 0 0,0 1 0 0 0,0 0 0 0 0,1-1 0 0 0,-1 1 0 0 0,0-1 0 0 0,0 1 0 0 0,0 0 0 0 0,0 0 0 0 0,0 0 0 0 0,0 0 0 0 0,1 0 0 0 0,-1 0 0 0 0,0 0 0 0 0,0 0 0 0 0,0 0 0 0 0,0 0 0 0 0,0 1 0 0 0,1-1 1 0 0,-1 0-1 0 0,0 1 0 0 0,0-1 0 0 0,0 1 0 0 0,0 0 0 0 0,0-1 0 0 0,0 1 0 0 0,0 0 0 0 0,-1-1 0 0 0,1 1 0 0 0,0 0 0 0 0,0 0 0 0 0,0 0 0 0 0,-1-1 0 0 0,1 1 0 0 0,0 0 0 0 0,-1 0 0 0 0,1 1 4 0 0,24 9-4 0 0,1 0-1 0 0,0-2 1 0 0,0-1-1 0 0,1-1 1 0 0,0-1-1 0 0,0-1 1 0 0,0-2 0 0 0,1-1-1 0 0,0-1 1 0 0,-1-1-1 0 0,6-2 5 0 0,108-26-156 0 0,-139 28 117 0 0,0 0 0 0 0,1 0-1 0 0,-1 0 1 0 0,0-1 0 0 0,1 1 0 0 0,-1-1 0 0 0,0 1 0 0 0,1-1 0 0 0,-1 0 0 0 0,0 0 0 0 0,0 0 0 0 0,0 0 0 0 0,0 0 0 0 0,0-1 0 0 0,0 1 0 0 0,0 0 0 0 0,0-1 0 0 0,-1 0 0 0 0,1 1 0 0 0,-1-1-1 0 0,1 0 1 0 0,-1 0 0 0 0,1 0 0 0 0,-1 0 0 0 0,0 0 0 0 0,0 0 0 0 0,0 0 0 0 0,0 0 0 0 0,0 0 0 0 0,-1-1 0 0 0,1 1 0 0 0,-1 0 0 0 0,1-1 0 0 0,-1 1 0 0 0,0 0 0 0 0,0-1 0 0 0,0 1 0 0 0,0-3 39 0 0,-8-1-34 0 0,0 0 1 0 0,0 0-1 0 0,0 1 1 0 0,0 0 0 0 0,-1 1-1 0 0,0-1 1 0 0,0 2-1 0 0,0-1 1 0 0,0 1 0 0 0,-1 1-1 0 0,1 0 1 0 0,-1 0 0 0 0,0 0-1 0 0,0 2 1 0 0,1-1-1 0 0,-1 1 1 0 0,0 0 0 0 0,0 1-1 0 0,0 1 1 0 0,1-1 0 0 0,-1 1-1 0 0,1 1 1 0 0,-1 0-1 0 0,1 0 1 0 0,0 1 0 0 0,0 0-1 0 0,0 0 1 0 0,1 1 0 0 0,0 1-1 0 0,0-1 1 0 0,-6 6 33 0 0,12-9-10 0 0,0 1 0 0 0,1 0 0 0 0,-1 0 0 0 0,0 0 0 0 0,1 0 0 0 0,0 0 0 0 0,0 1 0 0 0,0-1 0 0 0,0 0 0 0 0,0 0 0 0 0,1 1 0 0 0,-1-1 0 0 0,1 1 0 0 0,0-1 0 0 0,0 0 0 0 0,0 1 0 0 0,1-1 0 0 0,-1 1 0 0 0,1-1 0 0 0,0 0 0 0 0,0 0 1 0 0,0 1-1 0 0,0-1 0 0 0,0 0 0 0 0,1 0 0 0 0,-1 0 0 0 0,1 0 0 0 0,0 0 0 0 0,0-1 0 0 0,0 1 0 0 0,0 0 0 0 0,1-1 0 0 0,-1 1 10 0 0,88 76-97 0 0,33-28-219 0 0,-35-40-4503 0 0,-77-11 3493 0 0</inkml:trace>
  <inkml:trace contextRef="#ctx0" brushRef="#br0" timeOffset="1558.017">1994 452 1452 0 0,'48'20'2758'0'0,"-36"-9"-2593"0"0,-1 1 0 0 0,0 0 0 0 0,0 1-1 0 0,-1 0 1 0 0,-1 1 0 0 0,0 0 0 0 0,-1 0 0 0 0,0 1-1 0 0,-1 0 1 0 0,-1 0 0 0 0,0 1 0 0 0,-1 0-1 0 0,-1 0 1 0 0,-1 0 0 0 0,0 2-165 0 0,-28-70 2095 0 0,22 44-2047 0 0,0-1 0 0 0,0 1 0 0 0,1-1 0 0 0,0 1 0 0 0,0-1 0 0 0,1 0-1 0 0,0 0 1 0 0,0 0 0 0 0,1 0 0 0 0,1 1 0 0 0,-1-1 0 0 0,1 0 0 0 0,1 0-1 0 0,0 0 1 0 0,0 1 0 0 0,1-1 0 0 0,0 1 0 0 0,0 0 0 0 0,1 0 0 0 0,0 0-1 0 0,0 0 1 0 0,1 0 0 0 0,0 1 0 0 0,0 0 0 0 0,1 0 0 0 0,0 0 0 0 0,0 1-1 0 0,0 0 1 0 0,1 0 0 0 0,0 1 0 0 0,6-4-48 0 0,-10 8 3 0 0,0 0 0 0 0,0 0-1 0 0,0 0 1 0 0,1 0 0 0 0,-1 1 0 0 0,1-1 0 0 0,-1 1-1 0 0,0 0 1 0 0,1 0 0 0 0,-1 0 0 0 0,1 0 0 0 0,-1 0 0 0 0,0 1-1 0 0,1 0 1 0 0,-1 0 0 0 0,0 0 0 0 0,0 0 0 0 0,1 0-1 0 0,-1 1 1 0 0,0-1 0 0 0,0 1 0 0 0,0 0 0 0 0,2 1-3 0 0,1 2-2 0 0,8 2-22 0 0,-1 1 0 0 0,-1 0 0 0 0,1 1 0 0 0,-2 1 0 0 0,1 0 0 0 0,-1 1 0 0 0,-1 0 0 0 0,0 0-1 0 0,-1 1 1 0 0,0 0 0 0 0,0 1 0 0 0,-1 0 0 0 0,-1 0 0 0 0,0 1 0 0 0,3 11 24 0 0,19 141-5617 0 0,-32-146 4229 0 0,-12 13 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6:48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34 1036 0 0,'1'0'81'0'0,"0"0"-1"0"0,-1-1 1 0 0,1 1 0 0 0,0 0-1 0 0,0-1 1 0 0,-1 1 0 0 0,1-1-1 0 0,0 1 1 0 0,-1-1 0 0 0,1 1-1 0 0,-1-1 1 0 0,1 1 0 0 0,-1-1-1 0 0,1 0 1 0 0,-1 1 0 0 0,1-1-1 0 0,-1 0 1 0 0,1 1 0 0 0,-1-1-1 0 0,0 0 1 0 0,0 0 0 0 0,1 1-1 0 0,-1-1 1 0 0,0 0 0 0 0,0 0-1 0 0,0 0 1 0 0,0 1 0 0 0,0-1-1 0 0,0 0 1 0 0,0 0 0 0 0,0 0-1 0 0,0 0 1 0 0,0 1 0 0 0,0-1-1 0 0,0 0 1 0 0,-1 0 0 0 0,1 1-1 0 0,0-1 1 0 0,0 0 0 0 0,-1 0-1 0 0,1 1 1 0 0,-1-1 0 0 0,1 0-1 0 0,-1 1 1 0 0,1-1 0 0 0,-1 0-1 0 0,1 1 1 0 0,-1-1 0 0 0,0 1-1 0 0,1-1 1 0 0,-1 1-81 0 0,-50 0 995 0 0,30 7-899 0 0,-1 2-1 0 0,1 0 0 0 0,1 1 1 0 0,0 1-1 0 0,0 1 1 0 0,1 0-1 0 0,0 2 0 0 0,1 0 1 0 0,1 1-1 0 0,1 1 1 0 0,0 1-1 0 0,-9 12-95 0 0,24-28-32 0 0,2-1 45 0 0,0 0 0 0 0,-1 0 0 0 0,1 0 0 0 0,0 0 1 0 0,0 0-1 0 0,0 0 0 0 0,0 0 0 0 0,0 1 0 0 0,0-1 0 0 0,0 0 0 0 0,-1 1 0 0 0,1-1 0 0 0,0 0 0 0 0,0 1 0 0 0,0-1 0 0 0,-1 1 0 0 0,1-1 1 0 0,0 1-1 0 0,-1-1 0 0 0,1 1 0 0 0,0 0 0 0 0,-1-1 0 0 0,1 1 0 0 0,-1 0 0 0 0,1-1 0 0 0,-1 1 0 0 0,1 0 0 0 0,-1 0 0 0 0,1 0 0 0 0,-1-1 1 0 0,0 1-1 0 0,1 0 0 0 0,-1 0 0 0 0,0 0 0 0 0,0 0 0 0 0,0 0 0 0 0,0 0 0 0 0,0-1 0 0 0,0 1 0 0 0,0 0 0 0 0,0 0 0 0 0,0 0 0 0 0,0 0 0 0 0,0 0 1 0 0,-1 0-1 0 0,1 0 0 0 0,0-1 0 0 0,-1 1 0 0 0,1 0 0 0 0,0 0 0 0 0,-1 0 0 0 0,1-1 0 0 0,-1 1 0 0 0,1 0 0 0 0,-1-1 0 0 0,0 1 0 0 0,1 0 1 0 0,-1-1-1 0 0,0 1 0 0 0,1-1 0 0 0,-1 1 0 0 0,0-1 0 0 0,0 1 0 0 0,1-1 0 0 0,-1 1 0 0 0,0-1 0 0 0,0 0 0 0 0,0 1 0 0 0,0-1 0 0 0,0 0-13 0 0,272-86-26 0 0,-212 168-1306 0 0,2 3-2363 0 0,-48-71 2459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6:4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70 888 0 0,'0'0'420'0'0,"0"0"-89"0"0,0 0 40 0 0,2-19 1119 0 0,10-26 1653 0 0,-12 45-3027 0 0,-14-6 1186 0 0,7 21-1275 0 0,1-1-1 0 0,0 1 1 0 0,1 0-1 0 0,0 1 1 0 0,1-1-1 0 0,1 1 1 0 0,1 0-1 0 0,0 0 0 0 0,1 0 1 0 0,1 0-1 0 0,0 0 1 0 0,2 8-27 0 0,-2-4 121 0 0,5 12 31 0 0,1-2-1 0 0,1 1 0 0 0,2-1 1 0 0,1 0-1 0 0,1-1 0 0 0,2 0 1 0 0,9 16-152 0 0,-8-15 134 0 0,3 6 2 0 0,34 125 282 0 0,-51-156-474 0 0,0-1-1 0 0,-1 1 1 0 0,1-1 0 0 0,-1 0-1 0 0,0 1 1 0 0,0-1-1 0 0,0 0 1 0 0,-1 0-1 0 0,0 0 1 0 0,0 0-1 0 0,0 0 1 0 0,0 0 0 0 0,0 0-1 0 0,-1-1 1 0 0,1 1-1 0 0,-1-1 1 0 0,0 1-1 0 0,0-1 1 0 0,-1 0-1 0 0,1-1 1 0 0,-1 1 0 0 0,1 0-1 0 0,-1-1 1 0 0,0 0-1 0 0,0 0 1 0 0,0 0-1 0 0,0 0 1 0 0,0-1-1 0 0,0 1 1 0 0,0-1 0 0 0,-1 0-1 0 0,1 0 1 0 0,-1-1 56 0 0,-6 2-470 0 0,-1-1 0 0 0,1 0 1 0 0,-1 0-1 0 0,0-1 0 0 0,1-1 1 0 0,-1 0-1 0 0,1 0 1 0 0,-1-2-1 0 0,1 1 0 0 0,0-1 1 0 0,-8-4 469 0 0,-17-9-1088 0 0</inkml:trace>
  <inkml:trace contextRef="#ctx0" brushRef="#br0" timeOffset="697.389">1 393 2580 0 0,'0'0'67'0'0,"1"0"0"0"0,-1-1 0 0 0,1 1 0 0 0,0 0 0 0 0,-1 0 0 0 0,1 0 0 0 0,-1 0 0 0 0,0-1 0 0 0,1 1 0 0 0,-1 0 0 0 0,1-1 0 0 0,-1 1 0 0 0,1 0 0 0 0,-1-1 0 0 0,0 1 0 0 0,1 0 0 0 0,-1-1 0 0 0,0 1 0 0 0,1-1 0 0 0,-1 1 0 0 0,0-1 0 0 0,1 1 0 0 0,-1-1-1 0 0,0 1 1 0 0,0-1 0 0 0,0 1 0 0 0,0-1 0 0 0,1 1 0 0 0,-1-1 0 0 0,0 1 0 0 0,0-1 0 0 0,0 1 0 0 0,0-1 0 0 0,0 1 0 0 0,0-1 0 0 0,0 1 0 0 0,0-1 0 0 0,-1 0 0 0 0,1 1 0 0 0,0-1 0 0 0,0 1 0 0 0,0-1 0 0 0,-1 1 0 0 0,1-1 0 0 0,0 1 0 0 0,0 0 0 0 0,-1-1 0 0 0,1 1 0 0 0,0-1 0 0 0,-1 1 0 0 0,1 0 0 0 0,0-1 0 0 0,-1 1 0 0 0,1 0-1 0 0,-1-1 1 0 0,1 1 0 0 0,-1 0 0 0 0,1-1 0 0 0,-1 1 0 0 0,1 0 0 0 0,-1 0-67 0 0,6-3-27 0 0,33-15 289 0 0,0 2-1 0 0,0 1 1 0 0,2 2 0 0 0,0 2-1 0 0,0 1 1 0 0,1 3-1 0 0,33-2-261 0 0,41-11-194 0 0,180-6-860 0 0,-261 26 663 0 0,-50 14 159 0 0,-10-4 183 0 0,0 1 0 0 0,1 2-1 0 0,1 0 1 0 0,0 2 0 0 0,0 1 0 0 0,2 0 0 0 0,0 2-1 0 0,1 0 1 0 0,1 2 0 0 0,-6 7 49 0 0,27-27 27 0 0,-1 0 0 0 0,1 0 1 0 0,0 0-1 0 0,-1 0 0 0 0,1 0 0 0 0,0 0 0 0 0,-1 0 1 0 0,1 0-1 0 0,0 0 0 0 0,-1 1 0 0 0,1-1 0 0 0,-1 0 1 0 0,1 0-1 0 0,-1 1 0 0 0,1-1 0 0 0,0 0 0 0 0,-1 1 1 0 0,1-1-1 0 0,-1 0 0 0 0,1 1 0 0 0,-1-1 1 0 0,0 1-1 0 0,1-1 0 0 0,-1 1 0 0 0,1-1 0 0 0,-1 1 1 0 0,0-1-1 0 0,1 1 0 0 0,-1-1 0 0 0,0 1 0 0 0,0 0 1 0 0,0-1-1 0 0,1 1 0 0 0,-1-1 0 0 0,0 1 0 0 0,0 0 1 0 0,0-1-1 0 0,0 1 0 0 0,0 0 0 0 0,0-1 0 0 0,0 1 1 0 0,0 0-1 0 0,0-1 0 0 0,0 1 0 0 0,-1-1 1 0 0,1 1-1 0 0,0 0 0 0 0,0-1 0 0 0,0 1 0 0 0,-1-1 1 0 0,1 1-1 0 0,0-1 0 0 0,-1 1-27 0 0,58-24 475 0 0,137-92 173 0 0,-193 115-659 0 0,0 0 0 0 0,1 1 0 0 0,-1-1 0 0 0,0 1 0 0 0,1-1 0 0 0,-1 1 0 0 0,0-1 0 0 0,1 1 0 0 0,-1 0 1 0 0,0-1-1 0 0,0 1 0 0 0,0 0 0 0 0,0 0 0 0 0,1 0 0 0 0,-1 0 0 0 0,-1 0 0 0 0,1 0 0 0 0,0 0 0 0 0,0 1 0 0 0,0-1 0 0 0,0 0 0 0 0,-1 0 0 0 0,1 1 1 0 0,-1-1-1 0 0,1 0 0 0 0,-1 1 0 0 0,1-1 0 0 0,-1 1 0 0 0,0-1 0 0 0,0 0 0 0 0,0 1 0 0 0,0-1 0 0 0,0 1 0 0 0,0-1 0 0 0,0 1 0 0 0,0-1 1 0 0,0 0-1 0 0,-1 1 0 0 0,1-1 0 0 0,0 0 0 0 0,-1 1 0 0 0,0-1 0 0 0,1 0 0 0 0,-1 1 11 0 0,1 5-21 0 0,0-6 29 0 0,0-1 76 0 0,0 10 553 0 0,8-11 35 0 0,25-51-513 0 0,49-60-1134 0 0,-9 54-4981 0 0,-63 52 4714 0 0</inkml:trace>
  <inkml:trace contextRef="#ctx0" brushRef="#br0" timeOffset="1537.483">1039 238 1004 0 0,'4'-5'256'0'0,"-4"3"-161"0"0,0 0 0 0 0,0 0 0 0 0,1-1 1 0 0,0 1-1 0 0,-1 0 0 0 0,1 0 0 0 0,0 0 0 0 0,0 0 0 0 0,0 0 1 0 0,0 0-1 0 0,0 0 0 0 0,1 0 0 0 0,-1 1 0 0 0,0-1 0 0 0,1 0 0 0 0,0 1 1 0 0,-1-1-1 0 0,1 1 0 0 0,0 0 0 0 0,0-1 0 0 0,-1 1 0 0 0,1 0 1 0 0,0 0-1 0 0,0 0 0 0 0,0 0 0 0 0,1 0 0 0 0,-1 1 0 0 0,0-1 1 0 0,0 1-1 0 0,0-1 0 0 0,0 1 0 0 0,1 0 0 0 0,-1 0 0 0 0,0 0 1 0 0,0 0-1 0 0,1 0 0 0 0,-1 1 0 0 0,0-1 0 0 0,0 0 0 0 0,0 1 0 0 0,0 0 1 0 0,1 0-1 0 0,-1-1 0 0 0,0 1 0 0 0,0 0 0 0 0,-1 1 0 0 0,1-1 1 0 0,0 0-1 0 0,0 0 0 0 0,0 1 0 0 0,-1-1 0 0 0,1 1 0 0 0,-1 0 1 0 0,1-1-96 0 0,7 11 92 0 0,-1-1 0 0 0,0 1 1 0 0,0 0-1 0 0,-1 1 0 0 0,-1-1 1 0 0,0 1-1 0 0,-1 1 1 0 0,0-1-1 0 0,-1 1 0 0 0,-1 0 1 0 0,1 8-93 0 0,-3-22 43 0 0,-1-1 0 0 0,0 1 1 0 0,1-1-1 0 0,-1 1 0 0 0,1 0 1 0 0,-1-1-1 0 0,0 1 0 0 0,1 0 1 0 0,-1-1-1 0 0,1 1 0 0 0,-1 0 1 0 0,1 0-1 0 0,-1 0 0 0 0,1-1 1 0 0,-1 1-1 0 0,1 0 0 0 0,-1 0 1 0 0,1 0-1 0 0,0 0 1 0 0,-1 0-1 0 0,1 0 0 0 0,-1 0 1 0 0,1 0-1 0 0,-1 0 0 0 0,1 0 1 0 0,-1 0-1 0 0,1 0 0 0 0,-1 0 1 0 0,1 1-1 0 0,-1-1 0 0 0,1 0 1 0 0,-1 0-1 0 0,1 1 0 0 0,-1-1 1 0 0,1 0-1 0 0,-1 1-43 0 0,8-26 25 0 0,67-101 69 0 0,-70 126-127 0 0,-1 1 0 0 0,1-1 0 0 0,-1 1 1 0 0,0-1-1 0 0,0 1 0 0 0,1 0 1 0 0,-1 1-1 0 0,0-1 0 0 0,0 1 1 0 0,0 0-1 0 0,0 0 0 0 0,0 0 1 0 0,-1 0-1 0 0,1 1 0 0 0,-1 0 1 0 0,1-1-1 0 0,-1 1 0 0 0,0 0 1 0 0,0 1-1 0 0,0-1 0 0 0,-1 0 1 0 0,1 1-1 0 0,-1 0 0 0 0,0-1 1 0 0,0 1-1 0 0,0 0 0 0 0,0 0 1 0 0,0 1 32 0 0,-2-6 5 0 0,0 1 0 0 0,1-1 0 0 0,-1 0-1 0 0,0 1 1 0 0,1-1 0 0 0,-1 1 0 0 0,1-1 0 0 0,-1 1 0 0 0,1-1 0 0 0,0 1 0 0 0,-1-1 0 0 0,1 1 0 0 0,-1-1 0 0 0,1 1 0 0 0,0 0 0 0 0,-1-1 0 0 0,1 1 0 0 0,0 0-1 0 0,0 0 1 0 0,-1-1 0 0 0,1 1 0 0 0,0 0 0 0 0,0 0 0 0 0,-1 0 0 0 0,1 0 0 0 0,0 0 0 0 0,0 0 0 0 0,-1 0 0 0 0,1 0 0 0 0,0 0 0 0 0,0 0 0 0 0,-1 1 0 0 0,1-1-1 0 0,0 0 1 0 0,-1 0 0 0 0,1 1 0 0 0,0-1 0 0 0,-1 0 0 0 0,1 1 0 0 0,0-1 0 0 0,-1 1 0 0 0,1-1 0 0 0,-1 1 0 0 0,1-1 0 0 0,-1 1 0 0 0,1-1 0 0 0,-1 1 0 0 0,1 0-1 0 0,-1-1 1 0 0,1 1-5 0 0,6-29 88 0 0,-5 22-99 0 0,-1-1 36 0 0,1 1-1 0 0,-1 0 1 0 0,1 0 0 0 0,1-1 0 0 0,-1 1 0 0 0,1 1 0 0 0,0-1-1 0 0,0 0 1 0 0,0 1 0 0 0,1-1 0 0 0,0 1 0 0 0,0 0-1 0 0,1 0 1 0 0,-1 1 0 0 0,1-1 0 0 0,0 1 0 0 0,0 0 0 0 0,0 0-1 0 0,1 1 1 0 0,0-1-25 0 0,-5 4-34 0 0,15 2 41 0 0,92 67-456 0 0,-69-28-2700 0 0,-23-24 590 0 0,-11-12 1321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6:4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2 239 1804 0 0,'-2'15'5110'0'0,"11"82"-4082"0"0,46 118 434 0 0,37 75-823 0 0,-78-186-2015 0 0,-14-102 1245 0 0,0-1-1 0 0,0 1 1 0 0,0 0 0 0 0,0-1 0 0 0,0 1 0 0 0,0-1 0 0 0,0 1-1 0 0,-1-1 1 0 0,1 1 0 0 0,-1-1 0 0 0,1 1 0 0 0,-1-1 0 0 0,0 1-1 0 0,1-1 1 0 0,-1 1 0 0 0,0-1 0 0 0,0 0 0 0 0,0 0-1 0 0,0 1 1 0 0,0-1 0 0 0,0 0 0 0 0,-1 0 0 0 0,1 0 0 0 0,0 0-1 0 0,0 0 1 0 0,-1 0 0 0 0,1-1 0 0 0,0 1 0 0 0,-1 0 0 0 0,1-1-1 0 0,-1 1 1 0 0,1-1 0 0 0,-1 1 0 0 0,0-1 0 0 0,1 0 0 0 0,-1 0-1 0 0,1 1 1 0 0,-1-1 0 0 0,0 0 131 0 0,-11-7-1179 0 0</inkml:trace>
  <inkml:trace contextRef="#ctx0" brushRef="#br0" timeOffset="295.37">114 419 2272 0 0,'4'-9'187'0'0,"1"0"-1"0"0,1 0 1 0 0,-1 1-1 0 0,1 0 1 0 0,0 0 0 0 0,1 1-1 0 0,0 0 1 0 0,0 0-1 0 0,1 0 1 0 0,0 1-1 0 0,0 0 1 0 0,0 1-1 0 0,1-1 1 0 0,0 2 0 0 0,0-1-1 0 0,0 1 1 0 0,0 1-1 0 0,1 0 1 0 0,-1 0-1 0 0,1 1 1 0 0,0 0-1 0 0,0 0 1 0 0,0 1 0 0 0,0 1-1 0 0,0-1 1 0 0,7 2-187 0 0,-12 1 23 0 0,0 0 1 0 0,0 0-1 0 0,0 1 1 0 0,-1 0-1 0 0,1-1 1 0 0,-1 2-1 0 0,1-1 1 0 0,-1 0-1 0 0,0 1 1 0 0,-1 0-1 0 0,1 0 1 0 0,-1 0 0 0 0,1 0-1 0 0,-1 0 1 0 0,-1 1-1 0 0,1 0 1 0 0,0-1-1 0 0,-1 1 1 0 0,0 0-1 0 0,0 0 1 0 0,-1 0-1 0 0,1 0 1 0 0,-1 1-1 0 0,0-1 1 0 0,-1 0-1 0 0,1 0 1 0 0,-1 1-1 0 0,0-1 1 0 0,0 0 0 0 0,-1 1-1 0 0,0-1 1 0 0,0 0-1 0 0,0 0 1 0 0,0 1-1 0 0,-1-1 1 0 0,0 0-1 0 0,0 0 1 0 0,-1 1-24 0 0,-1 1 9 0 0,0 0 1 0 0,0 0-1 0 0,-1 0 1 0 0,0-1-1 0 0,0 0 1 0 0,0 0-1 0 0,-1 0 0 0 0,0-1 1 0 0,0 1-1 0 0,0-2 1 0 0,-1 1-1 0 0,0-1 1 0 0,0 0-1 0 0,0 0 1 0 0,0-1-1 0 0,-1 1 1 0 0,1-2-1 0 0,-1 1 1 0 0,0-1-1 0 0,0-1 1 0 0,0 1-1 0 0,0-1 0 0 0,0 0 1 0 0,0-1-1 0 0,-5 0-9 0 0,12 0-109 0 0,-1 0 1 0 0,1 0-1 0 0,-1-1 0 0 0,1 1 0 0 0,0 0 0 0 0,-1-1 0 0 0,1 1 0 0 0,-1 0 0 0 0,1-1 0 0 0,0 0 0 0 0,-1 1 0 0 0,1-1 0 0 0,0 0 0 0 0,0 0 0 0 0,0 1 0 0 0,-1-1 0 0 0,1 0 0 0 0,0 0 0 0 0,0 0 0 0 0,0-1 0 0 0,0 1 0 0 0,1 0 0 0 0,-1 0 0 0 0,0 0 0 0 0,0-1 0 0 0,1 1 0 0 0,-1 0 1 0 0,1-1-1 0 0,-1 1 0 0 0,1 0 0 0 0,0-1 0 0 0,-1 1 0 0 0,1-1 0 0 0,0 1 0 0 0,0-1 0 0 0,0 1 0 0 0,0-1 0 0 0,0 1 0 0 0,0 0 0 0 0,0-1 0 0 0,1 1 0 0 0,-1-1 0 0 0,1 1 0 0 0,-1-1 0 0 0,1 1 0 0 0,-1 0 0 0 0,1-1 109 0 0,7-14-1232 0 0</inkml:trace>
  <inkml:trace contextRef="#ctx0" brushRef="#br0" timeOffset="700.184">666 363 1024 0 0,'-15'2'282'0'0,"1"0"0"0"0,-1 0 1 0 0,1 2-1 0 0,-1-1 0 0 0,1 2 0 0 0,0 0 0 0 0,1 1 0 0 0,-1 0 1 0 0,1 1-1 0 0,0 1 0 0 0,1 0 0 0 0,0 0 0 0 0,0 1 0 0 0,1 1 1 0 0,0 0-1 0 0,1 1 0 0 0,0 0 0 0 0,0 0 0 0 0,-2 5-282 0 0,14-15 70 0 0,0 1-1 0 0,0-1 1 0 0,-1 1-1 0 0,1-1 1 0 0,0 0-1 0 0,0 0 1 0 0,0 0-1 0 0,0 0 1 0 0,0 0-1 0 0,1 0 1 0 0,-1-1-1 0 0,0 1 1 0 0,0-1-1 0 0,0 1 1 0 0,1-1-1 0 0,-1 0 1 0 0,0 0-1 0 0,1 0 1 0 0,-1 0-1 0 0,0 0 1 0 0,0-1-1 0 0,1 1 1 0 0,-1-1-1 0 0,0 1 1 0 0,0-1-1 0 0,0 0 1 0 0,0 0-1 0 0,0 0-69 0 0,214-92 614 0 0,-201 84-530 0 0,-14 15-135 0 0,0-1 0 0 0,1 0 0 0 0,0 0 0 0 0,-1 0-1 0 0,1 0 1 0 0,1 0 0 0 0,-1-1 0 0 0,1 1 0 0 0,0-1 0 0 0,0 1 0 0 0,0-1 0 0 0,1 0 0 0 0,0 0 0 0 0,-1 0 0 0 0,1-1 0 0 0,0 0 0 0 0,1 1 0 0 0,-1-1-1 0 0,1-1 1 0 0,1 2 51 0 0,56 34-4794 0 0,-56-36 3557 0 0</inkml:trace>
  <inkml:trace contextRef="#ctx0" brushRef="#br0" timeOffset="1024.37">908 342 1044 0 0,'7'1'194'0'0,"1"1"1"0"0,0 0-1 0 0,-1 0 0 0 0,0 0 1 0 0,1 1-1 0 0,-1 0 0 0 0,0 1 0 0 0,0 0 1 0 0,-1 0-1 0 0,1 0 0 0 0,-1 1 1 0 0,0-1-1 0 0,0 2 0 0 0,0-1 0 0 0,-1 1 1 0 0,0-1-1 0 0,0 2 0 0 0,1 0-194 0 0,2 2 303 0 0,1 0-137 0 0,0 1-1 0 0,0-1 1 0 0,-1 2 0 0 0,-1-1 0 0 0,0 1 0 0 0,0 0 0 0 0,-1 1 0 0 0,-1 0-1 0 0,1 0 1 0 0,-2 0 0 0 0,0 0 0 0 0,2 11-166 0 0,-6-22 379 0 0,-15 14 1111 0 0,9-24-1430 0 0,1-1 0 0 0,1 0-1 0 0,-1 0 1 0 0,2 0 0 0 0,-1-1 0 0 0,1 1 0 0 0,1-1 0 0 0,0 0 0 0 0,0 0 0 0 0,1 0-1 0 0,1 1 1 0 0,0-1 0 0 0,0 0 0 0 0,1 0 0 0 0,1 0 0 0 0,-1 0 0 0 0,2 0 0 0 0,0 1-1 0 0,0-1 1 0 0,1 1 0 0 0,4-10-60 0 0,33-66-1067 0 0,41-30-4978 0 0,-66 96 4953 0 0</inkml:trace>
  <inkml:trace contextRef="#ctx0" brushRef="#br0" timeOffset="1442.753">1367 44 1212 0 0,'21'52'3087'0'0,"15"232"-488"0"0,-29-121-1462 0 0,-7-164-1131 0 0,-1 0-1 0 0,1 0 0 0 0,-1 0 1 0 0,1 0-1 0 0,-1 0 0 0 0,1 0 1 0 0,-1 0-1 0 0,0 0 0 0 0,0 0 1 0 0,1 0-1 0 0,-1 1 0 0 0,0-1 1 0 0,0 0-1 0 0,0 0 0 0 0,0 1 1 0 0,0-1-1 0 0,0 1 0 0 0,0-1 1 0 0,0 1-1 0 0,0-1 0 0 0,0 1 1 0 0,0-1-1 0 0,0 1 0 0 0,0 0 0 0 0,0 0 1 0 0,0-1-1 0 0,0 1 0 0 0,0 0 1 0 0,-1 0-1 0 0,1 0 0 0 0,0 0 1 0 0,0 1-1 0 0,0-1 0 0 0,0 0 1 0 0,0 0-1 0 0,0 1 0 0 0,0-1 1 0 0,0 1-1 0 0,0-1 0 0 0,0 1 1 0 0,0-1-1 0 0,0 1 0 0 0,0-1 1 0 0,0 1-1 0 0,0 0 0 0 0,0 0 1 0 0,0-1-1 0 0,1 1 0 0 0,-1 0 1 0 0,0 0-1 0 0,0 0 0 0 0,1 0 1 0 0,-1 0-1 0 0,1 0 0 0 0,-1 0 0 0 0,1 0 1 0 0,-1 0-1 0 0,1 0 0 0 0,0 0 1 0 0,0 0-1 0 0,-1 0 0 0 0,1 1-5 0 0,0-12 34 0 0,0 1 0 0 0,1 0 0 0 0,0-1 0 0 0,0 1 0 0 0,1 0 0 0 0,0-1 0 0 0,1 1 0 0 0,0 1 0 0 0,0-1 0 0 0,1 0 0 0 0,0 1 0 0 0,1-1 0 0 0,0 1 0 0 0,0 1 0 0 0,1-1 0 0 0,0 1 0 0 0,0 0 0 0 0,0 0 0 0 0,1 0 0 0 0,0 1 0 0 0,0 0 0 0 0,1 1 0 0 0,0-1 0 0 0,0 2 0 0 0,0-1 0 0 0,1 1-1 0 0,-1 0 1 0 0,1 1 0 0 0,0 0 0 0 0,0 0 0 0 0,0 1 0 0 0,0 0 0 0 0,1 1 0 0 0,-1 0 0 0 0,9 0-34 0 0,-9 3 21 0 0,0 0 0 0 0,0 1-1 0 0,0 0 1 0 0,-1 0 0 0 0,1 1 0 0 0,-1 0 0 0 0,0 1-1 0 0,0 0 1 0 0,0 0 0 0 0,-1 1 0 0 0,1 0-1 0 0,-1 0 1 0 0,-1 1 0 0 0,1 0 0 0 0,-1 0-1 0 0,-1 0 1 0 0,1 1 0 0 0,-1-1 0 0 0,0 1-1 0 0,-1 1 1 0 0,0-1 0 0 0,0 1 0 0 0,-1-1-1 0 0,0 1 1 0 0,-1 0 0 0 0,0 0 0 0 0,0 1-1 0 0,-1-1 1 0 0,1 4-21 0 0,-40 58-443 0 0,34-68 187 0 0,0 0-1 0 0,-1 0 1 0 0,1-1-1 0 0,-1 0 1 0 0,0 0 0 0 0,1 0-1 0 0,-1-1 1 0 0,0 1-1 0 0,0-1 1 0 0,0 0-1 0 0,0-1 1 0 0,0 1 0 0 0,0-1-1 0 0,0 0 1 0 0,0 0-1 0 0,0 0 1 0 0,0-1-1 0 0,0 0 1 0 0,0 0 0 0 0,0 0-1 0 0,0-1 1 0 0,0 1-1 0 0,1-1 1 0 0,-1-1 256 0 0,-22-16-1203 0 0</inkml:trace>
  <inkml:trace contextRef="#ctx0" brushRef="#br0" timeOffset="1599.14">1738 101 3108 0 0,'3'-3'1232'0'0,"1"-2"-288"0"0,-3 2-375 0 0,6 2-229 0 0,-7-1-180 0 0,1 2-20 0 0,1 2-324 0 0,-2-1-124 0 0,0 1-64 0 0,0 1-29 0 0,0-3-299 0 0,-2 3-556 0 0,1 0 100 0 0,1 0-52 0 0</inkml:trace>
  <inkml:trace contextRef="#ctx0" brushRef="#br0" timeOffset="5814.868">2044 161 1544 0 0,'16'-23'2117'0'0,"14"-98"4047"0"0,-48 158-5277 0 0,13-19-840 0 0,0 0-1 0 0,2 0 0 0 0,0 1 1 0 0,1-1-1 0 0,0 1 1 0 0,2-1-1 0 0,0 1 0 0 0,1-1 1 0 0,1 1-1 0 0,1-1 1 0 0,1 0-1 0 0,1 5-46 0 0,36 177-39 0 0,-41-194-16 0 0,-1-1-1 0 0,1 1 1 0 0,-1-1-1 0 0,0 1 1 0 0,0-1-1 0 0,-1 0 1 0 0,0 0-1 0 0,0 1 1 0 0,0-1-1 0 0,0 0 1 0 0,-1-1-1 0 0,0 1 1 0 0,0 0-1 0 0,0-1 1 0 0,0 0-1 0 0,-1 1 1 0 0,0-1-1 0 0,1-1 1 0 0,-2 1-1 0 0,1-1 1 0 0,0 1-1 0 0,-1-1 1 0 0,1 0-1 0 0,-1-1 1 0 0,0 1-1 0 0,0-1 0 0 0,0 0 1 0 0,0 0-1 0 0,-1-1 1 0 0,1 1-1 0 0,0-1 1 0 0,-1 0-1 0 0,1-1 1 0 0,-1 1-1 0 0,1-1 1 0 0,-1 0-1 0 0,1-1 1 0 0,-2 1 55 0 0,3-2 7 0 0,0 0 1 0 0,0 0-1 0 0,0 0 1 0 0,1 0-1 0 0,-1-1 1 0 0,0 0-1 0 0,1 0 0 0 0,0 0 1 0 0,-1 0-1 0 0,1 0 1 0 0,0 0-1 0 0,1-1 1 0 0,-1 0-1 0 0,1 1 1 0 0,0-1-1 0 0,-1 0 1 0 0,2 0-1 0 0,-1 0 0 0 0,0-1 1 0 0,1 1-1 0 0,0 0 1 0 0,0-1-1 0 0,0 1 1 0 0,0 0-1 0 0,1-1 1 0 0,0 1-1 0 0,0-1 0 0 0,0 1 1 0 0,0-1-1 0 0,1 1 1 0 0,0 0-1 0 0,0-1 1 0 0,0 1-1 0 0,1-3-7 0 0,4-7 99 0 0,0-1 0 0 0,1 1 0 0 0,0 0 0 0 0,2 1 0 0 0,-1 0 0 0 0,2 0 0 0 0,0 1 0 0 0,0 0 0 0 0,1 1 0 0 0,0 0 0 0 0,1 0 0 0 0,0 2 0 0 0,1-1 0 0 0,0 2-1 0 0,8-5-98 0 0,-13 9 26 0 0,-1 0 0 0 0,1 0 0 0 0,0 1 0 0 0,-1 0-1 0 0,1 1 1 0 0,1 0 0 0 0,-1 0 0 0 0,0 1-1 0 0,0-1 1 0 0,1 2 0 0 0,-1-1 0 0 0,1 1 0 0 0,-1 1-1 0 0,0 0 1 0 0,1 0 0 0 0,-1 0 0 0 0,0 1-1 0 0,0 0 1 0 0,0 1 0 0 0,0 0 0 0 0,0 0 0 0 0,0 1-1 0 0,-1-1 1 0 0,0 2 0 0 0,0-1 0 0 0,0 1-1 0 0,0 0 1 0 0,-1 1 0 0 0,1-1 0 0 0,1 4-26 0 0,50 95-46 0 0,-71-61-2315 0 0,11-43 2141 0 0,-1 0 1 0 0,0-1-1 0 0,0 1 0 0 0,1-1 1 0 0,-1 1-1 0 0,0-1 0 0 0,1 0 1 0 0,-1 0-1 0 0,1 0 0 0 0,-1 0 1 0 0,1-1-1 0 0,-1 1 1 0 0,1-1-1 0 0,0 1 0 0 0,0-1 1 0 0,-1 0-1 0 0,1 0 0 0 0,1 0 1 0 0,-1 0-1 0 0,0 0 0 0 0,0-1 1 0 0,1 1-1 0 0,-1 0 1 0 0,1-1-1 0 0,0 1 0 0 0,0-1 1 0 0,0 1-1 0 0,0-2 220 0 0,-11-24-1167 0 0</inkml:trace>
  <inkml:trace contextRef="#ctx0" brushRef="#br0" timeOffset="6077.612">2445 12 1068 0 0,'4'-3'1596'0'0,"-1"-1"-328"0"0,-2 2-376 0 0,-1 1-264 0 0,2-1-263 0 0,-2 2-137 0 0,2 0-72 0 0,-1 2-8 0 0,1-2-224 0 0,-4 1-196 0 0,4 1-84 0 0,-1 1 19 0 0,1 0-63 0 0,-2-2-464 0 0,3 1-336 0 0,0 4-8 0 0</inkml:trace>
  <inkml:trace contextRef="#ctx0" brushRef="#br0" timeOffset="6639.997">2778 209 1416 0 0,'-76'17'3221'0'0,"-111"97"-2210"0"0,130-43 831 0 0,97-71-1091 0 0,-8-9-666 0 0,-1-1 1 0 0,0-1-1 0 0,0-2 1 0 0,-1-2-1 0 0,-1 0 1 0 0,10-9-86 0 0,-4 4-281 0 0,14 105-127 0 0,-49-84 407 0 0,0 0 1 0 0,1 1 0 0 0,-1-1 0 0 0,0 0-1 0 0,1 0 1 0 0,-1 0 0 0 0,1 1-1 0 0,-1-1 1 0 0,1 0 0 0 0,0 0-1 0 0,-1 0 1 0 0,1 0 0 0 0,0 0-1 0 0,0 0 1 0 0,0 0 0 0 0,0 0 0 0 0,-1-1-1 0 0,1 1 1 0 0,0 0 0 0 0,1 0-1 0 0,-1-1 1 0 0,0 1 0 0 0,0 0-1 0 0,0-1 1 0 0,0 0 0 0 0,0 1-1 0 0,1-1 1 0 0,-1 0 0 0 0,0 1-1 0 0,0-1 1 0 0,1 0 0 0 0,-1 0 0 0 0,0 0-1 0 0,0 0 1 0 0,1 0 0 0 0,-1 0-1 0 0,0 0 1 0 0,0-1 0 0 0,1 1-1 0 0,-1 0 1 0 0,0-1 0 0 0,0 1-1 0 0,0-1 1 0 0,0 1 0 0 0,1-1 0 0 0,-1 0-1 0 0,0 1 1 0 0,0-1 0 0 0,49-52 108 0 0,-37 37-39 0 0,14-22 16 0 0,-25 33-59 0 0,0 0-1 0 0,1 0 1 0 0,0 0-1 0 0,0 1 1 0 0,0-1-1 0 0,0 1 0 0 0,1 0 1 0 0,0 0-1 0 0,0 0 1 0 0,0 0-1 0 0,0 1 0 0 0,0-1 1 0 0,1 1-1 0 0,0 0 1 0 0,-1 1-1 0 0,1-1 0 0 0,0 1 1 0 0,0 0-1 0 0,1 0 1 0 0,-1 0-1 0 0,0 1 0 0 0,2 0-25 0 0,2 5 1 0 0,1 1-1 0 0,0 0 0 0 0,-1 0 0 0 0,0 1 1 0 0,0 0-1 0 0,-1 1 0 0 0,0 0 0 0 0,0 0 0 0 0,-1 1 1 0 0,1 0-1 0 0,-2 0 0 0 0,1 1 0 0 0,-1 0 1 0 0,0 0-1 0 0,1 4 0 0 0,39 80-557 0 0,-39-50-2747 0 0,-7-42 2015 0 0,0-1 21 0 0,0 0 215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6:5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89 1240 0 0,'-8'26'3867'0'0,"-12"44"-3277"0"0,19-59-456 0 0,-1 0-1 0 0,1 0 0 0 0,1 0 1 0 0,0 1-1 0 0,0-1 0 0 0,1 0 1 0 0,1 0-1 0 0,0 0 0 0 0,0 0 1 0 0,1-1-1 0 0,1 1 0 0 0,0-1 1 0 0,0 1-1 0 0,1-1 0 0 0,0 0 1 0 0,6 8-134 0 0,-7-14 58 0 0,0 0 0 0 0,0 0-1 0 0,0-1 1 0 0,1 1 0 0 0,-1-1 0 0 0,1 0 0 0 0,0 0 0 0 0,0-1 0 0 0,0 1 0 0 0,1-1 0 0 0,-1 0 0 0 0,0 0-1 0 0,1-1 1 0 0,-1 0 0 0 0,1 0 0 0 0,-1 0 0 0 0,1-1 0 0 0,0 1 0 0 0,-1-1 0 0 0,1-1 0 0 0,0 1-1 0 0,-1-1 1 0 0,1 0 0 0 0,-1 0 0 0 0,1 0 0 0 0,-1-1 0 0 0,4-1-58 0 0,131-79-17 0 0,-132 74-24 0 0,-1 0-1 0 0,0 0 1 0 0,0-1 0 0 0,0 0-1 0 0,-1 0 1 0 0,0-1-1 0 0,-1 1 1 0 0,0-1 0 0 0,-1 0-1 0 0,0-1 1 0 0,0 1 0 0 0,0-6 41 0 0,-4 15 18 0 0,0 1-16 0 0,-13-18 20 0 0,-48 55 147 0 0,59-35-167 0 0,1-1 0 0 0,0 1-1 0 0,-1-1 1 0 0,1 1 0 0 0,0 0 0 0 0,0-1 0 0 0,0 1-1 0 0,0 0 1 0 0,0 0 0 0 0,1 0 0 0 0,-1 0-1 0 0,0 0 1 0 0,1-1 0 0 0,0 1 0 0 0,-1 0 0 0 0,1 0-1 0 0,0 0 1 0 0,0 0 0 0 0,0 0 0 0 0,0 0-1 0 0,0 0 1 0 0,1 0 0 0 0,-1 0 0 0 0,1 0 0 0 0,-1 0-1 0 0,1 0 1 0 0,-1 0 0 0 0,1 0 0 0 0,0 0-1 0 0,0-1 1 0 0,0 1 0 0 0,0 0 0 0 0,1-1-1 0 0,-1 1 1 0 0,0 0 0 0 0,1-1 0 0 0,-1 0 0 0 0,0 1-1 0 0,1-1 1 0 0,0 0 0 0 0,-1 0 0 0 0,1 0-1 0 0,0 0 1 0 0,0 0 0 0 0,-1 0 0 0 0,1 0 0 0 0,0-1-1 0 0,1 1-1 0 0,96 26 99 0 0,-71-24-127 0 0,0-1 0 0 0,-1-1-1 0 0,1-1 1 0 0,0-1 0 0 0,-1-2-1 0 0,1-1 1 0 0,-1-1 0 0 0,0-1-1 0 0,0-1 1 0 0,-1-2 0 0 0,17-7 28 0 0,5-25-452 0 0,-48 40 401 0 0,-18-18-68 0 0,-169 9 789 0 0,186 10-678 0 0,-6 7 107 0 0,20-8 29 0 0,460-59-318 0 0,-472 60 191 0 0,8 0-21 0 0,0-1 0 0 0,0 0 0 0 0,0 0 0 0 0,0-1 0 0 0,-1 0 0 0 0,1 0 0 0 0,-1-1 0 0 0,1 0 0 0 0,-1-1 0 0 0,0 0 0 0 0,0 0 0 0 0,0-1 0 0 0,-1 1 0 0 0,0-2 0 0 0,0 1 0 0 0,0-1 0 0 0,0 0 0 0 0,-1-1 0 0 0,0 1 0 0 0,0-1 0 0 0,2-5 20 0 0,-9 9 8 0 0,0 0 0 0 0,0 1 1 0 0,-1-1-1 0 0,1 0 0 0 0,-1 1 0 0 0,0-1 1 0 0,1 1-1 0 0,-1-1 0 0 0,0 1 1 0 0,0 0-1 0 0,-1 0 0 0 0,1 0 0 0 0,0 0 1 0 0,-1 0-1 0 0,1 0 0 0 0,-1 1 1 0 0,0-1-1 0 0,1 1 0 0 0,-1 0 0 0 0,0 0 1 0 0,0 0-1 0 0,0 0 0 0 0,0 0 1 0 0,0 1-1 0 0,0-1 0 0 0,0 1-8 0 0,-12-4 79 0 0,0 0-1 0 0,-1 1 1 0 0,1 1 0 0 0,-1 1-1 0 0,1 0 1 0 0,-1 1-1 0 0,1 0 1 0 0,-1 2 0 0 0,0 0-1 0 0,1 0 1 0 0,0 2-1 0 0,0-1 1 0 0,0 2-1 0 0,0 0 1 0 0,1 1 0 0 0,-1 1-1 0 0,-5 3-78 0 0,18-9 10 0 0,0 0 1 0 0,0 0-1 0 0,0 1 0 0 0,0-1 0 0 0,0 0 0 0 0,1 1 0 0 0,-1-1 0 0 0,0 1 0 0 0,1-1 1 0 0,-1 1-1 0 0,1 0 0 0 0,0 0 0 0 0,0-1 0 0 0,-1 1 0 0 0,1 0 0 0 0,0 0 1 0 0,1 0-1 0 0,-1 0 0 0 0,0 1 0 0 0,1-1 0 0 0,-1 0 0 0 0,1 0 0 0 0,-1 0 1 0 0,1 1-1 0 0,0-1 0 0 0,0 0 0 0 0,0 0 0 0 0,0 0 0 0 0,0 1 0 0 0,1-1 0 0 0,-1 0 1 0 0,1 0-1 0 0,-1 0 0 0 0,1 0 0 0 0,0 0 0 0 0,0 1 0 0 0,0-2 0 0 0,0 1 1 0 0,0 0-1 0 0,0 0 0 0 0,1 0 0 0 0,-1 0 0 0 0,1-1 0 0 0,-1 1 0 0 0,1-1 1 0 0,0 1-1 0 0,-1-1 0 0 0,1 1 0 0 0,0-1 0 0 0,0 0-10 0 0,104 59-89 0 0,277 49-7393 0 0,-344-101 6296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6:57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47 1324 0 0,'0'0'406'0'0,"0"0"-76"0"0,-2-30 252 0 0,-90 28 300 0 0,-207 79 1723 0 0,262-49-1025 0 0,36-27-1130 0 0,20 14 410 0 0,151 55 985 0 0,-167-69-1822 0 0,4 2 6 0 0,0-1 0 0 0,0 1 0 0 0,0 0 0 0 0,0 1 0 0 0,-1-1 0 0 0,1 1 0 0 0,-1 1 1 0 0,0-1-1 0 0,0 1 0 0 0,-1 0 0 0 0,1 0 0 0 0,-1 1 0 0 0,0-1 0 0 0,-1 1 0 0 0,0 1 0 0 0,1-1 0 0 0,-2 0 0 0 0,1 1 0 0 0,-1 0 0 0 0,0 0 0 0 0,1 4-29 0 0,-7-3-44 0 0,-1 0 0 0 0,0 0 0 0 0,-1 0 0 0 0,1-1 0 0 0,-2 0 0 0 0,1 0 1 0 0,-1 0-1 0 0,0 0 0 0 0,0-1 0 0 0,0 0 0 0 0,-1-1 0 0 0,0 1 0 0 0,-1-1 0 0 0,1 0 0 0 0,-1-1 0 0 0,0 0 0 0 0,0 0 0 0 0,0-1 0 0 0,0 0 0 0 0,-1 0 1 0 0,1-1-1 0 0,-1 0 0 0 0,1-1 0 0 0,-1 0 0 0 0,0 0 0 0 0,0-1 0 0 0,-8 0 44 0 0,9 1-274 0 0,0 1-1 0 0,-1-2 1 0 0,1 1-1 0 0,0-1 1 0 0,0-1-1 0 0,0 1 1 0 0,0-1 0 0 0,0-1-1 0 0,0 0 1 0 0,0 0-1 0 0,0 0 1 0 0,0-1 0 0 0,1 0-1 0 0,-1 0 1 0 0,1-1-1 0 0,0 0 1 0 0,0-1 0 0 0,1 1-1 0 0,-1-1 1 0 0,1 0-1 0 0,0-1 1 0 0,0 0 0 0 0,0 0-1 0 0,1 0 1 0 0,0 0-1 0 0,-4-7 275 0 0,0-11-1180 0 0</inkml:trace>
  <inkml:trace contextRef="#ctx0" brushRef="#br0" timeOffset="293.83">409 1 936 0 0,'0'0'174'0'0,"0"0"0"0"0,0 1 0 0 0,1-1 0 0 0,-1 0 1 0 0,0 0-1 0 0,1 1 0 0 0,-1-1 0 0 0,0 0 0 0 0,1 0 0 0 0,-1 0 0 0 0,1 0 0 0 0,-1 1 0 0 0,0-1 0 0 0,1 0 1 0 0,-1 0-1 0 0,0 0 0 0 0,1 0 0 0 0,-1 0 0 0 0,1 0 0 0 0,-1 0 0 0 0,0 0 0 0 0,1 0 0 0 0,-1 0 0 0 0,1 0 1 0 0,-1 0-1 0 0,0 0 0 0 0,1 0 0 0 0,-1-1 0 0 0,1 1 0 0 0,-1 0 0 0 0,0 0 0 0 0,1 0 0 0 0,-1-1 0 0 0,0 1 1 0 0,1 0-1 0 0,-1 0 0 0 0,0-1-174 0 0,-20 37 611 0 0,-36 41-159 0 0,-4-3 0 0 0,-3-3 0 0 0,-3-2 0 0 0,-3-4 0 0 0,-11 5-452 0 0,73-69-3940 0 0,23-20 1041 0 0,0 2 1453 0 0</inkml:trace>
  <inkml:trace contextRef="#ctx0" brushRef="#br0" timeOffset="664.826">876 182 1636 0 0,'-76'68'3073'0'0,"68"-63"-2905"0"0,1 1 1 0 0,0 0-1 0 0,1 1 0 0 0,-1 0 0 0 0,1 0 1 0 0,1 0-1 0 0,-1 0 0 0 0,1 1 0 0 0,0 0 1 0 0,1 0-1 0 0,0 0 0 0 0,0 1 1 0 0,1-1-1 0 0,0 1 0 0 0,1 0 0 0 0,-2 6-168 0 0,6-12 48 0 0,0 0-1 0 0,0 0 0 0 0,0 0 0 0 0,1-1 1 0 0,-1 1-1 0 0,1-1 0 0 0,-1 0 1 0 0,1 1-1 0 0,0-1 0 0 0,0-1 0 0 0,0 1 1 0 0,0 0-1 0 0,0-1 0 0 0,0 1 0 0 0,0-1 1 0 0,1 0-1 0 0,-1 0 0 0 0,0 0 1 0 0,1 0-1 0 0,-1-1 0 0 0,1 0 0 0 0,-1 1 1 0 0,1-1-1 0 0,-1 0 0 0 0,1-1 1 0 0,-1 1-1 0 0,1-1 0 0 0,-1 1 0 0 0,1-1-47 0 0,-1 1 48 0 0,13-1 3 0 0,1 0 1 0 0,-1-1-1 0 0,0-1 0 0 0,0-1 0 0 0,0 0 1 0 0,-1-1-1 0 0,1 0 0 0 0,-1-1 0 0 0,0-1 0 0 0,-1-1 1 0 0,1 0-1 0 0,-1-1 0 0 0,5-5-51 0 0,-17 13-18 0 0,0 0-1 0 0,-1-1 1 0 0,1 1-1 0 0,-1 0 1 0 0,1-1 0 0 0,-1 1-1 0 0,0-1 1 0 0,0 0-1 0 0,1 1 1 0 0,-1-1-1 0 0,0 0 1 0 0,-1 0 0 0 0,1 0-1 0 0,0 0 1 0 0,0 0-1 0 0,-1 0 1 0 0,1 0-1 0 0,-1 0 1 0 0,0 0 0 0 0,0 0-1 0 0,0 0 1 0 0,1 0-1 0 0,-2 0 1 0 0,1 0-1 0 0,0 0 1 0 0,0 0 0 0 0,-1 0-1 0 0,1 0 1 0 0,-1 0-1 0 0,0 0 1 0 0,1 0-1 0 0,-1 0 1 0 0,0 1 0 0 0,0-1-1 0 0,0 0 1 0 0,0 0-1 0 0,-1 1 1 0 0,1-1-1 0 0,0 1 1 0 0,-1-1 0 0 0,1 1-1 0 0,-1-1 1 0 0,0 1-1 0 0,1 0 1 0 0,-1 0-1 0 0,0 0 1 0 0,0 0 18 0 0,-89-41-548 0 0,-20 26-681 0 0,37 14-3135 0 0,57 2 3273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7:0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15 202 1112 0 0,'-15'2'3408'0'0,"15"72"-1941"0"0,71 186 1194 0 0,-59-459-593 0 0,-10 191-2088 0 0,0 1-1 0 0,0 0 1 0 0,1-1 0 0 0,0 1 0 0 0,1 0 0 0 0,-1 1 0 0 0,1-1 0 0 0,1 1 0 0 0,-1 0-1 0 0,1 0 1 0 0,0 0 0 0 0,0 0 0 0 0,1 1 0 0 0,0 0 0 0 0,0 0 0 0 0,0 0 0 0 0,3-1 20 0 0,-7 6-91 0 0,11 4 68 0 0,-1 0 0 0 0,0 2 0 0 0,0-1 0 0 0,0 2 0 0 0,0 0 0 0 0,-1 0 0 0 0,0 1 0 0 0,-1 0 0 0 0,0 1 0 0 0,0 0 0 0 0,0 0 0 0 0,-2 1 0 0 0,1 0 0 0 0,-1 1 0 0 0,-1 0 0 0 0,1 1 0 0 0,-2-1 0 0 0,2 4 23 0 0,13 51 261 0 0,-44-69-59 0 0,21-9-200 0 0,1-1-1 0 0,0 1 1 0 0,1-1-1 0 0,0 0 1 0 0,1 1-1 0 0,0-1 1 0 0,1 1-1 0 0,0-1 1 0 0,1 1-1 0 0,1 0 1 0 0,0 0-1 0 0,4-10-1 0 0,-7 17-17 0 0,0 1 0 0 0,1 0-1 0 0,-1 0 1 0 0,1 0 0 0 0,-1 0-1 0 0,1 0 1 0 0,1 0 0 0 0,-1 0-1 0 0,0 1 1 0 0,1-1 0 0 0,0 1-1 0 0,-1 0 1 0 0,1 0 0 0 0,1 0-1 0 0,-1 0 1 0 0,0 0 0 0 0,1 1-1 0 0,0-1 1 0 0,-1 1 0 0 0,2-1 17 0 0,44 81-226 0 0,13 60 99 0 0,-59-135-54 0 0,1 0 1 0 0,0-1-1 0 0,0 1 0 0 0,0-1 1 0 0,0 0-1 0 0,0 0 0 0 0,1-1 1 0 0,-1 1-1 0 0,0-1 0 0 0,1 0 1 0 0,-1 0-1 0 0,1-1 1 0 0,-1 1-1 0 0,1-1 0 0 0,-1 0 1 0 0,1 0-1 0 0,0 0 0 0 0,-1-1 1 0 0,1 0-1 0 0,-1 0 0 0 0,1 0 1 0 0,-1 0-1 0 0,0-1 0 0 0,1 1 1 0 0,-1-1-1 0 0,0 0 0 0 0,0 0 1 0 0,0-1-1 0 0,0 1 1 0 0,-1-1-1 0 0,1 0 0 0 0,-1 0 1 0 0,0 0-1 0 0,3-3 181 0 0,7-5-1017 0 0</inkml:trace>
  <inkml:trace contextRef="#ctx0" brushRef="#br0" timeOffset="590.446">736 358 1280 0 0,'32'-98'5347'0'0,"-32"97"-5321"0"0,0 0-1 0 0,-1 0 0 0 0,1 0 1 0 0,-1 0-1 0 0,1 0 0 0 0,-1 0 1 0 0,1 0-1 0 0,-1 0 0 0 0,0 0 1 0 0,1 0-1 0 0,-1 0 0 0 0,0 0 1 0 0,0 0-1 0 0,1 1 0 0 0,-1-1 1 0 0,0 0-1 0 0,0 1 1 0 0,0-1-1 0 0,0 0 0 0 0,0 1 1 0 0,0-1-1 0 0,0 1 0 0 0,0 0 1 0 0,-1-1-1 0 0,1 1 0 0 0,0 0 1 0 0,0 0-1 0 0,0-1 0 0 0,0 1 1 0 0,0 0-1 0 0,-1 0 0 0 0,1 0 1 0 0,0 0-1 0 0,0 1 0 0 0,0-1 1 0 0,0 0-1 0 0,0 0 0 0 0,-1 1 1 0 0,1-1-1 0 0,0 1 1 0 0,0-1-1 0 0,0 1 0 0 0,0-1 1 0 0,0 1-1 0 0,0-1 0 0 0,0 1 1 0 0,1 0-1 0 0,-1 0 0 0 0,0 0 1 0 0,0-1-1 0 0,0 1 0 0 0,1 0 1 0 0,-1 0-1 0 0,0 1-25 0 0,-3 3 39 0 0,1 1-1 0 0,0 0 1 0 0,0 0-1 0 0,0 0 1 0 0,0 0 0 0 0,1 1-1 0 0,0-1 1 0 0,1 1-1 0 0,-1-1 1 0 0,1 1-1 0 0,0 0 1 0 0,1 0 0 0 0,0-1-1 0 0,0 1 1 0 0,0 0-1 0 0,1-1 1 0 0,0 1-1 0 0,0 0 1 0 0,1-1 0 0 0,0 1-1 0 0,0-1 1 0 0,0 1-1 0 0,1-1 1 0 0,0 0-1 0 0,0 0 1 0 0,1-1 0 0 0,0 1-1 0 0,0 0 1 0 0,0-1-1 0 0,0 0 1 0 0,1 0-1 0 0,0-1 1 0 0,0 1 0 0 0,0-1-1 0 0,0 0 1 0 0,1 0-1 0 0,0-1 1 0 0,0 1-1 0 0,0-1 1 0 0,0-1 0 0 0,0 1-1 0 0,1-1 1 0 0,-1 0-1 0 0,1 0 1 0 0,-1-1 0 0 0,1 0-1 0 0,0 0 1 0 0,-1-1-1 0 0,3 0-38 0 0,2 1 4 0 0,0 0 0 0 0,0-1 0 0 0,-1-1 0 0 0,1 0 0 0 0,0-1 0 0 0,-1 0 1 0 0,1 0-1 0 0,-1-1 0 0 0,1 0 0 0 0,-1-1 0 0 0,0 0 0 0 0,0-1 0 0 0,-1 0 0 0 0,0-1 0 0 0,0 1 0 0 0,0-2 0 0 0,0 1 0 0 0,-1-1 0 0 0,0-1 0 0 0,0 0 0 0 0,-1 0 0 0 0,0 0 0 0 0,-1-1 0 0 0,0 0 0 0 0,0 0 0 0 0,-1 0 0 0 0,0-1 0 0 0,0 0 0 0 0,-1 0 0 0 0,-1 0 0 0 0,0 0 1 0 0,0-1-1 0 0,-1 1 0 0 0,0-2-4 0 0,-1 11 0 0 0,-1-1 1 0 0,1 1 0 0 0,-1 0 0 0 0,0-1 0 0 0,1 1-1 0 0,-1-1 1 0 0,0 1 0 0 0,0-1 0 0 0,0 1 0 0 0,0-1-1 0 0,-1 1 1 0 0,1 0 0 0 0,0-1 0 0 0,0 1 0 0 0,-1-1-1 0 0,1 1 1 0 0,-1 0 0 0 0,1-1 0 0 0,-1 1 0 0 0,0 0-1 0 0,0-1 1 0 0,1 1 0 0 0,-1 0 0 0 0,0 0 0 0 0,0 0-1 0 0,0 0 1 0 0,0 0 0 0 0,0 0 0 0 0,0 0-1 0 0,-1 0 1 0 0,1 0 0 0 0,0 0 0 0 0,0 1 0 0 0,-1-1-1 0 0,1 0 1 0 0,0 1 0 0 0,-1-1 0 0 0,1 1 0 0 0,-1 0-1 0 0,1-1 1 0 0,-1 1-1 0 0,1 4-2 0 0,-1-1-1 0 0,1 1 0 0 0,0 0 1 0 0,0 0-1 0 0,0-1 0 0 0,1 1 1 0 0,-1 0-1 0 0,1 0 0 0 0,0 0 1 0 0,0 0-1 0 0,0 0 0 0 0,1 0 1 0 0,-1-1-1 0 0,1 1 0 0 0,0 0 1 0 0,0 0-1 0 0,1-1 0 0 0,-1 1 1 0 0,1 0-1 0 0,-1-1 0 0 0,3 3 3 0 0,57 124 110 0 0,-59-129-98 0 0,0 0 1 0 0,0 0-1 0 0,0 0 0 0 0,0-1 1 0 0,0 1-1 0 0,0 0 1 0 0,0-1-1 0 0,0 0 1 0 0,0 1-1 0 0,0-1 1 0 0,0 0-1 0 0,0 0 1 0 0,0 0-1 0 0,0 0 1 0 0,1 0-1 0 0,-1-1 1 0 0,0 1-1 0 0,0-1 1 0 0,0 1-1 0 0,0-1 1 0 0,0 0-1 0 0,0 0 1 0 0,0 0-1 0 0,0 0 0 0 0,-1 0 1 0 0,1 0-1 0 0,0 0 1 0 0,-1-1-1 0 0,1 1 1 0 0,0 0-1 0 0,-1-1 1 0 0,0 0-1 0 0,1 1 1 0 0,-1-1-1 0 0,0 0 1 0 0,0 0-1 0 0,0 1 1 0 0,0-2-13 0 0,22-20 61 0 0,-16 14-59 0 0,0 0-1 0 0,1 1 1 0 0,0-1 0 0 0,1 2 0 0 0,0-1 0 0 0,0 1 0 0 0,1 0 0 0 0,-1 1 0 0 0,2 0 0 0 0,-1 1 0 0 0,0 0-1 0 0,1 1 1 0 0,0 0 0 0 0,0 0 0 0 0,0 1 0 0 0,1 1 0 0 0,3-1-2 0 0,-12 5-2 0 0,1 0 0 0 0,-1 0 0 0 0,0 0 0 0 0,1 0 0 0 0,-1 0 0 0 0,0 1 0 0 0,0-1 0 0 0,-1 1 0 0 0,1 0 0 0 0,0 0 0 0 0,-1 0 0 0 0,0 0 0 0 0,0 0 0 0 0,0 1 0 0 0,0-1 1 0 0,0 1-1 0 0,-1-1 0 0 0,1 1 0 0 0,-1 0 0 0 0,0-1 0 0 0,0 1 0 0 0,-1 0 0 0 0,1 0 0 0 0,-1 0 0 0 0,0 0 0 0 0,0 0 0 0 0,0-1 0 0 0,0 1 0 0 0,-1 0 0 0 0,1 0 0 0 0,-1 0 0 0 0,0 0 0 0 0,0-1 0 0 0,0 1 0 0 0,-1 0 0 0 0,0-1 0 0 0,1 1 0 0 0,-1-1 0 0 0,-2 3 2 0 0,0-2-42 0 0,0-1 0 0 0,-1 1 0 0 0,0-1 0 0 0,1 0 0 0 0,-1 0 0 0 0,0 0-1 0 0,0-1 1 0 0,-1 0 0 0 0,1 0 0 0 0,0 0 0 0 0,-1-1 0 0 0,0 1 0 0 0,1-1 0 0 0,-1-1 0 0 0,1 1-1 0 0,-1-1 1 0 0,0 0 0 0 0,1 0 0 0 0,-1 0 0 0 0,0-1 42 0 0,3 0-221 0 0,1 1 1 0 0,0-1-1 0 0,0 0 1 0 0,0 0-1 0 0,-1 0 1 0 0,1 0-1 0 0,0 0 1 0 0,0-1-1 0 0,0 1 1 0 0,1 0-1 0 0,-1-1 1 0 0,0 0-1 0 0,0 1 0 0 0,1-1 1 0 0,-1 0-1 0 0,1 0 1 0 0,0 0-1 0 0,-1 0 1 0 0,1 0-1 0 0,0 0 1 0 0,0 0-1 0 0,0 0 1 0 0,0-1-1 0 0,1 1 1 0 0,-1 0-1 0 0,1 0 1 0 0,-1-1-1 0 0,1 1 0 0 0,0 0 1 0 0,0-1-1 0 0,0 1 1 0 0,0-3 220 0 0,0-11-1249 0 0</inkml:trace>
  <inkml:trace contextRef="#ctx0" brushRef="#br0" timeOffset="866.501">1731 44 988 0 0,'7'-7'695'0'0,"-8"7"-472"0"0,1 0 0 0 0,-1 0 0 0 0,1 0 0 0 0,0 0 0 0 0,-1-1 0 0 0,1 1 0 0 0,-1 0 0 0 0,1 0 0 0 0,0 0 0 0 0,-1-1 0 0 0,1 1 0 0 0,0 0 0 0 0,-1-1 0 0 0,1 1 0 0 0,0 0 0 0 0,-1-1 0 0 0,1 1 0 0 0,0 0 0 0 0,0-1 0 0 0,0 1 0 0 0,-1-1 0 0 0,1 1 0 0 0,0-1 0 0 0,0 1 0 0 0,0 0 0 0 0,0-1 0 0 0,0 1 0 0 0,0-1 0 0 0,0 1 0 0 0,0-1 0 0 0,0 1 0 0 0,0-1 0 0 0,0 1 0 0 0,0 0 0 0 0,0-1-223 0 0,-7 4 98 0 0,1 1 0 0 0,-1 1-1 0 0,1-1 1 0 0,0 1 0 0 0,0 0-1 0 0,1 0 1 0 0,-1 0 0 0 0,1 1-1 0 0,0 0 1 0 0,1 0 0 0 0,-1 0 0 0 0,1 1-1 0 0,1 0 1 0 0,-1-1 0 0 0,1 1-1 0 0,0 1 1 0 0,1-1 0 0 0,-1 0-1 0 0,1 0 1 0 0,1 1 0 0 0,0-1-1 0 0,0 1 1 0 0,0 0 0 0 0,1-1 0 0 0,0 1-1 0 0,0 0 1 0 0,1-1 0 0 0,0 1-1 0 0,1-1 1 0 0,-1 1 0 0 0,1-1-1 0 0,1 0 1 0 0,-1 1 0 0 0,3 2-98 0 0,78 153-382 0 0,-82-161 222 0 0,0-1-1 0 0,0 1 0 0 0,-1 0 0 0 0,1-1 0 0 0,-1 1 0 0 0,1 0 0 0 0,-1 0 1 0 0,1 0-1 0 0,-1 0 0 0 0,0 0 0 0 0,0-1 0 0 0,0 1 0 0 0,0 0 0 0 0,0 0 1 0 0,0 0-1 0 0,-1 0 0 0 0,1 0 0 0 0,0 0 0 0 0,-1-1 0 0 0,0 1 0 0 0,1 0 1 0 0,-1 0-1 0 0,0-1 0 0 0,0 1 0 0 0,0 0 0 0 0,0-1 0 0 0,0 1 0 0 0,0-1 1 0 0,-1 0-1 0 0,1 1 0 0 0,0-1 0 0 0,-1 0 0 0 0,1 0 0 0 0,-1 1 0 0 0,1-1 1 0 0,-1 0-1 0 0,0-1 0 0 0,1 1 0 0 0,-1 0 0 0 0,0 0 0 0 0,0-1 0 0 0,0 1 1 0 0,1-1-1 0 0,-1 0 0 0 0,0 1 0 0 0,0-1 0 0 0,0 0 0 0 0,0 0 0 0 0,0 0 1 0 0,0 0-1 0 0,1 0 0 0 0,-1-1 0 0 0,0 1 0 0 0,0-1 0 0 0,0 1 0 0 0,0-1 1 0 0,0 0 160 0 0,-14 1-1088 0 0</inkml:trace>
  <inkml:trace contextRef="#ctx0" brushRef="#br0" timeOffset="1131.984">1426 334 2840 0 0,'42'-21'3783'0'0,"39"14"-2507"0"0,-71 6-972 0 0,57 1 587 0 0,70-5-1842 0 0,-7-25-4046 0 0,-104 19 3695 0 0</inkml:trace>
  <inkml:trace contextRef="#ctx0" brushRef="#br0" timeOffset="1444.317">2096 1 1972 0 0,'-5'7'5225'0'0,"-1"73"-4047"0"0,18 115-209 0 0,3-69 260 0 0,50-388-684 0 0,-64 261-549 0 0,-1 0-1 0 0,1 1 1 0 0,0-1-1 0 0,0 1 0 0 0,-1-1 1 0 0,1 1-1 0 0,0 0 1 0 0,0-1-1 0 0,0 1 0 0 0,0 0 1 0 0,-1 0-1 0 0,1-1 0 0 0,0 1 1 0 0,0 0-1 0 0,0 0 1 0 0,0 0-1 0 0,0 0 0 0 0,0 0 1 0 0,0 0-1 0 0,0 0 1 0 0,0 1-1 0 0,0-1 0 0 0,-1 0 1 0 0,1 0-1 0 0,0 1 1 0 0,0-1-1 0 0,0 0 0 0 0,0 1 1 0 0,-1-1-1 0 0,1 1 1 0 0,0-1-1 0 0,0 1 0 0 0,-1 0 1 0 0,1-1-1 0 0,0 1 1 0 0,-1-1-1 0 0,1 1 0 0 0,-1 0 1 0 0,1 0-1 0 0,-1-1 0 0 0,1 1 1 0 0,-1 0-1 0 0,1 0 1 0 0,-1 0-1 0 0,0 0 0 0 0,1 0 1 0 0,-1-1-1 0 0,0 1 1 0 0,0 0-1 0 0,0 0 0 0 0,0 0 1 0 0,0 0-1 0 0,0 0 1 0 0,0 0-1 0 0,0 0 5 0 0,22 47-212 0 0,40 56-970 0 0,13-75-4814 0 0,-55-29 4705 0 0</inkml:trace>
  <inkml:trace contextRef="#ctx0" brushRef="#br0" timeOffset="1817.659">2668 176 2196 0 0,'-18'-2'391'0'0,"1"1"-1"0"0,-1 1 1 0 0,1 0-1 0 0,-1 2 1 0 0,1 0 0 0 0,0 0-1 0 0,0 2 1 0 0,0 0-1 0 0,0 1 1 0 0,0 1-1 0 0,1 0 1 0 0,0 1-1 0 0,1 1 1 0 0,-15 10-391 0 0,-12 20 1964 0 0,91-31-1361 0 0,175-83-557 0 0,-224 80-53 0 0,0 0 0 0 0,0 0 0 0 0,0 0 0 0 0,1 0 1 0 0,-1-1-1 0 0,1 1 0 0 0,0 0 0 0 0,0 0 0 0 0,0 0 0 0 0,1-1 0 0 0,-1 1 0 0 0,1 0 0 0 0,0-1 1 0 0,0 0-1 0 0,0 1 0 0 0,0-1 0 0 0,1 0 0 0 0,-1 0 0 0 0,1 0 0 0 0,0 0 0 0 0,0-1 1 0 0,0 1-1 0 0,0-1 0 0 0,0 0 0 0 0,1 0 0 0 0,-1 0 0 0 0,0 0 0 0 0,3 0 7 0 0,5 5-388 0 0,25 14-5766 0 0,-34-21 5048 0 0</inkml:trace>
  <inkml:trace contextRef="#ctx0" brushRef="#br0" timeOffset="2372.369">2759 206 1900 0 0,'3'-13'1336'0'0,"-3"13"-1204"0"0,0 1 0 0 0,1-1-1 0 0,-1 0 1 0 0,0 1-1 0 0,1-1 1 0 0,-1 1 0 0 0,0-1-1 0 0,1 0 1 0 0,-1 0-1 0 0,1 1 1 0 0,-1-1 0 0 0,0 0-1 0 0,1 1 1 0 0,-1-1-1 0 0,1 0 1 0 0,-1 0 0 0 0,1 0-1 0 0,-1 0 1 0 0,1 1-1 0 0,-1-1 1 0 0,1 0 0 0 0,-1 0-1 0 0,1 0 1 0 0,-1 0-1 0 0,1 0 1 0 0,-1 0 0 0 0,1 0-1 0 0,-1 0 1 0 0,1 0-1 0 0,-1-1 1 0 0,1 1 0 0 0,-1 0-1 0 0,1 0 1 0 0,-1 0-132 0 0,7 24 251 0 0,-8-18-181 0 0,1-1 1 0 0,1 1-1 0 0,-1-1 0 0 0,1 1 0 0 0,0-1 1 0 0,0 1-1 0 0,0-1 0 0 0,1 1 0 0 0,0-1 1 0 0,0 0-1 0 0,0 0 0 0 0,1 0 1 0 0,-1 0-1 0 0,1 0 0 0 0,1-1 0 0 0,-1 1 1 0 0,1-1-1 0 0,-1 0 0 0 0,1 0 0 0 0,0 0 1 0 0,1 0-1 0 0,-1-1 0 0 0,1 0 0 0 0,-1 1 1 0 0,1-2-1 0 0,0 1 0 0 0,0-1 1 0 0,0 1-1 0 0,0-1 0 0 0,1-1 0 0 0,-1 1 1 0 0,1-1-1 0 0,-1 0 0 0 0,1 0 0 0 0,-1-1 1 0 0,3 1-71 0 0,7-6 18 0 0,0 0-1 0 0,-1-1 1 0 0,1-1 0 0 0,-1 0 0 0 0,-1-1 0 0 0,1 0 0 0 0,-1-1 0 0 0,-1-1-1 0 0,0 0 1 0 0,0 0 0 0 0,-1-1 0 0 0,0-1 0 0 0,-1 0 0 0 0,0-1 0 0 0,4-7-18 0 0,-14 20 24 0 0,0 1 1 0 0,0-1-1 0 0,-1 1 1 0 0,1-1 0 0 0,0 0-1 0 0,-1 1 1 0 0,1-1-1 0 0,-1 1 1 0 0,1-1-1 0 0,0 0 1 0 0,-1 1 0 0 0,1-1-1 0 0,-1 0 1 0 0,1 0-1 0 0,-1 1 1 0 0,1-1-1 0 0,-1 0 1 0 0,1 0 0 0 0,-1 0-1 0 0,1 0 1 0 0,-1 1-1 0 0,0-1-24 0 0,26 1 30 0 0,0-1 0 0 0,-1 0 0 0 0,1-2 0 0 0,-1-1 0 0 0,0-1 0 0 0,0-1 0 0 0,0-1 0 0 0,12-5-30 0 0,-17 6 6 0 0,33-22 172 0 0,-77 13-70 0 0,13 10-58 0 0,0 0 0 0 0,-1 1 0 0 0,1 0 0 0 0,-1 1 0 0 0,0 1 0 0 0,0 0 0 0 0,0 0 0 0 0,0 2-1 0 0,0-1 1 0 0,1 2 0 0 0,-1-1 0 0 0,0 2 0 0 0,1 0 0 0 0,-1 0 0 0 0,1 1 0 0 0,0 1 0 0 0,-10 5-51 0 0,21-10 2 0 0,-1 1 0 0 0,1-1-1 0 0,0 1 1 0 0,-1-1 0 0 0,1 1-1 0 0,0 0 1 0 0,-1 0-1 0 0,1-1 1 0 0,0 1 0 0 0,0 0-1 0 0,0 0 1 0 0,0 0-1 0 0,0 1 1 0 0,0-1 0 0 0,0 0-1 0 0,0 0 1 0 0,0 1-1 0 0,0-1 1 0 0,1 0 0 0 0,-1 1-1 0 0,0-1 1 0 0,1 0-1 0 0,-1 1 1 0 0,1-1 0 0 0,0 1-1 0 0,-1-1 1 0 0,1 1-1 0 0,0-1 1 0 0,0 1 0 0 0,0-1-1 0 0,0 1 1 0 0,0-1-1 0 0,1 1 1 0 0,-1-1 0 0 0,0 1-1 0 0,1-1 1 0 0,-1 1-1 0 0,1-1 1 0 0,-1 0 0 0 0,1 1-1 0 0,0-1 1 0 0,-1 0-1 0 0,1 1 1 0 0,0-1 0 0 0,0 0-1 0 0,0 0 1 0 0,0 0-1 0 0,0 0 1 0 0,0 0 0 0 0,0 0-1 0 0,1 0 1 0 0,-1 0-1 0 0,1 1 0 0 0,76 45-1165 0 0,166 44-7146 0 0,-214-82 7239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6:27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18 2268 0 0,'8'-17'5656'0'0,"-14"23"-5231"0"0,-5 17-6071 0 0,8-21 4499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7:2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2000 0 0,'35'40'4872'0'0,"72"-31"-3351"0"0,-89-10-837 0 0,28 0-489 0 0,91 12-3834 0 0,-129 0 1258 0 0,-12-6 1209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7:3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2452 0 0,'105'8'5264'0'0,"-71"-10"-4663"0"0,-10 3-448 0 0,195-14 151 0 0,-84-33-5876 0 0,-115 32 4334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7:30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1348 0 0,'17'-18'8378'0'0,"-20"58"-5367"0"0,0-6-2875 0 0,40 213 1012 0 0,-12-167-3320 0 0,2-1-3768 0 0,-23-74 3353 0 0,-1-4 1341 0 0</inkml:trace>
  <inkml:trace contextRef="#ctx0" brushRef="#br0" timeOffset="201.327">273 403 876 0 0,'30'29'5230'0'0,"-23"55"-2936"0"0,-8-70-1644 0 0,-11 76 726 0 0,-15 0-1808 0 0,27-89 279 0 0,-1-1 0 0 0,0 0-1 0 0,0 0 1 0 0,0 0-1 0 0,0 1 1 0 0,1-1 0 0 0,-1 0-1 0 0,0 0 1 0 0,0 0 0 0 0,0 0-1 0 0,0 0 1 0 0,0 0 0 0 0,0-1-1 0 0,1 1 1 0 0,-1 0-1 0 0,0 0 1 0 0,0-1 0 0 0,0 1-1 0 0,1 0 1 0 0,-1-1 0 0 0,0 1-1 0 0,0-1 1 0 0,1 1 0 0 0,-1-1-1 0 0,0 1 1 0 0,1-1-1 0 0,-1 0 1 0 0,0 1 0 0 0,1-1-1 0 0,-1 0 1 0 0,1 1 0 0 0,-1-1-1 0 0,1 0 1 0 0,0 0 0 0 0,-1 1-1 0 0,1-1 1 0 0,0 0-1 0 0,-1 0 1 0 0,1 0 0 0 0,0 0-1 0 0,0 1 1 0 0,0-1 0 0 0,0 0-1 0 0,0 0 1 0 0,0-1 153 0 0,-6-19-1161 0 0</inkml:trace>
  <inkml:trace contextRef="#ctx0" brushRef="#br0" timeOffset="694.451">429 49 1160 0 0,'1'5'7143'0'0,"4"-6"-7083"0"0,0 0 0 0 0,0 1 0 0 0,0 0-1 0 0,0 0 1 0 0,0 1 0 0 0,0-1 0 0 0,0 1-1 0 0,0 0 1 0 0,0 0 0 0 0,0 1 0 0 0,-1-1-1 0 0,1 1 1 0 0,0 0 0 0 0,-1 0 0 0 0,0 1-1 0 0,1 0 1 0 0,-1-1 0 0 0,0 1 0 0 0,0 1 0 0 0,0-1-1 0 0,-1 0 1 0 0,1 1 0 0 0,-1 0 0 0 0,0 0-1 0 0,0 0 1 0 0,0 0 0 0 0,-1 0 0 0 0,1 1-1 0 0,-1-1 1 0 0,0 1 0 0 0,0 0 0 0 0,-1-1-1 0 0,1 1 1 0 0,-1 0 0 0 0,0 1-60 0 0,21 182 749 0 0,-48-63 373 0 0,26-124-1032 0 0,25 8-132 0 0,113-48-3816 0 0,-51 12-1364 0 0,-68 23 3792 0 0</inkml:trace>
  <inkml:trace contextRef="#ctx0" brushRef="#br0" timeOffset="878.997">927 427 1468 0 0,'-23'110'4950'0'0,"-40"33"-2949"0"0,51-133-7856 0 0,12-10 4547 0 0</inkml:trace>
  <inkml:trace contextRef="#ctx0" brushRef="#br0" timeOffset="1080.446">993 154 1932 0 0,'0'-1'1232'0'0,"0"1"-184"0"0,3 0-208 0 0,-2-2-139 0 0,6-1-73 0 0,-4 0-240 0 0,5 0-52 0 0,8-3-200 0 0,5-3-268 0 0,1 0 16 0 0,1 2-396 0 0,-3-2-448 0 0,4 0-413 0 0,2-3 69 0 0,-2 4 96 0 0</inkml:trace>
  <inkml:trace contextRef="#ctx0" brushRef="#br0" timeOffset="1346.551">1404 69 1744 0 0,'1'1'956'0'0,"3"2"-160"0"0,-1-1-164 0 0,-3-2-80 0 0,3 1-200 0 0,-1-1-272 0 0,-1 2-4 0 0,2-4-512 0 0,1-1-524 0 0,-1 2 64 0 0,0-2 28 0 0</inkml:trace>
  <inkml:trace contextRef="#ctx0" brushRef="#br0" timeOffset="1594.022">1588 52 1060 0 0,'3'2'820'0'0,"0"-2"-292"0"0,-1 0-88 0 0,1 0-48 0 0,-1 0-428 0 0,-1-3-432 0 0,1 1 28 0 0,1-1 36 0 0</inkml:trace>
  <inkml:trace contextRef="#ctx0" brushRef="#br0" timeOffset="1595.022">1922 270 1496 0 0,'-1'15'286'0'0,"-1"0"0"0"0,-1 0 0 0 0,0 0 1 0 0,-1-1-1 0 0,-1 0 0 0 0,0 1 0 0 0,-1-1 0 0 0,0-1 0 0 0,-1 1 0 0 0,-1-1 0 0 0,0-1 0 0 0,-1 1 1 0 0,0-1-1 0 0,-1-1 0 0 0,0 0 0 0 0,-1 0 0 0 0,0-1 0 0 0,-1 0 0 0 0,0-1 0 0 0,0-1 1 0 0,-1 0-1 0 0,0 0 0 0 0,-5 1-286 0 0,2-13-2892 0 0,-12-37 264 0 0,24 22 1499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6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1 759 1228 0 0,'48'-51'1164'0'0,"-27"37"-642"0"0,-12 6-298 0 0,-6 6-179 0 0,-1-1-1 0 0,1 1 1 0 0,0-1-1 0 0,-1 1 0 0 0,1 0 1 0 0,0 0-1 0 0,0 0 1 0 0,0 0-1 0 0,1 1 1 0 0,-1-1-1 0 0,0 1 0 0 0,1 0 1 0 0,-1 0-1 0 0,0 0 1 0 0,1 1-1 0 0,-1-1 0 0 0,1 1 1 0 0,0-1-1 0 0,-1 1 1 0 0,1 0-1 0 0,-1 1 1 0 0,1-1-1 0 0,-1 1 0 0 0,3 0-44 0 0,13 11 35 0 0,-1 1-1 0 0,0 0 1 0 0,-1 2 0 0 0,-1 0-1 0 0,0 1 1 0 0,-1 0-1 0 0,0 2 1 0 0,-2-1-1 0 0,0 2 1 0 0,-1 0-1 0 0,-1 0 1 0 0,0 1-1 0 0,-2 0 1 0 0,0 1 0 0 0,-2 0-1 0 0,1 6-34 0 0,-7-25 79 0 0,0-1 0 0 0,0 1 0 0 0,0 0 0 0 0,0 0 0 0 0,-1 0 0 0 0,1 0 0 0 0,-1 0 0 0 0,1 0-1 0 0,-1 0 1 0 0,0 0 0 0 0,0 0 0 0 0,0 0 0 0 0,0 0 0 0 0,0 0 0 0 0,0 0 0 0 0,-1 0 0 0 0,1 0 0 0 0,-1 0 0 0 0,1 0 0 0 0,-1 0 0 0 0,0 0-1 0 0,1-1 1 0 0,-1 1 0 0 0,0 0 0 0 0,0 0 0 0 0,-1-1 0 0 0,1 1 0 0 0,0-1 0 0 0,-2 2-79 0 0,-25-44 443 0 0,23 28-411 0 0,1 0 0 0 0,0-1 0 0 0,0 1 0 0 0,1-1 0 0 0,1 0 0 0 0,1 0 0 0 0,0 1 0 0 0,0-1 0 0 0,1 0 0 0 0,1 0 0 0 0,1 0 0 0 0,0 0 0 0 0,0 0 0 0 0,1 1 0 0 0,1-1 1 0 0,1 1-1 0 0,0 0 0 0 0,0 0 0 0 0,1 1 0 0 0,1-1 0 0 0,0 1 0 0 0,1 1 0 0 0,0-1 0 0 0,0 1 0 0 0,2 1 0 0 0,8-9-32 0 0,-13 15-3 0 0,-1 1-1 0 0,1 0 0 0 0,0 0 1 0 0,0 0-1 0 0,0 0 1 0 0,0 1-1 0 0,1 0 0 0 0,-1 0 1 0 0,0 1-1 0 0,1-1 1 0 0,-1 1-1 0 0,1 0 0 0 0,0 1 1 0 0,-1-1-1 0 0,1 1 1 0 0,0 0-1 0 0,-1 1 1 0 0,1-1-1 0 0,-1 1 0 0 0,1 0 1 0 0,-1 1-1 0 0,1-1 1 0 0,-1 1-1 0 0,1 0 0 0 0,-1 1 1 0 0,0-1-1 0 0,0 1 1 0 0,0 0-1 0 0,-1 0 1 0 0,1 0-1 0 0,-1 1 0 0 0,1 0 1 0 0,-1-1-1 0 0,0 2 1 0 0,0-1 3 0 0,118 168-569 0 0,-71-60-3345 0 0,-50-106 2680 0 0</inkml:trace>
  <inkml:trace contextRef="#ctx0" brushRef="#br0" timeOffset="713.863">1289 801 2156 0 0,'151'-38'3048'0'0,"-69"17"-2378"0"0,-2-3 0 0 0,0-4-1 0 0,56-29-669 0 0,-137 56-8 0 0,0 1 0 0 0,1 0 0 0 0,-1-1 0 0 0,0 1 0 0 0,1-1 0 0 0,-1 1 0 0 0,1-1 0 0 0,-1 1 0 0 0,1-1 0 0 0,-1 1 0 0 0,1-1-1 0 0,-1 1 1 0 0,1-1 0 0 0,-1 1 0 0 0,1-1 0 0 0,0 0 0 0 0,-1 1 0 0 0,1-1 0 0 0,0 0 0 0 0,0 0 0 0 0,0 1 0 0 0,-1-1 0 0 0,1 0 0 0 0,0 1 0 0 0,0-1-1 0 0,0 0 1 0 0,0 0 0 0 0,0 1 0 0 0,0-1 0 0 0,0 0 0 0 0,0 1 0 0 0,1-1 0 0 0,-1 0 0 0 0,0 0 0 0 0,0 1 0 0 0,1-1 0 0 0,-1 0 0 0 0,0 1 0 0 0,1-1-1 0 0,-1 1 1 0 0,0-1 0 0 0,1 0 0 0 0,-1 1 0 0 0,1-1 0 0 0,-1 1 0 0 0,1-1 0 0 0,0 1 0 0 0,-1-1 0 0 0,1 1 0 0 0,-1 0 0 0 0,1-1 0 0 0,0 1 0 0 0,-1 0-1 0 0,1-1 1 0 0,0 1 0 0 0,-1 0 0 0 0,1 0 0 0 0,0 0 0 0 0,0-1 0 0 0,-1 1 8 0 0,-63-6-102 0 0,46 5 107 0 0,0 1 0 0 0,0 1 0 0 0,0 1 1 0 0,1 0-1 0 0,-1 1 0 0 0,0 1 0 0 0,1 1 1 0 0,0 0-1 0 0,0 1 0 0 0,1 0 0 0 0,-1 2 0 0 0,1 0 1 0 0,1 0-1 0 0,-12 10-5 0 0,24-15 0 0 0,1 0 1 0 0,0 0-1 0 0,0 1 0 0 0,0-1 1 0 0,0 0-1 0 0,1 1 1 0 0,-1-1-1 0 0,1 0 0 0 0,0 1 1 0 0,0-1-1 0 0,0 1 1 0 0,0-1-1 0 0,1 1 0 0 0,-1-1 1 0 0,1 0-1 0 0,0 1 1 0 0,0-1-1 0 0,0 0 0 0 0,1 0 1 0 0,-1 0-1 0 0,1 0 0 0 0,-1 0 1 0 0,1 0-1 0 0,0 0 1 0 0,0 0-1 0 0,0-1 0 0 0,1 1 1 0 0,-1-1-1 0 0,1 1 1 0 0,-1-1-1 0 0,1 0 0 0 0,0 0 1 0 0,0 0-1 0 0,0-1 0 0 0,0 1 1 0 0,0-1-1 0 0,0 1 1 0 0,2-1-1 0 0,13 11-481 0 0,0-1 1 0 0,1-1 0 0 0,1-1 0 0 0,-1-1 0 0 0,1-1 0 0 0,1 0 0 0 0,-1-2 0 0 0,1 0 0 0 0,15 1 480 0 0,-7-2-1446 0 0</inkml:trace>
  <inkml:trace contextRef="#ctx0" brushRef="#br0" timeOffset="1026.144">1999 603 1312 0 0,'12'2'3701'0'0,"8"41"-3513"0"0,-16-33 184 0 0,19 52 136 0 0,45 70 1929 0 0,-28-159-793 0 0,-17-4-1754 0 0,-3 0 0 0 0,0-2 1 0 0,-2 0-1 0 0,-1-1 0 0 0,-2-1 0 0 0,8-30 110 0 0,-16 47-538 0 0,3-16-3301 0 0,-10 33 2525 0 0,0 1 48 0 0,0 0 12 0 0</inkml:trace>
  <inkml:trace contextRef="#ctx0" brushRef="#br0" timeOffset="1429.29">2460 730 1280 0 0,'155'-108'2539'0'0,"-155"108"-2496"0"0,-1 0 0 0 0,0-1 0 0 0,1 1 0 0 0,-1 0-1 0 0,1-1 1 0 0,-1 1 0 0 0,1-1 0 0 0,-1 1 0 0 0,1-1 0 0 0,0 1 0 0 0,-1-1 0 0 0,1 1 0 0 0,0-1-1 0 0,-1 1 1 0 0,1-1 0 0 0,0 1 0 0 0,-1-1 0 0 0,1 0 0 0 0,0 1 0 0 0,0-1 0 0 0,0 0 0 0 0,0 1-1 0 0,0-1 1 0 0,-1 1 0 0 0,1-1 0 0 0,0 0 0 0 0,0 1 0 0 0,1-1 0 0 0,-1 0 0 0 0,0 1-1 0 0,0-1 1 0 0,0 0 0 0 0,0 1 0 0 0,0-1 0 0 0,1 1 0 0 0,-1-1 0 0 0,0 0 0 0 0,1 1 0 0 0,-1-1-1 0 0,0 1 1 0 0,1-1 0 0 0,-1 1 0 0 0,1-1 0 0 0,-1 1 0 0 0,1-1 0 0 0,-1 1 0 0 0,1 0 0 0 0,-1-1-1 0 0,1 1 1 0 0,-1 0 0 0 0,1-1 0 0 0,-1 1 0 0 0,1 0 0 0 0,0 0 0 0 0,-1-1 0 0 0,1 1 0 0 0,0 0-1 0 0,-1 0 1 0 0,1 0 0 0 0,-1 0 0 0 0,1 0 0 0 0,0 0 0 0 0,-1 0 0 0 0,1 0 0 0 0,0 0 0 0 0,-1 0-1 0 0,1 0 1 0 0,0 1-43 0 0,-20-1 81 0 0,0 1 0 0 0,0 0 0 0 0,0 2 0 0 0,1 0 0 0 0,-1 2 0 0 0,1 0 0 0 0,0 0-1 0 0,0 2 1 0 0,1 0 0 0 0,0 1 0 0 0,0 1 0 0 0,1 1 0 0 0,0 0 0 0 0,0 1 0 0 0,-12 12-81 0 0,26-21 2 0 0,-1 0 1 0 0,1 0-1 0 0,1 0 0 0 0,-1 0 1 0 0,0 1-1 0 0,0-1 1 0 0,1 0-1 0 0,-1 1 1 0 0,1-1-1 0 0,0 1 0 0 0,0 0 1 0 0,0-1-1 0 0,0 1 1 0 0,0 0-1 0 0,1-1 1 0 0,-1 1-1 0 0,1 0 0 0 0,0 0 1 0 0,-1 0-1 0 0,1 0 1 0 0,1-1-1 0 0,-1 1 1 0 0,0 0-1 0 0,1 0 0 0 0,-1 0 1 0 0,1-1-1 0 0,0 1 1 0 0,0 0-1 0 0,0-1 1 0 0,0 1-1 0 0,1-1 0 0 0,-1 1 1 0 0,0-1-1 0 0,1 1 1 0 0,0-1-1 0 0,0 0 1 0 0,0 0-1 0 0,0 0 0 0 0,0 0 1 0 0,0 0-1 0 0,0 0 1 0 0,1-1-1 0 0,-1 1 1 0 0,0-1-1 0 0,1 1 0 0 0,-1-1 1 0 0,1 0-1 0 0,0 0 1 0 0,-1 0-1 0 0,1-1 1 0 0,0 1-1 0 0,0-1 0 0 0,0 1 1 0 0,-1-1-1 0 0,1 0 1 0 0,2 0-3 0 0,16 5-579 0 0,0-1 0 0 0,0 0 1 0 0,0-2-1 0 0,0-1 0 0 0,0 0 0 0 0,0-2 1 0 0,0 0-1 0 0,21-4 579 0 0,-9-2-1299 0 0</inkml:trace>
  <inkml:trace contextRef="#ctx0" brushRef="#br0" timeOffset="1865.575">2745 669 1600 0 0,'77'55'1948'0'0,"-71"-51"-1864"0"0,-1 0 1 0 0,1 1-1 0 0,-1 0 0 0 0,0-1 1 0 0,0 2-1 0 0,0-1 1 0 0,-1 0-1 0 0,1 1 0 0 0,-1 0 1 0 0,-1 0-1 0 0,1 0 1 0 0,-1 1-1 0 0,0-1 1 0 0,-1 1-1 0 0,0 0 0 0 0,1 3-84 0 0,-3-10 269 0 0,0 0 10 0 0,0 0-66 0 0,0 0-25 0 0,-30-1 886 0 0,27-5-1053 0 0,0-1-1 0 0,0 1 0 0 0,1 0 0 0 0,0-1 1 0 0,0 1-1 0 0,1-1 0 0 0,0 0 0 0 0,0 0 1 0 0,0 1-1 0 0,1-1 0 0 0,0 0 0 0 0,0 0 1 0 0,0 0-1 0 0,1 1 0 0 0,1-1 0 0 0,-1 0 1 0 0,1 1-1 0 0,0-1 0 0 0,0 1 0 0 0,1-1 1 0 0,0 1-1 0 0,0 0 0 0 0,0 0 0 0 0,1 0 1 0 0,0 1-1 0 0,0-1 0 0 0,2-1-20 0 0,-3 6-28 0 0,0 0 1 0 0,-1 0-1 0 0,1 1 0 0 0,0-1 1 0 0,0 1-1 0 0,0 0 0 0 0,0 0 0 0 0,0 0 1 0 0,0 0-1 0 0,0 0 0 0 0,0 1 1 0 0,0-1-1 0 0,0 1 0 0 0,0 0 0 0 0,0 0 1 0 0,-1 0-1 0 0,1 0 0 0 0,0 0 1 0 0,-1 0-1 0 0,1 1 0 0 0,-1 0 1 0 0,1-1-1 0 0,-1 1 0 0 0,0 0 0 0 0,1 0 1 0 0,-1 0-1 0 0,0 0 0 0 0,-1 1 1 0 0,1-1-1 0 0,0 1 0 0 0,0-1 1 0 0,-1 1-1 0 0,0-1 0 0 0,1 1 0 0 0,0 2 28 0 0,0-1-46 0 0,78 111-481 0 0,-76-113 400 0 0,1-1 1 0 0,0 1 0 0 0,0-1 0 0 0,0 0 0 0 0,0 0 0 0 0,0-1 0 0 0,0 0-1 0 0,1 0 1 0 0,-1 0 0 0 0,0 0 0 0 0,0-1 0 0 0,0 0 0 0 0,0 0 0 0 0,0 0 0 0 0,0-1-1 0 0,-1 1 1 0 0,1-1 0 0 0,0 0 0 0 0,-1-1 0 0 0,1 1 0 0 0,0-1 126 0 0,-5 2-25 0 0,30-12-1210 0 0</inkml:trace>
  <inkml:trace contextRef="#ctx0" brushRef="#br0" timeOffset="2223.748">3385 207 1624 0 0,'0'1'69'0'0,"0"-1"0"0"0,0 1 0 0 0,0 0-1 0 0,0 0 1 0 0,-1 0 0 0 0,1 0 0 0 0,0-1 0 0 0,0 1 0 0 0,-1 0-1 0 0,1 0 1 0 0,-1 0 0 0 0,1-1 0 0 0,0 1 0 0 0,-1 0 0 0 0,1-1-1 0 0,-1 1 1 0 0,0 0 0 0 0,1-1 0 0 0,-1 1 0 0 0,0-1 0 0 0,1 1-1 0 0,-1-1 1 0 0,0 1 0 0 0,1-1 0 0 0,-1 1 0 0 0,0-1 0 0 0,0 0-1 0 0,0 1 1 0 0,1-1 0 0 0,-1 0 0 0 0,0 0 0 0 0,0 0 0 0 0,0 0-1 0 0,0 0 1 0 0,0 0 0 0 0,1 0 0 0 0,-1 0 0 0 0,0 0-1 0 0,0 0 1 0 0,0 0 0 0 0,0 0 0 0 0,1 0 0 0 0,-1-1 0 0 0,0 1-1 0 0,0 0 1 0 0,0-1 0 0 0,1 1 0 0 0,-1-1 0 0 0,0 1 0 0 0,0-1-1 0 0,1 1 1 0 0,-1-1 0 0 0,1 1 0 0 0,-1-1 0 0 0,0 0 0 0 0,1 1-1 0 0,-1-1 1 0 0,1 0 0 0 0,-1 1 0 0 0,1-1 0 0 0,0 0 0 0 0,-1 0-1 0 0,1 1 1 0 0,0-1 0 0 0,-1 0 0 0 0,1 0 0 0 0,0 0 0 0 0,0 0-1 0 0,0 0-68 0 0,-23 69 456 0 0,17-27-310 0 0,2-1 0 0 0,2 1 1 0 0,1 0-1 0 0,2 0 1 0 0,2 0-1 0 0,2-1 1 0 0,2 1-1 0 0,5 14-146 0 0,-1 15 745 0 0,35-94-224 0 0,-6-4-392 0 0,-31 20-137 0 0,2 0 1 0 0,-1 0-1 0 0,1 1 0 0 0,0 0 0 0 0,0 1 0 0 0,1 1 0 0 0,0 0 0 0 0,0 0 0 0 0,0 1 0 0 0,0 0 1 0 0,1 1-1 0 0,-1 1 0 0 0,1 0 0 0 0,1 1 8 0 0,-9 2-4 0 0,1 0-1 0 0,0 0 1 0 0,-1 1 0 0 0,1 0 0 0 0,-1 0 0 0 0,1 0 0 0 0,-1 1-1 0 0,0-1 1 0 0,0 1 0 0 0,0 1 0 0 0,0-1 0 0 0,-1 1 0 0 0,1 0-1 0 0,-1 0 1 0 0,0 0 0 0 0,0 0 0 0 0,-1 1 0 0 0,1-1-1 0 0,-1 1 1 0 0,0 0 0 0 0,0 0 0 0 0,0 0 0 0 0,-1 1 0 0 0,0-1-1 0 0,0 1 1 0 0,0-1 0 0 0,-1 1 0 0 0,0 0 0 0 0,0-1-1 0 0,0 1 1 0 0,-1 0 0 0 0,0 0 0 0 0,0 0 0 0 0,0 0 0 0 0,-1-1-1 0 0,0 1 1 0 0,0 0 0 0 0,0 0 0 0 0,-1-1 0 0 0,0 1-1 0 0,0 1 6 0 0,-3-1-219 0 0,0-1 0 0 0,0 1 1 0 0,0-1-1 0 0,0 0 0 0 0,-1 0 1 0 0,0-1-1 0 0,0 0 0 0 0,0 0 1 0 0,0 0-1 0 0,-1-1 0 0 0,0 1 1 0 0,1-2-1 0 0,-1 1 0 0 0,0-1 1 0 0,-1 0-1 0 0,1 0 1 0 0,0-1-1 0 0,0 0 0 0 0,-1-1 1 0 0,1 1-1 0 0,0-1 0 0 0,-1-1 1 0 0,1 1-1 0 0,0-1 0 0 0,-5-1 218 0 0,-31-10-1200 0 0</inkml:trace>
  <inkml:trace contextRef="#ctx0" brushRef="#br0" timeOffset="2425.917">3142 439 2572 0 0,'-3'-1'1188'0'0,"1"1"-228"0"0,1 0-211 0 0,1-2-101 0 0,1 2-108 0 0,7-3-16 0 0,16-1-156 0 0,3-4-48 0 0,4 2-152 0 0,1-3-240 0 0,3 3-116 0 0,0 2 24 0 0,4-2-808 0 0,-3 1-457 0 0,3 1 141 0 0,-4-1 40 0 0,-3-1 20 0 0</inkml:trace>
  <inkml:trace contextRef="#ctx0" brushRef="#br0" timeOffset="6778.219">7637 474 1532 0 0,'3'1'1268'0'0,"0"1"-236"0"0,0-2-140 0 0,4 1-176 0 0,-6-1-159 0 0,2 0-253 0 0,1 0-100 0 0,-1-1-244 0 0,0-1 4 0 0,-1 1-692 0 0,4-4-517 0 0,-3 2 65 0 0,2 0 40 0 0,9-7-128 0 0</inkml:trace>
  <inkml:trace contextRef="#ctx0" brushRef="#br0" timeOffset="6979.384">8102 468 1076 0 0,'-1'21'740'0'0,"-1"3"-160"0"0,2-12-208 0 0,-11 22 84 0 0,1-11-168 0 0,1 1 72 0 0,-7-3-104 0 0,0 0-32 0 0,-7-2-556 0 0,-4-2-616 0 0,0-4-160 0 0</inkml:trace>
  <inkml:trace contextRef="#ctx0" brushRef="#br0" timeOffset="7431.338">9130 94 1912 0 0,'5'5'5329'0'0,"6"306"-2131"0"0,-4-243-3843 0 0,-6-66 221 0 0,-15 14-4343 0 0,4-17 3628 0 0,-6-7 39 0 0</inkml:trace>
  <inkml:trace contextRef="#ctx0" brushRef="#br0" timeOffset="7977.969">8842 109 2440 0 0,'-4'-27'3649'0'0,"54"-13"-2876"0"0,-37 33-703 0 0,0 1-1 0 0,0 1 1 0 0,1 0 0 0 0,-1 0 0 0 0,1 1-1 0 0,0 1 1 0 0,0 1 0 0 0,1 0-1 0 0,-1 0 1 0 0,0 1 0 0 0,1 1-1 0 0,-1 1 1 0 0,0 0 0 0 0,0 1 0 0 0,1 0-1 0 0,-1 1 1 0 0,0 1 0 0 0,-1 0-1 0 0,1 1 1 0 0,-1 0 0 0 0,0 1 0 0 0,0 1-1 0 0,-1 0 1 0 0,1 0 0 0 0,-2 1-1 0 0,1 1 1 0 0,1 2-70 0 0,-10-6 28 0 0,0 0-1 0 0,0 0 0 0 0,-1 0 1 0 0,0 0-1 0 0,0 0 1 0 0,0 1-1 0 0,-1-1 1 0 0,0 0-1 0 0,0 1 1 0 0,0-1-1 0 0,0 1 0 0 0,-1 0 1 0 0,0-1-1 0 0,0 1 1 0 0,-1-1-1 0 0,0 1 1 0 0,0-1-1 0 0,0 1 1 0 0,0-1-1 0 0,-1 0 0 0 0,0 1 1 0 0,0-1-1 0 0,0 0 1 0 0,-1 0-1 0 0,0 0 1 0 0,0-1-1 0 0,0 1 0 0 0,0-1 1 0 0,-1 1-1 0 0,0-1 1 0 0,0 0-1 0 0,0-1 1 0 0,0 1-1 0 0,-1-1 1 0 0,1 1-1 0 0,-1-1 0 0 0,0-1 1 0 0,0 1-28 0 0,81-4 585 0 0,-67-1-579 0 0,0 1-1 0 0,1 1 0 0 0,-1 0 1 0 0,0 0-1 0 0,1 1 1 0 0,-1 0-1 0 0,0 0 0 0 0,1 1 1 0 0,-1 0-1 0 0,0 1 1 0 0,-1 0-1 0 0,1 1 0 0 0,0 0 1 0 0,-1 0-1 0 0,0 0 1 0 0,0 1-1 0 0,0 1 0 0 0,0-1 1 0 0,-1 1-1 0 0,0 0 0 0 0,0 1 1 0 0,-1 0-1 0 0,0 0 1 0 0,0 1-6 0 0,-5-2 20 0 0,-1 1 1 0 0,0 0 0 0 0,-1-1-1 0 0,1 1 1 0 0,-1-1 0 0 0,-1 1-1 0 0,1-1 1 0 0,-1 0 0 0 0,0 1-1 0 0,-1-1 1 0 0,1 0 0 0 0,-1 0-1 0 0,-1 0 1 0 0,1-1 0 0 0,-1 1-1 0 0,0-1 1 0 0,0 0 0 0 0,0 0-1 0 0,-1 0 1 0 0,0-1 0 0 0,0 1-1 0 0,0-1 1 0 0,0 0 0 0 0,-1-1-1 0 0,1 1 1 0 0,-1-1 0 0 0,0 0-1 0 0,0-1 1 0 0,0 1 0 0 0,-1-1-1 0 0,-2 1-20 0 0,-87 27-2885 0 0,94-31 2711 0 0,0 0 1 0 0,0 1-1 0 0,0-1 1 0 0,0 0-1 0 0,0 0 1 0 0,0 0-1 0 0,0-1 1 0 0,0 1-1 0 0,0 0 1 0 0,1-1-1 0 0,-1 1 1 0 0,0-1-1 0 0,1 0 1 0 0,-1 1-1 0 0,1-1 1 0 0,0 0-1 0 0,0 0 1 0 0,0 0-1 0 0,0 0 1 0 0,0 0-1 0 0,0 0 1 0 0,0 0-1 0 0,0 0 1 0 0,1 0-1 0 0,-1-1 1 0 0,1 1-1 0 0,0 0 1 0 0,0 0-1 0 0,-1-1 1 0 0,2-1 173 0 0,-1-5-1308 0 0</inkml:trace>
  <inkml:trace contextRef="#ctx0" brushRef="#br0" timeOffset="8414.79">9528 393 1076 0 0,'7'1'249'0'0,"0"1"0"0"0,0 0 0 0 0,0 1 1 0 0,0-1-1 0 0,0 1 0 0 0,-1 1 0 0 0,1-1 0 0 0,-1 1 0 0 0,0 0 0 0 0,0 1 0 0 0,0-1 1 0 0,-1 1-1 0 0,1 1 0 0 0,-1-1 0 0 0,-1 0 0 0 0,1 1 0 0 0,-1 0 0 0 0,0 0 0 0 0,0 1 1 0 0,0-1-1 0 0,-1 1 0 0 0,0 0 0 0 0,-1-1 0 0 0,1 1 0 0 0,-1 1 0 0 0,-1-1 1 0 0,1 0-1 0 0,-1 0 0 0 0,0 5-249 0 0,-3-5 181 0 0,0-1 1 0 0,-1 1-1 0 0,1 0 1 0 0,-1-1 0 0 0,0 1-1 0 0,-1-1 1 0 0,0 0-1 0 0,0 0 1 0 0,0 0-1 0 0,-1-1 1 0 0,1 1 0 0 0,-2-1-1 0 0,1 0 1 0 0,0-1-1 0 0,-1 1-181 0 0,5-4 272 0 0,1-1-33 0 0,-12-28 152 0 0,16 11-418 0 0,0 0-1 0 0,1 0 0 0 0,1 0 1 0 0,1 1-1 0 0,0-1 0 0 0,1 1 1 0 0,1 1-1 0 0,1 0 0 0 0,0 0 1 0 0,0 1-1 0 0,2 0 0 0 0,-1 1 1 0 0,2 0-1 0 0,0 1 0 0 0,0 1 1 0 0,1 0-1 0 0,1 1 0 0 0,0 0 1 0 0,0 1-1 0 0,1 0 0 0 0,0 2 1 0 0,0 0-1 0 0,1 1 0 0 0,0 0 1 0 0,0 1-1 0 0,15-1 28 0 0,-29 5-9 0 0,1 0 0 0 0,0 1 0 0 0,-1 0 0 0 0,1 0 0 0 0,0 0 0 0 0,0 1 0 0 0,-1-1 0 0 0,1 1 0 0 0,-1 0 0 0 0,1 0-1 0 0,0 0 1 0 0,-1 0 0 0 0,0 1 0 0 0,1-1 0 0 0,-1 1 0 0 0,0 0 0 0 0,0 0 0 0 0,0 0 0 0 0,0 0 0 0 0,0 1 0 0 0,0-1 0 0 0,-1 1 0 0 0,1 0 0 0 0,-1 0 0 0 0,0 0 0 0 0,1 0 0 0 0,-2 0 0 0 0,1 0 0 0 0,0 0-1 0 0,-1 1 1 0 0,1-1 0 0 0,-1 1 0 0 0,0-1 0 0 0,0 1 0 0 0,0-1 0 0 0,-1 1 0 0 0,1 2 9 0 0,-11 131-249 0 0,-6-88-158 0 0,0-1-1445 0 0,0-18-3922 0 0,14-29 4464 0 0</inkml:trace>
  <inkml:trace contextRef="#ctx0" brushRef="#br0" timeOffset="5208.129">5987 495 1780 0 0,'7'-12'2637'0'0,"8"-3"2987"0"0,-7 35-4855 0 0,17 119-123 0 0,3-53-2468 0 0,-28-85 823 0 0,-2-3-2318 0 0,-5-8 1371 0 0,0-4 710 0 0</inkml:trace>
  <inkml:trace contextRef="#ctx0" brushRef="#br0" timeOffset="5706.389">5997 361 2040 0 0,'16'-48'4296'0'0,"-12"43"-4203"0"0,0 0 0 0 0,0 0 0 0 0,1 0 0 0 0,-1 1-1 0 0,1 0 1 0 0,0 0 0 0 0,0 0 0 0 0,0 0 0 0 0,1 1 0 0 0,-1 0 0 0 0,1 0 0 0 0,0 0 0 0 0,0 1 0 0 0,0 0 0 0 0,0 0 0 0 0,0 0 0 0 0,0 1-1 0 0,0 0 1 0 0,1 0-93 0 0,-1 4 16 0 0,-1 0 0 0 0,1 0-1 0 0,-1 0 1 0 0,0 1 0 0 0,1 0-1 0 0,-2 0 1 0 0,1 0 0 0 0,0 0-1 0 0,-1 1 1 0 0,0 0 0 0 0,0 0-1 0 0,0 0 1 0 0,-1 0 0 0 0,0 1-1 0 0,0-1 1 0 0,0 1 0 0 0,-1 0-1 0 0,1 0 1 0 0,-1 0-1 0 0,-1 0 1 0 0,1 0 0 0 0,-1 1-1 0 0,0 5-15 0 0,-18 93 51 0 0,-7-41-17 0 0,24-63-72 0 0,55 16-142 0 0,-49-16 181 0 0,1-1 7 0 0,0 0 0 0 0,-1 1 0 0 0,1-1 0 0 0,0 2 0 0 0,-1-1 0 0 0,1 1-1 0 0,-1 0 1 0 0,1 0 0 0 0,-1 0 0 0 0,0 1 0 0 0,0 0 0 0 0,0 1 0 0 0,0-1 0 0 0,-1 1 0 0 0,1 0 0 0 0,-1 0 0 0 0,0 1 0 0 0,0 0 0 0 0,-1-1 0 0 0,1 2 0 0 0,-1-1 0 0 0,0 0 0 0 0,0 1 0 0 0,-1 0 0 0 0,0 0 0 0 0,0 0 0 0 0,0 0 0 0 0,-1 0 0 0 0,1 2-8 0 0,-7 0-17 0 0,0 0-1 0 0,0 0 1 0 0,0-1 0 0 0,-1 1-1 0 0,0-1 1 0 0,-1 0-1 0 0,1-1 1 0 0,-1 1 0 0 0,-1-1-1 0 0,1 0 1 0 0,-1-1-1 0 0,0 1 1 0 0,0-1 0 0 0,-1-1-1 0 0,1 1 1 0 0,-1-1 0 0 0,0-1-1 0 0,0 1 1 0 0,0-1-1 0 0,-1-1 1 0 0,1 0 0 0 0,-1 0-1 0 0,0 0 1 0 0,1-1-1 0 0,-9 0 18 0 0,13-1-225 0 0,0 0 0 0 0,0 0-1 0 0,0 0 1 0 0,0 0-1 0 0,0-1 1 0 0,0 1 0 0 0,0-1-1 0 0,0 0 1 0 0,0-1-1 0 0,0 1 1 0 0,1-1-1 0 0,-1 1 1 0 0,1-1 0 0 0,-1 0-1 0 0,1 0 1 0 0,-1-1-1 0 0,1 1 1 0 0,0-1 0 0 0,0 1-1 0 0,0-1 1 0 0,1 0-1 0 0,-1-1 226 0 0,-8-13-1370 0 0</inkml:trace>
  <inkml:trace contextRef="#ctx0" brushRef="#br0" timeOffset="6045.34">6459 507 1216 0 0,'6'-1'109'0'0,"-1"1"0"0"0,1 0 0 0 0,-1 0 0 0 0,1 1 0 0 0,0-1 0 0 0,-1 1 0 0 0,1 0 0 0 0,-1 1 0 0 0,1-1 0 0 0,-1 1 0 0 0,0 1 0 0 0,0-1 0 0 0,0 0 0 0 0,0 1 0 0 0,0 0 0 0 0,-1 0-1 0 0,1 1 1 0 0,-1-1 0 0 0,0 1 0 0 0,0 0 0 0 0,0 0 0 0 0,0 1 0 0 0,-1-1 0 0 0,1 1 0 0 0,-1-1 0 0 0,0 1 0 0 0,-1 0 0 0 0,1 0 0 0 0,-1 0 0 0 0,0 1 0 0 0,-1-1 0 0 0,1 0 0 0 0,-1 1 0 0 0,0-1 0 0 0,0 1 0 0 0,0 0 0 0 0,-1-1 0 0 0,0 1 0 0 0,0-1 0 0 0,-1 1 0 0 0,0 0 0 0 0,0 4-109 0 0,-116 183 3887 0 0,188-199-3106 0 0,172-55-7834 0 0,-210 57 5805 0 0</inkml:trace>
  <inkml:trace contextRef="#ctx0" brushRef="#br0" timeOffset="6295.983">7024 805 1636 0 0,'8'8'242'0'0,"1"0"-1"0"0,-1 0 0 0 0,-1 1 1 0 0,0 0-1 0 0,0 0 0 0 0,0 1 1 0 0,-1 0-1 0 0,-1 0 1 0 0,0 1-1 0 0,0-1 0 0 0,-1 1 1 0 0,-1 0-1 0 0,1 0 0 0 0,-2 0 1 0 0,1 0-1 0 0,-2 1 1 0 0,0-1-1 0 0,0 1 0 0 0,-1-1 1 0 0,0 1-1 0 0,-1-1 0 0 0,0 1 1 0 0,-1-1-1 0 0,0 1 1 0 0,-1-1-1 0 0,0 0 0 0 0,-1 0 1 0 0,0 0-1 0 0,-4 4-241 0 0,2-5-106 0 0,0-1 0 0 0,-1 0-1 0 0,0-1 1 0 0,-1 0 0 0 0,0 0 0 0 0,0 0-1 0 0,-1-1 1 0 0,0 0 0 0 0,0-1-1 0 0,0 0 1 0 0,-1 0 0 0 0,0-1 0 0 0,0-1-1 0 0,-1 1 1 0 0,1-2 0 0 0,-1 1 0 0 0,0-2-1 0 0,0 1 1 0 0,0-1 0 0 0,0-1 0 0 0,-3 0 106 0 0,-79-28-3909 0 0,68 8 2785 0 0</inkml:trace>
  <inkml:trace contextRef="#ctx0" brushRef="#br0" timeOffset="6545.845">7112 519 1908 0 0,'3'-2'832'0'0,"2"1"-56"0"0,0-1-112 0 0,3 2-92 0 0,9-6-76 0 0,4 2-87 0 0,3-4-93 0 0,-2 1-156 0 0,4-2-188 0 0,0 4 0 0 0,4-1-364 0 0,-6 0-453 0 0,3-3-531 0 0,2 6 44 0 0</inkml:trace>
  <inkml:trace contextRef="#ctx0" brushRef="#br0" timeOffset="3683.563">4510 429 1028 0 0,'44'-75'5736'0'0,"-28"47"-1632"0"0,-6 53-3016 0 0,-7 12-1005 0 0,0-2-62 0 0,0 0-1 0 0,3 0 0 0 0,0 0 1 0 0,3-1-1 0 0,0 0 0 0 0,2-1 1 0 0,6 10-21 0 0,-16-24-5436 0 0,-29-52 1562 0 0,14 14 2634 0 0</inkml:trace>
  <inkml:trace contextRef="#ctx0" brushRef="#br0" timeOffset="4429.595">4603 300 1256 0 0,'0'0'645'0'0,"0"0"-60"0"0,0 0-77 0 0,0 0-89 0 0,-6-2 2462 0 0,-16-3-2217 0 0,48-31 503 0 0,-21 31-1163 0 0,-1 0 0 0 0,1 1 0 0 0,0-1 0 0 0,0 1 0 0 0,0 0-1 0 0,1 1 1 0 0,-1-1 0 0 0,1 1 0 0 0,0 0 0 0 0,0 0 0 0 0,0 1-1 0 0,1 0 1 0 0,-1 0 0 0 0,0 0 0 0 0,1 1 0 0 0,-1 0 0 0 0,1 0-1 0 0,-1 0 1 0 0,1 1 0 0 0,0 0 0 0 0,-1 1 0 0 0,1-1 0 0 0,-1 1-1 0 0,1 1 1 0 0,-1-1 0 0 0,1 1 0 0 0,-1 0 0 0 0,0 0 0 0 0,0 1-1 0 0,0 0 1 0 0,0 0 0 0 0,0 0 0 0 0,-1 1 0 0 0,0 0 0 0 0,1 0-1 0 0,-1 0 1 0 0,-1 1 0 0 0,1-1 0 0 0,-1 1 0 0 0,2 3-4 0 0,0 1-4 0 0,0 0 1 0 0,-1 0-1 0 0,-1 0 0 0 0,0 1 1 0 0,0 0-1 0 0,-1 0 0 0 0,0 0 1 0 0,0 0-1 0 0,-1 0 1 0 0,-1 1-1 0 0,0-1 0 0 0,0 1 1 0 0,-1-1-1 0 0,0 1 0 0 0,-1-1 1 0 0,0 1-1 0 0,-1-1 1 0 0,0 0-1 0 0,-1 1 0 0 0,0-1 1 0 0,0 0-1 0 0,-1-1 1 0 0,-1 1-1 0 0,1-1 0 0 0,-1 0 1 0 0,-1 0-1 0 0,0 0 0 0 0,-1 0 4 0 0,17-14 35 0 0,0 0 0 0 0,0 1-1 0 0,1 0 1 0 0,-1 0-1 0 0,1 1 1 0 0,-1 1-1 0 0,1 0 1 0 0,0 0-1 0 0,0 1 1 0 0,0 1 0 0 0,0-1-1 0 0,2 2-34 0 0,-8-1 3 0 0,0 0 0 0 0,0 1 0 0 0,0-1 0 0 0,-1 1 0 0 0,1 0 0 0 0,0 1 1 0 0,0-1-1 0 0,-1 1 0 0 0,1 0 0 0 0,-1 0 0 0 0,1 0 0 0 0,-1 1 0 0 0,0 0 0 0 0,0-1 0 0 0,0 1 0 0 0,0 1 0 0 0,-1-1 0 0 0,1 1 0 0 0,-1-1 0 0 0,0 1 0 0 0,0 0 0 0 0,0 0 1 0 0,-1 0-1 0 0,1 0 0 0 0,-1 1 0 0 0,0-1 0 0 0,0 1 0 0 0,-1 0 0 0 0,1-1 0 0 0,-1 1 0 0 0,0 0 0 0 0,0 0 0 0 0,-1 0 0 0 0,1-1 0 0 0,-1 1 0 0 0,0 0 0 0 0,0 0 0 0 0,-1 0 0 0 0,0 2-3 0 0,-5 3 13 0 0,0-1-1 0 0,-1 1 1 0 0,0-2-1 0 0,0 1 0 0 0,-1-1 1 0 0,0 0-1 0 0,0 0 1 0 0,-1-1-1 0 0,0-1 0 0 0,0 1 1 0 0,-1-1-1 0 0,0-1 0 0 0,0 0 1 0 0,0 0-1 0 0,-1-1 1 0 0,1 0-1 0 0,-1-1 0 0 0,0 0 1 0 0,0-1-1 0 0,0 0 0 0 0,-10 0-12 0 0,-45-31-1895 0 0,59-22-2702 0 0,19 27 3314 0 0</inkml:trace>
  <inkml:trace contextRef="#ctx0" brushRef="#br0" timeOffset="4692.185">5169 514 1316 0 0,'41'1'9721'0'0,"-17"61"-8229"0"0,-17-32-1115 0 0,12 54-148 0 0,-11-40-2018 0 0,4-1-5043 0 0,-10-38 5498 0 0,0-1 98 0 0</inkml:trace>
  <inkml:trace contextRef="#ctx0" brushRef="#br0" timeOffset="4942.411">5609 774 1268 0 0,'4'1'144'0'0,"-1"1"0"0"0,0-1 0 0 0,0 1-1 0 0,0 0 1 0 0,0 0 0 0 0,0 0 0 0 0,0 1 0 0 0,0-1-1 0 0,-1 1 1 0 0,1-1 0 0 0,-1 1 0 0 0,0 0 0 0 0,0 0-1 0 0,0 0 1 0 0,0 0 0 0 0,0 0 0 0 0,-1 0 0 0 0,1 1-1 0 0,-1-1 1 0 0,0 1 0 0 0,0-1 0 0 0,0 1 0 0 0,-1-1-1 0 0,1 1 1 0 0,-1-1 0 0 0,0 1 0 0 0,0-1 0 0 0,0 1-1 0 0,0 0 1 0 0,-1-1 0 0 0,1 1 0 0 0,-1-1-1 0 0,0 1 1 0 0,0-1 0 0 0,0 1 0 0 0,-1-1 0 0 0,0 2-144 0 0,-2 5 112 0 0,-1-1 0 0 0,0 0 1 0 0,0 0-1 0 0,-1 0 0 0 0,0-1 0 0 0,-1 0 1 0 0,0 0-1 0 0,0 0 0 0 0,0-1 0 0 0,-1 0 1 0 0,0-1-1 0 0,-6 4-112 0 0,-111 38-1253 0 0,34-39-2391 0 0,71-9 2373 0 0</inkml:trace>
  <inkml:trace contextRef="#ctx0" brushRef="#br0" timeOffset="56094.417">1812 2370 1192 0 0,'3'13'1647'0'0,"0"6"941"0"0,-12-25-842 0 0,-5-24-1640 0 0,1 0 0 0 0,1-1 0 0 0,2 0 0 0 0,1-1 0 0 0,1 0 0 0 0,2 0 0 0 0,1-1 0 0 0,2 1 0 0 0,1-1 0 0 0,2 0 0 0 0,1 0 0 0 0,2-4-106 0 0,-3 21 47 0 0,1-5-38 0 0,1-1 1 0 0,2 0-1 0 0,0 1 0 0 0,1-1 0 0 0,2 1 0 0 0,0 1 1 0 0,1-1-1 0 0,1 1 0 0 0,0 1 0 0 0,11-16-9 0 0,-19 33-3 0 0,1 0 0 0 0,-1 0 0 0 0,0 0 0 0 0,1 0 0 0 0,0 0 0 0 0,-1 1 0 0 0,1-1 0 0 0,0 0 0 0 0,0 1 0 0 0,0 0 0 0 0,0-1 0 0 0,0 1 0 0 0,0 0 0 0 0,0 0 0 0 0,0 0 0 0 0,0 0 0 0 0,1 1 0 0 0,-1-1 0 0 0,0 0 0 0 0,1 1 0 0 0,-1 0 0 0 0,0-1 0 0 0,1 1 0 0 0,-1 0 0 0 0,1 0 0 0 0,-1 1 0 0 0,0-1 0 0 0,1 0 0 0 0,-1 1 0 0 0,0-1 0 0 0,1 1 0 0 0,-1 0 0 0 0,0 0 0 0 0,0 0 0 0 0,0 0 0 0 0,1 0 0 0 0,-1 0 0 0 0,0 1 0 0 0,-1-1 0 0 0,1 1 0 0 0,0-1 0 0 0,0 1 0 0 0,-1 0 0 0 0,1 0 0 0 0,-1-1 0 0 0,1 1 0 0 0,-1 0 0 0 0,0 0 0 0 0,0 1 0 0 0,0-1 0 0 0,0 0 0 0 0,0 0 0 0 0,0 0 0 0 0,0 1 0 0 0,-1-1 0 0 0,0 0 0 0 0,1 1 0 0 0,-1-1-1 0 0,0 1 1 0 0,0-1 0 0 0,0 0 0 0 0,0 1 3 0 0,88 360-277 0 0,-86-357 251 0 0,19 61-1224 0 0,-14-21-2633 0 0,-5-36 2522 0 0</inkml:trace>
  <inkml:trace contextRef="#ctx0" brushRef="#br0" timeOffset="56546.02">2473 1905 1160 0 0,'4'-18'3188'0'0,"-4"18"-2934"0"0,0 0 0 0 0,1 0-1 0 0,-1 1 1 0 0,1-1 0 0 0,-1 0-1 0 0,1-1 1 0 0,-1 1 0 0 0,0 0-1 0 0,1 0 1 0 0,-1 0-1 0 0,1 0 1 0 0,-1 0 0 0 0,1 0-1 0 0,-1 0 1 0 0,0-1 0 0 0,1 1-1 0 0,-1 0 1 0 0,0 0-1 0 0,1-1 1 0 0,-1 1 0 0 0,1 0-1 0 0,-1 0 1 0 0,0-1 0 0 0,1 1-254 0 0,127 348 474 0 0,-125-327-830 0 0,2 5-3127 0 0,-30-18-393 0 0,9-13 2729 0 0</inkml:trace>
  <inkml:trace contextRef="#ctx0" brushRef="#br0" timeOffset="57137.205">2500 1810 1820 0 0,'-4'-34'3435'0'0,"55"-14"-2453"0"0,-47 46-952 0 0,-1 0 0 0 0,1 0 1 0 0,-1 0-1 0 0,1 0 0 0 0,0 1 0 0 0,0-1 1 0 0,-1 1-1 0 0,1 0 0 0 0,0 0 1 0 0,0 0-1 0 0,1 1 0 0 0,-1 0 1 0 0,0-1-1 0 0,0 2 0 0 0,0-1 1 0 0,0 0-1 0 0,0 1 0 0 0,0-1 1 0 0,0 1-1 0 0,0 0 0 0 0,0 1 1 0 0,0-1-1 0 0,-1 1 0 0 0,1-1 1 0 0,0 1-1 0 0,-1 0 0 0 0,1 1 1 0 0,-1-1-1 0 0,0 1 0 0 0,0-1 0 0 0,0 1 1 0 0,0 0-1 0 0,0 0 0 0 0,0 0 1 0 0,-1 0-1 0 0,0 1 0 0 0,0-1 1 0 0,1 1-1 0 0,-2-1 0 0 0,2 4-30 0 0,3 8 20 0 0,-1 0-1 0 0,-1 0 0 0 0,-1 0 1 0 0,0 1-1 0 0,-1 0 0 0 0,0-1 1 0 0,-1 1-1 0 0,-1 0 0 0 0,-1-1 1 0 0,0 1-1 0 0,-1 0 0 0 0,-1-1 1 0 0,0 1-1 0 0,-1-1 0 0 0,-1 0 1 0 0,0 0-1 0 0,-1-1 0 0 0,0 1 1 0 0,-6 7-20 0 0,13-19 1 0 0,1 0 0 0 0,0-1 0 0 0,1 1 0 0 0,-1-1 0 0 0,0 1 0 0 0,1-1 0 0 0,-1 0 0 0 0,1 0 0 0 0,-1 0 0 0 0,1 0 0 0 0,0-1 0 0 0,0 1 1 0 0,0-1-1 0 0,0 0 0 0 0,0 0 0 0 0,0 0 0 0 0,1 0 0 0 0,-1 0 0 0 0,0-1 0 0 0,0 1 0 0 0,1-1 0 0 0,-1 0 0 0 0,0 0 0 0 0,1 0 0 0 0,-1 0 0 0 0,0-1 0 0 0,0 1 0 0 0,1-1 1 0 0,-1 0-1 0 0,0 0 0 0 0,0 0 0 0 0,0 0-1 0 0,17 0-42 0 0,128 27-31 0 0,-143-24 84 0 0,0-1 0 0 0,0 1 1 0 0,0 0-1 0 0,-1 0 1 0 0,1 0-1 0 0,-1 1 0 0 0,0-1 1 0 0,0 1-1 0 0,0 0 1 0 0,0 0-1 0 0,0 1 0 0 0,-1-1 1 0 0,1 1-1 0 0,-1 0 1 0 0,0 0-1 0 0,0 0 0 0 0,0 0 1 0 0,-1 1-1 0 0,1-1 1 0 0,-1 1-1 0 0,0-1 0 0 0,0 1 1 0 0,-1 0-1 0 0,0 0 1 0 0,1 0-1 0 0,-2 0 0 0 0,1 0 1 0 0,0 2-12 0 0,-6 4 25 0 0,0 0 0 0 0,-1-1-1 0 0,0 0 1 0 0,0 0 0 0 0,-1 0 0 0 0,0-1 0 0 0,-1 0 0 0 0,0-1 0 0 0,-1 0 0 0 0,0 0 0 0 0,0 0 0 0 0,0-1-1 0 0,-1-1 1 0 0,0 1 0 0 0,0-2 0 0 0,-1 1 0 0 0,0-2 0 0 0,1 1 0 0 0,-2-1 0 0 0,-6 1-25 0 0,-83 25-886 0 0,97-29 680 0 0,0-1 0 0 0,-1 1-1 0 0,1-1 1 0 0,0 1 0 0 0,0-1 0 0 0,-1-1 0 0 0,1 1 0 0 0,0 0 0 0 0,0-1-1 0 0,-1 0 1 0 0,1 0 0 0 0,0 0 0 0 0,0-1 0 0 0,0 1 0 0 0,0-1 0 0 0,0 0-1 0 0,1 0 1 0 0,-1 0 0 0 0,1-1 0 0 0,-1 1 0 0 0,1-1 0 0 0,-2-2 206 0 0,-1-5-1324 0 0</inkml:trace>
  <inkml:trace contextRef="#ctx0" brushRef="#br0" timeOffset="57555.595">3147 2077 1248 0 0,'80'103'4793'0'0,"-55"-60"-3933"0"0,-7-17-369 0 0,-6-12-198 0 0,-1 0 1 0 0,-1 1-1 0 0,-1 0 0 0 0,0 0 1 0 0,-1 1-1 0 0,0 1 0 0 0,-2-1 1 0 0,0 1-1 0 0,0 0 1 0 0,-2 0-1 0 0,1 7-293 0 0,-6-18-30 0 0,-1 1 1 0 0,0-1-1 0 0,0 0 0 0 0,-1 0 1 0 0,0 0-1 0 0,0-1 0 0 0,0 1 1 0 0,-1-1-1 0 0,1 1 1 0 0,-1-1-1 0 0,-1 0 0 0 0,1-1 1 0 0,-1 1-1 0 0,0-1 0 0 0,0 0 1 0 0,0 0-1 0 0,0 0 0 0 0,-1-1 1 0 0,1 1-1 0 0,-1-1 0 0 0,0-1 1 0 0,0 1-1 0 0,0-1 1 0 0,0 0-1 0 0,0-1 0 0 0,-1 1 1 0 0,1-1-1 0 0,-1 0 0 0 0,1-1 1 0 0,-1 0-1 0 0,1 0 0 0 0,-1 0 1 0 0,1-1-1 0 0,0 0 0 0 0,-1 0 1 0 0,1 0-1 0 0,-5-3 30 0 0,-6 0-532 0 0,1-2-1 0 0,1 0 1 0 0,-1-1 0 0 0,1 0-1 0 0,0-1 1 0 0,0-1 0 0 0,1 0-1 0 0,1-1 1 0 0,-1-1 0 0 0,1 0-1 0 0,1-1 1 0 0,0 0 0 0 0,-6-9 532 0 0,-16-24-1118 0 0</inkml:trace>
  <inkml:trace contextRef="#ctx0" brushRef="#br0" timeOffset="57806.05">3020 1702 2772 0 0,'8'-6'1696'0'0,"0"2"-247"0"0,-3-1-501 0 0,0 4-268 0 0,0-2-276 0 0,-2 1-100 0 0,-3 2-144 0 0,0 0-96 0 0,0 2-72 0 0,0-1-96 0 0,-3 1 16 0 0,-1 2-348 0 0,0-1-452 0 0,2 2-516 0 0,-1-1 67 0 0,-4 1 177 0 0,4 1 64 0 0</inkml:trace>
  <inkml:trace contextRef="#ctx0" brushRef="#br0" timeOffset="53875.648">721 1864 1920 0 0,'29'-33'3009'0'0,"-8"14"-2270"0"0,-21 20-660 0 0,0-1-1 0 0,0 1 1 0 0,0 0 0 0 0,0-1 0 0 0,1 1-1 0 0,-1 0 1 0 0,0-1 0 0 0,0 1 0 0 0,1-1-1 0 0,-1 1 1 0 0,0-1 0 0 0,1 1 0 0 0,-1 0-1 0 0,1-1 1 0 0,-1 0 0 0 0,0 1 0 0 0,1-1 0 0 0,-1 1-1 0 0,1-1 1 0 0,-1 1 0 0 0,1-1 0 0 0,0 0-1 0 0,-1 0 1 0 0,1 1 0 0 0,-1-1 0 0 0,1 0-1 0 0,0 0 1 0 0,-1 1 0 0 0,1-1 0 0 0,-1 0-1 0 0,1 0 1 0 0,0 0 0 0 0,-1 0 0 0 0,1 0-1 0 0,0 0 1 0 0,-1 0 0 0 0,1 0 0 0 0,0 0-1 0 0,-1-1 1 0 0,1 1 0 0 0,-1 0 0 0 0,2 0-79 0 0,-6 22 41 0 0,2 32 79 0 0,1 1-1 0 0,3-1 0 0 0,3 0 0 0 0,2 0 0 0 0,2 0 0 0 0,2-1 0 0 0,3 0-119 0 0,18 30 239 0 0,-41-87-4810 0 0,-11-13 2390 0 0,3 1 947 0 0</inkml:trace>
  <inkml:trace contextRef="#ctx0" brushRef="#br0" timeOffset="54820.858">795 1816 1152 0 0,'-52'-15'3908'0'0,"-5"11"-1667"0"0,57 4-2235 0 0,0 0 58 0 0,0 0-11 0 0,0 0 9 0 0,0 0-43 0 0,0 0-23 0 0,0 0 62 0 0,0 0 8 0 0,0 0-41 0 0,0 0 54 0 0,-10-7 718 0 0,144-21-502 0 0,-128 29-291 0 0,-1-1-1 0 0,1 1 0 0 0,0 0 0 0 0,-1 0 0 0 0,0 1 0 0 0,1 0 1 0 0,-1 0-1 0 0,0 0 0 0 0,0 0 0 0 0,0 1 0 0 0,0 0 0 0 0,0 0 1 0 0,-1 0-1 0 0,1 1 0 0 0,-1-1 0 0 0,0 1 0 0 0,0 0 0 0 0,0 0 0 0 0,-1 1 1 0 0,1-1-1 0 0,-1 1 0 0 0,0 0 0 0 0,-1 0 0 0 0,1 0 0 0 0,-1 0 1 0 0,0 0-1 0 0,0 0 0 0 0,1 5-3 0 0,22 159 60 0 0,-56-14-76 0 0,31-154 18 0 0,1 1 1 0 0,-1-1-1 0 0,0 0 0 0 0,0 0 1 0 0,0 0-1 0 0,1 1 0 0 0,-1-1 1 0 0,1 0-1 0 0,-1 0 0 0 0,1 0 1 0 0,-1 0-1 0 0,1 0 0 0 0,0 0 1 0 0,-1 0-1 0 0,1 0 0 0 0,0 0 1 0 0,0 0-1 0 0,0 0 0 0 0,-1 0 1 0 0,1-1-1 0 0,0 1 0 0 0,0 0 1 0 0,0-1-1 0 0,1 1 0 0 0,-1-1 0 0 0,0 1 1 0 0,0-1-1 0 0,0 1 0 0 0,0-1 1 0 0,0 0-1 0 0,1 1 0 0 0,-1-1 1 0 0,0 0-1 0 0,0 0 0 0 0,0 0 1 0 0,1 0-1 0 0,-1 0 0 0 0,0 0 1 0 0,0 0-1 0 0,0-1 0 0 0,1 1 1 0 0,-1 0-1 0 0,0-1 0 0 0,1 1-2 0 0,29 6-77 0 0,-25-4 82 0 0,-1 1 0 0 0,1-1 0 0 0,-1 1-1 0 0,0 0 1 0 0,0 1 0 0 0,0 0 0 0 0,-1-1-1 0 0,1 1 1 0 0,-1 1 0 0 0,0-1-1 0 0,0 1 1 0 0,0-1 0 0 0,-1 1 0 0 0,1 0-1 0 0,-1 1 1 0 0,-1-1 0 0 0,1 0 0 0 0,-1 1-1 0 0,0 0 1 0 0,0-1 0 0 0,0 1-1 0 0,-1 0 1 0 0,0 0 0 0 0,0 0 0 0 0,0 0-1 0 0,-1 0 1 0 0,0 0 0 0 0,0 0-1 0 0,-1 0 1 0 0,1 0 0 0 0,-1 0 0 0 0,-1 0-1 0 0,1 0 1 0 0,-1-1 0 0 0,-2 5-5 0 0,-3 3-59 0 0,-1 0 1 0 0,0-1-1 0 0,-1 0 0 0 0,-1 0 1 0 0,0-1-1 0 0,0 0 1 0 0,-1-1-1 0 0,0 0 1 0 0,-1-1-1 0 0,0 0 0 0 0,-1-1 1 0 0,1 0-1 0 0,-2-1 1 0 0,1-1-1 0 0,-1 0 0 0 0,0-1 1 0 0,0 0-1 0 0,0-1 1 0 0,-1 0-1 0 0,0-1 1 0 0,1-1-1 0 0,-1-1 0 0 0,-13 0 59 0 0,24 0-205 0 0,0-1 0 0 0,1-1 0 0 0,-1 1 0 0 0,0 0 0 0 0,0-1 0 0 0,0 0 0 0 0,0 0 0 0 0,1 0-1 0 0,-1 0 1 0 0,0-1 0 0 0,1 1 0 0 0,-1-1 0 0 0,1 0 0 0 0,-1 0 0 0 0,1 0 0 0 0,0-1 0 0 0,0 1 0 0 0,0-1-1 0 0,0 1 1 0 0,1-1 0 0 0,-1 0 0 0 0,1 0 0 0 0,-1-1 0 0 0,1 1 205 0 0,-5-16-1239 0 0</inkml:trace>
  <inkml:trace contextRef="#ctx0" brushRef="#br0" timeOffset="55242.566">1311 2268 988 0 0,'8'86'4689'0'0,"-9"-79"-4606"0"0,1 1 0 0 0,-1 0 1 0 0,1-1-1 0 0,1 1 0 0 0,-1 0 1 0 0,1 0-1 0 0,1-1 1 0 0,-1 1-1 0 0,1-1 0 0 0,1 1 1 0 0,-1-1-1 0 0,1 0 1 0 0,0 0-1 0 0,1 0 0 0 0,0 0 1 0 0,0-1-1 0 0,0 1 1 0 0,1-1-1 0 0,0 0 0 0 0,0 0 1 0 0,1-1-1 0 0,-1 0 0 0 0,1 0 1 0 0,0 0-1 0 0,1-1 1 0 0,-1 1-1 0 0,1-1 0 0 0,4 1-83 0 0,-9-4-700 0 0,7-4-3343 0 0,-2-9 2607 0 0</inkml:trace>
  <inkml:trace contextRef="#ctx0" brushRef="#br0" timeOffset="55568.267">1294 2076 1896 0 0,'8'-42'7624'0'0,"-13"16"-5658"0"0,15 40-10722 0 0,-6-11 7510 0 0</inkml:trace>
  <inkml:trace contextRef="#ctx0" brushRef="#br0" timeOffset="59093.811">3870 1840 2096 0 0,'0'0'644'0'0,"-14"0"279"0"0,14 3 4808 0 0,9 0-5614 0 0,1-1 1 0 0,0-1 0 0 0,0 1 0 0 0,0-2 0 0 0,0 1 0 0 0,0-1 0 0 0,0-1 0 0 0,0 0 0 0 0,0 0 0 0 0,0-1 0 0 0,0 0 0 0 0,9-4-118 0 0,18 0 235 0 0,-14 2-187 0 0,221-26 675 0 0,-80 22-3082 0 0,-164 8 2237 0 0,-1 0 0 0 0,1 1 0 0 0,-1-1 0 0 0,1 0 0 0 0,-1 0 0 0 0,1 1 0 0 0,-1-1 0 0 0,1 0 0 0 0,0 1 0 0 0,-1-1 0 0 0,1 0 0 0 0,0 1 0 0 0,-1-1 0 0 0,1 1 0 0 0,0-1 0 0 0,0 1 0 0 0,-1-1 0 0 0,1 0 0 0 0,0 1 0 0 0,0-1 0 0 0,0 1 0 0 0,0-1 1 0 0,-1 1-1 0 0,1-1 0 0 0,0 1 0 0 0,0-1 0 0 0,0 1 0 0 0,0-1 0 0 0,0 1 0 0 0,0-1 0 0 0,0 1 0 0 0,0-1 0 0 0,1 1 0 0 0,-1-1 0 0 0,0 1 0 0 0,0-1 0 0 0,0 1 0 0 0,1-1 0 0 0,-1 1 0 0 0,0-1 0 0 0,0 1 0 0 0,1-1 0 0 0,-1 0 0 0 0,0 1 0 0 0,1-1 0 0 0,-1 1 0 0 0,0-1 0 0 0,1 0 0 0 0,-1 1 0 0 0,1-1 0 0 0,-1 0 0 0 0,0 0 0 0 0,1 1 0 0 0,0-1 122 0 0,-20 8-1245 0 0</inkml:trace>
  <inkml:trace contextRef="#ctx0" brushRef="#br0" timeOffset="59297.197">3912 2034 1824 0 0,'15'10'4386'0'0,"29"-8"-3403"0"0,-37-2-489 0 0,230-28 1439 0 0,-81-8-4118 0 0,-78 17-848 0 0,-43 10 1822 0 0,-4-1 36 0 0</inkml:trace>
  <inkml:trace contextRef="#ctx0" brushRef="#br0" timeOffset="60772.331">5648 1710 976 0 0,'0'0'343'0'0,"-9"-3"-102"0"0,-104-1 563 0 0,79 13-562 0 0,5-2-15 0 0,0 0 1 0 0,1 2-1 0 0,0 1 0 0 0,1 1 1 0 0,0 2-1 0 0,-22 14-227 0 0,42-23 68 0 0,0 0 0 0 0,1 0 0 0 0,0 1-1 0 0,0 0 1 0 0,0 0 0 0 0,0 0-1 0 0,1 1 1 0 0,0 0 0 0 0,0 0 0 0 0,0 0-1 0 0,1 1 1 0 0,0-1 0 0 0,1 1 0 0 0,-1 0-1 0 0,1 0 1 0 0,0 1 0 0 0,1-1 0 0 0,0 0-1 0 0,0 1 1 0 0,0 0 0 0 0,1-1-1 0 0,0 2-66 0 0,5-2 76 0 0,0-1 1 0 0,0 1 0 0 0,0-1-1 0 0,1-1 1 0 0,0 1 0 0 0,0-1-1 0 0,0 1 1 0 0,0-2 0 0 0,1 1 0 0 0,0 0-1 0 0,0-1 1 0 0,0 0 0 0 0,1-1-1 0 0,0 1 1 0 0,-1-1 0 0 0,1-1 0 0 0,0 1-1 0 0,0-1 1 0 0,0 0 0 0 0,1-1-1 0 0,-1 1 1 0 0,0-2 0 0 0,1 1 0 0 0,-1-1-1 0 0,1 0 1 0 0,-1 0 0 0 0,2-1-78 0 0,211-25 982 0 0,-67-23-480 0 0,-147 46-481 0 0,0 1-1 0 0,-1-1 0 0 0,0 0 0 0 0,0-1 0 0 0,0 1 0 0 0,0-1 0 0 0,0 0 0 0 0,-1 0 0 0 0,0-1 1 0 0,0 1-1 0 0,0-1 0 0 0,0 0 0 0 0,-1 0 0 0 0,0 0 0 0 0,0 0 0 0 0,0-1 0 0 0,-1 1 1 0 0,1-1-1 0 0,-1 0 0 0 0,-1 0 0 0 0,1 0 0 0 0,-1 0 0 0 0,0 0 0 0 0,0-5-20 0 0,-4 1 14 0 0,0-1-1 0 0,-1 1 0 0 0,0-1 1 0 0,-1 1-1 0 0,0 1 0 0 0,0-1 1 0 0,-1 1-1 0 0,-1 0 0 0 0,1 0 1 0 0,-2 1-1 0 0,1-1 0 0 0,-1 2 1 0 0,0-1-1 0 0,0 1 0 0 0,-1 0 1 0 0,0 1-1 0 0,-1 0 0 0 0,1 1 1 0 0,-1-1-1 0 0,0 2 0 0 0,-5-2-13 0 0,-131-33-4 0 0,2 1-4152 0 0,136 29 1616 0 0,7 4 1390 0 0</inkml:trace>
  <inkml:trace contextRef="#ctx0" brushRef="#br0" timeOffset="61255.431">5420 1432 1600 0 0,'11'-14'7505'0'0,"-9"26"-5120"0"0,-1 7-2553 0 0,9 153 769 0 0,34 107 1616 0 0,49 154-2217 0 0,-63-303 389 0 0,1-32-571 0 0,-34-104-792 0 0,-89-116-9076 0 0,71 100 8815 0 0</inkml:trace>
  <inkml:trace contextRef="#ctx0" brushRef="#br0" timeOffset="63648.294">6525 1911 916 0 0,'7'2'106'0'0,"0"0"0"0"0,1 0-1 0 0,-1 1 1 0 0,0 0 0 0 0,0 1 0 0 0,0 0-1 0 0,-1 0 1 0 0,1 0 0 0 0,-1 0-1 0 0,0 1 1 0 0,0 0 0 0 0,-1 1 0 0 0,1-1-1 0 0,-1 1 1 0 0,0 0 0 0 0,-1 0 0 0 0,1 1-1 0 0,-1-1 1 0 0,-1 1 0 0 0,1 0 0 0 0,-1 0-1 0 0,0 0 1 0 0,-1 1 0 0 0,0-1-1 0 0,0 1 1 0 0,0-1 0 0 0,-1 1 0 0 0,0 0-1 0 0,-1-1 1 0 0,0 1 0 0 0,0 0 0 0 0,0 0-1 0 0,-1-1 1 0 0,0 1 0 0 0,-1-1 0 0 0,0 1-1 0 0,0-1 1 0 0,0 1 0 0 0,-4 5-106 0 0,-58 76 434 0 0,26-74-2698 0 0,37-15 954 0 0</inkml:trace>
  <inkml:trace contextRef="#ctx0" brushRef="#br0" timeOffset="64130.856">7403 1731 1068 0 0,'24'19'4371'0'0,"-10"46"-3303"0"0,-10-38-594 0 0,49 108 958 0 0,-9-89-940 0 0,-21-38-2821 0 0,-14-36-1587 0 0,-18 9 2616 0 0</inkml:trace>
  <inkml:trace contextRef="#ctx0" brushRef="#br0" timeOffset="64396.219">7587 1353 1996 0 0,'7'-29'6578'0'0,"-5"25"-7317"0"0,-3 10-3626 0 0,1-2 3059 0 0</inkml:trace>
  <inkml:trace contextRef="#ctx0" brushRef="#br0" timeOffset="64770.655">7910 2004 2036 0 0,'4'11'3655'0'0,"11"23"-3025"0"0,-9-22-234 0 0,53 96 1199 0 0,-46-91-1411 0 0,-1 2 0 0 0,-1 0-1 0 0,-1 0 1 0 0,-1 1-1 0 0,-1 0 1 0 0,0 1 0 0 0,-1 0-1 0 0,-2 0 1 0 0,0 0 0 0 0,-1 1-1 0 0,-1 5-183 0 0,-3-21-5 0 0,0-1 1 0 0,-1 1-1 0 0,1-1 0 0 0,-1 0 0 0 0,-1 1 0 0 0,1-1 0 0 0,-1 0 1 0 0,0 0-1 0 0,0 1 0 0 0,-1-1 0 0 0,1-1 0 0 0,-1 1 0 0 0,0 0 1 0 0,-1-1-1 0 0,1 0 0 0 0,-1 1 0 0 0,1-1 0 0 0,-1-1 0 0 0,-1 1 1 0 0,1 0-1 0 0,0-1 0 0 0,-1 0 0 0 0,0 0 0 0 0,1-1 0 0 0,-1 1 0 0 0,0-1 1 0 0,-1 0-1 0 0,1 0 0 0 0,0-1 0 0 0,0 1 0 0 0,-1-1 0 0 0,1 0 1 0 0,-5 0 4 0 0,-4 1-382 0 0,0-1 1 0 0,1 0-1 0 0,-1-1 1 0 0,0 0-1 0 0,0-1 1 0 0,1-1-1 0 0,-1 0 1 0 0,1-1-1 0 0,-1 0 1 0 0,1-1-1 0 0,0-1 1 0 0,-11-5 381 0 0,-32-33-2213 0 0,31 19 1027 0 0</inkml:trace>
  <inkml:trace contextRef="#ctx0" brushRef="#br0" timeOffset="65189.271">8248 1792 2292 0 0,'24'35'5054'0'0,"7"37"-3933"0"0,-16-33-314 0 0,29 104 999 0 0,-44-139-1787 0 0,0 0-1 0 0,1 0 1 0 0,-1 0 0 0 0,-1 0-1 0 0,1 0 1 0 0,-1-1-1 0 0,1 1 1 0 0,-1 0 0 0 0,0 0-1 0 0,-1 0 1 0 0,1 0 0 0 0,-1-1-1 0 0,1 1 1 0 0,-1 0-1 0 0,0-1 1 0 0,-1 0 0 0 0,1 1-1 0 0,0-1 1 0 0,-1 0 0 0 0,0 0-1 0 0,0 0 1 0 0,0-1-1 0 0,0 1 1 0 0,0-1 0 0 0,0 0-1 0 0,-1 1 1 0 0,1-1-1 0 0,-1-1 1 0 0,1 1 0 0 0,-1-1-1 0 0,0 1 1 0 0,0-1 0 0 0,0 0-1 0 0,0 0 1 0 0,-3 0-19 0 0,-5-1-374 0 0,0 0 1 0 0,0-1 0 0 0,-1 0 0 0 0,1-1-1 0 0,0 0 1 0 0,0-1 0 0 0,0 0 0 0 0,1-1-1 0 0,-1 0 1 0 0,1-1 0 0 0,0 0 0 0 0,0-1-1 0 0,0 0 1 0 0,1-1 0 0 0,0 0 0 0 0,0-1-1 0 0,1 0 1 0 0,0 0 0 0 0,0-1 0 0 0,1 0-1 0 0,0-1 1 0 0,1 0 0 0 0,0 0 373 0 0,-14-27-1183 0 0</inkml:trace>
  <inkml:trace contextRef="#ctx0" brushRef="#br0" timeOffset="65439.141">8145 1491 2272 0 0,'23'-40'6815'0'0,"-3"43"-13465"0"0,-11-1 5377 0 0</inkml:trace>
  <inkml:trace contextRef="#ctx0" brushRef="#br0" timeOffset="65716.525">8459 1666 888 0 0,'17'10'4795'0'0,"22"-12"-3695"0"0,-22 0-456 0 0,45-8 218 0 0,-12 0-1682 0 0,-12 11-3487 0 0,-29 0 3129 0 0</inkml:trace>
  <inkml:trace contextRef="#ctx0" brushRef="#br0" timeOffset="65998.626">8469 1852 1768 0 0,'211'-33'6686'0'0,"-113"12"-5944"0"0,60-4-3643 0 0,-135 17-816 0 0,-20 7 2507 0 0</inkml:trace>
  <inkml:trace contextRef="#ctx0" brushRef="#br0" timeOffset="66821.263">9496 1375 888 0 0,'0'0'836'0'0,"18"-2"1424"0"0,18-43 2117 0 0,-8 10 759 0 0,-40 33-11854 0 0,-26 19 3291 0 0,24-10 2239 0 0</inkml:trace>
  <inkml:trace contextRef="#ctx0" brushRef="#br0" timeOffset="68312.457">7923 1836 1712 0 0,'20'-30'810'0'0,"-10"19"-554"0"0,-1-2-1 0 0,0 1 1 0 0,-1-1-1 0 0,0 0 1 0 0,-1-1-1 0 0,-1 0 1 0 0,0 0-1 0 0,-1-1 1 0 0,-1 1-1 0 0,0-1 1 0 0,0 0-1 0 0,-2 0 1 0 0,0-2-256 0 0,-5 12 46 0 0,0 0 1 0 0,0 0 0 0 0,-1 1-1 0 0,0-1 1 0 0,0 1 0 0 0,0-1-1 0 0,0 1 1 0 0,-1 0-1 0 0,1 1 1 0 0,-1-1 0 0 0,0 1-1 0 0,0 0 1 0 0,0 0 0 0 0,-1 1-1 0 0,1-1 1 0 0,-1 1-1 0 0,1 0 1 0 0,-1 1 0 0 0,0-1-1 0 0,0 1 1 0 0,1 1 0 0 0,-1-1-1 0 0,0 1 1 0 0,0 0-1 0 0,0 0 1 0 0,0 0 0 0 0,0 1-1 0 0,0 0-46 0 0,-22 1 66 0 0,0 1 0 0 0,1 2 0 0 0,-1 1 0 0 0,1 1 0 0 0,1 1 0 0 0,-1 1 0 0 0,1 1-1 0 0,1 2 1 0 0,0 1 0 0 0,1 0 0 0 0,0 2 0 0 0,1 1 0 0 0,0 1 0 0 0,2 0 0 0 0,0 2 0 0 0,1 1-1 0 0,0 1-65 0 0,-33 95 574 0 0,53-113-545 0 0,0 1 0 0 0,1-1 0 0 0,-1 1 0 0 0,1-1 0 0 0,-1 1 0 0 0,1-1 0 0 0,0 0 0 0 0,1 1 0 0 0,-1-1 0 0 0,0 0 0 0 0,1 0 0 0 0,0 0 0 0 0,0 0 0 0 0,0 0 0 0 0,0 0 0 0 0,0 0 0 0 0,0-1 0 0 0,1 1 0 0 0,-1-1 0 0 0,1 0 0 0 0,0 0 0 0 0,0 0 0 0 0,0 0 0 0 0,0 0 0 0 0,0 0 0 0 0,0-1 0 0 0,0 0 0 0 0,0 1 0 0 0,1-1 0 0 0,2 0-29 0 0,107 23 630 0 0,-110-23-617 0 0,65 4 1 0 0,0-3 0 0 0,-1-3 0 0 0,1-3 0 0 0,0-2 0 0 0,40-12-14 0 0,-80 14-133 0 0,-12 3-37 0 0,0-1 0 0 0,0 0-1 0 0,0-1 1 0 0,-1-1 0 0 0,1 0 0 0 0,-1-1 0 0 0,0-1 0 0 0,-1 0 0 0 0,1-1 0 0 0,-1-1 0 0 0,-1 0 0 0 0,1-1 0 0 0,-1 0 0 0 0,1-2 170 0 0,-13 9-47 0 0,1 0 0 0 0,-1 1 1 0 0,0-1-1 0 0,0 0 0 0 0,1 0 0 0 0,-1 0 0 0 0,0 0 0 0 0,0 0 1 0 0,-1-1-1 0 0,1 1 0 0 0,0 0 0 0 0,-1 0 0 0 0,0-1 0 0 0,1 1 0 0 0,-1 0 1 0 0,0 0-1 0 0,0-1 0 0 0,0 1 0 0 0,0 0 0 0 0,-1-1 0 0 0,1 1 1 0 0,-1 0-1 0 0,1 0 0 0 0,-1 0 0 0 0,0-1 0 0 0,0 1 0 0 0,0 0 1 0 0,0 0-1 0 0,0 0 0 0 0,0 0 0 0 0,0 0 0 0 0,-1 1 0 0 0,1-1 1 0 0,-1 0-1 0 0,1 1 0 0 0,-1-1 0 0 0,0 1 0 0 0,0-1 0 0 0,0 1 0 0 0,0 0 1 0 0,-1-1 46 0 0,-94-39-347 0 0,74 36 371 0 0,1 2-1 0 0,-1 1 0 0 0,0 1 1 0 0,0 0-1 0 0,0 2 1 0 0,0 1-1 0 0,0 0 0 0 0,1 2 1 0 0,-1 1-1 0 0,1 0 1 0 0,0 2-1 0 0,0 1 0 0 0,1 0 1 0 0,0 2-1 0 0,1 0 1 0 0,0 1-1 0 0,0 1 0 0 0,1 1 1 0 0,1 1-1 0 0,0 1 1 0 0,-5 5-24 0 0,20-16 33 0 0,0-1 1 0 0,0 0-1 0 0,0 1 0 0 0,0-1 1 0 0,0 1-1 0 0,1 0 1 0 0,0 0-1 0 0,0 0 1 0 0,0 0-1 0 0,0 0 1 0 0,1 0-1 0 0,0 0 1 0 0,0 1-1 0 0,0-1 1 0 0,0 1-1 0 0,0-1 1 0 0,1 0-1 0 0,0 1 0 0 0,0-1 1 0 0,0 1-1 0 0,1-1 1 0 0,-1 1-1 0 0,1-1 1 0 0,0 1-1 0 0,0-1 1 0 0,1 0-1 0 0,-1 0 1 0 0,1 0-1 0 0,0 0 1 0 0,0 0-1 0 0,0 0 1 0 0,1 0-1 0 0,0 0 1 0 0,-1-1-1 0 0,1 1 0 0 0,0-1 1 0 0,1 0-1 0 0,-1 0 1 0 0,0 0-1 0 0,1 0 1 0 0,0-1-1 0 0,-1 0 1 0 0,1 1-1 0 0,0-1 1 0 0,0-1-1 0 0,1 1 1 0 0,-1 0-1 0 0,0-1 1 0 0,0 0-1 0 0,4 0-33 0 0,217 21 757 0 0,-186-22-778 0 0,-13 1-103 0 0,-1-2 0 0 0,1 0 1 0 0,-1-2-1 0 0,0-1 0 0 0,0-1 0 0 0,0 0 0 0 0,-1-2 1 0 0,1-2-1 0 0,-2 0 0 0 0,12-6 124 0 0,-33 14-28 0 0,0 0-1 0 0,1 0 1 0 0,-1 0-1 0 0,0 0 1 0 0,0 0-1 0 0,0-1 1 0 0,0 1-1 0 0,0-1 1 0 0,0 0-1 0 0,0 1 1 0 0,-1-1-1 0 0,1 0 1 0 0,-1 0-1 0 0,1 0 1 0 0,-1 0 0 0 0,0 0-1 0 0,0 0 1 0 0,1-1-1 0 0,-2 1 1 0 0,1 0-1 0 0,0 0 1 0 0,0-1-1 0 0,-1 1 1 0 0,1-1-1 0 0,-1 1 1 0 0,0-1-1 0 0,0 1 1 0 0,0 0-1 0 0,0-1 1 0 0,0 1-1 0 0,0-1 1 0 0,-1 1 0 0 0,1-1-1 0 0,-1 1 1 0 0,1 0-1 0 0,-1-1 1 0 0,0 1-1 0 0,0 0 1 0 0,0 0-1 0 0,-1-1 1 0 0,1 1-1 0 0,0 0 1 0 0,-1 0-1 0 0,1 0 1 0 0,-1 1-1 0 0,0-1 1 0 0,0 0 0 0 0,1 1-1 0 0,-1-1 1 0 0,0 1-1 0 0,0-1 1 0 0,-1 1-1 0 0,-1-1 29 0 0,-17-3 71 0 0,0 1 0 0 0,-1 0 1 0 0,0 2-1 0 0,0 0 0 0 0,0 2 0 0 0,0 0 0 0 0,0 2 0 0 0,0 0 0 0 0,1 2 1 0 0,-1 0-1 0 0,1 1 0 0 0,0 1 0 0 0,0 2 0 0 0,1 0 0 0 0,0 0 0 0 0,0 2 1 0 0,-12 8-72 0 0,0-4 84 0 0,0 1 0 0 0,1 1 0 0 0,1 2 0 0 0,0 1 0 0 0,1 1 0 0 0,1 1 0 0 0,2 2 0 0 0,0 1 0 0 0,-19 22-84 0 0,43-44 24 0 0,0-1 0 0 0,0 1 0 0 0,0 0 1 0 0,1-1-1 0 0,-1 1 0 0 0,0 0 1 0 0,1 0-1 0 0,0 0 0 0 0,-1 0 0 0 0,1 0 1 0 0,0 1-1 0 0,0-1 0 0 0,0 0 0 0 0,0 1 1 0 0,0-1-1 0 0,1 0 0 0 0,-1 1 0 0 0,1-1 1 0 0,-1 1-1 0 0,1-1 0 0 0,0 1 0 0 0,0-1 1 0 0,0 1-1 0 0,1-1 0 0 0,-1 1 0 0 0,0-1 1 0 0,1 0-1 0 0,0 1 0 0 0,-1-1 1 0 0,1 1-1 0 0,0-1 0 0 0,0 0 0 0 0,0 0 1 0 0,1 0-1 0 0,-1 1 0 0 0,1-1 0 0 0,-1 0 1 0 0,1-1-1 0 0,-1 1 0 0 0,1 0 0 0 0,0 0 1 0 0,0-1-1 0 0,0 1 0 0 0,0-1 0 0 0,0 0 1 0 0,0 1-1 0 0,0-1 0 0 0,1 0 0 0 0,-1 0 1 0 0,0 0-1 0 0,1-1 0 0 0,-1 1 0 0 0,1 0 1 0 0,-1-1-1 0 0,1 0 0 0 0,-1 0 1 0 0,1 1-25 0 0,256 13 717 0 0,-176-16-826 0 0,-25 0-60 0 0,108 13-745 0 0,-182 21 794 0 0,-122 47 335 0 0,119-71-179 0 0,0 0 0 0 0,1 2 0 0 0,1-1 0 0 0,-1 2 0 0 0,2 1 0 0 0,-1 0 1 0 0,2 1-1 0 0,-1 0 0 0 0,-6 10-36 0 0,22-23 5 0 0,1-1-1 0 0,0 1 1 0 0,0-1 0 0 0,0 1-1 0 0,-1 0 1 0 0,1-1 0 0 0,0 1-1 0 0,0 0 1 0 0,0-1 0 0 0,0 1-1 0 0,0 0 1 0 0,0 0 0 0 0,0 0-1 0 0,0 0 1 0 0,0 0 0 0 0,-1 0-1 0 0,1 0 1 0 0,0 0 0 0 0,0 0-1 0 0,0 1 1 0 0,0-1 0 0 0,0 0-1 0 0,0 1 1 0 0,0-1 0 0 0,-1 0-1 0 0,1 1 1 0 0,0-1 0 0 0,0 1-1 0 0,0-1 1 0 0,-1 1 0 0 0,1 0 0 0 0,0-1-1 0 0,-1 1 1 0 0,1 0 0 0 0,0-1-1 0 0,-1 1 1 0 0,1 0 0 0 0,-1 0-1 0 0,1 0 1 0 0,-1-1 0 0 0,0 1-1 0 0,1 0 1 0 0,-1 0 0 0 0,0 0-1 0 0,0 0 1 0 0,1 0 0 0 0,-1 0-1 0 0,0 0 1 0 0,0 0 0 0 0,0-1-1 0 0,0 1 1 0 0,0 0 0 0 0,0 0-1 0 0,0 0 1 0 0,-1 0 0 0 0,1 0-1 0 0,0 0 1 0 0,0 0 0 0 0,-1 0-1 0 0,1 0 1 0 0,-1-1 0 0 0,1 1 0 0 0,-1 0-1 0 0,1 0 1 0 0,-1-1 0 0 0,1 1-1 0 0,-1 0-4 0 0,74-16 17 0 0,-57 9-46 0 0,-1 0 0 0 0,1-1 0 0 0,-1-1 1 0 0,0 0-1 0 0,-1-1 0 0 0,0 0 0 0 0,-1-2 0 0 0,1 1 0 0 0,4-8 29 0 0,-14 15-18 0 0,0-1 0 0 0,-1 0 0 0 0,0 0 0 0 0,0 0 0 0 0,0-1 0 0 0,0 1 0 0 0,-1-1 0 0 0,0 1 0 0 0,0-1 0 0 0,0 0 0 0 0,0 0 0 0 0,-1 0 0 0 0,0 0 0 0 0,0 0 0 0 0,0 0 0 0 0,-1 0 0 0 0,0 0 0 0 0,0 0 0 0 0,0-1 0 0 0,0 1 0 0 0,-1 0-1 0 0,0 0 1 0 0,0 0 0 0 0,0 0 0 0 0,-1 0 0 0 0,1 0 0 0 0,-1 0 0 0 0,0 1 0 0 0,-1-1 0 0 0,1 1 0 0 0,-1-1 18 0 0,-8-7 24 0 0,0 1-1 0 0,-1 0 1 0 0,0 1 0 0 0,-1 0 0 0 0,0 1-1 0 0,0 0 1 0 0,-1 1 0 0 0,0 1-1 0 0,-1 0 1 0 0,1 1 0 0 0,-1 0-1 0 0,0 1 1 0 0,-1 1 0 0 0,1 1-1 0 0,-1 0 1 0 0,0 1 0 0 0,0 0-1 0 0,0 1 1 0 0,0 1 0 0 0,1 1 0 0 0,-12 2-24 0 0,17-4 8 0 0,1 2 0 0 0,-1-1 1 0 0,1 2-1 0 0,-1-1 0 0 0,1 1 1 0 0,0 1-1 0 0,0-1 0 0 0,0 2 1 0 0,0-1-1 0 0,0 1 0 0 0,0 0 1 0 0,1 1-1 0 0,-2 2-8 0 0,9-7 5 0 0,1 0 0 0 0,-1 1 0 0 0,1-1 1 0 0,-1 1-1 0 0,1-1 0 0 0,-1 1 0 0 0,1-1 0 0 0,-1 1 0 0 0,1-1 0 0 0,0 1 0 0 0,-1-1 0 0 0,1 1 1 0 0,0 0-1 0 0,0-1 0 0 0,-1 1 0 0 0,1-1 0 0 0,0 1 0 0 0,0 0 0 0 0,0-1 0 0 0,0 1 0 0 0,-1 0 0 0 0,1-1 1 0 0,0 1-1 0 0,0 0 0 0 0,1-1 0 0 0,-1 1 0 0 0,0 0 0 0 0,0 0 0 0 0,0-1 0 0 0,0 1 0 0 0,0-1 0 0 0,1 1 1 0 0,-1 0-1 0 0,0-1 0 0 0,1 1 0 0 0,-1-1 0 0 0,0 1 0 0 0,1 0 0 0 0,-1-1 0 0 0,1 1 0 0 0,-1-1 1 0 0,1 1-1 0 0,-1-1 0 0 0,1 0 0 0 0,-1 1 0 0 0,1-1 0 0 0,-1 0 0 0 0,1 1 0 0 0,0-1 0 0 0,-1 0 0 0 0,1 1 1 0 0,0-1-1 0 0,-1 0 0 0 0,1 0 0 0 0,0 0 0 0 0,-1 0 0 0 0,1 0 0 0 0,0 0 0 0 0,-1 0 0 0 0,1 0 0 0 0,0 0 1 0 0,-1 0-1 0 0,1 0 0 0 0,0 0 0 0 0,-1 0 0 0 0,1 0-5 0 0,52 5 174 0 0,129-48 36 0 0,61-39-717 0 0,-244 82 457 0 0,1 0 0 0 0,-1 0 0 0 0,1-1 0 0 0,-1 1 0 0 0,1 0 0 0 0,-1 0 0 0 0,1 0 0 0 0,-1 0-1 0 0,1-1 1 0 0,-1 1 0 0 0,1 0 0 0 0,-1 0 0 0 0,1-1 0 0 0,0 1 0 0 0,-1 0 0 0 0,1-1 0 0 0,-1 1 0 0 0,1-1 0 0 0,0 1-1 0 0,-1 0 1 0 0,1-1 0 0 0,0 1 0 0 0,-1-1 0 0 0,1 1 0 0 0,0-1 0 0 0,0 1 0 0 0,0-1 0 0 0,-1 1 0 0 0,1-1 0 0 0,0 1 0 0 0,0-1-1 0 0,0 1 1 0 0,0-1 0 0 0,0 1 0 0 0,0-1 0 0 0,0 1 0 0 0,0-1 0 0 0,0 0 0 0 0,0 1 0 0 0,0-1 0 0 0,1 1 0 0 0,-1-1-1 0 0,0 1 1 0 0,0-1 0 0 0,0 1 0 0 0,1-1 0 0 0,-1 1 0 0 0,0 0 0 0 0,0-1 0 0 0,1 1 0 0 0,-1-1 0 0 0,1 1 0 0 0,-1-1 0 0 0,0 1-1 0 0,1 0 1 0 0,-1-1 0 0 0,1 1 50 0 0,-64-2-3131 0 0,55 2 2283 0 0,-19 0-302 0 0</inkml:trace>
  <inkml:trace contextRef="#ctx0" brushRef="#br0" timeOffset="69120.568">9715 1380 1368 0 0,'0'0'612'0'0,"0"0"-109"0"0,0 0-128 0 0,0 0-55 0 0,0 0-26 0 0,0 0 26 0 0,0 0 3 0 0,0 0-31 0 0,0 0-21 0 0,0 0 80 0 0,0 0 30 0 0,-3 5-26 0 0,-6 16-53 0 0,1 0 0 0 0,0 1 1 0 0,2 0-1 0 0,1 1 0 0 0,0-1 1 0 0,2 1-1 0 0,1 0 0 0 0,0 6-302 0 0,-2 12 418 0 0,2-34-385 0 0,2 1-1 0 0,-1 0 1 0 0,1 0 0 0 0,0 0 0 0 0,0 0 0 0 0,1-1 0 0 0,0 1 0 0 0,1 0-1 0 0,-1 0 1 0 0,1-1 0 0 0,1 1 0 0 0,0-1 0 0 0,0 0 0 0 0,0 0-1 0 0,1 0 1 0 0,0 0 0 0 0,0-1 0 0 0,1 1 0 0 0,0-1 0 0 0,0 0 0 0 0,0 0-1 0 0,1-1 1 0 0,0 0 0 0 0,0 0 0 0 0,0 0 0 0 0,0 0 0 0 0,1-1-1 0 0,0 0 1 0 0,0-1 0 0 0,0 0 0 0 0,0 0 0 0 0,1 0 0 0 0,-1-1 0 0 0,1 0-1 0 0,0 0 1 0 0,-1-1 0 0 0,1 0 0 0 0,4 0-33 0 0,-9-1-191 0 0,-1 0-1 0 0,1 0 1 0 0,0-1-1 0 0,0 1 1 0 0,0-1 0 0 0,0 0-1 0 0,-1 1 1 0 0,1-1-1 0 0,0 0 1 0 0,-1 0 0 0 0,1-1-1 0 0,-1 1 1 0 0,1-1-1 0 0,-1 1 1 0 0,1-1 0 0 0,-1 0-1 0 0,0 0 1 0 0,0 0-1 0 0,0 0 1 0 0,0 0 0 0 0,0 0-1 0 0,-1 0 1 0 0,1-1 0 0 0,-1 1-1 0 0,1-1 1 0 0,-1 1-1 0 0,0-1 1 0 0,0 0 0 0 0,0 1-1 0 0,0-1 1 0 0,0 0-1 0 0,-1 0 1 0 0,1 0 0 0 0,-1 0 191 0 0,0-8-1254 0 0</inkml:trace>
  <inkml:trace contextRef="#ctx0" brushRef="#br0" timeOffset="69453.287">9731 1140 1280 0 0,'8'-27'6688'0'0,"-2"-33"-3005"0"0,-7 57-3647 0 0,0 1 0 0 0,-1-1 0 0 0,1 1-1 0 0,0 0 1 0 0,-1 0 0 0 0,1-1 0 0 0,-1 1 0 0 0,0 0 0 0 0,0 0 0 0 0,0 0-1 0 0,0 1 1 0 0,0-1 0 0 0,0 0 0 0 0,0 1 0 0 0,-1-1 0 0 0,1 1 0 0 0,0 0-1 0 0,-1 0 1 0 0,1 0 0 0 0,-1 0 0 0 0,1 0 0 0 0,-1 1 0 0 0,0-1-1 0 0,1 1 1 0 0,-1-1 0 0 0,0 1-36 0 0,2 0-234 0 0,5 36-1575 0 0,57 65-4865 0 0,-46-77 5413 0 0,-2 0 12 0 0</inkml:trace>
  <inkml:trace contextRef="#ctx0" brushRef="#br0" timeOffset="69733.505">10107 1816 1096 0 0,'14'21'522'0'0,"-1"0"0"0"0,-1 0 0 0 0,-1 1-1 0 0,-1 1 1 0 0,-1 0 0 0 0,-1 0 0 0 0,-1 0 0 0 0,-1 1 0 0 0,-1 0-1 0 0,-1 1 1 0 0,-1-1 0 0 0,-1 15-522 0 0,-3-30-22 0 0,-1-1 0 0 0,-1 1 0 0 0,1-1 0 0 0,-1 1 0 0 0,-1-1 0 0 0,0 0 0 0 0,0 0 0 0 0,0 0 0 0 0,-1-1 0 0 0,0 1 0 0 0,-1-1 0 0 0,1-1 0 0 0,-1 1 0 0 0,-1-1 0 0 0,1 0 0 0 0,-1 0 0 0 0,0-1 0 0 0,-1 1 0 0 0,1-2 0 0 0,-1 1 0 0 0,0-1 0 0 0,0 0 0 0 0,0-1 0 0 0,-1 0 0 0 0,-3 1 22 0 0,-31-19-3822 0 0,30 0 2580 0 0</inkml:trace>
  <inkml:trace contextRef="#ctx0" brushRef="#br0" timeOffset="70105.767">10443 1515 848 0 0,'-19'-1'4068'0'0,"-4"59"-2182"0"0,21-38-1500 0 0,1 0-1 0 0,2 0 1 0 0,0 0 0 0 0,0 0-1 0 0,2 0 1 0 0,1-1-1 0 0,0 1 1 0 0,1-1 0 0 0,2 0-1 0 0,3 10-385 0 0,26 107 1788 0 0,-36-133-1798 0 0,-1 0 0 0 0,1 0-1 0 0,-1 0 1 0 0,0 0-1 0 0,0 0 1 0 0,0-1-1 0 0,0 1 1 0 0,0 0-1 0 0,-1-1 1 0 0,1 1-1 0 0,-1-1 1 0 0,1 1-1 0 0,-1-1 1 0 0,0 0-1 0 0,0 0 1 0 0,0 0-1 0 0,0 0 1 0 0,-1 0-1 0 0,1 0 1 0 0,0-1-1 0 0,-1 1 1 0 0,0-1 0 0 0,1 1-1 0 0,-1-1 1 0 0,0 0-1 0 0,1 0 1 0 0,-1 0-1 0 0,0 0 1 0 0,0-1-1 0 0,0 1 1 0 0,0-1-1 0 0,0 0 1 0 0,1 0-1 0 0,-1 0 1 0 0,0 0-1 0 0,0 0 1 0 0,0-1-1 0 0,0 1 1 0 0,0-1-1 0 0,0 0 1 0 0,1 0-1 0 0,-3 0 11 0 0,-15-7-633 0 0,-1 0 0 0 0,2-2 0 0 0,-1 0 0 0 0,1-1-1 0 0,1 0 1 0 0,0-2 0 0 0,0 0 0 0 0,1-2 0 0 0,1 1-1 0 0,1-2 1 0 0,0 0 0 0 0,1-1 0 0 0,1 0 0 0 0,-10-16 633 0 0,-5-14-1130 0 0</inkml:trace>
  <inkml:trace contextRef="#ctx0" brushRef="#br0" timeOffset="70278.014">10355 1126 2892 0 0,'38'-24'6117'0'0,"-14"38"-12097"0"0,-9-5 4695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7:4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 2092 0 0,'0'0'606'0'0,"0"0"-99"0"0,13 0 216 0 0,-10-2 1986 0 0,2 30-987 0 0,-26 36-1697 0 0,3 0-1 0 0,2 2 0 0 0,3 0 0 0 0,4 0 0 0 0,2 1 1 0 0,3 0-1 0 0,4 60-24 0 0,-1-108 77 0 0,1 0 1 0 0,1 0-1 0 0,0 0 1 0 0,2 0-1 0 0,0 0 1 0 0,1 0-1 0 0,1-1 1 0 0,0 1-1 0 0,2-1 1 0 0,0-1-1 0 0,1 1 1 0 0,1-1-1 0 0,0-1 1 0 0,1 0-1 0 0,1 0 1 0 0,1-1-1 0 0,0 0 1 0 0,1-1-1 0 0,0 0 1 0 0,1-1-1 0 0,1-1 1 0 0,0 0-1 0 0,1-1 1 0 0,0 0-1 0 0,0-2 1 0 0,1 0-1 0 0,0-1 1 0 0,1 0-1 0 0,15 4-77 0 0,-8-9 74 0 0,0-1 0 0 0,0-1 0 0 0,0-1 0 0 0,1-2 0 0 0,-1 0-1 0 0,-1-1 1 0 0,1-2 0 0 0,0 0 0 0 0,-1-2 0 0 0,0-1 0 0 0,-1 0 0 0 0,1-2-1 0 0,-2-1 1 0 0,1 0 0 0 0,-2-2 0 0 0,0-1 0 0 0,0 0 0 0 0,-1-1 0 0 0,-1-2 0 0 0,-1 0-1 0 0,0-1 1 0 0,-1 0 0 0 0,-1-2 0 0 0,-1 0 0 0 0,-1 0 0 0 0,0-1 0 0 0,7-17-74 0 0,1-8 136 0 0,-1-1 0 0 0,-3 0 0 0 0,-1-2 1 0 0,-3 0-1 0 0,-2-1 0 0 0,-2 0 1 0 0,-3 0-1 0 0,-1-1 0 0 0,-2-50-136 0 0,-4 99-78 0 0,1 1 0 0 0,-1-1 1 0 0,-1 0-1 0 0,1 0 0 0 0,0 1 0 0 0,0-1 0 0 0,-1 0 0 0 0,1 1 0 0 0,0-1 0 0 0,-1 0 0 0 0,0 1 0 0 0,1-1 0 0 0,-1 1 0 0 0,0-1 1 0 0,0 1-1 0 0,0-1 0 0 0,0 1 0 0 0,0 0 0 0 0,0-1 0 0 0,-1 1 0 0 0,1 0 0 0 0,0 0 0 0 0,0 0 0 0 0,-1 0 0 0 0,1 0 1 0 0,-1 0-1 0 0,1 0 0 0 0,-1 0 0 0 0,1 1 0 0 0,-1-1 0 0 0,0 1 0 0 0,1-1 0 0 0,-1 1 0 0 0,0 0 0 0 0,1-1 0 0 0,-1 1 0 0 0,0 0 1 0 0,0 0-1 0 0,1 0 0 0 0,-1 0 0 0 0,0 1 0 0 0,1-1 0 0 0,-1 0 0 0 0,0 1 0 0 0,1-1 0 0 0,-1 1 0 0 0,0-1 0 0 0,1 1 1 0 0,-1 0-1 0 0,1 0 0 0 0,-1 0 0 0 0,1 0 0 0 0,-1 0 0 0 0,1 0 0 0 0,0 0 0 0 0,0 0 0 0 0,0 0 0 0 0,-1 1 0 0 0,1-1 0 0 0,0 1 1 0 0,0-1-1 0 0,1 0 0 0 0,-1 1 0 0 0,0 0 78 0 0,-75 75-5843 0 0,56-53 4535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7:48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66 1648 0 0,'-19'-66'6107'0'0,"19"69"-9841"0"0,1-2 2985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7:49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32 1856 0 0,'0'-9'2321'0'0,"1"-13"2979"0"0,-4 33-2465 0 0,1 29-2634 0 0,2 0-1 0 0,2 0 0 0 0,1 0 0 0 0,3 0 0 0 0,1 0 0 0 0,1-1 0 0 0,9 21-200 0 0,26 164-6836 0 0,-42-181 2694 0 0,-1-34 2779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7:50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82 1196 0 0,'0'-14'917'0'0,"-2"13"2008"0"0,28 120-1917 0 0,33 145 819 0 0,-58-228 26 0 0,-6-55-933 0 0,1-6-862 0 0,2 1-1 0 0,1-1 1 0 0,1 1 0 0 0,1-1 0 0 0,1 1 0 0 0,1-1 0 0 0,1 1 0 0 0,2 0 0 0 0,0 0 0 0 0,1 1 0 0 0,2 0 0 0 0,0 0 0 0 0,1 1 0 0 0,2 0-1 0 0,0 0 1 0 0,15-18-58 0 0,-26 37-18 0 0,1 0-1 0 0,0-1 0 0 0,0 1 0 0 0,1 1 0 0 0,-1-1 1 0 0,1 0-1 0 0,-1 0 0 0 0,1 1 0 0 0,0-1 1 0 0,0 1-1 0 0,0 0 0 0 0,0 0 0 0 0,0 0 0 0 0,0 1 1 0 0,1-1-1 0 0,-1 1 0 0 0,1-1 0 0 0,-1 1 0 0 0,1 0 1 0 0,-1 0-1 0 0,1 1 0 0 0,0-1 0 0 0,2 1 19 0 0,6 11-81 0 0,-2 0 0 0 0,1 2 0 0 0,-1-1 0 0 0,-1 1 0 0 0,0 0 0 0 0,-1 1 0 0 0,-1 0 0 0 0,0 0 0 0 0,-1 1 0 0 0,0 0 0 0 0,-1 0 0 0 0,-1 0 0 0 0,0 0 0 0 0,-1 4 81 0 0,14 37-948 0 0,6 73-4726 0 0,-23-115 4386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7:53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34 936 0 0,'31'-3'7015'0'0,"16"-5"-5221"0"0,64-7-1551 0 0,17 9-185 0 0,-45 5-4720 0 0,-71 12 2214 0 0,-14-7 1224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7:53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1856 0 0,'6'0'1380'0'0,"16"6"-300"0"0,6-6-132 0 0,-16 0-107 0 0,12 0-157 0 0,37 8-152 0 0,-24-7-176 0 0,5-1-204 0 0,-1 2-284 0 0,2-2 16 0 0,-22 0-796 0 0,8 0-481 0 0,8 0 81 0 0,-2 0-156 0 0,34-20-24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6:23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0 1132 0 0,'-9'2'154'0'0,"-1"-1"0"0"0,1 1 0 0 0,0 0 0 0 0,0 1 0 0 0,0 0 0 0 0,0 0 0 0 0,0 1 0 0 0,0 0 0 0 0,1 1 0 0 0,0 0 0 0 0,0 0 1 0 0,0 1-1 0 0,1 0 0 0 0,0 0 0 0 0,0 1 0 0 0,0-1 0 0 0,1 2 0 0 0,0-1 0 0 0,0 1 0 0 0,1 0 0 0 0,0 0 0 0 0,0 0 0 0 0,1 1 0 0 0,0-1 0 0 0,1 1 0 0 0,0 0 0 0 0,0 1 0 0 0,1-1 0 0 0,0 0 0 0 0,1 1 0 0 0,-1 8-154 0 0,1 11 188 0 0,2 0 0 0 0,1 0 0 0 0,2 0 0 0 0,0 0 0 0 0,2-1 0 0 0,1 0 0 0 0,1 0 0 0 0,2 0 0 0 0,0-1 0 0 0,2-1 0 0 0,1 0 0 0 0,1 0 0 0 0,2-1 1 0 0,0-1-189 0 0,67 142 381 0 0,-61-69-1158 0 0,-22-93 612 0 0,-2 0 1 0 0,1-1-1 0 0,0 1 1 0 0,-1 0-1 0 0,0-1 0 0 0,1 0 1 0 0,-1 1-1 0 0,-1-1 1 0 0,1 0-1 0 0,0 0 0 0 0,-1 0 1 0 0,0 0-1 0 0,1-1 1 0 0,-1 1-1 0 0,0-1 0 0 0,0 1 1 0 0,-1-1-1 0 0,1 0 0 0 0,0 0 1 0 0,-1-1-1 0 0,1 1 1 0 0,-1-1-1 0 0,0 1 0 0 0,1-1 1 0 0,-1 0-1 0 0,0-1 1 0 0,0 1-1 0 0,0-1 0 0 0,-2 1 165 0 0,-30 0-1266 0 0</inkml:trace>
  <inkml:trace contextRef="#ctx0" brushRef="#br0" timeOffset="763.363">0 518 1924 0 0,'94'-30'5664'0'0,"250"-39"-6198"0"0,-75 27-839 0 0,-395 101 485 0 0,99-47 911 0 0,0 2 0 0 0,1 0 0 0 0,0 2 0 0 0,1 1 0 0 0,1 1 0 0 0,1 1 0 0 0,-11 12-23 0 0,35-31 12 0 0,0 0 0 0 0,0 0 0 0 0,-1 0 0 0 0,1 0 0 0 0,0 0 0 0 0,0 0 0 0 0,-1 0 1 0 0,1 0-1 0 0,0 1 0 0 0,-1-1 0 0 0,1 0 0 0 0,0 0 0 0 0,0 1 0 0 0,-1-1 0 0 0,1 1 0 0 0,-1-1 0 0 0,1 1 1 0 0,-1-1-1 0 0,1 1 0 0 0,0-1 0 0 0,-1 1 0 0 0,1-1 0 0 0,-1 1 0 0 0,0 0 0 0 0,1-1 0 0 0,-1 1 0 0 0,0 0 0 0 0,1-1 1 0 0,-1 1-1 0 0,0 0 0 0 0,0-1 0 0 0,1 1 0 0 0,-1 0 0 0 0,0 0 0 0 0,0-1 0 0 0,0 1 0 0 0,0 0 0 0 0,0 0 1 0 0,0-1-1 0 0,0 1 0 0 0,0 0 0 0 0,0-1 0 0 0,-1 1 0 0 0,1 0 0 0 0,0 0 0 0 0,0-1 0 0 0,-1 1 0 0 0,1 0 0 0 0,0-1 1 0 0,-1 1-1 0 0,1 0 0 0 0,-1-1 0 0 0,1 1 0 0 0,-1-1 0 0 0,1 1 0 0 0,-1-1 0 0 0,1 1 0 0 0,-1-1 0 0 0,1 1 1 0 0,-1-1-1 0 0,0 1 0 0 0,1-1 0 0 0,-1 0 0 0 0,0 1 0 0 0,1-1 0 0 0,-1 0 0 0 0,0 0 0 0 0,0 0 0 0 0,0 1-12 0 0,57-10 404 0 0,259-163 3 0 0,-313 171-408 0 0,1 0 0 0 0,0 1 0 0 0,0-1-1 0 0,0 0 1 0 0,0 1 0 0 0,0 0 0 0 0,0 0 0 0 0,0 0-1 0 0,0 0 1 0 0,0 0 0 0 0,0 0 0 0 0,0 1 0 0 0,-1 0-1 0 0,1-1 1 0 0,0 1 0 0 0,0 0 0 0 0,0 0 0 0 0,-1 1-1 0 0,1-1 1 0 0,0 1 0 0 0,-1-1 0 0 0,1 1 0 0 0,-1 0-1 0 0,0 0 1 0 0,0 0 0 0 0,0 0 0 0 0,1 0 0 0 0,-2 0-1 0 0,1 1 1 0 0,0-1 0 0 0,0 0 0 0 0,-1 1 0 0 0,0 0-1 0 0,1-1 1 0 0,0 4 1 0 0,33 102 618 0 0,-35-109-539 0 0,-1 1 1 0 0,1 0-1 0 0,0-1 1 0 0,-1 1-1 0 0,1 0 1 0 0,0 0-1 0 0,-1 0 1 0 0,1-1-1 0 0,-1 1 1 0 0,1 0-1 0 0,0 0 0 0 0,-1 0 1 0 0,1 0-1 0 0,-1 0 1 0 0,1 0-1 0 0,0 0 1 0 0,-1 0-1 0 0,1 0 1 0 0,-1 0-1 0 0,1 0 1 0 0,-1 0-1 0 0,1 0 1 0 0,0 0-1 0 0,-1 0 1 0 0,1 0-1 0 0,-1 0 1 0 0,1 0-1 0 0,0 1 1 0 0,-1-1-1 0 0,1 0 1 0 0,0 0-1 0 0,-1 0 1 0 0,1 1-1 0 0,-1-1 1 0 0,1 0-1 0 0,0 1 1 0 0,0-1-1 0 0,-1 0 1 0 0,1 1-1 0 0,0-1 1 0 0,-1 1-80 0 0,2-14-34 0 0,1 1 1 0 0,-1 0-1 0 0,2 0 1 0 0,0 0-1 0 0,0 0 1 0 0,1 0-1 0 0,1 1 1 0 0,0-1 0 0 0,0 1-1 0 0,1 1 1 0 0,0-1-1 0 0,1 1 1 0 0,1 0-1 0 0,-1 0 1 0 0,1 1-1 0 0,4-3 34 0 0,165-111-7404 0 0,-154 111 6226 0 0</inkml:trace>
  <inkml:trace contextRef="#ctx0" brushRef="#br0" timeOffset="1401.131">1327 263 896 0 0,'21'88'3025'0'0,"-15"-49"-2666"0"0,7 76 1496 0 0,-13-114-1567 0 0,-2 25 2007 0 0,0-34-1429 0 0,5-5-890 0 0,0 1 0 0 0,0-1 0 0 0,1 1 1 0 0,1 0-1 0 0,0 1 0 0 0,0-1 0 0 0,1 1 0 0 0,1 0 1 0 0,0 0-1 0 0,0 1 0 0 0,8-8 24 0 0,-12 17-43 0 0,0 1-1 0 0,0-1 1 0 0,0 1 0 0 0,0 0-1 0 0,0 1 1 0 0,0-1 0 0 0,0 0-1 0 0,0 1 1 0 0,0 0 0 0 0,0-1-1 0 0,0 1 1 0 0,0 0-1 0 0,0 1 1 0 0,0-1 0 0 0,0 0-1 0 0,-1 1 1 0 0,1 0 0 0 0,-1 0-1 0 0,1-1 1 0 0,-1 1 0 0 0,0 1-1 0 0,1-1 1 0 0,-1 0-1 0 0,0 0 1 0 0,0 1 0 0 0,-1-1-1 0 0,2 2 44 0 0,4 4-42 0 0,-2-4 46 0 0,0 0 0 0 0,0 1-1 0 0,-1 0 1 0 0,0 0-1 0 0,0 0 1 0 0,0 1-1 0 0,-1-1 1 0 0,0 1-1 0 0,0 0 1 0 0,0 0 0 0 0,-1 0-1 0 0,1 0 1 0 0,-1 0-1 0 0,-1 1 1 0 0,1 6-4 0 0,-2-13 176 0 0,-11-17 426 0 0,10 5-626 0 0,1 0 0 0 0,1 0 1 0 0,-1 1-1 0 0,2-1 0 0 0,0 1 0 0 0,0-1 0 0 0,1 1 1 0 0,0 0-1 0 0,1 0 0 0 0,1 0 0 0 0,-1 0 1 0 0,2 1-1 0 0,-1-1 0 0 0,2 1 0 0 0,-1 1 1 0 0,1-1-1 0 0,6-5 24 0 0,-9 14-21 0 0,1 0 0 0 0,0 0 1 0 0,-1 0-1 0 0,1 1 0 0 0,0 0 1 0 0,0 0-1 0 0,-1 0 0 0 0,1 0 1 0 0,0 1-1 0 0,-1 0 0 0 0,1 0 1 0 0,0 0-1 0 0,-1 0 0 0 0,1 1 1 0 0,-1-1-1 0 0,0 1 0 0 0,1 1 1 0 0,-1-1-1 0 0,0 0 0 0 0,0 1 1 0 0,-1 0-1 0 0,1 0 0 0 0,0 0 1 0 0,-1 0-1 0 0,0 1 0 0 0,0-1 1 0 0,0 1-1 0 0,0 0 0 0 0,-1 0 1 0 0,1 1 20 0 0,75 109-336 0 0,-40-31-3561 0 0,-35-77 2929 0 0</inkml:trace>
  <inkml:trace contextRef="#ctx0" brushRef="#br0" timeOffset="2215.67">1977 278 1508 0 0,'23'-4'2929'0'0,"-25"43"-2146"0"0,0-11-516 0 0,1 6-108 0 0,0-20-106 0 0,0 1-1 0 0,1-1 1 0 0,1 1-1 0 0,0-1 1 0 0,1 1-1 0 0,0-1 0 0 0,2 0 1 0 0,-1 1-1 0 0,2-2 1 0 0,0 1-1 0 0,5 11-52 0 0,-6-20 31 0 0,-1 0-1 0 0,1-1 1 0 0,-1 0 0 0 0,2 1-1 0 0,-1-1 1 0 0,0-1-1 0 0,1 1 1 0 0,-1 0-1 0 0,1-1 1 0 0,0 0 0 0 0,0 0-1 0 0,0-1 1 0 0,1 0-1 0 0,-1 1 1 0 0,1-2 0 0 0,-1 1-1 0 0,1-1 1 0 0,-1 1-1 0 0,1-2 1 0 0,0 1-1 0 0,0-1 1 0 0,0 1 0 0 0,-1-2-1 0 0,1 1 1 0 0,0-1-1 0 0,0 1 1 0 0,-1-2-1 0 0,1 1 1 0 0,0-1 0 0 0,-1 1-1 0 0,0-2 1 0 0,5-1-31 0 0,3-1 18 0 0,0 0 1 0 0,-1-1-1 0 0,0 0 1 0 0,0-1-1 0 0,0-1 1 0 0,-1 0 0 0 0,0 0-1 0 0,0-1 1 0 0,-1-1-1 0 0,0 0 1 0 0,-1 0-1 0 0,0 0 1 0 0,4-8-19 0 0,36-69 493 0 0,-49 92-516 0 0,1-1-1 0 0,-1 1 1 0 0,1 0 0 0 0,-1 0 0 0 0,1-1-1 0 0,1 1 1 0 0,-1 0 0 0 0,1-1-1 0 0,-1 1 1 0 0,1-1 0 0 0,1 0 0 0 0,-1 0-1 0 0,0 0 1 0 0,1 0 0 0 0,0 0-1 0 0,0 0 1 0 0,0-1 0 0 0,1 1-1 0 0,-1-1 1 0 0,1 0 0 0 0,0 0 0 0 0,0 0-1 0 0,0 0 1 0 0,0-1 0 0 0,0 0-1 0 0,0 0 1 0 0,1 0 0 0 0,-1 0 0 0 0,1-1-1 0 0,-1 1 1 0 0,1-1 0 0 0,1 0 23 0 0,1 0-223 0 0,0-1 1 0 0,-1 1 0 0 0,1-1 0 0 0,0-1 0 0 0,0 1-1 0 0,-1-1 1 0 0,1 0 0 0 0,0-1 0 0 0,-1 0 0 0 0,0 0-1 0 0,1 0 1 0 0,-1-1 0 0 0,0 0 0 0 0,0 0 0 0 0,0 0-1 0 0,0-1 1 0 0,-1 0 0 0 0,4-2 222 0 0,12-11-1155 0 0</inkml:trace>
  <inkml:trace contextRef="#ctx0" brushRef="#br0" timeOffset="4055.132">2673 111 916 0 0,'0'0'498'0'0,"0"0"-159"0"0,0 0-70 0 0,0 0-39 0 0,0 0-10 0 0,0 0 40 0 0,-2 4-57 0 0,-1 10-107 0 0,0 0 1 0 0,1 1-1 0 0,0-1 0 0 0,2 1 0 0 0,-1-1 1 0 0,2 0-1 0 0,0 1 0 0 0,1-1 0 0 0,0 0 1 0 0,1 1-1 0 0,3 6-96 0 0,0 12 162 0 0,-6-17-62 0 0,2 1 1 0 0,0-1-1 0 0,0 0 0 0 0,2-1 1 0 0,0 1-1 0 0,0 0 1 0 0,2-1-1 0 0,0 0 0 0 0,0 0 1 0 0,2-1-1 0 0,0 0 1 0 0,0 0-1 0 0,2-1 0 0 0,-1 0 1 0 0,2 0-1 0 0,-1-1 1 0 0,2-1-1 0 0,0 0 0 0 0,0 0 1 0 0,9 5-101 0 0,-10-15-31 0 0,0-1 1 0 0,0 0-1 0 0,1-1 0 0 0,-1 0 0 0 0,0-1 1 0 0,0 0-1 0 0,0 0 0 0 0,0-1 1 0 0,0-1-1 0 0,-1 0 0 0 0,1-1 1 0 0,-1 1-1 0 0,0-2 0 0 0,0 0 1 0 0,-1 0-1 0 0,0 0 0 0 0,0-1 0 0 0,0-1 1 0 0,-1 0-1 0 0,0 0 0 0 0,-1 0 1 0 0,0-1-1 0 0,0 0 0 0 0,-1 0 1 0 0,0-1-1 0 0,0 0 0 0 0,-1 0 1 0 0,-1 0-1 0 0,1-1 0 0 0,-1-2 31 0 0,-3 12 12 0 0,-1-1-1 0 0,1 1 1 0 0,0-1-1 0 0,-1 0 1 0 0,0 1-1 0 0,1-1 1 0 0,-1 1 0 0 0,0-1-1 0 0,0 0 1 0 0,0 1-1 0 0,0-1 1 0 0,0 0-1 0 0,0 1 1 0 0,0-1-1 0 0,-1 1 1 0 0,1-1 0 0 0,-1 0-1 0 0,1 1 1 0 0,-1-1-1 0 0,1 1 1 0 0,-1-1-1 0 0,0 1 1 0 0,0 0-1 0 0,0-1 1 0 0,0 1-1 0 0,0 0 1 0 0,0 0 0 0 0,0-1-1 0 0,0 1 1 0 0,0 0-1 0 0,-1 0 1 0 0,1 0-1 0 0,0 0 1 0 0,-1 0-1 0 0,1 1 1 0 0,-1-1 0 0 0,1 0-1 0 0,-1 1 1 0 0,1-1-1 0 0,-1 1 1 0 0,1-1-1 0 0,-1 1 1 0 0,0 0-1 0 0,1 0 1 0 0,-1 0-1 0 0,1 0 1 0 0,-1 0 0 0 0,0 0-1 0 0,1 0 1 0 0,-1 0-1 0 0,-1 1-11 0 0,-87 19 129 0 0,80-15-86 0 0,-1 0-1 0 0,1 1 1 0 0,0 1-1 0 0,0 0 0 0 0,1 0 1 0 0,0 1-1 0 0,0 0 1 0 0,1 0-1 0 0,0 1 1 0 0,1 0-1 0 0,0 1 0 0 0,0 0 1 0 0,1 0-1 0 0,-4 7-42 0 0,14-15 30 0 0,0 0 0 0 0,0 1 0 0 0,0-1 0 0 0,0 0-1 0 0,0-1 1 0 0,1 1 0 0 0,-1-1 0 0 0,0 0 0 0 0,1 0 0 0 0,-1 0-1 0 0,1-1 1 0 0,-1 1 0 0 0,1-1 0 0 0,-1 0 0 0 0,1 0 0 0 0,-1-1-1 0 0,1 0 1 0 0,-1 1 0 0 0,1-1 0 0 0,-1-1 0 0 0,0 1 0 0 0,1-1 0 0 0,-1 1-1 0 0,0-1 1 0 0,2-2-30 0 0,0 3 18 0 0,206-64 680 0 0,-146 105-614 0 0,36-9-5053 0 0,-86-31 3605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7:5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1 173 904 0 0,'10'46'7061'0'0,"57"113"-4531"0"0,-60-147-2424 0 0,0 0 0 0 0,1-1-1 0 0,1-1 1 0 0,-1 1 0 0 0,2-1 0 0 0,-1-1 0 0 0,1 0-1 0 0,1 0 1 0 0,0-1 0 0 0,0 0 0 0 0,0-1-1 0 0,1 0 1 0 0,0-1 0 0 0,0-1 0 0 0,1 0 0 0 0,0 0-1 0 0,0-1 1 0 0,0-1 0 0 0,0 0 0 0 0,0 0 0 0 0,1-2-1 0 0,-1 0 1 0 0,1 0 0 0 0,0-1 0 0 0,-1-1 0 0 0,1 0-1 0 0,-1-1 1 0 0,0-1 0 0 0,1 0 0 0 0,-1 0 0 0 0,0-1-1 0 0,-1-1 1 0 0,1 0 0 0 0,7-5-106 0 0,-11-2-55 0 0,-1 0-1 0 0,-1 0 1 0 0,0 0-1 0 0,0-1 1 0 0,-1 0-1 0 0,-1 0 1 0 0,0-1-1 0 0,-1 0 1 0 0,-1 1 0 0 0,0-1-1 0 0,0-1 1 0 0,-2 1-1 0 0,1 0 1 0 0,-2 0-1 0 0,0-1 1 0 0,-1 1 0 0 0,0 0-1 0 0,-1-1 1 0 0,-1 1-1 0 0,0 0 1 0 0,-1 1-1 0 0,-1-1 1 0 0,0 1 0 0 0,0-1-1 0 0,-1 2 1 0 0,-1-1-1 0 0,0 1 1 0 0,-8-10 55 0 0,5 6-346 0 0,-23-50-3460 0 0,33 65 2392 0 0,0 1 99 0 0,15-14-1392 0 0,-6 9 1239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7:5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41 151 1848 0 0,'-24'-6'4942'0'0,"13"33"-3434"0"0,6 40-822 0 0,5-66-600 0 0,4 41 214 0 0,2-1-1 0 0,2-1 0 0 0,2 0 1 0 0,1 0-1 0 0,2 0 0 0 0,2-2 1 0 0,5 6-300 0 0,22 68-554 0 0,-38-95 502 0 0,-5-18-49 0 0,1 1 1 0 0,-1 0 0 0 0,0-1-1 0 0,1 1 1 0 0,-1 0 0 0 0,1-1 0 0 0,-1 1-1 0 0,1 0 1 0 0,-1 0 0 0 0,0 0-1 0 0,1 0 1 0 0,-1 0 0 0 0,1 0 0 0 0,-1 0-1 0 0,0 0 1 0 0,1 0 0 0 0,-1 0-1 0 0,0 0 1 0 0,1 0 0 0 0,-1 0 0 0 0,1 0-1 0 0,-1 0 1 0 0,0 1 0 0 0,1-1-1 0 0,-1 0 1 0 0,1 0 0 0 0,-1 1 0 0 0,1-1-1 0 0,-1 0 1 0 0,1 1 0 0 0,-1-1-1 0 0,1 1 1 0 0,-1-1 0 0 0,1 0-1 0 0,0 1 1 0 0,-1-1 0 0 0,1 1 0 0 0,-1-1-1 0 0,1 1 1 0 0,0 0 0 0 0,0-1-1 0 0,-1 1 1 0 0,1-1 0 0 0,0 1 0 0 0,0-1-1 0 0,0 1 1 0 0,0 0 0 0 0,0-1-1 0 0,-1 1 1 0 0,1 0 0 0 0,0-1 0 0 0,0 1-1 0 0,1-1 1 0 0,-1 1 0 0 0,0 0-1 0 0,0-1 1 0 0,0 1 0 0 0,0-1 0 0 0,0 1-1 0 0,1 0 1 0 0,-1-1 0 0 0,0 1-1 0 0,1-1 1 0 0,-1 1 0 0 0,0-1 0 0 0,1 1-1 0 0,-1-1 1 0 0,0 1 0 0 0,1-1 100 0 0,-19-15-1284 0 0</inkml:trace>
  <inkml:trace contextRef="#ctx0" brushRef="#br0" timeOffset="559.89">23 97 1956 0 0,'1'-6'157'0'0,"1"1"1"0"0,0 0-1 0 0,-1 0 0 0 0,2 0 0 0 0,-1 0 1 0 0,1 1-1 0 0,-1-1 0 0 0,1 1 0 0 0,1-1 1 0 0,-1 1-1 0 0,0 0 0 0 0,1 0 0 0 0,0 1 1 0 0,0-1-1 0 0,0 1 0 0 0,1 0 0 0 0,-1 0 1 0 0,1 0-1 0 0,-1 0 0 0 0,1 1 0 0 0,0 0 1 0 0,0 0-1 0 0,0 0 0 0 0,0 1 0 0 0,1-1 1 0 0,-1 1-1 0 0,0 0 0 0 0,4 1-157 0 0,-3 3 30 0 0,0 0-1 0 0,0 1 1 0 0,0 0-1 0 0,-1 0 1 0 0,1 1-1 0 0,-1-1 0 0 0,0 1 1 0 0,-1 0-1 0 0,1 1 1 0 0,-1-1-1 0 0,0 1 1 0 0,0 0-1 0 0,-1 0 1 0 0,1 0-1 0 0,-1 0 1 0 0,-1 0-1 0 0,1 1 1 0 0,-1 0-1 0 0,0-1 0 0 0,-1 1 1 0 0,1 0-1 0 0,-1 0 1 0 0,-1 0-1 0 0,1 0 1 0 0,-1 0-1 0 0,-1 0 1 0 0,1 1-30 0 0,-37 172 450 0 0,39-177-438 0 0,0 0-1 0 0,0 0 1 0 0,0 0 0 0 0,1 0-1 0 0,-1-1 1 0 0,1 1-1 0 0,-1-1 1 0 0,1 0-1 0 0,0 1 1 0 0,0-1 0 0 0,0-1-1 0 0,0 1 1 0 0,0 0-1 0 0,1-1 1 0 0,-1 1-1 0 0,0-1 1 0 0,1 0-1 0 0,-1 0 1 0 0,1-1 0 0 0,-1 1-1 0 0,1-1 1 0 0,2 1-12 0 0,-1 0 25 0 0,7 0-2 0 0,-1 0-1 0 0,1 1 0 0 0,-1 0 0 0 0,0 1 0 0 0,0 0 0 0 0,0 1 1 0 0,0 1-1 0 0,0-1 0 0 0,-1 2 0 0 0,0-1 0 0 0,0 1 1 0 0,-1 1-1 0 0,1 0 0 0 0,-1 0 0 0 0,-1 1 0 0 0,1 0 0 0 0,-1 0 1 0 0,-1 1-1 0 0,0 0 0 0 0,0 1 0 0 0,-1 0 0 0 0,0-1 1 0 0,0 2-1 0 0,-1-1 0 0 0,-1 1 0 0 0,2 5-22 0 0,-9-8 21 0 0,0 0-1 0 0,-1-1 1 0 0,0 1-1 0 0,-1-1 1 0 0,0 0-1 0 0,0 0 1 0 0,0-1-1 0 0,-1 1 1 0 0,0-1-1 0 0,0-1 1 0 0,0 1-1 0 0,-1-1 1 0 0,0 0-1 0 0,0 0 1 0 0,0-1-1 0 0,-1 0 1 0 0,0 0 0 0 0,1-1-1 0 0,-6 1-20 0 0,8-1 18 0 0,-115 27-174 0 0,52-57-2833 0 0,65 8 166 0 0,6 10 1337 0 0</inkml:trace>
  <inkml:trace contextRef="#ctx0" brushRef="#br0" timeOffset="841.638">604 496 1268 0 0,'17'-6'7265'0'0,"-3"18"-3977"0"0,14 65-3022 0 0,-25-65 451 0 0,58 167-723 0 0,-37-113-4731 0 0,-27-66-882 0 0,0-3 4481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7:50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11 146 2752 0 0,'4'-19'2245'0'0,"0"4"1645"0"0,-2 35-2365 0 0,13 181-542 0 0,69 125-702 0 0,-85-327-404 0 0,0 0-1 0 0,0 0 1 0 0,1 0-1 0 0,-1 0 1 0 0,0 1-1 0 0,0-1 1 0 0,0 0-1 0 0,0 1 0 0 0,0-1 1 0 0,0 1-1 0 0,0-1 1 0 0,0 1-1 0 0,0 0 1 0 0,0-1-1 0 0,0 1 1 0 0,0 0-1 0 0,-1 0 1 0 0,1-1-1 0 0,0 1 0 0 0,0 0 1 0 0,0 0-1 0 0,0 0 1 0 0,0 1-1 0 0,0-1 1 0 0,-1 0-1 0 0,1 0 1 0 0,0 1-1 0 0,0-1 1 0 0,0 0-1 0 0,0 1 0 0 0,0-1 1 0 0,0 1-1 0 0,0-1 1 0 0,0 1-1 0 0,0 0 1 0 0,0-1-1 0 0,0 1 1 0 0,1 0-1 0 0,-1 0 0 0 0,0 0 1 0 0,0 0-1 0 0,1-1 1 0 0,-1 1-1 0 0,1 0 1 0 0,-1 0-1 0 0,0 0 1 0 0,1 0-1 0 0,0 1 1 0 0,-1-1-1 0 0,1 0 0 0 0,0 0 1 0 0,-1 0-1 0 0,1 0 1 0 0,0 0-1 0 0,0 0 1 0 0,0 0-1 0 0,0 1 1 0 0,0-1-1 0 0,0 0 1 0 0,0 0-1 0 0,1 0 0 0 0,-1 0 1 0 0,0 0-1 0 0,1 0 1 0 0,-1 0-1 0 0,1 0 1 0 0,-1 0-1 0 0,1 0 1 0 0,0 1 123 0 0,-23-15-1244 0 0</inkml:trace>
  <inkml:trace contextRef="#ctx0" brushRef="#br0" timeOffset="1070.829">43 71 1304 0 0,'-7'-1'9169'0'0,"28"-32"-7739"0"0,-8 27-1382 0 0,0 0 0 0 0,1 1 0 0 0,0 0-1 0 0,0 1 1 0 0,0 1 0 0 0,0 0 0 0 0,1 1 0 0 0,-1 0-1 0 0,1 2 1 0 0,9 0-48 0 0,-14 2-13 0 0,0 0 0 0 0,0 1 0 0 0,0 1 0 0 0,0 0 0 0 0,-1 0 0 0 0,1 0 0 0 0,-1 2 0 0 0,0-1-1 0 0,0 1 1 0 0,-1 0 0 0 0,0 1 0 0 0,0 0 0 0 0,0 0 0 0 0,-1 1 0 0 0,0 0 0 0 0,-1 0 0 0 0,1 0 0 0 0,-2 1 0 0 0,1 0 0 0 0,-1 0 0 0 0,-1 1-1 0 0,1-1 1 0 0,-2 1 0 0 0,1 0 0 0 0,-1 0 0 0 0,-1 1 13 0 0,-2 3-14 0 0,-1 0 0 0 0,0-1 0 0 0,-1 1-1 0 0,-1 0 1 0 0,0 0 0 0 0,-1-1 0 0 0,0 0 0 0 0,-1 0 0 0 0,-1 0-1 0 0,0 0 1 0 0,0-1 0 0 0,-1 0 0 0 0,-1 0 0 0 0,0-1-1 0 0,-1 0 1 0 0,0 0 0 0 0,0-1 0 0 0,-1-1 0 0 0,-1 1 0 0 0,1-1-1 0 0,-2-1 1 0 0,-3 3 14 0 0,-13 14 31 0 0,27-24 1 0 0,36-4 54 0 0,-24 0-79 0 0,1 0 1 0 0,0 1-1 0 0,0 0 1 0 0,0 1-1 0 0,0 1 1 0 0,0 0-1 0 0,0 0 1 0 0,0 1-1 0 0,0 0 1 0 0,0 2-1 0 0,0-1 1 0 0,0 1-1 0 0,-1 1 1 0 0,0 0-1 0 0,1 0 1 0 0,-1 1-1 0 0,-1 1 1 0 0,1 0-1 0 0,-1 0 1 0 0,0 1-1 0 0,0 0 1 0 0,-1 1-1 0 0,0 0 1 0 0,-1 1-1 0 0,1 0 1 0 0,-1 0-1 0 0,-1 0 1 0 0,0 1-1 0 0,4 8-7 0 0,-11-14 6 0 0,0 0 0 0 0,0 1-1 0 0,0-1 1 0 0,0 1 0 0 0,-1-1 0 0 0,0 0-1 0 0,1 0 1 0 0,-2 1 0 0 0,1-1 0 0 0,0 0 0 0 0,-1 0-1 0 0,0 0 1 0 0,0 0 0 0 0,0 0 0 0 0,0-1-1 0 0,-1 1 1 0 0,0-1 0 0 0,1 1 0 0 0,-1-1-1 0 0,0 0 1 0 0,-1 0 0 0 0,1 0 0 0 0,-2 0-6 0 0,-13 10-25 0 0,0-2 0 0 0,0 0 0 0 0,-2-1 0 0 0,1-1 0 0 0,-1 0 0 0 0,-1-2 0 0 0,1-1 0 0 0,-1 0 0 0 0,0-1 0 0 0,-1-1 0 0 0,1-2 1 0 0,-1 0-1 0 0,1-1 0 0 0,-1-1 0 0 0,-7-1 25 0 0,15 0-203 0 0,0 0 0 0 0,0-1 0 0 0,0 0 0 0 0,0-1 0 0 0,0-1 0 0 0,1 0 0 0 0,-1-1 0 0 0,1-1 0 0 0,0 0 0 0 0,-7-4 203 0 0,16 7-240 0 0,0 1-1 0 0,0-1 1 0 0,0 1 0 0 0,1-1-1 0 0,-1 0 1 0 0,1-1 0 0 0,0 1-1 0 0,0 0 1 0 0,0-1 0 0 0,0 0-1 0 0,0 0 1 0 0,1 0 0 0 0,0 0-1 0 0,0 0 1 0 0,0 0 0 0 0,0 0-1 0 0,1-1 1 0 0,-1 1 0 0 0,1-1-1 0 0,0 1 1 0 0,0-3 240 0 0,4-12-1311 0 0,10-14-127 0 0</inkml:trace>
  <inkml:trace contextRef="#ctx0" brushRef="#br0" timeOffset="1414.728">603 430 924 0 0,'18'26'5139'0'0,"-11"168"-1542"0"0,-6-182-3525 0 0,2-1 0 0 0,-1 0 1 0 0,1 0-1 0 0,1 1 0 0 0,0-2 1 0 0,1 1-1 0 0,0 0 1 0 0,0-1-1 0 0,1 0 0 0 0,0 0 1 0 0,1-1-1 0 0,0 0 0 0 0,1 0 1 0 0,0 0-1 0 0,0-1 1 0 0,1 0-1 0 0,0-1 0 0 0,0 0 1 0 0,1-1-1 0 0,-1 1 1 0 0,2-2-1 0 0,-1 1 0 0 0,1-2 1 0 0,-1 1-1 0 0,3-1-72 0 0,-11-4-105 0 0,-1 0-1 0 0,1 0 0 0 0,-1 0 1 0 0,1-1-1 0 0,-1 1 1 0 0,1-1-1 0 0,-1 1 1 0 0,0-1-1 0 0,1 1 1 0 0,-1-1-1 0 0,0 0 1 0 0,1 0-1 0 0,-1 0 1 0 0,0 1-1 0 0,0-1 0 0 0,0 0 1 0 0,0 0-1 0 0,0-1 1 0 0,0 1-1 0 0,0 0 1 0 0,0 0-1 0 0,0 0 1 0 0,-1-1-1 0 0,1 1 1 0 0,0 0-1 0 0,-1-1 1 0 0,1 1-1 0 0,-1-1 0 0 0,1 1 1 0 0,-1-1-1 0 0,0 1 1 0 0,0 0-1 0 0,0-1 1 0 0,0 1-1 0 0,0-1 1 0 0,0 1-1 0 0,0-1 1 0 0,0 1-1 0 0,0-1 1 0 0,-1 1-1 0 0,1-1 1 0 0,0 1-1 0 0,-1-1 0 0 0,0 1 1 0 0,1 0-1 0 0,-1-1 1 0 0,0 1-1 0 0,0-1 106 0 0,-32-75-3863 0 0,32 76 3823 0 0,-14-26-1232 0 0</inkml:trace>
  <inkml:trace contextRef="#ctx0" brushRef="#br0" timeOffset="1755.91">662 205 1108 0 0,'-9'-20'6573'0'0,"12"-18"-1847"0"0,-3 37-4318 0 0,0 1-6 0 0,0 0-38 0 0,0 0-12 0 0,-1-12-357 0 0,-1 23-2797 0 0,15 42-5160 0 0,-10-42 6846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7:48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0 848 0 0,'0'0'755'0'0,"0"0"-40"0"0,0 0-72 0 0,0 0-154 0 0,0 0-13 0 0,0 0-50 0 0,0 0-27 0 0,0 0-52 0 0,0 0-5 0 0,0 0 11 0 0,4 6 29 0 0,15 106 1650 0 0,-14 214 639 0 0,28-238-1867 0 0,-32-88-895 0 0,1 0 1 0 0,-1-1-1 0 0,1 1 0 0 0,-1-1 0 0 0,1 0 0 0 0,-1 1 0 0 0,0-1 0 0 0,0 0 0 0 0,1 0 0 0 0,-1 0 0 0 0,0 0 0 0 0,0 0 0 0 0,0 0 0 0 0,0 0 0 0 0,0 0 0 0 0,0 0 0 0 0,0-1 0 0 0,0 1 0 0 0,-1 0 0 0 0,1 0 0 0 0,0-1 1 0 0,-1 1-1 0 0,1-1 0 0 0,-1 1 0 0 0,1-1 0 0 0,-1 1 0 0 0,0-1 0 0 0,0 1 0 0 0,1-1 0 0 0,-1 1 0 0 0,0-1 0 0 0,0 1 0 0 0,-1-1 0 0 0,1 0 91 0 0,-12-114-5778 0 0,0 78 4470 0 0</inkml:trace>
  <inkml:trace contextRef="#ctx0" brushRef="#br0" timeOffset="497.527">61 41 2796 0 0,'18'4'4619'0'0,"21"-10"-3536"0"0,-30 5-576 0 0,256-16 492 0 0,-188 44-4441 0 0,-79-9-632 0 0,-12-10 2886 0 0</inkml:trace>
  <inkml:trace contextRef="#ctx0" brushRef="#br0" timeOffset="749.484">149 213 1604 0 0,'5'1'3741'0'0,"26"2"-303"0"0,214-35-2580 0 0,-87-13-7031 0 0,-133 34 4713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7:5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0 984 0 0,'3'5'1344'0'0,"-2"-4"-268"0"0,4 2-192 0 0,-2 0-116 0 0,4-1-175 0 0,1-1-217 0 0,0-1-208 0 0,11 3-132 0 0,5-1-4 0 0,-10-2-564 0 0,1 0-645 0 0,1 0 57 0 0,3 0 56 0 0,2 0 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7:57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1676 0 0,'5'-1'1040'0'0,"1"-2"-240"0"0,2 0-248 0 0,0 1-344 0 0,13-4-20 0 0,0-1-580 0 0,-2 1-524 0 0,3 0 32 0 0,1 0 36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7:57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1708 0 0,'9'1'992'0'0,"2"-1"-140"0"0,-1 0-108 0 0,-2 0-96 0 0,14-1-127 0 0,-9 1 15 0 0,2 0-52 0 0,1 0-84 0 0,1 0-252 0 0,12-12-232 0 0,-16 12 8 0 0,-7-3-1088 0 0,2 1-109 0 0,-3-1-63 0 0,0 2 28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7:58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1600 0 0,'0'0'908'0'0,"0"0"-44"0"0,14 0 342 0 0,-5 4 3753 0 0,20 52-4060 0 0,-26-40-771 0 0,1 0 0 0 0,0-1-1 0 0,1 1 1 0 0,1-1-1 0 0,1 0 1 0 0,0 0 0 0 0,0-1-1 0 0,2 0 1 0 0,0-1 0 0 0,0 1-1 0 0,1-1 1 0 0,1-1-1 0 0,0 0 1 0 0,1-1 0 0 0,0 0-1 0 0,0-1 1 0 0,1 0 0 0 0,1-1-1 0 0,0 0 1 0 0,0-1-1 0 0,0-1 1 0 0,1 0 0 0 0,0-1-1 0 0,1-1 1 0 0,-1 0 0 0 0,5 0-128 0 0,-6-2 67 0 0,-1 2-6 0 0,0-2 0 0 0,1 0 0 0 0,-1 0-1 0 0,1-1 1 0 0,0-1 0 0 0,0-1 0 0 0,0 1-1 0 0,-1-2 1 0 0,1 0 0 0 0,0-1 0 0 0,2-1-61 0 0,-7 2-35 0 0,-1-1 0 0 0,0-1 1 0 0,0 1-1 0 0,0-2 1 0 0,0 1-1 0 0,-1-1 0 0 0,1 0 1 0 0,-1 0-1 0 0,0-1 0 0 0,0 0 1 0 0,0 0-1 0 0,-1-1 1 0 0,0 0-1 0 0,0 0 0 0 0,0 0 1 0 0,-1-1-1 0 0,0 0 0 0 0,0 0 1 0 0,0 0-1 0 0,-1 0 1 0 0,0-1-1 0 0,-1 0 0 0 0,0 0 1 0 0,0 0-1 0 0,-1 0 1 0 0,0 0-1 0 0,0-1 35 0 0,-2-9-160 0 0,0 0 1 0 0,-2 1-1 0 0,0-1 1 0 0,-1 1-1 0 0,-1 0 0 0 0,0 0 1 0 0,-1 0-1 0 0,-1 0 1 0 0,-1 1-1 0 0,0 0 0 0 0,-4-4 160 0 0,-4-10-506 0 0,-3 0 0 0 0,0 2-1 0 0,-2 0 1 0 0,-1 1 0 0 0,-1 1-1 0 0,-16-15 507 0 0,31 34-315 0 0,7 7 214 0 0,1 0 1 0 0,-1 0-1 0 0,1 0 1 0 0,-1 0-1 0 0,0 0 0 0 0,1 0 1 0 0,-1 0-1 0 0,1 0 1 0 0,-1 0-1 0 0,1-1 1 0 0,-1 1-1 0 0,0 0 1 0 0,1 0-1 0 0,-1 0 1 0 0,1 0-1 0 0,-1-1 0 0 0,0 1 1 0 0,1 0-1 0 0,-1 0 1 0 0,1-1-1 0 0,-1 1 1 0 0,0 0-1 0 0,0-1 1 0 0,1 1-1 0 0,-1 0 0 0 0,0-1 1 0 0,1 1-1 0 0,-1 0 1 0 0,0-1-1 0 0,0 1 1 0 0,0-1-1 0 0,0 1 1 0 0,1-1-1 0 0,-1 1 0 0 0,0 0 1 0 0,0-1-1 0 0,0 1 1 0 0,0-1-1 0 0,0 1 1 0 0,0-1-1 0 0,0 1 1 0 0,0-1-1 0 0,0 1 1 0 0,0 0-1 0 0,0-1 0 0 0,0 1 1 0 0,0-1-1 0 0,-1 1 1 0 0,1-1-1 0 0,0 1 1 0 0,0 0-1 0 0,0-1 1 0 0,-1 1-1 0 0,1 0 0 0 0,0-1 1 0 0,0 1-1 0 0,-1 0 1 0 0,1-1-1 0 0,0 1 101 0 0,20 2-1362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7:59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1564 0 0,'-9'7'5609'0'0,"53"-8"-4597"0"0,-21 0-626 0 0,121 1-282 0 0,-47 0-5351 0 0,-87 0 3911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8:0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1896 0 0,'3'3'920'0'0,"1"0"-160"0"0,0 0-128 0 0,3 0-60 0 0,1-2-28 0 0,0 2-55 0 0,16 2-101 0 0,1-1 24 0 0,3-1-104 0 0,-4 0-112 0 0,4-3-256 0 0,-12 0 4 0 0,7 0-492 0 0,4 0-709 0 0,29-13 9 0 0,-21 7 36 0 0,-6 0-52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6:2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67 1004 0 0,'0'0'390'0'0,"0"0"-14"0"0,0 0 77 0 0,0-17 363 0 0,7-18 254 0 0,-4 21 174 0 0,-10 26-470 0 0,-209 542 530 0 0,197-513-2533 0 0,9-62-2546 0 0,4 5 2500 0 0</inkml:trace>
  <inkml:trace contextRef="#ctx0" brushRef="#br0" timeOffset="264.47">238 182 1452 0 0,'20'-12'4846'0'0,"32"39"-4207"0"0,-48-25-413 0 0,284 169 1124 0 0,-89-80-2487 0 0,-199-91 1000 0 0,18 15-759 0 0,-19-2-2705 0 0,-19 0 2299 0 0</inkml:trace>
  <inkml:trace contextRef="#ctx0" brushRef="#br0" timeOffset="513.831">315 358 1204 0 0,'14'10'4180'0'0,"160"-60"-2815"0"0,-10-23-5426 0 0,-136 57 2937 0 0</inkml:trace>
  <inkml:trace contextRef="#ctx0" brushRef="#br0" timeOffset="961.009">388 23 1332 0 0,'-21'6'201'0'0,"-1"0"-1"0"0,2 1 0 0 0,-1 2 1 0 0,1 0-1 0 0,0 1 1 0 0,1 1-1 0 0,0 0 1 0 0,0 2-1 0 0,2 0 1 0 0,-1 1-1 0 0,2 1 0 0 0,0 0 1 0 0,1 2-1 0 0,0-1 1 0 0,1 2-1 0 0,1 0 1 0 0,1 0-1 0 0,1 1 1 0 0,0 1-1 0 0,2 0 0 0 0,0 0 1 0 0,1 1-1 0 0,1 0 1 0 0,1 1-1 0 0,-3 21-200 0 0,8-34 53 0 0,1 1-1 0 0,0 0 1 0 0,1 0 0 0 0,0 0-1 0 0,0 0 1 0 0,1-1-1 0 0,1 1 1 0 0,-1-1 0 0 0,1 1-1 0 0,1-1 1 0 0,0 0-1 0 0,0 0 1 0 0,1-1 0 0 0,0 1-1 0 0,0-1 1 0 0,1 0-1 0 0,0 0 1 0 0,1-1 0 0 0,0 0-1 0 0,0 0 1 0 0,0 0-1 0 0,1-1 1 0 0,0 0-1 0 0,0-1 1 0 0,0 0 0 0 0,1 0-1 0 0,0 0 1 0 0,0-1-1 0 0,0-1 1 0 0,0 0 0 0 0,1 0-1 0 0,-1 0 1 0 0,1-1-1 0 0,4 0-52 0 0,17 2 95 0 0,-1-2-1 0 0,1 0 0 0 0,0-2 0 0 0,0-1 1 0 0,-1-2-1 0 0,1-1 0 0 0,-1-1 0 0 0,2-2-94 0 0,4-1 75 0 0,0-2 0 0 0,-1-1 0 0 0,0-2 0 0 0,-1-2 0 0 0,0 0 0 0 0,-1-3 0 0 0,2-3-75 0 0,-24 15 19 0 0,-1-1-1 0 0,0 0 0 0 0,0-1 0 0 0,-1 0 1 0 0,0-1-1 0 0,-1 0 0 0 0,0 0 1 0 0,0-1-1 0 0,-1 0 0 0 0,0 0 0 0 0,0-1 1 0 0,-2 0-1 0 0,1 0 0 0 0,-1 0 0 0 0,-1-1 1 0 0,0 0-1 0 0,-1 0 0 0 0,0 0 0 0 0,0 0 1 0 0,-2 0-1 0 0,1 0 0 0 0,-2-6-18 0 0,0 8 7 0 0,-1 0-1 0 0,-1 0 0 0 0,0 0 1 0 0,0 0-1 0 0,-1 1 0 0 0,-1-1 1 0 0,1 1-1 0 0,-1 0 0 0 0,-1 0 1 0 0,0 0-1 0 0,0 1 0 0 0,0 0 1 0 0,-1 0-1 0 0,-1 0 0 0 0,1 0 1 0 0,-1 1-1 0 0,-1 0 0 0 0,1 1 1 0 0,-1 0-1 0 0,0 0 0 0 0,0 0 0 0 0,-1 1 1 0 0,0 0-1 0 0,0 1 0 0 0,0 0 1 0 0,-2 0-7 0 0,-19-9-10 0 0,-1 2 1 0 0,0 2 0 0 0,-1 0 0 0 0,0 2-1 0 0,0 2 1 0 0,-1 1 0 0 0,-15 0 9 0 0,-170 19-796 0 0,17 44-4708 0 0,175-48 4248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8:0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18 1236 0 0,'-8'-3'205'0'0,"0"0"0"0"0,0 0 1 0 0,-1 0-1 0 0,1 1 0 0 0,0 1 0 0 0,-1 0 0 0 0,0 0 0 0 0,1 0 1 0 0,-1 1-1 0 0,0 0 0 0 0,1 1 0 0 0,-1 0 0 0 0,1 0 0 0 0,-1 1 1 0 0,1 0-1 0 0,-1 1 0 0 0,1-1 0 0 0,0 2 0 0 0,0-1 0 0 0,1 1 1 0 0,-1 0-1 0 0,1 1 0 0 0,-1 0 0 0 0,2 0 0 0 0,-1 0 0 0 0,0 1 1 0 0,1 0-1 0 0,0 0 0 0 0,0 1 0 0 0,1 0 0 0 0,0 0 1 0 0,0 0-1 0 0,1 0 0 0 0,0 1 0 0 0,0 0 0 0 0,0 0 0 0 0,1 0 1 0 0,1 0-1 0 0,-1 0 0 0 0,1 1-205 0 0,7 10 202 0 0,0 1 0 0 0,2-1 1 0 0,0-1-1 0 0,1 0 0 0 0,1 0 1 0 0,0 0-1 0 0,2-1 0 0 0,0 0 1 0 0,0-1-1 0 0,2-1 0 0 0,0 0 1 0 0,1 0-1 0 0,0-1 0 0 0,13 9-202 0 0,-8-4 133 0 0,-4-3-22 0 0,0-4-33 0 0,0 2 0 0 0,-1 0 0 0 0,-1 1-1 0 0,0 0 1 0 0,-2 0 0 0 0,1 2 0 0 0,-2-1 0 0 0,0 2 0 0 0,-1-1 0 0 0,-1 1 0 0 0,0 0 0 0 0,-2 1 0 0 0,3 12-78 0 0,-8-26 20 0 0,-1-1 0 0 0,0 1 1 0 0,-1-1-1 0 0,1 0 0 0 0,-1 1 0 0 0,0-1 1 0 0,0 0-1 0 0,-1 0 0 0 0,1 0 0 0 0,-1 0 1 0 0,0 0-1 0 0,0 0 0 0 0,0 0 1 0 0,0 0-1 0 0,-1-1 0 0 0,1 1 0 0 0,-1-1 1 0 0,0 0-1 0 0,0 1 0 0 0,0-1 0 0 0,-1-1 1 0 0,1 1-1 0 0,-1 0 0 0 0,0-1 0 0 0,1 0 1 0 0,-1 0-1 0 0,0 0 0 0 0,0 0 0 0 0,0-1 1 0 0,-3 1-21 0 0,-138 15 139 0 0,12-61-1615 0 0,126 42 1059 0 0,1-2 0 0 0,0 1-1 0 0,-1-1 1 0 0,1 0 0 0 0,1 0 0 0 0,-1-1 0 0 0,1 0-1 0 0,0 0 1 0 0,0 0 0 0 0,0 0 0 0 0,1-1-1 0 0,-1 0 1 0 0,1 0 0 0 0,1 0 0 0 0,-1-1-1 0 0,1 1 1 0 0,0-1 0 0 0,1 1 0 0 0,-1-3 417 0 0,2-1-1316 0 0,1 0 40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7:5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50 139 1936 0 0,'10'-10'3834'0'0,"-7"22"771"0"0,-3-4-4790 0 0,-2 19 480 0 0,1 0-1 0 0,2 1 0 0 0,0-1 1 0 0,2 0-1 0 0,1 0 0 0 0,1 0 0 0 0,8 20-294 0 0,-8-33-50 0 0,22 94-2300 0 0,-27-107 855 0 0,-17 4-2692 0 0,0-10 2937 0 0,-3-4 32 0 0</inkml:trace>
  <inkml:trace contextRef="#ctx0" brushRef="#br0" timeOffset="666.971">1 61 860 0 0,'0'0'53'0'0,"6"-1"4611"0"0,15-13-2456 0 0,-4 6-2120 0 0,0 1 1 0 0,0 1-1 0 0,1 0 0 0 0,0 1 0 0 0,0 1 0 0 0,0 0 0 0 0,0 1 0 0 0,1 2 0 0 0,0 0-88 0 0,-15 1 7 0 0,0 0 0 0 0,0 1 1 0 0,0 0-1 0 0,0-1 0 0 0,0 2 0 0 0,0-1 0 0 0,0 0 1 0 0,0 1-1 0 0,-1 0 0 0 0,1 0 0 0 0,-1 0 0 0 0,1 0 1 0 0,-1 0-1 0 0,0 1 0 0 0,1-1 0 0 0,-1 1 0 0 0,-1 0 1 0 0,1 0-1 0 0,0 0 0 0 0,-1 1 0 0 0,1-1 0 0 0,-1 0 0 0 0,0 1 1 0 0,0 0-1 0 0,-1-1 0 0 0,1 1 0 0 0,-1 0 0 0 0,0 0 1 0 0,0 0-1 0 0,0 0 0 0 0,0 0 0 0 0,-1 0 0 0 0,1 0 1 0 0,-1 1-8 0 0,-12 134 221 0 0,-25-27 328 0 0,37-111-428 0 0,12 10 60 0 0,112 32 202 0 0,-120-43-374 0 0,0 1 0 0 0,0 1-1 0 0,0-1 1 0 0,0 0 0 0 0,0 1-1 0 0,0 0 1 0 0,0 0-1 0 0,0 0 1 0 0,-1 0 0 0 0,1 1-1 0 0,-1 0 1 0 0,1-1 0 0 0,-1 1-1 0 0,0 0 1 0 0,0 1 0 0 0,-1-1-1 0 0,1 0 1 0 0,-1 1 0 0 0,1 0-1 0 0,-1-1 1 0 0,0 1-1 0 0,0 0 1 0 0,-1 0 0 0 0,1 0-1 0 0,-1 0 1 0 0,0 1 0 0 0,0-1-1 0 0,0 0 1 0 0,-1 0 0 0 0,0 1-1 0 0,1-1 1 0 0,-2 3-9 0 0,-5 3-47 0 0,-1 0-1 0 0,-1-1 1 0 0,0 0 0 0 0,0-1-1 0 0,-1 0 1 0 0,0 0 0 0 0,0-1-1 0 0,-1 0 1 0 0,0 0 0 0 0,0-1-1 0 0,0-1 1 0 0,-1 1 0 0 0,0-2-1 0 0,0 0 1 0 0,0 0 0 0 0,-1-1-1 0 0,1 0 1 0 0,-1-1 0 0 0,0 0-1 0 0,0-1 1 0 0,0 0 0 0 0,1-1-1 0 0,-1 0 1 0 0,-8-2 47 0 0,17 2-183 0 0,0 0 0 0 0,1-1 1 0 0,-1 1-1 0 0,0-1 0 0 0,1 1 0 0 0,-1-1 1 0 0,1 0-1 0 0,-1 0 0 0 0,1 0 0 0 0,-1 0 0 0 0,1 0 1 0 0,0 0-1 0 0,-1-1 0 0 0,1 1 0 0 0,0-1 1 0 0,0 0-1 0 0,0 0 0 0 0,0 1 0 0 0,0-1 1 0 0,1 0-1 0 0,-1-1 0 0 0,1 1 0 0 0,-1 0 1 0 0,1 0-1 0 0,0-1 0 0 0,-1 1 0 0 0,1-1 0 0 0,1 1 1 0 0,-1-1-1 0 0,0 1 0 0 0,1-1 0 0 0,-1 0 1 0 0,1-1 182 0 0,0-4-1192 0 0</inkml:trace>
  <inkml:trace contextRef="#ctx0" brushRef="#br0" timeOffset="1088.68">549 350 2336 0 0,'9'3'278'0'0,"-1"0"0"0"0,0 1-1 0 0,0 0 1 0 0,0 0 0 0 0,0 1 0 0 0,-1 0-1 0 0,0 0 1 0 0,0 1 0 0 0,0-1 0 0 0,-1 2-1 0 0,1-1 1 0 0,-2 1 0 0 0,1 0-1 0 0,-1 0 1 0 0,0 0 0 0 0,2 6-278 0 0,-1-8 163 0 0,0 0 1 0 0,-1 1-1 0 0,0 0 0 0 0,0 0 0 0 0,0 1 1 0 0,-1-1-1 0 0,0 1 0 0 0,0 0 1 0 0,-1 0-1 0 0,1 0 0 0 0,-2 0 0 0 0,1 1 1 0 0,-1-1-1 0 0,0 1 0 0 0,-1 0 0 0 0,0-1 1 0 0,0 1-1 0 0,0 0 0 0 0,-1 0 1 0 0,-1 0-1 0 0,1-1 0 0 0,-1 1 0 0 0,0 0 1 0 0,-1 0-1 0 0,0-1 0 0 0,0 1 1 0 0,-1-1-1 0 0,0 1 0 0 0,0-1 0 0 0,0 0 1 0 0,-4 4-164 0 0,5-12 39 0 0,0 1 0 0 0,0-1 0 0 0,1 0 0 0 0,-1 0 0 0 0,0 0 0 0 0,0 0 0 0 0,1 0 0 0 0,-1-1 0 0 0,0 1 0 0 0,1 0 0 0 0,-1-1 0 0 0,1 1 0 0 0,0-1 0 0 0,-1 0 0 0 0,1 1 0 0 0,0-1 0 0 0,0 0 0 0 0,0 0 1 0 0,0 0-1 0 0,0 0 0 0 0,1 1 0 0 0,-1-1 0 0 0,1 0 0 0 0,-1 0 0 0 0,1-1 0 0 0,0 1 0 0 0,-1 0 0 0 0,1 0 0 0 0,0 0 0 0 0,0 0 0 0 0,1 0 0 0 0,-1 0 0 0 0,0 0 0 0 0,1 0 0 0 0,-1 0 0 0 0,2-2-39 0 0,0-10-25 0 0,1 0-1 0 0,1 0 0 0 0,0 0 1 0 0,1 0-1 0 0,1 0 0 0 0,0 1 1 0 0,1 0-1 0 0,0 0 0 0 0,1 1 1 0 0,0 0-1 0 0,1 0 0 0 0,0 1 1 0 0,1 0-1 0 0,1 1 1 0 0,-1 0-1 0 0,2 1 0 0 0,-1 0 1 0 0,1 0-1 0 0,0 1 0 0 0,1 1 1 0 0,0 0-1 0 0,0 1 0 0 0,1 0 1 0 0,0 1-1 0 0,0 1 0 0 0,7-2 26 0 0,-18 6-4 0 0,0 0 0 0 0,0-1-1 0 0,0 1 1 0 0,0 0 0 0 0,0 0-1 0 0,0 1 1 0 0,-1-1-1 0 0,1 0 1 0 0,0 1 0 0 0,0 0-1 0 0,0 0 1 0 0,-1 0 0 0 0,1 0-1 0 0,0 0 1 0 0,-1 0-1 0 0,1 1 1 0 0,-1-1 0 0 0,1 1-1 0 0,-1 0 1 0 0,0 0-1 0 0,0 0 1 0 0,0 0 0 0 0,0 0-1 0 0,0 0 1 0 0,0 0 0 0 0,0 1-1 0 0,-1-1 1 0 0,1 1-1 0 0,-1-1 1 0 0,0 1 0 0 0,0 0-1 0 0,0-1 1 0 0,0 1 0 0 0,0 0-1 0 0,0 0 1 0 0,-1 1 4 0 0,10 112-327 0 0,-10-100 145 0 0,-11 83-1251 0 0,-3-62-2168 0 0,13-35 2157 0 0,1 6-1093 0 0,0 0 1374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7:55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0 200 876 0 0,'0'-1'129'0'0,"0"1"1"0"0,0-1-1 0 0,1 0 1 0 0,-1 1-1 0 0,0-1 0 0 0,0 0 1 0 0,0 1-1 0 0,1-1 1 0 0,-1 1-1 0 0,0-1 1 0 0,1 0-1 0 0,-1 1 0 0 0,1-1 1 0 0,-1 1-1 0 0,1-1 1 0 0,-1 1-1 0 0,1-1 0 0 0,-1 1 1 0 0,1-1-1 0 0,-1 1 1 0 0,1 0-1 0 0,-1-1 0 0 0,1 1 1 0 0,0 0-1 0 0,-1-1 1 0 0,1 1-1 0 0,0 0 0 0 0,-1 0 1 0 0,1 0-1 0 0,0-1 1 0 0,-1 1-1 0 0,1 0 0 0 0,0 0 1 0 0,-1 0-1 0 0,1 0 1 0 0,0 0-1 0 0,-1 0 0 0 0,1 1 1 0 0,0-1-1 0 0,-1 0 1 0 0,1 0-1 0 0,0 0 0 0 0,-1 1 1 0 0,1-1-1 0 0,0 0 1 0 0,-1 1-1 0 0,1-1 0 0 0,-1 0 1 0 0,1 1-1 0 0,0-1 1 0 0,-1 1-1 0 0,1-1 0 0 0,-1 1 1 0 0,0-1-1 0 0,1 1 1 0 0,-1-1-1 0 0,1 1 0 0 0,-1 0 1 0 0,0-1-1 0 0,1 1 1 0 0,-1-1-1 0 0,0 1 0 0 0,0 0 1 0 0,0-1-1 0 0,1 1 1 0 0,-1 0-1 0 0,0-1 0 0 0,0 1 1 0 0,0 0-1 0 0,0 0-129 0 0,70 354 2554 0 0,-64-330-2648 0 0,-6-26-40 0 0,-1 0-1 0 0,1 0 0 0 0,-1 0 1 0 0,1 1-1 0 0,-1-1 0 0 0,0 0 1 0 0,1 1-1 0 0,-1-1 0 0 0,0 0 1 0 0,1 1-1 0 0,-1-1 0 0 0,0 1 0 0 0,0-1 1 0 0,1 1-1 0 0,-1-1 0 0 0,0 1 1 0 0,0 0-1 0 0,0-1 0 0 0,0 1 1 0 0,0 0-1 0 0,0 0 0 0 0,0 0 1 0 0,0 0-1 0 0,1-1 0 0 0,-1 1 1 0 0,0 0-1 0 0,0 1 0 0 0,0-1 0 0 0,0 0 1 0 0,0 0-1 0 0,0 0 0 0 0,0 1 1 0 0,0-1-1 0 0,0 0 0 0 0,0 1 1 0 0,1-1-1 0 0,-1 0 0 0 0,0 1 1 0 0,0-1-1 0 0,1 1 0 0 0,-1 0 0 0 0,0-1 1 0 0,0 1-1 0 0,1 0 0 0 0,-1-1 1 0 0,1 1-1 0 0,-1 0 0 0 0,1 0 1 0 0,-1-1-1 0 0,1 1 0 0 0,-1 0 1 0 0,1 0-1 0 0,-1 0 0 0 0,1 0 0 0 0,0 0 1 0 0,0 0-1 0 0,0-1 0 0 0,-1 1 1 0 0,1 0-1 0 0,0 0 0 0 0,0 0 1 0 0,0 0-1 0 0,0 0 0 0 0,0 0 1 0 0,1 0-1 0 0,-1 0 0 0 0,0 1 135 0 0,-15-12-127 0 0,-4-3-1012 0 0</inkml:trace>
  <inkml:trace contextRef="#ctx0" brushRef="#br0" timeOffset="571.867">23 178 1492 0 0,'9'-28'3704'0'0,"35"-10"-2707"0"0,7 21-323 0 0,-50 17-621 0 0,5 3 20 0 0,-1 1-43 0 0,0-1-1 0 0,0 1 1 0 0,0 0-1 0 0,-1 1 0 0 0,1-1 1 0 0,-1 1-1 0 0,0 0 1 0 0,0 0-1 0 0,-1 0 0 0 0,1 0 1 0 0,-1 1-1 0 0,0-1 1 0 0,-1 1-1 0 0,0 0 0 0 0,1 0 1 0 0,-2 0-1 0 0,1 0 0 0 0,-1 0 1 0 0,0 0-1 0 0,0 0 1 0 0,0 2-30 0 0,0 163 1063 0 0,2-167-1045 0 0,-1 1 0 0 0,1-1-1 0 0,0 0 1 0 0,0 0 0 0 0,1 0-1 0 0,-1 0 1 0 0,1 0 0 0 0,0-1 0 0 0,0 0-1 0 0,0 0 1 0 0,0 0 0 0 0,0 0 0 0 0,1 0-1 0 0,-1-1 1 0 0,1 0 0 0 0,0 0-1 0 0,0 0 1 0 0,2 0-18 0 0,5 4 68 0 0,-5-4-56 0 0,-1 1 0 0 0,0 0 0 0 0,0 0 0 0 0,0 0 0 0 0,0 1-1 0 0,0 0 1 0 0,-1 0 0 0 0,0 0 0 0 0,0 1 0 0 0,0 0 0 0 0,0 0 0 0 0,-1 0-1 0 0,0 1 1 0 0,0-1 0 0 0,0 1 0 0 0,-1 0 0 0 0,0 0 0 0 0,0 0-1 0 0,0 0 1 0 0,0 4-12 0 0,-5-5 32 0 0,0 0 0 0 0,0 0-1 0 0,-1 0 1 0 0,0 0 0 0 0,0 0 0 0 0,0-1-1 0 0,0 1 1 0 0,-1-1 0 0 0,1 0 0 0 0,-1 0-1 0 0,0-1 1 0 0,-1 1 0 0 0,1-1-1 0 0,0 0 1 0 0,-1 0 0 0 0,0 0 0 0 0,0 0-1 0 0,0-1 1 0 0,0 0 0 0 0,-5 1-32 0 0,-8 5-41 0 0,-1 0 0 0 0,0-2 1 0 0,-1 0-1 0 0,1-1 0 0 0,-1-1 0 0 0,0-1 1 0 0,0-1-1 0 0,-12 0 41 0 0,-22-26-1392 0 0,48-17-3813 0 0,19 18 4027 0 0</inkml:trace>
  <inkml:trace contextRef="#ctx0" brushRef="#br0" timeOffset="870.408">432 449 1128 0 0,'33'-14'1617'0'0,"-28"10"-1413"0"0,1 1 1 0 0,-1 0-1 0 0,1 0 0 0 0,0 1 0 0 0,0 0 0 0 0,0 0 1 0 0,0 0-1 0 0,1 1 0 0 0,-1-1 0 0 0,0 2 1 0 0,1-1-1 0 0,-1 1 0 0 0,0 0 0 0 0,1 0 1 0 0,-1 0-1 0 0,1 1 0 0 0,-1 0 0 0 0,1 1-204 0 0,-2 0 66 0 0,-1-1 0 0 0,0 1-1 0 0,0 0 1 0 0,0 1 0 0 0,-1-1 0 0 0,1 1-1 0 0,0-1 1 0 0,-1 1 0 0 0,0 0 0 0 0,0 1-1 0 0,0-1 1 0 0,0 1 0 0 0,0-1-1 0 0,-1 1 1 0 0,1 0 0 0 0,-1 0 0 0 0,0 0-1 0 0,0 0 1 0 0,0 0 0 0 0,-1 0 0 0 0,0 0-1 0 0,0 1 1 0 0,0-1 0 0 0,0 1 0 0 0,0-1-1 0 0,-1 1 1 0 0,0-1 0 0 0,0 1-1 0 0,0-1 1 0 0,-1 0 0 0 0,1 1 0 0 0,-1 0-66 0 0,-58 139 2355 0 0,7-65-527 0 0,52-78-1629 0 0,28 13-161 0 0,-5-16-783 0 0,1-2 1 0 0,-1 0 0 0 0,0-2-1 0 0,0-1 1 0 0,-1 0 0 0 0,0-2-1 0 0,0 0 1 0 0,-1-1 0 0 0,0-2-1 0 0,-1 0 1 0 0,0-1 0 0 0,-1-1-1 0 0,1-1 745 0 0,-2-3-1160 0 0</inkml:trace>
  <inkml:trace contextRef="#ctx0" brushRef="#br0" timeOffset="1305.499">1055 83 2016 0 0,'-4'3'241'0'0,"0"1"-1"0"0,1-1 0 0 0,0 1 1 0 0,0 0-1 0 0,0 0 1 0 0,0 0-1 0 0,1 0 0 0 0,-1 0 1 0 0,1 1-1 0 0,0-1 0 0 0,0 1 1 0 0,1-1-1 0 0,-1 1 1 0 0,1 0-1 0 0,0 0 0 0 0,1-1 1 0 0,-1 1-1 0 0,1 0 1 0 0,0 0-1 0 0,0 2-240 0 0,-1 7 164 0 0,1-1 1 0 0,1 1-1 0 0,0 0 1 0 0,1-1-1 0 0,0 1 1 0 0,1-1-1 0 0,1 1 1 0 0,0-1-1 0 0,0 0 1 0 0,1-1-1 0 0,1 1 0 0 0,1-1 1 0 0,-1 0-1 0 0,2 0 1 0 0,0-1-1 0 0,0 0 1 0 0,1-1-1 0 0,0 0 1 0 0,1 0-1 0 0,0-1 1 0 0,0 0-1 0 0,1 0 1 0 0,0-1-1 0 0,1-1 0 0 0,0 0 1 0 0,0-1-1 0 0,0 0 1 0 0,1-1-1 0 0,0 0 1 0 0,0-1-1 0 0,0 0 1 0 0,1-1-1 0 0,-1-1 1 0 0,1 0-1 0 0,-1-1 1 0 0,7 0-165 0 0,-12-1 15 0 0,-1 0 1 0 0,1-1 0 0 0,0 0-1 0 0,-1-1 1 0 0,1 1 0 0 0,-1-1-1 0 0,0-1 1 0 0,1 0 0 0 0,-1 0 0 0 0,0 0-1 0 0,-1-1 1 0 0,1 0 0 0 0,-1 0-1 0 0,1 0 1 0 0,-1-1 0 0 0,0 0 0 0 0,-1 0-1 0 0,0-1 1 0 0,1 1 0 0 0,-2-1-1 0 0,1-1 1 0 0,-1 1 0 0 0,0 0 0 0 0,0-1-1 0 0,0 0 1 0 0,-1 0 0 0 0,0 0-1 0 0,-1 0 1 0 0,1-1 0 0 0,-2 1-1 0 0,1-1 1 0 0,-1 1 0 0 0,0-1 0 0 0,0 0-1 0 0,-1 1 1 0 0,0-1 0 0 0,-1 0-1 0 0,1 1 1 0 0,-1-1 0 0 0,-1 0 0 0 0,-1-5-16 0 0,-77-234-2446 0 0,80 246 2229 0 0,0-1 0 0 0,0 1 0 0 0,0-1 0 0 0,0 1 0 0 0,0-1 0 0 0,1 1 0 0 0,-1-1 0 0 0,0 1 0 0 0,1-1-1 0 0,-1 1 1 0 0,1 0 0 0 0,-1-1 0 0 0,1 1 0 0 0,0 0 0 0 0,0-1 0 0 0,-1 1 0 0 0,1 0 0 0 0,0 0 0 0 0,0 0 0 0 0,0 0 0 0 0,0 0 0 0 0,1 0 0 0 0,-1 0 0 0 0,0 0 0 0 0,0 0 0 0 0,0 0 0 0 0,1 1-1 0 0,-1-1 1 0 0,0 0 0 0 0,1 1 0 0 0,-1-1 0 0 0,1 1 0 0 0,-1 0 0 0 0,1-1 0 0 0,-1 1 0 0 0,1 0 0 0 0,-1 0 0 0 0,1 0 217 0 0,6 0-1235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07:32.55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1 297 1164 0 0,'10'3'3636'0'0,"9"31"-3147"0"0,-17-31-241 0 0,22 54 386 0 0,-3 1 0 0 0,-2 1 0 0 0,-3 0 0 0 0,-2 2 0 0 0,-2 6-634 0 0,-5 37 2099 0 0,-7-103-2085 0 0,0 0-1 0 0,-1-1 0 0 0,1 1 1 0 0,0-1-1 0 0,0 1 1 0 0,0-1-1 0 0,-1 1 0 0 0,1-1 1 0 0,0 1-1 0 0,-1-1 0 0 0,1 1 1 0 0,0-1-1 0 0,-1 1 0 0 0,1-1 1 0 0,-1 1-1 0 0,1-1 1 0 0,-1 0-1 0 0,1 1 0 0 0,-1-1 1 0 0,1 0-1 0 0,-1 1 0 0 0,1-1 1 0 0,-1 0-1 0 0,1 0 1 0 0,-1 1-1 0 0,1-1 0 0 0,-1 0 1 0 0,0 0-1 0 0,1 0 0 0 0,-1 0 1 0 0,1 0-1 0 0,-1 0 0 0 0,1 0 1 0 0,-1 0-1 0 0,0 0 1 0 0,1 0-1 0 0,-1 0 0 0 0,1 0 1 0 0,-1 0-1 0 0,0-1 0 0 0,1 1 1 0 0,-1 0-1 0 0,1 0 1 0 0,-1-1-1 0 0,1 1 0 0 0,-1 0 1 0 0,1-1-1 0 0,-1 1 0 0 0,1 0 1 0 0,-1-1-1 0 0,1 1 0 0 0,0-1 1 0 0,-1 1-1 0 0,1-1 1 0 0,0 1-1 0 0,-1-1 0 0 0,1 1 1 0 0,0-1-1 0 0,-1 0-13 0 0,-2-16 1 0 0,0 0-1 0 0,1 0 1 0 0,1 0 0 0 0,1-1 0 0 0,0 1-1 0 0,1 0 1 0 0,1 0 0 0 0,0-1-1 0 0,2 1 1 0 0,0 0 0 0 0,1 1 0 0 0,0-1-1 0 0,1 1 1 0 0,1 0 0 0 0,1 1-1 0 0,5-9 0 0 0,-10 16-16 0 0,1 1 0 0 0,0-1 0 0 0,0 1-1 0 0,0 0 1 0 0,1 0 0 0 0,0 1-1 0 0,1-1 1 0 0,-1 1 0 0 0,1 0 0 0 0,0 0-1 0 0,1 1 1 0 0,-1 0 0 0 0,1 0-1 0 0,0 1 1 0 0,0 0 0 0 0,1 0 0 0 0,-1 0-1 0 0,1 1 1 0 0,0 0 0 0 0,0 1-1 0 0,4-2 17 0 0,-5 8 45 0 0,0 0-1 0 0,0 1 1 0 0,0-1-1 0 0,-1 1 1 0 0,0 1-1 0 0,0-1 1 0 0,0 1-1 0 0,-1 0 1 0 0,0 0-1 0 0,0 0 1 0 0,-1 1-1 0 0,1 0 1 0 0,-1 0-1 0 0,-1 0 1 0 0,1 0-1 0 0,-1 1 1 0 0,-1-1-1 0 0,1 1 1 0 0,-1 0-1 0 0,-1 0 1 0 0,1 0-1 0 0,-1 0 0 0 0,-1 0 1 0 0,1 0-1 0 0,-2 1-44 0 0,40 211 756 0 0,-41-190-6987 0 0,2-28 2914 0 0,0-9 2069 0 0</inkml:trace>
  <inkml:trace contextRef="#ctx0" brushRef="#br0" timeOffset="272.187">726 649 4108 0 0,'4'0'1132'0'0,"0"-3"-519"0"0,-4 3-621 0 0,-2-1 0 0 0,-4 2-1385 0 0,-1-1 69 0 0,-14-3 24 0 0</inkml:trace>
  <inkml:trace contextRef="#ctx0" brushRef="#br0" timeOffset="9581.436">1262 250 1392 0 0,'0'0'572'0'0,"2"-3"3"0"0,52-70 4449 0 0,-151 197-2911 0 0,70-84-2033 0 0,1 1 1 0 0,2 1-1 0 0,2 1 1 0 0,2 1-1 0 0,2 1 1 0 0,1 1-1 0 0,3 1 0 0 0,2 0 1 0 0,2 0-1 0 0,2 1 1 0 0,-1 33-81 0 0,10-59-26 0 0,2 0-1 0 0,0 0 1 0 0,2 0 0 0 0,0-1 0 0 0,1 0-1 0 0,2 0 1 0 0,0 0 0 0 0,1-1 0 0 0,1 0-1 0 0,0-1 1 0 0,2 0 0 0 0,0-1 0 0 0,2 0-1 0 0,-1-1 1 0 0,3 0 26 0 0,-7-6-456 0 0,1-1 0 0 0,0-1 0 0 0,0 0 0 0 0,1 0 1 0 0,0-1-1 0 0,1 0 0 0 0,0-1 0 0 0,0-1 0 0 0,1 0 0 0 0,0 0 0 0 0,0-1 0 0 0,0-1 0 0 0,0 0 0 0 0,1-1 0 0 0,9 1 456 0 0,-5-3-1248 0 0</inkml:trace>
  <inkml:trace contextRef="#ctx0" brushRef="#br0" timeOffset="10312.863">1676 469 1556 0 0,'5'-5'1209'0'0,"-3"9"2351"0"0,-63 308-1396 0 0,60-306-2140 0 0,-7 136 1209 0 0,8-138-1212 0 0,0 0 0 0 0,1 0 0 0 0,-1 0 0 0 0,1-1 0 0 0,-1 1 0 0 0,1 0 0 0 0,1 0 0 0 0,-1 0-1 0 0,0-1 1 0 0,1 1 0 0 0,0 0 0 0 0,0-1 0 0 0,0 0 0 0 0,0 1 0 0 0,0-1 0 0 0,1 0 0 0 0,-1 0-1 0 0,1 0 1 0 0,0 0 0 0 0,0-1 0 0 0,0 1 0 0 0,0-1 0 0 0,1 0 0 0 0,-1 0 0 0 0,1 0 0 0 0,-1 0 0 0 0,1-1-1 0 0,0 1 1 0 0,-1-1 0 0 0,1 0 0 0 0,0 0 0 0 0,2 0-21 0 0,-2-2-211 0 0,0 0 1 0 0,0 0-1 0 0,-1-1 1 0 0,1 1-1 0 0,-1-1 0 0 0,1 0 1 0 0,-1 0-1 0 0,1 0 1 0 0,-1 0-1 0 0,0-1 1 0 0,0 0-1 0 0,0 1 0 0 0,-1-1 1 0 0,1 0-1 0 0,-1 0 1 0 0,1 0-1 0 0,-1-1 1 0 0,0 1-1 0 0,0-1 0 0 0,-1 1 1 0 0,1-1-1 0 0,-1 1 1 0 0,1-1-1 0 0,-1 0 1 0 0,0 0-1 0 0,0 0 0 0 0,-1 0 1 0 0,1 0-1 0 0,-1 1 1 0 0,0-1-1 0 0,0 0 0 0 0,-1 0 1 0 0,1 0-1 0 0,-1 0 1 0 0,1 0-1 0 0,-1 0 1 0 0,-1-2 210 0 0,-10-36-1432 0 0</inkml:trace>
  <inkml:trace contextRef="#ctx0" brushRef="#br0" timeOffset="10654.542">1610 276 976 0 0,'-5'-23'8549'0'0,"4"-8"-4891"0"0,4 7-4099 0 0,5 24-3306 0 0,57 65-2272 0 0,-45-52 4823 0 0</inkml:trace>
  <inkml:trace contextRef="#ctx0" brushRef="#br0" timeOffset="10935.468">1998 634 1192 0 0,'15'1'8331'0'0,"55"-18"-8081"0"0,-40 9 559 0 0,187-28-498 0 0,-73 29-6694 0 0,-140 9 5185 0 0,7 11 6 0 0</inkml:trace>
  <inkml:trace contextRef="#ctx0" brushRef="#br0" timeOffset="11184.481">1961 784 3016 0 0,'68'0'4026'0'0,"174"-32"-2644"0"0,-72-9-6875 0 0,-157 36 4246 0 0</inkml:trace>
  <inkml:trace contextRef="#ctx0" brushRef="#br0" timeOffset="11510.716">2164 369 836 0 0,'-4'-22'5756'0'0,"0"30"-2777"0"0,17 367-1253 0 0,48 36-2295 0 0,-60-404 115 0 0,1 13-924 0 0,4-14-2483 0 0,-6-6 2536 0 0,1-2 91 0 0,2-9 102 0 0</inkml:trace>
  <inkml:trace contextRef="#ctx0" brushRef="#br0" timeOffset="11993.414">2785 601 856 0 0,'21'9'6549'0'0,"6"51"-6087"0"0,-22-47 235 0 0,113 309 3291 0 0,-124-220-2720 0 0,6-100-1284 0 0,-1 1-1 0 0,0-1 1 0 0,1 0 0 0 0,-1 1-1 0 0,0-1 1 0 0,-1 1-1 0 0,1-1 1 0 0,0 0 0 0 0,0 0-1 0 0,-1 0 1 0 0,0 0-1 0 0,1 0 1 0 0,-1 0 0 0 0,0 0-1 0 0,0 0 1 0 0,0-1 0 0 0,0 1-1 0 0,0-1 1 0 0,0 1-1 0 0,0-1 1 0 0,-1 0 0 0 0,1 0-1 0 0,0 0 1 0 0,-1 0-1 0 0,1 0 1 0 0,-1-1 0 0 0,1 1-1 0 0,-1-1 1 0 0,1 1-1 0 0,-1-1 1 0 0,1 0 0 0 0,-1 0-1 0 0,1 0 1 0 0,-1-1-1 0 0,0 1 1 0 0,1 0 0 0 0,-1-1-1 0 0,1 0 1 0 0,-1 1 0 0 0,-1-2 16 0 0,-4-2-392 0 0,0 0-1 0 0,0-1 1 0 0,0 0 0 0 0,1 0 0 0 0,0-1 0 0 0,0 0 0 0 0,1 0 0 0 0,-1-1 0 0 0,1 1 0 0 0,1-1 0 0 0,-1-1 0 0 0,1 1 0 0 0,0-1 0 0 0,1 0 0 0 0,0 0 0 0 0,0 0 0 0 0,1 0 0 0 0,0-1 0 0 0,0 0 0 0 0,1 1 0 0 0,0-1 0 0 0,1 0 0 0 0,0 0 0 0 0,0 0 0 0 0,1 0 0 0 0,0-1 392 0 0,0-11-1420 0 0</inkml:trace>
  <inkml:trace contextRef="#ctx0" brushRef="#br0" timeOffset="12304.462">2763 340 1196 0 0,'-21'-18'7991'0'0,"5"-8"-4980"0"0,-21-22-1432 0 0,30 42-614 0 0,-13 3-9250 0 0,28 10 4645 0 0,-2-6 2447 0 0</inkml:trace>
  <inkml:trace contextRef="#ctx0" brushRef="#br0" timeOffset="12567.078">3113 192 836 0 0,'35'-7'6263'0'0,"-4"37"-4542"0"0,8 53-855 0 0,-24-34-552 0 0,-2 2-1 0 0,-3-1 1 0 0,-1 1 0 0 0,-3 1-1 0 0,-3-1 1 0 0,-1 1-1 0 0,-3 0 1 0 0,-2-1-1 0 0,-2 1 1 0 0,-2-1 0 0 0,-3 0-1 0 0,-10 28-313 0 0,10-45-247 0 0,-1 0-1 0 0,-2-1 1 0 0,-1-1-1 0 0,-1 0 0 0 0,-2-1 1 0 0,-14 19 247 0 0,17-29-604 0 0,-1 0-1 0 0,-1-1 1 0 0,-1 0-1 0 0,-1-2 1 0 0,-1 0 0 0 0,0 0-1 0 0,-1-2 1 0 0,-1-1-1 0 0,0 0 1 0 0,-1-2 0 0 0,-1 0-1 0 0,0-2 1 0 0,-1 0-1 0 0,-21 6 605 0 0,-22-1-1194 0 0</inkml:trace>
  <inkml:trace contextRef="#ctx0" brushRef="#br0" timeOffset="30602.519">4215 649 1504 0 0,'-20'-2'1424'0'0,"-39"-18"1006"0"0,101 8-1407 0 0,268-37-384 0 0,1 14 0 0 0,104 9-639 0 0,14-2 68 0 0,1386-54 523 0 0,-816 56-378 0 0,-957 23 131 0 0,-1 1-2413 0 0,-69 7-1570 0 0,12-4 2444 0 0</inkml:trace>
  <inkml:trace contextRef="#ctx0" brushRef="#br0" timeOffset="32531.239">4121 676 1100 0 0,'-34'-60'2660'0'0,"35"61"-2618"0"0,-1-1 0 0 0,0 1 0 0 0,0 0 0 0 0,0-1 1 0 0,0 1-1 0 0,0 0 0 0 0,0-1 0 0 0,-1 1 0 0 0,1 0 0 0 0,0-1 0 0 0,0 1 0 0 0,0 0 0 0 0,-1-1 0 0 0,1 1 0 0 0,0-1 0 0 0,-1 1 0 0 0,1-1 0 0 0,0 1 0 0 0,-1 0 0 0 0,1-1 0 0 0,-1 1 0 0 0,1-1 0 0 0,0 0 0 0 0,-1 1 0 0 0,0-1 0 0 0,1 1 0 0 0,-1-1 0 0 0,1 0 0 0 0,-1 1 0 0 0,1-1 1 0 0,-1 0-1 0 0,0 0 0 0 0,1 1 0 0 0,-1-1 0 0 0,0 0 0 0 0,1 0 0 0 0,-1 0 0 0 0,1 0 0 0 0,-1 0 0 0 0,0 0 0 0 0,1 0 0 0 0,-1 0 0 0 0,0 0 0 0 0,1 0 0 0 0,-1 0 0 0 0,0-1 0 0 0,1 1 0 0 0,-1 0 0 0 0,0 0 0 0 0,1 0 0 0 0,-1-1 0 0 0,1 1 0 0 0,-1-1-42 0 0,1 2-5 0 0,-11 63 52 0 0,3 0 1 0 0,2 1 0 0 0,4-1-1 0 0,2 1 1 0 0,4 0 0 0 0,10 60-48 0 0,-7-51 46 0 0,18 235 81 0 0,54 465 108 0 0,-40-576-159 0 0,-21-120 6 0 0,-3 1-1 0 0,-4 0 1 0 0,0 75-82 0 0,12 247 373 0 0,1 121-15 0 0,6-358-212 0 0,-10-70 66 0 0,-13-20 180 0 0,12-46-348 0 0,26 204 80 0 0,-43-214-26 0 0,-2-17-83 0 0,-1 0 0 0 0,1 0 0 0 0,0 0 0 0 0,-1 0 0 0 0,1 1 0 0 0,0-1 0 0 0,0 0 0 0 0,0 0 0 0 0,0 0 0 0 0,0 0 0 0 0,0 0 0 0 0,0 0 1 0 0,0 0-1 0 0,0 0 0 0 0,1 0 0 0 0,-1 0 0 0 0,0 0 0 0 0,1 0 0 0 0,-1 0 0 0 0,1 0 0 0 0,-1 0 0 0 0,1 0 0 0 0,-1 0 0 0 0,1 0 0 0 0,0 0 0 0 0,0 0 0 0 0,-1 0 0 0 0,1-1 0 0 0,0 1 0 0 0,0 0 0 0 0,0-1 0 0 0,0 1 0 0 0,0 0 0 0 0,0-1 0 0 0,0 1 0 0 0,0-1 0 0 0,0 0 0 0 0,0 1 0 0 0,0-1 0 0 0,0 0 1 0 0,0 0-1 0 0,0 1 0 0 0,0-1 0 0 0,0 0 0 0 0,0 0 0 0 0,0 0 0 0 0,0 0 0 0 0,1 0 0 0 0,-1-1 0 0 0,0 1-15 0 0,155-2 427 0 0,981 3-371 0 0,-581-15-188 0 0,558-10 268 0 0,212-38-1475 0 0,-1017 52 1551 0 0,-178 10-2885 0 0,-76 0-41 0 0,-53 0 1420 0 0</inkml:trace>
  <inkml:trace contextRef="#ctx0" brushRef="#br0" timeOffset="34645.698">8261 342 908 0 0,'0'0'272'0'0,"0"0"-9"0"0,0 0 6 0 0,0 0-65 0 0,0 0 15 0 0,0 0 16 0 0,0 0-15 0 0,0 0-10 0 0,0 0 39 0 0,0 0-36 0 0,0 0 11 0 0,0 0-48 0 0,0 0-12 0 0,0 0 54 0 0,0 0 10 0 0,1-19 1461 0 0,85-16-1325 0 0,-70 32-340 0 0,422-40 649 0 0,-9 10-266 0 0,-321 22-213 0 0,-60 5 594 0 0,-46 6-764 0 0,-2 0-18 0 0,0 0-67 0 0,12 14 14 0 0,-28 123 65 0 0,-36 1302 444 0 0,52-522 236 0 0,-31-699-673 0 0,15 62 241 0 0,7-47-120 0 0,7-35-243 0 0,10 11 247 0 0,-8-135-49 0 0,0-73-90 0 0,0 30-20 0 0,28 28-103 0 0,-24 214 202 0 0,-6-270-92 0 0,-1 0-1 0 0,1 0 0 0 0,-1-1 1 0 0,0 1-1 0 0,0-1 0 0 0,0 0 1 0 0,0 0-1 0 0,0 0 0 0 0,0 0 1 0 0,0 0-1 0 0,-1-1 1 0 0,1 1-1 0 0,-1-1 0 0 0,1 0 1 0 0,-1 0-1 0 0,0 0 0 0 0,1-1 1 0 0,-1 1-1 0 0,0-1 0 0 0,1 0 1 0 0,-1 0-1 0 0,0 0 0 0 0,0-1 1 0 0,1 1-1 0 0,-1-1 1 0 0,1 0-1 0 0,-1 0 0 0 0,0 0 1 0 0,1 0-1 0 0,-2-2 3 0 0,-286-36-1814 0 0,100 29-2810 0 0,159 3 3331 0 0</inkml:trace>
  <inkml:trace contextRef="#ctx0" brushRef="#br0" timeOffset="35683.059">10482 48 1492 0 0,'0'0'404'0'0,"0"0"-132"0"0,-3-16 216 0 0,-4 12-405 0 0,0 0 0 0 0,-1 0 1 0 0,1 0-1 0 0,-1 1 0 0 0,0 0 1 0 0,1 1-1 0 0,-1 0 0 0 0,0 0 1 0 0,-1 0-1 0 0,1 1 0 0 0,0 0 1 0 0,0 1-1 0 0,0 0 0 0 0,-1 0 1 0 0,1 1-1 0 0,-3 1-83 0 0,-1-2 143 0 0,-33 2 44 0 0,0 1 0 0 0,1 3 1 0 0,-1 1-1 0 0,1 3 0 0 0,0 1 0 0 0,1 3 1 0 0,1 1-1 0 0,0 2 0 0 0,1 2 1 0 0,1 1-1 0 0,-15 12-187 0 0,41-24 57 0 0,0 1-1 0 0,1 0 1 0 0,0 0 0 0 0,1 2-1 0 0,0-1 1 0 0,0 2 0 0 0,1-1-1 0 0,1 2 1 0 0,0-1 0 0 0,0 1-1 0 0,2 1 1 0 0,0 0 0 0 0,0 0-1 0 0,1 1 1 0 0,1-1 0 0 0,0 1-1 0 0,1 1 1 0 0,0 5-57 0 0,4-9 52 0 0,1 1 0 0 0,1 0 1 0 0,0 0-1 0 0,1 0 0 0 0,0-1 0 0 0,1 1 0 0 0,0-1 0 0 0,1 1 1 0 0,0-1-1 0 0,1-1 0 0 0,1 1 0 0 0,0-1 0 0 0,0 1 0 0 0,1-2 1 0 0,0 1-1 0 0,1-1 0 0 0,0 0 0 0 0,1-1 0 0 0,0 0 1 0 0,1 0-1 0 0,0-1 0 0 0,0 0 0 0 0,0 0 0 0 0,1-2 0 0 0,0 1 1 0 0,1-1-1 0 0,2 0-52 0 0,105 66 305 0 0,-76-49-227 0 0,-2 1 0 0 0,0 2 0 0 0,-2 2 0 0 0,0 1 1 0 0,-3 2-1 0 0,0 2 0 0 0,-2 1 0 0 0,4 8-78 0 0,-33-36 38 0 0,0-1 0 0 0,0 1 0 0 0,-1 0 0 0 0,0 0 0 0 0,0 1 0 0 0,0 0 1 0 0,-1-1-1 0 0,0 1 0 0 0,0 0 0 0 0,-1 0 0 0 0,0 1 0 0 0,0-1 0 0 0,0 0 0 0 0,-1 1 0 0 0,0-1 0 0 0,-1 1 0 0 0,0-1 1 0 0,0 1-1 0 0,0-1 0 0 0,-1 1 0 0 0,0-1 0 0 0,-1 0 0 0 0,0 1 0 0 0,0-1 0 0 0,0 0 0 0 0,-1 0 0 0 0,0 0 0 0 0,0 0 1 0 0,-1-1-1 0 0,0 1 0 0 0,0-1 0 0 0,0 0 0 0 0,-1 0 0 0 0,0 0 0 0 0,0-1 0 0 0,-1 0 0 0 0,0 1-38 0 0,-17 7-61 0 0,0-1 0 0 0,-1 0 0 0 0,0-2-1 0 0,-1-1 1 0 0,0-1 0 0 0,0-1 0 0 0,-1-2-1 0 0,0 0 1 0 0,0-2 0 0 0,0 0 0 0 0,0-2-1 0 0,-1-1 1 0 0,-13-2 61 0 0,10 0-920 0 0,0-1-1 0 0,0-1 0 0 0,0-1 0 0 0,0-2 1 0 0,1-1-1 0 0,-25-11 921 0 0,12 3-1273 0 0,3-1 50 0 0</inkml:trace>
  <inkml:trace contextRef="#ctx0" brushRef="#br0" timeOffset="40181.922">5779 546 1312 0 0,'0'0'393'0'0,"0"0"-43"0"0,0 0-71 0 0,0 0-38 0 0,0 0 34 0 0,3-3-50 0 0,43-69 4814 0 0,-46 72-4938 0 0,0 0 15 0 0,0 0 1 0 0,0 0-40 0 0,0 0 13 0 0,0 0-29 0 0,0 0-65 0 0,0 0 7 0 0,-13 6 85 0 0,-67 228-66 0 0,56-154-20 0 0,-3-1 0 0 0,-3-1 0 0 0,-4-2 0 0 0,-3-1 0 0 0,-4 0-2 0 0,-140 139 7 0 0,-97-46-88 0 0,141-100 297 0 0,-4 22-14 0 0,1-31 434 0 0,-19-1-52 0 0,21-21 82 0 0,96-33-43 0 0,40-4-631 0 0,-36 3-1 0 0,-115 63 580 0 0,148-65-264 0 0,-14-1-9019 0 0,14-3 7474 0 0,-2-13 83 0 0</inkml:trace>
  <inkml:trace contextRef="#ctx0" brushRef="#br0" timeOffset="40678.886">4492 954 1228 0 0,'-7'-34'4282'0'0,"2"10"-1178"0"0,3 41-1937 0 0,5 37-1030 0 0,3 0 0 0 0,3-1 1 0 0,1 0-1 0 0,3 0 0 0 0,4 4-137 0 0,24 105-536 0 0,-36-127-863 0 0,-5-33 349 0 0,-12-2-2963 0 0,3-12 2572 0 0</inkml:trace>
  <inkml:trace contextRef="#ctx0" brushRef="#br0" timeOffset="41689.785">4508 957 928 0 0,'-26'-14'8300'0'0,"60"-32"-7353"0"0,-28 41-953 0 0,0 0-1 0 0,0 1 1 0 0,0 0 0 0 0,1 0 0 0 0,-1 0 0 0 0,1 0-1 0 0,0 1 1 0 0,0 0 0 0 0,0 1 0 0 0,0 0-1 0 0,1 0 1 0 0,-1 0 0 0 0,1 1 0 0 0,-1 0 0 0 0,5 0 6 0 0,-7 4-1 0 0,1 1 0 0 0,-1-1 0 0 0,0 1 0 0 0,0 0 0 0 0,0 0 0 0 0,0 0 0 0 0,-1 1 0 0 0,0-1 0 0 0,0 1 0 0 0,0 0 1 0 0,0 1-1 0 0,-1-1 0 0 0,0 1 0 0 0,0-1 0 0 0,0 1 0 0 0,-1 0 0 0 0,0 0 0 0 0,0 0 0 0 0,0 0 0 0 0,-1 0 0 0 0,0 1 0 0 0,0-1 1 0 0,-1 0-1 0 0,0 2 1 0 0,7 149 202 0 0,52-144-146 0 0,-54-13-55 0 0,1 0 0 0 0,-1 1 0 0 0,1-1 0 0 0,-1 1 0 0 0,1 0-1 0 0,-1 0 1 0 0,0 1 0 0 0,0 0 0 0 0,0 0 0 0 0,0 0 0 0 0,0 0 0 0 0,0 1 0 0 0,0 0-1 0 0,-1 0 1 0 0,1 0 0 0 0,-1 1 0 0 0,0-1 0 0 0,0 1 0 0 0,0 0 0 0 0,-1 0-1 0 0,1 0 1 0 0,-1 1 0 0 0,0-1 0 0 0,0 1 0 0 0,-1 0 0 0 0,1 0 0 0 0,-1 0 0 0 0,0 0-1 0 0,0 0 1 0 0,-1 0 0 0 0,0 1 0 0 0,0-1 0 0 0,0 0 0 0 0,0 1 0 0 0,-1-1-1 0 0,0 1 1 0 0,0-1 0 0 0,0 1 0 0 0,-1-1 0 0 0,0 4-1 0 0,-3 4-4 0 0,-1 0 0 0 0,0 0 0 0 0,-1-1 0 0 0,-1 1 0 0 0,1-1 0 0 0,-2-1 1 0 0,0 1-1 0 0,0-1 0 0 0,-1-1 0 0 0,0 1 0 0 0,-1-2 0 0 0,0 1 0 0 0,-1-1 0 0 0,0-1 0 0 0,0 0 0 0 0,-1 0 0 0 0,0-1 1 0 0,0-1-1 0 0,-1 0 0 0 0,1-1 0 0 0,-1 0 0 0 0,-1-1 0 0 0,-5 1 4 0 0,17-5-57 0 0,1 0 1 0 0,0 0-1 0 0,0 0 0 0 0,0 0 1 0 0,0 0-1 0 0,0 0 0 0 0,0 0 0 0 0,0 0 1 0 0,-1-1-1 0 0,1 1 0 0 0,0-1 1 0 0,0 1-1 0 0,0-1 0 0 0,0 1 1 0 0,0-1-1 0 0,0 1 0 0 0,1-1 1 0 0,-1 0-1 0 0,0 1 0 0 0,0-1 1 0 0,0 0-1 0 0,1 0 0 0 0,-1 0 0 0 0,0 0 1 0 0,1 0-1 0 0,-1 0 0 0 0,0 0 1 0 0,1 0-1 0 0,0 0 0 0 0,-1 0 1 0 0,1 0-1 0 0,-1 0 0 0 0,1 0 1 0 0,0 0-1 0 0,0 0 0 0 0,0 0 1 0 0,0 0-1 0 0,0 0 0 0 0,0-1 1 0 0,0 1-1 0 0,0 0 0 0 0,0 0 0 0 0,0 0 1 0 0,1 0-1 0 0,-1 0 0 0 0,0 0 1 0 0,1 0-1 0 0,-1 0 0 0 0,1 0 1 0 0,-1 0-1 0 0,1 0 0 0 0,-1 0 1 0 0,1 0-1 0 0,0-1 57 0 0,29-57-3150 0 0,-9 34 1849 0 0,3-2 18 0 0</inkml:trace>
  <inkml:trace contextRef="#ctx0" brushRef="#br0" timeOffset="41986.313">5100 1036 988 0 0,'29'-48'9145'0'0,"-17"91"-7447"0"0,2 1-1633 0 0,19 67-2542 0 0,-15 3-3528 0 0,-18-96 4707 0 0</inkml:trace>
  <inkml:trace contextRef="#ctx0" brushRef="#br0" timeOffset="43030.29">4734 1728 1436 0 0,'0'0'652'0'0,"-3"-2"-32"0"0,2 1-549 0 0,-1 1 1 0 0,1-1-1 0 0,-1 0 0 0 0,1 0 0 0 0,-1 1 1 0 0,1-1-1 0 0,0 0 0 0 0,-1 0 0 0 0,1 0 1 0 0,0 0-1 0 0,0 0 0 0 0,0-1 0 0 0,0 1 0 0 0,0 0 1 0 0,0 0-1 0 0,0-1 0 0 0,0 1 0 0 0,0-1 1 0 0,0 1-1 0 0,1-1 0 0 0,-1 1 0 0 0,1-1 0 0 0,-1 1 1 0 0,1-1-1 0 0,0 0 0 0 0,-1 1 0 0 0,1-1 1 0 0,0 1-1 0 0,0-1 0 0 0,0 0 0 0 0,0 1 1 0 0,1-1-1 0 0,-1 0 0 0 0,0 1 0 0 0,1-1 0 0 0,-1 1 1 0 0,1-1-1 0 0,-1 1 0 0 0,1-1 0 0 0,0 1 1 0 0,0-1-1 0 0,-1 1 0 0 0,1 0 0 0 0,0-1 0 0 0,0 1 1 0 0,1 0-1 0 0,-1 0 0 0 0,0 0 0 0 0,0 0 1 0 0,0 0-1 0 0,1 0 0 0 0,-1 0 0 0 0,1 0 1 0 0,-1 0-1 0 0,0 0 0 0 0,1 1 0 0 0,-1-1 0 0 0,1 1 1 0 0,0-1-1 0 0,-1 1 0 0 0,1 0 0 0 0,-1 0 1 0 0,1-1-1 0 0,0 1 0 0 0,0 0-71 0 0,10 2 48 0 0,0 0 0 0 0,-1 1 0 0 0,1 0-1 0 0,-1 1 1 0 0,1 0 0 0 0,-1 0 0 0 0,0 1 0 0 0,-1 1 0 0 0,1 0-1 0 0,-1 1 1 0 0,0 0 0 0 0,-1 0 0 0 0,1 1 0 0 0,-1 0 0 0 0,-1 1-1 0 0,0-1 1 0 0,0 2 0 0 0,5 7-48 0 0,104 197 622 0 0,-99-160-454 0 0,-3 1-1 0 0,-2 1 1 0 0,-3-1 0 0 0,-2 2 0 0 0,-3-1 0 0 0,-2 1 0 0 0,-4 40-168 0 0,-6-30 162 0 0,-4 0 1 0 0,-2 0 0 0 0,-3-1 0 0 0,-3-1 0 0 0,-3-1 0 0 0,-3-1-1 0 0,-2-1 1 0 0,-3-1 0 0 0,-29 42-163 0 0,-148 202 531 0 0,151-241-1473 0 0,55-64 567 0 0,1 0-2 0 0,0 0-42 0 0,0 0-250 0 0,-31-25-2631 0 0,1 7 648 0 0,10 8 1390 0 0</inkml:trace>
  <inkml:trace contextRef="#ctx0" brushRef="#br0" timeOffset="43604.277">4505 2346 1552 0 0,'1'-21'4886'0'0,"-1"34"-3150"0"0,-3 44-1242 0 0,-1-41-407 0 0,1 0 1 0 0,1 0-1 0 0,0 0 0 0 0,1 0 1 0 0,1 0-1 0 0,0 1 0 0 0,2-1 0 0 0,0 0 1 0 0,0 0-1 0 0,3 7-87 0 0,15 57 148 0 0,-16-44-3884 0 0,-13-24 899 0 0,5-13 1453 0 0</inkml:trace>
  <inkml:trace contextRef="#ctx0" brushRef="#br0" timeOffset="44628.339">4537 2310 896 0 0,'-24'-33'7105'0'0,"4"28"-6245"0"0,-4-1 56 0 0,57-13-669 0 0,-25 16-250 0 0,-5 1 6 0 0,0 0-1 0 0,-1 0 1 0 0,1 0-1 0 0,0 1 0 0 0,0-1 1 0 0,0 1-1 0 0,0 0 0 0 0,0 0 1 0 0,0 0-1 0 0,0 0 1 0 0,0 1-1 0 0,0-1 0 0 0,0 1 1 0 0,0 0-1 0 0,1-1 1 0 0,-1 2-1 0 0,0-1 0 0 0,0 0 1 0 0,0 1-1 0 0,1-1 0 0 0,-1 1 1 0 0,0 0-1 0 0,0 0 1 0 0,0 0-1 0 0,0 0 0 0 0,0 1 1 0 0,-1-1-1 0 0,1 1 1 0 0,0 0-1 0 0,-1-1 0 0 0,1 1 1 0 0,-1 1-1 0 0,1-1 0 0 0,-1 0 1 0 0,0 1-1 0 0,0-1 1 0 0,0 1-1 0 0,0-1 0 0 0,-1 1 1 0 0,1 0-1 0 0,-1 0 1 0 0,2 2-3 0 0,0 8 1 0 0,0 0 0 0 0,-1 0 1 0 0,0 0-1 0 0,-1 0 0 0 0,-1 0 1 0 0,0 1-1 0 0,-1-1 0 0 0,0 0 1 0 0,-1 0-1 0 0,0 0 0 0 0,-1 0 1 0 0,-1 0-1 0 0,0-1 0 0 0,0 0 0 0 0,-4 7-1 0 0,-8 29 57 0 0,15-48-43 0 0,0 1 0 0 0,1 0 0 0 0,-1-1 0 0 0,0 1 0 0 0,0 0 0 0 0,1 0-1 0 0,-1 0 1 0 0,0-1 0 0 0,1 1 0 0 0,-1 0 0 0 0,1 0 0 0 0,-1 0 0 0 0,1 0 0 0 0,0 0-1 0 0,-1 0 1 0 0,1 0 0 0 0,0 0 0 0 0,-1 0 0 0 0,1 0 0 0 0,0 0 0 0 0,0 1 0 0 0,0-1-1 0 0,0 0 1 0 0,0 0 0 0 0,0 0 0 0 0,1 0 0 0 0,-1 0 0 0 0,0 0 0 0 0,1 0 0 0 0,-1 0-1 0 0,0 0 1 0 0,1 0 0 0 0,-1 0 0 0 0,1 0 0 0 0,-1 0 0 0 0,1 0 0 0 0,0-1 0 0 0,-1 1-1 0 0,1 0 1 0 0,0 0 0 0 0,0 0 0 0 0,-1-1 0 0 0,1 1 0 0 0,0-1 0 0 0,0 1 0 0 0,0 0-1 0 0,0-1 1 0 0,0 1 0 0 0,0-1 0 0 0,0 0 0 0 0,0 1 0 0 0,0-1 0 0 0,0 0 0 0 0,0 0-1 0 0,0 0 1 0 0,0 1 0 0 0,0-1 0 0 0,0 0 0 0 0,0 0 0 0 0,0-1 0 0 0,1 1 0 0 0,-1 0-14 0 0,8 2-58 0 0,-4-1 66 0 0,0 0-1 0 0,-1 0 1 0 0,1 0 0 0 0,-1 1-1 0 0,1 0 1 0 0,-1 0 0 0 0,0 0 0 0 0,0 1-1 0 0,0-1 1 0 0,0 1 0 0 0,0 0-1 0 0,0 0 1 0 0,-1 0 0 0 0,0 1-1 0 0,1-1 1 0 0,-1 1 0 0 0,-1 0-1 0 0,1 0 1 0 0,0 0 0 0 0,-1 0-1 0 0,0 0 1 0 0,0 0 0 0 0,0 1 0 0 0,0-1-1 0 0,-1 1 1 0 0,0-1 0 0 0,0 1-1 0 0,0 0 1 0 0,0-1 0 0 0,-1 1-1 0 0,0 0 1 0 0,0 4-8 0 0,0 2 25 0 0,-1-1-1 0 0,0 0 0 0 0,-1 0 1 0 0,1 0-1 0 0,-2 0 1 0 0,0 0-1 0 0,0 0 1 0 0,-1 0-1 0 0,0-1 1 0 0,0 1-1 0 0,-1-1 1 0 0,0-1-1 0 0,-1 1 1 0 0,-6 7-25 0 0,9-11-54 0 0,0-1-1 0 0,0 1 1 0 0,0-1 0 0 0,-1 0 0 0 0,1 0 0 0 0,-1 0 0 0 0,0-1 0 0 0,0 1-1 0 0,0-1 1 0 0,-1 0 0 0 0,1 0 0 0 0,-1 0 0 0 0,0-1 0 0 0,0 0 0 0 0,0 1 0 0 0,0-2-1 0 0,0 1 1 0 0,0-1 0 0 0,0 0 0 0 0,0 0 0 0 0,-1 0 0 0 0,1 0 0 0 0,0-1-1 0 0,-1 0 1 0 0,1 0 0 0 0,0-1 0 0 0,-1 0 0 0 0,1 0 0 0 0,0 0 0 0 0,-2-1 54 0 0,-5-49-6516 0 0,28 25 5202 0 0</inkml:trace>
  <inkml:trace contextRef="#ctx0" brushRef="#br0" timeOffset="44999.669">4881 2739 1768 0 0,'33'-11'4292'0'0,"9"35"-2856"0"0,-38-18-1293 0 0,0-1-1 0 0,1 1 1 0 0,-2 0-1 0 0,1 0 1 0 0,-1 0 0 0 0,0 1-1 0 0,0-1 1 0 0,0 1-1 0 0,-1 0 1 0 0,0 0 0 0 0,-1-1-1 0 0,1 1 1 0 0,-1 0-1 0 0,-1 1 1 0 0,1-1 0 0 0,-1 0-1 0 0,-1 0 1 0 0,1 0-1 0 0,-1 0 1 0 0,0 0 0 0 0,-1 0-1 0 0,0 0 1 0 0,0 0-1 0 0,-2 4-142 0 0,3-10 15 0 0,1-1-1 0 0,-1 1 0 0 0,1-1 0 0 0,-1 1 0 0 0,1 0 0 0 0,-1-1 1 0 0,1 1-1 0 0,-1 0 0 0 0,1 0 0 0 0,0-1 0 0 0,-1 1 1 0 0,1 0-1 0 0,0 0 0 0 0,0 0 0 0 0,-1-1 0 0 0,1 1 1 0 0,0 0-1 0 0,0 0 0 0 0,0 0 0 0 0,0 0 0 0 0,0-1 1 0 0,0 1-1 0 0,0 0 0 0 0,1 0 0 0 0,-1 0 0 0 0,0-1 1 0 0,0 1-1 0 0,1 0 0 0 0,-1 0 0 0 0,0 0 0 0 0,1-1 0 0 0,-1 1 1 0 0,1 0-1 0 0,-1-1 0 0 0,1 1 0 0 0,-1 0 0 0 0,1-1 1 0 0,-1 1-1 0 0,1-1 0 0 0,0 1 0 0 0,-1-1 0 0 0,1 1 1 0 0,0-1-1 0 0,-1 1 0 0 0,1-1 0 0 0,0 0 0 0 0,0 1 1 0 0,0-1-1 0 0,-1 0 0 0 0,1 0 0 0 0,0 1 0 0 0,0-1 1 0 0,0 0-1 0 0,0 0 0 0 0,-1 0 0 0 0,1 0 0 0 0,0 0 0 0 0,0 0 1 0 0,0 0-1 0 0,0-1 0 0 0,-1 1 0 0 0,1 0-14 0 0,59-13-1685 0 0,-53 11 1384 0 0,138-48-6972 0 0,-119 38 5950 0 0</inkml:trace>
  <inkml:trace contextRef="#ctx0" brushRef="#br0" timeOffset="46603.148">4886 3248 1372 0 0,'-5'-33'1669'0'0,"19"-13"-824"0"0,28 25-486 0 0,0 1 0 0 0,2 1 1 0 0,0 3-1 0 0,1 2 1 0 0,0 1-1 0 0,1 3 0 0 0,0 2 1 0 0,1 1-1 0 0,0 3 0 0 0,0 2 1 0 0,45 3-360 0 0,170 32 581 0 0,-191-14-486 0 0,-1 3 1 0 0,-1 3-1 0 0,-1 4 0 0 0,-1 2 0 0 0,-2 3 0 0 0,-1 3 0 0 0,-2 2 1 0 0,-1 4-1 0 0,-3 2 0 0 0,-2 2 0 0 0,-1 3 0 0 0,-3 2 1 0 0,-3 2-1 0 0,31 45-95 0 0,-64-80 78 0 0,0 0-1 0 0,-2 2 1 0 0,0 0 0 0 0,-2 0-1 0 0,0 1 1 0 0,-2 1 0 0 0,0 0 0 0 0,-2 0-1 0 0,0 1 1 0 0,-1 0 0 0 0,-2 0-1 0 0,0 0 1 0 0,-2 1 0 0 0,-1 0-1 0 0,-1 0 1 0 0,-1-1 0 0 0,-1 1 0 0 0,-1 0-1 0 0,-1 0 1 0 0,-1-1 0 0 0,-1 1-1 0 0,-4 8-77 0 0,1-13-117 0 0,-1 0 0 0 0,0 0 0 0 0,-2-1 0 0 0,0 0 0 0 0,-1-1 0 0 0,-1 0 0 0 0,0-1 0 0 0,-2-1 0 0 0,0 0 0 0 0,0-1 0 0 0,-2 0 0 0 0,0-1 0 0 0,0-1 0 0 0,-1-1 0 0 0,-1 0 0 0 0,0-2 0 0 0,-1 0 0 0 0,0-1 0 0 0,0-1 0 0 0,-1-1 0 0 0,0-1 0 0 0,0 0 0 0 0,0-2 0 0 0,-13 1 117 0 0,26-5-355 0 0,1-1 0 0 0,-1 1 0 0 0,0-2 0 0 0,1 1 0 0 0,-1-1 0 0 0,1 0 0 0 0,-1-1 0 0 0,1 1 0 0 0,0-1 0 0 0,0-1 0 0 0,0 1 0 0 0,0-1 0 0 0,1-1 0 0 0,0 1 0 0 0,-4-4 355 0 0,-9-13-1397 0 0</inkml:trace>
  <inkml:trace contextRef="#ctx0" brushRef="#br0" timeOffset="47246.36">5273 3797 1712 0 0,'-13'-14'5742'0'0,"10"53"-4605"0"0,5-17-1028 0 0,1 0 1 0 0,1 0 0 0 0,1 0 0 0 0,1-1-1 0 0,0 0 1 0 0,2 0 0 0 0,0 0-1 0 0,2-1 1 0 0,0 0 0 0 0,1-1-1 0 0,3 2-109 0 0,27 56-802 0 0,-48-56-4975 0 0,0-23 4247 0 0</inkml:trace>
  <inkml:trace contextRef="#ctx0" brushRef="#br0" timeOffset="48023.121">5344 3761 1272 0 0,'-30'4'5159'0'0,"50"-38"-4477"0"0,-9 27-660 0 0,0 1 0 0 0,0 1-1 0 0,1-1 1 0 0,0 2 0 0 0,0 0 0 0 0,0 0-1 0 0,0 1 1 0 0,0 1 0 0 0,1 0-1 0 0,-1 0 1 0 0,11 1-22 0 0,-19 1-2 0 0,-1 0 0 0 0,1 1 1 0 0,0-1-1 0 0,0 1 0 0 0,0 0 0 0 0,0 0 0 0 0,-1 0 1 0 0,1 0-1 0 0,0 1 0 0 0,-1-1 0 0 0,1 1 0 0 0,-1 0 0 0 0,0 0 1 0 0,1 0-1 0 0,-1 1 0 0 0,0-1 0 0 0,-1 1 0 0 0,1 0 1 0 0,0 0-1 0 0,-1-1 0 0 0,1 2 0 0 0,-1-1 0 0 0,0 0 1 0 0,0 0-1 0 0,0 1 0 0 0,0-1 0 0 0,-1 1 0 0 0,0 0 0 0 0,1-1 1 0 0,-1 1-1 0 0,-1 0 0 0 0,1 0 0 0 0,0 0 0 0 0,-1 0 1 0 0,0-1-1 0 0,0 1 0 0 0,0 0 0 0 0,0 0 0 0 0,-1 0 2 0 0,0 13 33 0 0,-1-1 0 0 0,0 0 0 0 0,-1 1-1 0 0,-1-1 1 0 0,-1 0 0 0 0,0-1 0 0 0,-1 1 0 0 0,0-1-1 0 0,-2 0 1 0 0,0 0 0 0 0,0-1 0 0 0,-1 0-1 0 0,-5 4-32 0 0,-4 10 224 0 0,20-26-178 0 0,-1 0 0 0 0,1 0 0 0 0,0 0 0 0 0,-1 0 0 0 0,1 0 0 0 0,0 0 1 0 0,0-1-1 0 0,0 1 0 0 0,0-1 0 0 0,1 0 0 0 0,-1 0 0 0 0,0 1 0 0 0,1-1 0 0 0,-1-1 0 0 0,0 1 1 0 0,1 0-1 0 0,-1-1 0 0 0,1 1 0 0 0,-1-1 0 0 0,1 0 0 0 0,-1 1 0 0 0,1-1 0 0 0,-1 0 1 0 0,1-1-1 0 0,0 1 0 0 0,-1 0 0 0 0,1-1 0 0 0,-1 0 0 0 0,0 1 0 0 0,1-1 0 0 0,-1 0 0 0 0,1 0 1 0 0,-1 0-1 0 0,2-2-46 0 0,22 2 174 0 0,-19 0-166 0 0,-1 1 1 0 0,0 0-1 0 0,0 0 1 0 0,1 1-1 0 0,-1-1 1 0 0,0 1-1 0 0,0 1 1 0 0,0-1-1 0 0,0 1 1 0 0,0 0-1 0 0,0 1 1 0 0,0-1-1 0 0,-1 1 1 0 0,1 0-1 0 0,-1 0 1 0 0,0 1-1 0 0,0 0 1 0 0,0 0-1 0 0,0 0 1 0 0,-1 0-1 0 0,1 1 1 0 0,-1 0-1 0 0,0 0 1 0 0,-1 0-1 0 0,1 0 1 0 0,-1 0-1 0 0,0 1 1 0 0,-1 0-1 0 0,1-1 0 0 0,-1 1 1 0 0,0 0-1 0 0,0 0 1 0 0,-1 0-1 0 0,0 1 1 0 0,0-1-1 0 0,0 0 1 0 0,-1 0-9 0 0,-3 3-38 0 0,-1 0 1 0 0,0 0-1 0 0,-1-1 1 0 0,1 0-1 0 0,-1 0 0 0 0,-1 0 1 0 0,0-1-1 0 0,0 0 1 0 0,0 0-1 0 0,-1 0 1 0 0,0-1-1 0 0,0 0 0 0 0,-1 0 1 0 0,0-1-1 0 0,0 0 1 0 0,0 0-1 0 0,0-1 1 0 0,-1 0-1 0 0,0 0 0 0 0,0-1 1 0 0,0 0-1 0 0,0-1 1 0 0,0 0-1 0 0,-1 0 0 0 0,-6-1 38 0 0,14-1-166 0 0,1-1-1 0 0,-1 1 0 0 0,0-1 0 0 0,0 0 0 0 0,1 0 0 0 0,-1 0 0 0 0,1 0 0 0 0,-1 0 0 0 0,1 0 0 0 0,-1 0 0 0 0,1 0 0 0 0,0-1 0 0 0,-1 1 1 0 0,1-1-1 0 0,0 1 0 0 0,0-1 0 0 0,0 1 0 0 0,0-1 0 0 0,0 1 0 0 0,0-1 0 0 0,1 0 0 0 0,-1 0 0 0 0,0 1 0 0 0,1-1 0 0 0,0 0 0 0 0,-1 0 0 0 0,1 0 1 0 0,0 0-1 0 0,0 1 0 0 0,0-1 0 0 0,0 0 0 0 0,0 0 0 0 0,0 0 0 0 0,1 0 0 0 0,-1 0 0 0 0,1 1 0 0 0,-1-1 0 0 0,2-1 167 0 0,14-24-1380 0 0</inkml:trace>
  <inkml:trace contextRef="#ctx0" brushRef="#br0" timeOffset="48969.484">5852 3995 1056 0 0,'0'0'232'0'0,"0"0"5"0"0,0 0 7 0 0,-1 1 4098 0 0,12-7-4332 0 0,-1 0 0 0 0,1 1 0 0 0,1 1-1 0 0,-1 0 1 0 0,0 0 0 0 0,1 1 0 0 0,0 1-1 0 0,0 0 1 0 0,-1 1 0 0 0,1 0 0 0 0,8 0-10 0 0,-18 1 5 0 0,-1 1 0 0 0,1-1 0 0 0,-1 0 0 0 0,1 0 0 0 0,-1 1 0 0 0,0-1 0 0 0,1 1 0 0 0,-1-1 0 0 0,0 1 0 0 0,1-1 1 0 0,-1 1-1 0 0,0 0 0 0 0,0 0 0 0 0,1 0 0 0 0,-1-1 0 0 0,0 1 0 0 0,0 0 0 0 0,0 1 0 0 0,0-1 0 0 0,0 0 0 0 0,-1 0 1 0 0,1 0-1 0 0,0 0 0 0 0,0 1 0 0 0,-1-1 0 0 0,1 0 0 0 0,-1 1 0 0 0,1-1 0 0 0,-1 1 0 0 0,0-1 0 0 0,1 0 0 0 0,-1 1 1 0 0,0-1-1 0 0,0 1 0 0 0,0-1 0 0 0,0 1 0 0 0,0-1 0 0 0,0 0 0 0 0,0 1 0 0 0,-1-1 0 0 0,1 1 0 0 0,-1-1 0 0 0,1 0 1 0 0,-1 1-1 0 0,1-1-5 0 0,-23 65 103 0 0,-11-7 1343 0 0,76-54-1039 0 0,88 32-7 0 0,-126-35-386 0 0,0 0 0 0 0,-1 0 0 0 0,0 0 1 0 0,1 0-1 0 0,-1 1 0 0 0,0 0 0 0 0,0-1 1 0 0,0 1-1 0 0,-1 0 0 0 0,1 0 0 0 0,-1 0 0 0 0,1 1 1 0 0,-1-1-1 0 0,0 1 0 0 0,0-1 0 0 0,-1 1 1 0 0,1 0-1 0 0,-1-1 0 0 0,0 1 0 0 0,0 0 1 0 0,0 0-1 0 0,0 0 0 0 0,-1 0 0 0 0,1 0 0 0 0,-1 0 1 0 0,0 0-1 0 0,0 0 0 0 0,-1 0 0 0 0,1 0 1 0 0,-1 0-1 0 0,0 0 0 0 0,0 0 0 0 0,0 0 1 0 0,-1-1-15 0 0,-3 9-21 0 0,0-2 1 0 0,-1 1 0 0 0,0 0 0 0 0,-1-1 0 0 0,-1-1 0 0 0,1 1 0 0 0,-2-1 0 0 0,1 0 0 0 0,-1-1 0 0 0,0 0 0 0 0,-1 0-1 0 0,0-1 1 0 0,0 0 0 0 0,0-1 0 0 0,-1 0 0 0 0,0-1 0 0 0,0 0 0 0 0,-1-1 0 0 0,0 0 0 0 0,1-1 0 0 0,-1 0 0 0 0,0-1-1 0 0,-6 1 21 0 0,16-4-151 0 0,0 1-1 0 0,0-1 0 0 0,0 1 0 0 0,0-1 0 0 0,0 0 0 0 0,0 0 0 0 0,0 0 0 0 0,1 0 0 0 0,-1 0 1 0 0,0 0-1 0 0,1 0 0 0 0,-1-1 0 0 0,0 1 0 0 0,1 0 0 0 0,0-1 0 0 0,-1 0 0 0 0,1 1 1 0 0,0-1-1 0 0,0 0 0 0 0,0 1 0 0 0,0-1 0 0 0,0 0 0 0 0,0 0 0 0 0,1 0 0 0 0,-1 0 0 0 0,0 0 1 0 0,1 0-1 0 0,0 0 0 0 0,-1 0 0 0 0,1 0 0 0 0,0 0 0 0 0,0 0 0 0 0,0 0 0 0 0,0 0 0 0 0,1 0 1 0 0,-1 0-1 0 0,0 0 0 0 0,1 0 0 0 0,0 0 0 0 0,-1 0 0 0 0,1 0 0 0 0,0-1 152 0 0,13-32-1538 0 0</inkml:trace>
  <inkml:trace contextRef="#ctx0" brushRef="#br0" timeOffset="50133.572">5897 514 876 0 0,'8'7'324'0'0,"363"317"3074"0"0,-262-251-2991 0 0,4-5-1 0 0,2-5 1 0 0,3-5-1 0 0,2-6 1 0 0,3-5-1 0 0,101 24-406 0 0,-184-58 67 0 0,0-3-1 0 0,0-1 1 0 0,1-2 0 0 0,0-2-1 0 0,0-1 1 0 0,0-3-1 0 0,1-1 1 0 0,12-3-67 0 0,-1-4 59 0 0,-1-2 0 0 0,-1-3 0 0 0,0-1 0 0 0,0-3 0 0 0,-2-2 0 0 0,29-16-59 0 0,5-18 87 0 0,-3-3 0 0 0,-2-4 0 0 0,-3-3 0 0 0,-3-3 0 0 0,-2-4 1 0 0,-4-2-1 0 0,32-47-87 0 0,123-122 68 0 0,104-94-141 0 0,-325 334 23 0 0,0 1 0 0 0,-1-1 0 0 0,1 1 0 0 0,0-1-1 0 0,0 1 1 0 0,0-1 0 0 0,0 1 0 0 0,0-1 0 0 0,0 1-1 0 0,-1-1 1 0 0,1 0 0 0 0,0 1 0 0 0,0-1 0 0 0,0 1-1 0 0,1-1 1 0 0,-1 1 0 0 0,0-1 0 0 0,0 1 0 0 0,0-1-1 0 0,0 1 1 0 0,0-1 0 0 0,1 0 0 0 0,-1 1 0 0 0,0-1-1 0 0,0 1 1 0 0,0-1 0 0 0,1 0 0 0 0,-1 1 0 0 0,0-1-1 0 0,1 1 1 0 0,-1-1 0 0 0,0 0 0 0 0,1 0 0 0 0,-1 1-1 0 0,1-1 1 0 0,-1 0 0 0 0,0 0 0 0 0,1 1 0 0 0,-1-1-1 0 0,1 0 1 0 0,-1 0 0 0 0,1 0 0 0 0,-1 0 0 0 0,1 0-1 0 0,-1 1 1 0 0,0-1 0 0 0,1 0 0 0 0,-1 0 0 0 0,1 0-1 0 0,-1 0 1 0 0,1 0 0 0 0,-1-1 0 0 0,1 1 0 0 0,-1 0-1 0 0,1 0 1 0 0,-1 0 0 0 0,1 0 0 0 0,-1 0 0 0 0,0-1-1 0 0,1 1 1 0 0,-1 0 0 0 0,1 0 0 0 0,-1-1 0 0 0,1 1 50 0 0,-9 49-2846 0 0,-1-21 1571 0 0</inkml:trace>
  <inkml:trace contextRef="#ctx0" brushRef="#br0" timeOffset="51065.773">8096 1174 944 0 0,'0'0'538'0'0,"0"0"-57"0"0,0 0-30 0 0,0 0-69 0 0,0 0-114 0 0,0 0-15 0 0,0 0-66 0 0,0 0-11 0 0,0 0-14 0 0,5 17 140 0 0,-9 91 962 0 0,37 228 537 0 0,-21-255-1608 0 0,4 0 1 0 0,4-2 0 0 0,3 0 0 0 0,3-1-1 0 0,4-1 1 0 0,3-2 0 0 0,3-2 0 0 0,3 0-1 0 0,4-3 1 0 0,2-2 0 0 0,4-2 0 0 0,46 49-194 0 0,-50-75 49 0 0,1-2 0 0 0,2-1 0 0 0,2-3 0 0 0,1-2 0 0 0,1-3 1 0 0,2-2-1 0 0,1-2 0 0 0,25 7-49 0 0,97 30 656 0 0,-176-62-627 0 0,-1 0 33 0 0,29-10-658 0 0,-46-2-6051 0 0,0 9 5404 0 0</inkml:trace>
  <inkml:trace contextRef="#ctx0" brushRef="#br0" timeOffset="51638.976">8726 2759 1540 0 0,'-19'-1'304'0'0,"0"1"1"0"0,-1 1-1 0 0,1 0 0 0 0,0 2 0 0 0,0 0 1 0 0,0 1-1 0 0,0 1 0 0 0,1 1 1 0 0,0 1-1 0 0,0 0 0 0 0,1 1 0 0 0,-1 1 1 0 0,2 1-1 0 0,-4 2-304 0 0,-53 35 298 0 0,2 3 1 0 0,3 2-1 0 0,2 4 1 0 0,3 3-1 0 0,2 2 1 0 0,2 2-1 0 0,4 4 0 0 0,3 1 1 0 0,2 3-1 0 0,4 2 1 0 0,-13 32-299 0 0,37-61-8 0 0,1 2-1 0 0,2 0 1 0 0,3 1 0 0 0,1 1 0 0 0,3 0 0 0 0,2 1-1 0 0,2 0 1 0 0,2 1 0 0 0,2 0 0 0 0,2 12 8 0 0,23 14-1178 0 0,0-56-3483 0 0,-16-20 3407 0 0</inkml:trace>
  <inkml:trace contextRef="#ctx0" brushRef="#br0" timeOffset="52354.344">7830 1889 1212 0 0,'-126'33'913'0'0,"2"5"0"0"0,1 6 0 0 0,2 5 0 0 0,3 5 1 0 0,2 6-1 0 0,-24 21-913 0 0,80-45 126 0 0,2 4 0 0 0,2 1 0 0 0,1 3 0 0 0,3 3 0 0 0,1 2 0 0 0,3 2 0 0 0,2 2 0 0 0,3 1 0 0 0,2 3 0 0 0,2 2 0 0 0,3 1 0 0 0,3 1 0 0 0,2 2 0 0 0,3 2 0 0 0,3 0 0 0 0,-7 34-126 0 0,31-94-2 0 0,-8 22-62 0 0,2 1 1 0 0,0 0-1 0 0,2 0 0 0 0,1 1 0 0 0,1-1 1 0 0,2 1-1 0 0,1 0 0 0 0,1 0 1 0 0,1-1-1 0 0,1 1 0 0 0,2-1 0 0 0,1 1 1 0 0,1-2-1 0 0,2 1 0 0 0,4 9 64 0 0,-10-33-253 0 0,0 0 0 0 0,0 0 0 0 0,0 0 0 0 0,1 0-1 0 0,0 0 1 0 0,-1-1 0 0 0,1 1 0 0 0,1-1 0 0 0,-1 0-1 0 0,0-1 1 0 0,1 1 0 0 0,-1-1 0 0 0,1 0 0 0 0,0 0 0 0 0,-1 0-1 0 0,1 0 1 0 0,0-1 0 0 0,0 0 0 0 0,0 0 0 0 0,5 0 253 0 0,5-1-1522 0 0</inkml:trace>
  <inkml:trace contextRef="#ctx0" brushRef="#br0" timeOffset="53965.915">8648 1455 1388 0 0,'-37'-3'2692'0'0,"36"3"-2672"0"0,0-1 0 0 0,0 1 0 0 0,0 0 0 0 0,0-1 0 0 0,0 1 0 0 0,0 0 0 0 0,0 0 0 0 0,0 0 0 0 0,0 0 0 0 0,0 0 0 0 0,0 0-1 0 0,0 0 1 0 0,0 0 0 0 0,0 0 0 0 0,0 0 0 0 0,0 0 0 0 0,0 1 0 0 0,1-1 0 0 0,-1 0 0 0 0,0 1 0 0 0,0-1 0 0 0,0 1 0 0 0,0-1 0 0 0,0 1 0 0 0,0-1-1 0 0,1 1 1 0 0,-1 0 0 0 0,0-1 0 0 0,1 1 0 0 0,-1 0 0 0 0,0-1 0 0 0,1 1 0 0 0,-1 0 0 0 0,1 0 0 0 0,-1 0 0 0 0,1 0 0 0 0,-1 0 0 0 0,1 0-1 0 0,0-1 1 0 0,-1 1 0 0 0,1 0 0 0 0,0 0 0 0 0,0 0 0 0 0,0 0 0 0 0,0 0 0 0 0,0 0 0 0 0,0 0 0 0 0,0 0 0 0 0,0 0 0 0 0,0 0 0 0 0,0 0-1 0 0,0 0 1 0 0,1 0 0 0 0,-1 0 0 0 0,0 0 0 0 0,1 0 0 0 0,-1 0 0 0 0,1 0 0 0 0,-1 0 0 0 0,1-1 0 0 0,-1 2-20 0 0,18 223 1597 0 0,3-42-837 0 0,-23-172-922 0 0,1-1 0 0 0,-1 0 0 0 0,-1 0 1 0 0,0 0-1 0 0,-1-1 0 0 0,1 1 0 0 0,-2-1 0 0 0,1 0 1 0 0,-1 0-1 0 0,-1 0 0 0 0,0 0 0 0 0,0-1 1 0 0,0 0-1 0 0,-3 1 162 0 0,-17 4-2848 0 0,24-13 1356 0 0</inkml:trace>
  <inkml:trace contextRef="#ctx0" brushRef="#br0" timeOffset="55165.504">8560 1598 1100 0 0,'-31'8'4286'0'0,"17"-18"-3247"0"0,14 10-1029 0 0,0 0 4 0 0,5-60 470 0 0,-5 60-497 0 0,0 0 66 0 0,0 0-9 0 0,0 0-6 0 0,0 0-56 0 0,2-25 96 0 0,5 17-70 0 0,0 0 0 0 0,0 1-1 0 0,1-1 1 0 0,0 1-1 0 0,1 1 1 0 0,0 0 0 0 0,0 0-1 0 0,0 0 1 0 0,0 1 0 0 0,1 1-1 0 0,0 0 1 0 0,0 0-1 0 0,0 1 1 0 0,9-2-8 0 0,-13 8-11 0 0,-1 1 0 0 0,0 0 0 0 0,-1 1 0 0 0,1-1 0 0 0,-1 1 0 0 0,1 0 0 0 0,-1 0 0 0 0,-1 0 0 0 0,1 1 0 0 0,-1-1 0 0 0,0 1 0 0 0,0 0 0 0 0,-1 0 0 0 0,1 0 0 0 0,-1 0 0 0 0,-1 0 0 0 0,1 1 0 0 0,-1-1 0 0 0,0 0 0 0 0,-1 1 0 0 0,1-1 0 0 0,-1 1 0 0 0,-1-1 0 0 0,1 1 0 0 0,-1-1 11 0 0,2 0 3 0 0,7 170 1170 0 0,38-121-756 0 0,-42-44-402 0 0,-1 0-1 0 0,0 0 0 0 0,0 0 1 0 0,-1 0-1 0 0,-1 0 1 0 0,0 1-1 0 0,0-1 1 0 0,-1 1-1 0 0,-1-1 1 0 0,0 1-1 0 0,0-1 0 0 0,-1 0 1 0 0,0 0-1 0 0,-1 0 1 0 0,-1 0-1 0 0,0 0 1 0 0,0 0-1 0 0,-1-1 0 0 0,0 0 1 0 0,-1 0-1 0 0,0 0 1 0 0,-1-1-1 0 0,0 0 1 0 0,0 0-1 0 0,-1-1 1 0 0,0 0-1 0 0,0 0 0 0 0,-1-1 1 0 0,0 0-1 0 0,0 0 1 0 0,-1-1-1 0 0,0 0 1 0 0,0-1-1 0 0,0 0 1 0 0,-1-1-1 0 0,0 0 0 0 0,1 0 1 0 0,-12 1-15 0 0,20-4-290 0 0,-8-22-1854 0 0,66-33-1896 0 0,-30 36 2725 0 0</inkml:trace>
  <inkml:trace contextRef="#ctx0" brushRef="#br0" timeOffset="55714.594">8918 2162 908 0 0,'0'9'3951'0'0,"-1"30"-2788"0"0,1 85 1727 0 0,-8-126-2039 0 0,22-25-697 0 0,-4 3-89 0 0,1 2 0 0 0,0 0-1 0 0,2 0 1 0 0,1 1 0 0 0,0 0 0 0 0,1 1 0 0 0,2 1-1 0 0,0 1 1 0 0,6-4-65 0 0,-19 23 3 0 0,0 1 0 0 0,0 0 1 0 0,-1 0-1 0 0,1 0 0 0 0,0 0 0 0 0,-1 1 0 0 0,1 0 0 0 0,-1-1 0 0 0,0 1 0 0 0,0 0 0 0 0,0 1 0 0 0,0-1 0 0 0,0 1 1 0 0,-1-1-1 0 0,0 1 0 0 0,0 0 0 0 0,0-1 0 0 0,0 1 0 0 0,0 0 0 0 0,-1 1 0 0 0,1-1 0 0 0,-1 0 0 0 0,0 0 0 0 0,-1 0 0 0 0,1 1 1 0 0,-1-1-1 0 0,0 2-3 0 0,4 10-88 0 0,34 155-1081 0 0,-27-57-4906 0 0,-11-102 4811 0 0</inkml:trace>
  <inkml:trace contextRef="#ctx0" brushRef="#br0" timeOffset="60120.31">5316 1327 1004 0 0,'0'0'576'0'0,"1"-21"1605"0"0,-1 20-2154 0 0,0 0 0 0 0,0 0 0 0 0,0-1-1 0 0,0 1 1 0 0,0 0 0 0 0,0 0 0 0 0,0 0 0 0 0,0 0 0 0 0,1-1 0 0 0,-1 1 0 0 0,0 0-1 0 0,1 0 1 0 0,-1 0 0 0 0,1 0 0 0 0,-1 0 0 0 0,1 0 0 0 0,0 0 0 0 0,-1 0 0 0 0,1 0-1 0 0,0 0 1 0 0,0 0 0 0 0,0 0 0 0 0,0 1 0 0 0,0-1 0 0 0,0 0 0 0 0,0 1 0 0 0,0-1-1 0 0,0 0 1 0 0,0 1 0 0 0,0-1 0 0 0,0 1 0 0 0,0 0 0 0 0,0-1 0 0 0,0 1 0 0 0,1 0-1 0 0,-1 0 1 0 0,0 0 0 0 0,0-1 0 0 0,0 1 0 0 0,1 1 0 0 0,-1-1 0 0 0,0 0-1 0 0,0 0 1 0 0,0 0 0 0 0,0 1 0 0 0,1-1 0 0 0,-1 0 0 0 0,0 1 0 0 0,0-1 0 0 0,0 1-1 0 0,0-1 1 0 0,0 1 0 0 0,0 0 0 0 0,0-1 0 0 0,0 1 0 0 0,0 0-27 0 0,35 20 198 0 0,0 1 0 0 0,-2 2 0 0 0,-1 2 0 0 0,-1 0 0 0 0,-1 2 0 0 0,6 9-198 0 0,18 16 88 0 0,-11-11-40 0 0,-2 3 0 0 0,-3 1 1 0 0,-1 2-1 0 0,-3 2 0 0 0,-1 1 1 0 0,-4 2-1 0 0,-1 1 0 0 0,-3 1 0 0 0,-2 1 1 0 0,11 41-49 0 0,8 43 77 0 0,-16-63-87 0 0,-9-51-4218 0 0,-15-24 2792 0 0</inkml:trace>
  <inkml:trace contextRef="#ctx0" brushRef="#br0" timeOffset="60680.427">5985 2297 1480 0 0,'78'77'3838'0'0,"244"265"-1527"0"0,-240-245-5940 0 0,-81-91 2490 0 0,-1-5-98 0 0</inkml:trace>
  <inkml:trace contextRef="#ctx0" brushRef="#br0" timeOffset="62150.58">6419 1299 1192 0 0,'0'0'638'0'0,"0"0"-127"0"0,0 0-52 0 0,0 0-59 0 0,0 0-111 0 0,0 0-57 0 0,0 0-22 0 0,0 0-13 0 0,0 0-24 0 0,0 0-35 0 0,0 0-2 0 0,-19 6 687 0 0,13 18-673 0 0,1 0 1 0 0,1 0 0 0 0,1 1-1 0 0,1-1 1 0 0,2 1 0 0 0,0-1-1 0 0,2 1 1 0 0,0-1-1 0 0,2 0 1 0 0,1 0 0 0 0,0 0-1 0 0,2 0 1 0 0,7 17-151 0 0,12 24 433 0 0,5 42-2963 0 0,-42-94 139 0 0,3-12 1247 0 0</inkml:trace>
  <inkml:trace contextRef="#ctx0" brushRef="#br0" timeOffset="62897.405">6366 1395 840 0 0,'-9'-7'4061'0'0,"19"-36"-3179"0"0,-8 38-844 0 0,1 0 0 0 0,0 0 1 0 0,0 1-1 0 0,1 0 0 0 0,-1-1 1 0 0,1 1-1 0 0,0 0 1 0 0,0 1-1 0 0,0-1 0 0 0,1 1 1 0 0,-1 0-1 0 0,1 0 0 0 0,-1 0 1 0 0,1 0-1 0 0,0 1 1 0 0,1 0-1 0 0,-1 0 0 0 0,0 0 1 0 0,0 1-1 0 0,1 0 0 0 0,-1 0 1 0 0,1 0-1 0 0,-1 1 1 0 0,1-1-1 0 0,3 1-38 0 0,-2 6 5 0 0,-1 0 1 0 0,1 0 0 0 0,-1 1-1 0 0,-1-1 1 0 0,1 1-1 0 0,-1 0 1 0 0,0 1-1 0 0,-1-1 1 0 0,0 1-1 0 0,0 0 1 0 0,-1 0-1 0 0,0 0 1 0 0,0 1-1 0 0,0-1 1 0 0,-1 1-1 0 0,-1-1 1 0 0,0 1-1 0 0,0 0 1 0 0,0-1-1 0 0,-1 1 1 0 0,-1 0-1 0 0,1 0 1 0 0,-1-1-1 0 0,-1 1 1 0 0,0 0 0 0 0,0-1-1 0 0,0 1 1 0 0,-1-1-1 0 0,-1 0 1 0 0,1 0-1 0 0,-1 0 1 0 0,-2 1-6 0 0,-37 71 508 0 0,106-71 170 0 0,-58-8-676 0 0,-1-1 0 0 0,0 1 0 0 0,1 1-1 0 0,-1-1 1 0 0,0 0 0 0 0,0 1-1 0 0,0 0 1 0 0,0 0 0 0 0,0 0-1 0 0,0 1 1 0 0,0-1 0 0 0,-1 1 0 0 0,1 0-1 0 0,-1 0 1 0 0,0 0 0 0 0,0 1-1 0 0,0-1 1 0 0,0 1 0 0 0,-1-1 0 0 0,1 1-1 0 0,-1 0 1 0 0,0 0 0 0 0,0 0-1 0 0,0 0 1 0 0,-1 1 0 0 0,1-1-1 0 0,-1 0 1 0 0,0 1 0 0 0,0-1 0 0 0,-1 1-1 0 0,1-1 1 0 0,-1 1 0 0 0,0-1-1 0 0,0 1 1 0 0,-1-1 0 0 0,1 0 0 0 0,-1 1-1 0 0,0-1 1 0 0,0 1 0 0 0,-1-1-1 0 0,1 0 1 0 0,-1 0 0 0 0,0 0 0 0 0,0 0-1 0 0,0 0 1 0 0,-1 0 0 0 0,1 0-1 0 0,-1-1 1 0 0,0 1 0 0 0,-1 0-2 0 0,-8 9-111 0 0,-1 0 1 0 0,0 0-1 0 0,-1-1 1 0 0,-1-1 0 0 0,0 0-1 0 0,0-1 1 0 0,-1-1-1 0 0,0 0 1 0 0,0-1 0 0 0,-1-1-1 0 0,0-1 1 0 0,-1 0-1 0 0,-10 1 111 0 0,7-36-3824 0 0,22 9 2525 0 0</inkml:trace>
  <inkml:trace contextRef="#ctx0" brushRef="#br0" timeOffset="63395.647">6728 1463 848 0 0,'1'0'113'0'0,"0"0"1"0"0,1 0-1 0 0,-1 0 1 0 0,0 1-1 0 0,1-1 0 0 0,-1 1 1 0 0,0-1-1 0 0,0 1 0 0 0,1 0 1 0 0,-1-1-1 0 0,0 1 1 0 0,0 0-1 0 0,0 0 0 0 0,0 0 1 0 0,0 0-1 0 0,0 0 1 0 0,0 0-1 0 0,0 0 0 0 0,0 0 1 0 0,-1 0-1 0 0,1 0 0 0 0,0 0 1 0 0,-1 1-1 0 0,1-1 1 0 0,-1 0-1 0 0,1 0 0 0 0,-1 1 1 0 0,0-1-1 0 0,1 0 0 0 0,-1 1 1 0 0,0-1-1 0 0,0 1 1 0 0,0-1-1 0 0,0 0 0 0 0,0 1 1 0 0,0-1-1 0 0,0 0 0 0 0,-1 1 1 0 0,1 0-114 0 0,2 15 250 0 0,-2-11-147 0 0,-1 0 0 0 0,1-1-1 0 0,0 1 1 0 0,0 0 0 0 0,1 0 0 0 0,0 0-1 0 0,0 0 1 0 0,0 0 0 0 0,1-1 0 0 0,0 1-1 0 0,0 0 1 0 0,0-1 0 0 0,0 0 0 0 0,1 1-1 0 0,0-1 1 0 0,1 0 0 0 0,-1 0 0 0 0,1-1-1 0 0,-1 1 1 0 0,1-1 0 0 0,1 0 0 0 0,-1 0-1 0 0,1 0 1 0 0,-1 0 0 0 0,1-1 0 0 0,0 0-1 0 0,1 0 1 0 0,-1 0 0 0 0,0-1 0 0 0,1 1-1 0 0,-1-1 1 0 0,1-1 0 0 0,0 1-1 0 0,5 0-102 0 0,4-2 94 0 0,-1 0 0 0 0,1-1 0 0 0,-1-1-1 0 0,1 0 1 0 0,-1-1 0 0 0,0-1-1 0 0,0 0 1 0 0,0-1 0 0 0,0-1-1 0 0,-1 0 1 0 0,0 0 0 0 0,0-1-1 0 0,-1-1 1 0 0,0 0 0 0 0,0-1-1 0 0,-1 0 1 0 0,0-1 0 0 0,-1 0-1 0 0,0-1 1 0 0,3-4-94 0 0,-28 16 855 0 0,9 10-1005 0 0,0 1 1 0 0,1 0-1 0 0,1-1 1 0 0,0 1 0 0 0,1 1-1 0 0,0-1 1 0 0,1 0-1 0 0,0 1 1 0 0,1 0-1 0 0,0-1 1 0 0,1 1 0 0 0,0 0-1 0 0,1-1 1 0 0,1 1-1 0 0,0-1 1 0 0,1 1-1 0 0,0-1 1 0 0,1 0 0 0 0,0 0-1 0 0,1 0 1 0 0,0-1-1 0 0,1 0 1 0 0,1 1 149 0 0,27 106-5048 0 0,-29-85 3819 0 0</inkml:trace>
  <inkml:trace contextRef="#ctx0" brushRef="#br0" timeOffset="64327.608">6472 2861 1080 0 0,'0'-6'230'0'0,"0"1"0"0"0,0 0 0 0 0,1-1 1 0 0,-1 1-1 0 0,2 0 0 0 0,-1 0 0 0 0,0-1 0 0 0,1 1 0 0 0,0 0 0 0 0,0 0 1 0 0,1 1-1 0 0,-1-1 0 0 0,1 0 0 0 0,0 1 0 0 0,0 0 0 0 0,1-1 0 0 0,-1 1 0 0 0,1 1 1 0 0,3-4-231 0 0,-1 3 88 0 0,0 0 0 0 0,0 0 0 0 0,1 1 0 0 0,-1 0 0 0 0,1 0 0 0 0,-1 1 1 0 0,1 0-1 0 0,0 0 0 0 0,0 0 0 0 0,0 1 0 0 0,0 0 0 0 0,0 0 0 0 0,0 1 0 0 0,1 0 1 0 0,-1 0-1 0 0,0 1 0 0 0,0 0 0 0 0,0 0 0 0 0,0 1 0 0 0,0 0 0 0 0,5 2-88 0 0,24 13 122 0 0,-1 1 1 0 0,0 2-1 0 0,-2 1 0 0 0,0 2 0 0 0,-2 2 0 0 0,0 0 0 0 0,-2 2 0 0 0,-1 1 0 0 0,7 12-122 0 0,18 12 260 0 0,258 321 858 0 0,-187-208-1607 0 0,-118-157 155 0 0,2 4-653 0 0,-2-8-4019 0 0,-6-4 3798 0 0</inkml:trace>
  <inkml:trace contextRef="#ctx0" brushRef="#br0" timeOffset="64949.801">7041 2502 948 0 0,'13'5'4720'0'0,"10"45"-4193"0"0,-14-27 20 0 0,85 142 1110 0 0,-38-82-2410 0 0,-55-82-93 0 0,-22 9-2850 0 0,13-14 2400 0 0</inkml:trace>
  <inkml:trace contextRef="#ctx0" brushRef="#br0" timeOffset="65541.619">7120 2469 1240 0 0,'0'0'407'0'0,"-4"-19"3371"0"0,9 8-3170 0 0,-5 10-575 0 0,0-1 0 0 0,1 0 1 0 0,-1 1-1 0 0,0-1 0 0 0,1 0 0 0 0,-1 1 1 0 0,1-1-1 0 0,0 1 0 0 0,0-1 0 0 0,-1 1 0 0 0,1-1 1 0 0,0 1-1 0 0,0-1 0 0 0,0 1 0 0 0,0 0 0 0 0,1-1 1 0 0,-1 1-1 0 0,0 0 0 0 0,0 0 0 0 0,1 0 0 0 0,-1 0 1 0 0,1 0-1 0 0,-1 0 0 0 0,1 1 0 0 0,-1-1 1 0 0,1 0-1 0 0,-1 1 0 0 0,1-1 0 0 0,0 1 0 0 0,-1 0 1 0 0,1-1-1 0 0,0 1 0 0 0,0 0 0 0 0,-1 0 0 0 0,1 0 1 0 0,0 0-1 0 0,-1 0 0 0 0,1 1 0 0 0,0-1 0 0 0,-1 0 1 0 0,2 1-34 0 0,-2 0 10 0 0,50 59 68 0 0,-34 78 61 0 0,72-24 132 0 0,-83-105-243 0 0,0 0 1 0 0,-1 1-1 0 0,0 0 0 0 0,-1 0 1 0 0,0 1-1 0 0,-1-1 1 0 0,0 1-1 0 0,-1 0 0 0 0,0 0 1 0 0,0-1-1 0 0,-1 1 1 0 0,-1 0-1 0 0,0 5-28 0 0,-2-8 32 0 0,0-1 0 0 0,0 0 0 0 0,-1 0 0 0 0,0-1 0 0 0,0 1 0 0 0,0-1 0 0 0,-1 1 0 0 0,0-1 0 0 0,-1 0 0 0 0,1-1 0 0 0,-1 1 0 0 0,0-1 0 0 0,0 0 0 0 0,-1 0 0 0 0,0 0 0 0 0,0-1 0 0 0,0 0 0 0 0,0 0 0 0 0,0 0 0 0 0,-1-1 0 0 0,0 0 0 0 0,0 0 0 0 0,0-1 0 0 0,0 0 0 0 0,0 0 0 0 0,0-1 0 0 0,-2 1-32 0 0,6-4-159 0 0,0 0-1 0 0,0 0 1 0 0,0 0-1 0 0,1 0 1 0 0,-1 0 0 0 0,1 0-1 0 0,-1-1 1 0 0,1 1-1 0 0,0-1 1 0 0,0 1-1 0 0,0-1 1 0 0,0 0 0 0 0,1 0-1 0 0,-1 0 1 0 0,1 0-1 0 0,0 0 1 0 0,0-1-1 0 0,0 1 1 0 0,0 0 0 0 0,0 0-1 0 0,1-1 1 0 0,0 1-1 0 0,-1 0 1 0 0,1-1-1 0 0,0 1 1 0 0,1 0 0 0 0,-1-1-1 0 0,0 1 1 0 0,1 0-1 0 0,0-1 1 0 0,0 1-1 0 0,0 0 160 0 0,13-36-1336 0 0,0 9 52 0 0</inkml:trace>
  <inkml:trace contextRef="#ctx0" brushRef="#br0" timeOffset="66151.842">7422 2663 860 0 0,'17'94'4186'0'0,"-8"-59"-3462"0"0,10 113 2599 0 0,-19-146-3129 0 0,0 10 537 0 0,22-122-399 0 0,-18 92-323 0 0,-4 11-32 0 0,1 0-1 0 0,-1 1 1 0 0,2-1 0 0 0,-1 1-1 0 0,1-1 1 0 0,0 1 0 0 0,0 0-1 0 0,1 0 1 0 0,0 0-1 0 0,0 0 1 0 0,0 0 0 0 0,1 1-1 0 0,0-1 1 0 0,0 1-1 0 0,0 0 1 0 0,1 0 0 0 0,-1 0-1 0 0,2 0 24 0 0,-5 5-54 0 0,-1 0 22 0 0,0 0 14 0 0,46 51-134 0 0,28 128-1307 0 0,-71-165 232 0 0,-3-9-3357 0 0,0-5 4576 0 0,0 0-1308 0 0</inkml:trace>
  <inkml:trace contextRef="#ctx0" brushRef="#br0" timeOffset="66399.82">7741 2805 1908 0 0,'1'-1'900'0'0,"1"-2"-84"0"0,1-2-176 0 0,2 2-64 0 0,9-6-84 0 0,4-3-27 0 0,-1 0-269 0 0,3 2-68 0 0,4 2-4 0 0,0 1-552 0 0,-2-7-325 0 0,0 4 61 0 0,1 1-692 0 0,-4 0 8 0 0</inkml:trace>
  <inkml:trace contextRef="#ctx0" brushRef="#br0" timeOffset="66647.835">8014 2619 1044 0 0,'2'-4'1731'0'0,"7"1"5970"0"0,-4 23-7523 0 0,47 91 313 0 0,-11-28-2885 0 0,-14 4-3399 0 0,-25-72 4523 0 0</inkml:trace>
  <inkml:trace contextRef="#ctx0" brushRef="#br1" timeOffset="86049.339">8302 3567 1196 0 0,'-14'0'434'0'0,"12"3"3448"0"0,9-3-3842 0 0,-1 0 0 0 0,1 0 0 0 0,0-1 0 0 0,-1 0 0 0 0,1 0 0 0 0,-1-1 0 0 0,1 1 0 0 0,-1-2 0 0 0,0 1 0 0 0,0 0 0 0 0,0-1 0 0 0,0 0 0 0 0,0-1 0 0 0,-1 1 0 0 0,1-1 0 0 0,-1 0 0 0 0,0-1 0 0 0,2-1-40 0 0,-5 5 20 0 0,20-18 79 0 0,0-1 0 0 0,-2 0 0 0 0,0-2 0 0 0,-1 0 0 0 0,-1-1 0 0 0,-1-1 1 0 0,-2-1-1 0 0,8-16-99 0 0,-5 0 61 0 0,-2 0 1 0 0,-2-1 0 0 0,-1 0 0 0 0,-3-1 0 0 0,-1-1 0 0 0,-2 0 0 0 0,-3 0-1 0 0,-1 0 1 0 0,-2 0 0 0 0,-2-1 0 0 0,-4-24-62 0 0,4-30 22 0 0,-14-35 80 0 0,-16-36 51 0 0,28 94-178 0 0,-43-94 47 0 0,37 142 2 0 0,-2 1-1 0 0,-2 1 0 0 0,0 0 1 0 0,-1 1-1 0 0,-2 0 0 0 0,0 1 1 0 0,-2 1-1 0 0,-1 1 0 0 0,-1 0-23 0 0,2 0 47 0 0,-3-7-26 0 0,-2 0 1 0 0,-1 1-1 0 0,-2 2 1 0 0,0 1-1 0 0,-2 0 0 0 0,0 2 1 0 0,-2 2-1 0 0,0 0 1 0 0,-1 2-1 0 0,-4 0-21 0 0,-321-132-197 0 0,128 110 230 0 0,136 27-58 0 0,-1 5 1 0 0,0 3-1 0 0,0 5 0 0 0,-10 4 25 0 0,-27-1 45 0 0,-193 63-202 0 0,71 9 224 0 0,70-16-53 0 0,4 9 1 0 0,-33 23-15 0 0,189-82-23 0 0,1 2 1 0 0,0 0-1 0 0,1 1 1 0 0,0 2 0 0 0,1 0-1 0 0,0 1 1 0 0,1 0-1 0 0,1 2 1 0 0,0 0-1 0 0,1 1 1 0 0,1 0 0 0 0,0 2-1 0 0,2 0 1 0 0,0 0-1 0 0,1 1 1 0 0,1 0-1 0 0,0 1 1 0 0,2 1-1 0 0,1 0 1 0 0,-2 9 22 0 0,-78 375 559 0 0,69-65-17 0 0,42-209-408 0 0,53 131 339 0 0,-65-228-445 0 0,2-1 0 0 0,2 0-1 0 0,1-2 1 0 0,1 1 0 0 0,2-2 0 0 0,1 0 0 0 0,2-2-1 0 0,1 0 1 0 0,1-1 0 0 0,1-2 0 0 0,25 21-28 0 0,-30-27 49 0 0,1 0-1 0 0,1-2 1 0 0,1 0 0 0 0,1-2 0 0 0,0 0 0 0 0,1-2 0 0 0,0 0 0 0 0,1-2 0 0 0,11 3-49 0 0,266 84 262 0 0,-237-81-188 0 0,0-3 1 0 0,1-3 0 0 0,0-2 0 0 0,1-4-1 0 0,14-2-74 0 0,13 3 39 0 0,305 6 343 0 0,-149-54-18 0 0,12-25-98 0 0,-11-42 76 0 0,57-8-165 0 0,-63-12 475 0 0,-177 80-480 0 0,-69 48-328 0 0,0 0-102 0 0,0 0-106 0 0,-11 22-4307 0 0,-47 27-145 0 0,36-36 3508 0 0</inkml:trace>
  <inkml:trace contextRef="#ctx0" brushRef="#br1" timeOffset="87931.419">5560 3372 1260 0 0,'16'-31'2561'0'0,"-12"27"-2366"0"0,20-19 351 0 0,-109 54 127 0 0,-614 210-479 0 0,487-175-327 0 0,-355 122 706 0 0,276-96 1031 0 0,-79 46-898 0 0,305-125 702 0 0,65-13-1539 0 0,0 0-31 0 0,8-1-6454 0 0,-5-1 5166 0 0</inkml:trace>
  <inkml:trace contextRef="#ctx0" brushRef="#br1" timeOffset="88659.295">3497 3762 888 0 0,'0'0'169'0'0,"0"0"18"0"0,0 0 56 0 0,0 0-26 0 0,-6-1-37 0 0,-2 3-106 0 0,-1 0 1 0 0,1 1-1 0 0,-1 0 1 0 0,1 0-1 0 0,0 1 1 0 0,0 0-1 0 0,1 1 1 0 0,-1 0 0 0 0,1 0-1 0 0,0 0 1 0 0,0 1-1 0 0,1 0 1 0 0,-1 0-1 0 0,1 1 1 0 0,1-1-1 0 0,-1 1 1 0 0,1 1 0 0 0,0-1-1 0 0,1 1 1 0 0,-2 3-75 0 0,-23 27 521 0 0,-90 143 1228 0 0,118-178-1719 0 0,0-1 1 0 0,0 1 0 0 0,1 0 0 0 0,-1 0 0 0 0,1 0 0 0 0,0 0 0 0 0,-1 0 0 0 0,1 0 0 0 0,1 0 0 0 0,-1-1 0 0 0,0 1 0 0 0,1 0 0 0 0,-1 0 0 0 0,1 0 0 0 0,0 0 0 0 0,0-1 0 0 0,0 1 0 0 0,0 0 0 0 0,1-1 0 0 0,-1 1 0 0 0,1-1 0 0 0,0 1 0 0 0,-1-1 0 0 0,1 0 0 0 0,0 1 0 0 0,0-1 0 0 0,0 0 0 0 0,1-1 0 0 0,-1 1 0 0 0,0 0 0 0 0,1-1 0 0 0,-1 1 0 0 0,1-1 0 0 0,0 0 0 0 0,-1 1 0 0 0,1-1 0 0 0,2 0-31 0 0,118 32 329 0 0,-107-30-302 0 0,190 33-4440 0 0,-169-30 2959 0 0</inkml:trace>
  <inkml:trace contextRef="#ctx0" brushRef="#br1" timeOffset="89716.814">727 3963 984 0 0,'-14'0'525'0'0,"13"3"2520"0"0,8 0-2965 0 0,1-2 1 0 0,-1 1 0 0 0,0-1 0 0 0,1 0-1 0 0,-1-1 1 0 0,1 1 0 0 0,-1-1 0 0 0,1-1-1 0 0,-1 0 1 0 0,1 0 0 0 0,-1 0 0 0 0,1-1-1 0 0,-1 0 1 0 0,0 0 0 0 0,0-1 0 0 0,0 0-1 0 0,2-1-80 0 0,17-4 105 0 0,1 1 11 0 0,-11 4-27 0 0,0-1 1 0 0,0 0 0 0 0,0-1-1 0 0,-1-1 1 0 0,1 0 0 0 0,-2-2-1 0 0,1 1 1 0 0,-1-2-1 0 0,0 1 1 0 0,0-2 0 0 0,7-7-90 0 0,-19 16-4 0 0,-1 0 0 0 0,0 0-1 0 0,0-1 1 0 0,0 1 0 0 0,0 0 0 0 0,-1 0 0 0 0,1 0 0 0 0,0-1 0 0 0,0 1 0 0 0,-1 0 0 0 0,1-1 0 0 0,-1 1 0 0 0,1-1 0 0 0,-1 1 0 0 0,0-1 0 0 0,1 1-1 0 0,-1 0 1 0 0,0-1 0 0 0,0 1 0 0 0,0-1 0 0 0,0 1 0 0 0,0-1 0 0 0,0 1 0 0 0,-1-1 0 0 0,1 1 0 0 0,0-1 0 0 0,-1 1 0 0 0,1-1 0 0 0,-1 1 0 0 0,0 0-1 0 0,1-1 1 0 0,-1 1 0 0 0,0 0 0 0 0,0 0 0 0 0,0-1 0 0 0,0 1 0 0 0,0 0 0 0 0,0 0 0 0 0,0 0 0 0 0,0 0 0 0 0,0 0 0 0 0,-1 0 0 0 0,1 1 0 0 0,0-1 0 0 0,0 0-1 0 0,-1 1 1 0 0,1-1 0 0 0,-1 1 0 0 0,1-1 0 0 0,0 1 0 0 0,-1-1 0 0 0,1 1 0 0 0,-2 0 4 0 0,-80-16-249 0 0,60 16 206 0 0,0 0 0 0 0,0 2 0 0 0,0 0 0 0 0,0 2 0 0 0,0 1 0 0 0,1 0 0 0 0,0 2 0 0 0,0 0 0 0 0,0 2 0 0 0,1 0 0 0 0,1 1 0 0 0,-1 2 0 0 0,-12 9 43 0 0,27-18 6 0 0,1 1 0 0 0,0 0 0 0 0,0 0 0 0 0,1 0 0 0 0,-1 0 0 0 0,1 1 0 0 0,0 0 1 0 0,0 0-1 0 0,1 0 0 0 0,-1 0 0 0 0,1 0 0 0 0,0 1 0 0 0,1-1 0 0 0,-1 1 0 0 0,1 0 1 0 0,0 0-1 0 0,0 0 0 0 0,1 0 0 0 0,0 0 0 0 0,0 0 0 0 0,1 1 0 0 0,-1-1 0 0 0,1 0 1 0 0,0 0-1 0 0,1 1 0 0 0,0-1 0 0 0,1 3-6 0 0,9 7-32 0 0,2-2 1 0 0,0 1-1 0 0,0-2 1 0 0,1 0-1 0 0,1 0 1 0 0,0-2-1 0 0,1 0 1 0 0,0 0-1 0 0,1-2 0 0 0,0 0 1 0 0,1-1-1 0 0,-1 0 1 0 0,1-2-1 0 0,1 0 1 0 0,-1-1-1 0 0,1-1 1 0 0,0 0-1 0 0,0-2 0 0 0,20 1 32 0 0,32 12-1862 0 0,-55-12 950 0 0,-5-1 36 0 0</inkml:trace>
  <inkml:trace contextRef="#ctx0" brushRef="#br1" timeOffset="90071.906">1111 3882 1356 0 0,'39'108'3002'0'0,"-29"-79"-2609"0"0,-8-21-288 0 0,0 0-1 0 0,0 0 1 0 0,0-1 0 0 0,1 1 0 0 0,0-1-1 0 0,1 0 1 0 0,0 0 0 0 0,0 0 0 0 0,0-1-1 0 0,1 1 1 0 0,0-1 0 0 0,0 0 0 0 0,0 0-1 0 0,1-1 1 0 0,0 1 0 0 0,0-1 0 0 0,0-1 0 0 0,1 1-1 0 0,0-1-104 0 0,-6-4 293 0 0,32-4 730 0 0,-20-9-916 0 0,0-1 0 0 0,-1-1 0 0 0,0 0 0 0 0,-2 0 1 0 0,1-1-1 0 0,-2 0 0 0 0,0-1 0 0 0,-2 0 0 0 0,1-1 1 0 0,-2 0-1 0 0,0 0 0 0 0,-2 0 0 0 0,3-17-107 0 0,18-94-1409 0 0,-25 128 755 0 0,0 1-130 0 0,0 0-188 0 0,-1-11-1382 0 0,-1 8 977 0 0</inkml:trace>
  <inkml:trace contextRef="#ctx0" brushRef="#br1" timeOffset="90511.312">1612 3882 1088 0 0,'75'-30'2668'0'0,"-115"25"-1968"0"0,29 6-671 0 0,1 1 0 0 0,0 0 0 0 0,-1 1 0 0 0,1 0 0 0 0,0 1 0 0 0,1 0 0 0 0,-1 1 0 0 0,1 0 0 0 0,0 0 0 0 0,0 1 0 0 0,0 0-1 0 0,1 0 1 0 0,0 1 0 0 0,0 0 0 0 0,0 1 0 0 0,-3 4-29 0 0,12 8 13 0 0,6-13-127 0 0,2 0-1 0 0,-1-1 1 0 0,1 0 0 0 0,0-1-1 0 0,0 0 1 0 0,0 0 0 0 0,1 0 0 0 0,0-2-1 0 0,0 1 1 0 0,0-1 0 0 0,0 0 0 0 0,1-1-1 0 0,-1-1 1 0 0,1 1 0 0 0,-1-2-1 0 0,1 1 1 0 0,-1-2 0 0 0,11 0 114 0 0,-17 1-1263 0 0</inkml:trace>
  <inkml:trace contextRef="#ctx0" brushRef="#br1" timeOffset="91208.12">1785 3875 1268 0 0,'55'52'2442'0'0,"2"46"-1127"0"0,-57-98-1085 0 0,0-27 364 0 0,-1 9-498 0 0,1-1 0 0 0,1 1 1 0 0,1 0-1 0 0,0-1 0 0 0,1 1 0 0 0,1 0 0 0 0,1 0 0 0 0,1 1 0 0 0,0 0 1 0 0,1 0-1 0 0,4-6-96 0 0,-9 22-4 0 0,1 0 0 0 0,-1 0 0 0 0,1 1 1 0 0,-1-1-1 0 0,1 1 0 0 0,-1-1 0 0 0,1 1 1 0 0,-1 0-1 0 0,1 0 0 0 0,0 0 0 0 0,-1 1 0 0 0,1-1 1 0 0,-1 1-1 0 0,1-1 0 0 0,-1 1 0 0 0,1 0 1 0 0,-1 0-1 0 0,0 0 0 0 0,1 0 0 0 0,-1 0 1 0 0,0 1-1 0 0,0-1 0 0 0,0 1 0 0 0,0-1 0 0 0,0 1 1 0 0,0 0-1 0 0,0-1 0 0 0,-1 1 0 0 0,1 0 1 0 0,-1 0-1 0 0,1 1 0 0 0,-1-1 0 0 0,0 0 1 0 0,1 0-1 0 0,-1 1 0 0 0,-1-1 0 0 0,1 1 4 0 0,15 20-31 0 0,-14-18 19 0 0,0 0-1 0 0,0 0 0 0 0,1 0 0 0 0,-1 0 0 0 0,1 0 0 0 0,0-1 0 0 0,1 1 1 0 0,-1-1-1 0 0,1 0 0 0 0,0 0 0 0 0,0 0 0 0 0,0 0 0 0 0,1-1 0 0 0,-1 0 1 0 0,1 0-1 0 0,0 0 0 0 0,0 0 0 0 0,0-1 0 0 0,0 0 0 0 0,0 0 0 0 0,0 0 1 0 0,0-1-1 0 0,1 1 0 0 0,-1-1 0 0 0,1 0 0 0 0,-1-1 0 0 0,1 0 0 0 0,0 0 1 0 0,-1 0-1 0 0,1 0 0 0 0,1-1 13 0 0,0-2-89 0 0,-1-1 0 0 0,0 0 0 0 0,1 0 0 0 0,-2 0 0 0 0,1-1 0 0 0,0 0 0 0 0,-1 0 1 0 0,0 0-1 0 0,0-1 0 0 0,-1 1 0 0 0,1-1 0 0 0,-1 0 0 0 0,0-1 0 0 0,-1 1 0 0 0,0-1 0 0 0,0 1 0 0 0,0-1 0 0 0,-1 0 0 0 0,0 0 1 0 0,0 0-1 0 0,-1 0 0 0 0,1-4 89 0 0,7-178-287 0 0,-9 140 740 0 0,-1 34-259 0 0,0 1 0 0 0,0-1 1 0 0,-2 0-1 0 0,0 0 1 0 0,0 1-1 0 0,-1 0 0 0 0,-1 0 1 0 0,-1 0-1 0 0,0 0 0 0 0,0 1 1 0 0,-1 0-1 0 0,-1 0 1 0 0,0 1-1 0 0,-1 0 0 0 0,-4-4-194 0 0,12 15 22 0 0,0 0 0 0 0,0 0 0 0 0,0 0 1 0 0,0 0-1 0 0,0 0 0 0 0,0 1 0 0 0,0-1 0 0 0,0 0 0 0 0,-1 1 0 0 0,1-1 0 0 0,0 0 0 0 0,-1 1 0 0 0,1 0 0 0 0,0-1 0 0 0,-1 1 0 0 0,1 0 0 0 0,0 0 0 0 0,-1-1 0 0 0,1 1 0 0 0,-1 0 0 0 0,1 0 0 0 0,-1 1 0 0 0,1-1 0 0 0,0 0 0 0 0,-1 0 0 0 0,1 1 0 0 0,0-1 1 0 0,-1 1-1 0 0,1-1 0 0 0,0 1 0 0 0,-1-1 0 0 0,1 1 0 0 0,0 0 0 0 0,0 0 0 0 0,0 0 0 0 0,0 0 0 0 0,0 0 0 0 0,0 0 0 0 0,0 0 0 0 0,0 0 0 0 0,0 0 0 0 0,0 0 0 0 0,0 0 0 0 0,1 0 0 0 0,-1 1 0 0 0,1-1 0 0 0,-1 0 0 0 0,1 1 0 0 0,-1-1 0 0 0,1 0 0 0 0,-1 1 1 0 0,1-1-1 0 0,0 0 0 0 0,0 1 0 0 0,0-1 0 0 0,0 1 0 0 0,0 0-22 0 0,-13 88 151 0 0,17-64-166 0 0,2 1-1 0 0,1 0 1 0 0,1-1-1 0 0,1-1 1 0 0,1 1-1 0 0,2-1 1 0 0,0-1-1 0 0,2 0 0 0 0,0-1 1 0 0,2-1-1 0 0,0 0 1 0 0,4 2 15 0 0,-14-16-165 0 0,63 94-1310 0 0,-49-23-3228 0 0,-20-70 3325 0 0</inkml:trace>
  <inkml:trace contextRef="#ctx0" brushRef="#br1" timeOffset="91487.583">2156 3716 1344 0 0,'3'-5'880'0'0,"1"-1"-248"0"0,8-4-84 0 0,3-1-80 0 0,1 5-48 0 0,6 0-512 0 0,2 0-4 0 0,-1 5-172 0 0,2-7-268 0 0,-2 8-588 0 0,-3-3 4 0 0</inkml:trace>
  <inkml:trace contextRef="#ctx0" brushRef="#br1" timeOffset="91860.194">2596 3788 1076 0 0,'10'10'1077'0'0,"-10"-10"-1018"0"0,0-1 0 0 0,-1 1 0 0 0,1-1 1 0 0,0 0-1 0 0,0 1 0 0 0,0-1 0 0 0,0 1 1 0 0,0-1-1 0 0,0 0 0 0 0,0 1 0 0 0,0-1 1 0 0,0 1-1 0 0,0-1 0 0 0,1 0 0 0 0,-1 1 0 0 0,0-1 1 0 0,0 1-1 0 0,0-1 0 0 0,1 1 0 0 0,-1-1 1 0 0,0 0-1 0 0,1 1 0 0 0,-1-1 0 0 0,0 1 1 0 0,1 0-1 0 0,-1-1 0 0 0,1 1 0 0 0,-1-1 1 0 0,1 1-1 0 0,-1 0 0 0 0,1-1 0 0 0,-1 1 1 0 0,1 0-1 0 0,-1-1 0 0 0,1 1 0 0 0,-1 0 0 0 0,1 0 1 0 0,0 0-1 0 0,-1 0 0 0 0,1-1 0 0 0,-1 1 1 0 0,1 0-1 0 0,0 0 0 0 0,-1 0 0 0 0,1 0 1 0 0,-1 0-1 0 0,1 0 0 0 0,0 1 0 0 0,-1-1 1 0 0,1 0-1 0 0,-1 0 0 0 0,1 0 0 0 0,0 0 1 0 0,-1 1-1 0 0,1-1 0 0 0,-1 0 0 0 0,1 1 1 0 0,-1-1-1 0 0,1 0 0 0 0,-1 1 0 0 0,1-1 0 0 0,-1 1 1 0 0,0-1-1 0 0,1 0 0 0 0,-1 1-59 0 0,29-93 476 0 0,-4-2 0 0 0,-4 0 0 0 0,-4-1 0 0 0,0-42-476 0 0,-7 67 686 0 0,-9 70-676 0 0,-1 0-9 0 0,0 0 12 0 0,11 38-15 0 0,4 3 49 0 0,3 1-1 0 0,1-2 1 0 0,2 0-1 0 0,1-2 0 0 0,13 16-46 0 0,79 153-838 0 0,-105-165-2755 0 0,-12-39 2447 0 0,-13 5-48 0 0</inkml:trace>
  <inkml:trace contextRef="#ctx0" brushRef="#br1" timeOffset="92125.361">2644 3531 968 0 0,'-3'-3'1588'0'0,"3"-1"-296"0"0,3-2-212 0 0,4 1-263 0 0,12-4-205 0 0,5-1-216 0 0,3 1-216 0 0,7 1-216 0 0,-1-1 4 0 0,6 5-808 0 0,1-1-533 0 0,-4-1 65 0 0,-2 2 44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03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90 888 0 0,'3'-3'330'0'0,"49"-83"2604"0"0,-73 326-2510 0 0,35-65-277 0 0,25-39 192 0 0,-5-149 232 0 0,-25 1-529 0 0,-1-1 0 0 0,0-1 0 0 0,-1 0 0 0 0,0 0 0 0 0,-1 0 0 0 0,-1 0 0 0 0,0-1 0 0 0,-1 0 0 0 0,-1 0 0 0 0,0 0 0 0 0,0-6-42 0 0,-3 18-5 0 0,43-161 242 0 0,-46 233-439 0 0,19 86-110 0 0,-16-150 314 0 0,0-1 0 0 0,1 1-1 0 0,-1-1 1 0 0,1 1 0 0 0,0-1-1 0 0,1 1 1 0 0,-1-1 0 0 0,1 1-1 0 0,0-1 1 0 0,0 0 0 0 0,0 0-1 0 0,1 0 1 0 0,-1 0 0 0 0,1 0-1 0 0,0-1 1 0 0,0 1 0 0 0,0-1 0 0 0,1 0-1 0 0,-1 0 1 0 0,1 0 0 0 0,0 0-1 0 0,0-1 1 0 0,0 1 0 0 0,0-1-1 0 0,0 0 1 0 0,0 0 0 0 0,0-1-1 0 0,1 1 1 0 0,-1-1 0 0 0,1 0-1 0 0,-1 0 1 0 0,1 0 0 0 0,0-1 0 0 0,3 0-2 0 0,5 0 8 0 0,-1-2 0 0 0,0 0 0 0 0,1 0 1 0 0,-1-1-1 0 0,0 0 0 0 0,0-1 1 0 0,-1-1-1 0 0,1 0 0 0 0,-1-1 1 0 0,0 0-1 0 0,-1 0 0 0 0,1-1 0 0 0,-1 0 1 0 0,0-1-1 0 0,-1 0 0 0 0,0-1 1 0 0,0 0-1 0 0,-1 0 0 0 0,0-1 0 0 0,-1 0 1 0 0,0 0-1 0 0,-1-1 0 0 0,0 0 1 0 0,0 0-1 0 0,-1-1 0 0 0,-1 1 1 0 0,1-4-9 0 0,-3 10-31 0 0,0-1 1 0 0,-1 1 0 0 0,0-1 0 0 0,0 0-1 0 0,-1 0 1 0 0,1 1 0 0 0,-1-1 0 0 0,-1 0-1 0 0,1 0 1 0 0,-1 1 0 0 0,0-1 0 0 0,0 0-1 0 0,-1 1 1 0 0,1-1 0 0 0,-1 1 0 0 0,0 0 0 0 0,-1-2 30 0 0,2 6-8 0 0,0 1 1 0 0,0-1 0 0 0,0 0 0 0 0,0 1 0 0 0,0-1 0 0 0,0 1 0 0 0,0-1-1 0 0,0 1 1 0 0,0-1 0 0 0,0 1 0 0 0,0 0 0 0 0,0 0 0 0 0,0-1 0 0 0,0 1-1 0 0,0 0 1 0 0,0 0 0 0 0,-1 0 0 0 0,1 0 0 0 0,0 0 0 0 0,0 1 0 0 0,0-1-1 0 0,0 0 1 0 0,0 0 0 0 0,0 1 0 0 0,0-1 0 0 0,0 0 0 0 0,0 1 0 0 0,0-1-1 0 0,0 1 1 0 0,0 0 0 0 0,0-1 0 0 0,0 1 0 0 0,0 0 0 0 0,0-1 0 0 0,1 1 0 0 0,-1 0-1 0 0,0 0 1 0 0,0 0 0 0 0,1 0 0 0 0,-1 0 0 0 0,1 0 0 0 0,-1 0 0 0 0,1 0-1 0 0,-1 0 1 0 0,1 0 0 0 0,0 0 0 0 0,-1 0 0 0 0,1 0 0 0 0,0 0 0 0 0,0 0-1 0 0,0 0 1 0 0,0 1 7 0 0,-17 60-55 0 0,17-57 61 0 0,1 1 0 0 0,-1 0 0 0 0,1-1 0 0 0,1 1-1 0 0,-1-1 1 0 0,1 1 0 0 0,-1-1 0 0 0,2 0 0 0 0,-1 0-1 0 0,1 0 1 0 0,-1 0 0 0 0,1 0 0 0 0,0 0 0 0 0,1-1-1 0 0,-1 1 1 0 0,1-1 0 0 0,0 0 0 0 0,0 0-1 0 0,1 0 1 0 0,-1-1 0 0 0,1 1 0 0 0,-1-1 0 0 0,1-1-1 0 0,0 1 1 0 0,0 0 0 0 0,1-1 0 0 0,-1 0 0 0 0,0 0-1 0 0,1-1 1 0 0,-1 0 0 0 0,1 0 0 0 0,0 0-1 0 0,-1 0 1 0 0,1-1 0 0 0,-1 0 0 0 0,1 0 0 0 0,0 0-1 0 0,-1-1 1 0 0,1 0 0 0 0,0 0 0 0 0,-1-1 0 0 0,0 1-1 0 0,1-1 1 0 0,1-1-6 0 0,6 2 4 0 0,0 0-1 0 0,-1-1 1 0 0,1-1-1 0 0,-1 0 1 0 0,0-1-1 0 0,0 0 1 0 0,0 0-1 0 0,0-2 1 0 0,-1 1-1 0 0,1-1 1 0 0,-1-1-1 0 0,-1 0 1 0 0,0-1-1 0 0,0 0 1 0 0,0 0-1 0 0,-1-1 1 0 0,0 0-1 0 0,-1-1 1 0 0,0 0 0 0 0,0 0-1 0 0,-1-1 1 0 0,-1 0-1 0 0,0 0 1 0 0,0-1-1 0 0,-1 1 1 0 0,0-1-1 0 0,-1 0 1 0 0,-1-1-1 0 0,3-10-3 0 0,-7 16-2 0 0,1 1-1 0 0,-1-1 1 0 0,0 0-1 0 0,0 1 1 0 0,0-1-1 0 0,-1 1 1 0 0,0-1-1 0 0,-1 1 1 0 0,1 0-1 0 0,-1 0 1 0 0,-1 0-1 0 0,1 0 1 0 0,-1 1 0 0 0,0 0-1 0 0,0-1 1 0 0,0 1-1 0 0,-1 0 1 0 0,0 1-1 0 0,0-1 1 0 0,0 1-1 0 0,0 0 1 0 0,-1 0-1 0 0,1 1 1 0 0,-1 0-1 0 0,0 0 1 0 0,0 0-1 0 0,0 0 1 0 0,-1 1-1 0 0,1 0 1 0 0,-1 1-1 0 0,1-1 1 0 0,-1 1 0 0 0,1 1-1 0 0,-1-1 1 0 0,0 1-1 0 0,1 0 1 0 0,-1 0-1 0 0,-1 1 3 0 0,-2 3 10 0 0,1 1 0 0 0,-1-1 0 0 0,1 1 0 0 0,0 1 0 0 0,1 0 0 0 0,-1 0 0 0 0,1 1 0 0 0,1 0 0 0 0,-1 0-1 0 0,1 1 1 0 0,0-1 0 0 0,1 2 0 0 0,0-1 0 0 0,0 1 0 0 0,1 0 0 0 0,0 0 0 0 0,0 0 0 0 0,1 1 0 0 0,1 0 0 0 0,-1 0 0 0 0,2 0 0 0 0,-1 0 0 0 0,1 0 0 0 0,1 0-1 0 0,0 1 1 0 0,0-1 0 0 0,1 1 0 0 0,1-1 0 0 0,-1 0 0 0 0,2 1 0 0 0,-1-1 0 0 0,2 0 0 0 0,-1 0 0 0 0,1 0 0 0 0,1 0 0 0 0,0 0 0 0 0,0-1 0 0 0,1 0-10 0 0,2 2-198 0 0,2-1 1 0 0,-1 0 0 0 0,2-1 0 0 0,-1 0 0 0 0,1 0 0 0 0,0-1 0 0 0,1 0-1 0 0,0-1 1 0 0,0 0 0 0 0,1-1 0 0 0,0 0 0 0 0,0-1 0 0 0,4 1 197 0 0,25 7-1244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06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80 888 0 0,'9'2'4865'0'0,"71"-11"-3791"0"0,475-55 653 0 0,-443 55-4374 0 0,-111 9 1358 0 0,1 1-53 0 0,6 1 26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0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62 1592 0 0,'-2'6'1040'0'0,"4"-2"-212"0"0,3-1-80 0 0,4-1-68 0 0,20 1-128 0 0,5-2-23 0 0,4-1-29 0 0,-19 0-84 0 0,12 0-108 0 0,44-15-136 0 0,-29 9-164 0 0,2 0 0 0 0,2-3-544 0 0,-4-1-408 0 0,-2-1 75 0 0,4 1-631 0 0,-7-4 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0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59 739 1344 0 0,'-3'-2'142'0'0,"0"0"0"0"0,-1-1 0 0 0,1 0 0 0 0,0 0 0 0 0,0 0 0 0 0,1 0 0 0 0,-1 0 0 0 0,1-1 0 0 0,-1 1 0 0 0,1-1-1 0 0,0 1 1 0 0,0-1 0 0 0,1 0 0 0 0,-1 0 0 0 0,1 0 0 0 0,0 0 0 0 0,0 0 0 0 0,0 0 0 0 0,0 0 0 0 0,1 0 0 0 0,0 0 0 0 0,0-1-142 0 0,-1 0 199 0 0,-5-24-117 0 0,2-1 0 0 0,1 0 1 0 0,2 0-1 0 0,0 0 0 0 0,2 0 1 0 0,2 0-1 0 0,0 0 0 0 0,2 1 0 0 0,2-1 1 0 0,0 1-1 0 0,2 1 0 0 0,1-1 1 0 0,1 2-1 0 0,2-1 0 0 0,0 2 1 0 0,7-8-83 0 0,-18 29 20 0 0,0 0 1 0 0,0 1-1 0 0,1 0 1 0 0,0-1 0 0 0,0 1-1 0 0,0 0 1 0 0,0 0-1 0 0,1 0 1 0 0,0 1 0 0 0,-1-1-1 0 0,1 1 1 0 0,0 0-1 0 0,1 0 1 0 0,-1 0 0 0 0,1 1-1 0 0,-1-1 1 0 0,1 1 0 0 0,0 0-1 0 0,-1 1 1 0 0,1-1-1 0 0,0 1 1 0 0,0 0 0 0 0,0 0-1 0 0,1 0 1 0 0,-1 1-1 0 0,0 0 1 0 0,0 0 0 0 0,0 0-1 0 0,0 1 1 0 0,0-1-1 0 0,0 1 1 0 0,0 1 0 0 0,0-1-1 0 0,1 1-20 0 0,12 11 34 0 0,-1 2-1 0 0,-1 0 1 0 0,0 0 0 0 0,-2 2-1 0 0,1 0 1 0 0,-2 0 0 0 0,0 1-1 0 0,-1 1 1 0 0,-1 0-1 0 0,-1 1 1 0 0,-1 0 0 0 0,0 0-1 0 0,-2 1 1 0 0,0 0-1 0 0,0 6-33 0 0,1-5 81 0 0,73 229 283 0 0,-89-247-5536 0 0,-3-13 3992 0 0</inkml:trace>
  <inkml:trace contextRef="#ctx0" brushRef="#br0" timeOffset="526.891">1315 3 976 0 0,'-79'-2'618'0'0,"25"12"-346"0"0,0 2-1 0 0,0 3 1 0 0,2 2-1 0 0,0 2 0 0 0,1 3 1 0 0,1 2-1 0 0,-12 9-271 0 0,59-32 41 0 0,-1 0 0 0 0,1 0 0 0 0,0 0 0 0 0,-1 1 0 0 0,1 0 0 0 0,0-1 0 0 0,0 1 0 0 0,0 0 0 0 0,0 0 0 0 0,0 1 0 0 0,0-1 0 0 0,1 1 0 0 0,-1-1 0 0 0,1 1 0 0 0,0 0 0 0 0,-1 0 0 0 0,1 0 0 0 0,1 0 0 0 0,-1 0 0 0 0,0 0 0 0 0,1 1 0 0 0,-1-1 0 0 0,1 0 0 0 0,0 1 0 0 0,0-1 0 0 0,1 1 0 0 0,-1 0 0 0 0,1-1 0 0 0,0 1 0 0 0,0-1 0 0 0,0 1 0 0 0,0 0 0 0 0,0-1 0 0 0,1 1 0 0 0,0-1 0 0 0,-1 1 0 0 0,1-1 0 0 0,1 1 0 0 0,-1-1 0 0 0,0 0 0 0 0,1 1 0 0 0,1 2-41 0 0,8 4 141 0 0,1 0-1 0 0,0-1 0 0 0,0 0 0 0 0,1 0 0 0 0,0-1 0 0 0,1-1 0 0 0,-1-1 0 0 0,1 0 0 0 0,0 0 0 0 0,2-1-140 0 0,42 20 317 0 0,-44-20-237 0 0,0 1-1 0 0,0 1 1 0 0,-1 0 0 0 0,1 1 0 0 0,-2 0-1 0 0,1 1 1 0 0,-1 1 0 0 0,-1 0-1 0 0,0 0 1 0 0,0 1 0 0 0,-1 0 0 0 0,0 1-1 0 0,-1 0 1 0 0,-1 1 0 0 0,0 0-1 0 0,0 0 1 0 0,-1 1 0 0 0,3 9-80 0 0,-12-13 16 0 0,-1-1 0 0 0,0-1 1 0 0,-1 1-1 0 0,0 0 0 0 0,0-1 1 0 0,-1 0-1 0 0,1 0 1 0 0,-2 0-1 0 0,1 0 0 0 0,-1-1 1 0 0,-1 0-1 0 0,1 0 0 0 0,-1-1 1 0 0,0 0-1 0 0,-1 0 0 0 0,1 0 1 0 0,-1-1-1 0 0,0 0 0 0 0,-1-1 1 0 0,1 0-1 0 0,-1 0 0 0 0,0-1 1 0 0,1 0-1 0 0,-2 0 0 0 0,1-1 1 0 0,0 0-1 0 0,0-1 0 0 0,-1 0 1 0 0,1 0-17 0 0,-7 3-375 0 0,0-1 1 0 0,0-1-1 0 0,0 0 1 0 0,0-1-1 0 0,0 0 0 0 0,-1-2 1 0 0,1 0-1 0 0,0 0 1 0 0,0-2-1 0 0,0 0 1 0 0,0-1-1 0 0,1 0 1 0 0,-1-1-1 0 0,-11-6 375 0 0,-3-8-1471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07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332 161 888 0 0,'1'27'5008'0'0,"-34"49"-5500"0"0,30-69 873 0 0,-248 502 921 0 0,207-437-711 0 0,43-72-682 0 0,0-3-43 0 0,27-169-2318 0 0,-5 86 1553 0 0,-8 40 465 0 0</inkml:trace>
  <inkml:trace contextRef="#ctx0" brushRef="#br0" timeOffset="248.015">193 206 2976 0 0,'124'-205'1436'0'0,"-124"205"-1412"0"0,0 1 0 0 0,0-1 0 0 0,0 1 0 0 0,0-1 0 0 0,0 1 0 0 0,0-1 0 0 0,0 1 0 0 0,0-1 0 0 0,0 1 0 0 0,0-1 0 0 0,0 1 0 0 0,0-1 0 0 0,1 1-1 0 0,-1-1 1 0 0,0 0 0 0 0,0 1 0 0 0,1-1 0 0 0,-1 1 0 0 0,0-1 0 0 0,1 0 0 0 0,-1 1 0 0 0,0-1 0 0 0,1 1 0 0 0,-1-1 0 0 0,0 0 0 0 0,1 0 0 0 0,-1 1 0 0 0,1-1 0 0 0,-1 0-1 0 0,1 0 1 0 0,-1 1 0 0 0,0-1 0 0 0,1 0 0 0 0,-1 0 0 0 0,1 0 0 0 0,-1 0 0 0 0,1 0 0 0 0,-1 0 0 0 0,1 0 0 0 0,-1 0 0 0 0,1 0 0 0 0,-1 0 0 0 0,1 0 0 0 0,-1 0-1 0 0,1 0 1 0 0,-1 0 0 0 0,1 0 0 0 0,-1-1 0 0 0,1 1 0 0 0,-1 0 0 0 0,1 0 0 0 0,-1-1 0 0 0,0 1 0 0 0,1 0 0 0 0,-1 0 0 0 0,1-1 0 0 0,-1 1 0 0 0,0 0 0 0 0,1-1-24 0 0,4 52 95 0 0,-5-50-42 0 0,0 39 128 0 0,3-1 0 0 0,0 0 1 0 0,3 0-1 0 0,1 0 1 0 0,2-1-1 0 0,2 0 1 0 0,1 0-1 0 0,2-1 1 0 0,1-1-1 0 0,2 0 1 0 0,2-2-1 0 0,1 0 0 0 0,20 26-181 0 0,57 59-1065 0 0,-96-118 208 0 0,-41 13-2939 0 0,25-14 2575 0 0</inkml:trace>
  <inkml:trace contextRef="#ctx0" brushRef="#br0" timeOffset="463.597">108 614 904 0 0,'-1'3'1340'0'0,"1"0"-276"0"0,0-2-188 0 0,5 4-116 0 0,-1-2-127 0 0,19-2-93 0 0,7-1-192 0 0,-12 0-164 0 0,12 0-104 0 0,36-12-144 0 0,-20 3 0 0 0,-4-6-576 0 0,4 0 59 0 0,-4 2-983 0 0,3-4 120 0 0,-7 1-40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0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 1204 0 0,'0'0'227'0'0,"0"0"45"0"0,0 0-57 0 0,0 0-31 0 0,0 0-26 0 0,0 0 8 0 0,0 0 40 0 0,0 0-42 0 0,0 0 22 0 0,0 0-29 0 0,0 0-38 0 0,3 6 71 0 0,13 68 379 0 0,-45 75 152 0 0,16-65-360 0 0,-5-1 0 0 0,-3-1 0 0 0,-3 0 0 0 0,-24 50-361 0 0,-20 12-59 0 0,42-131-3404 0 0,25-13 2243 0 0</inkml:trace>
  <inkml:trace contextRef="#ctx0" brushRef="#br0" timeOffset="357.634">260 2 976 0 0,'38'114'2409'0'0,"-31"-71"-1874"0"0,15 20-117 0 0,3-1 1 0 0,3-1-1 0 0,2-2 1 0 0,3-1-1 0 0,2-1 1 0 0,3-2-1 0 0,2-1 1 0 0,9 6-419 0 0,-31-37 136 0 0,8 32-1745 0 0,-45-48-872 0 0,6-7 1195 0 0</inkml:trace>
  <inkml:trace contextRef="#ctx0" brushRef="#br0" timeOffset="621.871">57 596 1532 0 0,'0'2'764'0'0,"3"2"-140"0"0,-1-1-48 0 0,4-1-148 0 0,18 2 60 0 0,2-1-212 0 0,6-3 36 0 0,-15 0-100 0 0,14 0-24 0 0,42-15-412 0 0,-23 3-184 0 0,-2 0-920 0 0,3-3 44 0 0,-1-3-36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6:3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61 936 0 0,'38'-60'6993'0'0,"-32"101"-6052"0"0,64 383-108 0 0,-44-332-626 0 0,2-180 539 0 0,-24 79-781 0 0,1 0 0 0 0,0 1 0 0 0,1-1 0 0 0,0 1 0 0 0,0 0 0 0 0,1 1 0 0 0,0-1 0 0 0,0 1 0 0 0,1 1 0 0 0,0-1-1 0 0,0 1 1 0 0,0 1 0 0 0,1-1 0 0 0,0 2 0 0 0,0-1 0 0 0,0 1 0 0 0,0 0 0 0 0,1 1 0 0 0,0 0 0 0 0,-1 1 0 0 0,1 0 0 0 0,0 0-1 0 0,0 1 1 0 0,0 0 0 0 0,0 1 0 0 0,7 1 35 0 0,-10-2-21 0 0,0 0 0 0 0,0 0 0 0 0,0 1 0 0 0,-1 0 0 0 0,1 1 0 0 0,0-1 0 0 0,0 1 0 0 0,0 1 0 0 0,0-1 0 0 0,-1 1 0 0 0,1 0 0 0 0,-1 1 0 0 0,1-1 0 0 0,-1 1 0 0 0,0 1 0 0 0,0-1 0 0 0,0 1 0 0 0,0 0 0 0 0,-1 0 0 0 0,0 1 0 0 0,0 0 0 0 0,0 0 0 0 0,0 0 0 0 0,-1 0 0 0 0,0 1 0 0 0,0 0 0 0 0,0-1 0 0 0,-1 1 1 0 0,3 6 20 0 0,-68 67 248 0 0,33-63-83 0 0,0-2 0 0 0,-1 0 0 0 0,-1-2 0 0 0,0-2 0 0 0,-1 0 0 0 0,0-3 0 0 0,-1 0 0 0 0,1-2 0 0 0,-1-1 0 0 0,0-2 1 0 0,0-1-1 0 0,0-2 0 0 0,-9-2-165 0 0,4-20 231 0 0,102-19-332 0 0,24 15-197 0 0,0 4 0 0 0,2 4 0 0 0,0 4 0 0 0,7 3 298 0 0,124-22-306 0 0,-184 27 242 0 0,-3 2 66 0 0,1-1 0 0 0,-1-1-1 0 0,0-2 1 0 0,-1-2 0 0 0,0-1-1 0 0,0-1 1 0 0,-2-2 0 0 0,16-10-2 0 0,-45 25 4 0 0,-1-1 1 0 0,0 1-1 0 0,1 0 1 0 0,-1 0-1 0 0,0 0 1 0 0,0-1-1 0 0,1 1 1 0 0,-1-1-1 0 0,0 1 1 0 0,0-1-1 0 0,0 1 1 0 0,0-1-1 0 0,0 0 1 0 0,0 0 0 0 0,0 1-1 0 0,0-1 1 0 0,0 0-1 0 0,0 0 1 0 0,0 0-1 0 0,0 0 1 0 0,0 0-1 0 0,-1 0 1 0 0,1 0-1 0 0,0 0 1 0 0,-1-1-1 0 0,1 1 1 0 0,-1 0-1 0 0,1 0 1 0 0,-1 0 0 0 0,0-1-1 0 0,0 1 1 0 0,1 0-1 0 0,-1 0 1 0 0,0-1-1 0 0,0 1 1 0 0,0 0-1 0 0,0-1 1 0 0,0 1-1 0 0,-1 0 1 0 0,1 0-1 0 0,0-1 1 0 0,0 1-1 0 0,-1 0 1 0 0,1 0-1 0 0,-1 0 1 0 0,1-1 0 0 0,-1 1-1 0 0,0 0 1 0 0,1 0-1 0 0,-1 0 1 0 0,0 0-1 0 0,0 0 1 0 0,0 0-1 0 0,0 0 1 0 0,0 0-1 0 0,0 1 1 0 0,0-1-1 0 0,0 0 1 0 0,0 1-1 0 0,0-1 1 0 0,0 0 0 0 0,-1 0-6 0 0,-86-13 182 0 0,55 16-129 0 0,1 1 0 0 0,-1 2 0 0 0,1 0 0 0 0,-1 3 0 0 0,2 0 0 0 0,-1 3 1 0 0,2 0-1 0 0,-1 2 0 0 0,-18 11-52 0 0,41-21 13 0 0,1 1 0 0 0,0 0 0 0 0,0 0 0 0 0,1 0 0 0 0,-1 1 0 0 0,1 0 0 0 0,0 0 0 0 0,0 1 1 0 0,0-1-1 0 0,1 1 0 0 0,0 1 0 0 0,0-1 0 0 0,1 1 0 0 0,0-1 0 0 0,0 1 0 0 0,0 1 0 0 0,1-1 1 0 0,0 0-1 0 0,0 1 0 0 0,1 0-13 0 0,4-3 10 0 0,0 1 1 0 0,0-1 0 0 0,1 1-1 0 0,0-1 1 0 0,0 0 0 0 0,0 0 0 0 0,1 0-1 0 0,-1-1 1 0 0,1 1 0 0 0,0-1-1 0 0,0 0 1 0 0,1 0 0 0 0,-1 0-1 0 0,1-1 1 0 0,0 1 0 0 0,0-1-1 0 0,0 0 1 0 0,1-1 0 0 0,-1 1 0 0 0,1-1-1 0 0,-1 0 1 0 0,1 0 0 0 0,0-1-1 0 0,-1 0 1 0 0,1 0 0 0 0,5 0-11 0 0,279 39-1536 0 0,-94-36-3795 0 0,-141-6 4082 0 0,30-12 55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0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0 896 0 0,'130'586'3109'0'0,"-109"-816"-2025"0"0,-19 208-1103 0 0,1 1 0 0 0,1-1 0 0 0,1 1 0 0 0,1 0 0 0 0,1 0 0 0 0,1 1 0 0 0,1 0 0 0 0,0 0 0 0 0,2 1-1 0 0,3-4 20 0 0,-14 22 0 0 0,1 0 0 0 0,0 1 0 0 0,0-1 0 0 0,0 0 0 0 0,-1 1 0 0 0,1-1 0 0 0,0 0-1 0 0,0 1 1 0 0,0-1 0 0 0,0 1 0 0 0,0 0 0 0 0,0-1 0 0 0,0 1 0 0 0,1 0 0 0 0,-1 0 0 0 0,0-1-1 0 0,0 1 1 0 0,0 0 0 0 0,0 0 0 0 0,0 0 0 0 0,0 0 0 0 0,0 0 0 0 0,0 1 0 0 0,0-1-1 0 0,1 0 1 0 0,-1 1 0 0 0,0-1 0 0 0,0 0 0 0 0,0 1 0 0 0,0-1 0 0 0,0 1 0 0 0,-1-1 0 0 0,1 1-1 0 0,0 0 1 0 0,0-1 0 0 0,0 1 0 0 0,0 0 0 0 0,-1 0 0 0 0,1 0 0 0 0,0-1 0 0 0,-1 1-1 0 0,1 0 1 0 0,0 0 0 0 0,-1 0 0 0 0,1 0 0 0 0,-1 0 0 0 0,0 0 0 0 0,1 0 0 0 0,-1 0-1 0 0,0 0 1 0 0,1 1 0 0 0,24 63 63 0 0,-23-61-60 0 0,21 78 15 0 0,57 127-33 0 0,-76-206-67 0 0,1 0 0 0 0,-1 0-1 0 0,1-1 1 0 0,-1 0 0 0 0,1 0-1 0 0,0 0 1 0 0,0 0 0 0 0,0-1 0 0 0,0 0-1 0 0,0 0 1 0 0,0 0 0 0 0,0-1-1 0 0,1 1 1 0 0,-1-1 0 0 0,0-1 0 0 0,0 1-1 0 0,0-1 1 0 0,0 0 0 0 0,1 0-1 0 0,-1 0 1 0 0,0 0 0 0 0,-1-1 0 0 0,1 0-1 0 0,0 0 1 0 0,0-1 0 0 0,-1 1 0 0 0,0-1-1 0 0,1 0 1 0 0,-1 0 0 0 0,0 0-1 0 0,0-1 1 0 0,-1 0 0 0 0,1 1 0 0 0,2-5 82 0 0,9-5-1116 0 0</inkml:trace>
  <inkml:trace contextRef="#ctx0" brushRef="#br0" timeOffset="385.305">515 272 1036 0 0,'-12'15'222'0'0,"5"-9"-108"0"0,1 1 1 0 0,0 0 0 0 0,0 0 0 0 0,1 1 0 0 0,-1 0 0 0 0,2 0 0 0 0,-1 0 0 0 0,1 0 0 0 0,1 1 0 0 0,-1 0 0 0 0,1 0 0 0 0,1 0 0 0 0,0 0 0 0 0,0 0 0 0 0,1 0 0 0 0,-1 5-115 0 0,4-12 52 0 0,1-1 0 0 0,-1 1 1 0 0,0-1-1 0 0,1 1 0 0 0,-1-1 0 0 0,1 0 0 0 0,-1 0 1 0 0,1 0-1 0 0,-1 0 0 0 0,1-1 0 0 0,0 1 0 0 0,-1-1 1 0 0,1 1-1 0 0,0-1 0 0 0,0 0 0 0 0,-1 0 0 0 0,1 0 1 0 0,0 0-1 0 0,-1-1 0 0 0,1 1 0 0 0,0-1 1 0 0,0 0-1 0 0,-1 1 0 0 0,1-1 0 0 0,-1 0 0 0 0,1-1 1 0 0,-1 1-1 0 0,1 0 0 0 0,-1-1 0 0 0,0 1 0 0 0,0-1 1 0 0,0 0-1 0 0,0 0 0 0 0,0 0 0 0 0,0 0 0 0 0,1-2-52 0 0,89-106 953 0 0,-74 78-781 0 0,-15 33-191 0 0,0 0 0 0 0,0 1 0 0 0,0-1-1 0 0,-1 1 1 0 0,1-1 0 0 0,-1 1 0 0 0,1 0-1 0 0,-1 0 1 0 0,0 0 0 0 0,0 0 0 0 0,0 0-1 0 0,0 1 1 0 0,0-1 0 0 0,0 0 0 0 0,0 1-1 0 0,-1 0 1 0 0,0-1 0 0 0,1 1 0 0 0,-1 0 0 0 0,0 0-1 0 0,0 0 1 0 0,0 0 0 0 0,-1 0 0 0 0,1 0-1 0 0,-1 0 1 0 0,0 0 0 0 0,1 0 0 0 0,-2 2 19 0 0,15 28-22 0 0,55 22-2883 0 0,-62-53 1721 0 0</inkml:trace>
  <inkml:trace contextRef="#ctx0" brushRef="#br0" timeOffset="960.926">846 200 888 0 0,'39'175'3316'0'0,"24"-56"-2059"0"0,-61-119-1219 0 0,0 1 0 0 0,1-1-1 0 0,-1 1 1 0 0,1-1 0 0 0,-1 0-1 0 0,1 0 1 0 0,-1 0 0 0 0,1 0-1 0 0,-1 0 1 0 0,1-1 0 0 0,-1 1-1 0 0,1-1 1 0 0,-1 1 0 0 0,1-1-1 0 0,-1 0 1 0 0,0 0 0 0 0,1 0-1 0 0,-1-1 1 0 0,0 1 0 0 0,0 0-1 0 0,0-1 1 0 0,0 1 0 0 0,0-1 0 0 0,0 0-1 0 0,-1 0 1 0 0,1 0 0 0 0,0 0-1 0 0,-1 0 1 0 0,2-1-38 0 0,6-8 19 0 0,0 1 0 0 0,-1-2 0 0 0,0 1 0 0 0,-1-1 1 0 0,0 0-1 0 0,-1-1 0 0 0,0 1 0 0 0,-1-1 0 0 0,0 0 0 0 0,-1-1 0 0 0,0 1 0 0 0,-2-1 1 0 0,1 0-1 0 0,-2 0 0 0 0,0 1 0 0 0,0-2-19 0 0,-1 14-39 0 0,0 1 19 0 0,-8 11-54 0 0,7-9 74 0 0,0 1 0 0 0,0 0 0 0 0,0 0 1 0 0,0 0-1 0 0,0 0 0 0 0,1 0 0 0 0,-1 0 0 0 0,1 0 1 0 0,0 1-1 0 0,0-1 0 0 0,0 0 0 0 0,1 0 1 0 0,-1 0-1 0 0,1 0 0 0 0,-1 0 0 0 0,1 0 0 0 0,0 0 1 0 0,0 0-1 0 0,0 0 0 0 0,1-1 0 0 0,-1 1 1 0 0,1 0-1 0 0,-1-1 0 0 0,1 1 0 0 0,0-1 1 0 0,0 1-1 0 0,0-1 0 0 0,0 0 0 0 0,1 0 0 0 0,-1 0 1 0 0,0 0-1 0 0,1 0 0 0 0,0-1 0 0 0,-1 1 1 0 0,1-1-1 0 0,0 1 0 0 0,0-1 0 0 0,0 0 0 0 0,0 0 1 0 0,0 0-1 0 0,0-1 0 0 0,0 1 0 0 0,0-1 1 0 0,0 0-1 0 0,0 1 0 0 0,0-2 0 0 0,0 1 0 0 0,0 0 1 0 0,0 0-1 0 0,2-1 0 0 0,17-5 27 0 0,-1 0 0 0 0,-1-1 0 0 0,1-1 0 0 0,-1-1 0 0 0,0-1-1 0 0,-1-1 1 0 0,0 0 0 0 0,-1-2 0 0 0,0 0 0 0 0,-1-1 0 0 0,-1 0 0 0 0,0-1 0 0 0,-1-1 0 0 0,0-1 0 0 0,-2 0 0 0 0,2-3-27 0 0,-40 10-89 0 0,13 16 80 0 0,-1 1 1 0 0,1 0-1 0 0,0 1 0 0 0,1 1 1 0 0,0-1-1 0 0,0 2 1 0 0,1-1-1 0 0,0 2 0 0 0,1-1 1 0 0,0 1-1 0 0,1 1 0 0 0,0-1 1 0 0,1 1-1 0 0,0 1 0 0 0,0 0 1 0 0,2-1-1 0 0,0 2 0 0 0,0-1 1 0 0,1 1-1 0 0,1-1 1 0 0,0 1-1 0 0,1 0 0 0 0,-1 11 9 0 0,3-19-26 0 0,0 1 0 0 0,1-1 0 0 0,-1 0-1 0 0,1 0 1 0 0,0 0 0 0 0,1 1 0 0 0,0-1 0 0 0,0 0-1 0 0,0 0 1 0 0,0-1 0 0 0,1 1 0 0 0,0-1 0 0 0,0 1-1 0 0,1-1 1 0 0,0 0 0 0 0,0 0 0 0 0,0 0 0 0 0,0-1-1 0 0,1 1 1 0 0,-1-1 0 0 0,1 0 0 0 0,0 0 0 0 0,0-1-1 0 0,1 1 1 0 0,-1-1 0 0 0,1-1 0 0 0,3 2 26 0 0,102 25-3220 0 0,-87-29 1918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1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53 908 0 0,'0'0'595'0'0,"0"0"16"0"0,0 0-66 0 0,0 0-81 0 0,9 5 273 0 0,138-36 544 0 0,230 6-222 0 0,-216 24-5040 0 0,-147 1 2638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1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1196 0 0,'3'3'1004'0'0,"7"-1"-156"0"0,15-1-248 0 0,-12-1-144 0 0,11 0-188 0 0,10 0-32 0 0,1 0-300 0 0,47-12-292 0 0,-36 6-556 0 0,4-1 44 0 0,-1-5-492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1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193 830 1240 0 0,'0'0'403'0'0,"0"0"122"0"0,-21 3 1496 0 0,18-3-1984 0 0,0 1-1 0 0,0-1 1 0 0,0 1-1 0 0,0-1 1 0 0,0 0-1 0 0,0 0 1 0 0,0 0 0 0 0,0-1-1 0 0,0 1 1 0 0,0-1-1 0 0,0 0 1 0 0,0 1-1 0 0,1-1 1 0 0,-1 0 0 0 0,0-1-1 0 0,0 1 1 0 0,1 0-1 0 0,-1-1 1 0 0,1 0-1 0 0,-1 1 1 0 0,1-1 0 0 0,0 0-1 0 0,0 0 1 0 0,0-1-1 0 0,0 1 1 0 0,0 0-1 0 0,0-1 1 0 0,0 1 0 0 0,1-1-1 0 0,-1 1 1 0 0,1-1-1 0 0,0 0 1 0 0,0 1 0 0 0,0-2-38 0 0,-14-25 127 0 0,1-1 0 0 0,2 0 0 0 0,1 0 0 0 0,2-1 0 0 0,1 0 0 0 0,1-1-1 0 0,2 0 1 0 0,1 0 0 0 0,1 0 0 0 0,2-1 0 0 0,1 1 0 0 0,3-12-126 0 0,-2 21 27 0 0,2 0 0 0 0,0 1 0 0 0,2-1 0 0 0,0 1 0 0 0,2 0 1 0 0,0 1-1 0 0,1 0 0 0 0,1 0 0 0 0,1 0 0 0 0,1 1 0 0 0,1 1 1 0 0,1 0-1 0 0,0 1 0 0 0,1 0 0 0 0,3-1-27 0 0,-14 16-2 0 0,0 0 0 0 0,0 0-1 0 0,0 0 1 0 0,0 0 0 0 0,1 1 0 0 0,-1-1-1 0 0,1 1 1 0 0,-1 0 0 0 0,1 0 0 0 0,0 0-1 0 0,0 1 1 0 0,0-1 0 0 0,0 1 0 0 0,0 0 0 0 0,0 0-1 0 0,0 1 1 0 0,1-1 0 0 0,-1 1 0 0 0,0 0-1 0 0,0 0 1 0 0,0 0 0 0 0,1 0 0 0 0,-1 1 0 0 0,0 0-1 0 0,0 0 1 0 0,0 0 0 0 0,0 0 0 0 0,0 1-1 0 0,0 0 1 0 0,0-1 0 0 0,-1 1 0 0 0,1 1-1 0 0,0-1 1 0 0,2 3 2 0 0,90 117 68 0 0,158 345-124 0 0,-203-389-3822 0 0,-44-73 2634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1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 1720 0 0,'-27'17'202'0'0,"1"1"-1"0"0,1 1 1 0 0,1 1 0 0 0,0 1-1 0 0,2 2 1 0 0,1 0-1 0 0,0 1 1 0 0,2 1 0 0 0,0 1-1 0 0,2 0 1 0 0,1 2 0 0 0,2 0-1 0 0,0 0 1 0 0,2 1-1 0 0,1 1 1 0 0,1 0 0 0 0,2 1-1 0 0,1-1 1 0 0,1 1 0 0 0,0 22-202 0 0,33 130 694 0 0,-17-160-860 0 0,0 0 1 0 0,1-1 0 0 0,2 0 0 0 0,0-1-1 0 0,1 0 1 0 0,1-1 0 0 0,1-1-1 0 0,1 0 1 0 0,0-1 0 0 0,2-1 0 0 0,0-1-1 0 0,0 0 1 0 0,2-2 0 0 0,0 0 0 0 0,0-1-1 0 0,2-1 1 0 0,17 6 165 0 0,18 4-1121 0 0,2-10-135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1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1 836 0 0,'0'0'165'0'0,"0"0"41"0"0,0 0-22 0 0,0 0 10 0 0,0 0 55 0 0,0 0-75 0 0,0 0 31 0 0,0 0 36 0 0,4 2-80 0 0,-3 6-115 0 0,1 0-1 0 0,-2 1 1 0 0,1-1-1 0 0,-1 0 1 0 0,0 0 0 0 0,-1 0-1 0 0,0 0 1 0 0,0 0-1 0 0,-1 0 1 0 0,0 0 0 0 0,0 0-1 0 0,-1 0 1 0 0,0-1 0 0 0,0 1-1 0 0,-1-1 1 0 0,0 0-1 0 0,0 0 1 0 0,-1 0 0 0 0,-1 1-46 0 0,-1 7 46 0 0,-54 115 500 0 0,20-37-168 0 0,-4-2-1 0 0,-3-2 0 0 0,-26 30-377 0 0,-5-53-2369 0 0,70-65 1156 0 0</inkml:trace>
  <inkml:trace contextRef="#ctx0" brushRef="#br0" timeOffset="371.033">402 20 880 0 0,'2'0'59'0'0,"0"-1"0"0"0,1 0 0 0 0,-1 1 0 0 0,1 0 0 0 0,-1-1 0 0 0,1 1 0 0 0,-1 0 0 0 0,1 0 0 0 0,-1 0 0 0 0,1 1 0 0 0,-1-1 0 0 0,1 1 0 0 0,-1-1 0 0 0,1 1 0 0 0,-1 0 0 0 0,0 0 0 0 0,0 0 0 0 0,1 0 0 0 0,-1 0 0 0 0,0 1 0 0 0,0-1 0 0 0,0 0 0 0 0,0 1 0 0 0,0 0 0 0 0,0-1 0 0 0,-1 1 0 0 0,1 0 0 0 0,0 0 0 0 0,-1 0 0 0 0,0 0 0 0 0,1 0 0 0 0,-1 1 0 0 0,0-1 0 0 0,0 0 0 0 0,0 1 0 0 0,-1-1 0 0 0,1 0 0 0 0,0 1 0 0 0,-1-1 0 0 0,1 1 0 0 0,-1-1 0 0 0,0 1 0 0 0,0-1 0 0 0,0 1 0 0 0,0-1 0 0 0,-1 1 0 0 0,1-1 0 0 0,-1 1 0 0 0,1-1 0 0 0,-1 1-59 0 0,6 16 158 0 0,16 31 185 0 0,2-1 0 0 0,1-1 0 0 0,3-2-1 0 0,2 0 1 0 0,2-2 0 0 0,4 2-343 0 0,16 25 304 0 0,-47-67-317 0 0,-2 0 1 0 0,1 0-1 0 0,0 0 0 0 0,-1 1 0 0 0,0-1 0 0 0,0 1 0 0 0,0-1 0 0 0,-1 1 0 0 0,1 0 1 0 0,-1 0-1 0 0,0 0 0 0 0,0 0 0 0 0,-1 0 0 0 0,0-1 0 0 0,1 1 0 0 0,-2 0 1 0 0,1 0-1 0 0,-1 0 0 0 0,1 0 0 0 0,-2 2 13 0 0,-52 38-3084 0 0,30-38 1800 0 0</inkml:trace>
  <inkml:trace contextRef="#ctx0" brushRef="#br0" timeOffset="620.048">109 518 1048 0 0,'1'0'596'0'0,"1"-1"-104"0"0,4-2 76 0 0,14-2-88 0 0,2-2 40 0 0,5-1-152 0 0,4-2-16 0 0,4-2-88 0 0,5 1-116 0 0,6 1 68 0 0,5-4 36 0 0,-1 2-200 0 0,6 0-4 0 0,-1 3-380 0 0,-4-4-304 0 0,-3 5 44 0 0,-3 1-772 0 0,-5-2-180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20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14 1056 0 0,'0'0'424'0'0,"0"-13"208"0"0,-1 12 2189 0 0,-28 135-2380 0 0,26-117-375 0 0,1 1 0 0 0,1-1-1 0 0,0 1 1 0 0,1-1 0 0 0,1 1 0 0 0,1-1 0 0 0,1 1 0 0 0,0-1 0 0 0,1 0 0 0 0,0 0-1 0 0,2 0 1 0 0,0-1 0 0 0,1 1 0 0 0,0-1 0 0 0,2-1 0 0 0,0 0 0 0 0,0 0 0 0 0,2-1-1 0 0,-1 0 1 0 0,4 2-66 0 0,-7-12 52 0 0,-1 1-1 0 0,1-2 0 0 0,0 1 1 0 0,1-1-1 0 0,-1 0 0 0 0,1-1 1 0 0,-1 0-1 0 0,1 0 0 0 0,-1 0 1 0 0,1-1-1 0 0,0 0 0 0 0,0-1 1 0 0,0 0-1 0 0,0 0 0 0 0,0 0 1 0 0,-1-1-1 0 0,1 0 0 0 0,0-1 1 0 0,0 0-1 0 0,-1 0 0 0 0,1-1 1 0 0,-1 0-1 0 0,0 0 0 0 0,0 0 1 0 0,0-1-1 0 0,0 0 0 0 0,1-1-51 0 0,12-8 75 0 0,-1-1-1 0 0,0 0 0 0 0,-1-1 0 0 0,0-2 1 0 0,-2 1-1 0 0,0-2 0 0 0,0 0 0 0 0,5-10-74 0 0,4-9 64 0 0,-1-1-1 0 0,-2-1 1 0 0,-1-1-1 0 0,-3 0 1 0 0,-1-2-1 0 0,9-33-63 0 0,-26 76-51 0 0,-1 0 0 0 0,1 0 0 0 0,-1-1 0 0 0,1 1 0 0 0,-1 0 0 0 0,1 0 0 0 0,-1 0 0 0 0,0 0 0 0 0,1 0 0 0 0,-1-1 1 0 0,0 1-1 0 0,0 0 0 0 0,0 0 0 0 0,1-1 0 0 0,-1 1 0 0 0,0-1 0 0 0,0 1 0 0 0,0-1 0 0 0,0 1 0 0 0,0-1 0 0 0,0 0 0 0 0,0 1 0 0 0,0-1 0 0 0,0 0 0 0 0,0 0 0 0 0,0 0 0 0 0,0 1 0 0 0,0-1 0 0 0,0 0 0 0 0,-1-1 0 0 0,1 1 0 0 0,0 0 0 0 0,0 0 0 0 0,0 0 0 0 0,0-1 0 0 0,0 1 0 0 0,0 0 0 0 0,0-1 0 0 0,0 1 0 0 0,0-1 0 0 0,0 1 0 0 0,1-1 1 0 0,-1 0-1 0 0,0 1 0 0 0,0-1 0 0 0,0 0 0 0 0,1 1 0 0 0,-1-1 0 0 0,0 0 0 0 0,1 0 0 0 0,-1 0 0 0 0,0 0 0 0 0,1 0 0 0 0,-1 0 0 0 0,1 0 0 0 0,0 0 0 0 0,-1 0 0 0 0,1 0 0 0 0,0 0 0 0 0,0 0 0 0 0,-1 0 0 0 0,1 0 0 0 0,0 0 0 0 0,0 0 0 0 0,0 0 51 0 0,-36 46-3521 0 0,23-28 2139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21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38 1272 0 0,'-9'-3'1495'0'0,"8"3"-1420"0"0,0 1 0 0 0,0-1 0 0 0,0 0 0 0 0,0 0 0 0 0,0 0 0 0 0,0 0 0 0 0,0 0 0 0 0,0 0 0 0 0,0 0 0 0 0,0 0 0 0 0,0-1 0 0 0,0 1 0 0 0,0 0 0 0 0,0-1 0 0 0,0 1 0 0 0,0 0 0 0 0,0-1 0 0 0,0 1 0 0 0,0-1 0 0 0,1 0 0 0 0,-1 1 0 0 0,0-1 0 0 0,0 0 0 0 0,0 1 0 0 0,1-1 0 0 0,-1 0 0 0 0,1 0 0 0 0,-1 1 0 0 0,0-1 0 0 0,1 0 0 0 0,-1 0 0 0 0,1 0 0 0 0,0 0 0 0 0,-1 0 0 0 0,1 0 0 0 0,0 0 0 0 0,-1 0 0 0 0,1 0 0 0 0,0 0 0 0 0,0 0 0 0 0,0 0 0 0 0,0 0 0 0 0,0 0 0 0 0,0 0 0 0 0,0 0 0 0 0,0 0 0 0 0,1 0 0 0 0,-1 0 0 0 0,0 0 0 0 0,1 0 0 0 0,-1 0 0 0 0,1-1-75 0 0,2 2-4314 0 0,-3 0 2909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22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41 1204 0 0,'-3'52'1905'0'0,"28"183"-990"0"0,-25-232-852 0 0,0 0 0 0 0,0 0 0 0 0,-1 0 0 0 0,1 0 1 0 0,-1 0-1 0 0,0 0 0 0 0,0 0 0 0 0,0 0 0 0 0,0 0 1 0 0,0 0-1 0 0,-1 0 0 0 0,1-1 0 0 0,-1 1 0 0 0,0 0 1 0 0,1-1-1 0 0,-1 0 0 0 0,0 1 0 0 0,-1-1 0 0 0,1 0 1 0 0,0 0-1 0 0,-1 0 0 0 0,1 0 0 0 0,-1 0 0 0 0,0-1 1 0 0,1 1-1 0 0,-1-1 0 0 0,0 0 0 0 0,0 0-63 0 0,-1-5 47 0 0,1-1-1 0 0,0 0 1 0 0,0 0-1 0 0,1 0 0 0 0,-1 0 1 0 0,1 0-1 0 0,0-1 1 0 0,0 1-1 0 0,1-1 1 0 0,-1 1-1 0 0,1-1 1 0 0,1 0-1 0 0,-1 0 0 0 0,1 1 1 0 0,0-1-1 0 0,0 0 1 0 0,1 0-1 0 0,0-1-46 0 0,-1 1 34 0 0,0-7-20 0 0,1 1 1 0 0,1-1 0 0 0,0 0 0 0 0,0 1 0 0 0,1 0 0 0 0,1 0-1 0 0,0-1 1 0 0,1 2 0 0 0,0-1 0 0 0,1 1 0 0 0,0 0 0 0 0,1 0 0 0 0,0 0-1 0 0,0 1 1 0 0,1 0 0 0 0,1 1 0 0 0,0 0 0 0 0,0 0 0 0 0,1 1-1 0 0,-1 0 1 0 0,2 0 0 0 0,-1 1 0 0 0,1 1 0 0 0,1 0 0 0 0,-1 0-1 0 0,1 1 1 0 0,0 1 0 0 0,0 0 0 0 0,0 0 0 0 0,0 1 0 0 0,12-1-15 0 0,-14 5-10 0 0,0 1 0 0 0,0 0 1 0 0,0 0-1 0 0,0 1 1 0 0,0 0-1 0 0,-1 0 1 0 0,1 1-1 0 0,-1 1 0 0 0,0 0 1 0 0,-1 0-1 0 0,1 0 1 0 0,-1 1-1 0 0,0 1 0 0 0,0-1 1 0 0,-1 1-1 0 0,0 1 1 0 0,0-1-1 0 0,0 1 0 0 0,-1 0 1 0 0,-1 1-1 0 0,1 0 10 0 0,7 10-402 0 0,-1 2-1 0 0,-1-1 1 0 0,-1 2 0 0 0,0-1-1 0 0,-2 1 1 0 0,0 1 0 0 0,-2-1-1 0 0,3 19 403 0 0,-5 8-1333 0 0,-4-29 264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2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1240 0 0,'0'-12'544'0'0,"5"11"2948"0"0,30 62-3142 0 0,-32-44-263 0 0,125 353 711 0 0,-127-367-963 0 0,8 27 193 0 0,-14-28-3200 0 0,2-9 1862 0 0</inkml:trace>
  <inkml:trace contextRef="#ctx0" brushRef="#br0" timeOffset="542.484">81 245 1024 0 0,'-3'-5'58'0'0,"1"0"0"0"0,0 0 0 0 0,0 0 0 0 0,0-1 0 0 0,1 1 0 0 0,0 0 0 0 0,0-1 0 0 0,0 1 0 0 0,0-1 0 0 0,1 1-1 0 0,0-1 1 0 0,0 0 0 0 0,1 1 0 0 0,-1-1 0 0 0,1 1 0 0 0,1 0 0 0 0,-1-1 0 0 0,1 1 0 0 0,0 0 0 0 0,0 0 0 0 0,0-1 0 0 0,0 2 0 0 0,1-1 0 0 0,0 0 0 0 0,0 0 0 0 0,1 1 0 0 0,-1 0 0 0 0,1 0 0 0 0,0 0-1 0 0,0 0 1 0 0,0 0 0 0 0,1 1 0 0 0,-1 0 0 0 0,1 0 0 0 0,0 0 0 0 0,-1 0 0 0 0,1 1 0 0 0,1 0 0 0 0,-1 0 0 0 0,0 0 0 0 0,0 1 0 0 0,1 0 0 0 0,-1 0 0 0 0,1 0 0 0 0,-1 0 0 0 0,1 1 0 0 0,-1 0-1 0 0,1 0 1 0 0,-1 1 0 0 0,1-1 0 0 0,-1 1 0 0 0,1 1 0 0 0,-1-1 0 0 0,0 1 0 0 0,1 0 0 0 0,-1 0 0 0 0,0 0 0 0 0,0 0 0 0 0,0 1 0 0 0,-1 0 0 0 0,1 0 0 0 0,-1 1 0 0 0,1-1 0 0 0,-1 1 0 0 0,0 0-1 0 0,-1 0 1 0 0,4 4-58 0 0,1 5 3 0 0,0 1 0 0 0,-1 0 0 0 0,0 0 0 0 0,-1 0 0 0 0,-1 1 0 0 0,0 0 0 0 0,-1 0 0 0 0,-1 0 0 0 0,0 1 0 0 0,-1-1-1 0 0,-1 1 1 0 0,0-1 0 0 0,-1 1 0 0 0,-1-1 0 0 0,0 1 0 0 0,-1-1 0 0 0,-1 1 0 0 0,0-1 0 0 0,-5 12-3 0 0,7-25 2 0 0,1 0 0 0 0,0 0 0 0 0,-1 0 0 0 0,1 0 0 0 0,0 0 0 0 0,0 0 0 0 0,0 0 0 0 0,1 0 0 0 0,-1 0 0 0 0,0 0 0 0 0,1 0 0 0 0,-1 0 0 0 0,1 0 0 0 0,0-1 0 0 0,-1 1 0 0 0,1 0 0 0 0,0 0 0 0 0,0 0 0 0 0,0-1 0 0 0,0 1 0 0 0,1 0 0 0 0,-1-1 0 0 0,0 1 0 0 0,1-1 0 0 0,-1 0 0 0 0,1 1 0 0 0,0-1 0 0 0,-1 0 0 0 0,1 0 1 0 0,0 0-1 0 0,-1 0 0 0 0,1 0 0 0 0,0 0 0 0 0,0-1 0 0 0,0 1 0 0 0,0 0 0 0 0,0-1 0 0 0,0 0 0 0 0,0 1 0 0 0,0-1 0 0 0,0 0 0 0 0,0 0 0 0 0,0 0 0 0 0,0-1 0 0 0,0 1 0 0 0,0 0 0 0 0,0-1 0 0 0,0 1 0 0 0,0-1 0 0 0,0 0 0 0 0,0 1 0 0 0,0-1 0 0 0,-1 0 0 0 0,2-1-2 0 0,40 3 239 0 0,-38-1-229 0 0,1 1 0 0 0,-1-1 1 0 0,0 1-1 0 0,0 0 0 0 0,0 0 0 0 0,0 1 1 0 0,0-1-1 0 0,-1 1 0 0 0,1 0 0 0 0,0 1 1 0 0,-1-1-1 0 0,0 1 0 0 0,1 0 1 0 0,-1 0-1 0 0,0 0 0 0 0,0 1 0 0 0,-1-1 1 0 0,1 1-1 0 0,-1 0 0 0 0,0 0 0 0 0,0 0 1 0 0,0 0-1 0 0,0 1 0 0 0,-1-1 1 0 0,0 1-1 0 0,1-1 0 0 0,-2 1 0 0 0,1 0 1 0 0,-1 0-1 0 0,1 0 0 0 0,-2 0 0 0 0,1 0 1 0 0,0 0-1 0 0,-1 0 0 0 0,0 1 0 0 0,0-1 1 0 0,0 0-1 0 0,-1 0 0 0 0,0 0 1 0 0,0 0-1 0 0,0 0 0 0 0,-1 0 0 0 0,1 0 1 0 0,-1 0-1 0 0,0-1 0 0 0,-1 1 0 0 0,1-1 1 0 0,-1 1-1 0 0,0-1 0 0 0,-2 3-10 0 0,-5 3-156 0 0,0 1 0 0 0,-1-2 0 0 0,-1 1 0 0 0,1-1 0 0 0,-2-1-1 0 0,1 0 1 0 0,-1-1 0 0 0,0 0 0 0 0,0-1 0 0 0,-1-1 0 0 0,0 0 0 0 0,0-1-1 0 0,0 0 1 0 0,0-1 0 0 0,-1-1 0 0 0,-4 1 156 0 0,-1-3-1257 0 0</inkml:trace>
  <inkml:trace contextRef="#ctx0" brushRef="#br0" timeOffset="916.553">713 518 1404 0 0,'6'55'1417'0'0,"-6"-43"-1185"0"0,1 0 0 0 0,0 0-1 0 0,1-1 1 0 0,0 1 0 0 0,1-1 0 0 0,0 1-1 0 0,0-1 1 0 0,2 0 0 0 0,-1 0 0 0 0,1-1-1 0 0,7 11-231 0 0,-11-20-71 0 0,0 1 0 0 0,1-1 0 0 0,-1 0 0 0 0,0 0 0 0 0,1 0 0 0 0,-1 0 0 0 0,1 0 0 0 0,0 0 0 0 0,-1 0-1 0 0,1-1 1 0 0,0 1 0 0 0,-1 0 0 0 0,1-1 0 0 0,0 1 0 0 0,0-1 0 0 0,-1 0 0 0 0,1 0 0 0 0,0 0-1 0 0,0 0 1 0 0,0 0 0 0 0,0 0 0 0 0,-1 0 0 0 0,1 0 0 0 0,0-1 0 0 0,0 1 0 0 0,-1-1 0 0 0,1 1-1 0 0,0-1 1 0 0,0 0 0 0 0,-1 1 0 0 0,1-1 0 0 0,-1 0 0 0 0,1 0 0 0 0,-1 0 0 0 0,1-1 0 0 0,-1 1 0 0 0,0 0-1 0 0,1 0 1 0 0,-1-1 0 0 0,0 1 0 0 0,0-1 0 0 0,0 1 0 0 0,1-2 71 0 0,1-10-1325 0 0</inkml:trace>
  <inkml:trace contextRef="#ctx0" brushRef="#br0" timeOffset="1228.891">731 288 1036 0 0,'-1'1'90'0'0,"1"0"1"0"0,-1-1-1 0 0,0 1 0 0 0,1-1 1 0 0,-1 1-1 0 0,0-1 0 0 0,0 1 1 0 0,1-1-1 0 0,-1 0 0 0 0,0 1 1 0 0,0-1-1 0 0,0 0 0 0 0,1 0 1 0 0,-1 1-1 0 0,0-1 0 0 0,0 0 1 0 0,0 0-1 0 0,0 0 0 0 0,0 0 1 0 0,1 0-1 0 0,-1 0 0 0 0,0 0 0 0 0,0 0 1 0 0,0-1-1 0 0,0 1 0 0 0,1 0 1 0 0,-1 0-1 0 0,0-1 0 0 0,0 1 1 0 0,0 0-1 0 0,1-1 0 0 0,-1 1 1 0 0,0-1-1 0 0,1 1 0 0 0,-1-1 1 0 0,0 0-1 0 0,1 1 0 0 0,-1-1 1 0 0,0 1-1 0 0,1-1 0 0 0,-1 0 1 0 0,1 0-1 0 0,0 1 0 0 0,-1-1 1 0 0,1 0-1 0 0,-1 0 0 0 0,1 1 1 0 0,0-1-1 0 0,0 0 0 0 0,0 0 1 0 0,-1 0-1 0 0,1 0 0 0 0,0 1 0 0 0,0-1 1 0 0,0 0-1 0 0,0 0 0 0 0,0 0-90 0 0,-17-24 1158 0 0,8 32-1898 0 0,7-5-3138 0 0,2-2 2558 0 0</inkml:trace>
  <inkml:trace contextRef="#ctx0" brushRef="#br0" timeOffset="1489.446">1088 0 1164 0 0,'102'128'4130'0'0,"-74"-82"-3915"0"0,-3 2 0 0 0,-2 0 0 0 0,-1 1 0 0 0,-4 1 0 0 0,-1 1 0 0 0,-2 1 0 0 0,-3 0 1 0 0,-2 1-1 0 0,-2 0 0 0 0,-1 34-215 0 0,-26 64 279 0 0,10-120-617 0 0,-1 0-1 0 0,-1 0 1 0 0,-2-2 0 0 0,-1 1 0 0 0,-1-2-1 0 0,-2 0 1 0 0,0-1 0 0 0,-2 0-1 0 0,-1-2 1 0 0,-1 0 0 0 0,-1-2-1 0 0,-1 0 1 0 0,-2-1 0 0 0,0-2 0 0 0,-5 3 338 0 0,-48 30-1334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6:4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1 839 1336 0 0,'0'0'522'0'0,"0"0"-43"0"0,0 0-8 0 0,0 0-14 0 0,0 0-37 0 0,5 16 388 0 0,81-16 404 0 0,-77-1-1159 0 0,18-1 43 0 0,0-2 0 0 0,-1 0 0 0 0,1-2 0 0 0,-1-1 0 0 0,0 0 0 0 0,-1-2 0 0 0,0-2 0 0 0,0 0 0 0 0,-1-1 0 0 0,0-1 1 0 0,-1-2-1 0 0,-1 0 0 0 0,12-11-96 0 0,-31 24 9 0 0,0 0 0 0 0,-1-1 0 0 0,1 1 0 0 0,0 0 0 0 0,-1-1 0 0 0,0 0 0 0 0,0 0 0 0 0,0 1 0 0 0,0-1 0 0 0,0 0 1 0 0,0-1-1 0 0,-1 1 0 0 0,0 0 0 0 0,1 0 0 0 0,-1-1 0 0 0,-1 1 0 0 0,1 0 0 0 0,0-1 0 0 0,-1 1 0 0 0,1-1 0 0 0,-1 1 1 0 0,0-1-1 0 0,0 1 0 0 0,-1-1 0 0 0,1 1 0 0 0,-1-1 0 0 0,0 1 0 0 0,0-1 0 0 0,0 1 0 0 0,0 0 0 0 0,0-1 0 0 0,-1 1 0 0 0,1 0 1 0 0,-1 0-1 0 0,0 0 0 0 0,0 0 0 0 0,0 1 0 0 0,0-1 0 0 0,-1 0 0 0 0,1 1 0 0 0,-1-1 0 0 0,1 1 0 0 0,-1 0 0 0 0,0 0 0 0 0,0 0 1 0 0,0 0-1 0 0,0 1 0 0 0,0-1 0 0 0,-1 1 0 0 0,1 0 0 0 0,-3-1-9 0 0,-12 0-6 0 0,1 1 0 0 0,-1 1 0 0 0,0 0 0 0 0,1 1 0 0 0,-1 1 0 0 0,1 1 1 0 0,-1 1-1 0 0,1 0 0 0 0,0 1 0 0 0,1 1 0 0 0,-1 0 0 0 0,1 1 0 0 0,0 1 0 0 0,1 1 0 0 0,0 0 0 0 0,0 1 0 0 0,1 0 0 0 0,0 1 0 0 0,1 1 0 0 0,0 0 1 0 0,1 1-1 0 0,0 1 0 0 0,1-1 0 0 0,1 2 0 0 0,0-1 0 0 0,1 1 0 0 0,1 1 0 0 0,-2 4 6 0 0,7-14 6 0 0,1-1-1 0 0,0 1 1 0 0,0-1-1 0 0,1 1 1 0 0,-1 0-1 0 0,1-1 1 0 0,1 1-1 0 0,-1 0 1 0 0,1 0-1 0 0,0 0 1 0 0,0 0-1 0 0,0 0 1 0 0,1 0-1 0 0,0-1 1 0 0,0 1 0 0 0,1 0-1 0 0,0 0 1 0 0,0-1-1 0 0,0 1 1 0 0,0-1-1 0 0,1 0 1 0 0,0 0-1 0 0,0 0 1 0 0,0 0-1 0 0,1 0 1 0 0,0-1-1 0 0,0 1 1 0 0,0-1 0 0 0,0 0-1 0 0,1 0 1 0 0,-1-1-1 0 0,1 1 1 0 0,0-1-1 0 0,0 0 1 0 0,1 0-6 0 0,7 4 6 0 0,1-1 0 0 0,0-1 0 0 0,1 0 0 0 0,-1-1 0 0 0,1 0 0 0 0,-1-1 0 0 0,1-1 0 0 0,0 0 0 0 0,0-1 0 0 0,1-1 1 0 0,-1 0-1 0 0,0-1 0 0 0,13-2-6 0 0,-1-1-118 0 0,0-1 0 0 0,-1-1 1 0 0,0-2-1 0 0,0 0 1 0 0,-1-2-1 0 0,0 0 0 0 0,-1-2 1 0 0,0-1-1 0 0,-1-1 1 0 0,0-1-1 0 0,-1 0 0 0 0,-1-2 1 0 0,-1-1-1 0 0,0 0 0 0 0,-1-2 1 0 0,-1 0-1 0 0,6-10 118 0 0,57-133 2030 0 0,-9 369-1270 0 0,-69-197-710 0 0,0 0 0 0 0,1-1 0 0 0,0 1 0 0 0,1-1 0 0 0,0 0 0 0 0,1 0 0 0 0,-1 0 0 0 0,1-1 0 0 0,1 0 0 0 0,-1 0-1 0 0,1 0 1 0 0,1-1 0 0 0,-1 0 0 0 0,1-1 0 0 0,0 1 0 0 0,0-2 0 0 0,1 1 0 0 0,-1-1 0 0 0,1 0 0 0 0,0-1 0 0 0,4 1-50 0 0,0-9 18 0 0,-1 0 0 0 0,0-1 0 0 0,1 0 1 0 0,-2-1-1 0 0,1-1 0 0 0,-1 0 1 0 0,0-1-1 0 0,-1 1 0 0 0,0-2 1 0 0,-1 0-1 0 0,1 0 0 0 0,-2-1 1 0 0,0 0-1 0 0,0 0 0 0 0,-1-1 1 0 0,0 1-1 0 0,-1-2 0 0 0,0 1 1 0 0,-1-1-1 0 0,-1 0 0 0 0,1-5-18 0 0,56-162-48 0 0,-60 191 19 0 0,1 0 0 0 0,-1 0-1 0 0,2 0 1 0 0,-1 0 0 0 0,2-1 0 0 0,-1 1-1 0 0,2-1 1 0 0,-1 0 0 0 0,1 0-1 0 0,1 0 1 0 0,0-1 0 0 0,4 6 29 0 0,6-4 14 0 0,1 1 1 0 0,0-2-1 0 0,1 0 1 0 0,0-2-1 0 0,1 0 1 0 0,0 0-1 0 0,0-2 1 0 0,0 0-1 0 0,1-2 1 0 0,0 0-1 0 0,0-1 1 0 0,0-1-1 0 0,0-1 1 0 0,0 0-1 0 0,1-2 1 0 0,-1 0-1 0 0,0-2 1 0 0,0 0-1 0 0,0-1 1 0 0,-1-1-1 0 0,1-1 1 0 0,16-7-15 0 0,-24 11-35 0 0,1 0 1 0 0,-1-1 0 0 0,0-1-1 0 0,0 0 1 0 0,0 0-1 0 0,0-1 1 0 0,-1-1 0 0 0,0 0-1 0 0,0 0 1 0 0,0-1 0 0 0,-1-1-1 0 0,0 0 1 0 0,0 0 0 0 0,-1-1-1 0 0,0 0 1 0 0,-1 0 0 0 0,0-1-1 0 0,0 0 1 0 0,-1-1 0 0 0,0 0-1 0 0,-1 0 1 0 0,-1 0 0 0 0,1-1-1 0 0,-2 0 1 0 0,0 0-1 0 0,0 0 1 0 0,1-9 34 0 0,-7 15-8 0 0,-1 0 0 0 0,0 1 0 0 0,0-1 0 0 0,0 1 0 0 0,-1-1 0 0 0,1 1 0 0 0,-1 0-1 0 0,0 0 1 0 0,-1 1 0 0 0,1-1 0 0 0,-1 1 0 0 0,0 0 0 0 0,0 0 0 0 0,-1 1 0 0 0,1 0 0 0 0,-1-1 0 0 0,1 2 0 0 0,-1-1-1 0 0,0 1 1 0 0,0 0 0 0 0,0 0 0 0 0,0 0 0 0 0,-1 1 0 0 0,1 0 0 0 0,0 0 0 0 0,0 1 0 0 0,-1 0 0 0 0,1 0 0 0 0,-1 0-1 0 0,-3 2 9 0 0,-2-2-4 0 0,0 1 0 0 0,0 0-1 0 0,0 1 1 0 0,0 1 0 0 0,0 0-1 0 0,1 0 1 0 0,0 1 0 0 0,-1 0-1 0 0,1 1 1 0 0,1 1 0 0 0,-1 0-1 0 0,1 0 1 0 0,0 1 0 0 0,0 0-1 0 0,1 0 1 0 0,0 1-1 0 0,0 1 1 0 0,1 0 0 0 0,0 0-1 0 0,1 0 1 0 0,0 1 0 0 0,0 0-1 0 0,1 0 1 0 0,0 1 0 0 0,1 0-1 0 0,0 0 1 0 0,1 0 0 0 0,0 0-1 0 0,1 1 1 0 0,0 0 0 0 0,1-1-1 0 0,0 1 1 0 0,1 0-1 0 0,0 0 1 0 0,1 0 0 0 0,1 9 4 0 0,1-10 8 0 0,2 0 1 0 0,-1-1-1 0 0,2 1 1 0 0,-1-1-1 0 0,1 0 1 0 0,1 0-1 0 0,0 0 1 0 0,0 0-1 0 0,1-1 1 0 0,0 0-1 0 0,1-1 0 0 0,0 0 1 0 0,0 0-1 0 0,0 0 1 0 0,1-1-1 0 0,1-1 1 0 0,-1 1-1 0 0,1-2 1 0 0,0 1-1 0 0,0-1 1 0 0,0-1-1 0 0,1 0 1 0 0,0 0-1 0 0,2 0-8 0 0,-3-2 3 0 0,1 1 0 0 0,-1-2 0 0 0,0 1 0 0 0,1-1 0 0 0,-1-1 0 0 0,1 0 0 0 0,-1 0-1 0 0,1-1 1 0 0,-1-1 0 0 0,1 0 0 0 0,-1 0 0 0 0,0-1 0 0 0,0 0 0 0 0,0-1 0 0 0,-1 0 0 0 0,1 0 0 0 0,-1-1 0 0 0,0 0 0 0 0,0-1-1 0 0,0 0 1 0 0,-1-1 0 0 0,0 1 0 0 0,0-1 0 0 0,-1-1 0 0 0,0 0 0 0 0,0 0 0 0 0,-1 0 0 0 0,0-1 0 0 0,0 0 0 0 0,-1 0 0 0 0,0 0-1 0 0,2-7-2 0 0,27-62-99 0 0,58-83-106 0 0,-88 160 194 0 0,0 1 1 0 0,0 0 0 0 0,0 1-1 0 0,0-1 1 0 0,0 1-1 0 0,0 0 1 0 0,0 0-1 0 0,0 0 1 0 0,0 0 0 0 0,-1 1-1 0 0,1 0 1 0 0,0-1-1 0 0,-1 1 1 0 0,1 1 0 0 0,-1-1-1 0 0,0 0 1 0 0,0 1-1 0 0,0 0 1 0 0,0-1-1 0 0,0 1 1 0 0,-1 0 0 0 0,1 1-1 0 0,-1-1 1 0 0,0 0-1 0 0,0 1 1 0 0,0-1-1 0 0,0 1 1 0 0,-1 0 0 0 0,1-1-1 0 0,-1 1 1 0 0,0 0-1 0 0,0 2 11 0 0,8 11 68 0 0,-2-1-1 0 0,0 2 1 0 0,-1-1-1 0 0,-1 1 1 0 0,-1 0-1 0 0,0 0 1 0 0,-1 0-1 0 0,-1 0 1 0 0,-1 1-1 0 0,0 2-67 0 0,-16-30 430 0 0,11-285-771 0 0,4 293 343 0 0,0 1-35 0 0,7-3-183 0 0,3 22 179 0 0,-2 1 21 0 0,1 0-1 0 0,0-1 1 0 0,1 0 0 0 0,2 0-1 0 0,-1-1 1 0 0,2-1-1 0 0,1 0 1 0 0,0-1 0 0 0,1 0-1 0 0,0-1 1 0 0,1-1-1 0 0,1 0 1 0 0,0-2 0 0 0,1 0-1 0 0,1 0 1 0 0,0-2-1 0 0,0 0 1 0 0,2-1 16 0 0,-16-8-5 0 0,0 0 1 0 0,1 0-1 0 0,-1-1 1 0 0,1 1-1 0 0,-1-1 1 0 0,1-1-1 0 0,0 1 0 0 0,-1-1 1 0 0,0 0-1 0 0,1 0 1 0 0,-1-1-1 0 0,0 1 0 0 0,1-1 1 0 0,-1 0-1 0 0,0-1 1 0 0,0 1-1 0 0,-1-1 0 0 0,1 0 1 0 0,0 0-1 0 0,-1 0 1 0 0,0-1-1 0 0,0 0 0 0 0,0 0 1 0 0,0 0-1 0 0,-1 0 1 0 0,1 0-1 0 0,-1-1 0 0 0,0 0 1 0 0,0 1-1 0 0,-1-1 1 0 0,1 0-1 0 0,-1 0 0 0 0,0-1 1 0 0,-1 0 4 0 0,51-190-480 0 0,-19-267 962 0 0,-54 398-431 0 0,21 64-50 0 0,-1 1 0 0 0,0-1 0 0 0,1 0 0 0 0,-1 1 0 0 0,0-1 0 0 0,0 0 0 0 0,1 1-1 0 0,-1-1 1 0 0,0 1 0 0 0,0 0 0 0 0,0-1 0 0 0,1 1 0 0 0,-1 0 0 0 0,0-1 0 0 0,0 1 0 0 0,0 0-1 0 0,0 0 1 0 0,0 0 0 0 0,0-1 0 0 0,0 1 0 0 0,0 0 0 0 0,1 1 0 0 0,-1-1 0 0 0,0 0 0 0 0,0 0-1 0 0,0 0 1 0 0,0 0 0 0 0,0 1 0 0 0,0-1 0 0 0,0 0 0 0 0,1 1 0 0 0,-1-1 0 0 0,0 1 0 0 0,0-1-1 0 0,0 1 1 0 0,1-1 0 0 0,-1 1 0 0 0,0-1 0 0 0,1 1 0 0 0,-1 0 0 0 0,1-1 0 0 0,-1 1-1 0 0,0 0 1 0 0,1 0 0 0 0,0 0 0 0 0,-1-1 0 0 0,1 1 0 0 0,-1 0 0 0 0,1 0 0 0 0,0 0 0 0 0,0 0-1 0 0,-1 0 1 0 0,1 0 0 0 0,0-1 0 0 0,0 1 0 0 0,0 1-1 0 0,-17 51 79 0 0,13-15-35 0 0,2 0 0 0 0,1 1 0 0 0,2 0 0 0 0,1-1 0 0 0,3 0 0 0 0,1 0 0 0 0,2 6-44 0 0,60 324 310 0 0,-68-366-293 0 0,1 0-1 0 0,-1-1 0 0 0,1 1 1 0 0,0 0-1 0 0,0-1 1 0 0,0 1-1 0 0,0-1 0 0 0,0 1 1 0 0,0-1-1 0 0,0 1 0 0 0,1-1 1 0 0,-1 0-1 0 0,0 0 1 0 0,1 1-1 0 0,-1-1 0 0 0,1 0 1 0 0,-1 0-1 0 0,1 0 1 0 0,0-1-1 0 0,-1 1 0 0 0,1 0 1 0 0,0-1-1 0 0,0 1 1 0 0,-1-1-1 0 0,1 1 0 0 0,0-1 1 0 0,0 0-1 0 0,0 0 1 0 0,0 0-1 0 0,-1 0 0 0 0,1 0 1 0 0,0 0-1 0 0,0 0 0 0 0,0-1 1 0 0,0 1-1 0 0,-1-1 1 0 0,1 1-1 0 0,0-1 0 0 0,-1 0 1 0 0,1 0-1 0 0,0 0 1 0 0,-1 0-1 0 0,1 0 0 0 0,-1 0 1 0 0,1 0-1 0 0,-1 0 1 0 0,0 0-1 0 0,1-1 0 0 0,-1 1 1 0 0,0-1-1 0 0,0 1 1 0 0,0-1-1 0 0,0 1 0 0 0,0-1 1 0 0,0 1-1 0 0,0-1 0 0 0,-1 0 1 0 0,1 0-17 0 0,55-55 28 0 0,-46 44-53 0 0,0 0 0 0 0,1 1 1 0 0,0 0-1 0 0,1 1 0 0 0,0 0 0 0 0,0 1 0 0 0,1 1 1 0 0,1 0-1 0 0,0 0 0 0 0,0 1 0 0 0,1 1 0 0 0,0 1 1 0 0,0 0-1 0 0,0 1 0 0 0,1 0 0 0 0,-1 1 1 0 0,17-1 24 0 0,-28 5-6 0 0,0 1 1 0 0,0 0-1 0 0,0 0 1 0 0,-1 0-1 0 0,1 0 1 0 0,0 0 0 0 0,0 1-1 0 0,-1 0 1 0 0,1 0-1 0 0,-1 0 1 0 0,1 0-1 0 0,-1 0 1 0 0,0 1 0 0 0,0 0-1 0 0,0-1 1 0 0,0 1-1 0 0,0 0 1 0 0,-1 1-1 0 0,1-1 1 0 0,-1 0 0 0 0,0 1-1 0 0,0-1 1 0 0,0 1-1 0 0,-1-1 1 0 0,1 1 0 0 0,-1 0-1 0 0,0 0 1 0 0,0 0-1 0 0,0 0 1 0 0,0 0-1 0 0,-1 0 1 0 0,1 0 0 0 0,-1 0-1 0 0,0 0 1 0 0,-1 0-1 0 0,1 0 1 0 0,-1 3 5 0 0,-3-1-69 0 0,0 1-1 0 0,-1-1 1 0 0,1 0 0 0 0,-1 0 0 0 0,0 0 0 0 0,-1 0-1 0 0,1-1 1 0 0,-1 0 0 0 0,-1 0 0 0 0,1-1 0 0 0,0 1-1 0 0,-1-2 1 0 0,0 1 0 0 0,0-1 0 0 0,0 0 0 0 0,0 0-1 0 0,-7 1 70 0 0,-132 18-4732 0 0,126-22 3472 0 0</inkml:trace>
  <inkml:trace contextRef="#ctx0" brushRef="#br0" timeOffset="249.789">2390 314 956 0 0,'-7'0'1176'0'0,"2"0"-208"0"0,5-3-136 0 0,4 0-224 0 0,4 2 52 0 0,11-2-75 0 0,8 0-101 0 0,7-2-196 0 0,-17 5-124 0 0,12 0-204 0 0,5 0 8 0 0,1 0-1084 0 0,43 14-189 0 0,-36-13 145 0 0,-21-1-36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21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45 1076 0 0,'-39'182'2767'0'0,"38"-165"-2530"0"0,0-12-163 0 0,0 1 1 0 0,0-1-1 0 0,1 0 0 0 0,-1 0 1 0 0,1 1-1 0 0,0-1 0 0 0,1 0 1 0 0,-1 1-1 0 0,1-1 0 0 0,0 0 1 0 0,0 1-1 0 0,1-1 0 0 0,0 0 1 0 0,-1 0-1 0 0,2 0 0 0 0,-1-1 1 0 0,1 1-1 0 0,-1 0 0 0 0,1-1 1 0 0,0 0-1 0 0,3 3-74 0 0,7-17-3169 0 0,-12 1 2033 0 0</inkml:trace>
  <inkml:trace contextRef="#ctx0" brushRef="#br0" timeOffset="532.212">253 53 1140 0 0,'11'5'3331'0'0,"39"-9"-2076"0"0,122-28 145 0 0,-55 25-3943 0 0,-115 7 1282 0 0,-2 0-9 0 0</inkml:trace>
  <inkml:trace contextRef="#ctx0" brushRef="#br0" timeOffset="920.978">327 167 1760 0 0,'174'3'3678'0'0,"89"-48"-4792"0"0,-244 41 1060 0 0,-10 4 157 0 0,-1-1 0 0 0,1 0 0 0 0,-1 0-1 0 0,0-1 1 0 0,1 0 0 0 0,-1 0 0 0 0,0-1 0 0 0,0 0 0 0 0,0 0 0 0 0,0-1 0 0 0,-1 0 0 0 0,0 0 0 0 0,1-1 0 0 0,-1 0 0 0 0,-1 0 0 0 0,1-1 0 0 0,-1 0 0 0 0,0 0-1 0 0,0 0 1 0 0,-1-1 0 0 0,0 0 0 0 0,0 0 0 0 0,-1 0 0 0 0,0 0 0 0 0,0-1 0 0 0,0 0-103 0 0,-4 8 58 0 0,0 1 0 0 0,-1-1 0 0 0,1 1 0 0 0,0-1 0 0 0,0 1 0 0 0,0-1 1 0 0,-1 0-1 0 0,1 1 0 0 0,0-1 0 0 0,-1 1 0 0 0,1-1 0 0 0,0 0 0 0 0,-1 1 0 0 0,1-1 0 0 0,0 0 0 0 0,-1 1 0 0 0,1-1 1 0 0,-1 0-1 0 0,1 0 0 0 0,-1 1 0 0 0,1-1 0 0 0,-1 0 0 0 0,1 0 0 0 0,-1 0 0 0 0,1 0 0 0 0,-1 0 0 0 0,1 1 0 0 0,-1-1 0 0 0,1 0 1 0 0,-1 0-1 0 0,1 0 0 0 0,-1 0 0 0 0,1-1 0 0 0,-1 1 0 0 0,1 0 0 0 0,-1 0 0 0 0,1 0 0 0 0,-1 0 0 0 0,1 0 0 0 0,-1-1 1 0 0,1 1-59 0 0,40 164-34 0 0,0-2-5394 0 0,-40-151 4518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3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28 908 0 0,'-1'11'460'0'0,"4"-4"2600"0"0,47 8-2262 0 0,354-67 767 0 0,-333 44-1576 0 0,-70 8-314 0 0,-1 0-129 0 0,3 3-2623 0 0,-5 0 1829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35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 0 0,'236'5'4483'0'0,"-46"5"-3437"0"0,-149-2-1161 0 0,-25-7-3987 0 0,-16-1 2790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4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1268 0 0,'3'2'138'0'0,"0"0"0"0"0,0 0 1 0 0,0 0-1 0 0,0 0 0 0 0,0 1 0 0 0,0-1 0 0 0,-1 1 0 0 0,1 0 0 0 0,-1 0 0 0 0,0 0 1 0 0,1 0-1 0 0,-2 0 0 0 0,1 0 0 0 0,0 1 0 0 0,-1-1 0 0 0,1 1 0 0 0,-1-1 0 0 0,0 1 1 0 0,0-1-1 0 0,0 1 0 0 0,-1 0 0 0 0,1 0-138 0 0,3 10 254 0 0,86 336 1592 0 0,-92-317-221 0 0,-9-50-844 0 0,8 0-761 0 0,1 0 0 0 0,1 0 0 0 0,0 0-1 0 0,1 0 1 0 0,1 0 0 0 0,1 0 0 0 0,0 0 0 0 0,1 0 0 0 0,1 0 0 0 0,1 0 0 0 0,0 1 0 0 0,1 0 0 0 0,0 0 0 0 0,2 1 0 0 0,0 0-1 0 0,1 0 1 0 0,0 0 0 0 0,1 1 0 0 0,0 1 0 0 0,2 0 0 0 0,-1 0 0 0 0,2 1 0 0 0,7-6-20 0 0,-15 15-1 0 0,0 0 0 0 0,0 0 0 0 0,0 1 0 0 0,1 0 0 0 0,-1 0 0 0 0,1 0 0 0 0,-1 0 0 0 0,1 1 0 0 0,0 0 0 0 0,0 0 0 0 0,-1 1 0 0 0,1-1 0 0 0,0 1 0 0 0,0 1 0 0 0,0-1-1 0 0,-1 1 1 0 0,1 0 0 0 0,0 0 0 0 0,-1 1 0 0 0,1-1 0 0 0,-1 1 0 0 0,1 1 0 0 0,-1-1 0 0 0,0 1 0 0 0,0 0 0 0 0,0 0 0 0 0,0 0 0 0 0,-1 1 0 0 0,1-1 0 0 0,-1 1 0 0 0,0 0 0 0 0,0 1 0 0 0,0-1 0 0 0,0 1 0 0 0,-1-1 0 0 0,0 1 0 0 0,0 0 0 0 0,0 0 0 0 0,-1 1 0 0 0,0-1 0 0 0,0 1 0 0 0,0-1 0 0 0,0 1 0 0 0,-1-1 0 0 0,0 2 1 0 0,6 17-271 0 0,0 0 0 0 0,-2 1-1 0 0,-1-1 1 0 0,-1 1 0 0 0,-1 0 0 0 0,-1 0 0 0 0,-3 20 271 0 0,2-28-363 0 0,-27 103-3188 0 0,16-96 2254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5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20 749 1484 0 0,'3'22'2743'0'0,"-12"-34"-792"0"0,2-38-1902 0 0,3 0-1 0 0,1 0 1 0 0,3-1-1 0 0,2 1 1 0 0,2 0 0 0 0,3 0-1 0 0,1 1 1 0 0,3-1-1 0 0,2 2 1 0 0,1 0 0 0 0,22-46-49 0 0,-32 86 5 0 0,-2 0 2 0 0,0 1 0 0 0,0 1 0 0 0,1-1 0 0 0,0 0 0 0 0,0 1 0 0 0,1-1-1 0 0,0 1 1 0 0,0 0 0 0 0,0 0 0 0 0,1 1 0 0 0,0-1 0 0 0,0 1 0 0 0,0 0 0 0 0,1 0-1 0 0,0 1 1 0 0,0-1 0 0 0,0 1 0 0 0,3-1-7 0 0,-7 5-34 0 0,3 2 44 0 0,6 10-15 0 0,0 0 1 0 0,0 1-1 0 0,-1 0 0 0 0,0 1 1 0 0,-1-1-1 0 0,-1 2 0 0 0,0-1 1 0 0,-1 1-1 0 0,-1 1 0 0 0,0-1 1 0 0,-1 1-1 0 0,-1 0 0 0 0,-1 0 1 0 0,1 4 4 0 0,5 12 16 0 0,91 255 243 0 0,-89-258-401 0 0,14 36 360 0 0,-18-24-3829 0 0,-8-41 2658 0 0,-3 0-171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5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1 996 0 0,'-61'18'2536'0'0,"75"-11"-770"0"0,329 1-162 0 0,-278-2-1932 0 0,-48 2-80 0 0,1 2-2572 0 0,-16-9 1882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56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1348 0 0,'193'3'4880'0'0,"-49"-14"-3935"0"0,-71 3-1452 0 0,3 4-3348 0 0,-68 4 2536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5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92 1076 0 0,'0'0'39'0'0,"0"1"1"0"0,0-1-1 0 0,-1 1 1 0 0,1-1-1 0 0,0 1 0 0 0,0-1 1 0 0,0 1-1 0 0,0-1 0 0 0,-1 1 1 0 0,1-1-1 0 0,0 1 0 0 0,0-1 1 0 0,0 1-1 0 0,0-1 0 0 0,0 1 1 0 0,0-1-1 0 0,0 1 0 0 0,1-1 1 0 0,-1 1-1 0 0,0-1 1 0 0,0 1-1 0 0,0-1 0 0 0,0 1 1 0 0,1-1-1 0 0,-1 0 0 0 0,0 1 1 0 0,0-1-1 0 0,1 1 0 0 0,-1-1 1 0 0,0 1-1 0 0,1-1 0 0 0,-1 0 1 0 0,0 1-1 0 0,1-1 1 0 0,-1 0-1 0 0,1 1 0 0 0,-1-1 1 0 0,1 0-1 0 0,-1 0 0 0 0,0 1 1 0 0,1-1-1 0 0,-1 0 0 0 0,1 0 1 0 0,-1 0-1 0 0,1 0 0 0 0,-1 0 1 0 0,1 0-1 0 0,-1 0 0 0 0,1 0 1 0 0,-1 0-1 0 0,1 0 1 0 0,-1 0-1 0 0,1 0-39 0 0,-20 54 462 0 0,-127 299 744 0 0,106-246-327 0 0,40-107-931 0 0,0 0-54 0 0,0 0-198 0 0,0 0-279 0 0,0 0-381 0 0,-2 1-134 0 0,-7 4-308 0 0</inkml:trace>
  <inkml:trace contextRef="#ctx0" brushRef="#br0" timeOffset="388.233">221 95 1108 0 0,'3'0'104'0'0,"0"1"0"0"0,0-1 0 0 0,-1 1 0 0 0,1 0 0 0 0,0 0 0 0 0,-1 0 0 0 0,1 0 0 0 0,-1 0 1 0 0,0 0-1 0 0,1 1 0 0 0,-1 0 0 0 0,0-1 0 0 0,0 1 0 0 0,0 0 0 0 0,0 0 0 0 0,0 0 0 0 0,0 0 0 0 0,0 0 0 0 0,-1 0 0 0 0,1 1 0 0 0,-1-1 0 0 0,1 0 0 0 0,-1 1 0 0 0,0-1 0 0 0,0 1 0 0 0,0 0 0 0 0,-1-1 0 0 0,1 1 0 0 0,0 0 0 0 0,-1 0 1 0 0,0-1-1 0 0,0 1 0 0 0,0 0 0 0 0,0 1-104 0 0,4 6 258 0 0,156 304 2330 0 0,-59-147-1896 0 0,-99-157-460 0 0,-14 0-5282 0 0,3-10 3712 0 0</inkml:trace>
  <inkml:trace contextRef="#ctx0" brushRef="#br0" timeOffset="635.911">111 489 1360 0 0,'0'-1'756'0'0,"5"-1"-148"0"0,1-2 8 0 0,10-2-32 0 0,7-5-84 0 0,-1 2-120 0 0,5 0 48 0 0,0 0-55 0 0,2 3-89 0 0,3 0-236 0 0,2 2 0 0 0,-7-2-364 0 0,3 0-289 0 0,-1 4 61 0 0,-5-1-840 0 0,-3-3 40 0 0</inkml:trace>
  <inkml:trace contextRef="#ctx0" brushRef="#br0" timeOffset="1213.51">796 510 1028 0 0,'-22'-8'3010'0'0,"17"-9"-2841"0"0,1 1 1 0 0,1-1-1 0 0,0 0 1 0 0,2 0 0 0 0,0 0-1 0 0,0 0 1 0 0,2 0-1 0 0,0 0 1 0 0,1 0-1 0 0,1 0 1 0 0,0 1 0 0 0,4-10-170 0 0,1-6 215 0 0,-3 7-75 0 0,1 0 1 0 0,1 0-1 0 0,1 1 0 0 0,2 0 0 0 0,0 0 0 0 0,1 1 0 0 0,1 1 0 0 0,2 0 0 0 0,3-4-140 0 0,-14 26 0 0 0,0-1 0 0 0,0 1 0 0 0,1 0 0 0 0,-1 0 0 0 0,0 0 0 0 0,0 0 0 0 0,0 1-1 0 0,1-1 1 0 0,-1 1 0 0 0,0 0 0 0 0,0 0 0 0 0,0 0 0 0 0,0 0 0 0 0,0 1 0 0 0,0-1-1 0 0,-1 1 1 0 0,1-1 0 0 0,0 1 0 0 0,-1 0 0 0 0,1 0 0 0 0,-1 1 0 0 0,0-1 0 0 0,1 0 0 0 0,-1 1-1 0 0,0-1 1 0 0,-1 1 0 0 0,1 0 0 0 0,0 0 0 0 0,-1-1 0 0 0,0 1 0 0 0,1 0 0 0 0,-1 0-1 0 0,0 0 1 0 0,0 2 0 0 0,6 6 33 0 0,206 386 910 0 0,-213-397-1129 0 0,13 22 62 0 0,-8-18-5535 0 0,7-15 4115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1:01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5 209 1048 0 0,'-1'4'182'0'0,"0"1"0"0"0,0-1 0 0 0,0 1 0 0 0,1 0 0 0 0,-1-1 0 0 0,1 1 0 0 0,0 0-1 0 0,1 0 1 0 0,-1-1 0 0 0,1 1 0 0 0,0-1 0 0 0,0 1 0 0 0,0 0 0 0 0,1-1 0 0 0,-1 0 0 0 0,1 1 0 0 0,0-1 0 0 0,0 0 0 0 0,1 0-1 0 0,0 0 1 0 0,-1 0 0 0 0,1-1 0 0 0,0 1 0 0 0,1-1 0 0 0,-1 1 0 0 0,0-1 0 0 0,2 0-182 0 0,3 2 154 0 0,1 0 0 0 0,-1-1 0 0 0,1 0 0 0 0,0 0 0 0 0,0-1 1 0 0,0 0-1 0 0,0-1 0 0 0,1 0 0 0 0,-1 0 0 0 0,1-1 0 0 0,-1-1 0 0 0,1 1 0 0 0,-1-1 1 0 0,1-1-1 0 0,0 0 0 0 0,-1 0 0 0 0,0-1 0 0 0,1 0 0 0 0,1-2-154 0 0,-1 0 32 0 0,-1-1-1 0 0,-1 0 1 0 0,1 0 0 0 0,-1-1-1 0 0,0 0 1 0 0,0-1 0 0 0,0 0-1 0 0,-1 0 1 0 0,0 0-1 0 0,-1-1 1 0 0,1 0 0 0 0,-2-1-1 0 0,1 1 1 0 0,-1-1 0 0 0,0 0-1 0 0,-1 0 1 0 0,0-1-1 0 0,-1 1 1 0 0,0-1 0 0 0,0 0-1 0 0,-1 0 1 0 0,0 0 0 0 0,-1 0-1 0 0,0 0 1 0 0,0 0-1 0 0,-1 0 1 0 0,-1-1 0 0 0,0 1-1 0 0,0 0 1 0 0,-1-2-32 0 0,-24-59-1065 0 0,-2 53-5152 0 0,22 16 4866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5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 1112 0 0,'-21'9'270'0'0,"0"1"0"0"0,1 1-1 0 0,0 1 1 0 0,1 1 0 0 0,1 0 0 0 0,0 2-1 0 0,0 0 1 0 0,1 1 0 0 0,2 0-1 0 0,-1 1 1 0 0,2 1 0 0 0,0 1 0 0 0,1 0-1 0 0,1 1 1 0 0,1 0 0 0 0,1 0 0 0 0,0 2-1 0 0,2-1 1 0 0,1 1 0 0 0,0 0 0 0 0,0 6-270 0 0,3-6 83 0 0,2 0 1 0 0,0 1 0 0 0,1-1 0 0 0,1 1 0 0 0,1-1-1 0 0,2 0 1 0 0,0 1 0 0 0,1-1 0 0 0,1 0 0 0 0,1-1-1 0 0,1 1 1 0 0,1-1 0 0 0,0-1 0 0 0,2 0 0 0 0,0 0 0 0 0,2 0-1 0 0,0-2 1 0 0,1 1 0 0 0,1-2 0 0 0,9 10-84 0 0,-8-11-349 0 0,0-2 0 0 0,1 0 0 0 0,0-1-1 0 0,1 0 1 0 0,0-2 0 0 0,1 0 0 0 0,0-1 0 0 0,1 0 0 0 0,0-2 0 0 0,0 0 0 0 0,1-1 0 0 0,0-1 0 0 0,0-1 0 0 0,10 0 349 0 0,18 2-1230 0 0</inkml:trace>
  <inkml:trace contextRef="#ctx0" brushRef="#br0" timeOffset="1369.129">564 283 2092 0 0,'0'0'614'0'0,"0"0"-8"0"0,0-12 214 0 0,-5 11 2604 0 0,1 10-3390 0 0,0 1-1 0 0,0 0 1 0 0,1 0 0 0 0,0 1-1 0 0,1-1 1 0 0,0 1 0 0 0,1-1 0 0 0,0 1-1 0 0,0 0 1 0 0,1-1 0 0 0,1 1-1 0 0,0 0 1 0 0,0-1 0 0 0,1 1-1 0 0,1-1 1 0 0,-1 0 0 0 0,5 9-34 0 0,17 143 496 0 0,-25-140-1335 0 0,-12-33-3537 0 0,4-2 2994 0 0</inkml:trace>
  <inkml:trace contextRef="#ctx0" brushRef="#br0" timeOffset="1929.669">519 278 1280 0 0,'-1'-2'98'0'0,"1"-1"-1"0"0,0 0 1 0 0,0 1-1 0 0,0-1 1 0 0,1 1 0 0 0,-1-1-1 0 0,1 0 1 0 0,-1 1-1 0 0,1-1 1 0 0,0 1 0 0 0,0-1-1 0 0,0 1 1 0 0,0 0-1 0 0,0-1 1 0 0,0 1-1 0 0,1 0 1 0 0,-1 0 0 0 0,1 0-1 0 0,0 0 1 0 0,0 0-1 0 0,-1 0 1 0 0,1 0 0 0 0,0 1-1 0 0,1-1 1 0 0,-1 0-1 0 0,0 1 1 0 0,0 0-1 0 0,1 0 1 0 0,1-1-98 0 0,4-5 183 0 0,-5 4-171 0 0,-1 0-1 0 0,1 0 1 0 0,0 0 0 0 0,0 0-1 0 0,0 0 1 0 0,1 1 0 0 0,-1-1 0 0 0,1 1-1 0 0,0 0 1 0 0,-1 0 0 0 0,1 0-1 0 0,0 1 1 0 0,0-1 0 0 0,0 1-1 0 0,0 0 1 0 0,0 0 0 0 0,0 0-1 0 0,1 1 1 0 0,-1-1 0 0 0,0 1-1 0 0,0 0 1 0 0,0 0 0 0 0,1 1-1 0 0,-1-1 1 0 0,0 1 0 0 0,0 0-1 0 0,0 0 1 0 0,0 0 0 0 0,0 1-1 0 0,0-1 1 0 0,0 1 0 0 0,0 0 0 0 0,-1 0-1 0 0,1 1 1 0 0,-1-1 0 0 0,1 1-1 0 0,-1-1 1 0 0,0 1 0 0 0,0 0-1 0 0,0 0 1 0 0,-1 1 0 0 0,1-1-1 0 0,-1 0 1 0 0,1 1 0 0 0,-1 0-1 0 0,0-1 1 0 0,-1 1 0 0 0,1 0-1 0 0,0 0 1 0 0,-1 0 0 0 0,0 0-1 0 0,0 0 1 0 0,-1 1 0 0 0,1 0-12 0 0,1 15 24 0 0,-1 0 0 0 0,-1 0 0 0 0,-1 0 0 0 0,0 1 0 0 0,-2-1 0 0 0,0 0 0 0 0,-1-1 0 0 0,-1 1 0 0 0,-1-1 0 0 0,-4 6-24 0 0,10-23 23 0 0,0-1 0 0 0,0 1 0 0 0,0 0 0 0 0,0-1 0 0 0,0 1 0 0 0,0-1 0 0 0,1 1 0 0 0,-1-1 0 0 0,0 1 0 0 0,1-1 0 0 0,-1 1-1 0 0,1-1 1 0 0,0 1 0 0 0,-1-1 0 0 0,1 0 0 0 0,0 1 0 0 0,0-1 0 0 0,0 0 0 0 0,0 1 0 0 0,0-1 0 0 0,0 0 0 0 0,0 0 0 0 0,0 0-1 0 0,0 0 1 0 0,1 0 0 0 0,-1 0 0 0 0,0-1 0 0 0,1 1 0 0 0,-1 0 0 0 0,0-1 0 0 0,1 1 0 0 0,-1 0 0 0 0,1-1 0 0 0,-1 0 0 0 0,1 1-1 0 0,0-1 1 0 0,-1 0 0 0 0,1 0 0 0 0,-1 0 0 0 0,1 0 0 0 0,-1 0 0 0 0,1 0 0 0 0,-1-1 0 0 0,1 1 0 0 0,-1 0 0 0 0,1-1-1 0 0,-1 1 1 0 0,1-1 0 0 0,-1 1 0 0 0,1-1 0 0 0,-1 0 0 0 0,0 0 0 0 0,1 0 0 0 0,-1 0 0 0 0,1 0-23 0 0,46 1 194 0 0,-43 1-189 0 0,0 0 1 0 0,1 0-1 0 0,-1 1 1 0 0,0-1-1 0 0,0 1 1 0 0,0 0-1 0 0,0 1 1 0 0,-1-1-1 0 0,1 1 1 0 0,-1 0-1 0 0,1 0 1 0 0,-1 0-1 0 0,0 1 1 0 0,0 0-1 0 0,0 0 1 0 0,-1 0 0 0 0,1 0-1 0 0,-1 0 1 0 0,0 0-1 0 0,0 1 1 0 0,0 0-1 0 0,-1-1 1 0 0,0 1-1 0 0,0 0 1 0 0,0 0-1 0 0,-1 1 1 0 0,1-1-1 0 0,-1 0 1 0 0,0 0-1 0 0,-1 1 1 0 0,1-1-1 0 0,-1 0 1 0 0,0 1-1 0 0,0-1 1 0 0,-1 0-1 0 0,0 1 1 0 0,0-1 0 0 0,0 0-1 0 0,0 1 1 0 0,-1-1-1 0 0,0 0 1 0 0,-2 3-6 0 0,-1 1-134 0 0,-1-1 0 0 0,0 0 1 0 0,0 0-1 0 0,-1-1 0 0 0,0 0 1 0 0,0 0-1 0 0,0-1 0 0 0,-1 0 1 0 0,0 0-1 0 0,-1 0 0 0 0,1-1 1 0 0,-1-1-1 0 0,0 1 1 0 0,0-1-1 0 0,0-1 0 0 0,-1 0 1 0 0,1 0-1 0 0,-1-1 0 0 0,0 0 1 0 0,0-1-1 0 0,0 0 0 0 0,-5 0 134 0 0,0-4-1406 0 0,-8-12-170 0 0</inkml:trace>
  <inkml:trace contextRef="#ctx0" brushRef="#br0" timeOffset="2208.539">1143 479 964 0 0,'-9'48'4029'0'0,"1"-13"-3796"0"0,44 120 578 0 0,-35-150-774 0 0,14 25-61 0 0,7 31-3436 0 0,-22-60 2650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5:4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85 1076 0 0,'0'0'430'0'0,"-4"-21"631"0"0,-18-41 2191 0 0,22 61-3171 0 0,0 1 23 0 0,0 0-59 0 0,-6 6-34 0 0,-4 148 198 0 0,7 133-57 0 0,21-85-77 0 0,-19-199-61 0 0,0 0 0 0 0,1 0 0 0 0,-1 0 1 0 0,1 0-1 0 0,0 0 0 0 0,0 0 0 0 0,0 1 0 0 0,1-1 0 0 0,-1 0 1 0 0,1 0-1 0 0,0 0 0 0 0,0 0 0 0 0,0 0 0 0 0,0 0 0 0 0,0-1 1 0 0,0 1-1 0 0,1 0 0 0 0,-1-1 0 0 0,1 1 0 0 0,0 0 0 0 0,0-1 0 0 0,0 0 1 0 0,0 0-1 0 0,0 1 0 0 0,1-1 0 0 0,-1 0 0 0 0,1-1 0 0 0,-1 1 1 0 0,1 0-1 0 0,0-1 0 0 0,-1 1 0 0 0,1-1 0 0 0,0 0 0 0 0,0 0 1 0 0,0 0-1 0 0,0-1 0 0 0,0 1 0 0 0,0 0 0 0 0,0-1 0 0 0,0 0 1 0 0,0 0-1 0 0,1 0 0 0 0,-1 0 0 0 0,0-1 0 0 0,0 1 0 0 0,1-1-14 0 0,207-13 340 0 0,5-9 102 0 0,-174 4-5725 0 0,-38 14 4065 0 0</inkml:trace>
  <inkml:trace contextRef="#ctx0" brushRef="#br0" timeOffset="762.066">985 413 1088 0 0,'-1'-2'81'0'0,"0"0"1"0"0,-1-1-1 0 0,1 1 0 0 0,-1 0 0 0 0,1 0 1 0 0,-1 0-1 0 0,0 0 0 0 0,0 0 0 0 0,0 0 0 0 0,0 0 1 0 0,0 1-1 0 0,0-1 0 0 0,0 1 0 0 0,0-1 1 0 0,-1 1-1 0 0,1 0 0 0 0,-1 0 0 0 0,1 0 1 0 0,-1 0-1 0 0,1 0 0 0 0,-1 1 0 0 0,0-1 1 0 0,1 1-1 0 0,-1 0 0 0 0,1-1 0 0 0,-1 1 1 0 0,0 1-1 0 0,1-1 0 0 0,-1 0 0 0 0,0 1 0 0 0,1-1 1 0 0,-1 1-1 0 0,0 0 0 0 0,1-1 0 0 0,-1 1 1 0 0,1 1-1 0 0,0-1 0 0 0,-1 0 0 0 0,0 1-81 0 0,-10 0 21 0 0,1 0 0 0 0,0 1 0 0 0,0 1-1 0 0,0-1 1 0 0,0 2 0 0 0,1 0 0 0 0,-1 0-1 0 0,1 1 1 0 0,1 0 0 0 0,-1 1 0 0 0,1 0-1 0 0,0 1 1 0 0,1 0 0 0 0,-1 1 0 0 0,2-1 0 0 0,-1 2-1 0 0,1-1 1 0 0,1 1 0 0 0,0 1 0 0 0,0-1-1 0 0,1 1 1 0 0,0 0 0 0 0,1 1 0 0 0,0-1-1 0 0,1 1 1 0 0,0 0 0 0 0,1 0 0 0 0,1 0-1 0 0,-1 1 1 0 0,1 11-21 0 0,2-20 20 0 0,0 1 0 0 0,0-1-1 0 0,1 0 1 0 0,0 0 0 0 0,0 1 0 0 0,0-1 0 0 0,0 0-1 0 0,0 0 1 0 0,1 0 0 0 0,0 0 0 0 0,0 0-1 0 0,0-1 1 0 0,0 1 0 0 0,0-1 0 0 0,1 1 0 0 0,0-1-1 0 0,0 0 1 0 0,0 0 0 0 0,0 0 0 0 0,0 0-1 0 0,0 0 1 0 0,1-1 0 0 0,-1 1 0 0 0,1-1 0 0 0,0 0-1 0 0,0 0 1 0 0,0-1 0 0 0,0 1 0 0 0,0-1 0 0 0,0 0-1 0 0,0 0 1 0 0,0 0 0 0 0,0 0 0 0 0,1-1-1 0 0,-1 0 1 0 0,0 0 0 0 0,1 0 0 0 0,-1 0 0 0 0,3-1-20 0 0,7-4 42 0 0,-1 0 1 0 0,0-1 0 0 0,0-1 0 0 0,-1 0 0 0 0,1 0 0 0 0,-2-1 0 0 0,1-1-1 0 0,-1 0 1 0 0,0-1 0 0 0,-1 0 0 0 0,-1 0 0 0 0,1-1 0 0 0,-1 0 0 0 0,0-2-43 0 0,-8 12-1 0 0,0 1 1 0 0,-1-1 0 0 0,1 1 0 0 0,0-1 0 0 0,0 0 0 0 0,-1 0 0 0 0,1 1 0 0 0,0-1 0 0 0,-1 0 0 0 0,1 0-1 0 0,-1 0 1 0 0,1 0 0 0 0,-1 0 0 0 0,1 0 0 0 0,-1 0 0 0 0,0 0 0 0 0,1 0 0 0 0,-1 0 0 0 0,0 0 0 0 0,0 0-1 0 0,0 0 1 0 0,0 0 0 0 0,0 0 0 0 0,0 0 0 0 0,0 0 0 0 0,0 0 0 0 0,0 0 0 0 0,0 0 0 0 0,0 0 0 0 0,-1 0-1 0 0,1 0 1 0 0,0 0 0 0 0,-1 0 0 0 0,1 0 0 0 0,-1 0 0 0 0,1 0 0 0 0,-1 1 0 0 0,0-1 0 0 0,1 0 0 0 0,-1 0-1 0 0,0 0 1 0 0,0 1 0 0 0,1-1 0 0 0,-1 0 0 0 0,0 1 0 0 0,0-1 0 0 0,0 1 0 0 0,0-1 0 0 0,0 1 0 0 0,0-1-1 0 0,0 1 1 0 0,0 0 0 0 0,0-1 0 0 0,-1 3-12 0 0,1 1-1 0 0,-1-1 1 0 0,1 1-1 0 0,0-1 1 0 0,0 1-1 0 0,0-1 1 0 0,0 1-1 0 0,0 0 1 0 0,0-1 0 0 0,1 1-1 0 0,0 0 1 0 0,-1 0-1 0 0,1 0 1 0 0,0-1-1 0 0,0 1 1 0 0,0 0-1 0 0,1 0 1 0 0,-1-1-1 0 0,1 1 1 0 0,0 0-1 0 0,-1 0 1 0 0,1-1-1 0 0,0 1 1 0 0,0-1-1 0 0,1 1 1 0 0,-1-1 0 0 0,1 1-1 0 0,-1-1 1 0 0,1 0-1 0 0,0 0 1 0 0,-1 0-1 0 0,1 0 1 0 0,0 0-1 0 0,2 1 13 0 0,-1 0 7 0 0,-1-1 0 0 0,1 0-1 0 0,0-1 1 0 0,-1 1 0 0 0,1 0 0 0 0,0-1-1 0 0,0 1 1 0 0,0-1 0 0 0,0 0 0 0 0,0 0-1 0 0,1 0 1 0 0,-1-1 0 0 0,0 1 0 0 0,0-1-1 0 0,1 0 1 0 0,-1 1 0 0 0,0-1 0 0 0,0-1 0 0 0,1 1-1 0 0,-1 0 1 0 0,0-1 0 0 0,0 0 0 0 0,0 0-1 0 0,0 0 1 0 0,0 0 0 0 0,1 0 0 0 0,-2-1-1 0 0,1 1 1 0 0,0-1 0 0 0,0 0 0 0 0,0 0-1 0 0,-1 0 1 0 0,1 0 0 0 0,-1 0 0 0 0,0 0-1 0 0,0-1 1 0 0,0 1 0 0 0,0-1 0 0 0,1-1-7 0 0,105-106 118 0 0,-98 96-139 0 0,-1 1-1 0 0,2 0 0 0 0,-1 0 1 0 0,2 1-1 0 0,0 0 1 0 0,0 1-1 0 0,1 1 1 0 0,1 0-1 0 0,-1 1 0 0 0,1 0 1 0 0,1 1-1 0 0,0 0 1 0 0,0 2-1 0 0,0 0 1 0 0,1 0-1 0 0,0 1 0 0 0,0 1 1 0 0,0 1-1 0 0,9-1 22 0 0,-21 5 4 0 0,1 0 0 0 0,-1 0-1 0 0,0 1 1 0 0,0-1 0 0 0,0 1-1 0 0,1 0 1 0 0,-1 0 0 0 0,-1 0-1 0 0,1 0 1 0 0,0 1 0 0 0,-1-1 0 0 0,1 1-1 0 0,-1 0 1 0 0,0 0 0 0 0,0 1-1 0 0,0-1 1 0 0,0 1 0 0 0,0-1-1 0 0,-1 1 1 0 0,0 0 0 0 0,0 0-1 0 0,0 0 1 0 0,0 0 0 0 0,0 0 0 0 0,-1 0-1 0 0,0 1 1 0 0,0-1 0 0 0,0 0-1 0 0,0 1 1 0 0,-1-1 0 0 0,0 1-1 0 0,0-1 1 0 0,0 1 0 0 0,0-1-1 0 0,-1 1 1 0 0,1-1 0 0 0,-1 0 0 0 0,0 1-1 0 0,-2 1-3 0 0,-79 124-555 0 0,-6-69-2587 0 0,57-49 1962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6:38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375 638 1780 0 0,'1'2'138'0'0,"0"-1"-1"0"0,0 0 1 0 0,0 0-1 0 0,0 0 1 0 0,1 0-1 0 0,-1 0 1 0 0,0 0-1 0 0,0 0 1 0 0,1 0-1 0 0,-1-1 1 0 0,1 1-1 0 0,-1 0 1 0 0,1-1-1 0 0,-1 0 0 0 0,1 1 1 0 0,-1-1-1 0 0,1 1 1 0 0,-1-1-1 0 0,1 0 1 0 0,-1 0-1 0 0,1 0 1 0 0,-1 0-1 0 0,1 0 1 0 0,0-1-1 0 0,-1 1 1 0 0,1 0-1 0 0,-1-1 1 0 0,1 1-1 0 0,-1-1 1 0 0,1 1-1 0 0,-1-1 1 0 0,0 0-1 0 0,1 1 1 0 0,-1-1-1 0 0,0 0 1 0 0,1 0-1 0 0,-1 0 1 0 0,0 0-1 0 0,0 0 1 0 0,0 0-1 0 0,0-1 1 0 0,1 0-138 0 0,8-11 130 0 0,0 0 1 0 0,-1 0 0 0 0,0-1-1 0 0,-1-1 1 0 0,-1 1-1 0 0,0-1 1 0 0,-1-1 0 0 0,-1 1-1 0 0,0-1 1 0 0,-1 0-1 0 0,1-9-130 0 0,8-52 336 0 0,-3 0-1 0 0,-4-1 1 0 0,-3 0-1 0 0,-4-21-335 0 0,1 72 142 0 0,0 26-141 0 0,0 1 0 0 0,0-1 0 0 0,0 1 0 0 0,0 0 0 0 0,0-1 0 0 0,1 1 0 0 0,-1-1 0 0 0,0 1 0 0 0,0-1 0 0 0,0 1 0 0 0,0-1 0 0 0,0 1 0 0 0,0-1 0 0 0,0 1 0 0 0,-1 0 0 0 0,1-1 0 0 0,0 1 0 0 0,0-1 0 0 0,0 1 0 0 0,0-1 0 0 0,-1 1 0 0 0,1 0 0 0 0,0-1 0 0 0,0 1 0 0 0,-1-1 0 0 0,1 1 0 0 0,0 0 0 0 0,0-1 0 0 0,-1 1 0 0 0,1 0 0 0 0,0-1 0 0 0,-1 1 0 0 0,1 0 0 0 0,-1 0 0 0 0,1 0 0 0 0,0-1 0 0 0,-1 1 0 0 0,1 0 0 0 0,-1 0 0 0 0,1 0 0 0 0,-1 0 0 0 0,1-1 0 0 0,-1 1 0 0 0,1 0 0 0 0,0 0 0 0 0,-1 0-1 0 0,1 0 1 0 0,-1 0 0 0 0,1 0 0 0 0,-1 0 0 0 0,1 1 0 0 0,-1-1 0 0 0,1 0 0 0 0,0 0 0 0 0,-1 0 0 0 0,1 0 0 0 0,-1 1 0 0 0,1-1 0 0 0,-1 0 0 0 0,1 0 0 0 0,0 1 0 0 0,-1-1 0 0 0,1 0 0 0 0,0 0 0 0 0,-1 1 0 0 0,1-1 0 0 0,0 0 0 0 0,-1 1-1 0 0,-24 310 118 0 0,25-288-115 0 0,3 13-18 0 0,1 1 0 0 0,1-1 0 0 0,2 0 0 0 0,2 0 0 0 0,1-1-1 0 0,2 0 1 0 0,1-1 0 0 0,16 28 15 0 0,-27-55 3 0 0,1-1 0 0 0,0 0 0 0 0,1 0 0 0 0,0 0 0 0 0,-1 0 0 0 0,2 0 0 0 0,-1-1-1 0 0,1 0 1 0 0,0 0 0 0 0,0 0 0 0 0,0-1 0 0 0,0 1 0 0 0,1-1 0 0 0,0-1 0 0 0,0 1 0 0 0,0-1-1 0 0,0 0 1 0 0,1 0 0 0 0,-1-1 0 0 0,1 0 0 0 0,0 0 0 0 0,-1 0 0 0 0,1-1 0 0 0,0 0 0 0 0,0 0-1 0 0,0-1 1 0 0,4 0-3 0 0,-2-3-28 0 0,0 0 0 0 0,-1 0-1 0 0,1-1 1 0 0,-1-1 0 0 0,0 1 0 0 0,0-1-1 0 0,-1-1 1 0 0,1 1 0 0 0,-1-1-1 0 0,0-1 1 0 0,-1 1 0 0 0,0-1 0 0 0,0 0-1 0 0,0 0 1 0 0,-1-1 0 0 0,0 0 0 0 0,0 0-1 0 0,-1 0 1 0 0,0-1 0 0 0,2-4 28 0 0,52-191-487 0 0,-53 181 478 0 0,15-103-20 0 0,-19 125 13 0 0,-1 0 10 0 0,21 140-60 0 0,-20-125 65 0 0,0 1-1 0 0,1 0 0 0 0,1 0 1 0 0,0-1-1 0 0,1 0 0 0 0,0 1 1 0 0,2-1-1 0 0,-1-1 1 0 0,2 1-1 0 0,-1-1 0 0 0,2 0 1 0 0,0-1-1 0 0,0 1 0 0 0,1-2 1 0 0,1 1-1 0 0,0-1 0 0 0,1-1 1 0 0,6 6 1 0 0,-10-15 4 0 0,0 0-1 0 0,0-1 1 0 0,0 0 0 0 0,0 0 0 0 0,0 0-1 0 0,0-1 1 0 0,0 0 0 0 0,0 0-1 0 0,0-1 1 0 0,-1 0 0 0 0,1 0 0 0 0,0 0-1 0 0,-1-1 1 0 0,1 0 0 0 0,-1-1 0 0 0,0 1-1 0 0,0-1 1 0 0,-1 0 0 0 0,1-1-1 0 0,-1 1 1 0 0,0-1 0 0 0,0 0 0 0 0,0 0-1 0 0,-1-1 1 0 0,1 1 0 0 0,-1-1 0 0 0,-1 0-1 0 0,1 0 1 0 0,-1-1 0 0 0,0 1 0 0 0,-1-1-1 0 0,1 1 1 0 0,-1-1 0 0 0,0 0-1 0 0,-1 0 1 0 0,0 0 0 0 0,0-3-4 0 0,8-174 797 0 0,-21 200-764 0 0,35 184-38 0 0,-21-193 6 0 0,0 1 1 0 0,1 0 0 0 0,1-1 0 0 0,-1 0 0 0 0,1 0-1 0 0,0 0 1 0 0,0 0 0 0 0,1-1 0 0 0,0 0-1 0 0,1 0 1 0 0,-1 0 0 0 0,1 0 0 0 0,0-1 0 0 0,0 0-1 0 0,1 0 1 0 0,-1-1 0 0 0,1 1 0 0 0,0-2-1 0 0,0 1 1 0 0,1-1 0 0 0,-1 0 0 0 0,1 0 0 0 0,-1-1-1 0 0,5 1-1 0 0,3-2-40 0 0,0 0 0 0 0,-1-1 0 0 0,1-1 0 0 0,0 0-1 0 0,-1-1 1 0 0,1-1 0 0 0,-1 0 0 0 0,0-1 0 0 0,0 0 0 0 0,0-1-1 0 0,0-1 1 0 0,-1 0 0 0 0,0-1 0 0 0,0-1 0 0 0,-1 0-1 0 0,0 0 1 0 0,0-1 0 0 0,-1 0 0 0 0,0-1 0 0 0,-1-1 0 0 0,0 0-1 0 0,-1 0 1 0 0,0-1 0 0 0,0 0 0 0 0,-1 0 0 0 0,-1-1 0 0 0,0 0-1 0 0,-1 0 1 0 0,-1-1 0 0 0,0 0 0 0 0,3-10 40 0 0,10-95 541 0 0,-55 59-705 0 0,37 59 130 0 0,0 1 6 0 0,0 0-8 0 0,0 0 22 0 0,0 0-6 0 0,0 0-12 0 0,0 0-6 0 0,14-10-25 0 0,-6 3 375 0 0,-10 25-226 0 0,-29 226 8 0 0,31-238-66 0 0,0 0-1 0 0,1 1 1 0 0,0-1 0 0 0,0 0 0 0 0,0-1 0 0 0,1 1-1 0 0,0 0 1 0 0,0 0 0 0 0,1-1 0 0 0,0 1 0 0 0,0-1-1 0 0,0 0 1 0 0,0 0 0 0 0,1 0 0 0 0,0 0 0 0 0,0 0-1 0 0,0-1 1 0 0,0 0 0 0 0,1 0 0 0 0,0 0-1 0 0,-1 0 1 0 0,2-1 0 0 0,-1 0 0 0 0,0 0 0 0 0,1 0-1 0 0,-1-1 1 0 0,1 0 0 0 0,0 0 0 0 0,0 0 0 0 0,-1-1-1 0 0,1 1 1 0 0,0-2 0 0 0,1 1 0 0 0,-1-1 0 0 0,0 1-1 0 0,0-2 1 0 0,0 1 0 0 0,0-1 0 0 0,0 0 0 0 0,0 0-1 0 0,0 0 1 0 0,0-1 0 0 0,-1 0 0 0 0,1 0-1 0 0,0-1 1 0 0,-1 1 0 0 0,3-3-28 0 0,0 1 12 0 0,-1 0 0 0 0,0-1 0 0 0,0 0 0 0 0,-1 0 0 0 0,1 0 0 0 0,-1-1 0 0 0,-1 0 0 0 0,1 0 0 0 0,-1-1 1 0 0,0 0-1 0 0,0 0 0 0 0,-1 0 0 0 0,1 0 0 0 0,-2 0 0 0 0,1-1 0 0 0,-1 0 0 0 0,0 0 0 0 0,-1 0 0 0 0,0 0 0 0 0,0 0 0 0 0,-1-1 0 0 0,0 1 0 0 0,0 0 0 0 0,-1-1 0 0 0,0 1 0 0 0,-1 0 0 0 0,1-1 1 0 0,-2 1-1 0 0,1 0 0 0 0,-1 0 0 0 0,0 0 0 0 0,-1 0 0 0 0,0 0 0 0 0,0 0 0 0 0,-1 0 0 0 0,0 1 0 0 0,0 0 0 0 0,-1 0 0 0 0,0 0 0 0 0,0 0 0 0 0,0 1 0 0 0,-1 0 0 0 0,0 0 0 0 0,0 1 0 0 0,-1-1 0 0 0,0 1 1 0 0,0 1-1 0 0,0-1 0 0 0,0 1 0 0 0,0 0 0 0 0,-8-2-12 0 0,-5-3-195 0 0,-1 1 0 0 0,-1 1 1 0 0,1 1-1 0 0,-1 1 0 0 0,0 1 1 0 0,-1 0-1 0 0,1 2 0 0 0,-1 1 1 0 0,1 0-1 0 0,-5 2 195 0 0,-50 23-6177 0 0,74-19 4971 0 0</inkml:trace>
  <inkml:trace contextRef="#ctx0" brushRef="#br0" timeOffset="373.085">1 469 2676 0 0,'25'-11'5327'0'0,"130"-38"-4032"0"0,217-5-4856 0 0,-230 39 918 0 0,-73 6 1461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1:0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1360 0 0,'3'3'668'0'0,"2"-1"-52"0"0,1 1-92 0 0,2-3-368 0 0,0-2-48 0 0,2 2-236 0 0,1 0-236 0 0,6 0-496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1:0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1564 0 0,'5'0'760'0'0,"-1"2"-532"0"0,3-4-340 0 0,-2 1-480 0 0,3-2 32 0 0</inkml:trace>
  <inkml:trace contextRef="#ctx0" brushRef="#br0" timeOffset="1">359 14 1624 0 0,'8'0'784'0'0,"-3"-2"-408"0"0,1 1-44 0 0,2 1-528 0 0,-1-2-452 0 0,1-1 36 0 0,9-3 12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1:0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1 146 956 0 0,'14'-15'1342'0'0,"-11"15"-1046"0"0,-3 0-61 0 0,0 0-28 0 0,0 0-19 0 0,0 0 14 0 0,0 0 5 0 0,0 0 6 0 0,0 0 59 0 0,0 0-34 0 0,0 0-109 0 0,0 0-15 0 0,0 0 87 0 0,16-2 1222 0 0,-16 2-1398 0 0,0 1 1 0 0,0-1-1 0 0,0 1 1 0 0,0-1 0 0 0,0 1-1 0 0,0 0 1 0 0,0-1-1 0 0,0 1 1 0 0,0-1 0 0 0,0 1-1 0 0,1-1 1 0 0,-1 1-1 0 0,0-1 1 0 0,0 1 0 0 0,0-1-1 0 0,1 0 1 0 0,-1 1-1 0 0,0-1 1 0 0,1 1 0 0 0,-1-1-1 0 0,0 1 1 0 0,1-1-1 0 0,-1 0 1 0 0,1 1 0 0 0,-1-1-1 0 0,0 0 1 0 0,1 1-1 0 0,-1-1 1 0 0,1 0 0 0 0,-1 0-1 0 0,1 0 1 0 0,-1 1-1 0 0,1-1 1 0 0,-1 0 0 0 0,1 0-1 0 0,-1 0 1 0 0,1 0-1 0 0,-1 0 1 0 0,1 0 0 0 0,-1 0-1 0 0,1 0 1 0 0,0 0-1 0 0,-1 0 1 0 0,1 0 0 0 0,-1 0-1 0 0,1 0 1 0 0,-1 0-1 0 0,1-1 1 0 0,-1 1 0 0 0,1 0-1 0 0,-1 0 1 0 0,0-1-1 0 0,1 1 1 0 0,-1 0 0 0 0,1-1-1 0 0,-1 1 1 0 0,1 0 0 0 0,-1-1-1 0 0,0 1 1 0 0,1 0-1 0 0,-1-1 1 0 0,0 1 0 0 0,1-1-1 0 0,-1 1 1 0 0,0-1-26 0 0,7 62 80 0 0,3 0 0 0 0,2-1 0 0 0,3 0 0 0 0,17 41-80 0 0,-21-56 819 0 0,-8-29-1628 0 0,-6-28-5021 0 0,0 4 4291 0 0</inkml:trace>
  <inkml:trace contextRef="#ctx0" brushRef="#br0" timeOffset="542.6">79 119 1120 0 0,'-5'-33'3048'0'0,"74"-37"-1900"0"0,-67 70-1131 0 0,1 0 1 0 0,-1-1-1 0 0,0 1 1 0 0,1 0-1 0 0,-1 1 1 0 0,0-1 0 0 0,0 0-1 0 0,1 0 1 0 0,-1 1-1 0 0,0 0 1 0 0,0-1-1 0 0,0 1 1 0 0,1 0-1 0 0,-1 0 1 0 0,0 0-1 0 0,0 0 1 0 0,0 1-1 0 0,-1-1 1 0 0,1 0-1 0 0,0 1 1 0 0,0-1 0 0 0,-1 1-1 0 0,1 0 1 0 0,-1-1-1 0 0,1 1 1 0 0,-1 0-1 0 0,0 0 1 0 0,0 0-1 0 0,0 0 1 0 0,0 0-1 0 0,0 0 1 0 0,0 1-1 0 0,0-1 1 0 0,-1 0-1 0 0,1 0 1 0 0,-1 0 0 0 0,0 1-1 0 0,1 0-17 0 0,0 99 205 0 0,-49 51-270 0 0,48-152 60 0 0,81 30 460 0 0,-27-20-463 0 0,-52-10 7 0 0,3 0 8 0 0,-1 0 1 0 0,1 0-1 0 0,-1 0 1 0 0,0 0-1 0 0,0 1 0 0 0,1 0 1 0 0,-1 0-1 0 0,0 0 1 0 0,-1 1-1 0 0,1-1 0 0 0,0 1 1 0 0,-1 0-1 0 0,1 0 1 0 0,-1 0-1 0 0,0 0 0 0 0,0 0 1 0 0,0 1-1 0 0,-1 0 1 0 0,1-1-1 0 0,-1 1 0 0 0,0 0 1 0 0,0 0-1 0 0,0 0 1 0 0,-1 1-1 0 0,1-1 1 0 0,-1 0-1 0 0,0 1 0 0 0,0-1 1 0 0,0 1-1 0 0,-1-1 1 0 0,0 0-1 0 0,0 2-7 0 0,-3 3-36 0 0,-1-1-1 0 0,-1 0 1 0 0,1 0 0 0 0,-1 0 0 0 0,-1-1-1 0 0,1 1 1 0 0,-1-1 0 0 0,-1-1 0 0 0,1 1 0 0 0,-1-1-1 0 0,0 0 1 0 0,0 0 0 0 0,-1-1 0 0 0,0 0-1 0 0,0-1 1 0 0,0 0 0 0 0,-1 0 0 0 0,1 0-1 0 0,-1-1 1 0 0,0 0 0 0 0,0-1 0 0 0,0 0-1 0 0,0-1 1 0 0,0 0 0 0 0,-3 0 36 0 0,-39-29-3263 0 0,49 17 1860 0 0</inkml:trace>
  <inkml:trace contextRef="#ctx0" brushRef="#br0" timeOffset="837.483">509 338 1336 0 0,'1'0'64'0'0,"0"-1"-1"0"0,0 0 1 0 0,-1 1-1 0 0,1-1 1 0 0,0 0-1 0 0,0 1 1 0 0,0-1-1 0 0,0 1 1 0 0,0 0-1 0 0,0-1 1 0 0,-1 1-1 0 0,1 0 1 0 0,0-1-1 0 0,0 1 1 0 0,0 0-1 0 0,0 0 1 0 0,0 0-1 0 0,0 0 1 0 0,0 0-1 0 0,0 0 1 0 0,0 0-1 0 0,0 0 1 0 0,0 0 0 0 0,0 1-1 0 0,0-1 1 0 0,0 0-1 0 0,0 1 1 0 0,0-1-1 0 0,0 0 1 0 0,0 1-1 0 0,0-1 1 0 0,0 1-1 0 0,0 0 1 0 0,-1-1-1 0 0,1 1 1 0 0,0 0-1 0 0,-1-1 1 0 0,1 1-1 0 0,0 0 1 0 0,-1 0-1 0 0,1 0 1 0 0,-1-1-1 0 0,1 1 1 0 0,-1 0-1 0 0,1 0 1 0 0,-1 0-1 0 0,1 0 1 0 0,-1 0-1 0 0,0 0 1 0 0,0 0-1 0 0,0 0 1 0 0,0 0-1 0 0,1 0 1 0 0,-1 0-1 0 0,0 0 1 0 0,0 0 0 0 0,-1 0-64 0 0,11 64 502 0 0,-12-49-351 0 0,0 1 1 0 0,-1-1 0 0 0,-1 0 0 0 0,0 0 0 0 0,-1-1-1 0 0,-1 1 1 0 0,-1-1 0 0 0,0 0 0 0 0,-1-1 0 0 0,-8 13-152 0 0,-2 6 433 0 0,19-32-420 0 0,-1 1 0 0 0,1 0 0 0 0,0-1 0 0 0,0 0 1 0 0,0 1-1 0 0,0-1 0 0 0,0 0 0 0 0,0 1 0 0 0,0-1 0 0 0,1 0 0 0 0,-1 0 0 0 0,0 0 1 0 0,1 0-1 0 0,-1 0 0 0 0,1 0 0 0 0,-1 0 0 0 0,1-1 0 0 0,-1 1 0 0 0,1 0 0 0 0,0-1 0 0 0,-1 1 1 0 0,1-1-1 0 0,0 0 0 0 0,-1 0 0 0 0,1 1 0 0 0,0-1 0 0 0,0 0 0 0 0,-1 0 0 0 0,1-1 1 0 0,0 1-1 0 0,-1 0 0 0 0,1-1 0 0 0,0 1 0 0 0,-1-1 0 0 0,1 1 0 0 0,0-1 0 0 0,-1 0 0 0 0,1 1 1 0 0,-1-1-1 0 0,1 0-13 0 0,301-83-4589 0 0,-244 63 3231 0 0</inkml:trace>
  <inkml:trace contextRef="#ctx0" brushRef="#br0" timeOffset="1584.993">994 46 1316 0 0,'-22'52'2497'0'0,"18"-40"-2357"0"0,2 0-1 0 0,-1 1 1 0 0,2-1-1 0 0,-1 1 1 0 0,2 0-1 0 0,0-1 1 0 0,0 1-1 0 0,1 0 1 0 0,1-1-1 0 0,0 1 1 0 0,0-1 0 0 0,2 0-1 0 0,-1 1 1 0 0,2-1-1 0 0,-1-1 1 0 0,2 1-1 0 0,-1-1 1 0 0,2 0-1 0 0,-1 0 1 0 0,2-1-1 0 0,-1 1 1 0 0,1-2 0 0 0,1 1-1 0 0,0-1 1 0 0,0 0-1 0 0,1-1 1 0 0,0 0-1 0 0,0-1 1 0 0,1 0-1 0 0,0-1 1 0 0,0 0-1 0 0,0 0 1 0 0,1-1 0 0 0,0-1-1 0 0,0 0 1 0 0,0-1-1 0 0,1 0 1 0 0,-1 0-1 0 0,1-2 1 0 0,5 1-140 0 0,-9-5 26 0 0,1 0 1 0 0,-2-1-1 0 0,1 1 0 0 0,0-2 1 0 0,-1 1-1 0 0,0-1 0 0 0,0-1 1 0 0,0 0-1 0 0,-1 0 1 0 0,1 0-1 0 0,-2-1 0 0 0,1 0 1 0 0,-1 0-1 0 0,0 0 0 0 0,0-1 1 0 0,-1 0-1 0 0,0 0 1 0 0,0-1-1 0 0,-1 1 0 0 0,0-1 1 0 0,-1 0-1 0 0,0 0 0 0 0,0 0 1 0 0,-1-1-1 0 0,0 1 0 0 0,-1-1 1 0 0,0 1-1 0 0,0-1 1 0 0,-1-7-27 0 0,12-157-646 0 0,-11 99-5184 0 0,-1 74 4553 0 0,0 1 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1:0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1148 0 0,'0'0'290'0'0,"0"0"-11"0"0,0 0-24 0 0,0 0-33 0 0,0 0 54 0 0,0 0-69 0 0,17 5 686 0 0,-24 202 435 0 0,9-198-1231 0 0,1 0 0 0 0,0-1 0 0 0,0 1 0 0 0,1-1 0 0 0,0 0 0 0 0,1 0 0 0 0,-1-1 0 0 0,1 1 0 0 0,1-1 0 0 0,0 0 0 0 0,0 0 0 0 0,0-1 0 0 0,0 0 0 0 0,1 0 0 0 0,0 0 0 0 0,1-1 0 0 0,-1 0 0 0 0,1-1 0 0 0,0 1-1 0 0,0-1 1 0 0,0-1 0 0 0,1 0 0 0 0,-1 0 0 0 0,1 0 0 0 0,0-1 0 0 0,0-1 0 0 0,-1 1 0 0 0,1-2 0 0 0,5 1-97 0 0,-2-1 41 0 0,-1 0 0 0 0,0-1 0 0 0,1-1 1 0 0,-1 1-1 0 0,0-2 0 0 0,0 0 0 0 0,0 0 0 0 0,0-1 0 0 0,-1 0 0 0 0,0-1 0 0 0,0 0 1 0 0,0-1-1 0 0,0 0 0 0 0,-1 0 0 0 0,0-1 0 0 0,0 0 0 0 0,0-1 0 0 0,-1 0 0 0 0,-1 0 0 0 0,1-1 1 0 0,-1 0-1 0 0,-1 0 0 0 0,0 0 0 0 0,0-1 0 0 0,-1 0 0 0 0,0 0 0 0 0,0-1 0 0 0,-1 1 1 0 0,-1-1-1 0 0,0 0 0 0 0,1-7-41 0 0,36-279-2842 0 0,-40 295 1995 0 0,0-5-1830 0 0,0 5 1138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1:08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1 609 836 0 0,'28'191'5074'0'0,"-41"-196"-3952"0"0,12-8-1073 0 0,0 0-1 0 0,0 0 1 0 0,1 0 0 0 0,0 0 0 0 0,2 0-1 0 0,-1 0 1 0 0,2 0 0 0 0,-1 0 0 0 0,2 0-1 0 0,0 1 1 0 0,0 0 0 0 0,1-1 0 0 0,1 2-1 0 0,0-1 1 0 0,0 1 0 0 0,1 0 0 0 0,3-3-49 0 0,-9 13-7 0 0,0 0 0 0 0,0-1 0 0 0,1 1 0 0 0,-1 0 0 0 0,1 0 0 0 0,-1 0 0 0 0,1 0 0 0 0,-1 0 1 0 0,1 0-1 0 0,-1 1 0 0 0,1-1 0 0 0,0 0 0 0 0,-1 1 0 0 0,1 0 0 0 0,0-1 0 0 0,0 1 0 0 0,0 0 0 0 0,-1 0 0 0 0,1 0 0 0 0,0 0 1 0 0,0 0-1 0 0,-1 0 0 0 0,1 0 0 0 0,0 0 0 0 0,0 1 0 0 0,-1-1 0 0 0,1 1 0 0 0,0 0 0 0 0,-1-1 0 0 0,1 1 0 0 0,0 0 1 0 0,-1 0-1 0 0,1 0 0 0 0,-1 0 0 0 0,1 0 0 0 0,-1 0 0 0 0,0 0 0 0 0,0 1 0 0 0,1-1 0 0 0,-1 1 0 0 0,0-1 0 0 0,0 0 1 0 0,0 1-1 0 0,0 1 7 0 0,43 73-44 0 0,8 100-2320 0 0,-52-175 1386 0 0,0-1-293 0 0,0 0-41 0 0</inkml:trace>
  <inkml:trace contextRef="#ctx0" brushRef="#br0" timeOffset="294.534">540 0 1044 0 0,'7'1'138'0'0,"0"0"0"0"0,-1 0 0 0 0,1 0 0 0 0,0 1 0 0 0,-1 0-1 0 0,1 0 1 0 0,-1 1 0 0 0,1-1 0 0 0,-1 2 0 0 0,0-1 0 0 0,0 1 0 0 0,-1-1 0 0 0,1 2-1 0 0,-1-1 1 0 0,0 1 0 0 0,0-1 0 0 0,3 5-138 0 0,99 162 1776 0 0,-89-135-1511 0 0,-1 1 0 0 0,-2 0 0 0 0,-2 2 0 0 0,-1-1 0 0 0,-2 1 0 0 0,-2 1-1 0 0,-2-1 1 0 0,-1 2 0 0 0,-2 7-265 0 0,-3-28 68 0 0,-1-1-1 0 0,-2 1 1 0 0,0-1-1 0 0,0 0 1 0 0,-2 0-1 0 0,0 0 1 0 0,-2-1-1 0 0,0 1 1 0 0,-1-1-1 0 0,-6 10-67 0 0,1-3-60 0 0,0-2 1 0 0,-1 0-1 0 0,-1 0 0 0 0,-1-1 0 0 0,-2-1 0 0 0,0-1 0 0 0,0-1 0 0 0,-2 0 0 0 0,-16 11 60 0 0,10-10-594 0 0,-2-2-1 0 0,0 0 0 0 0,-1-2 1 0 0,0-1-1 0 0,-1-2 1 0 0,-1-1-1 0 0,-24 6 595 0 0,-21 2-1454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1:0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74 116 888 0 0,'-40'122'2476'0'0,"39"-109"-2313"0"0,0 0 0 0 0,0 0 0 0 0,1 0 0 0 0,0 0 0 0 0,1 0 0 0 0,1 0 0 0 0,0-1 0 0 0,1 1 0 0 0,0 0 0 0 0,1-1 0 0 0,1 0 0 0 0,0 0 0 0 0,2 4-163 0 0,11 42 66 0 0,-24-61-2637 0 0,2-1 1101 0 0</inkml:trace>
  <inkml:trace contextRef="#ctx0" brushRef="#br0" timeOffset="744.883">23 128 1272 0 0,'-23'-42'5929'0'0,"44"2"-5475"0"0,-13 34-473 0 0,-1 1 0 0 0,1 0-1 0 0,0 1 1 0 0,0 0-1 0 0,1 0 1 0 0,-1 0 0 0 0,1 1-1 0 0,0 0 1 0 0,0 1 0 0 0,0 0-1 0 0,0 1 1 0 0,0-1-1 0 0,0 2 1 0 0,7-1 19 0 0,-11 4-7 0 0,0 0 0 0 0,1 0 0 0 0,-1 1-1 0 0,0 0 1 0 0,-1 0 0 0 0,1 0 0 0 0,-1 0 0 0 0,1 0 0 0 0,-1 1 0 0 0,-1 0-1 0 0,1 0 1 0 0,-1 0 0 0 0,0 1 0 0 0,0-1 0 0 0,0 1 0 0 0,-1-1-1 0 0,0 1 1 0 0,0 0 0 0 0,0 0 0 0 0,-1 0 0 0 0,0 0 0 0 0,0 0 0 0 0,0 0-1 0 0,-1 0 1 0 0,0 0 0 0 0,0 1 0 0 0,0-1 0 0 0,-1 0 0 0 0,0 1 7 0 0,-30 143 112 0 0,56-104 346 0 0,-23-45-453 0 0,0 1 0 0 0,0-1 0 0 0,0 1 0 0 0,0-1 0 0 0,-1 1 0 0 0,1 0 0 0 0,-1 0-1 0 0,1 0 1 0 0,-1 0 0 0 0,0 0 0 0 0,0 0 0 0 0,1 0 0 0 0,-1 0 0 0 0,-1 0 0 0 0,1 1 0 0 0,0-1 0 0 0,-1 0 0 0 0,1 0 0 0 0,-1 1 0 0 0,1-1 0 0 0,-1 1 0 0 0,0-1 0 0 0,0 0 0 0 0,0 1 0 0 0,-1-1 0 0 0,1 0 0 0 0,-1 2-5 0 0,-1 0-139 0 0,0 0 1 0 0,0 0 0 0 0,0 0 0 0 0,-1 0-1 0 0,1 0 1 0 0,-1 0 0 0 0,0-1-1 0 0,0 1 1 0 0,-1-1 0 0 0,1 0 0 0 0,-1 0-1 0 0,0 0 1 0 0,1 0 0 0 0,-1-1-1 0 0,0 0 1 0 0,-1 0 0 0 0,1 0 0 0 0,0 0-1 0 0,-1 0 1 0 0,1-1 0 0 0,-1 0-1 0 0,1 0 1 0 0,-1 0 0 0 0,1 0 0 0 0,-1-1-1 0 0,0 0 1 0 0,1 0 0 0 0,-1 0 0 0 0,0-1-1 0 0,1 1 1 0 0,-1-1 0 0 0,1 0-1 0 0,-1 0 1 0 0,1-1 0 0 0,-1 0 0 0 0,1 1-1 0 0,-3-3 139 0 0,-9-10-1524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5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30 246 1016 0 0,'8'-10'3350'0'0,"-8"10"-2430"0"0,-2 17-197 0 0,0 21-473 0 0,2 1 0 0 0,2-1 0 0 0,2 0 0 0 0,1 0 0 0 0,10 36-250 0 0,11 95 308 0 0,-24-156-401 0 0,1 19-150 0 0,-10-20-3084 0 0,3-15 2079 0 0</inkml:trace>
  <inkml:trace contextRef="#ctx0" brushRef="#br0" timeOffset="592.092">19 228 1592 0 0,'-18'-59'3420'0'0,"19"53"-3369"0"0,1 0-1 0 0,1 1 0 0 0,-1-1 0 0 0,1 1 0 0 0,0 0 1 0 0,0 0-1 0 0,1 0 0 0 0,-1 0 0 0 0,1 0 1 0 0,0 1-1 0 0,0 0 0 0 0,1 0 0 0 0,-1 0 0 0 0,1 0 1 0 0,0 1-1 0 0,0-1 0 0 0,0 1 0 0 0,1 1 1 0 0,-1-1-1 0 0,1 1 0 0 0,-1 0 0 0 0,1 0 0 0 0,0 0 1 0 0,0 1-1 0 0,1 0-50 0 0,0 4 20 0 0,-1 0 1 0 0,0 0-1 0 0,0 1 0 0 0,0 0 1 0 0,-1 0-1 0 0,1 1 0 0 0,-1-1 1 0 0,0 1-1 0 0,0 0 0 0 0,-1 1 1 0 0,1-1-1 0 0,-1 1 0 0 0,0 0 1 0 0,-1 0-1 0 0,0 0 0 0 0,0 1 1 0 0,0-1-1 0 0,0 1 0 0 0,-1-1 1 0 0,0 1-1 0 0,-1 0 0 0 0,0 0 1 0 0,0 0-1 0 0,0 7-20 0 0,2 1 21 0 0,-2 1 0 0 0,0-1-1 0 0,-1 1 1 0 0,-1 0 0 0 0,0-1 0 0 0,-1 1 0 0 0,-1-1 0 0 0,0 1-1 0 0,-1-1 1 0 0,-1 0 0 0 0,0 0 0 0 0,-2 1-21 0 0,-36 70 356 0 0,108-69-492 0 0,-55-13 140 0 0,0-1 1 0 0,0 1-1 0 0,-1 1 0 0 0,1 0 1 0 0,-1 0-1 0 0,0 1 0 0 0,0 0 0 0 0,-1 0 1 0 0,0 1-1 0 0,0 0 0 0 0,-1 1 1 0 0,1 0-1 0 0,-2 0 0 0 0,1 0 1 0 0,-1 1-1 0 0,0 0 0 0 0,-1 0 1 0 0,0 1-1 0 0,-1-1 0 0 0,0 1 0 0 0,0 0 1 0 0,-1 0-1 0 0,0 0 0 0 0,0 8-4 0 0,-6-10-43 0 0,0 1 0 0 0,-1-1 0 0 0,0 0 1 0 0,0-1-1 0 0,-1 1 0 0 0,0-1 0 0 0,0 0 0 0 0,-1 0 0 0 0,0 0 0 0 0,0-1 0 0 0,-1 0 0 0 0,1 0 0 0 0,-1-1 0 0 0,-1 0 0 0 0,1 0 0 0 0,-1 0 0 0 0,0-1 0 0 0,0 0 0 0 0,0-1 0 0 0,0 0 0 0 0,-1 0 0 0 0,1-1 0 0 0,-1 0 1 0 0,0 0-1 0 0,0-1 0 0 0,1 0 0 0 0,-1-1 0 0 0,0 0 0 0 0,0 0 0 0 0,0-1 0 0 0,0 0 43 0 0,-92-37-3434 0 0,77 19 2262 0 0</inkml:trace>
  <inkml:trace contextRef="#ctx0" brushRef="#br0" timeOffset="887.488">769 0 996 0 0,'18'29'368'0'0,"-2"0"0"0"0,-1 1 0 0 0,-2 1 0 0 0,-1 0 0 0 0,-1 1 0 0 0,-2 0 0 0 0,-1 0 0 0 0,-1 1 0 0 0,-2 0 0 0 0,-1 1 0 0 0,-2 31-368 0 0,2-39 169 0 0,-1 1 0 0 0,-2-1 1 0 0,-1 1-1 0 0,0 0 0 0 0,-3-1 0 0 0,0 1 0 0 0,-1-1 0 0 0,-2 0 0 0 0,0 0 0 0 0,-8 17-169 0 0,4-22 36 0 0,0-1 0 0 0,-1 1 0 0 0,-2-2 1 0 0,0 0-1 0 0,0 0 0 0 0,-2-1 0 0 0,-1-1 1 0 0,0 0-1 0 0,-13 9-36 0 0,9-10-422 0 0,-1-1 0 0 0,0-1-1 0 0,-1 0 1 0 0,-1-2 0 0 0,0-1 0 0 0,-1 0 0 0 0,0-2 0 0 0,-17 4 422 0 0,-36 7-1160 0 0</inkml:trace>
  <inkml:trace contextRef="#ctx0" brushRef="#br0" timeOffset="42584.288">457 647 904 0 0,'0'0'269'0'0,"0"0"20"0"0,5-15 2481 0 0,-4 15-2762 0 0,0 0-1 0 0,0-1 1 0 0,0 1 0 0 0,0 0 0 0 0,0 0 0 0 0,-1 0 0 0 0,1 0 0 0 0,0 0 0 0 0,0 1 0 0 0,0-1-1 0 0,0 0 1 0 0,0 0 0 0 0,0 0 0 0 0,0 1 0 0 0,0-1 0 0 0,-1 1 0 0 0,1-1 0 0 0,0 1 0 0 0,0-1-1 0 0,0 1 1 0 0,-1-1 0 0 0,1 1 0 0 0,0-1 0 0 0,-1 1 0 0 0,1 0 0 0 0,0 0 0 0 0,-1-1 0 0 0,1 1-1 0 0,-1 0 1 0 0,1 0 0 0 0,-1 0 0 0 0,0-1 0 0 0,1 1 0 0 0,-1 0 0 0 0,0 0 0 0 0,0 0-1 0 0,1 0 1 0 0,-1 0 0 0 0,0 0 0 0 0,0 0 0 0 0,0 0 0 0 0,0 0 0 0 0,0-1 0 0 0,0 1 0 0 0,0 0-1 0 0,-1 0 1 0 0,1 0 0 0 0,0 0 0 0 0,0 0 0 0 0,-1 0 0 0 0,1 0 0 0 0,-1 0-8 0 0,1-1 6 0 0,0 0 13 0 0,0 36 112 0 0,-8 94 247 0 0,10-19 674 0 0,2-108-1057 0 0,-1 0 1 0 0,1-1-1 0 0,-1 1 1 0 0,1-1-1 0 0,0 0 1 0 0,0 0-1 0 0,0-1 0 0 0,0 1 1 0 0,0-1-1 0 0,0 0 1 0 0,0 0-1 0 0,1 0 1 0 0,-1 0-1 0 0,0-1 1 0 0,0 0-1 0 0,1 0 0 0 0,-1 0 1 0 0,0 0-1 0 0,1-1 1 0 0,-1 0 4 0 0,5 1-531 0 0,-7 0-407 0 0,-2 0-280 0 0,0 0 28 0 0,0 0 18 0 0</inkml:trace>
  <inkml:trace contextRef="#ctx0" brushRef="#br0" timeOffset="43622.096">504 446 848 0 0,'0'0'449'0'0,"-4"3"2550"0"0,0 0-3951 0 0,4-3-328 0 0</inkml:trace>
  <inkml:trace contextRef="#ctx0" brushRef="#br0" timeOffset="46280.882">469 504 1060 0 0,'0'0'360'0'0,"0"0"-81"0"0,-3-16 850 0 0,-22-8 23 0 0,65 13-249 0 0,-25 1-855 0 0,-21 30-166 0 0,38-20 476 0 0,-13-1 38 0 0,-50 24 1608 0 0,31-25-1778 0 0,0 6-4543 0 0,0-5 2833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0:4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23 1060 0 0,'0'0'363'0'0,"0"0"-25"0"0,0 0-17 0 0,0 0 58 0 0,0 0-32 0 0,0 0-87 0 0,0 0-22 0 0,0 0-17 0 0,0 0-6 0 0,0 0 59 0 0,0 0 1 0 0,0 0-4 0 0,0 0-42 0 0,0 0-18 0 0,0 0-9 0 0,0 0-16 0 0,0 0-49 0 0,0 0-45 0 0,4-12 195 0 0,0 19-270 0 0,0 0 0 0 0,-1 1-1 0 0,0 0 1 0 0,0 0 0 0 0,0 0 0 0 0,-1 0 0 0 0,-1 0-1 0 0,1 0 1 0 0,-1 0 0 0 0,-1 1 0 0 0,0-1 0 0 0,0 0-1 0 0,0 1 1 0 0,-1-1 0 0 0,0 0 0 0 0,-2 5-17 0 0,2 26 76 0 0,-1-14-20 0 0,1 0 0 0 0,2 0-1 0 0,0 0 1 0 0,2 0 0 0 0,0 0-1 0 0,2 0 1 0 0,1-1 0 0 0,1 0 0 0 0,1 0-1 0 0,1-1 1 0 0,1 0 0 0 0,1 0-1 0 0,3 3-55 0 0,-4-18 85 0 0,0 0 0 0 0,1-1 0 0 0,0 0 0 0 0,1-1 0 0 0,-1 0 0 0 0,1-1 0 0 0,0 0 0 0 0,0-1 0 0 0,1 0 0 0 0,-1-1 0 0 0,1 0 0 0 0,0-1 0 0 0,0-1 0 0 0,0 0 0 0 0,0 0 0 0 0,0-1 0 0 0,0-1 0 0 0,-1 0 0 0 0,1-1 0 0 0,0-1 0 0 0,0 0 0 0 0,-1 0 0 0 0,0-1 0 0 0,1-1 0 0 0,-2 0 0 0 0,1-1 0 0 0,0 0 0 0 0,-1-1 0 0 0,-1 0 0 0 0,1 0 0 0 0,2-4-85 0 0,7-6 53 0 0,-1 0-1 0 0,-1-1 1 0 0,0-1 0 0 0,-2 0-1 0 0,0-2 1 0 0,-1 0-1 0 0,-2 0 1 0 0,0-2 0 0 0,-1 1-1 0 0,-1-1 1 0 0,-1-1 0 0 0,-1 0-1 0 0,-1-1 1 0 0,-2 1-1 0 0,0-2 1 0 0,-1 1 0 0 0,-2 0-1 0 0,-1-1 1 0 0,0 1-1 0 0,-2-1 1 0 0,-2-11-53 0 0,2 36-100 0 0,0 0-1 0 0,0 0 1 0 0,0 0-1 0 0,0 0 1 0 0,0 1 0 0 0,0-1-1 0 0,0 0 1 0 0,0 0-1 0 0,0 0 1 0 0,-1 0 0 0 0,1 0-1 0 0,0 1 1 0 0,0-1 0 0 0,-1 0-1 0 0,1 0 1 0 0,-1 0-1 0 0,1 1 1 0 0,-1-1 0 0 0,1 0-1 0 0,-1 1 1 0 0,1-1-1 0 0,-1 0 1 0 0,0 1 0 0 0,1-1-1 0 0,-1 1 1 0 0,0-1-1 0 0,1 1 1 0 0,-1-1 0 0 0,0 1-1 0 0,0-1 1 0 0,1 1-1 0 0,-1 0 1 0 0,0-1 0 0 0,0 1-1 0 0,0 0 1 0 0,0 0-1 0 0,0 0 1 0 0,1 0 0 0 0,-1 0-1 0 0,0 0 1 0 0,0 0 0 0 0,0 0-1 0 0,0 0 1 0 0,0 0-1 0 0,0 0 1 0 0,1 0 0 0 0,-1 1-1 0 0,0-1 1 0 0,0 0-1 0 0,0 1 1 0 0,1-1 0 0 0,-1 0-1 0 0,0 1 1 0 0,0-1-1 0 0,1 1 1 0 0,-1-1 0 0 0,0 1-1 0 0,1 0 1 0 0,-1-1-1 0 0,1 1 1 0 0,-1 0 0 0 0,0-1-1 0 0,1 1 1 0 0,0 0 0 0 0,-1 0-1 0 0,1-1 1 0 0,-1 1-1 0 0,1 1 101 0 0,-8 7-1300 0 0,0-1 68 0 0</inkml:trace>
  <inkml:trace contextRef="#ctx0" brushRef="#br0" timeOffset="886.993">23 784 1588 0 0,'-5'-21'7890'0'0,"9"14"-8839"0"0,13 18-4962 0 0,-12-9 4605 0 0</inkml:trace>
  <inkml:trace contextRef="#ctx0" brushRef="#br0" timeOffset="528.992">63 1039 836 0 0,'-11'22'584'0'0,"1"1"-1"0"0,1 0 1 0 0,2 1 0 0 0,0 0-1 0 0,1 0 1 0 0,1 1 0 0 0,2 0 0 0 0,0-1-1 0 0,2 14-583 0 0,2-31 48 0 0,1 0 0 0 0,0 0 0 0 0,1 0 0 0 0,0 0 0 0 0,0 0 0 0 0,1 0 0 0 0,-1-1 0 0 0,2 0 0 0 0,-1 0 0 0 0,0 0 0 0 0,1 0 0 0 0,0 0 0 0 0,1-1 0 0 0,-1 0 0 0 0,1 0-1 0 0,0-1 1 0 0,0 0 0 0 0,1 0 0 0 0,-1 0 0 0 0,1-1 0 0 0,0 0 0 0 0,-1 0 0 0 0,1 0 0 0 0,1-1 0 0 0,-1 0 0 0 0,7 1-48 0 0,-10-12-3943 0 0,-11-8 2782 0 0</inkml:trace>
  <inkml:trace contextRef="#ctx0" brushRef="#br0" timeOffset="1198.931">186 1088 848 0 0,'9'-2'6620'0'0,"38"-12"-5593"0"0,177-6-1231 0 0,-224 20 123 0 0,1 0 0 0 0,0 0 1 0 0,-1 0-1 0 0,1 0 0 0 0,0 0 1 0 0,-1-1-1 0 0,1 1 0 0 0,-1 1 1 0 0,1-1-1 0 0,0 0 0 0 0,-1 0 1 0 0,1 0-1 0 0,0 0 0 0 0,-1 0 1 0 0,1 0-1 0 0,-1 1 0 0 0,1-1 1 0 0,-1 0-1 0 0,1 1 0 0 0,-1-1 1 0 0,1 0-1 0 0,-1 1 0 0 0,1-1 1 0 0,-1 1-1 0 0,1-1 0 0 0,-1 0 1 0 0,1 1-1 0 0,-1-1 1 0 0,0 1-1 0 0,1-1 0 0 0,-1 1 1 0 0,0 0-1 0 0,1-1 0 0 0,-1 1 1 0 0,0-1-1 0 0,0 1 0 0 0,0-1 1 0 0,1 1-1 0 0,-1 0 0 0 0,0-1 1 0 0,0 1-1 0 0,0 0 0 0 0,0-1 1 0 0,0 1-1 0 0,0-1 0 0 0,0 1 1 0 0,0 0-1 0 0,-1-1 0 0 0,1 1 1 0 0,0 0-1 0 0,0-1 0 0 0,0 1 1 0 0,-1-1-1 0 0,1 1 0 0 0,0-1 1 0 0,-1 1-1 0 0,1-1 0 0 0,0 1 1 0 0,-1-1-1 0 0,1 1 0 0 0,-1-1 1 0 0,1 1-1 0 0,-1-1 0 0 0,1 0 1 0 0,-1 1-1 0 0,1-1 0 0 0,-1 0 81 0 0,-11 9-1154 0 0</inkml:trace>
  <inkml:trace contextRef="#ctx0" brushRef="#br0" timeOffset="1482.374">231 1277 1804 0 0,'17'9'4708'0'0,"33"-14"-4216"0"0,-46 4-242 0 0,355-93-1129 0 0,-274 57-1687 0 0,-70 30 2405 0 0</inkml:trace>
  <inkml:trace contextRef="#ctx0" brushRef="#br0" timeOffset="1749.133">793 1112 3740 0 0,'17'-27'1949'0'0,"-4"6"825"0"0,-10 36-1207 0 0,23 232-1763 0 0,-8-155-2654 0 0,-15-54-1335 0 0,-3-37 2814 0 0</inkml:trace>
  <inkml:trace contextRef="#ctx0" brushRef="#br0" timeOffset="6965.05">1201 301 2056 0 0,'-17'11'198'0'0,"1"0"-1"0"0,0 2 1 0 0,1 0 0 0 0,1 1-1 0 0,0 0 1 0 0,1 1-1 0 0,0 1 1 0 0,1 0 0 0 0,1 0-1 0 0,1 1 1 0 0,0 1 0 0 0,1-1-1 0 0,1 2 1 0 0,1-1-1 0 0,0 1 1 0 0,1 0 0 0 0,2 1-1 0 0,-3 18-197 0 0,10-17 58 0 0,1 0 0 0 0,2 0 0 0 0,0-1 0 0 0,1 0 1 0 0,1 0-1 0 0,0-1 0 0 0,2 0 0 0 0,0-1 0 0 0,2 0 0 0 0,0 0 0 0 0,0-1 0 0 0,2-1 0 0 0,0 0 0 0 0,1-1 0 0 0,0 0 0 0 0,1-1 1 0 0,1-1-1 0 0,14 8-58 0 0,217 132-4181 0 0,-186-125 2971 0 0</inkml:trace>
  <inkml:trace contextRef="#ctx0" brushRef="#br0" timeOffset="70455.241">1970 169 988 0 0,'0'0'316'0'0,"0"0"-17"0"0,0 0 38 0 0,0 0-45 0 0,0 0-16 0 0,0 0-50 0 0,0 0 20 0 0,0 0-60 0 0,0 0 24 0 0,0 0-4 0 0,0 0-110 0 0,0 0-23 0 0,0 0 85 0 0,0 0-36 0 0,0 0-22 0 0,0 0-3 0 0,0 0 16 0 0,0 0-14 0 0,0 0-71 0 0,0 0 28 0 0,0 0 18 0 0,0 0 34 0 0,0 0-3 0 0,0 0-10 0 0,0 0-29 0 0,0 0-67 0 0,0 0 35 0 0,0 0 1 0 0,-9 11 47 0 0,-184 296 1602 0 0,130-192-988 0 0,-80 147 1017 0 0,125-232-1410 0 0,20-50-7003 0 0,1 5 5398 0 0</inkml:trace>
  <inkml:trace contextRef="#ctx0" brushRef="#br0" timeOffset="70968.293">1957 160 1044 0 0,'24'16'4438'0'0,"49"305"-2189"0"0,17-64-1195 0 0,-66-213-585 0 0,-21-40-3380 0 0,-15-19-1062 0 0,1 3 2731 0 0</inkml:trace>
  <inkml:trace contextRef="#ctx0" brushRef="#br0" timeOffset="71228.735">1681 605 1632 0 0,'21'-3'4268'0'0,"27"-8"-2944"0"0,13-2-965 0 0,21 1-79 0 0,101-23-4695 0 0,-153 24 3295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2:21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1676 0 0,'0'0'868'0'0,"0"0"-154"0"0,0 0-60 0 0,0 0-6 0 0,23 5 1663 0 0,-14 0-2159 0 0,0-1-1 0 0,0 1 0 0 0,1-2 0 0 0,0 1 1 0 0,0-1-1 0 0,0-1 0 0 0,0 0 1 0 0,0 0-1 0 0,0-1 0 0 0,0 0 1 0 0,1-1-1 0 0,-1 0 0 0 0,3-1-151 0 0,240-9-953 0 0,-182 8-4360 0 0,-63 3 4189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2:21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1204 0 0,'0'4'1496'0'0,"2"-2"-268"0"0,7-1-148 0 0,14 4-107 0 0,7-2-253 0 0,10-3-164 0 0,-18 0-244 0 0,10 0-224 0 0,10 0-8 0 0,4 0-568 0 0,4 0-496 0 0,0 0 75 0 0,1 0 73 0 0,-2 0-516 0 0,-1 0 140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6:35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1892 0 0,'4'16'4720'0'0,"28"121"-2820"0"0,6 27-1051 0 0,-10-99-2913 0 0,-27-65 800 0 0,-1 0-11 0 0,-3 0 63 0 0,-7-1 74 0 0</inkml:trace>
  <inkml:trace contextRef="#ctx0" brushRef="#br0" timeOffset="543.738">42 195 1564 0 0,'-1'0'105'0'0,"-1"0"0"0"0,1-1 0 0 0,0 1 0 0 0,0 0 0 0 0,0 0 0 0 0,-1-1 0 0 0,1 1 0 0 0,0-1 0 0 0,0 1 0 0 0,0-1 0 0 0,0 1 0 0 0,0-1 0 0 0,0 0 0 0 0,0 0 0 0 0,0 1 0 0 0,0-1 0 0 0,0 0 0 0 0,1 0 0 0 0,-1 0 0 0 0,0 0 0 0 0,0 0 0 0 0,1 0 0 0 0,-1 0 0 0 0,1 0 0 0 0,-1 0 0 0 0,1 0 0 0 0,-1-1 0 0 0,1 1 0 0 0,0 0 0 0 0,-1 0 0 0 0,1 0 0 0 0,0 0 1 0 0,0-1-1 0 0,0 1 0 0 0,0 0 0 0 0,0 0 0 0 0,0-1 0 0 0,0 1 0 0 0,0 0 0 0 0,1 0 0 0 0,-1 0 0 0 0,0 0 0 0 0,1-1 0 0 0,-1 1 0 0 0,1 0 0 0 0,0 0 0 0 0,-1 0 0 0 0,1 0-105 0 0,27-61 266 0 0,-24 55-236 0 0,1 1 0 0 0,-1 0 1 0 0,1 0-1 0 0,0 0 0 0 0,0 0 0 0 0,0 1 0 0 0,1 0 0 0 0,0 0 0 0 0,0 1 0 0 0,0-1 0 0 0,1 2 0 0 0,-1-1 0 0 0,1 0 0 0 0,0 1 1 0 0,0 1-1 0 0,0-1 0 0 0,1 1 0 0 0,-1 0 0 0 0,0 1 0 0 0,1-1 0 0 0,-1 1 0 0 0,1 1 0 0 0,0 0 0 0 0,-1 0 0 0 0,1 0 0 0 0,-1 1 1 0 0,1 0-1 0 0,-1 1 0 0 0,1-1 0 0 0,-1 1 0 0 0,0 1 0 0 0,0 0 0 0 0,6 2-30 0 0,-3 3 9 0 0,0 1-1 0 0,-1-1 1 0 0,0 1 0 0 0,-1 1 0 0 0,0 0-1 0 0,-1 0 1 0 0,0 0 0 0 0,0 1-1 0 0,-1 0 1 0 0,0 0 0 0 0,-1 1 0 0 0,0 0-1 0 0,-1 0 1 0 0,-1 0 0 0 0,1 0-1 0 0,-2 0 1 0 0,0 1 0 0 0,0-1 0 0 0,-2 1-1 0 0,1-1 1 0 0,-1 1 0 0 0,-1 0-1 0 0,0-1 1 0 0,-1 1 0 0 0,-1-1 0 0 0,0 0-1 0 0,0 1 1 0 0,-1-1 0 0 0,-1-1-1 0 0,0 2-8 0 0,-34 81 462 0 0,39-94-376 0 0,14 0 50 0 0,21-4-102 0 0,-19 1-42 0 0,0 1 0 0 0,0 0-1 0 0,0 1 1 0 0,0 1 0 0 0,0 0 0 0 0,1 2 0 0 0,-1-1-1 0 0,0 2 1 0 0,-1 0 0 0 0,1 1 0 0 0,-1 1 0 0 0,1 0-1 0 0,-1 1 1 0 0,1 2 8 0 0,-9-6 11 0 0,-1 1-1 0 0,0 0 0 0 0,-1 0 1 0 0,1 1-1 0 0,0 0 1 0 0,-1 0-1 0 0,0 0 0 0 0,0 0 1 0 0,0 1-1 0 0,0 0 0 0 0,-1 0 1 0 0,0 0-1 0 0,0 1 1 0 0,0-1-1 0 0,-1 1 0 0 0,0 0 1 0 0,0 0-1 0 0,0 0 1 0 0,-1 1-1 0 0,0-1 0 0 0,0 0 1 0 0,0 3-11 0 0,-5-2 39 0 0,-1-1 0 0 0,0 1 0 0 0,0-1 0 0 0,0 1 0 0 0,0-1 0 0 0,-1 0 0 0 0,0-1 1 0 0,-1 1-1 0 0,1-1 0 0 0,-1 0 0 0 0,0-1 0 0 0,0 1 0 0 0,0-1 0 0 0,-1 0 0 0 0,1-1 0 0 0,-1 1 0 0 0,0-2 1 0 0,0 1-1 0 0,-1-1 0 0 0,1 0 0 0 0,0 0 0 0 0,-1 0 0 0 0,1-1 0 0 0,-1-1 0 0 0,-1 1-39 0 0,-7 0-74 0 0,1 0 0 0 0,-1 0 0 0 0,0-2 0 0 0,1 0-1 0 0,-1-1 1 0 0,1 0 0 0 0,-1-1 0 0 0,1-1 0 0 0,0 0 0 0 0,0-1-1 0 0,-12-7 75 0 0,17 8-373 0 0,1-1 0 0 0,0-1 0 0 0,0 1 0 0 0,0-1 0 0 0,1-1 0 0 0,0 0 0 0 0,0 0 0 0 0,0-1 0 0 0,1 1 0 0 0,0-2 0 0 0,1 1 0 0 0,0-1 0 0 0,0 0 0 0 0,1 0 0 0 0,0 0 0 0 0,0-1 0 0 0,-1-7 373 0 0,-3-15-1077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2:2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100 288 1956 0 0,'14'-20'4109'0'0,"-14"21"-4016"0"0,0-1 0 0 0,0 1 0 0 0,0-1 1 0 0,0 1-1 0 0,0-1 0 0 0,0 1 1 0 0,1-1-1 0 0,-1 0 0 0 0,0 1 0 0 0,0-1 1 0 0,1 1-1 0 0,-1-1 0 0 0,0 0 1 0 0,0 1-1 0 0,1-1 0 0 0,-1 0 1 0 0,0 1-1 0 0,1-1 0 0 0,-1 0 0 0 0,1 1 1 0 0,-1-1-1 0 0,0 0 0 0 0,1 0 1 0 0,-1 0-1 0 0,1 1 0 0 0,-1-1 1 0 0,1 0-1 0 0,-1 0 0 0 0,0 0 0 0 0,1 0 1 0 0,-1 0-1 0 0,1 0 0 0 0,-1 0 1 0 0,1 0-1 0 0,-1 0 0 0 0,1 0 1 0 0,-1 0-1 0 0,1 0 0 0 0,-1 0 0 0 0,0 0 1 0 0,1 0-1 0 0,-1-1 0 0 0,1 1 1 0 0,0 0-94 0 0,37 300 627 0 0,53 149-196 0 0,-91-431-821 0 0,-7-36-1257 0 0,-1-3 969 0 0,-45-100-5408 0 0,44 92 4947 0 0</inkml:trace>
  <inkml:trace contextRef="#ctx0" brushRef="#br0" timeOffset="309.951">1 149 1856 0 0,'7'-7'227'0'0,"0"1"-1"0"0,1 0 0 0 0,0 1 1 0 0,0 0-1 0 0,0 0 1 0 0,0 0-1 0 0,1 1 1 0 0,0 0-1 0 0,0 1 0 0 0,0 0 1 0 0,0 1-1 0 0,1-1 1 0 0,-1 2-1 0 0,1-1 1 0 0,-1 2-1 0 0,1-1 0 0 0,-1 1 1 0 0,3 1-227 0 0,-1-2 93 0 0,1 1 0 0 0,-1 0 1 0 0,1 1-1 0 0,-1 1 0 0 0,1 0 1 0 0,-1 0-1 0 0,0 1 0 0 0,0 1 0 0 0,0 0 1 0 0,-1 0-1 0 0,1 1 0 0 0,-1 0 1 0 0,7 5-94 0 0,-7-4 45 0 0,0 1 1 0 0,-1 0-1 0 0,0 0 1 0 0,0 1-1 0 0,0 1 1 0 0,-1-1 0 0 0,0 1-1 0 0,-1 1 1 0 0,0-1-1 0 0,0 1 1 0 0,-1 1-1 0 0,0-1 1 0 0,-1 1-1 0 0,0 0 1 0 0,-1 0 0 0 0,0 0-1 0 0,-1 1 1 0 0,0-1-1 0 0,-1 1 1 0 0,0 0-1 0 0,0 11-45 0 0,-5-13 0 0 0,1 1 0 0 0,-2-1-1 0 0,1 0 1 0 0,-1 0-1 0 0,-1 0 1 0 0,0-1-1 0 0,0 1 1 0 0,-1-1-1 0 0,0-1 1 0 0,-1 1-1 0 0,1-1 1 0 0,-2 0 0 0 0,1 0-1 0 0,-1-1 1 0 0,0 0-1 0 0,-1-1 1 0 0,0 1-1 0 0,0-2 1 0 0,0 1-1 0 0,-1-1 1 0 0,1-1-1 0 0,-1 0 1 0 0,0 0 0 0 0,-1-1-1 0 0,1 0 1 0 0,0-1-1 0 0,-1 0 1 0 0,-2 0 0 0 0,10-2-197 0 0,-1-1 0 0 0,1 1 0 0 0,-1-1 0 0 0,1 0 0 0 0,0 0 0 0 0,-1 0 0 0 0,1-1 0 0 0,0 1 0 0 0,0-1 0 0 0,0 1 0 0 0,0-1 0 0 0,0 0 0 0 0,0 0-1 0 0,1-1 1 0 0,-1 1 0 0 0,1 0 0 0 0,-1-1 0 0 0,1 0 0 0 0,0 1 0 0 0,0-1 0 0 0,0 0 0 0 0,0 0 0 0 0,1 0 0 0 0,-1-1 0 0 0,1 1 0 0 0,0 0 0 0 0,-1 0 0 0 0,1-4 197 0 0,-2-13-1228 0 0</inkml:trace>
  <inkml:trace contextRef="#ctx0" brushRef="#br0" timeOffset="589.723">1231 0 1120 0 0,'-186'123'4942'0'0,"-49"119"-3001"0"0,212-216-1807 0 0,1 1-1 0 0,2 1 0 0 0,0 1 0 0 0,2 1 1 0 0,2 0-1 0 0,1 1 0 0 0,1 1 0 0 0,1 0 1 0 0,2 1-1 0 0,1 0 0 0 0,2 1 0 0 0,-4 32-133 0 0,27 42 400 0 0,-9-88-438 0 0,1 0 1 0 0,1-1 0 0 0,0 0 0 0 0,2 0 0 0 0,0-1 0 0 0,1 0-1 0 0,0-1 1 0 0,2 0 0 0 0,0-1 0 0 0,1-1 0 0 0,0 0-1 0 0,1 0 1 0 0,1-2 0 0 0,0 0 0 0 0,1-1 0 0 0,7 4 37 0 0,1-1-564 0 0,1-1 0 0 0,0-1 1 0 0,1-1-1 0 0,0-1 0 0 0,1-2 0 0 0,0 0 1 0 0,0-2-1 0 0,1-1 0 0 0,0-2 0 0 0,0-1 1 0 0,0-1 563 0 0,2-1-1194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2:18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72 201 1504 0 0,'0'0'410'0'0,"-2"-19"760"0"0,-18-53 2309 0 0,20 70-3373 0 0,-2-25 720 0 0,-23 123-767 0 0,9 475 1047 0 0,30-357 648 0 0,-14-214-1773 0 0,1 0-1 0 0,-1-1 1 0 0,0 1 0 0 0,1 0-1 0 0,-1 0 1 0 0,0 0-1 0 0,1 0 1 0 0,-1-1 0 0 0,0 1-1 0 0,1 0 1 0 0,-1 0-1 0 0,0 0 1 0 0,1 0 0 0 0,-1 0-1 0 0,0 0 1 0 0,1 0-1 0 0,-1 0 1 0 0,0 0 0 0 0,1 0-1 0 0,-1 0 1 0 0,0 0-1 0 0,1 0 1 0 0,-1 0 0 0 0,1 1-1 0 0,-1-1 1 0 0,0 0-1 0 0,0 0 1 0 0,1 0 0 0 0,-1 0-1 0 0,0 1 1 0 0,1-1-1 0 0,-1 0 1 0 0,0 0 0 0 0,0 1-1 0 0,1-1 1 0 0,-1 0-1 0 0,0 0 1 0 0,0 1 0 0 0,1-1-1 0 0,-1 0 1 0 0,0 1 19 0 0,3-94-6796 0 0,-3 70 5549 0 0</inkml:trace>
  <inkml:trace contextRef="#ctx0" brushRef="#br0" timeOffset="293.127">0 114 1544 0 0,'3'-7'108'0'0,"1"0"0"0"0,-1 0 0 0 0,1 0 0 0 0,1 1 0 0 0,-1-1 1 0 0,1 1-1 0 0,0 0 0 0 0,0 0 0 0 0,1 1 0 0 0,0-1 0 0 0,0 1 0 0 0,0 1 0 0 0,1-1 0 0 0,-1 1 0 0 0,1 0 0 0 0,0 0 0 0 0,0 1 0 0 0,1 0 0 0 0,-1 0 1 0 0,1 1-1 0 0,-1 0 0 0 0,1 0 0 0 0,0 1 0 0 0,-1 0 0 0 0,1 0 0 0 0,0 1 0 0 0,0 0 0 0 0,0 1 0 0 0,0-1 0 0 0,0 1 0 0 0,-1 1 0 0 0,1 0 0 0 0,0 0 0 0 0,4 2-108 0 0,-3 0 40 0 0,-1 0 0 0 0,0 1 0 0 0,0 0 0 0 0,0 0 0 0 0,-1 1 0 0 0,1 0 0 0 0,-1 0 0 0 0,-1 0 0 0 0,1 1 0 0 0,-1 0 0 0 0,-1 1 0 0 0,1-1 0 0 0,-1 1-1 0 0,0 0 1 0 0,-1 1 0 0 0,0-1 0 0 0,0 1 0 0 0,-1-1 0 0 0,0 1 0 0 0,-1 0 0 0 0,1 0 0 0 0,-2 1 0 0 0,1-1 0 0 0,-2 0 0 0 0,1 1 0 0 0,-1-1 0 0 0,0 0-1 0 0,-1 1 1 0 0,0-1 0 0 0,-1 0 0 0 0,0 0 0 0 0,0 0 0 0 0,-1 0 0 0 0,0 0 0 0 0,-2 2-40 0 0,-1 4-5 0 0,-2 0 0 0 0,0-1 1 0 0,-1 0-1 0 0,0 0 0 0 0,-1-1 0 0 0,0-1 0 0 0,-1 1 1 0 0,-1-2-1 0 0,0 0 0 0 0,-1 0 0 0 0,1-1 1 0 0,-2 0-1 0 0,0-1 0 0 0,0-1 0 0 0,0 0 0 0 0,-1-1 1 0 0,0-1-1 0 0,-11 3 5 0 0,-2-9-3538 0 0,17-12 2290 0 0</inkml:trace>
  <inkml:trace contextRef="#ctx0" brushRef="#br0" timeOffset="934.527">1004 254 1016 0 0,'-1'0'67'0'0,"1"1"0"0"0,-1-1 0 0 0,1 1 0 0 0,-1-1 0 0 0,1 1-1 0 0,-1-1 1 0 0,1 1 0 0 0,0-1 0 0 0,0 1 0 0 0,-1-1 0 0 0,1 1 0 0 0,0-1 0 0 0,0 1-1 0 0,-1-1 1 0 0,1 1 0 0 0,0 0 0 0 0,0-1 0 0 0,0 1 0 0 0,0 0 0 0 0,0-1 0 0 0,0 1 0 0 0,0-1-1 0 0,0 1 1 0 0,0 0 0 0 0,0-1 0 0 0,0 1 0 0 0,0 0 0 0 0,1-1 0 0 0,-1 1 0 0 0,0-1-1 0 0,0 1 1 0 0,1-1 0 0 0,-1 1 0 0 0,0-1 0 0 0,1 1 0 0 0,-1-1 0 0 0,1 1 0 0 0,-1-1 0 0 0,0 1-1 0 0,1-1 1 0 0,-1 1 0 0 0,1-1 0 0 0,-1 0 0 0 0,1 1 0 0 0,-1-1 0 0 0,1 0 0 0 0,0 1 0 0 0,-1-1-1 0 0,1 0 1 0 0,-1 0 0 0 0,1 0 0 0 0,0 0 0 0 0,-1 1 0 0 0,1-1 0 0 0,-1 0 0 0 0,1 0-1 0 0,0 0 1 0 0,-1 0 0 0 0,1 0 0 0 0,0-1 0 0 0,-1 1 0 0 0,1 0 0 0 0,0 0-67 0 0,-5 12 114 0 0,-107 375 2437 0 0,96-330-3056 0 0,15-57-265 0 0,0 0-351 0 0,0-14-1125 0 0,0 4 1021 0 0</inkml:trace>
  <inkml:trace contextRef="#ctx0" brushRef="#br0" timeOffset="1246.843">1036 161 1484 0 0,'3'-24'3835'0'0,"5"40"-2067"0"0,6 40-1238 0 0,-5-8-337 0 0,2 0 0 0 0,3 0 0 0 0,1-1 1 0 0,3-1-1 0 0,1 0 0 0 0,3-2 0 0 0,22 34-193 0 0,-17-17-1495 0 0,-76-47-3187 0 0,33-14 3490 0 0</inkml:trace>
  <inkml:trace contextRef="#ctx0" brushRef="#br0" timeOffset="1512.979">893 548 1148 0 0,'6'1'2956'0'0,"26"0"-1554"0"0,150-22 405 0 0,-61-1-4508 0 0,-109 19 1374 0 0,-6-1-66 0 0</inkml:trace>
  <inkml:trace contextRef="#ctx0" brushRef="#br0" timeOffset="1762.061">767 122 1004 0 0,'-14'4'152'0'0,"1"1"0"0"0,0 1 0 0 0,1 0 0 0 0,-1 1-1 0 0,1 0 1 0 0,0 1 0 0 0,1 0 0 0 0,0 1 0 0 0,0 0 0 0 0,1 1-1 0 0,0 0 1 0 0,1 1 0 0 0,0-1 0 0 0,1 2 0 0 0,0-1 0 0 0,0 1 0 0 0,1 1-1 0 0,1-1 1 0 0,0 1 0 0 0,1 0 0 0 0,1 1 0 0 0,0-1 0 0 0,0 1 0 0 0,1 0-1 0 0,1 0 1 0 0,1 0 0 0 0,0 0 0 0 0,0 0 0 0 0,2 3-152 0 0,-1-2 57 0 0,2 0-1 0 0,0 0 1 0 0,1 0 0 0 0,1 0-1 0 0,0-1 1 0 0,1 0 0 0 0,0 0 0 0 0,1 0-1 0 0,0 0 1 0 0,2-1 0 0 0,-1 0 0 0 0,2-1-1 0 0,0 1 1 0 0,0-2 0 0 0,1 1-1 0 0,0-1 1 0 0,1-1 0 0 0,0 0 0 0 0,1 0-1 0 0,0-1 1 0 0,1-1-57 0 0,15 11-470 0 0,1-1-1 0 0,0-2 1 0 0,2-1-1 0 0,-1-1 1 0 0,2-2-1 0 0,0-1 1 0 0,0-2 0 0 0,28 5 470 0 0,-21-7-1272 0 0</inkml:trace>
  <inkml:trace contextRef="#ctx0" brushRef="#br0" timeOffset="2027.341">1432 0 1096 0 0,'8'3'250'0'0,"-1"-1"0"0"0,1 1 1 0 0,-1 1-1 0 0,0-1 0 0 0,-1 1 0 0 0,1 1 0 0 0,-1-1 1 0 0,1 1-1 0 0,-1 0 0 0 0,0 0 0 0 0,-1 1 0 0 0,0 0 1 0 0,0 0-1 0 0,0 0 0 0 0,0 0 0 0 0,-1 1 0 0 0,0 0 1 0 0,2 5-251 0 0,-4-9 75 0 0,20 31 105 0 0,-1 0 0 0 0,-2 1 0 0 0,-2 2 0 0 0,-1-1-1 0 0,-2 2 1 0 0,-2 0 0 0 0,-1 0 0 0 0,-2 1 0 0 0,-1 1 0 0 0,-2-1 0 0 0,-2 1-1 0 0,-2 11-179 0 0,-3-35 10 0 0,-1 1-1 0 0,-1-1 0 0 0,0 0 0 0 0,-1 0 0 0 0,-1 0 0 0 0,0 0 0 0 0,-1-1 0 0 0,-1 0 0 0 0,0 0 1 0 0,-1-1-1 0 0,-1 0 0 0 0,0 0 0 0 0,-1-1 0 0 0,-1 0 0 0 0,0-1 0 0 0,0 0 0 0 0,-1 0 1 0 0,-1-2-1 0 0,-3 3-9 0 0,14-11-128 0 0,0 0 1 0 0,0-1-1 0 0,-1 1 0 0 0,1-1 1 0 0,0 1-1 0 0,-1-1 1 0 0,1 0-1 0 0,-1 0 1 0 0,1 0-1 0 0,-1 0 0 0 0,0-1 1 0 0,1 1-1 0 0,-1-1 1 0 0,0 1-1 0 0,0-1 1 0 0,1 0-1 0 0,-1 0 0 0 0,0 0 1 0 0,0 0-1 0 0,1-1 1 0 0,-1 1-1 0 0,0-1 1 0 0,1 0-1 0 0,-1 1 0 0 0,1-1 1 0 0,-1 0-1 0 0,0-1 1 0 0,1 1-1 0 0,0 0 1 0 0,-1-1-1 0 0,1 1 0 0 0,0-1 1 0 0,0 0-1 0 0,0 0 1 0 0,0 0-1 0 0,0 0 1 0 0,0 0-1 0 0,1 0 0 0 0,-1 0 1 0 0,1-1-1 0 0,-1 1 128 0 0,-5-14-1200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2:31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41 1748 0 0,'-1'-1'86'0'0,"1"0"0"0"0,-1-1 1 0 0,1 1-1 0 0,0 0 0 0 0,-1 0 0 0 0,1 0 0 0 0,0-1 0 0 0,0 1 0 0 0,0 0 1 0 0,0 0-1 0 0,0-1 0 0 0,0 1 0 0 0,0 0 0 0 0,1 0 0 0 0,-1 0 0 0 0,0-1 1 0 0,1 1-1 0 0,-1 0 0 0 0,1 0 0 0 0,-1 0 0 0 0,1 0 0 0 0,-1 0 0 0 0,1 0 1 0 0,0 0-1 0 0,0 0 0 0 0,-1 0 0 0 0,1 0 0 0 0,0 0 0 0 0,0 0 0 0 0,0 1 1 0 0,0-1-1 0 0,0 0 0 0 0,0 1 0 0 0,0-1 0 0 0,0 0 0 0 0,0 1 0 0 0,0 0 1 0 0,1-1-1 0 0,-1 1 0 0 0,0 0 0 0 0,0-1 0 0 0,0 1 0 0 0,1 0 0 0 0,-1 0 1 0 0,0 0-1 0 0,0 0 0 0 0,0 0 0 0 0,1 0 0 0 0,-1 0 0 0 0,0 0 0 0 0,0 1 1 0 0,0-1-1 0 0,1 1 0 0 0,-1-1 0 0 0,0 0 0 0 0,0 1 0 0 0,0 0 0 0 0,0-1 1 0 0,0 1-1 0 0,0 0 0 0 0,0-1 0 0 0,0 1 0 0 0,0 1-86 0 0,64 56 1007 0 0,-40-23-761 0 0,-3 2 1 0 0,0 0-1 0 0,-3 2 0 0 0,-1 0 0 0 0,9 31-246 0 0,-11-31 129 0 0,15 40 174 0 0,-4 2-1 0 0,-4 0 1 0 0,-3 1-1 0 0,-3 2 1 0 0,-4-1-1 0 0,-4 2 1 0 0,-2 65-303 0 0,-7-100 95 0 0,-3 0 0 0 0,-1 0 0 0 0,-3 0 0 0 0,-2-1 0 0 0,-4 8-95 0 0,12-51 9 0 0,-8 34-145 0 0,-2 0 0 0 0,-1-1 0 0 0,-2-1 1 0 0,-2 0-1 0 0,-2-1 0 0 0,-1 0 0 0 0,-18 24 136 0 0,22-38-659 0 0,-2-1 0 0 0,0-1 0 0 0,-2-1 0 0 0,0 0 0 0 0,-1-2-1 0 0,-1 0 1 0 0,-15 9 659 0 0,-97 24-4229 0 0,109-50 3195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2:31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42 1120 0 0,'0'0'817'0'0,"-14"-1"445"0"0,14 0 4783 0 0,49-11-5901 0 0,1 2 0 0 0,1 2 1 0 0,0 2-1 0 0,0 3 0 0 0,0 2 1 0 0,1 2-145 0 0,67 1-5118 0 0,-111 9 2674 0 0,-20-4 1344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2:32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0 964 0 0,'9'12'2984'0'0,"34"-2"-1696"0"0,285-1 985 0 0,-224-10-4344 0 0,-5-14-415 0 0,-65 8 1258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2:2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495 281 2164 0 0,'0'0'553'0'0,"0"0"-39"0"0,0 0-55 0 0,0 0-40 0 0,0 0 18 0 0,0 0-16 0 0,0 0-19 0 0,0 0-82 0 0,0 0 13 0 0,-2 3-6 0 0,-212 337 1411 0 0,138-211-1772 0 0,41-123-5083 0 0,18-18 4025 0 0</inkml:trace>
  <inkml:trace contextRef="#ctx0" brushRef="#br0" timeOffset="282.439">573 134 1684 0 0,'21'12'4234'0'0,"-6"49"-3587"0"0,-13-50-311 0 0,8 42 4 0 0,3-1 0 0 0,1 0 0 0 0,3-2 1 0 0,2 1-1 0 0,2-2 0 0 0,7 7-340 0 0,1-8 186 0 0,-21-37-202 0 0,0 1 0 0 0,0 0 0 0 0,-1 0 0 0 0,-1 0-1 0 0,0 1 1 0 0,-1 0 0 0 0,0 0 0 0 0,-1 1 0 0 0,0-1 0 0 0,-1 1 0 0 0,0 9 16 0 0,-4-19-200 0 0,-1-1 0 0 0,0 1-1 0 0,0-1 1 0 0,0 0 0 0 0,-1 1 0 0 0,1-1 0 0 0,-1 0 0 0 0,0 0-1 0 0,0-1 1 0 0,0 1 0 0 0,0-1 0 0 0,0 1 0 0 0,0-1 0 0 0,-1 0-1 0 0,1 0 1 0 0,-1-1 0 0 0,1 1 0 0 0,-1-1 0 0 0,0 1 0 0 0,0-1-1 0 0,1 0 1 0 0,-1-1 0 0 0,0 1 0 0 0,0-1 0 0 0,0 1 0 0 0,0-1-1 0 0,0-1 1 0 0,-2 1 200 0 0,-15 0-1266 0 0</inkml:trace>
  <inkml:trace contextRef="#ctx0" brushRef="#br0" timeOffset="532.493">426 572 3152 0 0,'18'-8'1112'0'0,"-2"-1"-100"0"0,9 3-223 0 0,-1 2-113 0 0,5-1-184 0 0,6 1-104 0 0,-1-1-256 0 0,4-1-88 0 0,-1 3-232 0 0,5 2 12 0 0,-2-2-576 0 0,-5 3-537 0 0,0-3-35 0 0,-5 0 84 0 0,1-3 24 0 0</inkml:trace>
  <inkml:trace contextRef="#ctx0" brushRef="#br0" timeOffset="860.639">1060 657 1580 0 0,'-15'16'4418'0'0,"7"-47"-3439"0"0,5 3-938 0 0,1-1 0 0 0,1 1 0 0 0,2 0 1 0 0,1-1-1 0 0,1 1 0 0 0,1 0 0 0 0,2 0 0 0 0,1 1 0 0 0,0-1 0 0 0,3 1 0 0 0,0 1 0 0 0,1 0 0 0 0,2 1 0 0 0,1 0 0 0 0,0 0 0 0 0,2 2 0 0 0,7-8-41 0 0,-19 25 2 0 0,1-1-1 0 0,0 1 0 0 0,0 0 0 0 0,0 0 0 0 0,1 0 1 0 0,0 1-1 0 0,0 0 0 0 0,1 0 0 0 0,-1 1 0 0 0,1-1 0 0 0,0 2 1 0 0,0-1-1 0 0,0 1 0 0 0,1 0-1 0 0,-7 2-47 0 0,4 5-29 0 0,5 7 75 0 0,0 2 0 0 0,-1 0 0 0 0,0 0 0 0 0,-1 0 0 0 0,0 1 0 0 0,-1 0-1 0 0,-1 0 1 0 0,-1 1 0 0 0,0 0 0 0 0,0 0 0 0 0,-1 1 0 0 0,1 14 1 0 0,13 34-96 0 0,121 392 173 0 0,-132-398-3242 0 0,-9-55 1925 0 0,-9 10-48 0 0</inkml:trace>
  <inkml:trace contextRef="#ctx0" brushRef="#br0" timeOffset="3456.384">356 0 2228 0 0,'-28'19'262'0'0,"1"1"0"0"0,0 1 0 0 0,2 1 0 0 0,1 1 0 0 0,1 1 0 0 0,0 1-1 0 0,2 1 1 0 0,2 1 0 0 0,0 1 0 0 0,1 0 0 0 0,2 2 0 0 0,1 0 0 0 0,2 0 0 0 0,0 2 0 0 0,3-1-1 0 0,0 2 1 0 0,2-1 0 0 0,1 1 0 0 0,2 0 0 0 0,1 4-262 0 0,4-20 64 0 0,0 0 0 0 0,1-1-1 0 0,1 1 1 0 0,1 0 0 0 0,0-1-1 0 0,1 0 1 0 0,1 1 0 0 0,0-2 0 0 0,1 1-1 0 0,2 1-63 0 0,-6-11 22 0 0,16 35-48 0 0,1-2 0 0 0,2-1 1 0 0,2 0-1 0 0,1-2 0 0 0,2 0 0 0 0,2-2 0 0 0,1-1 0 0 0,1-2 0 0 0,5 3 26 0 0,198 139-4556 0 0,-181-144 3288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2:28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64 468 1696 0 0,'6'15'4991'0'0,"-3"54"-4143"0"0,42 241 757 0 0,-45-308-1695 0 0,1-1 1 0 0,-1 1-1 0 0,0 0 0 0 0,1-1 0 0 0,-1 1 0 0 0,0-1 1 0 0,0 1-1 0 0,0-1 0 0 0,0 1 0 0 0,0 0 0 0 0,0-1 1 0 0,0 1-1 0 0,-1-1 0 0 0,1 1 0 0 0,-1-1 0 0 0,1 1 1 0 0,-1-1-1 0 0,1 1 0 0 0,-1-1 0 0 0,0 1 0 0 0,0-1 1 0 0,0 0-1 0 0,0 1 0 0 0,0-1 0 0 0,0 0 0 0 0,0 0 1 0 0,0 0-1 0 0,0 0 0 0 0,0 0 0 0 0,-1 0 0 0 0,1 0 1 0 0,0 0-1 0 0,-1 0 0 0 0,1-1 0 0 0,-1 1 0 0 0,1-1 1 0 0,-1 1-1 0 0,1-1 0 0 0,-1 1 0 0 0,1-1 1 0 0,-1 0-1 0 0,1 0 0 0 0,-1 0 0 0 0,0 1 0 0 0,1-2 1 0 0,-1 1-1 0 0,1 0 0 0 0,-1 0 0 0 0,1 0 0 0 0,-1-1 1 0 0,0 1-1 0 0,1-1 0 0 0,0 1 0 0 0,-1-1 0 0 0,1 0 1 0 0,-1 0-1 0 0,1 1 0 0 0,0-1 0 0 0,-1 0 0 0 0,1 0 1 0 0,0 0-1 0 0,0 0 0 0 0,-1-1 90 0 0,-22-10-1203 0 0</inkml:trace>
  <inkml:trace contextRef="#ctx0" brushRef="#br0" timeOffset="796.549">16 453 1412 0 0,'0'0'292'0'0,"0"0"-45"0"0,-9-4 3869 0 0,8-2-4061 0 0,-1 1 0 0 0,1-1-1 0 0,0 0 1 0 0,0 1 0 0 0,0-1-1 0 0,1 0 1 0 0,0 0 0 0 0,0 1 0 0 0,1-1-1 0 0,0 0 1 0 0,-1 0 0 0 0,2 1-1 0 0,-1-1 1 0 0,1 1 0 0 0,0-1 0 0 0,0 1-1 0 0,0 0 1 0 0,2-3-55 0 0,1-3 12 0 0,1 0 0 0 0,0 0 0 0 0,0 1 0 0 0,1 0 0 0 0,0 0 0 0 0,1 0 0 0 0,0 1 0 0 0,1 0 0 0 0,0 1 0 0 0,0 0 0 0 0,1 0 0 0 0,0 1 0 0 0,0 0 0 0 0,0 1 0 0 0,1 0 0 0 0,0 1 0 0 0,0 0 1 0 0,1 0-1 0 0,0 1 0 0 0,-1 1 0 0 0,1 0 0 0 0,0 1 0 0 0,1 0 0 0 0,5 0-12 0 0,-14 2 1 0 0,0 1 0 0 0,0-1 0 0 0,0 1 1 0 0,0-1-1 0 0,0 1 0 0 0,0 1 0 0 0,0-1 1 0 0,0 0-1 0 0,-1 1 0 0 0,1 0 0 0 0,0 0 0 0 0,-1 0 1 0 0,0 0-1 0 0,1 0 0 0 0,-1 1 0 0 0,0-1 1 0 0,0 1-1 0 0,0 0 0 0 0,-1 0 0 0 0,1 0 1 0 0,-1 1-1 0 0,0-1 0 0 0,0 0 0 0 0,0 1 1 0 0,0 0-1 0 0,0-1 0 0 0,-1 1 0 0 0,1 0 0 0 0,-1 0 1 0 0,0 0-1 0 0,0 0 0 0 0,-1 0 0 0 0,1 0 1 0 0,-1 0-1 0 0,0 0 0 0 0,0 0 0 0 0,-1 3-1 0 0,-22 153 24 0 0,-53 96-53 0 0,77-252 41 0 0,1 0 0 0 0,0-1 0 0 0,0 1 0 0 0,0 0 0 0 0,0-1 0 0 0,1 1 0 0 0,0-1 0 0 0,-1 0 0 0 0,1 0 0 0 0,0 0 0 0 0,1 0 0 0 0,-1-1 0 0 0,0 1 0 0 0,1-1 0 0 0,-1 0 0 0 0,1 1 0 0 0,0-2 0 0 0,0 1 0 0 0,0 0 0 0 0,0-1 0 0 0,0 0 0 0 0,0 0 0 0 0,0 0 0 0 0,0 0 0 0 0,0-1-12 0 0,8 4 24 0 0,37 12 40 0 0,-40-16-58 0 0,-1 1 0 0 0,1 1 0 0 0,-1 0 0 0 0,1 0 0 0 0,-1 0 0 0 0,0 1 0 0 0,0 0 0 0 0,0 1 0 0 0,-1 0 0 0 0,1 0 0 0 0,-1 1 0 0 0,0-1 0 0 0,0 2 0 0 0,0-1-1 0 0,-1 1 1 0 0,0 0 0 0 0,0 0 0 0 0,0 1 0 0 0,-1 0 0 0 0,0 0 0 0 0,0 0 0 0 0,-1 0 0 0 0,0 1 0 0 0,0 0 0 0 0,0 0-6 0 0,-6-3-2 0 0,1 0 1 0 0,-1-1-1 0 0,0 1 0 0 0,0-1 0 0 0,-1 0 1 0 0,1 0-1 0 0,-1 0 0 0 0,0 0 0 0 0,0 0 1 0 0,0 0-1 0 0,-1-1 0 0 0,1 0 0 0 0,-1 1 1 0 0,0-1-1 0 0,0-1 0 0 0,0 1 0 0 0,0 0 1 0 0,-1-1-1 0 0,1 0 0 0 0,-1 0 0 0 0,0 0 2 0 0,-21 10-191 0 0,-2-1 0 0 0,1-1-1 0 0,-1-2 1 0 0,-1-1-1 0 0,1-1 1 0 0,-1-1-1 0 0,0-1 1 0 0,-1-2 0 0 0,-11-1 191 0 0,-77-30-3185 0 0,95 16 1887 0 0</inkml:trace>
  <inkml:trace contextRef="#ctx0" brushRef="#br0" timeOffset="1151.994">707 608 1132 0 0,'0'-3'4543'0'0,"2"16"-3278"0"0,-4 0-1052 0 0,2 0-1 0 0,-1 0 1 0 0,2-1 0 0 0,0 1 0 0 0,0 0-1 0 0,1-1 1 0 0,0 1 0 0 0,1-1 0 0 0,1 1-1 0 0,0-1 1 0 0,1 0 0 0 0,0-1-1 0 0,1 1 1 0 0,0-1 0 0 0,0 0 0 0 0,8 9-213 0 0,-13-20-125 0 0,-1-1 1 0 0,0 1-1 0 0,0 0 1 0 0,0-1-1 0 0,1 1 1 0 0,-1 0 0 0 0,0 0-1 0 0,0-1 1 0 0,1 1-1 0 0,-1 0 1 0 0,0 0-1 0 0,1 0 1 0 0,-1-1 0 0 0,0 1-1 0 0,1 0 1 0 0,-1 0-1 0 0,0 0 1 0 0,1 0 0 0 0,-1 0-1 0 0,0 0 1 0 0,1 0-1 0 0,-1 0 1 0 0,0 0-1 0 0,1 0 1 0 0,-1 0 0 0 0,0 0-1 0 0,1 0 1 0 0,-1 0-1 0 0,0 0 1 0 0,1 0-1 0 0,-1 0 1 0 0,0 0 0 0 0,1 0-1 0 0,-1 0 1 0 0,1 1 124 0 0,-17-38-3309 0 0,4 13 2097 0 0</inkml:trace>
  <inkml:trace contextRef="#ctx0" brushRef="#br0" timeOffset="1478.891">725 291 984 0 0,'8'36'6301'0'0,"-8"-36"-5884"0"0,0 0-20 0 0,0-37 2204 0 0,-54-35-2134 0 0,57 72-5271 0 0,17-2 1148 0 0,-1-4 2421 0 0</inkml:trace>
  <inkml:trace contextRef="#ctx0" brushRef="#br0" timeOffset="1759.532">1329 0 1856 0 0,'49'26'5351'0'0,"-11"72"-4772"0"0,-37-95-442 0 0,20 85 268 0 0,-4 0-1 0 0,-4 0 0 0 0,-3 1 1 0 0,-5 1-1 0 0,-3 22-404 0 0,-35 123 443 0 0,28-212-507 0 0,-2-1 0 0 0,0 0 1 0 0,-1 0-1 0 0,-1-1 0 0 0,-1 0 1 0 0,-1-1-1 0 0,-1 0 1 0 0,-1 0-1 0 0,0-1 0 0 0,-1-1 1 0 0,-2 0-1 0 0,1-1 0 0 0,-2-1 1 0 0,0-1-1 0 0,-1 0 0 0 0,-1-1 1 0 0,0-1-1 0 0,-1-1 1 0 0,0 0-1 0 0,-1-2 0 0 0,0 0 1 0 0,0-1-1 0 0,-1-2 0 0 0,0 0 1 0 0,-12 1 63 0 0,-4 1-918 0 0,-1-3 1 0 0,1-1 0 0 0,-1-2-1 0 0,1-2 1 0 0,-1-1-1 0 0,-38-6 918 0 0,-67-14-1200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2:2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161 438 1412 0 0,'0'0'301'0'0,"12"1"88"0"0,-8-4 2345 0 0,23 47-872 0 0,-8 117-1611 0 0,-16-149-175 0 0,1-1-1 0 0,0 0 0 0 0,1 0 1 0 0,1-1-1 0 0,-1 1 0 0 0,2-1 1 0 0,-1 0-1 0 0,1-1 0 0 0,1 1 0 0 0,0-2 1 0 0,0 1-1 0 0,1-1 0 0 0,0 0 1 0 0,0-1-1 0 0,1 0 0 0 0,0 0 1 0 0,0-1-1 0 0,1 0 0 0 0,-1-1 1 0 0,1 0-1 0 0,0-1 0 0 0,1 0 1 0 0,-1-1-1 0 0,1 0 0 0 0,-1-1 1 0 0,1 0-1 0 0,0-1 0 0 0,0 0 0 0 0,1-1-74 0 0,2 0 45 0 0,-1 0 1 0 0,0-1 0 0 0,1-1 0 0 0,-1 0 0 0 0,0-1 0 0 0,0-1 0 0 0,-1 0 0 0 0,1 0 0 0 0,-1-2-1 0 0,1 0 1 0 0,-2 0 0 0 0,1-1 0 0 0,-1 0 0 0 0,0-2 0 0 0,0 1 0 0 0,-1-1 0 0 0,0-1 0 0 0,-1 0-1 0 0,0 0 1 0 0,-1-1 0 0 0,0 0 0 0 0,0-1 0 0 0,-1 0 0 0 0,-1 0 0 0 0,0-1 0 0 0,-1 0 0 0 0,1-4-47 0 0,2-7-76 0 0,-1 0 0 0 0,-2-1 1 0 0,0 0-1 0 0,-2 0 1 0 0,0-1-1 0 0,-2 1 0 0 0,-1-1 1 0 0,-2-15 75 0 0,-10 22-1399 0 0,-8 19-4410 0 0,14 5 4438 0 0</inkml:trace>
  <inkml:trace contextRef="#ctx0" brushRef="#br0" timeOffset="822.971">2 849 1984 0 0,'0'0'773'0'0,"7"-42"6010"0"0,-15 25-7531 0 0,24 35-5341 0 0,-2-8 4870 0 0</inkml:trace>
  <inkml:trace contextRef="#ctx0" brushRef="#br0" timeOffset="2311.506">292 63 2172 0 0,'10'-3'3131'0'0,"13"30"-2968"0"0,-22-26-49 0 0,111 204 806 0 0,-101-168 269 0 0,-12-60 551 0 0,-1 12-1716 0 0,1-1 1 0 0,0 0-1 0 0,1 0 1 0 0,0 1-1 0 0,1-1 1 0 0,0 0-1 0 0,1 0 1 0 0,0 1-1 0 0,1-1 0 0 0,1 1 1 0 0,-1 0-1 0 0,2 0 1 0 0,-1 0-1 0 0,2 1 1 0 0,-1-1-1 0 0,2 1 1 0 0,-1 1-1 0 0,1-1 1 0 0,1 1-1 0 0,-1 0 1 0 0,2 1-1 0 0,-1-1 0 0 0,1 2 1 0 0,0-1-1 0 0,1 1 1 0 0,0 1-1 0 0,0 0 1 0 0,0 0-1 0 0,1 1 1 0 0,0 0-1 0 0,0 1 1 0 0,10-2-25 0 0,-14 7-24 0 0,0 2 0 0 0,1-1 1 0 0,-1 1-1 0 0,0 0 0 0 0,-1 1 1 0 0,1 0-1 0 0,0 0 0 0 0,-1 0 1 0 0,0 1-1 0 0,0-1 0 0 0,0 1 1 0 0,-1 1-1 0 0,0-1 0 0 0,0 1 1 0 0,0 0-1 0 0,-1 1 0 0 0,1-1 1 0 0,-1 1-1 0 0,-1-1 1 0 0,0 1-1 0 0,0 0 0 0 0,0 0 1 0 0,1 5 23 0 0,27 143-2619 0 0,-60-70-1193 0 0,15-64 2691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2:2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1336 0 0,'-9'15'520'0'0,"1"0"-1"0"0,0 1 1 0 0,1 0-1 0 0,1 0 1 0 0,1 0-1 0 0,0 1 1 0 0,1-1-1 0 0,1 1 1 0 0,0 0-1 0 0,1 1 1 0 0,1 14-520 0 0,2-25 79 0 0,1 0 1 0 0,0 1-1 0 0,0-1 1 0 0,0-1 0 0 0,1 1-1 0 0,0 0 1 0 0,0 0-1 0 0,1-1 1 0 0,0 0-1 0 0,0 0 1 0 0,1 0 0 0 0,-1 0-1 0 0,1-1 1 0 0,0 0-1 0 0,1 0 1 0 0,-1 0 0 0 0,1 0-1 0 0,0-1 1 0 0,0 0-1 0 0,1 0 1 0 0,-1-1-1 0 0,1 1-79 0 0,-6-4-443 0 0,-1 0-872 0 0,0-4-90 0 0,-12-36-1111 0 0,-5 18 1394 0 0</inkml:trace>
  <inkml:trace contextRef="#ctx0" brushRef="#br0" timeOffset="682.711">128 62 1292 0 0,'11'11'6253'0'0,"35"-11"-5105"0"0,110-1-552 0 0,-41 24-3496 0 0,-108-18-886 0 0,-9-4 2611 0 0</inkml:trace>
  <inkml:trace contextRef="#ctx0" brushRef="#br0" timeOffset="946.523">232 185 1428 0 0,'5'21'4010'0'0,"61"9"-2689"0"0,120-28-714 0 0,-65-28-3051 0 0,-72 14 504 0 0,-18 4 738 0 0</inkml:trace>
  <inkml:trace contextRef="#ctx0" brushRef="#br0" timeOffset="1118.631">899 95 1688 0 0,'21'-8'6775'0'0,"-17"45"-5390"0"0,-5-22-1109 0 0,3 58-55 0 0,0-43-906 0 0,-1 0 1 0 0,-1 0 0 0 0,-2 0-1 0 0,0-1 1 0 0,-3 1-1 0 0,0 0 1 0 0,-2-1-1 0 0,-3 5 685 0 0,0-14-1239 0 0,-5-3-27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2:44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17 868 0 0,'3'3'1236'0'0,"0"-2"-316"0"0,0 2-76 0 0,2-1-164 0 0,1 1-168 0 0,2-3-107 0 0,2 1-45 0 0,0-1-128 0 0,2 0-228 0 0,6 0-4 0 0,6 0-380 0 0,29-15-405 0 0,-26 11-523 0 0,0-1 28 0 0,4-1-4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6:33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5 927 936 0 0,'-1'1'58'0'0,"0"0"0"0"0,1 0-1 0 0,-1 1 1 0 0,1-1 0 0 0,0 0 0 0 0,-1 0-1 0 0,1 0 1 0 0,0 0 0 0 0,0 0 0 0 0,0 1-1 0 0,0-1 1 0 0,0 0 0 0 0,0 0 0 0 0,0 0-1 0 0,0 0 1 0 0,0 1 0 0 0,1-1 0 0 0,-1 0 0 0 0,0 0-1 0 0,1 0 1 0 0,-1 0 0 0 0,1 0 0 0 0,-1 0-1 0 0,1 0 1 0 0,0 0 0 0 0,-1 0 0 0 0,1 0-1 0 0,0 0 1 0 0,0 0 0 0 0,-1-1 0 0 0,1 1-1 0 0,0 0 1 0 0,0 0 0 0 0,0-1 0 0 0,0 1-1 0 0,0 0 1 0 0,0-1 0 0 0,0 1 0 0 0,0-1-1 0 0,0 0 1 0 0,0 1 0 0 0,1-1 0 0 0,-1 0 0 0 0,0 0-1 0 0,0 1 1 0 0,0-1 0 0 0,0 0 0 0 0,1 0-1 0 0,-1 0 1 0 0,0-1 0 0 0,0 1 0 0 0,0 0-1 0 0,0 0 1 0 0,0-1 0 0 0,1 1 0 0 0,-1 0-1 0 0,0-1 1 0 0,0 1 0 0 0,0-1 0 0 0,0 1-1 0 0,0-1 1 0 0,0 0 0 0 0,0 1 0 0 0,-1-1-1 0 0,1 0 1 0 0,0 0 0 0 0,0 0 0 0 0,0 0-58 0 0,42-22 115 0 0,-1-2-1 0 0,-1-2 1 0 0,-2-1 0 0 0,0-3 0 0 0,-2-1 0 0 0,-2-1-1 0 0,-1-2 1 0 0,-1-1 0 0 0,-3-2 0 0 0,0-1-1 0 0,-3-2 1 0 0,21-41-115 0 0,138-219 659 0 0,-159 263-390 0 0,-26 37-249 0 0,13 71-75 0 0,1 13 150 0 0,3-1 0 0 0,4-1 1 0 0,4-1-1 0 0,3 0 0 0 0,11 14-95 0 0,-29-70-272 0 0,15 43 118 0 0,-19-19-3591 0 0,-7-40 2614 0 0</inkml:trace>
  <inkml:trace contextRef="#ctx0" brushRef="#br0" timeOffset="248.995">456 666 3352 0 0,'-5'-1'1064'0'0,"3"-1"-204"0"0,1 2-103 0 0,2-1-141 0 0,3-2-48 0 0,4 1-132 0 0,12-2-116 0 0,4-4-76 0 0,4 5-60 0 0,8-3-124 0 0,1-1-152 0 0,5 5 12 0 0,-4 1-424 0 0,1-5-344 0 0,1 1-528 0 0,0-1-1 0 0,0 0 257 0 0,-2-1-64 0 0</inkml:trace>
  <inkml:trace contextRef="#ctx0" brushRef="#br0" timeOffset="1056.07">1504 554 1152 0 0,'1'-2'225'0'0,"0"1"-159"0"0,0 1 0 0 0,0-1 1 0 0,0 1-1 0 0,0-1 0 0 0,1 1 0 0 0,-1-1 0 0 0,0 0 1 0 0,-1 1-1 0 0,1-1 0 0 0,0 0 0 0 0,0 0 1 0 0,0 0-1 0 0,0 0 0 0 0,-1 0 0 0 0,1 0 1 0 0,0 0-1 0 0,-1 0 0 0 0,1 0 0 0 0,-1 0 1 0 0,1 0-1 0 0,-1 0 0 0 0,1 0 0 0 0,-1 0 0 0 0,0-1 1 0 0,0 1-1 0 0,0 0 0 0 0,1 0 0 0 0,-1 0 1 0 0,0-1-1 0 0,0 1 0 0 0,-1 0 0 0 0,1 0 1 0 0,0 0-1 0 0,0-1 0 0 0,-1 1 0 0 0,1 0 1 0 0,0 0-1 0 0,-1 0 0 0 0,1 0 0 0 0,-1 0 0 0 0,0 0 1 0 0,1 0-1 0 0,-1 0 0 0 0,0 0 0 0 0,1 0 1 0 0,-1 0-1 0 0,0 0 0 0 0,0 0 0 0 0,0 1 1 0 0,0-1-1 0 0,0 0 0 0 0,0 1 0 0 0,0-1 0 0 0,0 0 1 0 0,0 1-1 0 0,0-1 0 0 0,0 1 0 0 0,0 0 1 0 0,-1-1-1 0 0,1 1 0 0 0,0 0 0 0 0,0 0 1 0 0,0 0-1 0 0,-1 0 0 0 0,1 0 0 0 0,0 0 1 0 0,-1 0-67 0 0,-9 3 29 0 0,0 1 0 0 0,1 0 0 0 0,0 0 1 0 0,0 1-1 0 0,0 1 0 0 0,1-1 0 0 0,-1 1 1 0 0,1 1-1 0 0,1 0 0 0 0,-1 0 0 0 0,1 1 1 0 0,1 0-1 0 0,-1 0 0 0 0,1 1 0 0 0,1 0 1 0 0,-1 0-1 0 0,2 1 0 0 0,-1 0 0 0 0,1 0 1 0 0,1 0-1 0 0,0 0 0 0 0,0 1 0 0 0,1-1 1 0 0,0 1-1 0 0,1 2-29 0 0,4-9 29 0 0,1 0 1 0 0,0-1 0 0 0,0 1-1 0 0,0-1 1 0 0,0 0-1 0 0,0 1 1 0 0,1-1-1 0 0,-1-1 1 0 0,1 1-1 0 0,0 0 1 0 0,0-1 0 0 0,0 0-1 0 0,0 0 1 0 0,0 0-1 0 0,0 0 1 0 0,1-1-1 0 0,-1 0 1 0 0,1 0-1 0 0,-1 0 1 0 0,1 0 0 0 0,-1-1-1 0 0,1 1 1 0 0,-1-1-1 0 0,1-1 1 0 0,0 1-1 0 0,-1 0 1 0 0,1-1-1 0 0,-1 0 1 0 0,1 0-1 0 0,-1-1 1 0 0,0 1-30 0 0,20-10-61 0 0,0 0 0 0 0,-1-1 0 0 0,-1-2 0 0 0,0 0 0 0 0,-1-1 0 0 0,-1-2 0 0 0,0 0-1 0 0,-1-1 1 0 0,-1 0 0 0 0,3-6 61 0 0,41-37-482 0 0,-60 60 466 0 0,0 0-1 0 0,0 0 1 0 0,0 0 0 0 0,1 0-1 0 0,-1 1 1 0 0,0 0-1 0 0,0-1 1 0 0,1 1 0 0 0,-1 0-1 0 0,0 0 1 0 0,1 0-1 0 0,-1 0 1 0 0,0 0 0 0 0,1 1-1 0 0,-1-1 1 0 0,0 1-1 0 0,0 0 1 0 0,1-1 0 0 0,-1 1-1 0 0,0 0 1 0 0,0 0-1 0 0,0 0 1 0 0,0 1 0 0 0,0-1-1 0 0,0 0 1 0 0,0 1-1 0 0,-1-1 1 0 0,1 1 0 0 0,-1 0-1 0 0,1-1 1 0 0,-1 1 0 0 0,1 0-1 0 0,-1 0 1 0 0,0 0-1 0 0,0 0 1 0 0,0 0 16 0 0,53 81-274 0 0,-49-38 643 0 0,-5-44-65 0 0,-15 19 1159 0 0,14-26-1442 0 0,1 1-1 0 0,0 0 0 0 0,0 0 0 0 0,1 0 1 0 0,0 0-1 0 0,-1 0 0 0 0,2 0 0 0 0,-1 0 1 0 0,1 0-1 0 0,-1 0 0 0 0,1 0 0 0 0,1 1 1 0 0,-1-1-1 0 0,1 1 0 0 0,-1-1 0 0 0,1 1 0 0 0,0 0 1 0 0,1 0-1 0 0,-1 0 0 0 0,1 1 0 0 0,0-1 1 0 0,0 1-1 0 0,0 0 0 0 0,0 0 0 0 0,3-1-20 0 0,4 1-64 0 0,0 1-1 0 0,0 0 0 0 0,0 0 0 0 0,0 1 0 0 0,0 0 0 0 0,1 1 0 0 0,-1 1 0 0 0,0 0 0 0 0,0 0 0 0 0,1 1 0 0 0,-1 0 1 0 0,0 1-1 0 0,-1 1 0 0 0,1-1 0 0 0,0 2 0 0 0,-1-1 0 0 0,0 2 0 0 0,0-1 0 0 0,-1 1 0 0 0,1 1 0 0 0,-1-1 0 0 0,7 9 65 0 0,-3-7-92 0 0,116 47-2351 0 0,-126-54 1703 0 0</inkml:trace>
  <inkml:trace contextRef="#ctx0" brushRef="#br0" timeOffset="1497.111">2578 452 1516 0 0,'-25'3'292'0'0,"2"0"1"0"0,-1 2-1 0 0,0 1 0 0 0,1 1 1 0 0,0 1-1 0 0,1 1 0 0 0,0 0 0 0 0,0 2 1 0 0,1 1-1 0 0,0 0 0 0 0,1 2 0 0 0,1 0 1 0 0,0 2-1 0 0,1 0 0 0 0,0 0 1 0 0,-9 14-293 0 0,28-30 16 0 0,-1-1 0 0 0,1 1 0 0 0,0-1 0 0 0,0 1 0 0 0,0-1 0 0 0,0 1 0 0 0,0 0 0 0 0,0-1 0 0 0,-1 1 0 0 0,1 0 0 0 0,0 0 0 0 0,0 0 0 0 0,0 0 0 0 0,0 0 0 0 0,0 0 0 0 0,0 0 0 0 0,0 0 1 0 0,0 0-1 0 0,0 0 0 0 0,0 0 0 0 0,0 1 0 0 0,0-1 0 0 0,0 0 0 0 0,0 1 0 0 0,-1-1 0 0 0,1 1 0 0 0,0-1 0 0 0,0 1 0 0 0,0-1 0 0 0,-1 1 0 0 0,1 0 0 0 0,0-1 0 0 0,0 1 0 0 0,-1 0 0 0 0,1-1 1 0 0,-1 1-1 0 0,1 0 0 0 0,-1 0 0 0 0,1 0 0 0 0,-1-1 0 0 0,1 1 0 0 0,-1 0 0 0 0,0 0 0 0 0,1 0 0 0 0,-1 0 0 0 0,0 0 0 0 0,0 0 0 0 0,0 0 0 0 0,0 0 0 0 0,0 0 0 0 0,0 0 0 0 0,0 0 0 0 0,0 0 0 0 0,0 0 1 0 0,0 0-1 0 0,0 0 0 0 0,-1-1 0 0 0,1 1 0 0 0,0 0 0 0 0,-1 0 0 0 0,1 0 0 0 0,-1 0 0 0 0,1 0 0 0 0,-1-1 0 0 0,1 1 0 0 0,-1 0 0 0 0,1 0 0 0 0,-1-1 0 0 0,0 1 0 0 0,0 0-16 0 0,73-16 253 0 0,-52 10-223 0 0,0-1 0 0 0,0 0 0 0 0,-1-2 0 0 0,0 0 0 0 0,0-1 0 0 0,-1-1 0 0 0,0-1 1 0 0,0-1-1 0 0,-2 0 0 0 0,1-1 0 0 0,-2-1 0 0 0,0 0 0 0 0,0-1 0 0 0,-2-1 0 0 0,1 0 0 0 0,-2-1 0 0 0,-1 0 1 0 0,0-1-1 0 0,-1 0 0 0 0,0-1 0 0 0,-2 0 0 0 0,0 0 0 0 0,-2-1 0 0 0,0 0 0 0 0,-1 0 0 0 0,-1 0 0 0 0,1-11-30 0 0,-4 22 95 0 0,1-1-1 0 0,-1 0 1 0 0,-1 1 0 0 0,0-1-1 0 0,-1 0 1 0 0,1 1-1 0 0,-2-1 1 0 0,1 1-1 0 0,-1-1 1 0 0,-1 1-1 0 0,0 0 1 0 0,0 0-1 0 0,-1 0 1 0 0,0 0-1 0 0,0 1 1 0 0,-1-1-1 0 0,0 1 1 0 0,-1 0-1 0 0,0 1 1 0 0,0-1-1 0 0,-1 1 1 0 0,1 0-1 0 0,-1 1 1 0 0,-1 0 0 0 0,0 0-1 0 0,1 0 1 0 0,-2 1-1 0 0,1 0 1 0 0,0 1-1 0 0,-1 0 1 0 0,-1 0-95 0 0,6 5 19 0 0,1 0-1 0 0,-1 1 1 0 0,1-1 0 0 0,0 1 0 0 0,-1 0 0 0 0,1 0 0 0 0,0 0-1 0 0,0 1 1 0 0,0-1 0 0 0,1 1 0 0 0,-1-1 0 0 0,1 1 0 0 0,-1 0-1 0 0,1 0 1 0 0,0 0 0 0 0,0 1 0 0 0,0-1 0 0 0,0 0 0 0 0,1 1 0 0 0,-1-1-1 0 0,1 1 1 0 0,0-1 0 0 0,0 1 0 0 0,0 0 0 0 0,1-1 0 0 0,-1 1-1 0 0,1 0 1 0 0,0 0 0 0 0,0-1 0 0 0,0 1 0 0 0,1 0 0 0 0,-1 0-1 0 0,1-1 1 0 0,0 1 0 0 0,0 1-19 0 0,4 28-255 0 0,1 0 1 0 0,1 1-1 0 0,2-2 1 0 0,2 1-1 0 0,0-2 0 0 0,3 1 1 0 0,0-2-1 0 0,2 0 0 0 0,1 0 1 0 0,6 5 254 0 0,27 56-2602 0 0,10 40-1441 0 0,-44-93 2635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2:4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1976 0 0,'5'2'1044'0'0,"0"-2"-260"0"0,0 1-128 0 0,1 1-132 0 0,1-4-128 0 0,-1 1-163 0 0,2-1-145 0 0,3 2-8 0 0,4 0-280 0 0,23-13-413 0 0,-14 7-519 0 0,-3 0-132 0 0,0 0-16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2:4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1756 0 0,'6'0'1052'0'0,"-1"1"-168"0"0,1-1-132 0 0,1 0-156 0 0,2 2-15 0 0,2-4-37 0 0,1 2-156 0 0,4 0-212 0 0,3 0-72 0 0,3 0-16 0 0,1 0-1024 0 0,20-15-461 0 0,-24 8 65 0 0,-5 1 32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2:4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1 398 1216 0 0,'3'-2'85'0'0,"1"0"0"0"0,0 1 0 0 0,-1 0 0 0 0,1-1 1 0 0,0 1-1 0 0,0 1 0 0 0,0-1 0 0 0,-1 1 0 0 0,1-1 0 0 0,0 1 0 0 0,0 0 0 0 0,0 0 0 0 0,0 1 0 0 0,0-1 0 0 0,0 1 0 0 0,0 0 0 0 0,-1 0 1 0 0,1 0-1 0 0,0 0 0 0 0,-1 1 0 0 0,1 0 0 0 0,-1-1 0 0 0,1 1 0 0 0,-1 1 0 0 0,0-1 0 0 0,0 0 0 0 0,0 1 0 0 0,0-1 0 0 0,0 1 1 0 0,-1 0-1 0 0,1 0 0 0 0,-1 0 0 0 0,1 0 0 0 0,-1 1 0 0 0,0-1 0 0 0,-1 1 0 0 0,1-1 0 0 0,-1 1 0 0 0,1 0 0 0 0,-1-1 0 0 0,0 1 0 0 0,0 0 1 0 0,-1 0-1 0 0,1 0 0 0 0,-1 0 0 0 0,0 1-85 0 0,0 5 164 0 0,0-1 0 0 0,-1 1 0 0 0,0 0 0 0 0,0 0 0 0 0,-1-1 0 0 0,-1 1 0 0 0,0-1-1 0 0,0 0 1 0 0,0 0 0 0 0,-1 0 0 0 0,-1 0 0 0 0,0 0 0 0 0,0-1 0 0 0,0 0 0 0 0,-1 0 0 0 0,0-1 0 0 0,-1 1 0 0 0,0-1 0 0 0,0 0 0 0 0,-1-1-164 0 0,-24 31 1081 0 0,84-33-1068 0 0,240-77-7083 0 0,-241 56 5801 0 0</inkml:trace>
  <inkml:trace contextRef="#ctx0" brushRef="#br0" timeOffset="1177.45">476 0 1448 0 0,'15'1'244'0'0,"0"1"0"0"0,-1 1 0 0 0,0 0 0 0 0,1 1 0 0 0,-1 0 0 0 0,0 1 0 0 0,-1 0 1 0 0,1 2-1 0 0,-1-1 0 0 0,0 2 0 0 0,-1-1 0 0 0,0 2 0 0 0,0 0 0 0 0,-1 0 0 0 0,0 1 0 0 0,0 0 0 0 0,-1 1 0 0 0,4 6-244 0 0,8 10 263 0 0,-2 0 1 0 0,0 2-1 0 0,-2 0 1 0 0,-1 1-1 0 0,-2 1 0 0 0,-1 0 1 0 0,4 15-264 0 0,-7-14 279 0 0,-2 0 1 0 0,-1 0-1 0 0,-2 1 1 0 0,-1 0-1 0 0,-2 0 1 0 0,-1 30-280 0 0,-3-40 45 0 0,-1 0 0 0 0,-1-1 1 0 0,-2 1-1 0 0,0-1 1 0 0,-1 0-1 0 0,-1 0 1 0 0,-1-1-1 0 0,-1 0 1 0 0,-1 0-1 0 0,-1-1 1 0 0,-1-1-1 0 0,0 0 1 0 0,-1 0-1 0 0,-1-1 1 0 0,-1-1-1 0 0,-1 0 1 0 0,0-1-1 0 0,-1-1 0 0 0,-1-1 1 0 0,-8 6-46 0 0,23-19-164 0 0,1 1 1 0 0,-1-1-1 0 0,1 0 1 0 0,-1 1 0 0 0,0-1-1 0 0,1 0 1 0 0,-1-1-1 0 0,0 1 1 0 0,0-1-1 0 0,0 1 1 0 0,0-1-1 0 0,1 0 1 0 0,-1 0-1 0 0,0 0 1 0 0,0 0-1 0 0,0 0 1 0 0,0-1-1 0 0,1 1 1 0 0,-1-1-1 0 0,0 0 1 0 0,0 0-1 0 0,1 0 1 0 0,-1 0-1 0 0,1 0 1 0 0,-1-1-1 0 0,1 1 1 0 0,-1-1-1 0 0,1 0 1 0 0,0 1-1 0 0,0-1 1 0 0,0 0 0 0 0,0 0-1 0 0,0-1 1 0 0,0 1-1 0 0,0 0 1 0 0,1 0-1 0 0,-1-1 1 0 0,1 1-1 0 0,0-1 1 0 0,0 0-1 0 0,0 1 1 0 0,0-1-1 0 0,0 0 1 0 0,0 0-1 0 0,0-2 164 0 0,-2-18-1230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2:36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3052 608 924 0 0,'15'17'9121'0'0,"-1"36"-9191"0"0,-9-32 715 0 0,25 109-186 0 0,-26-70-2846 0 0,-39-20-3016 0 0,26-40 4090 0 0</inkml:trace>
  <inkml:trace contextRef="#ctx0" brushRef="#br0" timeOffset="775.479">3516 224 1088 0 0,'15'-14'1879'0'0,"-8"30"1329"0"0,-7-13-3252 0 0,25 208 1794 0 0,-22-199-1625 0 0,0 1 0 0 0,0-1 0 0 0,1 0 0 0 0,0 0 0 0 0,1 0 0 0 0,1 0 0 0 0,0-1 0 0 0,1 0 0 0 0,-1 0 0 0 0,2-1 0 0 0,0 0 0 0 0,0 0 0 0 0,1-1 0 0 0,0 0 0 0 0,1 0 0 0 0,-1-1 0 0 0,2 0 0 0 0,-1-1 0 0 0,1 0 0 0 0,0-1 0 0 0,1 0 0 0 0,-1-1 0 0 0,1 0 0 0 0,0-1 0 0 0,1 0 0 0 0,-1-1 0 0 0,10 2-125 0 0,-5-4 42 0 0,-1 1 0 0 0,1-2-1 0 0,-1 0 1 0 0,1-2 0 0 0,-1 1 0 0 0,0-2 0 0 0,1 0 0 0 0,-1-1 0 0 0,0-1 0 0 0,-1 0 0 0 0,1-1 0 0 0,-1-1 0 0 0,0 0 0 0 0,-1-1 0 0 0,0 0-1 0 0,0-2 1 0 0,-1 1 0 0 0,0-2 0 0 0,0 0 0 0 0,-1 0 0 0 0,-1-1 0 0 0,0 0 0 0 0,-1-1 0 0 0,0-1 0 0 0,-1 1 0 0 0,0-1 0 0 0,-1-1-1 0 0,-1 0 1 0 0,0 0 0 0 0,-1 0 0 0 0,-1-1 0 0 0,3-13-42 0 0,-6 14-70 0 0,0-1 0 0 0,-1 0-1 0 0,-1 0 1 0 0,-1 0 0 0 0,0 0-1 0 0,-1 0 1 0 0,0 0 0 0 0,-2 1-1 0 0,0-1 1 0 0,0 1 0 0 0,-2 0-1 0 0,0 0 1 0 0,0 1 0 0 0,-2-1-1 0 0,1 1 1 0 0,-2 1 0 0 0,0 0-1 0 0,0 0 1 0 0,-2 1 0 0 0,1 0 0 0 0,-12-9 70 0 0,13 13-711 0 0,-1 1 0 0 0,1 1 0 0 0,-2 0 0 0 0,1 0 1 0 0,0 1-1 0 0,-1 0 0 0 0,0 1 0 0 0,0 0 0 0 0,-1 1 1 0 0,1 0-1 0 0,-1 1 0 0 0,-3 0 711 0 0,13 2-1191 0 0</inkml:trace>
  <inkml:trace contextRef="#ctx0" brushRef="#br0" timeOffset="-2257.802">1456 325 1324 0 0,'0'0'453'0'0,"3"-3"21"0"0,40-38 1819 0 0,-52 91-147 0 0,-15 36-1633 0 0,18-57-460 0 0,-1 1 1 0 0,-1-1 0 0 0,-2 0 0 0 0,-1-1 0 0 0,-1 0 0 0 0,-1-1 0 0 0,-2-1 0 0 0,0 0 0 0 0,-2 0 0 0 0,-1-2 0 0 0,0 0 0 0 0,-16 13-54 0 0,5-18-1148 0 0,8-15-2868 0 0,20-4 2886 0 0</inkml:trace>
  <inkml:trace contextRef="#ctx0" brushRef="#br0" timeOffset="-1933.488">1575 319 1472 0 0,'0'0'561'0'0,"0"0"-106"0"0,-3 28 1986 0 0,83 218-175 0 0,8-30-2004 0 0,-104-196-4497 0 0,4-17 3037 0 0</inkml:trace>
  <inkml:trace contextRef="#ctx0" brushRef="#br0" timeOffset="-1680.554">1360 625 1300 0 0,'2'-2'888'0'0,"1"1"-116"0"0,2-1-112 0 0,1-1-72 0 0,13-4-116 0 0,7-2 32 0 0,1 1 1 0 0,5 5-133 0 0,-3-4-52 0 0,1 2-48 0 0,1 1-252 0 0,1-2-100 0 0,1-2 12 0 0,1 4-496 0 0,-7-1-653 0 0,-12 5-51 0 0,5 0 128 0 0,1 0-116 0 0</inkml:trace>
  <inkml:trace contextRef="#ctx0" brushRef="#br0" timeOffset="-1278.622">1911 629 1316 0 0,'-1'0'75'0'0,"1"0"-1"0"0,-1 0 1 0 0,1 0-1 0 0,-1 0 1 0 0,1-1-1 0 0,0 1 1 0 0,-1 0-1 0 0,1 0 1 0 0,-1 0-1 0 0,1 0 1 0 0,-1 0-1 0 0,1 0 1 0 0,-1 0-1 0 0,1 0 0 0 0,-1 1 1 0 0,1-1-1 0 0,0 0 1 0 0,-1 0-1 0 0,1 0 1 0 0,-1 0-1 0 0,1 0 1 0 0,-1 1-1 0 0,1-1 1 0 0,0 0-1 0 0,-1 0 1 0 0,1 1-1 0 0,0-1 1 0 0,-1 0-1 0 0,1 1 1 0 0,0-1-1 0 0,-1 0 1 0 0,1 1-1 0 0,0-1 1 0 0,0 1-1 0 0,-1-1 1 0 0,1 0-1 0 0,0 1 1 0 0,0-1-1 0 0,0 1 1 0 0,0-1-1 0 0,-1 1 1 0 0,1-1-1 0 0,0 1 1 0 0,0-1-1 0 0,0 1 1 0 0,0-1-1 0 0,0 0 1 0 0,0 1-1 0 0,0-1 1 0 0,0 1-1 0 0,1-1 1 0 0,-1 1-1 0 0,0-1 1 0 0,0 1-75 0 0,-18-41 804 0 0,15 13-667 0 0,1-1 0 0 0,2 1 0 0 0,0-1 0 0 0,2 1 0 0 0,1-1 0 0 0,1 1 0 0 0,1 0 0 0 0,2 0 0 0 0,1 1 0 0 0,0-1 0 0 0,2 2 0 0 0,6-10-137 0 0,36-16 413 0 0,-51 51-381 0 0,29 29-56 0 0,81 227 143 0 0,-28-43-695 0 0,-81-197-3603 0 0,-2-16 3059 0 0</inkml:trace>
  <inkml:trace contextRef="#ctx0" brushRef="#br0" timeOffset="-965.742">2496 365 2096 0 0,'1'13'4258'0'0,"-1"34"-3657"0"0,-1-17-251 0 0,15 131 593 0 0,11-26-2352 0 0,-43-128-2274 0 0,5-16 2295 0 0</inkml:trace>
  <inkml:trace contextRef="#ctx0" brushRef="#br0" timeOffset="-282.946">2429 379 1180 0 0,'-20'-48'3636'0'0,"22"41"-3562"0"0,2 1 0 0 0,-1 0-1 0 0,1 0 1 0 0,0 0 0 0 0,0 0-1 0 0,1 1 1 0 0,-1-1 0 0 0,1 1-1 0 0,0 0 1 0 0,1 1 0 0 0,-1-1-1 0 0,1 1 1 0 0,0 0-1 0 0,0 1 1 0 0,0-1 0 0 0,1 1-1 0 0,-1 0 1 0 0,1 1 0 0 0,0 0-1 0 0,0 0 1 0 0,-1 0 0 0 0,1 1-1 0 0,0 0 1 0 0,3 0-74 0 0,-4 4 10 0 0,-1 1 0 0 0,1 0-1 0 0,-1 0 1 0 0,1 1 0 0 0,-1-1 0 0 0,0 1-1 0 0,-1 0 1 0 0,1 1 0 0 0,-1-1 0 0 0,0 1 0 0 0,-1-1-1 0 0,1 1 1 0 0,-1 1 0 0 0,0-1 0 0 0,-1 0 0 0 0,1 1-1 0 0,-1-1 1 0 0,-1 1 0 0 0,1 0 0 0 0,-1-1-1 0 0,0 1 1 0 0,0 0 0 0 0,-1 0 0 0 0,0 0 0 0 0,-1 0-1 0 0,1-1 1 0 0,-1 1 0 0 0,-2 6-10 0 0,6 101 343 0 0,59-94-102 0 0,-54-19-211 0 0,1 1-1 0 0,-1-1 1 0 0,0 2 0 0 0,0-1 0 0 0,0 1-1 0 0,0 0 1 0 0,-1 1 0 0 0,1-1-1 0 0,-1 2 1 0 0,0-1 0 0 0,0 1-1 0 0,0 0 1 0 0,-1 0 0 0 0,0 1-1 0 0,0 0 1 0 0,0 0 0 0 0,0 0 0 0 0,-1 1-1 0 0,0 0 1 0 0,-1 0 0 0 0,0 0-1 0 0,0 1 1 0 0,0-1 0 0 0,-1 2-30 0 0,-5-3 23 0 0,-1 0 1 0 0,0 0 0 0 0,0-1-1 0 0,-1 1 1 0 0,1-1-1 0 0,-1 1 1 0 0,0-1 0 0 0,-1 0-1 0 0,1-1 1 0 0,-1 1-1 0 0,0-1 1 0 0,0 0 0 0 0,-1 0-1 0 0,1 0 1 0 0,-1-1-1 0 0,0 0 1 0 0,0 0 0 0 0,0 0-1 0 0,0-1 1 0 0,0 0 0 0 0,0 0-1 0 0,-6 0-23 0 0,8-1 4 0 0,-76 8-818 0 0,52-45-3239 0 0,31 26 2818 0 0,5-2 15 0 0</inkml:trace>
  <inkml:trace contextRef="#ctx0" brushRef="#br0" timeOffset="-3637.792">0 305 836 0 0,'53'-35'8829'0'0,"-46"72"-8259"0"0,9 66-233 0 0,4-2-1 0 0,5-1 1 0 0,4 0 0 0 0,23 48-337 0 0,-1 5 202 0 0,-80-164-2197 0 0,-66-88-4836 0 0,80 74 5717 0 0</inkml:trace>
  <inkml:trace contextRef="#ctx0" brushRef="#br0" timeOffset="-3339.693">29 236 1588 0 0,'2'-8'170'0'0,"1"-1"1"0"0,0 1-1 0 0,0-1 0 0 0,1 1 0 0 0,0 0 0 0 0,0 1 1 0 0,1-1-1 0 0,0 1 0 0 0,0 0 0 0 0,1 0 0 0 0,0 0 1 0 0,0 1-1 0 0,1 0 0 0 0,-1 0 0 0 0,1 0 0 0 0,1 1 1 0 0,-1 0-1 0 0,1 1 0 0 0,0 0 0 0 0,0 0 0 0 0,0 0 1 0 0,0 1-1 0 0,1 0 0 0 0,-1 1 0 0 0,1 0 0 0 0,0 0 1 0 0,0 1-1 0 0,-1 0 0 0 0,10 1-170 0 0,-12 0 38 0 0,0 1 0 0 0,-1 0 0 0 0,1 0 0 0 0,0 1 0 0 0,0 0-1 0 0,-1 0 1 0 0,1 0 0 0 0,-1 0 0 0 0,1 1 0 0 0,-1 0 0 0 0,0 0 0 0 0,0 1 0 0 0,-1-1 0 0 0,1 1 0 0 0,-1 0 0 0 0,1 0 0 0 0,-1 1 0 0 0,0-1-1 0 0,-1 1 1 0 0,1 0 0 0 0,-1 0 0 0 0,0 0 0 0 0,0 0 0 0 0,-1 1 0 0 0,0-1 0 0 0,1 1 0 0 0,-2-1 0 0 0,1 1 0 0 0,0 1-38 0 0,23 178 595 0 0,-26-171-600 0 0,-1 1 0 0 0,0-1-1 0 0,-1 0 1 0 0,0 0 0 0 0,-2 0-1 0 0,1 0 1 0 0,-2 0-1 0 0,1-1 1 0 0,-2 0 0 0 0,0 0-1 0 0,-1-1 1 0 0,0 0 0 0 0,0 0-1 0 0,-2-1 1 0 0,-6 7 5 0 0,-22 7-952 0 0,5-28-2682 0 0,5-20 2473 0 0</inkml:trace>
  <inkml:trace contextRef="#ctx0" brushRef="#br0" timeOffset="-3078.836">923 110 2272 0 0,'-204'199'4404'0'0,"181"-173"-4209"0"0,2 1-1 0 0,0 1 1 0 0,2 1 0 0 0,1 1 0 0 0,1 1-1 0 0,2 0 1 0 0,1 1 0 0 0,2 0 0 0 0,1 1-1 0 0,1 0 1 0 0,0 11-195 0 0,7-24 56 0 0,2 0 0 0 0,0 0 1 0 0,1 1-1 0 0,0-1 0 0 0,2 0 0 0 0,1 0 0 0 0,0 0 0 0 0,1 0 1 0 0,4 6-57 0 0,-2-8-165 0 0,0-1 1 0 0,2-1 0 0 0,0 1 0 0 0,1-1 0 0 0,1-1 0 0 0,0 1 0 0 0,1-2 0 0 0,1 1 0 0 0,0-2 0 0 0,5 5 164 0 0,-3-5-555 0 0,1-1 0 0 0,1-1 0 0 0,-1 0 0 0 0,2 0 0 0 0,-1-2 0 0 0,2 0 0 0 0,-1-1 0 0 0,1-1 0 0 0,9 2 555 0 0,12 2-1184 0 0</inkml:trace>
  <inkml:trace contextRef="#ctx0" brushRef="#br0" timeOffset="2084.917">1243 260 1192 0 0,'0'0'399'0'0,"0"0"33"0"0,0 0-53 0 0,0 0-63 0 0,-3 6-40 0 0,-155 149 2211 0 0,149-145-2401 0 0,0 0 0 0 0,1 1 0 0 0,0 0 1 0 0,1 1-1 0 0,0 0 0 0 0,1 0 1 0 0,0 1-1 0 0,1-1 0 0 0,0 1 1 0 0,1 0-1 0 0,1 0 0 0 0,0 1 1 0 0,0-1-1 0 0,2 1 0 0 0,0-1 1 0 0,0 1-1 0 0,1 0 0 0 0,1 0 1 0 0,0-1-1 0 0,1 1 0 0 0,0-1 1 0 0,1 1-1 0 0,1-1 0 0 0,0 0 1 0 0,1 0-1 0 0,0-1 0 0 0,1 1 1 0 0,1-1-1 0 0,-1 0 0 0 0,2-1 1 0 0,0 0-1 0 0,0 0 0 0 0,9 8-86 0 0,-1-5-60 0 0,2 0 0 0 0,0-1 0 0 0,0-1 0 0 0,1 0 0 0 0,1-2-1 0 0,0 0 1 0 0,0-1 0 0 0,9 1 60 0 0,174 34-4486 0 0,-158-39 3328 0 0</inkml:trace>
  <inkml:trace contextRef="#ctx0" brushRef="#br0" timeOffset="2800.08">2997 280 1896 0 0,'0'0'622'0'0,"0"0"-76"0"0,0 0-23 0 0,8 0-21 0 0,3 1-331 0 0,0 1 0 0 0,0 0 0 0 0,0 1 0 0 0,0 0 0 0 0,-1 1 0 0 0,1 0 0 0 0,-1 1 1 0 0,0 0-1 0 0,0 0 0 0 0,-1 1 0 0 0,0 0 0 0 0,0 1 0 0 0,0 0 0 0 0,6 7-171 0 0,10 9 241 0 0,-1 2 0 0 0,-2 0 1 0 0,0 2-1 0 0,-2 0 0 0 0,-1 1 0 0 0,-1 1 0 0 0,-1 1 1 0 0,-2 0-1 0 0,-1 1 0 0 0,-1 1 0 0 0,-2 0 0 0 0,-1 1 1 0 0,-2 0-1 0 0,-1 0 0 0 0,-1 1 0 0 0,-2-1 0 0 0,-1 7-241 0 0,-36 78-148 0 0,-14-54-3999 0 0,47-70 266 0 0,11-6 2645 0 0</inkml:trace>
  <inkml:trace contextRef="#ctx0" brushRef="#br0" timeOffset="4528.567">4900 209 1240 0 0,'0'0'753'0'0,"0"0"-158"0"0,0 0-89 0 0,0 0-2 0 0,14-2 342 0 0,23-32 2188 0 0,-55 63-2383 0 0,-203 289 338 0 0,159-250-1399 0 0,60-83-4798 0 0,10-2 3784 0 0</inkml:trace>
  <inkml:trace contextRef="#ctx0" brushRef="#br0" timeOffset="4825.088">4991 91 1652 0 0,'9'11'4876'0'0,"21"45"-4498"0"0,-16-30 116 0 0,133 178 1039 0 0,-145-202-1651 0 0,0-1 0 0 0,0 1 0 0 0,0 0-1 0 0,0 0 1 0 0,-1 1 0 0 0,1-1 0 0 0,-1 0-1 0 0,0 0 1 0 0,1 1 0 0 0,-1-1 0 0 0,0 1-1 0 0,0-1 1 0 0,-1 1 0 0 0,1-1-1 0 0,0 1 1 0 0,-1 0 0 0 0,0-1 0 0 0,0 1-1 0 0,0 0 1 0 0,0-1 0 0 0,0 1 0 0 0,0 0-1 0 0,0-1 1 0 0,-1 1 0 0 0,0 0-1 0 0,1-1 1 0 0,-1 1 0 0 0,0-1 0 0 0,0 1-1 0 0,0-1 1 0 0,-1 0 0 0 0,1 1 0 0 0,-1-1-1 0 0,1 0 1 0 0,-1 0 0 0 0,0 0-1 0 0,1 0 1 0 0,-1 0 0 0 0,0 0 0 0 0,0 0-1 0 0,-1-1 1 0 0,1 1 0 0 0,0-1 0 0 0,0 0-1 0 0,-1 1 1 0 0,1-1 0 0 0,-1 0 0 0 0,1-1-1 0 0,-1 1 1 0 0,1 0 0 0 0,-1-1-1 0 0,0 1 1 0 0,1-1 0 0 0,-2 0 118 0 0,-10 1-1199 0 0</inkml:trace>
  <inkml:trace contextRef="#ctx0" brushRef="#br0" timeOffset="5072.613">4903 428 1196 0 0,'0'0'1325'0'0,"20"-5"2941"0"0,76-15-2169 0 0,5-2-2013 0 0,-6-8-3776 0 0,-71 17 1244 0 0,-15 6 1232 0 0</inkml:trace>
  <inkml:trace contextRef="#ctx0" brushRef="#br0" timeOffset="7268.155">4564 113 1540 0 0,'-18'12'301'0'0,"1"1"1"0"0,1 0-1 0 0,0 2 0 0 0,1-1 1 0 0,1 2-1 0 0,0 0 0 0 0,1 1 1 0 0,1 0-1 0 0,0 1 0 0 0,1 0 1 0 0,1 1-1 0 0,1 0 0 0 0,1 0 1 0 0,1 1-1 0 0,0 0 0 0 0,1 1 1 0 0,2-1-1 0 0,0 1 0 0 0,0 9-301 0 0,30 123 1016 0 0,-16-129-1015 0 0,0-1-1 0 0,2 0 1 0 0,1-1-1 0 0,0 0 1 0 0,2-1-1 0 0,0-1 1 0 0,1 0-1 0 0,1-1 1 0 0,1-1-1 0 0,1 0 1 0 0,1-2-1 0 0,0 0 1 0 0,1-1-1 0 0,0-1 0 0 0,1-1 1 0 0,1-1-1 0 0,5 1 0 0 0,9 4-803 0 0,0-1 0 0 0,1-3 0 0 0,0-1-1 0 0,1-1 1 0 0,0-3 0 0 0,28 3 803 0 0,0-4-1322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2:41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35 525 1164 0 0,'0'0'154'0'0,"-1"-1"-1"0"0,1 0 1 0 0,-1 1-1 0 0,1-1 1 0 0,0 1-1 0 0,-1-1 1 0 0,1 1 0 0 0,-1-1-1 0 0,1 1 1 0 0,-1-1-1 0 0,0 1 1 0 0,1-1-1 0 0,-1 1 1 0 0,1 0-1 0 0,-1-1 1 0 0,0 1 0 0 0,1 0-1 0 0,-1 0 1 0 0,0-1-1 0 0,1 1 1 0 0,-1 0-1 0 0,0 0 1 0 0,1 0-1 0 0,-1 0 1 0 0,0 0 0 0 0,0 0-1 0 0,1 0 1 0 0,-1 0-1 0 0,0 0 1 0 0,1 0-1 0 0,-1 0 1 0 0,0 1-1 0 0,1-1 1 0 0,-1 0 0 0 0,0 0-1 0 0,1 1 1 0 0,-1-1-1 0 0,0 0 1 0 0,1 1-1 0 0,-1-1 1 0 0,1 1-1 0 0,-1-1 1 0 0,1 1 0 0 0,-1-1-1 0 0,0 1-153 0 0,-2-25 84 0 0,1 0 0 0 0,1 0 0 0 0,1-1 1 0 0,1 1-1 0 0,1 0 0 0 0,1 0 0 0 0,1 0 0 0 0,1 0 0 0 0,1 0 0 0 0,2 1 0 0 0,0 0 1 0 0,1 1-1 0 0,1-1 0 0 0,2 2 0 0 0,0 0 0 0 0,1 0 0 0 0,10-10-84 0 0,-23 28-4 0 0,2 1-1 0 0,-1 0 1 0 0,0 0-1 0 0,0 0 1 0 0,1 0-1 0 0,-1 0 1 0 0,1 1 0 0 0,-1-1-1 0 0,1 0 1 0 0,0 1-1 0 0,0-1 1 0 0,0 1-1 0 0,0 0 1 0 0,0-1-1 0 0,0 1 1 0 0,0 0-1 0 0,0 0 1 0 0,0 0 0 0 0,1 1-1 0 0,-1-1 1 0 0,0 0-1 0 0,1 1 1 0 0,-1 0-1 0 0,0-1 1 0 0,1 1-1 0 0,-1 0 1 0 0,0 0-1 0 0,1 0 1 0 0,-1 1 0 0 0,1-1-1 0 0,-1 1 1 0 0,0-1-1 0 0,0 1 1 0 0,1 0-1 0 0,-1-1 1 0 0,0 1-1 0 0,0 1 1 0 0,0-1-1 0 0,0 0 1 0 0,0 0 0 0 0,0 1-1 0 0,0-1 1 0 0,0 1-1 0 0,-1-1 1 0 0,1 1-1 0 0,0 0 1 0 0,-1 0-1 0 0,1 0 1 0 0,-1 0 0 0 0,1 1 4 0 0,14 22-4 0 0,-2 0 0 0 0,0 2 0 0 0,-2 0 0 0 0,0 0 0 0 0,-2 1 0 0 0,6 26 4 0 0,21 57-469 0 0,-26-72-620 0 0,-10-20-3336 0 0,-1-13 3294 0 0</inkml:trace>
  <inkml:trace contextRef="#ctx0" brushRef="#br0" timeOffset="322.043">614 167 2184 0 0,'3'17'5334'0'0,"-3"40"-4980"0"0,0-44 181 0 0,13 169 373 0 0,-3-104-605 0 0,-15-51-4109 0 0,-3-24 1758 0 0,5-8 704 0 0</inkml:trace>
  <inkml:trace contextRef="#ctx0" brushRef="#br0" timeOffset="835.308">510 227 2160 0 0,'-2'-8'293'0'0,"0"0"-1"0"0,1 1 1 0 0,0-1-1 0 0,0 0 1 0 0,0 0 0 0 0,1 0-1 0 0,0 0 1 0 0,1 0-1 0 0,0 1 1 0 0,0-1-1 0 0,1 0 1 0 0,0 0-1 0 0,0 1 1 0 0,1-1 0 0 0,1-2-293 0 0,-1 3 54 0 0,0 1 1 0 0,1 0 0 0 0,-1-1 0 0 0,2 2 0 0 0,-1-1-1 0 0,0 0 1 0 0,1 1 0 0 0,0 0 0 0 0,0 0 0 0 0,1 0-1 0 0,0 1 1 0 0,-1 0 0 0 0,1 0 0 0 0,1 0 0 0 0,-1 1-1 0 0,0 0 1 0 0,1 0 0 0 0,0 0 0 0 0,0 1 0 0 0,-1 0-1 0 0,1 1 1 0 0,1-1 0 0 0,-1 1 0 0 0,0 1 0 0 0,5-1-55 0 0,-8 1 16 0 0,0 1 0 0 0,-1-1 1 0 0,1 1-1 0 0,0 0 0 0 0,-1 0 1 0 0,1 0-1 0 0,-1 0 1 0 0,1 1-1 0 0,-1-1 0 0 0,0 1 1 0 0,1 0-1 0 0,-1 0 0 0 0,0 0 1 0 0,0 0-1 0 0,-1 1 0 0 0,1-1 1 0 0,0 1-1 0 0,-1 0 0 0 0,1 0 1 0 0,-1 0-1 0 0,0 0 0 0 0,0 0 1 0 0,0 0-1 0 0,-1 0 0 0 0,1 1 1 0 0,-1-1-1 0 0,1 1 1 0 0,-1-1-1 0 0,0 1 0 0 0,-1-1 1 0 0,1 1-1 0 0,-1 0 0 0 0,1-1 1 0 0,-1 1-17 0 0,-9 123 171 0 0,-30-32 20 0 0,39-92-136 0 0,0-3-31 0 0,55 15 83 0 0,-46-15-100 0 0,0 1 0 0 0,0 0-1 0 0,0 0 1 0 0,-1 1 0 0 0,1 0-1 0 0,-1 1 1 0 0,1-1 0 0 0,-1 2 0 0 0,0-1-1 0 0,0 1 1 0 0,0 0 0 0 0,-1 1-1 0 0,1 0 1 0 0,-1 0 0 0 0,0 1-1 0 0,0 0 1 0 0,-1 0 0 0 0,0 0-1 0 0,0 1 1 0 0,0 0 0 0 0,-1 0-1 0 0,1 2-6 0 0,-31 40 159 0 0,17-42-207 0 0,-1-1 1 0 0,0 1-1 0 0,0-1 0 0 0,-1-1 1 0 0,1 0-1 0 0,-1 0 0 0 0,-1-1 1 0 0,1 0-1 0 0,0-1 0 0 0,-1 0 1 0 0,0-1-1 0 0,0 0 0 0 0,0 0 1 0 0,0-1-1 0 0,-10-1 48 0 0,18 0-276 0 0,-1 0 0 0 0,0-1-1 0 0,0 0 1 0 0,1 0 0 0 0,-1 0 0 0 0,1 0 0 0 0,-1 0-1 0 0,1-1 1 0 0,-1 1 0 0 0,1-1 0 0 0,0 0-1 0 0,0 0 1 0 0,0 0 0 0 0,0-1 0 0 0,0 1-1 0 0,0-1 1 0 0,1 1 0 0 0,-1-1 0 0 0,1 0 0 0 0,0 0-1 0 0,0 0 1 0 0,0-1 0 0 0,-1 0 276 0 0,1-9-1273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2:4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36 176 1268 0 0,'0'0'468'0'0,"0"0"-42"0"0,0 0 10 0 0,0 0 8 0 0,0 0-50 0 0,0 0-94 0 0,0 0 61 0 0,-18 4 294 0 0,15 4-544 0 0,0 0 0 0 0,0 0 0 0 0,1 0 0 0 0,0 0 0 0 0,0 1-1 0 0,1-1 1 0 0,0 1 0 0 0,0-1 0 0 0,1 1 0 0 0,1-1 0 0 0,-1 1-1 0 0,1-1 1 0 0,0 1 0 0 0,1-1 0 0 0,0 0 0 0 0,1 0-1 0 0,-1 0 1 0 0,4 7-111 0 0,-1-1 112 0 0,0 0 0 0 0,0 0-1 0 0,1 0 1 0 0,1 0 0 0 0,1-1-1 0 0,0 0 1 0 0,0-1 0 0 0,1 0-1 0 0,1 0 1 0 0,0-1 0 0 0,0 0-1 0 0,1-1 1 0 0,1 0 0 0 0,0 0-1 0 0,0-1 1 0 0,1-1 0 0 0,0 0-1 0 0,0-1 1 0 0,0-1 0 0 0,1 0 0 0 0,1 0-1 0 0,-1-2 1 0 0,0 0 0 0 0,1 0-1 0 0,0-1 1 0 0,0-1 0 0 0,0-1-1 0 0,0 0 1 0 0,0-1 0 0 0,0 0-1 0 0,0-1 1 0 0,0-1 0 0 0,0 0-1 0 0,0-1 1 0 0,0-1 0 0 0,-1 0-1 0 0,1-1 1 0 0,-1-1 0 0 0,-1 0-1 0 0,1-1 1 0 0,-1 0 0 0 0,9-8-112 0 0,-7-3-80 0 0,-2 0 0 0 0,0-1 0 0 0,-1-1 0 0 0,-1 0 0 0 0,0 0 0 0 0,-2-1 0 0 0,-1-1 0 0 0,0 0 0 0 0,-2 0 0 0 0,0 0 0 0 0,-2-1 0 0 0,0 1 0 0 0,-2-1 0 0 0,0 0 0 0 0,-1 0 0 0 0,-2 0 0 0 0,0 0 0 0 0,-2 0 0 0 0,0 0 80 0 0,2-39-711 0 0,-22 20-1001 0 0,9 44-2537 0 0,9 4 2963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2:47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1036 902 928 0 0,'0'0'131'0'0,"-1"-1"-1"0"0,1 1 1 0 0,-1 0 0 0 0,0 0 0 0 0,1 0-1 0 0,-1 0 1 0 0,1 0 0 0 0,-1 0-1 0 0,0 0 1 0 0,1 0 0 0 0,-1 0-1 0 0,1 1 1 0 0,-1-1 0 0 0,1 0-1 0 0,-1 0 1 0 0,0 0 0 0 0,1 1 0 0 0,-1-1-1 0 0,1 0 1 0 0,-1 1 0 0 0,1-1-1 0 0,-1 0 1 0 0,1 1 0 0 0,0-1-1 0 0,-1 0 1 0 0,1 1 0 0 0,-1-1-1 0 0,1 1 1 0 0,0-1 0 0 0,-1 1 0 0 0,1-1-1 0 0,0 1 1 0 0,0-1 0 0 0,-1 1-1 0 0,1 0 1 0 0,0-1 0 0 0,0 1-1 0 0,0-1 1 0 0,0 1 0 0 0,0-1-1 0 0,-1 1 1 0 0,1 0 0 0 0,0-1 0 0 0,1 1-131 0 0,-22-58 667 0 0,19 34-618 0 0,1 0 0 0 0,1 0 0 0 0,0 0 0 0 0,2 0 0 0 0,1 0 0 0 0,1 0 0 0 0,0 1 0 0 0,2-1 0 0 0,1 1 0 0 0,1 0 0 0 0,0 1 0 0 0,2 0 0 0 0,0 0-1 0 0,2 1 1 0 0,0 0 0 0 0,10-11-49 0 0,13 9-26 0 0,-34 22-39 0 0,9 4 54 0 0,5 13 55 0 0,0 0 0 0 0,-1 1 1 0 0,-1 0-1 0 0,-1 1 1 0 0,-1 1-1 0 0,0 0 0 0 0,-1 0 1 0 0,2 9-45 0 0,4 5 68 0 0,73 166-452 0 0,-82-160-4127 0 0,-7-40 3300 0 0</inkml:trace>
  <inkml:trace contextRef="#ctx0" brushRef="#br0" timeOffset="295.01">1593 591 2092 0 0,'0'1'138'0'0,"0"-1"1"0"0,0 1-1 0 0,0-1 0 0 0,0 0 0 0 0,0 1 0 0 0,1-1 0 0 0,-1 1 1 0 0,0-1-1 0 0,0 0 0 0 0,0 1 0 0 0,0-1 0 0 0,1 1 1 0 0,-1-1-1 0 0,0 0 0 0 0,0 1 0 0 0,1-1 0 0 0,-1 0 1 0 0,0 1-1 0 0,1-1 0 0 0,-1 0 0 0 0,0 1 0 0 0,1-1 0 0 0,-1 0 1 0 0,0 0-1 0 0,1 0 0 0 0,-1 1 0 0 0,1-1 0 0 0,-1 0 1 0 0,0 0-1 0 0,1 0 0 0 0,-1 0 0 0 0,1 0 0 0 0,-1 0 0 0 0,0 0 1 0 0,1 0-1 0 0,-1 0 0 0 0,1 0 0 0 0,-1 0 0 0 0,1 0 1 0 0,-1 0-1 0 0,1 0 0 0 0,-1 0 0 0 0,0 0-138 0 0,-2 13-68 0 0,0 16 235 0 0,2 0 0 0 0,1 0 1 0 0,1-1-1 0 0,2 1 0 0 0,1-1 0 0 0,1 0 0 0 0,1 0 0 0 0,1 0 0 0 0,3 3-167 0 0,15 61 372 0 0,-26-92-326 0 0,6 33-386 0 0,-5-32 230 0 0,0 0 0 0 0,-1-1 1 0 0,1 1-1 0 0,-1 0 1 0 0,0 0-1 0 0,1 0 0 0 0,-1-1 1 0 0,1 1-1 0 0,-1 0 1 0 0,0 0-1 0 0,0 0 0 0 0,0 0 1 0 0,1 0-1 0 0,-1 0 1 0 0,0 0-1 0 0,0 0 0 0 0,0-1 1 0 0,0 1-1 0 0,-1 0 1 0 0,1 0-1 0 0,0 0 0 0 0,0 0 1 0 0,0 0-1 0 0,-1 0 1 0 0,1 0-1 0 0,0 0 0 0 0,-1-1 1 0 0,1 1-1 0 0,-1 0 1 0 0,1 0-1 0 0,-1-1 0 0 0,0 1 1 0 0,1 0-1 0 0,-1-1 1 0 0,0 1-1 0 0,1 0 0 0 0,-1-1 1 0 0,0 1-1 0 0,0-1 1 0 0,1 1-1 0 0,-1-1 0 0 0,0 1 1 0 0,0-1-1 0 0,0 0 1 0 0,0 1-1 0 0,0-1 0 0 0,1 0 1 0 0,-1 0-1 0 0,0 0 1 0 0,0 0-1 0 0,0 0 0 0 0,0 0 1 0 0,0 0-1 0 0,0 0 1 0 0,0 0 109 0 0,-14-8-1248 0 0</inkml:trace>
  <inkml:trace contextRef="#ctx0" brushRef="#br0" timeOffset="775.924">1540 624 2088 0 0,'4'-7'164'0'0,"-1"0"0"0"0,1-1 0 0 0,0 1 0 0 0,1 1 0 0 0,0-1-1 0 0,0 1 1 0 0,0 0 0 0 0,1 0 0 0 0,0 0 0 0 0,0 1 0 0 0,0 0 0 0 0,1 0-1 0 0,0 1 1 0 0,0-1 0 0 0,0 2 0 0 0,0-1 0 0 0,1 1 0 0 0,-1 0 0 0 0,1 0 0 0 0,0 1-1 0 0,0 0 1 0 0,0 1 0 0 0,0-1 0 0 0,0 1 0 0 0,0 1 0 0 0,0 0 0 0 0,4 0-164 0 0,-6 3 38 0 0,1 0 1 0 0,-1 0 0 0 0,0 1-1 0 0,0-1 1 0 0,-1 1 0 0 0,1 0-1 0 0,-1 1 1 0 0,0 0 0 0 0,0 0 0 0 0,0 0-1 0 0,-1 0 1 0 0,0 0 0 0 0,0 1-1 0 0,0 0 1 0 0,-1 0 0 0 0,0 0-1 0 0,0 0 1 0 0,0 1 0 0 0,-1-1-1 0 0,0 1 1 0 0,0 0 0 0 0,0-1 0 0 0,-1 1-1 0 0,0 0 1 0 0,-1 0 0 0 0,0 0-1 0 0,0 0 1 0 0,0 0 0 0 0,-1 6-39 0 0,-11 97 386 0 0,11-107-371 0 0,1 1-1 0 0,1 0 1 0 0,-1 0 0 0 0,1-1-1 0 0,-1 1 1 0 0,1 0-1 0 0,0-1 1 0 0,0 1-1 0 0,1 0 1 0 0,-1-1-1 0 0,1 0 1 0 0,-1 1-1 0 0,1-1 1 0 0,0 0 0 0 0,1 0-1 0 0,-1 0 1 0 0,0 0-1 0 0,1 0 1 0 0,0 0-1 0 0,-1-1 1 0 0,1 1-1 0 0,0-1 1 0 0,0 0-1 0 0,1 0 1 0 0,-1 0-1 0 0,0 0 1 0 0,2 0-15 0 0,11 11 60 0 0,-12-10-54 0 0,-1-1 0 0 0,0 1-1 0 0,1 0 1 0 0,-1 0 0 0 0,0 0-1 0 0,0 1 1 0 0,-1-1 0 0 0,1 1 0 0 0,-1 0-1 0 0,0-1 1 0 0,1 1 0 0 0,-2 0-1 0 0,1 0 1 0 0,0 1 0 0 0,-1-1 0 0 0,0 0-1 0 0,0 0 1 0 0,0 1 0 0 0,-1-1-1 0 0,1 0 1 0 0,-1 1 0 0 0,0-1 0 0 0,0 1-1 0 0,-1-1 1 0 0,1 0 0 0 0,-1 2-6 0 0,-3 0-74 0 0,1-1 0 0 0,-1 1 0 0 0,-1-1 1 0 0,1 1-1 0 0,-1-1 0 0 0,0-1 0 0 0,0 1 1 0 0,0-1-1 0 0,-1 1 0 0 0,1-2 0 0 0,-1 1 1 0 0,0-1-1 0 0,0 1 0 0 0,-1-2 0 0 0,1 1 0 0 0,-3 0 74 0 0,-64-13-4594 0 0,61-2 3134 0 0</inkml:trace>
  <inkml:trace contextRef="#ctx0" brushRef="#br0" timeOffset="1319.576">2009 755 1392 0 0,'7'3'182'0'0,"0"2"-1"0"0,0-1 0 0 0,-1 1 1 0 0,1-1-1 0 0,-1 2 1 0 0,0-1-1 0 0,-1 1 0 0 0,0 0 1 0 0,1 0-1 0 0,-2 0 1 0 0,1 1-1 0 0,-1-1 0 0 0,0 1 1 0 0,0 1-1 0 0,-1-1 1 0 0,0 0-1 0 0,0 1 0 0 0,-1-1 1 0 0,0 1-1 0 0,0 0 1 0 0,-1 0-1 0 0,0 0 0 0 0,0 0 1 0 0,-1 8-182 0 0,1-12 148 0 0,0 0-1 0 0,0 1 1 0 0,-1 0 0 0 0,1-1-1 0 0,-1 1 1 0 0,0-1 0 0 0,0 1-1 0 0,0 0 1 0 0,-1-1 0 0 0,0 1 0 0 0,0-1-1 0 0,0 1 1 0 0,0-1 0 0 0,-1 0-1 0 0,1 1 1 0 0,-1-1 0 0 0,0 0-1 0 0,-1 0 1 0 0,-1 2-148 0 0,3-78 1131 0 0,6 51-1152 0 0,1 1 1 0 0,2 0 0 0 0,0 1-1 0 0,1 0 1 0 0,1 0-1 0 0,0 1 1 0 0,2 0 0 0 0,0 1-1 0 0,1 0 1 0 0,0 1-1 0 0,2 0 1 0 0,0 2 0 0 0,6-5 20 0 0,-20 17-3 0 0,1 1 0 0 0,-1 0 0 0 0,1 0 0 0 0,0-1 0 0 0,0 1 0 0 0,0 0 0 0 0,0 1 0 0 0,0-1 0 0 0,0 0 0 0 0,0 0 0 0 0,0 1 0 0 0,0-1 0 0 0,0 1 0 0 0,0 0 0 0 0,0 0 0 0 0,0 0 0 0 0,0 0 0 0 0,0 0 0 0 0,0 0 0 0 0,0 0 0 0 0,0 1 0 0 0,1-1 0 0 0,-1 1 1 0 0,0-1-1 0 0,0 1 0 0 0,-1 0 0 0 0,1 0 0 0 0,0 0 0 0 0,0 0 0 0 0,0 0 0 0 0,0 0 0 0 0,-1 0 0 0 0,1 1 0 0 0,-1-1 0 0 0,1 1 0 0 0,-1-1 0 0 0,1 1 0 0 0,-1 0 0 0 0,0-1 0 0 0,0 1 0 0 0,0 0 0 0 0,0 0 0 0 0,0 0 0 0 0,0 0 0 0 0,0 0 0 0 0,-1 1 3 0 0,32 107-32 0 0,-30-98 27 0 0,30 232-3086 0 0,-64-190-322 0 0,15-43 2273 0 0</inkml:trace>
  <inkml:trace contextRef="#ctx0" brushRef="#br0" timeOffset="-932.005">459 611 1068 0 0,'12'-16'3356'0'0,"-12"17"-3103"0"0,0-1 0 0 0,0 0 0 0 0,0 0 0 0 0,1 1 0 0 0,-1-1 0 0 0,0 0 0 0 0,1 0 0 0 0,-1 0 0 0 0,0 0 0 0 0,0 1 0 0 0,1-1 0 0 0,-1 0 0 0 0,0 0 0 0 0,1 0-253 0 0,-155 407 1552 0 0,139-364-2221 0 0,19-63-4574 0 0,1-3 3957 0 0</inkml:trace>
  <inkml:trace contextRef="#ctx0" brushRef="#br0" timeOffset="-636.151">622 462 924 0 0,'-1'2'5121'0'0,"3"66"-3630"0"0,100 152 489 0 0,-93-206-1956 0 0,-2 1 1 0 0,1 1-1 0 0,-2-1 1 0 0,0 1-1 0 0,-1 1 1 0 0,-1-1-1 0 0,0 0 1 0 0,-1 1-1 0 0,0 16-24 0 0,-4-28-201 0 0,0-1 0 0 0,-1 0-1 0 0,0 0 1 0 0,0 0 0 0 0,0 0 0 0 0,0 0-1 0 0,-1-1 1 0 0,1 1 0 0 0,-1 0-1 0 0,0-1 1 0 0,0 0 0 0 0,0 0-1 0 0,-1 0 1 0 0,1 0 0 0 0,-1 0 0 0 0,0-1-1 0 0,1 0 1 0 0,-1 1 0 0 0,0-1-1 0 0,0-1 1 0 0,-1 1 0 0 0,1-1 0 0 0,0 1-1 0 0,0-1 1 0 0,-1 0 0 0 0,1-1-1 0 0,-1 1 1 0 0,1-1 0 0 0,-1 0 0 0 0,1 0-1 0 0,-2 0 202 0 0,-24 1-1268 0 0</inkml:trace>
  <inkml:trace contextRef="#ctx0" brushRef="#br0" timeOffset="-432.466">368 888 2212 0 0,'32'-7'7188'0'0,"74"-17"-7347"0"0,92-24-6481 0 0,-168 39 5331 0 0</inkml:trace>
  <inkml:trace contextRef="#ctx0" brushRef="#br0" timeOffset="1873.677">127 729 1132 0 0,'-11'9'235'0'0,"1"0"0"0"0,0 1 0 0 0,0 0 1 0 0,1 1-1 0 0,0-1 0 0 0,0 2 0 0 0,2-1 0 0 0,-1 1 0 0 0,1 1 0 0 0,1-1 0 0 0,1 1 0 0 0,-1 0 1 0 0,2 0-1 0 0,0 1 0 0 0,0 0 0 0 0,2-1 0 0 0,-1 1 0 0 0,2 0 0 0 0,0 0 0 0 0,1 0 0 0 0,0 0 1 0 0,1 6-236 0 0,5-3 93 0 0,1 1 1 0 0,0-1 0 0 0,1 0 0 0 0,1-1-1 0 0,0 0 1 0 0,2 0 0 0 0,0-1-1 0 0,0 0 1 0 0,1-1 0 0 0,1-1 0 0 0,1 0-1 0 0,-1 0 1 0 0,2-2 0 0 0,0 1 0 0 0,0-2-1 0 0,13 7-93 0 0,23 11-219 0 0,1-1 0 0 0,1-3 0 0 0,2-2 0 0 0,48 12 219 0 0,126 19-3776 0 0,-158-45 2600 0 0</inkml:trace>
  <inkml:trace contextRef="#ctx0" brushRef="#br0" timeOffset="2500.297">2556 299 2408 0 0,'9'0'163'0'0,"-1"1"-1"0"0,0 1 1 0 0,0 0-1 0 0,1 0 1 0 0,-2 0-1 0 0,1 1 1 0 0,0 0-1 0 0,0 1 1 0 0,-1-1-1 0 0,0 2 1 0 0,0-1-1 0 0,0 1 1 0 0,0 0-1 0 0,-1 0 1 0 0,0 1-1 0 0,0 0 1 0 0,0 0-1 0 0,-1 0 1 0 0,1 1 0 0 0,-2 0-1 0 0,1 0 1 0 0,-1 0-1 0 0,0 0 1 0 0,0 1-1 0 0,-1-1 1 0 0,0 1-1 0 0,-1 0 1 0 0,1 2-163 0 0,11 28 228 0 0,-2 0 1 0 0,-2 0-1 0 0,-1 1 0 0 0,-2 0 1 0 0,-2 1-1 0 0,-1 0 1 0 0,-3-1-1 0 0,0 1 1 0 0,-3 3-229 0 0,1-14 110 0 0,-2 0 0 0 0,-1 0 0 0 0,-1 0 0 0 0,-1-1 0 0 0,-1 0 0 0 0,-2 0 0 0 0,-4 7-110 0 0,7-14-57 0 0,-1 0 1 0 0,-1 0-1 0 0,-1-1 1 0 0,-1 1-1 0 0,-1-2 0 0 0,0 0 1 0 0,-2 0-1 0 0,-5 5 57 0 0,17-23-115 0 0,0-1-1 0 0,0 0 0 0 0,1 0 1 0 0,-1 1-1 0 0,0-1 0 0 0,0 0 0 0 0,0 0 1 0 0,0 0-1 0 0,0 0 0 0 0,0 0 1 0 0,0 0-1 0 0,1 0 0 0 0,-1 0 1 0 0,0-1-1 0 0,0 1 0 0 0,0 0 1 0 0,0 0-1 0 0,0-1 0 0 0,1 1 1 0 0,-1-1-1 0 0,0 1 0 0 0,0-1 1 0 0,1 1-1 0 0,-1-1 0 0 0,0 1 1 0 0,1-1-1 0 0,-1 1 0 0 0,0-1 1 0 0,1 0-1 0 0,-1 0 0 0 0,1 1 1 0 0,-1-1-1 0 0,1 0 0 0 0,-1 0 1 0 0,1 1-1 0 0,0-1 0 0 0,-1 0 1 0 0,1 0-1 0 0,0 0 0 0 0,0 0 1 0 0,0 0-1 0 0,0 1 0 0 0,-1-1 1 0 0,1 0-1 0 0,0 0 0 0 0,1 0 1 0 0,-1 0-1 0 0,0 0 0 0 0,0 0 1 0 0,0 1-1 0 0,0-1 0 0 0,1 0 1 0 0,-1-1 115 0 0,-2-22-1238 0 0</inkml:trace>
  <inkml:trace contextRef="#ctx0" brushRef="#br0" timeOffset="2904.812">3006 0 1048 0 0,'18'13'420'0'0,"-1"0"-1"0"0,0 1 1 0 0,-1 1 0 0 0,0 1-1 0 0,-2 0 1 0 0,0 1 0 0 0,0 0-1 0 0,-2 1 1 0 0,0 1 0 0 0,-1-1-1 0 0,5 15-419 0 0,1 6 323 0 0,-3 1 0 0 0,-1 0 0 0 0,-1 1 0 0 0,-3 0-1 0 0,-1 1 1 0 0,-2 0 0 0 0,-2 0 0 0 0,-2 29-323 0 0,-23 79 652 0 0,13-121-655 0 0,-1-1 1 0 0,-2 0-1 0 0,-1 0 1 0 0,-1-1 0 0 0,-1-1-1 0 0,-1 0 1 0 0,-2-1-1 0 0,-1 0 3 0 0,-1 1-536 0 0,-3-1 1 0 0,0-1-1 0 0,-1-1 0 0 0,-1-1 0 0 0,-1-1 0 0 0,-1-1 0 0 0,-1-1 536 0 0,-99 44-2606 0 0,65-42 1264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2:57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27 1204 0 0,'0'0'436'0'0,"0"0"-16"0"0,-23 3 2362 0 0,-23 8-595 0 0,350-19-303 0 0,280-22-1185 0 0,-544 28-3058 0 0,-62 5-1073 0 0,-1-1 2227 0 0,-24 4 25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2:57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1028 0 0,'43'10'3613'0'0,"455"-10"318"0"0,-253 0-4012 0 0,-260-7-5914 0 0,-7 2 4735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3:03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39 231 928 0 0,'0'0'511'0'0,"0"0"-65"0"0,0-12 130 0 0,-2 2 2079 0 0,-7-36 474 0 0,-18 393-2360 0 0,41-209-244 0 0,4-58 373 0 0,-18-79-877 0 0,0 17-894 0 0,2-26-3754 0 0,2-27 2070 0 0,-4 23 1348 0 0</inkml:trace>
  <inkml:trace contextRef="#ctx0" brushRef="#br0" timeOffset="327.075">102 102 1268 0 0,'1'-2'61'0'0,"0"0"0"0"0,0 0 1 0 0,1 0-1 0 0,-1 0 0 0 0,1 1 0 0 0,0-1 0 0 0,0 0 0 0 0,-1 1 0 0 0,1-1 1 0 0,0 1-1 0 0,0 0 0 0 0,0 0 0 0 0,1 0 0 0 0,-1 0 0 0 0,0 0 0 0 0,0 0 0 0 0,1 0 1 0 0,-1 1-1 0 0,0-1 0 0 0,1 1 0 0 0,-1-1 0 0 0,0 1 0 0 0,1 0 0 0 0,-1 0 1 0 0,0 0-1 0 0,1 1 0 0 0,-1-1 0 0 0,1 0 0 0 0,-1 1 0 0 0,0 0 0 0 0,1-1 1 0 0,-1 1-1 0 0,0 0 0 0 0,0 0 0 0 0,0 0 0 0 0,0 1 0 0 0,0-1 0 0 0,0 0 1 0 0,0 1-1 0 0,0-1 0 0 0,0 1 0 0 0,-1 0 0 0 0,1-1 0 0 0,-1 1 0 0 0,1 0 1 0 0,-1 0-1 0 0,0 0 0 0 0,1 0 0 0 0,-1 0 0 0 0,0 1 0 0 0,0-1 0 0 0,-1 0 1 0 0,1 0-1 0 0,0 1 0 0 0,-1-1 0 0 0,1 0 0 0 0,-1 2-61 0 0,3 2 19 0 0,-1 1 0 0 0,0 0-1 0 0,0 0 1 0 0,-1 0 0 0 0,1 0-1 0 0,-1 0 1 0 0,-1 0 0 0 0,0 0-1 0 0,0 0 1 0 0,0 0 0 0 0,-1 1 0 0 0,0-1-1 0 0,0 0 1 0 0,0 0 0 0 0,-1-1-1 0 0,-1 1 1 0 0,1 0 0 0 0,-1 0-1 0 0,0-1 1 0 0,0 0 0 0 0,-1 0 0 0 0,0 0-1 0 0,0 0 1 0 0,0 0 0 0 0,-1-1-1 0 0,0 1 1 0 0,0-1 0 0 0,0-1 0 0 0,0 1-1 0 0,-1-1 1 0 0,0 0 0 0 0,0 0-1 0 0,0 0 1 0 0,-1-1 0 0 0,1 0-1 0 0,-1-1 1 0 0,1 1 0 0 0,-4 0-19 0 0,-7-1-1918 0 0,16-2 612 0 0</inkml:trace>
  <inkml:trace contextRef="#ctx0" brushRef="#br0" timeOffset="628.21">566 152 1048 0 0,'-21'7'299'0'0,"1"1"0"0"0,0 0 0 0 0,0 2-1 0 0,1 0 1 0 0,0 2 0 0 0,1 0 0 0 0,1 1 0 0 0,0 0 0 0 0,0 2-1 0 0,2 0 1 0 0,0 0 0 0 0,0 2 0 0 0,2 0 0 0 0,-5 7-299 0 0,8-8 108 0 0,0 0 0 0 0,1 1 1 0 0,0 0-1 0 0,1 0 0 0 0,2 1 1 0 0,-1 0-1 0 0,2 0 0 0 0,1 0 1 0 0,0 1-1 0 0,1-1 0 0 0,1 1 1 0 0,1 0-1 0 0,0 6-108 0 0,2-18 1 0 0,0 1 1 0 0,1 0-1 0 0,-1 0 1 0 0,2-1-1 0 0,-1 1 0 0 0,1-1 1 0 0,0 0-1 0 0,1 0 1 0 0,-1 0-1 0 0,1 0 1 0 0,1-1-1 0 0,-1 1 0 0 0,1-1 1 0 0,0 0-1 0 0,1-1 1 0 0,-1 1-1 0 0,1-1 1 0 0,0 0-1 0 0,2 1-1 0 0,89 35-3751 0 0,-74-39 2447 0 0</inkml:trace>
  <inkml:trace contextRef="#ctx0" brushRef="#br0" timeOffset="1186.801">654 558 856 0 0,'-10'32'2842'0'0,"6"-22"-749"0"0,7-26-703 0 0,80-187-108 0 0,-13 20-138 0 0,-36 255-934 0 0,24 79 0 0 0,-32-94-152 0 0,24 101-1110 0 0,-51-156 875 0 0,0 1 1 0 0,0-1-1 0 0,-1 0 0 0 0,1 0 1 0 0,-1 0-1 0 0,1 1 0 0 0,-1-1 1 0 0,0 0-1 0 0,0-1 0 0 0,0 1 1 0 0,0 0-1 0 0,0-1 0 0 0,0 1 1 0 0,0-1-1 0 0,-1 1 1 0 0,1-1-1 0 0,0 0 0 0 0,-1 0 1 0 0,1 0-1 0 0,-1 0 0 0 0,1-1 1 0 0,-1 1-1 0 0,0-1 0 0 0,1 1 1 0 0,-1-1-1 0 0,1 0 0 0 0,-1 0 1 0 0,0 0-1 0 0,1-1 0 0 0,-1 1 1 0 0,0 0-1 0 0,0-1 177 0 0,-3 1-437 0 0,-9 0-738 0 0</inkml:trace>
  <inkml:trace contextRef="#ctx0" brushRef="#br0" timeOffset="1402.79">623 411 1880 0 0,'76'-3'6588'0'0,"9"-4"-7360"0"0,31-2-4275 0 0,-103 9 3714 0 0</inkml:trace>
  <inkml:trace contextRef="#ctx0" brushRef="#br0" timeOffset="1822.464">1084 515 1112 0 0,'-7'5'4835'0'0,"-2"-34"-4053"0"0,9 6-640 0 0,1-1 1 0 0,1 0 0 0 0,1 1 0 0 0,0-1 0 0 0,2 1-1 0 0,1 0 1 0 0,1 0 0 0 0,1 1 0 0 0,1 0 0 0 0,1 0-1 0 0,1 1 1 0 0,8-13-143 0 0,-12 22 68 0 0,47-46 429 0 0,-53 58-486 0 0,3 3 2 0 0,11 13 1 0 0,0 1 0 0 0,-2 0-1 0 0,0 1 1 0 0,-1 1 0 0 0,-1 0-1 0 0,0 0 1 0 0,-2 1 0 0 0,0 0-1 0 0,-2 1 1 0 0,5 19-14 0 0,12 20 49 0 0,8 54-96 0 0,-19-63-2374 0 0,-12-48-1270 0 0,-2-6 2493 0 0</inkml:trace>
  <inkml:trace contextRef="#ctx0" brushRef="#br0" timeOffset="2087.459">1607 162 996 0 0,'13'6'5241'0'0,"-13"50"-4500"0"0,-2-36-248 0 0,15 333 686 0 0,-15-347-4696 0 0,-13-9 1499 0 0,3-7 887 0 0</inkml:trace>
  <inkml:trace contextRef="#ctx0" brushRef="#br0" timeOffset="2554.681">1566 189 968 0 0,'31'-76'3746'0'0,"-30"73"-3710"0"0,1 0-1 0 0,-1 1 0 0 0,0-1 0 0 0,1 1 0 0 0,0 0 1 0 0,-1 0-1 0 0,1-1 0 0 0,0 1 0 0 0,0 0 0 0 0,0 0 1 0 0,0 1-1 0 0,1-1 0 0 0,-1 0 0 0 0,0 1 0 0 0,1-1 0 0 0,-1 1 1 0 0,1 0-1 0 0,0 0 0 0 0,-1 0 0 0 0,1 0 0 0 0,0 0 1 0 0,-1 1-1 0 0,1-1 0 0 0,0 1 0 0 0,0-1 0 0 0,0 1 1 0 0,0 0-1 0 0,-1 0 0 0 0,1 1 0 0 0,0-1 0 0 0,0 1 0 0 0,0-1 1 0 0,-1 1-1 0 0,1 0 0 0 0,0 0 0 0 0,-1 0 0 0 0,1 0 1 0 0,-1 0-1 0 0,1 1 0 0 0,-1-1 0 0 0,1 1 0 0 0,-1 0 1 0 0,0 0-1 0 0,0-1 0 0 0,0 1 0 0 0,0 1 0 0 0,0-1 0 0 0,0 0 1 0 0,-1 0-1 0 0,1 1 0 0 0,-1-1 0 0 0,0 1 0 0 0,1-1 1 0 0,-1 1-36 0 0,2 9 35 0 0,0-1 0 0 0,0 1 0 0 0,-1 0 0 0 0,-1-1 1 0 0,0 1-1 0 0,0 0 0 0 0,-2 0 0 0 0,1 0 0 0 0,-1 0 0 0 0,-1 0 1 0 0,0-1-1 0 0,-1 1 0 0 0,0 0-35 0 0,-12 50 189 0 0,15-61-126 0 0,0-1-15 0 0,3 8 114 0 0,94 41 316 0 0,-94-47-464 0 0,0 0 0 0 0,1 0 0 0 0,-1 0 0 0 0,0 0 0 0 0,0 1 0 0 0,0 0 1 0 0,-1 0-1 0 0,1-1 0 0 0,-1 1 0 0 0,1 1 0 0 0,-1-1 0 0 0,0 0 0 0 0,0 1 0 0 0,-1-1 0 0 0,1 1 0 0 0,-1-1 0 0 0,1 1 0 0 0,-1 0 0 0 0,0-1 0 0 0,-1 1 0 0 0,1 0 1 0 0,-1 0-1 0 0,1 0 0 0 0,-1 0 0 0 0,0 0 0 0 0,-1 0 0 0 0,1-1 0 0 0,-1 1 0 0 0,1 0 0 0 0,-2 2-14 0 0,-4 3-17 0 0,1 0 0 0 0,-2-1 0 0 0,1 1 0 0 0,-1-2 0 0 0,0 1 0 0 0,-1-1 0 0 0,0 0 0 0 0,0 0 0 0 0,-1-1 0 0 0,1 0 0 0 0,-1-1 0 0 0,-1 0 0 0 0,1 0 0 0 0,-1-1 0 0 0,1-1 0 0 0,-1 1 0 0 0,0-1 0 0 0,-4 0 17 0 0,-71 9-5030 0 0,76-12 3764 0 0</inkml:trace>
  <inkml:trace contextRef="#ctx0" brushRef="#br0" timeOffset="2821.525">2038 479 1496 0 0,'28'-6'6227'0'0,"-20"36"-4511"0"0,0 53-1126 0 0,-1 5-4211 0 0,-23-67 559 0 0,9-18 2144 0 0</inkml:trace>
  <inkml:trace contextRef="#ctx0" brushRef="#br0" timeOffset="3070.411">2329 0 2960 0 0,'14'12'218'0'0,"-1"0"0"0"0,0 2-1 0 0,-1-1 1 0 0,-1 1 0 0 0,0 1 0 0 0,0 0-1 0 0,-2 0 1 0 0,0 1 0 0 0,-1 1-1 0 0,0-1 1 0 0,-1 1 0 0 0,-1 0 0 0 0,-1 1-1 0 0,-1 0 1 0 0,0-1 0 0 0,-1 1-1 0 0,-1 0 1 0 0,-1 1 0 0 0,0 9-218 0 0,2-6 144 0 0,2 0-89 0 0,-1 0 0 0 0,-1 1-1 0 0,-1 0 1 0 0,-1 0-1 0 0,-1 0 1 0 0,-1-1 0 0 0,-1 1-1 0 0,-1 0 1 0 0,0-1-1 0 0,-2 1 1 0 0,-1-1 0 0 0,-1 0-1 0 0,-1-1 1 0 0,-1 0 0 0 0,0 0-1 0 0,-2-1 1 0 0,0 0-1 0 0,-1 0 1 0 0,-1-2 0 0 0,-1 1-1 0 0,-1-2 1 0 0,0 0-1 0 0,-2 0-54 0 0,11-13-301 0 0,0 0-1 0 0,0 0 1 0 0,0 0-1 0 0,0-1 1 0 0,0 0-1 0 0,-1 0 1 0 0,1-1-1 0 0,-1 1 1 0 0,0-2-1 0 0,0 1 1 0 0,0-1-1 0 0,0 0 1 0 0,0 0-1 0 0,0-1 1 0 0,0 0-1 0 0,0 0 1 0 0,0 0-1 0 0,0-1 1 0 0,-6-2 301 0 0,-27-17-1201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6:3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409 115 1720 0 0,'5'-3'216'0'0,"-1"-1"-1"0"0,0 1 1 0 0,1-1-1 0 0,-1 0 1 0 0,-1 0-1 0 0,1-1 1 0 0,-1 1-1 0 0,0-1 1 0 0,0 0-1 0 0,0 0 1 0 0,0 0-1 0 0,-1 0 1 0 0,0 0-1 0 0,0-1 1 0 0,0 1-1 0 0,-1-1 1 0 0,0 1 0 0 0,0-1-1 0 0,0 1 1 0 0,-1-3-216 0 0,-32 25 483 0 0,13 7-485 0 0,1 1 0 0 0,2 1 0 0 0,0 0 0 0 0,2 1 1 0 0,1 1-1 0 0,1 0 0 0 0,-8 29 2 0 0,-7 14-3 0 0,-7 14 93 0 0,-135 270 901 0 0,169-354-987 0 0,-1 0 0 0 0,1 0-1 0 0,0 0 1 0 0,-1 0 0 0 0,1 0-1 0 0,-1 0 1 0 0,1 0-1 0 0,-1 0 1 0 0,1 0 0 0 0,-1 0-1 0 0,1 0 1 0 0,-1-1 0 0 0,0 1-1 0 0,0 0 1 0 0,1-1 0 0 0,-1 1-1 0 0,0 0 1 0 0,0-1-1 0 0,0 1 1 0 0,0-1 0 0 0,0 1-1 0 0,0-1 1 0 0,0 1 0 0 0,0-1-1 0 0,0 0 1 0 0,0 0 0 0 0,0 1-1 0 0,0-1 1 0 0,0 0 0 0 0,0 0-1 0 0,0 0 1 0 0,0 0-1 0 0,0 0 1 0 0,0 0 0 0 0,0 0-1 0 0,0-1 1 0 0,0 1 0 0 0,0 0-1 0 0,0-1 1 0 0,0 1 0 0 0,0 0-1 0 0,0-1 1 0 0,0 1-1 0 0,1-1 1 0 0,-1 1 0 0 0,0-1-1 0 0,0 0 1 0 0,0 1 0 0 0,1-1-1 0 0,-1 0 1 0 0,0 0 0 0 0,0 1-1 0 0,1-1 1 0 0,-1 0-1 0 0,1 0 1 0 0,-1 0 0 0 0,1 0-1 0 0,-1 0 1 0 0,1 0 0 0 0,0 0-4 0 0,-21-65-474 0 0,18 48 359 0 0,0-1 0 0 0,2 0 0 0 0,1 0-1 0 0,0 0 1 0 0,1 0 0 0 0,1 0 0 0 0,1 0 0 0 0,1 0 0 0 0,0 1-1 0 0,1-1 1 0 0,1 1 0 0 0,1 0 0 0 0,1 1 0 0 0,0 0 0 0 0,8-12 115 0 0,-14 28-15 0 0,-1 0 1 0 0,0 0 0 0 0,0-1-1 0 0,1 1 1 0 0,-1 1 0 0 0,1-1 0 0 0,-1 0-1 0 0,1 0 1 0 0,-1 0 0 0 0,1 1-1 0 0,-1-1 1 0 0,1 1 0 0 0,-1-1 0 0 0,1 1-1 0 0,0 0 1 0 0,-1-1 0 0 0,1 1 0 0 0,0 0-1 0 0,0 0 1 0 0,-1 0 0 0 0,1 1-1 0 0,0-1 1 0 0,-1 0 0 0 0,1 0 0 0 0,-1 1-1 0 0,1-1 1 0 0,0 1 0 0 0,-1 0 0 0 0,1-1-1 0 0,-1 1 1 0 0,1 0 0 0 0,-1 0-1 0 0,0 0 1 0 0,1 0 0 0 0,-1 0 0 0 0,0 0-1 0 0,0 1 1 0 0,1-1 0 0 0,-1 0-1 0 0,0 0 1 0 0,0 1 0 0 0,0-1 14 0 0,54 71-29 0 0,-45-57-87 0 0,13 19 11 0 0,-19-24 153 0 0,0 0 1 0 0,1-1-1 0 0,0 1 1 0 0,1-1 0 0 0,0 0-1 0 0,0 0 1 0 0,1-1-1 0 0,0 0 1 0 0,1 0 0 0 0,0-1-1 0 0,0 0 1 0 0,0 0 0 0 0,1-1-1 0 0,0 0 1 0 0,1 0-1 0 0,-1-1 1 0 0,1 0 0 0 0,0-1-1 0 0,0 0 1 0 0,0-1 0 0 0,1 0-1 0 0,-1 0 1 0 0,1-1-1 0 0,-1-1 1 0 0,1 0 0 0 0,0 0-1 0 0,7-1-48 0 0,0-3 52 0 0,-1-1-1 0 0,0-1 1 0 0,0-1-1 0 0,0 0 1 0 0,-1-1-1 0 0,0-1 1 0 0,0 0-1 0 0,-1-1 1 0 0,0-1-1 0 0,-1 0 1 0 0,0-1-1 0 0,-1-1 1 0 0,0 0-1 0 0,0 0 1 0 0,-1-2-1 0 0,-1 1 1 0 0,-1-1-1 0 0,0-1 1 0 0,0 0-1 0 0,-2-1 1 0 0,0 1-1 0 0,0-1 1 0 0,3-15-52 0 0,-10 30 0 0 0,-1 0 0 0 0,0 1-1 0 0,1-1 1 0 0,-1 0 0 0 0,0 0 0 0 0,0 1-1 0 0,1-1 1 0 0,-1 0 0 0 0,0 0 0 0 0,0 0-1 0 0,0 1 1 0 0,0-1 0 0 0,0 0 0 0 0,0 0-1 0 0,0 0 1 0 0,-1 1 0 0 0,1-1 0 0 0,0 0 0 0 0,0 0-1 0 0,-1 1 1 0 0,1-1 0 0 0,0 0 0 0 0,-1 0-1 0 0,1 1 1 0 0,-1-1 0 0 0,1 0 0 0 0,-1 1-1 0 0,1-1 1 0 0,-1 1 0 0 0,1-1 0 0 0,-1 1 0 0 0,1-1-1 0 0,-1 1 1 0 0,0-1 0 0 0,0 1 0 0 0,1-1-1 0 0,-1 1 1 0 0,0 0 0 0 0,1-1 0 0 0,-1 1-1 0 0,0 0 1 0 0,0 0 0 0 0,0 0 0 0 0,1-1-1 0 0,-1 1 1 0 0,0 0 0 0 0,0 0 0 0 0,0 0 0 0 0,1 0-1 0 0,-1 0 1 0 0,0 1 0 0 0,0-1 0 0 0,1 0-1 0 0,-1 0 1 0 0,0 0 0 0 0,0 1 0 0 0,0-1-1 0 0,1 0 1 0 0,-1 1 0 0 0,0-1 0 0 0,1 1-1 0 0,-1-1 1 0 0,0 1 0 0 0,1-1 0 0 0,-1 1 0 0 0,-48 26 96 0 0,37-19-120 0 0,1 1 0 0 0,0 0 0 0 0,0 1 0 0 0,1 0 1 0 0,0 1-1 0 0,1 0 0 0 0,0 0 0 0 0,1 1 0 0 0,0 0 0 0 0,1 1 1 0 0,1 0-1 0 0,0 0 0 0 0,0 0 0 0 0,1 1 0 0 0,1-1 1 0 0,0 1-1 0 0,1 0 0 0 0,0 9 24 0 0,5-21 3 0 0,0 1-1 0 0,0-1 1 0 0,0 1 0 0 0,0-1 0 0 0,0 0-1 0 0,1 0 1 0 0,-1 0 0 0 0,1-1 0 0 0,-1 1-1 0 0,1 0 1 0 0,0-1 0 0 0,0 0-1 0 0,0 0 1 0 0,0 0 0 0 0,0 0 0 0 0,0 0-1 0 0,0 0 1 0 0,0-1 0 0 0,0 1 0 0 0,0-1-1 0 0,0 0 1 0 0,0 0 0 0 0,0 0-1 0 0,0-1 1 0 0,0 1 0 0 0,0-1 0 0 0,0 1-1 0 0,2-1-2 0 0,3 0-4 0 0,11 0-113 0 0,-1-2 1 0 0,1 0-1 0 0,-1-1 1 0 0,0 0-1 0 0,0-2 1 0 0,-1 0-1 0 0,0-1 0 0 0,0-1 1 0 0,0-1-1 0 0,-1 0 1 0 0,0-1-1 0 0,-1 0 1 0 0,0-2-1 0 0,-1 1 0 0 0,0-2 1 0 0,-1 0-1 0 0,0-1 1 0 0,6-10 116 0 0,5-19 124 0 0,-2-1 0 0 0,-2-2-1 0 0,-2 0 1 0 0,-2-1 0 0 0,-2 0 0 0 0,-2-1 0 0 0,-2-1 0 0 0,2-37-124 0 0,-6 50 372 0 0,-6 1 688 0 0,-21 49-660 0 0,14-1-376 0 0,1 0-1 0 0,0 0 0 0 0,1 0 0 0 0,1 1 0 0 0,0 0 1 0 0,1 0-1 0 0,0 0 0 0 0,1 0 0 0 0,1 0 0 0 0,0 0 1 0 0,1 1-1 0 0,0-1 0 0 0,1 0 0 0 0,1 0 0 0 0,0 1 0 0 0,1-1 1 0 0,1 0-1 0 0,0-1 0 0 0,2 5-23 0 0,128 248-221 0 0,-123-249 130 0 0,21 39-3143 0 0,-31-54 1951 0 0,-1-2 190 0 0</inkml:trace>
  <inkml:trace contextRef="#ctx0" brushRef="#br0" timeOffset="203.775">910 363 2232 0 0,'-2'-15'4589'0'0,"49"1"-4118"0"0,-45 13-308 0 0,260-13-5019 0 0,-221 14 3605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3:12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3540 0 0,'133'-27'6786'0'0,"59"-31"-11577"0"0,-191 58 4747 0 0,57-15-2441 0 0,-29 8 1283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3:12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24 876 0 0,'6'2'1508'0'0,"1"-4"-328"0"0,-3 4-328 0 0,3-4-280 0 0,-1 2-424 0 0,2-1-8 0 0,13-4-1236 0 0,0-4-124 0 0,1 0 20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3:1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1576 0 0,'11'2'1416'0'0,"-3"-1"-296"0"0,0-1-96 0 0,-2 2-303 0 0,2-2-221 0 0,-1 1-292 0 0,-1-1-20 0 0,-3 2-948 0 0,4-2 67 0 0,-7 0 57 0 0,0 0-512 0 0,1-3 56 0 0,-4 0 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3:1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1400 0 0,'10'-4'6820'0'0,"-4"19"-3900"0"0,-4 23-2817 0 0,1 0-1 0 0,3-1 1 0 0,1 0 0 0 0,1 0 0 0 0,2-1 0 0 0,2 0-1 0 0,2 0 1 0 0,2 2-103 0 0,42 134-758 0 0,-66-169-4856 0 0,-22-45 3170 0 0,18 15 1270 0 0</inkml:trace>
  <inkml:trace contextRef="#ctx0" brushRef="#br0" timeOffset="250.307">57 1 1440 0 0,'11'0'345'0'0,"0"0"0"0"0,1 1 0 0 0,-1 1 0 0 0,0 0 0 0 0,0 0 0 0 0,0 1 0 0 0,0 0 0 0 0,0 1 0 0 0,-1 0 0 0 0,1 1 0 0 0,-1 0 1 0 0,4 3-346 0 0,-7-5 72 0 0,-1 0 1 0 0,0 0 0 0 0,0 1 0 0 0,0 0 0 0 0,0 0 0 0 0,-1 0 0 0 0,0 1 0 0 0,1-1 0 0 0,-2 1 0 0 0,1 1-1 0 0,0-1 1 0 0,-1 0 0 0 0,0 1 0 0 0,-1 0 0 0 0,1 0 0 0 0,-1 0 0 0 0,0 1 0 0 0,0-1 0 0 0,-1 1 0 0 0,0 0-1 0 0,0-1 1 0 0,-1 1 0 0 0,0 0 0 0 0,0 0 0 0 0,0 0 0 0 0,-1 0 0 0 0,0 0 0 0 0,0 0 0 0 0,-1 0 0 0 0,0 0-1 0 0,0 0 1 0 0,-1-1 0 0 0,0 1 0 0 0,0 0 0 0 0,-2 2-73 0 0,-79 93 246 0 0,10-60-3766 0 0,67-38 2289 0 0,0-1 40 0 0</inkml:trace>
  <inkml:trace contextRef="#ctx0" brushRef="#br0" timeOffset="796.618">806 432 1772 0 0,'-2'8'386'0'0,"0"0"0"0"0,-1 0 0 0 0,0 0 0 0 0,0 0 0 0 0,-1 0 0 0 0,0-1 0 0 0,0 0 0 0 0,-1 1 0 0 0,0-2 1 0 0,0 1-1 0 0,-1 0 0 0 0,0-1 0 0 0,0 0 0 0 0,0-1 0 0 0,0 1 0 0 0,-1-1 0 0 0,0 0 0 0 0,0-1 0 0 0,-4 2-386 0 0,10-6 373 0 0,-4-33 545 0 0,8 13-796 0 0,1 0-1 0 0,1 1 0 0 0,0 0 1 0 0,1 0-1 0 0,1 0 0 0 0,1 0 0 0 0,1 1 1 0 0,0 1-1 0 0,12-16-121 0 0,6-17 74 0 0,117-179 93 0 0,-117 186-227 0 0,-26 43 32 0 0,-1 0-13 0 0,5 22-67 0 0,37 195 238 0 0,35 99-971 0 0,-77-314 640 0 0,0 0-1 0 0,1 0 1 0 0,-1 0-1 0 0,-1 0 1 0 0,1 1 0 0 0,0-1-1 0 0,0 0 1 0 0,-1 0-1 0 0,1 0 1 0 0,-1 0 0 0 0,0 0-1 0 0,0 0 1 0 0,0 0-1 0 0,1 0 1 0 0,-2-1 0 0 0,1 1-1 0 0,0 0 1 0 0,0 0-1 0 0,-1-1 1 0 0,1 1 0 0 0,0-1-1 0 0,-1 1 1 0 0,0-1-1 0 0,1 0 1 0 0,-1 1 0 0 0,0-1-1 0 0,0 0 1 0 0,0 0-1 0 0,0 0 1 0 0,1-1-1 0 0,-1 1 1 0 0,0 0 0 0 0,-1-1-1 0 0,1 1 1 0 0,0-1-1 0 0,0 0 1 0 0,0 1 0 0 0,0-1-1 0 0,-2 0 202 0 0,-12 0-1292 0 0</inkml:trace>
  <inkml:trace contextRef="#ctx0" brushRef="#br0" timeOffset="1061.764">818 394 1484 0 0,'0'0'1176'0'0,"-3"0"-216"0"0,2 0-164 0 0,1 0-104 0 0,3 0-127 0 0,0 0-9 0 0,2 0-28 0 0,3 0-72 0 0,1-1-108 0 0,12-2-20 0 0,-10 3-160 0 0,28-9-228 0 0,-10 6 12 0 0,0-6-708 0 0,4 4-704 0 0,-1-4 99 0 0,0 0 113 0 0,-3 0 36 0 0</inkml:trace>
  <inkml:trace contextRef="#ctx0" brushRef="#br0" timeOffset="3424.213">554 42 2392 0 0,'-20'14'367'0'0,"0"1"0"0"0,0 1 0 0 0,2 1 1 0 0,0 1-1 0 0,0 1 0 0 0,2 0 0 0 0,1 1 0 0 0,0 1 0 0 0,1 0 0 0 0,2 1 0 0 0,0 0 0 0 0,1 1 0 0 0,1 0 0 0 0,2 1 0 0 0,0 0 0 0 0,-2 14-367 0 0,10 58 899 0 0,8-68-867 0 0,1 0-1 0 0,1-1 1 0 0,2 0-1 0 0,0-1 1 0 0,2-1-1 0 0,1 0 1 0 0,0-1-1 0 0,2 0 1 0 0,1-1-1 0 0,1-1 1 0 0,1-1-1 0 0,21 17-31 0 0,-15-15-562 0 0,1-1 0 0 0,2-2 0 0 0,0-1 0 0 0,0-1 0 0 0,2-2 0 0 0,0-1 0 0 0,1-1 0 0 0,0-2 0 0 0,1-1 0 0 0,1-1 0 0 0,0-2 562 0 0,38 4-1132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3:15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55 636 1612 0 0,'-15'16'5026'0'0,"-2"-42"-3610"0"0,-4-42-1114 0 0,20 41-222 0 0,0 1-1 0 0,2 0 1 0 0,2-1 0 0 0,0 1-1 0 0,1 0 1 0 0,2 0-1 0 0,1 1 1 0 0,1 0 0 0 0,0 0-1 0 0,12-21-79 0 0,31-28 448 0 0,-35 99-404 0 0,50 185 94 0 0,34 135-1538 0 0,-107-330-3901 0 0,3-18 4244 0 0</inkml:trace>
  <inkml:trace contextRef="#ctx0" brushRef="#br0" timeOffset="280.257">527 290 3276 0 0,'12'-11'6031'0'0,"-13"38"-4351"0"0,0-9-1657 0 0,46 182 1256 0 0,-7-63-3913 0 0,-44-144-2870 0 0,-6-8 3963 0 0,4 0 475 0 0</inkml:trace>
  <inkml:trace contextRef="#ctx0" brushRef="#br0" timeOffset="886.706">508 326 1292 0 0,'-5'-5'306'0'0,"0"1"1"0"0,0 0-1 0 0,0-1 0 0 0,1 0 1 0 0,-1 0-1 0 0,1-1 0 0 0,1 1 0 0 0,-1-1 1 0 0,1 1-1 0 0,0-1 0 0 0,0 0 1 0 0,0-1-1 0 0,1 1 0 0 0,0 0 0 0 0,1-1 1 0 0,-1 1-1 0 0,1-1 0 0 0,0 0-306 0 0,1 5 232 0 0,3-11 130 0 0,-1 8-349 0 0,1 0 0 0 0,-1 1 0 0 0,1-1 0 0 0,1 1 0 0 0,-1-1 1 0 0,0 1-1 0 0,1 0 0 0 0,0 0 0 0 0,0 0 0 0 0,0 1 0 0 0,1 0 1 0 0,-1-1-1 0 0,1 2 0 0 0,-1-1 0 0 0,1 0 0 0 0,0 1 0 0 0,0 0 1 0 0,0 0-1 0 0,1 0 0 0 0,-1 1 0 0 0,0 0 0 0 0,1 0 0 0 0,-1 0 0 0 0,1 1 1 0 0,-1-1-1 0 0,1 1 0 0 0,-1 1 0 0 0,1-1 0 0 0,-1 1 0 0 0,0 0 1 0 0,1 0-1 0 0,-1 0 0 0 0,0 1 0 0 0,0 0 0 0 0,0 0 0 0 0,0 0 1 0 0,0 1-1 0 0,0 0 0 0 0,0 0 0 0 0,-1 0 0 0 0,0 0 0 0 0,1 1 0 0 0,-1-1 1 0 0,0 1-1 0 0,-1 0 0 0 0,1 0 0 0 0,-1 1 0 0 0,0-1 0 0 0,0 1 1 0 0,0 0-1 0 0,-1 0 0 0 0,1-1 0 0 0,-1 2-13 0 0,1 4 14 0 0,-1-1 0 0 0,0 1 0 0 0,-1 0-1 0 0,0-1 1 0 0,0 1 0 0 0,-1 0 0 0 0,0 0 0 0 0,-1 0 0 0 0,0-1-1 0 0,-1 1 1 0 0,0-1 0 0 0,0 1 0 0 0,-1-1 0 0 0,0 1 0 0 0,-1-1 0 0 0,0 0-1 0 0,-1-1 1 0 0,1 1 0 0 0,-2-1 0 0 0,1 0 0 0 0,-1 0 0 0 0,0 0-1 0 0,-1-1 1 0 0,-3 4-14 0 0,8-9-4 0 0,4 0 8 0 0,-1 0-1 0 0,1 1 1 0 0,-1-1 0 0 0,1 0-1 0 0,0 0 1 0 0,0 0 0 0 0,0 0-1 0 0,0 0 1 0 0,0 0 0 0 0,0-1-1 0 0,0 1 1 0 0,0-1 0 0 0,1 1-1 0 0,-1-1 1 0 0,1 0 0 0 0,-1 0-1 0 0,1 0 1 0 0,0 0 0 0 0,-1-1-1 0 0,1 1 1 0 0,0-1 0 0 0,-1 1-1 0 0,1-1 1 0 0,0 0 0 0 0,0 0-1 0 0,-1 0 1 0 0,2-1-4 0 0,9 5 7 0 0,-9-3-7 0 0,1-1 3 0 0,0 1-1 0 0,0 0 1 0 0,-1 0-1 0 0,1 0 1 0 0,0 0-1 0 0,0 1 1 0 0,-1 0 0 0 0,1 0-1 0 0,-1 0 1 0 0,0 0-1 0 0,1 1 1 0 0,-1 0-1 0 0,0 0 1 0 0,-1 0-1 0 0,1 0 1 0 0,0 1-1 0 0,-1-1 1 0 0,0 1-1 0 0,0 0 1 0 0,0 0-1 0 0,0 0 1 0 0,-1 0-1 0 0,1 1 1 0 0,-1-1-1 0 0,1 4-2 0 0,-7-2 3 0 0,-1 0-1 0 0,1 0 0 0 0,-1 0 0 0 0,0 0 0 0 0,-1-1 0 0 0,1 1 0 0 0,-1-1 0 0 0,0-1 0 0 0,0 1 0 0 0,-1-1 0 0 0,1 0 0 0 0,-1-1 0 0 0,0 0 0 0 0,0 0 0 0 0,0 0 0 0 0,0-1 1 0 0,-1 0-1 0 0,1 0 0 0 0,-1 0 0 0 0,1-1 0 0 0,-7 0-2 0 0,14-1 1 0 0,-4 1-200 0 0,1 1 1 0 0,-1-1-1 0 0,0 0 1 0 0,0 0-1 0 0,0 0 0 0 0,1 0 1 0 0,-1-1-1 0 0,0 1 1 0 0,0-1-1 0 0,0 0 1 0 0,0 0-1 0 0,0-1 1 0 0,0 1-1 0 0,0-1 1 0 0,0 0-1 0 0,1 0 1 0 0,-1 0-1 0 0,0 0 1 0 0,1-1-1 0 0,-1 1 1 0 0,1-1-1 0 0,-1 0 1 0 0,1 0-1 0 0,0-1 1 0 0,-1 1-1 0 0,1-1 1 0 0,-1 0 198 0 0,2-7-1222 0 0</inkml:trace>
  <inkml:trace contextRef="#ctx0" brushRef="#br0" timeOffset="1321.375">927 411 1036 0 0,'0'0'870'0'0,"26"28"2210"0"0,-19-19-2786 0 0,0 1 0 0 0,-1 0 0 0 0,0 1-1 0 0,0 0 1 0 0,-1 0 0 0 0,-1 0 0 0 0,0 0-1 0 0,0 1 1 0 0,-1-1 0 0 0,0 1 0 0 0,-1 0-1 0 0,0 9-293 0 0,-2-22 42 0 0,-1 1 0 0 0,1-1 0 0 0,0 1 1 0 0,-1-1-1 0 0,1 0 0 0 0,0 1 0 0 0,-1-1 0 0 0,1 1 0 0 0,-1-1 0 0 0,1 1 0 0 0,-1-1 0 0 0,1 1 0 0 0,-1-1 0 0 0,0 1 0 0 0,1 0 0 0 0,-1-1 0 0 0,0 1 0 0 0,1 0 0 0 0,-1-1 0 0 0,0 1 0 0 0,1 0 0 0 0,-1 0 0 0 0,0 0 0 0 0,1 0 0 0 0,-1 0 0 0 0,0 0 0 0 0,1 0 0 0 0,-1 0 0 0 0,0 0 0 0 0,0 0 0 0 0,1 0 0 0 0,-1 0 0 0 0,0 0 0 0 0,1 0 0 0 0,-1 1 0 0 0,0-1 0 0 0,1 0 0 0 0,-1 0 0 0 0,0 1 0 0 0,1-1 0 0 0,-1 1 0 0 0,1-1 0 0 0,-1 0 0 0 0,1 1 0 0 0,-1-1 0 0 0,1 1 0 0 0,-1 0 0 0 0,1-1 0 0 0,-1 1 0 0 0,1-1 0 0 0,-1 1 0 0 0,1 0 0 0 0,0-1 0 0 0,0 1 0 0 0,-1-1 0 0 0,1 1 0 0 0,0 0 0 0 0,0 0 0 0 0,0-1 0 0 0,-1 1 0 0 0,1 0 0 0 0,0-1 0 0 0,0 1 0 0 0,0 0 0 0 0,0 0 0 0 0,1-1-42 0 0,2-16 14 0 0,0 0-1 0 0,2 0 1 0 0,0 1 0 0 0,0-1-1 0 0,2 1 1 0 0,0 0-1 0 0,1 1 1 0 0,0-1-1 0 0,1 2 1 0 0,1-1-1 0 0,0 1 1 0 0,0 1-1 0 0,2 0 1 0 0,-1 0 0 0 0,2 1-1 0 0,-1 1 1 0 0,1 0-1 0 0,1 0 1 0 0,3 0-14 0 0,-14 9-12 0 0,-1 0 1 0 0,0 1-1 0 0,1-1 1 0 0,-1 1-1 0 0,1 0 1 0 0,-1-1-1 0 0,1 1 1 0 0,-1 0-1 0 0,1 0 1 0 0,-1 1-1 0 0,1-1 1 0 0,-1 1 0 0 0,1-1-1 0 0,-1 1 1 0 0,1 0-1 0 0,-1 0 1 0 0,0 0-1 0 0,0 0 1 0 0,1 0-1 0 0,-1 0 1 0 0,0 1-1 0 0,0-1 1 0 0,0 1-1 0 0,0-1 1 0 0,0 1-1 0 0,-1 0 1 0 0,1 0-1 0 0,0 0 1 0 0,-1 0-1 0 0,1 0 1 0 0,-1 0 0 0 0,0 0-1 0 0,0 0 1 0 0,0 1-1 0 0,0-1 1 0 0,0 1 11 0 0,30 91-127 0 0,-26 46-3328 0 0,-5-136 3151 0 0,-18 18-3543 0 0,16-20 2675 0 0</inkml:trace>
  <inkml:trace contextRef="#ctx0" brushRef="#br0" timeOffset="1601.285">1665 0 2632 0 0,'8'1'229'0'0,"0"0"0"0"0,0 0 0 0 0,0 1 0 0 0,0 0 0 0 0,-1 0 0 0 0,1 1 0 0 0,-1 0 0 0 0,1 1 0 0 0,-1-1 0 0 0,0 1 0 0 0,0 1 0 0 0,-1-1 0 0 0,1 1 0 0 0,-1 0 0 0 0,0 1 0 0 0,0-1 0 0 0,-1 1 0 0 0,0 0 0 0 0,0 1 0 0 0,0-1 0 0 0,-1 1 0 0 0,0 0 0 0 0,0 0 0 0 0,0 1 0 0 0,-1 0-229 0 0,57 197 1393 0 0,-65 39-295 0 0,0-218-1112 0 0,-2-1 1 0 0,0-1-1 0 0,-2 0 1 0 0,0 0-1 0 0,-2 0 1 0 0,-1-1-1 0 0,0-1 1 0 0,-2 0-1 0 0,-1-1 1 0 0,0 0-1 0 0,-2-1 1 0 0,0-1-1 0 0,-1-1 1 0 0,-1 0-1 0 0,0-1 1 0 0,-2-1-1 0 0,0-1 1 0 0,0-1-1 0 0,-1-1 1 0 0,-1-1 0 0 0,-10 3 13 0 0,4-2-529 0 0,-2-1 1 0 0,0-2 0 0 0,0-1 0 0 0,0-1 0 0 0,-1-2-1 0 0,0-1 1 0 0,-1-2 0 0 0,1-1 0 0 0,-1-1 0 0 0,1-2-1 0 0,-9-2 529 0 0,-78-14-1246 0 0,18-6 46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3:13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54 1836 0 0,'-3'-54'8182'0'0,"17"169"-6461"0"0,129 248-1747 0 0,-146-277-2514 0 0,2-84 2370 0 0,0 0-1 0 0,0 0 0 0 0,0 0 0 0 0,0 0 1 0 0,0 0-1 0 0,0 0 0 0 0,-1-1 1 0 0,1 1-1 0 0,-1 0 0 0 0,1-1 0 0 0,-1 1 1 0 0,0-1-1 0 0,0 1 0 0 0,0-1 1 0 0,0 0-1 0 0,0 0 0 0 0,0 0 0 0 0,0 0 1 0 0,0 0-1 0 0,0 0 0 0 0,0-1 1 0 0,0 1-1 0 0,-1-1 0 0 0,1 1 0 0 0,0-1 1 0 0,0 0-1 0 0,-1 0 0 0 0,1 0 1 0 0,0 0-1 0 0,-1 0 0 0 0,1 0 1 0 0,0-1-1 0 0,0 1 0 0 0,0-1 0 0 0,-1 0 1 0 0,1 0-1 0 0,0 1 0 0 0,0-2 171 0 0,-36-14-1314 0 0</inkml:trace>
  <inkml:trace contextRef="#ctx0" brushRef="#br0" timeOffset="233.117">1 315 1460 0 0,'12'-2'5154'0'0,"18"-2"-3451"0"0,46-6-1091 0 0,45-7 213 0 0,47-8-2457 0 0,-5-16-3304 0 0,-130 28 3726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3:0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88 169 1744 0 0,'10'-10'5343'0'0,"-17"28"-2920"0"0,0 5-2089 0 0,-13 245 1052 0 0,20-225-2204 0 0,0 24-5032 0 0,-1-64 4640 0 0,-4 3 42 0 0</inkml:trace>
  <inkml:trace contextRef="#ctx0" brushRef="#br0" timeOffset="542.829">0 154 2772 0 0,'59'-82'2897'0'0,"-52"75"-2756"0"0,0 0 0 0 0,0 1 0 0 0,0-1 0 0 0,1 2 0 0 0,0-1 0 0 0,0 1 0 0 0,1 0 0 0 0,0 1-1 0 0,-1 0 1 0 0,1 0 0 0 0,1 1 0 0 0,-1 0 0 0 0,0 1 0 0 0,5-1-141 0 0,-11 3 20 0 0,0 0 0 0 0,0 0 0 0 0,0 0 0 0 0,-1 0 1 0 0,1 1-1 0 0,0 0 0 0 0,0-1 0 0 0,-1 1 0 0 0,1 0 0 0 0,0 0 0 0 0,-1 0 0 0 0,1 1 1 0 0,-1-1-1 0 0,1 1 0 0 0,-1-1 0 0 0,0 1 0 0 0,0 0 0 0 0,0 0 0 0 0,0 0 0 0 0,0 0 0 0 0,0 0 1 0 0,0 0-1 0 0,0 1 0 0 0,-1-1 0 0 0,0 1 0 0 0,1-1 0 0 0,-1 1 0 0 0,0-1 0 0 0,0 1 0 0 0,0 0 1 0 0,0-1-1 0 0,-1 1 0 0 0,1 0 0 0 0,-1 0 0 0 0,0 0 0 0 0,0 0 0 0 0,0-1 0 0 0,0 4-20 0 0,-10 103 331 0 0,-62 42 40 0 0,72-148-358 0 0,0 0 0 0 0,1 1-1 0 0,-1-1 1 0 0,1 0 0 0 0,-1 0 0 0 0,1 0 0 0 0,0 0-1 0 0,0 0 1 0 0,0 0 0 0 0,0 0 0 0 0,1 0-1 0 0,0 0 1 0 0,-1 0 0 0 0,1-1 0 0 0,0 1-1 0 0,0-1 1 0 0,0 1 0 0 0,0-1 0 0 0,1 0-1 0 0,-1 1 1 0 0,1-1 0 0 0,-1-1 0 0 0,1 1 0 0 0,0 0-1 0 0,0-1 1 0 0,0 1 0 0 0,0-1 0 0 0,0 0-1 0 0,0 0 1 0 0,0 0 0 0 0,0 0 0 0 0,0-1-1 0 0,0 1 1 0 0,0-1 0 0 0,1 0 0 0 0,-1 0-1 0 0,0 0 1 0 0,0 0 0 0 0,1 0 0 0 0,-1-1 0 0 0,0 1-1 0 0,2-2-12 0 0,43 15 36 0 0,-44-12-22 0 0,-1 1-1 0 0,0 0 1 0 0,1 0-1 0 0,-1 0 1 0 0,0 0-1 0 0,0 1 1 0 0,0-1-1 0 0,-1 1 1 0 0,1 0-1 0 0,0 0 1 0 0,-1 0-1 0 0,0 0 1 0 0,0 0-1 0 0,0 0 1 0 0,0 1-1 0 0,0-1 1 0 0,-1 1-1 0 0,1-1 1 0 0,-1 1-1 0 0,0-1 1 0 0,0 1-1 0 0,-1 0 1 0 0,1 0-1 0 0,-1 0 1 0 0,1-1-1 0 0,-1 1 1 0 0,-1 0-1 0 0,1 0 1 0 0,0 0-1 0 0,-1-1 1 0 0,0 1-1 0 0,0 0 1 0 0,0 0-1 0 0,0-1 1 0 0,0 1-1 0 0,-1-1 1 0 0,0 1-1 0 0,0-1 1 0 0,0 0-1 0 0,0 0 1 0 0,0 0-1 0 0,0 0 1 0 0,-1 0-1 0 0,0 0 1 0 0,1 0-1 0 0,-1-1 1 0 0,0 1-1 0 0,0-1 1 0 0,-1 0-1 0 0,1 0 1 0 0,0 0-1 0 0,-1-1 1 0 0,1 1-1 0 0,-1-1 1 0 0,-1 1-14 0 0,-70 19-995 0 0,73-22 791 0 0,0 1 0 0 0,0-1 1 0 0,0 1-1 0 0,0-1 0 0 0,0 0 1 0 0,0 0-1 0 0,0 0 0 0 0,1 0 1 0 0,-1 0-1 0 0,0 0 1 0 0,0-1-1 0 0,1 1 0 0 0,-1-1 1 0 0,1 1-1 0 0,-1-1 0 0 0,1 0 1 0 0,0 1-1 0 0,0-1 1 0 0,0 0-1 0 0,-1 0 0 0 0,2 0 1 0 0,-1 0-1 0 0,0 0 0 0 0,0 0 1 0 0,1 0-1 0 0,-1 0 0 0 0,1 0 1 0 0,-1 0-1 0 0,1 0 1 0 0,0 0-1 0 0,0-1 204 0 0,0 1-1115 0 0</inkml:trace>
  <inkml:trace contextRef="#ctx0" brushRef="#br0" timeOffset="834.388">479 341 1972 0 0,'4'-2'137'0'0,"1"0"-1"0"0,-1 1 1 0 0,0-1 0 0 0,1 1-1 0 0,0 0 1 0 0,-1 0 0 0 0,1 1-1 0 0,0-1 1 0 0,-1 1-1 0 0,1 0 1 0 0,0 0 0 0 0,0 1-1 0 0,-1-1 1 0 0,1 1 0 0 0,0 0-1 0 0,-1 1 1 0 0,1-1 0 0 0,-1 1-1 0 0,1 0 1 0 0,-1 0-1 0 0,0 0 1 0 0,0 0 0 0 0,0 1-1 0 0,0-1 1 0 0,0 1 0 0 0,-1 0-1 0 0,1 1 1 0 0,-1-1-1 0 0,0 0 1 0 0,0 1 0 0 0,0 0-1 0 0,0 0 1 0 0,-1 0 0 0 0,1 0-1 0 0,-1 0 1 0 0,0 0-1 0 0,0 1 1 0 0,-1-1 0 0 0,1 1-1 0 0,-1 0-136 0 0,0 9 185 0 0,0 0 0 0 0,-1 0 0 0 0,-1 0 0 0 0,0 0 0 0 0,-1 0 0 0 0,0 0 0 0 0,-1 0 0 0 0,-1-1 0 0 0,0 1 0 0 0,-1-1 0 0 0,-1 0-1 0 0,0 0 1 0 0,0 0 0 0 0,-1-1 0 0 0,-5 6-185 0 0,-15 34 795 0 0,28-50-777 0 0,1 1 0 0 0,-1-2-1 0 0,1 1 1 0 0,0 0 0 0 0,-1 0 0 0 0,1 0-1 0 0,0-1 1 0 0,0 1 0 0 0,0-1-1 0 0,0 0 1 0 0,0 1 0 0 0,0-1 0 0 0,1 0-1 0 0,-1 0 1 0 0,0 0 0 0 0,0-1-1 0 0,1 1 1 0 0,-1 0 0 0 0,1-1 0 0 0,-1 0-1 0 0,1 1 1 0 0,-1-1 0 0 0,0 0-1 0 0,1 0 1 0 0,-1-1 0 0 0,1 1 0 0 0,-1 0-1 0 0,1-1 1 0 0,-1 1 0 0 0,0-1-1 0 0,2-1-17 0 0,3 2-20 0 0,192-37-2703 0 0,-52-18-2622 0 0,-119 38 4286 0 0</inkml:trace>
  <inkml:trace contextRef="#ctx0" brushRef="#br0" timeOffset="1812.766">1112 77 1132 0 0,'2'-2'189'0'0,"-1"-1"-1"0"0,1 1 1 0 0,-1 0-1 0 0,1 0 1 0 0,0-1 0 0 0,-1 1-1 0 0,1 1 1 0 0,0-1-1 0 0,0 0 1 0 0,1 0 0 0 0,-1 1-1 0 0,0-1 1 0 0,0 1-1 0 0,1 0 1 0 0,-1-1 0 0 0,1 1-1 0 0,-1 0 1 0 0,1 1-1 0 0,0-1 1 0 0,-1 0 0 0 0,1 1-1 0 0,0-1 1 0 0,-1 1-1 0 0,1 0 1 0 0,0 0 0 0 0,0 0-1 0 0,-1 0 1 0 0,1 1-1 0 0,0-1 1 0 0,-1 1 0 0 0,1-1-1 0 0,0 1 1 0 0,-1 0-1 0 0,1 0 1 0 0,0 1-189 0 0,91 41 974 0 0,-71-22-835 0 0,-2 1 0 0 0,0 1 0 0 0,-2 1 0 0 0,0 0 0 0 0,-2 1 0 0 0,-1 1 0 0 0,-1 1 0 0 0,-1 0 1 0 0,-1 1-1 0 0,-1 1 0 0 0,-2 0 0 0 0,-1 0 0 0 0,-2 0 0 0 0,0 1 0 0 0,-2 1 0 0 0,-1-1 0 0 0,-2 1 0 0 0,-1 1-139 0 0,0-11 15 0 0,-2 1 0 0 0,0-1-1 0 0,-1 1 1 0 0,-1-1-1 0 0,-2 0 1 0 0,0 0 0 0 0,-1 0-1 0 0,0 0 1 0 0,-2-1-1 0 0,-1 1-14 0 0,-36 62-739 0 0,0-46-3027 0 0,31-62 2 0 0,17 3 2701 0 0</inkml:trace>
  <inkml:trace contextRef="#ctx0" brushRef="#br0" timeOffset="2061.492">1545 457 1440 0 0,'6'-6'3687'0'0,"15"-2"-3098"0"0,-14 6-207 0 0,298-68 2344 0 0,-177 49-5956 0 0,-91 5 690 0 0,-29 8 1290 0 0</inkml:trace>
  <inkml:trace contextRef="#ctx0" brushRef="#br0" timeOffset="2312.401">1879 136 2016 0 0,'-16'-5'5539'0'0,"13"16"-3395"0"0,1 6-1989 0 0,-3 278 2229 0 0,5-292-2459 0 0,7 112-50 0 0,17-44-5050 0 0,-16-69 1498 0 0,-2-6 2607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3:0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247 395 2040 0 0,'-4'32'3373'0'0,"-12"20"-2497"0"0,10-33-339 0 0,-24 36 2360 0 0,31-98-1529 0 0,5 16-1319 0 0,1 1 0 0 0,1-1 0 0 0,1 1 0 0 0,1 1 1 0 0,2 0-1 0 0,0 0 0 0 0,2 1 0 0 0,1 0 0 0 0,4-3-49 0 0,-18 26-1 0 0,141-171-196 0 0,-102 227 18 0 0,96 286-63 0 0,-133-269-1326 0 0,-4-69 1350 0 0,0 0 0 0 0,0 0 0 0 0,0 0 0 0 0,0 0-1 0 0,-1 0 1 0 0,1 0 0 0 0,-1-1 0 0 0,0 1-1 0 0,0 0 1 0 0,0-1 0 0 0,0 0 0 0 0,0 1 0 0 0,-1-1-1 0 0,1 0 1 0 0,-1 0 0 0 0,1 0 0 0 0,-1-1-1 0 0,0 1 1 0 0,1-1 0 0 0,-1 1 0 0 0,0-1 0 0 0,0 0-1 0 0,0 0 1 0 0,0 0 0 0 0,0-1 0 0 0,0 1-1 0 0,-1-1 1 0 0,1 1 0 0 0,0-1 0 0 0,0 0 0 0 0,-1 0 218 0 0,-8 0-1154 0 0</inkml:trace>
  <inkml:trace contextRef="#ctx0" brushRef="#br0" timeOffset="185.114">338 420 1932 0 0,'0'0'1264'0'0,"0"-1"-260"0"0,0-1-156 0 0,2 2-187 0 0,1-3-125 0 0,4 3-12 0 0,-3-1-100 0 0,19-4-124 0 0,-1 1-80 0 0,2-2-288 0 0,2 0-32 0 0,1 1 12 0 0,-1 1-396 0 0,1-1-264 0 0,3-2 60 0 0,-3 2 59 0 0,-1-2-659 0 0,-2 2 64 0 0</inkml:trace>
  <inkml:trace contextRef="#ctx0" brushRef="#br0" timeOffset="575.534">889 455 2356 0 0,'-4'-10'4526'0'0,"-11"-72"-3566"0"0,15 59-874 0 0,2 1 0 0 0,1-1 0 0 0,1 1 0 0 0,1 0 0 0 0,0 0 0 0 0,2 0 0 0 0,1 1 0 0 0,0 0 0 0 0,2 0 0 0 0,0 1 0 0 0,1 0 0 0 0,1 1 0 0 0,1 0 0 0 0,1 1 0 0 0,12-13-86 0 0,-24 30 1 0 0,-1-1 1 0 0,1 1 0 0 0,-1 0 0 0 0,1-1 0 0 0,-1 1 0 0 0,1 0 0 0 0,0 0 0 0 0,0 0 0 0 0,-1 0-1 0 0,1 0 1 0 0,0 0 0 0 0,0 1 0 0 0,0-1 0 0 0,0 0 0 0 0,0 1 0 0 0,0 0 0 0 0,0-1-1 0 0,0 1 1 0 0,0 0 0 0 0,0 0 0 0 0,0 0 0 0 0,0 1 0 0 0,0-1 0 0 0,0 0 0 0 0,0 1 0 0 0,0-1-1 0 0,0 1 1 0 0,0 0 0 0 0,0-1 0 0 0,0 1 0 0 0,-1 0 0 0 0,1 0 0 0 0,0 0 0 0 0,0 1 0 0 0,-1-1-1 0 0,1 0 1 0 0,-1 0 0 0 0,1 1 0 0 0,-1-1 0 0 0,0 1 0 0 0,1 0 0 0 0,-1 0-2 0 0,47 83-39 0 0,-40-68 38 0 0,19 40-17 0 0,-3-10 0 0 0,-2 1 0 0 0,-2 0 0 0 0,-2 2 0 0 0,-3 0 0 0 0,1 10 18 0 0,-16-56-274 0 0,6 39 226 0 0,-9-16-5803 0 0,-1-19 4597 0 0</inkml:trace>
  <inkml:trace contextRef="#ctx0" brushRef="#br0" timeOffset="2170.346">436 27 1880 0 0,'-4'-2'163'0'0,"0"1"0"0"0,0 0 0 0 0,-1 0 0 0 0,1 0 0 0 0,0 0 0 0 0,0 0-1 0 0,-1 1 1 0 0,1 0 0 0 0,0 0 0 0 0,-1 0 0 0 0,1 0 0 0 0,0 1 0 0 0,-1 0 0 0 0,1 0 0 0 0,0 0 0 0 0,0 0 0 0 0,0 1-1 0 0,0-1 1 0 0,0 1 0 0 0,0 0 0 0 0,0 1 0 0 0,0-1 0 0 0,1 0 0 0 0,-2 3-163 0 0,-18 6 105 0 0,1 1 0 0 0,0 1 1 0 0,1 1-1 0 0,0 2 0 0 0,2-1 1 0 0,-1 2-1 0 0,2 1 0 0 0,1 0 0 0 0,0 1 1 0 0,1 1-1 0 0,1 1 0 0 0,1 0 1 0 0,1 1-1 0 0,1 0 0 0 0,0 1 0 0 0,2 0 1 0 0,1 1-1 0 0,1 0 0 0 0,1 0 1 0 0,1 1-1 0 0,1 0 0 0 0,1 2-105 0 0,5-8 24 0 0,0-1-1 0 0,2 1 1 0 0,1-1 0 0 0,0 0-1 0 0,1 0 1 0 0,1 0-1 0 0,0 0 1 0 0,1-1 0 0 0,2 0-1 0 0,-1-1 1 0 0,2 0 0 0 0,0 0-1 0 0,1-1 1 0 0,0 0 0 0 0,2-1-1 0 0,-1 0 1 0 0,2-1-1 0 0,0-1 1 0 0,0 0 0 0 0,14 8-24 0 0,9 6-700 0 0,2-2 0 0 0,1-2 0 0 0,0-1 0 0 0,2-3 0 0 0,0-1 1 0 0,1-2-1 0 0,43 9 700 0 0,-6-7-1388 0 0,3-6-56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3:08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1 197 880 0 0,'31'3'7984'0'0,"-5"72"-8090"0"0,-23-61 773 0 0,14 50-563 0 0,-4 1 1 0 0,-2 0-1 0 0,-4 0 1 0 0,0 56-105 0 0,-7-119-166 0 0,0 0 1 0 0,-1 0 0 0 0,1 0-1 0 0,-1 0 1 0 0,0 0-1 0 0,1 0 1 0 0,-1 0 0 0 0,0 0-1 0 0,0 0 1 0 0,0 0-1 0 0,0 0 1 0 0,0-1 0 0 0,-1 1-1 0 0,1-1 1 0 0,-1 1-1 0 0,1-1 1 0 0,-1 1-1 0 0,1-1 1 0 0,-1 0 0 0 0,0 1-1 0 0,0-1 1 0 0,1 0-1 0 0,-1 0 1 0 0,0 0 0 0 0,0-1-1 0 0,0 1 1 0 0,0 0-1 0 0,0-1 1 0 0,0 1-1 0 0,0-1 1 0 0,0 0 0 0 0,0 0-1 0 0,-1 1 1 0 0,1-1-1 0 0,0-1 1 0 0,0 1 0 0 0,0 0-1 0 0,0 0 1 0 0,0-1-1 0 0,0 0 1 0 0,-2 0 165 0 0,-21-11-1153 0 0</inkml:trace>
  <inkml:trace contextRef="#ctx0" brushRef="#br0" timeOffset="248.795">57 63 1772 0 0,'2'-4'256'0'0,"1"-1"-1"0"0,0 1 0 0 0,0 0 1 0 0,0 0-1 0 0,0 0 0 0 0,1 0 1 0 0,0 1-1 0 0,0-1 0 0 0,0 1 1 0 0,0 0-1 0 0,0 0 1 0 0,0 0-1 0 0,1 1 0 0 0,-1 0 1 0 0,1-1-1 0 0,0 2 0 0 0,0-1 1 0 0,0 0-1 0 0,0 1 1 0 0,1 0-256 0 0,3 1 129 0 0,-1 0 0 0 0,1 0 1 0 0,0 1-1 0 0,-1 0 0 0 0,1 0 1 0 0,-1 1-1 0 0,1 0 1 0 0,-1 1-1 0 0,0 0 0 0 0,0 0 1 0 0,0 1-1 0 0,0 0 0 0 0,-1 0 1 0 0,1 1-1 0 0,-1 0 0 0 0,0 0 1 0 0,5 6-130 0 0,-6-7 38 0 0,1 1 1 0 0,-1 1 0 0 0,0-1-1 0 0,0 1 1 0 0,0 0 0 0 0,-1 1-1 0 0,0-1 1 0 0,-1 1-1 0 0,1 0 1 0 0,-1 0 0 0 0,-1 1-1 0 0,1-1 1 0 0,-1 1-1 0 0,0 0 1 0 0,-1-1 0 0 0,0 1-1 0 0,0 0 1 0 0,-1 1 0 0 0,0-1-1 0 0,0 0 1 0 0,-1 0-1 0 0,0 0 1 0 0,0 1 0 0 0,-2 4-39 0 0,-1-4-41 0 0,-1 1 1 0 0,1-1 0 0 0,-2 0 0 0 0,1-1 0 0 0,-1 1 0 0 0,-1-1 0 0 0,0 0 0 0 0,0 0-1 0 0,0-1 1 0 0,-1 0 0 0 0,0 0 0 0 0,0 0 0 0 0,-1-1 0 0 0,0 0 0 0 0,0 0 0 0 0,0-1-1 0 0,-1 0 1 0 0,0-1 0 0 0,0 0 0 0 0,0 0 0 0 0,-5 1 40 0 0,5-3-378 0 0,0 0 1 0 0,0 0-1 0 0,0-1 1 0 0,0 0-1 0 0,0 0 1 0 0,-1-1-1 0 0,1-1 1 0 0,0 1-1 0 0,0-1 0 0 0,0-1 1 0 0,0 0-1 0 0,0 0 1 0 0,1-1-1 0 0,-1 0 1 0 0,-7-3 377 0 0,-2-4-1232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3:07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33 349 1972 0 0,'-4'0'-251'0'0,"-25"-3"7325"0"0,38-6-6480 0 0,121-12 801 0 0,169-13-160 0 0,-18 3-3584 0 0,-221 13-1867 0 0,-59 17 2962 0 0,-6-3 50 0 0,-22-16 40 0 0</inkml:trace>
  <inkml:trace contextRef="#ctx0" brushRef="#br0" timeOffset="247.758">404 18 1844 0 0,'-3'-17'6922'0'0,"-3"29"-4445"0"0,-5 31-2019 0 0,-2 351-1475 0 0,42-191-5310 0 0,-23-183 4999 0 0,0-3 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6:4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1360 0 0,'0'0'295'0'0,"0"0"-69"0"0,0 0-29 0 0,1-21 1254 0 0,15-17 294 0 0,16 6 1395 0 0,-39 39-1906 0 0,-5 41-1116 0 0,32 76-102 0 0,-19-119-9 0 0,1 0 0 0 0,0 0 0 0 0,0 0 1 0 0,0 0-1 0 0,0 0 0 0 0,1-1 0 0 0,-1 1 0 0 0,1-1 0 0 0,1 1 0 0 0,-1-1 0 0 0,1 0 0 0 0,-1 0 0 0 0,1-1 0 0 0,0 1 0 0 0,0-1 0 0 0,1 0 1 0 0,-1 0-1 0 0,1 0 0 0 0,-1 0 0 0 0,1-1 0 0 0,0 0 0 0 0,0 0 0 0 0,0 0 0 0 0,0-1 0 0 0,0 0 0 0 0,1 0 0 0 0,-1 0 0 0 0,0 0 1 0 0,0-1-1 0 0,1 0 0 0 0,-1 0 0 0 0,0 0 0 0 0,1-1 0 0 0,1 0-7 0 0,5-4 4 0 0,0-1 0 0 0,-1 0 1 0 0,1-1-1 0 0,-1 0 0 0 0,0-1 0 0 0,-1 0 1 0 0,0-1-1 0 0,0 0 0 0 0,-1-1 0 0 0,0 1 1 0 0,-1-2-1 0 0,0 1 0 0 0,-1-1 0 0 0,0-1 0 0 0,0 1 1 0 0,-1-1-1 0 0,0-2-4 0 0,-5 17-122 0 0,-1 0 118 0 0,0 0 0 0 0,0 0 0 0 0,1 0 0 0 0,0 0 0 0 0,0 0 0 0 0,-1 0 0 0 0,2 0 0 0 0,-1 0 0 0 0,0-1 0 0 0,1 1 0 0 0,-1 0 0 0 0,1-1 0 0 0,0 1 0 0 0,0-1 0 0 0,0 1 0 0 0,0-1 0 0 0,0 0 0 0 0,0 0 1 0 0,1 0-1 0 0,-1 0 0 0 0,1 0 0 0 0,-1-1 0 0 0,2 1 4 0 0,12 2-9 0 0,1-2 1 0 0,-1 0-1 0 0,1-1 1 0 0,0 0-1 0 0,0-2 1 0 0,0 0-1 0 0,-1 0 1 0 0,1-2-1 0 0,0 0 1 0 0,-1-1-1 0 0,0-1 1 0 0,0 0-1 0 0,0-1 1 0 0,-1-1-1 0 0,11-6 9 0 0,-23 13-4 0 0,1-1 0 0 0,-1 0-1 0 0,1-1 1 0 0,-1 1-1 0 0,1 0 1 0 0,-1-1 0 0 0,0 0-1 0 0,1 0 1 0 0,-1 0 0 0 0,0 0-1 0 0,-1 0 1 0 0,1-1 0 0 0,0 1-1 0 0,0-1 1 0 0,-1 0 0 0 0,0 1-1 0 0,1-1 1 0 0,-1 0 0 0 0,0-1-1 0 0,-1 1 1 0 0,1 0-1 0 0,-1-1 1 0 0,1 1 0 0 0,-1 0-1 0 0,0-1 1 0 0,0 0 0 0 0,0 1-1 0 0,-1-1 1 0 0,1 0 0 0 0,-1 1-1 0 0,0-1 1 0 0,0 0 0 0 0,0 1-1 0 0,-1-1 1 0 0,1 0 0 0 0,-1 1-1 0 0,0-1 1 0 0,0 1 0 0 0,0-1-1 0 0,0 1 1 0 0,-1-1-1 0 0,1 1 1 0 0,-1 0 0 0 0,0-1-1 0 0,0 1 1 0 0,0 0 0 0 0,0 0-1 0 0,-1 1 1 0 0,1-1 0 0 0,-1 0-1 0 0,0 1 1 0 0,0 0 0 0 0,0-1-1 0 0,0 1 1 0 0,0 0 0 0 0,0 1-1 0 0,-2-2 5 0 0,-94-35-121 0 0,99 38 108 0 0,110 14-61 0 0,367 10-14 0 0,-466-23 81 0 0,-1-1-1 0 0,0 1 1 0 0,1-2-1 0 0,-1 1 1 0 0,0-2-1 0 0,0 1 1 0 0,1-1-1 0 0,-1-1 1 0 0,0 0-1 0 0,-1 0 1 0 0,1-1-1 0 0,-1 0 1 0 0,1-1-1 0 0,-1 0 1 0 0,-1 0-1 0 0,6-4 8 0 0,-14 5 7 0 0,1 0-1 0 0,-1 1 1 0 0,0-1-1 0 0,0 0 1 0 0,0 1-1 0 0,-1-1 0 0 0,0 1 1 0 0,1-1-1 0 0,-1 0 1 0 0,0 1-1 0 0,-1-1 1 0 0,1 1-1 0 0,0 0 1 0 0,-1-1-1 0 0,0 1 1 0 0,0 0-1 0 0,0 0 1 0 0,0 0-1 0 0,-1 0 1 0 0,1 1-1 0 0,-1-1 0 0 0,1 1 1 0 0,-1-1-1 0 0,0 1 1 0 0,0 0-1 0 0,0 0 1 0 0,0 0-1 0 0,0 0 1 0 0,-1 1-1 0 0,1-1 1 0 0,-1 1-1 0 0,1 0 1 0 0,-1 0-1 0 0,1 0 1 0 0,-1 0-1 0 0,1 1 0 0 0,-1 0 1 0 0,0-1-1 0 0,1 1 1 0 0,-3 1-7 0 0,-10-4 15 0 0,1 1 0 0 0,-1 0 1 0 0,0 1-1 0 0,0 1 0 0 0,1 1 1 0 0,-1 0-1 0 0,0 1 0 0 0,1 1 1 0 0,-1 0-1 0 0,1 1 0 0 0,0 1 0 0 0,0 0 1 0 0,1 1-1 0 0,-1 1 0 0 0,1 0 1 0 0,0 1-1 0 0,1 0 0 0 0,-6 6-15 0 0,16-12 4 0 0,1 0-1 0 0,0 1 1 0 0,0-1-1 0 0,1 1 0 0 0,-1 0 1 0 0,0 0-1 0 0,1-1 1 0 0,0 1-1 0 0,-1 0 1 0 0,1 0-1 0 0,0 0 0 0 0,1 0 1 0 0,-1 1-1 0 0,0-1 1 0 0,1 0-1 0 0,0 0 1 0 0,0 0-1 0 0,0 1 0 0 0,0-1 1 0 0,0 0-1 0 0,1 0 1 0 0,-1 0-1 0 0,1 0 1 0 0,0 0-1 0 0,0 0 0 0 0,0 0 1 0 0,0 0-1 0 0,1 0 1 0 0,-1 0-1 0 0,1 0 1 0 0,0-1-1 0 0,0 1 0 0 0,0 0 1 0 0,0-1-1 0 0,0 0 1 0 0,0 0-1 0 0,1 1 1 0 0,-1-1-1 0 0,1 0 0 0 0,-1-1 1 0 0,1 1-4 0 0,121 66-185 0 0,-83-55-892 0 0,1-3 0 0 0,0-1 0 0 0,1-3 0 0 0,-1-1 1 0 0,1-2-1 0 0,34-2 1077 0 0,-43-1-1187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3:5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4 177 1440 0 0,'14'-7'3789'0'0,"-12"10"336"0"0,-3 15-4146 0 0,4 44 677 0 0,3 0 1 0 0,3 0 0 0 0,2-1-1 0 0,18 53-656 0 0,-19-72 59 0 0,-9-41-216 0 0,-1 0 0 0 0,0 0 1 0 0,1 0-1 0 0,-1 0 0 0 0,0 0 0 0 0,0 0 1 0 0,1 0-1 0 0,-1 0 0 0 0,0 0 1 0 0,0 0-1 0 0,0 0 0 0 0,0 0 0 0 0,-1 0 1 0 0,1 0-1 0 0,0 0 0 0 0,0 0 1 0 0,0 0-1 0 0,-1 0 0 0 0,1 0 0 0 0,-1-1 1 0 0,1 1-1 0 0,0 0 0 0 0,-1 0 1 0 0,0 0-1 0 0,1 0 0 0 0,-1 0 0 0 0,1-1 1 0 0,-1 1-1 0 0,0 0 0 0 0,0-1 1 0 0,1 1-1 0 0,-1 0 0 0 0,0-1 0 0 0,0 1 1 0 0,0-1-1 0 0,0 1 0 0 0,0-1 1 0 0,0 0-1 0 0,0 1 0 0 0,0-1 0 0 0,0 0 1 0 0,0 0-1 0 0,0 1 0 0 0,0-1 0 0 0,0 0 1 0 0,0 0-1 0 0,0 0 0 0 0,0 0 1 0 0,0 0-1 0 0,0-1 0 0 0,0 1 0 0 0,0 0 1 0 0,0 0-1 0 0,0-1 0 0 0,0 1 157 0 0,-15-3-1114 0 0</inkml:trace>
  <inkml:trace contextRef="#ctx0" brushRef="#br0" timeOffset="556.545">12 212 1540 0 0,'-11'-46'3482'0'0,"12"42"-3408"0"0,0-1 0 0 0,0 0 1 0 0,1 1-1 0 0,0-1 0 0 0,0 1 1 0 0,0-1-1 0 0,0 1 0 0 0,1 0 1 0 0,0 0-1 0 0,0 0 1 0 0,0 0-1 0 0,0 1 0 0 0,0-1 1 0 0,1 1-1 0 0,0 0 0 0 0,-1 0 1 0 0,1 0-1 0 0,0 0 0 0 0,1 1 1 0 0,-1 0-1 0 0,0 0 1 0 0,1 0-1 0 0,-1 0 0 0 0,1 0 1 0 0,4 0-75 0 0,-3 7 20 0 0,1 0 0 0 0,-1 1 0 0 0,0 0 0 0 0,0 0 0 0 0,0 0 0 0 0,-1 1 0 0 0,0-1 1 0 0,0 1-1 0 0,-1 0 0 0 0,0 1 0 0 0,0-1 0 0 0,-1 1 0 0 0,0 0 0 0 0,0 0 0 0 0,0 0 1 0 0,-1 0-1 0 0,-1 0 0 0 0,1 1 0 0 0,-1-1 0 0 0,-1 0 0 0 0,0 1 0 0 0,0 7-20 0 0,0 119 825 0 0,3-131-785 0 0,0 1 1 0 0,0-1-1 0 0,0 0 0 0 0,1 0 0 0 0,-1 0 0 0 0,1 0 1 0 0,0-1-1 0 0,0 0 0 0 0,1 1 0 0 0,-1-2 1 0 0,1 1-1 0 0,-1 0 0 0 0,1-1 0 0 0,0 0 1 0 0,0 0-1 0 0,0 0 0 0 0,0-1 0 0 0,0 0 0 0 0,0 0-40 0 0,6 3 60 0 0,-5-2-35 0 0,1 0-1 0 0,-1 0 1 0 0,0 1 0 0 0,0-1-1 0 0,-1 1 1 0 0,1 1-1 0 0,0-1 1 0 0,-1 1 0 0 0,0 0-1 0 0,0 0 1 0 0,0 0 0 0 0,0 1-1 0 0,-1 0 1 0 0,1 0-1 0 0,-1 0 1 0 0,-1 0 0 0 0,1 1-1 0 0,-1-1 1 0 0,0 1 0 0 0,0 0-1 0 0,0 0 1 0 0,-1 0-1 0 0,0 0 1 0 0,0 1 0 0 0,-1-1-1 0 0,0 1 1 0 0,1 5-25 0 0,-5-4 44 0 0,0 0 1 0 0,-1-1-1 0 0,1 0 0 0 0,-2 1 1 0 0,1-1-1 0 0,-1-1 0 0 0,0 1 1 0 0,0-1-1 0 0,0 0 0 0 0,-1 0 1 0 0,0 0-1 0 0,0-1 1 0 0,-1 0-1 0 0,0 0 0 0 0,0 0 1 0 0,0-1-1 0 0,-5 2-44 0 0,-79 21-1191 0 0,89-28 984 0 0,1 0 0 0 0,-1-1 0 0 0,1 1 0 0 0,-1-1 0 0 0,1 0 0 0 0,0 1 0 0 0,-1-1 0 0 0,1 0 0 0 0,0 0 0 0 0,0 0 0 0 0,0 0 0 0 0,0 0 0 0 0,1 0 0 0 0,-1 0 0 0 0,0 0 1 0 0,1 0-1 0 0,-1 0 0 0 0,1 0 0 0 0,0 0 0 0 0,0 0 0 0 0,0-1 0 0 0,0 1 0 0 0,0 0 0 0 0,0 0 0 0 0,1 0 0 0 0,-1 0 0 0 0,1 0 0 0 0,-1 0 0 0 0,1 0 0 0 0,0 0 1 0 0,0 0-1 0 0,0-1 207 0 0,10-30-1218 0 0</inkml:trace>
  <inkml:trace contextRef="#ctx0" brushRef="#br0" timeOffset="1010.357">599 291 1552 0 0,'26'3'5793'0'0,"15"40"-4987"0"0,-34-33-327 0 0,12 17 0 0 0,-2 1 0 0 0,0 1 0 0 0,-3 1 1 0 0,0 0-1 0 0,-2 1 0 0 0,-1 0 0 0 0,3 17-479 0 0,-7-28 243 0 0,22 156 1923 0 0,-29-170-2155 0 0,-1-1 0 0 0,1 0 0 0 0,-1 1 0 0 0,0-1 0 0 0,-1 0-1 0 0,1 0 1 0 0,-1 0 0 0 0,0 0 0 0 0,0 0 0 0 0,0-1 0 0 0,-1 1 0 0 0,0 0 0 0 0,0-1 0 0 0,0 0 0 0 0,0 0 0 0 0,-1 0 0 0 0,1 0 0 0 0,-1 0 0 0 0,0-1 0 0 0,0 1 0 0 0,-1-1 0 0 0,1 0 0 0 0,-1-1 0 0 0,1 1 0 0 0,-1-1 0 0 0,0 0 0 0 0,-4 1-11 0 0,4-1-221 0 0,0-1 1 0 0,0 1 0 0 0,0-1-1 0 0,0-1 1 0 0,0 1-1 0 0,-1-1 1 0 0,1 0 0 0 0,0 0-1 0 0,0-1 1 0 0,-1 1-1 0 0,1-1 1 0 0,0 0 0 0 0,0-1-1 0 0,0 1 1 0 0,0-1-1 0 0,0 0 1 0 0,0 0 0 0 0,-1-2 220 0 0,-4-4-499 0 0,0-1 0 0 0,1 0 1 0 0,1 0-1 0 0,-1-1 1 0 0,2 0-1 0 0,-1-1 1 0 0,1 0-1 0 0,1 0 0 0 0,0 0 1 0 0,1-1-1 0 0,0 0 1 0 0,1 0-1 0 0,0 0 0 0 0,0 0 1 0 0,2-1-1 0 0,-1-5 499 0 0,2 16-43 0 0,-9-43-1142 0 0</inkml:trace>
  <inkml:trace contextRef="#ctx0" brushRef="#br0" timeOffset="1322.294">622 116 1416 0 0,'0'4'7442'0'0,"-2"-33"-3960"0"0,-68-22-2043 0 0,26 62-4775 0 0,56-4-2098 0 0,16-10 3907 0 0,-13 2 485 0 0</inkml:trace>
  <inkml:trace contextRef="#ctx0" brushRef="#br0" timeOffset="1616.906">1123 0 2340 0 0,'14'12'4043'0'0,"19"23"-3133"0"0,-10 6-600 0 0,-3 0 0 0 0,-1 2-1 0 0,-1 0 1 0 0,-3 0 0 0 0,-2 2 0 0 0,-1 0 0 0 0,-3 0 0 0 0,-1 1 0 0 0,-3 0 0 0 0,-1 0 0 0 0,-3 1 0 0 0,-2 1-310 0 0,0-24 4 0 0,-1 0 0 0 0,-2-1 0 0 0,0 1 0 0 0,-2-1 0 0 0,0 0 0 0 0,-2-1 0 0 0,0 0 0 0 0,-1 0 0 0 0,-2 0 0 0 0,0-1 0 0 0,-1-1 0 0 0,-1 0 0 0 0,-1-1 0 0 0,-1 0 0 0 0,0-1 0 0 0,-1-1 0 0 0,-1 0 0 0 0,-1-1 0 0 0,-1-1 0 0 0,-10 6-4 0 0,8-12-585 0 0,-1-1 0 0 0,0-1 0 0 0,0-2 0 0 0,-1 0 0 0 0,0-1 0 0 0,0-1 0 0 0,0-1 0 0 0,0-1-1 0 0,0-1 1 0 0,0-1 0 0 0,0-2 0 0 0,0 0 0 0 0,1-1 0 0 0,-20-6 585 0 0,-29-12-1057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3:55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1868 0 0,'5'7'529'0'0,"0"1"-368"0"0,-1 0-1 0 0,0 1 1 0 0,0-1 0 0 0,0 1-1 0 0,-1 0 1 0 0,-1 0 0 0 0,1 1-1 0 0,-1-1 1 0 0,-1 0 0 0 0,0 1-1 0 0,0-1 1 0 0,-1 1 0 0 0,0-1-1 0 0,-1 1 1 0 0,0-1 0 0 0,0 0-1 0 0,-2 5-160 0 0,-3 4 118 0 0,0 1 0 0 0,-1-1-1 0 0,0-1 1 0 0,-2 1-1 0 0,0-1 1 0 0,-1-1-1 0 0,-1 0 1 0 0,0 0-1 0 0,-1-1 1 0 0,-1 0 0 0 0,0-1-1 0 0,-1-1 1 0 0,0 0-1 0 0,-2 0-117 0 0,-98 26-3702 0 0,111-39 2402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3:2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416 101 1228 0 0,'32'-14'4608'0'0,"-32"11"-4477"0"0,0 3 1 0 0,4-4-37 0 0,-3 4-90 0 0,0-1 1 0 0,0 1-1 0 0,0-1 1 0 0,0 0-1 0 0,-1 0 1 0 0,1 0-1 0 0,0 0 1 0 0,0 1-1 0 0,0-1 1 0 0,-1 0-1 0 0,1 0 1 0 0,-1 0-1 0 0,1 0 1 0 0,-1-1-1 0 0,1 1 1 0 0,-1 0-1 0 0,1 0 1 0 0,-1 0 0 0 0,0 0-1 0 0,0 0 1 0 0,0-1-1 0 0,1 1 1 0 0,-1 0-1 0 0,0 0 1 0 0,-1 0-1 0 0,1 0 1 0 0,0-1-1 0 0,0 1 1 0 0,0 0-1 0 0,-1 0 1 0 0,1 0-1 0 0,0 0 1 0 0,-1 0-1 0 0,1-1 1 0 0,-1 1-1 0 0,0 0 1 0 0,1 0-1 0 0,-1 0 1 0 0,0 1-1 0 0,1-1 1 0 0,-1 0-1 0 0,0 0 1 0 0,0 0-1 0 0,0 0 1 0 0,0 1-1 0 0,0-1 1 0 0,0 0-1 0 0,0 1 1 0 0,0-1-1 0 0,0 1 1 0 0,0-1-1 0 0,0 1 1 0 0,0 0-1 0 0,0-1 1 0 0,-1 1-1 0 0,1 0 1 0 0,0 0-1 0 0,0 0 1 0 0,0 0-1 0 0,-1 0 1 0 0,1 0-1 0 0,0 0 1 0 0,0 0-1 0 0,0 0 1 0 0,0 1-1 0 0,-1-1-5 0 0,-20 2-20 0 0,0 1-1 0 0,0 1 0 0 0,1 1 1 0 0,-1 1-1 0 0,1 1 1 0 0,0 1-1 0 0,1 0 0 0 0,0 2 1 0 0,0 0-1 0 0,1 1 1 0 0,1 1-1 0 0,-2 3 21 0 0,11-3 27 0 0,1 0 0 0 0,1 0 1 0 0,0 1-1 0 0,1 0 0 0 0,1 1 1 0 0,0-1-1 0 0,0 1 0 0 0,1 0 1 0 0,1 0-1 0 0,1 0 0 0 0,0 1 0 0 0,0-1 1 0 0,2 1-1 0 0,-1-1 0 0 0,2 1 1 0 0,0-1-1 0 0,1 1 0 0 0,0-1 0 0 0,2 0 1 0 0,-1 0-1 0 0,2 0 0 0 0,-1 0 1 0 0,2-1-1 0 0,0 0 0 0 0,8 12-27 0 0,22 104 101 0 0,-32-108-21 0 0,-1 1-1 0 0,-1 0 0 0 0,0 0 1 0 0,-2 0-1 0 0,0 0 1 0 0,-2 0-1 0 0,0-1 0 0 0,-2 1 1 0 0,0 0-1 0 0,-2-1 0 0 0,0 0 1 0 0,-1 0-1 0 0,-1-1 1 0 0,-1 0-1 0 0,-1 0 0 0 0,0-1 1 0 0,-2 0-1 0 0,0-1 0 0 0,-1 0 1 0 0,-1-1-1 0 0,-11 11-79 0 0,-22-10 956 0 0,107-34-1070 0 0,-55 19 110 0 0,1 0-1 0 0,-1 0 1 0 0,1 1 0 0 0,-1-1 0 0 0,0 1 0 0 0,-1 0 0 0 0,1 1 0 0 0,-1-1 0 0 0,1 1 0 0 0,-1 0 0 0 0,-1 0 0 0 0,1 0 0 0 0,-1 0 0 0 0,0 1 0 0 0,0-1 0 0 0,0 1 0 0 0,-1 0 0 0 0,0 0 0 0 0,0 0 0 0 0,0 0 0 0 0,-1 0 0 0 0,1 6 4 0 0,2 22 7 0 0,0-1 0 0 0,-3 1 1 0 0,0 0-1 0 0,-3-1 0 0 0,0 1 1 0 0,-3-1-1 0 0,0 1 0 0 0,-2-1 1 0 0,-9 24-8 0 0,-14 85 43 0 0,19-78 38 0 0,4-36-40 0 0,2 2-1 0 0,2-1 1 0 0,0 0 0 0 0,2 1-1 0 0,1-1 1 0 0,4 29-41 0 0,-1-37 36 0 0,1 0 0 0 0,1 0 1 0 0,1 0-1 0 0,1-1 0 0 0,1 0 0 0 0,1 0 0 0 0,0-1 1 0 0,1 0-1 0 0,2-1 0 0 0,7 10-36 0 0,1-5-91 0 0,1-1 0 0 0,1-2 0 0 0,1 0 0 0 0,0-1-1 0 0,2-1 1 0 0,0-2 0 0 0,1 0 0 0 0,1-2 0 0 0,2 0 91 0 0,159 52-3281 0 0,-83-53 713 0 0,-75-13 1336 0 0</inkml:trace>
  <inkml:trace contextRef="#ctx0" brushRef="#br0" timeOffset="1615.965">394 632 1412 0 0,'0'18'2409'0'0,"-16"26"-1689"0"0,11-38-372 0 0,-7 5 1174 0 0,19-22-579 0 0,29-37-748 0 0,5-4-287 0 0,-1-2-1 0 0,-4-2 1 0 0,-1-1-1 0 0,-3-1 1 0 0,-3-2-1 0 0,3-16 93 0 0,-29 71-2 0 0,-1 1 1 0 0,0-1-1 0 0,0 1 0 0 0,0-1 0 0 0,-1 0 1 0 0,1 0-1 0 0,-1 0 0 0 0,0 0 1 0 0,-1 0-1 0 0,1 0 0 0 0,-1 0 0 0 0,0 0 1 0 0,0 0-1 0 0,-1 0 0 0 0,0 0 1 0 0,1 0-1 0 0,-2 0 0 0 0,1 0 0 0 0,0 0 1 0 0,-1 0-1 0 0,0 1 0 0 0,0-1 1 0 0,-1 1-1 0 0,1-1 0 0 0,-1 1 0 0 0,0 0 1 0 0,0 0-1 0 0,0 0 0 0 0,-1 0 1 0 0,1 1-1 0 0,-1 0 0 0 0,0-1 0 0 0,0 1 1 0 0,0 0-1 0 0,0 1 0 0 0,-1-1 1 0 0,1 1-1 0 0,-1 0 0 0 0,0 0 0 0 0,1 0 1 0 0,-1 1-1 0 0,0-1 0 0 0,0 1 1 0 0,-2 0 1 0 0,4 0 10 0 0,0 0 1 0 0,-1 0 0 0 0,1 0 0 0 0,0 0 0 0 0,-1 1-1 0 0,1 0 1 0 0,-1-1 0 0 0,1 1 0 0 0,-1 0-1 0 0,1 1 1 0 0,-1-1 0 0 0,1 1 0 0 0,-1-1 0 0 0,1 1-1 0 0,0 0 1 0 0,-1 0 0 0 0,1 1 0 0 0,0-1-1 0 0,0 1 1 0 0,0-1 0 0 0,0 1 0 0 0,0 0 0 0 0,0 0-1 0 0,0 0 1 0 0,1 1 0 0 0,-1-1 0 0 0,1 1 0 0 0,-1-1-1 0 0,1 1 1 0 0,0 0 0 0 0,0 0 0 0 0,0 0-1 0 0,1 0 1 0 0,-1 0 0 0 0,1 0 0 0 0,0 1 0 0 0,0-1-1 0 0,0 0 1 0 0,0 1 0 0 0,0-1 0 0 0,0 3-11 0 0,8 7 94 0 0,0 0-1 0 0,1-1 1 0 0,0 0 0 0 0,1 0 0 0 0,0-1 0 0 0,1 0 0 0 0,0-1 0 0 0,1 0 0 0 0,0 0 0 0 0,1-1 0 0 0,1 0-94 0 0,51 48 306 0 0,-57-51-296 0 0,1 0 0 0 0,-1 0 0 0 0,-1 1 0 0 0,1 0 0 0 0,-1 1 0 0 0,0-1 0 0 0,-1 1 0 0 0,0 0 0 0 0,0 0 0 0 0,-1 1 0 0 0,0-1 0 0 0,0 1 0 0 0,-1 0-1 0 0,0 0 1 0 0,-1 0 0 0 0,0 1 0 0 0,0-1 0 0 0,-1 1 0 0 0,0-1 0 0 0,-1 1 0 0 0,0-1 0 0 0,-1 1 0 0 0,1-1 0 0 0,-2 0 0 0 0,1 1 0 0 0,-2-1 0 0 0,1 0 0 0 0,-1 0 0 0 0,-2 4-10 0 0,1-6-179 0 0,0 0 0 0 0,0 0 0 0 0,-1 0 0 0 0,0-1 1 0 0,0 1-1 0 0,0-1 0 0 0,-1-1 0 0 0,0 1 0 0 0,0-1 0 0 0,-1 0 0 0 0,1 0 0 0 0,-1-1 1 0 0,0 0-1 0 0,0 0 0 0 0,-1-1 0 0 0,1 1 0 0 0,-1-2 0 0 0,0 1 0 0 0,1-1 1 0 0,-1 0-1 0 0,0-1 0 0 0,-1 0 179 0 0,-36-18-2438 0 0,27-2 1342 0 0</inkml:trace>
  <inkml:trace contextRef="#ctx0" brushRef="#br0" timeOffset="1944.654">852 261 1452 0 0,'12'4'5375'0'0,"0"30"-5021"0"0,-11-27 104 0 0,54 184 807 0 0,-58-186-5481 0 0,-21-18 2397 0 0,9-4 626 0 0</inkml:trace>
  <inkml:trace contextRef="#ctx0" brushRef="#br0" timeOffset="2127.495">957 75 1532 0 0,'3'-4'1588'0'0,"-1"1"-348"0"0,0-2-244 0 0,-2 2-227 0 0,1 0-277 0 0,-1 0-308 0 0,0 0-88 0 0,0 2-148 0 0,0 1 8 0 0,0-2-264 0 0,0 2-52 0 0,0 0-116 0 0,0 2 55 0 0,0-2-255 0 0,0 0-524 0 0,0 1-16 0 0,0 1-20 0 0</inkml:trace>
  <inkml:trace contextRef="#ctx0" brushRef="#br0" timeOffset="2576.236">960 180 1592 0 0,'13'60'3842'0'0,"48"182"-2196"0"0,-50-224 164 0 0,-3-73-1071 0 0,-6 38-842 0 0,54-188 7 0 0,-56 204 85 0 0,0 0 0 0 0,0 0 0 0 0,0 0 0 0 0,0 0 0 0 0,0 0 1 0 0,1 0-1 0 0,-1 0 0 0 0,0 0 0 0 0,1 0 0 0 0,-1 0 1 0 0,1 1-1 0 0,-1-1 0 0 0,1 0 0 0 0,-1 0 0 0 0,1 0 0 0 0,-1 1 1 0 0,1-1-1 0 0,0 0 0 0 0,0 1 0 0 0,-1-1 0 0 0,1 0 1 0 0,0 1-1 0 0,0-1 0 0 0,0 1 0 0 0,-1 0 0 0 0,1-1 0 0 0,0 1 1 0 0,0-1-1 0 0,0 1 0 0 0,0 0 0 0 0,0 0 0 0 0,0 0 1 0 0,0 0-1 0 0,0-1 0 0 0,0 1 0 0 0,0 0 0 0 0,0 1 0 0 0,0-1 1 0 0,0 0-1 0 0,0 0 0 0 0,0 0 0 0 0,0 1 0 0 0,0-1 1 0 0,-1 0-1 0 0,1 1 0 0 0,0-1 0 0 0,0 0 0 0 0,0 1 0 0 0,0 0 1 0 0,0-1-1 0 0,-1 1 0 0 0,1-1 0 0 0,0 1 0 0 0,-1 0 1 0 0,1 0-1 0 0,0-1 0 0 0,-1 1 0 0 0,1 0 0 0 0,-1 0 0 0 0,1 0 1 0 0,-1-1-1 0 0,1 1 0 0 0,-1 0 0 0 0,0 0 0 0 0,0 0 1 0 0,1 0-1 0 0,-1 0 11 0 0,33 64-182 0 0,10 75-124 0 0,-33-102-257 0 0,-7-26-3546 0 0,-3-11 2872 0 0</inkml:trace>
  <inkml:trace contextRef="#ctx0" brushRef="#br0" timeOffset="3061.788">1485 102 1224 0 0,'-86'116'3466'0'0,"79"-100"-3151"0"0,1-1 1 0 0,1 1-1 0 0,0 0 1 0 0,1 0-1 0 0,0 1 1 0 0,2-1-1 0 0,0 1 1 0 0,0-1-1 0 0,2 1 1 0 0,0 1-316 0 0,3-13 72 0 0,-1 0-1 0 0,1 0 1 0 0,1 0 0 0 0,-1-1 0 0 0,1 1 0 0 0,-1-1 0 0 0,1 0 0 0 0,1 0-1 0 0,-1 0 1 0 0,0-1 0 0 0,1 1 0 0 0,0-1 0 0 0,0 0 0 0 0,0-1 0 0 0,0 1 0 0 0,0-1-1 0 0,0 0 1 0 0,1 0 0 0 0,-1 0 0 0 0,1-1 0 0 0,-1 0 0 0 0,1 0 0 0 0,0-1-1 0 0,-1 1 1 0 0,1-1 0 0 0,0 0 0 0 0,-1-1 0 0 0,1 0 0 0 0,0 1 0 0 0,-1-2 0 0 0,4 0-72 0 0,-7 2 22 0 0,21-2-29 0 0,-1-2-1 0 0,0 0 1 0 0,0-2 0 0 0,0 0-1 0 0,-1-1 1 0 0,0-1 0 0 0,0-2-1 0 0,-1 1 1 0 0,-1-2 0 0 0,1-1-1 0 0,14-12 8 0 0,-27 19-6 0 0,0-1 0 0 0,-1 1 1 0 0,0-1-1 0 0,0-1 0 0 0,0 1 0 0 0,-1-1 0 0 0,0 0 0 0 0,0 0 0 0 0,0-1 0 0 0,-1 1 1 0 0,-1-1-1 0 0,1 0 0 0 0,-1 0 0 0 0,0 0 0 0 0,-1 0 0 0 0,0-2 6 0 0,-2 9 18 0 0,-20-29 94 0 0,14 29-113 0 0,0 1 1 0 0,1-1-1 0 0,-1 1 0 0 0,1 0 0 0 0,-1 0 0 0 0,0 1 0 0 0,1 0 0 0 0,-1 0 1 0 0,1 0-1 0 0,-1 0 0 0 0,1 1 0 0 0,0 0 0 0 0,0 0 0 0 0,0 1 0 0 0,0-1 1 0 0,0 1-1 0 0,0 0 0 0 0,0 1 0 0 0,1-1 0 0 0,0 1 0 0 0,0-1 0 0 0,0 2 0 0 0,0-1 1 0 0,0 0-1 0 0,1 1 0 0 0,0-1 0 0 0,0 1 0 0 0,0 0 0 0 0,1 0 0 0 0,-1 0 1 0 0,1 0-1 0 0,0 0 0 0 0,1 1 0 0 0,-1-1 0 0 0,1 1 0 0 0,0-1 0 0 0,0 1 1 0 0,1-1-1 0 0,0 1 0 0 0,0 0 0 0 0,0-1 0 0 0,1 1 0 0 0,-1-1 0 0 0,1 1 1 0 0,1-1-1 0 0,-1 1 0 0 0,1-1 0 0 0,0 0 0 0 0,0 1 0 0 0,1-1 0 0 0,-1 0 1 0 0,1 0 0 0 0,8 4-103 0 0,0-1 0 0 0,1 1 0 0 0,0-2 1 0 0,0 0-1 0 0,1 0 0 0 0,0-1 0 0 0,0-1 1 0 0,1 0-1 0 0,-1-1 0 0 0,1 0 1 0 0,0-1-1 0 0,0-1 0 0 0,0 0 0 0 0,0-1 1 0 0,0 0-1 0 0,0-1 0 0 0,1-1 0 0 0,-1 0 1 0 0,9-3 102 0 0,19 4-1815 0 0,63-17-1040 0 0,-58 4 1727 0 0</inkml:trace>
  <inkml:trace contextRef="#ctx0" brushRef="#br0" timeOffset="17501.076">4850 27 1612 0 0,'11'-10'3265'0'0,"10"-6"-2483"0"0,-16 69 676 0 0,-42 168-468 0 0,-31 70 574 0 0,64-506-3323 0 0,3 183 1667 0 0,-2 0 0 0 0,-1-1 0 0 0,-1 2 0 0 0,-2-1 0 0 0,-2 1 0 0 0,-9-24 92 0 0,18 51 4 0 0,0 1 1 0 0,-1-1-1 0 0,0 0 0 0 0,0 1 0 0 0,0-1 0 0 0,0 0 1 0 0,0 1-1 0 0,-1-1 0 0 0,0 1 0 0 0,0 0 1 0 0,0 0-1 0 0,0 0 0 0 0,0-1 0 0 0,0 2 1 0 0,-1-1-1 0 0,0 0 0 0 0,1 0 0 0 0,-1 1 1 0 0,0 0-1 0 0,0-1 0 0 0,0 1 0 0 0,-1 1 1 0 0,1-1-1 0 0,0 0 0 0 0,-1 1 0 0 0,1-1 1 0 0,-1 1-1 0 0,0 0 0 0 0,1 0 0 0 0,-1 1 1 0 0,0-1-1 0 0,0 1 0 0 0,1-1 0 0 0,-1 1 1 0 0,0 1-1 0 0,0-1 0 0 0,1 0 0 0 0,-1 1 1 0 0,0 0-1 0 0,0 0 0 0 0,1 0 0 0 0,-1 0 1 0 0,-1 1-5 0 0,0 3 31 0 0,1 0 0 0 0,0 0 1 0 0,0 1-1 0 0,0-1 1 0 0,1 1-1 0 0,0 0 0 0 0,0 0 1 0 0,0 0-1 0 0,1 0 0 0 0,0 0 1 0 0,0 1-1 0 0,0-1 0 0 0,1 1 1 0 0,0-1-1 0 0,0 1 1 0 0,1 0-1 0 0,0-1 0 0 0,0 1 1 0 0,1 0-1 0 0,-1-1 0 0 0,2 1 1 0 0,-1-1-1 0 0,0 1 1 0 0,1-1-1 0 0,1 1 0 0 0,-1-1 1 0 0,1 0-1 0 0,0 0 0 0 0,0 0 1 0 0,0-1-1 0 0,1 1 1 0 0,0-1-1 0 0,0 0 0 0 0,1 0 1 0 0,-1 0-1 0 0,1 0 0 0 0,0-1 1 0 0,1 0-1 0 0,-1 0 0 0 0,6 3-31 0 0,13 9 29 0 0,2-1-1 0 0,-1-1 0 0 0,2-2 0 0 0,0 0 0 0 0,0-2 0 0 0,1-1 0 0 0,1-1 1 0 0,-1-1-1 0 0,1-2 0 0 0,13 1-28 0 0,181 11-3773 0 0,-143-16 1227 0 0,-47-1 1314 0 0</inkml:trace>
  <inkml:trace contextRef="#ctx0" brushRef="#br0" timeOffset="15102.503">3447 120 944 0 0,'2'-11'3202'0'0,"-6"14"910"0"0,16 143-3254 0 0,63 112-71 0 0,-81-262-5153 0 0,-7-18 2123 0 0,6 5 945 0 0</inkml:trace>
  <inkml:trace contextRef="#ctx0" brushRef="#br0" timeOffset="15828.031">3433 162 2008 0 0,'-26'-22'4821'0'0,"26"18"-4786"0"0,-1 0-1 0 0,1 0 0 0 0,0 0 0 0 0,1 0 1 0 0,-1 0-1 0 0,1 0 0 0 0,-1 0 1 0 0,1 0-1 0 0,1 0 0 0 0,-1 0 1 0 0,0 0-1 0 0,1 0 0 0 0,0 1 0 0 0,0-1 1 0 0,0 1-1 0 0,0-1 0 0 0,0 1 1 0 0,1 0-1 0 0,0-1 0 0 0,-1 2 0 0 0,1-1 1 0 0,0 0-1 0 0,1 0 0 0 0,-1 1 1 0 0,0 0-1 0 0,1-1 0 0 0,-1 1 1 0 0,1 1-1 0 0,0-1 0 0 0,0 0 0 0 0,-1 1 1 0 0,1 0-1 0 0,0 0 0 0 0,0 0 1 0 0,0 1-1 0 0,0-1 0 0 0,0 1 0 0 0,1 0 1 0 0,-1 0-35 0 0,-1-1 2 0 0,0 1 0 0 0,0 0 1 0 0,1 0-1 0 0,-1 1 0 0 0,0-1 0 0 0,0 0 1 0 0,0 1-1 0 0,0 0 0 0 0,0 0 0 0 0,0 0 1 0 0,0 0-1 0 0,0 0 0 0 0,-1 1 0 0 0,1-1 1 0 0,0 1-1 0 0,-1 0 0 0 0,1 0 0 0 0,-1 0 1 0 0,1 0-1 0 0,-1 0 0 0 0,0 0 0 0 0,0 0 1 0 0,0 1-1 0 0,0-1 0 0 0,0 1 0 0 0,-1 0 1 0 0,1 0-1 0 0,-1-1 0 0 0,0 1 0 0 0,0 0 1 0 0,0 0-1 0 0,0 0 0 0 0,0 0 1 0 0,-1 0-1 0 0,1 0 0 0 0,-1 3-2 0 0,15 120-29 0 0,-15-52 359 0 0,0-73-210 0 0,19 13 68 0 0,-13-14-174 0 0,0 0 0 0 0,0 1 0 0 0,1-1 0 0 0,-1 1 0 0 0,0 0 0 0 0,0 1 0 0 0,0 0 0 0 0,0 0 0 0 0,-1 0 0 0 0,1 0 0 0 0,0 1 0 0 0,-1 0 0 0 0,0 0 0 0 0,1 1 0 0 0,-2-1 0 0 0,1 1 0 0 0,0 0 0 0 0,-1 1 0 0 0,1-1 0 0 0,-1 1 0 0 0,0 0 0 0 0,-1 0 0 0 0,1 0 0 0 0,-1 0 0 0 0,0 0 0 0 0,0 1 0 0 0,-1 0 0 0 0,0-1 0 0 0,0 1 0 0 0,0 0 0 0 0,0 0 0 0 0,-1 0 0 0 0,0 5-14 0 0,0-2 23 0 0,-1-1-1 0 0,0 0 1 0 0,0 1 0 0 0,-1-1 0 0 0,0 0-1 0 0,-1 0 1 0 0,0 0 0 0 0,0 0 0 0 0,-1 0-1 0 0,0 0 1 0 0,0 0 0 0 0,-1-1 0 0 0,0 1-1 0 0,0-1 1 0 0,0 0 0 0 0,-1-1-1 0 0,0 1 1 0 0,-1-1 0 0 0,0 0 0 0 0,0 0-1 0 0,0 0 1 0 0,0-1 0 0 0,-1 0 0 0 0,0 0-1 0 0,0-1 1 0 0,0 0 0 0 0,-8 3-23 0 0,13-8-122 0 0,0 1 1 0 0,0-1 0 0 0,0 0-1 0 0,1 0 1 0 0,-1 0-1 0 0,0 0 1 0 0,0-1-1 0 0,1 1 1 0 0,-1 0-1 0 0,1-1 1 0 0,-1 1-1 0 0,1-1 1 0 0,0 1-1 0 0,-1-1 1 0 0,1 0 0 0 0,0 0-1 0 0,0 1 1 0 0,0-1-1 0 0,0 0 1 0 0,1 0-1 0 0,-1 0 1 0 0,0 0-1 0 0,1 0 1 0 0,-1 0-1 0 0,1 0 1 0 0,0 0-1 0 0,0 0 1 0 0,0 0 0 0 0,0-1-1 0 0,0 1 1 0 0,0 0-1 0 0,0 0 1 0 0,1 0-1 0 0,-1 0 1 0 0,1 0-1 0 0,0 0 1 0 0,-1 0-1 0 0,1 0 1 0 0,0 0-1 0 0,1-1 122 0 0,33-56-2596 0 0,-17 34 1238 0 0</inkml:trace>
  <inkml:trace contextRef="#ctx0" brushRef="#br0" timeOffset="16204.97">3965 321 1600 0 0,'-27'81'4243'0'0,"21"18"-1235"0"0,65-32-3408 0 0,-53-107-5069 0 0,-14 17 4231 0 0</inkml:trace>
  <inkml:trace contextRef="#ctx0" brushRef="#br0" timeOffset="16527.768">3973 200 1120 0 0,'-57'-16'6055'0'0,"91"-16"-4657"0"0,13-7 251 0 0,-57 37-1730 0 0,-19-2-1134 0 0,17 9-4062 0 0,12-3 4260 0 0</inkml:trace>
  <inkml:trace contextRef="#ctx0" brushRef="#br0" timeOffset="13953.684">2517 622 1140 0 0,'0'0'299'0'0,"-4"33"2841"0"0,-18-32-1039 0 0,27-50-772 0 0,-5 48-1379 0 0,95-386 2511 0 0,-73 308-1560 0 0,0 184-914 0 0,97 219 307 0 0,-113-307-471 0 0,4 12-107 0 0,-26-30-7369 0 0,5-8 6205 0 0</inkml:trace>
  <inkml:trace contextRef="#ctx0" brushRef="#br0" timeOffset="14216.473">2484 536 1360 0 0,'0'0'880'0'0,"0"0"-68"0"0,3-1-128 0 0,0-2-192 0 0,2 3-64 0 0,1-2 68 0 0,1-1-31 0 0,2 0-69 0 0,7-1-184 0 0,4-4 12 0 0,-4 2-140 0 0,0 2-4 0 0,-4 2-264 0 0,0-1-224 0 0,-4 0-249 0 0,1 0-539 0 0,-1 2-44 0 0,-3-1 0 0 0</inkml:trace>
  <inkml:trace contextRef="#ctx0" brushRef="#br0" timeOffset="14725.794">2933 473 1196 0 0,'0'0'161'0'0,"-1"0"-1"0"0,1 0 0 0 0,0 0 1 0 0,-1-1-1 0 0,1 1 1 0 0,-1 0-1 0 0,1 0 0 0 0,-1 0 1 0 0,1 0-1 0 0,-1 0 1 0 0,1 0-1 0 0,0 1 0 0 0,-1-1 1 0 0,1 0-1 0 0,-1 0 1 0 0,1 0-1 0 0,-1 0 0 0 0,1 0 1 0 0,0 1-1 0 0,-1-1 1 0 0,1 0-1 0 0,-1 0 0 0 0,1 1 1 0 0,0-1-1 0 0,-1 0 1 0 0,1 1-1 0 0,0-1 0 0 0,-1 0 1 0 0,1 1-1 0 0,0-1 1 0 0,0 0-1 0 0,-1 1 0 0 0,1-1 1 0 0,0 1-1 0 0,0-1 1 0 0,0 1-1 0 0,0-1 0 0 0,-1 0 1 0 0,1 1-1 0 0,0-1 1 0 0,0 1-161 0 0,-11-177 1558 0 0,12 147-1306 0 0,2-1 0 0 0,1 1 1 0 0,1-1-1 0 0,1 2 0 0 0,2-1 1 0 0,1 1-1 0 0,4-8-252 0 0,-11 36 9 0 0,0 0-1 0 0,-1 0 1 0 0,1 1-1 0 0,-1-1 1 0 0,1 1-1 0 0,-1-1 1 0 0,1 1 0 0 0,-1 0-1 0 0,1-1 1 0 0,-1 1-1 0 0,0 0 1 0 0,1 0-1 0 0,-1 0 1 0 0,0 0 0 0 0,0 0-1 0 0,0 0 1 0 0,0 1-1 0 0,0-1 1 0 0,0 0-1 0 0,0 0 1 0 0,0 1 0 0 0,0-1-1 0 0,0 1 1 0 0,-1-1-1 0 0,1 1 1 0 0,-1-1 0 0 0,1 1-1 0 0,-1-1 1 0 0,1 1-1 0 0,-1-1 1 0 0,0 1-1 0 0,0 0 1 0 0,0-1 0 0 0,0 2-9 0 0,2 0 15 0 0,78 155 6 0 0,18 18 170 0 0,-91-157 457 0 0,-2-9-4574 0 0,4-35-1768 0 0,-4 6 4410 0 0</inkml:trace>
  <inkml:trace contextRef="#ctx0" brushRef="#br0" timeOffset="20813.198">3495 479 1908 0 0,'-1'-1'65'0'0,"-1"1"0"0"0,1-1 0 0 0,0 0 0 0 0,0 0 0 0 0,-1 0 0 0 0,1 1 0 0 0,0-1 0 0 0,0 0 0 0 0,0-1 0 0 0,0 1 0 0 0,0 0 0 0 0,1 0 0 0 0,-1 0 0 0 0,0-1 0 0 0,0 1 0 0 0,1 0 0 0 0,-1-1 0 0 0,1 1 0 0 0,-1 0 0 0 0,1-1 0 0 0,0 1 0 0 0,-1-1 0 0 0,1 1 0 0 0,0 0 0 0 0,0-1 0 0 0,0 1 1 0 0,0-1-1 0 0,0 1 0 0 0,0-1 0 0 0,1 1 0 0 0,-1-1 0 0 0,0 1 0 0 0,1 0 0 0 0,-1-1 0 0 0,1 1 0 0 0,-1-1 0 0 0,1 1 0 0 0,0 0 0 0 0,0 0 0 0 0,-1-1 0 0 0,1 1 0 0 0,0 0 0 0 0,0 0 0 0 0,0 0 0 0 0,0 0 0 0 0,0 0 0 0 0,1 0 0 0 0,-1 0 0 0 0,0 1 0 0 0,0-1 0 0 0,1 0 0 0 0,-1 1 0 0 0,0-1-65 0 0,236-94 1785 0 0,-141 64-1794 0 0,-474 174-84 0 0,-8-13 2273 0 0,439-150-1529 0 0,378-174 158 0 0,-428 194-831 0 0,0-1-1 0 0,0 0 1 0 0,0 0 0 0 0,-1 0 0 0 0,1-1-1 0 0,0 1 1 0 0,-1-1 0 0 0,1 1 0 0 0,-1-1-1 0 0,1 0 1 0 0,-1 0 0 0 0,0 0 0 0 0,0 0-1 0 0,0 0 1 0 0,0-1 0 0 0,0 1-1 0 0,-1-1 1 0 0,1 1 0 0 0,0-1 0 0 0,-1 0-1 0 0,0 1 1 0 0,0-1 0 0 0,0 0 0 0 0,0 0-1 0 0,0 0 1 0 0,-1 0 0 0 0,1 0 0 0 0,-1 0-1 0 0,0 0 1 0 0,0 0 0 0 0,0 0 0 0 0,0 0-1 0 0,0 0 1 0 0,-1 0 0 0 0,1 0-1 0 0,-1 1 1 0 0,0-1 0 0 0,0 0 0 0 0,0 0-1 0 0,0 0 1 0 0,0 0 0 0 0,-1 1 0 0 0,1-1-1 0 0,-1 1 1 0 0,0-1 0 0 0,0 1 0 0 0,1 0-1 0 0,-2 0 1 0 0,1-1 0 0 0,0 1 0 0 0,0 1-1 0 0,-1-1 1 0 0,1 0 0 0 0,-1 1-1 0 0,1-1 1 0 0,-1 1 0 0 0,0-1 0 0 0,0 1-1 0 0,0 0 1 0 0,1 1 0 0 0,-3-2 22 0 0,-34-8-41 0 0,0 2 0 0 0,-1 2 1 0 0,1 1-1 0 0,-1 2 0 0 0,0 1 1 0 0,0 3-1 0 0,0 1 0 0 0,0 2 0 0 0,0 1 1 0 0,-5 4 40 0 0,12-5 22 0 0,-241 59 454 0 0,274-63-470 0 0,1 1 0 0 0,-1-1 1 0 0,0 0-1 0 0,1 1 0 0 0,-1-1 1 0 0,0 1-1 0 0,1-1 0 0 0,-1 1 1 0 0,0-1-1 0 0,0 1 0 0 0,1 0 1 0 0,-1-1-1 0 0,0 1 0 0 0,0-1 1 0 0,0 1-1 0 0,0-1 0 0 0,0 1 1 0 0,0 0-1 0 0,0-1 0 0 0,0 1 1 0 0,0-1-1 0 0,0 1 1 0 0,0 0-1 0 0,0-1 0 0 0,0 1 1 0 0,0-1-1 0 0,-1 1 0 0 0,1-1 1 0 0,0 1-1 0 0,0-1 0 0 0,-1 1 1 0 0,1-1-1 0 0,0 1 0 0 0,-1-1 1 0 0,1 1-1 0 0,-1-1 0 0 0,1 1 1 0 0,0-1-1 0 0,-1 0 0 0 0,1 1 1 0 0,-1-1-1 0 0,1 0 0 0 0,-1 1 1 0 0,1-1-1 0 0,-1 0 1 0 0,1 1-1 0 0,-1-1 0 0 0,0 0 1 0 0,1 0-1 0 0,-1 0 0 0 0,1 0 1 0 0,-1 0-1 0 0,1 0 0 0 0,-1 0 1 0 0,0 0-7 0 0,56 7 259 0 0,120-38 111 0 0,-138 26-389 0 0,-2-3-1 0 0,1-1 1 0 0,-1-1-1 0 0,-1-2 0 0 0,0-2 1 0 0,8-5 19 0 0,11-35-886 0 0,-72 34 358 0 0,9 17 470 0 0,1 1 0 0 0,-1 0-1 0 0,1 1 1 0 0,-1 0-1 0 0,0 0 1 0 0,0 1-1 0 0,1 0 1 0 0,-1 0-1 0 0,0 2 1 0 0,1-1 0 0 0,-1 1-1 0 0,1 0 1 0 0,-1 1-1 0 0,1 0 1 0 0,-6 3 58 0 0,-42 14 5 0 0,1 2-1 0 0,2 2 1 0 0,0 3 0 0 0,2 2 0 0 0,0 2 0 0 0,3 3-1 0 0,1 2 1 0 0,1 1 0 0 0,2 3 0 0 0,-17 22-5 0 0,7 42 474 0 0,56-101-447 0 0,1-1 1 0 0,-1 1-1 0 0,1-1 0 0 0,-1 1 1 0 0,1-1-1 0 0,0 0 1 0 0,0 0-1 0 0,0 0 0 0 0,0 0 1 0 0,0 0-1 0 0,1 0 1 0 0,-1-1-1 0 0,0 1 1 0 0,1-1-1 0 0,-1 1 0 0 0,1-1 1 0 0,0 0-1 0 0,0 0 1 0 0,-1 0-1 0 0,1 0 0 0 0,0-1 1 0 0,0 1-1 0 0,0-1 1 0 0,0 0-1 0 0,-1 0 0 0 0,1 0 1 0 0,0 0-28 0 0,147-21 735 0 0,-97 5-541 0 0,4 4-285 0 0,0-2 0 0 0,-1-3-1 0 0,0-3 1 0 0,-2-2 0 0 0,0-2-1 0 0,-2-2 1 0 0,-1-3 0 0 0,-1-2-1 0 0,-1-2 1 0 0,-2-2 0 0 0,2-6 91 0 0,-13-18-729 0 0,-61 42 333 0 0,17 16 369 0 0,0-1 0 0 0,0 1 0 0 0,0 1-1 0 0,0 0 1 0 0,-1 0 0 0 0,1 0 0 0 0,0 1-1 0 0,0 0 1 0 0,0 1 0 0 0,0 0-1 0 0,0 0 1 0 0,0 1 0 0 0,1 0 0 0 0,-1 0-1 0 0,-1 1 28 0 0,-17 6-15 0 0,-147 48 531 0 0,3 9-1 0 0,-55 34-515 0 0,195-80 300 0 0,44-18-36 0 0,176-67 308 0 0,134-52-808 0 0,5 14-1 0 0,178-25 237 0 0,-238 99-1131 0 0,-260 28 1071 0 0,0 0 0 0 0,-1 0 0 0 0,1 0-1 0 0,0 1 1 0 0,0 0 0 0 0,-1 1 0 0 0,1 0 0 0 0,-1 1 0 0 0,1-1-1 0 0,-1 2 1 0 0,0-1 0 0 0,0 1 0 0 0,0 0 0 0 0,-1 1 0 0 0,1-1-1 0 0,-1 2 1 0 0,3 2 60 0 0,-4 1-13 0 0,-1 1-1 0 0,0 0 0 0 0,0 1 1 0 0,-1-1-1 0 0,-1 1 1 0 0,1-1-1 0 0,-2 1 0 0 0,0 0 1 0 0,0 1-1 0 0,-1-1 1 0 0,0 0-1 0 0,-1 0 0 0 0,0 0 1 0 0,0 1-1 0 0,-2-1 1 0 0,1 0-1 0 0,-1 0 0 0 0,-1 0 1 0 0,0 0-1 0 0,-1-1 1 0 0,0 1-1 0 0,-5 8 14 0 0,1 12 518 0 0,7-30-298 0 0,15-5-136 0 0,0 0 0 0 0,-1-1-1 0 0,0 0 1 0 0,0-1 0 0 0,-1 0 0 0 0,1-1 0 0 0,-1-1-1 0 0,-1 0 1 0 0,1 0 0 0 0,-2-1 0 0 0,1-1 0 0 0,-1 0-1 0 0,8-10-83 0 0,-10 13 4 0 0,0 0 0 0 0,0 0 0 0 0,-1-1 0 0 0,0 0 0 0 0,0 0-1 0 0,-1-1 1 0 0,0 1 0 0 0,-1-1 0 0 0,0-1 0 0 0,0 1 0 0 0,-1-1-1 0 0,0 0 1 0 0,-1 0 0 0 0,0 0 0 0 0,0 0 0 0 0,0-7-4 0 0,-6 11-10 0 0,1 1-1 0 0,-1-1 1 0 0,0 1 0 0 0,0 0 0 0 0,0 0 0 0 0,-1 0-1 0 0,0 0 1 0 0,0 1 0 0 0,0-1 0 0 0,-1 1 0 0 0,1 0 0 0 0,-1 0-1 0 0,0 1 1 0 0,0-1 0 0 0,0 1 0 0 0,-1 0 0 0 0,1 1-1 0 0,-1-1 1 0 0,0 1 0 0 0,1 0 0 0 0,-1 1 0 0 0,0-1-1 0 0,0 1 1 0 0,0 0 0 0 0,0 1 0 0 0,0-1 0 0 0,0 1 0 0 0,0 0-1 0 0,-1 1 1 0 0,1 0 0 0 0,0 0 0 0 0,-4 1 10 0 0,-31 3 28 0 0,-1 1 0 0 0,2 3 0 0 0,-1 1 0 0 0,1 2 1 0 0,1 2-1 0 0,0 1 0 0 0,1 2 0 0 0,1 2 0 0 0,-22 15-28 0 0,39-23 19 0 0,10-7 3 0 0,-1 1 0 0 0,1 0 1 0 0,0 1-1 0 0,1 0 0 0 0,0 0 1 0 0,0 1-1 0 0,0 0 1 0 0,0 1-1 0 0,1 0 0 0 0,1 0 1 0 0,-1 1-1 0 0,1 0 0 0 0,1 0 1 0 0,0 0-1 0 0,0 1 0 0 0,1 0 1 0 0,-2 5-23 0 0,12-9 61 0 0,7-1-27 0 0,0-1 0 0 0,-1 0 0 0 0,1-1 0 0 0,0 0 1 0 0,1-1-1 0 0,-1 0 0 0 0,0-1 0 0 0,1-1 0 0 0,-1 0 1 0 0,0 0-1 0 0,1-1 0 0 0,-1-1 0 0 0,0 0 0 0 0,11-4-34 0 0,-16 5-2 0 0,182-28-597 0 0,0 9 1 0 0,112 4 598 0 0,-226 38-456 0 0,-105 19-117 0 0,-26-10 665 0 0,-2-2 0 0 0,-1-3 0 0 0,-2-2 1 0 0,-22 3-93 0 0,-76 31 348 0 0,-78 28 612 0 0,347-135-515 0 0,507-169-1916 0 0,-1066 327 1414 0 0,-84-13 2154 0 0,451-100-1506 0 0,81 4-588 0 0,-1-1 1 0 0,1 1 0 0 0,0-1 0 0 0,0 0 0 0 0,0 1 0 0 0,0-1 0 0 0,0 0 0 0 0,0 0 0 0 0,0 0 0 0 0,0 1 0 0 0,0-1-1 0 0,0 0 1 0 0,0 0 0 0 0,0-1 0 0 0,1 1 0 0 0,-1 0 0 0 0,0 0 0 0 0,1 0 0 0 0,-1 0 0 0 0,1-1 0 0 0,-1 1 0 0 0,1 0-1 0 0,0 0 1 0 0,-1-1 0 0 0,1 1 0 0 0,0 0 0 0 0,0-1 0 0 0,0 1 0 0 0,0 0 0 0 0,0-1 0 0 0,0 1 0 0 0,1 0 0 0 0,-1-1-1 0 0,0 1 1 0 0,1 0 0 0 0,-1 0 0 0 0,1-1 0 0 0,-1 1 0 0 0,1 0 0 0 0,-1 0 0 0 0,1 0 0 0 0,0 0 0 0 0,0 0 0 0 0,-1-1-1 0 0,1 2 1 0 0,0-1 0 0 0,0 0 0 0 0,0 0 0 0 0,0 0 0 0 0,0 0 0 0 0,1 1 0 0 0,-1-1 0 0 0,0 0 0 0 0,0 1 0 0 0,0-1-1 0 0,1 1 1 0 0,-1-1-4 0 0,27-24-56 0 0,1 1-1 0 0,1 1 1 0 0,1 1 0 0 0,1 2-1 0 0,1 1 1 0 0,1 2-1 0 0,1 1 1 0 0,0 2-1 0 0,36-10 57 0 0,112-52-662 0 0,-224 94-597 0 0,0-1 1 0 0,-1-2-1 0 0,-1-2 0 0 0,0-2 0 0 0,-20 2 1259 0 0,24-7-1186 0 0</inkml:trace>
  <inkml:trace contextRef="#ctx0" brushRef="#br0" timeOffset="22530.323">906 1313 1612 0 0,'0'0'376'0'0,"0"0"-7"0"0,0 0 105 0 0,0 0 9 0 0,0 0-60 0 0,0 0-48 0 0,13 0-67 0 0,-10 3 4295 0 0,-76 130-4542 0 0,-137 247 681 0 0,173-274-525 0 0,55-149-6925 0 0,-10 16 5633 0 0</inkml:trace>
  <inkml:trace contextRef="#ctx0" brushRef="#br0" timeOffset="22968.115">1048 1318 2424 0 0,'1'30'5669'0'0,"1"55"-5217"0"0,15-9 103 0 0,3 0-1 0 0,4-1 0 0 0,3-1 0 0 0,6 4-554 0 0,27 84 679 0 0,-73-165-5989 0 0,-20-14 2934 0 0,13 5 1254 0 0,-2 0 93 0 0</inkml:trace>
  <inkml:trace contextRef="#ctx0" brushRef="#br0" timeOffset="23216.202">759 1754 1708 0 0,'74'-8'7067'0'0,"67"-24"-6770"0"0,-34 7-2566 0 0,-19 3-1156 0 0,-66 12 2391 0 0</inkml:trace>
  <inkml:trace contextRef="#ctx0" brushRef="#br0" timeOffset="23796.066">1479 1826 2160 0 0,'-17'26'4391'0'0,"-22"-63"-3043"0"0,27 4-1220 0 0,1-1 0 0 0,2 0 0 0 0,1-1 0 0 0,2 1 1 0 0,1-1-1 0 0,2-1 0 0 0,2 1 0 0 0,1-26-128 0 0,31-80 455 0 0,-28 133-422 0 0,0-1 0 0 0,0 0 0 0 0,1 1 0 0 0,-1 0-1 0 0,2 0 1 0 0,-1 0 0 0 0,1 0 0 0 0,1 1 0 0 0,-1 0 0 0 0,1 0 0 0 0,1 0 0 0 0,-1 1 0 0 0,1 0 0 0 0,0 0 0 0 0,0 0 0 0 0,5-1-33 0 0,-7 8 3 0 0,-1 1 0 0 0,1 0-1 0 0,-1 1 1 0 0,0-1 0 0 0,1 1 0 0 0,-1 0 0 0 0,0 0 0 0 0,-1 0 0 0 0,1 1 0 0 0,-1-1 0 0 0,1 1 0 0 0,-1 0 0 0 0,0 0 0 0 0,0 0 0 0 0,-1 0 0 0 0,1 1 0 0 0,-1-1 0 0 0,0 1 0 0 0,0-1 0 0 0,0 1 0 0 0,0 3-3 0 0,0-5 8 0 0,151 366 108 0 0,-83-207-502 0 0,-68-155 626 0 0,-5-5-7096 0 0,2-5 5658 0 0</inkml:trace>
  <inkml:trace contextRef="#ctx0" brushRef="#br0" timeOffset="24165.288">1986 1429 1080 0 0,'12'124'7624'0'0,"31"79"-6726"0"0,-18-92 226 0 0,-25-112-1207 0 0,0 1 1 0 0,-1 0-1 0 0,1-1 0 0 0,0 1 0 0 0,-1 0 0 0 0,1 0 1 0 0,0-1-1 0 0,-1 1 0 0 0,1 0 0 0 0,0 0 0 0 0,-1 0 0 0 0,1 0 1 0 0,0-1-1 0 0,-1 1 0 0 0,1 0 0 0 0,0 0 0 0 0,-1 0 0 0 0,1 0 1 0 0,-1 0-1 0 0,1 0 0 0 0,0 0 0 0 0,-1 0 0 0 0,1 0 0 0 0,-1 0 1 0 0,1 0-1 0 0,0 0 0 0 0,-1 0 0 0 0,1 0 0 0 0,-1 0 0 0 0,1 1 1 0 0,0-1-1 0 0,-1 0 0 0 0,1 0 0 0 0,0 0 0 0 0,-1 1 0 0 0,1-1 1 0 0,0 0-1 0 0,-1 0 0 0 0,1 1 0 0 0,0-1 0 0 0,0 0 1 0 0,-1 1-1 0 0,1-1 0 0 0,0 0 0 0 0,0 1 0 0 0,-1-1 0 0 0,1 0 1 0 0,0 1-1 0 0,0-1 0 0 0,0 1 83 0 0,-29-36-3402 0 0,15 16 2035 0 0</inkml:trace>
  <inkml:trace contextRef="#ctx0" brushRef="#br0" timeOffset="24772.172">1900 1486 996 0 0,'-12'-43'4396'0'0,"15"37"-4299"0"0,-1 0-1 0 0,0 0 1 0 0,1 0-1 0 0,0 0 1 0 0,1 0-1 0 0,-1 0 1 0 0,1 1-1 0 0,0 0 1 0 0,1 0-1 0 0,-1 0 0 0 0,1 0 1 0 0,0 1-1 0 0,0 0 1 0 0,0 0-1 0 0,1 0 1 0 0,-1 0-1 0 0,1 1 1 0 0,0 0-1 0 0,0 0 1 0 0,0 1-1 0 0,1 0 0 0 0,-1 0 1 0 0,0 0-1 0 0,4 0-96 0 0,-9 2 56 0 0,10 3-86 0 0,-3 5 49 0 0,-1 0 0 0 0,1 1 0 0 0,-2 0-1 0 0,1 0 1 0 0,-1 0 0 0 0,-1 1 0 0 0,0-1-1 0 0,0 1 1 0 0,-1 1 0 0 0,0-1 0 0 0,0 1 0 0 0,-1-1-1 0 0,-1 1 1 0 0,0 0 0 0 0,-1 0 0 0 0,0 0-1 0 0,0 0 1 0 0,-1 0 0 0 0,0 0 0 0 0,-1 0-1 0 0,-2 5-18 0 0,-22 92 805 0 0,82-105-663 0 0,-48-4-125 0 0,0 1-1 0 0,-1 0 1 0 0,1 0 0 0 0,0 1-1 0 0,-1 0 1 0 0,1 0-1 0 0,-1 1 1 0 0,1 0 0 0 0,-1 1-1 0 0,0 0 1 0 0,0 0-1 0 0,0 1 1 0 0,-1 0 0 0 0,1 0-1 0 0,-1 1 1 0 0,0 0-1 0 0,0 0 1 0 0,0 1 0 0 0,-1-1-1 0 0,0 2 1 0 0,0-1-1 0 0,0 1 1 0 0,-1-1 0 0 0,0 2-1 0 0,0-1 1 0 0,-1 0 0 0 0,0 1-1 0 0,0 0 1 0 0,-1 0-1 0 0,0 0 1 0 0,-1 0 0 0 0,2 9-17 0 0,-6-9-34 0 0,-1-1 1 0 0,-1 1 0 0 0,0-1 0 0 0,0 0 0 0 0,0 0 0 0 0,-1-1 0 0 0,0 1 0 0 0,0-1 0 0 0,-1 0 0 0 0,1 0 0 0 0,-1-1 0 0 0,-1 1 0 0 0,1-1 0 0 0,-1-1 0 0 0,0 1 0 0 0,0-1-1 0 0,0 0 1 0 0,-1-1 0 0 0,1 0 0 0 0,-1 0 0 0 0,0-1 0 0 0,1 0 0 0 0,-1 0 0 0 0,0 0 0 0 0,-1-1 0 0 0,1-1 0 0 0,-3 1 33 0 0,8-2-163 0 0,-1 1 1 0 0,1-1 0 0 0,0 0-1 0 0,-1 0 1 0 0,1 0 0 0 0,0 0-1 0 0,0-1 1 0 0,0 1 0 0 0,0-1-1 0 0,0 0 1 0 0,0 0 0 0 0,1 0-1 0 0,-1 0 1 0 0,1 0 0 0 0,-1-1-1 0 0,1 1 1 0 0,0-1 0 0 0,0 1-1 0 0,0-1 1 0 0,0 0 0 0 0,0 0-1 0 0,0 0 1 0 0,1 0 0 0 0,0 0-1 0 0,0 0 1 0 0,0 0 0 0 0,0-1-1 0 0,0 1 1 0 0,0 0 0 0 0,1-1-1 0 0,-1-2 163 0 0,1-8-1216 0 0</inkml:trace>
  <inkml:trace contextRef="#ctx0" brushRef="#br0" timeOffset="25097.638">2506 1607 2120 0 0,'-43'139'6425'0'0,"42"-135"-6354"0"0,1 0 0 0 0,0-1 0 0 0,-1 1 0 0 0,1-1 0 0 0,1 1 0 0 0,-1 0 0 0 0,0-1 0 0 0,1 1 0 0 0,0-1 0 0 0,0 1 0 0 0,0-1 0 0 0,0 1 0 0 0,1-1 0 0 0,-1 0 0 0 0,1 1 0 0 0,0-1 0 0 0,0 0 0 0 0,0 0 1 0 0,0 0-1 0 0,0-1 0 0 0,1 1 0 0 0,-1 0 0 0 0,1-1 0 0 0,0 0 0 0 0,0 1 0 0 0,0-1 0 0 0,0 0 0 0 0,0-1 0 0 0,0 1 0 0 0,0 0 0 0 0,4 0-71 0 0,-6-2-470 0 0,16-15-2861 0 0,-42-54-300 0 0,12 48 2568 0 0</inkml:trace>
  <inkml:trace contextRef="#ctx0" brushRef="#br0" timeOffset="25408.141">2441 1450 1760 0 0,'-30'-21'6237'0'0,"-3"-5"-2729"0"0,10-13-3320 0 0,22 39-796 0 0,7 10-7412 0 0,-2-8 6699 0 0</inkml:trace>
  <inkml:trace contextRef="#ctx0" brushRef="#br0" timeOffset="26171.122">2906 1252 1080 0 0,'0'0'593'0'0,"8"-2"-21"0"0,-6 1-541 0 0,64 14 1413 0 0,-43 12-1145 0 0,-2 1 0 0 0,0 1 0 0 0,-2 1 0 0 0,-1 1-1 0 0,-2 0 1 0 0,0 1 0 0 0,-2 1 0 0 0,-2 0 0 0 0,0 1-1 0 0,-2 0 1 0 0,4 27-299 0 0,-9-39 135 0 0,0-1-1 0 0,0 1 1 0 0,-2 0-1 0 0,-1 0 1 0 0,0 0 0 0 0,-2 0-1 0 0,0 0 1 0 0,-1 0-1 0 0,-1 0 1 0 0,-2 6-135 0 0,0-7-44 0 0,-2 0 1 0 0,0 0-1 0 0,0-1 1 0 0,-2 1-1 0 0,-1-2 0 0 0,0 1 1 0 0,-1-1-1 0 0,0-1 1 0 0,-2 0-1 0 0,0 0 1 0 0,-4 3 43 0 0,3-6-394 0 0,0 0 0 0 0,-1-1-1 0 0,0 0 1 0 0,-1-2 0 0 0,0 1 0 0 0,0-2 0 0 0,-1 0 0 0 0,-1-1 0 0 0,1-1 0 0 0,-1 0 0 0 0,0-1 0 0 0,-16 3 394 0 0,-22 2-1245 0 0</inkml:trace>
  <inkml:trace contextRef="#ctx0" brushRef="#br0" timeOffset="26900.037">552 1385 1552 0 0,'-14'10'247'0'0,"0"0"1"0"0,1 1-1 0 0,0 1 0 0 0,1 0 0 0 0,0 0 0 0 0,1 1 0 0 0,0 1 1 0 0,1 0-1 0 0,1 0 0 0 0,0 1 0 0 0,1 0 0 0 0,0 1 0 0 0,1-1 1 0 0,1 1-1 0 0,1 1 0 0 0,0-1 0 0 0,1 1 0 0 0,1 0 1 0 0,0 7-248 0 0,6 64 874 0 0,5-70-808 0 0,0 0 0 0 0,2 0 0 0 0,0-1 0 0 0,1 0 0 0 0,1-1 0 0 0,1 0 0 0 0,0-1 0 0 0,1-1 0 0 0,0 0 0 0 0,1-1 0 0 0,1 0-1 0 0,0-1 1 0 0,0-1 0 0 0,2-1 0 0 0,8 4-66 0 0,176 84-3622 0 0,-155-80 2400 0 0,-2-4 10 0 0</inkml:trace>
  <inkml:trace contextRef="#ctx0" brushRef="#br0" timeOffset="27830.199">3753 2014 1452 0 0,'-11'11'4258'0'0,"-43"-13"-3578"0"0,43-2-590 0 0,-1-1 1 0 0,1 0-1 0 0,0-1 1 0 0,0-1-1 0 0,1 1 0 0 0,-1-2 1 0 0,2 1-1 0 0,-1-1 1 0 0,1-1-1 0 0,0 0 0 0 0,1 0 1 0 0,0-1-1 0 0,0 0 1 0 0,1 0-1 0 0,1-1 0 0 0,0 0 1 0 0,0 0-1 0 0,1 0 1 0 0,0-1-1 0 0,1 0 1 0 0,-3-12-91 0 0,-3-18 136 0 0,1-1 0 0 0,2-1 0 0 0,2 0 0 0 0,2 1 0 0 0,2-35-136 0 0,4 50 77 0 0,0 1 0 0 0,2 0 0 0 0,1 0-1 0 0,1 0 1 0 0,1 1 0 0 0,1 0-1 0 0,2 1 1 0 0,1 0 0 0 0,0 0-1 0 0,2 1 1 0 0,1 1 0 0 0,0 0-1 0 0,4-1-76 0 0,-16 20 8 0 0,1 0 1 0 0,-1 1-1 0 0,0-1 0 0 0,1 1 0 0 0,0 0 1 0 0,0 0-1 0 0,0 0 0 0 0,0 1 1 0 0,0-1-1 0 0,1 1 0 0 0,-1 0 0 0 0,0 1 1 0 0,1-1-1 0 0,0 1 0 0 0,-1-1 0 0 0,1 1 1 0 0,0 1-1 0 0,0-1 0 0 0,0 1 0 0 0,0 0 1 0 0,-1 0-1 0 0,1 0 0 0 0,0 1 0 0 0,2 0-8 0 0,11 12 57 0 0,-1 1 0 0 0,0 0 1 0 0,-1 1-1 0 0,-1 1 0 0 0,0 1 0 0 0,-1 0 0 0 0,-1 1 0 0 0,0 1 0 0 0,-2 0 0 0 0,0 0 0 0 0,-1 1 0 0 0,-1 0 0 0 0,-1 1 0 0 0,0 0 0 0 0,0 7-57 0 0,0-8 70 0 0,212 470 1721 0 0,-160-365-2952 0 0,-56-128-4892 0 0,-13-31 3830 0 0,8 30 1747 0 0,-5-16-816 0 0</inkml:trace>
  <inkml:trace contextRef="#ctx0" brushRef="#br0" timeOffset="28948.544">4842 1498 916 0 0,'0'0'690'0'0,"0"0"-174"0"0,13-1 232 0 0,-7 5 2094 0 0,-4 6-2724 0 0,0-1 0 0 0,-1 1-1 0 0,0-1 1 0 0,-1 1 0 0 0,0 0 0 0 0,0-1 0 0 0,-1 1 0 0 0,0-1 0 0 0,-1 1-1 0 0,0-1 1 0 0,0 1 0 0 0,-1-1 0 0 0,0 0 0 0 0,-5 9-118 0 0,-2 15 368 0 0,6-18-138 0 0,3-3-11 0 0,-2 0 0 0 0,0 0 0 0 0,0 0 0 0 0,-1 0 0 0 0,0-1 0 0 0,-1 1 0 0 0,-1-1 0 0 0,1 0-1 0 0,-2-1 1 0 0,0 1 0 0 0,0-1 0 0 0,0-1 0 0 0,-2 1 0 0 0,1-1 0 0 0,-4 2-219 0 0,1-75 1279 0 0,77-267-722 0 0,-32 208-338 0 0,-33 122-218 0 0,-1 0 1 0 0,1 1 0 0 0,0-1-1 0 0,0 0 1 0 0,-1 1 0 0 0,1-1 0 0 0,0 1-1 0 0,0-1 1 0 0,0 1 0 0 0,-1 0 0 0 0,1-1-1 0 0,0 1 1 0 0,0 0 0 0 0,0-1-1 0 0,0 1 1 0 0,0 0 0 0 0,0 0 0 0 0,0 0-1 0 0,0 0 1 0 0,0 0 0 0 0,0 0-1 0 0,0 0 1 0 0,0 0 0 0 0,-1 0 0 0 0,1 1-1 0 0,0-1 1 0 0,0 0 0 0 0,0 0 0 0 0,0 1-1 0 0,0-1 1 0 0,0 1 0 0 0,-1-1-1 0 0,1 1 1 0 0,0-1 0 0 0,0 1 0 0 0,-1 0-1 0 0,1-1 1 0 0,0 1 0 0 0,-1 0 0 0 0,1-1-1 0 0,-1 1 1 0 0,1 0 0 0 0,-1 0-1 0 0,1-1 1 0 0,-1 1 0 0 0,1 0 0 0 0,-1 0-1 0 0,0 0 1 0 0,1 0 0 0 0,-1 0 0 0 0,0 0-1 0 0,0 0 1 0 0,0 0 0 0 0,0 0-2 0 0,42 57 25 0 0,152 295-1219 0 0,-186-332 778 0 0,-7-19 220 0 0,-1-1 0 0 0,1 0 0 0 0,-1 0 0 0 0,1 0 0 0 0,-1 0 0 0 0,1 0 0 0 0,-1 1 0 0 0,0-1 0 0 0,1 0 0 0 0,-1 0 0 0 0,0 0 0 0 0,0 1 0 0 0,0-1 0 0 0,0 0 0 0 0,0 0 0 0 0,0 1 0 0 0,0-1 0 0 0,-1 0 0 0 0,1 0 0 0 0,0 1 0 0 0,-1-1 0 0 0,1 0 0 0 0,-1 0 0 0 0,1 0 0 0 0,-1 0 0 0 0,1 0 0 0 0,-1 0 0 0 0,0 0 0 0 0,0 0 0 0 0,0 0 0 0 0,1 0 0 0 0,-1 0 0 0 0,0 0 0 0 0,0 0 0 0 0,0-1 1 0 0,0 1-1 0 0,0 0 0 0 0,0-1 0 0 0,-1 1 0 0 0,1-1 0 0 0,0 1 0 0 0,0-1 0 0 0,0 1 0 0 0,0-1 196 0 0,-7 0-1132 0 0</inkml:trace>
  <inkml:trace contextRef="#ctx0" brushRef="#br0" timeOffset="29197.035">4895 1787 1036 0 0,'-2'2'1044'0'0,"-1"-1"-280"0"0,2 2-32 0 0,-1-1-40 0 0,0-2-24 0 0,2 1-79 0 0,2-1-81 0 0,1 0-36 0 0,0 0-32 0 0,5-1-32 0 0,13-7-240 0 0,0 2-268 0 0,6-3 16 0 0,-1-1-988 0 0,0-1-265 0 0,-1-2 69 0 0,1 1 44 0 0,-1-3-16 0 0</inkml:trace>
  <inkml:trace contextRef="#ctx0" brushRef="#br0" timeOffset="29681.077">5374 1676 968 0 0,'0'10'2119'0'0,"0"-7"1434"0"0,3-43-2258 0 0,116-390-523 0 0,-118 431-773 0 0,-1-1 0 0 0,0 1 0 0 0,1-1-1 0 0,-1 1 1 0 0,1-1 0 0 0,-1 1-1 0 0,0-1 1 0 0,1 1 0 0 0,-1-1-1 0 0,1 0 1 0 0,-1 1 0 0 0,1-1 0 0 0,-1 0-1 0 0,1 1 1 0 0,-1-1 0 0 0,1 0-1 0 0,0 0 1 0 0,-1 1 0 0 0,1-1-1 0 0,-1 0 1 0 0,1 0 0 0 0,0 0 0 0 0,-1 0-1 0 0,1 0 1 0 0,-1 0 0 0 0,1 0-1 0 0,0 0 1 0 0,-1 0 0 0 0,1 0-1 0 0,0 0 1 0 0,-1 0 0 0 0,1-1 0 0 0,-1 1-1 0 0,1 0 1 0 0,-1 0 0 0 0,1-1-1 0 0,-1 1 1 0 0,1 0 0 0 0,-1-1-1 0 0,1 1 1 0 0,-1 0 0 0 0,1-1 0 0 0,-1 1-1 0 0,1-1 1 0 0,-1 1 0 0 0,1-1-1 0 0,-1 1 1 0 0,0-1 0 0 0,0 1-1 0 0,1-1 1 0 0,-1 1 0 0 0,0-1 0 0 0,0 1-1 0 0,1-1 1 0 0,-1 0 0 0 0,0 0 1 0 0,18 71 268 0 0,-15-56-253 0 0,147 380 259 0 0,-141-368-1538 0 0,-7-19-4108 0 0,-2-7 4140 0 0</inkml:trace>
  <inkml:trace contextRef="#ctx0" brushRef="#br0" timeOffset="32140.093">4681 1448 1472 0 0,'-30'17'669'0'0,"2"0"1"0"0,0 2-1 0 0,2 1 0 0 0,0 2 0 0 0,1 0 0 0 0,1 1 0 0 0,1 2 1 0 0,1 0-1 0 0,1 2 0 0 0,-15 26-669 0 0,34-48 63 0 0,0 1 0 0 0,0-1 0 0 0,0 1 0 0 0,1 0 0 0 0,0-1 0 0 0,0 1 0 0 0,1 0 0 0 0,0 0 0 0 0,0 0 1 0 0,0 0-1 0 0,0-1 0 0 0,1 1 0 0 0,0 0 0 0 0,0 0 0 0 0,1-1 0 0 0,0 1 0 0 0,0-1 0 0 0,0 1 0 0 0,0-1 0 0 0,1 0 0 0 0,0 0 0 0 0,0 0 0 0 0,0 0 0 0 0,1 0 0 0 0,0-1 0 0 0,0 0 0 0 0,0 0 0 0 0,0 0 0 0 0,1 0 0 0 0,-1 0 0 0 0,1-1 1 0 0,2 2-64 0 0,173 89-383 0 0,147 6-5924 0 0,-282-92 5071 0 0</inkml:trace>
  <inkml:trace contextRef="#ctx0" brushRef="#br0" timeOffset="32666.037">2997 2893 2104 0 0,'40'-4'5674'0'0,"20"-5"-4131"0"0,74-8-952 0 0,-78 12-518 0 0,162-10-1146 0 0,-74 11-4469 0 0,-128 4 4384 0 0</inkml:trace>
  <inkml:trace contextRef="#ctx0" brushRef="#br0" timeOffset="32900.006">3077 3124 2156 0 0,'-12'6'1184'0'0,"-11"5"1370"0"0,32-6 1657 0 0,232-30-1802 0 0,2-17-4708 0 0,-54 9-2654 0 0,-103 14 2579 0 0,-44 9 1222 0 0</inkml:trace>
  <inkml:trace contextRef="#ctx0" brushRef="#br0" timeOffset="33665.481">4693 2761 1016 0 0,'-101'25'2551'0'0,"34"-11"-1365"0"0,1 3 0 0 0,0 3 0 0 0,2 3 0 0 0,1 3 0 0 0,-42 23-1186 0 0,49 11 1431 0 0,58-58-1406 0 0,0 0-1 0 0,0 0 1 0 0,0 0-1 0 0,1 0 1 0 0,-1 0-1 0 0,1 0 1 0 0,-1-1-1 0 0,1 1 1 0 0,-1-1-1 0 0,1 0 1 0 0,0 0-1 0 0,0 0 1 0 0,0 0-1 0 0,0 0 1 0 0,0-1-1 0 0,0 1 1 0 0,0-1-1 0 0,0 0 1 0 0,0 0-1 0 0,0 0 1 0 0,0 0-1 0 0,0-1 1 0 0,0 1-1 0 0,0-1 1 0 0,-1 1-1 0 0,4-2-24 0 0,9 1 29 0 0,182-35-1305 0 0,-187 36 1139 0 0,-1-2-1 0 0,1 1 1 0 0,-1-1-1 0 0,0-1 1 0 0,0 0-1 0 0,0 0 1 0 0,0-1-1 0 0,0 0 1 0 0,-1 0-1 0 0,1-1 1 0 0,-1 0-1 0 0,-1-1 1 0 0,1 1-1 0 0,-1-2 0 0 0,0 1 1 0 0,0-1-1 0 0,0 0 1 0 0,-1 0-1 0 0,0-1 1 0 0,-1 0-1 0 0,0 0 1 0 0,0 0-1 0 0,-1 0 1 0 0,0-1-1 0 0,0 0 1 0 0,-1 0-1 0 0,0-1 138 0 0,-5-2-98 0 0,-1 1-1 0 0,0-1 1 0 0,-1 1-1 0 0,0 0 1 0 0,-1 0-1 0 0,0 0 1 0 0,-1 0 0 0 0,0 1-1 0 0,0 0 1 0 0,-1 0-1 0 0,-4-3 99 0 0,-19-32-46 0 0,-58-115 1879 0 0,75 146 964 0 0,13 65-1410 0 0,0-35-1237 0 0,11 183 1586 0 0,13-49 98 0 0,7-1 1 0 0,37 102-1835 0 0,1-14 2052 0 0,-135-367-17777 0 0,63 121 14622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3:5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2584 0 0,'-60'4'6758'0'0,"60"-4"-6497"0"0,0 0-12 0 0,0 0-75 0 0,0 0-8 0 0,-21 10-5171 0 0,19 1 2130 0 0,-1-5 1403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3:5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19 134 904 0 0,'13'0'671'0'0,"-8"3"4314"0"0,-25 109-3436 0 0,16-104-1469 0 0,1 1 1 0 0,1 0-1 0 0,-1 1 1 0 0,2-1-1 0 0,-1 0 1 0 0,1 1-1 0 0,1-1 1 0 0,-1 0-1 0 0,2 1 1 0 0,-1-1-1 0 0,1 1 0 0 0,1-1 1 0 0,0 0-1 0 0,0 0 1 0 0,1 0-1 0 0,0 0 1 0 0,0 0-1 0 0,1 0 1 0 0,0-1-1 0 0,1 0 1 0 0,0 0-1 0 0,0 0 1 0 0,1 0-1 0 0,0-1 1 0 0,0 0-1 0 0,0 0 1 0 0,1 0-1 0 0,0-1 1 0 0,1 0-1 0 0,-1-1 1 0 0,1 0-1 0 0,0 0 1 0 0,1 0-1 0 0,7 2-80 0 0,-12-5-134 0 0,0 0 0 0 0,0-1 0 0 0,0 1 1 0 0,0-1-1 0 0,0 0 0 0 0,0 0 0 0 0,0-1 0 0 0,0 1 0 0 0,1-1 0 0 0,-1 0 1 0 0,0 0-1 0 0,0 0 0 0 0,0-1 0 0 0,0 0 0 0 0,0 1 0 0 0,0-1 0 0 0,0-1 0 0 0,0 1 1 0 0,0-1-1 0 0,0 1 0 0 0,0-1 0 0 0,0 0 0 0 0,-1 0 0 0 0,1-1 0 0 0,-1 1 1 0 0,0-1-1 0 0,0 0 0 0 0,0 0 0 0 0,0 0 0 0 0,0 0 0 0 0,0-1 134 0 0,-16-70-3546 0 0,0 43 2425 0 0</inkml:trace>
  <inkml:trace contextRef="#ctx0" brushRef="#br0" timeOffset="541.661">250 269 1468 0 0,'21'12'4997'0'0,"26"-23"-3606"0"0,-36 7-982 0 0,5 0-143 0 0,225-56 1510 0 0,-82 39-4198 0 0,-135 19-1950 0 0,-27 2 3211 0 0</inkml:trace>
  <inkml:trace contextRef="#ctx0" brushRef="#br0" timeOffset="788.28">411 305 2808 0 0,'-1'13'5569'0'0,"27"-11"-3763"0"0,41-11-1793 0 0,-62 8 331 0 0,40-7-392 0 0,58-11-620 0 0,-38 1-3808 0 0,-58 14 1601 0 0,-7 3 1594 0 0</inkml:trace>
  <inkml:trace contextRef="#ctx0" brushRef="#br0" timeOffset="1335.345">557 19 1268 0 0,'0'2'4540'0'0,"-2"19"295"0"0,-1 52-4254 0 0,61 225 857 0 0,20-77-531 0 0,-79-200-1456 0 0,-27-47-1504 0 0,-39-74-5874 0 0,61 79 6783 0 0</inkml:trace>
  <inkml:trace contextRef="#ctx0" brushRef="#br0" timeOffset="1675.057">957 209 1664 0 0,'67'155'5579'0'0,"-54"-118"-4674"0"0,0 0-1 0 0,-3 0 0 0 0,-1 1 0 0 0,-2 0 0 0 0,-2 1 0 0 0,0 22-904 0 0,-5-56 46 0 0,0 1 0 0 0,-1-1 0 0 0,0 0 0 0 0,0 0 0 0 0,0 1 0 0 0,-1-1 0 0 0,1 0 0 0 0,-1 0 0 0 0,0-1 0 0 0,-1 1 0 0 0,1 0-1 0 0,-1-1 1 0 0,0 1 0 0 0,0-1 0 0 0,-1 0 0 0 0,1 0 0 0 0,-1 0 0 0 0,0-1 0 0 0,0 1 0 0 0,0-1 0 0 0,0 0 0 0 0,-1 0 0 0 0,1 0-1 0 0,-1-1 1 0 0,0 0 0 0 0,0 0 0 0 0,0 0 0 0 0,0 0 0 0 0,0-1 0 0 0,0 1 0 0 0,0-1 0 0 0,0-1 0 0 0,-1 1 0 0 0,1-1-1 0 0,0 0 1 0 0,-1 0 0 0 0,-1-1-46 0 0,-3-5-447 0 0,-1 0 0 0 0,1-1-1 0 0,0 0 1 0 0,1-1 0 0 0,0 0-1 0 0,0 0 1 0 0,1-1 0 0 0,0 0-1 0 0,0-1 1 0 0,1 0 0 0 0,1 0-1 0 0,-1 0 1 0 0,2-1 0 0 0,-1 0-1 0 0,2 0 1 0 0,-1 0 0 0 0,1-1-1 0 0,1 0 1 0 0,0 0 0 0 0,1 0 0 0 0,0 0-1 0 0,1 0 1 0 0,0 0 0 0 0,1 0-1 0 0,1 0 1 0 0,0-5 447 0 0,-1-6-1085 0 0</inkml:trace>
  <inkml:trace contextRef="#ctx0" brushRef="#br0" timeOffset="1970.817">862 74 1192 0 0,'6'-32'7355'0'0,"3"6"-4208"0"0,-9 26-2953 0 0,0 0 33 0 0,0 0 0 0 0,0 0-78 0 0,0 0-40 0 0,0 0-71 0 0,-12-10-999 0 0,19 5-4943 0 0,1 5 3239 0 0,-2 1 1389 0 0</inkml:trace>
  <inkml:trace contextRef="#ctx0" brushRef="#br0" timeOffset="2559.451">1248 223 1292 0 0,'12'-9'4409'0'0,"23"-10"-3677"0"0,140-24-1216 0 0,-173 42-777 0 0,-2 1-44 0 0,0 0 38 0 0</inkml:trace>
  <inkml:trace contextRef="#ctx0" brushRef="#br0" timeOffset="2823.932">1310 317 1164 0 0,'8'2'992'0'0,"0"-1"-364"0"0,13 1-120 0 0,3-2-132 0 0,-13 0-156 0 0,5 0-24 0 0,24-15-296 0 0,-20 10-88 0 0,4-2-140 0 0,-4 1-332 0 0,3 0 28 0 0,-2-2 32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3:59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2609 1600 0 0,'-1'-8'8505'0'0,"-3"62"-7166"0"0,61 194-1334 0 0,-54-236-354 0 0,8 43-882 0 0,-8-19-3754 0 0,-5-32 3796 0 0,-9 9 54 0 0</inkml:trace>
  <inkml:trace contextRef="#ctx0" brushRef="#br0" timeOffset="247.141">255 2937 1772 0 0,'-23'167'5435'0'0,"10"-17"-3351"0"0,13-149-2368 0 0,0-1-175 0 0,-16-1-4721 0 0,12-16 4008 0 0</inkml:trace>
  <inkml:trace contextRef="#ctx0" brushRef="#br0" timeOffset="604.84">339 2607 1720 0 0,'17'-10'4839'0'0,"18"31"-3886"0"0,-29-9-803 0 0,0 0 0 0 0,-1 1-1 0 0,0 0 1 0 0,-1 0 0 0 0,0 0 0 0 0,-1 0-1 0 0,-1 1 1 0 0,0-1 0 0 0,-1 1 0 0 0,0-1-1 0 0,-1 1 1 0 0,-1 0 0 0 0,0-1 0 0 0,-1 1 0 0 0,0-1-1 0 0,-1 1 1 0 0,0-1 0 0 0,-1 0 0 0 0,-1 1-150 0 0,-4 27 459 0 0,10-41-479 0 0,-1-1 0 0 0,1 1 0 0 0,0-1 0 0 0,-1 1 0 0 0,1-1 0 0 0,0 1 0 0 0,0-1 0 0 0,0 1-1 0 0,-1 0 1 0 0,1-1 0 0 0,0 1 0 0 0,0 0 0 0 0,0 0 0 0 0,0 0 0 0 0,0 0 0 0 0,0 0 0 0 0,0 0 0 0 0,-1 0 0 0 0,1 0 0 0 0,0 0 0 0 0,0 0 0 0 0,0 0 0 0 0,0 0 0 0 0,0 1 0 0 0,0-1-1 0 0,-1 0 1 0 0,1 1 0 0 0,0-1 0 0 0,0 1 0 0 0,0-1 0 0 0,-1 1 0 0 0,1-1 0 0 0,0 1 0 0 0,-1-1 0 0 0,1 1 0 0 0,0 0 0 0 0,-1-1 0 0 0,1 1 0 0 0,-1 0 0 0 0,1-1 0 0 0,-1 1 0 0 0,1 0-1 0 0,-1 0 1 0 0,0 0 0 0 0,1 0 0 0 0,-1-1 0 0 0,0 1 0 0 0,0 0 0 0 0,1 0 0 0 0,-1 0 0 0 0,0 0 0 0 0,0 0 0 0 0,0 0 0 0 0,0-1 0 0 0,0 1 0 0 0,0 0 0 0 0,-1 0 0 0 0,1 0 0 0 0,0 1 20 0 0,86-61-6722 0 0,-75 49 5566 0 0</inkml:trace>
  <inkml:trace contextRef="#ctx0" brushRef="#br0" timeOffset="884.863">639 3024 1868 0 0,'-138'268'7688'0'0,"138"-268"-7801"0"0,0-1 0 0 0,0 1 1 0 0,0-1-1 0 0,0 0 0 0 0,0 1 1 0 0,0-1-1 0 0,0 0 1 0 0,0 1-1 0 0,0-1 0 0 0,0 0 1 0 0,0 1-1 0 0,0-1 0 0 0,-1 1 1 0 0,1-1-1 0 0,0 0 1 0 0,0 1-1 0 0,-1-1 0 0 0,1 1 1 0 0,0-1-1 0 0,-1 1 0 0 0,1-1 1 0 0,-1 1-1 0 0,1-1 1 0 0,0 1-1 0 0,-1-1 0 0 0,1 1 1 0 0,-1 0-1 0 0,0-1 0 0 0,1 1 1 0 0,-1 0-1 0 0,1-1 1 0 0,-1 1-1 0 0,1 0 0 0 0,-1 0 1 0 0,0 0-1 0 0,1-1 0 0 0,-1 1 1 0 0,1 0-1 0 0,-1 0 1 0 0,0 0-1 0 0,1 0 0 0 0,-1 0 1 0 0,0 0-1 0 0,1 0 0 0 0,-1 0 1 0 0,0 1-1 0 0,1-1 1 0 0,-1 0-1 0 0,1 0 0 0 0,-1 0 1 0 0,0 1-1 0 0,1-1 0 0 0,-1 0 1 0 0,1 1-1 0 0,-1-1 1 0 0,1 0-1 0 0,-1 1 0 0 0,1-1 1 0 0,-1 1-1 0 0,1-1 0 0 0,-1 1 1 0 0,1-1-1 0 0,0 1 1 0 0,-1-1 112 0 0,-1-12 262 0 0,1-14-1448 0 0</inkml:trace>
  <inkml:trace contextRef="#ctx0" brushRef="#br0" timeOffset="1132.658">619 2687 1360 0 0,'0'1'1104'0'0,"-1"-1"-240"0"0,1 0-172 0 0,0 3-136 0 0,-2-4-52 0 0,4 2-15 0 0,-1-1-173 0 0,3-1-240 0 0,0 2-12 0 0,3-2-316 0 0,-1-1-265 0 0,2-1-651 0 0,8-3 24 0 0,0 2-80 0 0</inkml:trace>
  <inkml:trace contextRef="#ctx0" brushRef="#br0" timeOffset="1303.692">789 2684 1360 0 0,'0'3'976'0'0,"2"-2"-128"0"0,-2-1-80 0 0,3 2-224 0 0,-3-2-88 0 0,0 1-104 0 0,3 1-183 0 0,-1-2-13 0 0,1 0-549 0 0,3-3-623 0 0,-1 0-168 0 0,1-2 28 0 0</inkml:trace>
  <inkml:trace contextRef="#ctx0" brushRef="#br0" timeOffset="1475.864">967 2604 1592 0 0,'1'0'476'0'0,"-1"2"-44"0"0,0-1-56 0 0,0-1-48 0 0,2 0-40 0 0,1 0-388 0 0,-1-1-192 0 0,-1-1-608 0 0,1-1-264 0 0</inkml:trace>
  <inkml:trace contextRef="#ctx0" brushRef="#br0" timeOffset="1865.877">1016 2598 1120 0 0,'18'194'5131'0'0,"-12"-47"-1503"0"0,-6-147-3620 0 0,0 1 1 0 0,-1-1-1 0 0,1 1 1 0 0,-1-1 0 0 0,1 0-1 0 0,0 1 1 0 0,-1-1-1 0 0,1 0 1 0 0,-1 1-1 0 0,1-1 1 0 0,-1 0-1 0 0,1 0 1 0 0,-1 0-1 0 0,1 1 1 0 0,-1-1-1 0 0,1 0 1 0 0,-1 0-1 0 0,0 0 1 0 0,1 0-1 0 0,-1 0 1 0 0,1 0-1 0 0,-1 0 1 0 0,1 0-1 0 0,-1 0 1 0 0,1 0-1 0 0,-1 0 1 0 0,1 0-1 0 0,-1 0 1 0 0,0-1-1 0 0,1 1 1 0 0,-1 0 0 0 0,1 0-1 0 0,-1-1 1 0 0,1 1-1 0 0,0 0 1 0 0,-1-1-1 0 0,1 1 1 0 0,-1 0-1 0 0,1-1 1 0 0,0 1-1 0 0,-1 0 1 0 0,1-1-1 0 0,-1 1 1 0 0,1-1-1 0 0,0 1 1 0 0,0-1-1 0 0,-1 1 1 0 0,1-1-1 0 0,0 1 1 0 0,0-1-1 0 0,0 1 1 0 0,0-1-1 0 0,-1 1 1 0 0,1-1-1 0 0,0 1 1 0 0,0-1 0 0 0,0 0-1 0 0,0 1 1 0 0,0-1-1 0 0,0 1 1 0 0,0-1-1 0 0,1 1 1 0 0,-1-1-9 0 0,-4-9 7 0 0,0 0 1 0 0,1-1 0 0 0,0 1-1 0 0,1-1 1 0 0,0 1 0 0 0,1-1-1 0 0,0 0 1 0 0,0 0-1 0 0,1 1 1 0 0,1-1 0 0 0,0 0-1 0 0,0 0 1 0 0,1 1 0 0 0,1-1-1 0 0,0 1 1 0 0,0 0 0 0 0,1-1-1 0 0,0 1 1 0 0,0 1 0 0 0,1-1-1 0 0,1 1 1 0 0,0 0 0 0 0,0 0-1 0 0,1 0 1 0 0,0 1-1 0 0,0 0 1 0 0,1 1 0 0 0,0-1-1 0 0,0 1 1 0 0,1 1 0 0 0,-1 0-1 0 0,2 0 1 0 0,-1 1 0 0 0,3-2-8 0 0,-9 7 6 0 0,0-1 1 0 0,0 1-1 0 0,0 0 0 0 0,0 0 1 0 0,-1 0-1 0 0,1 1 1 0 0,0-1-1 0 0,0 1 1 0 0,0-1-1 0 0,-1 1 0 0 0,1 0 1 0 0,0 0-1 0 0,0 0 1 0 0,-1 0-1 0 0,1 0 1 0 0,-1 1-1 0 0,0-1 0 0 0,1 1 1 0 0,-1 0-1 0 0,0 0 1 0 0,0 0-1 0 0,0 0 1 0 0,0 0-1 0 0,0 0 1 0 0,0 0-1 0 0,-1 1 0 0 0,1-1 1 0 0,-1 1-1 0 0,1-1 1 0 0,-1 1-1 0 0,0-1 1 0 0,0 1-1 0 0,0 0 0 0 0,-1 0 1 0 0,1 1-7 0 0,33 105 207 0 0,3 82-251 0 0,-18-64-6329 0 0,-19-122 5154 0 0,3-1 115 0 0</inkml:trace>
  <inkml:trace contextRef="#ctx0" brushRef="#br0" timeOffset="4170.436">971 93 1360 0 0,'0'-4'55'0'0,"0"0"-1"0"0,1 0 0 0 0,-1 1 1 0 0,1-1-1 0 0,-1 0 0 0 0,1 0 1 0 0,0 0-1 0 0,1 1 1 0 0,-1-1-1 0 0,1 1 0 0 0,-1-1 1 0 0,1 1-1 0 0,0-1 0 0 0,0 1 1 0 0,1 0-1 0 0,-1 0 1 0 0,0 0-1 0 0,1 0 0 0 0,0 1 1 0 0,0-1-1 0 0,0 1 1 0 0,0-1-1 0 0,0 1 0 0 0,1 0 1 0 0,-1 0-1 0 0,0 1 0 0 0,1-1 1 0 0,0 1-1 0 0,-1-1 1 0 0,1 1-1 0 0,0 0 0 0 0,-1 1 1 0 0,1-1-1 0 0,0 1 1 0 0,0-1-1 0 0,0 1 0 0 0,3 0-54 0 0,0 0 18 0 0,-1 0-1 0 0,1 1 1 0 0,-1-1 0 0 0,0 1-1 0 0,1 0 1 0 0,-1 1-1 0 0,0-1 1 0 0,1 1-1 0 0,-1 0 1 0 0,0 1 0 0 0,-1 0-1 0 0,1 0 1 0 0,0 0-1 0 0,-1 1 1 0 0,1-1-1 0 0,-1 1 1 0 0,0 0 0 0 0,-1 1-1 0 0,1-1 1 0 0,-1 1-1 0 0,0 0 1 0 0,0 0-1 0 0,0 1 1 0 0,0-1 0 0 0,-1 1-1 0 0,0 0 1 0 0,-1-1-1 0 0,1 1 1 0 0,0 4-18 0 0,41 184 439 0 0,-33 26 39 0 0,-11-151-261 0 0,3-1-1 0 0,3 0 0 0 0,3 0 1 0 0,2-1-1 0 0,18 55-216 0 0,-14-75 44 0 0,-2 1 0 0 0,-2 0-1 0 0,-2 0 1 0 0,-3 1 0 0 0,-1 0-1 0 0,-3 23-43 0 0,-5-33 76 0 0,-2-1 0 0 0,-2 0 0 0 0,-2 0 0 0 0,-1-1 1 0 0,-2 0-1 0 0,-1 0 0 0 0,-6 7-76 0 0,-57 217 288 0 0,76-251-258 0 0,1 1 0 0 0,0-1-1 0 0,1 1 1 0 0,0-1 0 0 0,0 0 0 0 0,1 0 0 0 0,1 0-1 0 0,0 0 1 0 0,0 0 0 0 0,1-1 0 0 0,0 0 0 0 0,0 0-1 0 0,1 0 1 0 0,0-1 0 0 0,1 0 0 0 0,0 0 0 0 0,1 0-30 0 0,33 50 149 0 0,-26-33-140 0 0,-1 0-1 0 0,-1 1 1 0 0,-1 1-1 0 0,-1 0 1 0 0,-2 0 0 0 0,0 1-1 0 0,-2 0 1 0 0,-1 1 0 0 0,-2-1-1 0 0,0 1 1 0 0,-2 0-1 0 0,-1 10-8 0 0,19 124 13 0 0,29 99 351 0 0,-30 116 261 0 0,-5-191-46 0 0,1-59-45 0 0,4 80-2793 0 0,-19-207 2178 0 0,-1 0 0 0 0,1 0 0 0 0,0-1 0 0 0,-1 1 0 0 0,1 0 0 0 0,0 0 0 0 0,-1-1 0 0 0,1 1 0 0 0,-1-1 0 0 0,1 1 0 0 0,-1 0-1 0 0,1-1 1 0 0,-1 1 0 0 0,0-1 0 0 0,1 1 0 0 0,-1-1 0 0 0,1 1 0 0 0,-1-1 0 0 0,0 0 0 0 0,0 1 0 0 0,1-1 0 0 0,-1 0 0 0 0,0 0 0 0 0,0 1 0 0 0,1-1-1 0 0,-1 0 1 0 0,0 0 0 0 0,0 0 0 0 0,1 0 0 0 0,-1 0 0 0 0,0 0 0 0 0,0 0 0 0 0,0 0 0 0 0,1 0 0 0 0,-1 0 0 0 0,0-1 0 0 0,0 1 0 0 0,1 0 0 0 0,-1-1-1 0 0,0 1 1 0 0,0 0 0 0 0,1-1 0 0 0,-1 1 0 0 0,0-1 0 0 0,1 1 0 0 0,-1-1 0 0 0,1 1 0 0 0,-1-1 0 0 0,1 1 0 0 0,-1-1 0 0 0,1 1 0 0 0,-1-1 0 0 0,1 0-1 0 0,-1 1 1 0 0,1-1 0 0 0,0 0 0 0 0,-1 0 0 0 0,1 1 0 0 0,0-1 0 0 0,0 0 0 0 0,0 0 0 0 0,-1 0 81 0 0,-14-17-1273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5:11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82 964 0 0,'-36'-5'2418'0'0,"0"-24"-308"0"0,133 15 705 0 0,-57 9-2621 0 0,357-21 380 0 0,-215 24-1226 0 0,-213 28-3854 0 0,4-24 3279 0 0,-3 1 17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5:1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1440 0 0,'3'21'4190'0'0,"55"-14"-3604"0"0,-53-7-312 0 0,383-37 1651 0 0,-146 16-2698 0 0,-221 10-3021 0 0,-20 5 2634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5:3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126 169 1436 0 0,'0'0'317'0'0,"0"0"-36"0"0,-4-20 1529 0 0,-16-13 149 0 0,2 363-891 0 0,18-109 210 0 0,25-144-374 0 0,-25-64-2252 0 0,-12-40-3610 0 0,9 19 4757 0 0,-5-11-1029 0 0</inkml:trace>
  <inkml:trace contextRef="#ctx0" brushRef="#br0" timeOffset="338.749">1 112 856 0 0,'1'-5'91'0'0,"0"-1"0"0"0,0 1 0 0 0,1-1 0 0 0,0 1 0 0 0,0 0 0 0 0,0 0 0 0 0,1 0-1 0 0,-1 0 1 0 0,1 0 0 0 0,0 0 0 0 0,1 1 0 0 0,-1-1 0 0 0,1 1 0 0 0,0 0 0 0 0,0 0 0 0 0,0 0 0 0 0,1 1 0 0 0,-1 0 0 0 0,1-1 0 0 0,0 1 0 0 0,0 1-1 0 0,0-1 1 0 0,0 1 0 0 0,0 0 0 0 0,0 0 0 0 0,1 1 0 0 0,-1-1 0 0 0,1 1 0 0 0,-1 0 0 0 0,1 1 0 0 0,0-1 0 0 0,-1 1 0 0 0,1 0 0 0 0,0 1-1 0 0,-1-1 1 0 0,1 1 0 0 0,-1 0 0 0 0,1 1 0 0 0,-1-1 0 0 0,5 3-91 0 0,-1 0 51 0 0,1-1-1 0 0,-1 2 0 0 0,0-1 1 0 0,0 2-1 0 0,-1-1 1 0 0,0 1-1 0 0,0 0 1 0 0,0 1-1 0 0,-1-1 1 0 0,0 2-1 0 0,0-1 0 0 0,0 1 1 0 0,-1 0-1 0 0,-1 0 1 0 0,1 1-1 0 0,-1 0 1 0 0,-1-1-1 0 0,1 2 1 0 0,-2-1-1 0 0,1 1 1 0 0,-1-1-1 0 0,-1 1 0 0 0,1 0 1 0 0,-2 0-1 0 0,1 0 1 0 0,-2 0-1 0 0,1 1-50 0 0,-5 2 22 0 0,1-1 0 0 0,-2 0 0 0 0,0-1 0 0 0,0 1 0 0 0,-1-1-1 0 0,0 0 1 0 0,-1 0 0 0 0,-1-1 0 0 0,1 0 0 0 0,-2 0 0 0 0,1-1 0 0 0,-1 0 0 0 0,-1 0-1 0 0,1-1 1 0 0,-1 0 0 0 0,-1-1 0 0 0,0 0 0 0 0,0-1 0 0 0,0 0 0 0 0,0-1 0 0 0,-4 1-22 0 0,-39-4-3821 0 0,41-19 2555 0 0</inkml:trace>
  <inkml:trace contextRef="#ctx0" brushRef="#br0" timeOffset="742.488">646 144 1184 0 0,'21'-2'3797'0'0,"-12"31"-2305"0"0,-8-12-1403 0 0,7 40 286 0 0,39 139 755 0 0,-36-136-2966 0 0,-31-49-549 0 0,13-15 1695 0 0</inkml:trace>
  <inkml:trace contextRef="#ctx0" brushRef="#br0" timeOffset="1844.761">627 192 1504 0 0,'-25'-36'3440'0'0,"-22"18"-2199"0"0,19 7-463 0 0,108-29-406 0 0,-54 31-343 0 0,0 2 0 0 0,0 1 0 0 0,1 0 0 0 0,0 2 0 0 0,0 2 0 0 0,0 0 0 0 0,10 2-29 0 0,-31 0-6 0 0,0 0 0 0 0,0 0 0 0 0,0 0 0 0 0,0 1 0 0 0,1 0 0 0 0,-1 1 0 0 0,0-1 0 0 0,0 1 0 0 0,-1 0 0 0 0,1 0 0 0 0,0 1 0 0 0,-1 0 0 0 0,1 0 0 0 0,-1 0 0 0 0,0 1 0 0 0,0 0 0 0 0,0 0 0 0 0,-1 0 0 0 0,1 0 0 0 0,-1 1 0 0 0,0 0 0 0 0,-1-1 0 0 0,1 2 0 0 0,-1-1 0 0 0,0 0 0 0 0,0 1 0 0 0,0-1 0 0 0,-1 1 0 0 0,0 0 0 0 0,0 0 0 0 0,0 0 0 0 0,-1 0 0 0 0,0 0 0 0 0,0 0 0 0 0,0 0 0 0 0,-1 0 0 0 0,0 1 0 0 0,0-1 0 0 0,-1 0 0 0 0,0 0 0 0 0,0 0 0 0 0,0 0 0 0 0,-1 0 0 0 0,1 0 0 0 0,-2 0 0 0 0,1 0 0 0 0,-1-1 0 0 0,-1 4 6 0 0,-99 87 245 0 0,103-96-265 0 0,6-1 14 0 0,0 0 1 0 0,0 1-1 0 0,1-1 0 0 0,-1 2 0 0 0,0-1 0 0 0,0 0 0 0 0,1 1 0 0 0,-1 1 1 0 0,0-1-1 0 0,0 1 0 0 0,0 0 0 0 0,0 0 0 0 0,0 0 0 0 0,-1 1 0 0 0,1 0 0 0 0,-1 0 1 0 0,1 1-1 0 0,-1-1 0 0 0,0 1 0 0 0,-1 1 0 0 0,1-1 0 0 0,-1 0 0 0 0,1 1 0 0 0,-1 0 1 0 0,-1 0-1 0 0,1 0 0 0 0,-1 1 0 0 0,0-1 0 0 0,0 1 0 0 0,0-1 0 0 0,-1 1 0 0 0,0 0 1 0 0,0 0-1 0 0,-1 0 0 0 0,1 0 0 0 0,-1 4 6 0 0,-4 1-6 0 0,-2-1 0 0 0,1 1 1 0 0,-1-1-1 0 0,-1-1 0 0 0,0 1 0 0 0,0-1 0 0 0,-1 0 1 0 0,0 0-1 0 0,0-1 0 0 0,-1 0 0 0 0,0 0 0 0 0,-1-1 1 0 0,1 0-1 0 0,-2 0 0 0 0,1-1 0 0 0,-1 0 0 0 0,1-1 1 0 0,-2 0-1 0 0,1-1 0 0 0,0 0 0 0 0,-1 0 0 0 0,0-1 1 0 0,-2 0 5 0 0,-54 8-587 0 0,64-11 440 0 0,1 0-1 0 0,0 0 1 0 0,-1-1-1 0 0,1 1 1 0 0,0 0-1 0 0,0-1 1 0 0,-1 0-1 0 0,1 1 1 0 0,0-1-1 0 0,0 0 1 0 0,0 0-1 0 0,0 0 0 0 0,0-1 1 0 0,0 1-1 0 0,0 0 1 0 0,0-1-1 0 0,1 1 1 0 0,-1-1-1 0 0,1 0 1 0 0,-1 0-1 0 0,1 1 1 0 0,-1-1-1 0 0,1 0 1 0 0,0 0-1 0 0,0 0 1 0 0,0 0-1 0 0,0-1 1 0 0,-1-1 147 0 0,0-9-1478 0 0</inkml:trace>
  <inkml:trace contextRef="#ctx0" brushRef="#br0" timeOffset="2169.327">1217 391 848 0 0,'2'0'131'0'0,"-1"0"1"0"0,1 0-1 0 0,0 0 0 0 0,0 0 1 0 0,-1 0-1 0 0,1 1 0 0 0,0-1 1 0 0,-1 0-1 0 0,1 1 0 0 0,0-1 0 0 0,-1 1 1 0 0,1 0-1 0 0,-1 0 0 0 0,1-1 1 0 0,-1 1-1 0 0,1 0 0 0 0,-1 0 1 0 0,0 0-1 0 0,1 0 0 0 0,-1 1 1 0 0,0-1-1 0 0,0 0 0 0 0,0 1 0 0 0,0-1 1 0 0,0 0-1 0 0,0 1 0 0 0,0-1 1 0 0,-1 1-1 0 0,1-1 0 0 0,0 1 1 0 0,-1 0-1 0 0,1-1 0 0 0,-1 1 1 0 0,0 0-1 0 0,1-1 0 0 0,-1 1 1 0 0,0 0-1 0 0,0-1 0 0 0,0 1 0 0 0,0 0 1 0 0,0 0-1 0 0,-1-1 0 0 0,1 1 1 0 0,-1 1-132 0 0,2 10-1 0 0,27 214 1645 0 0,-22-164-2411 0 0,-31-52-3180 0 0,3-20 2692 0 0</inkml:trace>
  <inkml:trace contextRef="#ctx0" brushRef="#br0" timeOffset="2588.176">510 103 1540 0 0,'-13'6'113'0'0,"1"0"1"0"0,0 0-1 0 0,0 1 0 0 0,1 1 1 0 0,0 0-1 0 0,0 0 0 0 0,1 1 1 0 0,0 0-1 0 0,0 1 0 0 0,1 0 1 0 0,1 1-1 0 0,0 0 0 0 0,0 0 1 0 0,1 1-1 0 0,0 0 0 0 0,1 0 1 0 0,0 0-1 0 0,1 1 0 0 0,1 0 1 0 0,0 0-1 0 0,1 0 0 0 0,0 0 1 0 0,1 1-1 0 0,0-1 0 0 0,1 1 1 0 0,1 0-1 0 0,0-1 0 0 0,1 1 1 0 0,0-1-1 0 0,1 1 0 0 0,1-1 1 0 0,0 1-1 0 0,1-1 0 0 0,0 0 1 0 0,1-1-1 0 0,6 13-113 0 0,10 6-17 0 0,1-2 1 0 0,1 0-1 0 0,2-1 0 0 0,1-2 1 0 0,1 0-1 0 0,1-2 1 0 0,1-1-1 0 0,1-1 0 0 0,1-2 1 0 0,0-1-1 0 0,2-1 0 0 0,0-2 1 0 0,26 8 16 0 0,32 15-2126 0 0,-50-26 864 0 0</inkml:trace>
  <inkml:trace contextRef="#ctx0" brushRef="#br0" timeOffset="2916.976">1721 216 1388 0 0,'14'30'502'0'0,"-1"0"0"0"0,-2 1 0 0 0,-1 0-1 0 0,-2 1 1 0 0,-1 0 0 0 0,-1 0 0 0 0,-1 1-1 0 0,-2 5-501 0 0,-4-23 96 0 0,-1 0-1 0 0,-1 0 1 0 0,0-1-1 0 0,0 1 1 0 0,-2-1-1 0 0,0 0 1 0 0,0 0-1 0 0,-1-1 1 0 0,-1 1-1 0 0,0-1 1 0 0,-1-1-1 0 0,-1 1 1 0 0,0-1-1 0 0,0-1 1 0 0,-1 0-1 0 0,0 0 1 0 0,-2 0-96 0 0,3-3-288 0 0,-1 1 1 0 0,0-2 0 0 0,0 1 0 0 0,-1-1-1 0 0,0-1 1 0 0,0 0 0 0 0,0 0-1 0 0,-1-1 1 0 0,0-1 0 0 0,0 0 0 0 0,0-1-1 0 0,-1 0 1 0 0,-1 0 287 0 0,-23-1-1147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5:3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1644 0 0,'18'3'223'0'0,"1"0"-1"0"0,-1 2 0 0 0,0 0 1 0 0,-1 1-1 0 0,1 0 1 0 0,-1 2-1 0 0,0 0 1 0 0,-1 1-1 0 0,0 0 1 0 0,0 1-1 0 0,-1 1 0 0 0,0 1 1 0 0,-1 0-1 0 0,0 1 1 0 0,-1 0-1 0 0,-1 1 1 0 0,0 1-1 0 0,-1 0 1 0 0,0 0-1 0 0,-1 1 0 0 0,-1 0 1 0 0,0 3-223 0 0,11 11 240 0 0,-1 1 0 0 0,-2 1 1 0 0,-1 1-1 0 0,-1 1 0 0 0,-2 0 0 0 0,-1 1 1 0 0,-2 0-1 0 0,-2 0 0 0 0,-1 1 0 0 0,-1 0 1 0 0,-2 1-1 0 0,-1 26-240 0 0,-37 128 701 0 0,29-173-623 0 0,-7 15-243 0 0,0 0 0 0 0,-2 0 0 0 0,-2-2 0 0 0,-1 0 0 0 0,-1 0 0 0 0,-1-2 0 0 0,-2 0 0 0 0,-1-2 0 0 0,-1 0-1 0 0,-27 23 166 0 0,47-47-231 0 0,-1 1-1 0 0,1-1 0 0 0,-1 0 0 0 0,0-1 1 0 0,0 1-1 0 0,0 0 0 0 0,0-1 0 0 0,-1 0 0 0 0,1 0 1 0 0,-1-1-1 0 0,1 1 0 0 0,-1-1 0 0 0,0 0 0 0 0,1 0 1 0 0,-1 0-1 0 0,0-1 0 0 0,0 0 0 0 0,0 0 0 0 0,1 0 1 0 0,-1 0-1 0 0,0-1 0 0 0,0 0 0 0 0,1 0 232 0 0,-33-14-1222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6:47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1184 0 0,'-3'1'4454'0'0,"8"68"-3427"0"0,65 326 977 0 0,-47-309-1452 0 0,-17-108 410 0 0,-1-13-981 0 0,2 0-1 0 0,1 1 1 0 0,1 0 0 0 0,2 0 0 0 0,2 1-1 0 0,1 1 1 0 0,1 0 0 0 0,5-5 19 0 0,-18 37-8 0 0,0 0 0 0 0,0 0 0 0 0,0 1 0 0 0,0-1 0 0 0,0 0 0 0 0,-1 1 0 0 0,1-1 1 0 0,0 1-1 0 0,0 0 0 0 0,-1 0 0 0 0,1-1 0 0 0,0 1 0 0 0,-1 0 0 0 0,1 0 0 0 0,-1 0 0 0 0,1 1 0 0 0,-1-1 0 0 0,0 0 0 0 0,1 1 0 0 0,-1-1 1 0 0,0 1-1 0 0,0-1 0 0 0,0 1 0 0 0,0-1 0 0 0,0 1 0 0 0,0 0 0 0 0,0-1 0 0 0,-1 1 0 0 0,1 0 0 0 0,-1 0 0 0 0,1 0 0 0 0,-1-1 0 0 0,0 1 0 0 0,1 0 1 0 0,-1 0-1 0 0,0 1 8 0 0,5 9-18 0 0,7 7-99 0 0,-10-11 26 0 0,1 0 0 0 0,0 0 0 0 0,1 0 1 0 0,0 0-1 0 0,0-1 0 0 0,1 1 0 0 0,0-1 0 0 0,0 0 1 0 0,1 0-1 0 0,0-1 0 0 0,0 0 0 0 0,0 0 1 0 0,1 0-1 0 0,0-1 0 0 0,0 0 0 0 0,0 0 0 0 0,1-1 1 0 0,-1 0-1 0 0,1 0 0 0 0,0-1 0 0 0,1 0 1 0 0,-1 0-1 0 0,0-1 0 0 0,1 0 0 0 0,-1 0 1 0 0,1-1-1 0 0,0 0 0 0 0,-1-1 0 0 0,1 0 0 0 0,0 0 1 0 0,0-1 90 0 0,89-39-3188 0 0,-70 28 1989 0 0</inkml:trace>
  <inkml:trace contextRef="#ctx0" brushRef="#br0" timeOffset="401.137">646 206 1744 0 0,'-13'2'188'0'0,"1"1"-1"0"0,0 0 1 0 0,-1 1 0 0 0,1 1-1 0 0,0 0 1 0 0,1 0 0 0 0,-1 1-1 0 0,1 0 1 0 0,0 1-1 0 0,1 0 1 0 0,0 1 0 0 0,0 0-1 0 0,0 1 1 0 0,1 0 0 0 0,1 0-1 0 0,-1 1 1 0 0,2 0 0 0 0,-1 1-1 0 0,-5 10-187 0 0,14-18 64 0 0,0 0 0 0 0,1 0 0 0 0,-1 0 0 0 0,1 0 0 0 0,-1-1 0 0 0,1 1 0 0 0,0-1 0 0 0,0 1 0 0 0,0-1 0 0 0,1 0-1 0 0,-1 0 1 0 0,1 0 0 0 0,-1 0 0 0 0,1 0 0 0 0,-1 0 0 0 0,1-1 0 0 0,0 1 0 0 0,0-1 0 0 0,0 0 0 0 0,0 0 0 0 0,0 0 0 0 0,0 0 0 0 0,0-1 0 0 0,0 1 0 0 0,0-1-1 0 0,0 1 1 0 0,0-1 0 0 0,0 0 0 0 0,1-1 0 0 0,-1 1 0 0 0,0 0 0 0 0,0-1 0 0 0,0 0 0 0 0,0 1 0 0 0,0-1 0 0 0,0-1 0 0 0,0 1 0 0 0,0 0-64 0 0,237-72 1149 0 0,-234 72-1104 0 0,0 0-1 0 0,0 1 0 0 0,0-1 1 0 0,1 1-1 0 0,-1 1 1 0 0,0-1-1 0 0,1 1 0 0 0,-1 0 1 0 0,0 0-1 0 0,0 1 1 0 0,0 0-1 0 0,0 0 0 0 0,0 1 1 0 0,-1-1-1 0 0,1 1 0 0 0,-1 0 1 0 0,1 1-1 0 0,-1-1 1 0 0,0 1-1 0 0,0 0 0 0 0,-1 0 1 0 0,3 4-45 0 0,35 19-1456 0 0,-15-6-3451 0 0,-24-18 3701 0 0</inkml:trace>
  <inkml:trace contextRef="#ctx0" brushRef="#br0" timeOffset="1012.057">1107 154 1424 0 0,'14'38'1962'0'0,"-1"28"-1433"0"0,-10-51-248 0 0,44 140 2055 0 0,-43-153-2285 0 0,0 0 0 0 0,1-1 0 0 0,-1 1 0 0 0,1-1 0 0 0,-1 0 1 0 0,1-1-1 0 0,-1 1 0 0 0,1-1 0 0 0,-1 0 0 0 0,1 0 0 0 0,0 0 0 0 0,-1 0 0 0 0,1-1 0 0 0,-1 0 0 0 0,1 0 1 0 0,-1 0-1 0 0,1 0 0 0 0,-1-1 0 0 0,0 0 0 0 0,0 0 0 0 0,0 0 0 0 0,0 0 0 0 0,0-1 0 0 0,0 1 1 0 0,0-1-1 0 0,-1 0 0 0 0,0 0 0 0 0,1-1 0 0 0,-1 1 0 0 0,0-1 0 0 0,-1 1 0 0 0,1-1 0 0 0,-1 0 0 0 0,3-4-51 0 0,90-114-89 0 0,-19 154 125 0 0,-40-32-11 0 0,-1 0 0 0 0,1-3 0 0 0,-1-1 0 0 0,1-1 0 0 0,-1-2 0 0 0,-1-2 0 0 0,0-1 0 0 0,0-1 0 0 0,19-11-25 0 0,21-26-207 0 0,-73 47 122 0 0,-3-1 96 0 0,0-1-1 0 0,-1 2 0 0 0,1-1 0 0 0,0 0 0 0 0,-1 0 0 0 0,0 1 1 0 0,1-1-1 0 0,-1 1 0 0 0,0 0 0 0 0,0 0 0 0 0,1 0 0 0 0,-1 0 0 0 0,0 0 1 0 0,0 1-1 0 0,0-1 0 0 0,0 1 0 0 0,0 0 0 0 0,0 0 0 0 0,0 0 1 0 0,0 0-1 0 0,0 1 0 0 0,0-1 0 0 0,-2 1-10 0 0,0-1 62 0 0,-7-1 3 0 0,0 1 0 0 0,1 0 0 0 0,-1 1 0 0 0,1 0 0 0 0,-1 0 0 0 0,1 2 0 0 0,-1-1 0 0 0,1 1 0 0 0,0 1 0 0 0,0 0 0 0 0,1 0 0 0 0,-1 1 0 0 0,1 1 0 0 0,0 0 0 0 0,0 0 0 0 0,-4 4-65 0 0,13-6 6 0 0,1-1-1 0 0,-1 0 1 0 0,1 0 0 0 0,0 1 0 0 0,-1-1-1 0 0,1 0 1 0 0,1 1 0 0 0,-1-1 0 0 0,0 0 0 0 0,1 0-1 0 0,0 1 1 0 0,0-1 0 0 0,0 0 0 0 0,0 0-1 0 0,0 0 1 0 0,1 0 0 0 0,-1 0 0 0 0,1 0 0 0 0,0 0-1 0 0,0-1 1 0 0,0 1 0 0 0,0-1 0 0 0,0 1-1 0 0,0-1 1 0 0,1 0 0 0 0,-1 0 0 0 0,1 0-1 0 0,0 0 1 0 0,0 0 0 0 0,0 0 0 0 0,-1-1 0 0 0,2 1-6 0 0,20 16-672 0 0,1-1 1 0 0,1-1 0 0 0,0-2 0 0 0,1 0-1 0 0,0-2 1 0 0,1-1 0 0 0,0-1 0 0 0,1-1-1 0 0,22 3 672 0 0,-4-3-1068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5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93 1360 0 0,'12'-4'2021'0'0,"-12"3"-1956"0"0,1 1 0 0 0,-1 0-1 0 0,1-1 1 0 0,-1 1 0 0 0,1 0-1 0 0,-1 0 1 0 0,1-1-1 0 0,-1 1 1 0 0,1 0 0 0 0,0 0-1 0 0,-1 0 1 0 0,1 0 0 0 0,-1 0-1 0 0,1 0 1 0 0,-1 0 0 0 0,1 0-1 0 0,0 0 1 0 0,-1 0-1 0 0,1 0 1 0 0,-1 0 0 0 0,1 0-1 0 0,-1 0 1 0 0,1 1 0 0 0,-1-1-1 0 0,1 0 1 0 0,0 0 0 0 0,-1 1-1 0 0,1-1 1 0 0,-1 0-1 0 0,0 1 1 0 0,1-1 0 0 0,-1 0-1 0 0,1 1 1 0 0,-1-1 0 0 0,1 1-1 0 0,-1-1 1 0 0,0 0 0 0 0,1 1-1 0 0,-1-1 1 0 0,0 1-1 0 0,0-1 1 0 0,1 1 0 0 0,-1 0-1 0 0,0-1 1 0 0,0 1 0 0 0,0-1-1 0 0,0 1 1 0 0,1-1 0 0 0,-1 1-1 0 0,0 0 1 0 0,0-1-1 0 0,0 1 1 0 0,0-1 0 0 0,-1 1-1 0 0,1-1 1 0 0,0 1 0 0 0,0 0-1 0 0,0-1 1 0 0,0 1 0 0 0,0-1-1 0 0,-1 1 1 0 0,1-1-1 0 0,0 1 1 0 0,-1-1 0 0 0,1 1-1 0 0,0-1-64 0 0,3 36 328 0 0,38 213 1337 0 0,47 60-200 0 0,-88-310-1519 0 0,-1 1 0 0 0,1 0 0 0 0,-1 0 0 0 0,1-1 0 0 0,-1 1 0 0 0,1 0 0 0 0,-1 0 0 0 0,1 0 0 0 0,-1 0 0 0 0,1 0 0 0 0,-1 0 0 0 0,1 0 0 0 0,-1 0 0 0 0,1 0 0 0 0,-1 0 0 0 0,1 0 0 0 0,-1 0 0 0 0,1 0 0 0 0,-1 0 0 0 0,1 0 0 0 0,-1 1 0 0 0,1-1 0 0 0,-1 0 0 0 0,1 0 0 0 0,-1 1 0 0 0,1-1 0 0 0,-1 0 0 0 0,1 1 0 0 0,0-1 0 0 0,-1 0 0 0 0,1 1 0 0 0,0-1 0 0 0,-1 0 0 0 0,1 1 0 0 0,0-1 0 0 0,-1 1 0 0 0,1-1 0 0 0,0 1 0 0 0,0-1 0 0 0,-1 1 0 0 0,1-1 0 0 0,0 1 0 0 0,0-1 0 0 0,0 1 0 0 0,0-1 0 0 0,0 1 0 0 0,0 0 54 0 0,-39-39-2959 0 0,7 0 597 0 0,16 15 1192 0 0</inkml:trace>
  <inkml:trace contextRef="#ctx0" brushRef="#br0" timeOffset="279.861">0 27 2212 0 0,'8'-4'95'0'0,"0"0"-1"0"0,0 1 1 0 0,0-1 0 0 0,1 2-1 0 0,-1-1 1 0 0,1 1-1 0 0,0 0 1 0 0,-1 1-1 0 0,1 0 1 0 0,0 0 0 0 0,0 1-1 0 0,-1 0 1 0 0,1 1-1 0 0,0 0 1 0 0,0 0 0 0 0,-1 1-1 0 0,1 0 1 0 0,-1 0-1 0 0,1 1 1 0 0,-1 0-1 0 0,0 1 1 0 0,0 0 0 0 0,0 0-1 0 0,-1 1 1 0 0,1 0-1 0 0,-1 0 1 0 0,0 0 0 0 0,-1 1-1 0 0,1 0 1 0 0,-1 1-1 0 0,0-1 1 0 0,-1 1-1 0 0,0 0 1 0 0,0 1 0 0 0,0-1-1 0 0,-1 1 1 0 0,0 0-1 0 0,0 0 1 0 0,-1 0 0 0 0,0 0-1 0 0,-1 1 1 0 0,0-1-1 0 0,0 1 1 0 0,0 4-95 0 0,-3-5 17 0 0,0-1 0 0 0,-1 1 0 0 0,0 0 0 0 0,0-1 0 0 0,-1 1 0 0 0,1-1 0 0 0,-2 0-1 0 0,1 0 1 0 0,-1 0 0 0 0,0 0 0 0 0,-1-1 0 0 0,1 1 0 0 0,-1-1 0 0 0,0 0 0 0 0,-1-1 0 0 0,0 1 0 0 0,0-1 0 0 0,0 0 0 0 0,0-1 0 0 0,-1 1 0 0 0,1-1 0 0 0,-1-1 0 0 0,0 1 0 0 0,-1-1-17 0 0,-114 32-3736 0 0,108-35 2535 0 0</inkml:trace>
  <inkml:trace contextRef="#ctx0" brushRef="#br0" timeOffset="928.445">799 186 1184 0 0,'3'52'2782'0'0,"-59"127"-374"0"0,37-137-1960 0 0,-55 117 1978 0 0,63-204-1177 0 0,42-181-1004 0 0,71-45-93 0 0,-80 256-375 0 0,-13 63 66 0 0,-8-35 173 0 0,6 20-19 0 0,2 0 0 0 0,1 0 0 0 0,1 0 0 0 0,2-2 0 0 0,1 0 1 0 0,1 0-1 0 0,2-1 0 0 0,1-1 0 0 0,8 9 3 0 0,-8-1-2016 0 0,-18-36 777 0 0,-3 3-171 0 0,-22 23-1219 0 0,13-24 1415 0 0</inkml:trace>
  <inkml:trace contextRef="#ctx0" brushRef="#br0" timeOffset="1178.213">594 416 1644 0 0,'-1'-11'3689'0'0,"34"-15"-2212"0"0,-13 17-1257 0 0,-1 1 0 0 0,1 2 0 0 0,1 0 0 0 0,-1 0 0 0 0,1 2 0 0 0,0 1 0 0 0,0 1 0 0 0,6 0-220 0 0,120-25-5370 0 0,-125 18 4082 0 0</inkml:trace>
  <inkml:trace contextRef="#ctx0" brushRef="#br0" timeOffset="3744.52">650 63 1216 0 0,'-12'0'215'0'0,"1"-1"0"0"0,-1 2 1 0 0,0 0-1 0 0,1 0 0 0 0,-1 1 0 0 0,1 0 0 0 0,0 1 0 0 0,-1 0 0 0 0,1 1 0 0 0,0 0 1 0 0,1 1-1 0 0,-1 0 0 0 0,1 1 0 0 0,0 0 0 0 0,0 1 0 0 0,1-1 0 0 0,0 2 0 0 0,-7 7-215 0 0,3-5 72 0 0,0 1 0 0 0,1 0-1 0 0,1 1 1 0 0,0 0-1 0 0,0 1 1 0 0,1 0-1 0 0,1 1 1 0 0,0 0 0 0 0,1 0-1 0 0,1 1 1 0 0,0 0-1 0 0,1 0 1 0 0,0 1-1 0 0,1 0 1 0 0,1 0 0 0 0,1 0-1 0 0,0 0 1 0 0,1 1-1 0 0,1-1 1 0 0,1 1-1 0 0,0-1 1 0 0,1 1 0 0 0,0-1-1 0 0,2 1 1 0 0,0-1-1 0 0,4 12-71 0 0,0-8 3 0 0,2 0-1 0 0,0-1 1 0 0,1 0-1 0 0,1 0 0 0 0,0-1 1 0 0,2-1-1 0 0,0 0 1 0 0,1 0-1 0 0,1-2 1 0 0,0 0-1 0 0,1 0 0 0 0,1-2 1 0 0,0 0-1 0 0,1-1 1 0 0,0 0-1 0 0,7 2-2 0 0,206 70-4026 0 0,-182-75 2820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5:3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1180 0 0,'12'-27'4328'0'0,"-5"43"-2087"0"0,13 241-883 0 0,61 126-900 0 0,-88-365-4059 0 0,-7-44 509 0 0,6 3 1808 0 0</inkml:trace>
  <inkml:trace contextRef="#ctx0" brushRef="#br0" timeOffset="327.528">318 116 848 0 0,'4'21'6809'0'0,"0"119"-5982"0"0,20 23-310 0 0,-21-147-602 0 0,2 28 60 0 0,-16-26-4115 0 0,3-20 2809 0 0,-5-6 3 0 0</inkml:trace>
  <inkml:trace contextRef="#ctx0" brushRef="#br0" timeOffset="1305.645">311 137 1544 0 0,'4'-4'4619'0'0,"-6"-28"-2750"0"0,8 24-1872 0 0,0 0 1 0 0,1 0-1 0 0,0 0 0 0 0,0 1 1 0 0,1 1-1 0 0,0-1 0 0 0,0 1 0 0 0,1 0 1 0 0,0 1-1 0 0,-1 0 0 0 0,2 1 1 0 0,-1 0-1 0 0,1 0 0 0 0,-1 1 1 0 0,1 0-1 0 0,0 0 0 0 0,0 1 0 0 0,0 1 1 0 0,0 0-1 0 0,4 0 3 0 0,-9 3 4 0 0,-1 0 0 0 0,1 0 0 0 0,0 1-1 0 0,-1 0 1 0 0,1 0 0 0 0,-1 0 0 0 0,0 0 0 0 0,0 1 0 0 0,0-1 0 0 0,-1 1-1 0 0,1 0 1 0 0,-1 0 0 0 0,0 0 0 0 0,0 1 0 0 0,0-1 0 0 0,-1 1 0 0 0,1 0-1 0 0,-1 0 1 0 0,0 0 0 0 0,-1 0 0 0 0,1 0 0 0 0,-1 0 0 0 0,0 0-1 0 0,0 0 1 0 0,-1 0 0 0 0,1 1 0 0 0,-1-1 0 0 0,-1 0 0 0 0,1 1 0 0 0,-1-1-1 0 0,0 5-3 0 0,-1 3 0 0 0,-1 0-1 0 0,0 0 1 0 0,-1-1-1 0 0,0 1 0 0 0,-1-1 1 0 0,-1 0-1 0 0,0 0 1 0 0,0-1-1 0 0,-1 1 0 0 0,0-1 1 0 0,-5 4 0 0 0,-9 18 99 0 0,76-21 209 0 0,-41-13-325 0 0,0 1 1 0 0,1 0-1 0 0,-1 0 0 0 0,0 2 0 0 0,0 0 1 0 0,0 0-1 0 0,0 1 0 0 0,0 1 0 0 0,0 0 1 0 0,-1 1-1 0 0,0 1 0 0 0,0 0 0 0 0,0 1 1 0 0,-1 0-1 0 0,0 0 0 0 0,0 2 0 0 0,6 5 17 0 0,-16-12 2 0 0,-1 1 0 0 0,1-1 0 0 0,-1 0 0 0 0,1 1 0 0 0,-1-1 0 0 0,0 1 0 0 0,0-1 0 0 0,0 1 0 0 0,0-1 0 0 0,-1 1 0 0 0,1 0 0 0 0,-1-1 0 0 0,1 1 0 0 0,-1 0 0 0 0,0-1 0 0 0,0 1 0 0 0,0 0 0 0 0,-1 0 0 0 0,1-1 0 0 0,-1 1 0 0 0,1 0 0 0 0,-1-1 0 0 0,0 1 0 0 0,0-1 0 0 0,0 1 0 0 0,0-1 0 0 0,-1 1 0 0 0,1-1 0 0 0,-1 0 0 0 0,1 0 0 0 0,-1 1 0 0 0,0-1 0 0 0,0 0 0 0 0,0-1 0 0 0,0 1 0 0 0,0 0 0 0 0,-1 0-2 0 0,-90 49 124 0 0,-78-40-544 0 0,166-12 171 0 0,-1 0 0 0 0,1-1-1 0 0,0 0 1 0 0,0 0 0 0 0,0 0 0 0 0,0 0 0 0 0,0-1 0 0 0,0 0 0 0 0,0 0 0 0 0,1 0 0 0 0,0-1-1 0 0,0 1 1 0 0,0-1 0 0 0,0 0 0 0 0,0 0 0 0 0,1 0 0 0 0,0-1 0 0 0,0 1 0 0 0,-2-4 249 0 0,-2-9-1130 0 0</inkml:trace>
  <inkml:trace contextRef="#ctx0" brushRef="#br0" timeOffset="1615.306">978 340 1960 0 0,'31'39'4867'0'0,"-8"56"-3785"0"0,-18-63-442 0 0,39 160 707 0 0,-54-181-5493 0 0,-27-23 2227 0 0,29 8 1174 0 0,-17-6-525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5:5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0 318 1520 0 0,'18'-56'5845'0'0,"-1"94"-5240"0"0,90 286 264 0 0,-105-320-936 0 0,-1 0-1 0 0,0-1 1 0 0,0 1-1 0 0,-1 0 1 0 0,1 0-1 0 0,-1 0 1 0 0,0 0-1 0 0,0 0 1 0 0,0 0-1 0 0,-1 0 1 0 0,1 0-1 0 0,-1 0 1 0 0,0-1-1 0 0,0 1 1 0 0,0 0-1 0 0,-1 0 1 0 0,0-1-1 0 0,1 1 1 0 0,-1-1-1 0 0,0 1 1 0 0,0-1-1 0 0,-1 0 1 0 0,1 0-1 0 0,-1 0 1 0 0,1 0-1 0 0,-1 0 1 0 0,0-1-1 0 0,-1 1 68 0 0,-19-8-3806 0 0,11-3 2559 0 0</inkml:trace>
  <inkml:trace contextRef="#ctx0" brushRef="#br0" timeOffset="250.314">115 213 1184 0 0,'1'-4'159'0'0,"0"0"0"0"0,1 0 0 0 0,-1 0 0 0 0,1 0 0 0 0,-1 1 0 0 0,1-1 0 0 0,0 0 0 0 0,0 1 0 0 0,1-1 0 0 0,-1 1 0 0 0,1 0 0 0 0,0 0 0 0 0,0 0 0 0 0,0 0 0 0 0,0 0 0 0 0,0 1 0 0 0,0-1 0 0 0,1 1 0 0 0,0 0 0 0 0,-1 0 0 0 0,1 0 0 0 0,0 1 0 0 0,0-1 0 0 0,0 1-1 0 0,0 0 1 0 0,0 0 0 0 0,0 0 0 0 0,0 0 0 0 0,0 1 0 0 0,0 0 0 0 0,0 0 0 0 0,0 0 0 0 0,1 0 0 0 0,-1 1-159 0 0,4 2 42 0 0,-1 0-1 0 0,1 1 1 0 0,-1 0 0 0 0,0 0-1 0 0,0 1 1 0 0,0 0-1 0 0,-1 0 1 0 0,0 1-1 0 0,0-1 1 0 0,0 1 0 0 0,-1 1-1 0 0,1-1 1 0 0,-1 1-1 0 0,-1 0 1 0 0,0 0-1 0 0,0 0 1 0 0,0 1-1 0 0,-1-1 1 0 0,0 1 0 0 0,0 0-1 0 0,-1 0 1 0 0,0 0-1 0 0,0 0 1 0 0,-1 1-1 0 0,0-1 1 0 0,-1 8-42 0 0,-1-9-14 0 0,0-1 0 0 0,-1 1 1 0 0,0-1-1 0 0,0 1 0 0 0,0-1 0 0 0,-1 0 0 0 0,0 0 1 0 0,0 0-1 0 0,-1-1 0 0 0,0 1 0 0 0,0-1 0 0 0,0 1 1 0 0,0-1-1 0 0,-1-1 0 0 0,0 1 0 0 0,0-1 0 0 0,0 1 1 0 0,-1-2-1 0 0,1 1 0 0 0,-5 2 14 0 0,-78 24-4234 0 0,85-30 2966 0 0</inkml:trace>
  <inkml:trace contextRef="#ctx0" brushRef="#br0" timeOffset="592.222">788 230 1096 0 0,'-2'10'5702'0'0,"-11"20"-4116"0"0,-20 55-1490 0 0,31-20 545 0 0,2 4-3520 0 0,-11-54 337 0 0,3-16 1310 0 0</inkml:trace>
  <inkml:trace contextRef="#ctx0" brushRef="#br0" timeOffset="1106.051">626 204 1404 0 0,'11'-18'3281'0'0,"41"-21"-2704"0"0,-47 36-546 0 0,0 1 0 0 0,0 0-1 0 0,0 0 1 0 0,1 0 0 0 0,-1 1 0 0 0,0 0 0 0 0,1 0 0 0 0,-1 0-1 0 0,1 1 1 0 0,-1-1 0 0 0,1 1 0 0 0,0 1 0 0 0,-1-1 0 0 0,1 1 0 0 0,-1 0-1 0 0,0 0 1 0 0,1 1 0 0 0,-1-1 0 0 0,0 1 0 0 0,0 0 0 0 0,0 1 0 0 0,0-1-1 0 0,0 1 1 0 0,0 0 0 0 0,-1 0 0 0 0,1 1 0 0 0,-1 0 0 0 0,0-1 0 0 0,0 1-1 0 0,0 0 1 0 0,-1 1 0 0 0,1-1 0 0 0,-1 1 0 0 0,0-1 0 0 0,-1 1-1 0 0,1 0 1 0 0,-1 0 0 0 0,0 0 0 0 0,0 1 0 0 0,0-1 0 0 0,-1 0 0 0 0,0 1-1 0 0,0-1 1 0 0,0 5-31 0 0,0 0 43 0 0,0 0 1 0 0,-1 0-1 0 0,0 1 0 0 0,-1-1 0 0 0,0 0 0 0 0,-1 0 1 0 0,0 0-1 0 0,0 0 0 0 0,-1-1 0 0 0,0 1 1 0 0,-1-1-1 0 0,0 1 0 0 0,-1-1 0 0 0,0 0 0 0 0,-3 3-43 0 0,10-10 38 0 0,-1 0 0 0 0,1 0-1 0 0,0 0 1 0 0,-1 0 0 0 0,1 0-1 0 0,0 0 1 0 0,0-1 0 0 0,0 1-1 0 0,0-1 1 0 0,1 1-1 0 0,-1-1 1 0 0,0 0 0 0 0,1 0-1 0 0,-1 0 1 0 0,0 0 0 0 0,1 0-1 0 0,-1-1 1 0 0,1 1 0 0 0,0-1-1 0 0,-1 1 1 0 0,1-1 0 0 0,-1 0-1 0 0,1 0 1 0 0,-1 0 0 0 0,1 0-1 0 0,0-1 1 0 0,-1 1-1 0 0,1-1 1 0 0,-1 0 0 0 0,1 1-1 0 0,-1-1 1 0 0,0 0 0 0 0,2-1-38 0 0,11 1 129 0 0,-11 1-126 0 0,1-1-1 0 0,0 1 1 0 0,0 0-1 0 0,0 1 0 0 0,0-1 1 0 0,0 1-1 0 0,0 0 1 0 0,0 0-1 0 0,-1 0 0 0 0,1 1 1 0 0,0-1-1 0 0,-1 1 0 0 0,1 0 1 0 0,-1 1-1 0 0,0-1 1 0 0,0 1-1 0 0,1 0 0 0 0,-2 0 1 0 0,1 0-1 0 0,0 1 0 0 0,-1-1 1 0 0,1 1-1 0 0,-1 0 1 0 0,0 0-1 0 0,-1 0 0 0 0,1 0 1 0 0,-1 0-1 0 0,1 1-2 0 0,-7 3-49 0 0,-1-1 0 0 0,1 1 0 0 0,-2-1 0 0 0,1 0 0 0 0,-1 0 0 0 0,0-1 0 0 0,0 0 0 0 0,-1 0 0 0 0,1 0 0 0 0,-1-1 0 0 0,-1 0 0 0 0,1 0 0 0 0,-1-1 0 0 0,0 0 0 0 0,0 0 0 0 0,0-1 0 0 0,0 0 0 0 0,-1 0 0 0 0,1-1 0 0 0,-1 0 0 0 0,0 0 49 0 0,-1 0-424 0 0,0 0 1 0 0,0 0-1 0 0,0-1 1 0 0,-1-1 0 0 0,1 1-1 0 0,0-2 1 0 0,-1 1-1 0 0,1-2 1 0 0,0 1-1 0 0,0-1 1 0 0,0-1 0 0 0,-6-2 423 0 0,-8-8-1160 0 0</inkml:trace>
  <inkml:trace contextRef="#ctx0" brushRef="#br0" timeOffset="1760.213">1108 351 1160 0 0,'37'9'4094'0'0,"-28"40"-2159"0"0,-9-48-1754 0 0,0-1-76 0 0,3 21 2639 0 0,7-68-2201 0 0,-10 46-557 0 0,0 1 24 0 0,23-24 17 0 0,-19 23-29 0 0,-1 1 0 0 0,0 0 0 0 0,1 0 0 0 0,-1 0 0 0 0,0 0 0 0 0,1 1 0 0 0,-1 0 0 0 0,0-1 0 0 0,0 1-1 0 0,0 0 1 0 0,1 0 0 0 0,-1 1 0 0 0,0-1 0 0 0,-1 1 0 0 0,1-1 0 0 0,0 1 0 0 0,0 0 0 0 0,-1 0 0 0 0,1 0 0 0 0,-1 1 0 0 0,1-1 0 0 0,-1 0 0 0 0,0 1 0 0 0,0 0 0 0 0,0-1 0 0 0,0 1 0 0 0,-1 0 0 0 0,1 0 0 0 0,-1 0-1 0 0,0 0 1 0 0,0 0 0 0 0,0 1 0 0 0,0-1 0 0 0,0 0 0 0 0,-1 0 0 0 0,1 1 0 0 0,-1-1 0 0 0,0 0 0 0 0,0 1 0 0 0,0 0 2 0 0,1 11-6 0 0,-1 0 0 0 0,0 0 0 0 0,-1 0 0 0 0,-1 0 0 0 0,0 0-1 0 0,-1 0 1 0 0,-1-1 0 0 0,0 1 0 0 0,-1-1 0 0 0,-2 4 6 0 0,-20 76-73 0 0,28-93 60 0 0,0 0 0 0 0,0-1 0 0 0,0 1 1 0 0,0 0-1 0 0,0 0 0 0 0,0-1 0 0 0,0 1 0 0 0,0 0 0 0 0,1-1 0 0 0,-1 1 1 0 0,0-1-1 0 0,0 1 0 0 0,1-1 0 0 0,-1 0 0 0 0,0 0 0 0 0,1 0 0 0 0,-1 1 1 0 0,0-1-1 0 0,1 0 0 0 0,-1-1 0 0 0,0 1 0 0 0,1 0 0 0 0,-1 0 0 0 0,0 0 0 0 0,1-1 1 0 0,-1 1-1 0 0,0-1 0 0 0,0 1 0 0 0,1-1 0 0 0,-1 0 0 0 0,0 1 0 0 0,0-1 1 0 0,0 0-1 0 0,0 0 0 0 0,0 1 0 0 0,0-1 0 0 0,0 0 0 0 0,0 0 0 0 0,0 0 1 0 0,0-1 12 0 0,8-2-81 0 0,274-105-6981 0 0,-258 94 5786 0 0</inkml:trace>
  <inkml:trace contextRef="#ctx0" brushRef="#br0" timeOffset="2148.099">539 111 1292 0 0,'-13'7'177'0'0,"-1"0"0"0"0,1 1 0 0 0,0 1 0 0 0,1 0 0 0 0,0 0 0 0 0,0 1 0 0 0,1 1 0 0 0,1 0 0 0 0,-1 0 0 0 0,2 1 0 0 0,0 0 0 0 0,0 1 0 0 0,1 0 0 0 0,0 0 0 0 0,2 1 0 0 0,-1 0 0 0 0,2 0 0 0 0,0 1 0 0 0,0 0 0 0 0,2-1 0 0 0,0 1 0 0 0,0 1 0 0 0,1 0-177 0 0,3-2 68 0 0,1-1 1 0 0,0 0-1 0 0,1 1 1 0 0,0-1-1 0 0,1 0 0 0 0,1 0 1 0 0,0-1-1 0 0,0 0 0 0 0,2 1 1 0 0,-1-2-1 0 0,1 1 0 0 0,1-1 1 0 0,0 0-1 0 0,1-1 0 0 0,0 0 1 0 0,0 0-1 0 0,1-1 0 0 0,1 0 1 0 0,-1 0-1 0 0,1-2 0 0 0,1 1-68 0 0,26 17 61 0 0,0-2 1 0 0,2-2-1 0 0,0-2 0 0 0,1-1 0 0 0,33 8-61 0 0,180 34-3787 0 0,-215-56 2538 0 0</inkml:trace>
  <inkml:trace contextRef="#ctx0" brushRef="#br0" timeOffset="2427.463">1445 15 2016 0 0,'152'112'3184'0'0,"-123"-81"-2874"0"0,-2 1-1 0 0,-2 1 1 0 0,-1 2-1 0 0,-1 0 0 0 0,15 34-309 0 0,-30-59-1 0 0,-1 1-1 0 0,0 0 0 0 0,-1 0 1 0 0,0 1-1 0 0,-1 0 0 0 0,-1 0 0 0 0,0 0 1 0 0,0 1-1 0 0,-1-1 0 0 0,0 1 1 0 0,-2 0-1 0 0,1 0 0 0 0,-1 0 1 0 0,-1 0-1 0 0,-1-1 0 0 0,1 1 1 0 0,-2 0-1 0 0,0 0 0 0 0,-1 0 1 0 0,0-1-1 0 0,0 1 0 0 0,-2-1 0 0 0,1 0 1 0 0,-2 0-1 0 0,1-1 0 0 0,-2 1 1 0 0,1-1-1 0 0,-2-1 0 0 0,1 1 1 0 0,-2-1-1 0 0,1 0 0 0 0,-1-1 1 0 0,-1 0-1 0 0,-1 1 2 0 0,-88 26-3497 0 0,63-34 2268 0 0</inkml:trace>
  <inkml:trace contextRef="#ctx0" brushRef="#br0" timeOffset="2999.95">2128 198 1720 0 0,'-7'14'4709'0'0,"7"38"-3995"0"0,1-36-158 0 0,68 238 1365 0 0,-70-249-2094 0 0,-1-1 1 0 0,0 0 0 0 0,0 1-1 0 0,0-1 1 0 0,0 0 0 0 0,0 0 0 0 0,-1 0-1 0 0,0-1 1 0 0,0 1 0 0 0,0-1 0 0 0,0 1-1 0 0,0-1 1 0 0,-1 0 0 0 0,1 0 0 0 0,-1 0-1 0 0,0-1 1 0 0,0 0 0 0 0,0 1-1 0 0,0-1 1 0 0,0 0 0 0 0,-1-1 0 0 0,1 1-1 0 0,-1-1 1 0 0,1 0 0 0 0,-1 0 0 0 0,1 0-1 0 0,-1-1 1 0 0,1 0 0 0 0,-1 0 0 0 0,0 0-1 0 0,1 0 1 0 0,-1-1 0 0 0,1 1-1 0 0,-1-1 1 0 0,1 0 0 0 0,-1-1 0 0 0,0 1 172 0 0,-38-11-1274 0 0</inkml:trace>
  <inkml:trace contextRef="#ctx0" brushRef="#br0" timeOffset="3283.023">2095 62 1004 0 0,'13'-9'391'0'0,"0"2"1"0"0,0-1-1 0 0,1 2 1 0 0,0 0-1 0 0,0 0 0 0 0,1 1 1 0 0,-1 1-1 0 0,1 1 0 0 0,0 0 1 0 0,0 1-1 0 0,0 0 1 0 0,1 1-392 0 0,-9 2 41 0 0,1 1 0 0 0,-1 0 1 0 0,0 0-1 0 0,0 0 1 0 0,-1 1-1 0 0,1 0 0 0 0,0 0 1 0 0,-1 1-1 0 0,0-1 1 0 0,0 2-1 0 0,0-1 0 0 0,0 1 1 0 0,-1-1-1 0 0,1 1 1 0 0,-1 1-1 0 0,-1-1 0 0 0,1 1 1 0 0,-1 0-1 0 0,0 0 1 0 0,0 0-1 0 0,-1 1 0 0 0,1-1 1 0 0,-1 1-1 0 0,-1 0 1 0 0,1 0-1 0 0,-1 0 0 0 0,-1 0 1 0 0,1 0-1 0 0,-1 0 1 0 0,-1 1-1 0 0,1-1 0 0 0,-1 0 1 0 0,0 1-1 0 0,-1-1 1 0 0,0 0-1 0 0,0 0 0 0 0,0 0 1 0 0,-1 1-1 0 0,0-1 1 0 0,0-1-1 0 0,-1 1 0 0 0,-1 1-41 0 0,-1 2 5 0 0,0 0 0 0 0,-1-1 1 0 0,0 0-1 0 0,-1 0 0 0 0,0 0 0 0 0,0-1 0 0 0,-1 0 0 0 0,0 0 0 0 0,0-1 0 0 0,-1 0 0 0 0,0-1 0 0 0,0 1 0 0 0,-1-2 0 0 0,1 1 0 0 0,-6 1-5 0 0,-103 16-4228 0 0,103-23 2905 0 0</inkml:trace>
  <inkml:trace contextRef="#ctx0" brushRef="#br0" timeOffset="3809.862">2677 392 848 0 0,'-18'41'3807'0'0,"17"-41"-3765"0"0,1 1 1 0 0,-1-1 0 0 0,1 0-1 0 0,-1 1 1 0 0,1-1-1 0 0,-1 0 1 0 0,1 0-1 0 0,-1 1 1 0 0,0-1-1 0 0,1 0 1 0 0,-1 0-1 0 0,1 0 1 0 0,-1 0 0 0 0,0 0-1 0 0,1 0 1 0 0,-1 0-1 0 0,1 0 1 0 0,-1 0-1 0 0,0 0 1 0 0,1 0-1 0 0,-1 0 1 0 0,1 0 0 0 0,-1-1-1 0 0,0 1 1 0 0,1 0-1 0 0,-1 0 1 0 0,1-1-1 0 0,-1 1 1 0 0,1 0-1 0 0,-1-1 1 0 0,1 1-1 0 0,-1 0 1 0 0,1-1 0 0 0,0 1-1 0 0,-1-1 1 0 0,1 1-1 0 0,-1-1 1 0 0,1 1-1 0 0,0-1 1 0 0,-1 1-1 0 0,1-1 1 0 0,0 1 0 0 0,0-1-1 0 0,0 1 1 0 0,-1-1-1 0 0,1 0 1 0 0,0 1-1 0 0,0-1 1 0 0,0 1-1 0 0,0-1 1 0 0,0 1-1 0 0,0-1 1 0 0,0 0 0 0 0,0 1-1 0 0,0-1 1 0 0,0 1-1 0 0,0-1 1 0 0,0 0-1 0 0,1 1 1 0 0,-1-1-1 0 0,0 1 1 0 0,0-1 0 0 0,1 1-1 0 0,-1-1 1 0 0,0 1-1 0 0,1-1 1 0 0,-1 1-1 0 0,0-1 1 0 0,1 1-1 0 0,-1-1-42 0 0,3-31 154 0 0,0 1-1 0 0,2-1 1 0 0,2 1-1 0 0,0 0 0 0 0,2 0 1 0 0,2 1-1 0 0,0 0 1 0 0,2 1-1 0 0,2 1 0 0 0,0 0 1 0 0,10-12-154 0 0,-25 39 2 0 0,0 0 1 0 0,0-1 0 0 0,1 1-1 0 0,-1 0 1 0 0,0 0-1 0 0,0 0 1 0 0,1 0 0 0 0,-1 0-1 0 0,1 0 1 0 0,-1 0-1 0 0,1 0 1 0 0,-1 0 0 0 0,1 0-1 0 0,-1 0 1 0 0,1 1-1 0 0,0-1 1 0 0,0 0 0 0 0,-1 0-1 0 0,1 1 1 0 0,0-1-1 0 0,0 0 1 0 0,0 1 0 0 0,0-1-1 0 0,0 0 1 0 0,0 1-1 0 0,0 0 1 0 0,0-1 0 0 0,0 1-1 0 0,0 0 1 0 0,0-1-1 0 0,0 1 1 0 0,0 0 0 0 0,0 0-1 0 0,0 0 1 0 0,0 0-1 0 0,1 0 1 0 0,-1 0 0 0 0,0 0-1 0 0,0 0 1 0 0,0 0-1 0 0,0 1 1 0 0,0-1 0 0 0,0 0-1 0 0,0 1 1 0 0,0-1-1 0 0,0 1 1 0 0,0-1 0 0 0,0 1-1 0 0,0-1 1 0 0,0 1-1 0 0,0 0 1 0 0,-1-1 0 0 0,1 1-1 0 0,0 0 1 0 0,0 0-1 0 0,-1 0 1 0 0,1-1 0 0 0,0 1-1 0 0,-1 0 1 0 0,1 0-1 0 0,-1 0 1 0 0,1 0 0 0 0,-1 0-1 0 0,0 0 1 0 0,1 0-1 0 0,-1 1 1 0 0,0-1-1 0 0,0 0-1 0 0,22 80 70 0 0,-22-78-40 0 0,70 269-503 0 0,-70-269 277 0 0,0 0 1 0 0,1 0 0 0 0,-1 0 0 0 0,0 0 0 0 0,0 1-1 0 0,-1-1 1 0 0,1 0 0 0 0,-1 0 0 0 0,1 0 0 0 0,-1 0 0 0 0,0 0-1 0 0,0 0 1 0 0,0 0 0 0 0,-1-1 0 0 0,1 1 0 0 0,-1 0 0 0 0,1-1-1 0 0,-1 1 1 0 0,0-1 0 0 0,0 1 0 0 0,0-1 0 0 0,0 0 0 0 0,-1 0-1 0 0,1 0 1 0 0,0 0 0 0 0,-1 0 0 0 0,0 0 0 0 0,1-1-1 0 0,-1 0 1 0 0,0 1 194 0 0,-17 6-1146 0 0</inkml:trace>
  <inkml:trace contextRef="#ctx0" brushRef="#br0" timeOffset="4040.97">2578 347 2260 0 0,'0'-5'1048'0'0,"3"1"-156"0"0,4-2-160 0 0,7-5-115 0 0,5 2-77 0 0,5-1-144 0 0,2 2-40 0 0,1 1-196 0 0,2-1-28 0 0,1 4-28 0 0,-1-2-168 0 0,1 3 8 0 0,1-2-220 0 0,-2 2-196 0 0,-1-1-244 0 0,-5-1-601 0 0,2-2 61 0 0,-2-1 24 0 0</inkml:trace>
  <inkml:trace contextRef="#ctx0" brushRef="#br0" timeOffset="6320.991">2476 170 1484 0 0,'-13'6'238'0'0,"0"1"-1"0"0,1 1 1 0 0,0 0-1 0 0,0 0 1 0 0,1 1 0 0 0,0 1-1 0 0,0 0 1 0 0,1 0-1 0 0,1 1 1 0 0,0 0-1 0 0,0 1 1 0 0,1 0-1 0 0,0 0 1 0 0,1 1 0 0 0,1 0-1 0 0,0 0 1 0 0,1 0-1 0 0,0 1 1 0 0,-1 10-238 0 0,6-13 93 0 0,0 1 1 0 0,1 0-1 0 0,1 0 1 0 0,0-1-1 0 0,0 1 1 0 0,1-1-1 0 0,1 0 1 0 0,0 0-1 0 0,0 0 0 0 0,1 0 1 0 0,0 0-1 0 0,1-1 1 0 0,0 0-1 0 0,1-1 1 0 0,0 1-1 0 0,1-1 1 0 0,0 0-1 0 0,0-1 1 0 0,1 0-1 0 0,0 0 1 0 0,4 2-94 0 0,221 125-671 0 0,9-56-3981 0 0,-190-69 3394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5:58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16 888 0 0,'11'-15'6337'0'0,"-15"36"-4605"0"0,0-1-1644 0 0,-15 279 1169 0 0,47-134-1151 0 0,-12-40-2638 0 0,-16-124 1123 0 0,0-1 20 0 0,-8 7-1268 0 0,4-8 1212 0 0</inkml:trace>
  <inkml:trace contextRef="#ctx0" brushRef="#br0" timeOffset="309.778">237 199 1344 0 0,'2'14'3422'0'0,"-11"23"-2644"0"0,5-25-496 0 0,2 10-75 0 0,1-1 0 0 0,1 1 0 0 0,1-1 1 0 0,1 0-1 0 0,0 1 0 0 0,2-1 0 0 0,0 0 0 0 0,2-1 1 0 0,0 1-1 0 0,1-1 0 0 0,1 0 0 0 0,2 1-207 0 0,-5-10 425 0 0,-2-1-1887 0 0,-16-21-2363 0 0,2 1 2715 0 0</inkml:trace>
  <inkml:trace contextRef="#ctx0" brushRef="#br0" timeOffset="1025.562">220 176 1672 0 0,'-8'-24'3808'0'0,"-8"-10"-1985"0"0,16 34-1759 0 0,0 0-26 0 0,0 0-44 0 0,0 0 38 0 0,0 0-38 0 0,0 0 42 0 0,0 0 43 0 0,0 0-58 0 0,0 0-19 0 0,0 0 41 0 0,0 0-34 0 0,0 0 28 0 0,0 0-9 0 0,19-34 100 0 0,-16 30-128 0 0,-1 0 0 0 0,1 1 0 0 0,0-1 0 0 0,1 1 0 0 0,-1 0 0 0 0,0 0 0 0 0,1 0 0 0 0,0 0 0 0 0,0 1 0 0 0,-1-1 0 0 0,2 1 0 0 0,-1 0 0 0 0,0 0 0 0 0,0 1 0 0 0,1-1 0 0 0,-1 1 0 0 0,0 0 0 0 0,1 0 0 0 0,-1 0 0 0 0,1 1 0 0 0,0-1 0 0 0,-1 1 0 0 0,1 1 0 0 0,-1-1 0 0 0,1 0 0 0 0,-1 1 0 0 0,1 0 0 0 0,-1 0 0 0 0,1 0 0 0 0,-1 1 0 0 0,0 0 0 0 0,1-1 0 0 0,-1 1 0 0 0,0 1 0 0 0,0-1 0 0 0,-1 1 0 0 0,1-1 0 0 0,0 1 0 0 0,-1 0 0 0 0,1 1 0 0 0,-1-1 0 0 0,0 0 0 0 0,0 1 0 0 0,-1 0 0 0 0,1-1 0 0 0,-1 1 0 0 0,0 0 0 0 0,0 1 0 0 0,1 0 0 0 0,0 98-10 0 0,-19-62 181 0 0,16-40-117 0 0,26 18 152 0 0,-17-17-146 0 0,-5-3-53 0 0,1 1 0 0 0,-1 0 0 0 0,1 0 0 0 0,0 1 0 0 0,-1-1 0 0 0,1 1 0 0 0,-1 0 0 0 0,1 0 0 0 0,-1 1 0 0 0,0-1 0 0 0,0 1 0 0 0,1 0 0 0 0,-1 0 0 0 0,0 1 0 0 0,-1-1 0 0 0,1 1 0 0 0,0 0 0 0 0,-1-1 0 0 0,1 2 0 0 0,-1-1 0 0 0,0 0 0 0 0,0 1 0 0 0,0-1 0 0 0,-1 1 0 0 0,1 0 0 0 0,-1 0-1 0 0,0 0 1 0 0,0 0 0 0 0,0 1 0 0 0,-1-1 0 0 0,1 0 0 0 0,-1 1 0 0 0,0-1 0 0 0,0 1 0 0 0,-1-1 0 0 0,1 1 0 0 0,-1 0-7 0 0,-77 77 148 0 0,29-69-2914 0 0,30-24-45 0 0,15 5 1381 0 0</inkml:trace>
  <inkml:trace contextRef="#ctx0" brushRef="#br0" timeOffset="1380.15">629 280 848 0 0,'3'-1'118'0'0,"0"0"0"0"0,0 0-1 0 0,0 1 1 0 0,0-1 0 0 0,0 1 0 0 0,0-1 0 0 0,0 1 0 0 0,0 0-1 0 0,-1 1 1 0 0,1-1 0 0 0,0 0 0 0 0,0 1 0 0 0,0-1-1 0 0,0 1 1 0 0,0 0 0 0 0,0 0 0 0 0,-1 0 0 0 0,1 1-1 0 0,0-1 1 0 0,-1 1 0 0 0,1-1 0 0 0,-1 1 0 0 0,0 0-1 0 0,1 0 1 0 0,-1 0 0 0 0,0 0 0 0 0,0 0 0 0 0,0 0-1 0 0,0 1 1 0 0,-1-1 0 0 0,1 1 0 0 0,-1-1 0 0 0,1 1 0 0 0,-1-1-1 0 0,0 1 1 0 0,0 0 0 0 0,0 0 0 0 0,0 0 0 0 0,-1 0-1 0 0,1 0 1 0 0,-1 0 0 0 0,0-1 0 0 0,0 1 0 0 0,0 0-1 0 0,0 0 1 0 0,0 0 0 0 0,0 0 0 0 0,-1 0 0 0 0,0 2-118 0 0,-18 84 2224 0 0,19-88-2053 0 0,0-1-62 0 0,37-5-453 0 0,118-78-4833 0 0,-122 60 4029 0 0</inkml:trace>
  <inkml:trace contextRef="#ctx0" brushRef="#br0" timeOffset="1630.333">1276 80 2252 0 0,'10'32'3248'0'0,"8"17"-2736"0"0,-3 2-1 0 0,-1-1 1 0 0,-3 2 0 0 0,-2-1-1 0 0,-2 1 1 0 0,-2 23-512 0 0,-5-60-8 0 0,-1-1 0 0 0,-1 1 0 0 0,0-1 0 0 0,-1 0-1 0 0,0 0 1 0 0,-1 0 0 0 0,-1 0 0 0 0,-1 0 0 0 0,1-1 0 0 0,-2 0-1 0 0,0 0 1 0 0,-1-1 0 0 0,0 0 0 0 0,0 0 0 0 0,-2-1 0 0 0,1 0 0 0 0,-8 6 8 0 0,3-5-306 0 0,0 0 0 0 0,0-1 0 0 0,-2 0 0 0 0,1-2 1 0 0,-1 1-1 0 0,-1-2 0 0 0,0 0 0 0 0,0-1 1 0 0,0-1-1 0 0,-1 0 0 0 0,0-2 0 0 0,0 0 0 0 0,-15 1 306 0 0,-29 0-1215 0 0,21-4-78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5:5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1 189 876 0 0,'0'0'567'0'0,"0"0"-50"0"0,0 0 38 0 0,0 0-26 0 0,0 0-28 0 0,0 0-14 0 0,0 0-21 0 0,0 0-110 0 0,0 0 14 0 0,0 0 11 0 0,0 0-63 0 0,0 0-34 0 0,0 0-54 0 0,0 0-48 0 0,0 0 71 0 0,0 0 10 0 0,4 4-41 0 0,3-1-161 0 0,1 1-1 0 0,0-1 0 0 0,0-1 1 0 0,0 0-1 0 0,0 0 1 0 0,0 0-1 0 0,1-1 0 0 0,-1 0 1 0 0,0-1-1 0 0,1 0 0 0 0,-1 0 1 0 0,0-1-1 0 0,1 0 1 0 0,-1 0-1 0 0,0-1 0 0 0,4-1-60 0 0,13-1 57 0 0,555-32-1010 0 0,-558 48-302 0 0,-21-9-1693 0 0,-5-3 1660 0 0</inkml:trace>
  <inkml:trace contextRef="#ctx0" brushRef="#br0" timeOffset="281.018">271 0 1428 0 0,'1'1'92'0'0,"0"0"-1"0"0,-1-1 0 0 0,1 1 1 0 0,-1 0-1 0 0,0 0 1 0 0,1-1-1 0 0,-1 1 0 0 0,1 0 1 0 0,-1 0-1 0 0,0 0 1 0 0,0 0-1 0 0,1 0 1 0 0,-1-1-1 0 0,0 1 0 0 0,0 0 1 0 0,0 0-1 0 0,0 0 1 0 0,0 0-1 0 0,0 0 0 0 0,0 0 1 0 0,-1 0-1 0 0,1-1 1 0 0,0 1-1 0 0,0 0 0 0 0,-1 0 1 0 0,1 0-1 0 0,0 0 1 0 0,-1-1-1 0 0,1 1 1 0 0,-1 0-1 0 0,1 0 0 0 0,-1-1 1 0 0,1 1-1 0 0,-1 0 1 0 0,0-1-1 0 0,1 1 0 0 0,-1 0 1 0 0,0-1-1 0 0,1 1 1 0 0,-1-1-1 0 0,0 0 1 0 0,0 1-1 0 0,0-1 0 0 0,1 1 1 0 0,-1-1-1 0 0,0 0 1 0 0,0 0-1 0 0,0 1 0 0 0,0-1 1 0 0,0 0-1 0 0,0 0 1 0 0,1 0-1 0 0,-1 0 0 0 0,0 0 1 0 0,0 0-1 0 0,0 0 1 0 0,0-1-1 0 0,0 1 1 0 0,0 0-1 0 0,1 0 0 0 0,-1-1 1 0 0,0 1-1 0 0,0 0 1 0 0,0-1-1 0 0,0 1 0 0 0,0-1-91 0 0,4 13-82 0 0,52 158 831 0 0,17 85-3195 0 0,-73-217-45 0 0,-13-5 1248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6:0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1660 0 0,'19'-6'1396'0'0,"1"-3"-240"0"0,-6 6-224 0 0,-4 0-239 0 0,-1 1-149 0 0,2 1-68 0 0,1-1-196 0 0,-3 1-88 0 0,14-2-48 0 0,-1 0-76 0 0,2-3-156 0 0,-2 3 12 0 0,6-3-268 0 0,0 0-184 0 0,-4-2-216 0 0,2-1-425 0 0,4 5 61 0 0,1-10 44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6:03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1920 0 0,'10'-14'3889'0'0,"-10"15"-3786"0"0,0-1 1 0 0,0 1-1 0 0,1-1 1 0 0,-1 0 0 0 0,0 1-1 0 0,0-1 1 0 0,0 0-1 0 0,1 1 1 0 0,-1-1-1 0 0,0 0 1 0 0,0 1 0 0 0,1-1-1 0 0,-1 0 1 0 0,0 0-1 0 0,1 1 1 0 0,-1-1-1 0 0,0 0 1 0 0,1 0-1 0 0,-1 0 1 0 0,1 1 0 0 0,-1-1-1 0 0,0 0 1 0 0,1 0-1 0 0,-1 0 1 0 0,1 0-1 0 0,-1 0 1 0 0,0 0 0 0 0,1 0-1 0 0,-1 0 1 0 0,1 0-1 0 0,-1 0 1 0 0,0 0-1 0 0,1 0 1 0 0,-1 0 0 0 0,1 0-1 0 0,-1 0 1 0 0,0 0-1 0 0,1-1 1 0 0,-1 1-1 0 0,0 0 1 0 0,1 0-1 0 0,-1 0 1 0 0,1-1 0 0 0,-1 1-1 0 0,0 0 1 0 0,0 0-1 0 0,1-1-103 0 0,55 303 778 0 0,37-24-549 0 0,-92-265-824 0 0,-17-19-8255 0 0,12-8 7620 0 0</inkml:trace>
  <inkml:trace contextRef="#ctx0" brushRef="#br0" timeOffset="295.733">39 119 1932 0 0,'4'-8'158'0'0,"0"0"-1"0"0,1 1 1 0 0,0-1 0 0 0,0 1-1 0 0,0 0 1 0 0,1 0 0 0 0,0 1-1 0 0,1 0 1 0 0,-1 0 0 0 0,1 0-1 0 0,0 1 1 0 0,1 0 0 0 0,-1 0-1 0 0,1 1 1 0 0,0 0-1 0 0,0 1 1 0 0,0-1 0 0 0,1 1-1 0 0,-1 1 1 0 0,1 0 0 0 0,0 0-1 0 0,0 1 1 0 0,-1 0 0 0 0,1 0-1 0 0,0 1 1 0 0,0 0 0 0 0,0 1-1 0 0,0 0 1 0 0,0 0-1 0 0,-1 1 1 0 0,1 0 0 0 0,-1 0-1 0 0,1 1 1 0 0,6 3-158 0 0,-7-2 55 0 0,-1 0-1 0 0,1 1 1 0 0,-1-1 0 0 0,0 1-1 0 0,-1 1 1 0 0,1-1 0 0 0,-1 1 0 0 0,0 0-1 0 0,-1 1 1 0 0,1 0 0 0 0,-1-1-1 0 0,0 2 1 0 0,-1-1 0 0 0,0 0-1 0 0,0 1 1 0 0,-1 0 0 0 0,0 0-1 0 0,0 0 1 0 0,0 0 0 0 0,-1 0 0 0 0,-1 1-1 0 0,1-1 1 0 0,-2 1 0 0 0,1-1-1 0 0,-1 1 1 0 0,0-1 0 0 0,-1 1-1 0 0,1-1 1 0 0,-2 1 0 0 0,1-1-1 0 0,-1 0 1 0 0,-1 1 0 0 0,0-1-1 0 0,0 0 1 0 0,-2 3-55 0 0,1-2 20 0 0,-1 0-1 0 0,0-1 1 0 0,-1 0-1 0 0,0 0 1 0 0,0 0-1 0 0,-1-1 1 0 0,0 0-1 0 0,0 0 1 0 0,0 0 0 0 0,-1-1-1 0 0,0 0 1 0 0,-1-1-1 0 0,-6 4-19 0 0,-78 13-2931 0 0,32-59-983 0 0,52 23 2767 0 0</inkml:trace>
  <inkml:trace contextRef="#ctx0" brushRef="#br0" timeOffset="1215.245">828 121 1392 0 0,'0'0'775'0'0,"14"-3"572"0"0,21-38 593 0 0,-32 44-1817 0 0,0 0 1 0 0,-1 0 0 0 0,0 1-1 0 0,1-1 1 0 0,-1 0-1 0 0,0 1 1 0 0,-1-1-1 0 0,1 1 1 0 0,-1 0-1 0 0,1 0 1 0 0,-1-1 0 0 0,0 1-1 0 0,-1 0 1 0 0,1 0-1 0 0,-1 0 1 0 0,1 0-1 0 0,-1 0 1 0 0,0 0 0 0 0,-1 0-1 0 0,1 0 1 0 0,-1 0-1 0 0,0 3-123 0 0,3 24 271 0 0,44 237 645 0 0,-43-236-1786 0 0,-12-33-4914 0 0,-1-9 4563 0 0</inkml:trace>
  <inkml:trace contextRef="#ctx0" brushRef="#br0" timeOffset="1680.551">933 98 968 0 0,'-2'-21'4192'0'0,"46"-25"-3037"0"0,-39 43-1118 0 0,0 0 1 0 0,0 0 0 0 0,-1 0 0 0 0,2 1 0 0 0,-1-1 0 0 0,0 1 0 0 0,0 0 0 0 0,1 1-1 0 0,-1-1 1 0 0,1 1 0 0 0,-1 1 0 0 0,1-1 0 0 0,0 1 0 0 0,-1-1 0 0 0,1 1 0 0 0,-1 1-1 0 0,1-1 1 0 0,0 1 0 0 0,-1 0 0 0 0,1 1 0 0 0,-1-1 0 0 0,0 1 0 0 0,1 0 0 0 0,-1 0-1 0 0,0 1 1 0 0,0 0 0 0 0,0 0 0 0 0,-1 0 0 0 0,1 0 0 0 0,-1 1 0 0 0,1-1 0 0 0,-1 1-1 0 0,0 0 1 0 0,-1 0 0 0 0,1 1 0 0 0,-1-1 0 0 0,0 1 0 0 0,0 0 0 0 0,0 0 0 0 0,0 0-1 0 0,-1 0 1 0 0,0 0 0 0 0,0 1 0 0 0,-1-1 0 0 0,1 1 0 0 0,-1-1 0 0 0,0 5-38 0 0,0 5 40 0 0,0 0 0 0 0,-1-1 1 0 0,-1 1-1 0 0,0 0 0 0 0,-1 0 0 0 0,0-1 1 0 0,-2 1-1 0 0,0-1 0 0 0,0 0 0 0 0,-1 0 1 0 0,-1-1-1 0 0,0 1 0 0 0,-1-1 1 0 0,0 0-1 0 0,-3 2-40 0 0,9-14 79 0 0,1-1 14 0 0,50 15 33 0 0,-31-14-119 0 0,0 0 0 0 0,0 2-1 0 0,-1 0 1 0 0,1 1 0 0 0,-1 1-1 0 0,0 0 1 0 0,0 2 0 0 0,-1 0-1 0 0,0 1 1 0 0,0 0 0 0 0,0 2 0 0 0,8 6-8 0 0,-23-14 3 0 0,0-1 0 0 0,0 1 0 0 0,0-1 0 0 0,-1 1 0 0 0,1 0 0 0 0,0 0-1 0 0,-1 0 1 0 0,1 0 0 0 0,-1 0 0 0 0,0 0 0 0 0,0 0 0 0 0,0 0-1 0 0,0 1 1 0 0,0-1 0 0 0,0 0 0 0 0,-1 1 0 0 0,1-1 0 0 0,-1 1-1 0 0,1-1 1 0 0,-1 1 0 0 0,0-1 0 0 0,0 0 0 0 0,0 1 0 0 0,0-1-1 0 0,-1 1 1 0 0,1-1 0 0 0,0 1 0 0 0,-1-1 0 0 0,0 0 0 0 0,0 1 0 0 0,0-1-1 0 0,0 0 1 0 0,0 0 0 0 0,0 0 0 0 0,0 1 0 0 0,-1-1 0 0 0,1 0-1 0 0,-1-1 1 0 0,0 1 0 0 0,1 0 0 0 0,-1 0 0 0 0,0-1 0 0 0,0 1-1 0 0,0-1 1 0 0,0 0 0 0 0,0 1 0 0 0,0-1 0 0 0,-1 0-2 0 0,-113 49-787 0 0,6-63-4392 0 0,90-1 3923 0 0</inkml:trace>
  <inkml:trace contextRef="#ctx0" brushRef="#br0" timeOffset="2130.593">1506 308 1068 0 0,'59'13'4076'0'0,"-53"-8"-3942"0"0,0 1 0 0 0,-1 0 0 0 0,1 0 0 0 0,-1 0 0 0 0,0 0-1 0 0,-1 1 1 0 0,0 0 0 0 0,0 0 0 0 0,0 0 0 0 0,-1 0 0 0 0,0 1 0 0 0,0-1 0 0 0,-1 1-1 0 0,0 0 1 0 0,-1 0 0 0 0,1 0 0 0 0,-1 6-134 0 0,-20 50 1830 0 0,15-98-704 0 0,5 22-1117 0 0,1 1-1 0 0,0 1 0 0 0,0-1 1 0 0,1 0-1 0 0,1 0 0 0 0,0 1 1 0 0,0 0-1 0 0,1 0 1 0 0,0 0-1 0 0,1 0 0 0 0,0 1 1 0 0,1 0-1 0 0,0 0 0 0 0,0 1 1 0 0,1 0-1 0 0,0 0 1 0 0,0 1-1 0 0,1 0 0 0 0,-1 0 1 0 0,2 1-1 0 0,-1 0 0 0 0,1 1 1 0 0,0 0-1 0 0,0 0 1 0 0,0 1-1 0 0,1 0 0 0 0,-1 1 1 0 0,1 0-1 0 0,4 0-8 0 0,-5 2-14 0 0,-1-1 0 0 0,0 2 1 0 0,1-1-1 0 0,-1 1 0 0 0,0 0 0 0 0,1 1 0 0 0,-1 0 1 0 0,0 1-1 0 0,0 0 0 0 0,0 0 0 0 0,0 1 0 0 0,0 0 1 0 0,0 1-1 0 0,-1 0 0 0 0,1 0 0 0 0,-1 1 0 0 0,0 0 1 0 0,0 0-1 0 0,-1 1 0 0 0,0 0 0 0 0,0 0 0 0 0,0 1 0 0 0,-1 0 1 0 0,0 0-1 0 0,0 0 0 0 0,-1 1 0 0 0,0 0 0 0 0,0 0 1 0 0,0 1-1 0 0,-1-1 0 0 0,-1 1 0 0 0,0-1 0 0 0,0 1 1 0 0,0 0-1 0 0,-1 1 0 0 0,-1-1 0 0 0,1 8 14 0 0,-2-9-82 0 0,-2 1 0 0 0,1-1 0 0 0,-1 0 0 0 0,0-1 0 0 0,-1 1 0 0 0,0 0 0 0 0,0-1 0 0 0,0 1 0 0 0,-1-1 0 0 0,-1 0 1 0 0,1 0-1 0 0,-1-1 0 0 0,0 1 0 0 0,0-1 0 0 0,-1 0 0 0 0,0 0 0 0 0,0-1 0 0 0,0 0 0 0 0,-3 2 82 0 0,-91 40-4175 0 0,66-41 3030 0 0,4-1 50 0 0</inkml:trace>
  <inkml:trace contextRef="#ctx0" brushRef="#br0" timeOffset="2515.754">692 15 1504 0 0,'-12'9'283'0'0,"1"0"1"0"0,0 1-1 0 0,0-1 0 0 0,1 2 0 0 0,1 0 0 0 0,0 0 1 0 0,0 1-1 0 0,1 0 0 0 0,1 0 0 0 0,0 1 0 0 0,0-1 1 0 0,1 2-1 0 0,1 0-283 0 0,-8 23 370 0 0,3 0 0 0 0,1 1 0 0 0,1-1 0 0 0,3 2-1 0 0,1-1 1 0 0,1 38-370 0 0,3-65 51 0 0,0 0 0 0 0,1 0 0 0 0,1 1-1 0 0,0-1 1 0 0,0 0 0 0 0,2 0-1 0 0,-1-1 1 0 0,1 1 0 0 0,0-1 0 0 0,1 1-1 0 0,1-1 1 0 0,0 0-51 0 0,-4-6 24 0 0,8 15-4 0 0,2-1 1 0 0,0 0-1 0 0,2-1 1 0 0,0 0-1 0 0,0-1 0 0 0,1 0 1 0 0,1-2-1 0 0,1 0 1 0 0,0 0-1 0 0,1-2 0 0 0,0 0 1 0 0,1-1-1 0 0,0-1 1 0 0,1-1-1 0 0,0 0 0 0 0,0-2 1 0 0,6 1-21 0 0,230 34-4893 0 0,-229-41 3601 0 0</inkml:trace>
  <inkml:trace contextRef="#ctx0" brushRef="#br0" timeOffset="2813.163">2186 6 2368 0 0,'13'1'212'0'0,"-1"1"0"0"0,1 0 0 0 0,-1 1 0 0 0,1 0 0 0 0,-1 0 0 0 0,0 2 0 0 0,-1-1 0 0 0,1 1 0 0 0,-1 1 0 0 0,0 0 0 0 0,0 1-1 0 0,-1 0 1 0 0,1 1 0 0 0,-2 0 0 0 0,1 0 0 0 0,-1 1 0 0 0,-1 0 0 0 0,2 2-212 0 0,127 190 1255 0 0,-121-173-1109 0 0,-1 1 0 0 0,-2 1 0 0 0,-1 0 1 0 0,-1 1-1 0 0,-1 0 0 0 0,-2 0 0 0 0,-1 1 0 0 0,-2 0 0 0 0,-1 0 0 0 0,-1 13-146 0 0,-3-32-30 0 0,-1 1 0 0 0,0-1 0 0 0,-1-1 0 0 0,0 1 0 0 0,-2 0 0 0 0,1 0 0 0 0,-1-1 0 0 0,-1 0 0 0 0,0 0 0 0 0,-1 0 0 0 0,0 0 0 0 0,-1-1 0 0 0,0 0 0 0 0,-9 9 30 0 0,-100 58-3628 0 0,74-67 2331 0 0,-3-5-33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6:0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2832 0 0,'6'0'852'0'0,"-1"0"-116"0"0,-2 2-108 0 0,2-1-63 0 0,1 2-57 0 0,-1-3-56 0 0,1 0-56 0 0,-1 0-116 0 0,3 0-120 0 0,-1-1-116 0 0,-7 1-8 0 0,16 0-504 0 0,22-17-168 0 0,-8 8-553 0 0,1 2-55 0 0,4-2 56 0 0,0 1 16 0 0</inkml:trace>
  <inkml:trace contextRef="#ctx0" brushRef="#br0" timeOffset="1">870 153 1216 0 0,'6'2'576'0'0,"2"1"-84"0"0,0-3-572 0 0,-5 0-584 0 0</inkml:trace>
  <inkml:trace contextRef="#ctx0" brushRef="#br0" timeOffset="280.024">1380 0 2164 0 0,'16'17'4718'0'0,"-7"34"-3223"0"0,-8-39-1207 0 0,22 245 1164 0 0,-23-254-1639 0 0,0 0 0 0 0,0-1 0 0 0,0 1-1 0 0,0 0 1 0 0,0 0 0 0 0,-1-1 0 0 0,1 1 0 0 0,-1 0 0 0 0,0-1 0 0 0,0 1 0 0 0,0 0 0 0 0,0-1-1 0 0,0 1 1 0 0,0-1 0 0 0,-1 0 0 0 0,1 1 0 0 0,-1-1 0 0 0,0 0 0 0 0,0 0 0 0 0,1 0-1 0 0,-1 0 1 0 0,-1 0 0 0 0,1-1 0 0 0,0 1 0 0 0,0-1 0 0 0,-1 1 0 0 0,1-1 0 0 0,-1 0 0 0 0,1 1-1 0 0,-1-2 1 0 0,1 1 0 0 0,-1 0 0 0 0,0 0 0 0 0,1-1 0 0 0,-1 1 0 0 0,0-1 0 0 0,-1 0 187 0 0,1 0-1218 0 0</inkml:trace>
  <inkml:trace contextRef="#ctx0" brushRef="#br0" timeOffset="511.206">1002 239 2768 0 0,'3'-12'4292'0'0,"21"3"-3345"0"0,-18 8-585 0 0,201-49 2276 0 0,4 24-4256 0 0,34-5-4320 0 0,-203 23 4703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6:01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49 357 1436 0 0,'-29'0'3817'0'0,"26"0"-3228"0"0,-1 1-40 0 0,-9 3 54 0 0,25-9 209 0 0,33-10-94 0 0,303-23 645 0 0,-48 9-7394 0 0,-285 25 4756 0 0,-7-1 42 0 0</inkml:trace>
  <inkml:trace contextRef="#ctx0" brushRef="#br0" timeOffset="264.103">507 0 1292 0 0,'-27'11'6087'0'0,"21"64"-5413"0"0,7-64-197 0 0,3 17-359 0 0,1-1 0 0 0,2 0 0 0 0,0-1-1 0 0,2 0 1 0 0,1 0 0 0 0,1-1 0 0 0,1 0 0 0 0,13 19-118 0 0,-14-25-113 0 0,1 4-1 0 0,35 98-5555 0 0,-46-114 4320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6:11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1280 0 0,'17'0'6014'0'0,"-5"0"-3046"0"0,-17 10-4448 0 0,-91 28-3776 0 0,61-31 4030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6:4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432 130 1016 0 0,'0'0'385'0'0,"0"0"13"0"0,0 0-97 0 0,0 0-49 0 0,0 0 2 0 0,3-12 402 0 0,41-24 1134 0 0,-43 33-1644 0 0,12-18 1788 0 0,-5 45-593 0 0,-6 33-1002 0 0,2 0-1 0 0,2 0 0 0 0,3-1 0 0 0,3 0 0 0 0,16 49-338 0 0,-20-92-1736 0 0,-21-60-2208 0 0,6 26 2738 0 0,1-2 24 0 0</inkml:trace>
  <inkml:trace contextRef="#ctx0" brushRef="#br0" timeOffset="853.622">29 257 1600 0 0,'-28'6'1911'0'0,"35"-4"55"0"0,613-107-613 0 0,-591 102-1394 0 0,-5 2 25 0 0,-1 0 1 0 0,1-2-1 0 0,-1 0 1 0 0,1-1-1 0 0,-1-2 1 0 0,-1 0-1 0 0,1-2 1 0 0,-1 0-1 0 0,0-2 1 0 0,-1 0-1 0 0,0-1 1 0 0,-1-2-1 0 0,0 0 1 0 0,-1-1 15 0 0,1-25-35 0 0,-20 39 43 0 0,0 0-6 0 0,-40-6-108 0 0,32 12 125 0 0,0 1 0 0 0,1 1-1 0 0,0 0 1 0 0,0 0 0 0 0,1 0-1 0 0,0 0 1 0 0,0 1 0 0 0,1 0 0 0 0,0 1-1 0 0,1-1 1 0 0,0 1 0 0 0,0-1-1 0 0,1 1 1 0 0,0 1 0 0 0,1-1-1 0 0,0 0 1 0 0,1 0 0 0 0,0 1 0 0 0,1-1-1 0 0,0 1 1 0 0,0-1 0 0 0,1 1-1 0 0,1 1-18 0 0,10 182 774 0 0,12-51 426 0 0,-22-244-723 0 0,15-30-679 0 0,-17 132 198 0 0,0 0 0 0 0,1 0 0 0 0,-1-1 0 0 0,1 1 0 0 0,-1 0 0 0 0,1 0 0 0 0,-1-1 0 0 0,1 1 0 0 0,-1 0 0 0 0,1 0 0 0 0,0-1 0 0 0,-1 1 0 0 0,1-1 0 0 0,0 1 0 0 0,0-1 0 0 0,0 1 0 0 0,-1-1 0 0 0,1 1 0 0 0,0-1 0 0 0,0 0 0 0 0,0 1 0 0 0,0-1 0 0 0,0 0 0 0 0,0 0 0 0 0,0 0 0 0 0,-1 0 0 0 0,1 0 0 0 0,0 0 0 0 0,0 0 0 0 0,0 0 0 0 0,0 0 0 0 0,0 0 0 0 0,0 0 0 0 0,0-1 0 0 0,0 1 0 0 0,0 0 0 0 0,-1-1 0 0 0,1 1 0 0 0,0 0 0 0 0,0-1 0 0 0,0 1 0 0 0,-1-1 0 0 0,1 1 0 0 0,0-1 0 0 0,0 0 0 0 0,-1 1 0 0 0,1-1 0 0 0,-1 0 0 0 0,1 0 0 0 0,-1 1 0 0 0,1-1 0 0 0,-1 0 0 0 0,1 0 0 0 0,-1 0 0 0 0,1 0 4 0 0,16 26 11 0 0,-5-17 11 0 0,0 1 0 0 0,1-2 1 0 0,0 0-1 0 0,0 0 0 0 0,1-1 0 0 0,0-1 1 0 0,0-1-1 0 0,0 1 0 0 0,0-2 1 0 0,1 0-1 0 0,0-1 0 0 0,-1-1 0 0 0,1 0 1 0 0,0-1-1 0 0,0 0 0 0 0,-1-1 0 0 0,1-1 1 0 0,0 0-1 0 0,-1-1 0 0 0,1-1 1 0 0,-1 0-1 0 0,0-1 0 0 0,-1 0 0 0 0,1-1 1 0 0,-1-1-1 0 0,0 0 0 0 0,6-5-22 0 0,38-54-96 0 0,-56 65 47 0 0,-1 1-47 0 0,-5-3 60 0 0,-7-1 37 0 0,0 0-1 0 0,-1 0 1 0 0,1 2 0 0 0,-1-1 0 0 0,1 2 0 0 0,-1 0-1 0 0,0 0 1 0 0,1 1 0 0 0,-1 1 0 0 0,0 0-1 0 0,1 0 1 0 0,-1 2 0 0 0,1-1 0 0 0,0 2 0 0 0,-1-1-1 0 0,2 2 1 0 0,-1-1 0 0 0,0 2 0 0 0,1 0-1 0 0,0 0 1 0 0,0 1 0 0 0,1 0 0 0 0,-1 1-1 0 0,9-7 1 0 0,0 1 1 0 0,1-1-1 0 0,-1 0 1 0 0,0 1-1 0 0,1-1 1 0 0,-1 1-1 0 0,1 0 1 0 0,-1-1-1 0 0,1 1 0 0 0,0 0 1 0 0,0 0-1 0 0,0 0 1 0 0,0 0-1 0 0,0 0 1 0 0,0 0-1 0 0,0 0 1 0 0,1 0-1 0 0,-1 0 1 0 0,1 0-1 0 0,0 0 0 0 0,-1 1 1 0 0,1-1-1 0 0,0 0 1 0 0,0 0-1 0 0,0 0 1 0 0,1 1-1 0 0,-1-1 1 0 0,0 0-1 0 0,1 0 1 0 0,0 0-1 0 0,-1 0 1 0 0,1 0-1 0 0,0 0 0 0 0,0 0 1 0 0,0 0-1 0 0,0 0 1 0 0,0 0-1 0 0,1 0 1 0 0,-1-1-1 0 0,1 1 1 0 0,-1 0-1 0 0,1-1 1 0 0,-1 1-1 0 0,1-1 0 0 0,0 0 1 0 0,0 1-1 0 0,0-1 1 0 0,0 0-2 0 0,94 55-290 0 0,35-16-835 0 0,-40-32-2967 0 0,-80-8 3048 0 0</inkml:trace>
  <inkml:trace contextRef="#ctx0" brushRef="#br0" timeOffset="1193.105">1551 496 1172 0 0,'75'-165'2520'0'0,"-40"127"-1705"0"0,-35 38-788 0 0,0 0 53 0 0,39 114 535 0 0,-39-114-524 0 0,1 0 1 0 0,-1 0-1 0 0,1 0 0 0 0,-1 0 0 0 0,1 0 1 0 0,-1 0-1 0 0,1 0 0 0 0,-1 0 0 0 0,1 0 1 0 0,-1 0-1 0 0,1 0 0 0 0,0 0 0 0 0,-1 1 1 0 0,1-1-1 0 0,-1 0 0 0 0,1 0 0 0 0,-1 1 0 0 0,0-1 1 0 0,1 0-1 0 0,-1 1 0 0 0,1-1 0 0 0,-1 0 1 0 0,1 1-1 0 0,-1-1 0 0 0,0 0 0 0 0,1 1 1 0 0,-1-1-1 0 0,0 1 0 0 0,0-1 0 0 0,1 1 1 0 0,-1-1-1 0 0,0 1 0 0 0,1 0-91 0 0,-1-9 36 0 0,1 0 1 0 0,0 0-1 0 0,1 1 1 0 0,0-1-1 0 0,0 1 0 0 0,1 0 1 0 0,0 0-1 0 0,0-1 1 0 0,1 2-1 0 0,0-1 0 0 0,0 0 1 0 0,0 1-1 0 0,1 0 1 0 0,0 0-1 0 0,0 0 0 0 0,0 1 1 0 0,1-1-1 0 0,0 1 1 0 0,0 1-1 0 0,0-1 0 0 0,1 1 1 0 0,0 0-1 0 0,0 0 1 0 0,0 1-1 0 0,0 0 0 0 0,0 0 1 0 0,1 1-37 0 0,61 59 73 0 0,11 57-1073 0 0,-40-32-3440 0 0,-37-73 3448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6:07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822 436 1112 0 0,'-13'80'3830'0'0,"1"-43"-3230"0"0,-1 0-1 0 0,-2-1 1 0 0,-1 0-1 0 0,-2-1 0 0 0,-1-1 1 0 0,-2-1-1 0 0,-2-1 1 0 0,-11 13-600 0 0,21-97 1638 0 0,18 15-1653 0 0,2 0 1 0 0,1 0 0 0 0,2 1-1 0 0,2 0 1 0 0,1 1 0 0 0,1 0-1 0 0,8-10 15 0 0,-9 16-21 0 0,116-191-213 0 0,-94 192 98 0 0,-34 27 79 0 0,-1 1 42 0 0,12 4 51 0 0,93 161 154 0 0,-89-143-294 0 0,0 1-1 0 0,-1 1 1 0 0,-1 0-1 0 0,-2 1 1 0 0,0 1-1 0 0,-2 0 0 0 0,0 0 1 0 0,-2 1-1 0 0,-1 0 1 0 0,-1 0-1 0 0,0 16 105 0 0,-6-39-269 0 0,-1 1 0 0 0,1-1 0 0 0,-1 1 0 0 0,-1-1 0 0 0,1 1 0 0 0,-1-1 0 0 0,1 0 0 0 0,-1 1 0 0 0,0-1 0 0 0,-1 0 0 0 0,1 0 0 0 0,-1-1 0 0 0,0 1 0 0 0,0 0 0 0 0,0-1 0 0 0,0 0 0 0 0,0 0 0 0 0,-1 0 0 0 0,0 0 0 0 0,1 0 0 0 0,-1-1 0 0 0,0 0 0 0 0,0 1 0 0 0,0-1 0 0 0,-1-1 0 0 0,-1 2 269 0 0,-10 1-1182 0 0</inkml:trace>
  <inkml:trace contextRef="#ctx0" brushRef="#br0" timeOffset="169.236">767 626 1372 0 0,'6'-20'5677'0'0,"43"0"-5003"0"0,-46 20-358 0 0,96-29 131 0 0,54-18-5653 0 0,-130 37 3870 0 0</inkml:trace>
  <inkml:trace contextRef="#ctx0" brushRef="#br0" timeOffset="-807.115">1 323 2172 0 0,'2'-39'4429'0'0,"4"64"-2383"0"0,82 349-915 0 0,-63-241-2106 0 0,-25-132 863 0 0,0 0 0 0 0,0 0 0 0 0,-1 0-1 0 0,1 0 1 0 0,-1-1 0 0 0,1 1 0 0 0,-1 0 0 0 0,1 0 0 0 0,-1-1 0 0 0,0 1 0 0 0,1 0 0 0 0,-1-1 0 0 0,0 1 0 0 0,1 0 0 0 0,-1-1-1 0 0,0 1 1 0 0,0-1 0 0 0,0 0 0 0 0,1 1 0 0 0,-1-1 0 0 0,0 1 0 0 0,0-1 0 0 0,0 0 0 0 0,0 0 0 0 0,0 0 0 0 0,0 1 0 0 0,0-1-1 0 0,1 0 1 0 0,-1 0 0 0 0,0 0 0 0 0,0 0 0 0 0,0-1 0 0 0,0 1 0 0 0,0 0 0 0 0,0 0 0 0 0,0 0 0 0 0,0-1 0 0 0,0 1 0 0 0,1 0-1 0 0,-1-1 1 0 0,0 1 0 0 0,0-1 0 0 0,0 1 0 0 0,1-1 0 0 0,-1 0 0 0 0,0 1 0 0 0,1-1 0 0 0,-1 0 0 0 0,0 1 0 0 0,1-1 0 0 0,-1 0-1 0 0,1 0 1 0 0,-1 1 0 0 0,0-2 112 0 0,-13-12-1230 0 0</inkml:trace>
  <inkml:trace contextRef="#ctx0" brushRef="#br0" timeOffset="-558.052">140 213 1540 0 0,'6'-4'116'0'0,"-1"-1"0"0"0,1 1-1 0 0,1 0 1 0 0,-1 0 0 0 0,0 1-1 0 0,1-1 1 0 0,0 2 0 0 0,0-1-1 0 0,0 1 1 0 0,0 0 0 0 0,0 0 0 0 0,0 1-1 0 0,0 0 1 0 0,1 0 0 0 0,-1 0-1 0 0,0 1 1 0 0,1 1 0 0 0,-1-1 0 0 0,0 1-1 0 0,1 0 1 0 0,-1 1 0 0 0,0 0-1 0 0,0 0 1 0 0,0 0 0 0 0,0 1-1 0 0,-1 0 1 0 0,1 0 0 0 0,-1 1 0 0 0,1 0-1 0 0,-1 0 1 0 0,0 0 0 0 0,-1 1-1 0 0,1 0 1 0 0,-1 0 0 0 0,0 0 0 0 0,0 1-1 0 0,-1 0 1 0 0,1 0 0 0 0,-1 0-1 0 0,-1 0 1 0 0,1 1 0 0 0,-1-1-1 0 0,0 1 1 0 0,0 0 0 0 0,-1 0 0 0 0,0 0-1 0 0,0 0 1 0 0,-1 1-116 0 0,-1-1 23 0 0,0 0-1 0 0,0 0 1 0 0,-1 0-1 0 0,0 0 1 0 0,0 0 0 0 0,0-1-1 0 0,-1 1 1 0 0,0 0 0 0 0,-1-1-1 0 0,1 1 1 0 0,-1-1-1 0 0,-1 0 1 0 0,1 0 0 0 0,-1 0-1 0 0,0 0 1 0 0,0-1 0 0 0,-1 1-1 0 0,1-1 1 0 0,-1 0-1 0 0,0-1 1 0 0,-1 1 0 0 0,1-1-1 0 0,-6 3-22 0 0,-91 35-5054 0 0,87-42 3810 0 0</inkml:trace>
  <inkml:trace contextRef="#ctx0" brushRef="#br0" timeOffset="793.895">1327 24 1576 0 0,'2'-4'1182'0'0,"5"-16"2186"0"0,-3 28-1139 0 0,0 41-1943 0 0,2-1 0 0 0,2 1 0 0 0,3-2 0 0 0,1 1-1 0 0,9 17-285 0 0,12 50 264 0 0,-4-13-189 0 0,-16-62-547 0 0,-2 1 1 0 0,-1-1 0 0 0,-2 1 0 0 0,-2 1 0 0 0,0 28 471 0 0,-6-69-95 0 0,0-1 1 0 0,0 1 0 0 0,0 0-1 0 0,0 0 1 0 0,0-1 0 0 0,0 1-1 0 0,0 0 1 0 0,-1 0 0 0 0,1 0 0 0 0,0-1-1 0 0,0 1 1 0 0,-1 0 0 0 0,1-1-1 0 0,0 1 1 0 0,-1 0 0 0 0,1 0-1 0 0,-1-1 1 0 0,1 1 0 0 0,-1-1-1 0 0,1 1 1 0 0,-1 0 0 0 0,1-1-1 0 0,-1 1 1 0 0,1-1 0 0 0,-1 0-1 0 0,0 1 1 0 0,1-1 0 0 0,-1 1 0 0 0,0-1-1 0 0,0 0 1 0 0,1 1 0 0 0,-1-1-1 0 0,0 0 1 0 0,0 0 0 0 0,1 0-1 0 0,-1 0 1 0 0,0 0 0 0 0,0 0-1 0 0,1 0 1 0 0,-1 0 0 0 0,0 0-1 0 0,0 0 1 0 0,0 0 0 0 0,1 0-1 0 0,-1 0 1 0 0,0 0 0 0 0,0-1-1 0 0,1 1 1 0 0,-1 0 0 0 0,0-1 0 0 0,1 1-1 0 0,-1-1 1 0 0,0 1 0 0 0,0-1 94 0 0,-9-9-1038 0 0</inkml:trace>
  <inkml:trace contextRef="#ctx0" brushRef="#br0" timeOffset="2899.631">742 240 1212 0 0,'-17'7'335'0'0,"1"1"-1"0"0,0 0 1 0 0,1 1-1 0 0,0 1 1 0 0,0 0 0 0 0,1 1-1 0 0,1 0 1 0 0,0 1-1 0 0,0 1 1 0 0,1 0 0 0 0,1 1-1 0 0,0 0 1 0 0,1 1-1 0 0,0 0 1 0 0,-5 11-335 0 0,7-9 128 0 0,0 0 0 0 0,0 1 0 0 0,2-1 0 0 0,0 2-1 0 0,1-1 1 0 0,1 0 0 0 0,1 1 0 0 0,0 0 0 0 0,1 0 0 0 0,1 0 0 0 0,1 0 0 0 0,1 0 0 0 0,1 0 0 0 0,0 0 0 0 0,1-1-1 0 0,2 1 1 0 0,-1-1 0 0 0,2 0 0 0 0,1 0 0 0 0,0 0 0 0 0,1-1 0 0 0,3 4-128 0 0,10 11-16 0 0,2-1 1 0 0,1-1 0 0 0,2-1-1 0 0,0-1 1 0 0,2-1-1 0 0,1-1 1 0 0,1-2 0 0 0,2-1-1 0 0,0-2 1 0 0,4 1 15 0 0,7 2-824 0 0,0-2 0 0 0,1-2 0 0 0,1-2 1 0 0,1-2-1 0 0,0-1 0 0 0,1-3 0 0 0,43 5 824 0 0,-27-9-1216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6:0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49 158 1404 0 0,'2'18'5600'0'0,"1"89"-4574"0"0,54 159-956 0 0,-57-265-803 0 0,-17-5-3078 0 0,5-5 2627 0 0</inkml:trace>
  <inkml:trace contextRef="#ctx0" brushRef="#br0" timeOffset="530.141">1 188 1956 0 0,'-1'-58'3726'0'0,"6"51"-3663"0"0,0 0 1 0 0,0 1-1 0 0,0-1 1 0 0,0 1-1 0 0,1 0 0 0 0,0 1 1 0 0,1 0-1 0 0,-1 0 1 0 0,1 0-1 0 0,0 0 1 0 0,0 1-1 0 0,0 0 0 0 0,1 1 1 0 0,0 0-1 0 0,-1 0 1 0 0,7-1-64 0 0,-8 4 9 0 0,0 1 1 0 0,-1 0-1 0 0,1 0 1 0 0,-1 1-1 0 0,1-1 1 0 0,-1 1-1 0 0,0 0 0 0 0,0 1 1 0 0,0-1-1 0 0,0 1 1 0 0,0 0-1 0 0,0 0 1 0 0,-1 1-1 0 0,1-1 1 0 0,-1 1-1 0 0,0 0 1 0 0,0 0-1 0 0,-1 0 1 0 0,1 1-1 0 0,-1 0 1 0 0,0-1-1 0 0,0 1 1 0 0,0 0-1 0 0,-1 0 1 0 0,1 1-1 0 0,-1-1 1 0 0,-1 0-1 0 0,1 1 1 0 0,-1-1-1 0 0,0 1 1 0 0,0 1-10 0 0,-26 110 703 0 0,5-70-42 0 0,72 3 20 0 0,-35-40-626 0 0,-9-4 8 0 0,-3-4-66 0 0,1 0 1 0 0,-1 1-1 0 0,0 0 1 0 0,-1 0-1 0 0,1 0 0 0 0,0 1 1 0 0,-1 0-1 0 0,0 0 1 0 0,0 0-1 0 0,0 0 0 0 0,0 0 1 0 0,-1 1-1 0 0,0 0 1 0 0,0 0-1 0 0,0 0 1 0 0,0 0-1 0 0,-1 0 0 0 0,0 0 1 0 0,0 1-1 0 0,0-1 1 0 0,-1 1-1 0 0,0-1 0 0 0,0 1 1 0 0,0 0-1 0 0,-1-1 1 0 0,1 1-1 0 0,-1 0 0 0 0,-1 0 1 0 0,0 2 2 0 0,-2-2-49 0 0,-2 1-1 0 0,1-1 1 0 0,-1 1 0 0 0,0-1-1 0 0,0 0 1 0 0,0-1 0 0 0,-1 1 0 0 0,0-1-1 0 0,0 0 1 0 0,-1-1 0 0 0,1 0 0 0 0,-1 0-1 0 0,0 0 1 0 0,0 0 0 0 0,0-1-1 0 0,-1-1 1 0 0,1 1 0 0 0,-1-1 0 0 0,1 0-1 0 0,-1-1 1 0 0,0 0 0 0 0,0 0 49 0 0,4-2-285 0 0,0-1 1 0 0,0 1-1 0 0,0-1 1 0 0,1 0-1 0 0,-1 0 1 0 0,0 0-1 0 0,1-1 1 0 0,0 1-1 0 0,0-1 0 0 0,0 0 1 0 0,0 0-1 0 0,0 0 1 0 0,0 0-1 0 0,1 0 1 0 0,-1 0-1 0 0,1-1 1 0 0,0 0-1 0 0,0 1 1 0 0,1-1-1 0 0,-2-1 285 0 0,-4-13-1396 0 0</inkml:trace>
  <inkml:trace contextRef="#ctx0" brushRef="#br0" timeOffset="982.485">434 352 1312 0 0,'12'3'3687'0'0,"15"10"-2578"0"0,-22-9-1027 0 0,1 1 0 0 0,-1 0 0 0 0,-1 0 0 0 0,1 0 0 0 0,-1 0 0 0 0,0 1 0 0 0,0 0 0 0 0,0 0 0 0 0,-1 0 0 0 0,0 0 0 0 0,0 1-1 0 0,0-1 1 0 0,-1 1 0 0 0,0-1 0 0 0,-1 1 0 0 0,1 0 0 0 0,-1 0 0 0 0,0 0 0 0 0,-1 0 0 0 0,0 0 0 0 0,0 0 0 0 0,0-1 0 0 0,-1 1 0 0 0,0 0 0 0 0,-1 0 0 0 0,1 0 0 0 0,-1 0 0 0 0,0-1 0 0 0,-1 1 0 0 0,0-1 0 0 0,-3 6-82 0 0,-34 25 1374 0 0,39-36-1191 0 0,-27-38 218 0 0,25 28-410 0 0,1 0 0 0 0,0 0-1 0 0,1-1 1 0 0,0 1 0 0 0,0 0 0 0 0,1-1-1 0 0,0 1 1 0 0,1 0 0 0 0,0-1 0 0 0,0 1 0 0 0,1 0-1 0 0,0 0 1 0 0,1 0 0 0 0,0 0 0 0 0,0 0-1 0 0,1 0 1 0 0,0 1 0 0 0,1 0 0 0 0,0 0 0 0 0,0 0-1 0 0,0 0 1 0 0,1 1 0 0 0,0 0 0 0 0,1 0-1 0 0,0 1 1 0 0,0 0 0 0 0,0 0 0 0 0,1 0 0 0 0,-1 1-1 0 0,1 0 1 0 0,1 1 0 0 0,-1 0 0 0 0,1 0 0 0 0,-1 0-1 0 0,5 0 10 0 0,-5 4-20 0 0,0 1-1 0 0,-1-1 0 0 0,1 1 1 0 0,0 1-1 0 0,0-1 1 0 0,-1 1-1 0 0,1 1 0 0 0,-1-1 1 0 0,0 1-1 0 0,1 0 1 0 0,-1 1-1 0 0,-1 0 0 0 0,1 0 1 0 0,0 1-1 0 0,-1-1 0 0 0,0 1 1 0 0,0 1-1 0 0,-1-1 1 0 0,1 1-1 0 0,-1 0 0 0 0,-1 0 1 0 0,1 1-1 0 0,-1-1 1 0 0,0 1-1 0 0,0 0 0 0 0,-1 0 1 0 0,0 0-1 0 0,0 1 1 0 0,-1-1-1 0 0,0 1 0 0 0,0 0 1 0 0,-1-1-1 0 0,1 1 0 0 0,-2 0 1 0 0,1 7 20 0 0,-1 1-97 0 0,-11 53-5861 0 0,7-67 4606 0 0</inkml:trace>
  <inkml:trace contextRef="#ctx0" brushRef="#br0" timeOffset="1249.197">1284 1 1380 0 0,'16'13'490'0'0,"0"1"1"0"0,-2 1-1 0 0,0 0 0 0 0,0 1 0 0 0,-1 1 0 0 0,-1 0 1 0 0,-1 1-1 0 0,-1 0 0 0 0,0 0 0 0 0,2 8-490 0 0,2 11 298 0 0,-2 0 0 0 0,-1 1 0 0 0,-2 0-1 0 0,-2 1 1 0 0,-1 0 0 0 0,-2 0 0 0 0,-1 36-298 0 0,-3-58 74 0 0,-1 0 0 0 0,0-1-1 0 0,-1 1 1 0 0,-1-1 0 0 0,-1 1 0 0 0,0-1 0 0 0,-1 0 0 0 0,-1 0 0 0 0,-3 7-74 0 0,7-20 18 0 0,-7 22-30 0 0,-2-1 1 0 0,-1 0-1 0 0,-1-1 0 0 0,-1-1 1 0 0,-1 0-1 0 0,0-1 0 0 0,-2 0 0 0 0,-1-2 1 0 0,0 0-1 0 0,-1 0 0 0 0,-1-2 1 0 0,-1-1-1 0 0,-6 4 12 0 0,8-8-391 0 0,-1-1 1 0 0,0-1 0 0 0,-1 0-1 0 0,0-1 1 0 0,0-2-1 0 0,-1 0 1 0 0,1-1 0 0 0,-2-1-1 0 0,1-2 1 0 0,-4 1 390 0 0,-106-2-2390 0 0,22-12 1178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6:3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2028 0 0,'0'12'3993'0'0,"36"-3"-2689"0"0,393-2 1252 0 0,-247-9-5347 0 0,-26-19-1943 0 0,-134 15 3458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6:38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1960 0 0,'24'-5'5815'0'0,"-9"21"-10712"0"0,-15-12 3559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6:38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1700 0 0,'3'4'656'0'0,"-1"-1"-52"0"0,-1 0-160 0 0,1 0 80 0 0,0 2-320 0 0,1-2-24 0 0,-2 0-252 0 0,3 0-140 0 0,-1-2-168 0 0,-3 1-596 0 0,3-1-284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6:3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791 321 1636 0 0,'20'-79'5406'0'0,"-18"74"-5311"0"0,0-1 0 0 0,-1 1 0 0 0,0 0-1 0 0,0-1 1 0 0,0 1 0 0 0,-1-1 0 0 0,0 1 0 0 0,0-1 0 0 0,0 1-1 0 0,-1-1 1 0 0,0 1 0 0 0,0-1 0 0 0,0 1 0 0 0,-1 0 0 0 0,0 0 0 0 0,0-1-1 0 0,0 1 1 0 0,0 1 0 0 0,-2-3-95 0 0,0-2 11 0 0,-1 0 1 0 0,1 1-1 0 0,-2 0 0 0 0,1 0 0 0 0,-1 0 1 0 0,0 0-1 0 0,-1 1 0 0 0,0 0 0 0 0,0 1 1 0 0,0 0-1 0 0,-1 0 0 0 0,0 0 0 0 0,0 1 0 0 0,0 0 1 0 0,-1 0-1 0 0,0 1 0 0 0,0 0 0 0 0,0 1 1 0 0,0 0-1 0 0,-1 1 0 0 0,1 0 0 0 0,-1 0 1 0 0,1 1-1 0 0,-1 0 0 0 0,0 0 0 0 0,1 1 1 0 0,-1 1-1 0 0,0-1 0 0 0,1 2 0 0 0,-1-1 0 0 0,1 1 1 0 0,-1 1-1 0 0,1 0 0 0 0,-5 2-11 0 0,-3 1 8 0 0,1 1-1 0 0,0 0 1 0 0,1 1 0 0 0,0 1-1 0 0,0 0 1 0 0,1 1-1 0 0,0 1 1 0 0,0 0 0 0 0,1 1-1 0 0,1 0 1 0 0,0 1 0 0 0,1 1-1 0 0,0-1 1 0 0,1 2-1 0 0,1 0 1 0 0,0 0 0 0 0,1 0-1 0 0,1 1 1 0 0,0 0-1 0 0,1 1 1 0 0,1-1 0 0 0,0 1-1 0 0,1 0 1 0 0,1 1 0 0 0,1-1-1 0 0,0 7-7 0 0,3-20 8 0 0,-1-1-1 0 0,1 1 1 0 0,0 0-1 0 0,0-1 1 0 0,0 1-1 0 0,1 0 1 0 0,0-1-1 0 0,-1 1 0 0 0,1-1 1 0 0,0 0-1 0 0,0 0 1 0 0,1 0-1 0 0,-1 0 1 0 0,1 0-1 0 0,-1 0 1 0 0,1 0-1 0 0,0-1 1 0 0,0 0-1 0 0,0 1 1 0 0,1-1-1 0 0,-1 0 1 0 0,0-1-1 0 0,1 1 1 0 0,-1 0-1 0 0,1-1 0 0 0,0 0 1 0 0,-1 0-1 0 0,1 0 1 0 0,0 0-1 0 0,0-1-7 0 0,118 14 122 0 0,-56-22-650 0 0,-123 38 523 0 0,1 2 0 0 0,2 3 0 0 0,2 2 0 0 0,1 3 0 0 0,2 1 0 0 0,2 3 0 0 0,2 1 0 0 0,-21 30 5 0 0,64-73 8 0 0,0-1 0 0 0,-1 1 1 0 0,1 0-1 0 0,0 1 0 0 0,0-1 1 0 0,0 0-1 0 0,1 1 1 0 0,-1-1-1 0 0,0 1 0 0 0,1-1 1 0 0,0 1-1 0 0,0 0 1 0 0,-1-1-1 0 0,2 1 0 0 0,-1 0 1 0 0,0 0-1 0 0,0 0 0 0 0,1 0 1 0 0,0 0-1 0 0,0 0 1 0 0,-1-1-1 0 0,2 1 0 0 0,-1 0 1 0 0,0 0-1 0 0,1 0 1 0 0,-1 0-1 0 0,1 0 0 0 0,0 0 1 0 0,0 0-1 0 0,0-1 1 0 0,0 1-1 0 0,0 0 0 0 0,1-1 1 0 0,-1 1-1 0 0,1-1 0 0 0,0 1 1 0 0,-1-1-1 0 0,1 0 1 0 0,0 0-1 0 0,1 0 0 0 0,-1 0 1 0 0,0 0-1 0 0,1 0 1 0 0,-1 0-1 0 0,1-1 0 0 0,-1 1 1 0 0,1-1-1 0 0,0 0 0 0 0,-1 0 1 0 0,4 1-9 0 0,16 4-272 0 0,1-1-1 0 0,-1-1 1 0 0,1-2 0 0 0,0 0 0 0 0,0-1 0 0 0,0-1-1 0 0,0-1 1 0 0,0-1 0 0 0,0-1 0 0 0,0-1-1 0 0,-1-1 1 0 0,9-4 272 0 0,-20 7-292 0 0,73-23-2332 0 0,-44 11 1306 0 0</inkml:trace>
  <inkml:trace contextRef="#ctx0" brushRef="#br0" timeOffset="264.106">906 576 1024 0 0,'5'-10'5433'0'0,"-18"52"-5001"0"0,-103 230 256 0 0,110-263-737 0 0,-43 32-4222 0 0,47-41 3142 0 0</inkml:trace>
  <inkml:trace contextRef="#ctx0" brushRef="#br0" timeOffset="509.791">626 610 2704 0 0,'0'1'89'0'0,"0"-1"-1"0"0,0 1 1 0 0,1-1-1 0 0,-1 1 1 0 0,0-1-1 0 0,0 0 1 0 0,1 1-1 0 0,-1-1 0 0 0,0 1 1 0 0,1-1-1 0 0,-1 0 1 0 0,0 1-1 0 0,1-1 1 0 0,-1 0-1 0 0,0 1 1 0 0,1-1-1 0 0,-1 0 1 0 0,1 0-1 0 0,-1 0 1 0 0,1 1-1 0 0,-1-1 0 0 0,1 0 1 0 0,-1 0-1 0 0,1 0 1 0 0,-1 0-1 0 0,1 0 1 0 0,-1 0-1 0 0,1 0 1 0 0,-1 0-1 0 0,1 0 1 0 0,-1 0-1 0 0,1 0 1 0 0,-1 0-1 0 0,0 0 1 0 0,1 0-1 0 0,-1 0 0 0 0,1 0 1 0 0,-1-1-1 0 0,1 1 1 0 0,-1 0-1 0 0,1 0 1 0 0,-1-1-1 0 0,0 1 1 0 0,1 0-1 0 0,-1 0 1 0 0,1-1-1 0 0,-1 1 1 0 0,0-1-1 0 0,1 1 1 0 0,-1 0-1 0 0,0-1 0 0 0,0 1 1 0 0,1-1-1 0 0,-1 1 1 0 0,0 0-1 0 0,0-1 1 0 0,0 1-1 0 0,1-1 1 0 0,-1 1-1 0 0,0-1 1 0 0,0 1-1 0 0,0-1 1 0 0,0 1-1 0 0,0-1 1 0 0,0 1-1 0 0,0-1 0 0 0,0 1 1 0 0,0-1-1 0 0,0 0-88 0 0,40 45-220 0 0,-23-25 653 0 0,252 200-2105 0 0,-259-192-2099 0 0,-10-21 2645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6:47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1216 0 0,'11'11'5094'0'0,"-12"1"-5149"0"0,13 163 895 0 0,48 115 163 0 0,-37-207 454 0 0,-29-163-48 0 0,7 71-1401 0 0,0-1 0 0 0,0 0 0 0 0,1 1 0 0 0,0-1 0 0 0,1 1 0 0 0,0-1 0 0 0,0 1 0 0 0,1 0 0 0 0,1 0 0 0 0,-1 1-1 0 0,1-1 1 0 0,0 1 0 0 0,1 0 0 0 0,0 1 0 0 0,1-1 0 0 0,-1 1 0 0 0,1 0 0 0 0,0 1 0 0 0,1-1 0 0 0,0 2 0 0 0,0-1 0 0 0,0 1-1 0 0,1 0 1 0 0,-1 1 0 0 0,1 0 0 0 0,0 0 0 0 0,1 1 0 0 0,-1 0 0 0 0,0 1 0 0 0,1-1 0 0 0,0 2 0 0 0,-1 0 0 0 0,1 0 0 0 0,0 1 0 0 0,0 0-1 0 0,-1 0 1 0 0,1 1 0 0 0,0 1 0 0 0,-1-1 0 0 0,1 2 0 0 0,2 0-8 0 0,-4-2-6 0 0,-1 1 1 0 0,0 0-1 0 0,0 0 0 0 0,0 0 0 0 0,0 1 0 0 0,0 0 1 0 0,0 0-1 0 0,-1 0 0 0 0,1 1 0 0 0,-1 0 1 0 0,0 1-1 0 0,0-1 0 0 0,-1 1 0 0 0,1 0 1 0 0,-1 1-1 0 0,0-1 0 0 0,-1 1 0 0 0,1 0 1 0 0,-1 0-1 0 0,0 0 0 0 0,-1 1 0 0 0,1-1 0 0 0,-1 1 1 0 0,-1 0-1 0 0,1 0 0 0 0,-1 0 0 0 0,0 0 1 0 0,0 6 5 0 0,-6-5 0 0 0,-1 1 0 0 0,1-1 0 0 0,-2 0-1 0 0,1-1 1 0 0,-1 1 0 0 0,0-1 0 0 0,0 0 0 0 0,-1-1 0 0 0,0 0 0 0 0,0 0 0 0 0,-1 0 0 0 0,0-1 0 0 0,0 0 0 0 0,0 0 0 0 0,0-1 0 0 0,-1 0 0 0 0,0-1 0 0 0,1 1 0 0 0,-1-2 0 0 0,-1 1 0 0 0,1-2-1 0 0,0 1 1 0 0,0-1 0 0 0,-7 0 0 0 0,2 2-133 0 0,-1-1 0 0 0,1 0-1 0 0,-1-1 1 0 0,0-1-1 0 0,1 0 1 0 0,-1-1-1 0 0,0 0 1 0 0,1-1 0 0 0,0-1-1 0 0,-1-1 1 0 0,1 0-1 0 0,0 0 1 0 0,1-2-1 0 0,-1 1 1 0 0,1-2 0 0 0,0 0-1 0 0,1 0 1 0 0,-3-3 133 0 0,-19-59-6017 0 0,34 58 4853 0 0</inkml:trace>
  <inkml:trace contextRef="#ctx0" brushRef="#br0" timeOffset="451.357">584 479 860 0 0,'4'-2'269'0'0,"-4"3"-182"0"0,0-1 1 0 0,0 0 0 0 0,0 1 0 0 0,0-1 0 0 0,0 1-1 0 0,0-1 1 0 0,1 1 0 0 0,-1-1 0 0 0,0 0-1 0 0,0 1 1 0 0,0-1 0 0 0,1 0 0 0 0,-1 1 0 0 0,0-1-1 0 0,1 1 1 0 0,-1-1 0 0 0,0 0 0 0 0,1 0 0 0 0,-1 1-1 0 0,0-1 1 0 0,1 0 0 0 0,-1 0 0 0 0,0 1 0 0 0,1-1-1 0 0,-1 0 1 0 0,1 0 0 0 0,-1 0 0 0 0,0 0-1 0 0,1 0 1 0 0,-1 0 0 0 0,1 1 0 0 0,-1-1 0 0 0,1 0-1 0 0,-1 0 1 0 0,1 0 0 0 0,-1 0 0 0 0,0-1 0 0 0,1 1-1 0 0,-1 0 1 0 0,1 0 0 0 0,-1 0 0 0 0,1 0 0 0 0,-1 0-1 0 0,0-1 1 0 0,1 1 0 0 0,-1 0 0 0 0,1 0-1 0 0,-1 0 1 0 0,0-1 0 0 0,1 1 0 0 0,-1 0 0 0 0,0-1-1 0 0,0 1 1 0 0,1 0-88 0 0,-25 39 380 0 0,16-29-313 0 0,1 0 1 0 0,0 1-1 0 0,1 0 0 0 0,0 0 0 0 0,1 0 0 0 0,0 1 0 0 0,1 0 0 0 0,0 0 0 0 0,1 0 0 0 0,1 1 1 0 0,-1-1-1 0 0,1 8-67 0 0,3-18 21 0 0,0 1-1 0 0,-1 0 1 0 0,1-1 0 0 0,0 1 0 0 0,1-1 0 0 0,-1 1 0 0 0,0-1 0 0 0,1 1-1 0 0,-1-1 1 0 0,1 0 0 0 0,0 0 0 0 0,0 1 0 0 0,-1-1 0 0 0,2-1 0 0 0,-1 1 0 0 0,0 0-1 0 0,0 0 1 0 0,0-1 0 0 0,1 1 0 0 0,-1-1 0 0 0,1 0 0 0 0,-1 0 0 0 0,1 0 0 0 0,0 0-1 0 0,-1 0 1 0 0,1-1 0 0 0,0 1 0 0 0,0-1 0 0 0,-1 1 0 0 0,1-1 0 0 0,0 0 0 0 0,0 0-1 0 0,0-1 1 0 0,-1 1 0 0 0,1 0 0 0 0,1-1-21 0 0,96-12 371 0 0,34-60-130 0 0,-131 70-241 0 0,-1 1-1 0 0,1-1 1 0 0,-1 1-1 0 0,0-1 1 0 0,0 0-1 0 0,0 0 0 0 0,0 0 1 0 0,0 0-1 0 0,-1 0 1 0 0,0-1-1 0 0,1 1 1 0 0,-1 0-1 0 0,0-1 1 0 0,0 1-1 0 0,-1-1 0 0 0,1 1 1 0 0,-1-1-1 0 0,0 1 1 0 0,0-1-1 0 0,0 1 1 0 0,0-1-1 0 0,-1 1 1 0 0,1-1-1 0 0,-1 1 0 0 0,0-1 1 0 0,0 1-1 0 0,0 0 1 0 0,0-1-1 0 0,-1 1 1 0 0,1 0-1 0 0,-1 0 1 0 0,0 0-1 0 0,0 0 1 0 0,0 0-1 0 0,0 0 0 0 0,-1 1 1 0 0,1-1-1 0 0,-1 1 1 0 0,-2-2 0 0 0,-6-6-3 0 0,-1 1 0 0 0,0 1-1 0 0,-1 0 1 0 0,0 1 0 0 0,0 0 0 0 0,0 1 0 0 0,-1 0 0 0 0,0 1 0 0 0,0 1-1 0 0,0 0 1 0 0,0 1 0 0 0,-1 1 0 0 0,-12-1 3 0 0,-51-13-1311 0 0,77 11-2118 0 0,10-2 2221 0 0</inkml:trace>
  <inkml:trace contextRef="#ctx0" brushRef="#br0" timeOffset="729.072">1108 348 1804 0 0,'1'3'164'0'0,"1"1"0"0"0,0-1 0 0 0,-1 0 0 0 0,1 1 0 0 0,-1-1 0 0 0,0 0 0 0 0,0 1 0 0 0,0 0 0 0 0,-1-1 0 0 0,1 1 0 0 0,-1-1 0 0 0,0 1 0 0 0,0 0 0 0 0,0-1 0 0 0,-1 1 0 0 0,1 0 0 0 0,-1-1 0 0 0,0 1 0 0 0,0-1 0 0 0,0 1 0 0 0,0-1 0 0 0,0 1 0 0 0,-2 0-164 0 0,1 7 176 0 0,-40 164 1254 0 0,8-88-1510 0 0,-8-47-4102 0 0,31-37 2934 0 0</inkml:trace>
  <inkml:trace contextRef="#ctx0" brushRef="#br0" timeOffset="979.872">840 519 2144 0 0,'0'-1'176'0'0,"0"0"-1"0"0,0-1 0 0 0,0 1 0 0 0,0 0 1 0 0,0-1-1 0 0,1 1 0 0 0,-1 0 1 0 0,0 0-1 0 0,1-1 0 0 0,-1 1 1 0 0,0 0-1 0 0,1 0 0 0 0,0 0 1 0 0,-1-1-1 0 0,1 1 0 0 0,0 0 1 0 0,-1 0-1 0 0,1 0 0 0 0,0 0 1 0 0,0 0-1 0 0,0 0 0 0 0,0 0 1 0 0,0 1-1 0 0,0-1 0 0 0,0 0 1 0 0,0 1-1 0 0,0-1 0 0 0,0 0 1 0 0,1 1-1 0 0,-1-1 0 0 0,0 1 1 0 0,0 0-1 0 0,1-1 0 0 0,-1 1 0 0 0,0 0 1 0 0,1 0-1 0 0,-1 0 0 0 0,0 0 1 0 0,1 0-176 0 0,85 22 590 0 0,-78-18-298 0 0,205 101 153 0 0,-122-55-2306 0 0,3-6-3429 0 0,-83-38 4128 0 0</inkml:trace>
  <inkml:trace contextRef="#ctx0" brushRef="#br0" timeOffset="1645.792">1624 159 1504 0 0,'23'7'6320'0'0,"-15"66"-6176"0"0,-8-59 285 0 0,55 231 659 0 0,-55-240-1170 0 0,0 1 0 0 0,-1-1 0 0 0,0 0 0 0 0,0 0 0 0 0,-1 0 0 0 0,1 0 1 0 0,-1 0-1 0 0,0 0 0 0 0,0 0 0 0 0,-1 0 0 0 0,1-1 0 0 0,-1 1 0 0 0,0-1 0 0 0,-1 0 0 0 0,1 0 0 0 0,-1 0 0 0 0,1 0 1 0 0,-1-1-1 0 0,0 1 0 0 0,0-1 0 0 0,-1 0 0 0 0,1 0 0 0 0,-1-1 0 0 0,0 1 0 0 0,1-1 0 0 0,-1 0 0 0 0,-2 1 82 0 0,-39 28 550 0 0,111-44 1709 0 0,47 3-2402 0 0,-40 9-4937 0 0,-70 1 3756 0 0,-2 0 41 0 0</inkml:trace>
  <inkml:trace contextRef="#ctx0" brushRef="#br0" timeOffset="1971.184">1516 59 3292 0 0,'3'-21'5425'0'0,"107"-11"-5546"0"0,7 26-6091 0 0,-96 6 4956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6:4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218 118 1108 0 0,'17'-13'791'0'0,"-17"10"-468"0"0,5-2-38 0 0,-1 2-16 0 0,-1-1 0 0 0,1 0 0 0 0,-1 0 0 0 0,0 0 0 0 0,0 0 0 0 0,0 0 0 0 0,-1-1 0 0 0,0 1 0 0 0,0-1 0 0 0,0 0 0 0 0,0 0 0 0 0,-1 1 0 0 0,1-1 0 0 0,-1 0 0 0 0,0 0 0 0 0,-1 0 0 0 0,1 0 0 0 0,-1-1 0 0 0,0 1-269 0 0,-1 4-3 0 0,0 1-1 0 0,1-1 0 0 0,-1 1 1 0 0,1-1-1 0 0,-1 1 1 0 0,0-1-1 0 0,1 1 1 0 0,-1 0-1 0 0,0-1 1 0 0,0 1-1 0 0,1 0 1 0 0,-1 0-1 0 0,0-1 1 0 0,0 1-1 0 0,1 0 1 0 0,-1 0-1 0 0,0 0 1 0 0,0 0-1 0 0,0 0 1 0 0,1 0-1 0 0,-1 0 0 0 0,0 0 1 0 0,0 1-1 0 0,0-1 1 0 0,1 0-1 0 0,-1 0 1 0 0,0 1-1 0 0,1-1 1 0 0,-1 0-1 0 0,0 1 1 0 0,0-1-1 0 0,1 1 1 0 0,-1-1-1 0 0,1 0 1 0 0,-1 1-1 0 0,0 0 1 0 0,1-1-1 0 0,-1 1 1 0 0,1-1-1 0 0,-1 1 0 0 0,1 0 1 0 0,0-1-1 0 0,-1 1 1 0 0,1 0-1 0 0,0 0 1 0 0,-1-1-1 0 0,1 1 1 0 0,0 0-1 0 0,0 0 1 0 0,0-1-1 0 0,-1 1 1 0 0,1 0-1 0 0,0 0 1 0 0,0-1-1 0 0,0 1 1 0 0,0 0-1 0 0,1 0 1 0 0,-1 0-1 0 0,0 0 4 0 0,-214 537-258 0 0,180-480 549 0 0,41-100-306 0 0,68-97-354 0 0,-72 140 325 0 0,0-1 1 0 0,-1 0 0 0 0,1 1-1 0 0,0 0 1 0 0,0 0-1 0 0,-1 0 1 0 0,1 0 0 0 0,0 0-1 0 0,-1 0 1 0 0,1 1 0 0 0,-1-1-1 0 0,0 1 1 0 0,0 0 0 0 0,1-1-1 0 0,-1 1 1 0 0,0 0-1 0 0,0 0 1 0 0,-1 1 0 0 0,1-1-1 0 0,0 0 1 0 0,-1 1 0 0 0,1-1-1 0 0,-1 1 1 0 0,0-1 0 0 0,0 1-1 0 0,0-1 1 0 0,0 1-1 0 0,0 0 1 0 0,-1 0 0 0 0,1 0-1 0 0,-1 0 44 0 0,1-2-11 0 0,71 122-198 0 0,32-120 264 0 0,-89-5-150 0 0,0-1-1 0 0,-1 0 1 0 0,1-1 0 0 0,-1 0-1 0 0,0-2 1 0 0,0 1 0 0 0,-1-2-1 0 0,0 0 1 0 0,0 0 0 0 0,0-1-1 0 0,-1-1 1 0 0,0 0 0 0 0,-1-1-1 0 0,0 0 1 0 0,-1-1 0 0 0,1 0-1 0 0,-2 0 1 0 0,1-2 95 0 0,-12 10 16 0 0,1 1 0 0 0,-1-1 0 0 0,1 0 0 0 0,-1 0 0 0 0,0 1 0 0 0,0-1 0 0 0,0 1 0 0 0,0 0 0 0 0,-1 0 0 0 0,1 0 0 0 0,-1 0 0 0 0,1 0 0 0 0,-1 0 0 0 0,1 0 0 0 0,-1 1 0 0 0,0-1 0 0 0,0 1 0 0 0,0 0 0 0 0,0 0 0 0 0,0 0 0 0 0,0 0 0 0 0,0 1 0 0 0,0-1 0 0 0,-1 1 0 0 0,1 0 0 0 0,0 0 0 0 0,0 0 0 0 0,0 0 0 0 0,0 0 0 0 0,0 1 0 0 0,-1-1-1 0 0,1 1 1 0 0,0 0 0 0 0,0 0 0 0 0,0 0 0 0 0,0 1 0 0 0,-2 0-16 0 0,-2 0 2 0 0,-1 0 0 0 0,1 0 0 0 0,0 1-1 0 0,0-1 1 0 0,0 2 0 0 0,0-1 0 0 0,1 1 0 0 0,-1 0-1 0 0,1 0 1 0 0,0 1 0 0 0,0 0 0 0 0,0 0-1 0 0,1 0 1 0 0,0 1 0 0 0,0 0 0 0 0,0 0-1 0 0,1 0 1 0 0,0 0 0 0 0,0 1 0 0 0,0 0 0 0 0,1-1-1 0 0,0 1 1 0 0,-2 7-2 0 0,27 12 69 0 0,-17-22-77 0 0,1-1 0 0 0,0 1 0 0 0,0-1 1 0 0,1 0-1 0 0,-1 0 0 0 0,0-1 0 0 0,1 0 1 0 0,0 0-1 0 0,-1 0 0 0 0,1-1 0 0 0,0 0 0 0 0,0 0 1 0 0,0-1-1 0 0,0 0 0 0 0,0 0 0 0 0,0-1 1 0 0,0 0 7 0 0,8 1-128 0 0,95-28-1286 0 0,-80 16 290 0 0</inkml:trace>
  <inkml:trace contextRef="#ctx0" brushRef="#br0" timeOffset="231.845">824 270 1004 0 0,'2'-96'6044'0'0,"-3"95"-6024"0"0,1 0 0 0 0,-1 0 1 0 0,0 1-1 0 0,1-1 0 0 0,-1 0 0 0 0,0 1 1 0 0,1-1-1 0 0,-1 1 0 0 0,0-1 0 0 0,0 1 1 0 0,0-1-1 0 0,0 1 0 0 0,1 0 0 0 0,-1-1 1 0 0,0 1-1 0 0,0 0 0 0 0,0 0 0 0 0,0-1 1 0 0,0 1-1 0 0,0 0 0 0 0,0 0 0 0 0,0 0 1 0 0,0 0-1 0 0,0 0 0 0 0,1 0 0 0 0,-1 1 1 0 0,0-1-1 0 0,0 0 0 0 0,0 0 0 0 0,0 1 0 0 0,0-1 1 0 0,0 1-1 0 0,0-1 0 0 0,1 0 0 0 0,-1 1 1 0 0,0 0-1 0 0,0-1 0 0 0,1 1 0 0 0,-1-1 1 0 0,0 1-1 0 0,1 0 0 0 0,-1-1 0 0 0,1 1 1 0 0,-1 0-1 0 0,1 0 0 0 0,-1 0 0 0 0,1-1 1 0 0,-1 1-1 0 0,1 0 0 0 0,-1 1-20 0 0,-8 16 15 0 0,1 0-1 0 0,0 1 0 0 0,1 0 1 0 0,1 0-1 0 0,1 1 1 0 0,0-1-1 0 0,2 1 1 0 0,0 0-1 0 0,2 1 0 0 0,0-1 1 0 0,1 0-1 0 0,1 0 1 0 0,0 0-1 0 0,2 0 1 0 0,1 0-1 0 0,0 0 1 0 0,1 0-1 0 0,2-1 0 0 0,2 7-14 0 0,-1 7-436 0 0,-7-30 279 0 0,0-1 0 0 0,0 0 0 0 0,-1 0 0 0 0,1 1 0 0 0,-1-1 0 0 0,1 0 0 0 0,-1 1 0 0 0,0-1 0 0 0,0 1 0 0 0,0-1 0 0 0,0 0 0 0 0,-1 1 0 0 0,1-1 0 0 0,0 1-1 0 0,-1-1 1 0 0,0 0 0 0 0,0 0 0 0 0,1 1 0 0 0,-1-1 0 0 0,0 0 0 0 0,-1 0 0 0 0,1 0 0 0 0,0 0 0 0 0,-1 0 0 0 0,1 0 0 0 0,-1 0 0 0 0,0-1 0 0 0,0 2 157 0 0,-11 2-1261 0 0</inkml:trace>
  <inkml:trace contextRef="#ctx0" brushRef="#br0" timeOffset="434.076">463 480 1140 0 0,'4'-18'4329'0'0,"36"-2"-3544"0"0,-37 19-614 0 0,211-37-611 0 0,-34 12-3362 0 0,-151 18 2479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6:5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410 287 1192 0 0,'99'-66'4446'0'0,"-96"47"-2902"0"0,-33-2-1451 0 0,11 19-26 0 0,1 1 1 0 0,-1 0 0 0 0,0 2 0 0 0,1 0 0 0 0,-1 1-1 0 0,1 1 1 0 0,0 0 0 0 0,0 2 0 0 0,0 0 0 0 0,0 1-1 0 0,1 1 1 0 0,-9 4-68 0 0,13-7 15 0 0,0 0 0 0 0,0 0 1 0 0,1 1-1 0 0,0 1 0 0 0,-1 0 0 0 0,2 0 0 0 0,-1 2 1 0 0,1-1-1 0 0,0 1 0 0 0,1 1 0 0 0,-1 0 0 0 0,2 0 0 0 0,-1 1 1 0 0,2 1-1 0 0,-1-1 0 0 0,1 1 0 0 0,1 1 0 0 0,0-1 1 0 0,1 1-1 0 0,0 0 0 0 0,0 1 0 0 0,2 0 0 0 0,-1 0 0 0 0,2 0 1 0 0,0 0-1 0 0,0 2-15 0 0,4-10-9 0 0,0 0 1 0 0,0 0-1 0 0,0 0 1 0 0,1-1-1 0 0,0 1 1 0 0,0 0-1 0 0,0-1 1 0 0,1 1 0 0 0,-1-1-1 0 0,1 0 1 0 0,0 1-1 0 0,0-2 1 0 0,1 1-1 0 0,-1 0 1 0 0,1-1-1 0 0,0 1 1 0 0,0-1-1 0 0,0 0 1 0 0,0 0-1 0 0,0-1 1 0 0,1 1-1 0 0,-1-1 1 0 0,1 0-1 0 0,0 0 1 0 0,4 1 8 0 0,128 31-1012 0 0,-10-32-2976 0 0,-89-2 2805 0 0</inkml:trace>
  <inkml:trace contextRef="#ctx0" brushRef="#br0" timeOffset="671.021">766 393 1132 0 0,'-8'-4'120'0'0,"-1"1"0"0"0,1 0 0 0 0,-1 0 0 0 0,1 1 0 0 0,-1 0-1 0 0,0 0 1 0 0,0 1 0 0 0,0 0 0 0 0,0 0 0 0 0,0 1 0 0 0,0 1 0 0 0,0-1 0 0 0,1 1-1 0 0,-1 1 1 0 0,0 0 0 0 0,0 0 0 0 0,1 1 0 0 0,-1 0 0 0 0,1 0 0 0 0,0 1 0 0 0,-6 3-120 0 0,4-4 79 0 0,0 0 0 0 0,0 1 0 0 0,1 0 0 0 0,0 1 0 0 0,-1 0 0 0 0,2 0 1 0 0,-1 1-1 0 0,1 0 0 0 0,0 1 0 0 0,0-1 0 0 0,0 2 0 0 0,1-1 0 0 0,0 1 1 0 0,1 0-1 0 0,0 0 0 0 0,0 1 0 0 0,1 0 0 0 0,0 0 0 0 0,0 0 0 0 0,1 1 1 0 0,0-1-1 0 0,1 1 0 0 0,-1 3-79 0 0,5-10 36 0 0,0 0 0 0 0,1 0 0 0 0,-1 0 0 0 0,1 1 0 0 0,0-1 0 0 0,0 0 0 0 0,0-1 0 0 0,0 1 0 0 0,0 0 0 0 0,0-1 0 0 0,1 1 0 0 0,0-1 0 0 0,-1 0 0 0 0,1 0 0 0 0,0 0 0 0 0,0 0 0 0 0,0 0 0 0 0,0 0 0 0 0,0-1 0 0 0,0 0 0 0 0,1 1 0 0 0,-1-1 0 0 0,0-1 0 0 0,1 1 0 0 0,-1 0 0 0 0,1-1 0 0 0,-1 0 0 0 0,1 1 0 0 0,-1-1 0 0 0,1-1 0 0 0,-1 1 0 0 0,1 0 0 0 0,-1-1 0 0 0,1 0 0 0 0,-1 0 0 0 0,0 0-36 0 0,11-2 30 0 0,0-1 1 0 0,-1-1-1 0 0,0 0 0 0 0,0-1 0 0 0,0 0 1 0 0,-1-1-1 0 0,0 0 0 0 0,0-1 0 0 0,-1 0 1 0 0,0-1-1 0 0,0-1 0 0 0,-1 1 1 0 0,0-2-1 0 0,-1 1 0 0 0,0-1 0 0 0,-1-1 1 0 0,5-7-31 0 0,42-63 102 0 0,-11 129-709 0 0,-37-33 570 0 0,0 1 1 0 0,-1-1 0 0 0,-1 1-1 0 0,0 1 1 0 0,-1-1-1 0 0,-1 0 1 0 0,0 1-1 0 0,-1 0 1 0 0,0 0-1 0 0,-2 1 37 0 0,-9-35 585 0 0,8-11-591 0 0,0 18 9 0 0,1-1 0 0 0,-1 1 0 0 0,2 0 0 0 0,0-1 0 0 0,0 1 0 0 0,1 0 0 0 0,0-1 0 0 0,1 1 0 0 0,0 0 0 0 0,1 1 0 0 0,0-1 0 0 0,1 1 0 0 0,2-5-3 0 0,-3 14-25 0 0,-1 0 1 0 0,0 0-1 0 0,0 0 1 0 0,0 0-1 0 0,1 1 1 0 0,-1 0-1 0 0,0 0 1 0 0,1 0-1 0 0,-1 0 0 0 0,0 0 1 0 0,0 0-1 0 0,1 1 1 0 0,-1 0-1 0 0,0 0 1 0 0,0 0-1 0 0,0 0 1 0 0,0 0-1 0 0,0 0 1 0 0,0 1-1 0 0,0-1 1 0 0,0 1-1 0 0,0 0 1 0 0,-1 0-1 0 0,1 0 1 0 0,-1 1-1 0 0,1-1 1 0 0,-1 0-1 0 0,0 1 1 0 0,0-1-1 0 0,0 1 1 0 0,0 0-1 0 0,-1 0 1 0 0,1 0-1 0 0,-1 0 1 0 0,1 0-1 0 0,-1 0 1 0 0,0 0-1 0 0,0 0 1 0 0,0 1 24 0 0,60 177-673 0 0,-46-170-522 0 0,-11-11 58 0 0</inkml:trace>
  <inkml:trace contextRef="#ctx0" brushRef="#br0" timeOffset="937.387">1235 119 2308 0 0,'9'-57'6684'0'0,"-3"108"-5263"0"0,25 171-604 0 0,64 61-1745 0 0,-95-282 799 0 0,1 0 0 0 0,0-1-1 0 0,0 1 1 0 0,-1 0 0 0 0,1 0 0 0 0,0 0 0 0 0,-1 1 0 0 0,1-1 0 0 0,-1 0 0 0 0,0 0 0 0 0,1 0 0 0 0,-1 0 0 0 0,0 0 0 0 0,0 1 0 0 0,1-1 0 0 0,-1 0 0 0 0,0 0 0 0 0,0 0 0 0 0,0 0 0 0 0,-1 1 0 0 0,1-1-1 0 0,0 0 1 0 0,0 0 0 0 0,-1 0 0 0 0,1 0 0 0 0,0 1 0 0 0,-1-1 0 0 0,1 0 0 0 0,-1 0 0 0 0,0 0 0 0 0,1 0 0 0 0,-1 0 0 0 0,0 0 0 0 0,1 0 0 0 0,-1-1 0 0 0,0 1 0 0 0,0 0 0 0 0,0 0 0 0 0,0 0 0 0 0,0-1-1 0 0,0 1 1 0 0,0-1 0 0 0,0 1 0 0 0,0-1 0 0 0,0 1 0 0 0,0-1 0 0 0,0 1 0 0 0,-1-1 0 0 0,1 0 0 0 0,0 0 0 0 0,0 0 0 0 0,0 0 0 0 0,-1 1 0 0 0,1-2 0 0 0,0 1 0 0 0,0 0 0 0 0,-1 0 129 0 0,-15-5-1258 0 0</inkml:trace>
  <inkml:trace contextRef="#ctx0" brushRef="#br0" timeOffset="1187.769">1041 429 948 0 0,'-5'-3'4693'0'0,"147"-38"-2317"0"0,10 23-4034 0 0,-85 12 173 0 0,-28 2 560 0 0,1 0-276 0 0</inkml:trace>
  <inkml:trace contextRef="#ctx0" brushRef="#br0" timeOffset="1812.813">1787 312 1748 0 0,'0'0'63'0'0,"1"-1"-1"0"0,0 1 1 0 0,-1-1-1 0 0,1 1 1 0 0,0-1-1 0 0,-1 1 1 0 0,1-1-1 0 0,0 1 1 0 0,-1-1 0 0 0,1 0-1 0 0,-1 1 1 0 0,1-1-1 0 0,-1 0 1 0 0,0 0-1 0 0,1 1 1 0 0,-1-1-1 0 0,0 0 1 0 0,1 0-1 0 0,-1 0 1 0 0,0 1-1 0 0,0-1 1 0 0,0 0 0 0 0,0 0-1 0 0,0 0 1 0 0,0 0-1 0 0,0 1 1 0 0,0-1-1 0 0,0 0 1 0 0,0 0-1 0 0,0 0 1 0 0,0 0-1 0 0,-1 1 1 0 0,1-1-1 0 0,0 0 1 0 0,-1 0-1 0 0,1 1 1 0 0,0-1 0 0 0,-1 0-1 0 0,1 0 1 0 0,-1 1-1 0 0,1-1 1 0 0,-1 0-1 0 0,0 1 1 0 0,1-1-1 0 0,-1 1 1 0 0,0-1-1 0 0,1 1 1 0 0,-1-1-1 0 0,0 1 1 0 0,1-1 0 0 0,-1 1-1 0 0,0 0 1 0 0,0 0-1 0 0,0-1 1 0 0,1 1-1 0 0,-1 0 1 0 0,0 0-1 0 0,0 0 1 0 0,0 0-1 0 0,0 0 1 0 0,1 0-1 0 0,-1 0 1 0 0,0 0 0 0 0,0 0-1 0 0,0 0 1 0 0,0 0-1 0 0,1 0 1 0 0,-1 1-1 0 0,0-1-62 0 0,-12 5 72 0 0,2 1 0 0 0,-1 1 1 0 0,1 0-1 0 0,0 0 0 0 0,0 1 0 0 0,1 1 0 0 0,0-1 0 0 0,0 2 0 0 0,1-1 0 0 0,0 1 0 0 0,1 1 0 0 0,0 0 1 0 0,1 0-1 0 0,0 0 0 0 0,1 1 0 0 0,0 0 0 0 0,1 0 0 0 0,0 1 0 0 0,1-1 0 0 0,0 1 0 0 0,0 6-72 0 0,6-17 28 0 0,-1 0-1 0 0,1 0 0 0 0,0 0 0 0 0,0 0 0 0 0,0 0 0 0 0,0 0 1 0 0,0 0-1 0 0,0-1 0 0 0,1 1 0 0 0,-1-1 0 0 0,1 1 0 0 0,-1-1 0 0 0,1 0 1 0 0,-1 0-1 0 0,1 0 0 0 0,0-1 0 0 0,-1 1 0 0 0,1 0 0 0 0,0-1 1 0 0,0 0-1 0 0,-1 0 0 0 0,1 0 0 0 0,0 0 0 0 0,0 0 0 0 0,0 0 1 0 0,-1-1-1 0 0,1 1 0 0 0,0-1 0 0 0,-1 0 0 0 0,1 0 0 0 0,1 0-27 0 0,14-4-36 0 0,0 0 0 0 0,0-1-1 0 0,-1 0 1 0 0,0-2-1 0 0,0 0 1 0 0,0-1-1 0 0,-1 0 1 0 0,0-2 0 0 0,-1 0-1 0 0,-1 0 1 0 0,1-2-1 0 0,-2 1 1 0 0,0-2-1 0 0,0 0 1 0 0,-1 0-1 0 0,-1-2 1 0 0,2-3 36 0 0,-13 19 9 0 0,-1 0 0 0 0,1 0-1 0 0,0 1 1 0 0,-1-1 0 0 0,1 0 0 0 0,0 0-1 0 0,-1 0 1 0 0,1 0 0 0 0,0 0 0 0 0,-1 0 0 0 0,1 0-1 0 0,0 0 1 0 0,-1 0 0 0 0,1 0 0 0 0,0 0-1 0 0,-1 0 1 0 0,1 0 0 0 0,0 0 0 0 0,-1 0-1 0 0,1 0 1 0 0,0 0 0 0 0,-1-1 0 0 0,1 1 0 0 0,0 0-1 0 0,-1 0 1 0 0,1 0 0 0 0,0 0 0 0 0,0-1-1 0 0,-1 1 1 0 0,1 0 0 0 0,0 0 0 0 0,0-1-1 0 0,-1 1 1 0 0,1 0 0 0 0,0 0 0 0 0,0-1 0 0 0,0 1-1 0 0,-1 0 1 0 0,1-1 0 0 0,0 1 0 0 0,0 0-1 0 0,0-1 1 0 0,0 1 0 0 0,0 0 0 0 0,0-1-1 0 0,0 1 1 0 0,0 0 0 0 0,0-1-9 0 0,-29 27 118 0 0,27-24-110 0 0,0 0 0 0 0,0 1 0 0 0,1-1 0 0 0,-1 0 0 0 0,1 1 0 0 0,-1-1 0 0 0,1 1 0 0 0,0-1 0 0 0,0 1 0 0 0,0-1 0 0 0,1 1 0 0 0,-1 0 0 0 0,0 0 0 0 0,1-1 0 0 0,0 1 0 0 0,0 0 0 0 0,0 0 0 0 0,0-1 0 0 0,0 1 0 0 0,0 0 0 0 0,1 0 0 0 0,-1-1 0 0 0,1 1 0 0 0,0 0 0 0 0,0-1 0 0 0,0 1 0 0 0,0 0 0 0 0,0-1 0 0 0,0 1 0 0 0,1-1 0 0 0,-1 0 0 0 0,1 0 0 0 0,0 1 0 0 0,0-1 0 0 0,0 0 0 0 0,0 0 0 0 0,0-1 0 0 0,0 1 0 0 0,0 0 0 0 0,1-1 0 0 0,-1 1 0 0 0,0-1 0 0 0,2 1-8 0 0,11 3-51 0 0,0-1 0 0 0,0 0 0 0 0,0-1 0 0 0,1 0 0 0 0,-1-1 0 0 0,1-1 0 0 0,-1-1 1 0 0,1 0-1 0 0,0-1 0 0 0,-1 0 0 0 0,1-2 0 0 0,-1 1 0 0 0,0-2 0 0 0,0 0 0 0 0,8-4 51 0 0,-19 7-15 0 0,9-1-12 0 0,1-1 0 0 0,-1 0 1 0 0,0-1-1 0 0,-1-1 0 0 0,1 0 0 0 0,-1 0 0 0 0,0-1 1 0 0,0-1-1 0 0,0 0 0 0 0,-1-1 0 0 0,0 0 0 0 0,-1 0 1 0 0,0-1-1 0 0,0-1 0 0 0,-1 0 0 0 0,0 0 0 0 0,0-1 1 0 0,-1 0-1 0 0,-1 0 0 0 0,4-8 27 0 0,-10 18 58 0 0,0 0-1 0 0,-1 0 1 0 0,1-1 0 0 0,0 1-1 0 0,-1 0 1 0 0,1-1 0 0 0,-1 1-1 0 0,1 0 1 0 0,-1-1 0 0 0,0 1-1 0 0,1-1 1 0 0,-1 1 0 0 0,0-1-1 0 0,0 1 1 0 0,0-1 0 0 0,0 1-1 0 0,0-1 1 0 0,0 1 0 0 0,-1 0-1 0 0,1-1 1 0 0,0 1 0 0 0,-1-1-1 0 0,1 1 1 0 0,-1 0 0 0 0,0-1-1 0 0,1 1 1 0 0,-1 0 0 0 0,0-1-1 0 0,0 1 1 0 0,0 0 0 0 0,0 0-1 0 0,0 0 1 0 0,0 0 0 0 0,0 0-1 0 0,0 0 1 0 0,0 0 0 0 0,0 0-1 0 0,-1 1 1 0 0,1-1 0 0 0,0 0-1 0 0,-1 1 1 0 0,1-1 0 0 0,0 0-1 0 0,-1 1 1 0 0,1 0 0 0 0,-1-1-1 0 0,1 1 1 0 0,0 0 0 0 0,-1 0-1 0 0,1 0 1 0 0,-1 0 0 0 0,1 0-1 0 0,-1 0 1 0 0,1 0 0 0 0,-1 1-1 0 0,1-1 1 0 0,0 0 0 0 0,-1 1-1 0 0,1-1 1 0 0,-1 1 0 0 0,1-1-1 0 0,0 1 1 0 0,0 0 0 0 0,-1 0-1 0 0,1 0-57 0 0,-1 4 14 0 0,1 1 0 0 0,0 0 0 0 0,0 0 0 0 0,1 0-1 0 0,-1-1 1 0 0,1 1 0 0 0,1 0 0 0 0,-1 0-1 0 0,1 0 1 0 0,0 0 0 0 0,0 0 0 0 0,0-1 0 0 0,1 1-1 0 0,0-1 1 0 0,0 1 0 0 0,1-1 0 0 0,0 0 0 0 0,-1 1-1 0 0,2-1 1 0 0,-1-1 0 0 0,0 1 0 0 0,1 0-14 0 0,34 55-1244 0 0,-32-48-5711 0 0,-12-17 5690 0 0</inkml:trace>
  <inkml:trace contextRef="#ctx0" brushRef="#br0" timeOffset="2077.41">2260 59 1468 0 0,'-1'-11'1640'0'0,"-1"2"-304"0"0,0 2-231 0 0,1 1-217 0 0,-1 1-336 0 0,1 2-192 0 0,-1-1-252 0 0,0 2-236 0 0,1-1 16 0 0,1 2-256 0 0,-2-2-8 0 0,2 1-260 0 0,0 1-389 0 0,2-1-275 0 0,-1 2 40 0 0</inkml:trace>
  <inkml:trace contextRef="#ctx0" brushRef="#br0" timeOffset="2341.712">2433 147 1652 0 0,'110'215'3710'0'0,"-78"-112"-1257"0"0,-49-163-882 0 0,15 48-1582 0 0,2-1 1 0 0,-1 1-1 0 0,2 0 1 0 0,-1-1 0 0 0,2 1-1 0 0,-1 0 1 0 0,2 0 0 0 0,0 0-1 0 0,0 0 1 0 0,1 1 0 0 0,0-1-1 0 0,1 1 1 0 0,1 0 0 0 0,0 0-1 0 0,0 1 1 0 0,1-1 0 0 0,0 2-1 0 0,1-1 1 0 0,0 1 0 0 0,0 0-1 0 0,2 0 11 0 0,-8 7-4 0 0,1-1 0 0 0,0 2 0 0 0,0-1-1 0 0,0 0 1 0 0,0 1 0 0 0,0-1 0 0 0,1 1 0 0 0,-1 0 0 0 0,0 0-1 0 0,1 0 1 0 0,-1 0 0 0 0,1 1 0 0 0,-1-1 0 0 0,1 1 0 0 0,-1 0-1 0 0,1 0 1 0 0,-1 0 0 0 0,1 1 0 0 0,-1-1 0 0 0,0 1-1 0 0,1 0 1 0 0,-1 0 0 0 0,0 0 0 0 0,1 0 0 0 0,-1 1 0 0 0,0-1-1 0 0,0 1 1 0 0,0 0 0 0 0,0 0 0 0 0,0 0 0 0 0,-1 0 0 0 0,1 0-1 0 0,0 1 1 0 0,-1-1 0 0 0,0 1 0 0 0,0-1 0 0 0,1 1-1 0 0,0 3 5 0 0,60 118-348 0 0,-57-107 127 0 0,17 82-4843 0 0,-23-97 3860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6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1 101 876 0 0,'6'-28'5731'0'0,"7"50"-4161"0"0,37 266-152 0 0,-17-145-163 0 0,-30-143-1214 0 0,0 1-1 0 0,0 0 0 0 0,0-1 0 0 0,0 0 1 0 0,1 0-1 0 0,-1 0 0 0 0,0 0 1 0 0,0 0-1 0 0,0 0 0 0 0,0-1 0 0 0,0 1 1 0 0,0-1-1 0 0,0 0 0 0 0,-1 0 0 0 0,1 0 1 0 0,0-1-1 0 0,0 1 0 0 0,-1 0 1 0 0,1-1-1 0 0,0 0 0 0 0,-1 0 0 0 0,0 0 1 0 0,1 0-1 0 0,-1 0 0 0 0,2-2-40 0 0,-3 3 43 0 0,134-134 442 0 0,-134 134-489 0 0,-1 1 0 0 0,0-1 0 0 0,1 0 0 0 0,-1 1 0 0 0,1-1 0 0 0,-1 0 0 0 0,1 1 0 0 0,-1-1 0 0 0,1 1 0 0 0,0-1 0 0 0,-1 1 0 0 0,1-1 0 0 0,0 1 0 0 0,-1-1 0 0 0,1 1 0 0 0,0 0 0 0 0,-1 0 0 0 0,1-1 0 0 0,0 1 0 0 0,0 0 0 0 0,0 0 0 0 0,-1 0 0 0 0,1-1 0 0 0,0 1 0 0 0,0 0 0 0 0,-1 0 0 0 0,1 0 0 0 0,0 1 0 0 0,0-1 0 0 0,0 0 0 0 0,-1 0 0 0 0,1 0 0 0 0,0 0 0 0 0,0 1 0 0 0,-1-1 0 0 0,1 0 0 0 0,0 1 0 0 0,0-1 0 0 0,-1 1 0 0 0,1-1 0 0 0,-1 1 0 0 0,1-1 0 0 0,0 1 0 0 0,-1-1 0 0 0,1 1 0 0 0,-1-1 0 0 0,1 1 0 0 0,-1 0 0 0 0,1-1 0 0 0,-1 1 0 0 0,0 0 0 0 0,1 0 1 0 0,-1 0 3 0 0,15 14 11 0 0,-1-6-7 0 0,0-1-1 0 0,0-1 0 0 0,1 0 1 0 0,0-1-1 0 0,0-1 1 0 0,1 0-1 0 0,-1-1 1 0 0,1-1-1 0 0,0 0 1 0 0,0-1-1 0 0,0-1 0 0 0,0 0 1 0 0,1-2-1 0 0,-1 1 1 0 0,1-2-4 0 0,-6 2-7 0 0,-6 1 3 0 0,-1 0 1 0 0,1-1 0 0 0,0 1-1 0 0,0-1 1 0 0,-1 0 0 0 0,1 0-1 0 0,0-1 1 0 0,0 1 0 0 0,-1-1-1 0 0,1 0 1 0 0,0 0 0 0 0,-1-1-1 0 0,1 1 1 0 0,-1-1 0 0 0,1 0-1 0 0,-1 0 1 0 0,0-1 0 0 0,0 1-1 0 0,0-1 1 0 0,0 0 0 0 0,0 0-1 0 0,-1 0 1 0 0,0 0 0 0 0,1-1-1 0 0,-1 0 1 0 0,0 1 0 0 0,-1-1-1 0 0,1 0 1 0 0,-1-1 0 0 0,1 1-1 0 0,-1 0 1 0 0,0-1 0 0 0,-1 1-1 0 0,1-1 1 0 0,-1 1 0 0 0,0-1-1 0 0,0 0 1 0 0,0 1 0 0 0,-1-1-1 0 0,0 0 1 0 0,0 0 0 0 0,0 1-1 0 0,0-1 4 0 0,-7-10-22 0 0,-1 0 0 0 0,0 1-1 0 0,0-1 1 0 0,-2 2-1 0 0,1 0 1 0 0,-2 0 0 0 0,0 0-1 0 0,0 2 1 0 0,-1-1-1 0 0,-1 1 1 0 0,0 1-1 0 0,-5-3 23 0 0,-70-67-954 0 0,74 60 492 0 0,21-24-7330 0 0,7 33 6555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6:50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76 199 1440 0 0,'0'0'505'0'0,"0"0"43"0"0,0 0-19 0 0,0 0-18 0 0,0 0-27 0 0,0 0-97 0 0,0 0 9 0 0,0 0-30 0 0,0 0 20 0 0,0 0-24 0 0,0 0-13 0 0,0 0-33 0 0,0 0 12 0 0,0 0-38 0 0,0 0-81 0 0,0 0-10 0 0,0 0 0 0 0,0 0-73 0 0,0 0-50 0 0,0 0 29 0 0,0 0 13 0 0,-19 5 160 0 0,8 24-241 0 0,0 1-1 0 0,2 1 1 0 0,2-1-1 0 0,0 2 0 0 0,2-1 1 0 0,1 0-1 0 0,2 1 0 0 0,1 0 1 0 0,2 0-1 0 0,2 10-36 0 0,-3 9 66 0 0,25 102 100 0 0,-6 26-352 0 0,-4-228-5965 0 0,-12 18 4917 0 0</inkml:trace>
  <inkml:trace contextRef="#ctx0" brushRef="#br0" timeOffset="309.68">84 121 1164 0 0,'1'-6'116'0'0,"1"-1"0"0"0,0 1 0 0 0,0 0-1 0 0,1 0 1 0 0,0 0 0 0 0,0 0 0 0 0,0 0 0 0 0,1 0 0 0 0,0 1-1 0 0,0 0 1 0 0,0 0 0 0 0,1 0 0 0 0,-1 0 0 0 0,1 1 0 0 0,0 0-1 0 0,1 0 1 0 0,-1 0 0 0 0,1 0 0 0 0,0 1 0 0 0,-1 0 0 0 0,1 0-1 0 0,1 1 1 0 0,-1 0 0 0 0,0 0 0 0 0,1 0 0 0 0,-1 1-1 0 0,1 0 1 0 0,-1 0 0 0 0,1 0 0 0 0,-1 1 0 0 0,1 0 0 0 0,0 0-1 0 0,1 1-115 0 0,3 3 63 0 0,-1 1-1 0 0,1 0 0 0 0,-1 0 0 0 0,0 1 0 0 0,0 0 0 0 0,-1 1 0 0 0,0 0 0 0 0,0 1 1 0 0,-1 0-1 0 0,1 0 0 0 0,-2 1 0 0 0,1-1 0 0 0,-1 2 0 0 0,-1-1 0 0 0,0 1 1 0 0,0 0-1 0 0,-1 0 0 0 0,0 1 0 0 0,-1 0 0 0 0,0 0 0 0 0,0 0 0 0 0,-2 0 0 0 0,1 0 1 0 0,-1 1-1 0 0,-1-1 0 0 0,0 1 0 0 0,-1 5-62 0 0,-3-4 46 0 0,-1 0 0 0 0,-1 0 1 0 0,-1-1-1 0 0,1 1 0 0 0,-2-2 0 0 0,0 1 0 0 0,0-1 1 0 0,-1 0-1 0 0,0 0 0 0 0,-1-1 0 0 0,-1 0 0 0 0,1 0 1 0 0,-1-1-1 0 0,-1-1 0 0 0,0 0 0 0 0,0 0 0 0 0,0-1 1 0 0,-1 0-1 0 0,0-1 0 0 0,-1-1 0 0 0,1 0 0 0 0,-1 0 1 0 0,0-1-1 0 0,-12 2-46 0 0,20-5-235 0 0,0 1 0 0 0,-1-1 0 0 0,1 0 0 0 0,-1-1 0 0 0,1 1 0 0 0,-1-1 0 0 0,1 0 1 0 0,-1 0-1 0 0,0-1 0 0 0,1 0 0 0 0,-1 0 0 0 0,1 0 0 0 0,0-1 0 0 0,-1 1 0 0 0,1-1 0 0 0,0 0 0 0 0,0-1 1 0 0,0 0-1 0 0,0 1 0 0 0,1-1 0 0 0,-1-1 0 0 0,-1 0 235 0 0,-7-13-1201 0 0</inkml:trace>
  <inkml:trace contextRef="#ctx0" brushRef="#br0" timeOffset="1075.658">1271 45 1128 0 0,'-67'-28'887'0'0,"2"38"54"0"0,42-1-747 0 0,0 1 1 0 0,1 1-1 0 0,0 1 1 0 0,0 1-1 0 0,1 0 1 0 0,1 2-1 0 0,1 1 1 0 0,0 0-1 0 0,1 1 1 0 0,0 1-1 0 0,2 1 1 0 0,0 0-1 0 0,1 1 1 0 0,1 1-1 0 0,1 0 1 0 0,1 1-1 0 0,1 0 1 0 0,1 1-1 0 0,1 1 1 0 0,1-1-1 0 0,1 1 1 0 0,1 0 0 0 0,1 1-1 0 0,0 7-194 0 0,4-24-15 0 0,1 0-1 0 0,1 0 1 0 0,-1 0 0 0 0,1 0-1 0 0,1 0 1 0 0,-1 0-1 0 0,1 0 1 0 0,1-1 0 0 0,-1 1-1 0 0,1-1 1 0 0,1 0-1 0 0,-1 1 1 0 0,1-1 0 0 0,0-1-1 0 0,1 1 1 0 0,0-1 0 0 0,0 0-1 0 0,0 0 1 0 0,1 0-1 0 0,0 0 1 0 0,0-1 0 0 0,0 0-1 0 0,1-1 1 0 0,0 1 0 0 0,-1-1-1 0 0,2-1 1 0 0,-1 1-1 0 0,0-1 1 0 0,1 0 15 0 0,150 33-3559 0 0,-110-35 2332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6:54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1468 0 0,'73'-72'5825'0'0,"-79"149"-4295"0"0,-48 160-973 0 0,56-236-490 0 0,0 1 0 0 0,1-1 0 0 0,0 1 0 0 0,-1-1 0 0 0,1 0 1 0 0,0 0-1 0 0,0 0 0 0 0,-1-1 0 0 0,1 1 0 0 0,0-1 0 0 0,0 1 1 0 0,0-1-1 0 0,0 0 0 0 0,0 0 0 0 0,0 0 0 0 0,0-1 0 0 0,0 1 1 0 0,-1-1-1 0 0,1 1 0 0 0,0-1 0 0 0,0 0 0 0 0,0 0 0 0 0,-1 0 1 0 0,1 0-1 0 0,0-1-67 0 0,7 0 151 0 0,179-13 393 0 0,-183 16-535 0 0,1 0 0 0 0,-1 1 1 0 0,1-1-1 0 0,-1 1 0 0 0,0 1 1 0 0,1-1-1 0 0,-1 1 0 0 0,-1 0 1 0 0,1 1-1 0 0,0-1 0 0 0,-1 1 1 0 0,1 0-1 0 0,-1 0 0 0 0,-1 1 1 0 0,1 0-1 0 0,0-1 0 0 0,-1 2 1 0 0,0-1-1 0 0,0 0 0 0 0,-1 1 1 0 0,1 0-1 0 0,-1 0 0 0 0,0 0 1 0 0,-1 0-1 0 0,0 0 0 0 0,0 0 1 0 0,0 1-1 0 0,-1-1 0 0 0,1 1 1 0 0,-2-1-1 0 0,1 1 0 0 0,-1 0 1 0 0,0-1-1 0 0,0 1-9 0 0,-2 1-75 0 0,0 0 0 0 0,-1 0 0 0 0,0 0 0 0 0,-1-1 0 0 0,1 0 0 0 0,-1 1 0 0 0,-1-1 0 0 0,0 0 0 0 0,1-1 0 0 0,-2 1 0 0 0,1-1 0 0 0,-1 0 0 0 0,0 0 0 0 0,0-1 0 0 0,-1 0 0 0 0,0 0 0 0 0,0-1 0 0 0,0 1 0 0 0,0-1 0 0 0,-1-1 0 0 0,1 0 0 0 0,-1 0 0 0 0,0 0 0 0 0,0-1 0 0 0,0 0 0 0 0,0 0 1 0 0,0-1-1 0 0,0 0 0 0 0,-1-1 0 0 0,1 0 75 0 0,-1-1-437 0 0,1-1 0 0 0,-1-1 0 0 0,1 1 0 0 0,-1-1 0 0 0,1-1 0 0 0,0 1 0 0 0,1-2 0 0 0,-1 1 0 0 0,1-1 0 0 0,-1 0 0 0 0,1 0 0 0 0,1-1 0 0 0,-1 0 0 0 0,1 0 0 0 0,0-1 0 0 0,-1-1 437 0 0,-11-14-1274 0 0</inkml:trace>
  <inkml:trace contextRef="#ctx0" brushRef="#br0" timeOffset="250.382">100 158 1652 0 0,'5'-21'4346'0'0,"46"-25"-2464"0"0,-30 34-1868 0 0,1 2 0 0 0,0 0 0 0 0,0 1-1 0 0,1 1 1 0 0,0 1 0 0 0,0 2 0 0 0,1 0 0 0 0,0 1 0 0 0,0 1-1 0 0,7 1-13 0 0,69-12-4956 0 0,-91 13 3698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6:56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1004 0 0,'5'-1'4366'0'0,"17"104"-3889"0"0,24 150 739 0 0,-29-190 926 0 0,-1-84-1013 0 0,18-41-721 0 0,66-82-239 0 0,-97 141-190 0 0,-1 0 0 0 0,1 0 0 0 0,-1 0 1 0 0,1 1-1 0 0,0-1 0 0 0,0 1 0 0 0,0 0 0 0 0,1-1 0 0 0,-1 1 0 0 0,0 1 1 0 0,1-1-1 0 0,-1 0 0 0 0,1 1 0 0 0,0 0 0 0 0,-1 0 0 0 0,1 0 0 0 0,0 0 1 0 0,0 1-1 0 0,0-1 0 0 0,0 1 0 0 0,-1 0 0 0 0,1 0 0 0 0,0 1 0 0 0,0-1 1 0 0,0 1-1 0 0,0 0 0 0 0,-1 0 0 0 0,1 0 0 0 0,0 0 0 0 0,-1 0 1 0 0,1 1-1 0 0,-1 0 0 0 0,1 0 0 0 0,-1 0 0 0 0,0 0 0 0 0,0 0 0 0 0,0 1 1 0 0,0-1-1 0 0,0 1 0 0 0,-1 0 0 0 0,1 0 0 0 0,-1 0 0 0 0,1 0 21 0 0,-2 0-9 0 0,0 0 0 0 0,1 0 0 0 0,-1 1 0 0 0,0-1 0 0 0,0 0 0 0 0,-1 0 0 0 0,1 1 0 0 0,-1-1 0 0 0,0 0 0 0 0,0 1 0 0 0,0-1 0 0 0,0 0 0 0 0,0 1 0 0 0,-1-1 0 0 0,1 0 0 0 0,-1 1 0 0 0,0-1 0 0 0,0 0 0 0 0,0 0 0 0 0,-1 0 0 0 0,1 0 0 0 0,-1 0 0 0 0,1 0 0 0 0,-1 0 0 0 0,0 0 0 0 0,0-1 0 0 0,0 1 0 0 0,-1-1 0 0 0,1 1 0 0 0,-1-1 0 0 0,1 0 0 0 0,-1 0 0 0 0,0 0 0 0 0,0 0 0 0 0,-2 0 9 0 0,-43 15-2615 0 0,48-17 1684 0 0,-1-6-1567 0 0,5 4 1283 0 0</inkml:trace>
  <inkml:trace contextRef="#ctx0" brushRef="#br0" timeOffset="434.656">652 407 1708 0 0,'0'-2'117'0'0,"-1"1"0"0"0,1-1 0 0 0,-1 0-1 0 0,1 1 1 0 0,-1-1 0 0 0,1 1 0 0 0,-1-1 0 0 0,0 1-1 0 0,0 0 1 0 0,1-1 0 0 0,-1 1 0 0 0,0 0 0 0 0,0-1 0 0 0,-1 1-1 0 0,1 0 1 0 0,0 0 0 0 0,0 0 0 0 0,0 0 0 0 0,-1 0-1 0 0,1 0 1 0 0,-1 0 0 0 0,1 1 0 0 0,0-1 0 0 0,-1 0-1 0 0,0 1 1 0 0,1-1 0 0 0,-1 1 0 0 0,1 0 0 0 0,-1-1-1 0 0,1 1 1 0 0,-1 0 0 0 0,0 0 0 0 0,1 0 0 0 0,-1 0 0 0 0,0 0-1 0 0,1 0 1 0 0,-1 1 0 0 0,1-1 0 0 0,-1 0 0 0 0,1 1-1 0 0,-1 0 1 0 0,1-1 0 0 0,-1 1 0 0 0,0 0-117 0 0,-79 27 547 0 0,8 21 1000 0 0,126-51-587 0 0,44-24-851 0 0,-96 26-98 0 0,-1 0-17 0 0,0 3-35 0 0,0 0 0 0 0,1 1-1 0 0,0-1 1 0 0,0 0 0 0 0,0 0-1 0 0,0 0 1 0 0,0 0 0 0 0,0 0-1 0 0,1 0 1 0 0,0 0 0 0 0,-1 0-1 0 0,1-1 1 0 0,0 1 0 0 0,1 0-1 0 0,-1-1 1 0 0,0 0 0 0 0,1 1-1 0 0,-1-1 1 0 0,1 0 0 0 0,0 0-1 0 0,-1-1 1 0 0,1 1 0 0 0,0-1-1 0 0,0 1 1 0 0,0-1 0 0 0,0 0 0 0 0,0 0-1 0 0,1 0 1 0 0,-1 0 0 0 0,0-1-1 0 0,0 1 1 0 0,1-1 0 0 0,-1 0-1 0 0,0 0 1 0 0,1 0 0 0 0,-1-1-1 0 0,2 1 42 0 0,124-32-5229 0 0,-112 20 3927 0 0</inkml:trace>
  <inkml:trace contextRef="#ctx0" brushRef="#br0" timeOffset="1043.251">903 282 1196 0 0,'16'-148'4427'0'0,"-16"62"-649"0"0,-22 93-3151 0 0,16 9-588 0 0,1 1 0 0 0,1 0-1 0 0,0 0 1 0 0,1 0 0 0 0,0 0 0 0 0,2 0 0 0 0,0 1 0 0 0,1-1 0 0 0,1 0 0 0 0,0 1 0 0 0,1-1 0 0 0,1 0 0 0 0,1 0 0 0 0,1 0 0 0 0,0-1 0 0 0,1 2-39 0 0,-4-12-16 0 0,-1 0 0 0 0,1-1 0 0 0,0 1-1 0 0,0-1 1 0 0,1 1 0 0 0,-1-1 0 0 0,1 0 0 0 0,0 0 0 0 0,1 0 0 0 0,-1-1-1 0 0,1 1 1 0 0,0-1 0 0 0,0 0 0 0 0,1 0 0 0 0,-1 0 0 0 0,1 0-1 0 0,0-1 1 0 0,-1 0 0 0 0,2 0 0 0 0,-1 0 0 0 0,0-1 0 0 0,0 1 0 0 0,1-1-1 0 0,0-1 1 0 0,-1 1 0 0 0,1-1 0 0 0,0 0 0 0 0,0 0 0 0 0,-1-1 0 0 0,1 1-1 0 0,0-1 1 0 0,5-1 16 0 0,-1-4-170 0 0,1-1-1 0 0,-1 0 0 0 0,0 0 0 0 0,-1-1 1 0 0,1 0-1 0 0,-1-1 0 0 0,-1 0 1 0 0,1 0-1 0 0,-1-1 0 0 0,-1 0 1 0 0,0 0-1 0 0,0-1 0 0 0,-1 0 1 0 0,0 0-1 0 0,-1-1 0 0 0,0 1 1 0 0,0-1-1 0 0,-1 0 0 0 0,-1-1 0 0 0,2-6 171 0 0,27-242 1548 0 0,-32 258-1421 0 0,0 2-17 0 0,-9 13 195 0 0,2 21-248 0 0,2-1-1 0 0,2 1 0 0 0,1 0 1 0 0,1 1-1 0 0,2-1 0 0 0,1 0 1 0 0,2 0-1 0 0,1-1 0 0 0,2 1 1 0 0,1-1-1 0 0,12 29-56 0 0,-20-61 20 0 0,0 0 0 0 0,1 1 0 0 0,-1-1 0 0 0,1 0 0 0 0,0 0-1 0 0,-1 0 1 0 0,1 0 0 0 0,0 0 0 0 0,0 0 0 0 0,0 0 0 0 0,-1 0 0 0 0,1 0 0 0 0,0 0-1 0 0,0-1 1 0 0,0 1 0 0 0,0 0 0 0 0,1 0 0 0 0,-1-1 0 0 0,0 1 0 0 0,0-1 0 0 0,0 1-1 0 0,1-1 1 0 0,-1 0 0 0 0,0 1 0 0 0,0-1 0 0 0,1 0 0 0 0,-1 0 0 0 0,0 0 0 0 0,0 0 0 0 0,1 0-1 0 0,-1 0 1 0 0,0 0 0 0 0,0 0 0 0 0,1-1 0 0 0,-1 1 0 0 0,0 0 0 0 0,0-1 0 0 0,1 1-1 0 0,-1-1 1 0 0,0 1 0 0 0,0-1 0 0 0,0 0 0 0 0,0 1 0 0 0,0-1 0 0 0,0 0 0 0 0,0 0-1 0 0,0 0 1 0 0,0 0 0 0 0,0 0 0 0 0,-1 0 0 0 0,1 0 0 0 0,0 0 0 0 0,0 0 0 0 0,-1 0-1 0 0,1 0 1 0 0,-1 0 0 0 0,1-1 0 0 0,-1 1-20 0 0,5-3-89 0 0,2-4 36 0 0,0 0 1 0 0,1 1-1 0 0,-1 0 1 0 0,2 1-1 0 0,-1-1 1 0 0,1 2-1 0 0,-1-1 1 0 0,2 1-1 0 0,-1 1 1 0 0,0-1-1 0 0,1 1 1 0 0,0 1-1 0 0,0 0 1 0 0,0 1-1 0 0,0 0 1 0 0,0 0 0 0 0,1 1-1 0 0,-1 0 1 0 0,1 1-1 0 0,-1 0 1 0 0,0 1-1 0 0,1 0 1 0 0,-1 0-1 0 0,5 2 53 0 0,-10-1-7 0 0,-1 0 1 0 0,1 0-1 0 0,-1 0 0 0 0,1 0 0 0 0,-1 1 0 0 0,0 0 0 0 0,0 0 1 0 0,0 0-1 0 0,-1 0 0 0 0,1 0 0 0 0,-1 1 0 0 0,1 0 1 0 0,-1 0-1 0 0,0 0 0 0 0,-1 0 0 0 0,1 0 0 0 0,-1 0 0 0 0,1 1 1 0 0,-1-1-1 0 0,-1 1 0 0 0,1 0 0 0 0,-1-1 0 0 0,0 1 0 0 0,0 0 1 0 0,0 0-1 0 0,0 1 7 0 0,-5 0-107 0 0,0 0 1 0 0,0 0-1 0 0,0 0 1 0 0,-1-1-1 0 0,0 0 1 0 0,0 0-1 0 0,0 0 1 0 0,0 0-1 0 0,-1-1 1 0 0,0 0 0 0 0,0 0-1 0 0,0 0 1 0 0,-1-1-1 0 0,1 0 1 0 0,-1 0-1 0 0,1-1 1 0 0,-1 0-1 0 0,0 0 1 0 0,0 0-1 0 0,0-1 1 0 0,0 0-1 0 0,0-1 1 0 0,0 1-1 0 0,-2-2 107 0 0,-67 6-3833 0 0,58-5 2645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6:59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6 888 0 0,'0'0'569'0'0,"16"-3"1027"0"0,4 16-175 0 0,-37 85-915 0 0,-77 347 1488 0 0,73-347-503 0 0,37-123-1491 0 0,-4-3-119 0 0,0-1-1 0 0,-2 0 1 0 0,-1-1-1 0 0,-2 0 1 0 0,-1 0-1 0 0,-1 0 1 0 0,-1-1-1 0 0,-2 0 1 0 0,-1 0-1 0 0,-2 0 120 0 0,1 11 10 0 0,-2 1 0 0 0,0 0 0 0 0,-1-1-1 0 0,0 1 1 0 0,-2 0 0 0 0,0 0 0 0 0,-2 1 0 0 0,-6-15-10 0 0,10 25 19 0 0,-1 1 1 0 0,0 0-1 0 0,0 0 1 0 0,0 0-1 0 0,-1 1 1 0 0,0 0-1 0 0,0 0 1 0 0,0 0-1 0 0,-1 0 1 0 0,0 1-1 0 0,0 0 1 0 0,0 0-1 0 0,-1 0 1 0 0,0 1-1 0 0,0 0 1 0 0,0 0-1 0 0,0 1 1 0 0,-1 0-1 0 0,1 0 1 0 0,-1 1-1 0 0,0 0 1 0 0,1 0-1 0 0,-1 1 1 0 0,0 0-1 0 0,0 1 0 0 0,0-1 1 0 0,0 1-1 0 0,0 1 1 0 0,0 0-1 0 0,0 0 1 0 0,0 0-1 0 0,0 1 1 0 0,1 0-1 0 0,-1 1 1 0 0,0-1-1 0 0,1 1 1 0 0,0 1-1 0 0,-4 2-19 0 0,8-5 16 0 0,-1 1-1 0 0,1 0 1 0 0,0 0-1 0 0,0 0 1 0 0,0 0 0 0 0,0 0-1 0 0,1 1 1 0 0,-1-1-1 0 0,1 1 1 0 0,-1-1-1 0 0,1 1 1 0 0,0 0-1 0 0,0 0 1 0 0,0 0-1 0 0,0 0 1 0 0,1 1-1 0 0,0-1 1 0 0,-1 0-1 0 0,1 1 1 0 0,0-1-1 0 0,0 1 1 0 0,1-1-1 0 0,-1 1 1 0 0,1-1-1 0 0,0 1 1 0 0,-1 0-1 0 0,2-1 1 0 0,-1 1-1 0 0,0-1 1 0 0,1 1-1 0 0,0-1 1 0 0,-1 1-1 0 0,2 2-15 0 0,13 11-4 0 0,0 0-1 0 0,1-2 0 0 0,0 0 0 0 0,1 0 0 0 0,1-2 0 0 0,0 0 1 0 0,1-1-1 0 0,0-1 0 0 0,1-1 0 0 0,0-1 0 0 0,1 0 0 0 0,0-2 1 0 0,0 0-1 0 0,17 2 5 0 0,-7 2-209 0 0,245 76-5756 0 0,-229-76 4485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7:01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1068 0 0,'0'0'506'0'0,"0"0"-54"0"0,0 0-4 0 0,0 0-4 0 0,12 0 117 0 0,-10-4 2135 0 0,-5-37-355 0 0,10 36-2303 0 0,1-1 0 0 0,0 1 0 0 0,0 1 0 0 0,0 0 0 0 0,1 0 0 0 0,0 0 0 0 0,0 1 0 0 0,0 0 0 0 0,0 1 0 0 0,0 0 0 0 0,0 0-1 0 0,0 1 1 0 0,1 0 0 0 0,-1 1 0 0 0,1 0 0 0 0,-1 1 0 0 0,0-1 0 0 0,1 2 0 0 0,-1-1 0 0 0,0 2 0 0 0,0-1 0 0 0,0 1 0 0 0,0 0 0 0 0,-1 1 0 0 0,1 0 0 0 0,-1 0 0 0 0,0 1 0 0 0,0 0 0 0 0,0 1-1 0 0,-1-1 1 0 0,0 1 0 0 0,0 1 0 0 0,0 0 0 0 0,-1 0 0 0 0,5 6-38 0 0,-6-5-10 0 0,-1 0 0 0 0,1 1-1 0 0,-1 0 1 0 0,-1 0-1 0 0,0 0 1 0 0,0 0 0 0 0,-1 0-1 0 0,0 1 1 0 0,0-1 0 0 0,-1 1-1 0 0,-1 0 1 0 0,1-1 0 0 0,-1 1-1 0 0,-1-1 1 0 0,0 1 0 0 0,0 0-1 0 0,-1-1 1 0 0,-1 0-1 0 0,1 1 1 0 0,-1-1 0 0 0,-1 0-1 0 0,0 0 1 0 0,0-1 0 0 0,0 1-1 0 0,-1-1 1 0 0,-1 0 0 0 0,1 0-1 0 0,-1-1 1 0 0,-1 1 0 0 0,-5 4 10 0 0,-16 15 199 0 0,42-31 276 0 0,-1-3-468 0 0,0 0 0 0 0,1 2 0 0 0,0-1 0 0 0,0 2 0 0 0,0 0 0 0 0,1 0 0 0 0,-1 2 0 0 0,1 0 0 0 0,-1 0 0 0 0,13 1-7 0 0,-22 1-7 0 0,1 1 1 0 0,-1-1 0 0 0,1 1 0 0 0,-1 0 0 0 0,0 0 0 0 0,1 1 0 0 0,-1 0-1 0 0,0 0 1 0 0,0 0 0 0 0,0 0 0 0 0,0 1 0 0 0,-1 0 0 0 0,1 0-1 0 0,-1 0 1 0 0,0 0 0 0 0,1 1 0 0 0,-2 0 0 0 0,1 0 0 0 0,0 0-1 0 0,-1 0 1 0 0,1 1 0 0 0,-1-1 0 0 0,-1 1 0 0 0,1 0 0 0 0,-1-1 0 0 0,1 1-1 0 0,-1 1 1 0 0,-1-1 0 0 0,1 0 0 0 0,-1 0 0 0 0,0 1 0 0 0,0-1-1 0 0,0 0 1 0 0,-1 1 0 0 0,0-1 0 0 0,0 1 0 0 0,0-1 0 0 0,-1 1-1 0 0,0-1 1 0 0,0 0 0 0 0,0 1 0 0 0,0-1 0 0 0,-1 0 0 0 0,0 0 0 0 0,0 0-1 0 0,-1 0 1 0 0,0 1 6 0 0,-6 5-26 0 0,-1-1 0 0 0,0 0 0 0 0,-1-1 0 0 0,0 0 0 0 0,0-1 0 0 0,-1 0 0 0 0,0 0 0 0 0,-1-2 0 0 0,1 1 0 0 0,-1-2-1 0 0,0 0 1 0 0,-1 0 0 0 0,1-1 0 0 0,-1-1 0 0 0,0 0 0 0 0,0-1 0 0 0,0 0 0 0 0,0-1 0 0 0,-11-1 26 0 0,20 0-192 0 0,0 0-1 0 0,0 0 1 0 0,0-1 0 0 0,0 0 0 0 0,1 0 0 0 0,-1 0-1 0 0,0 0 1 0 0,0-1 0 0 0,1 1 0 0 0,-1-1-1 0 0,1-1 1 0 0,0 1 0 0 0,-1 0 0 0 0,1-1 0 0 0,0 0-1 0 0,1 0 1 0 0,-1 0 0 0 0,0-1 0 0 0,1 1-1 0 0,0-1 1 0 0,0 0 0 0 0,0 0 0 0 0,0 0 0 0 0,0 0-1 0 0,1 0 1 0 0,0-1 0 0 0,0 1 0 0 0,0-1-1 0 0,0 1 1 0 0,1-1 0 0 0,0 0 0 0 0,0 0 0 0 0,0-3 192 0 0,1-8-1326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7:06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3104 0 0,'11'6'7418'0'0,"-1"3"-4825"0"0,-10-2-5061 0 0,-17-4-5297 0 0,11-3 6619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7:0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1120 0 0,'9'-1'2207'0'0,"-3"7"959"0"0,-9 15-2806 0 0,-7 360 1578 0 0,26-256-1711 0 0,-13-53 815 0 0,-3-70-808 0 0,-11 1 426 0 0,15-19-628 0 0,0 1-1 0 0,1 0 1 0 0,1 0 0 0 0,1 0 0 0 0,0 1 0 0 0,1 0 0 0 0,0 0 0 0 0,1 1 0 0 0,0 0-1 0 0,2 0 1 0 0,-1 1 0 0 0,1 1 0 0 0,1-1 0 0 0,0 2 0 0 0,0 0 0 0 0,6-3-32 0 0,-14 10-19 0 0,1-1-1 0 0,-1 1 1 0 0,1 0 0 0 0,-1 0 0 0 0,1 0 0 0 0,0 1 0 0 0,0-1-1 0 0,1 1 1 0 0,-1 1 0 0 0,0-1 0 0 0,1 1 0 0 0,-1 0 0 0 0,1 0-1 0 0,-1 0 1 0 0,1 1 0 0 0,-1 0 0 0 0,1 0 0 0 0,-1 0 0 0 0,1 1-1 0 0,-1 0 1 0 0,1 0 0 0 0,-1 0 0 0 0,1 1 0 0 0,-1-1 0 0 0,0 1 0 0 0,0 1-1 0 0,0-1 1 0 0,0 1 0 0 0,0 0 0 0 0,-1 0 0 0 0,1 0 0 0 0,-1 0-1 0 0,1 1 1 0 0,-1 0 0 0 0,-1 0 0 0 0,1 0 0 0 0,0 1 0 0 0,-1-1-1 0 0,0 1 1 0 0,0-1 0 0 0,0 1 0 0 0,-1 0 0 0 0,0 0 0 0 0,0 1-1 0 0,0-1 1 0 0,0 1 19 0 0,-5 4 12 0 0,-1 0-1 0 0,0-1 1 0 0,-1 1-1 0 0,0-1 1 0 0,0 0-1 0 0,-1-1 1 0 0,0 1-1 0 0,-1-1 1 0 0,0 0-1 0 0,0-1 1 0 0,0 0-1 0 0,-1 0 1 0 0,0 0-1 0 0,0-1 1 0 0,-1 0-1 0 0,0-1 1 0 0,0 0-1 0 0,0 0 1 0 0,-1-1-1 0 0,0 0 1 0 0,1-1-1 0 0,-1 0 1 0 0,-7 1-12 0 0,8-2-28 0 0,6 0-103 0 0,0-1 1 0 0,0 1 0 0 0,0-1 0 0 0,-1 0 0 0 0,1 0 0 0 0,0 0 0 0 0,0 0 0 0 0,-1 0 0 0 0,1-1-1 0 0,-1 1 1 0 0,1-1 0 0 0,0 0 0 0 0,-1 0 0 0 0,1-1 0 0 0,-1 1 0 0 0,1-1 0 0 0,0 1 0 0 0,-1-1 0 0 0,1 0-1 0 0,0 0 1 0 0,0 0 0 0 0,0-1 0 0 0,0 1 0 0 0,0-1 0 0 0,0 0 0 0 0,0 0 0 0 0,0 0 0 0 0,1 0-1 0 0,-1 0 1 0 0,0-2 130 0 0,16-21-3999 0 0,1 11 2851 0 0</inkml:trace>
  <inkml:trace contextRef="#ctx0" brushRef="#br0" timeOffset="496.941">543 538 1112 0 0,'10'-18'4424'0'0,"-52"6"-3175"0"0,29 14-1167 0 0,1 0 0 0 0,0 1 0 0 0,-1 0-1 0 0,1 1 1 0 0,0 1 0 0 0,1 0 0 0 0,-1 0 0 0 0,1 2 0 0 0,0-1 0 0 0,1 1 0 0 0,-1 0 0 0 0,1 1 0 0 0,1 1 0 0 0,-3 2-82 0 0,68-3 1054 0 0,54-40-648 0 0,-37 28-318 0 0,-27 11-815 0 0,-29-6 439 0 0,-13-1 3 0 0,0 1 0 0 0,0-1 0 0 0,0 0 0 0 0,0 0 0 0 0,1 0 0 0 0,-1 0 0 0 0,0-1 0 0 0,0 0 0 0 0,0 1 0 0 0,0-2 0 0 0,0 1 0 0 0,0 0 0 0 0,-1-1 1 0 0,1 0-1 0 0,0 1 0 0 0,-1-2 0 0 0,1 1 0 0 0,-1 0 0 0 0,0-1 0 0 0,1 1 0 0 0,1-4 285 0 0,2-1-1445 0 0</inkml:trace>
  <inkml:trace contextRef="#ctx0" brushRef="#br0" timeOffset="778.551">794 94 1708 0 0,'-2'-64'5723'0'0,"2"62"-5425"0"0,-19 93 933 0 0,14-62-1179 0 0,2 1-1 0 0,2 0 1 0 0,0 0 0 0 0,2-1-1 0 0,1 1 1 0 0,2 0 0 0 0,0-1-1 0 0,2 1 1 0 0,2-1 0 0 0,0-1-1 0 0,2 0 1 0 0,1 0 0 0 0,1-1-1 0 0,2 0 1 0 0,0-1 0 0 0,2 0-1 0 0,17 20-51 0 0,-32-45-47 0 0,0 1 0 0 0,0-1 0 0 0,1 0 0 0 0,-1 0 0 0 0,0 0 0 0 0,1 1 0 0 0,-1-1 0 0 0,1-1 0 0 0,0 1-1 0 0,-1 0 1 0 0,1 0 0 0 0,0-1 0 0 0,-1 1 0 0 0,1-1 0 0 0,0 1 0 0 0,0-1 0 0 0,-1 0 0 0 0,1 1 0 0 0,0-1 0 0 0,0 0 0 0 0,0 0-1 0 0,-1-1 1 0 0,1 1 0 0 0,0 0 0 0 0,0 0 0 0 0,-1-1 0 0 0,1 1 0 0 0,0-1 0 0 0,-1 0 0 0 0,1 1 0 0 0,0-1 0 0 0,-1 0 0 0 0,1 0-1 0 0,-1 0 1 0 0,1 0 0 0 0,-1 0 0 0 0,0-1 0 0 0,1 1 0 0 0,-1 0 0 0 0,0-1 0 0 0,0 1 0 0 0,0 0 0 0 0,0-1 0 0 0,0 0 0 0 0,0 1-1 0 0,0-1 1 0 0,-1 1 0 0 0,1-1 0 0 0,0 0 0 0 0,-1 0 0 0 0,1 1 0 0 0,-1-1 47 0 0,29-91-2482 0 0,-24 58 1607 0 0,0-1 110 0 0</inkml:trace>
  <inkml:trace contextRef="#ctx0" brushRef="#br0" timeOffset="1167.877">1027 313 2956 0 0,'2'-306'4673'0'0,"-2"305"-4515"0"0,-2-5 242 0 0,-2 54-257 0 0,3 0 1 0 0,1 0 0 0 0,2 0 0 0 0,3-1-1 0 0,2 1 1 0 0,7 23-144 0 0,-5-16 146 0 0,14 54 679 0 0,16-119-149 0 0,-15-10-616 0 0,-21 17-83 0 0,0 0 0 0 0,0 0-1 0 0,0 0 1 0 0,1 0 0 0 0,-1 0-1 0 0,1 1 1 0 0,0-1 0 0 0,-1 1-1 0 0,1 0 1 0 0,0 0 0 0 0,0 1 0 0 0,0-1-1 0 0,1 1 1 0 0,-1 0 0 0 0,0 0-1 0 0,0 0 1 0 0,1 0 0 0 0,-1 1 0 0 0,1 0-1 0 0,-1 0 1 0 0,4 0 23 0 0,-2 1 6 0 0,-1 1 0 0 0,0 0 0 0 0,0-1 1 0 0,0 2-1 0 0,0-1 0 0 0,0 0 0 0 0,0 1 0 0 0,-1 0 0 0 0,1 0 0 0 0,-1 1 1 0 0,0-1-1 0 0,0 1 0 0 0,0 0 0 0 0,-1 0 0 0 0,1 0 0 0 0,-1 0 0 0 0,0 1 1 0 0,0-1-1 0 0,0 1 0 0 0,-1 0 0 0 0,1 0 0 0 0,-1 0 0 0 0,-1 0 1 0 0,1 0-1 0 0,-1 1 0 0 0,1-1 0 0 0,-1 4-6 0 0,-2-5 0 0 0,-1 0 0 0 0,0-1-1 0 0,1 1 1 0 0,-1-1 0 0 0,0 1 0 0 0,-1-1 0 0 0,1 0 0 0 0,-1 0 0 0 0,1 0-1 0 0,-1 0 1 0 0,0 0 0 0 0,0-1 0 0 0,0 1 0 0 0,0-1 0 0 0,-1 0 0 0 0,1 0-1 0 0,-1 0 1 0 0,1 0 0 0 0,-1-1 0 0 0,0 1 0 0 0,0-1 0 0 0,-1 0 0 0 0,-58 5-3369 0 0,23-31-256 0 0,36 18 2389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7:0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54 171 888 0 0,'0'0'709'0'0,"14"-2"688"0"0,22-40 1492 0 0,-21 37 1945 0 0,-22 31-4821 0 0,-15 268 363 0 0,55-160 182 0 0,-33-132-501 0 0,-1 25-620 0 0,-49-58-2905 0 0,-12-47-1913 0 0,52 55 4120 0 0</inkml:trace>
  <inkml:trace contextRef="#ctx0" brushRef="#br0" timeOffset="576.293">51 138 1132 0 0,'8'-38'4643'0'0,"-3"30"-4578"0"0,0 1 0 0 0,1-1 0 0 0,0 1 0 0 0,0 0 0 0 0,1 1 0 0 0,0-1 0 0 0,0 2 0 0 0,1-1 0 0 0,-1 1 0 0 0,1 0 1 0 0,0 0-1 0 0,1 1 0 0 0,-1 0 0 0 0,1 1 0 0 0,0-1 0 0 0,0 2 0 0 0,0-1 0 0 0,0 2 0 0 0,7-2-65 0 0,-13 3 8 0 0,0 1-1 0 0,1-1 0 0 0,-1 1 1 0 0,1-1-1 0 0,-1 1 0 0 0,0 0 0 0 0,0 0 1 0 0,1 1-1 0 0,-1-1 0 0 0,0 1 1 0 0,0-1-1 0 0,0 1 0 0 0,-1 0 1 0 0,1 0-1 0 0,0 0 0 0 0,-1 1 1 0 0,1-1-1 0 0,-1 1 0 0 0,0-1 0 0 0,0 1 1 0 0,0 0-1 0 0,0 0 0 0 0,0 0 1 0 0,0 0-1 0 0,-1 0 0 0 0,0 0 1 0 0,1 0-1 0 0,-1 0 0 0 0,0 1 0 0 0,-1-1 1 0 0,1 0-1 0 0,-1 1 0 0 0,1-1 1 0 0,-1 1-1 0 0,0-1 0 0 0,0 0 1 0 0,0 1-1 0 0,-1 1-7 0 0,-23 132 135 0 0,-80 43 612 0 0,104-179-603 0 0,0-1-45 0 0,0 0 6 0 0,58 4 202 0 0,-51-5-303 0 0,0-1-1 0 0,-1 1 1 0 0,1 1 0 0 0,0-1 0 0 0,0 1-1 0 0,0 1 1 0 0,0-1 0 0 0,0 1-1 0 0,0 0 1 0 0,-1 1 0 0 0,1-1-1 0 0,0 1 1 0 0,-1 1 0 0 0,1-1-1 0 0,-1 1 1 0 0,0 0 0 0 0,0 1-1 0 0,0-1 1 0 0,0 1 0 0 0,-1 0-1 0 0,1 1 1 0 0,-1-1 0 0 0,0 1-1 0 0,0 0 1 0 0,-1 1 0 0 0,0-1-1 0 0,0 1 1 0 0,0 0 0 0 0,0-1-1 0 0,-1 2 1 0 0,0-1 0 0 0,0 0-1 0 0,-1 1 1 0 0,0-1 0 0 0,0 1-4 0 0,-5 0 4 0 0,-1 0-1 0 0,0 0 1 0 0,0 0 0 0 0,0-1 0 0 0,-1 1-1 0 0,0-1 1 0 0,0 0 0 0 0,-1-1 0 0 0,1 1-1 0 0,-1-1 1 0 0,-1-1 0 0 0,1 1 0 0 0,-1-1-1 0 0,1 0 1 0 0,-1 0 0 0 0,0-1 0 0 0,-1 0-1 0 0,1 0 1 0 0,0 0 0 0 0,-1-1-1 0 0,-7 1-3 0 0,3 1-34 0 0,0-1 0 0 0,0-1 0 0 0,-1 0-1 0 0,1 0 1 0 0,0-1 0 0 0,-1-1 0 0 0,1 0-1 0 0,-1 0 1 0 0,1-1 0 0 0,0-1-1 0 0,-7-2 35 0 0,15 3-154 0 0,1 0 0 0 0,-1-1 0 0 0,1 1 0 0 0,0-1 0 0 0,-1 0 0 0 0,1 0 0 0 0,0 0 0 0 0,0 0 0 0 0,0-1 0 0 0,1 1 0 0 0,-1-1 0 0 0,1 0 0 0 0,-1 1 0 0 0,1-1 0 0 0,0 0 0 0 0,0-1 0 0 0,0 1 0 0 0,0 0 0 0 0,1-1 0 0 0,-1 1 0 0 0,1-1 0 0 0,0 1 0 0 0,0-1 0 0 0,0 1 0 0 0,0-1 0 0 0,1 0 154 0 0,-2-22-1324 0 0,1 9 12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7:1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370 242 1016 0 0,'53'-30'3928'0'0,"-128"28"-2303"0"0,49 5-1472 0 0,0 0 1 0 0,0 2 0 0 0,1 0 0 0 0,-1 2 0 0 0,1 1-1 0 0,1 1 1 0 0,-1 1 0 0 0,2 2 0 0 0,-1 0 0 0 0,-16 12-154 0 0,36-21 14 0 0,0-1 0 0 0,0 1 0 0 0,0 0 1 0 0,0 0-1 0 0,1 0 0 0 0,-1 1 0 0 0,1-1 0 0 0,0 1 1 0 0,0 0-1 0 0,0 0 0 0 0,1 0 0 0 0,-1 0 1 0 0,1 0-1 0 0,0 1 0 0 0,0-1 0 0 0,1 1 0 0 0,-1-1 1 0 0,1 1-1 0 0,0-1 0 0 0,0 1 0 0 0,0 0 0 0 0,1 0 1 0 0,0 0-1 0 0,0-1 0 0 0,0 1 0 0 0,0 0 1 0 0,1 0-1 0 0,0-1 0 0 0,0 1 0 0 0,0 0 0 0 0,1-1 1 0 0,-1 1-1 0 0,1-1 0 0 0,0 1 0 0 0,0-1 0 0 0,1 0 1 0 0,-1 0-1 0 0,1 0 0 0 0,0 0 0 0 0,0 0 1 0 0,0-1-1 0 0,1 1 0 0 0,-1-1 0 0 0,1 0 0 0 0,0 0 1 0 0,0 0-1 0 0,0-1 0 0 0,0 1 0 0 0,0-1 0 0 0,2 0-14 0 0,23 12-453 0 0,1-2-1 0 0,0-1 0 0 0,1-1 0 0 0,0-2 0 0 0,1-1 0 0 0,-1-1 0 0 0,1-2 0 0 0,0-1 0 0 0,1-2 0 0 0,-1-1 0 0 0,6-1 454 0 0,-5 1-1184 0 0</inkml:trace>
  <inkml:trace contextRef="#ctx0" brushRef="#br0" timeOffset="670.253">767 462 1756 0 0,'29'-93'4161'0'0,"-31"91"-4133"0"0,0 0 0 0 0,0 0-1 0 0,-1 0 1 0 0,1 0 0 0 0,0 0 0 0 0,-1 0-1 0 0,1 1 1 0 0,-1-1 0 0 0,0 1 0 0 0,1-1-1 0 0,-1 1 1 0 0,0 0 0 0 0,0 0 0 0 0,0 1-1 0 0,0-1 1 0 0,0 0 0 0 0,0 1 0 0 0,0 0-1 0 0,0 0 1 0 0,0 0 0 0 0,0 0 0 0 0,0 0-1 0 0,0 1 1 0 0,0-1 0 0 0,0 1-1 0 0,0 0 1 0 0,0-1 0 0 0,0 2-28 0 0,-11 0 81 0 0,0 0 0 0 0,1 2 0 0 0,0-1 0 0 0,-1 2-1 0 0,1 0 1 0 0,1 0 0 0 0,-1 1 0 0 0,1 1 0 0 0,0 0 0 0 0,0 1 0 0 0,1 0 0 0 0,0 1 0 0 0,1 0 0 0 0,0 0 0 0 0,0 1-1 0 0,1 1 1 0 0,0 0 0 0 0,1 0 0 0 0,0 0 0 0 0,1 1 0 0 0,0 0 0 0 0,1 1 0 0 0,0 0-81 0 0,5-12 183 0 0,1-1-14 0 0,30 13 268 0 0,-16-17-421 0 0,0-2 0 0 0,0 0 0 0 0,-1 0 1 0 0,0-1-1 0 0,0-1 0 0 0,0 0 0 0 0,-1 0 1 0 0,0-2-1 0 0,-1 1 0 0 0,0-2 0 0 0,0 1 1 0 0,-1-1-1 0 0,-1-1 0 0 0,0 0 1 0 0,0 0-1 0 0,-1-1 0 0 0,-1 0 0 0 0,0 0 1 0 0,-1-1-1 0 0,2-5-16 0 0,-6 19-11 0 0,1 1 1 0 0,0-1-1 0 0,0 1 1 0 0,0 0-1 0 0,-1 0 1 0 0,1 0-1 0 0,0 0 1 0 0,-1 1-1 0 0,1-1 1 0 0,-1 1-1 0 0,0-1 1 0 0,1 1-1 0 0,-1 0 1 0 0,0 0-1 0 0,0 0 1 0 0,0 0-1 0 0,0 1 1 0 0,-1-1-1 0 0,1 0 1 0 0,0 1-1 0 0,-1-1 1 0 0,0 1-1 0 0,0-1 0 0 0,0 1 1 0 0,0 0-1 0 0,0 0 1 0 0,0-1-1 0 0,0 1 1 0 0,-1 0-1 0 0,0 0 1 0 0,1 3 10 0 0,33 108-71 0 0,-34-113 78 0 0,0-1 56 0 0,-4 12 549 0 0,24-123-254 0 0,-19 104-382 0 0,1 0 0 0 0,0 0-1 0 0,1 0 1 0 0,-1 0 0 0 0,1 1 0 0 0,0-1 0 0 0,1 1 0 0 0,0-1 0 0 0,0 1 0 0 0,0 0 0 0 0,1 1 0 0 0,0-1 0 0 0,0 1 0 0 0,0 0 0 0 0,5-3 24 0 0,-10 8-26 0 0,0 0 26 0 0,12 4-59 0 0,111 184-457 0 0,-35-118-1004 0 0,-11-65-3424 0 0,-39-20 3702 0 0</inkml:trace>
  <inkml:trace contextRef="#ctx0" brushRef="#br0" timeOffset="936.256">1431 143 1792 0 0,'5'-119'8131'0'0,"-5"118"-8106"0"0,0 1 0 0 0,0-1-1 0 0,-1 1 1 0 0,1-1 0 0 0,0 0 0 0 0,0 1 0 0 0,-1-1-1 0 0,1 1 1 0 0,0-1 0 0 0,-1 1 0 0 0,1-1 0 0 0,0 0 0 0 0,-1 1-1 0 0,1 0 1 0 0,-1-1 0 0 0,1 1 0 0 0,-1-1 0 0 0,1 1-1 0 0,-1 0 1 0 0,1-1 0 0 0,-1 1 0 0 0,0 0 0 0 0,1-1-1 0 0,-1 1 1 0 0,1 0 0 0 0,-1 0 0 0 0,0 0 0 0 0,1-1 0 0 0,-1 1-1 0 0,0 0 1 0 0,1 0 0 0 0,-1 0 0 0 0,0 0 0 0 0,1 0-1 0 0,-1 0 1 0 0,0 0 0 0 0,1 1 0 0 0,-1-1 0 0 0,1 0 0 0 0,-1 0-1 0 0,0 0 1 0 0,1 1 0 0 0,-1-1 0 0 0,1 0 0 0 0,-1 1-1 0 0,1-1 1 0 0,-1 0 0 0 0,1 1 0 0 0,-1-1 0 0 0,1 1 0 0 0,-1-1-1 0 0,1 1 1 0 0,-1-1 0 0 0,1 1 0 0 0,0-1 0 0 0,-1 1-1 0 0,1-1 1 0 0,0 1 0 0 0,-1 0-25 0 0,-4 18 75 0 0,1 0-1 0 0,0 0 1 0 0,2 0-1 0 0,0 0 1 0 0,1 0-1 0 0,1 1 1 0 0,0-1-1 0 0,2 0 1 0 0,0 1-1 0 0,1-1 0 0 0,2 0 1 0 0,-1-1-1 0 0,2 1 1 0 0,1-1-1 0 0,5 10-74 0 0,12 39-353 0 0,23 94-4265 0 0,-60-130 467 0 0,6-25 2805 0 0</inkml:trace>
  <inkml:trace contextRef="#ctx0" brushRef="#br0" timeOffset="1216.519">1154 338 1520 0 0,'-4'-5'6150'0'0,"56"-13"-5059"0"0,207-24-1194 0 0,5 27-4967 0 0,-239 15 4586 0 0</inkml:trace>
  <inkml:trace contextRef="#ctx0" brushRef="#br0" timeOffset="1852.595">1799 254 3024 0 0,'72'-26'4741'0'0,"-72"26"-4503"0"0,-24-7 1112 0 0,7 8-1323 0 0,1 2 1 0 0,0 0-1 0 0,0 1 1 0 0,0 0-1 0 0,1 1 1 0 0,-1 1-1 0 0,1 0 1 0 0,1 1-1 0 0,-1 1 1 0 0,1 0-1 0 0,0 1 1 0 0,1 1-1 0 0,0 0 1 0 0,1 1-1 0 0,0 0 0 0 0,0 1 1 0 0,1 0-1 0 0,1 0 1 0 0,0 2-28 0 0,9-13 8 0 0,1 1 0 0 0,-1-1 1 0 0,1 0-1 0 0,0 1 0 0 0,0-1 0 0 0,-1 1 1 0 0,1-1-1 0 0,0 0 0 0 0,0 1 0 0 0,0-1 1 0 0,0 0-1 0 0,1 1 0 0 0,-1-1 0 0 0,0 1 0 0 0,1-1 1 0 0,-1 0-1 0 0,1 1 0 0 0,-1-1 0 0 0,1 0 1 0 0,-1 0-1 0 0,1 0 0 0 0,0 1 0 0 0,0-1 1 0 0,0 0-1 0 0,-1 0 0 0 0,1 0 0 0 0,0 0 1 0 0,0 0-1 0 0,0 0 0 0 0,1 0 0 0 0,-1-1 1 0 0,0 1-1 0 0,0 0 0 0 0,0-1 0 0 0,1 1 1 0 0,-1-1-1 0 0,0 1 0 0 0,1-1 0 0 0,-1 1 0 0 0,0-1 1 0 0,1 0-1 0 0,-1 0 0 0 0,0 0 0 0 0,1 0 1 0 0,-1 0-1 0 0,1 0-8 0 0,65 7 86 0 0,-67-7-86 0 0,151-32-143 0 0,-138 28 126 0 0,1 0-1 0 0,-2 0 1 0 0,1-1 0 0 0,0-1-1 0 0,-1 0 1 0 0,0-1 0 0 0,-1 0-1 0 0,0-1 1 0 0,0-1 0 0 0,0 1-1 0 0,-1-1 1 0 0,0-1 0 0 0,-1 0-1 0 0,0-1 1 0 0,3-5 17 0 0,-34 20 109 0 0,-4 41 27 0 0,25-43-116 0 0,17 23-56 0 0,-5-16-31 0 0,0-1-1 0 0,0 0 1 0 0,1 0-1 0 0,0-1 1 0 0,1-1-1 0 0,0 0 1 0 0,0 0-1 0 0,0-2 1 0 0,0 1-1 0 0,1-2 1 0 0,-1 0-1 0 0,1 0 1 0 0,0-2-1 0 0,0 1 1 0 0,0-2-1 0 0,0 0 1 0 0,0-1-1 0 0,0 0 1 0 0,1-1 67 0 0,-4 2-83 0 0,-1 1-8 0 0,0 0-1 0 0,0 0 1 0 0,0-1 0 0 0,0-1-1 0 0,0 0 1 0 0,0 0 0 0 0,0-1 0 0 0,-1 0-1 0 0,1-1 1 0 0,0 0 0 0 0,-1 0-1 0 0,0-1 1 0 0,0 0 0 0 0,0-1-1 0 0,0 0 1 0 0,-1 0 0 0 0,0-1 0 0 0,0 0-1 0 0,0-1 1 0 0,-1 1 0 0 0,0-1-1 0 0,0-1 1 0 0,-1 0 0 0 0,0 0 0 0 0,3-5 91 0 0,-8 10 62 0 0,1 0 1 0 0,-1 0-1 0 0,-1-1 1 0 0,1 1-1 0 0,0-1 1 0 0,-1 1-1 0 0,0 0 1 0 0,0-1-1 0 0,0 1 1 0 0,0-1-1 0 0,0 1 1 0 0,-1-1-1 0 0,1 1 1 0 0,-1 0-1 0 0,0-1 1 0 0,0 1-1 0 0,0 0 1 0 0,-1 0-1 0 0,1-1 1 0 0,-1 1-1 0 0,0 0 1 0 0,0 1-1 0 0,0-1 1 0 0,0 0-1 0 0,0 0 1 0 0,0 1-1 0 0,-1 0 1 0 0,0-1-1 0 0,1 1 1 0 0,-1 0 0 0 0,0 0-1 0 0,0 0 1 0 0,0 1-1 0 0,0-1 1 0 0,0 1-1 0 0,0-1 1 0 0,-1 1-1 0 0,1 0 1 0 0,0 0-1 0 0,-1 1 1 0 0,1-1-1 0 0,-3 1-62 0 0,5 0 117 0 0,-3 2-12 0 0,1-1-79 0 0,0 1 0 0 0,0 0 1 0 0,0 0-1 0 0,1 0 0 0 0,-1 1 1 0 0,0-1-1 0 0,1 0 0 0 0,0 1 1 0 0,0 0-1 0 0,0-1 0 0 0,0 1 1 0 0,0 0-1 0 0,0 0 1 0 0,1 0-1 0 0,-1 0 0 0 0,1 0 1 0 0,0 1-1 0 0,0-1 0 0 0,0 0 1 0 0,0 1-1 0 0,1-1 0 0 0,-1 0 1 0 0,1 1-1 0 0,0-1 0 0 0,0 1 1 0 0,0-1-1 0 0,1 0 1 0 0,-1 1-1 0 0,1-1 0 0 0,0 3-26 0 0,51 90-620 0 0,-10-72-5318 0 0,-42-24 4720 0 0</inkml:trace>
  <inkml:trace contextRef="#ctx0" brushRef="#br0" timeOffset="2069.035">2417 48 2496 0 0,'0'-10'1044'0'0,"0"2"-328"0"0,0 4-200 0 0,-2-2-36 0 0,1 3-199 0 0,1 0-53 0 0,1-2-28 0 0,-2 1-148 0 0,1 1-8 0 0,0 1-456 0 0,0 2-225 0 0,3 0 49 0 0,-2 0 48 0 0,1 2-676 0 0,1-1-88 0 0</inkml:trace>
  <inkml:trace contextRef="#ctx0" brushRef="#br0" timeOffset="2643.992">2601 98 1636 0 0,'10'34'4080'0'0,"-1"-8"-3844"0"0,25 190 3097 0 0,-6-277-2092 0 0,28-85-1554 0 0,-13 65 126 0 0,-21 99-44 0 0,17 100 46 0 0,-32-74 185 0 0,21 77-41 0 0,-27-120 49 0 0,0 0-1 0 0,-1 0 1 0 0,1 0 0 0 0,0 0 0 0 0,0 0-1 0 0,0 0 1 0 0,0 0 0 0 0,0-1 0 0 0,0 1-1 0 0,0 0 1 0 0,0-1 0 0 0,0 1 0 0 0,0 0-1 0 0,0-1 1 0 0,0 1 0 0 0,0-1 0 0 0,0 0-1 0 0,1 1 1 0 0,-1-1 0 0 0,0 0 0 0 0,0 0-1 0 0,0 0 1 0 0,1 0 0 0 0,-1 0 0 0 0,0 0-1 0 0,0 0 1 0 0,1 0 0 0 0,-1 0 0 0 0,0 0-1 0 0,0-1 1 0 0,0 1 0 0 0,1-1 0 0 0,-1 1 0 0 0,0-1-1 0 0,0 1 1 0 0,0-1 0 0 0,0 0 0 0 0,0 1-1 0 0,0-1 1 0 0,0 0 0 0 0,0 0 0 0 0,0 0-1 0 0,0 1 1 0 0,-1-1 0 0 0,1 0 0 0 0,0 0-1 0 0,-1 0 1 0 0,1-1 0 0 0,0 1 0 0 0,-1 0-1 0 0,1 0 1 0 0,-1-1-8 0 0,58-63 484 0 0,-54 61-473 0 0,7-12-9 0 0,0 1 0 0 0,2 0-1 0 0,0 1 1 0 0,0 0 0 0 0,2 1 0 0 0,-1 0 0 0 0,2 1 0 0 0,-1 1-1 0 0,2 1 1 0 0,-1 0 0 0 0,2 1 0 0 0,-1 0 0 0 0,1 2-1 0 0,0 0 1 0 0,12-2-2 0 0,-27 9 1 0 0,-1-1 0 0 0,0 1 1 0 0,1 0-1 0 0,-1 1 0 0 0,0-1 0 0 0,1 0 0 0 0,-1 0 0 0 0,0 1 0 0 0,0 0 0 0 0,1-1 0 0 0,-1 1 0 0 0,0 0 1 0 0,0 0-1 0 0,0 0 0 0 0,0 0 0 0 0,0 1 0 0 0,0-1 0 0 0,0 0 0 0 0,-1 1 0 0 0,1 0 0 0 0,0-1 0 0 0,-1 1 1 0 0,1 0-1 0 0,-1 0 0 0 0,0 0 0 0 0,1 0 0 0 0,-1 0 0 0 0,0 0 0 0 0,0 0 0 0 0,0 0 0 0 0,-1 0 0 0 0,1 0 0 0 0,0 1 1 0 0,-1-1-1 0 0,1 0 0 0 0,-1 0 0 0 0,0 1 0 0 0,0-1 0 0 0,0 0 0 0 0,0 1 0 0 0,0 0-1 0 0,-20 92-25 0 0,-71-8-1928 0 0,8-64-3905 0 0,70-23 4675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7:1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1884 0 0,'1'0'120'0'0,"-1"0"0"0"0,0 0 0 0 0,0 0 0 0 0,1 0 0 0 0,-1 0 0 0 0,0 0 0 0 0,1 0 0 0 0,-1 0 0 0 0,0 0 0 0 0,0 0 1 0 0,1 0-1 0 0,-1 0 0 0 0,0 0 0 0 0,0 0 0 0 0,1 0 0 0 0,-1 0 0 0 0,0-1 0 0 0,0 1 0 0 0,1 0 0 0 0,-1 0 0 0 0,0 0 0 0 0,0 0 0 0 0,0-1 0 0 0,1 1 0 0 0,-1 0 0 0 0,0 0 0 0 0,0 0 0 0 0,0-1-120 0 0,8 32 312 0 0,94 383 1712 0 0,-62-291-944 0 0,-17-195 633 0 0,-21 59-1730 0 0,1-1-1 0 0,0 1 0 0 0,1 0 1 0 0,0 0-1 0 0,1 0 0 0 0,1 1 1 0 0,0 0-1 0 0,0 0 1 0 0,1 0-1 0 0,1 1 0 0 0,0 0 1 0 0,0 0-1 0 0,1 1 0 0 0,0 0 1 0 0,1 0-1 0 0,0 1 1 0 0,1 1-1 0 0,0 0 0 0 0,0 0 1 0 0,1 1-1 0 0,0 0 0 0 0,0 1 1 0 0,0 1-1 0 0,1 0 1 0 0,0 0-1 0 0,0 1 0 0 0,6 0 18 0 0,-13 4-18 0 0,0 1 0 0 0,0 1 1 0 0,0-1-1 0 0,0 1 0 0 0,0 0 0 0 0,-1 0 0 0 0,1 1 0 0 0,-1 0 0 0 0,1-1 0 0 0,-1 2 1 0 0,0-1-1 0 0,-1 1 0 0 0,1 0 0 0 0,0 0 0 0 0,-1 0 0 0 0,0 0 0 0 0,0 1 0 0 0,0 0 1 0 0,-1 0-1 0 0,1 0 0 0 0,-1 0 0 0 0,0 0 0 0 0,-1 1 0 0 0,1-1 0 0 0,-1 1 0 0 0,0 0 0 0 0,-1 0 1 0 0,1 0-1 0 0,-1 0 0 0 0,-1 0 0 0 0,1 0 0 0 0,-1 0 0 0 0,0 0 18 0 0,-1 1-14 0 0,-1 0-1 0 0,0 0 1 0 0,-1-1-1 0 0,1 1 1 0 0,-1 0-1 0 0,-1-1 1 0 0,1 0-1 0 0,-1 0 1 0 0,0 0-1 0 0,0-1 1 0 0,-1 1-1 0 0,0-1 1 0 0,0 0-1 0 0,0 0 1 0 0,0 0-1 0 0,-1-1 1 0 0,0 0-1 0 0,0 0 1 0 0,0-1-1 0 0,0 1 1 0 0,-1-1-1 0 0,1-1 1 0 0,-1 1-1 0 0,0-1 1 0 0,0 0-1 0 0,0-1 1 0 0,0 1-1 0 0,0-1 1 0 0,0-1-1 0 0,0 0 1 0 0,-6 0 14 0 0,11 0-394 0 0,-7-7-1387 0 0,13-17-741 0 0,9 9 1684 0 0,0 0-310 0 0</inkml:trace>
  <inkml:trace contextRef="#ctx0" brushRef="#br0" timeOffset="403.586">962 472 1504 0 0,'-98'12'4671'0'0,"85"-9"-4567"0"0,1 0 0 0 0,0 1-1 0 0,0 0 1 0 0,0 1 0 0 0,0 0-1 0 0,1 1 1 0 0,0 1 0 0 0,0 0 0 0 0,1 0-1 0 0,-1 1 1 0 0,2 0 0 0 0,-1 1-1 0 0,1 0 1 0 0,1 0 0 0 0,-1 1-1 0 0,2 0 1 0 0,-2 2-104 0 0,9-11 19 0 0,-1 0 1 0 0,0 0-1 0 0,1 0 1 0 0,-1 0-1 0 0,0 1 0 0 0,1-1 1 0 0,-1 0-1 0 0,1 0 0 0 0,0 1 1 0 0,-1-1-1 0 0,1 0 0 0 0,0 1 1 0 0,0-1-1 0 0,0 0 1 0 0,0 1-1 0 0,0-1 0 0 0,0 0 1 0 0,0 1-1 0 0,1-1 0 0 0,-1 0 1 0 0,0 0-1 0 0,1 1 1 0 0,-1-1-1 0 0,1 0 0 0 0,-1 0 1 0 0,1 1-1 0 0,0-1 0 0 0,-1 0 1 0 0,1 0-1 0 0,0 0 0 0 0,0 0 1 0 0,0 0-1 0 0,0 0 1 0 0,0 0-1 0 0,0 0 0 0 0,0-1 1 0 0,0 1-1 0 0,0 0 0 0 0,0-1 1 0 0,0 1-1 0 0,1 0 0 0 0,-1-1 1 0 0,0 1-1 0 0,0-1 1 0 0,1 0-1 0 0,-1 1 0 0 0,0-1 1 0 0,1 0-1 0 0,-1 0 0 0 0,0 0 1 0 0,1 0-20 0 0,80 7 272 0 0,-77-7-223 0 0,7-1-40 0 0,0 1-1 0 0,0-2 1 0 0,0 0 0 0 0,0 0-1 0 0,-1-1 1 0 0,1 0 0 0 0,-1-1 0 0 0,0-1-1 0 0,0 0 1 0 0,0 0 0 0 0,-1-1-1 0 0,1 0 1 0 0,-1-1 0 0 0,-1 0-1 0 0,1-1 1 0 0,-1 1 0 0 0,6-9-9 0 0,-15 11-13 0 0,0-1 1 0 0,-1 1 0 0 0,1-1-1 0 0,-1 1 1 0 0,0-1-1 0 0,0 1 1 0 0,-1 0 0 0 0,0 0-1 0 0,0-1 1 0 0,0 1-1 0 0,0 0 1 0 0,-1 1 0 0 0,0-1-1 0 0,0 0 1 0 0,0 1-1 0 0,-1 0 1 0 0,1 0 0 0 0,-1 0-1 0 0,0 0 1 0 0,0 0-1 0 0,-1 1 1 0 0,1-1 0 0 0,-1 1-1 0 0,1 1 1 0 0,-1-1-1 0 0,0 0 1 0 0,0 1 0 0 0,0 0-1 0 0,0 1 1 0 0,-1-1-1 0 0,1 1 1 0 0,-2-1 12 0 0,-3-3 9 0 0,-90-43-121 0 0,99 40-2881 0 0,25-8 2138 0 0,-24 16 614 0 0,17-7-1031 0 0,0 5 18 0 0</inkml:trace>
  <inkml:trace contextRef="#ctx0" brushRef="#br0" timeOffset="880.278">1172 354 1684 0 0,'1'-2'75'0'0,"0"1"0"0"0,0 0-1 0 0,0 0 1 0 0,0-1 0 0 0,0 1-1 0 0,0 0 1 0 0,1 0 0 0 0,-1 0 0 0 0,0 0-1 0 0,1 0 1 0 0,-1 1 0 0 0,1-1-1 0 0,-1 0 1 0 0,1 1 0 0 0,-1-1 0 0 0,1 1-1 0 0,-1-1 1 0 0,1 1 0 0 0,0 0-1 0 0,-1 0 1 0 0,1 0 0 0 0,0 0 0 0 0,-1 0-1 0 0,1 0 1 0 0,-1 0 0 0 0,1 0-1 0 0,0 1 1 0 0,-1-1 0 0 0,1 1 0 0 0,-1-1-1 0 0,1 1 1 0 0,-1-1 0 0 0,1 1-1 0 0,-1 0 1 0 0,1 0 0 0 0,-1 0 0 0 0,0 0-1 0 0,1 0 1 0 0,-1 0 0 0 0,0 0-1 0 0,0 0 1 0 0,0 0 0 0 0,0 1 0 0 0,0-1-1 0 0,0 0 1 0 0,0 1-75 0 0,42 69 388 0 0,-41-63-242 0 0,0-1-1 0 0,0 0 1 0 0,0 1 0 0 0,-1-1-1 0 0,0 1 1 0 0,-1-1 0 0 0,0 1-1 0 0,0-1 1 0 0,0 1 0 0 0,-1-1-1 0 0,0 1 1 0 0,-1-1 0 0 0,1 1-1 0 0,-1-1 1 0 0,-1 0 0 0 0,0 0-1 0 0,0 0 1 0 0,0 0 0 0 0,-1 0-1 0 0,1-1 1 0 0,-2 0 0 0 0,1 0-1 0 0,-1 0 1 0 0,0 0 0 0 0,0 0-1 0 0,-1-1 1 0 0,1 0 0 0 0,-1-1-1 0 0,0 1 1 0 0,0-1 0 0 0,-1 0-1 0 0,-1 0-145 0 0,7-3 199 0 0,5-41-246 0 0,12 13-420 0 0,0 0 0 0 0,2 2 0 0 0,2 0 0 0 0,0 1 0 0 0,1 0 0 0 0,1 2 0 0 0,1 1 1 0 0,1 1-1 0 0,1 0 0 0 0,1 2 0 0 0,1 1 0 0 0,0 2 467 0 0,-7 2-135 0 0</inkml:trace>
  <inkml:trace contextRef="#ctx0" brushRef="#br0" timeOffset="1178.829">1517 288 4772 0 0,'-1'-2'73'0'0,"-1"1"0"0"0,0 0 0 0 0,0 0 0 0 0,0 0-1 0 0,0 0 1 0 0,0 0 0 0 0,0 0 0 0 0,-1 0 0 0 0,1 1-1 0 0,0-1 1 0 0,0 1 0 0 0,0-1 0 0 0,-1 1-1 0 0,1 0 1 0 0,0 0 0 0 0,0 0 0 0 0,-1 0 0 0 0,1 1-1 0 0,0-1 1 0 0,0 0 0 0 0,-1 1 0 0 0,1 0 0 0 0,0-1-1 0 0,0 1 1 0 0,0 0 0 0 0,0 0 0 0 0,0 0 0 0 0,0 0-1 0 0,0 1 1 0 0,0-1 0 0 0,1 1 0 0 0,-1-1-1 0 0,0 1 1 0 0,0 0-73 0 0,-1-1 123 0 0,-7 3-16 0 0,1 0-1 0 0,0 0 1 0 0,0 1-1 0 0,1 0 1 0 0,-1 0-1 0 0,1 1 0 0 0,1 0 1 0 0,-1 0-1 0 0,1 1 1 0 0,0 0-1 0 0,0 0 1 0 0,1 1-1 0 0,0 0 1 0 0,0 0-1 0 0,-2 5-106 0 0,28 26 355 0 0,-7-30-614 0 0,1 0 0 0 0,-1-1 0 0 0,2-1 0 0 0,-1 0 1 0 0,1-1-1 0 0,0 0 0 0 0,0-1 0 0 0,1-1 1 0 0,-1-1-1 0 0,1 0 0 0 0,0-1 0 0 0,0 0 0 0 0,7-1 259 0 0,10 3-1540 0 0,-2 0 270 0 0,0-1 35 0 0</inkml:trace>
  <inkml:trace contextRef="#ctx0" brushRef="#br0" timeOffset="1458.619">2082 106 1484 0 0,'6'0'1154'0'0,"15"4"3951"0"0,-17 22-3499 0 0,-4-23-1589 0 0,18 230 1349 0 0,23-66-2270 0 0,-45-182-5520 0 0,5 7 5192 0 0</inkml:trace>
  <inkml:trace contextRef="#ctx0" brushRef="#br0" timeOffset="1740.114">2277 195 2052 0 0,'0'-4'766'0'0,"49"-101"5503"0"0,-45 155-4598 0 0,31 200-950 0 0,-33-246-964 0 0,-1-1-1 0 0,0 1 1 0 0,1 0-1 0 0,-1 0 0 0 0,-1 0 1 0 0,1 0-1 0 0,-1 0 1 0 0,1 0-1 0 0,-1 0 1 0 0,0 0-1 0 0,-1 0 1 0 0,1 0-1 0 0,-1 0 1 0 0,0 0-1 0 0,0 0 1 0 0,0 0-1 0 0,0 0 1 0 0,0-1-1 0 0,-1 1 1 0 0,0 0-1 0 0,0-1 1 0 0,0 1-1 0 0,0-1 1 0 0,-1 0-1 0 0,1 0 1 0 0,-1 0-1 0 0,0 0 1 0 0,0 0-1 0 0,0 0 1 0 0,0-1-1 0 0,0 1 1 0 0,0-1-1 0 0,-1 0 1 0 0,0 0 243 0 0,-16 11-1240 0 0</inkml:trace>
  <inkml:trace contextRef="#ctx0" brushRef="#br0" timeOffset="2034.438">2021 615 2016 0 0,'15'7'4498'0'0,"24"-8"-3387"0"0,-34 1-783 0 0,215-31 1511 0 0,-82-3-8249 0 0,-131 25 5148 0 0</inkml:trace>
  <inkml:trace contextRef="#ctx0" brushRef="#br0" timeOffset="2331.718">1813 45 2284 0 0,'0'-8'4368'0'0,"70"-10"-3203"0"0,104 0-320 0 0,81 28-6453 0 0,-218-6 4338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7:09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423 449 1148 0 0,'0'0'577'0'0,"5"-18"890"0"0,28-33 719 0 0,-33 50-2043 0 0,-2-9 183 0 0,-10 5-300 0 0,1 0-1 0 0,-1 1 1 0 0,0 1-1 0 0,0 0 1 0 0,0 0 0 0 0,0 2-1 0 0,-1-1 1 0 0,1 1-1 0 0,0 1 1 0 0,-1 1-1 0 0,1-1 1 0 0,-1 2-1 0 0,1 0 1 0 0,0 0 0 0 0,0 1-1 0 0,0 1 1 0 0,0 0-1 0 0,1 0 1 0 0,-1 1-1 0 0,1 1 1 0 0,0 0-1 0 0,1 0 1 0 0,-1 1 0 0 0,1 1-26 0 0,-3-1 12 0 0,1 2 1 0 0,0-1 0 0 0,1 1 0 0 0,0 1 0 0 0,1 0 0 0 0,0 0 0 0 0,0 1 0 0 0,1 1-1 0 0,0-1 1 0 0,1 2 0 0 0,1-1 0 0 0,0 1 0 0 0,0 0 0 0 0,1 0 0 0 0,1 1-1 0 0,0-1 1 0 0,1 1 0 0 0,1 1 0 0 0,0-1 0 0 0,1 1-13 0 0,2-11 23 0 0,1-1-1 0 0,0 1 1 0 0,0 0-1 0 0,0-1 1 0 0,0 1 0 0 0,0-1-1 0 0,1 0 1 0 0,0 1-1 0 0,0-1 1 0 0,0 0 0 0 0,0 0-1 0 0,0 0 1 0 0,0 0-1 0 0,1-1 1 0 0,-1 1 0 0 0,1 0-1 0 0,0-1 1 0 0,0 0-1 0 0,0 0 1 0 0,0 0-1 0 0,0 0 1 0 0,1 0 0 0 0,-1-1-1 0 0,0 1 1 0 0,1-1-1 0 0,-1 0 1 0 0,1 0 0 0 0,0 0-1 0 0,-1 0 1 0 0,1-1-1 0 0,1 0-22 0 0,121 11 547 0 0,-124-11-535 0 0,12 0-61 0 0,1-1-1 0 0,-1 0 1 0 0,0-1-1 0 0,0-1 1 0 0,0 0-1 0 0,0-1 1 0 0,0-1 0 0 0,-1 0-1 0 0,0 0 1 0 0,0-2-1 0 0,0 1 1 0 0,-1-2-1 0 0,0 0 1 0 0,0 0-1 0 0,-1-1 1 0 0,0 0-1 0 0,0-1 1 0 0,-1 0-1 0 0,-1-1 1 0 0,0 0-1 0 0,0-1 1 0 0,-1 1-1 0 0,-1-2 1 0 0,0 1-1 0 0,0-1 1 0 0,-1 0-1 0 0,2-7 50 0 0,6 0-64 0 0,-2 49-106 0 0,-5-7 216 0 0,30 122 75 0 0,-37-144-97 0 0,0 0 69 0 0,0 0-15 0 0,-3-2-52 0 0,0 0 1 0 0,1 0 0 0 0,0-1 0 0 0,-1 1-1 0 0,1-1 1 0 0,0 0 0 0 0,0 0-1 0 0,0 1 1 0 0,1-1 0 0 0,-1 0 0 0 0,1-1-1 0 0,-1 1 1 0 0,1 0 0 0 0,0 0 0 0 0,0 0-1 0 0,1-1 1 0 0,-1 1 0 0 0,1-1-1 0 0,-1 1 1 0 0,1 0 0 0 0,0-1 0 0 0,1 1-1 0 0,-1-1 1 0 0,0 1 0 0 0,1 0 0 0 0,0-1-1 0 0,0 1 1 0 0,1-2-27 0 0,-2-16 173 0 0,1 17-173 0 0,1-1 0 0 0,-1 1 0 0 0,1-1 0 0 0,0 1 0 0 0,0-1 0 0 0,1 1 1 0 0,-1 0-1 0 0,1 0 0 0 0,0 0 0 0 0,0 0 0 0 0,0 1 0 0 0,0-1 0 0 0,1 1 0 0 0,0 0 0 0 0,-1 0 0 0 0,1 0 0 0 0,0 0 0 0 0,1 1 0 0 0,-1 0 0 0 0,2-1 0 0 0,124 118-2480 0 0,-112-117 481 0 0,17-8 731 0 0</inkml:trace>
  <inkml:trace contextRef="#ctx0" brushRef="#br0" timeOffset="417.01">1289 443 1448 0 0,'-70'30'2140'0'0,"49"-23"-1916"0"0,1 1 0 0 0,0 1 0 0 0,0 1 0 0 0,1 0 0 0 0,1 2 0 0 0,-1 0 0 0 0,2 1 0 0 0,0 0 0 0 0,-5 7-224 0 0,21-19 20 0 0,0 0 0 0 0,0-1-1 0 0,0 1 1 0 0,0-1 0 0 0,0 1 0 0 0,1 0 0 0 0,-1 0 0 0 0,0-1-1 0 0,1 1 1 0 0,-1 0 0 0 0,1 0 0 0 0,-1 0 0 0 0,1 0 0 0 0,-1 0-1 0 0,1 0 1 0 0,-1 0 0 0 0,1 0 0 0 0,0 0 0 0 0,-1 0 0 0 0,1 0-1 0 0,0 0 1 0 0,0 0 0 0 0,0 0 0 0 0,0 0 0 0 0,0 0 0 0 0,0 0-1 0 0,0 0 1 0 0,0 0 0 0 0,1 0 0 0 0,-1 0 0 0 0,0 0 0 0 0,1 0-1 0 0,-1 0 1 0 0,0 0 0 0 0,1 0 0 0 0,-1 0 0 0 0,1-1 0 0 0,-1 1-1 0 0,1 0 1 0 0,0 0 0 0 0,-1 0 0 0 0,1-1 0 0 0,0 1 0 0 0,0 0 0 0 0,0-1-1 0 0,-1 1 1 0 0,1 0 0 0 0,0-1 0 0 0,0 1 0 0 0,0-1 0 0 0,0 1-1 0 0,0-1 1 0 0,0 0 0 0 0,0 0 0 0 0,0 1 0 0 0,0-1 0 0 0,0 0-1 0 0,0 0 1 0 0,0 0 0 0 0,0 0 0 0 0,0 0-20 0 0,74 6 642 0 0,-70-6-647 0 0,6 1-57 0 0,1-1 1 0 0,0-1 0 0 0,0 0-1 0 0,0 0 1 0 0,-1-1 0 0 0,1-1-1 0 0,-1 0 1 0 0,1 0 0 0 0,-1-1 0 0 0,0-1-1 0 0,0 0 1 0 0,-1 0 0 0 0,1-1-1 0 0,-1 0 1 0 0,-1-1 0 0 0,1 0-1 0 0,-1-1 1 0 0,0 0 0 0 0,-1 0-1 0 0,0-1 1 0 0,0 0 0 0 0,-1 0-1 0 0,0-1 1 0 0,-1 0 0 0 0,0 0-1 0 0,0-1 1 0 0,-1 1 0 0 0,0-1-1 0 0,-1 0 1 0 0,-1-1 0 0 0,2-6 61 0 0,-6-6 216 0 0,-2 1 1 0 0,-1-1-1 0 0,0 1 0 0 0,-2 0 1 0 0,-1 1-1 0 0,0-1 0 0 0,-2 1 1 0 0,-1 1-1 0 0,0-1 1 0 0,-1 2-1 0 0,-2-1 0 0 0,0 2 1 0 0,-1 0-1 0 0,-1 0 0 0 0,0 2 1 0 0,-2-1-1 0 0,-17-13-216 0 0,-5-3 940 0 0,38 34-794 0 0,-16 32 195 0 0,18 0-505 0 0,1-1 0 0 0,1 0-1 0 0,2 0 1 0 0,1 0 0 0 0,1-1 0 0 0,2 1 0 0 0,1-2 0 0 0,11 23 164 0 0,-3-1-769 0 0,38 134-4459 0 0,-46-145 3999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6:56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78 213 1024 0 0,'-10'-5'6146'0'0,"-1"25"-5537"0"0,-2 168 647 0 0,38-12-603 0 0,30 41 569 0 0,-56-217-1469 0 0,1 0 0 0 0,-1 0 0 0 0,1 0-1 0 0,0 0 1 0 0,-1 0 0 0 0,1 0 0 0 0,-1 0-1 0 0,1 0 1 0 0,0 0 0 0 0,-1 0 0 0 0,1 0-1 0 0,-1 1 1 0 0,1-1 0 0 0,0 0 0 0 0,-1 0-1 0 0,1 0 1 0 0,0 1 0 0 0,-1-1 0 0 0,1 0 247 0 0,-25-47-3415 0 0,15 22 2161 0 0</inkml:trace>
  <inkml:trace contextRef="#ctx0" brushRef="#br0" timeOffset="252.672">39 128 928 0 0,'2'-3'105'0'0,"1"0"1"0"0,0-1-1 0 0,-1 2 0 0 0,1-1 0 0 0,0 0 1 0 0,0 0-1 0 0,0 1 0 0 0,1 0 0 0 0,-1 0 1 0 0,1 0-1 0 0,-1 0 0 0 0,1 0 0 0 0,0 1 1 0 0,-1-1-1 0 0,1 1 0 0 0,0 0 0 0 0,0 0 1 0 0,0 1-1 0 0,0-1 0 0 0,0 1 0 0 0,0 0 1 0 0,0 0-1 0 0,0 0 0 0 0,0 0 0 0 0,0 1 1 0 0,0-1-1 0 0,0 1 0 0 0,0 0 0 0 0,0 1 1 0 0,-1-1-1 0 0,1 1 0 0 0,0-1 0 0 0,-1 1 0 0 0,1 0 1 0 0,-1 0-1 0 0,0 1 0 0 0,1-1 0 0 0,0 2-105 0 0,4 3 104 0 0,-1-1-1 0 0,0 1 0 0 0,0 1 0 0 0,-1-1 0 0 0,0 1 0 0 0,0 0 0 0 0,-1 0 0 0 0,0 1 0 0 0,0 0 0 0 0,-1 0 0 0 0,-1 0 0 0 0,1 0 0 0 0,-1 1 0 0 0,-1-1 0 0 0,1 6-103 0 0,-4-3 23 0 0,0-1 0 0 0,-1 1 1 0 0,-1-1-1 0 0,0 1 0 0 0,0-1 0 0 0,-1 0 0 0 0,-1 0 0 0 0,0-1 0 0 0,0 1 0 0 0,-1-1 1 0 0,-1 0-1 0 0,1 0 0 0 0,-1-1 0 0 0,-1 0 0 0 0,0 0 0 0 0,0-1 0 0 0,-1 0 0 0 0,0-1 1 0 0,0 0-1 0 0,-1 0 0 0 0,0-1 0 0 0,0 0 0 0 0,0 0 0 0 0,-1-1 0 0 0,0-1 0 0 0,0 0 1 0 0,0 0-1 0 0,-5 0-23 0 0,-31-36-4142 0 0,45 23 2967 0 0</inkml:trace>
  <inkml:trace contextRef="#ctx0" brushRef="#br0" timeOffset="901.196">799 398 948 0 0,'-2'21'464'0'0,"-1"0"0"0"0,-1 0 0 0 0,-1-1 0 0 0,0 1 0 0 0,-2-1-1 0 0,0 0 1 0 0,-2-1 0 0 0,0 0 0 0 0,-1 0 0 0 0,0-1 0 0 0,-2 0 0 0 0,0-1 0 0 0,-13 13-464 0 0,28-115 2139 0 0,26 1-2142 0 0,4 0 0 0 0,4 3 0 0 0,3 1 0 0 0,4 2 0 0 0,48-66 3 0 0,-62 134-85 0 0,-17 54 168 0 0,-12-39-73 0 0,98 333 147 0 0,-88-316-434 0 0,13 35-180 0 0,-17-18-4057 0 0,-10-37 3282 0 0,-7 12-72 0 0</inkml:trace>
  <inkml:trace contextRef="#ctx0" brushRef="#br0" timeOffset="1150.062">738 401 1060 0 0,'4'-18'4109'0'0,"52"-13"-2596"0"0,78 2-255 0 0,6-3-5756 0 0,-126 26 3308 0 0</inkml:trace>
  <inkml:trace contextRef="#ctx0" brushRef="#br0" timeOffset="1383.884">534 92 2008 0 0,'-12'11'200'0'0,"1"1"-1"0"0,1 1 1 0 0,0 0 0 0 0,0 0-1 0 0,2 1 1 0 0,-1 0 0 0 0,2 0-1 0 0,0 1 1 0 0,1 0 0 0 0,0 0-1 0 0,1 0 1 0 0,1 1 0 0 0,0 0-1 0 0,2 0 1 0 0,-1 0 0 0 0,2 0-1 0 0,0 0 1 0 0,1 0 0 0 0,1 1-1 0 0,0-1 1 0 0,1 0 0 0 0,4 12-200 0 0,0-8 54 0 0,0 0 0 0 0,2-1 1 0 0,0 0-1 0 0,2-1 0 0 0,0 0 1 0 0,1 0-1 0 0,0-1 0 0 0,2 0 1 0 0,0-1-1 0 0,0-1 0 0 0,2 0 1 0 0,0-1-1 0 0,0 0 0 0 0,2-2 0 0 0,14 10-54 0 0,-11-9-397 0 0,0-1 0 0 0,1-1 0 0 0,0-1-1 0 0,0 0 1 0 0,1-2 0 0 0,0-1-1 0 0,1 0 1 0 0,16 1 397 0 0,1-2-761 0 0</inkml:trace>
  <inkml:trace contextRef="#ctx0" brushRef="#br0" timeOffset="1664.774">1372 0 1544 0 0,'106'191'3261'0'0,"-91"-143"-2758"0"0,-2 0 0 0 0,-3 0 0 0 0,-1 1 0 0 0,-2 0 0 0 0,-3 1 0 0 0,-2 18-503 0 0,-2-52 87 0 0,-2 0 0 0 0,0 0 1 0 0,-1 0-1 0 0,-1 0 0 0 0,0-1 0 0 0,-1 0 0 0 0,0 0 0 0 0,-2 0 0 0 0,0 0 0 0 0,0-1 0 0 0,-1 0 0 0 0,-4 4-87 0 0,-68 52-1312 0 0,-30-59-3604 0 0,59-27 3600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7:20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1128 0 0,'15'-17'4693'0'0,"-14"40"-2643"0"0,-4 8-1822 0 0,1 54 334 0 0,14 157 375 0 0,-11-202-421 0 0,0-41-454 0 0,-1 1-1 0 0,1 0 1 0 0,-1 0-1 0 0,0-1 0 0 0,1 1 1 0 0,-1 0-1 0 0,1 0 1 0 0,-1 0-1 0 0,1 0 0 0 0,-1-1 1 0 0,1 1-1 0 0,-1 0 1 0 0,1 0-1 0 0,0 0 0 0 0,-1 0 1 0 0,1 0-1 0 0,-1 1 1 0 0,1-1-1 0 0,-1 0 0 0 0,1 0 1 0 0,-1 0-1 0 0,1 0 1 0 0,-1 0-1 0 0,0 1 0 0 0,1-1 1 0 0,-1 0-1 0 0,1 0 1 0 0,-1 1-1 0 0,1-1-61 0 0,7-16-5 0 0,0-1 1 0 0,2 1-1 0 0,0 1 1 0 0,0 0-1 0 0,2 0 0 0 0,-1 1 1 0 0,2 1-1 0 0,0 0 0 0 0,1 1 1 0 0,0 0-1 0 0,1 1 1 0 0,0 0-1 0 0,0 1 0 0 0,1 1 1 0 0,6-2 4 0 0,-19 10-13 0 0,0 1 1 0 0,0-1-1 0 0,1 0 1 0 0,-1 1 0 0 0,0 0-1 0 0,0 0 1 0 0,0 0-1 0 0,1 0 1 0 0,-1 0-1 0 0,0 1 1 0 0,0-1-1 0 0,0 1 1 0 0,0 0 0 0 0,0 0-1 0 0,0 0 1 0 0,0 0-1 0 0,0 0 1 0 0,0 1-1 0 0,0-1 1 0 0,-1 1-1 0 0,1 0 1 0 0,0 0 0 0 0,-1 0-1 0 0,0 0 1 0 0,1 1-1 0 0,-1-1 1 0 0,0 0-1 0 0,0 1 1 0 0,0 0 0 0 0,-1-1-1 0 0,1 1 1 0 0,-1 0-1 0 0,1 0 1 0 0,-1 0-1 0 0,0 0 1 0 0,0 0-1 0 0,0 0 1 0 0,-1 0 0 0 0,1 0-1 0 0,-1 0 1 0 0,1 1-1 0 0,-1-1 1 0 0,0 0-1 0 0,-1 0 1 0 0,1 0-1 0 0,0 1 1 0 0,-1-1 0 0 0,0 0-1 0 0,1 0 1 0 0,-2 1 12 0 0,-4 5-32 0 0,0-1 1 0 0,-1 1-1 0 0,0-1 1 0 0,-1-1-1 0 0,1 1 1 0 0,-1-1-1 0 0,-1-1 1 0 0,0 0 0 0 0,1 0-1 0 0,-2 0 1 0 0,1-1-1 0 0,-1-1 1 0 0,0 1-1 0 0,0-2 1 0 0,0 1-1 0 0,0-1 1 0 0,0-1-1 0 0,-1 0 1 0 0,1-1 0 0 0,-1 1-1 0 0,0-2 1 0 0,-4 0 31 0 0,7-30-4211 0 0,56-1 897 0 0,-27 23 1991 0 0</inkml:trace>
  <inkml:trace contextRef="#ctx0" brushRef="#br0" timeOffset="1074.763">535 519 1016 0 0,'-1'0'94'0'0,"0"0"0"0"0,0 0 1 0 0,1 0-1 0 0,-1 0 0 0 0,0 0 0 0 0,1-1 0 0 0,-1 1 0 0 0,0 0 0 0 0,1 0 1 0 0,-1-1-1 0 0,0 1 0 0 0,1-1 0 0 0,-1 1 0 0 0,0 0 0 0 0,1-1 1 0 0,-1 1-1 0 0,1-1 0 0 0,-1 1 0 0 0,1-1 0 0 0,-1 1 0 0 0,1-1 0 0 0,0 0 1 0 0,-1 1-1 0 0,1-1 0 0 0,0 0 0 0 0,-1 1 0 0 0,1-1 0 0 0,0 0 1 0 0,0 1-1 0 0,-1-1 0 0 0,1 0 0 0 0,0 1 0 0 0,0-1 0 0 0,0 0 0 0 0,0 0 1 0 0,0 1-1 0 0,0-1 0 0 0,0 0 0 0 0,0 1 0 0 0,1-1 0 0 0,-1 0 1 0 0,0 1-1 0 0,0-1 0 0 0,0 0 0 0 0,1 1 0 0 0,-1-1 0 0 0,0 0 0 0 0,1 1 1 0 0,-1-1-1 0 0,1 0 0 0 0,-1 1 0 0 0,1-1 0 0 0,-1 1 0 0 0,1-1 1 0 0,-1 1-95 0 0,-11 1 88 0 0,0 2 1 0 0,0-1 0 0 0,0 1 0 0 0,0 1-1 0 0,1 0 1 0 0,-1 0 0 0 0,1 1 0 0 0,0 0-1 0 0,1 1 1 0 0,-1 0 0 0 0,1 1 0 0 0,0 0-1 0 0,1 0 1 0 0,-1 1 0 0 0,1 0 0 0 0,1 0-1 0 0,0 1 1 0 0,-1 1-89 0 0,10-8 43 0 0,-1 1-1 0 0,1-1 0 0 0,0 0 1 0 0,-1 0-1 0 0,1 0 1 0 0,0 0-1 0 0,0-1 1 0 0,0 1-1 0 0,1 0 1 0 0,-1-1-1 0 0,0 1 1 0 0,1-1-1 0 0,-1 0 0 0 0,0 0 1 0 0,1 0-1 0 0,0 0 1 0 0,-1 0-1 0 0,1-1 1 0 0,-1 1-1 0 0,1-1 1 0 0,0 0-1 0 0,0 1 1 0 0,-1-1-1 0 0,1 0 0 0 0,0-1 1 0 0,-1 1-1 0 0,1 0 1 0 0,0-1-1 0 0,-1 0 1 0 0,1 1-1 0 0,-1-1 1 0 0,1 0-1 0 0,-1 0 1 0 0,1-1-43 0 0,141-54-316 0 0,-133 48 276 0 0,-9 8-64 0 0,11 27-61 0 0,-3-21 127 0 0,1-1 0 0 0,-1-1 0 0 0,1 0 0 0 0,0 0 0 0 0,1-1 0 0 0,-1 0 1 0 0,1-1-1 0 0,-1 0 0 0 0,1-1 0 0 0,0-1 0 0 0,-1 0 0 0 0,1 0 0 0 0,7-2 38 0 0,7 2-200 0 0,-18 0 107 0 0,1-1 0 0 0,-1-1-1 0 0,0 1 1 0 0,1-1 0 0 0,-1-1 0 0 0,0 1 0 0 0,0-1-1 0 0,-1-1 1 0 0,1 0 0 0 0,0 0 0 0 0,-1 0-1 0 0,0-1 1 0 0,0 0 0 0 0,-1 0 0 0 0,1-1-1 0 0,-1 0 1 0 0,0 0 0 0 0,-1 0 0 0 0,1-1 0 0 0,-1 0-1 0 0,-1 0 1 0 0,1 0 0 0 0,-1 0 0 0 0,0-1-1 0 0,-1 0 1 0 0,0 0 0 0 0,0 0 0 0 0,0-2 93 0 0,8-29 450 0 0,-2-2-1 0 0,-2 1 1 0 0,-1-1 0 0 0,-3 0 0 0 0,0-36-450 0 0,-3 72 62 0 0,-1 1 1 0 0,1 0-1 0 0,-1 0 1 0 0,1 0-1 0 0,-1 0 1 0 0,0 0-1 0 0,0 0 1 0 0,-1 0-1 0 0,0 0 1 0 0,1 0-1 0 0,-1 0 1 0 0,0 0-1 0 0,-1 1 1 0 0,1-1-1 0 0,-1 1 1 0 0,1 0-1 0 0,-1 0 1 0 0,0 0-1 0 0,0 0 1 0 0,0 0-1 0 0,-1 1 1 0 0,1-1-1 0 0,-1 1 1 0 0,1 0-1 0 0,-1 0 1 0 0,0 0-1 0 0,0 1-62 0 0,3 1 61 0 0,-4 3-10 0 0,-4 7 5 0 0,1 0 0 0 0,0 1 0 0 0,0 0 0 0 0,1 0 0 0 0,1 1 0 0 0,-1 0 0 0 0,2 0-1 0 0,0 1 1 0 0,0-1 0 0 0,2 1 0 0 0,-1 0 0 0 0,1 0 0 0 0,1 1 0 0 0,1-1 0 0 0,0 0 0 0 0,0 1 0 0 0,1-1 0 0 0,1 1 0 0 0,0-1-1 0 0,1 0 1 0 0,1 1 0 0 0,0-1 0 0 0,0 0 0 0 0,2-1 0 0 0,-1 1 0 0 0,2-1 0 0 0,-1 0 0 0 0,2 0 0 0 0,1 3-56 0 0,-7-12-23 0 0,0 1 1 0 0,1-1 0 0 0,-1 1 0 0 0,0-1-1 0 0,1 1 1 0 0,0-1 0 0 0,0 0-1 0 0,0 1 1 0 0,0-1 0 0 0,0 0 0 0 0,1-1-1 0 0,0 1 1 0 0,-1 0 0 0 0,1-1-1 0 0,0 1 1 0 0,0-1 0 0 0,0 0 0 0 0,0 0-1 0 0,1 0 1 0 0,-1 0 0 0 0,1-1-1 0 0,-1 0 1 0 0,1 1 0 0 0,-1-1 0 0 0,1 0-1 0 0,0-1 1 0 0,-1 1 0 0 0,1-1-1 0 0,0 1 1 0 0,0-1 0 0 0,-1 0 0 0 0,1-1-1 0 0,0 1 1 0 0,0 0 0 0 0,-1-1-1 0 0,1 0 1 0 0,0 0 0 0 0,-1 0 0 0 0,1-1-1 0 0,-1 1 1 0 0,1-1 0 0 0,-1 0-1 0 0,0 0 1 0 0,0 0 0 0 0,0 0 0 0 0,0 0-1 0 0,0-1 1 0 0,0 1 0 0 0,0-1-1 0 0,-1 0 1 0 0,0 0 0 0 0,2-2 22 0 0,12-29-212 0 0,-2 0 0 0 0,-1-1 0 0 0,-2-1 0 0 0,-2 0 1 0 0,-1 0-1 0 0,-1-1 0 0 0,-2 0 0 0 0,-1-24 212 0 0,6-24 153 0 0,-5 11 702 0 0,-5 73-761 0 0,-29 78 407 0 0,28-70-453 0 0,-5 34 67 0 0,3 0 1 0 0,1 1 0 0 0,2-1-1 0 0,2 0 1 0 0,2 1-1 0 0,1-1 1 0 0,6 15-116 0 0,-8-40-6 0 0,-3-14 23 0 0,-1 1 0 0 0,1 0 0 0 0,0 0 0 0 0,0 0 0 0 0,0 0 0 0 0,0 0 0 0 0,0-1 0 0 0,0 1-1 0 0,1 0 1 0 0,0 0 0 0 0,-1 0 0 0 0,1-1 0 0 0,0 1 0 0 0,0 0 0 0 0,1-1 0 0 0,-1 1-1 0 0,0-1 1 0 0,1 0 0 0 0,0 1 0 0 0,-1-1 0 0 0,1 0 0 0 0,0 0 0 0 0,0 0 0 0 0,0 0-1 0 0,1 0 1 0 0,-1 0 0 0 0,0-1 0 0 0,1 1 0 0 0,-1-1 0 0 0,1 0 0 0 0,-1 1 0 0 0,1-1 0 0 0,0 0-1 0 0,-1-1 1 0 0,1 1 0 0 0,0 0 0 0 0,0-1 0 0 0,0 1 0 0 0,-1-1 0 0 0,4 0-17 0 0,68-55-9 0 0,-67 47-9 0 0,1 0 0 0 0,0 1 1 0 0,0 1-1 0 0,0-1 0 0 0,1 1 1 0 0,0 0-1 0 0,0 1 0 0 0,0 0 1 0 0,1 1-1 0 0,0 0 0 0 0,0 0 1 0 0,0 1-1 0 0,0 1 0 0 0,0-1 1 0 0,5 1 17 0 0,-11 4-3 0 0,-1 0 0 0 0,0 0 0 0 0,1 1 0 0 0,-1-1 1 0 0,0 1-1 0 0,0-1 0 0 0,0 1 0 0 0,-1 0 1 0 0,1 0-1 0 0,-1 0 0 0 0,1 1 0 0 0,-1-1 0 0 0,0 1 1 0 0,0-1-1 0 0,-1 1 0 0 0,1 0 0 0 0,-1-1 0 0 0,0 1 1 0 0,0 0-1 0 0,0 0 0 0 0,0 0 0 0 0,-1 0 0 0 0,1 0 1 0 0,-1 0-1 0 0,0 0 0 0 0,0 0 0 0 0,-1 0 0 0 0,1 0 1 0 0,-1 0-1 0 0,0 0 0 0 0,0 0 0 0 0,0 0 1 0 0,-1-1-1 0 0,1 1 0 0 0,-1 0 0 0 0,0-1 0 0 0,-1 2 3 0 0,-85 98-548 0 0,75-96-104 0 0,0 0-1 0 0,0-1 1 0 0,0 0-1 0 0,-1-1 1 0 0,0-1 0 0 0,0 0-1 0 0,0-1 1 0 0,-1 0 0 0 0,1-1-1 0 0,-1-1 1 0 0,1 0 0 0 0,-7-1 652 0 0,6 0-1252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7:18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287 197 1616 0 0,'15'-15'2035'0'0,"-12"15"-1511"0"0,1-20 1066 0 0,22-6 2077 0 0,-35 57-3571 0 0,2 1 0 0 0,1 0 0 0 0,1 0-1 0 0,2 0 1 0 0,1 0 0 0 0,2 0 0 0 0,3 28-96 0 0,-2 4 150 0 0,21 105 116 0 0,-14-108-1167 0 0,-12-78-3282 0 0,-12-16 2470 0 0,4 8 597 0 0,1-2 54 0 0</inkml:trace>
  <inkml:trace contextRef="#ctx0" brushRef="#br0" timeOffset="309.225">284 1 1392 0 0,'-241'259'7115'0'0,"199"-197"-4864"0"0,96-46-974 0 0,223-51-1322 0 0,-24 5-5458 0 0,-194 13 1861 0 0,-49 14 2517 0 0</inkml:trace>
  <inkml:trace contextRef="#ctx0" brushRef="#br0" timeOffset="995.418">843 188 1224 0 0,'59'-19'8034'0'0,"-63"57"-6870"0"0,-39 257 206 0 0,43-291-1346 0 0,0 0 1 0 0,0 0-1 0 0,0 1 0 0 0,0-1 1 0 0,0 0-1 0 0,1 0 1 0 0,0 0-1 0 0,0 1 0 0 0,0-1 1 0 0,0 0-1 0 0,1 0 1 0 0,0-1-1 0 0,0 1 0 0 0,0 0 1 0 0,0 0-1 0 0,0-1 1 0 0,1 1-1 0 0,-1-1 0 0 0,1 0 1 0 0,0 0-1 0 0,0 0 1 0 0,0 0-1 0 0,1-1 0 0 0,-1 1 1 0 0,1-1-1 0 0,-1 1 1 0 0,1-1-1 0 0,0-1 0 0 0,0 1 1 0 0,0 0-1 0 0,0-1 1 0 0,0 0-1 0 0,0 0 1 0 0,0 0-1 0 0,0 0 0 0 0,0-1 1 0 0,1 0-1 0 0,-1 1 1 0 0,0-2-1 0 0,0 1 0 0 0,1 0 1 0 0,-1-1-1 0 0,0 0 1 0 0,0 0-1 0 0,0 0 0 0 0,0 0 1 0 0,0-1-1 0 0,1 0-24 0 0,9-8-36 0 0,0-1-1 0 0,-1-1 1 0 0,0 0-1 0 0,0-1 1 0 0,-2 0-1 0 0,0-1 1 0 0,0 0-1 0 0,-1-1 1 0 0,-1 0-1 0 0,2-3 37 0 0,11-17-61 0 0,-12 16 55 0 0,-10 19 3 0 0,1 0 0 0 0,-1 0-1 0 0,0 0 1 0 0,1 0-1 0 0,-1 0 1 0 0,0 1 0 0 0,1-1-1 0 0,-1 0 1 0 0,0 0-1 0 0,1 0 1 0 0,-1 0 0 0 0,1 0-1 0 0,-1 0 1 0 0,0-1-1 0 0,1 1 1 0 0,-1 0 0 0 0,0 0-1 0 0,1 0 1 0 0,-1 0-1 0 0,0 0 1 0 0,1 0 0 0 0,-1-1-1 0 0,0 1 1 0 0,1 0-1 0 0,-1 0 1 0 0,0 0 0 0 0,1-1-1 0 0,-1 1 1 0 0,0 0-1 0 0,0-1 1 0 0,1 1 0 0 0,-1 0-1 0 0,0 0 1 0 0,0-1-1 0 0,0 1 4 0 0,3 5-9 0 0,0 0 0 0 0,0 0-1 0 0,0-1 1 0 0,1 1 0 0 0,0-1-1 0 0,-1 0 1 0 0,2 0-1 0 0,-1 0 1 0 0,0 0 0 0 0,1-1-1 0 0,-1 1 1 0 0,1-1-1 0 0,0 0 1 0 0,0-1 0 0 0,1 1-1 0 0,-1-1 1 0 0,0 0 0 0 0,1-1-1 0 0,-1 1 1 0 0,1-1-1 0 0,-1 0 1 0 0,1 0 0 0 0,0-1-1 0 0,0 0 1 0 0,-1 0-1 0 0,1 0 1 0 0,1-1 9 0 0,14 2-8 0 0,0-1 0 0 0,1-1 0 0 0,-1-1 0 0 0,-1-1 0 0 0,1-1 1 0 0,0-1-1 0 0,-1 0 0 0 0,0-2 0 0 0,0 0 0 0 0,1-2 8 0 0,-17 6-24 0 0,0 0 1 0 0,0-1 0 0 0,0 0-1 0 0,0 0 1 0 0,-1 0-1 0 0,1 0 1 0 0,-1 0 0 0 0,0-1-1 0 0,0 0 1 0 0,-1 1-1 0 0,1-1 1 0 0,-1 0-1 0 0,0 0 1 0 0,0 0 0 0 0,-1-1-1 0 0,1 1 1 0 0,-1 0-1 0 0,-1-1 1 0 0,1 1 0 0 0,-1 0-1 0 0,0-1 1 0 0,0 1-1 0 0,0-1 1 0 0,-1 1 0 0 0,1 0-1 0 0,-1-1 1 0 0,-1 1-1 0 0,1 0 1 0 0,-1 0 0 0 0,0 0-1 0 0,0 0 1 0 0,-1 0-1 0 0,1 0 1 0 0,-1 0 0 0 0,0 1-1 0 0,0-1 1 0 0,-1 1-1 0 0,1 0 1 0 0,-1 0-1 0 0,0 0 1 0 0,0 1 0 0 0,0-1-1 0 0,-1 1 1 0 0,1 0-1 0 0,-1 0 1 0 0,-2 0 23 0 0,-86-49-274 0 0,7 5-3695 0 0,79 37 53 0 0,7 10 2708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7:25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1184 0 0,'-17'7'2202'0'0,"-3"8"-1930"0"0,1 1 1 0 0,1 1-1 0 0,1 0 1 0 0,0 1-1 0 0,2 1 1 0 0,0 1 0 0 0,1 0-1 0 0,1 1 1 0 0,0 0-1 0 0,2 1 1 0 0,1 1-1 0 0,0-1 1 0 0,2 2-1 0 0,1-1 1 0 0,0 1 0 0 0,2 0-1 0 0,1 0 1 0 0,1 1-1 0 0,1-1 1 0 0,1 5-273 0 0,1-24 43 0 0,0 1 1 0 0,1-1 0 0 0,-1 0-1 0 0,1 1 1 0 0,1-1-1 0 0,-1 0 1 0 0,1 0 0 0 0,0 0-1 0 0,0 0 1 0 0,0 0-1 0 0,1 0 1 0 0,0-1 0 0 0,0 1-1 0 0,0-1 1 0 0,0 0-1 0 0,1 0 1 0 0,-1 0 0 0 0,1 0-1 0 0,0 0 1 0 0,0-1-1 0 0,1 0 1 0 0,-1 0 0 0 0,1 0-1 0 0,-1 0 1 0 0,1-1-1 0 0,0 0 1 0 0,0 0 0 0 0,2 0-44 0 0,146 22 554 0 0,-140-24-573 0 0,0 0 1 0 0,1-1-1 0 0,-1-1 0 0 0,0-1 0 0 0,0 0 0 0 0,0 0 1 0 0,-1-1-1 0 0,1-1 0 0 0,-1 0 0 0 0,0-1 0 0 0,0 0 0 0 0,-1 0 1 0 0,3-4 18 0 0,-12 9-8 0 0,0-1 1 0 0,0 1 0 0 0,0-1 0 0 0,0 0-1 0 0,-1 0 1 0 0,1 0 0 0 0,0 0 0 0 0,-1 0 0 0 0,1 0-1 0 0,-1 0 1 0 0,0 0 0 0 0,0-1 0 0 0,0 1-1 0 0,0 0 1 0 0,0-1 0 0 0,0 1 0 0 0,-1-1-1 0 0,1 1 1 0 0,-1-1 0 0 0,0 1 0 0 0,0-1 0 0 0,0 0-1 0 0,0 1 1 0 0,0-1 0 0 0,0 1 0 0 0,-1-1-1 0 0,1 1 1 0 0,-1-1 0 0 0,0 1 0 0 0,0-1-1 0 0,0 1 1 0 0,0 0 0 0 0,0-1 0 0 0,0 1-1 0 0,0 0 1 0 0,-1 0 0 0 0,1 0 0 0 0,-1 0 0 0 0,0 0-1 0 0,0 0 1 0 0,1 0 0 0 0,-2 0 7 0 0,-90-64-112 0 0,-53 21-34 0 0,46 35-3065 0 0,84 24-258 0 0,19-11 2159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7:2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1212 0 0,'2'-13'1252'0'0,"28"24"4407"0"0,-24-3-6177 0 0,-1 58 642 0 0,45 234 305 0 0,-12-126 472 0 0,-15-222 187 0 0,-21 41-1105 0 0,1-1 1 0 0,0 0 0 0 0,0 1-1 0 0,0 0 1 0 0,1 0-1 0 0,0 0 1 0 0,1 0-1 0 0,-1 1 1 0 0,1-1-1 0 0,1 1 1 0 0,-1 1-1 0 0,1-1 1 0 0,0 1-1 0 0,0 0 1 0 0,0 0-1 0 0,1 0 1 0 0,0 1-1 0 0,0 0 1 0 0,0 1-1 0 0,0-1 1 0 0,1 1-1 0 0,-1 1 1 0 0,1-1 0 0 0,2 1 16 0 0,-6 2-6 0 0,-1 0 0 0 0,0 1 1 0 0,1 0-1 0 0,-1-1 0 0 0,0 1 1 0 0,0 0-1 0 0,0 0 0 0 0,1 1 1 0 0,-1-1-1 0 0,0 1 0 0 0,0 0 1 0 0,-1-1-1 0 0,1 1 0 0 0,0 0 1 0 0,-1 1-1 0 0,1-1 1 0 0,-1 0-1 0 0,0 1 0 0 0,1 0 1 0 0,-1-1-1 0 0,0 1 0 0 0,-1 0 1 0 0,1 0-1 0 0,-1 0 0 0 0,1 0 1 0 0,-1 0-1 0 0,0 0 0 0 0,0 1 1 0 0,0-1-1 0 0,0 0 0 0 0,-1 0 1 0 0,1 1-1 0 0,-1-1 1 0 0,0 1-1 0 0,0-1 0 0 0,0 1 6 0 0,-7 6-48 0 0,0-1 0 0 0,-1 0 0 0 0,0-1 0 0 0,0 0-1 0 0,-1 0 1 0 0,0-1 0 0 0,0 0 0 0 0,-1 0 0 0 0,0-1 0 0 0,0 0 0 0 0,-1-1-1 0 0,1 0 1 0 0,-1-1 0 0 0,0 0 0 0 0,0-1 0 0 0,-1 0 0 0 0,1-1 0 0 0,0 0-1 0 0,-1-1 1 0 0,0 0 0 0 0,1 0 0 0 0,-1-2 0 0 0,-7 0 48 0 0,-39-29-1917 0 0,48 1-1635 0 0,10 20 2372 0 0</inkml:trace>
  <inkml:trace contextRef="#ctx0" brushRef="#br0" timeOffset="423.985">551 450 1268 0 0,'0'0'515'0'0,"-23"3"2289"0"0,-165 117-947 0 0,219-111-619 0 0,35-23-1217 0 0,31-10-99 0 0,-96 23 26 0 0,-1 1 12 0 0,0 0 46 0 0,0 0 33 0 0,0 0-14 0 0,3 4-94 0 0,-1-1 0 0 0,1 1 1 0 0,0-1-1 0 0,0 0 0 0 0,0 0 1 0 0,0 0-1 0 0,0 0 1 0 0,1-1-1 0 0,-1 0 0 0 0,1 1 1 0 0,0-1-1 0 0,0 0 0 0 0,0-1 1 0 0,0 1-1 0 0,0-1 0 0 0,0 0 1 0 0,0 0-1 0 0,0 0 0 0 0,1 0 1 0 0,-1-1-1 0 0,0 1 1 0 0,0-1-1 0 0,4-1 69 0 0,51-17-2932 0 0,-42 8 1764 0 0</inkml:trace>
  <inkml:trace contextRef="#ctx0" brushRef="#br0" timeOffset="718.667">798 107 1332 0 0,'-7'-55'5131'0'0,"-4"94"-3995"0"0,6-11-1083 0 0,0 0 0 0 0,2 1 0 0 0,1 0 0 0 0,2-1 0 0 0,0 1 0 0 0,2-1 1 0 0,1 1-1 0 0,2-1 0 0 0,1 0 0 0 0,0 0 0 0 0,2 0 0 0 0,2-1 0 0 0,0 0 0 0 0,2-1 0 0 0,2 2-53 0 0,-13-27-88 0 0,0-1-1 0 0,0 1 1 0 0,0 0-1 0 0,1 0 1 0 0,-1-1-1 0 0,0 1 1 0 0,1-1-1 0 0,-1 1 1 0 0,0-1-1 0 0,1 0 1 0 0,-1 1-1 0 0,1-1 1 0 0,-1 0-1 0 0,1 0 1 0 0,-1 0-1 0 0,0 0 1 0 0,1 0-1 0 0,-1 0 1 0 0,1-1-1 0 0,-1 1 1 0 0,1 0-1 0 0,-1-1 1 0 0,0 1-1 0 0,1-1 1 0 0,-1 1-1 0 0,0-1 1 0 0,0 0-1 0 0,1 0 1 0 0,-1 1-1 0 0,0-1 1 0 0,0 0-1 0 0,0 0 1 0 0,0 0-1 0 0,0 0 1 0 0,0 0-1 0 0,0 0 1 0 0,0-1-1 0 0,0 1 1 0 0,-1 0-1 0 0,1 0 1 0 0,0-1-1 0 0,-1 1 1 0 0,1 0-1 0 0,-1-1 1 0 0,0 1-1 0 0,1-1 1 0 0,-1 1-1 0 0,0 0 1 0 0,0-1-1 0 0,0 1 1 0 0,0-1-1 0 0,0 1 1 0 0,0-1-1 0 0,0 1 1 0 0,0-1 88 0 0,9-24-1256 0 0</inkml:trace>
  <inkml:trace contextRef="#ctx0" brushRef="#br0" timeOffset="1078.711">986 0 2436 0 0,'0'14'2434'0'0,"-6"130"-1056"0"0,10-78-1041 0 0,2-1 0 0 0,4 0 0 0 0,2 0 0 0 0,7 14-337 0 0,2 11 523 0 0,-21-89-501 0 0,1 0 1 0 0,0 0-1 0 0,0 0 0 0 0,1-1 0 0 0,-1 1 0 0 0,0 0 0 0 0,0-1 0 0 0,0 1 0 0 0,0 0 0 0 0,1-1 0 0 0,-1 0 0 0 0,0 1 1 0 0,1-1-1 0 0,-1 0 0 0 0,0 1 0 0 0,1-1 0 0 0,-1 0 0 0 0,0 0 0 0 0,1 0 0 0 0,-1 0 0 0 0,0 0 0 0 0,1-1 0 0 0,-1 1 0 0 0,0 0 1 0 0,0-1-1 0 0,1 1 0 0 0,-1-1 0 0 0,0 1 0 0 0,0-1 0 0 0,1 1 0 0 0,-1-1 0 0 0,0 0 0 0 0,0 0 0 0 0,0 1 0 0 0,0-1 1 0 0,0 0-1 0 0,0 0 0 0 0,0 0 0 0 0,-1 0 0 0 0,2-1-22 0 0,5-3-48 0 0,115-34-1029 0 0,-115 41 1101 0 0,-1-1-1 0 0,1 1 1 0 0,0 0 0 0 0,-1 1-1 0 0,0 0 1 0 0,1 0 0 0 0,-1 0-1 0 0,0 1 1 0 0,-1-1 0 0 0,1 2-1 0 0,-1-1 1 0 0,0 0-1 0 0,0 1 1 0 0,0 0 0 0 0,0 0-1 0 0,-1 1 1 0 0,0-1 0 0 0,0 1-1 0 0,0 0 1 0 0,-1 0 0 0 0,0 0-1 0 0,0 0 1 0 0,0 1 0 0 0,-1-1-1 0 0,0 1 1 0 0,-1 0-1 0 0,1-1 1 0 0,-1 5-24 0 0,-4-5-44 0 0,0 0 1 0 0,-1 0-1 0 0,0 0 0 0 0,0-1 0 0 0,0 1 0 0 0,-1-1 1 0 0,1 0-1 0 0,-1-1 0 0 0,-1 1 0 0 0,1-1 0 0 0,-1 0 1 0 0,1 0-1 0 0,-1-1 0 0 0,0 1 0 0 0,0-1 0 0 0,-1-1 0 0 0,1 1 1 0 0,-1-1-1 0 0,1 0 0 0 0,-1-1 0 0 0,0 0 0 0 0,1 0 1 0 0,-7 0 43 0 0,8-1-200 0 0,0-1 0 0 0,1 0 0 0 0,-1 0 0 0 0,0-1 0 0 0,1 1 1 0 0,-1-1-1 0 0,1 0 0 0 0,0 0 0 0 0,0 0 0 0 0,-1-1 0 0 0,1 0 0 0 0,1 0 1 0 0,-1 0-1 0 0,0 0 0 0 0,1 0 0 0 0,0-1 0 0 0,0 1 0 0 0,0-1 0 0 0,0 0 0 0 0,0 0 1 0 0,0-1 199 0 0,-9-17-1256 0 0</inkml:trace>
  <inkml:trace contextRef="#ctx0" brushRef="#br0" timeOffset="1372.97">1535 468 1984 0 0,'1'1'276'0'0,"0"0"0"0"0,0 0-1 0 0,0-1 1 0 0,0 1 0 0 0,0-1 0 0 0,1 1 0 0 0,-1-1-1 0 0,0 1 1 0 0,0-1 0 0 0,0 0 0 0 0,0 0-1 0 0,1 1 1 0 0,-1-1 0 0 0,0 0 0 0 0,0 0-1 0 0,0 0 1 0 0,1 0 0 0 0,-1-1 0 0 0,0 1-1 0 0,0 0 1 0 0,0 0 0 0 0,0-1 0 0 0,1 1 0 0 0,-1 0-1 0 0,0-1 1 0 0,0 0 0 0 0,0 1 0 0 0,0-1-1 0 0,0 1 1 0 0,0-1 0 0 0,0 0 0 0 0,0 0-1 0 0,0 0 1 0 0,-1 1 0 0 0,1-1 0 0 0,0 0-1 0 0,0 0 1 0 0,-1 0 0 0 0,1 0 0 0 0,0 0 0 0 0,-1 0-1 0 0,1-1 1 0 0,-1 1 0 0 0,0 0 0 0 0,1 0-1 0 0,-1-1-275 0 0,4-13 2086 0 0,-25 17-7896 0 0,-10 5 2188 0 0,10-7-263 0 0,21 0 2687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7:2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27 115 1520 0 0,'5'-15'1921'0'0,"4"-9"2727"0"0,-3 44-3176 0 0,22 292-1329 0 0,33-53 46 0 0,-51-208-329 0 0,-35-71-2896 0 0,-15-37-835 0 0,28 35 2453 0 0</inkml:trace>
  <inkml:trace contextRef="#ctx0" brushRef="#br0" timeOffset="557.993">11 177 856 0 0,'-10'-40'3777'0'0,"28"-20"-2579"0"0,-9 44-1019 0 0,-7 12-155 0 0,-1 0 0 0 0,1 1 0 0 0,0-1-1 0 0,1 0 1 0 0,-1 1 0 0 0,1 0-1 0 0,-1-1 1 0 0,1 1 0 0 0,0 0 0 0 0,0 0-1 0 0,0 1 1 0 0,1-1 0 0 0,-1 1-1 0 0,1-1 1 0 0,-1 1 0 0 0,1 0 0 0 0,0 1-1 0 0,0-1 1 0 0,0 0 0 0 0,0 1-1 0 0,0 0 1 0 0,0 0 0 0 0,2 0-24 0 0,1 3 9 0 0,-1 0 0 0 0,0 1 1 0 0,0 0-1 0 0,0 0 0 0 0,-1 0 0 0 0,1 1 1 0 0,-1 0-1 0 0,1 0 0 0 0,-1 0 0 0 0,0 1 1 0 0,-1-1-1 0 0,1 1 0 0 0,-1 0 0 0 0,0 1 1 0 0,0-1-1 0 0,-1 1 0 0 0,1 0 0 0 0,-1-1 1 0 0,-1 2-1 0 0,1-1 0 0 0,-1 0 0 0 0,0 0 1 0 0,0 1-1 0 0,-1-1 0 0 0,0 1 0 0 0,0-1 1 0 0,0 1-1 0 0,-1 0 0 0 0,0-1 0 0 0,-1 2-9 0 0,-9 203 570 0 0,-4-145 118 0 0,66-62-716 0 0,-41-5 36 0 0,0 0 0 0 0,-1 1 0 0 0,1 1 0 0 0,0-1 0 0 0,0 2 0 0 0,-1-1 0 0 0,1 2 0 0 0,-1-1 1 0 0,0 1-1 0 0,1 1 0 0 0,-1 0 0 0 0,-1 0 0 0 0,1 1 0 0 0,-1 0 0 0 0,0 1 0 0 0,0 0 0 0 0,0 0 0 0 0,-1 1 0 0 0,0 0 0 0 0,0 1 1 0 0,-1 0-1 0 0,0 0 0 0 0,0 0 0 0 0,-1 1 0 0 0,0 0 0 0 0,0 0 0 0 0,-1 1 0 0 0,0-1 0 0 0,-1 1 0 0 0,0 0 0 0 0,-1 0-8 0 0,-5-1 50 0 0,-1-1 0 0 0,-1 0-1 0 0,1 0 1 0 0,-1 0 0 0 0,0 0-1 0 0,-1-1 1 0 0,0 0 0 0 0,0 0-1 0 0,-1 0 1 0 0,1-1 0 0 0,-1 1-1 0 0,-1-1 1 0 0,1-1 0 0 0,-1 1-1 0 0,0-1 1 0 0,-1 0 0 0 0,1-1-1 0 0,-1 0 1 0 0,0 0 0 0 0,0 0-1 0 0,0-1 1 0 0,0-1 0 0 0,-1 1-1 0 0,1-1 1 0 0,-7 0-50 0 0,9 1-195 0 0,0-2 1 0 0,0 1 0 0 0,0-1-1 0 0,0 0 1 0 0,-1 0-1 0 0,1 0 1 0 0,0-1-1 0 0,0 0 1 0 0,-1-1 0 0 0,1 1-1 0 0,0-1 1 0 0,0 0-1 0 0,0-1 1 0 0,0 1-1 0 0,0-1 1 0 0,0 0 0 0 0,0-1-1 0 0,1 0 1 0 0,-1 1-1 0 0,1-2 1 0 0,0 1-1 0 0,0-1 1 0 0,0 1 0 0 0,0-1-1 0 0,0-1 1 0 0,1 1-1 0 0,0-1 1 0 0,0 0-1 0 0,0 0 1 0 0,1 0 0 0 0,-1 0-1 0 0,1 0 1 0 0,0-1-1 0 0,-1-4 195 0 0,-2-17-1184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7:2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339 440 1372 0 0,'2'-3'719'0'0,"9"-8"-103"0"0,-8 8-35 0 0,3-12 383 0 0,47-37 287 0 0,-4-4 630 0 0,-49 55-1824 0 0,-36-35 71 0 0,21 34-143 0 0,0 1 0 0 0,0 0-1 0 0,0 1 1 0 0,0 0 0 0 0,0 1-1 0 0,-1 1 1 0 0,1 0 0 0 0,1 1-1 0 0,-1 1 1 0 0,0 0 0 0 0,1 1-1 0 0,0 1 1 0 0,0 0 0 0 0,0 1-1 0 0,1 0 1 0 0,0 1 0 0 0,1 1-1 0 0,-1 0 1 0 0,2 0 0 0 0,-1 1-1 0 0,1 1 1 0 0,-8 10 15 0 0,7-9-3 0 0,0 1 0 0 0,0 0-1 0 0,2 0 1 0 0,-1 2 0 0 0,2-1 0 0 0,0 1 0 0 0,1 0 0 0 0,0 1-1 0 0,-2 7 4 0 0,10-21 17 0 0,0-1-1 0 0,0 0 0 0 0,0 1 0 0 0,0-1 1 0 0,0 0-1 0 0,0 0 0 0 0,0 1 1 0 0,0-1-1 0 0,1 0 0 0 0,-1 0 0 0 0,0 0 1 0 0,1 1-1 0 0,-1-1 0 0 0,1 0 1 0 0,-1 0-1 0 0,1 0 0 0 0,0 0 0 0 0,-1 0 1 0 0,1 0-1 0 0,0 0 0 0 0,0 0 1 0 0,0 0-1 0 0,0 0 0 0 0,0 0 0 0 0,0-1 1 0 0,0 1-1 0 0,0 0 0 0 0,0-1 1 0 0,0 1-1 0 0,0 0 0 0 0,0-1 0 0 0,1 1 1 0 0,-1-1-1 0 0,0 0 0 0 0,0 0 1 0 0,0 1-1 0 0,1-1 0 0 0,-1 0 0 0 0,0 0 1 0 0,0 0-1 0 0,1 0 0 0 0,-1 0 1 0 0,0 0-1 0 0,1-1 0 0 0,-1 1 0 0 0,0 0 1 0 0,0-1-1 0 0,0 1 0 0 0,1-1 1 0 0,-1 1-17 0 0,62-13-5 0 0,67-78-529 0 0,-94 153-266 0 0,-19-2 579 0 0,-3-111 606 0 0,17-71-535 0 0,-29 121 120 0 0,0 0 1 0 0,1 0-1 0 0,-1 0 0 0 0,0 0 0 0 0,1 1 0 0 0,-1-1 0 0 0,0 1 0 0 0,1 0 0 0 0,-1-1 1 0 0,1 1-1 0 0,-1 0 0 0 0,1 0 0 0 0,-1 1 0 0 0,1-1 0 0 0,-1 0 0 0 0,0 1 1 0 0,1 0-1 0 0,-1-1 0 0 0,0 1 0 0 0,1 0 0 0 0,-1 0 0 0 0,0 0 0 0 0,0 1 0 0 0,0-1 1 0 0,0 0-1 0 0,0 1 0 0 0,0-1 0 0 0,0 1 0 0 0,-1 0 0 0 0,1 0 0 0 0,0-1 0 0 0,-1 1 1 0 0,1 0-1 0 0,-1 1 0 0 0,0-1 0 0 0,0 0 0 0 0,0 0 0 0 0,0 0 30 0 0,6 6-168 0 0,-2-2 58 0 0,1 1-1 0 0,0-1 0 0 0,0 0 0 0 0,0 0 0 0 0,1-1 0 0 0,0 1 0 0 0,0-2 0 0 0,0 1 0 0 0,1-1 0 0 0,-1 0 0 0 0,1 0 0 0 0,0-1 0 0 0,0 0 0 0 0,0-1 0 0 0,1 0 0 0 0,-1 0 1 0 0,1-1-1 0 0,-1 0 0 0 0,1 0 0 0 0,-1-1 0 0 0,1 0 0 0 0,-1 0 0 0 0,3-1 111 0 0,30-12-621 0 0,-7 0-249 0 0</inkml:trace>
  <inkml:trace contextRef="#ctx0" brushRef="#br0" timeOffset="405.556">1001 350 888 0 0,'-21'6'222'0'0,"1"2"0"0"0,0 0 0 0 0,0 1 0 0 0,1 1 0 0 0,1 1 0 0 0,-1 0 0 0 0,2 1 0 0 0,-1 2 0 0 0,2-1 0 0 0,0 2 0 0 0,0 0 0 0 0,2 1 0 0 0,0 0 0 0 0,-5 9-222 0 0,20-23 17 0 0,0-1 0 0 0,0 1 0 0 0,0 0 0 0 0,1-1 0 0 0,-1 0 0 0 0,0 1 0 0 0,1-1 0 0 0,-1 0 0 0 0,1 0 0 0 0,-1 0 0 0 0,1 0 0 0 0,-1 0-1 0 0,1 0 1 0 0,0 0 0 0 0,0 0 0 0 0,-1-1 0 0 0,1 1 0 0 0,0-1 0 0 0,0 1 0 0 0,0-1 0 0 0,0 0 0 0 0,0 0 0 0 0,0 0 0 0 0,-1 0 0 0 0,1 0 0 0 0,0 0 0 0 0,0 0-1 0 0,0 0 1 0 0,0-1 0 0 0,0 1 0 0 0,-1-1 0 0 0,1 0 0 0 0,0 1 0 0 0,0-1 0 0 0,-1 0 0 0 0,1 0 0 0 0,0 0 0 0 0,0-1-17 0 0,10-1-102 0 0,0 0 0 0 0,0-1 0 0 0,-1-1 0 0 0,1 0 0 0 0,-1-1 1 0 0,0 0-1 0 0,-1 0 0 0 0,1-1 0 0 0,-1-1 0 0 0,0 0 0 0 0,-1 0 0 0 0,0-1 0 0 0,-1 0 1 0 0,1 0-1 0 0,-2-1 0 0 0,1 0 0 0 0,-1 0 0 0 0,-1-1 0 0 0,0 0 0 0 0,-1 0 0 0 0,0-1 1 0 0,0 0-1 0 0,-1 1 0 0 0,1-8 102 0 0,-3 0 383 0 0,0-1-1 0 0,-1 1 1 0 0,-1 0 0 0 0,-1-1 0 0 0,-1 1-1 0 0,0 0 1 0 0,-2 0 0 0 0,0 0 0 0 0,-1 0-1 0 0,-1 1 1 0 0,-1-1 0 0 0,0 2 0 0 0,-1-1-1 0 0,-1 1 1 0 0,-1 0 0 0 0,-3-3-383 0 0,12 18 37 0 0,0 1 0 0 0,0 0 0 0 0,0-1 0 0 0,0 1-1 0 0,0 0 1 0 0,0 0 0 0 0,0-1 0 0 0,0 1 0 0 0,0 0 0 0 0,0 0 0 0 0,-1 0 0 0 0,1 1 0 0 0,0-1 0 0 0,-1 0 0 0 0,1 0 0 0 0,-1 1 0 0 0,1-1 0 0 0,-1 1 0 0 0,1-1 0 0 0,-1 1 0 0 0,1 0 0 0 0,-1-1-1 0 0,1 1 1 0 0,-1 0 0 0 0,0 0 0 0 0,1 0 0 0 0,-1 0 0 0 0,1 0 0 0 0,-1 1 0 0 0,0-1 0 0 0,1 0 0 0 0,-1 1 0 0 0,1 0 0 0 0,-1-1 0 0 0,1 1 0 0 0,0-1 0 0 0,-1 1 0 0 0,1 0 0 0 0,0 0-1 0 0,-1 0 1 0 0,1 0 0 0 0,0 0 0 0 0,0 0 0 0 0,0 0 0 0 0,0 1 0 0 0,0-1 0 0 0,0 0 0 0 0,0 0 0 0 0,0 1 0 0 0,0-1 0 0 0,1 1 0 0 0,-1-1 0 0 0,0 1 0 0 0,1-1 0 0 0,-1 2-37 0 0,-25 88 130 0 0,27-64-555 0 0,1 1 0 0 0,2-1 0 0 0,0 0-1 0 0,2-1 1 0 0,1 1 0 0 0,2-1 0 0 0,0 0 0 0 0,1-1 0 0 0,2 0 0 0 0,0-1 0 0 0,15 21 425 0 0,-16-24-895 0 0,12 18-480 0 0,-3-4 40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7:35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377 682 860 0 0,'-17'-33'4742'0'0,"-63"26"-4034"0"0,69 7-284 0 0,-4 1-318 0 0,-1 2-1 0 0,1 0 1 0 0,0 0-1 0 0,0 1 1 0 0,1 1-1 0 0,-1 1 1 0 0,1 0-1 0 0,0 0 1 0 0,0 2-1 0 0,1 0 1 0 0,0 0 0 0 0,0 1-1 0 0,1 1 1 0 0,1 0-1 0 0,-1 0 1 0 0,1 2-1 0 0,1-1 1 0 0,0 1-1 0 0,-4 7-105 0 0,14-17 16 0 0,-1 0-1 0 0,1-1 1 0 0,-1 1-1 0 0,1 0 1 0 0,-1 0-1 0 0,1 0 0 0 0,0 0 1 0 0,0-1-1 0 0,0 1 1 0 0,0 0-1 0 0,0 0 1 0 0,1 0-1 0 0,-1 0 0 0 0,1-1 1 0 0,-1 1-1 0 0,1 0 1 0 0,-1 0-1 0 0,1-1 0 0 0,0 1 1 0 0,0 0-1 0 0,0-1 1 0 0,0 1-1 0 0,0-1 1 0 0,0 1-1 0 0,0-1 0 0 0,1 0 1 0 0,-1 1-1 0 0,0-1 1 0 0,1 0-1 0 0,-1 0 1 0 0,1 0-1 0 0,-1 0 0 0 0,1 0 1 0 0,0 0-1 0 0,-1 0 1 0 0,1-1-1 0 0,0 1 1 0 0,0-1-1 0 0,-1 1 0 0 0,1-1 1 0 0,0 0-1 0 0,0 1 1 0 0,1-1-16 0 0,88 14 27 0 0,-65-11-145 0 0,-1-2 0 0 0,0-1-1 0 0,1-1 1 0 0,-1-1 0 0 0,0-1 0 0 0,0-1 0 0 0,-1-2 0 0 0,1 0 0 0 0,-1-2 0 0 0,0 0 0 0 0,-1-2 0 0 0,0 0 0 0 0,7-6 118 0 0,-28 16 9 0 0,-1-1-1 0 0,1 0 0 0 0,0 0 0 0 0,-1 0 1 0 0,1 0-1 0 0,-1 0 0 0 0,1 0 0 0 0,-1 0 1 0 0,1-1-1 0 0,-1 1 0 0 0,0 0 0 0 0,1-1 1 0 0,-1 1-1 0 0,0-1 0 0 0,0 1 0 0 0,0-1 1 0 0,0 0-1 0 0,-1 1 0 0 0,1-1 0 0 0,0 0 0 0 0,-1 0 1 0 0,1 0-1 0 0,-1 1 0 0 0,1-1 0 0 0,-1 0 1 0 0,0 0-1 0 0,0 0 0 0 0,0 0 0 0 0,0 0 1 0 0,0 0-1 0 0,0 1 0 0 0,-1-1 0 0 0,1 0 1 0 0,-1 0-1 0 0,1 0 0 0 0,-1 0 0 0 0,0 1 1 0 0,1-1-1 0 0,-1 0 0 0 0,0 1 0 0 0,0-1 1 0 0,0 1-1 0 0,-1-1 0 0 0,1 1 0 0 0,0-1 1 0 0,0 1-1 0 0,-1 0 0 0 0,1-1 0 0 0,-1 1 1 0 0,0 0-9 0 0,-90-36 595 0 0,-26 22 24 0 0,160-6-991 0 0,27-6-112 0 0,201-99-1417 0 0,-260 118 1964 0 0,0-1 0 0 0,0 0 1 0 0,-1 0-1 0 0,0-1 0 0 0,-1-1 1 0 0,0 1-1 0 0,-1-1 1 0 0,0-1-1 0 0,0 1 0 0 0,-1-1 1 0 0,-1 0-1 0 0,0-1 0 0 0,-1 1 1 0 0,0-1-1 0 0,-1 0 1 0 0,0 0-1 0 0,-1 0 0 0 0,0 0 1 0 0,-2 0-1 0 0,1 0 0 0 0,-1-1 1 0 0,-1 1-1 0 0,-1 0-63 0 0,1-2 326 0 0,-1 1 0 0 0,-1 0 0 0 0,-1 0 0 0 0,0 0 0 0 0,-1 0 1 0 0,0 1-1 0 0,-1-1 0 0 0,0 1 0 0 0,-1 1 0 0 0,-1-1 0 0 0,0 1 0 0 0,0 1 0 0 0,-2-1 0 0 0,1 2 0 0 0,-7-6-326 0 0,15 15 32 0 0,0 0-1 0 0,-1 1 1 0 0,1-1-1 0 0,0 1 1 0 0,0 0-1 0 0,-1-1 1 0 0,1 1-1 0 0,0 0 1 0 0,-1 0-1 0 0,1 0 1 0 0,0 0 0 0 0,0 0-1 0 0,-1 0 1 0 0,1 0-1 0 0,0 0 1 0 0,-1 0-1 0 0,1 1 1 0 0,0-1-1 0 0,-1 1 1 0 0,1-1-1 0 0,0 1 1 0 0,0-1-1 0 0,0 1 1 0 0,0 0-1 0 0,0-1 1 0 0,-1 1-1 0 0,1 0 1 0 0,0 0-1 0 0,0 0 1 0 0,1 0 0 0 0,-1 0-1 0 0,0 0 1 0 0,0 0-1 0 0,0 0 1 0 0,1 0-1 0 0,-1 0 1 0 0,1 0-1 0 0,-1 1 1 0 0,1-1-1 0 0,-1 0 1 0 0,1 0-1 0 0,-1 1 1 0 0,1-1-1 0 0,0 0 1 0 0,0 1-1 0 0,0-1 1 0 0,0 0 0 0 0,0 1-32 0 0,-17 70 165 0 0,12 3 108 0 0,4 1-1 0 0,3-1 1 0 0,4 0-1 0 0,11 57-272 0 0,-17-132 0 0 0,34 220 216 0 0,4 29-1565 0 0,-26-86-2580 0 0,-11-158 3641 0 0,-1 0 0 0 0,-1-1 0 0 0,1 1 1 0 0,0-1-1 0 0,-1 1 0 0 0,0-1 0 0 0,0 1 0 0 0,-1-1 0 0 0,1 0 0 0 0,-1 0 0 0 0,0 1 0 0 0,0-1 0 0 0,0 0 0 0 0,-1-1 0 0 0,1 1 0 0 0,-1 0 0 0 0,0-1 0 0 0,0 1 0 0 0,0-1 0 0 0,0 0 0 0 0,-1 0 0 0 0,0 0 0 0 0,1-1 1 0 0,-1 1-1 0 0,0-1 0 0 0,-2 1 288 0 0,-5-2-1402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7:4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468 465 1552 0 0,'174'-110'4205'0'0,"-173"110"-4172"0"0,-1 0-1 0 0,1-1 1 0 0,0 1-1 0 0,-1-1 1 0 0,1 1-1 0 0,-1-1 1 0 0,1 1-1 0 0,-1-1 1 0 0,1 1-1 0 0,-1-1 1 0 0,0 0-1 0 0,1 1 1 0 0,-1-1 0 0 0,0 0-1 0 0,1 1 1 0 0,-1-1-1 0 0,0 0 1 0 0,0 1-1 0 0,1-1 1 0 0,-1 0-1 0 0,0 0 1 0 0,0 1-1 0 0,0-1 1 0 0,0 0-1 0 0,0 0 1 0 0,0 1-1 0 0,0-1 1 0 0,0 0-1 0 0,0 0 1 0 0,-1 1-1 0 0,1-1 1 0 0,0 0-1 0 0,0 1 1 0 0,-1-1-1 0 0,1 0 1 0 0,0 1 0 0 0,-1-1-1 0 0,1 0 1 0 0,-1 1-1 0 0,1-1 1 0 0,-1 1-1 0 0,1-1 1 0 0,-1 1-1 0 0,1-1 1 0 0,-1 1-1 0 0,1-1 1 0 0,-1 1-1 0 0,0-1 1 0 0,1 1-1 0 0,-1 0 1 0 0,0 0-1 0 0,1-1 1 0 0,-1 1-1 0 0,0 0 1 0 0,0 0-1 0 0,1 0 1 0 0,-1-1-1 0 0,0 1 1 0 0,1 0 0 0 0,-1 0-1 0 0,0 0 1 0 0,0 0-1 0 0,1 0 1 0 0,-1 1-1 0 0,0-1 1 0 0,0 0-1 0 0,1 0 1 0 0,-1 0-33 0 0,-66-3 121 0 0,60 3 94 0 0,-33 4-63 0 0,0 2-1 0 0,0 1 0 0 0,1 3 1 0 0,0 1-1 0 0,1 1 1 0 0,-36 18-152 0 0,54-23 73 0 0,1 1 1 0 0,0 0 0 0 0,0 2 0 0 0,0 0 0 0 0,1 1 0 0 0,1 1 0 0 0,0 1 0 0 0,1 0 0 0 0,0 1-1 0 0,1 1 1 0 0,0 0 0 0 0,-1 4-74 0 0,14-16 25 0 0,0 0-1 0 0,0 0 1 0 0,0 1 0 0 0,1-1-1 0 0,-1 0 1 0 0,1 1-1 0 0,0-1 1 0 0,0 0 0 0 0,0 1-1 0 0,0 0 1 0 0,1-1-1 0 0,-1 1 1 0 0,1-1 0 0 0,0 1-1 0 0,0 0 1 0 0,0-1-1 0 0,1 1 1 0 0,-1-1 0 0 0,1 1-1 0 0,0-1 1 0 0,0 1-1 0 0,0-1 1 0 0,0 1 0 0 0,1-1-1 0 0,-1 0 1 0 0,1 0-1 0 0,0 1 1 0 0,0-1 0 0 0,0 0-1 0 0,0-1 1 0 0,1 1-1 0 0,-1 0 1 0 0,1-1 0 0 0,0 1-1 0 0,0-1 1 0 0,-1 0-1 0 0,1 0 1 0 0,1 0 0 0 0,-1 0-1 0 0,0-1 1 0 0,0 1-1 0 0,3 0-24 0 0,150 43-435 0 0,-125-39 150 0 0,1-2 1 0 0,0-1-1 0 0,0-1 0 0 0,0-2 1 0 0,0-2-1 0 0,-1 0 1 0 0,1-2-1 0 0,0-2 1 0 0,-1-1-1 0 0,0-1 0 0 0,-1-1 1 0 0,0-2-1 0 0,0-1 1 0 0,-1-2-1 0 0,6-4 285 0 0,124-94 1926 0 0,-200 100-552 0 0,27 14-1341 0 0,-1 0 0 0 0,1 2-1 0 0,0 0 1 0 0,0 0 0 0 0,0 1 0 0 0,0 1 0 0 0,1 0 0 0 0,0 1 0 0 0,0 0-1 0 0,1 1 1 0 0,0 1 0 0 0,1 0 0 0 0,-1 0 0 0 0,2 1 0 0 0,-1 1 0 0 0,1 0-1 0 0,1 0 1 0 0,-5 8-33 0 0,13-18 18 0 0,0 1 0 0 0,1-1 0 0 0,-1 0 0 0 0,0 1 0 0 0,1-1 0 0 0,-1 1 1 0 0,1-1-1 0 0,-1 1 0 0 0,1 0 0 0 0,0-1 0 0 0,0 1 0 0 0,0-1 0 0 0,0 1 0 0 0,0 0 0 0 0,0-1 0 0 0,0 1 0 0 0,0-1 0 0 0,1 1 0 0 0,-1-1 0 0 0,1 1 0 0 0,-1 0 0 0 0,1-1 0 0 0,-1 0 0 0 0,1 1 0 0 0,0-1 0 0 0,0 1 0 0 0,0-1 0 0 0,0 0 0 0 0,0 0 0 0 0,0 1 0 0 0,0-1 0 0 0,0 0 0 0 0,0 0 0 0 0,0 0 0 0 0,1 0 0 0 0,-1 0 1 0 0,0 0-1 0 0,1-1 0 0 0,-1 1 0 0 0,1 0 0 0 0,-1-1 0 0 0,1 1 0 0 0,-1-1 0 0 0,1 0 0 0 0,0 1 0 0 0,-1-1 0 0 0,1 0 0 0 0,-1 0 0 0 0,1 0 0 0 0,0 0-18 0 0,93 10 125 0 0,-90-10-122 0 0,25 1-93 0 0,0-2-1 0 0,0 0 1 0 0,-1-2 0 0 0,1-2 0 0 0,-1 0 0 0 0,0-2 0 0 0,0-1-1 0 0,-1-1 1 0 0,5-4 90 0 0,-30 12-15 0 0,1 0 0 0 0,-1 0 0 0 0,1 0-1 0 0,-1 0 1 0 0,0-1 0 0 0,1 1-1 0 0,-1-1 1 0 0,0 0 0 0 0,0 0 0 0 0,-1 0-1 0 0,1 0 1 0 0,0-1 0 0 0,-1 1 0 0 0,1-1-1 0 0,-1 1 1 0 0,0-1 0 0 0,1 0 0 0 0,-2 0-1 0 0,1 0 1 0 0,0 0 0 0 0,0 0 0 0 0,-1-1-1 0 0,0 1 1 0 0,0 0 0 0 0,0-1 0 0 0,0 1-1 0 0,0-1 1 0 0,-1 1 0 0 0,1-1 0 0 0,-1 0-1 0 0,0 1 1 0 0,0-1 0 0 0,0 1-1 0 0,-1-1 1 0 0,1 1 0 0 0,-1-1 0 0 0,0 1-1 0 0,0-1 1 0 0,0 1 0 0 0,-1 0 0 0 0,1-1-1 0 0,-1 1 1 0 0,1 0 0 0 0,-1 0 15 0 0,-9-8 30 0 0,1 0 1 0 0,-1 1-1 0 0,-1 0 1 0 0,0 1-1 0 0,0 0 1 0 0,-1 1-1 0 0,0 0 0 0 0,-1 2 1 0 0,1-1-1 0 0,-1 1 1 0 0,0 1-1 0 0,-1 1 1 0 0,1 0-1 0 0,-12-2-30 0 0,-75-29 546 0 0,101 34-552 0 0,0-1 1 0 0,0 1-1 0 0,0-1 0 0 0,1 1 0 0 0,-1-1 1 0 0,0 1-1 0 0,1-1 0 0 0,-1 1 0 0 0,1-1 1 0 0,-1 1-1 0 0,1 0 0 0 0,-1-1 1 0 0,1 1-1 0 0,0 0 0 0 0,0-1 0 0 0,0 1 1 0 0,0 0-1 0 0,0 0 0 0 0,0 0 1 0 0,0 0-1 0 0,0 0 0 0 0,0 0 0 0 0,1 0 1 0 0,-1 0-1 0 0,0 0 0 0 0,0 1 0 0 0,1-1 1 0 0,-1 0-1 0 0,1 1 0 0 0,-1-1 1 0 0,1 1-1 0 0,-1 0 0 0 0,1-1 0 0 0,-1 1 1 0 0,1 0-1 0 0,-1 0 0 0 0,1 0 1 0 0,-1 0-1 0 0,1 0 0 0 0,-1 0 0 0 0,1 1 1 0 0,0-1 5 0 0,2-1-25 0 0,406-124-4834 0 0,-402 119 5010 0 0,0 0 0 0 0,-1 0-1 0 0,1 0 1 0 0,-1-1 0 0 0,-1 0 0 0 0,1-1-1 0 0,-1 0 1 0 0,0 0 0 0 0,-1 0 0 0 0,0 0-1 0 0,0-1 1 0 0,-1 0 0 0 0,0 0-1 0 0,-1 0 1 0 0,0 0 0 0 0,0-1 0 0 0,-1 1-1 0 0,0-1 1 0 0,-1 0 0 0 0,0 0 0 0 0,0 1-1 0 0,-1-1 1 0 0,0 0 0 0 0,-2-6-151 0 0,2 14 296 0 0,0-6 544 0 0,0 7-823 0 0,1 1-1 0 0,-1 0 0 0 0,0-1 1 0 0,1 1-1 0 0,-1-1 0 0 0,1 1 1 0 0,-1-1-1 0 0,0 1 0 0 0,1-1 0 0 0,-1 1 1 0 0,0-1-1 0 0,0 1 0 0 0,1-1 1 0 0,-1 1-1 0 0,0-1 0 0 0,0 1 1 0 0,0-1-1 0 0,0 0 0 0 0,1 1 1 0 0,-1-1-1 0 0,0 1 0 0 0,0-1 0 0 0,0 0 1 0 0,-1 1-1 0 0,1-1 0 0 0,0 1 1 0 0,0-1-1 0 0,0 0 0 0 0,0 1 1 0 0,0-1-1 0 0,-1 1 0 0 0,1-1 0 0 0,0 1 1 0 0,-1-1-1 0 0,1 1 0 0 0,0-1 1 0 0,-1 1-1 0 0,1-1 0 0 0,0 1 1 0 0,-1-1-1 0 0,1 1 0 0 0,-1 0 1 0 0,1-1-1 0 0,-1 1 0 0 0,1 0 0 0 0,-1-1 1 0 0,1 1-1 0 0,-1 0 0 0 0,1 0 1 0 0,-1-1-1 0 0,0 1 0 0 0,1 0 1 0 0,-1 0-1 0 0,1 0 0 0 0,-1 0 0 0 0,0 0 1 0 0,1 0-1 0 0,-1 0 0 0 0,1 0 1 0 0,-1 0-1 0 0,0 0 0 0 0,1 0 1 0 0,-1 0-1 0 0,1 0 0 0 0,-1 0 0 0 0,1 1 1 0 0,-1-1-1 0 0,0 0 0 0 0,0 1-16 0 0,-10 21 57 0 0,0 1 0 0 0,1 0 0 0 0,2 0 0 0 0,0 1 0 0 0,2 1 0 0 0,0-1 0 0 0,2 1 0 0 0,0 0 0 0 0,2 0 0 0 0,1 0 0 0 0,1 0 0 0 0,1 0 0 0 0,2 7-57 0 0,-3 0 135 0 0,35 127 79 0 0,-33-151-275 0 0,1 1 0 0 0,-1-1 0 0 0,2 0 0 0 0,-1 0 0 0 0,1 0 0 0 0,0 0 0 0 0,1-1 0 0 0,0 1 0 0 0,0-1 0 0 0,0 0-1 0 0,1-1 1 0 0,0 1 0 0 0,0-1 0 0 0,1-1 0 0 0,0 1 0 0 0,0-1 0 0 0,0 0 0 0 0,0 0 0 0 0,1-1 0 0 0,0 0 0 0 0,0 0-1 0 0,0-1 1 0 0,1 0 0 0 0,-1-1 0 0 0,0 0 0 0 0,1 0 0 0 0,0-1 0 0 0,-1 0 0 0 0,1 0 0 0 0,0-1 0 0 0,0 0 0 0 0,0-1-1 0 0,-1 1 1 0 0,1-2 0 0 0,0 1 0 0 0,-1-1 0 0 0,1-1 0 0 0,4-1 61 0 0,3-6-188 0 0,1-1 0 0 0,-2-1 0 0 0,1 0 1 0 0,-1-1-1 0 0,-1 0 0 0 0,-1-1 0 0 0,0-1 0 0 0,0 0 0 0 0,-2-1 0 0 0,0 0 1 0 0,-1-1-1 0 0,1-2 188 0 0,32-89 398 0 0,-43 107-328 0 0,-2-8 77 0 0,0 8-145 0 0,0 0-1 0 0,1-1 1 0 0,-1 1-1 0 0,0 0 1 0 0,0 0-1 0 0,0 0 1 0 0,0 0 0 0 0,0 0-1 0 0,0 1 1 0 0,0-1-1 0 0,-1 1 1 0 0,1-1-1 0 0,0 1 1 0 0,0 0-1 0 0,0 0 1 0 0,-1 0-1 0 0,1 0 1 0 0,0 0 0 0 0,0 0-1 0 0,0 1 1 0 0,-1-1-1 0 0,1 1 1 0 0,0-1-1 0 0,0 1 1 0 0,0 0-1 0 0,0 0 1 0 0,0 0 0 0 0,0 0-1 0 0,0 0 1 0 0,1 0-1 0 0,-1 1 1 0 0,0-1-1 0 0,0 1 1 0 0,1-1-1 0 0,-1 1 1 0 0,1 0 0 0 0,0-1-1 0 0,-1 1 1 0 0,1 0-1 0 0,0 0 1 0 0,0 0-2 0 0,-47 88 348 0 0,46-82-290 0 0,0 1 1 0 0,0-1 0 0 0,0 0-1 0 0,1 1 1 0 0,1-1 0 0 0,-1 1 0 0 0,1 0-1 0 0,1-1 1 0 0,0 1 0 0 0,0-1-1 0 0,1 0 1 0 0,-1 1 0 0 0,2-1 0 0 0,-1 0-1 0 0,1 0 1 0 0,1 0 0 0 0,-1 0 0 0 0,1-1-1 0 0,1 1 1 0 0,0-1 0 0 0,-1 0-1 0 0,2 0 1 0 0,-1-1 0 0 0,1 0 0 0 0,0 0-1 0 0,1 0 1 0 0,-1-1 0 0 0,1 1 0 0 0,0-2-1 0 0,0 1 1 0 0,1-1 0 0 0,-1 0-1 0 0,1 0 1 0 0,0-1 0 0 0,0 0 0 0 0,0-1-1 0 0,1 0-58 0 0,-6-2-8 0 0,-1 0 1 0 0,1-1-1 0 0,0 0 0 0 0,-1 1 0 0 0,1-1 0 0 0,0 0 0 0 0,-1 0 0 0 0,0 0 0 0 0,1-1 1 0 0,-1 1-1 0 0,0-1 0 0 0,1 1 0 0 0,-1-1 0 0 0,0 0 0 0 0,0 0 0 0 0,0 0 0 0 0,0 0 0 0 0,-1 0 1 0 0,1 0-1 0 0,-1 0 0 0 0,1-1 0 0 0,-1 1 0 0 0,0 0 0 0 0,0-1 0 0 0,0 1 0 0 0,0-1 1 0 0,0 0-1 0 0,0 1 0 0 0,-1-1 0 0 0,1 0 0 0 0,-1 1 0 0 0,0-1 0 0 0,0 0 0 0 0,0 1 0 0 0,0-1 1 0 0,0 0-1 0 0,-1 0 8 0 0,-10-96-597 0 0,-16-115 615 0 0,28 207 0 0 0,0 0 1 0 0,1 0-1 0 0,-1 1 1 0 0,2-1-1 0 0,-1 0 1 0 0,1 1-1 0 0,0-1 1 0 0,0 1 0 0 0,1 0-1 0 0,0 0 1 0 0,0 1-1 0 0,0-1 1 0 0,1 1-1 0 0,0-1 1 0 0,0 1-1 0 0,0 1 1 0 0,0-1-1 0 0,1 1 1 0 0,0 0 0 0 0,0 0-1 0 0,0 1 1 0 0,0 0-1 0 0,1 0 1 0 0,-1 0-1 0 0,1 1 1 0 0,0 0-1 0 0,0 0 1 0 0,0 1 0 0 0,-1-1-1 0 0,2 2 1 0 0,-1-1-1 0 0,0 1 1 0 0,0 0-1 0 0,0 0 1 0 0,0 1-1 0 0,0 0 1 0 0,0 0-1 0 0,0 1 1 0 0,2 1-19 0 0,9 9 35 0 0,-1 1 0 0 0,0 1-1 0 0,-1 1 1 0 0,-1 1 0 0 0,0 0 0 0 0,-2 1-1 0 0,1 0 1 0 0,-2 1 0 0 0,0 0 0 0 0,-2 1-1 0 0,0 0 1 0 0,0 1 0 0 0,-2 0 0 0 0,-1 1 0 0 0,0 0-1 0 0,-2 0 1 0 0,0 0 0 0 0,-2 0 0 0 0,0 1-1 0 0,-1 7-34 0 0,10 48 1447 0 0,-12-76-1084 0 0,4-37 506 0 0,7-30-897 0 0,3 2 0 0 0,3-1 0 0 0,2 2 0 0 0,4 1 0 0 0,2 0 0 0 0,11-16 28 0 0,10 19-2689 0 0,-45 59 1900 0 0,-4 16-1335 0 0,-29 58-3463 0 0,23-55 4437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7:3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 1472 0 0,'23'0'7534'0'0,"-19"26"-6963"0"0,-4-23-742 0 0,0 11 252 0 0,0 1 1 0 0,2 0 0 0 0,0-1 0 0 0,0 1 0 0 0,2-1 0 0 0,-1 0 0 0 0,2 0 0 0 0,0 0-1 0 0,0-1 1 0 0,2 1 0 0 0,-1-1 0 0 0,2-1 0 0 0,0 1 0 0 0,0-1 0 0 0,1-1 0 0 0,1 0-1 0 0,-1 0 1 0 0,2 0 0 0 0,0-2 0 0 0,0 1 0 0 0,1-1 0 0 0,0-1 0 0 0,0 0 0 0 0,1-1-1 0 0,11 5-81 0 0,-15-6 15 0 0,0-2-1 0 0,1 1 0 0 0,0-1 1 0 0,-1-1-1 0 0,1 0 0 0 0,1 0 1 0 0,-1-1-1 0 0,0 0 0 0 0,1 0 1 0 0,-1-2-1 0 0,0 1 0 0 0,1-1 1 0 0,-1-1-1 0 0,1 0 0 0 0,-1 0 1 0 0,1-1-1 0 0,-1 0 0 0 0,0-1 1 0 0,0 0-1 0 0,0-1 0 0 0,-1 0 1 0 0,1 0-1 0 0,-1-1 0 0 0,0 0 1 0 0,0-1-1 0 0,0 0 0 0 0,-1 0 0 0 0,0-1 1 0 0,0 0-1 0 0,-1-1 0 0 0,0 1 1 0 0,0-1-1 0 0,-1-1 0 0 0,0 1 1 0 0,2-5-15 0 0,2-14 16 0 0,-1 0 1 0 0,-1 0 0 0 0,-2-1-1 0 0,-1 1 1 0 0,-1-1 0 0 0,-1-1-1 0 0,-1 1 1 0 0,-2 0 0 0 0,-3-26-17 0 0,3 8 321 0 0,-18-8 173 0 0,6 98-505 0 0,12-25 16 0 0,1 0 1 0 0,1 0-1 0 0,1 0 1 0 0,1-1-1 0 0,0 1 1 0 0,2-1-1 0 0,0 0 1 0 0,1 0-1 0 0,0-1 1 0 0,2 1 0 0 0,1 0-6 0 0,-3-3-125 0 0,0-2 0 0 0,1 1 0 0 0,0-1 1 0 0,1 0-1 0 0,1-1 0 0 0,0 0 1 0 0,1 0-1 0 0,0-1 0 0 0,0 0 1 0 0,5 1 124 0 0,7-51-4449 0 0,-22-30 575 0 0,-1 50 2707 0 0</inkml:trace>
  <inkml:trace contextRef="#ctx0" brushRef="#br0" timeOffset="420.751">763 279 2116 0 0,'0'-21'401'0'0,"-1"15"-234"0"0,0 0 1 0 0,0-1-1 0 0,1 1 1 0 0,0 0-1 0 0,0 0 1 0 0,1 0-1 0 0,-1 0 1 0 0,1 0-1 0 0,1-1 0 0 0,-1 1 1 0 0,1 1-1 0 0,0-1 1 0 0,0 0-1 0 0,1 0 1 0 0,0 1-1 0 0,0-1 1 0 0,0 1-1 0 0,1 0 1 0 0,-1 0-1 0 0,1 0 1 0 0,0 1-1 0 0,1-1 1 0 0,2-1-168 0 0,-4 5 39 0 0,0 1 0 0 0,0-1 0 0 0,0 1 0 0 0,1 0 0 0 0,-1 0 0 0 0,0 1 0 0 0,0-1-1 0 0,0 1 1 0 0,0-1 0 0 0,0 1 0 0 0,0 0 0 0 0,0 0 0 0 0,0 0 0 0 0,0 1 0 0 0,-1-1 0 0 0,1 1 0 0 0,0-1 0 0 0,-1 1 0 0 0,1 0 0 0 0,-1 0 0 0 0,0 0 0 0 0,1 0 0 0 0,-1 0 0 0 0,0 1 0 0 0,0 0-39 0 0,4 2 94 0 0,11 12 65 0 0,-1 1 1 0 0,-1 0-1 0 0,0 1 1 0 0,-2 1-1 0 0,0 1 1 0 0,-1-1-1 0 0,-1 2 1 0 0,-1 0-1 0 0,-1 0 1 0 0,-1 1-1 0 0,-1 0 1 0 0,1 11-160 0 0,-3 11 975 0 0,-5-44-737 0 0,-18 10 1005 0 0,13-21-1222 0 0,0 0 0 0 0,0-1 1 0 0,1 0-1 0 0,1 0 0 0 0,0 0 0 0 0,0 0 1 0 0,1-1-1 0 0,0 1 0 0 0,1-1 0 0 0,0 1 0 0 0,1-1 1 0 0,1 0-1 0 0,0-2-21 0 0,-1 8-3 0 0,-1-8-54 0 0,2 0 0 0 0,-1 0 0 0 0,2 0 0 0 0,-1 0 0 0 0,2 1 0 0 0,0-1 0 0 0,1 0 0 0 0,0 1 0 0 0,1 0 0 0 0,0 0 0 0 0,1 0 0 0 0,1 0 57 0 0,-3 14-34 0 0,-1 0-1 0 0,0 0 1 0 0,0 0-1 0 0,1 1 1 0 0,-1-1-1 0 0,0 1 0 0 0,0 0 1 0 0,-1-1-1 0 0,1 1 1 0 0,0 1-1 0 0,0-1 1 0 0,-1 0-1 0 0,0 1 0 0 0,1-1 1 0 0,-1 1-1 0 0,0 0 1 0 0,0-1-1 0 0,0 1 1 0 0,-1 0-1 0 0,1 0 0 0 0,-1 1 1 0 0,1-1-1 0 0,-1 0 1 0 0,0 0-1 0 0,-1 1 1 0 0,1-1-1 0 0,0 2 35 0 0,43 123-88 0 0,38 70-47 0 0,-81-196 78 0 0,0 0 0 0 0,0 0 0 0 0,0 0 0 0 0,0 0 0 0 0,0 0 0 0 0,0 0 0 0 0,1 0 0 0 0,-1-1 0 0 0,1 1 0 0 0,-1-1 0 0 0,1 1 0 0 0,0-1 0 0 0,0 1 0 0 0,0-1 0 0 0,0 0 0 0 0,-1 0 0 0 0,1 0 0 0 0,1 0 0 0 0,-1 0 0 0 0,0 0 0 0 0,0-1 0 0 0,0 1 0 0 0,0-1 0 0 0,1 1 0 0 0,-1-1 0 0 0,0 0 0 0 0,0 0 0 0 0,1 0 0 0 0,-1 0 0 0 0,0 0 0 0 0,0 0 0 0 0,0-1 0 0 0,1 1 0 0 0,-1-1 0 0 0,0 0 0 0 0,0 1 0 0 0,0-1 0 0 0,0 0 0 0 0,0 0 0 0 0,0 0 0 0 0,0-1 0 0 0,0 1 0 0 0,0 0 0 0 0,-1-1 0 0 0,1 1 0 0 0,0-1 0 0 0,-1 0 0 0 0,0 1 0 0 0,1-1 0 0 0,0-2 57 0 0,51-104-3318 0 0,-46 77 2750 0 0</inkml:trace>
  <inkml:trace contextRef="#ctx0" brushRef="#br0" timeOffset="2282.51">1408 318 3592 0 0,'91'-313'5426'0'0,"-68"452"-3683"0"0,54 281-1039 0 0,-54-352 424 0 0,-22-68-856 0 0,0-6-97 0 0,71-382-134 0 0,-21 214-594 0 0,-89 194 301 0 0,26-11 244 0 0,1 0-1 0 0,0 0 0 0 0,1 1 0 0 0,1 0 0 0 0,-1 1 0 0 0,1 0 0 0 0,1 1 0 0 0,0-1 1 0 0,1 2-1 0 0,0-1 0 0 0,1 1 0 0 0,0 0 0 0 0,1 0 0 0 0,1 1 0 0 0,0-1 0 0 0,-2 14 9 0 0,10-18 20 0 0,1 0-1 0 0,0 0 0 0 0,0 0 0 0 0,1-1 0 0 0,0 0 1 0 0,0 0-1 0 0,1 0 0 0 0,0-1 0 0 0,1 0 1 0 0,-1 0-1 0 0,1-1 0 0 0,1 1 0 0 0,-1-2 0 0 0,1 0 1 0 0,0 0-1 0 0,0 0 0 0 0,1-1 0 0 0,-1 0 0 0 0,1-1 1 0 0,0 0-1 0 0,8 1-19 0 0,343 99-2137 0 0,-360-104 2026 0 0,0-1 1 0 0,0 0-1 0 0,0 1 0 0 0,0-1 1 0 0,0 0-1 0 0,0 0 0 0 0,0 0 1 0 0,-1 0-1 0 0,1 0 0 0 0,-1 0 1 0 0,1 0-1 0 0,-1 0 0 0 0,0 0 1 0 0,0 0-1 0 0,0 0 0 0 0,0 0 1 0 0,0 0-1 0 0,0 0 1 0 0,-1 0-1 0 0,1 0 0 0 0,-1 1 1 0 0,1-1-1 0 0,-1 0 0 0 0,0 0 1 0 0,1 0-1 0 0,-1 0 0 0 0,0 0 1 0 0,0 1-1 0 0,-1-1 0 0 0,1 1 1 0 0,0-1-1 0 0,0 0 0 0 0,-1 1 1 0 0,1 0-1 0 0,-1-1 0 0 0,-1 0 111 0 0,-4-13-343 0 0,-2-13 603 0 0,1-1-1 0 0,1 0 1 0 0,1 0-1 0 0,2 0 1 0 0,1-1 0 0 0,1 1-1 0 0,2-13-259 0 0,2 33 114 0 0,0 0 0 0 0,1 0 0 0 0,0 0-1 0 0,0 1 1 0 0,1-1 0 0 0,0 1-1 0 0,0 0 1 0 0,1 0 0 0 0,0 0 0 0 0,1 1-1 0 0,-1-1 1 0 0,1 1 0 0 0,1 1-1 0 0,-1-1 1 0 0,1 1 0 0 0,0 0 0 0 0,1 1-1 0 0,3-2-113 0 0,-7 7 19 0 0,0 0-1 0 0,1 1 1 0 0,-1 0-1 0 0,0 0 0 0 0,0 0 1 0 0,0 1-1 0 0,0-1 1 0 0,0 1-1 0 0,0 0 1 0 0,0 0-1 0 0,0 0 1 0 0,-1 0-1 0 0,1 1 0 0 0,-1 0 1 0 0,0 0-1 0 0,0 0 1 0 0,0 0-1 0 0,0 0 1 0 0,0 0-1 0 0,0 1 0 0 0,-1-1 1 0 0,0 1-1 0 0,0 0 1 0 0,0 0-1 0 0,0 0 1 0 0,-1 0-1 0 0,1 0 1 0 0,-1 0-1 0 0,1 4-18 0 0,8 25 218 0 0,-1 0 1 0 0,-2 1-1 0 0,-1 0 0 0 0,-2 0 0 0 0,-1 0 1 0 0,-2 1-1 0 0,-1 7-218 0 0,0-40 208 0 0,2-4 506 0 0,6-59-550 0 0,42-164-295 0 0,-50 226 116 0 0,1 0 0 0 0,-1 0 1 0 0,0-1-1 0 0,1 1 0 0 0,-1 0 0 0 0,1-1 1 0 0,-1 1-1 0 0,1 0 0 0 0,0-1 0 0 0,-1 1 0 0 0,1-1 1 0 0,-1 1-1 0 0,1-1 0 0 0,0 1 0 0 0,0-1 1 0 0,-1 1-1 0 0,1-1 0 0 0,0 0 0 0 0,0 1 1 0 0,-1-1-1 0 0,1 0 0 0 0,0 0 0 0 0,0 1 1 0 0,0-1-1 0 0,-1 0 0 0 0,1 0 0 0 0,0 0 1 0 0,0 0-1 0 0,0 0 0 0 0,0 0 0 0 0,-1 0 0 0 0,1-1 1 0 0,0 1-1 0 0,0 0 0 0 0,0 0 0 0 0,-1-1 1 0 0,1 1-1 0 0,0 0 0 0 0,0-1 0 0 0,-1 1 1 0 0,1-1-1 0 0,0 1 0 0 0,-1-1 0 0 0,1 1 1 0 0,0-1-1 0 0,-1 1 0 0 0,1-1 0 0 0,-1 0 1 0 0,1 1-1 0 0,-1-1 0 0 0,1 0 0 0 0,-1 0 1 0 0,1 1-1 0 0,-1-1 0 0 0,0 0 0 0 0,0 0 0 0 0,1 0 15 0 0,26 102-94 0 0,-27-94 37 0 0,0 0-1 0 0,0 0 0 0 0,1 0 0 0 0,0 0 1 0 0,0-1-1 0 0,0 1 0 0 0,1 0 1 0 0,1-1-1 0 0,-1 1 0 0 0,1-1 1 0 0,0 1-1 0 0,0-1 0 0 0,0 0 0 0 0,1-1 1 0 0,0 1-1 0 0,1 0 0 0 0,-1-1 1 0 0,1 0-1 0 0,0 0 0 0 0,0-1 1 0 0,0 1-1 0 0,1-1 0 0 0,0 0 0 0 0,0-1 1 0 0,0 1-1 0 0,0-1 0 0 0,0 0 1 0 0,0-1-1 0 0,5 2 58 0 0,2-1-299 0 0,1-1 0 0 0,1-1 0 0 0,-1 0 1 0 0,0 0-1 0 0,0-2 0 0 0,0 1 0 0 0,0-2 0 0 0,1 0 0 0 0,-2-1 0 0 0,1 0 1 0 0,0-1-1 0 0,12-6 299 0 0,-14 6 1 0 0,-1-1-1 0 0,0-1 1 0 0,0 0 0 0 0,0 0 0 0 0,-1-1 0 0 0,0-1 0 0 0,0 0 0 0 0,-1 0-1 0 0,0 0 1 0 0,0-2 0 0 0,-1 1 0 0 0,0-1 0 0 0,-1 0 0 0 0,6-10-1 0 0,-11 17 79 0 0,0 1 0 0 0,0-1 0 0 0,0 0 0 0 0,0 0 0 0 0,-1 1 1 0 0,0-1-1 0 0,1 0 0 0 0,-1-1 0 0 0,0 1 0 0 0,0 0 0 0 0,0 0 0 0 0,-1 0 1 0 0,1-1-1 0 0,-1 1 0 0 0,0 0 0 0 0,0 0 0 0 0,0-1 0 0 0,0 1 0 0 0,-1 0 1 0 0,1-1-1 0 0,-1 1 0 0 0,0 0 0 0 0,0 0 0 0 0,0 0 0 0 0,0 0 1 0 0,0 0-1 0 0,-1 0 0 0 0,0 0 0 0 0,1 0 0 0 0,-1 0 0 0 0,0 1 0 0 0,0-1 1 0 0,-1 1-1 0 0,1-1 0 0 0,0 1 0 0 0,-1 0 0 0 0,1 0 0 0 0,-1 0 0 0 0,0 0 1 0 0,0 1-1 0 0,0-1 0 0 0,0 1 0 0 0,0-1 0 0 0,0 1 0 0 0,0 0 1 0 0,0 0-1 0 0,0 1 0 0 0,0-1 0 0 0,-2 1-79 0 0,-2 1 43 0 0,-1 0-1 0 0,0 1 1 0 0,0 0-1 0 0,1 0 1 0 0,0 1-1 0 0,-1 0 1 0 0,1 0-1 0 0,0 1 1 0 0,0 0 0 0 0,0 0-1 0 0,1 1 1 0 0,0-1-1 0 0,0 2 1 0 0,0-1-1 0 0,0 0 1 0 0,1 1 0 0 0,0 0-1 0 0,0 1 1 0 0,-1 2-43 0 0,5-6 2 0 0,0-1 0 0 0,0 1 0 0 0,0 0-1 0 0,0 0 1 0 0,1-1 0 0 0,-1 1 0 0 0,1 0 0 0 0,0 0 0 0 0,0 0 0 0 0,0 0 0 0 0,0 0 0 0 0,1 0 0 0 0,-1 0 0 0 0,1-1 0 0 0,-1 1 0 0 0,1 0 0 0 0,0 0 0 0 0,0-1 0 0 0,1 1 0 0 0,-1 0 0 0 0,0-1-1 0 0,1 1 1 0 0,0-1 0 0 0,-1 0 0 0 0,1 0 0 0 0,0 1 0 0 0,0-1 0 0 0,0 0 0 0 0,1-1 0 0 0,-1 1 0 0 0,0 0 0 0 0,1-1 0 0 0,-1 1 0 0 0,1-1 0 0 0,-1 1 0 0 0,1-1 0 0 0,0 0 0 0 0,-1 0 0 0 0,1-1-1 0 0,0 1 1 0 0,0-1 0 0 0,0 1 0 0 0,0-1 0 0 0,0 0 0 0 0,-1 0 0 0 0,1 0 0 0 0,1 0-2 0 0,3-3-7 0 0,1 0 1 0 0,-1-1-1 0 0,0 0 1 0 0,0 0-1 0 0,0 0 0 0 0,0-1 1 0 0,-1 0-1 0 0,0 0 1 0 0,0-1-1 0 0,0 0 0 0 0,-1 0 1 0 0,1 0-1 0 0,-1-1 1 0 0,-1 1-1 0 0,0-1 0 0 0,0 0 1 0 0,0-1-1 0 0,-1 1 1 0 0,0-1-1 0 0,0 1 0 0 0,0-3 7 0 0,9-13-1 0 0,43-61-312 0 0,-31 121 154 0 0,36 176-116 0 0,-59-209 287 0 0,2 0-1 0 0,-1 0 0 0 0,0-1 1 0 0,1 1-1 0 0,0-1 0 0 0,-1 1 1 0 0,2-1-1 0 0,-1 0 0 0 0,0 0 1 0 0,0 0-1 0 0,1 0 0 0 0,0-1 1 0 0,-1 1-1 0 0,1-1 1 0 0,0 0-1 0 0,0 0 0 0 0,1-1 1 0 0,-1 1-1 0 0,0-1 0 0 0,0 0 1 0 0,1 0-1 0 0,-1 0 0 0 0,0-1 1 0 0,1 1-1 0 0,-1-1 0 0 0,1 0 1 0 0,-1-1-1 0 0,1 1 0 0 0,-1-1 1 0 0,0 1-1 0 0,1-2 0 0 0,-1 1 1 0 0,0 0-1 0 0,0-1 1 0 0,1 1-1 0 0,-1-1 0 0 0,0 0 1 0 0,-1-1-1 0 0,1 1 0 0 0,0-1 1 0 0,-1 0-1 0 0,1 1 0 0 0,-1-1 1 0 0,0-1-1 0 0,0 1 0 0 0,0 0 1 0 0,-1-1-1 0 0,3-3-11 0 0,83-137 19 0 0,-88 145-13 0 0,0-1-1 0 0,0 1 0 0 0,0 0 0 0 0,0-1 0 0 0,-1 1 0 0 0,1-1 1 0 0,0 1-1 0 0,0-1 0 0 0,0 1 0 0 0,0-1 0 0 0,-1 1 0 0 0,1-1 1 0 0,0 1-1 0 0,-1-1 0 0 0,1 1 0 0 0,0-1 0 0 0,-1 1 0 0 0,1-1 1 0 0,-1 0-1 0 0,1 1 0 0 0,0-1 0 0 0,-1 0 0 0 0,1 1 1 0 0,-1-1-1 0 0,1 0 0 0 0,-1 1 0 0 0,1-1 0 0 0,-1 0 0 0 0,1 0 1 0 0,-1 0-1 0 0,0 0 0 0 0,1 1 0 0 0,-1-1 0 0 0,1 0 0 0 0,-1 0 1 0 0,1 0-1 0 0,-1 0 0 0 0,1 0 0 0 0,-1 0 0 0 0,0-1 0 0 0,1 1 1 0 0,-1 0-1 0 0,1 0 0 0 0,-1 0 0 0 0,1 0 0 0 0,-1-1 1 0 0,1 1-1 0 0,-1 0 0 0 0,1 0 0 0 0,-1-1 0 0 0,1 1 0 0 0,-1 0 1 0 0,1-1-1 0 0,-1 1-5 0 0,0 6 1 0 0,-1 0 0 0 0,1 0 0 0 0,0 0 0 0 0,0 0 1 0 0,0 0-1 0 0,1 1 0 0 0,0-1 0 0 0,0 0 0 0 0,1 1 0 0 0,0-1 1 0 0,0 0-1 0 0,0 0 0 0 0,1 0 0 0 0,0 0 0 0 0,0 0 0 0 0,1 0 1 0 0,-1-1-1 0 0,1 1 0 0 0,1-1 0 0 0,0 2-1 0 0,-2-3-3 0 0,1 0-1 0 0,-1-1 0 0 0,1 1 1 0 0,0-1-1 0 0,0 0 1 0 0,1 1-1 0 0,-1-1 1 0 0,1-1-1 0 0,-1 1 1 0 0,1 0-1 0 0,0-1 0 0 0,0 0 1 0 0,0 0-1 0 0,0 0 1 0 0,1 0-1 0 0,-1-1 1 0 0,0 0-1 0 0,1 0 1 0 0,-1 0-1 0 0,1 0 0 0 0,-1-1 1 0 0,1 1-1 0 0,-1-1 1 0 0,1 0-1 0 0,0-1 1 0 0,-1 1-1 0 0,1-1 1 0 0,-1 0-1 0 0,0 0 1 0 0,1 0-1 0 0,-1-1 0 0 0,0 1 1 0 0,0-1-1 0 0,1 0 1 0 0,-1-1-1 0 0,-1 1 1 0 0,1 0-1 0 0,0-1 1 0 0,-1 0-1 0 0,1 0 0 0 0,-1 0 1 0 0,0 0-1 0 0,0-1 1 0 0,0 1-1 0 0,0-1 1 0 0,-1 0-1 0 0,1 0 1 0 0,-1 0-1 0 0,1-4 4 0 0,16-238-1141 0 0,-20 244 1133 0 0,1-1 0 0 0,-1 1 0 0 0,1 0 0 0 0,0 0 0 0 0,0-1 0 0 0,0 1 1 0 0,0 0-1 0 0,0-1 0 0 0,1 1 0 0 0,-1 0 0 0 0,1 0 0 0 0,-1 0 0 0 0,1-1 0 0 0,0 1 1 0 0,0 0-1 0 0,0 0 0 0 0,0 0 0 0 0,0 0 0 0 0,0 0 0 0 0,1 0 0 0 0,-1 1 0 0 0,1-1 1 0 0,-1 0-1 0 0,1 1 0 0 0,-1-1 0 0 0,1 1 0 0 0,0-1 0 0 0,0 1 0 0 0,0 0 1 0 0,0 0-1 0 0,0 0 0 0 0,0 0 0 0 0,0 0 0 0 0,0 0 0 0 0,1 1 0 0 0,-1-1 0 0 0,0 1 1 0 0,0-1-1 0 0,1 1 0 0 0,-1 0 0 0 0,0 0 0 0 0,0 0 0 0 0,1 0 0 0 0,-1 0 0 0 0,0 1 1 0 0,2-1 7 0 0,9 14 21 0 0,1 0 1 0 0,-2 0 0 0 0,0 2 0 0 0,0-1 0 0 0,-2 1 0 0 0,0 1 0 0 0,0 0-1 0 0,-2 0 1 0 0,0 1 0 0 0,-1 0 0 0 0,-1 0 0 0 0,-1 1 0 0 0,0 0 0 0 0,-2 0-1 0 0,0 0 1 0 0,-1 0 0 0 0,-1 1 0 0 0,0 1-22 0 0,51-78 876 0 0,-42 40-873 0 0,0 1 0 0 0,1 1 0 0 0,1-1 0 0 0,0 2 0 0 0,1-1 0 0 0,1 2 0 0 0,0 0 0 0 0,0 0 0 0 0,2 2 1 0 0,-1 0-1 0 0,1 0 0 0 0,1 2 0 0 0,0 0 0 0 0,0 1 0 0 0,1 0 0 0 0,0 2 0 0 0,0 0 0 0 0,1 1 0 0 0,2 0-3 0 0,-13 9-16 0 0,-1-1 0 0 0,1 1 0 0 0,-1 0 0 0 0,0 1 0 0 0,0-1-1 0 0,-1 1 1 0 0,1 1 0 0 0,-1-1 0 0 0,0 1 0 0 0,-1 0 0 0 0,1 1 0 0 0,-1-1 0 0 0,0 1 0 0 0,-1 0-1 0 0,0 0 1 0 0,0 1 0 0 0,0-1 0 0 0,-1 1 0 0 0,0 0 0 0 0,-1 0 0 0 0,0 0 0 0 0,0 0 0 0 0,0 0 0 0 0,-1 1-1 0 0,-1-1 1 0 0,1 0 0 0 0,-1 1 0 0 0,-1 2 16 0 0,3-3-111 0 0,7 38-456 0 0,3 24-1818 0 0,-8-23-2088 0 0,-4-37 3071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7:3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2156 0 0,'0'38'3306'0'0,"7"152"-1492"0"0,47 155-485 0 0,-42-311-308 0 0,-11-34-807 0 0,3-3-26 0 0,52-38 198 0 0,-40 27-383 0 0,1 0 1 0 0,1 0-1 0 0,0 2 1 0 0,0 0-1 0 0,2 2 1 0 0,-1 0-1 0 0,1 1 0 0 0,0 0 1 0 0,1 2-1 0 0,0 1 1 0 0,0 0-1 0 0,1 1 1 0 0,0 2-1 0 0,2 0-3 0 0,-20 2-2 0 0,-1 1-1 0 0,1 0 0 0 0,0-1 1 0 0,-1 1-1 0 0,1 1 0 0 0,0-1 1 0 0,-1 0-1 0 0,1 1 0 0 0,-1 0 1 0 0,1 0-1 0 0,-1 0 1 0 0,1 0-1 0 0,-1 1 0 0 0,1-1 1 0 0,-1 1-1 0 0,0 0 0 0 0,0 0 1 0 0,0 0-1 0 0,0 0 0 0 0,0 0 1 0 0,-1 1-1 0 0,1-1 0 0 0,-1 1 1 0 0,1 0-1 0 0,-1 0 1 0 0,0 0-1 0 0,0 0 0 0 0,0 0 1 0 0,-1 0-1 0 0,1 1 0 0 0,0 2 3 0 0,-5 0 20 0 0,0 0-1 0 0,-1 0 0 0 0,0 0 1 0 0,-1-1-1 0 0,1 0 0 0 0,-1 0 1 0 0,0 0-1 0 0,0-1 0 0 0,0 1 1 0 0,-1-1-1 0 0,1-1 0 0 0,-1 1 1 0 0,0-1-1 0 0,-1 0 0 0 0,1 0 1 0 0,0 0-1 0 0,-2-1-19 0 0,-21 8-209 0 0,1-2 0 0 0,-2 0 0 0 0,1-2 0 0 0,-1-2 0 0 0,0 0 0 0 0,0-2 0 0 0,0-2 0 0 0,-14-1 209 0 0,-29-24-1430 0 0,57 0-1533 0 0,19 20 1617 0 0,13-17 32 0 0</inkml:trace>
  <inkml:trace contextRef="#ctx0" brushRef="#br0" timeOffset="471.28">841 617 988 0 0,'2'1'96'0'0,"-1"-1"0"0"0,0 0 0 0 0,1-1 0 0 0,-1 1 0 0 0,1 0 0 0 0,-1 0 0 0 0,0-1 0 0 0,1 1 0 0 0,-1 0 0 0 0,1-1 0 0 0,-1 1 0 0 0,0-1 0 0 0,0 0 0 0 0,1 0 0 0 0,-1 1 0 0 0,0-1 0 0 0,0 0 0 0 0,0 0 0 0 0,0 0 0 0 0,0 0 0 0 0,0 0 1 0 0,0 0-1 0 0,0 0 0 0 0,0-1 0 0 0,-1 1 0 0 0,1 0 0 0 0,0 0 0 0 0,-1-1 0 0 0,1 1 0 0 0,-1 0 0 0 0,1-1 0 0 0,-1 1 0 0 0,0 0 0 0 0,1-1 0 0 0,-1 1 0 0 0,0-1 0 0 0,0 1 0 0 0,0-1 0 0 0,0 1 0 0 0,0 0 0 0 0,-1-1 0 0 0,1 1 0 0 0,0-1 0 0 0,-1 1 0 0 0,1 0 0 0 0,-1-1 0 0 0,1 1 0 0 0,-1 0 0 0 0,0-1 0 0 0,1 1 0 0 0,-1 0 0 0 0,0 0 0 0 0,0 0 0 0 0,0 0 0 0 0,0 0 0 0 0,0 0 0 0 0,0 0 0 0 0,0 0 0 0 0,0 0 0 0 0,0 0 0 0 0,0 0 0 0 0,-1 1 0 0 0,1-1-96 0 0,-31 5 215 0 0,2 1 0 0 0,-1 1-1 0 0,1 2 1 0 0,0 1-1 0 0,0 2 1 0 0,1 0 0 0 0,0 2-1 0 0,1 1 1 0 0,-11 9-215 0 0,88-20 871 0 0,173-80-1229 0 0,-170 62 98 0 0,-52 14 212 0 0,0 1 68 0 0,0 0 6 0 0,0 4-41 0 0,-1 0 0 0 0,1 0 1 0 0,0-1-1 0 0,0 1 1 0 0,1 0-1 0 0,-1-1 0 0 0,1 1 1 0 0,0 0-1 0 0,0-1 1 0 0,0 1-1 0 0,0-1 0 0 0,1 1 1 0 0,-1-1-1 0 0,1 1 1 0 0,0-1-1 0 0,0 0 1 0 0,0 0-1 0 0,1 0 0 0 0,-1 0 1 0 0,1 0-1 0 0,-1-1 1 0 0,1 1-1 0 0,0-1 0 0 0,0 0 1 0 0,0 0-1 0 0,0 0 1 0 0,0 0-1 0 0,1 0 1 0 0,-1-1-1 0 0,1 1 0 0 0,-1-1 1 0 0,1 0-1 0 0,-1 0 1 0 0,1 0-1 0 0,0 0 0 0 0,-1-1 1 0 0,1 0-1 0 0,0 0 1 0 0,0 0-1 0 0,2 0 15 0 0,4 0-162 0 0,0 0 0 0 0,0-1-1 0 0,-1 0 1 0 0,1 0 0 0 0,0-1-1 0 0,-1 0 1 0 0,1-1 0 0 0,-1 0 0 0 0,0-1-1 0 0,0 0 1 0 0,0 0 0 0 0,0-1-1 0 0,-1 0 1 0 0,0 0 0 0 0,0-1-1 0 0,0 0 1 0 0,0-2 162 0 0,53-96-1117 0 0,-49 74 1057 0 0</inkml:trace>
  <inkml:trace contextRef="#ctx0" brushRef="#br0" timeOffset="859.172">1219 407 4720 0 0,'25'-198'2040'0'0,"-21"63"1024"0"0,-5 134-3046 0 0,1 0 0 0 0,0 0 0 0 0,0 0 1 0 0,-1 0-1 0 0,1 0 0 0 0,-1 1 0 0 0,1-1 1 0 0,-1 0-1 0 0,1 0 0 0 0,-1 0 0 0 0,1 0 1 0 0,-1 0-1 0 0,0 1 0 0 0,1-1 0 0 0,-1 0 1 0 0,0 1-1 0 0,0-1 0 0 0,0 0 0 0 0,1 1 1 0 0,-1-1-1 0 0,0 1 0 0 0,0-1 0 0 0,0 1 1 0 0,0 0-1 0 0,0-1 0 0 0,0 1 0 0 0,0 0 1 0 0,0 0-1 0 0,0 0 0 0 0,0-1 0 0 0,0 1 1 0 0,0 0-1 0 0,0 0 0 0 0,0 1 0 0 0,0-1 1 0 0,0 0-1 0 0,0 0 0 0 0,0 0 0 0 0,0 1 1 0 0,0-1-1 0 0,0 0 0 0 0,0 1 0 0 0,0-1 1 0 0,0 1-1 0 0,0 0-18 0 0,-9 11 37 0 0,0 1 0 0 0,0 0 0 0 0,2 1 0 0 0,-1 0 0 0 0,2 0 0 0 0,0 1 0 0 0,1 0 0 0 0,0 0 0 0 0,1 0 0 0 0,1 1 0 0 0,1 0 0 0 0,0 0 0 0 0,1 0 0 0 0,0 0 0 0 0,1 0 0 0 0,1 0 0 0 0,2 8-37 0 0,-2-13 1 0 0,0 0 0 0 0,2 0 1 0 0,-1 0-1 0 0,1 0 0 0 0,1 0 0 0 0,0-1 1 0 0,1 1-1 0 0,0-1 0 0 0,0 0 1 0 0,1 0-1 0 0,0 0 0 0 0,1-1 0 0 0,0 1 1 0 0,1-2-1 0 0,0 1 0 0 0,0-1 1 0 0,1 0-1 0 0,0 0 0 0 0,0-1 0 0 0,1 0 1 0 0,0 0-1 0 0,0-1 0 0 0,0 0 1 0 0,1-1-1 0 0,0 0 0 0 0,0 0 0 0 0,0-1 1 0 0,1-1-1 0 0,9 3-1 0 0,-10-6-144 0 0,0-1 0 0 0,0 0 0 0 0,0 0 0 0 0,0-1 0 0 0,0 0 0 0 0,-1-1 0 0 0,1 0 0 0 0,-1 0 0 0 0,0-1 0 0 0,1 0 0 0 0,-2-1 0 0 0,1 0 0 0 0,-1 0 0 0 0,1-1 0 0 0,-2 0 0 0 0,1-1 0 0 0,-1 1 0 0 0,0-2 0 0 0,0 1-1 0 0,0-1 1 0 0,-1 0 0 0 0,-1 0 0 0 0,1 0 0 0 0,-1-1 0 0 0,-1 0 0 0 0,0 0 0 0 0,0 0 0 0 0,0-3 144 0 0,12-31-213 0 0,-3 0-1 0 0,-1 0 1 0 0,-3-1-1 0 0,-1-1 1 0 0,0-25 213 0 0,-2-55 2424 0 0,-7 124-2400 0 0,0 0 0 0 0,-1 0 0 0 0,1 0 0 0 0,0 0 0 0 0,0 1 1 0 0,-1-1-1 0 0,1 0 0 0 0,0 0 0 0 0,-1 1 0 0 0,1-1 0 0 0,-1 1 0 0 0,1-1 1 0 0,-1 1-1 0 0,1 0 0 0 0,-1-1 0 0 0,1 1 0 0 0,-1 0 0 0 0,1 0 0 0 0,-1 0 1 0 0,1 0-1 0 0,-1 1 0 0 0,1-1 0 0 0,-1 0 0 0 0,1 0 0 0 0,-1 1 0 0 0,1-1 1 0 0,-1 1-1 0 0,1 0 0 0 0,0-1 0 0 0,-1 1 0 0 0,1 0 0 0 0,0 0 0 0 0,0 0 1 0 0,-1 0-1 0 0,1 0 0 0 0,0 0 0 0 0,0 0 0 0 0,0 0 0 0 0,0 0 0 0 0,0 0 0 0 0,0 1 1 0 0,1-1-1 0 0,-1 0 0 0 0,0 1-24 0 0,-5 8 38 0 0,-1 0 0 0 0,2 0 0 0 0,0 1 1 0 0,0 0-1 0 0,1 0 0 0 0,0 0 0 0 0,1 0 1 0 0,0 1-1 0 0,0-1 0 0 0,2 1 0 0 0,-1 0 0 0 0,2 0 1 0 0,-1 0-1 0 0,2-1 0 0 0,1 12-38 0 0,-2-22 1 0 0,1 19-140 0 0,1 0 0 0 0,1-1 0 0 0,1 1 0 0 0,1-1 1 0 0,0 0-1 0 0,2 0 0 0 0,0 0 0 0 0,1-1 0 0 0,4 6 139 0 0,105 148-6493 0 0,-96-151 5353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6:5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1360 0 0,'0'0'117'0'0,"1"-1"0"0"0,-1 1 0 0 0,0 0 0 0 0,1-1 0 0 0,-1 1 0 0 0,1 0 0 0 0,-1-1 0 0 0,0 1 0 0 0,1-1 0 0 0,-1 1 0 0 0,0 0 0 0 0,0-1 0 0 0,1 1 0 0 0,-1-1 0 0 0,0 1 0 0 0,0-1 0 0 0,0 1 0 0 0,1-1 0 0 0,-1 1 0 0 0,0-1 1 0 0,0 0-1 0 0,0 1 0 0 0,0-1 0 0 0,0 1 0 0 0,0-1 0 0 0,0 1 0 0 0,0-1 0 0 0,0 1 0 0 0,0-1 0 0 0,-1 1 0 0 0,1-1 0 0 0,0 1 0 0 0,0-1 0 0 0,0 1 0 0 0,-1-1 0 0 0,1 1 0 0 0,0-1 0 0 0,0 1 0 0 0,-1-1 0 0 0,1 1 0 0 0,-1 0 0 0 0,1-1 0 0 0,0 1 0 0 0,-1-1 0 0 0,1 1 0 0 0,-1 0 0 0 0,1 0-117 0 0,32-13 60 0 0,1 2 0 0 0,1 2 0 0 0,-1 1 0 0 0,1 1 0 0 0,1 2 0 0 0,-1 2-1 0 0,1 1 1 0 0,-1 1 0 0 0,15 3-60 0 0,58 22-3438 0 0,-100-14 2220 0 0,-6 0 27 0 0</inkml:trace>
  <inkml:trace contextRef="#ctx0" brushRef="#br0" timeOffset="248.32">225 289 2056 0 0,'0'1'984'0'0,"3"1"-124"0"0,2-2-96 0 0,3-2-76 0 0,17-4-79 0 0,6-1-81 0 0,1-2-72 0 0,1 0-128 0 0,4 0-160 0 0,3 0-252 0 0,2 3 8 0 0,-1-3-540 0 0,4 3-737 0 0,-5 0-31 0 0,-3 1 256 0 0,-2 1 24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7:31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344 186 2128 0 0,'162'-126'4225'0'0,"-162"125"-4196"0"0,1 0 0 0 0,0 1 0 0 0,0-1 1 0 0,-1 0-1 0 0,1 0 0 0 0,0 0 1 0 0,-1 1-1 0 0,1-1 0 0 0,-1 0 1 0 0,1 0-1 0 0,-1 0 0 0 0,1 0 0 0 0,-1 0 1 0 0,0 0-1 0 0,0 0 0 0 0,1 0 1 0 0,-1 0-1 0 0,0-1 0 0 0,0 1 0 0 0,0 0 1 0 0,0 0-1 0 0,0 0 0 0 0,0 0 1 0 0,-1 0-1 0 0,1 0 0 0 0,0 0 0 0 0,0 0 1 0 0,-1 0-1 0 0,1 0 0 0 0,-1 0 1 0 0,1 0-1 0 0,-1 0 0 0 0,1 0 1 0 0,-1 0-1 0 0,1 1 0 0 0,-1-1 0 0 0,0 0 1 0 0,0 0-1 0 0,1 0 0 0 0,-1 1 1 0 0,0-1-1 0 0,0 1 0 0 0,0-1 0 0 0,0 0 1 0 0,0 1-1 0 0,0-1 0 0 0,0 1 1 0 0,0 0-1 0 0,0-1 0 0 0,0 1 0 0 0,0 0 1 0 0,0 0-1 0 0,0 0 0 0 0,0-1-29 0 0,-61-15 71 0 0,42 17-54 0 0,1 1 0 0 0,0 0 0 0 0,0 1 0 0 0,1 1 0 0 0,-1 1-1 0 0,1 1 1 0 0,0 0 0 0 0,0 2 0 0 0,0 0 0 0 0,1 0 0 0 0,0 2 0 0 0,1 0 0 0 0,0 1 0 0 0,1 1 0 0 0,0 0 0 0 0,1 1 0 0 0,0 0 0 0 0,1 1 0 0 0,1 1 0 0 0,0 0 0 0 0,1 1 0 0 0,1 0 0 0 0,0 1 0 0 0,1 0 0 0 0,1 0 0 0 0,0 1-1 0 0,2 0 1 0 0,-4 13-17 0 0,8-24 23 0 0,0 0 0 0 0,0 0 0 0 0,0 0 0 0 0,1 0-1 0 0,0 0 1 0 0,1 0 0 0 0,0 0 0 0 0,0 0 0 0 0,0 0-1 0 0,1 0 1 0 0,0 0 0 0 0,0 0 0 0 0,1 0 0 0 0,0 0-1 0 0,0 0 1 0 0,0 0 0 0 0,1-1 0 0 0,0 0-1 0 0,0 1 1 0 0,1-1 0 0 0,0 0 0 0 0,0 0 0 0 0,0-1-1 0 0,1 1 1 0 0,0-1 0 0 0,0 0 0 0 0,4 2-23 0 0,11 4 52 0 0,1-2 1 0 0,1 0-1 0 0,0-2 1 0 0,0 0-1 0 0,0-1 1 0 0,1-2-1 0 0,0 0 1 0 0,0-1-1 0 0,0-1 1 0 0,0-2-1 0 0,0 0 1 0 0,1-1-1 0 0,-1-2 1 0 0,-1 0-1 0 0,1-1 1 0 0,0-2-1 0 0,-1 0 1 0 0,0-1-1 0 0,11-6-52 0 0,-26 10-32 0 0,-1 0 0 0 0,0 0 1 0 0,0-1-1 0 0,0 0 0 0 0,0 0 0 0 0,-1 0 0 0 0,1 0 0 0 0,-1-1 0 0 0,0 0 0 0 0,0 0 0 0 0,-1-1 0 0 0,0 1 0 0 0,0-1 0 0 0,0 0 1 0 0,-1 0-1 0 0,1 0 0 0 0,-1-1 0 0 0,-1 1 0 0 0,1-1 0 0 0,-1 0 0 0 0,-1 1 0 0 0,1-1 0 0 0,-1 0 0 0 0,0 0 0 0 0,0 0 0 0 0,-1 0 1 0 0,0 0-1 0 0,-1 0 0 0 0,1 0 0 0 0,-1 0 0 0 0,0 0 0 0 0,-1 0 0 0 0,0 1 0 0 0,0-1 0 0 0,0 0 0 0 0,-1 1 0 0 0,0 0 0 0 0,0-1 1 0 0,-1 1-1 0 0,0 1 0 0 0,0-1 0 0 0,0 0 0 0 0,-1 1 0 0 0,1 0 0 0 0,-1 0 0 0 0,-3-2 32 0 0,-5-4-140 0 0,-1 1-1 0 0,0 0 1 0 0,-1 0-1 0 0,0 2 1 0 0,-1 0-1 0 0,1 0 1 0 0,-1 2-1 0 0,-1 0 1 0 0,1 1-1 0 0,-1 0 1 0 0,0 1-1 0 0,0 2 1 0 0,-1-1 0 0 0,1 2-1 0 0,-1 0 1 0 0,-6 1 140 0 0,-68 26-3319 0 0,85-20 2005 0 0</inkml:trace>
  <inkml:trace contextRef="#ctx0" brushRef="#br0" timeOffset="558.292">701 325 896 0 0,'121'219'4208'0'0,"-111"-199"-1447"0"0,-9-47-1070 0 0,0-16-1477 0 0,2 16-229 0 0,1-1 0 0 0,2 1 0 0 0,0 0 0 0 0,2 1 0 0 0,1 0 0 0 0,1 0 0 0 0,1 0 0 0 0,1 1 0 0 0,1 1 0 0 0,8-9 15 0 0,-20 31-19 0 0,1-1 0 0 0,-1 1 0 0 0,0 0 0 0 0,1 1 0 0 0,-1-1 0 0 0,1 0-1 0 0,0 0 1 0 0,0 1 0 0 0,0-1 0 0 0,0 1 0 0 0,0-1 0 0 0,0 1 0 0 0,0 0 0 0 0,0 0 0 0 0,0 0 0 0 0,0 0-1 0 0,1 0 1 0 0,-1 0 0 0 0,0 1 0 0 0,1-1 0 0 0,-1 1 0 0 0,1 0 0 0 0,-1-1 0 0 0,0 1 0 0 0,1 0 0 0 0,-1 1-1 0 0,1-1 1 0 0,-1 0 0 0 0,0 1 0 0 0,1-1 0 0 0,-1 1 0 0 0,0 0 0 0 0,1-1 0 0 0,-1 1 0 0 0,0 0 0 0 0,0 1-1 0 0,0-1 1 0 0,0 0 0 0 0,0 1 0 0 0,0-1 0 0 0,0 1 0 0 0,0-1 0 0 0,0 1 0 0 0,-1 0 0 0 0,1 0-1 0 0,-1 0 1 0 0,1 0 0 0 0,-1 1 19 0 0,54 109-412 0 0,-7 81 238 0 0,19-161-520 0 0,-18-29-3274 0 0,-34-3 2649 0 0</inkml:trace>
  <inkml:trace contextRef="#ctx0" brushRef="#br0" timeOffset="1118.516">1277 430 1228 0 0,'123'-35'3595'0'0,"59"-34"-2529"0"0,-137 52-791 0 0,54-51-183 0 0,-97 44-129 0 0,-12 19 113 0 0,0 0-1 0 0,1 0 0 0 0,-2 0 1 0 0,1 2-1 0 0,0-1 0 0 0,-1 1 1 0 0,0 1-1 0 0,0 0 0 0 0,1 0 1 0 0,-1 1-1 0 0,0 0 0 0 0,0 1 1 0 0,-1 0-1 0 0,1 1 0 0 0,1 1 1 0 0,-1-1-1 0 0,0 2 0 0 0,0-1 1 0 0,-5 3-76 0 0,6-4 52 0 0,-1 1 0 0 0,1 0 0 0 0,0 0 0 0 0,0 1 0 0 0,0 0 0 0 0,0 1 0 0 0,1 0 0 0 0,-1 0 0 0 0,1 1 0 0 0,0 0 0 0 0,0 1 0 0 0,1 0 0 0 0,0 0 0 0 0,0 1 0 0 0,0 0 0 0 0,1 1 0 0 0,0-1 0 0 0,0 2 0 0 0,1-1 0 0 0,0 0 0 0 0,0 1 0 0 0,1 0 0 0 0,1 1 0 0 0,-4 8-52 0 0,10-12 14 0 0,0 0 0 0 0,0 0 0 0 0,1 0-1 0 0,0 0 1 0 0,0-1 0 0 0,1 0 0 0 0,-1 1-1 0 0,1-1 1 0 0,0 0 0 0 0,1-1 0 0 0,-1 1-1 0 0,1-1 1 0 0,0 0 0 0 0,0 0 0 0 0,0 0-1 0 0,1 0 1 0 0,-1-1 0 0 0,1 0 0 0 0,0-1-1 0 0,0 1 1 0 0,1-1-14 0 0,51 25-1411 0 0,2-4 0 0 0,0-2-1 0 0,2-2 1 0 0,38 5 1411 0 0,-54-14-1303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7:4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6 332 1892 0 0,'0'0'650'0'0,"34"1"5673"0"0,-21 4-6354 0 0,1 85 1277 0 0,41 116 214 0 0,-55-206-1541 0 0,-1-1 1 0 0,1 1-1 0 0,0-1 1 0 0,-1 1 0 0 0,1-1-1 0 0,-1 1 1 0 0,1-1-1 0 0,-1 1 1 0 0,1 0-1 0 0,-1-1 1 0 0,1 1-1 0 0,-1 0 1 0 0,0-1 0 0 0,1 1-1 0 0,-1 0 1 0 0,1 0-1 0 0,-1-1 1 0 0,0 1-1 0 0,1 0 1 0 0,-1 0 0 0 0,0 0-1 0 0,1 0 1 0 0,-1 0-1 0 0,1 0 1 0 0,-1 0-1 0 0,0 0 1 0 0,1 0-1 0 0,-1 0 1 0 0,0 0 0 0 0,1 1-1 0 0,-1-1 1 0 0,1 0-1 0 0,-1 0 1 0 0,0 1-1 0 0,1-1 1 0 0,-1 0-1 0 0,1 1 1 0 0,-1-1 0 0 0,1 0-1 0 0,-1 1 1 0 0,1-1-1 0 0,-1 1 1 0 0,1-1-1 0 0,-1 1 1 0 0,1-1 0 0 0,0 1-1 0 0,-1-1 1 0 0,1 1-1 0 0,0 0 1 0 0,0-1-1 0 0,-1 1 1 0 0,1-1-1 0 0,0 1 1 0 0,0 0 0 0 0,0-1-1 0 0,0 1 1 0 0,-1 0-1 0 0,1-1 1 0 0,0 1-1 0 0,0-1 1 0 0,0 1 0 0 0,1 0-1 0 0,-1-1 1 0 0,0 1-1 0 0,0 0 1 0 0,0-1-1 0 0,0 1 1 0 0,1 0 80 0 0,-41-35-2403 0 0,20 11 1120 0 0,1-4 115 0 0</inkml:trace>
  <inkml:trace contextRef="#ctx0" brushRef="#br0" timeOffset="172.566">1 90 2512 0 0,'14'-90'7162'0'0,"6"128"-10546"0"0,13 34-506 0 0,-26-47 2662 0 0</inkml:trace>
  <inkml:trace contextRef="#ctx0" brushRef="#br0" timeOffset="603.645">265 689 1856 0 0,'66'-97'4087'0'0,"69"-249"-4087"0"0,-128 322-220 0 0,-7 24 210 0 0,0 1 0 0 0,0-1 1 0 0,0 1-1 0 0,1-1 0 0 0,-1 1 1 0 0,0-1-1 0 0,0 1 0 0 0,0-1 1 0 0,1 1-1 0 0,-1-1 0 0 0,0 0 1 0 0,1 1-1 0 0,-1-1 0 0 0,0 1 1 0 0,1-1-1 0 0,-1 0 0 0 0,0 1 1 0 0,1-1-1 0 0,-1 0 0 0 0,1 1 1 0 0,-1-1-1 0 0,1 0 0 0 0,-1 0 1 0 0,1 1-1 0 0,-1-1 0 0 0,1 0 1 0 0,-1 0-1 0 0,1 0 0 0 0,-1 0 1 0 0,1 0-1 0 0,-1 0 0 0 0,1 0 1 0 0,-1 0-1 0 0,1 0 0 0 0,-1 0 1 0 0,1 0-1 0 0,-1 0 0 0 0,1 0 1 0 0,-1 0-1 0 0,1 0 0 0 0,-1 0 1 0 0,1-1-1 0 0,-1 1 0 0 0,1 0 1 0 0,-1 0-1 0 0,1-1 0 0 0,-1 1 1 0 0,1 0-1 0 0,-1-1 0 0 0,0 1 1 0 0,1 0 9 0 0,211 254 3307 0 0,-207-245-3290 0 0,0 0 0 0 0,0 0 0 0 0,-1 1 0 0 0,0-1 0 0 0,-1 1 1 0 0,0 0-1 0 0,0 0 0 0 0,-1 1 0 0 0,0-1 0 0 0,-1 0 0 0 0,0 1 0 0 0,-1-1 0 0 0,0 0 1 0 0,-1 1-1 0 0,0-1 0 0 0,0 1 0 0 0,-1-1 0 0 0,-1 0 0 0 0,1 0 0 0 0,-2 0 0 0 0,1 0 1 0 0,-1-1-1 0 0,-1 1 0 0 0,0-1 0 0 0,0 0 0 0 0,-7 7-17 0 0,11-13-219 0 0,-2 0 0 0 0,1 0 0 0 0,0 0 0 0 0,-1-1 0 0 0,1 1 1 0 0,-1-1-1 0 0,0 0 0 0 0,1 1 0 0 0,-1-1 0 0 0,0-1 0 0 0,0 1 0 0 0,-1 0 0 0 0,1-1 0 0 0,0 0 0 0 0,-1 1 0 0 0,1-1 0 0 0,0 0 0 0 0,-1-1 0 0 0,1 1 0 0 0,-1-1 0 0 0,0 0 0 0 0,1 1 1 0 0,-1-1-1 0 0,1-1 0 0 0,-1 1 0 0 0,1-1 0 0 0,-1 1 0 0 0,1-1 0 0 0,-4-1 219 0 0,-22-18-1253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7:45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295 233 1048 0 0,'14'-18'931'0'0,"-12"18"-550"0"0,62-37 2061 0 0,-51 116-374 0 0,-50 276 55 0 0,35-348-2037 0 0,0 0 0 0 0,1 0-1 0 0,0 0 1 0 0,0 0-1 0 0,1 0 1 0 0,0 1-1 0 0,0-1 1 0 0,1 0-1 0 0,0 0 1 0 0,0 0-1 0 0,0 1 1 0 0,1-1 0 0 0,0-1-1 0 0,0 1 1 0 0,1 0-1 0 0,0 0 1 0 0,0-1-1 0 0,1 0 1 0 0,0 0-1 0 0,0 0 1 0 0,0 0-1 0 0,1 0 1 0 0,0-1-1 0 0,0 0 1 0 0,0 0 0 0 0,0 0-1 0 0,1-1 1 0 0,0 1-1 0 0,0-1 1 0 0,4 1-86 0 0,143 9-1365 0 0,-66-56-2552 0 0,-72 17 1211 0 0,-15 23 1590 0 0</inkml:trace>
  <inkml:trace contextRef="#ctx0" brushRef="#br0" timeOffset="372.711">20 571 2164 0 0,'-20'-8'7012'0'0,"201"-32"-5097"0"0,7 31-5041 0 0,-56 4-1181 0 0,-99 2 3157 0 0</inkml:trace>
  <inkml:trace contextRef="#ctx0" brushRef="#br0" timeOffset="796.664">644 536 2156 0 0,'22'-3'3775'0'0,"24"5"-2500"0"0,-33 3-1144 0 0,0 0 1 0 0,-1 1-1 0 0,1 1 0 0 0,-1 0 1 0 0,-1 0-1 0 0,1 1 0 0 0,-1 1 1 0 0,-1 0-1 0 0,0 1 0 0 0,0 0 1 0 0,-1 0-1 0 0,0 1 0 0 0,-1 0 1 0 0,0 0-1 0 0,0 1 1 0 0,-2 0-1 0 0,1 1 0 0 0,-2-1 1 0 0,1 1-1 0 0,-2 0 0 0 0,0 1 1 0 0,0-1-1 0 0,-1 1 0 0 0,-1-1 1 0 0,0 9-132 0 0,-2-19 82 0 0,-1 0 1 0 0,0 0 0 0 0,1 0 0 0 0,-1 0-1 0 0,0 0 1 0 0,-1-1 0 0 0,1 1 0 0 0,0 0 0 0 0,-1 0-1 0 0,0-1 1 0 0,1 1 0 0 0,-1-1 0 0 0,0 1-1 0 0,0-1 1 0 0,-1 0 0 0 0,1 0 0 0 0,0 0-1 0 0,-1 0 1 0 0,1 0 0 0 0,-1-1 0 0 0,0 1-1 0 0,1-1 1 0 0,-1 1 0 0 0,0-1 0 0 0,0 0 0 0 0,0 0-1 0 0,0 0 1 0 0,0-1 0 0 0,-3 1-83 0 0,-10-47 470 0 0,16 31-568 0 0,0 0-1 0 0,1 0 1 0 0,1 0-1 0 0,0 0 1 0 0,1 0 0 0 0,1 0-1 0 0,0 1 1 0 0,1-1 0 0 0,1 1-1 0 0,0 0 1 0 0,1 1-1 0 0,0-1 1 0 0,1 2 0 0 0,1-1-1 0 0,0 1 1 0 0,0 0 0 0 0,1 1-1 0 0,7-6 99 0 0,138-109-8134 0 0,-138 115 6891 0 0</inkml:trace>
  <inkml:trace contextRef="#ctx0" brushRef="#br0" timeOffset="1371.687">1439 532 1440 0 0,'-61'-8'2134'0'0,"45"11"-1902"0"0,1 0 0 0 0,-1 0 0 0 0,1 2-1 0 0,0 0 1 0 0,1 0 0 0 0,-1 1-1 0 0,1 1 1 0 0,0 1 0 0 0,1 0 0 0 0,0 1-1 0 0,0 0 1 0 0,1 1 0 0 0,0 0 0 0 0,-6 8-232 0 0,12-13 162 0 0,0 1 1 0 0,1 0-1 0 0,0 0 1 0 0,0 0-1 0 0,1 1 1 0 0,-1-1-1 0 0,1 1 1 0 0,1 0 0 0 0,0 1-1 0 0,0-1 1 0 0,0 1-1 0 0,1-1 1 0 0,0 1-1 0 0,0 0 1 0 0,0 2-163 0 0,5-7 54 0 0,0 0 1 0 0,0 0-1 0 0,-1 0 1 0 0,2 0 0 0 0,-1-1-1 0 0,0 1 1 0 0,1-1-1 0 0,-1 0 1 0 0,1 1-1 0 0,0-2 1 0 0,-1 1-1 0 0,1 0 1 0 0,0-1-1 0 0,0 0 1 0 0,0 0-1 0 0,0 0 1 0 0,0 0-1 0 0,1-1 1 0 0,-1 1-1 0 0,0-1 1 0 0,0 0 0 0 0,0 0-1 0 0,0-1 1 0 0,4 0-55 0 0,0 1 17 0 0,0-1-1 0 0,0 0 1 0 0,0 0 0 0 0,0 0 0 0 0,0-1 0 0 0,0 0 0 0 0,-1-1 0 0 0,1 0 0 0 0,-1 0 0 0 0,0-1 0 0 0,1 1 0 0 0,-2-2 0 0 0,1 1 0 0 0,0-1 0 0 0,-1 0-1 0 0,0 0 1 0 0,0-1 0 0 0,0 1 0 0 0,-1-1 0 0 0,0-1 0 0 0,0 1 0 0 0,-1-1 0 0 0,0 0 0 0 0,0 0 0 0 0,0 0 0 0 0,1-5-17 0 0,16-50 10 0 0,16 113-147 0 0,47 43-404 0 0,-18-42-4584 0 0,-61-50 2586 0 0,-5-2 1317 0 0</inkml:trace>
  <inkml:trace contextRef="#ctx0" brushRef="#br0" timeOffset="2040.445">1627 427 948 0 0,'61'274'5441'0'0,"-44"-192"-3827"0"0,-17-81-1392 0 0,0-1 18 0 0,0 21 1738 0 0,0-22-1614 0 0,2-12-213 0 0,9-73 433 0 0,27-83-344 0 0,-38 168-246 0 0,1-1 0 0 0,-1 1 0 0 0,1-1 0 0 0,-1 1-1 0 0,1-1 1 0 0,0 1 0 0 0,-1-1 0 0 0,1 1-1 0 0,0 0 1 0 0,0-1 0 0 0,0 1 0 0 0,0 0-1 0 0,0 0 1 0 0,0 0 0 0 0,1-1 0 0 0,-1 1 0 0 0,0 0-1 0 0,0 1 1 0 0,1-1 0 0 0,-1 0 0 0 0,1 0-1 0 0,-1 1 1 0 0,0-1 0 0 0,1 0 0 0 0,0 1 0 0 0,-1 0-1 0 0,1-1 1 0 0,-1 1 0 0 0,1 0 0 0 0,-1 0-1 0 0,1 0 1 0 0,0 0 0 0 0,-1 0 0 0 0,1 0 0 0 0,-1 0-1 0 0,1 0 1 0 0,-1 1 0 0 0,1-1 0 0 0,0 1-1 0 0,-1-1 1 0 0,1 1 0 0 0,-1 0 0 0 0,0-1-1 0 0,1 1 1 0 0,-1 0 0 0 0,0 0 0 0 0,1 0 0 0 0,-1 0-1 0 0,0 0 1 0 0,0 0 0 0 0,0 0 0 0 0,0 1-1 0 0,0-1 1 0 0,0 0 0 0 0,0 1 0 0 0,0-1 0 0 0,-1 0-1 0 0,1 1 1 0 0,0-1 0 0 0,-1 1 0 0 0,1-1-1 0 0,-1 1 1 0 0,1 1 6 0 0,40 102-100 0 0,-4 47 637 0 0,-16-190 402 0 0,-16 18-963 0 0,1 1-1 0 0,1-1 1 0 0,1 1-1 0 0,1 1 1 0 0,0-1 0 0 0,2 2-1 0 0,0-1 1 0 0,0 1 0 0 0,2 1-1 0 0,0 0 1 0 0,1 1 0 0 0,1 0-1 0 0,0 1 1 0 0,1 1 0 0 0,0 1-1 0 0,1 0 1 0 0,0 1 0 0 0,10-4 24 0 0,-22 13 2 0 0,-1 1 1 0 0,1 0-1 0 0,0 0 0 0 0,0 1 1 0 0,-1 0-1 0 0,1 0 1 0 0,0 0-1 0 0,0 0 1 0 0,-1 1-1 0 0,1-1 0 0 0,0 1 1 0 0,0 1-1 0 0,-1-1 1 0 0,1 0-1 0 0,-1 1 1 0 0,1 0-1 0 0,-1 0 0 0 0,0 1 1 0 0,0-1-1 0 0,0 1 1 0 0,0 0-1 0 0,0 0 1 0 0,-1 0-1 0 0,1 0 0 0 0,-1 1 1 0 0,0-1-1 0 0,0 1 1 0 0,0 0-1 0 0,0 0 1 0 0,-1 0-1 0 0,0 0 0 0 0,1 1 1 0 0,-1-1-1 0 0,-1 1 1 0 0,1-1-1 0 0,-1 1 1 0 0,0-1-1 0 0,0 1 0 0 0,0 0 1 0 0,-1 0-1 0 0,1 0 1 0 0,-1-1-1 0 0,0 1 1 0 0,-1 0-1 0 0,1 0 0 0 0,-1-1 1 0 0,0 1-1 0 0,0 0 1 0 0,-1-1-1 0 0,1 1 1 0 0,-1-1-1 0 0,0 1 0 0 0,0-1 1 0 0,0 0-1 0 0,-1 0 1 0 0,0 0-1 0 0,1 0 0 0 0,-4 3-2 0 0,0 0-93 0 0,0-1-1 0 0,0 1 0 0 0,-1-1 0 0 0,0-1 0 0 0,0 1 0 0 0,0-1 1 0 0,-1 0-1 0 0,0-1 0 0 0,0 0 0 0 0,0 0 0 0 0,0-1 1 0 0,-1 0-1 0 0,1 0 0 0 0,-1-1 0 0 0,0 0 94 0 0,7-2-969 0 0,-11-22-3436 0 0,22-12 1782 0 0,7 2 1391 0 0</inkml:trace>
  <inkml:trace contextRef="#ctx0" brushRef="#br0" timeOffset="2334.246">2769 176 1056 0 0,'-62'-12'5245'0'0,"18"54"-3392"0"0,4 87-132 0 0,39-93-1316 0 0,1 0 0 0 0,2 1 0 0 0,2-1 1 0 0,1 0-1 0 0,2 0 0 0 0,3 6-405 0 0,19 164 938 0 0,-29-199-1022 0 0,0 1-1 0 0,-1 0 1 0 0,0 0 0 0 0,0 0 0 0 0,-1 0-1 0 0,0-1 1 0 0,-1 1 0 0 0,1-1 0 0 0,-1 1 0 0 0,-1-1-1 0 0,0 0 1 0 0,0-1 0 0 0,0 1 0 0 0,0 0-1 0 0,-1-1 1 0 0,0 0 0 0 0,-1 0 84 0 0,3-4-238 0 0,0 1 0 0 0,0-1 0 0 0,0 0 0 0 0,0 0 0 0 0,-1 0 0 0 0,1-1 0 0 0,0 1 0 0 0,-1-1 0 0 0,0 0 0 0 0,1 0 0 0 0,-1 0 0 0 0,0 0 0 0 0,1-1 0 0 0,-1 1 0 0 0,0-1 0 0 0,0 0 0 0 0,0 0 0 0 0,1 0 0 0 0,-1-1 0 0 0,0 1 0 0 0,0-1 1 0 0,1 0-1 0 0,-1 0 0 0 0,-1-1 238 0 0,-66-36-2598 0 0,43 15 1375 0 0</inkml:trace>
  <inkml:trace contextRef="#ctx0" brushRef="#br0" timeOffset="3283.133">2342 491 2076 0 0,'-21'0'4702'0'0,"30"-2"-2242"0"0,17-3-2240 0 0,551-62-857 0 0,-504 63 481 0 0,-72 4 276 0 0,-3-2 50 0 0,-27 8-143 0 0,0 1-1 0 0,0 2 1 0 0,1 1 0 0 0,0 2 0 0 0,0 0 0 0 0,1 2 0 0 0,1 1-1 0 0,1 1 1 0 0,-14 12-27 0 0,-40 53 575 0 0,132-80 286 0 0,237-148-2204 0 0,-287 147 1332 0 0,-1-1 0 0 0,1 0 0 0 0,-1 1-1 0 0,1 0 1 0 0,-1 0 0 0 0,1 0 0 0 0,-1 0 0 0 0,1 0 0 0 0,-1 0 0 0 0,1 0 0 0 0,-1 1 0 0 0,1 0 0 0 0,-1-1 0 0 0,1 1-1 0 0,-1 0 1 0 0,0 0 0 0 0,1 0 0 0 0,-1 0 0 0 0,0 1 0 0 0,0-1 0 0 0,0 1 0 0 0,0-1 0 0 0,0 1 0 0 0,0 0 0 0 0,0-1-1 0 0,-1 1 1 0 0,1 0 0 0 0,0 0 0 0 0,-1 0 0 0 0,0 1 0 0 0,1-1 0 0 0,-1 0 0 0 0,0 0 0 0 0,0 1 0 0 0,-1-1 0 0 0,1 1 0 0 0,0-1-1 0 0,-1 1 1 0 0,1-1 0 0 0,-1 1 0 0 0,0 0 11 0 0,0-2 77 0 0,-2 17 161 0 0,2-18-265 0 0,-17 26 450 0 0,24-27 683 0 0,97-100-1943 0 0,1-1-5441 0 0,-91 85 4846 0 0</inkml:trace>
  <inkml:trace contextRef="#ctx0" brushRef="#br0" timeOffset="4510.924">3392 332 964 0 0,'28'155'4892'0'0,"-23"-42"-852"0"0,-5-112-3751 0 0,11 1 570 0 0,77-188-611 0 0,-82 176-351 0 0,-6 10 90 0 0,0 1 0 0 0,0-1 0 0 0,0 1 1 0 0,0-1-1 0 0,0 1 0 0 0,0-1 0 0 0,0 1 0 0 0,0-1 0 0 0,1 1 0 0 0,-1-1 1 0 0,0 1-1 0 0,0-1 0 0 0,0 1 0 0 0,0-1 0 0 0,1 1 0 0 0,-1-1 0 0 0,0 1 1 0 0,0-1-1 0 0,1 1 0 0 0,-1-1 0 0 0,0 0 0 0 0,1 1 0 0 0,-1-1 0 0 0,0 0 1 0 0,1 1-1 0 0,-1-1 0 0 0,1 0 0 0 0,-1 0 0 0 0,1 1 0 0 0,-1-1 0 0 0,1 0 1 0 0,-1 0-1 0 0,0 0 0 0 0,1 1 0 0 0,-1-1 0 0 0,1 0 0 0 0,-1 0 0 0 0,1 0 1 0 0,-1 0-1 0 0,1 0 0 0 0,0 0 0 0 0,-1 0 0 0 0,1 0 0 0 0,-1 0 0 0 0,1 0 1 0 0,-1 0-1 0 0,1-1 0 0 0,-1 1 0 0 0,0 0 0 0 0,1 0 0 0 0,-1 0 1 0 0,1-1-1 0 0,-1 1 0 0 0,1 0 0 0 0,-1 0 0 0 0,0-1 0 0 0,1 1 0 0 0,-1-1 1 0 0,1 1-1 0 0,-1 0 0 0 0,0-1 0 0 0,1 1 0 0 0,-1-1 0 0 0,0 1 13 0 0,64 163-370 0 0,-64-131 512 0 0,4-46-106 0 0,-3 11-48 0 0,52-164-746 0 0,-50 165 727 0 0,0 0-1 0 0,-1 1 0 0 0,1-1 1 0 0,0 1-1 0 0,0 0 0 0 0,0 0 1 0 0,0 0-1 0 0,0 0 0 0 0,0 1 1 0 0,0-1-1 0 0,0 1 0 0 0,0 0 1 0 0,0 0-1 0 0,0 0 0 0 0,1 0 1 0 0,-1 0-1 0 0,0 1 0 0 0,0-1 1 0 0,0 1-1 0 0,0 0 0 0 0,0 0 1 0 0,0 0-1 0 0,0 0 0 0 0,-1 0 1 0 0,1 1-1 0 0,0 0 0 0 0,-1-1 1 0 0,1 1-1 0 0,-1 0 0 0 0,1 0 1 0 0,-1 0-1 0 0,0 0 0 0 0,0 1 1 0 0,0-1-1 0 0,0 1 0 0 0,0-1 1 0 0,-1 1-1 0 0,1 0 0 0 0,-1-1 1 0 0,1 1-1 0 0,-1 0 0 0 0,1 3 32 0 0,34 28 188 0 0,-19-27-174 0 0,0 0-1 0 0,1-2 0 0 0,0 0 1 0 0,0-1-1 0 0,1-1 1 0 0,-1 0-1 0 0,1-2 1 0 0,-1 0-1 0 0,1-1 0 0 0,0-1 1 0 0,-1-1-1 0 0,1 0 1 0 0,-1-1-1 0 0,0-2 1 0 0,0 1-1 0 0,0-2 0 0 0,0 0 1 0 0,-1-2-1 0 0,0 0 1 0 0,14-9-14 0 0,-22 13-27 0 0,0 1 0 0 0,-1-2 0 0 0,0 1 0 0 0,1-2-1 0 0,-2 1 1 0 0,1-1 0 0 0,-1 0 0 0 0,1 0 0 0 0,-2-1 0 0 0,1 0 0 0 0,-1 0 0 0 0,0 0 0 0 0,-1-1 0 0 0,1 0 0 0 0,-2 0 0 0 0,1-1 0 0 0,3-7 27 0 0,-10 12 19 0 0,-1 1 0 0 0,1-1 0 0 0,0 1 0 0 0,-1 0 0 0 0,1 0 0 0 0,-1 0 0 0 0,0 1 0 0 0,0-1 0 0 0,0 1 0 0 0,0-1 0 0 0,-1 1 0 0 0,1 0 0 0 0,-1 0 0 0 0,1 0 0 0 0,-1 1 0 0 0,0-1 0 0 0,1 1 0 0 0,-1 0 0 0 0,0 0 0 0 0,0 0 0 0 0,0 1 0 0 0,0 0 0 0 0,0-1 0 0 0,0 1 0 0 0,0 0 0 0 0,-2 1-19 0 0,4-1 9 0 0,-15-2 48 0 0,0 1-1 0 0,0 1 1 0 0,0 0-1 0 0,0 2 1 0 0,0 0-1 0 0,0 0 1 0 0,1 2-1 0 0,-1 0 1 0 0,1 1 0 0 0,0 0-1 0 0,0 2 1 0 0,0 0-1 0 0,1 0 1 0 0,0 2-1 0 0,-6 4-56 0 0,17-10 35 0 0,0 0 0 0 0,1 0 0 0 0,-1 0 0 0 0,1 0 0 0 0,-1 1 0 0 0,1 0 0 0 0,0-1 0 0 0,1 1 0 0 0,-1 0 0 0 0,1 1 0 0 0,-1-1 0 0 0,1 0 0 0 0,0 1 0 0 0,1-1 0 0 0,-1 1 0 0 0,1-1 0 0 0,0 1 0 0 0,0 0 0 0 0,1-1 0 0 0,-1 1 0 0 0,1 0 0 0 0,0 0 0 0 0,0 0 0 0 0,1 1-35 0 0,8 3 28 0 0,1 1-1 0 0,0-1 0 0 0,0-1 1 0 0,1 0-1 0 0,0 0 0 0 0,1-1 1 0 0,-1 0-1 0 0,2-1 1 0 0,-1-1-1 0 0,0 0 0 0 0,1 0 1 0 0,0-1-1 0 0,0-1 0 0 0,0 0 1 0 0,1-1-1 0 0,-1-1 1 0 0,1 0-1 0 0,-1 0 0 0 0,1-1 1 0 0,-1-1-1 0 0,0 0 0 0 0,1-1 1 0 0,2-2-28 0 0,12 4-11 0 0,-1 2-38 0 0,0-2 0 0 0,0 0-1 0 0,1-2 1 0 0,-1-1 0 0 0,-1-2 0 0 0,1 0-1 0 0,-1-2 1 0 0,0 0 0 0 0,0-2 0 0 0,-1-1 0 0 0,0-1-1 0 0,21-13 50 0 0,-45 23 17 0 0,-1 0 0 0 0,1 0-1 0 0,-1 0 1 0 0,0 0 0 0 0,1 0 0 0 0,-1 0-1 0 0,0 0 1 0 0,0 0 0 0 0,0 0 0 0 0,1 0-1 0 0,-1 0 1 0 0,0 0 0 0 0,0 0-1 0 0,-1 0 1 0 0,1 0 0 0 0,0 0 0 0 0,0 0-1 0 0,0 0 1 0 0,-1 0 0 0 0,1 0 0 0 0,0 0-1 0 0,-1 0 1 0 0,1 0 0 0 0,-1 0-1 0 0,1 0 1 0 0,-1 0 0 0 0,0 1 0 0 0,1-1-1 0 0,-1 0 1 0 0,0 0 0 0 0,0 1 0 0 0,1-1-1 0 0,-1 0 1 0 0,0 1 0 0 0,0-1-1 0 0,0 1 1 0 0,0-1 0 0 0,0 1 0 0 0,0 0-1 0 0,0-1 1 0 0,0 1 0 0 0,0 0-1 0 0,0-1 1 0 0,0 1 0 0 0,0 0 0 0 0,0 0-1 0 0,0 0 1 0 0,0 0 0 0 0,0 0 0 0 0,0 0-1 0 0,0 0 1 0 0,0 1 0 0 0,0-1-1 0 0,0 0 1 0 0,0 0 0 0 0,0 1 0 0 0,0-1-1 0 0,0 1 1 0 0,1-1 0 0 0,-1 1 0 0 0,0-1-1 0 0,0 1 1 0 0,0-1 0 0 0,0 1-1 0 0,1 0 1 0 0,-1-1 0 0 0,0 1 0 0 0,1 0-1 0 0,-1 0-16 0 0,-17 1 47 0 0,0 1-1 0 0,0 0 0 0 0,1 1 1 0 0,0 1-1 0 0,0 1 1 0 0,0 0-1 0 0,0 1 0 0 0,1 1 1 0 0,0 1-1 0 0,1 0 0 0 0,-9 7-46 0 0,23-15 4 0 0,0 0-1 0 0,0-1 1 0 0,0 1-1 0 0,1 0 0 0 0,-1-1 1 0 0,0 1-1 0 0,1 0 1 0 0,-1 0-1 0 0,0 0 0 0 0,1 0 1 0 0,-1 0-1 0 0,1 0 0 0 0,-1-1 1 0 0,1 1-1 0 0,0 0 1 0 0,-1 0-1 0 0,1 0 0 0 0,0 1 1 0 0,0-1-1 0 0,0 0 1 0 0,0 0-1 0 0,0 0 0 0 0,0 0 1 0 0,0 0-1 0 0,0 0 1 0 0,0 0-1 0 0,0 0 0 0 0,1 0 1 0 0,-1 0-1 0 0,0 0 0 0 0,1 0 1 0 0,-1 0-1 0 0,0 0 1 0 0,1 0-1 0 0,0 0 0 0 0,-1 0 1 0 0,1-1-1 0 0,-1 1 1 0 0,1 0-1 0 0,0 0 0 0 0,0-1 1 0 0,-1 1-1 0 0,1 0 1 0 0,0-1-1 0 0,0 1 0 0 0,0-1 1 0 0,0 1-1 0 0,0-1 0 0 0,0 1 1 0 0,0-1-1 0 0,0 1 1 0 0,0-1-1 0 0,0 0 0 0 0,0 0 1 0 0,0 0-1 0 0,0 1 1 0 0,0-1-1 0 0,0 0 0 0 0,0 0 1 0 0,0 0-1 0 0,0-1 1 0 0,1 1-4 0 0,71 9-303 0 0,-58-10 190 0 0,0-1 0 0 0,0 0 0 0 0,0-1-1 0 0,0-1 1 0 0,-1-1 0 0 0,0 0-1 0 0,0 0 1 0 0,0-2 0 0 0,0 0-1 0 0,-1 0 1 0 0,-1-1 0 0 0,1-1-1 0 0,-1 0 1 0 0,0 0 0 0 0,-1-2 0 0 0,0 1-1 0 0,-1-1 1 0 0,2-3 113 0 0,-8 6-46 0 0,-1 1 1 0 0,0-1-1 0 0,0 0 0 0 0,0 0 1 0 0,-1 0-1 0 0,0 0 1 0 0,-1 0-1 0 0,0 0 0 0 0,0-1 1 0 0,0 1-1 0 0,-1 0 1 0 0,-1-1-1 0 0,1 1 0 0 0,-2 0 1 0 0,1-1-1 0 0,-1 1 0 0 0,0 0 1 0 0,0 0-1 0 0,-1 0 1 0 0,0 1-1 0 0,-4-8 46 0 0,-104-145 443 0 0,99 149-444 0 0,-1-1 0 0 0,-1 2 1 0 0,1 0-1 0 0,-1 0 0 0 0,-1 1 1 0 0,0 1-1 0 0,0 1 0 0 0,-1 0 1 0 0,0 1-1 0 0,-10-3 1 0 0,-104-8-6441 0 0,117 17 5341 0 0</inkml:trace>
  <inkml:trace contextRef="#ctx0" brushRef="#br0" timeOffset="8667.767">662 559 1468 0 0,'0'0'645'0'0,"-18"2"1766"0"0,21 1-2296 0 0,1 0-1 0 0,-1 0 0 0 0,1 0 0 0 0,0-1 0 0 0,-1 1 0 0 0,1-1 0 0 0,0 0 1 0 0,0 0-1 0 0,1-1 0 0 0,-1 1 0 0 0,0-1 0 0 0,0 0 0 0 0,1 0 0 0 0,-1-1 1 0 0,1 1-1 0 0,-1-1 0 0 0,1 0 0 0 0,-1 0 0 0 0,1 0 0 0 0,-1-1 1 0 0,1 1-1 0 0,-1-1 0 0 0,0 0 0 0 0,1-1-114 0 0,12 2 219 0 0,233-12 724 0 0,1566-26 2933 0 0,-1442 55-3433 0 0,252 1-293 0 0,-649-31-2681 0 0,-218-4-4435 0 0,176 11 5768 0 0</inkml:trace>
  <inkml:trace contextRef="#ctx0" brushRef="#br0" timeOffset="9199.965">322 842 1956 0 0,'-14'2'4555'0'0,"57"-9"-3135"0"0,1059-56 1908 0 0,191 49-2292 0 0,-1048 6-979 0 0,-35-10-475 0 0,-270-1-4140 0 0,-65 6 341 0 0,75 8 2778 0 0</inkml:trace>
  <inkml:trace contextRef="#ctx0" brushRef="#br0" timeOffset="9617.181">929 820 1532 0 0,'584'-66'6981'0'0,"290"18"-4484"0"0,-177 46-1418 0 0,-339 20-797 0 0,59-6-532 0 0,-426-20-1132 0 0,-152-4-2985 0 0,17-2 585 0 0,95 9 2652 0 0</inkml:trace>
  <inkml:trace contextRef="#ctx0" brushRef="#br0" timeOffset="10003.251">2300 554 1996 0 0,'232'-45'3015'0'0,"1"10"-1"0"0,3 11-3014 0 0,827-11 3398 0 0,-777 50-2913 0 0,-137-12-221 0 0,-150-3-310 0 0,1 0-1 0 0,-1 0 0 0 0,1-1 0 0 0,-1 1 0 0 0,1 0 0 0 0,-1 0 0 0 0,1 0 1 0 0,-1 0-1 0 0,1-1 0 0 0,-1 1 0 0 0,1 0 0 0 0,0 0 0 0 0,-1-1 0 0 0,1 1 1 0 0,-1 0-1 0 0,1-1 0 0 0,0 1 0 0 0,0 0 0 0 0,-1-1 0 0 0,1 1 0 0 0,0-1 1 0 0,-1 1-1 0 0,1-1 0 0 0,0 1 0 0 0,0 0 0 0 0,0-1 0 0 0,-1 1 1 0 0,1-1-1 0 0,0 1 0 0 0,0-1 0 0 0,0 1 0 0 0,0-1 0 0 0,0 1 0 0 0,0-1 1 0 0,0 1-1 0 0,0-1 0 0 0,0 1 0 0 0,0-1 0 0 0,0 1 0 0 0,1-1 0 0 0,-1 1 1 0 0,0-1-1 0 0,0 1 0 0 0,0-1 0 0 0,0 1 0 0 0,1 0 0 0 0,-1-1 47 0 0,-150-17-7540 0 0,122 12 6306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8:16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10 350 956 0 0,'-10'-45'6054'0'0,"41"12"-4125"0"0,-26 30-1867 0 0,0 0 1 0 0,0 1 0 0 0,1 0 0 0 0,-1 0 0 0 0,1 1 0 0 0,0-1 0 0 0,0 1 0 0 0,-1 0 0 0 0,1 1 0 0 0,0-1-1 0 0,0 1 1 0 0,0 1 0 0 0,0-1 0 0 0,-1 1 0 0 0,1 0 0 0 0,5 1-63 0 0,-2 1 36 0 0,-1 1-1 0 0,0 0 1 0 0,0 0-1 0 0,0 1 1 0 0,-1-1 0 0 0,0 2-1 0 0,1-1 1 0 0,-2 1 0 0 0,1 0-1 0 0,-1 1 1 0 0,0-1-1 0 0,0 1 1 0 0,-1 0 0 0 0,0 1-1 0 0,0-1 1 0 0,-1 1 0 0 0,0 0-1 0 0,0 0 1 0 0,-1 1-1 0 0,0-1 1 0 0,0 1 0 0 0,-1-1-1 0 0,0 1 1 0 0,0 0 0 0 0,-1 0-1 0 0,-1 0-35 0 0,2 9 118 0 0,-2 0-1 0 0,0 0 0 0 0,-1 0 0 0 0,0-1 1 0 0,-2 1-1 0 0,0 0 0 0 0,-1-1 0 0 0,-1 0 1 0 0,-1 0-1 0 0,0 0 0 0 0,-1 0 0 0 0,-8 13-117 0 0,-36 70 2061 0 0,51-99-1800 0 0,0-1 10 0 0,4 3-220 0 0,1 0-1 0 0,0 0 0 0 0,1 0 1 0 0,-1 0-1 0 0,1-1 0 0 0,-1 0 1 0 0,1 0-1 0 0,-1 0 0 0 0,1-1 1 0 0,0 0-1 0 0,0 0 1 0 0,0 0-1 0 0,0-1 0 0 0,0 0 1 0 0,0 0-1 0 0,0 0 0 0 0,3-1-50 0 0,5 1-70 0 0,183 1-3653 0 0,-129-24-506 0 0,-67 3-90 0 0,-6 6 2845 0 0</inkml:trace>
  <inkml:trace contextRef="#ctx0" brushRef="#br0" timeOffset="464.209">610 478 1076 0 0,'59'59'2820'0'0,"-9"50"1361"0"0,-50-107-3741 0 0,-2 18 1397 0 0,2-20-1805 0 0,0-1 0 0 0,0 0 0 0 0,0 0 0 0 0,0 0 0 0 0,1 1-1 0 0,-1-1 1 0 0,0 0 0 0 0,0 0 0 0 0,-1 0 0 0 0,1 1 0 0 0,0-1 0 0 0,0 0 0 0 0,0 0-1 0 0,0 1 1 0 0,-1-1 0 0 0,1 0 0 0 0,0 0 0 0 0,-1 1 0 0 0,1-1 0 0 0,-1 0-1 0 0,1 1 1 0 0,-1-1 0 0 0,1 0 0 0 0,-1 1 0 0 0,1-1 0 0 0,-1 1 0 0 0,1-1 0 0 0,-1 1-1 0 0,0-1 1 0 0,1 1 0 0 0,-1 0 0 0 0,0-1 0 0 0,1 1 0 0 0,-1 0 0 0 0,0-1 0 0 0,0 1-1 0 0,1 0 1 0 0,-1 0 0 0 0,0 0 0 0 0,0-1 0 0 0,0 1 0 0 0,1 0 0 0 0,-1 0-1 0 0,0 0 1 0 0,0 1 0 0 0,0-1 0 0 0,1 0 0 0 0,-1 0 0 0 0,0 0 0 0 0,0 0 0 0 0,1 1-1 0 0,-1-1 1 0 0,0 0 0 0 0,0 1 0 0 0,1-1 0 0 0,-1 1 0 0 0,0-1 0 0 0,1 0-1 0 0,-1 1 1 0 0,1 0 0 0 0,-1-1 0 0 0,1 1 0 0 0,-1-1 0 0 0,1 1 0 0 0,-1 0 0 0 0,1-1-1 0 0,-1 1 1 0 0,1 0 0 0 0,0 0-32 0 0,-1-11-34 0 0,1 1 0 0 0,0 0 0 0 0,0-1 0 0 0,2 1 0 0 0,-1-1-1 0 0,1 1 1 0 0,0 0 0 0 0,1 0 0 0 0,0 0 0 0 0,0 0 0 0 0,1 1 0 0 0,0-1 0 0 0,1 1 0 0 0,0 0-1 0 0,0 0 1 0 0,0 0 0 0 0,1 1 0 0 0,0 0 0 0 0,1 0 0 0 0,0 1 0 0 0,0-1 0 0 0,0 1 0 0 0,1 1 0 0 0,0 0-1 0 0,0 0 1 0 0,0 0 0 0 0,0 1 0 0 0,1 0 0 0 0,0 1 0 0 0,0 0 0 0 0,3-1 34 0 0,-7 6-23 0 0,0 1 0 0 0,0-1 0 0 0,-1 1 0 0 0,1 0 0 0 0,-1 0 1 0 0,0 1-1 0 0,0-1 0 0 0,0 1 0 0 0,0 0 0 0 0,-1 0 0 0 0,1 0 0 0 0,-1 0 1 0 0,0 1-1 0 0,0-1 0 0 0,-1 1 0 0 0,0 0 0 0 0,1 0 0 0 0,-1 0 0 0 0,-1 0 1 0 0,1 0-1 0 0,-1 0 0 0 0,0 1 0 0 0,0-1 0 0 0,0 0 0 0 0,-1 3 23 0 0,0-2-60 0 0,1 0 0 0 0,-1-1 0 0 0,1 1 0 0 0,1 0 0 0 0,-1 0 0 0 0,1-1 0 0 0,0 1 0 0 0,0-1-1 0 0,1 1 1 0 0,-1-1 0 0 0,1 0 0 0 0,1 0 0 0 0,-1 0 0 0 0,1 0 0 0 0,-1-1 0 0 0,1 0 0 0 0,1 1 0 0 0,-1-1-1 0 0,0-1 1 0 0,1 1 0 0 0,0-1 0 0 0,0 1 0 0 0,0-1 0 0 0,0-1 0 0 0,1 1 0 0 0,-1-1 0 0 0,1 0 0 0 0,-1 0-1 0 0,1-1 1 0 0,0 1 0 0 0,-1-1 0 0 0,1 0 0 0 0,0-1 0 0 0,0 0 0 0 0,0 0 0 0 0,1 0 60 0 0,4 0-495 0 0,0-1 1 0 0,0-1 0 0 0,0 0 0 0 0,-1 0-1 0 0,1-1 1 0 0,-1 0 0 0 0,1-1-1 0 0,-1 0 1 0 0,0-1 0 0 0,-1 0-1 0 0,1 0 1 0 0,3-4 494 0 0,4-3-1313 0 0</inkml:trace>
  <inkml:trace contextRef="#ctx0" brushRef="#br0" timeOffset="868.64">1309 519 888 0 0,'1'-2'115'0'0,"-1"0"1"0"0,0 0-1 0 0,0 1 0 0 0,0-1 1 0 0,-1 0-1 0 0,1 1 0 0 0,0-1 1 0 0,-1 0-1 0 0,1 1 0 0 0,-1-1 1 0 0,1 0-1 0 0,-1 1 0 0 0,0-1 1 0 0,0 1-1 0 0,0-1 0 0 0,0 1 1 0 0,0 0-1 0 0,0-1 0 0 0,0 1 1 0 0,0 0-1 0 0,0 0 0 0 0,-1 0 1 0 0,1 0-1 0 0,0 0 0 0 0,-1 0 1 0 0,1 0-1 0 0,-1 0 0 0 0,1 0 1 0 0,-1 1-1 0 0,0-1 0 0 0,1 0 1 0 0,-1 1-1 0 0,0 0 0 0 0,1-1 1 0 0,-1 1-1 0 0,0 0 0 0 0,1 0 0 0 0,-1 0 1 0 0,0 0-1 0 0,1 0 0 0 0,-1 0 1 0 0,0 1-1 0 0,1-1 0 0 0,-1 0 1 0 0,0 1-1 0 0,1-1 0 0 0,-1 1 1 0 0,-1 0-116 0 0,-81 38 941 0 0,76-33-736 0 0,2-3-80 0 0,-1 1-1 0 0,1 0 0 0 0,-1 0 1 0 0,1 1-1 0 0,0 0 1 0 0,1 0-1 0 0,-1 0 1 0 0,1 1-1 0 0,0 0 1 0 0,1 0-1 0 0,-1 0 1 0 0,1 0-1 0 0,1 1 0 0 0,-1-1 1 0 0,-1 6-125 0 0,5-11 203 0 0,62 27 715 0 0,-46-28-1005 0 0,0-1 0 0 0,0-1 1 0 0,0 0-1 0 0,-1-1 1 0 0,1-1-1 0 0,-1-1 0 0 0,0 0 1 0 0,0-1-1 0 0,0 0 0 0 0,-1-1 1 0 0,0-1-1 0 0,0 0 1 0 0,-1-1-1 0 0,0 0 0 0 0,0-1 1 0 0,-1-1-1 0 0,-1 0 0 0 0,0 0 1 0 0,0-1-1 0 0,-1-1 1 0 0,-1 1-1 0 0,0-2 0 0 0,-1 1 1 0 0,0-1-1 0 0,-1-1 0 0 0,0 1 1 0 0,0-6 86 0 0,0 3 100 0 0,-2-1 1 0 0,0 1-1 0 0,-1-1 0 0 0,-1 0 1 0 0,0 0-1 0 0,-2 0 1 0 0,0 0-1 0 0,-1 0 1 0 0,0 0-1 0 0,-2 0 0 0 0,0 0 1 0 0,-1 0-1 0 0,-1 0 1 0 0,-1 0-1 0 0,0 1 1 0 0,-1 0-1 0 0,-1 0 1 0 0,-1 0-1 0 0,-3-4-100 0 0,9 18 49 0 0,0 0-1 0 0,0 0 1 0 0,0 1-1 0 0,0-1 1 0 0,0 0 0 0 0,-1 1-1 0 0,1 0 1 0 0,-1 0 0 0 0,1 0-1 0 0,-1 0 1 0 0,0 0 0 0 0,0 0-1 0 0,0 1 1 0 0,0-1-1 0 0,0 1 1 0 0,0 0 0 0 0,-1 0-1 0 0,1 0 1 0 0,0 0 0 0 0,-1 1-1 0 0,1-1 1 0 0,0 1 0 0 0,-1 0-1 0 0,1 0 1 0 0,0 0-1 0 0,-1 0 1 0 0,1 1 0 0 0,-1-1-1 0 0,1 1 1 0 0,0 0 0 0 0,0 0-1 0 0,0 0 1 0 0,-1 1 0 0 0,1-1-1 0 0,0 1 1 0 0,0-1-1 0 0,1 1 1 0 0,-1 0 0 0 0,0 0-1 0 0,1 0 1 0 0,-1 1 0 0 0,1-1-1 0 0,-1 1 1 0 0,1-1 0 0 0,0 1-1 0 0,0 0 1 0 0,1 0-1 0 0,-1 0 1 0 0,0 0 0 0 0,1 0-1 0 0,0 0 1 0 0,0 0 0 0 0,0 0-1 0 0,0 1 1 0 0,0-1 0 0 0,0 0-49 0 0,0 10-38 0 0,0 0 0 0 0,1 0 0 0 0,1 0 0 0 0,-1-1 0 0 0,2 1 0 0 0,0 0 1 0 0,1-1-1 0 0,0 1 0 0 0,0-1 0 0 0,2 0 0 0 0,-1 0 0 0 0,2-1 1 0 0,-1 1-1 0 0,7 7 38 0 0,6 21-555 0 0,147 248-8562 0 0,-145-258 7748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8:1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37 1120 0 0,'6'-2'6387'0'0,"-2"19"-3508"0"0,-2 77-2847 0 0,-3-76 773 0 0,53 221 153 0 0,-27-158-785 0 0,-21-30-1252 0 0,-5-48 806 0 0,-1 0 0 0 0,1-1 0 0 0,-1 1 0 0 0,0 0 0 0 0,0-1 0 0 0,0 1 0 0 0,0-1 0 0 0,0 1 0 0 0,0-1 0 0 0,-1 0 0 0 0,1 0 0 0 0,-1 0 0 0 0,1-1 0 0 0,-1 1 0 0 0,0 0 0 0 0,0-1 0 0 0,0 0 0 0 0,0 0 0 0 0,0 0 0 0 0,0 0 0 0 0,0 0 0 0 0,0 0 0 0 0,0-1 0 0 0,0 1 0 0 0,0-1 0 0 0,0 0 0 0 0,-1 0 0 0 0,1 0 0 0 0,0-1 0 0 0,0 1 0 0 0,-2-1 273 0 0,-5 1-1280 0 0</inkml:trace>
  <inkml:trace contextRef="#ctx0" brushRef="#br0" timeOffset="795.96">15 395 968 0 0,'-14'-50'7134'0'0,"58"19"-5799"0"0,319-84-3001 0 0,-355 114 1675 0 0,0-2 0 0 0,-1 1 0 0 0,1-1 0 0 0,-1-1 0 0 0,0 1 1 0 0,0-1-1 0 0,0 0 0 0 0,0-1 0 0 0,-1 0 0 0 0,0 0 0 0 0,0 0 0 0 0,0-1 1 0 0,0 0-1 0 0,-1 0 0 0 0,0 0 0 0 0,0 0 0 0 0,-1-1 0 0 0,0 0 0 0 0,0 0 1 0 0,-1 0-1 0 0,1-1 0 0 0,-1 1 0 0 0,-1-1 0 0 0,1-5-9 0 0,-3 12 91 0 0,0-35 755 0 0,-1 13-414 0 0,-1 38-378 0 0,-6 327 1427 0 0,7-247-571 0 0,1-93-802 0 0,12-2-179 0 0,57-141-1420 0 0,-24 201 991 0 0,-35-53 542 0 0,1 0 0 0 0,0-1 0 0 0,0 0 0 0 0,0-1 0 0 0,1 0-1 0 0,-1 0 1 0 0,1-2 0 0 0,1 1 0 0 0,-1-1 0 0 0,0-1 0 0 0,1 0 0 0 0,-1-1-1 0 0,1-1 1 0 0,-1 1 0 0 0,1-2 0 0 0,0 0 0 0 0,-1-1 0 0 0,1 0 0 0 0,-1 0-1 0 0,0-1 1 0 0,0-1 0 0 0,0 0 0 0 0,5-3-42 0 0,-8 5-25 0 0,0 0 1 0 0,0-1-1 0 0,0 0 1 0 0,0 0-1 0 0,0-1 1 0 0,-1 0-1 0 0,1-1 1 0 0,-1 0-1 0 0,0 0 1 0 0,-1 0-1 0 0,1-1 1 0 0,-1 0-1 0 0,0-1 1 0 0,-1 0-1 0 0,1 0 1 0 0,-1 0-1 0 0,-1 0 1 0 0,1-1-1 0 0,-2 0 1 0 0,1-1-1 0 0,-1 1 1 0 0,0-1-1 0 0,0 1 1 0 0,-1-1-1 0 0,-1 0 1 0 0,1-1-1 0 0,-1 1 1 0 0,0-2 24 0 0,-3 7 5 0 0,1 0-1 0 0,-1 1 1 0 0,0-1 0 0 0,0 1-1 0 0,0-1 1 0 0,0 1 0 0 0,-1 0-1 0 0,1-1 1 0 0,-1 1 0 0 0,0 0-1 0 0,0 0 1 0 0,0 0 0 0 0,0 0-1 0 0,-1 0 1 0 0,1 1 0 0 0,-1-1-1 0 0,1 1 1 0 0,-1-1 0 0 0,0 1-1 0 0,0 0 1 0 0,0 0 0 0 0,0 1-1 0 0,-1-1 1 0 0,1 0 0 0 0,0 1-1 0 0,-1 0 1 0 0,1 0 0 0 0,-1 0-1 0 0,1 0 1 0 0,-4 0-5 0 0,-112-11 551 0 0,107 12-521 0 0,0 1 0 0 0,0 0 0 0 0,0 0 0 0 0,0 1 0 0 0,0 1 0 0 0,0 0 0 0 0,1 0 0 0 0,-1 2 0 0 0,1-1 0 0 0,0 1 0 0 0,0 1 0 0 0,1 0 0 0 0,-2 1-30 0 0,10-6 7 0 0,0 1-1 0 0,-1-1 1 0 0,2 1 0 0 0,-1-1 0 0 0,0 1 0 0 0,0-1 0 0 0,0 1 0 0 0,1 0-1 0 0,-1 0 1 0 0,1 0 0 0 0,-1 0 0 0 0,1 0 0 0 0,0 0 0 0 0,0 1 0 0 0,0-1 0 0 0,0 0-1 0 0,0 0 1 0 0,1 1 0 0 0,-1-1 0 0 0,1 1 0 0 0,-1-1 0 0 0,1 1 0 0 0,0-1-1 0 0,0 0 1 0 0,0 1 0 0 0,0-1 0 0 0,0 1 0 0 0,1-1 0 0 0,-1 1 0 0 0,1-1 0 0 0,-1 0-1 0 0,1 1 1 0 0,0-1 0 0 0,0 0 0 0 0,0 0 0 0 0,0 1 0 0 0,1-1 0 0 0,-1 0-1 0 0,1 0 1 0 0,-1 0 0 0 0,1 0 0 0 0,-1-1 0 0 0,1 1 0 0 0,0 0 0 0 0,0-1 0 0 0,0 1-7 0 0,105 60-698 0 0,-54-40-959 0 0,0-3-1 0 0,2-2 1 0 0,0-3-1 0 0,1-2 1 0 0,11 0 1657 0 0,-35-9-1223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8:1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85 1872 0 0,'56'-68'4889'0'0,"-56"68"-4477"0"0,0 0-7 0 0,0 0-26 0 0,17-16 1894 0 0,-2 186-581 0 0,50 34-772 0 0,-37-134-894 0 0,-25-39-3247 0 0,-3-29 3052 0 0,-1-1 0 0 0,0 0 0 0 0,0 1 0 0 0,0-1 0 0 0,0 0 0 0 0,-1 0 0 0 0,1 1 0 0 0,0-1-1 0 0,0 0 1 0 0,-1 0 0 0 0,1-1 0 0 0,0 1 0 0 0,-1 0 0 0 0,1 0 0 0 0,-1-1 0 0 0,1 1 0 0 0,-1-1 0 0 0,0 1 0 0 0,1-1 0 0 0,-1 1 0 0 0,1-1 0 0 0,-1 0 0 0 0,0 0 0 0 0,1 0 0 0 0,-1 0 0 0 0,0 0 0 0 0,1 0 0 0 0,-1-1 0 0 0,1 1 0 0 0,-1 0 0 0 0,0-1-1 0 0,-1 0 170 0 0,-6 1-1482 0 0,-6 0 243 0 0</inkml:trace>
  <inkml:trace contextRef="#ctx0" brushRef="#br0" timeOffset="494.156">25 299 888 0 0,'-1'0'117'0'0,"0"1"0"0"0,1-1-1 0 0,-1 0 1 0 0,0 0 0 0 0,1 0 0 0 0,-1 0-1 0 0,0 1 1 0 0,0-1 0 0 0,1 0 0 0 0,-1 0 0 0 0,0 0-1 0 0,0-1 1 0 0,1 1 0 0 0,-1 0 0 0 0,0 0-1 0 0,1 0 1 0 0,-1 0 0 0 0,0-1 0 0 0,0 1 0 0 0,1 0-1 0 0,-1-1 1 0 0,1 1 0 0 0,-1 0 0 0 0,0-1-1 0 0,1 1 1 0 0,-1-1 0 0 0,1 1 0 0 0,-1-1-1 0 0,1 1 1 0 0,-1-1 0 0 0,1 0 0 0 0,-1 1 0 0 0,1-1-1 0 0,0 1 1 0 0,-1-1 0 0 0,1 0 0 0 0,0 1-1 0 0,0-1 1 0 0,-1 0 0 0 0,1 0 0 0 0,0 1-1 0 0,0-1 1 0 0,0 0 0 0 0,0 0 0 0 0,0 1 0 0 0,0-1-1 0 0,0 0 1 0 0,0 1 0 0 0,0-1 0 0 0,0 0-1 0 0,0 0 1 0 0,1 1 0 0 0,-1-1 0 0 0,0 0 0 0 0,0 1-1 0 0,1-1 1 0 0,-1 0 0 0 0,0 1 0 0 0,1-1-1 0 0,-1 0 1 0 0,1 1 0 0 0,-1-1-117 0 0,47-20 1201 0 0,32 1-1252 0 0,0 3 0 0 0,1 4 0 0 0,0 4 1 0 0,33 1 50 0 0,-105 7-37 0 0,-5 0 38 0 0,-1 0-1 0 0,1 0 1 0 0,0 0 0 0 0,-1 0 0 0 0,1 0-1 0 0,0 0 1 0 0,-1 1 0 0 0,1-1 0 0 0,0 1-1 0 0,0 0 1 0 0,0-1 0 0 0,-1 1 0 0 0,1 1-1 0 0,0-1 1 0 0,0 0 0 0 0,0 1 0 0 0,-1-1-1 0 0,1 1 1 0 0,0 0 0 0 0,0 0 0 0 0,-1 0-1 0 0,1 0 1 0 0,-1 1 0 0 0,1-1 0 0 0,-1 1-1 0 0,0-1 1 0 0,0 1 0 0 0,1 0 0 0 0,-1 0-1 0 0,0 0 1 0 0,0 0 0 0 0,-1 0 0 0 0,1 0-1 0 0,0 1 1 0 0,-1-1 0 0 0,1 1 0 0 0,-1-1-1 0 0,0 1 1 0 0,0-1 0 0 0,0 1 0 0 0,0 1-2 0 0,-75 148 779 0 0,110-123-365 0 0,-14-25-367 0 0,-1-1-1 0 0,1-1 0 0 0,0-1 0 0 0,-1-1 1 0 0,1-1-1 0 0,0-1 0 0 0,-1 0 0 0 0,1-2 0 0 0,18-5-45 0 0,-14 4-21 0 0,-24 4 12 0 0,5 2 4 0 0,0-1-1 0 0,1-1 0 0 0,-1 1 1 0 0,0-1-1 0 0,0 0 1 0 0,0-1-1 0 0,0 0 1 0 0,-1 0-1 0 0,1 0 1 0 0,0-1-1 0 0,-1 0 1 0 0,1 0-1 0 0,-1-1 1 0 0,0 0-1 0 0,0 0 1 0 0,-1 0-1 0 0,1-1 1 0 0,-1 1-1 0 0,0-1 1 0 0,0-1-1 0 0,-1 1 0 0 0,1-1 1 0 0,-1 0-1 0 0,0 0 1 0 0,-1 0-1 0 0,1 0 1 0 0,-1-1-1 0 0,1-3 6 0 0,-8 2 4 0 0,1 1 0 0 0,-2 0-1 0 0,1 0 1 0 0,-1 0 0 0 0,0 0 0 0 0,0 1-1 0 0,-1-1 1 0 0,0 1 0 0 0,0 1 0 0 0,0-1-1 0 0,-1 1 1 0 0,1 0 0 0 0,-1 1 0 0 0,-1 0-1 0 0,1 0 1 0 0,-1 0 0 0 0,1 1-1 0 0,-1 0 1 0 0,0 0 0 0 0,-3 0-4 0 0,11 3 0 0 0,-208-65-892 0 0,226 62-3657 0 0,11-3 3394 0 0,-2 5-120 0 0,4-1 11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8:12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1700 0 0,'1'-1'412'0'0,"11"13"4144"0"0,106 464-51 0 0,-100-342-2572 0 0,-14-146-1931 0 0,1 1 1 0 0,0 0-1 0 0,1 1 0 0 0,0-1 1 0 0,1 1-1 0 0,0 1 1 0 0,0-1-1 0 0,1 1 0 0 0,1 0 1 0 0,-1 1-1 0 0,2 0 0 0 0,-1 0 1 0 0,1 1-1 0 0,0 0 1 0 0,0 1-1 0 0,1 0 0 0 0,-1 1 1 0 0,1 0-1 0 0,1 0 0 0 0,-1 1 1 0 0,11-1-3 0 0,-11 1-44 0 0,0 1 1 0 0,0 0-1 0 0,0 1 1 0 0,0 0-1 0 0,1 0 1 0 0,-1 2-1 0 0,0-1 1 0 0,1 2-1 0 0,-1-1 1 0 0,1 2-1 0 0,-1-1 1 0 0,0 1-1 0 0,0 1 1 0 0,0 0-1 0 0,0 1 1 0 0,6 3 43 0 0,-16-7 1 0 0,0 1 1 0 0,0 0-1 0 0,0 0 0 0 0,0 0 1 0 0,0 0-1 0 0,0 0 1 0 0,0 1-1 0 0,-1-1 0 0 0,1 0 1 0 0,0 0-1 0 0,-1 1 0 0 0,1-1 1 0 0,-1 0-1 0 0,1 1 1 0 0,-1-1-1 0 0,1 0 0 0 0,-1 1 1 0 0,0-1-1 0 0,0 0 1 0 0,0 1-1 0 0,0-1 0 0 0,0 1 1 0 0,0-1-1 0 0,0 1 0 0 0,0-1 1 0 0,-1 0-1 0 0,1 1 1 0 0,0-1-1 0 0,-1 0 0 0 0,1 1 1 0 0,-1-1-1 0 0,0 0 1 0 0,1 1-1 0 0,-1-1 0 0 0,0 0 1 0 0,0 0-1 0 0,0 0 0 0 0,0 0 1 0 0,0 0-1 0 0,0 0 1 0 0,0 0-1 0 0,0 0 0 0 0,0 0 1 0 0,0 0-1 0 0,0-1 1 0 0,-1 1-1 0 0,1 0 0 0 0,0-1 1 0 0,0 1-1 0 0,-1-1-1 0 0,-66 38 101 0 0,37-27-325 0 0,-2-2-1 0 0,1-1 0 0 0,-1-1 0 0 0,0-2 0 0 0,0-1 0 0 0,0-2 0 0 0,-31-1 225 0 0,64-2-82 0 0,1 1 0 0 0,0-1 0 0 0,0 1 1 0 0,0-1-1 0 0,-1 1 0 0 0,1-1 0 0 0,0 0 1 0 0,-1 1-1 0 0,1-1 0 0 0,0 0 0 0 0,-1 0 1 0 0,1 1-1 0 0,-1-1 0 0 0,1 0 0 0 0,-1 0 1 0 0,0 0-1 0 0,1 1 0 0 0,-1-1 0 0 0,0 0 1 0 0,0 0-1 0 0,1 0 0 0 0,-1 0 0 0 0,0 0 1 0 0,0 0-1 0 0,0 0 0 0 0,0 0 0 0 0,0 0 1 0 0,0 0-1 0 0,0 1 0 0 0,-1-1 0 0 0,1 0 1 0 0,0 0-1 0 0,0 0 0 0 0,-1 0 0 0 0,1 0 1 0 0,0 0-1 0 0,-1 1 0 0 0,1-1 0 0 0,-1 0 1 0 0,1 0-1 0 0,-1 1 0 0 0,0-1 0 0 0,1 0 1 0 0,-1 1-1 0 0,0-1 0 0 0,1 0 0 0 0,-1 1 1 0 0,0-1-1 0 0,0 1 0 0 0,0-1 0 0 0,1 1 1 0 0,-1 0-1 0 0,0-1 0 0 0,0 1 0 0 0,0 0 0 0 0,0-1 1 0 0,0 1-1 0 0,0 0 0 0 0,0 0 0 0 0,1 0 1 0 0,-1 0-1 0 0,0 0 0 0 0,-1 0 82 0 0,40-17-2732 0 0,-13 9 1495 0 0</inkml:trace>
  <inkml:trace contextRef="#ctx0" brushRef="#br0" timeOffset="702.468">702 432 1108 0 0,'-11'-9'4588'0'0,"-44"22"-3582"0"0,52-12-961 0 0,-9 2 181 0 0,-1 1 1 0 0,1 0 0 0 0,0 1-1 0 0,0 0 1 0 0,0 1 0 0 0,1 0-1 0 0,0 1 1 0 0,0 0 0 0 0,1 1 0 0 0,-1 0-1 0 0,2 0 1 0 0,-1 1 0 0 0,0 3-227 0 0,44 10 1150 0 0,6-21-1295 0 0,-1-1 1 0 0,0-2-1 0 0,0-2 0 0 0,0-1 0 0 0,0-2 0 0 0,1-2 145 0 0,6 0-394 0 0,-44 9 370 0 0,2 0-52 0 0,1-1 0 0 0,-1 1 0 0 0,1-1-1 0 0,-1 0 1 0 0,1 0 0 0 0,-1 0 0 0 0,0-1 0 0 0,0 0 0 0 0,1 1 0 0 0,-1-1 0 0 0,0-1 0 0 0,-1 1 0 0 0,1-1 0 0 0,0 1 0 0 0,-1-1 0 0 0,1 0 0 0 0,-1 0 0 0 0,0-1 0 0 0,1-1 76 0 0,-4 4-329 0 0,-4-3 27 0 0,-208-107 170 0 0,210 110 139 0 0,1 0 0 0 0,0 0 0 0 0,0 0 0 0 0,0 0 0 0 0,0 0 1 0 0,0 0-1 0 0,0-1 0 0 0,0 1 0 0 0,0 0 0 0 0,0-1 0 0 0,0 1 0 0 0,1 0 1 0 0,-1-1-1 0 0,1 1 0 0 0,-1-1 0 0 0,1 1 0 0 0,0-1 0 0 0,-1 0 0 0 0,1 1 1 0 0,0-1-1 0 0,0 1 0 0 0,0-1 0 0 0,0 1 0 0 0,0-1 0 0 0,0 0 0 0 0,1 1 1 0 0,-1-1-1 0 0,0 1 0 0 0,1-1 0 0 0,0 1 0 0 0,-1-1 0 0 0,1 1 1 0 0,0 0-1 0 0,-1-1 0 0 0,1 1 0 0 0,0 0 0 0 0,0-1 0 0 0,0 1 0 0 0,0 0 1 0 0,0 0-1 0 0,1 0 0 0 0,-1 0 0 0 0,0 0 0 0 0,0 0 0 0 0,2 0-7 0 0,65-40 153 0 0,-57 35-153 0 0,0 1 0 0 0,1 0 0 0 0,-1 1 0 0 0,1 0 0 0 0,0 1 1 0 0,0 0-1 0 0,0 1 0 0 0,0 1 0 0 0,0 0 0 0 0,1 0 0 0 0,-1 1 0 0 0,0 1 0 0 0,1 0 0 0 0,-1 1 0 0 0,0 0 0 0 0,0 0 0 0 0,0 2 0 0 0,-1-1 0 0 0,1 2 0 0 0,-1-1 0 0 0,1 2 0 0 0,-2-1 0 0 0,1 2 0 0 0,-1-1 0 0 0,0 1 0 0 0,0 1 0 0 0,0 0 0 0 0,-1 0 0 0 0,-1 1 0 0 0,1 0 0 0 0,-2 0 0 0 0,1 1 0 0 0,-1 0 0 0 0,0 1 0 0 0,1 4 0 0 0,-3-5 140 0 0,-2-1-1 0 0,1 1 1 0 0,-1 0 0 0 0,-1 1 0 0 0,1-1-1 0 0,-2 0 1 0 0,0 1 0 0 0,0-1-1 0 0,0 1 1 0 0,-2-1 0 0 0,1 1-1 0 0,-1-1 1 0 0,-1 1 0 0 0,0-1 0 0 0,0 0-1 0 0,-1 0 1 0 0,0 0 0 0 0,-1 0-1 0 0,0 0 1 0 0,-1-1 0 0 0,0 0 0 0 0,0 0-1 0 0,-1 0 1 0 0,0 0 0 0 0,-1-1-1 0 0,0 0 1 0 0,0 0 0 0 0,-5 3-140 0 0,10-11 19 0 0,1 0 0 0 0,0-1 0 0 0,0 1 0 0 0,-1-1 1 0 0,1 1-1 0 0,0-1 0 0 0,0 0 0 0 0,0 1 0 0 0,0-1 1 0 0,-1 0-1 0 0,1 0 0 0 0,0 0 0 0 0,0 0 0 0 0,1 0 0 0 0,-1 0 1 0 0,0 0-1 0 0,0 0 0 0 0,0 0 0 0 0,1 0 0 0 0,-1 0 1 0 0,0-1-1 0 0,1 1 0 0 0,0 0 0 0 0,-1 0 0 0 0,1-1 0 0 0,-1 1 1 0 0,1 0-1 0 0,0-1 0 0 0,0 1 0 0 0,0-1 0 0 0,0 1 1 0 0,0 0-1 0 0,0-1 0 0 0,0 1 0 0 0,0 0 0 0 0,1-1 0 0 0,-1 1 1 0 0,1 0-1 0 0,-1 0 0 0 0,1-1 0 0 0,-1 1 0 0 0,1 0 1 0 0,-1 0-1 0 0,1 0 0 0 0,0-1 0 0 0,0 1 0 0 0,0 0 0 0 0,0 0-19 0 0,122-242-956 0 0,-53 126 295 0 0,-127 153 1148 0 0,53-34-483 0 0,1 0 0 0 0,-1 0 0 0 0,1 0 1 0 0,0 1-1 0 0,0-1 0 0 0,0 1 0 0 0,0 0 1 0 0,0-1-1 0 0,1 2 0 0 0,-1-1 0 0 0,1 0 1 0 0,0 0-1 0 0,0 1 0 0 0,0-1 0 0 0,0 1 1 0 0,1-1-1 0 0,-1 1 0 0 0,1 0 0 0 0,0 0 1 0 0,0 0-1 0 0,0 0 0 0 0,1-1 0 0 0,0 1 1 0 0,-1 0-1 0 0,1 0 0 0 0,1 0 0 0 0,-1 0 1 0 0,0 0-1 0 0,1 0 0 0 0,0 0 0 0 0,0 0 1 0 0,0 0-1 0 0,0-1 0 0 0,1 1 0 0 0,0 0 1 0 0,-1-1-1 0 0,1 1 0 0 0,0-1 0 0 0,1 0 1 0 0,-1 0-1 0 0,1 1 0 0 0,-1-2 0 0 0,1 1 1 0 0,0 0-1 0 0,0 0 0 0 0,0-1 0 0 0,0 0 1 0 0,1 1-5 0 0,19 10-765 0 0,0-1 0 0 0,0-1 0 0 0,1-1 0 0 0,0-1 0 0 0,1-1 0 0 0,0-2 0 0 0,0 0 0 0 0,0-1 0 0 0,1-2 0 0 0,0 0 0 0 0,-1-2 0 0 0,26-2 765 0 0,-32 1-1134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8:25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395 100 1424 0 0,'1'-3'131'0'0,"0"0"0"0"0,0-1 0 0 0,-1 1-1 0 0,0 0 1 0 0,1-1 0 0 0,-1 1 0 0 0,0 0-1 0 0,-1 0 1 0 0,1-1 0 0 0,-1 1 0 0 0,1 0 0 0 0,-1 0-1 0 0,0-1 1 0 0,0 1 0 0 0,0 0 0 0 0,-1 0 0 0 0,1 0-1 0 0,-1 0 1 0 0,0 1 0 0 0,1-1 0 0 0,-1 0 0 0 0,0 1-1 0 0,-1-1 1 0 0,1 1 0 0 0,0 0 0 0 0,-1-1 0 0 0,1 1-1 0 0,-1 0 1 0 0,0 1 0 0 0,0-1 0 0 0,0 0 0 0 0,0 1-1 0 0,0 0 1 0 0,0 0 0 0 0,0-1-131 0 0,-10 0 153 0 0,0 1 0 0 0,0 0 1 0 0,-1 1-1 0 0,1 0 0 0 0,0 1 0 0 0,0 1 1 0 0,0 0-1 0 0,0 0 0 0 0,0 1 0 0 0,1 1 0 0 0,-1 0 1 0 0,1 1-1 0 0,0 1 0 0 0,0-1 0 0 0,1 2 1 0 0,-1 0-1 0 0,1 0 0 0 0,1 1 0 0 0,0 0 1 0 0,0 1-1 0 0,0 0 0 0 0,1 0 0 0 0,0 1 1 0 0,1 1-1 0 0,0-1 0 0 0,1 1 0 0 0,0 0 1 0 0,1 1-1 0 0,0 0 0 0 0,-1 4-153 0 0,-5 49 1259 0 0,15-61-1253 0 0,-1-1 0 0 0,1 1-1 0 0,0-1 1 0 0,0 0-1 0 0,1-1 1 0 0,-1 1-1 0 0,0 0 1 0 0,1-1-1 0 0,0 0 1 0 0,-1 0 0 0 0,1 0-1 0 0,0 0 1 0 0,0-1-1 0 0,0 1 1 0 0,1-1-1 0 0,-1 0 1 0 0,0 0 0 0 0,0 0-1 0 0,0-1 1 0 0,1 0-1 0 0,-1 0 1 0 0,0 0-1 0 0,1 0 1 0 0,-1-1 0 0 0,0 1-1 0 0,2-2-5 0 0,6 1-39 0 0,-1-1 0 0 0,0 0 0 0 0,0-1 0 0 0,0 0 0 0 0,0-1 0 0 0,0 0 0 0 0,-1-1 0 0 0,1 0 0 0 0,-1 0 0 0 0,-1-1 0 0 0,1-1 1 0 0,-1 1-1 0 0,0-2 0 0 0,0 1 0 0 0,-1-1 0 0 0,0-1 0 0 0,-1 1 0 0 0,1-2 39 0 0,-8 9-4 0 0,1 0 0 0 0,0-1 0 0 0,-1 1 0 0 0,1 0 0 0 0,0 0 0 0 0,0-1 0 0 0,0 1 0 0 0,0 0 0 0 0,0 0 0 0 0,0 0 1 0 0,0 0-1 0 0,1 0 0 0 0,-1 0 0 0 0,0 1 0 0 0,0-1 0 0 0,1 0 0 0 0,-1 1 0 0 0,1-1 0 0 0,-1 1 0 0 0,0-1 0 0 0,1 1 0 0 0,-1-1 0 0 0,1 1 1 0 0,-1 0-1 0 0,1 0 0 0 0,-1 0 0 0 0,1 0 0 0 0,-1 0 0 0 0,1 0 0 0 0,-1 0 0 0 0,1 1 0 0 0,-1-1 0 0 0,1 0 0 0 0,-1 1 0 0 0,1-1 0 0 0,-1 1 1 0 0,0 0-1 0 0,1-1 0 0 0,-1 1 0 0 0,0 0 0 0 0,0 0 0 0 0,1 0 0 0 0,-1 0 0 0 0,0 0 0 0 0,0 0 0 0 0,0 0 0 0 0,0 0 0 0 0,0 0 0 0 0,0 1 1 0 0,-1-1-1 0 0,1 0 0 0 0,0 0 0 0 0,0 1 0 0 0,-1-1 4 0 0,6 5-19 0 0,131 75-1844 0 0,22-48-4962 0 0,-135-31 5378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8:25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9 158 1688 0 0,'0'0'734'0'0,"0"0"-103"0"0,0 0-128 0 0,0 0-17 0 0,0 0 42 0 0,0 0-36 0 0,0 0-7 0 0,0 0-39 0 0,1 30 973 0 0,-10 168 755 0 0,9 226 138 0 0,0-423-2226 0 0,6 10 282 0 0,174-195-840 0 0,-165 172 319 0 0,0 1-1 0 0,1 0 1 0 0,0 0-1 0 0,1 2 1 0 0,0 0 0 0 0,0 1-1 0 0,1 1 1 0 0,-1 0-1 0 0,2 2 1 0 0,-1 0-1 0 0,1 1 1 0 0,0 0-1 0 0,0 2 1 0 0,0 0-1 0 0,4 1 154 0 0,-20 1 7 0 0,1 0 0 0 0,-1 0 0 0 0,0 0-1 0 0,0 0 1 0 0,0 0 0 0 0,0 1 0 0 0,0-1 0 0 0,1 1-1 0 0,-1 0 1 0 0,0 0 0 0 0,0 0 0 0 0,-1 0-1 0 0,1 1 1 0 0,0-1 0 0 0,0 1 0 0 0,-1 0 0 0 0,1-1-1 0 0,0 1 1 0 0,-1 0 0 0 0,0 1 0 0 0,0-1 0 0 0,1 0-1 0 0,-1 1 1 0 0,-1-1 0 0 0,1 1 0 0 0,0 0 0 0 0,-1-1-1 0 0,1 1 1 0 0,-1 0 0 0 0,0 0 0 0 0,0 0-1 0 0,0 0 1 0 0,0 0 0 0 0,0 0 0 0 0,-1 0 0 0 0,1 1-1 0 0,-1-1 1 0 0,0 0-7 0 0,-13 11 68 0 0,-1 0 0 0 0,0-1 0 0 0,0-1 1 0 0,-2-1-1 0 0,1 0 0 0 0,-1 0 0 0 0,-1-2 0 0 0,0 0 0 0 0,0-1 0 0 0,-1-1 0 0 0,0-1 0 0 0,0 0 0 0 0,0-1 0 0 0,-1-1 0 0 0,0-1 0 0 0,-13 1-68 0 0,10 0-239 0 0,-3-3-1385 0 0,28-8-4442 0 0,7 5 4790 0 0</inkml:trace>
  <inkml:trace contextRef="#ctx0" brushRef="#br0" timeOffset="1021.101">908 608 1068 0 0,'-19'-35'4368'0'0,"-87"16"-2222"0"0,104 19-2055 0 0,-9 2 10 0 0,0 0 0 0 0,0 1 0 0 0,0 0 0 0 0,1 0-1 0 0,-1 1 1 0 0,1 0 0 0 0,0 1 0 0 0,0 0 0 0 0,1 1 0 0 0,-1 0 0 0 0,1 1 0 0 0,1 0 0 0 0,-1 0 0 0 0,1 0 0 0 0,0 1 0 0 0,1 1 0 0 0,0-1 0 0 0,0 1 0 0 0,-2 5-101 0 0,8-13 31 0 0,0 1 1 0 0,1-1-1 0 0,-1 1 1 0 0,1-1-1 0 0,-1 1 1 0 0,1-1-1 0 0,-1 1 1 0 0,1-1-1 0 0,0 1 1 0 0,0 0-1 0 0,0-1 1 0 0,0 1-1 0 0,0 0 1 0 0,0-1-1 0 0,0 1 1 0 0,1-1-1 0 0,-1 1 1 0 0,0-1-1 0 0,1 1 1 0 0,-1-1-1 0 0,1 1 1 0 0,0-1-1 0 0,-1 1 1 0 0,1-1-1 0 0,0 0 1 0 0,0 1-1 0 0,0-1 0 0 0,0 0 1 0 0,0 0-1 0 0,0 1 1 0 0,1-1-1 0 0,-1 0 1 0 0,0 0-1 0 0,0 0 1 0 0,1-1-1 0 0,-1 1 1 0 0,1 0-1 0 0,-1 0 1 0 0,1-1-1 0 0,-1 1 1 0 0,1-1-1 0 0,-1 1 1 0 0,1-1-1 0 0,-1 0 1 0 0,1 0-1 0 0,-1 1 1 0 0,1-1-1 0 0,0 0 1 0 0,-1-1-1 0 0,1 1 1 0 0,-1 0-1 0 0,1 0 1 0 0,1-1-32 0 0,85-9-49 0 0,-78 7-3 0 0,0-1-1 0 0,0 0 1 0 0,-1-1 0 0 0,1 0 0 0 0,-1 0-1 0 0,0-1 1 0 0,-1 0 0 0 0,1-1-1 0 0,-1 0 1 0 0,0 0 0 0 0,-1-1 0 0 0,0 0-1 0 0,0 0 1 0 0,-1-1 0 0 0,0 0-1 0 0,0 0 1 0 0,-1 0 0 0 0,0-1 0 0 0,2-6 52 0 0,-19 27-246 0 0,15-5 225 0 0,0-1 1 0 0,1 1-1 0 0,0-1 1 0 0,0 0 0 0 0,0 0-1 0 0,0-1 1 0 0,1 1-1 0 0,0-1 1 0 0,0 0-1 0 0,0 0 1 0 0,1-1 0 0 0,-1 0-1 0 0,1 1 1 0 0,0-2-1 0 0,0 1 1 0 0,0-1 0 0 0,0 0-1 0 0,0 0 1 0 0,0-1-1 0 0,0 1 1 0 0,1-1 0 0 0,-1-1-1 0 0,1 1 1 0 0,-1-1-1 0 0,1 0 1 0 0,4-2 20 0 0,-2 4-154 0 0,0-1 0 0 0,0-1 0 0 0,0 0 0 0 0,0 0-1 0 0,0 0 1 0 0,-1-1 0 0 0,1-1 0 0 0,0 1 0 0 0,-1-2 0 0 0,1 1 0 0 0,-1-1 0 0 0,1 0 0 0 0,-1-1 0 0 0,0 0 0 0 0,0 0-1 0 0,-1-1 1 0 0,0 0 0 0 0,1 0 0 0 0,-1-1 0 0 0,-1 1 0 0 0,1-2 0 0 0,-1 1 0 0 0,0-1 0 0 0,-1 0 0 0 0,0 0 0 0 0,0 0-1 0 0,4-8 155 0 0,9-29 342 0 0,-1 0 0 0 0,-2-1 0 0 0,-3 0-1 0 0,-1-1 1 0 0,-2-1 0 0 0,-3 1 0 0 0,-1-1-1 0 0,-2 0 1 0 0,-4-41-342 0 0,1 86 29 0 0,0 0-1 0 0,-1 1 1 0 0,1-1-1 0 0,0 1 1 0 0,-1-1-1 0 0,1 1 1 0 0,-1-1-1 0 0,1 1 0 0 0,-1-1 1 0 0,0 1-1 0 0,1-1 1 0 0,-1 1-1 0 0,0 0 1 0 0,0-1-1 0 0,0 1 1 0 0,0 0-1 0 0,0 0 1 0 0,-1 0-1 0 0,1 0 1 0 0,0 0-1 0 0,0 0 1 0 0,-1 0-1 0 0,1 0 1 0 0,0 0-1 0 0,-1 1 1 0 0,1-1-1 0 0,-1 0 1 0 0,1 1-1 0 0,-1-1 1 0 0,0 1-1 0 0,1 0 1 0 0,-1 0-1 0 0,1-1 1 0 0,-1 1-1 0 0,0 0 1 0 0,1 0-1 0 0,-1 1 1 0 0,1-1-1 0 0,-1 0 1 0 0,0 0-1 0 0,1 1 1 0 0,-1-1-1 0 0,1 1 1 0 0,-1-1-1 0 0,1 1 0 0 0,-1 0 1 0 0,1 0-1 0 0,0-1 1 0 0,-1 1-1 0 0,1 0 1 0 0,0 0-1 0 0,0 0 1 0 0,-1 1-1 0 0,1-1 1 0 0,0 0-1 0 0,0 0 1 0 0,0 1-1 0 0,1-1 1 0 0,-1 0-1 0 0,0 1 1 0 0,0-1-1 0 0,0 2-28 0 0,-10 17 152 0 0,1 0-1 0 0,1 1 0 0 0,1 0 1 0 0,1 0-1 0 0,0 0 0 0 0,2 1 1 0 0,0 0-1 0 0,2 1 0 0 0,0-1 1 0 0,2 1-1 0 0,0-1 0 0 0,2 1 1 0 0,1 6-152 0 0,-3-15 30 0 0,2 0 0 0 0,0 0-1 0 0,0 0 1 0 0,1 0 0 0 0,1 0 0 0 0,0 0 0 0 0,1-1 0 0 0,1 0 0 0 0,0 0 0 0 0,1 0 0 0 0,0 0-1 0 0,1-1 1 0 0,0 0 0 0 0,1 0 0 0 0,0-1 0 0 0,1 0 0 0 0,0 0 0 0 0,1-1 0 0 0,0-1-1 0 0,1 1 1 0 0,-1-2 0 0 0,2 1 0 0 0,-1-2 0 0 0,1 1 0 0 0,1-2 0 0 0,-1 1 0 0 0,1-2 0 0 0,0 0-1 0 0,1 0 1 0 0,-1-1 0 0 0,1-1 0 0 0,-1 0 0 0 0,1-1 0 0 0,9 0-30 0 0,-13-3-82 0 0,1 0 0 0 0,0 0 0 0 0,-1-1 1 0 0,0 0-1 0 0,1-1 0 0 0,-1 0 0 0 0,0-1 0 0 0,0 0 0 0 0,0-1 0 0 0,-1 0 1 0 0,0 0-1 0 0,0-1 0 0 0,0 0 0 0 0,-1-1 0 0 0,1 0 0 0 0,-2 0 1 0 0,1-1-1 0 0,-1 0 0 0 0,0 0 0 0 0,-1 0 0 0 0,1-1 0 0 0,-2 0 1 0 0,1 0-1 0 0,-2-1 0 0 0,1 0 0 0 0,-1 0 0 0 0,0 0 0 0 0,0-6 82 0 0,8-31 65 0 0,-1 0 0 0 0,-3-1 1 0 0,-2 0-1 0 0,-2-1 0 0 0,-3-39-65 0 0,-30-62 1305 0 0,29 149-1286 0 0,0 0-1 0 0,0 0 1 0 0,0 0 0 0 0,0 0 0 0 0,0 0-1 0 0,-1 0 1 0 0,1 0 0 0 0,0 0-1 0 0,0 0 1 0 0,-1 0 0 0 0,1 0-1 0 0,-1 0 1 0 0,1 0 0 0 0,-1 0-1 0 0,1 0 1 0 0,-1 1 0 0 0,1-1-1 0 0,-1 0 1 0 0,0 0 0 0 0,0 0-1 0 0,1 1 1 0 0,-1-1 0 0 0,0 0-1 0 0,0 1 1 0 0,0-1 0 0 0,0 1-1 0 0,0-1 1 0 0,0 1 0 0 0,0-1-1 0 0,0 1 1 0 0,0 0 0 0 0,0-1-1 0 0,0 1 1 0 0,0 0 0 0 0,0 0-1 0 0,0 0 1 0 0,0 0 0 0 0,0 0-1 0 0,0 0 1 0 0,0 0 0 0 0,0 0-1 0 0,0 0 1 0 0,0 1 0 0 0,0-1 0 0 0,0 0-1 0 0,0 1 1 0 0,0-1 0 0 0,0 0-1 0 0,0 1 1 0 0,0-1 0 0 0,0 1-1 0 0,0 0 1 0 0,1-1 0 0 0,-1 1-1 0 0,0 0 1 0 0,0-1 0 0 0,1 1-1 0 0,-1 0 1 0 0,0 0 0 0 0,1 0-1 0 0,-1 0 1 0 0,1-1 0 0 0,-1 2-19 0 0,-30 63 295 0 0,27-40-371 0 0,1 0-1 0 0,1 0 0 0 0,1 0 1 0 0,1 1-1 0 0,1-1 0 0 0,2 0 1 0 0,0 0-1 0 0,2 0 0 0 0,0 0 1 0 0,7 15 76 0 0,58 144-4368 0 0,-8-69-1261 0 0,-49-91 4395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8:1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95 1204 0 0,'-11'57'4261'0'0,"77"358"161"0"0,-60-319-3100 0 0,-6-95-1176 0 0,0-1-7 0 0,51-77 364 0 0,-43 64-527 0 0,-1 2-1 0 0,1-1 0 0 0,1 1 1 0 0,0 0-1 0 0,0 1 1 0 0,1 0-1 0 0,1 0 0 0 0,0 1 1 0 0,0 1-1 0 0,0 0 1 0 0,1 0-1 0 0,0 1 1 0 0,1 1-1 0 0,0 0 0 0 0,0 1 1 0 0,0 0-1 0 0,0 1 1 0 0,1 0-1 0 0,-1 1 1 0 0,1 1-1 0 0,0 0 0 0 0,2 0 25 0 0,-14 2 19 0 0,0 0 0 0 0,0-1 0 0 0,0 1-1 0 0,0 0 1 0 0,0 0 0 0 0,0 0-1 0 0,0 0 1 0 0,0 0 0 0 0,0 1 0 0 0,0-1-1 0 0,0 0 1 0 0,0 1 0 0 0,0 0 0 0 0,0-1-1 0 0,0 1 1 0 0,0 0 0 0 0,0 0 0 0 0,0 0-1 0 0,-1 0 1 0 0,1 1 0 0 0,0-1-1 0 0,-1 0 1 0 0,1 1 0 0 0,-1-1 0 0 0,0 1-1 0 0,1-1 1 0 0,-1 1 0 0 0,0 0 0 0 0,0-1-1 0 0,0 1 1 0 0,0 0 0 0 0,0 0-1 0 0,0 0 1 0 0,-1 0 0 0 0,1 0 0 0 0,-1 0-1 0 0,1 0 1 0 0,-1 0 0 0 0,0 0 0 0 0,0 0-1 0 0,0 0 1 0 0,0 0 0 0 0,0 0-1 0 0,0 0 1 0 0,0 0 0 0 0,-1 0 0 0 0,1 0-1 0 0,-1 0 1 0 0,1 0 0 0 0,-1 0 0 0 0,0 0-1 0 0,0 0 1 0 0,0 0 0 0 0,0-1-1 0 0,-1 2-18 0 0,-14 10-12 0 0,-1 0 0 0 0,0-2 0 0 0,-1 0 0 0 0,0-1 0 0 0,-1 0 0 0 0,0-2 0 0 0,0 0 0 0 0,-1-1 0 0 0,0-1 0 0 0,0-1 0 0 0,-19 2 12 0 0,29-11-4451 0 0,39-6 1224 0 0,-3 8 1930 0 0,3-1-122 0 0</inkml:trace>
  <inkml:trace contextRef="#ctx0" brushRef="#br0" timeOffset="356.378">778 474 856 0 0,'0'-1'178'0'0,"-1"-1"-1"0"0,1 0 1 0 0,-1 0-1 0 0,0 1 1 0 0,0-1-1 0 0,0 1 1 0 0,0-1-1 0 0,0 0 1 0 0,0 1-1 0 0,0 0 1 0 0,-1-1 0 0 0,1 1-1 0 0,-1 0 1 0 0,1-1-1 0 0,-1 1 1 0 0,1 0-1 0 0,-1 0 1 0 0,1 0-1 0 0,-1 1 1 0 0,0-1-1 0 0,0 0 1 0 0,1 1-1 0 0,-1-1 1 0 0,0 1 0 0 0,0-1-1 0 0,0 1 1 0 0,0 0-1 0 0,1 0 1 0 0,-1 0-1 0 0,0 0 1 0 0,0 0-1 0 0,0 0 1 0 0,0 0-1 0 0,0 1 1 0 0,1-1 0 0 0,-1 1-1 0 0,0-1 1 0 0,0 1-178 0 0,-72 15 776 0 0,69-15-686 0 0,0 0-1 0 0,1 0 0 0 0,-1 1 0 0 0,0 0 0 0 0,0 0 1 0 0,1 0-1 0 0,-1 0 0 0 0,1 1 0 0 0,0-1 0 0 0,-1 1 1 0 0,1 0-1 0 0,1 1 0 0 0,-1-1 0 0 0,0 1 0 0 0,1-1 1 0 0,0 1-1 0 0,0 0 0 0 0,0 0 0 0 0,0 1 0 0 0,0-1 1 0 0,1 0-1 0 0,0 1 0 0 0,-2 4-89 0 0,80 34 745 0 0,-56-39-807 0 0,0-1 0 0 0,1-1 0 0 0,-1-1 0 0 0,1-1 0 0 0,-1 0 0 0 0,1-2 0 0 0,-1 0 0 0 0,0-1 0 0 0,0-1 0 0 0,0-1 0 0 0,9-4 62 0 0,-27 9-17 0 0,0 0 1 0 0,0-1-1 0 0,-1 1 0 0 0,1 0 1 0 0,0-1-1 0 0,0 1 1 0 0,-1-1-1 0 0,1 0 1 0 0,0 1-1 0 0,-1-1 1 0 0,1 0-1 0 0,-1 0 1 0 0,1 0-1 0 0,-1 0 0 0 0,1 0 1 0 0,-1 0-1 0 0,0-1 1 0 0,1 1-1 0 0,-1 0 1 0 0,0-1-1 0 0,0 1 1 0 0,0-1-1 0 0,0 1 1 0 0,0-1-1 0 0,-1 0 1 0 0,1 1-1 0 0,0-1 0 0 0,-1 0 1 0 0,1 1-1 0 0,-1-1 1 0 0,1 0-1 0 0,-1 0 1 0 0,0 0-1 0 0,0 1 1 0 0,0-1-1 0 0,0 0 1 0 0,0 0-1 0 0,0 0 0 0 0,-1 1 1 0 0,1-1-1 0 0,0 0 1 0 0,-1 0-1 0 0,0 1 1 0 0,1-1-1 0 0,-1 0 1 0 0,0 1-1 0 0,0-1 1 0 0,0 1-1 0 0,0-1 1 0 0,0 1-1 0 0,0-1 0 0 0,0 1 1 0 0,0 0-1 0 0,-1-1 17 0 0,-80-61-517 0 0,-59-9-731 0 0,117 37-1239 0 0,24 34 1167 0 0,0-1-24 0 0,0-5 164 0 0</inkml:trace>
  <inkml:trace contextRef="#ctx0" brushRef="#br0" timeOffset="804.841">879 285 856 0 0,'23'-2'4130'0'0,"37"34"-2944"0"0,-50-27-1077 0 0,-1 1-1 0 0,0 0 1 0 0,-1 1 0 0 0,1 0 0 0 0,-1 0 0 0 0,-1 1-1 0 0,1-1 1 0 0,-1 2 0 0 0,-1-1 0 0 0,1 1-1 0 0,-1 0 1 0 0,-1 0 0 0 0,0 1 0 0 0,0 0 0 0 0,-1 0-1 0 0,0 0 1 0 0,-1 0 0 0 0,0 1 0 0 0,-1-1-1 0 0,1 10-108 0 0,-4-14 110 0 0,-1 0 0 0 0,0 0 0 0 0,-1 0 0 0 0,1 0 0 0 0,-1 0-1 0 0,0-1 1 0 0,-1 0 0 0 0,1 1 0 0 0,-1-1 0 0 0,0-1-1 0 0,0 1 1 0 0,-1 0 0 0 0,0-1 0 0 0,1 0 0 0 0,-1 0 0 0 0,-1 0-1 0 0,1-1 1 0 0,0 0 0 0 0,-1 0 0 0 0,0 0 0 0 0,1-1 0 0 0,-1 0-1 0 0,0 0 1 0 0,-1 0 0 0 0,-3 0-110 0 0,8-1 176 0 0,-17-28 40 0 0,23 12-344 0 0,1 0-1 0 0,0 1 1 0 0,1 0-1 0 0,1 0 1 0 0,0 0-1 0 0,0 1 1 0 0,2 0-1 0 0,-1 1 1 0 0,2-1 0 0 0,0 2-1 0 0,0-1 1 0 0,1 2-1 0 0,0-1 1 0 0,1 1-1 0 0,0 1 1 0 0,1 0-1 0 0,0 1 1 0 0,0 1 0 0 0,0-1-1 0 0,1 2 1 0 0,1 0-1 0 0,-1 1 1 0 0,1 0-1 0 0,0 1 129 0 0,-7 1-7 0 0,-9 3 35 0 0,1 0 0 0 0,0 1 0 0 0,0-1 0 0 0,0 1 0 0 0,0-1 0 0 0,0 0-1 0 0,-1 1 1 0 0,1-1 0 0 0,0 0 0 0 0,0 1 0 0 0,0-1 0 0 0,0 1 0 0 0,0-1 0 0 0,0 0 0 0 0,1 1 0 0 0,-1-1 0 0 0,0 1 0 0 0,0-1 0 0 0,0 0 0 0 0,0 1 0 0 0,0-1 0 0 0,0 0 0 0 0,1 1 0 0 0,-1-1 0 0 0,0 0 0 0 0,0 1 0 0 0,1-1 0 0 0,-1 0-1 0 0,0 1 1 0 0,0-1 0 0 0,1 0 0 0 0,-1 0 0 0 0,0 1 0 0 0,1-1 0 0 0,-1 0 0 0 0,0 0 0 0 0,1 1-28 0 0,-33 31 699 0 0,14-18-357 0 0,12-10-258 0 0,0-1 1 0 0,0 1 0 0 0,0 1 0 0 0,1-1 0 0 0,0 1 0 0 0,0 0-1 0 0,0 0 1 0 0,1 1 0 0 0,0-1 0 0 0,0 1 0 0 0,0 0 0 0 0,0 0-1 0 0,1 0 1 0 0,0 0 0 0 0,1 1 0 0 0,-1 0 0 0 0,1 1-85 0 0,5-4-86 0 0,0 0 1 0 0,0 0 0 0 0,0 0-1 0 0,1-1 1 0 0,-1 1 0 0 0,1-1 0 0 0,0 0-1 0 0,0 0 1 0 0,0 0 0 0 0,1 0-1 0 0,-1-1 1 0 0,1 0 0 0 0,-1 0-1 0 0,1 0 1 0 0,0 0 0 0 0,0-1-1 0 0,0 0 1 0 0,0 0 0 0 0,0 0-1 0 0,0-1 1 0 0,0 1 0 0 0,0-1-1 0 0,0-1 1 0 0,3 1 85 0 0,1 1-488 0 0,87 3-5308 0 0,-74-4 4500 0 0</inkml:trace>
  <inkml:trace contextRef="#ctx0" brushRef="#br0" timeOffset="1100.352">1519 440 2116 0 0,'9'-32'11063'0'0,"-6"21"-6357"0"0,-10 9-9694 0 0,4 2 3660 0 0,-2 0-1022 0 0,3 0-3272 0 0,2-3 4585 0 0</inkml:trace>
  <inkml:trace contextRef="#ctx0" brushRef="#br0" timeOffset="5677.111">2425 30 2552 0 0,'3'-12'1372'0'0,"10"-6"1884"0"0,12 40-1777 0 0,-35 61-911 0 0,2 250 1305 0 0,7-191-5083 0 0,1-142 3089 0 0,-1 1 0 0 0,0 0 0 0 0,0-1 1 0 0,0 1-1 0 0,0-1 0 0 0,0 1 0 0 0,0-1 0 0 0,1 1 0 0 0,-1-1 0 0 0,0 0 0 0 0,0 1 0 0 0,-1-1 1 0 0,1 0-1 0 0,0 0 0 0 0,0 0 0 0 0,0 0 0 0 0,0 0 0 0 0,0 0 0 0 0,0 0 0 0 0,0 0 0 0 0,0 0 1 0 0,0 0-1 0 0,0 0 0 0 0,0-1 0 0 0,0 1 0 0 0,0 0 0 0 0,0-1 0 0 0,0 1 0 0 0,0-1 1 0 0,0 1-1 0 0,1-1 0 0 0,-1 0 0 0 0,0 1 0 0 0,0-1 0 0 0,0 0 0 0 0,1 1 0 0 0,-1-1 0 0 0,0 0 1 0 0,1 0-1 0 0,-1 0 0 0 0,1 0 0 0 0,-1 0 0 0 0,1 0 0 0 0,-1 0 0 0 0,1 0 121 0 0,-17-15-1234 0 0</inkml:trace>
  <inkml:trace contextRef="#ctx0" brushRef="#br0" timeOffset="6917.078">1790 141 1896 0 0,'-65'-12'6070'0'0,"98"-1"-4324"0"0,70 1-1459 0 0,1 4 0 0 0,0 4 0 0 0,55 8-287 0 0,-6-2-421 0 0,156-8-180 0 0,-305 6 693 0 0,1-1 0 0 0,-1-1 1 0 0,0 1-1 0 0,0 0 0 0 0,1-1 1 0 0,-1 0-1 0 0,-1 0 0 0 0,1 0 1 0 0,0-1-1 0 0,0 1 0 0 0,-1-1 1 0 0,1 0-1 0 0,-1 0 0 0 0,0 0 1 0 0,0 0-1 0 0,0-1 0 0 0,0 1 0 0 0,-1-1 1 0 0,0 0-1 0 0,2-3-92 0 0,-121 474 479 0 0,83-343-55 0 0,140-367-1359 0 0,-65 164 362 0 0,-18 111 497 0 0,-18-25 101 0 0,1 1 0 0 0,-1-1 0 0 0,1 0 0 0 0,1-1 0 0 0,-1 0 0 0 0,1 0-1 0 0,0 0 1 0 0,1-1 0 0 0,-1 0 0 0 0,1 0 0 0 0,0-1 0 0 0,0 0 0 0 0,0 0-1 0 0,1-1 1 0 0,-1 0 0 0 0,1-1 0 0 0,0 0 0 0 0,0 0 0 0 0,0-1 0 0 0,0 0 0 0 0,0 0-1 0 0,8-1-24 0 0,8-1-14 0 0,0 0-1 0 0,0-2 0 0 0,-1-1 0 0 0,1 0 0 0 0,-1-2 1 0 0,0-1-1 0 0,22-10 15 0 0,-39 16-34 0 0,0-1 1 0 0,0 0-1 0 0,0 0 1 0 0,0-1-1 0 0,-1 0 1 0 0,1 0-1 0 0,-1 0 1 0 0,0-1-1 0 0,0 0 1 0 0,0 0-1 0 0,0-1 0 0 0,-1 0 1 0 0,0 0-1 0 0,0 0 1 0 0,0 0-1 0 0,0-1 1 0 0,-1 0-1 0 0,0 0 1 0 0,0 0-1 0 0,-1 0 1 0 0,0-1-1 0 0,0 1 1 0 0,0-1-1 0 0,-1 0 1 0 0,0 0-1 0 0,0-2 34 0 0,-5 3-25 0 0,0 0 0 0 0,-1 0 1 0 0,1 1-1 0 0,-1-1 0 0 0,-1 1 0 0 0,1 0 0 0 0,-1 0 0 0 0,0 1 0 0 0,0-1 0 0 0,0 1 0 0 0,-1 0 0 0 0,1 1 0 0 0,-1-1 0 0 0,0 1 0 0 0,0 0 1 0 0,0 1-1 0 0,-1-1 0 0 0,1 1 0 0 0,-1 0 0 0 0,1 1 0 0 0,-1-1 0 0 0,0 2 0 0 0,1-1 0 0 0,-4 0 25 0 0,-6-1 14 0 0,0 1 0 0 0,0 0 0 0 0,1 1 0 0 0,-1 0-1 0 0,0 1 1 0 0,0 1 0 0 0,1 1 0 0 0,-1 0 0 0 0,1 1-1 0 0,0 1 1 0 0,0 0 0 0 0,0 1 0 0 0,1 0 0 0 0,0 1 0 0 0,0 1-1 0 0,0 1 1 0 0,1 0 0 0 0,1 0 0 0 0,-1 1 0 0 0,2 1 0 0 0,-1 0-1 0 0,2 0 1 0 0,-1 1-14 0 0,8-7 31 0 0,0 0-1 0 0,1 1 0 0 0,0-1 1 0 0,-1 0-1 0 0,2 1 1 0 0,-1-1-1 0 0,1 1 0 0 0,0-1 1 0 0,0 1-1 0 0,0 0 0 0 0,1 0 1 0 0,0-1-1 0 0,0 1 1 0 0,0 0-1 0 0,1 0 0 0 0,0-1 1 0 0,0 1-1 0 0,0-1 0 0 0,1 1 1 0 0,0-1-1 0 0,0 1 1 0 0,0-1-1 0 0,1 0 0 0 0,0 0 1 0 0,0 0-1 0 0,0 0 0 0 0,0-1 1 0 0,1 1-1 0 0,0-1 1 0 0,0 0-1 0 0,0 0 0 0 0,0 0 1 0 0,1 0-1 0 0,-1-1 0 0 0,1 0 1 0 0,0 0-1 0 0,0 0 1 0 0,0-1-1 0 0,1 1 0 0 0,-1-1 1 0 0,1 0-1 0 0,-1-1 0 0 0,3 1-30 0 0,1 2-26 0 0,0 0-1 0 0,0 0 0 0 0,1-1 0 0 0,0-1 0 0 0,0 0 1 0 0,-1 0-1 0 0,1 0 0 0 0,0-2 0 0 0,0 1 1 0 0,1-1-1 0 0,-1 0 0 0 0,0-1 0 0 0,0-1 0 0 0,-1 1 1 0 0,1-1-1 0 0,0-1 0 0 0,0 0 0 0 0,-1 0 1 0 0,0-1-1 0 0,0-1 0 0 0,0 1 0 0 0,0-1 1 0 0,0-1-1 0 0,-1 1 0 0 0,0-1 0 0 0,0-1 0 0 0,-1 0 1 0 0,0 0-1 0 0,0 0 0 0 0,-1-1 0 0 0,5-6 27 0 0,-7 6-10 0 0,-4 7 6 0 0,1-1 0 0 0,-1 1 1 0 0,0 0-1 0 0,0 0 0 0 0,1 0 0 0 0,-1-1 1 0 0,1 1-1 0 0,-1 0 0 0 0,1 0 0 0 0,-1 0 1 0 0,1 0-1 0 0,0 0 0 0 0,0 0 0 0 0,-1 0 0 0 0,1 0 1 0 0,0 0-1 0 0,0 0 0 0 0,0 1 0 0 0,0-1 1 0 0,0 0-1 0 0,0 0 0 0 0,0 1 0 0 0,0-1 1 0 0,0 1-1 0 0,1-1 0 0 0,-1 1 0 0 0,0-1 1 0 0,0 1-1 0 0,0 0 0 0 0,1 0 0 0 0,-1 0 1 0 0,0-1-1 0 0,0 1 0 0 0,1 0 0 0 0,-1 0 1 0 0,0 1-1 0 0,0-1 0 0 0,1 0 0 0 0,-1 0 1 0 0,0 1-1 0 0,0-1 0 0 0,0 0 0 0 0,1 1 4 0 0,6 5-1 0 0,1 0 0 0 0,-1 0 0 0 0,-1 1 0 0 0,1 0 0 0 0,-1 1 0 0 0,0-1 0 0 0,-1 2 0 0 0,0-1 1 0 0,0 0-1 0 0,-1 1 0 0 0,0 0 0 0 0,0 1 0 0 0,1 4 1 0 0,-6-14 66 0 0,0 0 45 0 0,0 0-6 0 0,-23-4 225 0 0,20-4-316 0 0,0 0-1 0 0,1 0 0 0 0,0-1 1 0 0,1 1-1 0 0,-1-1 0 0 0,2 1 1 0 0,-1-1-1 0 0,1 1 1 0 0,0-1-1 0 0,1 0 0 0 0,0 1 1 0 0,1 0-1 0 0,-1-1 0 0 0,2 1 1 0 0,-1 0-1 0 0,1 0 0 0 0,0 0 1 0 0,1 0-1 0 0,0 0 0 0 0,0 1 1 0 0,1 0-1 0 0,-1 0 1 0 0,2 0-1 0 0,-1 0 0 0 0,1 1 1 0 0,0 0-1 0 0,0 0 0 0 0,6-4-13 0 0,-10 9-1 0 0,0 0 0 0 0,0 0 0 0 0,0 0 0 0 0,0 1 0 0 0,0-1 1 0 0,1 1-1 0 0,-1-1 0 0 0,0 1 0 0 0,0-1 0 0 0,1 1 0 0 0,-1 0 0 0 0,0 0 0 0 0,0 1 0 0 0,1-1 0 0 0,-1 0 0 0 0,0 1 0 0 0,0-1 0 0 0,1 1 0 0 0,-1-1 0 0 0,0 1 0 0 0,0 0 0 0 0,0 0 0 0 0,0 0 0 0 0,0 1 0 0 0,0-1 0 0 0,0 0 0 0 0,-1 1 0 0 0,2 0 1 0 0,2 1-2 0 0,4 5-50 0 0,-1-1-1 0 0,1 1 0 0 0,-1 0 1 0 0,-1 1-1 0 0,1 0 1 0 0,-2 0-1 0 0,1 1 1 0 0,-1-1-1 0 0,-1 2 1 0 0,0-1-1 0 0,0 0 1 0 0,-1 1-1 0 0,0 0 1 0 0,-1 0-1 0 0,0 0 1 0 0,-1 0-1 0 0,0 1 1 0 0,-1 1 52 0 0,24 72-6738 0 0,-23-80 5448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5:43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343 323 988 0 0,'-14'-1'110'0'0,"1"0"0"0"0,0 1 0 0 0,0 0 0 0 0,0 1 0 0 0,0 1 1 0 0,-1 0-1 0 0,2 1 0 0 0,-1 0 0 0 0,0 1 0 0 0,1 1 0 0 0,-1-1 0 0 0,1 2 0 0 0,1 0 0 0 0,-1 0 0 0 0,1 1 0 0 0,0 1 0 0 0,1 0 1 0 0,-1 0-1 0 0,2 1 0 0 0,-1 0 0 0 0,1 1 0 0 0,1 0 0 0 0,0 1 0 0 0,0-1 0 0 0,1 1 0 0 0,0 1 0 0 0,1-1 0 0 0,-3 8-110 0 0,8-15 18 0 0,-4 7 31 0 0,1 0 0 0 0,0 0 0 0 0,0 0 0 0 0,1 0 1 0 0,1 1-1 0 0,0-1 0 0 0,1 1 0 0 0,0 0 0 0 0,0-1 1 0 0,2 1-1 0 0,-1 0 0 0 0,1 0 0 0 0,2 4-49 0 0,0-7 23 0 0,0 0-1 0 0,0 0 1 0 0,1-1-1 0 0,0 1 0 0 0,0-1 1 0 0,1 0-1 0 0,1 0 1 0 0,-1-1-1 0 0,1 0 1 0 0,0 0-1 0 0,1 0 1 0 0,-1-1-1 0 0,1 0 1 0 0,1 0-1 0 0,-1 0 1 0 0,1-1-1 0 0,0 0 1 0 0,0-1-1 0 0,1 0 1 0 0,-1 0-1 0 0,1-1 1 0 0,0 0-1 0 0,0 0 0 0 0,6 0-22 0 0,116 3-2692 0 0,-71-23 1498 0 0</inkml:trace>
  <inkml:trace contextRef="#ctx0" brushRef="#br0" timeOffset="279.209">515 77 936 0 0,'-17'-73'5169'0'0,"4"99"-4406"0"0,-1 209-238 0 0,19-179-576 0 0,2 0 0 0 0,3-1 0 0 0,2 0 0 0 0,3-1 1 0 0,13 30 50 0 0,49 60-4096 0 0,-71-137 2785 0 0</inkml:trace>
  <inkml:trace contextRef="#ctx0" brushRef="#br0" timeOffset="761.06">1016 473 1368 0 0,'3'-11'513'0'0,"-2"10"-485"0"0,0 0 0 0 0,-1 0 1 0 0,1 0-1 0 0,-1 0 0 0 0,1 0 0 0 0,-1 0 0 0 0,1 0 0 0 0,-1-1 1 0 0,0 1-1 0 0,1 0 0 0 0,-1 0 0 0 0,0 0 0 0 0,0 0 1 0 0,0-1-1 0 0,0 1 0 0 0,0 0 0 0 0,0 0 0 0 0,0 0 0 0 0,-1-1 1 0 0,1 1-1 0 0,0 0 0 0 0,-1 0 0 0 0,1 0 0 0 0,0 0 0 0 0,-1 0 1 0 0,0 0-1 0 0,1-1 0 0 0,-1 1 0 0 0,0 0 0 0 0,1 1 1 0 0,-1-1-1 0 0,0 0 0 0 0,0 0 0 0 0,0 0 0 0 0,0 0 0 0 0,0 1 1 0 0,0-1-1 0 0,0 0 0 0 0,0 1 0 0 0,0-1 0 0 0,0 1 1 0 0,0-1-1 0 0,0 1 0 0 0,0 0 0 0 0,0-1 0 0 0,-1 1 0 0 0,1 0 1 0 0,0 0-1 0 0,0 0 0 0 0,0 0 0 0 0,-1 0 0 0 0,1 0-28 0 0,-10-1 37 0 0,0 1 1 0 0,0 1-1 0 0,-1-1 0 0 0,1 2 0 0 0,0 0 0 0 0,0 0 0 0 0,1 1 0 0 0,-1 0 0 0 0,0 1 0 0 0,1 0 1 0 0,0 1-1 0 0,0 0 0 0 0,0 1 0 0 0,1 0 0 0 0,-1 0 0 0 0,2 1 0 0 0,-1 0 0 0 0,1 1 0 0 0,0-1 1 0 0,0 2-1 0 0,1-1 0 0 0,0 1 0 0 0,1 0 0 0 0,0 1 0 0 0,0-1 0 0 0,1 1 0 0 0,0 0 1 0 0,1 1-1 0 0,0-1 0 0 0,-2 11-37 0 0,7-22 18 0 0,0 1-1 0 0,0-1 1 0 0,0 0 0 0 0,0 1 0 0 0,0 0 0 0 0,0-1 0 0 0,1 1 0 0 0,-1 0 0 0 0,0-1-1 0 0,0 1 1 0 0,1 0 0 0 0,-1 0 0 0 0,0 0 0 0 0,0 0 0 0 0,0 0 0 0 0,1 0-1 0 0,-1 0 1 0 0,0 1 0 0 0,0-1 0 0 0,0 0 0 0 0,1 1 0 0 0,-1-1 0 0 0,0 1-1 0 0,0-1 1 0 0,0 1 0 0 0,0-1 0 0 0,0 1 0 0 0,0 0 0 0 0,0 0 0 0 0,0 0 0 0 0,0-1-1 0 0,0 1 1 0 0,0 0 0 0 0,-1 0 0 0 0,1 0 0 0 0,0 0 0 0 0,-1 0 0 0 0,1 0-1 0 0,0 1 1 0 0,-1-1 0 0 0,0 0 0 0 0,1 0 0 0 0,-1 0 0 0 0,0 0 0 0 0,1 1-1 0 0,-1-1 1 0 0,0 0 0 0 0,0 0 0 0 0,0 1 0 0 0,0-1 0 0 0,0 0 0 0 0,0 0 0 0 0,0 0-1 0 0,-1 1 1 0 0,1-1 0 0 0,0 0 0 0 0,-1 0 0 0 0,1 0 0 0 0,-1 0 0 0 0,1 1-1 0 0,-1-1 1 0 0,1 0 0 0 0,-1 0 0 0 0,0 0 0 0 0,0 0 0 0 0,0 0 0 0 0,1-1 0 0 0,-2 2-18 0 0,10-5 36 0 0,0 0 0 0 0,0 0 0 0 0,0-1 0 0 0,0 0 0 0 0,-1-1 0 0 0,0 1 0 0 0,0-2 0 0 0,0 1 0 0 0,0-1 0 0 0,-1 1 1 0 0,0-2-1 0 0,0 1 0 0 0,-1-1 0 0 0,0 0 0 0 0,3-5-36 0 0,24 111 51 0 0,48-41-213 0 0,-38-52-3171 0 0,-41-6 2173 0 0</inkml:trace>
  <inkml:trace contextRef="#ctx0" brushRef="#br0" timeOffset="1321.59">1098 788 1196 0 0,'14'2'3403'0'0,"15"-62"-2980"0"0,-29 59-311 0 0,8-25-18 0 0,1 1-1 0 0,0 0 0 0 0,2 0 1 0 0,2 1-1 0 0,0 1 1 0 0,1 0-1 0 0,17-21-93 0 0,-30 43-8 0 0,0 0 0 0 0,0 0 0 0 0,0 0 0 0 0,0 0 0 0 0,0 1 0 0 0,1-1 1 0 0,-1 0-1 0 0,0 1 0 0 0,1-1 0 0 0,-1 0 0 0 0,0 1 0 0 0,1 0 0 0 0,-1-1 0 0 0,1 1 0 0 0,-1 0 0 0 0,0 0 1 0 0,1 0-1 0 0,-1 0 0 0 0,1 0 0 0 0,-1 0 0 0 0,1 0 0 0 0,-1 0 0 0 0,1 0 0 0 0,-1 1 0 0 0,0-1 0 0 0,1 1 1 0 0,-1-1-1 0 0,0 1 0 0 0,1-1 0 0 0,-1 1 0 0 0,0 0 0 0 0,0 0 0 0 0,1 0 0 0 0,-1-1 0 0 0,0 1 0 0 0,0 0 1 0 0,0 0-1 0 0,0 1 0 0 0,0-1 0 0 0,-1 0 0 0 0,1 0 0 0 0,0 0 0 0 0,0 1 0 0 0,-1-1 0 0 0,1 0 0 0 0,0 1 8 0 0,30 65-194 0 0,3 96 328 0 0,-34-163-31 0 0,-2-53 655 0 0,3 41-752 0 0,0 0 0 0 0,1 0 1 0 0,0 0-1 0 0,0 1 0 0 0,2-1 1 0 0,-1 1-1 0 0,1-1 1 0 0,1 1-1 0 0,0 0 0 0 0,1 1 1 0 0,0-1-1 0 0,0 1 1 0 0,1 1-1 0 0,1-1 0 0 0,-1 1 1 0 0,2 0-1 0 0,-1 1 0 0 0,1 0 1 0 0,0 0-1 0 0,1 1 1 0 0,0 0-1 0 0,0 0 0 0 0,0 2 1 0 0,1-1-1 0 0,0 1 1 0 0,0 0-1 0 0,0 1 0 0 0,1 1 1 0 0,-1 0-1 0 0,1 0 0 0 0,0 1 1 0 0,0 1-1 0 0,11-1-6 0 0,-16 4 3 0 0,1 0-1 0 0,0 1 1 0 0,-1 0-1 0 0,0 0 1 0 0,1 0-1 0 0,-1 1 0 0 0,-1 0 1 0 0,1 0-1 0 0,0 1 1 0 0,-1 0-1 0 0,0 0 1 0 0,0 1-1 0 0,-1-1 1 0 0,1 1-1 0 0,-1 1 0 0 0,0-1 1 0 0,-1 1-1 0 0,0-1 1 0 0,0 1-1 0 0,0 0 1 0 0,-1 1-1 0 0,0-1 1 0 0,0 1-1 0 0,-1-1 1 0 0,0 1-1 0 0,0 0 0 0 0,-1 0 1 0 0,0 6-3 0 0,-1-6-11 0 0,-1-1 0 0 0,0 1-1 0 0,-1-1 1 0 0,0 0 0 0 0,0 1 0 0 0,0-1-1 0 0,-1 0 1 0 0,0 0 0 0 0,-1-1 0 0 0,1 1 0 0 0,-1-1-1 0 0,-1 1 1 0 0,1-1 0 0 0,-1-1 0 0 0,0 1 0 0 0,0 0-1 0 0,-1-1 1 0 0,1 0 0 0 0,-1-1 0 0 0,0 1 0 0 0,-1-1-1 0 0,1 0 1 0 0,-2 0 11 0 0,-103 37-3314 0 0,81-40 2138 0 0</inkml:trace>
  <inkml:trace contextRef="#ctx0" brushRef="#br0" timeOffset="2776.646">2234 362 1180 0 0,'3'-17'1159'0'0,"-1"18"-1119"0"0,1 0 1 0 0,-1 0-1 0 0,1 0 1 0 0,-1 1-1 0 0,0-1 1 0 0,1 0 0 0 0,-1 1-1 0 0,0 0 1 0 0,0-1-1 0 0,0 1 1 0 0,0 0-1 0 0,0 0 1 0 0,0 0-1 0 0,-1 0 1 0 0,1 1-1 0 0,-1-1 1 0 0,1 0-1 0 0,-1 1 1 0 0,0-1-1 0 0,0 1 1 0 0,0-1-1 0 0,0 1 1 0 0,0-1-1 0 0,-1 1 1 0 0,1 0-1 0 0,-1 0 1 0 0,0-1-1 0 0,1 1 1 0 0,-1 0 0 0 0,-1-1-1 0 0,1 1 1 0 0,0 0-1 0 0,-1 0 1 0 0,1-1-1 0 0,-1 1 1 0 0,0-1-1 0 0,0 1 1 0 0,0 0-1 0 0,0-1-40 0 0,0 24 189 0 0,-1-14-126 0 0,1 1 0 0 0,1-1 1 0 0,0 0-1 0 0,1 0 1 0 0,0 0-1 0 0,1 0 0 0 0,0 0 1 0 0,1 0-1 0 0,0 0 0 0 0,1 0 1 0 0,0-1-1 0 0,1 0 1 0 0,0 0-1 0 0,1 0 0 0 0,0-1 1 0 0,1 1-1 0 0,0-1 0 0 0,0-1 1 0 0,1 0-1 0 0,7 6-63 0 0,-10-14 23 0 0,-1 0 1 0 0,1-1-1 0 0,0 1 0 0 0,0-1 0 0 0,0-1 0 0 0,0 1 0 0 0,0-1 1 0 0,0 0-1 0 0,-1 0 0 0 0,1 0 0 0 0,0 0 0 0 0,0-1 1 0 0,-1 0-1 0 0,1 0 0 0 0,-1 0 0 0 0,0-1 0 0 0,0 1 1 0 0,0-1-1 0 0,0 0 0 0 0,0 0 0 0 0,0-1 0 0 0,-1 1 0 0 0,0-1 1 0 0,1 1-1 0 0,-1-1 0 0 0,-1 0 0 0 0,3-4-23 0 0,2 2-5 0 0,0-1 1 0 0,-1 0-1 0 0,0-1 0 0 0,0 0 0 0 0,0 0 1 0 0,-1 0-1 0 0,-1 0 0 0 0,1-1 0 0 0,-1 0 1 0 0,-1 0-1 0 0,1 0 0 0 0,-2 0 0 0 0,1-1 1 0 0,-1 1-1 0 0,0-6 5 0 0,-2 13 93 0 0,-6-24 20 0 0,4 29-117 0 0,1 0 0 0 0,-1 0 0 0 0,1 0 0 0 0,0 0 0 0 0,0 0 0 0 0,0 1 1 0 0,1-1-1 0 0,-1 0 0 0 0,1 1 0 0 0,0-1 0 0 0,0 0 0 0 0,0 1 0 0 0,0-1 0 0 0,1 0 0 0 0,-1 1 0 0 0,1-1 0 0 0,0 0 1 0 0,0 0-1 0 0,0 0 0 0 0,0 0 0 0 0,0 1 0 0 0,1-2 0 0 0,0 1 0 0 0,-1 0 0 0 0,1 0 0 0 0,0 0 0 0 0,0-1 0 0 0,1 1 1 0 0,-1-1-1 0 0,0 0 0 0 0,1 1 0 0 0,-1-1 0 0 0,1 0 0 0 0,0-1 0 0 0,0 1 0 0 0,0 0 0 0 0,0-1 0 0 0,0 0 0 0 0,0 1 1 0 0,2-1 3 0 0,4 2 32 0 0,-1-1 0 0 0,1-1 0 0 0,1 1 0 0 0,-1-1 0 0 0,0-1 1 0 0,0 0-1 0 0,0 0 0 0 0,0-1 0 0 0,0 0 0 0 0,0 0 1 0 0,0-1-1 0 0,0 0 0 0 0,7-3-32 0 0,-9 2 25 0 0,3 0-9 0 0,0 0 0 0 0,0-1 1 0 0,-1 0-1 0 0,0 0 0 0 0,1-1 0 0 0,-2 0 0 0 0,1-1 1 0 0,0 0-1 0 0,-1 0 0 0 0,0-1 0 0 0,-1 0 0 0 0,0 0 1 0 0,0-1-1 0 0,0 0-16 0 0,-6 6-3 0 0,-1 1 9 0 0,1 0 0 0 0,0 0 0 0 0,0-1 0 0 0,-1 1 0 0 0,1 0-1 0 0,0 0 1 0 0,0 0 0 0 0,0 0 0 0 0,0 0 0 0 0,0 0 0 0 0,0 0 0 0 0,0 1-1 0 0,1-1 1 0 0,-1 0 0 0 0,0 0 0 0 0,0 1 0 0 0,1-1 0 0 0,-1 1-1 0 0,0-1 1 0 0,1 1 0 0 0,-1 0 0 0 0,0-1 0 0 0,1 1 0 0 0,-1 0-1 0 0,0 0 1 0 0,1 0 0 0 0,-1 0 0 0 0,1 0 0 0 0,-1 0 0 0 0,0 1-1 0 0,1-1 1 0 0,-1 0 0 0 0,1 1 0 0 0,-1-1 0 0 0,0 1 0 0 0,0-1-1 0 0,1 1 1 0 0,0 0-6 0 0,89 7 49 0 0,-6-24-7 0 0,0-4-1 0 0,-1-3 1 0 0,-2-4-1 0 0,-1-3 1 0 0,48-27-42 0 0,-126 56 11 0 0,1 0 8 0 0,-1 1 1 0 0,1-1 0 0 0,-1 0-1 0 0,1-1 1 0 0,-1 1 0 0 0,1-1-1 0 0,-1 1 1 0 0,0-1-1 0 0,0 0 1 0 0,0-1 0 0 0,0 1-1 0 0,0 0 1 0 0,0-1 0 0 0,0 1-1 0 0,-1-1 1 0 0,0 0-1 0 0,1 0 1 0 0,-1 0 0 0 0,0 0-1 0 0,0 0 1 0 0,-1-1-1 0 0,1 1 1 0 0,-1 0 0 0 0,1-1-1 0 0,-1 0 1 0 0,0 1 0 0 0,-1-1-1 0 0,1 1 1 0 0,0-1-1 0 0,-1 0 1 0 0,0 0 0 0 0,0-1-20 0 0,-9-3 6 0 0,0 1 1 0 0,-1 0 0 0 0,0 1-1 0 0,0 0 1 0 0,-1 0 0 0 0,1 1-1 0 0,-1 0 1 0 0,0 1 0 0 0,-1 0-1 0 0,1 1 1 0 0,-1 1-1 0 0,1-1 1 0 0,-1 2 0 0 0,0 0-1 0 0,0 0 1 0 0,0 1 0 0 0,1 0-1 0 0,-1 1 1 0 0,0 1 0 0 0,0 0-1 0 0,1 0 1 0 0,-1 1 0 0 0,1 0-1 0 0,0 1 1 0 0,0 1-1 0 0,0 0 1 0 0,0 0 0 0 0,-5 5-7 0 0,-47 55-195 0 0,77-37-48 0 0,-5-19-82 0 0,0-1 0 0 0,1 0 0 0 0,0 0 1 0 0,0-1-1 0 0,1 0 0 0 0,0-1 0 0 0,0-1 0 0 0,0 1 1 0 0,1-2-1 0 0,-1 1 0 0 0,1-2 0 0 0,1 0 0 0 0,-1 0 1 0 0,0-1-1 0 0,9 0 325 0 0,28 6-1369 0 0</inkml:trace>
  <inkml:trace contextRef="#ctx0" brushRef="#br0" timeOffset="4180.057">3167 461 1336 0 0,'0'0'330'0'0,"3"-14"154"0"0,29 8 596 0 0,44-12-505 0 0,-43 21-439 0 0,0-3 0 0 0,-1 0 0 0 0,1-2 1 0 0,0-2-1 0 0,-1-1 0 0 0,0-1 0 0 0,0-2 0 0 0,-1-1 0 0 0,0-1 0 0 0,0-2 0 0 0,-1-1 1 0 0,19-12-138 0 0,-45 22 11 0 0,0 0 0 0 0,-1 0 0 0 0,0 0 0 0 0,1 0 0 0 0,-1 0 0 0 0,0 0 0 0 0,0-1 0 0 0,-1 0-1 0 0,1 1 1 0 0,-1-1 0 0 0,0 0 0 0 0,0 0 0 0 0,0-1 0 0 0,-1 1 0 0 0,1 0 0 0 0,-1 0-1 0 0,0-1 1 0 0,0 1 0 0 0,0-1 0 0 0,-1 1 0 0 0,0-1 0 0 0,0 1 0 0 0,0-1 0 0 0,0 1-1 0 0,-1-1 1 0 0,1 1 0 0 0,-1-1 0 0 0,-1 1 0 0 0,1 0 0 0 0,0-1 0 0 0,-1 1 0 0 0,0 0-1 0 0,0 0 1 0 0,0 0 0 0 0,-1 0 0 0 0,1 0 0 0 0,-1 1 0 0 0,-2-3-10 0 0,-126-125-349 0 0,122 125 356 0 0,-1 1-1 0 0,0-1 1 0 0,1 2 0 0 0,-1-1-1 0 0,-1 2 1 0 0,1-1 0 0 0,-1 1-1 0 0,1 1 1 0 0,-1 0 0 0 0,0 0-1 0 0,0 1 1 0 0,0 1 0 0 0,0-1-1 0 0,0 2 1 0 0,0 0-1 0 0,1 0 1 0 0,-1 1 0 0 0,0 0-1 0 0,0 1 1 0 0,1 0 0 0 0,0 1-1 0 0,-1 0 1 0 0,1 0 0 0 0,1 1-1 0 0,-1 1 1 0 0,1-1-1 0 0,0 2 1 0 0,0-1 0 0 0,-3 4-7 0 0,-10 8 1 0 0,1 2 1 0 0,0 0 0 0 0,2 1-1 0 0,0 1 1 0 0,1 1 0 0 0,2 1 0 0 0,0 0-1 0 0,2 1 1 0 0,0 0 0 0 0,-6 19-2 0 0,7-11 18 0 0,1-1 0 0 0,1 1 0 0 0,2 1 0 0 0,2 0 0 0 0,1 0 0 0 0,-1 29-18 0 0,8-53-3 0 0,2-1 1 0 0,-1 0-1 0 0,1 1 1 0 0,0-1-1 0 0,1-1 1 0 0,0 1-1 0 0,1 0 1 0 0,0-1-1 0 0,0 0 1 0 0,1 0-1 0 0,0-1 1 0 0,0 1-1 0 0,0-1 1 0 0,1-1-1 0 0,0 1 1 0 0,1-1-1 0 0,0-1 1 0 0,0 1-1 0 0,0-1 1 0 0,0 0-1 0 0,1-1 1 0 0,-1 0-1 0 0,1 0 1 0 0,0-1-1 0 0,1 0 1 0 0,-1-1-1 0 0,0 0 1 0 0,1-1-1 0 0,-1 1 1 0 0,1-2-1 0 0,-1 1 1 0 0,1-1-1 0 0,0-1 1 0 0,-1 0-1 0 0,1 0 1 0 0,-1-1-1 0 0,0 0 1 0 0,1-1-1 0 0,0 0 3 0 0,208-50-3307 0 0,-155 30 2057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6:5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25 697 1368 0 0,'0'0'390'0'0,"-3"11"286"0"0,2-10-584 0 0,1-1 0 0 0,-1 0 1 0 0,1 1-1 0 0,-1-1 0 0 0,1 0 1 0 0,-1 0-1 0 0,1 0 1 0 0,-1 0-1 0 0,0 1 0 0 0,1-1 1 0 0,-1 0-1 0 0,1 0 1 0 0,-1 0-1 0 0,0 0 0 0 0,1 0 1 0 0,-1 0-1 0 0,1-1 1 0 0,-1 1-1 0 0,0 0 0 0 0,1 0 1 0 0,-1 0-1 0 0,1 0 0 0 0,-1-1 1 0 0,1 1-1 0 0,-1 0 1 0 0,0-1-1 0 0,1 1 0 0 0,-1 0 1 0 0,1-1-1 0 0,0 1 1 0 0,-1-1-1 0 0,1 1 0 0 0,-1 0 1 0 0,1-1-1 0 0,0 1 0 0 0,-1-1 1 0 0,1 1-1 0 0,0-1 1 0 0,-1 0-1 0 0,1 1 0 0 0,0-1 1 0 0,0 1-1 0 0,0-1 1 0 0,0 1-1 0 0,-1-1 0 0 0,1 0 1 0 0,0 1-1 0 0,0-1 1 0 0,0 1-1 0 0,0-1 0 0 0,0 0 1 0 0,0 1-1 0 0,0-1 0 0 0,1 1 1 0 0,-1-1-1 0 0,0 0 1 0 0,0 1-1 0 0,0-1 0 0 0,1 1 1 0 0,-1-1-1 0 0,0 1 1 0 0,1-1-1 0 0,-1 0-92 0 0,3-16-453 0 0,57-125 1223 0 0,6 2 1 0 0,79-120-771 0 0,-125 231 72 0 0,-19 29-68 0 0,3 5-34 0 0,20 34 55 0 0,-2 1-1 0 0,-1 1 1 0 0,-2 1 0 0 0,-2 0-1 0 0,2 13-24 0 0,18 44-15 0 0,78 199-224 0 0,-116-298 128 0 0,1 0 1 0 0,-1-1-1 0 0,1 1 1 0 0,0 0-1 0 0,-1 0 0 0 0,1 0 1 0 0,-1-1-1 0 0,0 1 1 0 0,1 0-1 0 0,-1 0 1 0 0,1 0-1 0 0,-1 0 0 0 0,1 0 1 0 0,-1 0-1 0 0,1 0 1 0 0,-1 0-1 0 0,1 0 1 0 0,-1 0-1 0 0,1 0 0 0 0,-1 0 1 0 0,1 0-1 0 0,-1 1 1 0 0,1-1-1 0 0,-1 0 1 0 0,1 0-1 0 0,-1 1 1 0 0,1-1-1 0 0,-1 0 0 0 0,1 0 1 0 0,-1 1-1 0 0,1-1 1 0 0,0 1-1 0 0,-1-1 1 0 0,1 0-1 0 0,0 1 0 0 0,-1-1 1 0 0,1 1-1 0 0,0-1 1 0 0,-1 1-1 0 0,1-1 1 0 0,0 1-1 0 0,0-1 0 0 0,0 1 1 0 0,-1-1-1 0 0,1 1 1 0 0,0-1-1 0 0,0 1 1 0 0,0-1-1 0 0,0 1 0 0 0,0-1 1 0 0,0 1-1 0 0,0-1 1 0 0,0 1-1 0 0,0 0 1 0 0,0-1 110 0 0,-11-9-1124 0 0</inkml:trace>
  <inkml:trace contextRef="#ctx0" brushRef="#br0" timeOffset="246.979">154 522 2420 0 0,'-6'0'744'0'0,"3"0"-156"0"0,-2-3 32 0 0,3 1-84 0 0,2-2 8 0 0,2 1-115 0 0,1-3-33 0 0,2 3-48 0 0,9-6-108 0 0,5 0-92 0 0,1 0-116 0 0,4 3 4 0 0,1 1-544 0 0,-2-1-432 0 0,4 2-385 0 0,3-5 49 0 0,-1 4 24 0 0</inkml:trace>
  <inkml:trace contextRef="#ctx0" brushRef="#br0" timeOffset="741.028">727 576 1076 0 0,'-5'-12'4898'0'0,"-2"-8"-4837"0"0,0 0 0 0 0,2 0 0 0 0,0-1 0 0 0,2 0 0 0 0,0 0 0 0 0,1 0 0 0 0,1 0 0 0 0,1 0 0 0 0,1 0 0 0 0,1 0 0 0 0,1 0 0 0 0,0 1 0 0 0,2-1 0 0 0,0 1 0 0 0,2-1 0 0 0,0 2 0 0 0,1-1 0 0 0,1 1 0 0 0,1 0-1 0 0,0 1 1 0 0,2 0 0 0 0,0 1 0 0 0,1 0 0 0 0,0 1 0 0 0,1 1 0 0 0,2-1-61 0 0,-14 15-5 0 0,1-1-1 0 0,0 0 1 0 0,0 0-1 0 0,-1 1 1 0 0,1-1-1 0 0,1 1 1 0 0,-1 0-1 0 0,0 0 1 0 0,0 0-1 0 0,0 1 1 0 0,0-1-1 0 0,1 1 1 0 0,-1-1-1 0 0,0 1 1 0 0,1 0 0 0 0,-1 0-1 0 0,0 1 1 0 0,0-1-1 0 0,1 1 1 0 0,-1-1-1 0 0,0 1 1 0 0,0 0-1 0 0,0 0 1 0 0,0 1-1 0 0,0-1 1 0 0,0 1-1 0 0,0-1 1 0 0,0 1-1 0 0,0 0 1 0 0,-1 0-1 0 0,1 0 1 0 0,-1 0-1 0 0,0 1 1 0 0,1-1-1 0 0,-1 1 1 0 0,0-1-1 0 0,0 1 1 0 0,-1 0-1 0 0,2 1 6 0 0,62 123 174 0 0,-61-117-148 0 0,159 413 342 0 0,-157-408-5173 0 0,-6-14 3565 0 0</inkml:trace>
  <inkml:trace contextRef="#ctx0" brushRef="#br0" timeOffset="1037.339">1430 156 1540 0 0,'0'-1'89'0'0,"1"1"0"0"0,0 0 0 0 0,0-1 0 0 0,0 1 0 0 0,-1 0 0 0 0,1 0 0 0 0,0 0 0 0 0,0 0 0 0 0,0 0 0 0 0,0 0 0 0 0,0 0 0 0 0,-1 0 0 0 0,1 0 0 0 0,0 0 0 0 0,0 0 0 0 0,0 0 0 0 0,0 1 0 0 0,-1-1 0 0 0,1 0 0 0 0,0 1 0 0 0,0-1 0 0 0,-1 0 0 0 0,1 1 0 0 0,0-1 0 0 0,0 1 0 0 0,-1 0 0 0 0,1-1 0 0 0,-1 1 0 0 0,1-1 0 0 0,0 1 0 0 0,-1 0 0 0 0,1-1 0 0 0,-1 1 0 0 0,0 0 0 0 0,1 0 0 0 0,-1-1 0 0 0,1 1 0 0 0,-1 0 0 0 0,0 0 0 0 0,0 0 0 0 0,0 0 0 0 0,1-1 0 0 0,-1 1 0 0 0,0 0 0 0 0,0 0 0 0 0,0 0 0 0 0,0 0 0 0 0,0 0 0 0 0,0-1 0 0 0,-1 1 0 0 0,1 1-89 0 0,3 13 122 0 0,49 168 873 0 0,28 52-442 0 0,-91-226-5618 0 0,-3-17 3809 0 0</inkml:trace>
  <inkml:trace contextRef="#ctx0" brushRef="#br0" timeOffset="1550.083">1366 154 1440 0 0,'0'-5'86'0'0,"0"0"0"0"0,1-1 0 0 0,0 1 0 0 0,0 0 0 0 0,1 0 0 0 0,0 0 0 0 0,-1 0 0 0 0,1 0 0 0 0,1 0 1 0 0,-1 1-1 0 0,1-1 0 0 0,0 1 0 0 0,0 0 0 0 0,0 0 0 0 0,1 0 0 0 0,-1 0 0 0 0,1 0 0 0 0,0 1 0 0 0,0-1 0 0 0,0 1 0 0 0,1 0 0 0 0,-1 0 0 0 0,1 1 0 0 0,0 0 0 0 0,-1-1 0 0 0,1 1 0 0 0,0 1 0 0 0,0-1 0 0 0,0 1 0 0 0,1 0 0 0 0,-1 0 0 0 0,0 1 0 0 0,0-1 0 0 0,1 1 0 0 0,-1 0 1 0 0,0 0-1 0 0,0 1 0 0 0,1 0 0 0 0,-1 0 0 0 0,0 0 0 0 0,0 0 0 0 0,0 1 0 0 0,0 0 0 0 0,1 0-86 0 0,6 11 82 0 0,1-1 0 0 0,-1 2 0 0 0,-1-1-1 0 0,-1 2 1 0 0,0-1 0 0 0,0 1 0 0 0,-2 1 0 0 0,0 0 0 0 0,0 0 0 0 0,-2 0 0 0 0,0 1 0 0 0,-1 0 0 0 0,-1 0 0 0 0,0 1-1 0 0,-1-1 1 0 0,-1 1 0 0 0,-1-1 0 0 0,0 1 0 0 0,-2 0 0 0 0,0 9-82 0 0,1-26 123 0 0,0-1-123 0 0,0 0-19 0 0,27 14 157 0 0,-21-14-129 0 0,1 0 1 0 0,-1 1-1 0 0,1 0 1 0 0,-1 0-1 0 0,0 1 1 0 0,1-1-1 0 0,-1 1 0 0 0,0 1 1 0 0,0-1-1 0 0,0 1 1 0 0,-1 0-1 0 0,1 0 1 0 0,-1 1-1 0 0,1 0 0 0 0,-1 0 1 0 0,0 0-1 0 0,0 1 1 0 0,-1-1-1 0 0,0 1 1 0 0,0 0-1 0 0,0 0 1 0 0,0 1-1 0 0,-1-1 0 0 0,1 1 1 0 0,-1 0-1 0 0,-1 0 1 0 0,1 0-1 0 0,-1 0 1 0 0,0 0-1 0 0,-1 0 0 0 0,1 1 1 0 0,-1-1-1 0 0,-1 1 1 0 0,1-1-1 0 0,-1 1 1 0 0,0-1-1 0 0,0 1 0 0 0,-1-1 1 0 0,0 1-1 0 0,0-1 1 0 0,-1 0-1 0 0,1 1 1 0 0,-2-1-1 0 0,1 0 1 0 0,0 0-1 0 0,-1 0 0 0 0,0-1 1 0 0,-1 1-1 0 0,1-1 1 0 0,-1 1-1 0 0,0-1 1 0 0,0 0-1 0 0,-1-1 0 0 0,1 1 1 0 0,-1-1-1 0 0,0 0 1 0 0,-1 0-1 0 0,1 0 1 0 0,0-1-1 0 0,-5 3-9 0 0,5-5-147 0 0,0 1 1 0 0,1-1-1 0 0,-1 0 0 0 0,0 0 0 0 0,0-1 0 0 0,0 1 1 0 0,0-1-1 0 0,0 0 0 0 0,0 0 0 0 0,0-1 1 0 0,0 0-1 0 0,0 0 0 0 0,0 0 0 0 0,0 0 1 0 0,0-1-1 0 0,1 1 0 0 0,-1-1 0 0 0,0-1 0 0 0,1 1 1 0 0,0-1-1 0 0,-1 1 0 0 0,1-1 0 0 0,0 0 1 0 0,1-1-1 0 0,-1 1 0 0 0,0-1 0 0 0,1 1 1 0 0,0-1-1 0 0,0 0 0 0 0,0 0 0 0 0,-1-4 147 0 0,-12-17-1126 0 0</inkml:trace>
  <inkml:trace contextRef="#ctx0" brushRef="#br0" timeOffset="1812.992">1858 1 976 0 0,'16'4'239'0'0,"-1"1"0"0"0,1 1 0 0 0,-2 0 0 0 0,1 1 0 0 0,-1 0 0 0 0,0 1 0 0 0,0 1 0 0 0,-1 0 0 0 0,0 1 0 0 0,-1 1 0 0 0,0 0 0 0 0,0 0 0 0 0,-1 1-1 0 0,-1 1 1 0 0,0-1 0 0 0,-1 2 0 0 0,0-1 0 0 0,-1 1 0 0 0,-1 1 0 0 0,5 11-239 0 0,-4-12 184 0 0,0 1-1 0 0,0 0 1 0 0,-2 0 0 0 0,0 1-1 0 0,0-1 1 0 0,-2 1 0 0 0,0 1-1 0 0,-1-1 1 0 0,0 0 0 0 0,-1 1-1 0 0,-1-1 1 0 0,-1 1-1 0 0,0 0 1 0 0,-3 14-184 0 0,-3-8 54 0 0,-2 0 0 0 0,0-1 0 0 0,-2 0 0 0 0,0 0 0 0 0,-2-1 0 0 0,0 0 0 0 0,-1-1 0 0 0,-1-1 0 0 0,-1 0 0 0 0,-1-1-1 0 0,-11 10-53 0 0,25-26-196 0 0,0 1-1 0 0,0-1 0 0 0,0 0 0 0 0,-1 0 0 0 0,1-1 0 0 0,-1 1 0 0 0,0-1 0 0 0,1 1 0 0 0,-1-1 0 0 0,0 0 0 0 0,0 0 0 0 0,0 0 0 0 0,0 0 0 0 0,0 0 0 0 0,0-1 0 0 0,0 1 0 0 0,0-1 0 0 0,0 0 0 0 0,0 0 0 0 0,0 0 0 0 0,0 0 0 0 0,-1-1 0 0 0,1 1 0 0 0,0-1 0 0 0,0 0 0 0 0,1 0 0 0 0,-1 0 0 0 0,0 0 0 0 0,0 0 0 0 0,-1-1 197 0 0,-9-15-1334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8:2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101 398 1348 0 0,'4'-22'3051'0'0,"22"-37"1670"0"0,-52 171-2667 0 0,22 10-2894 0 0,4-121 715 0 0,-1 0 1 0 0,1 0-1 0 0,0-1 1 0 0,-1 1-1 0 0,1 0 1 0 0,0 0-1 0 0,-1 0 1 0 0,1 0-1 0 0,-1 0 1 0 0,0-1-1 0 0,1 1 1 0 0,-1 0-1 0 0,0 0 1 0 0,1-1-1 0 0,-1 1 1 0 0,0-1-1 0 0,0 1 1 0 0,0 0-1 0 0,1-1 1 0 0,-1 0 0 0 0,0 1-1 0 0,0-1 1 0 0,0 1-1 0 0,0-1 1 0 0,0 0-1 0 0,0 0 1 0 0,0 1-1 0 0,0-1 1 0 0,0 0-1 0 0,0 0 1 0 0,0 0-1 0 0,0 0 1 0 0,0 0-1 0 0,0-1 1 0 0,0 1-1 0 0,0 0 1 0 0,0 0-1 0 0,0-1 1 0 0,0 1-1 0 0,1 0 1 0 0,-1-1-1 0 0,0 1 1 0 0,0-1-1 0 0,0 1 1 0 0,0-1 0 0 0,1 1-1 0 0,-1-1 1 0 0,0 0-1 0 0,0 1 1 0 0,1-1-1 0 0,-1 0 1 0 0,0 0-1 0 0,1 1 1 0 0,-1-1 124 0 0,-19-12-1272 0 0</inkml:trace>
  <inkml:trace contextRef="#ctx0" brushRef="#br0" timeOffset="246.007">0 77 2780 0 0,'26'-76'10281'0'0,"-26"75"-10222"0"0,0 1-65 0 0,0 0-99 0 0,0 0-106 0 0,-13 8-5818 0 0,15 29 2126 0 0,-2-22 2649 0 0</inkml:trace>
  <inkml:trace contextRef="#ctx0" brushRef="#br0" timeOffset="744.16">151 672 964 0 0,'17'10'7221'0'0,"34"-51"-7234"0"0,-42 33 594 0 0,9-7-603 0 0,-2-1-1 0 0,0 0 0 0 0,0-1 0 0 0,-2-1 0 0 0,0 0 0 0 0,-1-1 0 0 0,-1-1 0 0 0,-1 0 0 0 0,0 0 0 0 0,-2-1 0 0 0,-1-1 0 0 0,0 1 0 0 0,-1-1 0 0 0,-2-1 0 0 0,0 0 23 0 0,-5 24-25 0 0,-1 0-1 0 0,0 0 1 0 0,1 0-1 0 0,-1 0 1 0 0,0 0-1 0 0,0-1 0 0 0,1 1 1 0 0,-1 0-1 0 0,0-1 1 0 0,0 1-1 0 0,0 0 1 0 0,0-1-1 0 0,0 1 1 0 0,0-1-1 0 0,0 1 0 0 0,0-1 1 0 0,0 0-1 0 0,0 1 1 0 0,0-1-1 0 0,0 0 1 0 0,0 0-1 0 0,-1 0 0 0 0,1 0 1 0 0,0 0-1 0 0,0 0 1 0 0,0 0-1 0 0,0 0 1 0 0,0 0-1 0 0,0 0 1 0 0,0-1-1 0 0,0 1 0 0 0,-1 0 1 0 0,1-1-1 0 0,0 1 1 0 0,0-1-1 0 0,0 1 1 0 0,1-1-1 0 0,-1 0 0 0 0,0 1 1 0 0,0-1-1 0 0,0 0 1 0 0,0 1-1 0 0,1-1 1 0 0,-1 0-1 0 0,0 0 1 0 0,0 0-1 0 0,1 0 26 0 0,1 8 63 0 0,0 1-1 0 0,0 0 1 0 0,1-1 0 0 0,1 1-1 0 0,-1-1 1 0 0,1 0-1 0 0,0 0 1 0 0,1 0 0 0 0,0 0-1 0 0,0-1 1 0 0,0 1 0 0 0,1-1-1 0 0,0 0 1 0 0,0 0-1 0 0,1-1 1 0 0,-1 0 0 0 0,3 2-63 0 0,-2-2 72 0 0,-1 0 0 0 0,1 0 0 0 0,-1 0 0 0 0,0 1 0 0 0,0 0 0 0 0,-1 0-1 0 0,0 0 1 0 0,0 1 0 0 0,-1 0 0 0 0,1-1 0 0 0,-1 1 0 0 0,-1 0 0 0 0,1 1 0 0 0,-1-1 0 0 0,-1 0 0 0 0,1 1 0 0 0,-1 0-72 0 0,-2-3-5 0 0,-1 0 0 0 0,1 0 0 0 0,-1-1-1 0 0,0 1 1 0 0,0-1 0 0 0,0 1 0 0 0,-1-1-1 0 0,1 0 1 0 0,-1 0 0 0 0,0 0 0 0 0,0 0 0 0 0,-1 0-1 0 0,1-1 1 0 0,-1 0 0 0 0,0 0 0 0 0,0 0-1 0 0,0 0 1 0 0,0 0 0 0 0,0-1 0 0 0,-1 1 0 0 0,1-1-1 0 0,-1 0 1 0 0,1-1 0 0 0,-1 1 0 0 0,0-1-1 0 0,0 0 1 0 0,0 0 5 0 0,-52 8-4859 0 0,48-12 3556 0 0,-3-9 46 0 0</inkml:trace>
  <inkml:trace contextRef="#ctx0" brushRef="#br0" timeOffset="1363.274">1138 51 1684 0 0,'0'1'237'0'0,"0"-1"-1"0"0,0 1 1 0 0,0-1 0 0 0,0 0-1 0 0,0 1 1 0 0,1-1-1 0 0,-1 0 1 0 0,0 1 0 0 0,0-1-1 0 0,0 0 1 0 0,1 1-1 0 0,-1-1 1 0 0,0 0 0 0 0,0 0-1 0 0,1 1 1 0 0,-1-1 0 0 0,0 0-1 0 0,1 0 1 0 0,-1 1-1 0 0,0-1 1 0 0,1 0 0 0 0,-1 0-1 0 0,0 0 1 0 0,1 0-1 0 0,-1 1 1 0 0,0-1 0 0 0,1 0-1 0 0,-1 0 1 0 0,0 0-1 0 0,1 0-236 0 0,-9 20 91 0 0,-7 43 594 0 0,3 0 0 0 0,3 0-1 0 0,2 1 1 0 0,4 0 0 0 0,2 34-685 0 0,17 82 1135 0 0,-15-163-957 0 0,2 5 365 0 0,5-31-15 0 0,6-178-1444 0 0,-45 14 360 0 0,30 167 535 0 0,0 0 0 0 0,-1-1 0 0 0,0 1 0 0 0,0 0 0 0 0,0 0 0 0 0,-1 1 0 0 0,0-1 0 0 0,0 0 0 0 0,-1 1 0 0 0,1 0 1 0 0,-1 0-1 0 0,0 0 0 0 0,-1 0 0 0 0,1 1 0 0 0,-1-1 0 0 0,0 1 0 0 0,0 0 0 0 0,0 1 0 0 0,-1-1 0 0 0,1 1 0 0 0,-1 0 1 0 0,0 1-1 0 0,0-1 0 0 0,0 1 0 0 0,0 0 0 0 0,0 0 0 0 0,0 1 0 0 0,-1 0 0 0 0,1 0 0 0 0,0 1 0 0 0,-1-1 1 0 0,1 1-1 0 0,0 1 0 0 0,-1-1 0 0 0,1 1 0 0 0,0 0 0 0 0,-1 1 0 0 0,1-1 0 0 0,-4 3 21 0 0,0-1-1 0 0,-1 2-1 0 0,1-1 1 0 0,1 2 0 0 0,-1-1-1 0 0,1 1 1 0 0,0 0 0 0 0,0 1-1 0 0,0 0 1 0 0,1 1-1 0 0,0 0 1 0 0,1 0 0 0 0,0 0-1 0 0,0 1 1 0 0,1 0 0 0 0,0 1-1 0 0,0-1 1 0 0,1 1 0 0 0,1 0-1 0 0,-1 0 1 0 0,2 1-1 0 0,-1-1 1 0 0,1 1 0 0 0,1 0-1 0 0,0 0 1 0 0,1 0 0 0 0,0 0-1 0 0,0 0 1 0 0,1 0-1 0 0,1 0 1 0 0,0 0 0 0 0,0 0-1 0 0,1 0 1 0 0,1 0 0 0 0,0-1-1 0 0,0 1 1 0 0,1-1 0 0 0,0 1-1 0 0,1-1 1 0 0,0 0 1 0 0,3 1-68 0 0,0-1 1 0 0,1 1-1 0 0,0-2 1 0 0,1 1-1 0 0,0-1 1 0 0,0-1-1 0 0,1 0 1 0 0,0 0-1 0 0,0-1 0 0 0,1-1 1 0 0,0 0-1 0 0,0 0 1 0 0,1-1-1 0 0,-1-1 1 0 0,2 1 67 0 0,126 16-5643 0 0,-101-34 2917 0 0,-23 3 1368 0 0</inkml:trace>
  <inkml:trace contextRef="#ctx0" brushRef="#br0" timeOffset="1661.483">1179 335 876 0 0,'6'2'176'0'0,"0"0"-1"0"0,-1 1 0 0 0,0-1 1 0 0,0 1-1 0 0,0 0 1 0 0,0 1-1 0 0,0-1 1 0 0,0 1-1 0 0,-1 0 1 0 0,0 0-1 0 0,0 0 1 0 0,0 1-1 0 0,0-1 0 0 0,-1 1 1 0 0,1 0-1 0 0,-1 0 1 0 0,0 0-1 0 0,-1 1 1 0 0,1 1-176 0 0,10 13 651 0 0,-1 1 0 0 0,-1 0-1 0 0,-1 1 1 0 0,0 0 0 0 0,-2 0 0 0 0,-1 1 0 0 0,-1 0 0 0 0,0 0 0 0 0,-2 1 0 0 0,0 14-651 0 0,-4-37 47 0 0,-1 1 1 0 0,0-1-1 0 0,0 0 1 0 0,1 0-1 0 0,-1 0 1 0 0,0 0-1 0 0,0 0 1 0 0,-1 0-1 0 0,1 0 0 0 0,0 0 1 0 0,0 0-1 0 0,0 0 1 0 0,0-1-1 0 0,-1 1 1 0 0,1 0-1 0 0,0-1 1 0 0,-1 1-1 0 0,1-1 1 0 0,-1 1-1 0 0,1-1 0 0 0,0 0 1 0 0,-1 0-1 0 0,1 0 1 0 0,-1 0-1 0 0,1 0 1 0 0,-1 0-1 0 0,1 0 1 0 0,-1 0-1 0 0,1 0 0 0 0,-1-1 1 0 0,1 1-1 0 0,0 0 1 0 0,-1-1-1 0 0,1 1 1 0 0,0-1-1 0 0,-1 0 1 0 0,1 1-1 0 0,0-1 0 0 0,0 0 1 0 0,0 0-1 0 0,-1 0 1 0 0,1 0-1 0 0,0 0 1 0 0,0 0-1 0 0,0 0 1 0 0,1 0-1 0 0,-1 0 1 0 0,0-1-1 0 0,0 1 0 0 0,1 0 1 0 0,-1-1-1 0 0,0 1 1 0 0,1 0-1 0 0,-1-1-47 0 0,-3-12-80 0 0,1 0-1 0 0,0 0 0 0 0,1 0 0 0 0,1 0 1 0 0,0 0-1 0 0,1-1 0 0 0,0 1 1 0 0,1 0-1 0 0,1 0 0 0 0,0-1 1 0 0,1 1-1 0 0,0 0 0 0 0,1 1 0 0 0,1-1 1 0 0,0 1-1 0 0,1 0 0 0 0,0 0 1 0 0,1 1-1 0 0,1-1 0 0 0,0 2 0 0 0,0-1 1 0 0,1 1-1 0 0,1 0 0 0 0,4-3 81 0 0,142-128-8129 0 0,-135 126 7018 0 0</inkml:trace>
  <inkml:trace contextRef="#ctx0" brushRef="#br0" timeOffset="2204.016">1789 429 936 0 0,'14'-29'2451'0'0,"-58"21"-1112"0"0,27 11-1100 0 0,0 0-1 0 0,0 1 1 0 0,1 1 0 0 0,-1 1-1 0 0,1 1 1 0 0,1 0 0 0 0,-1 0 0 0 0,1 2-1 0 0,0 0 1 0 0,1 1 0 0 0,0 0 0 0 0,1 1-1 0 0,-11 12-238 0 0,22-23 42 0 0,1 1 0 0 0,0 0 0 0 0,0 0 0 0 0,0 0 0 0 0,0 0 0 0 0,0 0 0 0 0,0 0-1 0 0,0 0 1 0 0,0 0 0 0 0,0 0 0 0 0,0 0 0 0 0,1 1 0 0 0,-1-1 0 0 0,1 0 0 0 0,-1 1-1 0 0,0-1 1 0 0,1 0 0 0 0,0 1 0 0 0,-1-1 0 0 0,1 0 0 0 0,0 1 0 0 0,0-1 0 0 0,0 1-1 0 0,0-1 1 0 0,0 1 0 0 0,0-1 0 0 0,0 0 0 0 0,0 1 0 0 0,1-1 0 0 0,-1 0 0 0 0,1 1-1 0 0,-1-1 1 0 0,1 0 0 0 0,-1 1 0 0 0,1-1 0 0 0,0 0 0 0 0,-1 0 0 0 0,1 1 0 0 0,0-1-1 0 0,0 0 1 0 0,0 0 0 0 0,0 0 0 0 0,0 0 0 0 0,0 0 0 0 0,0 0 0 0 0,0-1 0 0 0,1 1-1 0 0,-1 0 1 0 0,1 0-42 0 0,78 5 249 0 0,-73-8-285 0 0,1 1 0 0 0,-1-1 0 0 0,0-1 0 0 0,1 0 0 0 0,-1 0-1 0 0,0 0 1 0 0,-1-1 0 0 0,1 0 0 0 0,-1 0 0 0 0,1 0 0 0 0,-1-1 0 0 0,0 0 0 0 0,-1-1-1 0 0,1 1 1 0 0,-1-1 0 0 0,-1 0 0 0 0,1 0 0 0 0,-1 0 0 0 0,0-1 0 0 0,0 0 0 0 0,1-3 36 0 0,75 115-437 0 0,-34-68-811 0 0,5-11-3859 0 0,-44-24 3967 0 0</inkml:trace>
  <inkml:trace contextRef="#ctx0" brushRef="#br0" timeOffset="3044.085">2068 342 1004 0 0,'-5'4'4720'0'0,"-12"34"-3671"0"0,14-22-808 0 0,0 1 1 0 0,1-1-1 0 0,1 1 1 0 0,0 0-1 0 0,2 0 0 0 0,0-1 1 0 0,0 1-1 0 0,2 0 1 0 0,0-1-1 0 0,5 14-241 0 0,-7-23 61 0 0,1 0 1 0 0,1-1-1 0 0,-1 1 0 0 0,1 0 0 0 0,0-1 0 0 0,1 0 0 0 0,0 0 0 0 0,0 0 0 0 0,0 0 0 0 0,0-1 1 0 0,1 1-1 0 0,0-1 0 0 0,0-1 0 0 0,1 1 0 0 0,-1 0 0 0 0,1-1 0 0 0,0 0 0 0 0,0-1 1 0 0,0 1-1 0 0,1-1 0 0 0,-1-1 0 0 0,1 1 0 0 0,0-1 0 0 0,0 0 0 0 0,0 0 0 0 0,6 0-61 0 0,-7-3-19 0 0,1-1 0 0 0,0 0 0 0 0,-1 0-1 0 0,0 0 1 0 0,1-1 0 0 0,-1 0 0 0 0,0 0-1 0 0,-1 0 1 0 0,1-1 0 0 0,0 0 0 0 0,-1 0-1 0 0,0-1 1 0 0,0 1 0 0 0,0-1 0 0 0,-1 0 0 0 0,1 0-1 0 0,-1-1 1 0 0,-1 1 0 0 0,1-1 0 0 0,-1 0-1 0 0,0 0 1 0 0,0 0 0 0 0,0-1 0 0 0,-1 1-1 0 0,0-1 1 0 0,0 1 0 0 0,-1-4 19 0 0,2 4-19 0 0,-1 0 0 0 0,-1 0 1 0 0,1-1-1 0 0,-1 1 0 0 0,-1 0 1 0 0,1-1-1 0 0,-1 1 0 0 0,0-1 0 0 0,0 1 1 0 0,-1-1-1 0 0,0 1 0 0 0,0 0 0 0 0,0-1 1 0 0,-1 1-1 0 0,0 0 0 0 0,0 0 1 0 0,-1 0-1 0 0,0 0 0 0 0,0 0 0 0 0,0 1 1 0 0,0-1-1 0 0,-4-2 19 0 0,5 8 1 0 0,-1 0-1 0 0,1 0 1 0 0,-1 0 0 0 0,1 0 0 0 0,-1 1-1 0 0,1-1 1 0 0,-1 1 0 0 0,1 0 0 0 0,0-1-1 0 0,-1 1 1 0 0,1 0 0 0 0,0 0-1 0 0,0 1 1 0 0,0-1 0 0 0,-1 0 0 0 0,2 1-1 0 0,-1 0 1 0 0,0-1 0 0 0,0 1 0 0 0,0 0-1 0 0,1 0 1 0 0,-1 0 0 0 0,1 0 0 0 0,-1 0-1 0 0,1 0 1 0 0,0 0 0 0 0,0 1-1 0 0,0-1 1 0 0,0 0 0 0 0,0 1 0 0 0,1-1-1 0 0,-1 0 1 0 0,1 1 0 0 0,-1-1 0 0 0,1 1-1 0 0,0-1 1 0 0,0 1 0 0 0,0-1 0 0 0,1 3-1 0 0,-2 3 26 0 0,2-1 1 0 0,-1 1 0 0 0,1-1-1 0 0,0 1 1 0 0,1-1 0 0 0,-1 1-1 0 0,2-1 1 0 0,-1 0 0 0 0,1 0-1 0 0,0 0 1 0 0,0 0 0 0 0,1 0-1 0 0,0-1 1 0 0,0 1 0 0 0,1-1-1 0 0,-1 0 1 0 0,1 0 0 0 0,1-1-1 0 0,-1 0 1 0 0,1 0 0 0 0,0 0-1 0 0,0 0 1 0 0,0-1 0 0 0,1 0-1 0 0,0-1 1 0 0,-1 1 0 0 0,1-1-1 0 0,1 0 1 0 0,-1-1 0 0 0,0 0-1 0 0,0 0 1 0 0,1-1 0 0 0,0 1-1 0 0,-1-2 1 0 0,3 1-27 0 0,-3-4-18 0 0,-1 0 0 0 0,1-1 0 0 0,-1 1 0 0 0,0-2 1 0 0,0 1-1 0 0,-1 0 0 0 0,1-1 0 0 0,-1 0 0 0 0,0 0 0 0 0,0-1 0 0 0,-1 0 0 0 0,0 1 0 0 0,0-1 1 0 0,0-1-1 0 0,-1 1 0 0 0,1 0 0 0 0,-1-1 0 0 0,-1 0 0 0 0,0 0 0 0 0,0 0 0 0 0,0 0 1 0 0,0 0-1 0 0,-1 0 0 0 0,-1 0 0 0 0,1 0 0 0 0,-1-1 0 0 0,-1-4 18 0 0,6-10-95 0 0,-3 10 82 0 0,-2 8 1 0 0,0 0 0 0 0,0-1-1 0 0,1 1 1 0 0,-1 0 0 0 0,1 0-1 0 0,0-1 1 0 0,0 1 0 0 0,1 0-1 0 0,-1 0 1 0 0,1 0 0 0 0,0 0-1 0 0,0 1 1 0 0,0-1 0 0 0,1 0-1 0 0,-1 1 1 0 0,1 0 0 0 0,0-1-1 0 0,0 1 1 0 0,0 0 0 0 0,0 0-1 0 0,1 1 1 0 0,-1-1 12 0 0,52 41-73 0 0,-40-22 96 0 0,-1 0 0 0 0,-1 1 1 0 0,-1 0-1 0 0,0 1 1 0 0,-1 0-1 0 0,-1 1 1 0 0,-1 0-1 0 0,0 0 1 0 0,-2 1-1 0 0,0 0 1 0 0,2 13-24 0 0,52-179 1144 0 0,-57 138-1133 0 0,0-1-1 0 0,0 1 1 0 0,1-1-1 0 0,0 1 1 0 0,0 1-1 0 0,1-1 1 0 0,0 1-1 0 0,0 0 0 0 0,1 0 1 0 0,0 1-1 0 0,0 0 1 0 0,0 0-1 0 0,1 0 1 0 0,0 1-1 0 0,0 0 1 0 0,1 1-1 0 0,-1 0 1 0 0,1 0-1 0 0,0 1-10 0 0,-4 6-1 0 0,-1 1 0 0 0,0-1-1 0 0,0 1 1 0 0,0 0 0 0 0,-1 0-1 0 0,1 0 1 0 0,-1 1 0 0 0,0-1 0 0 0,0 1-1 0 0,0 0 1 0 0,-1 0 0 0 0,1 0-1 0 0,-1 0 1 0 0,-1 0 0 0 0,1 1 0 0 0,-1-1-1 0 0,0 0 1 0 0,0 1 0 0 0,0-1 0 0 0,-1 1-1 0 0,0-1 1 0 0,0 1 0 0 0,-1 4 1 0 0,3 11 131 0 0,2 101-2216 0 0,-31-12-4109 0 0,21-101 4758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7:5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543 235 1460 0 0,'5'-22'2518'0'0,"52"-44"1245"0"0,-46 108-2896 0 0,-55 458 283 0 0,43-465-1016 0 0,-2-14-23 0 0,1-1 0 0 0,2 1 0 0 0,0 0 0 0 0,1 0 0 0 0,1 0 0 0 0,1-1-1 0 0,0 1 1 0 0,2-1 0 0 0,1 0 0 0 0,0 0 0 0 0,1 0 0 0 0,1-1 0 0 0,2 1-111 0 0,-4-12 1 0 0,0-1 0 0 0,1 0 1 0 0,0 0-1 0 0,0-1 1 0 0,0 0-1 0 0,1 0 0 0 0,0-1 1 0 0,0 0-1 0 0,0 0 1 0 0,1-1-1 0 0,0 0 0 0 0,-1-1 1 0 0,2 1-1 0 0,-1-2 1 0 0,0 1-1 0 0,0-1 0 0 0,1-1 1 0 0,-1 0-1 0 0,1 0 1 0 0,8-1-2 0 0,1 0-611 0 0,-1 0 0 0 0,0-1 1 0 0,0-1-1 0 0,-1-1 0 0 0,1 0 1 0 0,0-1-1 0 0,-1-1 0 0 0,0-1 1 0 0,0-1-1 0 0,13-6 611 0 0,18-24-2919 0 0,-31 14 1499 0 0</inkml:trace>
  <inkml:trace contextRef="#ctx0" brushRef="#br0" timeOffset="372.18">48 722 1348 0 0,'-19'3'1589'0'0,"-10"2"1497"0"0,40-10 1015 0 0,44-6-4018 0 0,0 3 1 0 0,1 1-1 0 0,0 4 0 0 0,1 1 0 0 0,10 4-83 0 0,19-3-1566 0 0,58 1-4135 0 0,-107 0 4320 0 0</inkml:trace>
  <inkml:trace contextRef="#ctx0" brushRef="#br0" timeOffset="747.382">751 715 1036 0 0,'6'-17'5117'0'0,"28"6"-3893"0"0,-18 12-1133 0 0,-1 2 0 0 0,0 0 1 0 0,0 1-1 0 0,-1 0 0 0 0,1 1 1 0 0,-1 1-1 0 0,0 0 0 0 0,0 1 1 0 0,-1 0-1 0 0,0 1 0 0 0,0 1 0 0 0,-1 0 1 0 0,0 1-1 0 0,0 0 0 0 0,-1 0 1 0 0,-1 2-1 0 0,0-1 0 0 0,0 1 1 0 0,-1 1-1 0 0,-1-1 0 0 0,0 2 1 0 0,0-1-1 0 0,-2 1 0 0 0,5 13-91 0 0,-7-20 42 0 0,-1 0-1 0 0,1 1 0 0 0,-2 0 0 0 0,1 0 1 0 0,-1 0-1 0 0,0 0 0 0 0,-1 0 1 0 0,0 0-1 0 0,0 0 0 0 0,-1 0 0 0 0,0 1 1 0 0,0-1-1 0 0,-1 0 0 0 0,0 0 1 0 0,0 0-1 0 0,-1 0 0 0 0,0 0 0 0 0,-1 0 1 0 0,0 0-1 0 0,0 0 0 0 0,0-1 1 0 0,-1 0-1 0 0,0 0 0 0 0,-1 0 0 0 0,1 0 1 0 0,-1 0-1 0 0,-1-1 0 0 0,1 0 1 0 0,-1 0-1 0 0,0-1 0 0 0,-1 1 0 0 0,1-1 1 0 0,-1-1-1 0 0,0 1 0 0 0,0-1 1 0 0,0 0-1 0 0,-1-1 0 0 0,1 0 1 0 0,-1 0-1 0 0,0 0 0 0 0,0-1 0 0 0,-3 0-41 0 0,5-4 9 0 0,-1 0-1 0 0,1-1 1 0 0,0 0-1 0 0,0 0 1 0 0,0-1-1 0 0,1 1 1 0 0,-1-1-1 0 0,1 0 1 0 0,0-1-1 0 0,0 1 1 0 0,0-1-1 0 0,0 0 1 0 0,1 0-1 0 0,0-1 1 0 0,0 1-1 0 0,1-1 1 0 0,-1 0-1 0 0,1 0 1 0 0,0 0-1 0 0,1 0 1 0 0,0-1-1 0 0,0 1 1 0 0,0-1-1 0 0,0 1 1 0 0,1-1-1 0 0,0 0 1 0 0,1 1-1 0 0,0-1 1 0 0,0 0-1 0 0,1-6-8 0 0,0-6-92 0 0,2 0 0 0 0,0-1 0 0 0,1 1 1 0 0,1 1-1 0 0,0-1 0 0 0,2 1 0 0 0,0 0 0 0 0,1 0 0 0 0,1 1 0 0 0,0 0 0 0 0,2 0 0 0 0,0 1 1 0 0,0 1-1 0 0,2 0 0 0 0,0 0 0 0 0,12-10 92 0 0,-5 5-913 0 0,0 1-1 0 0,1 0 1 0 0,1 1 0 0 0,1 2-1 0 0,0 0 1 0 0,1 1 0 0 0,1 2-1 0 0,4-2 914 0 0,0 3-1284 0 0</inkml:trace>
  <inkml:trace contextRef="#ctx0" brushRef="#br0" timeOffset="1401.886">1680 650 1204 0 0,'-16'-1'182'0'0,"-1"1"-1"0"0,0 0 0 0 0,1 1 1 0 0,-1 1-1 0 0,0 0 1 0 0,1 1-1 0 0,0 1 0 0 0,0 1 1 0 0,0 0-1 0 0,0 1 1 0 0,1 1-1 0 0,0 0 0 0 0,0 1 1 0 0,1 1-1 0 0,0 0 1 0 0,1 1-1 0 0,0 0 0 0 0,0 1 1 0 0,1 1-1 0 0,0 0 1 0 0,1 0-1 0 0,1 1 0 0 0,0 0 1 0 0,1 1-1 0 0,0 1 1 0 0,1-1-1 0 0,0 1 1 0 0,2 0-1 0 0,0 1 0 0 0,0 0 1 0 0,1 0-1 0 0,1 0 1 0 0,1 0-1 0 0,0 1 0 0 0,1 3-181 0 0,4-15 31 0 0,-1-1-1 0 0,1 1 0 0 0,0-1 1 0 0,1 0-1 0 0,-1 0 0 0 0,1 0 1 0 0,0 0-1 0 0,0 0 0 0 0,0 0 1 0 0,0-1-1 0 0,1 0 0 0 0,-1 1 0 0 0,1-1 1 0 0,0-1-1 0 0,0 1 0 0 0,0 0 1 0 0,0-1-1 0 0,0 0 0 0 0,1 0 1 0 0,-1 0-1 0 0,1-1 0 0 0,-1 1 1 0 0,1-1-1 0 0,0 0 0 0 0,-1 0 1 0 0,1-1-1 0 0,0 0 0 0 0,0 1 1 0 0,0-2-1 0 0,-1 1 0 0 0,1 0 1 0 0,0-1-1 0 0,0 0 0 0 0,-1 0 0 0 0,1 0 1 0 0,2-2-31 0 0,6-1 2 0 0,0-1 0 0 0,-1-1 0 0 0,0 0 0 0 0,0-1 1 0 0,0 0-1 0 0,-1 0 0 0 0,0-1 0 0 0,-1-1 0 0 0,0 0 1 0 0,0 0-1 0 0,-1-1 0 0 0,0 0 0 0 0,0-1 0 0 0,-1 0 0 0 0,-1 0 1 0 0,0-1-1 0 0,0 0 0 0 0,-1 0 0 0 0,-1 0 0 0 0,0-1 0 0 0,-1 0 1 0 0,0 0-1 0 0,0-7-2 0 0,-3 19 8 0 0,-1 0 1 0 0,0 0-1 0 0,1 0 0 0 0,-1 0 1 0 0,1 0-1 0 0,-1 0 1 0 0,1 0-1 0 0,0 0 1 0 0,-1 0-1 0 0,1 0 0 0 0,0 0 1 0 0,-1 0-1 0 0,1 0 1 0 0,0 1-1 0 0,0-1 0 0 0,0 0 1 0 0,0 0-1 0 0,0 1 1 0 0,0-1-1 0 0,0 1 1 0 0,0-1-1 0 0,0 1 0 0 0,0-1 1 0 0,0 1-1 0 0,0 0 1 0 0,1 0-1 0 0,-1-1 0 0 0,0 1 1 0 0,0 0-1 0 0,0 0 1 0 0,0 0-1 0 0,0 0 1 0 0,1 0-1 0 0,-1 1 0 0 0,0-1 1 0 0,0 0-1 0 0,0 0 1 0 0,0 1-1 0 0,0-1 0 0 0,0 1 1 0 0,0-1-1 0 0,0 1 1 0 0,0-1-1 0 0,0 1 1 0 0,0 0-1 0 0,0-1 0 0 0,0 1 1 0 0,0 0-1 0 0,0 0 1 0 0,0 0-1 0 0,-1-1 0 0 0,1 1 1 0 0,0 0-1 0 0,-1 0 1 0 0,1 0-1 0 0,-1 0 0 0 0,1 0 1 0 0,-1 0-1 0 0,1 1 1 0 0,-1-1-1 0 0,0 0 1 0 0,0 0-1 0 0,1 0 0 0 0,-1 0 1 0 0,0 0-1 0 0,0 1 1 0 0,0-1-1 0 0,0 0 0 0 0,-1 1-8 0 0,18 18-11 0 0,78 62-468 0 0,-25-40-3649 0 0,-64-40 2759 0 0,-1 0 29 0 0</inkml:trace>
  <inkml:trace contextRef="#ctx0" brushRef="#br0" timeOffset="2132.488">1861 635 1152 0 0,'26'-2'3213'0'0,"13"65"-2777"0"0,-34-51-109 0 0,104 275 2530 0 0,-78-194-808 0 0,-29-94-1972 0 0,0 1 0 0 0,0-1 0 0 0,0 1 0 0 0,-1-1 0 0 0,1 0 0 0 0,0 0 0 0 0,0 0 0 0 0,0 0 0 0 0,-1 0 0 0 0,1-1 0 0 0,-1 1 0 0 0,1 0 1 0 0,-1-1-1 0 0,1 1 0 0 0,-1-1 0 0 0,0 1 0 0 0,0-1 0 0 0,0 0 0 0 0,0 1 0 0 0,0-1 0 0 0,0 0 0 0 0,0 0 0 0 0,-1 0 0 0 0,1 0 0 0 0,-1 0 1 0 0,1 0-1 0 0,-1 0 0 0 0,0 0 0 0 0,1 0 0 0 0,-1-1-77 0 0,32-82 196 0 0,-25 61-309 0 0,1 1 0 0 0,1 0 0 0 0,1 0 0 0 0,1 1 0 0 0,0 0 0 0 0,2 1 0 0 0,1 0 0 0 0,1 1 0 0 0,0 0 1 0 0,1 2-1 0 0,2-1 113 0 0,-17 18-17 0 0,0 0 1 0 0,1 0-1 0 0,-1 1 1 0 0,1-1-1 0 0,-1 0 1 0 0,1 0-1 0 0,-1 1 1 0 0,1-1-1 0 0,-1 1 1 0 0,1-1-1 0 0,0 1 1 0 0,-1 0-1 0 0,1-1 1 0 0,0 1-1 0 0,-1 0 1 0 0,1 0-1 0 0,0 0 1 0 0,-1 1-1 0 0,1-1 1 0 0,0 0-1 0 0,-1 1 1 0 0,1-1-1 0 0,0 1 1 0 0,-1-1-1 0 0,1 1 1 0 0,-1 0-1 0 0,1-1 1 0 0,-1 1-1 0 0,0 0 1 0 0,1 0-1 0 0,-1 0 1 0 0,0 0-1 0 0,1 0 1 0 0,-1 1-1 0 0,0-1 1 0 0,0 0-1 0 0,0 1 1 0 0,0-1-1 0 0,0 0 1 0 0,0 1-1 0 0,-1-1 1 0 0,1 1-1 0 0,0 0 1 0 0,-1-1-1 0 0,1 1 17 0 0,34 84 227 0 0,-32-75-234 0 0,28 190 544 0 0,-31-199-467 0 0,0-2 54 0 0,0 0 18 0 0,12-1 208 0 0,142-270-1005 0 0,-147 256 550 0 0,2 0 1 0 0,0 0-1 0 0,0 1 0 0 0,2 0 0 0 0,-1 1 0 0 0,2 0 1 0 0,0 0-1 0 0,0 2 0 0 0,1-1 0 0 0,1 2 1 0 0,-1-1-1 0 0,2 2 0 0 0,-1 0 0 0 0,2 1 1 0 0,3-1 104 0 0,-15 10-5 0 0,1 1 1 0 0,-1 1 0 0 0,0-1 0 0 0,0 0-1 0 0,0 1 1 0 0,0 0 0 0 0,0 0 0 0 0,0 0 0 0 0,-1 1-1 0 0,1-1 1 0 0,-1 1 0 0 0,0 0 0 0 0,0 0 0 0 0,-1 0-1 0 0,1 0 1 0 0,-1 0 0 0 0,0 0 0 0 0,0 1 0 0 0,0-1-1 0 0,-1 1 1 0 0,1 0 0 0 0,-1-1 0 0 0,0 1-1 0 0,0 0 1 0 0,-1 3 4 0 0,2 0 27 0 0,-1-1 0 0 0,0 1 1 0 0,-1-1-1 0 0,0 1 0 0 0,0 0 0 0 0,-1-1 0 0 0,1 1 0 0 0,-2 0 0 0 0,1-1 0 0 0,-1 1 1 0 0,0-1-1 0 0,-1 0 0 0 0,0 0 0 0 0,0 0 0 0 0,0 0 0 0 0,-1 0 0 0 0,0-1 0 0 0,0 1 1 0 0,-1-1-1 0 0,0 0 0 0 0,0 0 0 0 0,0-1 0 0 0,-1 0 0 0 0,1 0 0 0 0,-1 0 0 0 0,-1 0 1 0 0,-2 0-28 0 0,-6 4-434 0 0,0-1 1 0 0,0 0-1 0 0,-1-1 1 0 0,0-1-1 0 0,0-1 1 0 0,-1 0-1 0 0,0-1 1 0 0,0-1 0 0 0,0 0-1 0 0,0-2 1 0 0,0 0-1 0 0,-2 0 434 0 0,-42-20-2544 0 0,33 5 1329 0 0</inkml:trace>
  <inkml:trace contextRef="#ctx0" brushRef="#br0" timeOffset="2581.361">3042 284 1164 0 0,'-22'-1'3519'0'0,"-21"52"-2256"0"0,34-27-942 0 0,1 1 1 0 0,1 0-1 0 0,1 0 1 0 0,1 0 0 0 0,1 1-1 0 0,2-1 1 0 0,0 1-1 0 0,2 0 1 0 0,1 0-1 0 0,1 0 1 0 0,1-1-1 0 0,1 1 1 0 0,1-1-1 0 0,1 0 1 0 0,2 0-1 0 0,0-1 1 0 0,2 0 0 0 0,0 0-1 0 0,3 1-321 0 0,28 71 685 0 0,-28-70-571 0 0,-1 1-1 0 0,-1 0 1 0 0,-2 1-1 0 0,0 0 1 0 0,-2 0 0 0 0,-1 1-1 0 0,0 18-113 0 0,-5-43-90 0 0,0-1-1 0 0,-1 1 1 0 0,0 0-1 0 0,0-1 1 0 0,0 1-1 0 0,0 0 1 0 0,0-1 0 0 0,-1 1-1 0 0,0 0 1 0 0,0-1-1 0 0,0 1 1 0 0,0-1-1 0 0,0 1 1 0 0,-1-1-1 0 0,1 0 1 0 0,-1 1-1 0 0,0-1 1 0 0,0 0-1 0 0,0 0 1 0 0,-1 0 0 0 0,1-1-1 0 0,-1 1 1 0 0,1 0-1 0 0,-1-1 1 0 0,0 0-1 0 0,0 0 1 0 0,0 1-1 0 0,0-2 1 0 0,0 1-1 0 0,-1 0 1 0 0,1-1-1 0 0,-1 1 1 0 0,1-1 0 0 0,-1 0-1 0 0,1 0 1 0 0,-1-1-1 0 0,1 1 1 0 0,-1-1-1 0 0,0 1 1 0 0,0-1-1 0 0,1 0 1 0 0,-1-1-1 0 0,-3 0 91 0 0,-6 0-610 0 0,0-2-1 0 0,0 1 1 0 0,0-2-1 0 0,0 0 0 0 0,0 0 1 0 0,1-1-1 0 0,0-1 1 0 0,0 0-1 0 0,0 0 1 0 0,1-1-1 0 0,-7-6 611 0 0,-6-7-1233 0 0</inkml:trace>
  <inkml:trace contextRef="#ctx0" brushRef="#br0" timeOffset="3435.587">2860 713 1908 0 0,'-3'-5'7868'0'0,"24"6"-7636"0"0,500-3 110 0 0,-520 2-362 0 0,-1 0 34 0 0,0 0 18 0 0,0 0-1 0 0,22-14 489 0 0,193 6 57 0 0,-204 5-642 0 0,-7 4 31 0 0,1-1-1 0 0,-1 0 1 0 0,1 0 0 0 0,-1 0 0 0 0,1 0 0 0 0,-1-1 0 0 0,0 0-1 0 0,1 0 1 0 0,-1 0 0 0 0,0 0 0 0 0,0-1 0 0 0,0 1-1 0 0,0-1 1 0 0,0 0 0 0 0,0 0 0 0 0,0-1 0 0 0,-1 1 0 0 0,1-1-1 0 0,-1 0 1 0 0,1 0 0 0 0,-1 0 0 0 0,0 0 0 0 0,0-1-1 0 0,-1 1 1 0 0,1-1 0 0 0,-1 0 0 0 0,0 1 0 0 0,0-1-1 0 0,0 0 1 0 0,0 0 0 0 0,0-1 0 0 0,-1 1 0 0 0,0 0 0 0 0,0 0-1 0 0,0-1 1 0 0,-1 1 0 0 0,1-1 0 0 0,-1 1 0 0 0,0 0-1 0 0,0-1 1 0 0,-1 1 0 0 0,1-1 0 0 0,-1 0 34 0 0,-4-4-7 0 0,0 1 0 0 0,0 0 0 0 0,-1 0 0 0 0,0 0 0 0 0,-1 1 0 0 0,0 0 0 0 0,0 0 0 0 0,0 1 0 0 0,-1 0 0 0 0,0 0 0 0 0,0 1 0 0 0,0 0 0 0 0,-1 0 0 0 0,1 1 0 0 0,-1 0 0 0 0,0 0 0 0 0,-1 1 0 0 0,1 1 0 0 0,0-1 0 0 0,-1 2 0 0 0,0-1 0 0 0,1 1 0 0 0,-1 0 0 0 0,0 1 0 0 0,0 0 0 0 0,1 1 0 0 0,-1 0 0 0 0,0 1 0 0 0,1 0 0 0 0,-1 0 0 0 0,1 1 7 0 0,-2-1 53 0 0,1 1 1 0 0,-1 0 0 0 0,1 0-1 0 0,0 1 1 0 0,0 0 0 0 0,0 1-1 0 0,1 1 1 0 0,0-1 0 0 0,0 1-1 0 0,0 1 1 0 0,1-1 0 0 0,-1 2-1 0 0,2-1 1 0 0,-1 1 0 0 0,1 0-1 0 0,0 1 1 0 0,1-1 0 0 0,0 1-1 0 0,0 1 1 0 0,1-1 0 0 0,0 1-1 0 0,1 0 1 0 0,0 0 0 0 0,1 0 0 0 0,0 1-1 0 0,0-1 1 0 0,1 1 0 0 0,0-1-1 0 0,1 1 1 0 0,1 0 0 0 0,-1 0-1 0 0,2 0 1 0 0,-1-1 0 0 0,2 1-1 0 0,-1 0 1 0 0,1-1 0 0 0,1 1-1 0 0,0-1 1 0 0,1 1 0 0 0,0-1-1 0 0,0 0 1 0 0,1-1 0 0 0,3 6-54 0 0,0-6-10 0 0,0 0 1 0 0,1 0 0 0 0,0-1-1 0 0,1 0 1 0 0,0-1 0 0 0,0 0 0 0 0,0 0-1 0 0,1-1 1 0 0,0 0 0 0 0,0-1-1 0 0,0-1 1 0 0,1 0 0 0 0,5 1 9 0 0,102 12-3168 0 0,-114-18 2895 0 0,0 1 0 0 0,0-1 0 0 0,0 0 0 0 0,0 0 0 0 0,0-1 0 0 0,0 0-1 0 0,0 0 1 0 0,-1 0 0 0 0,1 0 0 0 0,-1 0 0 0 0,0-1 0 0 0,0 0-1 0 0,1 0 1 0 0,-2 0 0 0 0,1-1 0 0 0,0 1 0 0 0,-1-1 0 0 0,1 0 0 0 0,-1 0-1 0 0,0 0 1 0 0,-1 0 0 0 0,1 0 0 0 0,-1-1 273 0 0,4-14-1361 0 0</inkml:trace>
  <inkml:trace contextRef="#ctx0" brushRef="#br0" timeOffset="3978.165">3756 464 1576 0 0,'2'-2'97'0'0,"0"0"0"0"0,0 0 0 0 0,1 0 1 0 0,-1 0-1 0 0,1 0 0 0 0,0 1 0 0 0,-1-1 0 0 0,1 1 0 0 0,0-1 0 0 0,0 1 0 0 0,0 0 0 0 0,0 0 0 0 0,0 1 0 0 0,0-1 1 0 0,0 1-1 0 0,0-1 0 0 0,0 1 0 0 0,0 0 0 0 0,0 0 0 0 0,1 0 0 0 0,-1 1 0 0 0,0-1 0 0 0,0 1 0 0 0,0 0 1 0 0,0-1-1 0 0,0 1 0 0 0,0 1 0 0 0,0-1 0 0 0,-1 0 0 0 0,1 1 0 0 0,0-1 0 0 0,-1 1 0 0 0,1 0 0 0 0,-1 0 0 0 0,1 0 1 0 0,-1 0-1 0 0,0 0 0 0 0,0 1 0 0 0,0-1-97 0 0,79 100 1078 0 0,-69-81-732 0 0,-1 0 1 0 0,-1 1 0 0 0,0 0-1 0 0,-2 1 1 0 0,-1 0 0 0 0,-1 1-1 0 0,0-1 1 0 0,-2 1 0 0 0,-1 0 0 0 0,-1 0-1 0 0,-1 24-346 0 0,-1-43 116 0 0,0 0-1 0 0,0 0 0 0 0,-1 0 0 0 0,0 0 0 0 0,1 0 1 0 0,-2 0-1 0 0,1 0 0 0 0,-1 0 0 0 0,0 0 1 0 0,0 0-1 0 0,0-1 0 0 0,0 1 0 0 0,-1-1 1 0 0,0 0-1 0 0,0 1 0 0 0,0-1 0 0 0,0 0 0 0 0,-3 1-115 0 0,4-6 39 0 0,-1 0-1 0 0,1 0 0 0 0,0 0 0 0 0,-1-1 0 0 0,1 1 1 0 0,0-1-1 0 0,0 1 0 0 0,0-1 0 0 0,0 0 0 0 0,0 0 0 0 0,0 0 1 0 0,1 0-1 0 0,-1 0 0 0 0,0 0 0 0 0,1-1 0 0 0,0 1 0 0 0,0 0 1 0 0,-1-1-1 0 0,2 1 0 0 0,-1-1 0 0 0,0 1 0 0 0,0-1 1 0 0,1 0-1 0 0,-1 1 0 0 0,1-1 0 0 0,0 0 0 0 0,0 0-38 0 0,-2-16-91 0 0,0-1 0 0 0,2 1 0 0 0,0-1 0 0 0,2 1 0 0 0,0-1 0 0 0,1 1 0 0 0,0 0 0 0 0,2 0 0 0 0,0 0-1 0 0,2 1 1 0 0,0 0 0 0 0,1 0 0 0 0,0 0 0 0 0,1 1 0 0 0,2 1 0 0 0,-1-1 0 0 0,2 2 0 0 0,0-1 0 0 0,1 2 0 0 0,9-8 91 0 0,-21 20-21 0 0,0 0 1 0 0,1 1 0 0 0,-1-1-1 0 0,1 1 1 0 0,-1-1-1 0 0,1 1 1 0 0,-1 0 0 0 0,1-1-1 0 0,0 1 1 0 0,0 0 0 0 0,0 0-1 0 0,0 0 1 0 0,-1 1-1 0 0,1-1 1 0 0,1 0 0 0 0,-1 1-1 0 0,0-1 1 0 0,0 1 0 0 0,0 0-1 0 0,0 0 1 0 0,0-1-1 0 0,0 1 1 0 0,0 1 0 0 0,0-1-1 0 0,0 0 1 0 0,0 0 0 0 0,1 1-1 0 0,-1 0 1 0 0,0-1-1 0 0,0 1 1 0 0,-1 0 0 0 0,1 0-1 0 0,0 0 1 0 0,0 0 0 0 0,0 0-1 0 0,0 0 1 0 0,-1 0-1 0 0,1 1 1 0 0,-1-1 0 0 0,1 1-1 0 0,-1-1 1 0 0,1 1 0 0 0,-1 0-1 0 0,0-1 1 0 0,0 1-1 0 0,0 0 1 0 0,0 0 0 0 0,0 0-1 0 0,0 0 1 0 0,0 0 0 0 0,0 1 20 0 0,38 109-17 0 0,-16 113 1635 0 0,-19-287-1745 0 0,2-1 0 0 0,3 2 1 0 0,3-1-1 0 0,2 2 0 0 0,21-54 127 0 0,-12 55-1287 0 0,-3 23-3019 0 0,-19 35 1638 0 0,-2 3 1471 0 0</inkml:trace>
  <inkml:trace contextRef="#ctx0" brushRef="#br0" timeOffset="4801.698">4482 743 1748 0 0,'41'-19'3622'0'0,"-27"10"-3231"0"0,363-144 877 0 0,-280 89-1122 0 0,-96 63-129 0 0,-70-14 110 0 0,33 18 58 0 0,0 2-1 0 0,0 1 1 0 0,0 2-1 0 0,1 1 1 0 0,1 2-1 0 0,-1 1 1 0 0,2 2-1 0 0,0 1 0 0 0,-12 9-184 0 0,43-24 20 0 0,1 1-1 0 0,-1-1 0 0 0,0 1 1 0 0,1 0-1 0 0,-1 0 0 0 0,1 0 0 0 0,-1 0 1 0 0,1 0-1 0 0,0 0 0 0 0,-1 0 1 0 0,1 0-1 0 0,0 0 0 0 0,0 0 0 0 0,0 1 1 0 0,0-1-1 0 0,0 1 0 0 0,0-1 0 0 0,0 1 1 0 0,0-1-1 0 0,0 1 0 0 0,1-1 1 0 0,-1 1-1 0 0,1-1 0 0 0,-1 1 0 0 0,1 0 1 0 0,0 0-1 0 0,-1-1 0 0 0,1 1 0 0 0,0 0 1 0 0,0-1-1 0 0,0 1 0 0 0,0 0 1 0 0,1 0-1 0 0,-1-1 0 0 0,0 1 0 0 0,1 0 1 0 0,-1-1-1 0 0,1 1 0 0 0,0-1 0 0 0,-1 1 1 0 0,1 0-1 0 0,0-1 0 0 0,0 0 1 0 0,0 1-1 0 0,0-1 0 0 0,0 1 0 0 0,0-1 1 0 0,1 0-1 0 0,-1 0 0 0 0,0 0 0 0 0,1 0 1 0 0,-1 0-1 0 0,1 0 0 0 0,-1 0 1 0 0,1 0-20 0 0,91 44 414 0 0,-30-32-717 0 0,1-3 0 0 0,0-3 0 0 0,0-3 0 0 0,0-2 1 0 0,15-4 302 0 0,-18 2-400 0 0,163-27-144 0 0,-217 26 560 0 0,8 0 92 0 0,-1 0 1 0 0,0-1 0 0 0,1-1-1 0 0,-1 0 1 0 0,0-1 0 0 0,-1 0 0 0 0,1-1-1 0 0,-1-1 1 0 0,0 0 0 0 0,0-1-1 0 0,-1 0 1 0 0,1-1 0 0 0,-2-1 0 0 0,1 1-1 0 0,0-3-108 0 0,-12 10 23 0 0,0-1-1 0 0,0 1 1 0 0,0-1-1 0 0,-1 1 1 0 0,1-1 0 0 0,0 1-1 0 0,-1-1 1 0 0,1 1-1 0 0,-1-1 1 0 0,1 1-1 0 0,-1-1 1 0 0,1 1 0 0 0,-1-1-1 0 0,0 1 1 0 0,0 0-1 0 0,0 0 1 0 0,0-1-1 0 0,0 1 1 0 0,0 0 0 0 0,0 0-1 0 0,0 0 1 0 0,-1 0-1 0 0,1 0 1 0 0,0 0-1 0 0,-1 1 1 0 0,1-1-1 0 0,0 0 1 0 0,-1 1 0 0 0,1-1-1 0 0,-1 1 1 0 0,1-1-1 0 0,-1 1 1 0 0,1-1-1 0 0,-1 1 1 0 0,1 0 0 0 0,-1 0-1 0 0,1 0 1 0 0,-1 0-1 0 0,0 0 1 0 0,1 0-1 0 0,-1 1 1 0 0,1-1 0 0 0,-1 0-1 0 0,1 1 1 0 0,-1-1-1 0 0,1 1 1 0 0,-1 0-1 0 0,1-1 1 0 0,0 1-1 0 0,-2 1-22 0 0,0-2 69 0 0,-15 2-26 0 0,1 2 1 0 0,0 0-1 0 0,0 1 0 0 0,0 0 1 0 0,0 2-1 0 0,1 0 0 0 0,0 0 1 0 0,0 2-1 0 0,1 0 0 0 0,0 1 1 0 0,1 0-1 0 0,-3 4-43 0 0,15-13 9 0 0,-1 0 0 0 0,1 0 0 0 0,0 0 0 0 0,0 0 0 0 0,0 0 0 0 0,0 1 0 0 0,0-1 0 0 0,0 1 0 0 0,1-1 0 0 0,-1 1 0 0 0,0 0 0 0 0,1 0 0 0 0,-1 0 0 0 0,1 0 0 0 0,0 0 0 0 0,-1 0 0 0 0,1 0 0 0 0,0 0-1 0 0,0 0 1 0 0,1 0 0 0 0,-1 1 0 0 0,0-1 0 0 0,1 0 0 0 0,-1 1 0 0 0,1-1 0 0 0,0 1 0 0 0,0-1 0 0 0,0 0 0 0 0,0 1 0 0 0,0-1 0 0 0,0 1 0 0 0,1-1 0 0 0,-1 0 0 0 0,1 1 0 0 0,0-1 0 0 0,0 0 0 0 0,-1 0 0 0 0,1 1 0 0 0,1-1 0 0 0,-1 0 0 0 0,0 0 0 0 0,0 0 0 0 0,1 0 0 0 0,-1 0 0 0 0,1-1 0 0 0,0 1 0 0 0,0 0 0 0 0,-1-1 0 0 0,1 1 0 0 0,0-1 0 0 0,0 0 0 0 0,0 0 0 0 0,1 1-1 0 0,-1-1 1 0 0,0 0 0 0 0,0-1 0 0 0,1 1-9 0 0,10 1-48 0 0,-1-1-1 0 0,1-1 1 0 0,0 0-1 0 0,0 0 1 0 0,-1-1 0 0 0,1-1-1 0 0,0 0 1 0 0,-1-1-1 0 0,1-1 1 0 0,-1 1-1 0 0,0-2 1 0 0,0 0-1 0 0,-1 0 1 0 0,5-4 48 0 0,-2 1-142 0 0,0 0 0 0 0,-1-1 1 0 0,0-1-1 0 0,-1 0 0 0 0,0 0 1 0 0,0-1-1 0 0,-1-1 0 0 0,-1 0 1 0 0,0-1-1 0 0,0 0 0 0 0,-1 0 1 0 0,-1-1-1 0 0,-1 0 0 0 0,0 0 1 0 0,0-1-1 0 0,-1 0 0 0 0,1-7 142 0 0,4-17 268 0 0,-2 0 0 0 0,-1-1-1 0 0,-2-1 1 0 0,-2 1 0 0 0,-2-1 0 0 0,-1-13-268 0 0,-1 51 46 0 0,1 1 1 0 0,0 0-1 0 0,-1-1 1 0 0,0 1-1 0 0,0-1 1 0 0,0 1-1 0 0,0 0 1 0 0,0-1-1 0 0,0 1 1 0 0,0-1-1 0 0,-1 1 1 0 0,1 0-1 0 0,-1-1 1 0 0,0 1-1 0 0,0 0 1 0 0,0-1-1 0 0,0 1 1 0 0,0 0-1 0 0,0 0 1 0 0,0 0-1 0 0,-1 0 1 0 0,1 0-1 0 0,-1 0 1 0 0,0 0-1 0 0,1 1 1 0 0,-1-1-1 0 0,0 0 1 0 0,0 1-1 0 0,0 0 1 0 0,0-1-1 0 0,0 1 1 0 0,-1 0-1 0 0,1 0 1 0 0,0 0-1 0 0,0 0 1 0 0,-1 1-1 0 0,1-1 1 0 0,0 1-1 0 0,-1-1 1 0 0,1 1-1 0 0,-1 0 1 0 0,1 0-1 0 0,-1 0 1 0 0,1 0-1 0 0,0 0 1 0 0,-1 1-1 0 0,1-1 1 0 0,-1 1-1 0 0,1-1 1 0 0,0 1-1 0 0,-1 0 1 0 0,1 0-1 0 0,0 0 1 0 0,0 0-1 0 0,0 0 1 0 0,0 1-1 0 0,0-1 1 0 0,0 1-1 0 0,-1 0-46 0 0,-4 9 38 0 0,0 0 0 0 0,1 1 0 0 0,0 0 0 0 0,1 0 0 0 0,1 0 0 0 0,-1 1 0 0 0,2 0 0 0 0,0 0 0 0 0,0 0 0 0 0,2 0 0 0 0,-1 0 0 0 0,2 0 0 0 0,-1 0 0 0 0,2 1 0 0 0,0 2-38 0 0,3 23-815 0 0,1-1 0 0 0,2 0 0 0 0,2-1 0 0 0,1 0 0 0 0,2 0 0 0 0,5 7 815 0 0,25 87-5945 0 0,-36-107 4665 0 0</inkml:trace>
  <inkml:trace contextRef="#ctx0" brushRef="#br0" timeOffset="8158.955">6965 115 916 0 0,'103'-101'5793'0'0,"-144"87"-4239"0"0,27 17-1508 0 0,0 1 1 0 0,1 1-1 0 0,-1-1 0 0 0,1 2 0 0 0,0 0 0 0 0,0 1 0 0 0,1 0 0 0 0,0 1 0 0 0,0 0 0 0 0,1 1 0 0 0,0 0 0 0 0,1 0 0 0 0,-1 2 0 0 0,2-1 0 0 0,0 1 0 0 0,0 1 0 0 0,1-1 0 0 0,0 1 0 0 0,1 1 0 0 0,0-1 0 0 0,1 1 0 0 0,1 1 0 0 0,0-1 0 0 0,1 1 1 0 0,0 0-1 0 0,1 0 0 0 0,1 0 0 0 0,0 0 0 0 0,1 0 0 0 0,0 0 0 0 0,1 1 0 0 0,1-1 0 0 0,1 8-46 0 0,37 307 1255 0 0,-18-231-955 0 0,-3-22-72 0 0,-3-1 1 0 0,-4 2-1 0 0,-3 0 1 0 0,-3 11-229 0 0,-4-80 35 0 0,-1 0 0 0 0,0 1 0 0 0,0-1-1 0 0,-1 0 1 0 0,0 0 0 0 0,0 0 0 0 0,-1 0 0 0 0,0 0 0 0 0,0 0 0 0 0,-1 0 0 0 0,0-1 0 0 0,-1 1 0 0 0,1-1 0 0 0,-1 0 0 0 0,-1 0 0 0 0,1 0 0 0 0,-1 0-1 0 0,0-1 1 0 0,-1 0 0 0 0,0 0 0 0 0,0 0 0 0 0,0-1 0 0 0,0 0 0 0 0,-1 0 0 0 0,0-1 0 0 0,-5 3-35 0 0,4-9 19 0 0,1 0 1 0 0,-1 0-1 0 0,1-1 1 0 0,-1 0 0 0 0,1-1-1 0 0,0 1 1 0 0,0-2-1 0 0,1 1 1 0 0,-1-1-1 0 0,1 1 1 0 0,0-2-1 0 0,0 1 1 0 0,0-1-1 0 0,1 0 1 0 0,0 0-1 0 0,0 0 1 0 0,1-1-1 0 0,0 1 1 0 0,0-1-1 0 0,0 0 1 0 0,1-1 0 0 0,0 1-1 0 0,0-1 1 0 0,1 0-20 0 0,-8-20 38 0 0,2 0 1 0 0,1 0 0 0 0,1-1 0 0 0,1 0-1 0 0,2 0 1 0 0,0 0 0 0 0,3 0 0 0 0,0-1-1 0 0,2 1 1 0 0,1 0 0 0 0,1 0 0 0 0,2 0 0 0 0,0 1-1 0 0,2-1 1 0 0,2 2 0 0 0,0-1 0 0 0,2 1-1 0 0,1 1 1 0 0,0 0 0 0 0,3 1 0 0 0,11-15-39 0 0,-21 29-23 0 0,1 1-1 0 0,1 0 1 0 0,0 0 0 0 0,0 1 0 0 0,0 0 0 0 0,1 1 0 0 0,1 0 0 0 0,-1 0-1 0 0,1 1 1 0 0,1 0 0 0 0,-1 1 0 0 0,1 0 0 0 0,0 1 0 0 0,1 0 0 0 0,-1 0-1 0 0,1 1 1 0 0,0 1 0 0 0,0 0 0 0 0,0 1 0 0 0,1 0 23 0 0,-7 3-10 0 0,0-1 0 0 0,0 1 0 0 0,0 1 0 0 0,0-1 0 0 0,0 1 0 0 0,0 0 0 0 0,-1 0 0 0 0,1 1 0 0 0,-1 0 0 0 0,1 0 1 0 0,-1 0-1 0 0,0 0 0 0 0,0 1 0 0 0,-1 0 0 0 0,1 0 0 0 0,-1 0 0 0 0,0 1 0 0 0,0-1 0 0 0,0 1 0 0 0,0 0 0 0 0,-1 0 0 0 0,0 0 0 0 0,0 1 0 0 0,-1-1 0 0 0,2 5 10 0 0,32 154 16 0 0,-36-149 118 0 0,1-12-89 0 0,0 1 0 0 0,-1-1 0 0 0,1 0 1 0 0,-1 1-1 0 0,0-1 0 0 0,0 1 0 0 0,-1-1 0 0 0,1 1 0 0 0,-1-1 0 0 0,1 1 0 0 0,-1-1 0 0 0,0 0 1 0 0,-1 1-1 0 0,1-1 0 0 0,0 0 0 0 0,-1 0 0 0 0,0 0 0 0 0,0 0 0 0 0,0 0 0 0 0,0 0 0 0 0,0 0 1 0 0,0-1-1 0 0,-1 1-45 0 0,-18-45 613 0 0,19 13-728 0 0,1 0-1 0 0,2 0 1 0 0,1 0 0 0 0,1 0-1 0 0,2 0 1 0 0,0 0 0 0 0,2 1-1 0 0,1 0 1 0 0,2 0 0 0 0,11-25 115 0 0,39-41-2997 0 0,-11 40-2412 0 0,-35 45 2593 0 0,-11 8 1503 0 0</inkml:trace>
  <inkml:trace contextRef="#ctx0" brushRef="#br0" timeOffset="9121.96">7705 364 1392 0 0,'0'-2'103'0'0,"0"1"0"0"0,0-1 0 0 0,0 1-1 0 0,0-1 1 0 0,0 0 0 0 0,0 1 0 0 0,-1-1 0 0 0,1 1-1 0 0,0 0 1 0 0,-1-1 0 0 0,1 1 0 0 0,-1-1 0 0 0,0 1-1 0 0,1 0 1 0 0,-1-1 0 0 0,0 1 0 0 0,0 0 0 0 0,0 0-1 0 0,0-1 1 0 0,0 1 0 0 0,0 0 0 0 0,0 0 0 0 0,0 0-1 0 0,0 0 1 0 0,-1 0 0 0 0,1 1 0 0 0,0-1 0 0 0,-1 0-1 0 0,1 1 1 0 0,0-1 0 0 0,-1 0 0 0 0,1 1 0 0 0,-1 0-1 0 0,1-1 1 0 0,-1 1-103 0 0,-99-2 872 0 0,83 7-734 0 0,0 0 1 0 0,0 2-1 0 0,1 0 1 0 0,0 0 0 0 0,1 2-1 0 0,0 0 1 0 0,0 1-1 0 0,1 0 1 0 0,0 2-1 0 0,0 0 1 0 0,2 0-1 0 0,-1 1 1 0 0,2 1-1 0 0,0 0 1 0 0,0 1-1 0 0,1 0 1 0 0,1 1-1 0 0,-2 5-138 0 0,11-18 55 0 0,0 0 0 0 0,0-1 0 0 0,0 1-1 0 0,1 0 1 0 0,-1 0 0 0 0,1 0-1 0 0,-1 0 1 0 0,1 0 0 0 0,0 0-1 0 0,0 0 1 0 0,1 0 0 0 0,-1 0-1 0 0,1 0 1 0 0,-1 0 0 0 0,1 0 0 0 0,0-1-1 0 0,0 1 1 0 0,0 0 0 0 0,0 0-1 0 0,1-1 1 0 0,-1 1 0 0 0,1-1-1 0 0,0 1 1 0 0,-1-1 0 0 0,1 0-1 0 0,0 0 1 0 0,0 1 0 0 0,1-1 0 0 0,-1-1-1 0 0,0 1 1 0 0,1 0 0 0 0,-1 0-1 0 0,1-1 1 0 0,-1 0 0 0 0,1 1-1 0 0,0-1 1 0 0,0 0 0 0 0,-1 0-1 0 0,2 0-54 0 0,114 1 390 0 0,-107-8-444 0 0,-1-1-1 0 0,0 0 0 0 0,0 0 0 0 0,-1-1 1 0 0,0 0-1 0 0,0-1 0 0 0,-1 0 1 0 0,0 0-1 0 0,0-1 0 0 0,-1 0 0 0 0,-1 0 1 0 0,1-1-1 0 0,-2 1 0 0 0,1-2 0 0 0,-2 1 1 0 0,0 0-1 0 0,0-1 0 0 0,0 0 55 0 0,20-45-160 0 0,-21 51 161 0 0,-2 3-16 0 0,0-1 0 0 0,0 0 0 0 0,0 1 0 0 0,1-1 0 0 0,-1 1-1 0 0,1-1 1 0 0,0 1 0 0 0,0 0 0 0 0,0-1 0 0 0,0 1 0 0 0,1 0-1 0 0,-1 0 1 0 0,1 1 0 0 0,-1-1 0 0 0,1 1 0 0 0,0-1 0 0 0,0 1-1 0 0,1 0 1 0 0,-1 0 0 0 0,0 0 0 0 0,1 0 0 0 0,-1 1 0 0 0,1-1-1 0 0,-1 1 1 0 0,1 0 0 0 0,0 0 0 0 0,-1 1 0 0 0,1-1 0 0 0,0 1-1 0 0,0-1 1 0 0,-1 1 0 0 0,1 0 0 0 0,0 1 0 0 0,1-1 15 0 0,3 5 41 0 0,1 0 1 0 0,-1 1-1 0 0,0 0 1 0 0,0 0-1 0 0,-1 1 1 0 0,0 0 0 0 0,0 1-1 0 0,0-1 1 0 0,-1 1-1 0 0,0 0 1 0 0,-1 1-1 0 0,0-1 1 0 0,0 1-1 0 0,-1 0 1 0 0,0 1-1 0 0,0-1 1 0 0,-1 1-1 0 0,0-1 1 0 0,-1 1-1 0 0,0 0 1 0 0,-1 0-1 0 0,0 0 1 0 0,0 0 0 0 0,-1 0-1 0 0,-1 0 1 0 0,1 0-1 0 0,-2 0 1 0 0,-1 7-42 0 0,-7 5 185 0 0,4-9 28 0 0,15-27-95 0 0,99-137-958 0 0,-101 143 696 0 0,-6 7 113 0 0,0-1 1 0 0,1 0-1 0 0,-1 0 0 0 0,0 0 0 0 0,1 0 0 0 0,0 1 1 0 0,-1-1-1 0 0,1 1 0 0 0,0-1 0 0 0,0 1 1 0 0,0 0-1 0 0,0 0 0 0 0,0 0 0 0 0,0 0 0 0 0,0 0 1 0 0,0 0-1 0 0,0 0 0 0 0,1 1 0 0 0,-1-1 1 0 0,0 1-1 0 0,0 0 0 0 0,1-1 0 0 0,-1 1 0 0 0,0 0 1 0 0,1 0-1 0 0,-1 1 0 0 0,0-1 0 0 0,0 0 0 0 0,2 1 31 0 0,2 2 11 0 0,0 0 0 0 0,-1 0-1 0 0,1 0 1 0 0,-1 1 0 0 0,0 0-1 0 0,1 0 1 0 0,-2 0 0 0 0,1 1 0 0 0,0-1-1 0 0,-1 1 1 0 0,0 0 0 0 0,0 1-1 0 0,-1-1 1 0 0,1 1 0 0 0,-1-1-1 0 0,0 1 1 0 0,-1 0 0 0 0,1 0-1 0 0,-1 0 1 0 0,0 1 0 0 0,-1-1-1 0 0,0 0 1 0 0,0 1 0 0 0,0-1-1 0 0,-1 1 1 0 0,1-1 0 0 0,-2 1-1 0 0,1-1 1 0 0,-1 3-11 0 0,-9-17 227 0 0,11-4-224 0 0,2 0-1 0 0,-1 0 1 0 0,2 1-1 0 0,-1-1 1 0 0,2 1-1 0 0,-1 0 1 0 0,2 0-1 0 0,-1 0 1 0 0,2 1 0 0 0,-1 0-1 0 0,1 0 1 0 0,1 0-1 0 0,-1 1 1 0 0,2 1-1 0 0,-1-1 1 0 0,1 1-1 0 0,1 0 1 0 0,-1 1-1 0 0,1 0 1 0 0,0 1-1 0 0,1 0 1 0 0,0 1-1 0 0,0 0 1 0 0,0 0 0 0 0,0 1-1 0 0,1 1 1 0 0,0 0-1 0 0,-1 0 1 0 0,1 1-1 0 0,4 0-2 0 0,-9 2-49 0 0,-1 0 0 0 0,1 0-1 0 0,0 0 1 0 0,0 1 0 0 0,-1 0-1 0 0,1 0 1 0 0,-1 1 0 0 0,1 0-1 0 0,-1 0 1 0 0,0 0-1 0 0,1 1 1 0 0,-1 0 0 0 0,-1 0-1 0 0,1 0 1 0 0,0 1 0 0 0,-1 0-1 0 0,1 0 1 0 0,-1 1 0 0 0,0-1-1 0 0,-1 1 1 0 0,1 0 0 0 0,-1 0-1 0 0,0 1 1 0 0,0-1 0 0 0,-1 1-1 0 0,0 0 1 0 0,0 0 0 0 0,0 0-1 0 0,0 0 1 0 0,-1 0 0 0 0,0 1-1 0 0,-1-1 1 0 0,1 1 0 0 0,-1 0-1 0 0,0-1 1 0 0,-1 1 0 0 0,0 0-1 0 0,0-1 1 0 0,0 1 0 0 0,-1 0-1 0 0,0-1 1 0 0,0 1 0 0 0,-1 1 49 0 0,-32 63-3965 0 0,24-61 2713 0 0</inkml:trace>
  <inkml:trace contextRef="#ctx0" brushRef="#br0" timeOffset="37194.05">1037 1571 1272 0 0,'0'-3'750'0'0,"35"-57"2999"0"0,-80 58-1804 0 0,29 7-1862 0 0,0 2 0 0 0,1 0 0 0 0,0 0-1 0 0,0 2 1 0 0,1 0 0 0 0,0 0 0 0 0,1 2 0 0 0,0-1-1 0 0,0 2 1 0 0,1-1 0 0 0,1 2 0 0 0,0 0 0 0 0,1 0 0 0 0,0 1-1 0 0,1 0 1 0 0,0 0 0 0 0,1 1 0 0 0,-4 14-83 0 0,-1 4 75 0 0,1 0 1 0 0,2 1-1 0 0,1 1 0 0 0,2 0 1 0 0,1 0-1 0 0,2 0 0 0 0,1 1 1 0 0,3 18-76 0 0,31 225 406 0 0,-16-93-135 0 0,-15-184-273 0 0,0 0 1 0 0,0 0-1 0 0,0 1 0 0 0,0-1 1 0 0,0 0-1 0 0,-1 0 0 0 0,1 0 0 0 0,0 0 1 0 0,-1 0-1 0 0,0 1 0 0 0,0-1 1 0 0,0 0-1 0 0,0 0 0 0 0,0-1 1 0 0,0 1-1 0 0,0 0 0 0 0,0 0 1 0 0,-1 0-1 0 0,1-1 0 0 0,-1 1 0 0 0,1-1 1 0 0,-1 1-1 0 0,0-1 0 0 0,1 0 1 0 0,-1 0-1 0 0,0 1 0 0 0,0-1 1 0 0,0 0-1 0 0,0-1 0 0 0,0 1 1 0 0,0 0-1 0 0,0 0 0 0 0,0-1 0 0 0,-1 0 1 0 0,1 1-1 0 0,0-1 0 0 0,0 0 1 0 0,0 0-1 0 0,0 0 0 0 0,-1 0 1 0 0,1 0-1 0 0,0-1 0 0 0,0 1 1 0 0,0-1-1 0 0,0 1 0 0 0,0-1 1 0 0,0 0-1 0 0,0 0 0 0 0,0 0 0 0 0,0 0 1 0 0,0 0-1 0 0,0 0 0 0 0,0-1 1 0 0,1 1-1 0 0,-1 0 0 0 0,-1-2 2 0 0,-9-10 22 0 0,1 0-1 0 0,0-1 1 0 0,1 0-1 0 0,1 0 0 0 0,0-1 1 0 0,1 0-1 0 0,0-1 1 0 0,1 0-1 0 0,1 0 0 0 0,1-1 1 0 0,0 1-1 0 0,1-1 1 0 0,1 0-1 0 0,1 0 0 0 0,0-1 1 0 0,1 1-1 0 0,1 0 1 0 0,0-1-1 0 0,1 1 0 0 0,2 0 1 0 0,-1 0-1 0 0,2 0 1 0 0,0 0-1 0 0,1 0 0 0 0,1 1 1 0 0,0 0-1 0 0,2 0 1 0 0,0-1-22 0 0,-3 6-20 0 0,1-1 1 0 0,0 1 0 0 0,0 1 0 0 0,1-1-1 0 0,1 1 1 0 0,0 0 0 0 0,0 1-1 0 0,0 0 1 0 0,2 0 0 0 0,-1 1 0 0 0,1 0-1 0 0,0 0 1 0 0,0 1 0 0 0,1 1-1 0 0,0 0 1 0 0,0 0 0 0 0,1 1 0 0 0,-1 1-1 0 0,1 0 1 0 0,0 0 0 0 0,1 1 0 0 0,-1 1-1 0 0,0 0 1 0 0,1 0 0 0 0,-1 2-1 0 0,1-1 1 0 0,-1 2 0 0 0,1-1 0 0 0,-1 2-1 0 0,1 0 1 0 0,-1 0 0 0 0,0 1-1 0 0,0 1 1 0 0,0 0 0 0 0,0 0 0 0 0,0 1-1 0 0,0 2 20 0 0,-6-5 22 0 0,0 1 0 0 0,0 0-1 0 0,-1 1 1 0 0,0 0 0 0 0,0 0-1 0 0,0 0 1 0 0,0 0 0 0 0,0 1-1 0 0,-1-1 1 0 0,0 1 0 0 0,0 0 0 0 0,0 1-1 0 0,-1-1 1 0 0,0 1 0 0 0,0-1-1 0 0,0 1 1 0 0,0 0 0 0 0,-1 0-1 0 0,0 0 1 0 0,-1 1 0 0 0,1-1-1 0 0,-1 0 1 0 0,0 1 0 0 0,-1-1-1 0 0,1 0 1 0 0,-1 1 0 0 0,-1-1 0 0 0,1 1-1 0 0,-1-1 1 0 0,0 0 0 0 0,-1 1-1 0 0,1-1 1 0 0,-1 0 0 0 0,0 0-1 0 0,-1 0 1 0 0,-2 5-22 0 0,3-8 32 0 0,1 1 1 0 0,-1-1-1 0 0,0 0 1 0 0,-1 0-1 0 0,1 0 1 0 0,0-1-1 0 0,-1 1 1 0 0,1 0-1 0 0,-1-1 1 0 0,0 1-1 0 0,0-1 0 0 0,0 0 1 0 0,0 0-1 0 0,0-1 1 0 0,0 1-1 0 0,-1 0 1 0 0,1-1-1 0 0,-1 0 1 0 0,1 0-1 0 0,-1 0 0 0 0,1 0 1 0 0,-1 0-1 0 0,0-1 1 0 0,1 0-1 0 0,-1 0 1 0 0,0 0-1 0 0,1 0 1 0 0,-1 0-1 0 0,0-1 1 0 0,1 1-1 0 0,-1-1 0 0 0,1 0 1 0 0,-1 0-1 0 0,1-1 1 0 0,-1 1-1 0 0,1-1 1 0 0,0 0-1 0 0,0 1 1 0 0,0-1-1 0 0,0-1 1 0 0,0 1-1 0 0,-1-2-32 0 0,-4-3 11 0 0,1 0 0 0 0,0-1 0 0 0,0-1 0 0 0,1 1 0 0 0,0-1 0 0 0,0 0 0 0 0,1 0 0 0 0,0-1 0 0 0,1 0 0 0 0,0 1 0 0 0,1-1 0 0 0,0-1 0 0 0,0 1 0 0 0,1-1-11 0 0,1 3-117 0 0,0-1 1 0 0,0 1 0 0 0,1 0-1 0 0,0-1 1 0 0,1 1-1 0 0,-1-1 1 0 0,2 1 0 0 0,-1 0-1 0 0,1 0 1 0 0,0 0-1 0 0,1 0 1 0 0,0 0-1 0 0,0 0 1 0 0,1 1 0 0 0,0-1-1 0 0,0 1 1 0 0,3-3 116 0 0,81-49-4990 0 0,-42 46 2155 0 0,-31 11 1423 0 0</inkml:trace>
  <inkml:trace contextRef="#ctx0" brushRef="#br0" timeOffset="38065.176">1493 1853 836 0 0,'-13'1'217'0'0,"0"1"-1"0"0,0 0 1 0 0,0 1-1 0 0,0 0 1 0 0,1 1-1 0 0,-1 0 1 0 0,1 1-1 0 0,0 0 1 0 0,1 1-1 0 0,-1 0 1 0 0,1 1-1 0 0,0 1 1 0 0,1 0-1 0 0,0 0 1 0 0,0 1-1 0 0,0 0 1 0 0,1 0-1 0 0,1 1 1 0 0,0 1-1 0 0,0-1 1 0 0,1 1-1 0 0,0 0 1 0 0,0 3-217 0 0,4-10 84 0 0,1 0 0 0 0,-1 0 0 0 0,1 1 0 0 0,0-1 0 0 0,0 1 0 0 0,1 0 0 0 0,-1 0 0 0 0,1-1 0 0 0,0 1 0 0 0,1 0 0 0 0,-1 0 0 0 0,1 0 0 0 0,0 0 0 0 0,0 0 0 0 0,0 0 0 0 0,1 0 0 0 0,-1 0 0 0 0,1 0 0 0 0,0 0-1 0 0,1-1 1 0 0,0 1 0 0 0,-1 0 0 0 0,1-1 0 0 0,1 1 0 0 0,0 2-84 0 0,-2-5 8 0 0,0 0-1 0 0,0 0 0 0 0,0 0 1 0 0,0 0-1 0 0,1 0 0 0 0,-1 0 1 0 0,0-1-1 0 0,1 1 0 0 0,-1 0 0 0 0,1-1 1 0 0,0 1-1 0 0,-1-1 0 0 0,1 0 1 0 0,0 1-1 0 0,0-1 0 0 0,0 0 1 0 0,0 0-1 0 0,0 0 0 0 0,0 0 1 0 0,0-1-1 0 0,0 1 0 0 0,0-1 0 0 0,1 1 1 0 0,-1-1-1 0 0,0 0 0 0 0,0 1 1 0 0,1-1-1 0 0,-1 0 0 0 0,0 0 1 0 0,0-1-1 0 0,0 1 0 0 0,1-1 1 0 0,-1 1-1 0 0,0-1 0 0 0,0 1 0 0 0,0-1 1 0 0,0 0-1 0 0,0 0 0 0 0,0 0 1 0 0,0 0-1 0 0,0-1 0 0 0,0 1 1 0 0,0 0-1 0 0,-1-1 0 0 0,1 1 1 0 0,-1-1-1 0 0,1 0 0 0 0,-1 1 0 0 0,1-1-7 0 0,174-247-1110 0 0,-173 248 1106 0 0,0 0 0 0 0,1 1 0 0 0,-1-1 0 0 0,0 1 0 0 0,1 0 0 0 0,-1 0 1 0 0,1 1-1 0 0,-1-1 0 0 0,0 1 0 0 0,1-1 0 0 0,-1 1 0 0 0,0 0 0 0 0,0 0 0 0 0,0 1 1 0 0,1-1-1 0 0,-1 1 0 0 0,-1-1 0 0 0,1 1 0 0 0,0 0 0 0 0,0 0 0 0 0,-1 0 0 0 0,1 1 1 0 0,-1-1-1 0 0,1 1 0 0 0,-1-1 0 0 0,0 1 0 0 0,0 0 0 0 0,0 0 0 0 0,-1-1 1 0 0,1 1-1 0 0,-1 1 0 0 0,1-1 0 0 0,-1 0 0 0 0,0 0 0 0 0,0 0 0 0 0,0 1 0 0 0,-1-1 1 0 0,1 0-1 0 0,-1 1 0 0 0,0-1 0 0 0,0 1 0 0 0,0-1 0 0 0,0 1 4 0 0,7 16 67 0 0,8 48 390 0 0,-9-34-24 0 0,-1-41-211 0 0,-1-19-333 0 0,37-100-368 0 0,-38 125 468 0 0,1 0 0 0 0,-1 0 0 0 0,0 0 0 0 0,1 1 0 0 0,-1-1 0 0 0,0 1 0 0 0,1 0 0 0 0,-1 0 0 0 0,0 0 0 0 0,1 0-1 0 0,-1 1 1 0 0,0 0 0 0 0,1-1 0 0 0,-1 1 0 0 0,0 0 0 0 0,0 0 0 0 0,0 1 0 0 0,0-1 0 0 0,0 1 0 0 0,0 0 0 0 0,0-1 0 0 0,0 1-1 0 0,-1 0 1 0 0,1 1 0 0 0,-1-1 0 0 0,3 3 11 0 0,0-2-32 0 0,112 135 106 0 0,-98-84 944 0 0,-19-54-829 0 0,0 0-19 0 0,-13-1-77 0 0,9-7-128 0 0,1 0-1 0 0,0 0 0 0 0,0 0 0 0 0,1-1 0 0 0,1 1 0 0 0,-1 0 0 0 0,1-1 0 0 0,0 1 0 0 0,1-1 0 0 0,0 1 1 0 0,0-1-1 0 0,1 1 0 0 0,0-1 0 0 0,1 1 0 0 0,0 0 0 0 0,0-1 0 0 0,1 1 0 0 0,0 0 0 0 0,0 0 0 0 0,1 1 0 0 0,0-1 1 0 0,0 1-1 0 0,1 0 0 0 0,0 0 0 0 0,0 0 0 0 0,0 0 0 0 0,1 1 0 0 0,0 0 0 0 0,1 0 0 0 0,-1 1 0 0 0,1 0 0 0 0,0 0 1 0 0,0 0-1 0 0,1 1 0 0 0,-1 0 0 0 0,1 1 0 0 0,0-1 0 0 0,0 2 0 0 0,0-1 0 0 0,0 1 0 0 0,8-1 36 0 0,-7 1-63 0 0,-1 1-1 0 0,1 0 1 0 0,-1 1-1 0 0,1 0 1 0 0,-1 0-1 0 0,1 1 1 0 0,-1 0-1 0 0,1 1 1 0 0,-1 0-1 0 0,0 0 1 0 0,1 0-1 0 0,-1 1 1 0 0,-1 1-1 0 0,1-1 1 0 0,0 1-1 0 0,-1 0 1 0 0,0 1-1 0 0,0 0 1 0 0,0 0-1 0 0,0 1 1 0 0,-1-1-1 0 0,0 1 1 0 0,0 1-1 0 0,-1-1 1 0 0,1 1-1 0 0,-2 0 1 0 0,1 0-1 0 0,-1 1 1 0 0,0-1-1 0 0,0 1 1 0 0,-1 0-1 0 0,0 0 1 0 0,0 0-1 0 0,-1 0 1 0 0,0 1-1 0 0,-1-1 1 0 0,1 3 63 0 0,-6 24-2528 0 0,-15-6 1104 0 0</inkml:trace>
  <inkml:trace contextRef="#ctx0" brushRef="#br0" timeOffset="40567.481">3568 1514 1468 0 0,'0'-12'940'0'0,"3"5"1948"0"0,-3 7-2844 0 0,1-1 0 0 0,-1 1 1 0 0,1-1-1 0 0,0 1 0 0 0,-1-1 0 0 0,1 1 1 0 0,-1-1-1 0 0,1 1 0 0 0,0-1 0 0 0,-1 1 1 0 0,1 0-1 0 0,0 0 0 0 0,0-1 0 0 0,-1 1 1 0 0,1 0-1 0 0,0 0 0 0 0,0 0 0 0 0,-1 0 1 0 0,1 0-1 0 0,0 0 0 0 0,0 0 0 0 0,0 0 1 0 0,-1 0-1 0 0,1 0 0 0 0,0 0 0 0 0,0 0 1 0 0,-1 1-1 0 0,1-1 0 0 0,0 0 0 0 0,-1 0 1 0 0,1 1-1 0 0,0-1 0 0 0,-1 1 0 0 0,1-1 1 0 0,0 1-1 0 0,-1-1 0 0 0,1 1 0 0 0,-1-1 1 0 0,1 1-1 0 0,-1-1 0 0 0,1 1 0 0 0,-1-1 1 0 0,1 1-1 0 0,-1 0 0 0 0,1 0 0 0 0,-1-1 1 0 0,0 1-1 0 0,0 0 0 0 0,1-1 0 0 0,-1 1 1 0 0,0 0-1 0 0,0 0 0 0 0,0-1 0 0 0,0 1 1 0 0,0 0-1 0 0,0 0 0 0 0,0 0 0 0 0,0-1 1 0 0,0 1-1 0 0,0 0 0 0 0,0 0 0 0 0,0 0-44 0 0,9 73 175 0 0,-6-50 137 0 0,76 322 723 0 0,-60-240-3148 0 0,-41-84-1949 0 0,14-23 2692 0 0</inkml:trace>
  <inkml:trace contextRef="#ctx0" brushRef="#br0" timeOffset="41361.468">3405 1762 888 0 0,'-4'-4'860'0'0,"3"4"-741"0"0,0-1-1 0 0,0 1 1 0 0,0 0 0 0 0,0 0 0 0 0,0-1-1 0 0,0 1 1 0 0,1 0 0 0 0,-1-1-1 0 0,0 1 1 0 0,0-1 0 0 0,0 1-1 0 0,1-1 1 0 0,-1 1 0 0 0,0-1-1 0 0,1 1 1 0 0,-1-1 0 0 0,0 0-1 0 0,1 0 1 0 0,-1 1 0 0 0,1-1 0 0 0,-1 0-1 0 0,1 0 1 0 0,-1 1 0 0 0,1-1-1 0 0,0 0 1 0 0,-1 0 0 0 0,1 0-1 0 0,0 0 1 0 0,0 0 0 0 0,0 0-1 0 0,0 1 1 0 0,-1-1 0 0 0,1 0 0 0 0,0 0-1 0 0,1 0 1 0 0,-1 0 0 0 0,0 0-1 0 0,0 0 1 0 0,0 0 0 0 0,0 0-1 0 0,1 1 1 0 0,-1-1 0 0 0,0 0-1 0 0,1 0 1 0 0,-1 0 0 0 0,1 0 0 0 0,-1 1-1 0 0,1-1 1 0 0,-1 0 0 0 0,1 1-1 0 0,0-1 1 0 0,-1 0 0 0 0,1 1-1 0 0,0-1 1 0 0,-1 1 0 0 0,1-1-1 0 0,0 1 1 0 0,0-1-119 0 0,615-135-2276 0 0,-612 134 2368 0 0,0-1 1 0 0,0 1-1 0 0,0-1 0 0 0,0 0 1 0 0,0 0-1 0 0,-1 0 1 0 0,0 0-1 0 0,1-1 0 0 0,-1 1 1 0 0,0-1-1 0 0,-1 0 0 0 0,1 0 1 0 0,-1 0-1 0 0,0 0 1 0 0,0 0-1 0 0,0-1 0 0 0,0 1 1 0 0,-1-1-1 0 0,1 1 0 0 0,-1-1 1 0 0,-1 0-1 0 0,1 1 1 0 0,0-1-1 0 0,-1 0 0 0 0,0 1 1 0 0,0-1-1 0 0,-1 0-92 0 0,1 4 109 0 0,0 1-31 0 0,-3-7 26 0 0,3 7-96 0 0,0 0 0 0 0,0 0 0 0 0,0 0 0 0 0,-1 0 0 0 0,1 1-1 0 0,0-1 1 0 0,0 0 0 0 0,-1 0 0 0 0,1 0 0 0 0,0 0 0 0 0,0 0 0 0 0,-1 0 0 0 0,1 0 0 0 0,0 0 0 0 0,-1 0 0 0 0,1 0 0 0 0,0 0 0 0 0,0 0 0 0 0,-1 0-1 0 0,1 0 1 0 0,0 0 0 0 0,-1 0 0 0 0,1 0 0 0 0,0 0 0 0 0,0 0 0 0 0,-1 0 0 0 0,1 0 0 0 0,0-1 0 0 0,0 1 0 0 0,-1 0 0 0 0,1 0 0 0 0,0 0-1 0 0,0 0 1 0 0,0-1 0 0 0,-1 1 0 0 0,1 0 0 0 0,0 0-8 0 0,-7 180 50 0 0,20 24 240 0 0,0-30-4 0 0,-13-173-232 0 0,7-7-239 0 0,39-188-588 0 0,-45 192 764 0 0,1 1 1 0 0,0 0-1 0 0,0-1 1 0 0,0 1 0 0 0,0 0-1 0 0,0 0 1 0 0,0 1 0 0 0,0-1-1 0 0,0 0 1 0 0,1 1 0 0 0,-1-1-1 0 0,0 1 1 0 0,0 0-1 0 0,0-1 1 0 0,1 1 0 0 0,-1 0-1 0 0,0 1 1 0 0,0-1 0 0 0,1 0-1 0 0,-1 0 1 0 0,0 1 0 0 0,0 0-1 0 0,0-1 1 0 0,0 1 0 0 0,0 0-1 0 0,0 0 1 0 0,0 0-1 0 0,0 0 1 0 0,0 0 0 0 0,0 1-1 0 0,0-1 1 0 0,-1 1 0 0 0,1-1-1 0 0,0 1 1 0 0,-1-1 0 0 0,1 1-1 0 0,-1 0 1 0 0,0 0-1 0 0,0 0 1 0 0,0 0 0 0 0,0 0-1 0 0,0 0 1 0 0,0 0 8 0 0,17 13 58 0 0,-3-9 9 0 0,1-1-1 0 0,0-1 1 0 0,0 0-1 0 0,0-1 1 0 0,0 0-1 0 0,1-2 1 0 0,-1 0 0 0 0,1-1-1 0 0,-1 0 1 0 0,1-1-1 0 0,-1-1 1 0 0,0-1-1 0 0,1 0 1 0 0,-1-1-1 0 0,-1-1 1 0 0,1-1-1 0 0,-1 0 1 0 0,0-1 0 0 0,0 0-1 0 0,-1-1 1 0 0,10-7-67 0 0,62-67-264 0 0,-85 80 257 0 0,0-1 0 0 0,0 1 0 0 0,0-1 0 0 0,0 0 0 0 0,0 1 0 0 0,-1-1 0 0 0,1 0 0 0 0,-1 0 0 0 0,1 1 0 0 0,-1-1 0 0 0,0 0 0 0 0,0 0 0 0 0,-1 0 0 0 0,1 1 0 0 0,-1-1 0 0 0,1 0-1 0 0,-1 0 1 0 0,0 1 0 0 0,0-1 0 0 0,0 1 0 0 0,0-1 0 0 0,0 1 0 0 0,-1-1 0 0 0,1 1 0 0 0,-1 0 0 0 0,0-1 0 0 0,1 1 0 0 0,-1 0 0 0 0,0 0 0 0 0,0 0 0 0 0,0 0 0 0 0,-1 1 0 0 0,1-1 0 0 0,0 1 0 0 0,-1-1-1 0 0,1 1 1 0 0,-1 0 0 0 0,1 0 0 0 0,-1 0 0 0 0,0 0 7 0 0,-8-2 37 0 0,0 1-1 0 0,0 0 0 0 0,0 0 1 0 0,-1 2-1 0 0,1-1 0 0 0,0 1 0 0 0,0 1 1 0 0,-1 0-1 0 0,1 1 0 0 0,0 0 1 0 0,0 0-1 0 0,0 1 0 0 0,1 1 1 0 0,-1 0-1 0 0,1 0 0 0 0,0 1 1 0 0,0 0-1 0 0,0 1 0 0 0,1 0 1 0 0,0 1-1 0 0,0 0 0 0 0,0 0 1 0 0,1 1-1 0 0,0 0 0 0 0,1 0 1 0 0,-1 1-1 0 0,-3 6-36 0 0,10-13 0 0 0,0 0-1 0 0,0 1 1 0 0,0-1 0 0 0,1 1 0 0 0,-1-1-1 0 0,1 0 1 0 0,-1 1 0 0 0,1-1-1 0 0,0 1 1 0 0,0-1 0 0 0,0 1 0 0 0,0-1-1 0 0,0 1 1 0 0,0-1 0 0 0,1 0-1 0 0,0 1 1 0 0,-1-1 0 0 0,1 1 0 0 0,0-1-1 0 0,0 0 1 0 0,0 0 0 0 0,0 1-1 0 0,0-1 1 0 0,1 0 0 0 0,-1 0-1 0 0,1 0 1 0 0,-1 0 0 0 0,1-1 0 0 0,0 1-1 0 0,0 0 1 0 0,0-1 0 0 0,0 1-1 0 0,0-1 1 0 0,0 0 0 0 0,0 1 0 0 0,0-1-1 0 0,0 0 1 0 0,1 0 0 0 0,-1-1-1 0 0,0 1 1 0 0,1 0 0 0 0,0-1 0 0 0,106 34-1462 0 0,82-17-4114 0 0,-176-17 4359 0 0</inkml:trace>
  <inkml:trace contextRef="#ctx0" brushRef="#br0" timeOffset="42200.7">5205 1663 1964 0 0,'0'-4'83'0'0,"0"1"0"0"0,1-1 0 0 0,-1 1 0 0 0,1 0-1 0 0,0-1 1 0 0,-1 1 0 0 0,1 0 0 0 0,1-1 0 0 0,-1 1 0 0 0,0 0-1 0 0,1 0 1 0 0,0 0 0 0 0,0 0 0 0 0,-1 0 0 0 0,2 0 0 0 0,-1 1-1 0 0,0-1 1 0 0,1 1 0 0 0,-1-1 0 0 0,1 1 0 0 0,-1 0 0 0 0,1 0-1 0 0,0 0 1 0 0,0 0 0 0 0,0 1 0 0 0,0-1 0 0 0,1 1 0 0 0,-1 0-1 0 0,0 0 1 0 0,0 0 0 0 0,1 0 0 0 0,-1 1 0 0 0,1-1 0 0 0,-1 1-1 0 0,1 0 1 0 0,-1 0 0 0 0,0 0 0 0 0,1 0 0 0 0,-1 1 0 0 0,1-1-1 0 0,-1 1 1 0 0,0 0 0 0 0,1 0 0 0 0,-1 0 0 0 0,0 0 0 0 0,3 2-83 0 0,4 1 64 0 0,0 0 0 0 0,-1 0 0 0 0,1 1 1 0 0,-1 1-1 0 0,0-1 0 0 0,-1 2 0 0 0,1-1 1 0 0,-1 1-1 0 0,0 0 0 0 0,-1 1 1 0 0,0 0-1 0 0,0 0 0 0 0,-1 0 0 0 0,0 1 1 0 0,0 0-1 0 0,-1 0 0 0 0,0 1 0 0 0,0-1 1 0 0,-1 1-1 0 0,-1 0 0 0 0,0 0 1 0 0,0 0-1 0 0,0 6-64 0 0,20 254 2978 0 0,-23-249-2537 0 0,1-19-437 0 0,1-1 0 0 0,-1 0 0 0 0,1 0-1 0 0,0 1 1 0 0,-1-1 0 0 0,1 0 0 0 0,0 0 0 0 0,0 0-1 0 0,0-1 1 0 0,0 1 0 0 0,0 0 0 0 0,0-1-1 0 0,0 1 1 0 0,0-1 0 0 0,0 0 0 0 0,0 0 0 0 0,0 0-1 0 0,0 0 1 0 0,0 0 0 0 0,0 0 0 0 0,0 0-1 0 0,0-1 1 0 0,0 1 0 0 0,0-1 0 0 0,0 1 0 0 0,0-1-1 0 0,0 0 1 0 0,0 0 0 0 0,0 0 0 0 0,0 0-4 0 0,3-1 26 0 0,26-7-1373 0 0,-1-2 0 0 0,0-2 0 0 0,-1 0 1 0 0,0-2-1 0 0,-1-1 0 0 0,21-17 1347 0 0,-29 16-1339 0 0</inkml:trace>
  <inkml:trace contextRef="#ctx0" brushRef="#br0" timeOffset="42621.774">5815 1799 1180 0 0,'5'1'162'0'0,"-1"0"-1"0"0,1 0 1 0 0,-1 0-1 0 0,1 1 1 0 0,-1-1-1 0 0,1 1 1 0 0,-1 0 0 0 0,0 1-1 0 0,0-1 1 0 0,0 1-1 0 0,0-1 1 0 0,0 1-1 0 0,-1 0 1 0 0,1 1-1 0 0,-1-1 1 0 0,0 1-1 0 0,0-1 1 0 0,0 1 0 0 0,0 0-1 0 0,-1 0 1 0 0,1 0-1 0 0,-1 0 1 0 0,0 1-162 0 0,21 80 3644 0 0,-23-86-3615 0 0,0 0 0 0 0,-1 0 0 0 0,1 0 0 0 0,0 0 1 0 0,-1 1-1 0 0,1-1 0 0 0,-1 0 0 0 0,1 0 0 0 0,-1 1 0 0 0,0-1 0 0 0,1 0 0 0 0,-1 1 0 0 0,0-1 0 0 0,1 1 0 0 0,-1-1 0 0 0,0 1 0 0 0,0-1 1 0 0,1 1-1 0 0,-1-1 0 0 0,0 1 0 0 0,0 0 0 0 0,0-1 0 0 0,0 1 0 0 0,0 0 0 0 0,1 0 0 0 0,-1 0 0 0 0,0 0 0 0 0,0 0 0 0 0,0 0 0 0 0,0 0 1 0 0,0 0-1 0 0,0 0 0 0 0,0 0 0 0 0,0 0 0 0 0,1 0 0 0 0,-1 1 0 0 0,0-1 0 0 0,0 0 0 0 0,0 1 0 0 0,0-1 0 0 0,1 1 0 0 0,-1-1 1 0 0,0 1-1 0 0,0-1 0 0 0,1 1 0 0 0,-1-1 0 0 0,0 1 0 0 0,1 0 0 0 0,-1-1 0 0 0,1 1 0 0 0,-1 0 0 0 0,1 0 0 0 0,-1-1 0 0 0,1 1 0 0 0,-1 0 1 0 0,1 0-1 0 0,0 0 0 0 0,-1 0 0 0 0,1-1 0 0 0,0 1 0 0 0,0 0 0 0 0,0 0 0 0 0,0 0 0 0 0,0 0 0 0 0,0 0 0 0 0,0 0 0 0 0,0 0 1 0 0,0 0-1 0 0,0-1 0 0 0,0 2-29 0 0,0-12-61 0 0,0 1 0 0 0,0-1 0 0 0,0 0 0 0 0,2 1 0 0 0,-1-1 0 0 0,1 1 0 0 0,0-1 0 0 0,1 1 0 0 0,0 0 1 0 0,1 0-1 0 0,0 0 0 0 0,0 0 0 0 0,1 1 0 0 0,0 0 0 0 0,0 0 0 0 0,1 0 0 0 0,0 0 0 0 0,0 1 0 0 0,1 0 0 0 0,0 1 1 0 0,0-1-1 0 0,1 1 0 0 0,0 0 0 0 0,0 1 0 0 0,0 0 0 0 0,1 0 0 0 0,-1 1 0 0 0,1 0 0 0 0,0 1 0 0 0,0 0 0 0 0,8-2 61 0 0,-12 5-16 0 0,-1 1 0 0 0,1-1 0 0 0,-1 1-1 0 0,0 0 1 0 0,1 0 0 0 0,-1 0 0 0 0,0 0-1 0 0,0 1 1 0 0,0 0 0 0 0,0 0-1 0 0,0 0 1 0 0,0 0 0 0 0,0 1 0 0 0,-1-1-1 0 0,1 1 1 0 0,-1 0 0 0 0,0 0-1 0 0,0 0 1 0 0,0 1 0 0 0,0-1 0 0 0,-1 1-1 0 0,1-1 1 0 0,-1 1 0 0 0,0 0-1 0 0,0 0 1 0 0,0 0 0 0 0,0 0 0 0 0,-1 1-1 0 0,0-1 1 0 0,0 0 0 0 0,0 3 16 0 0,40 57 0 0 0,-32-61-151 0 0,0-1 0 0 0,0 0 1 0 0,0 0-1 0 0,0-1 0 0 0,1-1 1 0 0,-1 0-1 0 0,0 0 1 0 0,1 0-1 0 0,-1-1 0 0 0,0-1 1 0 0,1 1-1 0 0,-1-2 0 0 0,0 1 1 0 0,-1-1-1 0 0,1 0 0 0 0,0-1 1 0 0,-1 0-1 0 0,0-1 0 0 0,0 0 1 0 0,0 0-1 0 0,0 0 0 0 0,-1-1 1 0 0,0 0-1 0 0,0-1 0 0 0,-1 1 1 0 0,1-2 150 0 0,12-12-1271 0 0,-2-2-40 0 0</inkml:trace>
  <inkml:trace contextRef="#ctx0" brushRef="#br0" timeOffset="42951.649">6527 1612 1216 0 0,'-2'-3'165'0'0,"1"0"-1"0"0,-1 0 0 0 0,0 1 1 0 0,-1-1-1 0 0,1 1 1 0 0,0-1-1 0 0,-1 1 0 0 0,1 0 1 0 0,-1 0-1 0 0,0 0 1 0 0,1 0-1 0 0,-1 1 0 0 0,0-1 1 0 0,0 1-1 0 0,0-1 1 0 0,0 1-1 0 0,-1 0 1 0 0,1 0-1 0 0,0 1 0 0 0,0-1 1 0 0,-1 1-1 0 0,1-1 1 0 0,0 1-1 0 0,-1 0 0 0 0,1 0 1 0 0,0 1-1 0 0,-1-1 1 0 0,1 1-1 0 0,0-1 0 0 0,0 1 1 0 0,-1 0-1 0 0,-1 1-164 0 0,-18 6 299 0 0,0 0 0 0 0,1 2 1 0 0,0 0-1 0 0,0 1 0 0 0,1 1 0 0 0,0 1 0 0 0,2 1 0 0 0,-1 1 0 0 0,2 1 0 0 0,0 0 0 0 0,1 2 0 0 0,-10 12-299 0 0,26-29 17 0 0,-1-1 0 0 0,1 1 0 0 0,0 0-1 0 0,0 0 1 0 0,0-1 0 0 0,0 1 0 0 0,0 0 0 0 0,0 0 0 0 0,0 0-1 0 0,0 0 1 0 0,0 1 0 0 0,0-1 0 0 0,1 0 0 0 0,-1 0-1 0 0,0 0 1 0 0,1 1 0 0 0,-1-1 0 0 0,1 0 0 0 0,-1 1-1 0 0,1-1 1 0 0,0 0 0 0 0,0 1 0 0 0,-1-1 0 0 0,1 0-1 0 0,0 1 1 0 0,0-1 0 0 0,0 1 0 0 0,0-1 0 0 0,1 0-1 0 0,-1 1 1 0 0,0-1 0 0 0,1 0 0 0 0,-1 1 0 0 0,1-1-1 0 0,-1 0 1 0 0,1 1 0 0 0,-1-1 0 0 0,1 0 0 0 0,0 0-1 0 0,0 0 1 0 0,0 0 0 0 0,-1 0 0 0 0,1 0 0 0 0,0 0 0 0 0,0 0-1 0 0,1 0 1 0 0,-1 0 0 0 0,0 0 0 0 0,0 0 0 0 0,0-1-1 0 0,0 1 1 0 0,1-1 0 0 0,-1 1 0 0 0,0-1 0 0 0,1 1-1 0 0,-1-1 1 0 0,0 0 0 0 0,1 1 0 0 0,-1-1 0 0 0,1 0-1 0 0,-1 0 1 0 0,0 0 0 0 0,1 0 0 0 0,-1 0 0 0 0,0 0-1 0 0,1-1 1 0 0,-1 1 0 0 0,1 0-17 0 0,90-14-243 0 0,-82 11 165 0 0,1 0-1 0 0,-1 0 1 0 0,0-1 0 0 0,0 0-1 0 0,0 0 1 0 0,0-1-1 0 0,-1-1 1 0 0,0 0 0 0 0,0 0-1 0 0,0-1 1 0 0,-1 0-1 0 0,0 0 1 0 0,0-1-1 0 0,-1 0 1 0 0,0 0 0 0 0,0-1-1 0 0,-1 0 1 0 0,0 0-1 0 0,0 0 1 0 0,-1-1 0 0 0,-1 0-1 0 0,0 0 1 0 0,0 0-1 0 0,-1 0 1 0 0,0-1-1 0 0,0 1 1 0 0,-2-1 0 0 0,1 0-1 0 0,-1 0 1 0 0,-1 0-1 0 0,0 0 1 0 0,0 1 0 0 0,-1-1-1 0 0,-2-7 79 0 0,3 6 94 0 0,0 0 0 0 0,-1 0 1 0 0,-1 0-1 0 0,0 0 0 0 0,0 1 0 0 0,-1-1 0 0 0,-1 0 0 0 0,0 1 0 0 0,-1 0 1 0 0,0 0-1 0 0,0 0 0 0 0,-1 1 0 0 0,-1 0 0 0 0,0 0 0 0 0,0 0 0 0 0,-1 1 1 0 0,0 0-1 0 0,0 1 0 0 0,-1-1 0 0 0,-1 2 0 0 0,1-1 0 0 0,-1 1 0 0 0,0 1 0 0 0,-1 0 1 0 0,1 0-1 0 0,-1 1 0 0 0,0 1 0 0 0,-1-1 0 0 0,1 2 0 0 0,-11-3-94 0 0,16 8-3 0 0,0 0-1 0 0,0 0 0 0 0,1 1 1 0 0,-1 0-1 0 0,1 0 1 0 0,-1 0-1 0 0,1 1 0 0 0,0-1 1 0 0,0 1-1 0 0,1 1 1 0 0,-1-1-1 0 0,1 0 0 0 0,0 1 1 0 0,0 0-1 0 0,0 0 0 0 0,1 0 1 0 0,0 1-1 0 0,0-1 1 0 0,0 1-1 0 0,1 0 0 0 0,0-1 1 0 0,0 1-1 0 0,0 0 0 0 0,1 0 1 0 0,0 0-1 0 0,0 1 1 0 0,0-1-1 0 0,1 0 0 0 0,0 0 1 0 0,0 0-1 0 0,0 1 0 0 0,1-1 1 0 0,0 0-1 0 0,0 0 1 0 0,1 0-1 0 0,0 0 0 0 0,0 1 4 0 0,51 92-1641 0 0,64 43-5095 0 0,-89-117 5271 0 0</inkml:trace>
  <inkml:trace contextRef="#ctx0" brushRef="#br0" timeOffset="43568.696">7017 1360 956 0 0,'10'110'6766'0'0,"58"216"-4028"0"0,-34-198-1694 0 0,-15-184-790 0 0,-17 41-297 0 0,0 1-1 0 0,1 0 0 0 0,1 0 1 0 0,1 0-1 0 0,0 1 1 0 0,0-1-1 0 0,1 1 0 0 0,1 0 1 0 0,0 1-1 0 0,1 0 0 0 0,1 0 1 0 0,-1 1-1 0 0,2 0 0 0 0,0 0 1 0 0,0 1-1 0 0,1 0 0 0 0,0 1 1 0 0,0 0-1 0 0,1 1 1 0 0,0 0-1 0 0,1 1 0 0 0,0 0 1 0 0,0 1-1 0 0,10-3 44 0 0,-21 9 5 0 0,1 0 0 0 0,-1 0-1 0 0,1 0 1 0 0,-1 0 0 0 0,0 0 0 0 0,1 0 0 0 0,-1 0 0 0 0,1 1-1 0 0,-1-1 1 0 0,1 1 0 0 0,-1 0 0 0 0,0 0 0 0 0,1 0-1 0 0,-1 0 1 0 0,0 0 0 0 0,0 0 0 0 0,0 0 0 0 0,0 1 0 0 0,0-1-1 0 0,0 1 1 0 0,0 0 0 0 0,0 0 0 0 0,-1-1 0 0 0,1 1-1 0 0,0 0 1 0 0,-1 0 0 0 0,0 0 0 0 0,1 1 0 0 0,-1-1 0 0 0,0 0-1 0 0,0 0 1 0 0,-1 1 0 0 0,1-1 0 0 0,0 1 0 0 0,-1-1-1 0 0,1 0 1 0 0,-1 1 0 0 0,0-1 0 0 0,0 1 0 0 0,0-1 0 0 0,0 1-1 0 0,0-1 1 0 0,0 1 0 0 0,-1-1 0 0 0,1 1 0 0 0,-1-1-1 0 0,0 0 1 0 0,0 1 0 0 0,0-1 0 0 0,0 0 0 0 0,0 1 0 0 0,0-1-1 0 0,-1 0 1 0 0,1 0 0 0 0,-1 0 0 0 0,1 0 0 0 0,-1 0-5 0 0,-14 15-27 0 0,0 0 0 0 0,0 0 0 0 0,-2-2 1 0 0,0 0-1 0 0,-1-1 0 0 0,0-1 0 0 0,-1-1 0 0 0,-1-1 1 0 0,0 0-1 0 0,0-2 0 0 0,-1 0 0 0 0,-10 1 27 0 0,-2 5-712 0 0,34-16-3997 0 0,19-8 2862 0 0,0 1 375 0 0</inkml:trace>
  <inkml:trace contextRef="#ctx0" brushRef="#br0" timeOffset="43943.061">7823 1702 1268 0 0,'-71'11'3877'0'0,"-81"69"-956"0"0,115-33-1682 0 0,36-46-1052 0 0,27 11 283 0 0,-13-12-510 0 0,1-1-1 0 0,-1 0 1 0 0,0-1 0 0 0,0-1-1 0 0,0 0 1 0 0,-1 0-1 0 0,1-2 1 0 0,-1 1-1 0 0,0-2 1 0 0,0 1-1 0 0,0-2 1 0 0,-1 1 0 0 0,0-2-1 0 0,7-5 41 0 0,-19 10-20 0 0,0 0 0 0 0,0 0 0 0 0,0 0 0 0 0,0 0 1 0 0,0 0-1 0 0,0 0 0 0 0,-1 0 0 0 0,0 0 0 0 0,1 1 0 0 0,-1-1 0 0 0,0 1 0 0 0,0-1 0 0 0,-1 1 0 0 0,1 0 0 0 0,0 0 0 0 0,-1 0 0 0 0,1 0 0 0 0,-1 0 0 0 0,0 1 0 0 0,1-1 1 0 0,-1 1-1 0 0,0-1 0 0 0,0 1 0 0 0,0 0 0 0 0,0 0 0 0 0,0 0 0 0 0,0 1 0 0 0,-1-1 0 0 0,1 1 0 0 0,0 0 0 0 0,-3 0 20 0 0,-7-4-237 0 0,-46-16-920 0 0,37-4-3789 0 0,21 22 3608 0 0</inkml:trace>
  <inkml:trace contextRef="#ctx0" brushRef="#br0" timeOffset="44362.344">7799 1612 848 0 0,'3'-1'142'0'0,"-1"1"-1"0"0,1 0 1 0 0,0 0 0 0 0,-1 0-1 0 0,1 0 1 0 0,0 0 0 0 0,0 1-1 0 0,-1-1 1 0 0,1 1 0 0 0,-1-1 0 0 0,1 1-1 0 0,-1 0 1 0 0,1 0 0 0 0,-1 0-1 0 0,1 1 1 0 0,-1-1 0 0 0,0 1-1 0 0,0-1 1 0 0,1 1 0 0 0,-1 0-1 0 0,0-1 1 0 0,-1 1 0 0 0,1 0-1 0 0,0 0 1 0 0,0 1 0 0 0,0 1-142 0 0,4 1 241 0 0,3 2-58 0 0,-1 0 0 0 0,0 1-1 0 0,0 0 1 0 0,-1 0 0 0 0,0 1 0 0 0,0 0-1 0 0,-1 0 1 0 0,0 1 0 0 0,0-1 0 0 0,-1 1-1 0 0,-1 1 1 0 0,0-1 0 0 0,0 1 0 0 0,-1-1-1 0 0,0 1 1 0 0,-1 0 0 0 0,0 0 0 0 0,-1 0-1 0 0,0 0 1 0 0,-1 0 0 0 0,0 1 0 0 0,-1-1-1 0 0,0 0 1 0 0,-1 0 0 0 0,0 0 0 0 0,0 0-1 0 0,-1-1 1 0 0,-1 1 0 0 0,0-1 0 0 0,-1 2-183 0 0,0-63 999 0 0,13 26-1269 0 0,1 1-1 0 0,2 0 1 0 0,0 1 0 0 0,1 0-1 0 0,2 0 1 0 0,0 1 0 0 0,1 1-1 0 0,2 1 1 0 0,0 0-1 0 0,8-6 271 0 0,-75 62 1895 0 0,48-35-1888 0 0,-1 1 0 0 0,1-1-1 0 0,-1 1 1 0 0,1 0 0 0 0,0 0 0 0 0,0 0 0 0 0,0 0 0 0 0,0 1 0 0 0,0-1 0 0 0,1 0 0 0 0,-1 1 0 0 0,0-1 0 0 0,1 1 0 0 0,0-1 0 0 0,0 1 0 0 0,0 0 0 0 0,0 0 0 0 0,0 0 0 0 0,0-1-1 0 0,1 1 1 0 0,-1 0 0 0 0,1 0 0 0 0,0 0 0 0 0,0 0 0 0 0,0 0 0 0 0,0 0 0 0 0,1 0 0 0 0,-1 0 0 0 0,1 0 0 0 0,0-1 0 0 0,-1 1 0 0 0,1 0 0 0 0,1 0 0 0 0,-1-1 0 0 0,0 1 0 0 0,1-1-1 0 0,-1 1 1 0 0,1-1 0 0 0,0 1 0 0 0,-1-1 0 0 0,1 0 0 0 0,0 0 0 0 0,1 0 0 0 0,-1 0 0 0 0,0 0 0 0 0,1 0 0 0 0,-1-1 0 0 0,1 1 0 0 0,-1-1 0 0 0,1 0 0 0 0,0 1-7 0 0,156 31-7994 0 0,-142-33 6576 0 0</inkml:trace>
  <inkml:trace contextRef="#ctx0" brushRef="#br0" timeOffset="44628.716">8374 1721 1612 0 0,'1'-1'305'0'0,"-1"0"-1"0"0,1 0 1 0 0,0 0 0 0 0,0 0-1 0 0,0 0 1 0 0,-1-1-1 0 0,1 1 1 0 0,0 0-1 0 0,-1-1 1 0 0,0 1 0 0 0,1 0-1 0 0,-1-1 1 0 0,0 1-1 0 0,1 0 1 0 0,-1-1 0 0 0,0 1-1 0 0,0-1 1 0 0,0 1-1 0 0,0-1 1 0 0,0 1 0 0 0,-1 0-1 0 0,1-1 1 0 0,0 1-1 0 0,-1 0 1 0 0,1-1 0 0 0,-1 1-1 0 0,1 0 1 0 0,-1-1-1 0 0,1 1 1 0 0,-1 0-1 0 0,0 0 1 0 0,0 0 0 0 0,0 0-1 0 0,0-1 1 0 0,0 1-1 0 0,0 0 1 0 0,0 1 0 0 0,0-1-1 0 0,0 0 1 0 0,0 0-1 0 0,0 0 1 0 0,-1 0-305 0 0,-10-8 456 0 0,-3 0-12721 0 0,12 7 10757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8:4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20 224 1184 0 0,'10'-26'3926'0'0,"-6"42"1069"0"0,2 97-3641 0 0,5 0 0 0 0,4-1-1 0 0,6 0 1 0 0,6 5-1354 0 0,49 145 473 0 0,-75-261-555 0 0,-1 0-1 0 0,0 0 1 0 0,0 0 0 0 0,0 0-1 0 0,1 0 1 0 0,-1 0 0 0 0,0 0 0 0 0,0 0-1 0 0,-1 0 1 0 0,1 0 0 0 0,0 0-1 0 0,0 0 1 0 0,0 0 0 0 0,-1 0 0 0 0,1 0-1 0 0,0 0 1 0 0,-1 0 0 0 0,1 0 0 0 0,-1 0-1 0 0,1 0 1 0 0,-1 0 0 0 0,1 0-1 0 0,-1 0 1 0 0,0-1 0 0 0,0 1 0 0 0,1 0-1 0 0,-1-1 1 0 0,0 1 0 0 0,0 0-1 0 0,0-1 1 0 0,1 1 0 0 0,-1-1 0 0 0,0 1-1 0 0,0-1 1 0 0,0 0 0 0 0,0 1 0 0 0,0-1-1 0 0,0 0 1 0 0,0 0 0 0 0,0 1-1 0 0,0-1 1 0 0,0 0 0 0 0,0 0 0 0 0,0 0-1 0 0,0 0 1 0 0,0 0 0 0 0,0-1-1 0 0,0 1 1 0 0,0 0 0 0 0,0 0 0 0 0,0-1-1 0 0,0 1 1 0 0,0-1 0 0 0,0 1 0 0 0,0-1-1 0 0,0 1 1 0 0,0-1 0 0 0,0 1-1 0 0,1-1 1 0 0,-1 0 0 0 0,0 1 0 0 0,0-1-1 0 0,1 0 1 0 0,-1 0 0 0 0,0 0 82 0 0,-65-41-4216 0 0,2-32 391 0 0,46 44 2385 0 0</inkml:trace>
  <inkml:trace contextRef="#ctx0" brushRef="#br0" timeOffset="530.091">18 347 860 0 0,'1'-4'156'0'0,"0"0"0"0"0,0 0 0 0 0,0 0-1 0 0,0 0 1 0 0,1 1 0 0 0,-1-1 0 0 0,1 0 0 0 0,0 1-1 0 0,0-1 1 0 0,1 1 0 0 0,-1 0 0 0 0,1 0 0 0 0,-1 0 0 0 0,1 0-1 0 0,0 0 1 0 0,0 1 0 0 0,1-1 0 0 0,-1 1 0 0 0,0 0 0 0 0,1 0-1 0 0,-1 0 1 0 0,1 0 0 0 0,0 1 0 0 0,-1-1 0 0 0,1 1-1 0 0,0 0 1 0 0,0 0 0 0 0,0 0 0 0 0,0 1 0 0 0,0 0 0 0 0,0-1-1 0 0,0 1 1 0 0,0 1 0 0 0,0-1 0 0 0,2 1-156 0 0,12 7 169 0 0,-1 1 0 0 0,1 1 0 0 0,-2 1-1 0 0,1 0 1 0 0,-2 1 0 0 0,1 1 0 0 0,-2 1 0 0 0,0 0 0 0 0,0 0 0 0 0,-1 2 0 0 0,-1-1 0 0 0,-1 2 0 0 0,0-1-1 0 0,-1 2 1 0 0,-1-1 0 0 0,-1 1 0 0 0,0 1 0 0 0,-1-1 0 0 0,1 8-169 0 0,-6-20 67 0 0,0 0-1 0 0,0 0 1 0 0,-1 0 0 0 0,0 0-1 0 0,0 1 1 0 0,0-1 0 0 0,-1 0 0 0 0,0 1-1 0 0,0-1 1 0 0,-1 0 0 0 0,1 1 0 0 0,-1-1-1 0 0,-1 0 1 0 0,1 0 0 0 0,-1 0-1 0 0,0 0 1 0 0,0 0 0 0 0,-1 0 0 0 0,0-1-1 0 0,0 1 1 0 0,0-1 0 0 0,-1 1 0 0 0,0-1-1 0 0,0 0 1 0 0,0-1 0 0 0,-3 3-67 0 0,5-5-6 0 0,1-1 1 0 0,-1 0-1 0 0,1 0 1 0 0,-1 0-1 0 0,0 0 1 0 0,1 0-1 0 0,-1 0 1 0 0,0 0-1 0 0,0-1 1 0 0,0 1-1 0 0,0-1 1 0 0,0 1-1 0 0,0-1 1 0 0,0 0-1 0 0,0 0 1 0 0,0 0-1 0 0,1 0 1 0 0,-1 0-1 0 0,0 0 1 0 0,0 0-1 0 0,0-1 1 0 0,0 1-1 0 0,0-1 1 0 0,0 1-1 0 0,0-1 1 0 0,0 0-1 0 0,1 0 1 0 0,-1 0-1 0 0,0 0 1 0 0,1 0-1 0 0,-1 0 1 0 0,0 0-1 0 0,1 0 1 0 0,0-1-1 0 0,-1 1 0 0 0,1-1 1 0 0,0 1-1 0 0,0-1 1 0 0,-1 1-1 0 0,1-1 1 0 0,0 0-1 0 0,0-1 6 0 0,-31-78-1128 0 0,34 66 1030 0 0,0 0 0 0 0,1 0 1 0 0,1 0-1 0 0,1 1 0 0 0,0-1 1 0 0,0 1-1 0 0,2 0 0 0 0,0 1 0 0 0,0 0 1 0 0,1 0-1 0 0,1 0 0 0 0,0 1 1 0 0,1 0-1 0 0,0 1 0 0 0,0 0 1 0 0,2 1-1 0 0,-1 0 0 0 0,1 0 1 0 0,1 1-1 0 0,-1 1 0 0 0,1 0 1 0 0,1 1-1 0 0,0 1 0 0 0,0 0 1 0 0,0 0-1 0 0,5 0 98 0 0,-13 5 33 0 0,0 0 0 0 0,1 0 1 0 0,-1 1-1 0 0,1-1 0 0 0,0 1 0 0 0,-1 1 1 0 0,1-1-1 0 0,-1 1 0 0 0,1 0 0 0 0,-1 1 1 0 0,0-1-1 0 0,1 1 0 0 0,-1 1 0 0 0,0-1 1 0 0,0 1-1 0 0,0 0 0 0 0,-1 0 0 0 0,1 1 1 0 0,-1 0-1 0 0,0 0 0 0 0,0 0 0 0 0,0 0 0 0 0,0 1 1 0 0,-1 0-1 0 0,0 0 0 0 0,0 0 0 0 0,0 1 1 0 0,-1-1-1 0 0,1 1 0 0 0,-1 0 0 0 0,0 1-33 0 0,7 10 317 0 0,-2 1-1 0 0,0 0 0 0 0,-1 0 0 0 0,0 0 0 0 0,-2 1 0 0 0,0 0 0 0 0,-2 0 0 0 0,0 0 1 0 0,0 1-1 0 0,-2 6-316 0 0,0-25 53 0 0,-1 1 1 0 0,0-1-1 0 0,0 1 1 0 0,0-1 0 0 0,1 1-1 0 0,-1-1 1 0 0,-1 1-1 0 0,1 0 1 0 0,0-1 0 0 0,0 1-1 0 0,-1-1 1 0 0,1 1-1 0 0,0-1 1 0 0,-1 1 0 0 0,0-1-1 0 0,1 0 1 0 0,-1 1-1 0 0,0-1 1 0 0,0 0 0 0 0,0 1-1 0 0,0-1 1 0 0,0 0-1 0 0,0 0 1 0 0,0 0 0 0 0,0 0-1 0 0,0 0 1 0 0,0 0-1 0 0,-1 0 1 0 0,1 0-1 0 0,0 0 1 0 0,-1 0 0 0 0,1-1-1 0 0,-1 1 1 0 0,1-1-1 0 0,-1 1 1 0 0,1-1 0 0 0,-1 0-1 0 0,1 1 1 0 0,-1-1-1 0 0,1 0 1 0 0,-1 0 0 0 0,1 0-1 0 0,-1 0 1 0 0,1 0-1 0 0,-1 0 1 0 0,1-1 0 0 0,-1 1-1 0 0,1 0 1 0 0,-1-1-1 0 0,-1 0-53 0 0,-1-14-136 0 0,0 0 0 0 0,1 0 1 0 0,0 0-1 0 0,2-1 0 0 0,-1 1 0 0 0,2-1 0 0 0,0 1 0 0 0,1-1 0 0 0,0 1 0 0 0,2 0 0 0 0,-1 0 0 0 0,2-1 0 0 0,0 2 1 0 0,1-1-1 0 0,0 0 0 0 0,1 1 0 0 0,4-6 136 0 0,-4 9-681 0 0,0 1 1 0 0,0-1 0 0 0,1 1-1 0 0,0 0 1 0 0,1 1 0 0 0,0-1-1 0 0,1 2 1 0 0,-1-1-1 0 0,2 1 1 0 0,-1 1 0 0 0,1-1-1 0 0,0 2 1 0 0,1-1 0 0 0,6-2 680 0 0,-4 4-1334 0 0</inkml:trace>
  <inkml:trace contextRef="#ctx0" brushRef="#br0" timeOffset="1243.671">1189 452 936 0 0,'1'-1'115'0'0,"-1"0"0"0"0,1 0 0 0 0,-1 1 0 0 0,0-1 0 0 0,1 0-1 0 0,-1 0 1 0 0,0 0 0 0 0,0 0 0 0 0,0 0 0 0 0,0 0 0 0 0,1 1 0 0 0,-1-1 0 0 0,0 0 0 0 0,0 0-1 0 0,-1 0 1 0 0,1 0 0 0 0,0 0 0 0 0,0 0 0 0 0,0 0 0 0 0,-1 1 0 0 0,1-1 0 0 0,0 0-1 0 0,-1 0 1 0 0,1 0 0 0 0,-1 1 0 0 0,1-1 0 0 0,-1 0 0 0 0,1 0 0 0 0,-1 1 0 0 0,1-1 0 0 0,-1 0-1 0 0,0 1 1 0 0,1-1 0 0 0,-1 1 0 0 0,0-1 0 0 0,0 1 0 0 0,1-1 0 0 0,-1 1 0 0 0,0 0 0 0 0,0-1-1 0 0,0 1 1 0 0,1 0 0 0 0,-1-1 0 0 0,0 1 0 0 0,0 0 0 0 0,0 0 0 0 0,0 0 0 0 0,0 0 0 0 0,0 0-1 0 0,0 0 1 0 0,1 0 0 0 0,-1 0 0 0 0,0 0 0 0 0,0 1 0 0 0,0-1 0 0 0,0 0 0 0 0,0 0 0 0 0,0 1-1 0 0,1-1 1 0 0,-1 1 0 0 0,0-1-115 0 0,-55 10 975 0 0,48-8-891 0 0,0-1-1 0 0,0 2 0 0 0,0-1 0 0 0,1 1 0 0 0,-1 0 0 0 0,1 0 0 0 0,0 1 0 0 0,0 0 0 0 0,0 1 0 0 0,0-1 0 0 0,1 1 0 0 0,0 1 0 0 0,0-1 0 0 0,0 1 0 0 0,1 0 0 0 0,-1 0 0 0 0,2 1 0 0 0,-1-1 0 0 0,1 1 0 0 0,0 0 0 0 0,0 1 0 0 0,0-1 0 0 0,1 0 0 0 0,1 1 0 0 0,-1 0 0 0 0,0 3-83 0 0,5-7 22 0 0,0-1 0 0 0,0 1-1 0 0,0-1 1 0 0,1 1-1 0 0,-1-1 1 0 0,1 0 0 0 0,0 0-1 0 0,-1 0 1 0 0,1 0-1 0 0,1 0 1 0 0,-1-1-1 0 0,0 1 1 0 0,1-1 0 0 0,-1 0-1 0 0,1 0 1 0 0,0 0-1 0 0,-1-1 1 0 0,1 1 0 0 0,0-1-1 0 0,0 0 1 0 0,0 0-1 0 0,0 0 1 0 0,0-1 0 0 0,0 1-1 0 0,1-1 1 0 0,-1 0-1 0 0,0 0 1 0 0,0-1 0 0 0,0 1-1 0 0,0-1 1 0 0,0 0-1 0 0,1 0-21 0 0,-3 1-6 0 0,11-2-76 0 0,-1-1 1 0 0,0-1-1 0 0,0 0 1 0 0,0 0-1 0 0,-1-1 0 0 0,1-1 1 0 0,-1 0-1 0 0,-1-1 0 0 0,1 0 1 0 0,-1 0-1 0 0,0-1 0 0 0,-1 0 1 0 0,1-1-1 0 0,-2 0 1 0 0,1-1-1 0 0,-1 1 0 0 0,-1-2 1 0 0,0 1-1 0 0,0-1 0 0 0,-1 0 1 0 0,-1 0-1 0 0,0-1 0 0 0,0 0 1 0 0,-1 0-1 0 0,0 0 1 0 0,-1 0-1 0 0,0-3 82 0 0,19-318 369 0 0,-23 273 77 0 0,-5 201 135 0 0,20 33-56 0 0,20 28 381 0 0,-31-200-911 0 0,0 0 1 0 0,0-1-1 0 0,0 0 0 0 0,0 1 1 0 0,1-1-1 0 0,-1-1 1 0 0,0 1-1 0 0,1 0 0 0 0,-1-1 1 0 0,0 0-1 0 0,1 1 1 0 0,-1-1-1 0 0,1-1 0 0 0,-1 1 1 0 0,0 0-1 0 0,1-1 1 0 0,-1 0-1 0 0,0 1 0 0 0,0-2 1 0 0,1 1-1 0 0,-1 0 1 0 0,0 0-1 0 0,0-1 0 0 0,0 0 1 0 0,1-1 4 0 0,0 2 1 0 0,159-23-737 0 0,-157 24 724 0 0,-1 0 0 0 0,1 0 0 0 0,0 1 1 0 0,0 0-1 0 0,0 0 0 0 0,0 0 0 0 0,-1 1 1 0 0,1 0-1 0 0,-1 0 0 0 0,1 0 0 0 0,-1 1 1 0 0,0 0-1 0 0,0 0 0 0 0,0 0 0 0 0,0 1 1 0 0,0-1-1 0 0,-1 1 0 0 0,0 0 0 0 0,0 0 0 0 0,0 1 1 0 0,0 0-1 0 0,-1-1 0 0 0,1 1 0 0 0,-1 0 1 0 0,2 5 11 0 0,-4-7 52 0 0,0 1 0 0 0,-1-1-1 0 0,1 1 1 0 0,-1-1 0 0 0,0 1 0 0 0,0-1 0 0 0,0 1 0 0 0,0-1 0 0 0,-1 1 0 0 0,1-1 0 0 0,-1 1 0 0 0,0-1 0 0 0,0 1-1 0 0,0-1 1 0 0,0 0 0 0 0,-1 0 0 0 0,0 0 0 0 0,1 0 0 0 0,-1 0 0 0 0,0 0 0 0 0,0 0 0 0 0,-1 0 0 0 0,1-1 0 0 0,0 1-1 0 0,-1-1 1 0 0,0 1 0 0 0,1-1 0 0 0,-1 0 0 0 0,0 0 0 0 0,0 0 0 0 0,0-1 0 0 0,-1 1 0 0 0,0 0-52 0 0,-117 41 701 0 0,-54-35-2270 0 0,161-10 1058 0 0,1 0 0 0 0,0-1 0 0 0,0 0 1 0 0,0-1-1 0 0,0 0 0 0 0,0-1 0 0 0,1 0 0 0 0,0-1 0 0 0,0-1 0 0 0,0 0 1 0 0,1-1-1 0 0,0 0 0 0 0,1 0 0 0 0,-1-1 0 0 0,2 0 0 0 0,-1-1 0 0 0,1 0 1 0 0,-4-7 510 0 0,-6-14-1464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8:4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80 1724 0 0,'2'-6'5573'0'0,"0"37"-4516"0"0,1 2-719 0 0,2 0-1 0 0,2 0 1 0 0,1-1 0 0 0,1 0-1 0 0,2 0 1 0 0,1-1 0 0 0,1-1-1 0 0,2 0 1 0 0,11 17-338 0 0,12 28 423 0 0,7 44-1223 0 0,-45-117 378 0 0,-33 7-1734 0 0,-66-40-2831 0 0,72 21 4360 0 0</inkml:trace>
  <inkml:trace contextRef="#ctx0" brushRef="#br0" timeOffset="683.807">179 572 3136 0 0,'-162'-151'5079'0'0,"160"149"-4994"0"0,1-1 1 0 0,-1 1 0 0 0,0 0 0 0 0,1-1-1 0 0,0 1 1 0 0,-1-1 0 0 0,1 0-1 0 0,0 1 1 0 0,0-1 0 0 0,1 0-1 0 0,-1 0 1 0 0,1 0 0 0 0,-1 1 0 0 0,1-1-1 0 0,0 0 1 0 0,0 0 0 0 0,0 0-1 0 0,0 0 1 0 0,1 0 0 0 0,-1 0 0 0 0,1 1-1 0 0,0-1 1 0 0,-1 0 0 0 0,1 0-1 0 0,1 1 1 0 0,-1-1 0 0 0,0 1-1 0 0,1-1 1 0 0,-1 1 0 0 0,1-1 0 0 0,0 1-1 0 0,-1 0 1 0 0,1 0 0 0 0,0 0-1 0 0,1 0 1 0 0,-1 0 0 0 0,0 0-1 0 0,0 1 1 0 0,1-1 0 0 0,-1 1 0 0 0,1-1-86 0 0,117-48 379 0 0,-109 47-269 0 0,95-24-180 0 0,-83 24 40 0 0,0-2-1 0 0,0 0 1 0 0,0-2 0 0 0,-1 0-1 0 0,0-2 1 0 0,0 0 0 0 0,-1-2-1 0 0,0 0 1 0 0,-1-1-1 0 0,0-1 1 0 0,-1-1 0 0 0,10-9 30 0 0,5-48 6 0 0,-34 70 49 0 0,0 1-23 0 0,-1-36 321 0 0,12 295 424 0 0,23 48-79 0 0,-33-308-716 0 0,-1 1-1 0 0,0-1 0 0 0,1 1 1 0 0,-1-1-1 0 0,0 0 1 0 0,1 1-1 0 0,-1-1 0 0 0,0 1 1 0 0,1-1-1 0 0,-1 1 1 0 0,1-1-1 0 0,-1 1 0 0 0,1 0 1 0 0,-1-1-1 0 0,1 1 1 0 0,-1-1-1 0 0,1 1 0 0 0,0 0 1 0 0,-1 0-1 0 0,1-1 1 0 0,0 1-1 0 0,-1 0 0 0 0,1 0 1 0 0,-1 0-1 0 0,1 0 1 0 0,0 0-1 0 0,-1-1 1 0 0,1 1-1 0 0,0 0 0 0 0,-1 1 1 0 0,1-1-1 0 0,0 0 1 0 0,-1 0-1 0 0,1 0 0 0 0,0 0 1 0 0,-1 0-1 0 0,1 1 1 0 0,0-1-1 0 0,-1 0 0 0 0,1 1 1 0 0,-1-1-1 0 0,1 0 1 0 0,-1 1-1 0 0,1-1 0 0 0,-1 1 1 0 0,1-1-1 0 0,-1 1 1 0 0,1-1-1 0 0,-1 1 0 0 0,1-1 1 0 0,-1 1-1 0 0,0-1 1 0 0,1 1-1 0 0,-1-1 0 0 0,0 1 19 0 0,26-63-744 0 0,22-41-584 0 0,-16 121 975 0 0,-4 4 334 0 0,-19-14 41 0 0,1 0 0 0 0,1 0 0 0 0,0-1 0 0 0,0 0 0 0 0,0-1 0 0 0,1 0 0 0 0,-1-1 0 0 0,1 0 0 0 0,1-1 0 0 0,-1 0 0 0 0,5 0-22 0 0,-1-1-6 0 0,0-1-1 0 0,0-1 0 0 0,0-1 1 0 0,0 0-1 0 0,0-1 0 0 0,0 0 1 0 0,0-1-1 0 0,0-1 0 0 0,0-1 1 0 0,-1 0-1 0 0,1-1 0 0 0,-1-1 1 0 0,-1 0-1 0 0,1-1 0 0 0,-1-1 1 0 0,0 0-1 0 0,0 0 0 0 0,-1-2 1 0 0,3-2 6 0 0,-14 9-5 0 0,1 0-1 0 0,0 0 1 0 0,-1 0 0 0 0,1 0 0 0 0,-1 0 0 0 0,0 0 0 0 0,0-1 0 0 0,0 1 0 0 0,-1-1 0 0 0,1 1 0 0 0,-1-1 0 0 0,0 0-1 0 0,0 1 1 0 0,0-1 0 0 0,0 0 0 0 0,-1 0 0 0 0,0 0 0 0 0,1 0 0 0 0,-1 0 0 0 0,-1 1 0 0 0,1-1 0 0 0,-1 0 0 0 0,1 0-1 0 0,-1 0 1 0 0,0 0 0 0 0,0 1 0 0 0,-1-1 0 0 0,1 0 0 0 0,-1 1 0 0 0,0 0 0 0 0,0-1 0 0 0,0 1 0 0 0,0 0 0 0 0,0 0 0 0 0,-1 0-1 0 0,0 0 1 0 0,1 0 0 0 0,-1 0 0 0 0,-2-1 5 0 0,-3-3 55 0 0,-1 0-1 0 0,1 0 1 0 0,-1 1 0 0 0,0 0-1 0 0,-1 1 1 0 0,1 0 0 0 0,-1 0-1 0 0,0 1 1 0 0,0 0 0 0 0,-1 1-1 0 0,1 0 1 0 0,-1 1 0 0 0,-6-1-55 0 0,10 1 24 0 0,0 1 0 0 0,0 0 1 0 0,0 1-1 0 0,0-1 0 0 0,0 1 0 0 0,0 1 1 0 0,0 0-1 0 0,0 0 0 0 0,0 0 1 0 0,0 0-1 0 0,0 1 0 0 0,1 1 1 0 0,-1-1-1 0 0,0 1 0 0 0,1 0 1 0 0,0 0-1 0 0,0 1 0 0 0,0 0 0 0 0,0 0 1 0 0,1 0-1 0 0,-1 1 0 0 0,1-1 1 0 0,0 2-1 0 0,0-1 0 0 0,1 0 1 0 0,0 1-1 0 0,0 0 0 0 0,0 0 1 0 0,0 0-1 0 0,1 0 0 0 0,0 1 0 0 0,1-1 1 0 0,-2 5-25 0 0,5-5-28 0 0,1 1 1 0 0,0 0-1 0 0,0-1 1 0 0,0 1-1 0 0,1-1 1 0 0,-1 0-1 0 0,2 0 1 0 0,-1 0-1 0 0,1 0 1 0 0,0-1-1 0 0,0 1 1 0 0,0-1-1 0 0,1 0 1 0 0,0 0-1 0 0,0-1 1 0 0,1 1 27 0 0,16 15-975 0 0,2-1 0 0 0,0-2 0 0 0,0 0 0 0 0,2-1 0 0 0,0-2 0 0 0,1-1 0 0 0,0-1 0 0 0,1-1 1 0 0,3 0 974 0 0,0-2-1226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8:0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68 2144 0 0,'3'-3'604'0'0,"57"-62"3617"0"0,-98 68-3464 0 0,25-1-692 0 0,1 1-1 0 0,0 0 1 0 0,0 1-1 0 0,1 1 1 0 0,-1 0-1 0 0,1 0 1 0 0,0 1-1 0 0,0 0 1 0 0,1 1-1 0 0,0 0 1 0 0,0 1-1 0 0,1 0 1 0 0,-1 0-1 0 0,2 1 1 0 0,-1 1-1 0 0,1-1 1 0 0,1 1-1 0 0,0 0 1 0 0,0 1-1 0 0,1 0 1 0 0,1 0-1 0 0,-1 0 1 0 0,2 1-1 0 0,0 0 1 0 0,0-1-1 0 0,1 2 1 0 0,0-1-1 0 0,1 0 1 0 0,1 0-1 0 0,0 1 1 0 0,0 0-65 0 0,5 19 238 0 0,1-1 1 0 0,1 1-1 0 0,1-1 1 0 0,2-1 0 0 0,2 0-1 0 0,0 0 1 0 0,2-1 0 0 0,1 0-1 0 0,1-1 1 0 0,14 18-239 0 0,-8-12 125 0 0,-2 1 1 0 0,-1 1-1 0 0,-2 1 0 0 0,-2 0 1 0 0,-1 1-1 0 0,5 25-125 0 0,-35 32-1014 0 0,16-93 851 0 0,-1 0 0 0 0,0-1 0 0 0,0 1 0 0 0,0-1 0 0 0,0 1 0 0 0,0-1 0 0 0,0 0 0 0 0,-1 0 0 0 0,1 0 0 0 0,0 0 0 0 0,-1-1 0 0 0,1 1 0 0 0,0 0 0 0 0,-1-1 0 0 0,1 0 0 0 0,-1 1 0 0 0,1-1 0 0 0,-1 0 0 0 0,1 0 0 0 0,0-1 0 0 0,-1 1 1 0 0,1 0-1 0 0,-1-1 0 0 0,1 0 0 0 0,0 1 0 0 0,-1-1 0 0 0,1 0 0 0 0,0 0 163 0 0,-88-53-3927 0 0,66 32 2731 0 0</inkml:trace>
  <inkml:trace contextRef="#ctx0" brushRef="#br0" timeOffset="481.052">4 450 2164 0 0,'-4'-5'3918'0'0,"49"-15"-2703"0"0,21 6-830 0 0,0 2 0 0 0,1 4 0 0 0,0 2 0 0 0,32 3-385 0 0,-26 1-2 0 0,47-3-204 0 0,-119 5 204 0 0,21 9 145 0 0,-25-5-104 0 0,0 1-1 0 0,0-1 0 0 0,1 1 1 0 0,0 0-1 0 0,0 0 1 0 0,0 0-1 0 0,1 0 0 0 0,-1 0 1 0 0,1 0-1 0 0,0 0 1 0 0,1 0-1 0 0,-1 0 1 0 0,1 0-1 0 0,0 1 0 0 0,1-1 1 0 0,-1 0-1 0 0,1 0 1 0 0,0 0-1 0 0,0 0 0 0 0,1 0 1 0 0,-1 0-1 0 0,1 0 1 0 0,0 0-1 0 0,0 0 1 0 0,1-1-1 0 0,0 1 0 0 0,-1-1 1 0 0,1 0-1 0 0,1 0 1 0 0,0 1-39 0 0,2 3-128 0 0,0 0 0 0 0,0-1 1 0 0,1 0-1 0 0,0-1 0 0 0,0 1 1 0 0,1-1-1 0 0,-1 0 1 0 0,2-1-1 0 0,-1 0 0 0 0,0-1 1 0 0,1 1-1 0 0,0-1 1 0 0,0-1-1 0 0,0 0 0 0 0,0 0 1 0 0,4 0 127 0 0,3-20-5707 0 0,-24 0 4521 0 0</inkml:trace>
  <inkml:trace contextRef="#ctx0" brushRef="#br0" timeOffset="734.713">632 248 1504 0 0,'-11'-31'6177'0'0,"11"21"-6817"0"0,-1 1-3909 0 0,1 9 3185 0 0</inkml:trace>
  <inkml:trace contextRef="#ctx0" brushRef="#br0" timeOffset="1010.889">636 242 1544 0 0,'26'11'4307'0'0,"6"12"-3965"0"0,-2 1 1 0 0,0 1 0 0 0,-2 2 0 0 0,-1 1 0 0 0,-1 1 0 0 0,-1 1 0 0 0,-2 1-1 0 0,6 14-342 0 0,9 50 2264 0 0,-38-95-2242 0 0,-1 1 0 0 0,1 0-1 0 0,-1-1 1 0 0,1 1 0 0 0,-1 0 0 0 0,0-1 0 0 0,1 1-1 0 0,-1-1 1 0 0,0 1 0 0 0,1-1 0 0 0,-1 1 0 0 0,0-1 0 0 0,1 1-1 0 0,-1-1 1 0 0,0 0 0 0 0,0 1 0 0 0,0-1 0 0 0,1 0-1 0 0,-1 0 1 0 0,0 0 0 0 0,0 0 0 0 0,0 0 0 0 0,0 1-1 0 0,1-1 1 0 0,-1-1 0 0 0,0 1 0 0 0,0 0 0 0 0,0 0 0 0 0,0 0-1 0 0,0 0 1 0 0,1-1 0 0 0,-1 1 0 0 0,0 0 0 0 0,0-1-1 0 0,1 1 1 0 0,-1 0 0 0 0,0-1 0 0 0,0 1 0 0 0,1-1-1 0 0,-1 1 1 0 0,1-1 0 0 0,-1 0 0 0 0,0 1 0 0 0,1-1 0 0 0,-1 0-1 0 0,1 1 1 0 0,-1-1 0 0 0,1 0 0 0 0,-1 0-22 0 0,-5-11-109 0 0,1-1 0 0 0,0 0 1 0 0,0 0-1 0 0,2 0 0 0 0,-1-1 1 0 0,2 1-1 0 0,0-1 0 0 0,0 0 1 0 0,1 0-1 0 0,1 1 0 0 0,0-1 1 0 0,1 0-1 0 0,1 0 0 0 0,0 1 1 0 0,1-1-1 0 0,0 1 0 0 0,1-1 1 0 0,1 1-1 0 0,0 0 0 0 0,5-9 109 0 0,65-76-6441 0 0,-62 87 5234 0 0</inkml:trace>
  <inkml:trace contextRef="#ctx0" brushRef="#br0" timeOffset="1430.2">1132 521 2280 0 0,'28'0'4768'0'0,"13"-50"-4417"0"0,-38 45-81 0 0,14-26-418 0 0,-2 0 0 0 0,-1 0 0 0 0,-2-2 0 0 0,-1 1 0 0 0,-1-2-1 0 0,-2 1 1 0 0,-1-5 148 0 0,7-18-83 0 0,-11 44 20 0 0,0 6 173 0 0,3 52 558 0 0,89 75 686 0 0,-84-112-1255 0 0,-1 1 0 0 0,0 0 0 0 0,0 0-1 0 0,-1 1 1 0 0,0 0 0 0 0,-1 1 0 0 0,0 0 0 0 0,-1 0 0 0 0,-1 0-1 0 0,0 1 1 0 0,0 0 0 0 0,-1 0 0 0 0,1 10-99 0 0,-19 24-51 0 0,10-45-225 0 0,0 0-1 0 0,0 0 1 0 0,-1-1-1 0 0,1 1 1 0 0,-1-1-1 0 0,1 0 0 0 0,-1 0 1 0 0,0 0-1 0 0,1 0 1 0 0,-1 0-1 0 0,0-1 1 0 0,1 0-1 0 0,-1 0 0 0 0,0 0 1 0 0,0 0-1 0 0,1-1 1 0 0,-1 1-1 0 0,0-1 1 0 0,1 0-1 0 0,-1 0 0 0 0,0 0 1 0 0,1-1-1 0 0,-1 1 1 0 0,1-1-1 0 0,0 0 1 0 0,-1 0 276 0 0,-16-16-1478 0 0</inkml:trace>
  <inkml:trace contextRef="#ctx0" brushRef="#br0" timeOffset="1697.739">1784 53 1080 0 0,'-9'-9'7521'0'0,"2"38"-6322"0"0,61 212 785 0 0,-39-203-1822 0 0,31 145-974 0 0,-47-179 607 0 0,1 0-1 0 0,-1-1 1 0 0,0 1 0 0 0,0-1-1 0 0,-1 1 1 0 0,1-1-1 0 0,-1 0 1 0 0,0 1-1 0 0,0-1 1 0 0,0 0-1 0 0,0 0 1 0 0,0 0-1 0 0,-1-1 1 0 0,1 1-1 0 0,-1 0 1 0 0,0-1 0 0 0,0 0-1 0 0,0 1 1 0 0,0-1-1 0 0,0 0 1 0 0,0-1-1 0 0,0 1 1 0 0,-1-1-1 0 0,1 1 1 0 0,-1-1-1 0 0,1 0 1 0 0,-1 0-1 0 0,1 0 1 0 0,-1-1 0 0 0,0 1-1 0 0,0-1 1 0 0,1 0-1 0 0,-1 0 1 0 0,0-1-1 0 0,1 1 1 0 0,-1 0-1 0 0,-2-2 206 0 0,-17 2-1248 0 0</inkml:trace>
  <inkml:trace contextRef="#ctx0" brushRef="#br0" timeOffset="1979.401">1566 365 2456 0 0,'16'-12'1168'0'0,"3"0"-228"0"0,5 1-84 0 0,2 1-155 0 0,4 1-113 0 0,-1-2-132 0 0,6 4-160 0 0,-1-1-152 0 0,-2 4-244 0 0,5 1 12 0 0,-2-3-692 0 0,0 6 60 0 0,-1 0-729 0 0,-2-5 65 0 0,1 4 12 0 0</inkml:trace>
  <inkml:trace contextRef="#ctx0" brushRef="#br0" timeOffset="34401.32">616 1458 1348 0 0,'0'0'697'0'0,"0"0"-83"0"0,3-4-26 0 0,53-47 3335 0 0,-56 51-3685 0 0,0 0-7 0 0,0 0 21 0 0,0 0 25 0 0,-1 82 1054 0 0,3 0 0 0 0,5 0 0 0 0,2-1 1 0 0,15 53-1332 0 0,41 130 883 0 0,-63-260-1174 0 0,7 21 31 0 0,-17-20-2940 0 0,-19-56-1323 0 0,-4-5 1719 0 0,20 23 1470 0 0</inkml:trace>
  <inkml:trace contextRef="#ctx0" brushRef="#br0" timeOffset="34650.671">646 1470 1348 0 0,'-26'-93'7764'0'0,"29"86"-7653"0"0,0-1 0 0 0,0 1 1 0 0,1 0-1 0 0,0 0 0 0 0,1 1 1 0 0,-1-1-1 0 0,1 1 0 0 0,1 0 1 0 0,-1 0-1 0 0,1 1 0 0 0,0-1 1 0 0,0 1-1 0 0,0 1 0 0 0,1-1 1 0 0,0 1-1 0 0,0 0 0 0 0,0 1 1 0 0,0-1-1 0 0,1 2 1 0 0,-1-1-1 0 0,1 1 0 0 0,5-1-111 0 0,185-19-781 0 0,-189 22 518 0 0,0 0-1 0 0,0 1 0 0 0,1 0 0 0 0,-1 0 1 0 0,0 1-1 0 0,0 1 0 0 0,0-1 1 0 0,-1 1-1 0 0,1 1 0 0 0,0 0 0 0 0,-1 0 1 0 0,0 0-1 0 0,2 3 264 0 0,-1 23-4233 0 0,-26-8 2922 0 0</inkml:trace>
  <inkml:trace contextRef="#ctx0" brushRef="#br0" timeOffset="34947.29">564 1620 1496 0 0,'9'3'3047'0'0,"13"-5"-2586"0"0,-20 1-181 0 0,539-75 5150 0 0,-540 77-5373 0 0,1 1 0 0 0,-1-1 0 0 0,1 1 0 0 0,-1 0 0 0 0,0-1 0 0 0,0 1-1 0 0,0 0 1 0 0,0 0 0 0 0,0 0 0 0 0,0 0 0 0 0,0 0 0 0 0,0 0 0 0 0,-1 0 0 0 0,1 0-1 0 0,-1 0 1 0 0,0 0 0 0 0,1 1 0 0 0,-1-1 0 0 0,0 0 0 0 0,0 0 0 0 0,-1 0 0 0 0,1 0-1 0 0,0 0 1 0 0,-1 1 0 0 0,1-1 0 0 0,-1 0 0 0 0,1 0 0 0 0,-1 0 0 0 0,0 0-57 0 0,-1 11 234 0 0,3-4-293 0 0,0 0-1 0 0,0-1 0 0 0,0 1 1 0 0,1 0-1 0 0,1-1 0 0 0,-1 1 1 0 0,1-1-1 0 0,1 0 0 0 0,0 0 1 0 0,0 0-1 0 0,0 0 0 0 0,1-1 1 0 0,0 0-1 0 0,0 0 0 0 0,1 0 1 0 0,2 1 59 0 0,-11 4-8482 0 0,-1-16 7180 0 0</inkml:trace>
  <inkml:trace contextRef="#ctx0" brushRef="#br0" timeOffset="35228.187">1161 1325 1784 0 0,'0'-12'1032'0'0,"2"1"-284"0"0,-2 2-160 0 0,-2 2-84 0 0,4 1-180 0 0,-2 0-32 0 0,1 1-388 0 0,-1 2-124 0 0,0 3-240 0 0,0 0-452 0 0,0 0-428 0 0,0 0-24 0 0</inkml:trace>
  <inkml:trace contextRef="#ctx0" brushRef="#br0" timeOffset="35830.613">1277 1464 1280 0 0,'70'238'7514'0'0,"-69"-209"-5408"0"0,1-47-1320 0 0,1-3-740 0 0,-3 14-52 0 0,0 0 0 0 0,1-1 0 0 0,0 1 1 0 0,0 0-1 0 0,1 0 0 0 0,-1 0 0 0 0,2 0 1 0 0,-1 0-1 0 0,1 0 0 0 0,0 1 0 0 0,0-1 1 0 0,1 1-1 0 0,0 0 0 0 0,0 0 0 0 0,1 0 0 0 0,-1 0 1 0 0,2 0 5 0 0,35 20-210 0 0,44 77 60 0 0,-80-82 145 0 0,1 0 0 0 0,0-1 0 0 0,1 0-1 0 0,0 0 1 0 0,0 0 0 0 0,1 0-1 0 0,0-1 1 0 0,0-1 0 0 0,1 1 0 0 0,-1-1-1 0 0,1-1 1 0 0,3 1 5 0 0,0-4-152 0 0,1-1 0 0 0,0 0 0 0 0,0-1 0 0 0,0-1 0 0 0,0 0 0 0 0,-1 0 0 0 0,1-1 0 0 0,0-1 0 0 0,-1 0 0 0 0,0-1 0 0 0,0-1 1 0 0,0 1-1 0 0,0-2 0 0 0,0 0 0 0 0,-1 0 0 0 0,0-1 0 0 0,-1 0 0 0 0,0-1 0 0 0,0 0 0 0 0,0-1 0 0 0,-1 0 0 0 0,0 0 0 0 0,-1-1 0 0 0,1-2 152 0 0,-5 10 2 0 0,0-1 1 0 0,0 0-1 0 0,-1 0 0 0 0,1 0 0 0 0,-1-1 0 0 0,0 1 1 0 0,0-1-1 0 0,0 1 0 0 0,-1-1 0 0 0,1 0 1 0 0,-1 0-1 0 0,0 0 0 0 0,0-1 0 0 0,0 1 1 0 0,0 0-1 0 0,-1-1 0 0 0,0 1 0 0 0,0-1 1 0 0,0 0-1 0 0,-1 1 0 0 0,1-1 0 0 0,-1 0 1 0 0,0 1-1 0 0,0-1 0 0 0,-1 0 0 0 0,1 1 1 0 0,-1-1-1 0 0,0 1 0 0 0,-1-1 0 0 0,1 1 1 0 0,-1-1-1 0 0,0 1 0 0 0,0 0 0 0 0,0 0 1 0 0,0 0-1 0 0,-1 0 0 0 0,1 0 0 0 0,-1 0 1 0 0,0 1-1 0 0,-1-1 0 0 0,1 1 0 0 0,0 0 1 0 0,-1 0-1 0 0,0 0 0 0 0,0 0 0 0 0,0 1 1 0 0,0 0-1 0 0,0-1 0 0 0,-2 1-2 0 0,-10-2 157 0 0,0 2 0 0 0,0 0 1 0 0,0 1-1 0 0,-1 0 0 0 0,1 1 0 0 0,0 1 1 0 0,0 1-1 0 0,-1 0 0 0 0,1 1 0 0 0,1 1 0 0 0,-1 0 1 0 0,0 1-1 0 0,1 1 0 0 0,0 1 0 0 0,1 0 1 0 0,-1 0-1 0 0,1 2 0 0 0,1 0 0 0 0,-1 0 0 0 0,1 1 1 0 0,-8 9-158 0 0,19-18 16 0 0,0 0 0 0 0,1 0 1 0 0,-1 0-1 0 0,0 0 1 0 0,1 0-1 0 0,-1 1 0 0 0,1-1 1 0 0,-1 0-1 0 0,1 1 1 0 0,0-1-1 0 0,-1 1 0 0 0,1-1 1 0 0,0 1-1 0 0,0 0 1 0 0,0-1-1 0 0,0 1 0 0 0,0 0 1 0 0,1 0-1 0 0,-1 0 0 0 0,0 0 1 0 0,1 0-1 0 0,0-1 1 0 0,-1 1-1 0 0,1 0 0 0 0,0 0 1 0 0,0 0-1 0 0,0 0 1 0 0,0 0-1 0 0,0 0 0 0 0,1 0 1 0 0,-1 0-1 0 0,0 0 1 0 0,1 0-1 0 0,0 0 0 0 0,-1 0 1 0 0,1-1-1 0 0,0 1 0 0 0,0 0 1 0 0,0 0-1 0 0,0-1 1 0 0,0 1-1 0 0,0-1 0 0 0,1 1 1 0 0,-1-1-1 0 0,1 1-16 0 0,89 27 267 0 0,-68-29-366 0 0,0 0 1 0 0,1-2-1 0 0,-1 0 1 0 0,0-2-1 0 0,0 0 1 0 0,-1-2 0 0 0,1 0-1 0 0,-1-1 1 0 0,0-2-1 0 0,-1 0 1 0 0,0-1-1 0 0,8-7 99 0 0,-22 12-20 0 0,-1 0-1 0 0,0 0 1 0 0,0-1-1 0 0,0 0 1 0 0,-1 0-1 0 0,0 0 1 0 0,0-1-1 0 0,-1 0 1 0 0,1 0-1 0 0,-2 0 1 0 0,1 0-1 0 0,-1-1 0 0 0,0 1 1 0 0,0-1-1 0 0,-1 0 1 0 0,0 0-1 0 0,-1 0 1 0 0,1 0-1 0 0,-2 0 1 0 0,1 0-1 0 0,-1 0 1 0 0,0 0-1 0 0,-1 0 1 0 0,0-4 20 0 0,-2-10 90 0 0,-1 0 0 0 0,0 1 0 0 0,-2-1 0 0 0,0 1 0 0 0,-2 1 0 0 0,0-1 0 0 0,-1 1 0 0 0,-6-8-90 0 0,5 8 248 0 0,-1 0 1 0 0,-1 2-1 0 0,0-1 1 0 0,-1 1 0 0 0,-1 1-1 0 0,-1 1 1 0 0,0 0-1 0 0,-2 0 1 0 0,1 2 0 0 0,-2 0-1 0 0,0 1 1 0 0,0 1-1 0 0,-1 0 1 0 0,-4 0-249 0 0,20 13-17 0 0,0 0 1 0 0,0 1-1 0 0,0-1 0 0 0,0 1 0 0 0,0-1 1 0 0,1 1-1 0 0,-1 0 0 0 0,1 0 1 0 0,-1 1-1 0 0,1-1 0 0 0,0 0 1 0 0,0 1-1 0 0,0-1 0 0 0,0 1 0 0 0,0 0 1 0 0,1 0-1 0 0,-1-1 0 0 0,1 1 1 0 0,-1 0-1 0 0,1 0 0 0 0,0 0 1 0 0,1 1-1 0 0,-1-1 0 0 0,0 0 0 0 0,1 0 1 0 0,0 0-1 0 0,0 1 0 0 0,0-1 1 0 0,0 0-1 0 0,0 0 0 0 0,0 1 1 0 0,1-1-1 0 0,0 0 0 0 0,0 0 0 0 0,0 0 1 0 0,0 0-1 0 0,0 0 0 0 0,0 0 1 0 0,1 0-1 0 0,-1 0 0 0 0,2 0 17 0 0,18 64-1992 0 0,4-1 0 0 0,3-2-1 0 0,2 0 1 0 0,3-2 0 0 0,17 19 1992 0 0,-24-36-1312 0 0,0-5 24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8:5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135 232 1576 0 0,'0'0'580'0'0,"3"-12"518"0"0,42-27 1491 0 0,-44 39-2483 0 0,-1 1 1 0 0,0-1 0 0 0,1 1 0 0 0,-1-1 0 0 0,1 1 0 0 0,-1-1 0 0 0,1 0-1 0 0,-1 1 1 0 0,1-1 0 0 0,-1 0 0 0 0,1 0 0 0 0,0 1 0 0 0,-1-1 0 0 0,1 0-1 0 0,-1 0 1 0 0,1 0 0 0 0,0 0 0 0 0,-1 1 0 0 0,1-1 0 0 0,0 0 0 0 0,-1 0 0 0 0,1 0-1 0 0,-1-1 1 0 0,1 1 0 0 0,0 0 0 0 0,-1 0 0 0 0,1 0 0 0 0,-1 0 0 0 0,1 0-1 0 0,0-1 1 0 0,-1 1 0 0 0,1 0 0 0 0,-1-1 0 0 0,1 1 0 0 0,-1 0 0 0 0,1-1-1 0 0,-1 1 1 0 0,1-1 0 0 0,-1 1 0 0 0,1 0 0 0 0,-1-1 0 0 0,0 1 0 0 0,1-1-107 0 0,-2 242 1713 0 0,68 107-713 0 0,-56-295-2969 0 0,-31-78-3741 0 0,14 17 4609 0 0,-6-7-234 0 0,-1 1 59 0 0</inkml:trace>
  <inkml:trace contextRef="#ctx0" brushRef="#br0" timeOffset="605.61">105 622 1280 0 0,'-104'-81'7659'0'0,"170"49"-5718"0"0,95 4-1824 0 0,-107 21-365 0 0,0-2 0 0 0,0-2-1 0 0,-1-3 1 0 0,0-2 0 0 0,34-17 248 0 0,-83 31-3 0 0,0 0-1 0 0,0 0 1 0 0,-1 0-1 0 0,1 0 0 0 0,-1-1 1 0 0,0 1-1 0 0,0-1 1 0 0,0 0-1 0 0,0 0 1 0 0,0 0-1 0 0,-1 0 0 0 0,1-1 1 0 0,-1 1-1 0 0,0-1 1 0 0,0 1-1 0 0,0-1 1 0 0,0 0-1 0 0,-1 0 1 0 0,1 0-1 0 0,-1 0 0 0 0,0 0 1 0 0,-1 0-1 0 0,1 0 1 0 0,0 0-1 0 0,-1 0 1 0 0,0 0-1 0 0,0-1 1 0 0,-1 1-1 0 0,1 0 0 0 0,-1 0 1 0 0,0 0-1 0 0,0 0 1 0 0,0 0-1 0 0,0 0 1 0 0,-1 0-1 0 0,1 0 0 0 0,-1 1 1 0 0,-2-4 3 0 0,-17-42 588 0 0,19 368-115 0 0,2-81 291 0 0,2-254-1102 0 0,1 0 1 0 0,0 0 0 0 0,1 1-1 0 0,1-1 1 0 0,0 1 0 0 0,1 0-1 0 0,1 0 1 0 0,0 0-1 0 0,1 1 1 0 0,1 1 0 0 0,1-3 337 0 0,-8 14-79 0 0,1 0 1 0 0,-1 1 0 0 0,0-1 0 0 0,0 1-1 0 0,1 0 1 0 0,-1-1 0 0 0,1 1-1 0 0,-1 0 1 0 0,1 1 0 0 0,-1-1 0 0 0,1 0-1 0 0,-1 1 1 0 0,1-1 0 0 0,0 1-1 0 0,0 0 1 0 0,-1 0 0 0 0,1 0 0 0 0,0 0-1 0 0,-1 0 1 0 0,1 1 0 0 0,0-1 0 0 0,-1 1-1 0 0,1 0 1 0 0,-1-1 0 0 0,1 1-1 0 0,-1 0 1 0 0,1 1 0 0 0,-1-1 0 0 0,1 0-1 0 0,-1 1 1 0 0,0-1 0 0 0,0 1-1 0 0,0 0 1 0 0,0 0 0 0 0,0 0 0 0 0,0 0-1 0 0,-1 0 1 0 0,1 0 0 0 0,0 0-1 0 0,-1 1 79 0 0,9 6 25 0 0,7 2-133 0 0</inkml:trace>
  <inkml:trace contextRef="#ctx0" brushRef="#br0" timeOffset="1212.483">1303 529 1632 0 0,'-3'-1'157'0'0,"0"-1"-1"0"0,-1 1 0 0 0,1 0 1 0 0,-1 0-1 0 0,1 0 1 0 0,-1 0-1 0 0,1 1 0 0 0,-1 0 1 0 0,0-1-1 0 0,1 1 1 0 0,-1 0-1 0 0,1 1 1 0 0,-1-1-1 0 0,0 1 0 0 0,1 0 1 0 0,-1 0-1 0 0,1 0 1 0 0,-1 0-1 0 0,1 0 0 0 0,0 1 1 0 0,0-1-1 0 0,-3 3-156 0 0,4-4 51 0 0,-11 4 157 0 0,0 0 0 0 0,1 1 0 0 0,0 1 0 0 0,0 0 0 0 0,0 0 0 0 0,1 1 0 0 0,0 0-1 0 0,0 1 1 0 0,0 1 0 0 0,1 0 0 0 0,1 0 0 0 0,0 0 0 0 0,0 1 0 0 0,-4 6-208 0 0,13-14 31 0 0,-1-1 1 0 0,1 0 0 0 0,-1 0 0 0 0,1 0-1 0 0,-1 0 1 0 0,1 1 0 0 0,0-1 0 0 0,0 0-1 0 0,-1 0 1 0 0,1 1 0 0 0,0-1 0 0 0,0 0-1 0 0,0 0 1 0 0,0 1 0 0 0,1-1 0 0 0,-1 0-1 0 0,0 0 1 0 0,0 0 0 0 0,1 1 0 0 0,-1-1-1 0 0,1 0 1 0 0,-1 0 0 0 0,1 0 0 0 0,0 0-1 0 0,-1 0 1 0 0,1 0 0 0 0,0 0 0 0 0,0 0-1 0 0,-1 0 1 0 0,1 0 0 0 0,0 0 0 0 0,0 0-1 0 0,0-1 1 0 0,0 1 0 0 0,0 0-1 0 0,0-1 1 0 0,1 1 0 0 0,-1-1 0 0 0,0 1-1 0 0,0-1 1 0 0,0 1 0 0 0,0-1 0 0 0,1 0-1 0 0,-1 1 1 0 0,0-1 0 0 0,0 0 0 0 0,1 0-1 0 0,-1 0 1 0 0,0 0 0 0 0,0 0 0 0 0,1-1-32 0 0,79 6-278 0 0,-73-5 199 0 0,96-24-369 0 0,-81 32 905 0 0,-21 19 17 0 0,2-25-458 0 0,0 0 0 0 0,0 0 0 0 0,0 0-1 0 0,0 0 1 0 0,0 0 0 0 0,0-1 0 0 0,1 0 0 0 0,-1 0-1 0 0,1 0 1 0 0,-1-1 0 0 0,0 1 0 0 0,1-1 0 0 0,-1 0 0 0 0,1 0-1 0 0,-1-1 1 0 0,1 1 0 0 0,-1-1 0 0 0,1 0 0 0 0,-1 0-1 0 0,0 0 1 0 0,0-1 0 0 0,1 0 0 0 0,-1 0 0 0 0,0 0-16 0 0,13-5-73 0 0,-1 0 1 0 0,0-2 0 0 0,0 0 0 0 0,-1-1-1 0 0,0 0 1 0 0,-1-1 0 0 0,0-1-1 0 0,-1 0 1 0 0,0-1 0 0 0,-1 0 0 0 0,0-1-1 0 0,-1 0 1 0 0,-1-1 0 0 0,0 0 0 0 0,-1-1-1 0 0,-1 0 1 0 0,0 0 0 0 0,-1-1-1 0 0,-1 0 1 0 0,-1 0 0 0 0,0-1 0 0 0,-1 1-1 0 0,-1-1 1 0 0,-1 0 0 0 0,0 0 0 0 0,-2 0-1 0 0,0 0 1 0 0,-1-7 72 0 0,1 11 187 0 0,2 0-15 0 0,-1 0 0 0 0,0 0 0 0 0,-1-1-1 0 0,0 1 1 0 0,-1 0 0 0 0,-1 0 0 0 0,0 0-1 0 0,-1 1 1 0 0,-1-1 0 0 0,0 0 0 0 0,0 1-1 0 0,-2 0 1 0 0,1 0 0 0 0,-2 1 0 0 0,0-1 0 0 0,0 1-1 0 0,-1 1 1 0 0,-9-10-172 0 0,15 19 37 0 0,0 0 1 0 0,0 1-1 0 0,0-1 1 0 0,0 1-1 0 0,0 0 0 0 0,-1 0 1 0 0,1 0-1 0 0,-1 0 1 0 0,1 0-1 0 0,0 0 0 0 0,-1 1 1 0 0,1-1-1 0 0,-1 1 1 0 0,0 0-1 0 0,1-1 0 0 0,-1 1 1 0 0,1 1-1 0 0,-1-1 1 0 0,1 0-1 0 0,-1 0 0 0 0,0 1 1 0 0,1 0-1 0 0,-1-1 1 0 0,1 1-1 0 0,0 0 0 0 0,-1 0 1 0 0,1 0-1 0 0,0 1 1 0 0,0-1-1 0 0,-1 0 0 0 0,1 1 1 0 0,0 0-1 0 0,0-1 1 0 0,1 1-1 0 0,-1 0 0 0 0,0 0 1 0 0,1 0-1 0 0,-1 0 1 0 0,1 0-1 0 0,-1 0 0 0 0,1 1 1 0 0,0-1-1 0 0,0 0 0 0 0,0 2-37 0 0,-33 112 550 0 0,38-83-532 0 0,1 0 0 0 0,1-1 1 0 0,2 0-1 0 0,1 0 0 0 0,1-1 0 0 0,2 0 1 0 0,1-1-1 0 0,8 11-18 0 0,30 80-1891 0 0,-49-117 1615 0 0,0 0 1 0 0,0 0-1 0 0,0 0 0 0 0,-1 0 0 0 0,1 1 0 0 0,-1-1 1 0 0,0 0-1 0 0,0 1 0 0 0,-1-1 0 0 0,1 1 1 0 0,-1-1-1 0 0,0 1 0 0 0,0-1 0 0 0,0 1 1 0 0,-1-1-1 0 0,0 1 0 0 0,0-1 0 0 0,0 1 1 0 0,0-1-1 0 0,-1 0 0 0 0,1 0 0 0 0,-1 0 0 0 0,0 0 1 0 0,0 0-1 0 0,-1 0 0 0 0,1 0 0 0 0,-1 0 1 0 0,0-1-1 0 0,0 0 0 0 0,0 1 0 0 0,-2 0 276 0 0,-13 2-1280 0 0</inkml:trace>
  <inkml:trace contextRef="#ctx0" brushRef="#br0" timeOffset="1463.27">1183 447 1128 0 0,'0'-5'1192'0'0,"2"-1"-172"0"0,9-6-128 0 0,-3-1-72 0 0,13 1-143 0 0,3 0-37 0 0,3 4-104 0 0,5 1-76 0 0,3 1-48 0 0,4 3-208 0 0,1 3-204 0 0,-23 0 0 0 0,12 0-640 0 0,3 0-568 0 0,40 16-225 0 0,-37-10 73 0 0,-1 0-4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8:54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0 284 1664 0 0,'23'4'7992'0'0,"-7"23"-5608"0"0,-15-24-2364 0 0,88 210 1857 0 0,-86-201-7943 0 0,-16-25 3387 0 0,-16-27 463 0 0,13 15 996 0 0</inkml:trace>
  <inkml:trace contextRef="#ctx0" brushRef="#br0" timeOffset="253.207">16 47 924 0 0,'-1'-29'4703'0'0,"2"12"-1927"0"0,11 47-4236 0 0,10 37-2430 0 0,-14-43 2705 0 0</inkml:trace>
  <inkml:trace contextRef="#ctx0" brushRef="#br0" timeOffset="682.335">172 621 1468 0 0,'-1'1'131'0'0,"1"0"-1"0"0,0-1 1 0 0,0 1-1 0 0,0 0 1 0 0,0 0-1 0 0,0-1 0 0 0,-1 1 1 0 0,1 0-1 0 0,0 0 1 0 0,1-1-1 0 0,-1 1 1 0 0,0 0-1 0 0,0 0 1 0 0,0-1-1 0 0,0 1 1 0 0,1 0-1 0 0,-1-1 1 0 0,0 1-1 0 0,1 0 1 0 0,-1-1-1 0 0,0 1 1 0 0,1 0-1 0 0,-1-1 1 0 0,1 1-1 0 0,-1 0 1 0 0,1-1-1 0 0,-1 1 0 0 0,1-1 1 0 0,-1 1-1 0 0,1-1 1 0 0,0 0-1 0 0,-1 1 1 0 0,1-1-1 0 0,0 0 1 0 0,-1 1-1 0 0,1-1 1 0 0,0 0-1 0 0,0 0 1 0 0,-1 1-1 0 0,1-1 1 0 0,0 0-1 0 0,-1 0 1 0 0,1 0-1 0 0,0 0 1 0 0,0 0-1 0 0,0 0 0 0 0,-1 0 1 0 0,1 0-1 0 0,0 0 1 0 0,-1-1-1 0 0,1 1 1 0 0,0 0-1 0 0,0 0 1 0 0,-1-1-1 0 0,1 1 1 0 0,0 0-1 0 0,-1-1 1 0 0,1 1-1 0 0,0-1 1 0 0,-1 1-1 0 0,1-1 1 0 0,-1 1-1 0 0,1-1 1 0 0,-1 1-1 0 0,1-1 1 0 0,-1 0-1 0 0,1 1 0 0 0,-1-1 1 0 0,0 0-131 0 0,16-24-38 0 0,-1-1 0 0 0,-1 0 0 0 0,-1-1 0 0 0,-2 0 0 0 0,-1-1 0 0 0,-1-1 0 0 0,-1 1 0 0 0,0-11 38 0 0,13-36-474 0 0,12-68-174 0 0,-30 135 619 0 0,5 1-420 0 0,3 21 459 0 0,56 52 391 0 0,-56-58-289 0 0,0 0 1 0 0,-1 1-1 0 0,0 0 1 0 0,-1 0 0 0 0,0 1-1 0 0,0 1 1 0 0,-1 0-1 0 0,0 0 1 0 0,-1 0-1 0 0,0 1 1 0 0,-1 0-1 0 0,-1 0 1 0 0,0 1 0 0 0,0-1-1 0 0,-1 1 1 0 0,-1 0-1 0 0,0 1 1 0 0,-1-1-1 0 0,1 6-112 0 0,-4-13 10 0 0,0 0 0 0 0,0 0 0 0 0,0-1 0 0 0,0 1 0 0 0,-1 0-1 0 0,0 0 1 0 0,0-1 0 0 0,-1 1 0 0 0,1-1 0 0 0,-1 0 0 0 0,0 1 0 0 0,-1-1-1 0 0,1-1 1 0 0,-1 1 0 0 0,0 0 0 0 0,0-1 0 0 0,-1 0 0 0 0,1 0-10 0 0,-62 26-2798 0 0,63-30 2578 0 0,0 0 0 0 0,1-1 0 0 0,-1 0 0 0 0,1 1 0 0 0,-1-1 0 0 0,1 0 0 0 0,-1-1 0 0 0,1 1-1 0 0,0 0 1 0 0,-1-1 0 0 0,1 1 0 0 0,0-1 0 0 0,0 1 0 0 0,0-1 0 0 0,0 0 0 0 0,0 0 0 0 0,0 0 0 0 0,1 0 0 0 0,-1 0 0 0 0,1-1 0 0 0,0 1-1 0 0,-1 0 1 0 0,1-1 0 0 0,0 1 0 0 0,0-2 220 0 0,-6-16-1150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8:53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0 402 1112 0 0,'53'-22'2542'0'0,"-39"47"-655"0"0,-12 260 4490 0 0,-2-280-6330 0 0,1-1 0 0 0,0 0-1 0 0,0 1 1 0 0,1-1 0 0 0,-1 0-1 0 0,1 0 1 0 0,0 0 0 0 0,0 0-1 0 0,0 0 1 0 0,1 0 0 0 0,-1-1-1 0 0,1 1 1 0 0,0-1-1 0 0,0 0 1 0 0,0 0 0 0 0,1 0-1 0 0,-1 0 1 0 0,1 0 0 0 0,-1-1-1 0 0,1 1 1 0 0,0-1 0 0 0,0 0-1 0 0,0 0 1 0 0,0-1 0 0 0,0 1-1 0 0,0-1 1 0 0,3 1-47 0 0,92-8-1296 0 0,-94 4 994 0 0,0 0 0 0 0,-1-1 0 0 0,1 0 0 0 0,-1 0 0 0 0,1-1 0 0 0,-1 1 0 0 0,0-1-1 0 0,0 0 1 0 0,0 0 0 0 0,-1 0 0 0 0,1 0 0 0 0,-1-1 0 0 0,0 1 0 0 0,-1-1 0 0 0,1 0 0 0 0,-1 0 0 0 0,0 0 0 0 0,0 0 0 0 0,0 0 0 0 0,0 0 0 0 0,-1-1 0 0 0,0 1-1 0 0,-1-1 1 0 0,1-3 302 0 0,-1-13-1372 0 0,0-2-20 0 0</inkml:trace>
  <inkml:trace contextRef="#ctx0" brushRef="#br0" timeOffset="391.655">79 61 856 0 0,'-1'0'241'0'0,"-1"0"0"0"0,1-1 0 0 0,0 1 0 0 0,0 0 0 0 0,0-1 0 0 0,0 1 0 0 0,0 0 0 0 0,0-1 0 0 0,1 0 0 0 0,-1 1 0 0 0,0-1 1 0 0,0 1-1 0 0,0-1 0 0 0,0 0 0 0 0,1 0 0 0 0,-1 0 0 0 0,0 1 0 0 0,1-1 0 0 0,-1 0 0 0 0,0 0 0 0 0,1 0 0 0 0,-1 0 0 0 0,1 0 0 0 0,0 0 0 0 0,-1 0 0 0 0,1 0 0 0 0,0 0 0 0 0,-1 0 0 0 0,1 0 0 0 0,0 0 0 0 0,0 0 0 0 0,0 0 0 0 0,0-1 0 0 0,0 1 0 0 0,0 0 0 0 0,0 0 0 0 0,1 0 0 0 0,-1 0 1 0 0,0 0-1 0 0,1 0 0 0 0,-1 0 0 0 0,0 0 0 0 0,1 0 0 0 0,-1 0 0 0 0,1 0 0 0 0,0 0-241 0 0,-1-21 2109 0 0,1 25-2819 0 0,1 5 37 0 0,51 156-8492 0 0,-43-132 8004 0 0</inkml:trace>
  <inkml:trace contextRef="#ctx0" brushRef="#br0" timeOffset="764.917">442 798 2200 0 0,'57'-46'3708'0'0,"-10"-63"-2867"0"0,-34 52-354 0 0,-2 0 1 0 0,-3-2 0 0 0,-3 1 0 0 0,-2-59-488 0 0,-28-26 1362 0 0,24 140-1321 0 0,1-1 63 0 0,-1-1 0 0 0,0 0 0 0 0,0 1 0 0 0,-1-1 0 0 0,1 1 0 0 0,-1-1 0 0 0,0 1 0 0 0,0 0 0 0 0,-1 0-1 0 0,1 0 1 0 0,-1 0 0 0 0,0 0 0 0 0,0 1 0 0 0,0-1 0 0 0,-1 1 0 0 0,1 0 0 0 0,-1 0 0 0 0,1 0 0 0 0,-3-1-104 0 0,-30 60 510 0 0,33-36-504 0 0,1 0 0 0 0,1 0 0 0 0,1 0 0 0 0,1 0 0 0 0,1 0 0 0 0,0 0 0 0 0,2 0 0 0 0,0-1 0 0 0,1 1 0 0 0,1-1 0 0 0,1 0 0 0 0,0-1-1 0 0,2 1 1 0 0,0-2 0 0 0,1 1 0 0 0,9 11-6 0 0,50 121-5022 0 0,-61-116 854 0 0,-8-34 2755 0 0</inkml:trace>
  <inkml:trace contextRef="#ctx0" brushRef="#br0" timeOffset="1014.756">346 385 1380 0 0,'3'-4'1340'0'0,"-1"-1"-248"0"0,4 1-140 0 0,10-5-203 0 0,5-2-1 0 0,0 4-200 0 0,1-1-300 0 0,5 2-188 0 0,0 2-4 0 0,4-1-872 0 0,-2 4 60 0 0,-1-2-793 0 0,1 0 53 0 0,-2-2 220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8:56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0 412 860 0 0,'33'-17'2909'0'0,"-10"-5"-1708"0"0,17-8 4535 0 0,-40 30-5568 0 0,0 0-14 0 0,3 17 165 0 0,21 398 1835 0 0,-23-408-2116 0 0,0 0 0 0 0,0 1 0 0 0,0-1 0 0 0,1 0 0 0 0,0 0 0 0 0,1 0 0 0 0,-1 0 0 0 0,1 0 0 0 0,1 0 0 0 0,-1-1 0 0 0,1 0 0 0 0,0 1 0 0 0,1-2 0 0 0,-1 1 0 0 0,1 0 0 0 0,1-1 0 0 0,-1 0 0 0 0,1 0 0 0 0,-1 0 0 0 0,1-1 0 0 0,1 0 0 0 0,-1 0 0 0 0,0-1 0 0 0,1 1 0 0 0,0-1 0 0 0,0-1 0 0 0,0 1 0 0 0,0-1 0 0 0,0-1 0 0 0,7 2-38 0 0,-3-3-37 0 0,0-1-1 0 0,0 0 1 0 0,0 0-1 0 0,0-1 1 0 0,-1 0-1 0 0,1-1 1 0 0,0 0-1 0 0,-1-1 1 0 0,0 0-1 0 0,0 0 0 0 0,0-1 1 0 0,-1-1-1 0 0,0 0 1 0 0,0 0-1 0 0,0-1 1 0 0,0 0-1 0 0,-1 0 1 0 0,-1-1-1 0 0,1 0 1 0 0,3-5 37 0 0,7-10-132 0 0,-1-1 0 0 0,-2 0 1 0 0,0-2-1 0 0,-1 1 0 0 0,-2-2 1 0 0,-1 1-1 0 0,1-8 132 0 0,-10 25-59 0 0,-2 29-59 0 0,2-13 119 0 0,0-1 1 0 0,0 1-1 0 0,1-1 0 0 0,-1 0 1 0 0,2 0-1 0 0,-1 0 0 0 0,1 0 1 0 0,0-1-1 0 0,0 1 0 0 0,0-1 1 0 0,1 0-1 0 0,-1 0 0 0 0,2-1 1 0 0,-1 1-1 0 0,0-1 0 0 0,1 0 1 0 0,-1-1-1 0 0,1 1 0 0 0,0-1 1 0 0,1 0-1 0 0,-1-1 0 0 0,0 0 1 0 0,1 1-1 0 0,-1-2 0 0 0,2 1-1 0 0,176 16-13 0 0,-171-18 13 0 0,-1 0 1 0 0,1-1-1 0 0,-1 0 1 0 0,1-1 0 0 0,-1 0-1 0 0,0-1 1 0 0,0-1-1 0 0,0 0 1 0 0,0 0-1 0 0,-1-1 1 0 0,0-1-1 0 0,0 0 1 0 0,0 0-1 0 0,0-1 1 0 0,-1 0 0 0 0,1-3-1 0 0,-9 4 4 0 0,0 1 0 0 0,0-1 1 0 0,-1 0-1 0 0,0 0 0 0 0,0 0 1 0 0,-1 0-1 0 0,0 0 0 0 0,0 0 1 0 0,0 0-1 0 0,-1 0 1 0 0,1 0-1 0 0,-2 0 0 0 0,1 0 1 0 0,-1 1-1 0 0,1-1 0 0 0,-2 0 1 0 0,1 1-1 0 0,0-1 0 0 0,-1 1 1 0 0,0 0-1 0 0,-1 0 1 0 0,1 0-1 0 0,-1 0 0 0 0,0 1 1 0 0,0-1-1 0 0,0 1 0 0 0,-1 0 1 0 0,1 0-1 0 0,-1 1 0 0 0,0-1 1 0 0,0 1-1 0 0,0 0 1 0 0,-3-1-5 0 0,-26-22-94 0 0,-2 1 1 0 0,-1 2 0 0 0,-1 1-1 0 0,-1 2 1 0 0,-18-6 93 0 0,-80-43-2820 0 0,125 45-4038 0 0,36 8 5582 0 0</inkml:trace>
  <inkml:trace contextRef="#ctx0" brushRef="#br0" timeOffset="804.724">1061 73 1140 0 0,'0'0'155'0'0,"1"0"0"0"0,-1 1 0 0 0,0-1 0 0 0,0 0-1 0 0,1 1 1 0 0,-1-1 0 0 0,0 0 0 0 0,1 1 0 0 0,-1-1 0 0 0,0 0 0 0 0,1 0-1 0 0,-1 1 1 0 0,1-1 0 0 0,-1 0 0 0 0,0 0 0 0 0,1 0 0 0 0,-1 1 0 0 0,1-1 0 0 0,-1 0-1 0 0,1 0 1 0 0,-1 0 0 0 0,0 0 0 0 0,1 0 0 0 0,-1 0 0 0 0,1 0 0 0 0,-1 0-1 0 0,1 0 1 0 0,-1 0 0 0 0,1 0 0 0 0,-1 0 0 0 0,0-1 0 0 0,1 1 0 0 0,-1 0 0 0 0,1 0-1 0 0,-1 0 1 0 0,0 0 0 0 0,1-1 0 0 0,-1 1 0 0 0,1 0 0 0 0,-1-1 0 0 0,0 1-1 0 0,1 0 1 0 0,-1 0 0 0 0,0-1 0 0 0,0 1 0 0 0,1-1 0 0 0,-1 1-155 0 0,6 53 677 0 0,-6-49-471 0 0,32 190 1677 0 0,32 112 476 0 0,-48-233-1666 0 0,-16-72-614 0 0,12 12 102 0 0,12-113-698 0 0,-20 74 348 0 0,2 1-1 0 0,0 0 1 0 0,2 0-1 0 0,0 1 1 0 0,2 0-1 0 0,1 0 1 0 0,12-18 169 0 0,-22 41-14 0 0,1 1 0 0 0,0-1 1 0 0,0 1-1 0 0,-1-1 0 0 0,1 1 0 0 0,0 0 1 0 0,-1 0-1 0 0,1 0 0 0 0,0 0 1 0 0,0 0-1 0 0,-1 1 0 0 0,1-1 0 0 0,0 0 1 0 0,-1 1-1 0 0,1-1 0 0 0,0 1 0 0 0,-1 0 1 0 0,1-1-1 0 0,-1 1 0 0 0,1 0 0 0 0,-1 0 1 0 0,1 0-1 0 0,-1 0 0 0 0,0 0 1 0 0,1 1-1 0 0,-1-1 0 0 0,0 0 0 0 0,0 0 1 0 0,0 1-1 0 0,0-1 0 0 0,0 1 0 0 0,0-1 1 0 0,0 1-1 0 0,-1-1 0 0 0,1 1 0 0 0,0 0 1 0 0,-1-1-1 0 0,1 1 0 0 0,-1 0 1 0 0,0-1-1 0 0,0 1 0 0 0,1 0 0 0 0,-1 0 1 0 0,0-1-1 0 0,0 1 0 0 0,-1 0 0 0 0,1 1 14 0 0,23 77 17 0 0,-23-70-14 0 0,1 0-1 0 0,0 1 1 0 0,0-1 0 0 0,1 0-1 0 0,0 0 1 0 0,1 0-1 0 0,0 0 1 0 0,0-1 0 0 0,1 1-1 0 0,1-1 1 0 0,-1 0-1 0 0,2 0 1 0 0,-1 0 0 0 0,1-1-1 0 0,0 0 1 0 0,1 0-1 0 0,0 0 1 0 0,0-1 0 0 0,1 0-1 0 0,0 0 1 0 0,0-1-1 0 0,0 0 1 0 0,1-1 0 0 0,0 0-1 0 0,0 0 1 0 0,1-1-1 0 0,-1 0 1 0 0,1 0 0 0 0,0-1-1 0 0,0 0 1 0 0,8 0-3 0 0,-11-3-15 0 0,1-1 0 0 0,-1 0 0 0 0,0 0-1 0 0,1-1 1 0 0,-1 1 0 0 0,0-2 0 0 0,0 1 0 0 0,0-1 0 0 0,0 0 0 0 0,-1-1 0 0 0,1 1 0 0 0,-1-1 0 0 0,0-1-1 0 0,0 1 1 0 0,0-1 0 0 0,-1 0 0 0 0,1 0 0 0 0,-1-1 0 0 0,0 1 0 0 0,-1-1 0 0 0,0 0 0 0 0,1-1 0 0 0,-2 1 0 0 0,1-1-1 0 0,-1 1 1 0 0,0-1 0 0 0,-1 0 0 0 0,1 0 0 0 0,-1-1 0 0 0,-1 1 0 0 0,1 0 0 0 0,-1-1 0 0 0,-1 1 0 0 0,1 0-1 0 0,-1-1 1 0 0,-1-7 15 0 0,0 8 121 0 0,-1 1 0 0 0,0-1 0 0 0,0 0 0 0 0,0 0 0 0 0,-1 1 0 0 0,0 0 0 0 0,0-1 0 0 0,0 1 1 0 0,-1 0-1 0 0,0 0 0 0 0,0 1 0 0 0,-1-1 0 0 0,0 1 0 0 0,0 0 0 0 0,0 1 0 0 0,-3-3-121 0 0,8 7 94 0 0,0 0 18 0 0,0 0-60 0 0,3 44 202 0 0,36 46-397 0 0,3-45-4830 0 0,-42-55-765 0 0,-7-3 4457 0 0</inkml:trace>
  <inkml:trace contextRef="#ctx0" brushRef="#br0" timeOffset="1210.165">1642 107 1632 0 0,'11'-82'13213'0'0,"-25"57"-12867"0"0,7 59-5204 0 0,35 54-2313 0 0,-19-71 5869 0 0</inkml:trace>
  <inkml:trace contextRef="#ctx0" brushRef="#br0" timeOffset="1520.729">1976 71 1544 0 0,'16'-2'5239'0'0,"1"50"-4327"0"0,84 386 4050 0 0,-30-231-5017 0 0,-66-194-4634 0 0,-10-24 1938 0 0,-12-23 245 0 0,5 16 1154 0 0</inkml:trace>
  <inkml:trace contextRef="#ctx0" brushRef="#br0" timeOffset="1771.362">1904 337 1280 0 0,'7'-3'6932'0'0,"63"-11"-5656"0"0,192 5-6014 0 0,-210 9 2550 0 0,-38 0 906 0 0</inkml:trace>
  <inkml:trace contextRef="#ctx0" brushRef="#br0" timeOffset="2147.656">2320 454 1696 0 0,'5'3'310'0'0,"1"1"-1"0"0,-1 0 0 0 0,0-1 1 0 0,1 0-1 0 0,0-1 1 0 0,0 1-1 0 0,0-1 1 0 0,0 0-1 0 0,0 0 0 0 0,0-1 1 0 0,0 0-1 0 0,1 0 1 0 0,-1 0-1 0 0,0-1 1 0 0,1 0-1 0 0,-1 0 1 0 0,0-1-1 0 0,4 0-309 0 0,-3 1 318 0 0,178-37 1506 0 0,-182 37-1804 0 0,0-1-1 0 0,1 0 1 0 0,-1 0 0 0 0,0 0-1 0 0,0 0 1 0 0,0 0 0 0 0,-1-1-1 0 0,1 0 1 0 0,0 1 0 0 0,-1-1-1 0 0,1 0 1 0 0,-1 0 0 0 0,1 0-1 0 0,-1-1 1 0 0,0 1-1 0 0,0-1 1 0 0,0 1 0 0 0,0-1-1 0 0,0 0 1 0 0,-1 1 0 0 0,1-1-1 0 0,-1 0 1 0 0,0 0 0 0 0,0 0-1 0 0,0 0 1 0 0,0 0-1 0 0,0 0 1 0 0,-1-1 0 0 0,1 1-1 0 0,-1 0 1 0 0,0 0 0 0 0,0 0-1 0 0,0-1 1 0 0,0 1 0 0 0,-1-2-20 0 0,-3-1 35 0 0,0 0 1 0 0,0 0 0 0 0,0 1 0 0 0,-1-1 0 0 0,0 1 0 0 0,0 0-1 0 0,0 0 1 0 0,0 1 0 0 0,-1-1 0 0 0,0 1 0 0 0,0 1 0 0 0,0-1-1 0 0,-1 1 1 0 0,1 0 0 0 0,-1 0 0 0 0,0 1 0 0 0,1 0 0 0 0,-1 0-1 0 0,0 0 1 0 0,0 1 0 0 0,0 0 0 0 0,-1 1 0 0 0,1 0 0 0 0,-5 0-36 0 0,-4-1 121 0 0,1 1 1 0 0,-1 1-1 0 0,1 0 1 0 0,-1 1-1 0 0,1 1 1 0 0,0 1-1 0 0,0 0 1 0 0,0 0-1 0 0,0 2 1 0 0,1 0-1 0 0,-5 3-121 0 0,11-4 75 0 0,1 0-1 0 0,-1 0 1 0 0,1 1-1 0 0,0 1 0 0 0,1-1 1 0 0,-1 1-1 0 0,1 0 1 0 0,1 0-1 0 0,-1 1 0 0 0,1 0 1 0 0,1 0-1 0 0,-1 0 1 0 0,1 1-1 0 0,1-1 1 0 0,0 1-1 0 0,0 0 0 0 0,0 0 1 0 0,1 0-1 0 0,1 0 1 0 0,-1 0-1 0 0,2 0 0 0 0,-1 1 1 0 0,1-1-1 0 0,0 0 1 0 0,1 0-1 0 0,0 1 0 0 0,1-1 1 0 0,0 0-1 0 0,0 0 1 0 0,1 0-1 0 0,0-1 0 0 0,1 1 1 0 0,0-1-1 0 0,0 1 1 0 0,0-1-1 0 0,1 0 0 0 0,1-1 1 0 0,-1 1-1 0 0,1-1 1 0 0,0 0-1 0 0,1-1 0 0 0,0 1-74 0 0,136 80-1168 0 0,-34-69-4324 0 0,-37-49-457 0 0,-61 20 4673 0 0</inkml:trace>
  <inkml:trace contextRef="#ctx0" brushRef="#br0" timeOffset="2425.221">2898 484 2300 0 0,'34'-20'14673'0'0,"-17"-18"-10513"0"0,-13 25-4230 0 0,-14 21-9464 0 0,-17 4 5065 0 0,1-1 910 0 0,20-7 2274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9:4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98 1696 0 0,'13'-18'806'0'0,"-10"18"-359"0"0,0-17 330 0 0,58-45 2845 0 0,-48 87-3077 0 0,-3 32-460 0 0,16 98 249 0 0,7-2 1 0 0,46 128-335 0 0,-57-204-64 0 0,-21-77-376 0 0,-27-14-4144 0 0,12-5 3365 0 0</inkml:trace>
  <inkml:trace contextRef="#ctx0" brushRef="#br0" timeOffset="945.96">12 194 1780 0 0,'-12'-6'1162'0'0,"26"-2"858"0"0,452-49-381 0 0,-406 56-1233 0 0,-58 1-319 0 0,32 0 734 0 0,-31 3-825 0 0,1 1 0 0 0,-1 0 0 0 0,0 0 0 0 0,-1 0 0 0 0,1 1 0 0 0,-1-1 0 0 0,0 0 0 0 0,0 1 0 0 0,0 0 0 0 0,-1-1 1 0 0,1 1-1 0 0,-1 0 0 0 0,0 0 0 0 0,-1 0 0 0 0,1 0 0 0 0,-1 0 0 0 0,0 0 0 0 0,0-1 0 0 0,-1 3 4 0 0,5 21-19 0 0,28 302 384 0 0,-30-278-343 0 0,0-15 51 0 0,8-67-189 0 0,32-151-865 0 0,-25 199 847 0 0,-16-9 137 0 0,1-1 0 0 0,1 0-1 0 0,-1 1 1 0 0,2-1 0 0 0,-1 0 0 0 0,1-1 0 0 0,0 1 0 0 0,0-1-1 0 0,1 1 1 0 0,0-2 0 0 0,1 1 0 0 0,-1 0 0 0 0,1-1 0 0 0,1 0-1 0 0,-1 0 1 0 0,1-1 0 0 0,0 0 0 0 0,0 0 0 0 0,0 0 0 0 0,1-1-1 0 0,0 0 1 0 0,0-1 0 0 0,0 0 0 0 0,0 0 0 0 0,9 2-3 0 0,-4-8 17 0 0,-1 0 1 0 0,1 0 0 0 0,0-1 0 0 0,-1 0 0 0 0,0-1 0 0 0,0-1-1 0 0,0 0 1 0 0,0-1 0 0 0,-1 0 0 0 0,0 0 0 0 0,-1-1 0 0 0,0-1-1 0 0,0 0 1 0 0,-1 0 0 0 0,0-1 0 0 0,0 0 0 0 0,-1 0 0 0 0,-1-1-1 0 0,6-10-17 0 0,-10 17 3 0 0,-1 1 0 0 0,1-1 0 0 0,-1 0 0 0 0,0 0 0 0 0,0 0 0 0 0,-1 0 0 0 0,1-1 0 0 0,-1 1 0 0 0,0 0 0 0 0,0 0 0 0 0,0-1 0 0 0,-1 1 0 0 0,0-1 0 0 0,1 1 0 0 0,-2-1 0 0 0,1 1 0 0 0,0-1 0 0 0,-1 1 0 0 0,0 0 0 0 0,0-1 0 0 0,0 1 0 0 0,0 0 0 0 0,-1 0 0 0 0,0 0 0 0 0,0 0 0 0 0,0 0 0 0 0,0 0 0 0 0,-1 0 0 0 0,1 1 0 0 0,-1-1 0 0 0,0 1 0 0 0,0 0 0 0 0,0-1 0 0 0,-1 2 0 0 0,1-1 0 0 0,-1 0 0 0 0,1 1 0 0 0,-1-1 0 0 0,0 1 0 0 0,0 0 0 0 0,0 0 0 0 0,0 1 0 0 0,0-1 0 0 0,-1 1 0 0 0,-2-1-3 0 0,-4 2 2 0 0,-1 0 0 0 0,1 0 1 0 0,0 1-1 0 0,0 0 0 0 0,-1 1 0 0 0,1 0 0 0 0,0 1 1 0 0,1 1-1 0 0,-1-1 0 0 0,0 1 0 0 0,1 1 0 0 0,0 0 1 0 0,0 1-1 0 0,0 0 0 0 0,1 0 0 0 0,0 1 0 0 0,0 0 1 0 0,1 1-1 0 0,0 0 0 0 0,0 0 0 0 0,1 1 0 0 0,0 0 1 0 0,0 0-1 0 0,1 0 0 0 0,0 1 0 0 0,1 0 0 0 0,0 0 1 0 0,0 1-1 0 0,1-1 0 0 0,1 1 0 0 0,0 0 0 0 0,0 0 1 0 0,0 8-3 0 0,4-12-54 0 0,1 1 0 0 0,0 0-1 0 0,0-1 1 0 0,1 1 0 0 0,0-1 0 0 0,0 0 0 0 0,0 0 0 0 0,1 0 0 0 0,0 0 0 0 0,1 0 0 0 0,-1-1 0 0 0,1 0 0 0 0,1 0 0 0 0,-1 0 0 0 0,1-1-1 0 0,0 0 1 0 0,0 0 0 0 0,0 0 0 0 0,1-1 0 0 0,0 0 0 0 0,0 0 0 0 0,2 0 54 0 0,105 40-3677 0 0,-76-38 2501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7:2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2 836 0 0,'2'0'1576'0'0,"1"0"-340"0"0,0 0-300 0 0,1-1-420 0 0,-4 1-216 0 0,3 0-31 0 0,-2 0-702 0 0,1 1-575 0 0,0-1-276 0 0,-6 0 16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0:00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46 132 1152 0 0,'-12'-16'807'0'0,"6"-3"-220"0"0,-21-31 1296 0 0,27 50-1826 0 0,0 0 1 0 0,1 0-1 0 0,-1-1 1 0 0,0 1-1 0 0,0 0 1 0 0,1 0-1 0 0,-1 0 0 0 0,0 0 1 0 0,0 0-1 0 0,0 0 1 0 0,1-1-1 0 0,-1 1 1 0 0,0 0-1 0 0,0 0 0 0 0,0 0 1 0 0,0 0-1 0 0,0-1-57 0 0,20 30-53 0 0,79 236 39 0 0,6-18 214 0 0,-66-167 409 0 0,-31-82 197 0 0,259-351-3 0 0,-266 351-806 0 0,0 1 0 0 0,0 0 0 0 0,1-1 0 0 0,-1 1 0 0 0,1 0 0 0 0,-1-1 0 0 0,1 1 0 0 0,-1 0 0 0 0,1 0 0 0 0,0 0 0 0 0,0 1 0 0 0,-1-1 0 0 0,1 0-1 0 0,0 1 1 0 0,0-1 0 0 0,0 1 0 0 0,0-1 0 0 0,0 1 0 0 0,0 0 0 0 0,-1 0 0 0 0,1 0 0 0 0,0 0 0 0 0,0 0 0 0 0,0 0 0 0 0,0 1 0 0 0,0-1 0 0 0,0 1 0 0 0,0-1 0 0 0,0 1 0 0 0,-1 0 0 0 0,1-1 0 0 0,0 1 0 0 0,-1 0 0 0 0,1 0 0 0 0,0 1 0 0 0,-1-1 0 0 0,1 0-1 0 0,-1 0 1 0 0,1 1 0 0 0,-1-1 0 0 0,0 1 0 0 0,0-1 0 0 0,0 1 0 0 0,0-1 0 0 0,0 1 0 0 0,0 0 0 0 0,0-1 0 0 0,0 1 0 0 0,0 0 0 0 0,-1 0 0 0 0,1 0 0 0 0,-1 0 0 0 0,0 0 0 0 0,1 0 0 0 0,-1-1 0 0 0,0 1 0 0 0,0 1 3 0 0,6 8 26 0 0,0 4-6 0 0,0-1 0 0 0,1 0-1 0 0,0 0 1 0 0,1 0 0 0 0,1-1-1 0 0,0-1 1 0 0,1 1 0 0 0,0-1-1 0 0,1-1 1 0 0,0 0 0 0 0,1 0-1 0 0,0-1 1 0 0,0-1 0 0 0,1 0 0 0 0,1-1-1 0 0,-1 0 1 0 0,1-1 0 0 0,1-1-1 0 0,-1 0 1 0 0,1 0 0 0 0,0-2-1 0 0,0 0 1 0 0,13 1-20 0 0,-18-7 16 0 0,0-1 0 0 0,0-1 0 0 0,-1 0-1 0 0,0 0 1 0 0,1 0 0 0 0,-2-2 0 0 0,1 1 0 0 0,0-1 0 0 0,-1 0 0 0 0,0 0-1 0 0,-1-1 1 0 0,1-1 0 0 0,-1 1 0 0 0,-1-1 0 0 0,1 0 0 0 0,-1 0 0 0 0,-1-1-1 0 0,0 0 1 0 0,0 0 0 0 0,0 0 0 0 0,-1-1 0 0 0,-1 1 0 0 0,1-1 0 0 0,-2 0-1 0 0,1 0 1 0 0,-2 0 0 0 0,1 0 0 0 0,-1 0 0 0 0,-1-1 0 0 0,0 1 0 0 0,0 0-1 0 0,-1-2-15 0 0,0-9 52 0 0,-1 0 0 0 0,-1 1-1 0 0,0-1 1 0 0,-2 0 0 0 0,0 1-1 0 0,-2 0 1 0 0,0 1-1 0 0,-1-1 1 0 0,-1 1 0 0 0,-1 1-1 0 0,0 0 1 0 0,-2 0 0 0 0,0 1-1 0 0,-10-10-51 0 0,-21-4-580 0 0,42 31 325 0 0,1 0-213 0 0,-1 51-2989 0 0,13-29 2231 0 0,1 0 36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0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55 1080 0 0,'-11'-5'38'0'0,"0"1"0"0"0,0 0 0 0 0,-1 0 0 0 0,0 1 0 0 0,1 1 0 0 0,-1 0 0 0 0,0 1 0 0 0,0 0 0 0 0,0 1 0 0 0,0 0 0 0 0,0 1 0 0 0,0 0 0 0 0,0 1 0 0 0,0 0 0 0 0,0 1 0 0 0,-9 4-38 0 0,9-6 49 0 0,-1 2 0 0 0,1-1 0 0 0,0 1 0 0 0,0 1 0 0 0,0 0 0 0 0,0 1 1 0 0,1 1-1 0 0,-1-1 0 0 0,1 2 0 0 0,1-1 0 0 0,-1 2 0 0 0,1-1 0 0 0,1 1 0 0 0,-1 1 0 0 0,1 0 0 0 0,1 0 0 0 0,0 1 0 0 0,0 0 0 0 0,1 0 0 0 0,0 1 0 0 0,1-1 0 0 0,0 2 0 0 0,0-1 0 0 0,2 1 0 0 0,-1-1 1 0 0,1 1-1 0 0,1 1 0 0 0,-2 10-49 0 0,6-19 49 0 0,-1 0 0 0 0,1 0 0 0 0,0 0 0 0 0,1 0 0 0 0,-1 0 0 0 0,0 0 1 0 0,1 0-1 0 0,0 0 0 0 0,0 0 0 0 0,0-1 0 0 0,1 1 0 0 0,-1-1 0 0 0,1 0 0 0 0,0 1 1 0 0,0-1-1 0 0,0-1 0 0 0,0 1 0 0 0,0 0 0 0 0,0-1 0 0 0,1 1 0 0 0,0-1 1 0 0,-1 0-1 0 0,1 0 0 0 0,0-1 0 0 0,0 1 0 0 0,0-1 0 0 0,0 1 0 0 0,0-1 0 0 0,0-1 1 0 0,0 1-1 0 0,1-1 0 0 0,-1 1 0 0 0,0-1 0 0 0,0 0 0 0 0,1-1 0 0 0,-1 1 1 0 0,0-1-1 0 0,0 0 0 0 0,4-1-49 0 0,12-4 104 0 0,-1 0-1 0 0,1-2 1 0 0,-1-1 0 0 0,-1 0-1 0 0,0-1 1 0 0,0-1 0 0 0,-1 0 0 0 0,0-2-1 0 0,-1 0 1 0 0,-1-1 0 0 0,0 0-1 0 0,8-11-103 0 0,0 3 31 0 0,-22 21-32 0 0,0 0 1 0 0,0 0-1 0 0,1 0 1 0 0,-1 0 0 0 0,0 0-1 0 0,0 0 1 0 0,1 1 0 0 0,-1-1-1 0 0,0 0 1 0 0,1 1-1 0 0,-1-1 1 0 0,1 1 0 0 0,-1-1-1 0 0,1 1 1 0 0,-1 0 0 0 0,1 0-1 0 0,-1 0 1 0 0,1 0-1 0 0,-1 0 1 0 0,1 0 0 0 0,-1 0-1 0 0,1 0 1 0 0,-1 0 0 0 0,1 1-1 0 0,-1-1 1 0 0,1 1-1 0 0,-1-1 1 0 0,0 1 0 0 0,1-1-1 0 0,-1 1 1 0 0,0 0-1 0 0,1 0 1 0 0,-1 0 0 0 0,0 0-1 0 0,0 0 1 0 0,0 0 0 0 0,0 0-1 0 0,0 0 1 0 0,0 0-1 0 0,0 0 1 0 0,0 1 0 0 0,0-1-1 0 0,0 0 1 0 0,-1 1 0 0 0,1-1-1 0 0,0 0 1 0 0,-1 1-1 0 0,0-1 1 0 0,1 1 0 0 0,-1-1-1 0 0,0 1 1 0 0,1-1 0 0 0,-1 1-1 0 0,0-1 1 0 0,0 1-1 0 0,0-1 1 0 0,-1 1 0 0 0,1-1-1 0 0,0 1 1 0 0,-1 0 0 0 0,5 8-2 0 0,54 154 625 0 0,-39-220 114 0 0,67-169-1433 0 0,-79 213 347 0 0,1 1 0 0 0,0 0 0 0 0,1 0 0 0 0,0 1 0 0 0,1 0 0 0 0,0 1 0 0 0,1 0 0 0 0,0 0 0 0 0,0 1 0 0 0,8-4 349 0 0,2 1-1322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0:30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1053 1004 0 0,'-1'14'217'0'0,"0"0"0"0"0,2-1 0 0 0,-1 1 0 0 0,2-1-1 0 0,0 1 1 0 0,1-1 0 0 0,0 0 0 0 0,1 1 0 0 0,0-2 0 0 0,1 1-1 0 0,0 0 1 0 0,1-1 0 0 0,1 0 0 0 0,0 0 0 0 0,0-1 0 0 0,4 3-217 0 0,-5-12 73 0 0,-1-1 0 0 0,1 1 0 0 0,-1-1 0 0 0,1-1 1 0 0,0 1-1 0 0,-1-1 0 0 0,1 0 0 0 0,0 0 0 0 0,-1-1 0 0 0,1 1 1 0 0,-1-1-1 0 0,1-1 0 0 0,-1 1 0 0 0,1-1 0 0 0,-1 0 1 0 0,0 0-1 0 0,1 0 0 0 0,-1-1 0 0 0,-1 0 0 0 0,1 0 0 0 0,0 0 1 0 0,-1-1-1 0 0,1 1 0 0 0,1-3-73 0 0,61-46 75 0 0,-2-2 0 0 0,-3-3 1 0 0,-2-3-1 0 0,48-61-75 0 0,-26 29-92 0 0,444-552 1268 0 0,-390 488-810 0 0,-135 155-360 0 0,0 0 0 0 0,1 0 0 0 0,-1 1-1 0 0,0-1 1 0 0,1 0 0 0 0,-1 1 0 0 0,0 0-1 0 0,1-1 1 0 0,-1 1 0 0 0,1 0 0 0 0,-1-1 0 0 0,0 1-1 0 0,1 0 1 0 0,-1 0 0 0 0,1 0 0 0 0,-1 0-1 0 0,1 1 1 0 0,-1-1 0 0 0,1 0 0 0 0,-1 0-1 0 0,0 1 1 0 0,1-1 0 0 0,-1 1 0 0 0,0 0-1 0 0,1-1 1 0 0,-1 1 0 0 0,0 0 0 0 0,0-1-1 0 0,0 1 1 0 0,1 0 0 0 0,-1 0 0 0 0,0 0-1 0 0,0 0 1 0 0,0 0 0 0 0,-1 1 0 0 0,1-1 0 0 0,0 0-1 0 0,0 0 1 0 0,-1 1 0 0 0,1-1 0 0 0,0 0-1 0 0,-1 1 1 0 0,1-1 0 0 0,-1 0 0 0 0,0 1-1 0 0,1-1 1 0 0,-1 1 0 0 0,0-1 0 0 0,0 0-1 0 0,0 1 1 0 0,0-1 0 0 0,0 1-6 0 0,20 87 124 0 0,-19-87-116 0 0,59 429 288 0 0,66 0-374 0 0,-124-428-62 0 0,-1 1-1 0 0,0-1 1 0 0,0 1-1 0 0,0 0 0 0 0,0-1 1 0 0,0 1-1 0 0,-1 0 0 0 0,0-1 1 0 0,0 1-1 0 0,0 0 1 0 0,0 0-1 0 0,0-1 0 0 0,-1 1 1 0 0,0 0-1 0 0,0-1 0 0 0,0 1 1 0 0,0-1-1 0 0,0 1 1 0 0,-1-1-1 0 0,1 0 0 0 0,-1 1 1 0 0,0-1-1 0 0,0 0 0 0 0,0 0 1 0 0,-1 0-1 0 0,1 0 1 0 0,-1-1-1 0 0,1 1 0 0 0,-1-1 1 0 0,0 1-1 0 0,0-1 0 0 0,0 0 1 0 0,0 0-1 0 0,0 0 1 0 0,-1-1-1 0 0,1 1 0 0 0,-1-1 1 0 0,-1 1 140 0 0,-26 5-1084 0 0</inkml:trace>
  <inkml:trace contextRef="#ctx0" brushRef="#br0" timeOffset="250.186">642 717 2600 0 0,'-4'0'796'0'0,"1"2"-164"0"0,3-1-44 0 0,2 2 0 0 0,3 2-103 0 0,17 1-29 0 0,5-2-100 0 0,12-2-12 0 0,4-1-92 0 0,-21-1-116 0 0,15 0-12 0 0,8 0-504 0 0,54-19-180 0 0,-41 7-705 0 0,-1-2-95 0 0,1-4 248 0 0,-4 2 32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0:4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2616 0 0,'6'-3'976'0'0,"-6"1"-364"0"0,4 1-244 0 0,0-1-44 0 0,3-1-496 0 0,1 3-296 0 0,-3 2-740 0 0,1 1 56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0:39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2452 0 0,'3'13'3226'0'0,"-2"18"-2608"0"0,0-29-437 0 0,14 213 1499 0 0,-14-213-1769 0 0,-1-1 1 0 0,0 1 0 0 0,0 0-1 0 0,0 0 1 0 0,0 0 0 0 0,0 0 0 0 0,0 0-1 0 0,0 0 1 0 0,-1 0 0 0 0,1-1-1 0 0,0 1 1 0 0,-1 0 0 0 0,0 0-1 0 0,1 0 1 0 0,-1-1 0 0 0,0 1-1 0 0,0 0 1 0 0,0-1 0 0 0,0 1-1 0 0,-1-1 1 0 0,1 1 0 0 0,0-1-1 0 0,0 1 1 0 0,-1-1 0 0 0,1 0-1 0 0,-1 0 1 0 0,1 0 0 0 0,-1 0 0 0 0,0 0-1 0 0,1 0 1 0 0,-1 0 0 0 0,0 0-1 0 0,0-1 1 0 0,0 1 0 0 0,1-1-1 0 0,-1 1 1 0 0,0-1 0 0 0,0 0-1 0 0,0 0 1 0 0,0 0 0 0 0,0 0-1 0 0,0 0 1 0 0,0 0 0 0 0,1 0-1 0 0,-1-1 1 0 0,0 1 0 0 0,0-1 0 0 0,0 1-1 0 0,0-1 1 0 0,1 0 0 0 0,-1 1-1 0 0,0-1 1 0 0,1 0 0 0 0,-1 0-1 0 0,0 0 1 0 0,0-1 88 0 0,-37-17-1171 0 0</inkml:trace>
  <inkml:trace contextRef="#ctx0" brushRef="#br0" timeOffset="452.039">138 221 1236 0 0,'13'-3'4772'0'0,"61"-55"-4231"0"0,-62 46-468 0 0,-1 1-1 0 0,1 0 1 0 0,1 1-1 0 0,0 0 0 0 0,0 1 1 0 0,1 0-1 0 0,0 1 1 0 0,0 1-1 0 0,1 0 0 0 0,0 1 1 0 0,0 1-1 0 0,1 0 1 0 0,-1 1-1 0 0,1 1 1 0 0,0 0-1 0 0,2 1-72 0 0,-14 2 15 0 0,-1 1 0 0 0,1 0 0 0 0,-1 0 0 0 0,0 0 0 0 0,1 1 0 0 0,-1-1-1 0 0,0 1 1 0 0,0-1 0 0 0,0 1 0 0 0,0 0 0 0 0,0 1 0 0 0,-1-1 0 0 0,1 0 0 0 0,0 1 0 0 0,-1-1 0 0 0,0 1 0 0 0,0 0-1 0 0,0 0 1 0 0,0 0 0 0 0,0 0 0 0 0,0 0 0 0 0,-1 0 0 0 0,1 0 0 0 0,-1 1 0 0 0,0-1 0 0 0,0 1 0 0 0,0-1 0 0 0,-1 1 0 0 0,1-1-1 0 0,-1 1 1 0 0,0-1 0 0 0,0 1 0 0 0,0-1 0 0 0,0 1 0 0 0,-1-1 0 0 0,1 1 0 0 0,-1-1 0 0 0,-1 3-15 0 0,-1 3-21 0 0,0-1-1 0 0,-1 1 1 0 0,-1-1 0 0 0,1 0 0 0 0,-1 0 0 0 0,-1-1 0 0 0,1 1 0 0 0,-1-1 0 0 0,0 0-1 0 0,-1-1 1 0 0,0 0 0 0 0,0 0 0 0 0,0 0 0 0 0,-1-1 0 0 0,0 0 0 0 0,0 0-1 0 0,0-1 1 0 0,-1 0 0 0 0,1-1 0 0 0,-1 1 0 0 0,-7 0 21 0 0,-133 6-5157 0 0,95-25 3967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19:56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9752 1 1292 0 0,'-1'55'944'0'0,"3"1"0"0"0,1-1 0 0 0,4 0-1 0 0,11 48-943 0 0,-13-78 255 0 0,19 70 1817 0 0,47-107-687 0 0,-66 10-1379 0 0,0 0 0 0 0,0 0 0 0 0,-1 0-1 0 0,1 0 1 0 0,0 1 0 0 0,0-1-1 0 0,1 2 1 0 0,-1-1 0 0 0,0 0 0 0 0,0 1-1 0 0,0 0 1 0 0,1 0 0 0 0,-1 1-1 0 0,0-1 1 0 0,0 1 0 0 0,0 0 0 0 0,0 0-1 0 0,0 1 1 0 0,0 0 0 0 0,0 0-1 0 0,0 0 1 0 0,-1 0 0 0 0,1 1 0 0 0,-1-1-1 0 0,1 1 1 0 0,-1 0 0 0 0,0 1-1 0 0,0-1 1 0 0,-1 1 0 0 0,2 1-6 0 0,-5-1 1 0 0,0 0 1 0 0,0 0-1 0 0,0 0 1 0 0,0 0-1 0 0,-1 0 1 0 0,1 0-1 0 0,-1 0 1 0 0,0 0-1 0 0,-1 0 1 0 0,1 0-1 0 0,0 0 0 0 0,-1 0 1 0 0,0 0-1 0 0,0-1 1 0 0,0 1-1 0 0,-1-1 1 0 0,1 0-1 0 0,-1 0 1 0 0,0 1-1 0 0,0-2 1 0 0,0 1-1 0 0,0 0 1 0 0,0 0-1 0 0,0-1 1 0 0,-1 0-1 0 0,1 0 0 0 0,-1 0 1 0 0,0 0-1 0 0,0 0 1 0 0,-2 0-2 0 0,5-2-1 0 0,-12 8 10 0 0,0-1-1 0 0,-1 0 0 0 0,0 0 1 0 0,-1-2-1 0 0,1 0 0 0 0,-1-1 1 0 0,0 0-1 0 0,0-1 0 0 0,0-1 1 0 0,-1 0-1 0 0,1-1 0 0 0,0 0 1 0 0,-1-2-1 0 0,1 0 0 0 0,-1 0 1 0 0,1-2-1 0 0,0 0 0 0 0,0 0 1 0 0,-7-4-9 0 0,21 7 1 0 0,0 0-1 0 0,0 0 1 0 0,0-1 0 0 0,-1 1-1 0 0,1 0 1 0 0,0-1 0 0 0,0 1-1 0 0,0-1 1 0 0,0 0 0 0 0,0 1-1 0 0,0-1 1 0 0,0 0 0 0 0,0 1-1 0 0,0-1 1 0 0,0 0 0 0 0,0 0-1 0 0,0 0 1 0 0,0 0 0 0 0,1 0-1 0 0,-1 0 1 0 0,0 0 0 0 0,1 0-1 0 0,-1 0 1 0 0,1 0 0 0 0,-1 0-1 0 0,1 0 1 0 0,-1-1 0 0 0,1 1-1 0 0,0 0 1 0 0,0 0 0 0 0,-1 0-1 0 0,1-1 1 0 0,0 1 0 0 0,0 0-1 0 0,0 0 1 0 0,1-1 0 0 0,-1 1-1 0 0,0 0 1 0 0,0 0 0 0 0,1 0 0 0 0,-1-1-1 0 0,0 1 1 0 0,1 0 0 0 0,-1 0-1 0 0,1 0 1 0 0,0 0 0 0 0,-1 0-1 0 0,1 0 1 0 0,0 0 0 0 0,0 0-1 0 0,-1 0 1 0 0,1 0 0 0 0,0 0-1 0 0,0 1 1 0 0,0-1 0 0 0,0 0-1 0 0,0 1 1 0 0,1-1-1 0 0,69-43-15 0 0,-66 42 4 0 0,39-16-40 0 0,1 2 1 0 0,1 1-1 0 0,0 3 0 0 0,1 2 0 0 0,24-2 51 0 0,164-44-631 0 0,-231 56 624 0 0,0-1 0 0 0,0 0 1 0 0,-1-1-1 0 0,1 1 0 0 0,0-1 1 0 0,-1 1-1 0 0,1-1 0 0 0,-1 0 1 0 0,1 0-1 0 0,-1-1 0 0 0,0 1 1 0 0,0-1-1 0 0,0 1 0 0 0,0-1 1 0 0,0 0-1 0 0,-1 0 0 0 0,1 0 1 0 0,-1-1-1 0 0,0 1 0 0 0,0 0 1 0 0,0-1-1 0 0,0 0 7 0 0,-2 3-62 0 0,-27-16-35 0 0,15 13 122 0 0,0 1 1 0 0,-1 1 0 0 0,1 0-1 0 0,-1 1 1 0 0,1 0 0 0 0,-1 1-1 0 0,1 0 1 0 0,-1 1 0 0 0,0 1-1 0 0,1 0 1 0 0,0 1-1 0 0,-1 0 1 0 0,-8 4-26 0 0,17-7 7 0 0,1 1 0 0 0,-1-1 1 0 0,1 1-1 0 0,0 0 0 0 0,-1 0 0 0 0,1 0 0 0 0,0 1 1 0 0,0-1-1 0 0,0 1 0 0 0,0 0 0 0 0,0 0 0 0 0,0 0 1 0 0,0 0-1 0 0,0 0 0 0 0,1 0 0 0 0,-1 1 0 0 0,1-1 1 0 0,0 1-1 0 0,0 0 0 0 0,0 0 0 0 0,0 0 0 0 0,0 0 0 0 0,1 0 1 0 0,-1 0-1 0 0,1 0 0 0 0,0 1 0 0 0,0-1 0 0 0,0 0 1 0 0,0 1-1 0 0,1-1 0 0 0,-1 1 0 0 0,1-1 0 0 0,0 1 1 0 0,0-1-1 0 0,0 1 0 0 0,1-1 0 0 0,-1 2-7 0 0,12 6-331 0 0,-1 0 0 0 0,1-1-1 0 0,1-1 1 0 0,-1 0 0 0 0,2 0 0 0 0,-1-2 0 0 0,1 0-1 0 0,0 0 1 0 0,1-1 0 0 0,0-1 0 0 0,0 0 0 0 0,0-1-1 0 0,0-1 1 0 0,1 0 0 0 0,-1-1 0 0 0,1-1 0 0 0,8 0 331 0 0,20 2-1368 0 0</inkml:trace>
  <inkml:trace contextRef="#ctx0" brushRef="#br0" timeOffset="-1402.892">8232 358 1128 0 0,'36'-37'2645'0'0,"-100"40"-1692"0"0,34 3-846 0 0,0 1 1 0 0,1 2-1 0 0,0 1 0 0 0,0 1 1 0 0,1 1-1 0 0,1 2 1 0 0,0 1-1 0 0,0 1 0 0 0,2 1 1 0 0,0 1-1 0 0,1 2 1 0 0,-17 18-108 0 0,38-36 6 0 0,0 0 0 0 0,1 0 1 0 0,0 0-1 0 0,0 1 0 0 0,-1-1 1 0 0,1 1-1 0 0,1-1 1 0 0,-1 1-1 0 0,0 0 0 0 0,1 0 1 0 0,-1 0-1 0 0,1 0 1 0 0,0 0-1 0 0,0 0 0 0 0,0 0 1 0 0,0 0-1 0 0,1 0 0 0 0,-1 1 1 0 0,1-1-1 0 0,0 0 1 0 0,0 0-1 0 0,0 0 0 0 0,0 1 1 0 0,1-1-1 0 0,-1 0 1 0 0,1 0-1 0 0,0 0 0 0 0,0 1 1 0 0,0-1-1 0 0,0 0 0 0 0,0 0 1 0 0,1-1-1 0 0,-1 1 1 0 0,1 0-1 0 0,0 0 0 0 0,0-1 1 0 0,0 1-1 0 0,0-1 1 0 0,0 0-1 0 0,1 1 0 0 0,-1-1 1 0 0,1 0-1 0 0,-1 0 0 0 0,1-1 1 0 0,0 1-1 0 0,0 0 1 0 0,0-1-1 0 0,0 0 0 0 0,0 0 1 0 0,0 0-1 0 0,0 0 1 0 0,2 0-7 0 0,33 4-445 0 0,-1-2 1 0 0,1-1-1 0 0,0-2 1 0 0,0-2-1 0 0,0-2 1 0 0,-1-1 0 0 0,1-2-1 0 0,-2-1 1 0 0,25-9 444 0 0,-53 15-187 0 0,45-11-1137 0 0</inkml:trace>
  <inkml:trace contextRef="#ctx0" brushRef="#br0" timeOffset="-1089.19">8733 394 1180 0 0,'-20'-2'189'0'0,"0"1"-1"0"0,1 1 1 0 0,-1 0 0 0 0,1 2 0 0 0,-1 0-1 0 0,1 1 1 0 0,0 1 0 0 0,0 1-1 0 0,0 1 1 0 0,0 0 0 0 0,1 2-1 0 0,0 0 1 0 0,1 0 0 0 0,0 2-1 0 0,0 0 1 0 0,1 2 0 0 0,0-1-1 0 0,1 2 1 0 0,-4 4-189 0 0,-22 57 755 0 0,44-71-739 0 0,-1 0 0 0 0,1-1 0 0 0,0 1 0 0 0,0-1 0 0 0,0 0 1 0 0,0 1-1 0 0,0-1 0 0 0,1-1 0 0 0,-1 1 0 0 0,0-1 0 0 0,1 1 0 0 0,-1-1 0 0 0,1 0 1 0 0,0 0-1 0 0,-1 0 0 0 0,1-1 0 0 0,0 1 0 0 0,0-1 0 0 0,-1 0 0 0 0,1 0 0 0 0,0 0 0 0 0,0-1 1 0 0,-1 1-1 0 0,1-1 0 0 0,0 0 0 0 0,-1 0 0 0 0,1 0 0 0 0,3-2-16 0 0,331-91-96 0 0,-337 94 101 0 0,0-1 0 0 0,0 1-1 0 0,0-1 1 0 0,0 1 0 0 0,0 0-1 0 0,0 0 1 0 0,1-1 0 0 0,-1 1 0 0 0,0 0-1 0 0,0 0 1 0 0,0 0 0 0 0,0 0-1 0 0,0 1 1 0 0,0-1 0 0 0,0 0 0 0 0,0 0-1 0 0,0 0 1 0 0,0 1 0 0 0,0-1-1 0 0,0 1 1 0 0,0-1 0 0 0,0 1 0 0 0,0-1-1 0 0,0 1 1 0 0,0 0 0 0 0,0-1-1 0 0,-1 1 1 0 0,1 0 0 0 0,0-1 0 0 0,0 1-1 0 0,-1 0 1 0 0,1 0 0 0 0,0 0-1 0 0,-1 0 1 0 0,1 0 0 0 0,-1 0 0 0 0,1 0-1 0 0,-1 0 1 0 0,0 0 0 0 0,1 0-1 0 0,-1 0 1 0 0,0 0 0 0 0,0 0 0 0 0,0 0-1 0 0,0 0 1 0 0,0 0 0 0 0,0 0-1 0 0,0 0 1 0 0,0 0 0 0 0,0 1 0 0 0,0-1-5 0 0,8 26-3656 0 0,-6-27 2380 0 0</inkml:trace>
  <inkml:trace contextRef="#ctx0" brushRef="#br0" timeOffset="-716.874">9021 346 1300 0 0,'22'157'4247'0'0,"-37"-181"-2697"0"0,14 15-1515 0 0,1 1 1 0 0,1-1 0 0 0,0 0 0 0 0,0 0 0 0 0,1 1-1 0 0,0-1 1 0 0,0 1 0 0 0,1 0 0 0 0,0-1 0 0 0,1 1-1 0 0,0 0 1 0 0,0 1 0 0 0,0-1 0 0 0,1 1 0 0 0,0 0-1 0 0,1 0 1 0 0,-1 0 0 0 0,1 1 0 0 0,1 0 0 0 0,-1 0-1 0 0,1 1 1 0 0,0-1 0 0 0,0 1 0 0 0,1 1 0 0 0,0 0-1 0 0,1-1-35 0 0,49 14 62 0 0,-53-5-52 0 0,8 8-61 0 0,1 2 0 0 0,-1 0 1 0 0,-1 1-1 0 0,-1 0 0 0 0,0 1 0 0 0,-1 0 1 0 0,0 0-1 0 0,-2 1 0 0 0,1 1 51 0 0,1 1-234 0 0,30 87-4018 0 0,-39-97 2852 0 0</inkml:trace>
  <inkml:trace contextRef="#ctx0" brushRef="#br0" timeOffset="-2915.201">5646 251 1504 0 0,'-2'18'1874'0'0,"2"328"1840"0"0,0-345-3458 0 0,0-1-12 0 0,44-12 231 0 0,-32 1-451 0 0,1 0-1 0 0,0 1 0 0 0,0 0 0 0 0,1 1 0 0 0,0 1 0 0 0,1 0 0 0 0,0 1 0 0 0,0 0 0 0 0,0 2 1 0 0,1 0-1 0 0,0 0 0 0 0,0 1 0 0 0,0 1 0 0 0,1 1 0 0 0,3 0-23 0 0,-16 3-2 0 0,1-1 0 0 0,-1 1 1 0 0,0 0-1 0 0,0 0 0 0 0,0 0 0 0 0,0 1 0 0 0,0-1 0 0 0,0 1 0 0 0,-1 0 0 0 0,1 0 1 0 0,-1 0-1 0 0,1 1 0 0 0,-1-1 0 0 0,0 1 0 0 0,1 0 0 0 0,-1 0 0 0 0,-1 0 0 0 0,1 0 1 0 0,0 1-1 0 0,-1-1 0 0 0,0 1 0 0 0,0-1 0 0 0,0 1 0 0 0,0 0 0 0 0,0 0 1 0 0,-1 0-1 0 0,0 0 0 0 0,1 0 0 0 0,-2 0 0 0 0,1 0 0 0 0,0 0 0 0 0,-1 1 0 0 0,0-1 1 0 0,0 0-1 0 0,0 4 2 0 0,-6 2-31 0 0,-1-1 0 0 0,0 0 1 0 0,0-1-1 0 0,-1 0 0 0 0,0 0 1 0 0,0 0-1 0 0,-1-1 0 0 0,0 0 0 0 0,0-1 1 0 0,-1 0-1 0 0,1 0 0 0 0,-1-1 1 0 0,-1 0-1 0 0,1-1 0 0 0,-1 0 1 0 0,1-1-1 0 0,-1 0 0 0 0,0-1 1 0 0,0 0-1 0 0,-1 0 0 0 0,1-1 0 0 0,0-1 1 0 0,0 0-1 0 0,-12-2 31 0 0,19 2-206 0 0,0 0 1 0 0,0 0-1 0 0,0-1 1 0 0,0 0-1 0 0,1 1 0 0 0,-1-1 1 0 0,0-1-1 0 0,0 1 0 0 0,0-1 1 0 0,1 1-1 0 0,-1-1 1 0 0,1 0-1 0 0,-1 0 0 0 0,1-1 1 0 0,0 1-1 0 0,0-1 0 0 0,0 0 1 0 0,0 1-1 0 0,0-1 1 0 0,1 0-1 0 0,-1-1 0 0 0,0-1 206 0 0,5-3-1304 0 0</inkml:trace>
  <inkml:trace contextRef="#ctx0" brushRef="#br0" timeOffset="-2461.577">6358 514 964 0 0,'-4'-1'93'0'0,"0"0"0"0"0,0 0 0 0 0,0 1 0 0 0,0-1 1 0 0,-1 1-1 0 0,1 0 0 0 0,0 0 0 0 0,0 1 0 0 0,0-1 0 0 0,0 1 0 0 0,0 0 0 0 0,0 0 0 0 0,0 0 0 0 0,0 1 1 0 0,0-1-1 0 0,0 1 0 0 0,1 0 0 0 0,-1 0 0 0 0,-2 2-93 0 0,-15 7 199 0 0,2 1-1 0 0,-1 1 1 0 0,2 0-1 0 0,0 1 1 0 0,0 2 0 0 0,2-1-1 0 0,0 2 1 0 0,0 0-1 0 0,-5 10-198 0 0,77-33 1224 0 0,137-95-1884 0 0,-162 86 480 0 0,-30 14 220 0 0,-1 1 3 0 0,-1 37 53 0 0,0-34-135 0 0,0 0-1 0 0,-1 1 0 0 0,1-1 1 0 0,0 1-1 0 0,1-1 0 0 0,-1 1 1 0 0,1 0-1 0 0,-1-1 0 0 0,1 1 1 0 0,0-1-1 0 0,0 1 1 0 0,1 0-1 0 0,-1-1 0 0 0,1 1 1 0 0,0-1-1 0 0,-1 1 0 0 0,2-1 1 0 0,-1 1-1 0 0,0-1 1 0 0,1 0-1 0 0,-1 1 0 0 0,1-1 1 0 0,0 0-1 0 0,0 0 0 0 0,1 0 1 0 0,-1-1-1 0 0,0 1 0 0 0,1 0 1 0 0,0-1-1 0 0,-1 0 1 0 0,1 0-1 0 0,0 1 0 0 0,0-2 1 0 0,1 1-1 0 0,-1 0 0 0 0,0-1 1 0 0,0 1-1 0 0,1-1 1 0 0,-1 0-1 0 0,1 0 0 0 0,-1 0 1 0 0,1-1-1 0 0,-1 1 0 0 0,1-1 1 0 0,0 0-1 0 0,-1 0 1 0 0,1 0-1 0 0,0 0 0 0 0,-1-1 1 0 0,1 1 39 0 0,35-17-1210 0 0</inkml:trace>
  <inkml:trace contextRef="#ctx0" brushRef="#br0" timeOffset="-2043.147">6737 230 1164 0 0,'0'-148'7401'0'0,"-22"147"-6532"0"0,13 40-755 0 0,1 0 0 0 0,2 1-1 0 0,1-1 1 0 0,2 1 0 0 0,2 0-1 0 0,2 0 1 0 0,2 0 0 0 0,1-1 0 0 0,3 10-114 0 0,-6-35-30 0 0,0-1 0 0 0,1 0 0 0 0,0 1 0 0 0,1-1 0 0 0,0 0 0 0 0,1 0 0 0 0,1 0 0 0 0,0-1 1 0 0,0 1-1 0 0,1-1 0 0 0,1-1 0 0 0,0 1 0 0 0,1-1 0 0 0,0 0 0 0 0,1-1 0 0 0,0 0 0 0 0,0 0 1 0 0,5 3 29 0 0,-6-12-52 0 0,-1-1 1 0 0,1 1-1 0 0,0-1 1 0 0,-1 0-1 0 0,1-1 1 0 0,0 0-1 0 0,-1 0 1 0 0,1 0-1 0 0,0-1 1 0 0,-1-1-1 0 0,0 1 1 0 0,0-1-1 0 0,0 0 1 0 0,0-1-1 0 0,0 1 1 0 0,0-1-1 0 0,-1-1 1 0 0,0 1-1 0 0,0-1 1 0 0,0 0-1 0 0,-1-1 1 0 0,1 1 0 0 0,-1-1-1 0 0,0 0 1 0 0,-1 0-1 0 0,0-1 1 0 0,0 0-1 0 0,0 1 1 0 0,-1-1-1 0 0,0 0 1 0 0,0-1-1 0 0,0 1 1 0 0,-1-2 51 0 0,10-28 165 0 0,-2 1-1 0 0,-2-2 1 0 0,-1 1 0 0 0,-2-1 0 0 0,-2 0 0 0 0,-1 0 0 0 0,-4-37-165 0 0,-17 18 1187 0 0,11 97-356 0 0,9-20-922 0 0,1-1 0 0 0,1 1 0 0 0,0-1 0 0 0,2 0 0 0 0,0 0 0 0 0,1 0 0 0 0,1-1 0 0 0,0 0 0 0 0,2 0 0 0 0,0-1 0 0 0,1 0 0 0 0,1 1 91 0 0,159 172-7995 0 0,-151-173 6525 0 0</inkml:trace>
  <inkml:trace contextRef="#ctx0" brushRef="#br0" timeOffset="-8032.771">329 319 888 0 0,'1'0'69'0'0,"0"0"0"0"0,0 0-1 0 0,0 1 1 0 0,0-1 0 0 0,0 1 0 0 0,0-1-1 0 0,0 1 1 0 0,0-1 0 0 0,0 1 0 0 0,0-1-1 0 0,0 1 1 0 0,0 0 0 0 0,0 0 0 0 0,0-1-1 0 0,-1 1 1 0 0,1 0 0 0 0,0 0 0 0 0,0 0-1 0 0,-1 0 1 0 0,1 0 0 0 0,-1 0 0 0 0,1 0-1 0 0,-1 0 1 0 0,1 0 0 0 0,-1 0 0 0 0,0 0-1 0 0,1 0 1 0 0,-1 0 0 0 0,0 1 0 0 0,0-1-1 0 0,0 0 1 0 0,0 0 0 0 0,0 0 0 0 0,0 0-1 0 0,0 0 1 0 0,0 0 0 0 0,-1 1 0 0 0,1-1-1 0 0,0 0 1 0 0,-1 0 0 0 0,1 0 0 0 0,-1 0-1 0 0,1 0 1 0 0,-1 0 0 0 0,1 0 0 0 0,-1 0-69 0 0,1 0 73 0 0,-2 31 35 0 0,2 0 0 0 0,1 0 0 0 0,2 0 1 0 0,1 0-1 0 0,1-1 0 0 0,2 1 0 0 0,1-1 1 0 0,1-1-1 0 0,2 1 0 0 0,1-2 0 0 0,1 1 0 0 0,2-2 1 0 0,1 0-1 0 0,1-1 0 0 0,1 0 0 0 0,2-2 1 0 0,0 0-1 0 0,15 13-108 0 0,4-14-735 0 0,-19-20-1989 0 0,-14-4 1391 0 0</inkml:trace>
  <inkml:trace contextRef="#ctx0" brushRef="#br0" timeOffset="-7736.668">1 830 964 0 0,'28'-4'4048'0'0,"26"-14"-3044"0"0,-4 2-497 0 0,164-32 70 0 0,2 13-3647 0 0,-183 30 2392 0 0</inkml:trace>
  <inkml:trace contextRef="#ctx0" brushRef="#br0" timeOffset="-7363.019">615 650 1924 0 0,'74'22'3168'0'0,"62"106"-1626"0"0,-121-111-1358 0 0,-1 0 1 0 0,-1 1-1 0 0,0 1 1 0 0,-1 0-1 0 0,-1 0 1 0 0,-1 1-1 0 0,-1 1 0 0 0,7 20-184 0 0,-16-40 19 0 0,0 0 0 0 0,0 0 0 0 0,-1 0-1 0 0,1 0 1 0 0,0 0 0 0 0,-1 0 0 0 0,1 0-1 0 0,-1 0 1 0 0,1 0 0 0 0,-1-1-1 0 0,1 1 1 0 0,-1 0 0 0 0,0 0 0 0 0,1 0-1 0 0,-1-1 1 0 0,0 1 0 0 0,0 0 0 0 0,1-1-1 0 0,-1 1 1 0 0,0-1 0 0 0,0 1 0 0 0,0-1-1 0 0,0 1 1 0 0,0-1 0 0 0,0 0 0 0 0,0 1-1 0 0,0-1 1 0 0,1 0 0 0 0,-1 0-1 0 0,0 0 1 0 0,0 0 0 0 0,-1 0 0 0 0,1 0-1 0 0,0 0 1 0 0,0 0 0 0 0,0 0 0 0 0,0 0-1 0 0,1 0 1 0 0,-1 0 0 0 0,0-1 0 0 0,0 1-1 0 0,0-1 1 0 0,0 1 0 0 0,0 0-1 0 0,0-1 1 0 0,0 0 0 0 0,0 1 0 0 0,1-1-1 0 0,-1 1 1 0 0,0-1 0 0 0,0 0 0 0 0,1 0-1 0 0,-1 1 1 0 0,0-1 0 0 0,1 0 0 0 0,-1 0-1 0 0,1 0 1 0 0,-1 0 0 0 0,1 1-1 0 0,-1-2-17 0 0,-7-9 2 0 0,1 0 1 0 0,0 0 0 0 0,0 0 0 0 0,1-1 0 0 0,1 0 0 0 0,0-1-1 0 0,0 1 1 0 0,1-1 0 0 0,1 0 0 0 0,0 0 0 0 0,1 0 0 0 0,0 0-1 0 0,1 0 1 0 0,1 0 0 0 0,0-1 0 0 0,2-9-4 0 0,-2 14-100 0 0,2-1 0 0 0,-1 0 0 0 0,1 1 0 0 0,1-1 0 0 0,0 1 0 0 0,0 0 0 0 0,1 0 0 0 0,0 0 0 0 0,1 0 0 0 0,-1 1 0 0 0,2-1 0 0 0,-1 1 0 0 0,1 1 0 0 0,1-1 0 0 0,-1 1 0 0 0,8-6 100 0 0,-9 8-358 0 0,0 0 0 0 0,1 1 1 0 0,-1 0-1 0 0,1 1 0 0 0,0-1 0 0 0,0 1 1 0 0,0 0-1 0 0,0 0 0 0 0,1 1 1 0 0,-1 0-1 0 0,1 0 0 0 0,-1 0 0 0 0,1 1 1 0 0,0 0-1 0 0,5 0 358 0 0,-10 1-1321 0 0</inkml:trace>
  <inkml:trace contextRef="#ctx0" brushRef="#br0" timeOffset="-6817.354">1383 637 1140 0 0,'-6'-2'132'0'0,"-1"0"0"0"0,1 1-1 0 0,-1 0 1 0 0,0 0 0 0 0,1 1 0 0 0,-1 0-1 0 0,0 0 1 0 0,0 0 0 0 0,1 1 0 0 0,-1 0-1 0 0,1 0 1 0 0,-1 1 0 0 0,1 0 0 0 0,-1 0 0 0 0,1 0-1 0 0,-5 4-131 0 0,-7-1 118 0 0,-1 1 0 0 0,1 1-1 0 0,1 1 1 0 0,0 0 0 0 0,0 2-1 0 0,0 0 1 0 0,1 0-1 0 0,1 2 1 0 0,0 0 0 0 0,0 0-1 0 0,2 2 1 0 0,-1-1 0 0 0,2 2-1 0 0,0 0 1 0 0,0 0 0 0 0,2 1-1 0 0,0 1 1 0 0,0 0 0 0 0,2 0-1 0 0,0 0 1 0 0,1 1 0 0 0,-1 6-118 0 0,8-22 20 0 0,-1-1 0 0 0,1 1-1 0 0,-1-1 1 0 0,1 1 0 0 0,0 0 0 0 0,0-1 0 0 0,-1 1 0 0 0,1 0 0 0 0,0-1 0 0 0,1 1 0 0 0,-1 0 0 0 0,0-1 0 0 0,0 1 0 0 0,1-1 0 0 0,-1 1 0 0 0,1 0 0 0 0,-1-1 0 0 0,1 1 0 0 0,0-1 0 0 0,0 0 0 0 0,-1 1 0 0 0,1-1 0 0 0,0 1 0 0 0,0-1 0 0 0,0 0 0 0 0,1 0 0 0 0,-1 0 0 0 0,0 1 0 0 0,0-1 0 0 0,1 0 0 0 0,-1-1 0 0 0,0 1 0 0 0,1 0 0 0 0,-1 0 0 0 0,1-1 0 0 0,-1 1 0 0 0,1 0 0 0 0,0-1 0 0 0,-1 0 0 0 0,1 1 0 0 0,-1-1 0 0 0,1 0 0 0 0,0 0 0 0 0,-1 0 0 0 0,1 0 0 0 0,0 0 0 0 0,-1 0 0 0 0,1 0 0 0 0,0-1 0 0 0,-1 1 0 0 0,1-1-20 0 0,87-26 197 0 0,-77 20-214 0 0,0 1 0 0 0,-1-2-1 0 0,0 1 1 0 0,-1-2-1 0 0,1 1 1 0 0,-2-1 0 0 0,1-1-1 0 0,-1 0 1 0 0,-1 0 0 0 0,0-1-1 0 0,0 0 1 0 0,-1 0-1 0 0,0-1 1 0 0,-1 0 0 0 0,-1 0-1 0 0,5-11 18 0 0,-14 52-378 0 0,6-19 369 0 0,0-1-1 0 0,1 1 1 0 0,1 0 0 0 0,0-1-1 0 0,0 0 1 0 0,0 0-1 0 0,1 0 1 0 0,1 0-1 0 0,-1-1 1 0 0,2 0-1 0 0,-1 0 1 0 0,1 0 0 0 0,6 5 9 0 0,47 25-3395 0 0,-52-35 2215 0 0</inkml:trace>
  <inkml:trace contextRef="#ctx0" brushRef="#br0" timeOffset="-6397.784">1415 536 976 0 0,'8'6'147'0'0,"-1"0"-1"0"0,0 0 0 0 0,0 1 1 0 0,0 0-1 0 0,-1 0 1 0 0,0 0-1 0 0,-1 1 1 0 0,1 0-1 0 0,-2 0 1 0 0,1 1-1 0 0,-1-1 0 0 0,0 1 1 0 0,-1 0-1 0 0,2 7-146 0 0,104 248 2118 0 0,-112-320 639 0 0,35-121-2016 0 0,-32 173-736 0 0,0 1 0 0 0,0-1 0 0 0,1 1-1 0 0,-1-1 1 0 0,1 0 0 0 0,0 1 0 0 0,0-1 0 0 0,0 1-1 0 0,0 0 1 0 0,1-1 0 0 0,-1 1 0 0 0,1 0 0 0 0,0 0-1 0 0,0 0 1 0 0,0 0 0 0 0,0 0 0 0 0,1 0 0 0 0,-1 1-1 0 0,1-1 1 0 0,-1 1 0 0 0,1-1 0 0 0,0 1 0 0 0,0 0 0 0 0,0 0-1 0 0,0 0 1 0 0,1 1 0 0 0,-1-1 0 0 0,0 1 0 0 0,1 0-1 0 0,-1 0 1 0 0,1 0 0 0 0,-1 0 0 0 0,1 1 0 0 0,-1-1-1 0 0,1 1 1 0 0,0 0 0 0 0,-1 0 0 0 0,2 0-5 0 0,10 11-124 0 0,-1 0 1 0 0,0 1-1 0 0,0 1 0 0 0,-2 0 1 0 0,0 0-1 0 0,0 1 0 0 0,-1 1 1 0 0,-1 0-1 0 0,0 1 1 0 0,-1 0-1 0 0,-1 0 0 0 0,-1 0 1 0 0,0 1-1 0 0,3 13 124 0 0,-5-13-942 0 0,-6-12-2238 0 0,1-5 1908 0 0</inkml:trace>
  <inkml:trace contextRef="#ctx0" brushRef="#br0" timeOffset="-5981.35">2034 868 904 0 0,'22'-19'350'0'0,"-1"-1"1"0"0,0-1-1 0 0,-2-1 1 0 0,-1 0-1 0 0,-1-2 0 0 0,0 0 1 0 0,-2 0-1 0 0,-1-2 0 0 0,-1 0 1 0 0,-1 0-1 0 0,-2-1 0 0 0,6-22-350 0 0,-15 48 13 0 0,0 0-1 0 0,-1 0 0 0 0,1-1 0 0 0,-1 1 0 0 0,1 0 1 0 0,-1 0-1 0 0,1-1 0 0 0,-1 1 0 0 0,0 0 0 0 0,0-1 0 0 0,0 1 1 0 0,0-1-1 0 0,0 1 0 0 0,0 0 0 0 0,0-1 0 0 0,0 1 0 0 0,0 0 1 0 0,-1-1-1 0 0,1 1 0 0 0,0 0 0 0 0,-1-1 0 0 0,1 1 1 0 0,-1 0-1 0 0,0 0 0 0 0,1-1 0 0 0,-1 1 0 0 0,0 0 0 0 0,0 0 1 0 0,0 0-1 0 0,0 0 0 0 0,0 0 0 0 0,0 0 0 0 0,0 0 0 0 0,0 0 1 0 0,0 1-1 0 0,0-1 0 0 0,0 0 0 0 0,-1 0 0 0 0,1 1 1 0 0,0-1-1 0 0,0 1 0 0 0,-1 0 0 0 0,1-1 0 0 0,0 1 0 0 0,-1 0 1 0 0,1-1-1 0 0,0 1 0 0 0,-1 0 0 0 0,1 0 0 0 0,-1 0 0 0 0,1 1 1 0 0,0-1-1 0 0,-1 0 0 0 0,1 0 0 0 0,0 1 0 0 0,-1-1 1 0 0,0 1-13 0 0,2 2-11 0 0,-1 1 0 0 0,1-1 0 0 0,-1 1 0 0 0,1-1 0 0 0,0 0 0 0 0,0 1 0 0 0,0-1 0 0 0,1 1 0 0 0,-1-1 0 0 0,1 1 0 0 0,0-1 0 0 0,0 0 0 0 0,0 1 0 0 0,0-1 0 0 0,1 0 0 0 0,-1 0 0 0 0,1 0 0 0 0,0 0 0 0 0,0 0 0 0 0,0 0 0 0 0,0 0 0 0 0,1 0 11 0 0,12 19 56 0 0,-6-12-17 0 0,0 0-1 0 0,-1 1 1 0 0,-1 0 0 0 0,1 0 0 0 0,-2 0 0 0 0,0 1 0 0 0,0 0 0 0 0,-1 1 0 0 0,0-1 0 0 0,-1 1 0 0 0,-1 0-1 0 0,0 0 1 0 0,-1 0 0 0 0,0 0 0 0 0,-1 0 0 0 0,0 0 0 0 0,-1 1 0 0 0,-1-1 0 0 0,0 0 0 0 0,0 0 0 0 0,-2 0 0 0 0,0 4-39 0 0,-3-3-59 0 0,-1 1 0 0 0,0-1 0 0 0,0-1 1 0 0,-1 1-1 0 0,-1-1 0 0 0,-1 0 0 0 0,0-1 0 0 0,0 0 1 0 0,-1-1-1 0 0,-10 8 59 0 0,-86 33-3397 0 0,75-49 1985 0 0</inkml:trace>
  <inkml:trace contextRef="#ctx0" brushRef="#br0" timeOffset="-5515.347">2801 235 1732 0 0,'-2'-6'3836'0'0,"-27"41"-3187"0"0,17-3-492 0 0,2 0 0 0 0,2 1 0 0 0,0 0 0 0 0,3 0 0 0 0,0 1 0 0 0,2-1 0 0 0,2 1 0 0 0,1 0 0 0 0,1 0 0 0 0,2 0 0 0 0,2-1 0 0 0,1 0 0 0 0,1 1 0 0 0,2-2 0 0 0,1 0 0 0 0,15 31-157 0 0,0 6 179 0 0,-11-37-217 0 0,-2 0 0 0 0,-2 1 0 0 0,-1 0 1 0 0,-1 0-1 0 0,-2 1 0 0 0,-1-1 0 0 0,-2 3 38 0 0,-4-30-198 0 0,0-1-1 0 0,0 1 1 0 0,-1-1-1 0 0,0 1 1 0 0,0-1-1 0 0,0 0 1 0 0,0 1-1 0 0,-1-1 1 0 0,0-1-1 0 0,0 1 0 0 0,-1 0 1 0 0,1-1-1 0 0,-1 1 1 0 0,0-1-1 0 0,0 0 1 0 0,0-1-1 0 0,-1 1 1 0 0,1-1-1 0 0,-1 1 1 0 0,0-1-1 0 0,0-1 1 0 0,0 1-1 0 0,0-1 0 0 0,0 0 1 0 0,-1 0-1 0 0,1 0 1 0 0,-1-1-1 0 0,-3 1 199 0 0,-26 3-1224 0 0</inkml:trace>
  <inkml:trace contextRef="#ctx0" brushRef="#br0" timeOffset="-5253.171">2415 787 1580 0 0,'9'-6'3752'0'0,"46"-23"-2599"0"0,195-52 97 0 0,-77 45-3415 0 0,-88 19-591 0 0,-53 10 1506 0 0</inkml:trace>
  <inkml:trace contextRef="#ctx0" brushRef="#br0" timeOffset="-4802.119">2838 670 1172 0 0,'99'-19'3260'0'0,"256"-105"-691"0"0,-356 124-2579 0 0,0 0 0 0 0,1-1 0 0 0,-1 1 0 0 0,0-1 0 0 0,1 1 1 0 0,-1 0-1 0 0,1-1 0 0 0,-1 1 0 0 0,1-1 0 0 0,-1 0 0 0 0,1 1 0 0 0,-1-1 0 0 0,1 1 0 0 0,-1-1 0 0 0,1 0 0 0 0,0 1 0 0 0,-1-1 0 0 0,1 0 0 0 0,0 1 0 0 0,0-1 0 0 0,-1 0 0 0 0,1 0 0 0 0,0 1 0 0 0,0-1 0 0 0,0 0 0 0 0,0 0 0 0 0,0 1 0 0 0,0-1 0 0 0,0 0 0 0 0,0 0 0 0 0,0 1 0 0 0,1-1 1 0 0,-1 0-1 0 0,0 0 0 0 0,0 1 0 0 0,1-1 0 0 0,-1 0 0 0 0,0 1 0 0 0,1-1 0 0 0,-1 0 0 0 0,1 1 0 0 0,-1-1 0 0 0,1 1 0 0 0,-1-1 0 0 0,1 1 0 0 0,-1-1 0 0 0,1 1 0 0 0,-1-1 0 0 0,1 1 0 0 0,0-1 0 0 0,-1 1 0 0 0,1 0 0 0 0,0-1 0 0 0,-1 1 0 0 0,1 0 0 0 0,0 0 0 0 0,-1 0 0 0 0,1-1 0 0 0,0 1 1 0 0,0 0-1 0 0,-1 0 0 0 0,1 0 0 0 0,0 0 0 0 0,0 0 0 0 0,-1 0 0 0 0,2 0 10 0 0,-60-6-492 0 0,39 6 503 0 0,0 1 0 0 0,0 1 0 0 0,1 0 0 0 0,-1 2 0 0 0,0 0 0 0 0,1 1 0 0 0,0 1 0 0 0,0 0 0 0 0,1 2 0 0 0,0 0 0 0 0,0 0 0 0 0,0 2-1 0 0,1 0 1 0 0,1 1 0 0 0,0 1 0 0 0,0 0 0 0 0,2 1 0 0 0,-1 0 0 0 0,1 1 0 0 0,1 1 0 0 0,1 0 0 0 0,-3 5-11 0 0,12-15 10 0 0,0 0 1 0 0,0 0-1 0 0,0 0 0 0 0,1 0 0 0 0,0 0 0 0 0,0 0 0 0 0,0 0 1 0 0,1 0-1 0 0,0 1 0 0 0,0-1 0 0 0,0 0 0 0 0,1 0 0 0 0,-1 0 0 0 0,1 0 1 0 0,0 0-1 0 0,1 0 0 0 0,-1 0 0 0 0,1 0 0 0 0,0 0 0 0 0,0 0 1 0 0,1-1-1 0 0,-1 1 0 0 0,1-1 0 0 0,0 1 0 0 0,1-1 0 0 0,-1 0 1 0 0,0-1-1 0 0,1 1 0 0 0,0 0 0 0 0,0-1 0 0 0,0 0 0 0 0,0 0 1 0 0,1 0-1 0 0,-1-1 0 0 0,1 1 0 0 0,0-1 0 0 0,0 0 0 0 0,-1 0 0 0 0,1-1 1 0 0,0 0-1 0 0,1 1 0 0 0,-1-2 0 0 0,0 1 0 0 0,0-1 0 0 0,0 1 1 0 0,2-1-11 0 0,10 2-370 0 0,1-1 1 0 0,-1 0 0 0 0,1-1 0 0 0,-1-1 0 0 0,1 0-1 0 0,0-2 1 0 0,-1 0 0 0 0,0-1 0 0 0,0 0 0 0 0,0-2 0 0 0,16-6 369 0 0,-2-2-1320 0 0</inkml:trace>
  <inkml:trace contextRef="#ctx0" brushRef="#br0" timeOffset="-4257.088">3465 506 904 0 0,'19'19'397'0'0,"-1"1"1"0"0,-1 0-1 0 0,-1 1 0 0 0,0 1 0 0 0,-2 1 1 0 0,-1 0-1 0 0,0 1 0 0 0,-2 0 1 0 0,-1 0-1 0 0,-1 2 0 0 0,-1-1 0 0 0,-1 1 1 0 0,-1 0-1 0 0,-2 0 0 0 0,2 22-397 0 0,-6-48 54 0 0,-1-1 1 0 0,1 1-1 0 0,0 0 0 0 0,-1-1 0 0 0,1 1 0 0 0,-1-1 0 0 0,1 1 0 0 0,-1 0 0 0 0,1-1 1 0 0,0 1-1 0 0,-1 0 0 0 0,1 0 0 0 0,-1-1 0 0 0,1 1 0 0 0,-1 0 0 0 0,0 0 0 0 0,1 0 1 0 0,-1 0-1 0 0,1-1 0 0 0,-1 1 0 0 0,1 0 0 0 0,-1 0 0 0 0,1 0 0 0 0,-1 0 0 0 0,0 0 1 0 0,1 1-1 0 0,-1-1 0 0 0,1 0 0 0 0,-1 0 0 0 0,1 0 0 0 0,-1 0 0 0 0,1 1 0 0 0,-1-1 1 0 0,1 0-1 0 0,-1 0 0 0 0,1 1 0 0 0,-1-1 0 0 0,1 0 0 0 0,-1 1 0 0 0,1-1 0 0 0,0 0 1 0 0,-1 1-1 0 0,1-1 0 0 0,0 1-54 0 0,-5-14-18 0 0,2 0-1 0 0,0-1 1 0 0,0 1 0 0 0,1-1 0 0 0,1 1 0 0 0,0-1-1 0 0,1 0 1 0 0,1 0 0 0 0,0 1 0 0 0,0-1 0 0 0,2 1-1 0 0,0-1 1 0 0,0 1 0 0 0,1 0 0 0 0,1 0 0 0 0,0 0-1 0 0,0 1 1 0 0,2 0 0 0 0,-1 0 0 0 0,3-2 18 0 0,-8 12-18 0 0,0 1 0 0 0,0 0 0 0 0,0 0 1 0 0,0 0-1 0 0,0-1 0 0 0,0 1 0 0 0,0 0 0 0 0,0 0 1 0 0,1 1-1 0 0,-1-1 0 0 0,0 0 0 0 0,1 0 1 0 0,-1 1-1 0 0,0-1 0 0 0,1 1 0 0 0,-1-1 0 0 0,1 1 1 0 0,-1-1-1 0 0,1 1 0 0 0,-1 0 0 0 0,1 0 0 0 0,-1 0 1 0 0,1 0-1 0 0,-1 0 0 0 0,1 0 0 0 0,-1 0 0 0 0,1 0 1 0 0,-1 1-1 0 0,1-1 0 0 0,-1 0 0 0 0,1 1 1 0 0,-1-1-1 0 0,0 1 0 0 0,1 0 0 0 0,-1 0 0 0 0,0-1 1 0 0,1 1-1 0 0,-1 0 0 0 0,0 0 0 0 0,0 0 0 0 0,0 0 1 0 0,0 0-1 0 0,0 0 0 0 0,0 1 0 0 0,0-1 0 0 0,0 0 1 0 0,0 0-1 0 0,-1 1 18 0 0,46 65-51 0 0,12 98 122 0 0,-62-188 13 0 0,0 0 0 0 0,2 0 0 0 0,0-1 0 0 0,2 1-1 0 0,0 0 1 0 0,2-1 0 0 0,0 1 0 0 0,2 0 0 0 0,1 0-1 0 0,6-20-83 0 0,-8 32-53 0 0,-2 3-57 0 0,1 0 1 0 0,0 0-1 0 0,0 0 0 0 0,0 0 0 0 0,1 1 0 0 0,1-1 1 0 0,-1 1-1 0 0,1 0 0 0 0,0 0 0 0 0,0 0 1 0 0,1 0-1 0 0,0 1 0 0 0,1 0 0 0 0,-1 0 110 0 0,1 4-758 0 0,-3 2-2560 0 0,-3 0 2139 0 0</inkml:trace>
  <inkml:trace contextRef="#ctx0" brushRef="#br0" timeOffset="-3507.361">4119 754 1380 0 0,'22'-4'257'0'0,"-1"-2"0"0"0,0 0 0 0 0,0-1 0 0 0,0-1 0 0 0,-1 0 0 0 0,-1-2 1 0 0,1 0-1 0 0,-1-2 0 0 0,-1 0 0 0 0,0-1 0 0 0,7-8-257 0 0,-24 21 2 0 0,0 0-1 0 0,0 0 1 0 0,0 0 0 0 0,0-1 0 0 0,-1 1 0 0 0,1 0-1 0 0,0-1 1 0 0,0 1 0 0 0,0-1 0 0 0,0 1 0 0 0,-1-1 0 0 0,1 1-1 0 0,0-1 1 0 0,0 1 0 0 0,-1-1 0 0 0,1 0 0 0 0,0 1 0 0 0,-1-1-1 0 0,1 0 1 0 0,-1 0 0 0 0,1 0 0 0 0,-1 1 0 0 0,0-1-1 0 0,1 0 1 0 0,-1 0 0 0 0,0 0 0 0 0,1 0 0 0 0,-1 0 0 0 0,0 0-1 0 0,0 0 1 0 0,0 1 0 0 0,0-1 0 0 0,0 0 0 0 0,0 0-1 0 0,0 0 1 0 0,0 0 0 0 0,0 0 0 0 0,0 0 0 0 0,0 0 0 0 0,-1 0-1 0 0,1 0 1 0 0,0 0 0 0 0,-1 1 0 0 0,1-1 0 0 0,-1 0-1 0 0,1 0 1 0 0,-1 0 0 0 0,1 1 0 0 0,-1-1 0 0 0,1 0 0 0 0,-1 1-1 0 0,0-1 1 0 0,1 0 0 0 0,-1 1 0 0 0,0-1 0 0 0,0 1 0 0 0,0-1-1 0 0,1 1 1 0 0,-1-1 0 0 0,0 1 0 0 0,0 0 0 0 0,0-1-1 0 0,0 1 1 0 0,0 0 0 0 0,0 0-2 0 0,-66-6-7 0 0,62 6 25 0 0,-37 3 115 0 0,-1 2-1 0 0,1 1 1 0 0,0 3-1 0 0,0 1 1 0 0,1 3-1 0 0,-5 3-132 0 0,37-15 35 0 0,0 1-1 0 0,0 1 1 0 0,1 0 0 0 0,-1 0-1 0 0,1 1 1 0 0,-1 0-1 0 0,1 0 1 0 0,1 1-1 0 0,-1 0 1 0 0,1 0-1 0 0,-1 1 1 0 0,2 0-1 0 0,-1 0 1 0 0,1 1-1 0 0,-1 0 1 0 0,2 0-1 0 0,-1 0 1 0 0,1 1-1 0 0,0-1 1 0 0,1 1-1 0 0,-1 3-34 0 0,6-7 16 0 0,0-1-1 0 0,1 1 1 0 0,0-1-1 0 0,0 0 1 0 0,0 0 0 0 0,0 1-1 0 0,0-1 1 0 0,1-1-1 0 0,-1 1 1 0 0,1 0-1 0 0,0-1 1 0 0,-1 1-1 0 0,1-1 1 0 0,1 0 0 0 0,-1 0-1 0 0,0 0 1 0 0,0 0-1 0 0,1 0 1 0 0,-1-1-1 0 0,1 0 1 0 0,2 1-16 0 0,26 4 25 0 0,-1-1 0 0 0,2-2 0 0 0,-1-1 0 0 0,0-2 0 0 0,0-1 0 0 0,0-2 0 0 0,0-1 0 0 0,0-1 0 0 0,-1-2 0 0 0,0-1 0 0 0,22-8-25 0 0,-4 3 46 0 0,299-71-95 0 0,-368 114 309 0 0,-210 132 1045 0 0,186-118-1240 0 0,77-54-344 0 0,-11-1 178 0 0,0-1-1 0 0,0-1 1 0 0,-1 0-1 0 0,0-2 0 0 0,-2-1 1 0 0,0 0-1 0 0,0-1 0 0 0,-2-1 1 0 0,0-1-1 0 0,-1-1 1 0 0,-1 0-1 0 0,-1-1 0 0 0,-1 0 1 0 0,0-1-1 0 0,-2 0 0 0 0,-1-1 1 0 0,0-1-1 0 0,-2 1 1 0 0,5-22 101 0 0,-12 20 272 0 0,0 0 0 0 0,-1 0 0 0 0,-2 1 0 0 0,0-1 0 0 0,-2 0 0 0 0,0 1 0 0 0,-2 0 0 0 0,-1 0 1 0 0,-1 0-1 0 0,0 1 0 0 0,-2 0 0 0 0,-1 0 0 0 0,-1 1 0 0 0,-1 1 0 0 0,-1-1-272 0 0,13 20 26 0 0,1 1 0 0 0,-1 0 0 0 0,1-1-1 0 0,-1 1 1 0 0,1 0 0 0 0,-1 0 0 0 0,0-1-1 0 0,1 1 1 0 0,-1 0 0 0 0,0 0 0 0 0,0 0 0 0 0,0 0-1 0 0,0 0 1 0 0,0 0 0 0 0,0 0 0 0 0,0 0-1 0 0,0 0 1 0 0,-1 1 0 0 0,1-1 0 0 0,0 0-1 0 0,0 1 1 0 0,-1-1 0 0 0,1 1 0 0 0,0-1 0 0 0,-1 1-1 0 0,1 0 1 0 0,0 0 0 0 0,-1-1 0 0 0,1 1-1 0 0,-1 0 1 0 0,1 0 0 0 0,0 0 0 0 0,-1 1 0 0 0,1-1-1 0 0,-1 0 1 0 0,1 0 0 0 0,0 1 0 0 0,-1-1-1 0 0,1 1 1 0 0,0-1 0 0 0,-1 1 0 0 0,1 0 0 0 0,0-1-1 0 0,0 1 1 0 0,0 0 0 0 0,0 0 0 0 0,0 0-1 0 0,0 0 1 0 0,0 0 0 0 0,0 0 0 0 0,0 0-1 0 0,0 0 1 0 0,0 0 0 0 0,0 0 0 0 0,1 0 0 0 0,-1 1-1 0 0,0-1 1 0 0,1 0 0 0 0,0 1 0 0 0,-1-1-1 0 0,1 0 1 0 0,-1 1 0 0 0,1-1 0 0 0,0 1 0 0 0,0-1-1 0 0,0 0 1 0 0,0 1 0 0 0,0-1 0 0 0,0 1-1 0 0,1 0-25 0 0,-5 21-274 0 0,1 0 1 0 0,2-1-1 0 0,0 1 0 0 0,2 0 0 0 0,0 0 0 0 0,1 0 0 0 0,2-1 0 0 0,0 1 0 0 0,1-1 0 0 0,2 0 0 0 0,0 0 0 0 0,1-1 1 0 0,1 0-1 0 0,1-1 0 0 0,1 1 0 0 0,1-2 0 0 0,0 0 0 0 0,10 10 274 0 0,93 92-4303 0 0,-89-100 3090 0 0</inkml:trace>
  <inkml:trace contextRef="#ctx0" brushRef="#br0" timeOffset="13586.725">3369 1825 1100 0 0,'0'0'421'0'0,"0"0"-46"0"0,0 0-21 0 0,0 0-40 0 0,0 0-60 0 0,0 0 18 0 0,0 0-5 0 0,0 0 40 0 0,0 0-2 0 0,0 0 3 0 0,0 0-43 0 0,0 0-21 0 0,0 0-17 0 0,0 0-20 0 0,0 0-19 0 0,0 0-9 0 0,0 0-34 0 0,0 0-29 0 0,0 0 35 0 0,0 0-13 0 0,0 0-68 0 0,0 0 41 0 0,0 0 24 0 0,0 0 11 0 0,0 0-8 0 0,0 0 10 0 0,0 0-56 0 0,0 0 12 0 0,5-1-48 0 0,12-18 167 0 0,-54 3-332 0 0,7 13 71 0 0,0 1-1 0 0,0 2 1 0 0,0 1 0 0 0,1 1 0 0 0,-1 1 0 0 0,0 2 0 0 0,1 1 0 0 0,0 2-1 0 0,1 0 1 0 0,-1 2 0 0 0,2 1 0 0 0,-1 2 0 0 0,2 0 0 0 0,0 2 0 0 0,-24 16 38 0 0,45-28 8 0 0,1 0 1 0 0,-1 0 0 0 0,0 1-1 0 0,1-1 1 0 0,0 1 0 0 0,0 0-1 0 0,0 0 1 0 0,0 0 0 0 0,0 1 0 0 0,1-1-1 0 0,0 1 1 0 0,0 0 0 0 0,0 0-1 0 0,1 0 1 0 0,-1 0 0 0 0,1 1-1 0 0,0-1 1 0 0,1 0 0 0 0,-1 1-1 0 0,1 0 1 0 0,1-1 0 0 0,-1 1 0 0 0,1 0-1 0 0,-1-1 1 0 0,2 1 0 0 0,-1 0-1 0 0,1 2-8 0 0,14 14 72 0 0,2-2-1 0 0,0 1 1 0 0,2-2-1 0 0,0-1 1 0 0,0 0-1 0 0,2-1 1 0 0,0-1-1 0 0,1-1 0 0 0,1-1 1 0 0,0-1-1 0 0,23 9-71 0 0,10 10 161 0 0,-33-19-61 0 0,-11-8-75 0 0,0 0 1 0 0,-1 0-1 0 0,0 1 1 0 0,0 1-1 0 0,0-1 1 0 0,-1 2-1 0 0,0 0 1 0 0,0 0-1 0 0,-1 0 1 0 0,0 1-1 0 0,-1 1 0 0 0,0 0 1 0 0,0 0-1 0 0,-1 0 1 0 0,-1 1-1 0 0,1 0 1 0 0,-2 0-1 0 0,1 1 1 0 0,-2-1-1 0 0,0 1 1 0 0,2 6-26 0 0,-11-9 29 0 0,0 0 0 0 0,-1-1 0 0 0,1 0 1 0 0,-2 0-1 0 0,1 0 0 0 0,-1 0 0 0 0,0-1 0 0 0,0 0 1 0 0,-1-1-1 0 0,0 0 0 0 0,-1 0 0 0 0,1-1 0 0 0,-1 1 1 0 0,0-2-1 0 0,0 0 0 0 0,0 0 0 0 0,-1 0 0 0 0,1-1 1 0 0,-1-1-1 0 0,0 1 0 0 0,0-2 0 0 0,0 1 0 0 0,0-1 1 0 0,-4-1-30 0 0,-3 4-114 0 0,1-1 0 0 0,-1 0 0 0 0,1-2 1 0 0,-1 1-1 0 0,0-2 0 0 0,1-1 1 0 0,-1 0-1 0 0,0-1 0 0 0,1 0 1 0 0,-1-2-1 0 0,1 0 0 0 0,0 0 0 0 0,0-2 1 0 0,1 0-1 0 0,-1-1 0 0 0,1 0 1 0 0,1-1-1 0 0,-1-1 0 0 0,-6-5 114 0 0,19 12-168 0 0,0-1 0 0 0,1 1 0 0 0,-1 0 0 0 0,0-1 0 0 0,1 1 0 0 0,-1-1 0 0 0,1 1 0 0 0,0-1 0 0 0,0 1 0 0 0,0-1 0 0 0,0 0 0 0 0,0 0 0 0 0,1 1 0 0 0,-1-1 0 0 0,1 0 0 0 0,0 0 1 0 0,0 0-1 0 0,0 0 0 0 0,0 0 0 0 0,0 1 0 0 0,1-1 0 0 0,-1 0 0 0 0,1 0 0 0 0,0 0 0 0 0,0 0 168 0 0,16-29-1236 0 0</inkml:trace>
  <inkml:trace contextRef="#ctx0" brushRef="#br0" timeOffset="13957.977">3756 2134 1520 0 0,'66'0'5700'0'0,"81"-7"-4783"0"0,99-4-1175 0 0,-183 26-1400 0 0,-53-3-1026 0 0,-14-6 1291 0 0</inkml:trace>
  <inkml:trace contextRef="#ctx0" brushRef="#br0" timeOffset="14130.206">3694 2413 1688 0 0,'6'2'1028'0'0,"2"-1"-172"0"0,16 4-132 0 0,-9-5-64 0 0,31 6-47 0 0,-6-2-137 0 0,-2-2-164 0 0,10 1-108 0 0,2-2-240 0 0,0 1 8 0 0,4 2-448 0 0,-3-2-485 0 0,-1-1 69 0 0,-4-1 52 0 0,-23 0-372 0 0,10 0-16 0 0</inkml:trace>
  <inkml:trace contextRef="#ctx0" brushRef="#br0" timeOffset="17527.107">5636 1658 944 0 0,'0'0'371'0'0,"2"-31"1303"0"0,-1 30-1669 0 0,-1 0 1 0 0,0 0 0 0 0,0 1-1 0 0,0-1 1 0 0,0 0-1 0 0,0 0 1 0 0,0 1-1 0 0,0-1 1 0 0,0 0-1 0 0,0 0 1 0 0,0 0-1 0 0,-1 1 1 0 0,1-1 0 0 0,0 0-1 0 0,-1 1 1 0 0,1-1-1 0 0,0 0 1 0 0,-1 0-1 0 0,1 1 1 0 0,-1-1-1 0 0,1 1 1 0 0,-1-1-1 0 0,1 0 1 0 0,-1 1 0 0 0,1-1-1 0 0,-1 1 1 0 0,1-1-1 0 0,-1 1 1 0 0,0 0-1 0 0,1-1 1 0 0,-1 1-1 0 0,0-1 1 0 0,0 1-1 0 0,1 0 1 0 0,-1 0-1 0 0,0 0 1 0 0,0-1 0 0 0,1 1-1 0 0,-1 0 1 0 0,0 0-1 0 0,0 0 1 0 0,1 0-1 0 0,-1 0 1 0 0,0 0-1 0 0,0 0 1 0 0,0 1-1 0 0,1-1 1 0 0,-1 0 0 0 0,0 0-1 0 0,0 0 1 0 0,1 1-1 0 0,-1-1 1 0 0,0 0-1 0 0,1 1 1 0 0,-1-1-1 0 0,0 1 1 0 0,1-1-1 0 0,-1 1 1 0 0,1-1 0 0 0,-1 1-1 0 0,1-1 1 0 0,-1 1-1 0 0,1 0 1 0 0,-1-1-1 0 0,1 1 1 0 0,-1 0-1 0 0,1-1 1 0 0,0 1-1 0 0,-1 0 1 0 0,1 0-6 0 0,-21 3 43 0 0,0 1 0 0 0,0 0-1 0 0,0 2 1 0 0,1 0 0 0 0,0 2 0 0 0,0 0 0 0 0,1 1 0 0 0,1 1-1 0 0,-1 1 1 0 0,2 0 0 0 0,0 1 0 0 0,0 1 0 0 0,1 1 0 0 0,1 0-1 0 0,0 1 1 0 0,2 1 0 0 0,-6 8-43 0 0,11-12 52 0 0,0 0 1 0 0,1 0-1 0 0,1 0 1 0 0,0 1-1 0 0,1 0 0 0 0,0 0 1 0 0,1 0-1 0 0,1 1 1 0 0,1-1-1 0 0,-1 1 0 0 0,2 0 1 0 0,0 0-1 0 0,1-1 1 0 0,1 1-1 0 0,0 0 1 0 0,1 0-1 0 0,0-1 0 0 0,2 1 1 0 0,-1-1-1 0 0,6 13-52 0 0,18 24 406 0 0,26 99 434 0 0,-55-141-837 0 0,-1 0 0 0 0,0 1 0 0 0,0-1 0 0 0,0 0 0 0 0,-1-1 1 0 0,-1 1-1 0 0,0-1 0 0 0,0 0 0 0 0,0 0 0 0 0,-1 0 0 0 0,0-1 1 0 0,-1 1-1 0 0,1-2 0 0 0,-1 1 0 0 0,-1-1 0 0 0,-7 6-3 0 0,-4 2 38 0 0,-1-1-1 0 0,0 0 0 0 0,-1-1 0 0 0,0-2 1 0 0,-1 0-1 0 0,0-1 0 0 0,-1-1 0 0 0,0-1 1 0 0,-21 3-38 0 0,42-9 120 0 0,2-1-34 0 0,0 0-87 0 0,2-18 117 0 0,4 13-106 0 0,1 0 1 0 0,-1 1-1 0 0,1 0 0 0 0,0 0 0 0 0,1 0 1 0 0,-1 1-1 0 0,0 0 0 0 0,1 1 0 0 0,0-1 1 0 0,0 2-1 0 0,-1-1 0 0 0,1 1 1 0 0,0 0-1 0 0,0 1 0 0 0,0-1 0 0 0,0 2 1 0 0,0-1-1 0 0,0 1 0 0 0,0 0 0 0 0,0 1 1 0 0,0 0-1 0 0,0 0 0 0 0,-1 1 0 0 0,1 0 1 0 0,-1 0-1 0 0,0 1 0 0 0,0 0 1 0 0,0 0-1 0 0,0 0 0 0 0,-1 1 0 0 0,0 0 1 0 0,0 1-1 0 0,0-1 0 0 0,0 1 0 0 0,-1 0 1 0 0,0 0-1 0 0,4 7-10 0 0,6 19 39 0 0,-2 1-1 0 0,-1 1 0 0 0,-1-1 1 0 0,-2 2-1 0 0,-1-1 1 0 0,-2 1-1 0 0,-2 0 1 0 0,1 25-39 0 0,5 31-191 0 0,-10-91 187 0 0,18 55-533 0 0,3-44-2816 0 0,-13-11 2260 0 0</inkml:trace>
  <inkml:trace contextRef="#ctx0" brushRef="#br0" timeOffset="19316.846">5966 1913 1636 0 0,'0'0'290'0'0,"-2"-21"786"0"0,-1-30 645 0 0,8 199-1453 0 0,-2-86-118 0 0,3 1 0 0 0,3-1 0 0 0,2-1 0 0 0,3 0 0 0 0,3 0 0 0 0,8 14-150 0 0,-23-68-53 0 0,-2-4 89 0 0,0-1 0 0 0,0 1 0 0 0,1 0 0 0 0,-1-1 1 0 0,1 1-1 0 0,0 0 0 0 0,0-1 0 0 0,0 1 0 0 0,0-1 0 0 0,0 1 0 0 0,0-1 0 0 0,0 0 1 0 0,1 1-1 0 0,0-1 0 0 0,-1 0 0 0 0,1 0 0 0 0,0 0 0 0 0,0 0 0 0 0,0 0 0 0 0,0-1 1 0 0,0 1-1 0 0,0-1 0 0 0,1 1 0 0 0,-1-1 0 0 0,0 0 0 0 0,1 0 0 0 0,-1 0 0 0 0,1 0 1 0 0,-1 0-1 0 0,1 0 0 0 0,0-1 0 0 0,-1 1 0 0 0,1-1 0 0 0,0 0 0 0 0,-1 0 0 0 0,1 0 1 0 0,0 0-1 0 0,0 0-36 0 0,23-16 67 0 0,-2 0 0 0 0,0-2 0 0 0,-1 0 0 0 0,-1-2 0 0 0,-1 0 0 0 0,0-1 0 0 0,-2-2 0 0 0,0 0 1 0 0,-2-1-1 0 0,-1 0 0 0 0,0-1 0 0 0,5-16-67 0 0,26-31 81 0 0,-10 17-124 0 0,-15 86 130 0 0,-22-20-79 0 0,0 1-1 0 0,2 0 1 0 0,-1-1-1 0 0,1 1 1 0 0,1-1-1 0 0,0 1 1 0 0,1-1-1 0 0,0 0 0 0 0,0 0 1 0 0,1-1-1 0 0,1 1 1 0 0,0-1-1 0 0,0 0 1 0 0,1-1-1 0 0,0 0 0 0 0,1 0 1 0 0,0 0-1 0 0,0-1 1 0 0,1 0-1 0 0,0 0 1 0 0,1-1-1 0 0,-1-1 1 0 0,1 1-1 0 0,0-2 0 0 0,1 1 1 0 0,0-1-1 0 0,0-1 1 0 0,0 0-1 0 0,0-1 1 0 0,0 0-1 0 0,2 0-7 0 0,-4-3 35 0 0,-1-1 0 0 0,1 0-1 0 0,-1-1 1 0 0,0 1 0 0 0,1-1-1 0 0,-1-1 1 0 0,0 0 0 0 0,0 0-1 0 0,-1-1 1 0 0,1 0 0 0 0,0 0 0 0 0,-1 0-1 0 0,0-1 1 0 0,0 0 0 0 0,-1-1-1 0 0,0 0 1 0 0,1 0 0 0 0,-2 0-1 0 0,1 0 1 0 0,-1-1 0 0 0,0 0 0 0 0,0 0-1 0 0,-1-1 1 0 0,0 1 0 0 0,0-1-1 0 0,-1 0 1 0 0,0 0 0 0 0,0 0 0 0 0,-1 0-1 0 0,0-1 1 0 0,-1 1 0 0 0,0 0-1 0 0,0-1 1 0 0,0 1 0 0 0,-1-1-1 0 0,-1 0 1 0 0,1 1 0 0 0,-2-1 0 0 0,1 0-35 0 0,-7-14-6 0 0,-1 1 1 0 0,-1 0-1 0 0,-1 1 1 0 0,-1 0 0 0 0,-1 1-1 0 0,-1 0 1 0 0,0 1 0 0 0,-2 0-1 0 0,0 2 1 0 0,-1 0-1 0 0,-1 0 1 0 0,0 2 0 0 0,-1 0-1 0 0,0 1 1 0 0,-2 1 0 0 0,1 1-1 0 0,-23-9 6 0 0,33 17-226 0 0,-5 12-6358 0 0,15-4 5348 0 0</inkml:trace>
  <inkml:trace contextRef="#ctx0" brushRef="#br0" timeOffset="22111.713">7934 2060 1128 0 0,'0'0'297'0'0,"3"-15"404"0"0,-2 15-694 0 0,0 0 0 0 0,-1 0 0 0 0,1 0 0 0 0,0 0 0 0 0,0 0 0 0 0,-1-1 0 0 0,1 1 0 0 0,0 0 0 0 0,-1-1 0 0 0,1 1 0 0 0,0 0 0 0 0,-1-1 0 0 0,1 1 0 0 0,-1-1 0 0 0,1 1 0 0 0,0-1 0 0 0,-1 1 0 0 0,1-1 0 0 0,-1 0 0 0 0,0 1 0 0 0,1-1 0 0 0,-1 1 0 0 0,1-1 0 0 0,-1 0 0 0 0,0 1 0 0 0,0-1 0 0 0,1 0 0 0 0,-1 0 0 0 0,0 1 0 0 0,0-1 0 0 0,0 0 0 0 0,0 0 0 0 0,0 1 0 0 0,0-1 0 0 0,0 0 0 0 0,0 0 0 0 0,0 1 0 0 0,0-1 0 0 0,0 0 0 0 0,0 0 0 0 0,0 1 0 0 0,-1-1 0 0 0,1 0 0 0 0,0 1 0 0 0,-1-1 0 0 0,1 0 0 0 0,0 1 0 0 0,-1-1 0 0 0,1 0 0 0 0,-1 1 0 0 0,1-1 0 0 0,-1 1 0 0 0,1-1 0 0 0,-1 1 0 0 0,0-1 0 0 0,1 1 0 0 0,-1-1 0 0 0,0 1 0 0 0,1 0 0 0 0,-1-1 0 0 0,0 1 0 0 0,1 0 0 0 0,-1-1 0 0 0,0 1 0 0 0,1 0 0 0 0,-1 0 0 0 0,0 0 0 0 0,0 0 0 0 0,0 0 0 0 0,0 0-7 0 0,-11-2 31 0 0,-1 2 0 0 0,0-1 0 0 0,1 2 0 0 0,-1 0 0 0 0,0 0 0 0 0,1 1 0 0 0,-1 1 0 0 0,1 0 0 0 0,-1 0 0 0 0,1 2 0 0 0,1-1 0 0 0,-1 2 0 0 0,0-1 0 0 0,1 1 0 0 0,0 1-1 0 0,1 0 1 0 0,0 1 0 0 0,0 0 0 0 0,0 0 0 0 0,1 1 0 0 0,0 0 0 0 0,1 1 0 0 0,0 0 0 0 0,0 0 0 0 0,1 1 0 0 0,1 0 0 0 0,0 0 0 0 0,0 1 0 0 0,1-1 0 0 0,1 1 0 0 0,0 0 0 0 0,0 1 0 0 0,0 5-31 0 0,1-12 41 0 0,0 0 1 0 0,1 0-1 0 0,0 1 1 0 0,0-1-1 0 0,0 1 1 0 0,1 0-1 0 0,0 0 1 0 0,0-1-1 0 0,1 1 1 0 0,0 0-1 0 0,0 0 1 0 0,0 0 0 0 0,1 0-1 0 0,0-1 1 0 0,1 1-1 0 0,-1 0 1 0 0,1-1-1 0 0,1 1 1 0 0,-1-1-1 0 0,1 0 1 0 0,0 1-1 0 0,0-1 1 0 0,1-1-1 0 0,0 1 1 0 0,0-1-1 0 0,0 1 1 0 0,1-1-1 0 0,-1 0 1 0 0,1 0-1 0 0,1-1 1 0 0,-1 0 0 0 0,1 0-1 0 0,-1 0 1 0 0,1 0-1 0 0,0-1 1 0 0,0 0-1 0 0,1 0 1 0 0,-1-1-1 0 0,1 0 1 0 0,-1 0-1 0 0,1 0 1 0 0,4 0-42 0 0,9-7 41 0 0,1 1 1 0 0,-1-2 0 0 0,-1-1 0 0 0,1-1-1 0 0,-1 0 1 0 0,-1-1 0 0 0,1-1-1 0 0,-2-1 1 0 0,1-1 0 0 0,-1 0-1 0 0,-1-1 1 0 0,-1-1 0 0 0,0 0-1 0 0,0-1 1 0 0,-1-1 0 0 0,4-8-42 0 0,153-203 176 0 0,-169 226-177 0 0,1 0 1 0 0,-1 0 0 0 0,1 1 0 0 0,0-1 0 0 0,-1 1 0 0 0,1-1 0 0 0,0 1 0 0 0,0 0 0 0 0,-1 0 0 0 0,1 0 0 0 0,0 1-1 0 0,-1-1 1 0 0,1 1 0 0 0,0-1 0 0 0,-1 1 0 0 0,1 0 0 0 0,-1 0 0 0 0,1 0 0 0 0,-1 0 0 0 0,1 1 0 0 0,-1-1 0 0 0,0 1-1 0 0,0-1 1 0 0,1 1 0 0 0,-1 0 0 0 0,0 0 0 0 0,-1 0 0 0 0,1 0 0 0 0,0 0 0 0 0,-1 0 0 0 0,1 0 0 0 0,-1 1 0 0 0,1-1-1 0 0,-1 1 1 0 0,4 2-8 0 0,6 9 31 0 0,-1 0 1 0 0,0 1-1 0 0,-1 0 1 0 0,-1 1-1 0 0,0 0 1 0 0,-1 0-1 0 0,-1 0 1 0 0,-1 1-1 0 0,0 0 1 0 0,0 3-24 0 0,-5-19 93 0 0,0-1-17 0 0,-16-5 477 0 0,11-4-561 0 0,2-1 0 0 0,-1 1 0 0 0,1-1 0 0 0,1 0 0 0 0,0 0 0 0 0,0 0 0 0 0,1 0 0 0 0,0 0 0 0 0,1 0 0 0 0,0-1 0 0 0,0 1-1 0 0,1 0 1 0 0,1 0 0 0 0,-1 0 0 0 0,2 0 0 0 0,-1 0 0 0 0,2 1 0 0 0,-1-1 0 0 0,1 1 0 0 0,1-1 0 0 0,-1 1 0 0 0,2 1 0 0 0,-1-1 0 0 0,1 1 0 0 0,0 0 0 0 0,1 0 0 0 0,0 0 8 0 0,4-4-322 0 0,0 0 0 0 0,1 1 0 0 0,0 0 0 0 0,1 0 0 0 0,0 2 0 0 0,1-1 0 0 0,0 2 1 0 0,0 0-1 0 0,1 1 0 0 0,10-4 322 0 0,8-1-874 0 0</inkml:trace>
  <inkml:trace contextRef="#ctx0" brushRef="#br0" timeOffset="22608.606">9315 1861 1996 0 0,'9'-5'1602'0'0,"-8"5"-1542"0"0,-1-1 1 0 0,0 0-1 0 0,1 1 0 0 0,-1-1 1 0 0,0 1-1 0 0,1-1 1 0 0,-1 1-1 0 0,1-1 0 0 0,-1 1 1 0 0,1 0-1 0 0,-1-1 1 0 0,1 1-1 0 0,0 0 1 0 0,-1-1-1 0 0,1 1 0 0 0,-1 0 1 0 0,1 0-1 0 0,0-1 1 0 0,-1 1-1 0 0,1 0 0 0 0,0 0 1 0 0,-1 0-1 0 0,1 0 1 0 0,-1 0-1 0 0,1 0 1 0 0,0 0-1 0 0,-1 0 0 0 0,1 0 1 0 0,0 0-1 0 0,-1 0 1 0 0,1 0-1 0 0,0 1 0 0 0,-1-1 1 0 0,1 0-1 0 0,-1 0 1 0 0,1 1-1 0 0,0-1 1 0 0,-1 0-1 0 0,1 1 0 0 0,-1-1 1 0 0,1 1-1 0 0,-1-1 1 0 0,1 0-1 0 0,-1 1 0 0 0,1-1 1 0 0,-1 1-1 0 0,0 0 1 0 0,1-1-1 0 0,-1 1 1 0 0,0-1-1 0 0,1 1 0 0 0,-1-1 1 0 0,0 1-1 0 0,0 0 1 0 0,0-1-1 0 0,1 1 0 0 0,-1 0 1 0 0,0-1-1 0 0,0 1 1 0 0,0 0-1 0 0,0-1 1 0 0,0 1-1 0 0,0 0 0 0 0,0-1 1 0 0,0 1-1 0 0,-1 0 1 0 0,1-1-1 0 0,0 1-60 0 0,5 162 607 0 0,25 19-514 0 0,1-23 250 0 0,-33-159-514 0 0,0 0-1 0 0,0 0 0 0 0,1 0 1 0 0,-1-1-1 0 0,0 1 0 0 0,1 0 1 0 0,-1-1-1 0 0,0 1 0 0 0,0-1 1 0 0,1 1-1 0 0,-1-1 0 0 0,1 0 0 0 0,-1 0 1 0 0,1 0-1 0 0,-1 0 0 0 0,1 0 1 0 0,-1 0-1 0 0,1 0 0 0 0,0 0 1 0 0,0-1-1 0 0,-1 1 0 0 0,1 0 1 0 0,0-1-1 0 0,0 1 0 0 0,0-1 0 0 0,1 1 1 0 0,-1-1-1 0 0,0 1 0 0 0,1-1 1 0 0,-1 0-1 0 0,0 1 0 0 0,1-1 1 0 0,0 0-1 0 0,-1 1 0 0 0,1-2 172 0 0,-14-20-1136 0 0</inkml:trace>
  <inkml:trace contextRef="#ctx0" brushRef="#br0" timeOffset="23185.026">9307 1774 1132 0 0,'20'-48'2811'0'0,"-17"44"-2781"0"0,1 0 0 0 0,1 0 0 0 0,-1 0 0 0 0,0 0 0 0 0,1 1 0 0 0,0 0 0 0 0,0 0 0 0 0,0 0 0 0 0,0 0 0 0 0,1 1 1 0 0,-1 0-1 0 0,0 0 0 0 0,1 0 0 0 0,0 1 0 0 0,-1 0 0 0 0,1 0 0 0 0,0 0 0 0 0,0 1 0 0 0,0-1 0 0 0,-1 2 0 0 0,1-1 0 0 0,0 1 0 0 0,0-1 0 0 0,-1 2 0 0 0,1-1 0 0 0,0 0 0 0 0,-1 1 0 0 0,1 0 0 0 0,-1 1 0 0 0,0-1 0 0 0,0 1 0 0 0,0 0 0 0 0,0 0 1 0 0,0 1-1 0 0,-1-1 0 0 0,1 1 0 0 0,-1 0 0 0 0,0 0 0 0 0,0 1 0 0 0,0-1 0 0 0,-1 1 0 0 0,0 0 0 0 0,0 0 0 0 0,0 0 0 0 0,0 0 0 0 0,-1 0 0 0 0,0 1 0 0 0,0-1 0 0 0,0 2-30 0 0,3 13 64 0 0,-1 1 1 0 0,-1 0-1 0 0,-1 0 0 0 0,-1 0 0 0 0,0 1 1 0 0,-2-1-1 0 0,0 0 0 0 0,-2 0 0 0 0,0 0 1 0 0,-2 0-1 0 0,0-1 0 0 0,-1 0 0 0 0,-1 0 1 0 0,-1 0-1 0 0,0-1 0 0 0,-7 10-64 0 0,-11 42 1005 0 0,66-72-877 0 0,143 11-80 0 0,-176-9-48 0 0,-1 0 0 0 0,0 1 0 0 0,0 0 0 0 0,1 0 0 0 0,-1 1 0 0 0,-1 0 0 0 0,1 0 0 0 0,0 0 0 0 0,-1 1 0 0 0,1 0 0 0 0,-1 0 0 0 0,0 0 0 0 0,0 0 0 0 0,-1 1 0 0 0,0 0 0 0 0,1 0 0 0 0,-1 0 0 0 0,-1 0 0 0 0,1 1 0 0 0,-1-1 0 0 0,0 1 0 0 0,0 0 0 0 0,-1 0 0 0 0,0 0 0 0 0,0 1 0 0 0,0-1 0 0 0,-2-1 4 0 0,0 0 0 0 0,0 0 0 0 0,0 0-1 0 0,-1 0 1 0 0,0 0 0 0 0,0 0 0 0 0,0 0 0 0 0,-1-1 0 0 0,1 1 0 0 0,-1 0 0 0 0,0-1-1 0 0,-1 1 1 0 0,1-1 0 0 0,-1 0 0 0 0,0 1 0 0 0,0-1 0 0 0,0-1 0 0 0,0 1-1 0 0,-1 0 1 0 0,1-1 0 0 0,-1 0 0 0 0,0 0 0 0 0,0 0 0 0 0,-1 0 0 0 0,1-1 0 0 0,0 1-1 0 0,-1-1 1 0 0,1 0 0 0 0,-3 0-4 0 0,-142 46-365 0 0,139-45 150 0 0,0-1-1 0 0,-1 0 0 0 0,0 0 1 0 0,1-1-1 0 0,-1-1 0 0 0,0 0 1 0 0,1 0-1 0 0,-1-1 0 0 0,1-1 1 0 0,-1 0-1 0 0,1 0 0 0 0,-1-1 1 0 0,1 0-1 0 0,0-1 0 0 0,0 0 1 0 0,0 0-1 0 0,1-1 0 0 0,0 0 1 0 0,-3-3 215 0 0,-10-14-1130 0 0</inkml:trace>
  <inkml:trace contextRef="#ctx0" brushRef="#br0" timeOffset="23794.14">10002 1489 1976 0 0,'1'-3'44'0'0,"1"1"0"0"0,0-1 0 0 0,-1 1 0 0 0,1-1 0 0 0,1 1 0 0 0,-1 0 1 0 0,0 0-1 0 0,1 0 0 0 0,-1 0 0 0 0,1 0 0 0 0,-1 1 0 0 0,1-1 0 0 0,0 1 0 0 0,-1-1 0 0 0,1 1 0 0 0,0 0 0 0 0,0 0 0 0 0,0 0 0 0 0,0 1 0 0 0,0-1 0 0 0,0 1 0 0 0,0 0 0 0 0,1 0 0 0 0,-1 0 0 0 0,0 0 1 0 0,0 0-1 0 0,0 1 0 0 0,0-1 0 0 0,0 1 0 0 0,0 0 0 0 0,0 0 0 0 0,0 0 0 0 0,0 0 0 0 0,-1 0 0 0 0,1 1 0 0 0,0-1 0 0 0,-1 1 0 0 0,1 0 0 0 0,-1 0 0 0 0,1 0 0 0 0,-1 0 0 0 0,0 0 0 0 0,0 0 0 0 0,0 1 1 0 0,0-1-1 0 0,0 1 0 0 0,0-1 0 0 0,-1 1 0 0 0,0 0 0 0 0,1 0 0 0 0,-1-1 0 0 0,0 1 0 0 0,0 0 0 0 0,0 0 0 0 0,0 3-44 0 0,-2 17 92 0 0,0 0 1 0 0,-1-1-1 0 0,-2 1 0 0 0,0-1 1 0 0,-2 0-1 0 0,0 0 0 0 0,-1-1 1 0 0,-1 0-1 0 0,-1 0 0 0 0,-1-1 1 0 0,-12 18-93 0 0,-11 32 263 0 0,-10 70 278 0 0,45-133-509 0 0,0 0 1 0 0,1-1-1 0 0,0 0 0 0 0,0 1 0 0 0,0-1 0 0 0,1 0 0 0 0,0-1 0 0 0,0 1 1 0 0,1-1-1 0 0,-1 0 0 0 0,1 0 0 0 0,1 0 0 0 0,-1-1 0 0 0,0 1 1 0 0,1-1-1 0 0,4 2-32 0 0,34 34 189 0 0,-34-25-87 0 0,0 1-1 0 0,-2 1 1 0 0,0-1 0 0 0,0 2-1 0 0,-2-1 1 0 0,0 1-1 0 0,-1 0 1 0 0,-1 0 0 0 0,0 0-1 0 0,-2 0 1 0 0,0 1-1 0 0,-1-1 1 0 0,-1 1 0 0 0,0-1-1 0 0,-2 1 1 0 0,0-1-1 0 0,-1 1 1 0 0,-1-1-1 0 0,-1 0 1 0 0,-3 7-102 0 0,-7 67 386 0 0,31 16-752 0 0,5-34-5582 0 0,-21-64 4729 0 0</inkml:trace>
  <inkml:trace contextRef="#ctx0" brushRef="#br0" timeOffset="34464.062">143 3838 1076 0 0,'32'-9'8162'0'0,"-20"-14"-6629"0"0,-20 37-9868 0 0,1-2 7139 0 0</inkml:trace>
  <inkml:trace contextRef="#ctx0" brushRef="#br0" timeOffset="34729.101">230 4309 1428 0 0,'12'57'4343'0'0,"-16"-70"-1307"0"0,2 11-3020 0 0,-2 8-3782 0 0,2-1 1329 0 0,2-4 1221 0 0</inkml:trace>
  <inkml:trace contextRef="#ctx0" brushRef="#br0" timeOffset="37460.77">2412 3456 1036 0 0,'16'-29'2288'0'0,"-16"26"-2104"0"0,5 0-72 0 0,27-14 220 0 0,-18 55 364 0 0,15 236 810 0 0,-28-225-1323 0 0,2-1 1 0 0,1 0-1 0 0,3 1 0 0 0,2-2 1 0 0,2 1-1 0 0,16 40-183 0 0,-22-76-53 0 0,1 0 0 0 0,1 0 0 0 0,0-1 0 0 0,1 0 0 0 0,0 0 0 0 0,0-1 0 0 0,1 0 0 0 0,1 0 0 0 0,-1-1 0 0 0,2-1-1 0 0,-1 1 1 0 0,1-2 0 0 0,0 1 0 0 0,1-1 0 0 0,0-1 0 0 0,0 0 0 0 0,0-1 0 0 0,1-1 0 0 0,0 1 0 0 0,-1-2 0 0 0,2 0 0 0 0,-1 0 0 0 0,13 0 53 0 0,25-26-2538 0 0,-37 4 1366 0 0</inkml:trace>
  <inkml:trace contextRef="#ctx0" brushRef="#br0" timeOffset="37896.993">2210 3930 2080 0 0,'27'-20'3152'0'0,"-1"11"-2890"0"0,0 1-1 0 0,1 1 1 0 0,0 1-1 0 0,1 2 0 0 0,-1 0 1 0 0,1 2-1 0 0,24 2-261 0 0,-29 3 57 0 0,0 1 1 0 0,0 1-1 0 0,0 1 1 0 0,-1 1-1 0 0,0 0 1 0 0,0 2-1 0 0,-1 1 1 0 0,0 1-1 0 0,0 0 1 0 0,-2 2-1 0 0,1 0 1 0 0,-2 2-1 0 0,0 0 1 0 0,0 0-1 0 0,-2 2 1 0 0,0 0-1 0 0,2 4-57 0 0,-8-10 50 0 0,-1 0 0 0 0,-1 1 0 0 0,0-1 0 0 0,-1 2 0 0 0,0-1 0 0 0,-1 1-1 0 0,0 0 1 0 0,-1 0 0 0 0,0 1 0 0 0,-1-1 0 0 0,-1 1 0 0 0,0 0 0 0 0,-1 0-1 0 0,0 12-49 0 0,-2-24 147 0 0,-13-2 121 0 0,15-23-385 0 0,0 0 0 0 0,2 1 0 0 0,0-1 0 0 0,1 1 0 0 0,2 0 0 0 0,0 1 0 0 0,1-1 1 0 0,2 2-1 0 0,0-1 0 0 0,1 1 0 0 0,0 1 0 0 0,2 0 0 0 0,0 0 0 0 0,2 2 1 0 0,0-1-1 0 0,0 2 0 0 0,2 0 0 0 0,0 1 0 0 0,1 1 0 0 0,0 0 0 0 0,1 2 1 0 0,6-3 116 0 0,55-16-2649 0 0,-67 30 1733 0 0</inkml:trace>
  <inkml:trace contextRef="#ctx0" brushRef="#br0" timeOffset="38411.229">3713 3886 1304 0 0,'-1'-3'58'0'0,"-1"1"-1"0"0,1-1 1 0 0,0 0-1 0 0,-1 1 1 0 0,0-1-1 0 0,0 1 1 0 0,0-1-1 0 0,0 1 1 0 0,0 0-1 0 0,0 0 1 0 0,-1 0 0 0 0,1 0-1 0 0,-1 0 1 0 0,1 1-1 0 0,-1-1 1 0 0,0 1-1 0 0,0-1 1 0 0,0 1-1 0 0,1 0 1 0 0,-1 0-1 0 0,0 0 1 0 0,0 1-1 0 0,0-1 1 0 0,0 1-1 0 0,-1 0 1 0 0,1-1-1 0 0,0 1 1 0 0,0 1 0 0 0,0-1-1 0 0,0 0 1 0 0,-1 1-58 0 0,-11-1 118 0 0,0 1 1 0 0,-1 1-1 0 0,1 0 1 0 0,0 1 0 0 0,0 1-1 0 0,0 0 1 0 0,0 1-1 0 0,1 1 1 0 0,0 0 0 0 0,0 1-1 0 0,0 0 1 0 0,-9 8-119 0 0,9-6 80 0 0,1 0 1 0 0,0 1-1 0 0,1 1 1 0 0,0 0 0 0 0,0 0-1 0 0,1 1 1 0 0,1 1-1 0 0,0-1 1 0 0,1 2 0 0 0,0-1-1 0 0,1 2 1 0 0,1-1-1 0 0,0 1 1 0 0,1 0-1 0 0,1 0 1 0 0,0 0 0 0 0,1 1-1 0 0,-2 13-80 0 0,6-27 27 0 0,0 0 1 0 0,0 0-1 0 0,0-1 0 0 0,0 1 0 0 0,1 0 1 0 0,-1 0-1 0 0,0 0 0 0 0,1-1 0 0 0,0 1 1 0 0,-1 0-1 0 0,1-1 0 0 0,0 1 0 0 0,0 0 1 0 0,0-1-1 0 0,0 1 0 0 0,0-1 0 0 0,0 1 1 0 0,0-1-1 0 0,1 0 0 0 0,-1 0 0 0 0,0 1 1 0 0,1-1-1 0 0,-1 0 0 0 0,1 0 0 0 0,-1 0 1 0 0,1 0-1 0 0,0-1 0 0 0,-1 1 0 0 0,1 0 1 0 0,0-1-1 0 0,0 1 0 0 0,0-1 0 0 0,-1 0 1 0 0,1 1-1 0 0,0-1 0 0 0,0 0 0 0 0,0 0 0 0 0,-1 0 1 0 0,1 0-1 0 0,0-1 0 0 0,0 1 0 0 0,0 0 1 0 0,1-1-28 0 0,72-15 545 0 0,128-120 322 0 0,-193 127-747 0 0,-9 8-133 0 0,-1 0 0 0 0,0 0 0 0 0,1 0 0 0 0,-1 1 0 0 0,1-1 0 0 0,-1 0 0 0 0,1 0-1 0 0,0 1 1 0 0,-1-1 0 0 0,1 0 0 0 0,0 0 0 0 0,0 1 0 0 0,-1-1 0 0 0,1 1-1 0 0,0-1 1 0 0,0 1 0 0 0,0-1 0 0 0,0 1 0 0 0,-1 0 0 0 0,1-1 0 0 0,0 1 0 0 0,0 0-1 0 0,0 0 1 0 0,0-1 0 0 0,0 1 0 0 0,0 0 0 0 0,0 0 0 0 0,0 0 0 0 0,0 0 0 0 0,0 0-1 0 0,0 1 1 0 0,0-1 0 0 0,0 0 0 0 0,0 0 0 0 0,0 1 0 0 0,-1-1 0 0 0,1 0-1 0 0,0 1 1 0 0,0-1 0 0 0,0 1 0 0 0,0-1 0 0 0,0 1 0 0 0,-1-1 0 0 0,1 1 0 0 0,0 0-1 0 0,-1-1 1 0 0,1 1 0 0 0,0 0 0 0 0,-1 0 0 0 0,1-1 0 0 0,-1 1 0 0 0,1 0 0 0 0,-1 0-1 0 0,1 0 1 0 0,-1 0 0 0 0,0 0 0 0 0,0 0 0 0 0,1 0 0 0 0,-1-1 0 0 0,0 1 0 0 0,0 0-1 0 0,0 1 14 0 0,4 5-181 0 0,46 73-299 0 0,2-50-4023 0 0,-50-30 3288 0 0</inkml:trace>
  <inkml:trace contextRef="#ctx0" brushRef="#br0" timeOffset="38873.137">3852 3715 1400 0 0,'18'32'470'0'0,"-2"0"-1"0"0,-1 1 1 0 0,-1 0-1 0 0,-2 2 1 0 0,-2-1-1 0 0,-1 1 1 0 0,-1 1-1 0 0,0 20-469 0 0,5 6 437 0 0,8 65 269 0 0,-6-268-186 0 0,-8 114-488 0 0,-4 9 29 0 0,0 0 1 0 0,2 0-1 0 0,0 1 0 0 0,1-1 0 0 0,1 1 0 0 0,1 1 0 0 0,0-1 0 0 0,1 1 0 0 0,0 1 1 0 0,2-1-1 0 0,0 2 0 0 0,0 0 0 0 0,4-3-61 0 0,-11 14-3 0 0,-1 0 0 0 0,0 0 0 0 0,1 1 0 0 0,0-1 0 0 0,-1 1 0 0 0,1 0 0 0 0,0 0 0 0 0,0 0-1 0 0,0 1 1 0 0,1 0 0 0 0,-1-1 0 0 0,0 1 0 0 0,0 1 0 0 0,1-1 0 0 0,-1 1 0 0 0,1-1 0 0 0,-1 1 0 0 0,0 0 0 0 0,1 1 0 0 0,-1-1 0 0 0,1 1 0 0 0,-1 0 0 0 0,0 0-1 0 0,0 0 1 0 0,0 1 0 0 0,1-1 0 0 0,-1 1 0 0 0,-1 0 0 0 0,1 0 0 0 0,0 1 0 0 0,0-1 0 0 0,-1 1 0 0 0,1 0 0 0 0,-1 0 0 0 0,0 0 0 0 0,0 0 0 0 0,0 0 0 0 0,0 1 0 0 0,-1-1-1 0 0,1 1 1 0 0,0 2 3 0 0,83 168 91 0 0,-54-52-1533 0 0,-50-109-2151 0 0,12-16 2233 0 0</inkml:trace>
  <inkml:trace contextRef="#ctx0" brushRef="#br0" timeOffset="39466.895">4739 4123 1468 0 0,'7'-27'225'0'0,"1"0"0"0"0,1 1-1 0 0,1 0 1 0 0,2 0 0 0 0,0 1 0 0 0,2 1-1 0 0,1 0 1 0 0,0 1 0 0 0,2 1-1 0 0,1 0 1 0 0,1 1 0 0 0,0 1 0 0 0,1 1-1 0 0,2 1 1 0 0,0 0 0 0 0,19-11-225 0 0,-34 26 25 0 0,-1 1 0 0 0,0-1-1 0 0,1 1 1 0 0,0 0 0 0 0,0 0 0 0 0,0 1 0 0 0,-1 0 0 0 0,1 0 0 0 0,0 1-1 0 0,0-1 1 0 0,0 2 0 0 0,0-1 0 0 0,0 1 0 0 0,0 0 0 0 0,0 0 0 0 0,0 1-1 0 0,0 0 1 0 0,-1 0 0 0 0,1 1 0 0 0,-1 0 0 0 0,1 0 0 0 0,-1 0 0 0 0,0 1 0 0 0,-1 0-1 0 0,1 0 1 0 0,0 0 0 0 0,-1 1 0 0 0,0 0 0 0 0,0 0 0 0 0,-1 0 0 0 0,3 3-25 0 0,3 5 41 0 0,0 1 1 0 0,-1-1 0 0 0,0 1 0 0 0,-2 1 0 0 0,1 0 0 0 0,-2 0 0 0 0,0 0 0 0 0,0 1 0 0 0,-2-1-1 0 0,0 1 1 0 0,-1 0 0 0 0,1 17-42 0 0,-5-24-21 0 0,-1 1-1 0 0,-1-1 1 0 0,0 0-1 0 0,0 0 1 0 0,-1-1 0 0 0,0 1-1 0 0,0-1 1 0 0,-1 1-1 0 0,0-1 1 0 0,-1-1-1 0 0,1 1 1 0 0,-2-1-1 0 0,1 0 1 0 0,-1 0 0 0 0,0-1-1 0 0,0 0 1 0 0,-1 0-1 0 0,1-1 1 0 0,-1 0-1 0 0,-1 0 1 0 0,1-1-1 0 0,-1 0 1 0 0,0 0 0 0 0,0-1-1 0 0,0 0 1 0 0,0-1-1 0 0,0 0 1 0 0,0 0-1 0 0,-1-1 1 0 0,-7 0 21 0 0,10 0-180 0 0,0-2 0 0 0,1 1 0 0 0,-1-1 0 0 0,1 1 0 0 0,-1-2 1 0 0,1 1-1 0 0,0-1 0 0 0,-1 0 0 0 0,1 0 0 0 0,0-1 0 0 0,0 0 0 0 0,0 0 0 0 0,1 0 1 0 0,-1-1-1 0 0,1 1 0 0 0,0-2 0 0 0,0 1 0 0 0,0 0 0 0 0,-2-3 180 0 0,-12-18-1312 0 0</inkml:trace>
  <inkml:trace contextRef="#ctx0" brushRef="#br0" timeOffset="40119.506">5838 3490 968 0 0,'6'-30'3164'0'0,"-53"31"-2552"0"0,46 0-540 0 0,-3 3-7 0 0,-5 14 31 0 0,1 0 1 0 0,1 1-1 0 0,0 1 0 0 0,1-1 1 0 0,2 1-1 0 0,0 0 0 0 0,1 0 1 0 0,0 0-1 0 0,2 0 0 0 0,1 0 0 0 0,0 0 1 0 0,1 1-1 0 0,2-1 0 0 0,0 0 1 0 0,1 0-1 0 0,2 5-96 0 0,65 427 907 0 0,-76-373-1298 0 0,5-77 294 0 0,0-1-1 0 0,0 1 1 0 0,-1 0-1 0 0,1 0 1 0 0,-1-1-1 0 0,1 1 1 0 0,-1 0-1 0 0,0-1 1 0 0,0 1-1 0 0,0-1 0 0 0,0 1 1 0 0,0-1-1 0 0,0 0 1 0 0,0 1-1 0 0,0-1 1 0 0,0 0-1 0 0,-1 1 1 0 0,1-1-1 0 0,-1 0 1 0 0,1 0-1 0 0,-1 0 1 0 0,1-1-1 0 0,-1 1 1 0 0,1 0-1 0 0,-1 0 1 0 0,0-1-1 0 0,1 1 0 0 0,-1-1 1 0 0,0 1-1 0 0,0-1 1 0 0,1 0-1 0 0,-1 0 1 0 0,0 0-1 0 0,0 0 1 0 0,1 0-1 0 0,-1 0 1 0 0,0 0-1 0 0,0-1 1 0 0,1 1-1 0 0,-1-1 1 0 0,0 1-1 0 0,0-1 0 0 0,1 0 1 0 0,-1 0 97 0 0,-30-14-1091 0 0</inkml:trace>
  <inkml:trace contextRef="#ctx0" brushRef="#br0" timeOffset="40969.13">5520 3897 1356 0 0,'57'-17'2134'0'0,"479"-138"302"0"0,-266 62-2087 0 0,-270 93-344 0 0,-1 0 0 0 0,0 0-1 0 0,1 0 1 0 0,-1 0 0 0 0,1-1 0 0 0,-1 1 0 0 0,1 0 0 0 0,-1 0 0 0 0,0-1 0 0 0,1 1 0 0 0,-1 0 0 0 0,1-1 0 0 0,-1 1 0 0 0,1-1 0 0 0,-1 1 0 0 0,1-1 0 0 0,0 1 0 0 0,-1-1 0 0 0,1 1 0 0 0,0-1 0 0 0,-1 1 0 0 0,1-1 0 0 0,0 1 0 0 0,-1-1 0 0 0,1 0 0 0 0,0 1 0 0 0,0-1 0 0 0,0 1 0 0 0,0-1 0 0 0,0 0-1 0 0,0 1 1 0 0,0-1 0 0 0,0 0 0 0 0,0 1 0 0 0,0-1 0 0 0,0 1 0 0 0,0-1 0 0 0,0 0 0 0 0,0 1 0 0 0,0-1 0 0 0,1 0 0 0 0,-1 1 0 0 0,0-1 0 0 0,0 1 0 0 0,1-1 0 0 0,-1 1 0 0 0,1-1 0 0 0,-1 1 0 0 0,0-1 0 0 0,1 1 0 0 0,-1-1 0 0 0,1 1 0 0 0,-1-1 0 0 0,1 1 0 0 0,-1 0 0 0 0,1-1 0 0 0,0 1-5 0 0,-61-7-91 0 0,29 7 95 0 0,1 1 0 0 0,0 2 0 0 0,0 1 1 0 0,0 1-1 0 0,1 1 0 0 0,0 2 0 0 0,0 1 1 0 0,-16 7-5 0 0,31-10 16 0 0,-1 1-1 0 0,1 0 1 0 0,0 1 0 0 0,1 1 0 0 0,0 0 0 0 0,0 0 0 0 0,1 1 0 0 0,0 1 0 0 0,0 0 0 0 0,2 1 0 0 0,-1 0 0 0 0,2 1 0 0 0,-1-1 0 0 0,2 2-1 0 0,0 0 1 0 0,0 0 0 0 0,1 1-16 0 0,6-13 26 0 0,1 0-1 0 0,-1 0 1 0 0,1 0-1 0 0,0 0 0 0 0,0 0 1 0 0,-1 0-1 0 0,1 0 1 0 0,1 0-1 0 0,-1 0 0 0 0,0 0 1 0 0,0 0-1 0 0,1 0 1 0 0,-1 0-1 0 0,1-1 1 0 0,0 1-1 0 0,0 0 0 0 0,-1 0 1 0 0,1-1-1 0 0,0 1 1 0 0,0 0-1 0 0,1-1 1 0 0,-1 1-1 0 0,0-1 0 0 0,0 1 1 0 0,1-1-1 0 0,-1 1 1 0 0,1-1-1 0 0,-1 0 0 0 0,1 0 1 0 0,0 0-1 0 0,-1 0 1 0 0,1 0-1 0 0,0 0 1 0 0,0-1-1 0 0,0 1 0 0 0,-1 0 1 0 0,1-1-1 0 0,0 1 1 0 0,0-1-1 0 0,0 0 1 0 0,0 0-1 0 0,0 0 0 0 0,0 0 1 0 0,0 0-1 0 0,0 0 1 0 0,0 0-1 0 0,0-1 0 0 0,0 1 1 0 0,1-1-26 0 0,97-16 623 0 0,226-148 269 0 0,-323 166-891 0 0,1-1 1 0 0,0 1-1 0 0,-1 0 0 0 0,0 0 0 0 0,1 0 0 0 0,-1 0 1 0 0,0 1-1 0 0,1-1 0 0 0,-1 1 0 0 0,0 0 1 0 0,0 0-1 0 0,0 0 0 0 0,0 0 0 0 0,-1 1 0 0 0,1-1 1 0 0,-1 1-1 0 0,1-1 0 0 0,-1 1 0 0 0,0 0 0 0 0,0 0 1 0 0,0 0-1 0 0,0 0 0 0 0,-1 0 0 0 0,1 1 1 0 0,-1-1-1 0 0,0 0 0 0 0,0 1 0 0 0,0-1 0 0 0,0 1 1 0 0,-1-1-1 0 0,1 1 0 0 0,-1 0 0 0 0,0-1 0 0 0,0 3-1 0 0,2 1 12 0 0,33 173 133 0 0,-35-169 171 0 0,-5-24-275 0 0,-4-28-105 0 0,6 21 70 0 0,0 0 0 0 0,2-1 1 0 0,0 0-1 0 0,2 1 0 0 0,0-1 0 0 0,1 1 0 0 0,1-1 1 0 0,1 1-1 0 0,1 0 0 0 0,0 0 0 0 0,2 1 0 0 0,0-1 1 0 0,2 1-1 0 0,0 1 0 0 0,0 0 0 0 0,8-9-6 0 0,-15 24-6 0 0,0 1-1 0 0,1-1 0 0 0,-1 1 1 0 0,0 0-1 0 0,1 0 0 0 0,0 0 0 0 0,-1 1 1 0 0,1-1-1 0 0,0 0 0 0 0,0 1 1 0 0,0 0-1 0 0,0 0 0 0 0,0 0 1 0 0,0 0-1 0 0,0 0 0 0 0,1 0 1 0 0,-1 1-1 0 0,0 0 0 0 0,0 0 0 0 0,1-1 1 0 0,-1 2-1 0 0,0-1 0 0 0,0 0 1 0 0,0 1-1 0 0,1 0 0 0 0,-1-1 1 0 0,0 1-1 0 0,0 0 0 0 0,0 1 1 0 0,0-1-1 0 0,0 0 0 0 0,0 1 1 0 0,-1 0-1 0 0,1 0 0 0 0,0 0 0 0 0,-1 0 1 0 0,1 0-1 0 0,-1 0 0 0 0,0 1 1 0 0,0-1-1 0 0,1 1 7 0 0,79 114-106 0 0,-75-97 152 0 0,0 0 0 0 0,0 0 0 0 0,-2 0 0 0 0,-1 1 0 0 0,0 0 0 0 0,-2 0 0 0 0,0 0 0 0 0,-2 16-46 0 0,-21-41 190 0 0,17-14-191 0 0,1-1 1 0 0,0 0-1 0 0,2 0 1 0 0,0 0-1 0 0,1 0 0 0 0,1 0 1 0 0,0 0-1 0 0,2 0 1 0 0,0 0-1 0 0,1 1 1 0 0,1-1-1 0 0,1 1 1 0 0,0 0-1 0 0,6-10 1 0 0,58-84-1382 0 0,-20 86-4085 0 0,-50 26 4264 0 0</inkml:trace>
  <inkml:trace contextRef="#ctx0" brushRef="#br0" timeOffset="41607.115">6912 3780 1612 0 0,'24'2'394'0'0,"1"-2"-1"0"0,0 0 1 0 0,-1-1-1 0 0,1-2 1 0 0,0 0-1 0 0,-1-2 1 0 0,0-1-1 0 0,7-3-393 0 0,10-1 352 0 0,-10 4-194 0 0,1-2-1 0 0,-2-1 1 0 0,1-2 0 0 0,-1 0-1 0 0,-1-3 1 0 0,0 0-1 0 0,-1-2 1 0 0,22-15-158 0 0,-102 16-50 0 0,15 18 103 0 0,0 1 0 0 0,0 2 0 0 0,1 2 0 0 0,0 1 0 0 0,0 2 0 0 0,1 1 1 0 0,-31 16-54 0 0,54-23 37 0 0,0 0 0 0 0,0 1 0 0 0,1 0 0 0 0,0 1 1 0 0,0 0-1 0 0,0 0 0 0 0,1 2 0 0 0,0-1 1 0 0,0 1-1 0 0,1 1 0 0 0,1-1 0 0 0,-1 1 0 0 0,2 1 1 0 0,-1 0-1 0 0,1 0 0 0 0,1 0 0 0 0,0 1 1 0 0,1 0-1 0 0,0 0 0 0 0,1 0 0 0 0,0 1 0 0 0,1 0 1 0 0,0 1-38 0 0,4-9 29 0 0,2 0 1 0 0,-1 0-1 0 0,0-1 1 0 0,1 0-1 0 0,0 1 1 0 0,0-1-1 0 0,0 0 1 0 0,0 0-1 0 0,1-1 1 0 0,-1 1-1 0 0,1-1 1 0 0,0 1-1 0 0,0-1 1 0 0,1 0-1 0 0,-1-1 1 0 0,0 1-1 0 0,1-1 1 0 0,0 0 0 0 0,-1 0-1 0 0,1 0 1 0 0,0-1-1 0 0,0 0 1 0 0,0 0-1 0 0,0 0 1 0 0,0 0-1 0 0,0-1 1 0 0,1 0-1 0 0,-1 0 1 0 0,0 0-1 0 0,0-1 1 0 0,0 0-1 0 0,0 1 1 0 0,4-3-30 0 0,24-2 47 0 0,0-2 0 0 0,0-1 0 0 0,0-1 1 0 0,-1-2-1 0 0,0-2 0 0 0,-1 0 0 0 0,-1-2 0 0 0,26-18-47 0 0,-18 14 41 0 0,237-159 408 0 0,-320 297-249 0 0,39-100-162 0 0,4-17-36 0 0,1 1 1 0 0,-1 0-1 0 0,0-1 0 0 0,1 1 0 0 0,-1 0 1 0 0,1 0-1 0 0,0 0 0 0 0,0 0 1 0 0,0 0-1 0 0,0 0 0 0 0,1 0 0 0 0,-1 0 1 0 0,1 0-1 0 0,0 0 0 0 0,0 0 1 0 0,0 1-1 0 0,0-1 0 0 0,1 0 1 0 0,-1 0-1 0 0,1 0 0 0 0,-1 0 0 0 0,1 0 1 0 0,0 0-1 0 0,1 0 0 0 0,-1 0 1 0 0,0 0-1 0 0,1-1 0 0 0,-1 1 1 0 0,1 0-1 0 0,0-1 0 0 0,0 1 0 0 0,0-1 1 0 0,0 0-1 0 0,1 0 0 0 0,-1 0 1 0 0,0 0-1 0 0,1 0 0 0 0,0 0 0 0 0,-1 0 1 0 0,1-1-1 0 0,0 0 0 0 0,0 1 1 0 0,0-1-1 0 0,0 0 0 0 0,0 0 1 0 0,1 0-3 0 0,15-3-11 0 0,0 0 1 0 0,-1-2 0 0 0,0 0 0 0 0,0-1 0 0 0,0-1-1 0 0,0 0 1 0 0,-1-1 0 0 0,0-1 0 0 0,0-1 0 0 0,-1 0-1 0 0,0-2 1 0 0,-1 1 0 0 0,0-2 0 0 0,3-4 10 0 0,-8 11-5 0 0,-1-2 0 0 0,1 1-1 0 0,-2-1 1 0 0,1-1 0 0 0,-1 1 0 0 0,0-2 0 0 0,-1 1 0 0 0,1-1 0 0 0,-2 0-1 0 0,1 0 1 0 0,-1-1 0 0 0,-1 0 0 0 0,0 0 0 0 0,0 0 0 0 0,-1-1 0 0 0,-1 1-1 0 0,1-1 1 0 0,-2 0 0 0 0,1 0 0 0 0,-2-1 0 0 0,1 1 0 0 0,-2 0-1 0 0,1 0 1 0 0,-1-1 0 0 0,-2-5 5 0 0,-6-5-56 0 0,-2 1-1 0 0,-1-1 0 0 0,0 1 1 0 0,-2 1-1 0 0,0 0 1 0 0,-1 1-1 0 0,-1 1 0 0 0,-1 0 1 0 0,-1 1-1 0 0,0 1 1 0 0,-1 0-1 0 0,0 1 0 0 0,-2 1 1 0 0,0 1-1 0 0,0 1 1 0 0,-1 0-1 0 0,0 2 0 0 0,-1 1 1 0 0,0 0-1 0 0,-1 2 1 0 0,0 0-1 0 0,0 1 1 0 0,0 2-1 0 0,-1 0 0 0 0,1 2 1 0 0,-15 0 56 0 0,-130 12-4664 0 0,126-4 3463 0 0</inkml:trace>
  <inkml:trace contextRef="#ctx0" brushRef="#br0" timeOffset="42276.082">8721 3292 1908 0 0,'10'45'2976'0'0,"79"322"-636"0"0,-57-195-1273 0 0,-2-253-180 0 0,-27 69-885 0 0,2 0-1 0 0,0 1 1 0 0,0 0 0 0 0,1-1-1 0 0,0 2 1 0 0,1-1-1 0 0,0 1 1 0 0,1 0 0 0 0,0 0-1 0 0,0 1 1 0 0,1 0-1 0 0,1 1 1 0 0,-1 0 0 0 0,1 0-1 0 0,0 1 1 0 0,1 0-1 0 0,0 1 1 0 0,0 0 0 0 0,0 1-1 0 0,1 0 1 0 0,0 1-1 0 0,0 0 1 0 0,0 1 0 0 0,0 0-1 0 0,10 0-1 0 0,-17 4-3 0 0,0 1 0 0 0,0 0 0 0 0,0 0 0 0 0,0 0 0 0 0,0 1 0 0 0,0-1 0 0 0,-1 1 1 0 0,1 0-1 0 0,-1 1 0 0 0,0-1 0 0 0,0 1 0 0 0,0-1 0 0 0,0 1 0 0 0,-1 1 0 0 0,1-1 0 0 0,-1 0 0 0 0,0 1 0 0 0,0-1 0 0 0,-1 1 0 0 0,0 0 0 0 0,0 0 0 0 0,0 0 0 0 0,0 0 0 0 0,-1 1 0 0 0,1-1 0 0 0,-1 0 0 0 0,-1 1 0 0 0,1-1 0 0 0,-1 0 0 0 0,0 3 4 0 0,-1 2-23 0 0,0 0 0 0 0,0-1 1 0 0,-1 1-1 0 0,0 0 1 0 0,-1 0-1 0 0,0-1 0 0 0,-1 0 1 0 0,0 0-1 0 0,0 0 1 0 0,-1 0-1 0 0,0 0 1 0 0,-1-1-1 0 0,0 0 0 0 0,0 0 1 0 0,-1-1-1 0 0,1 1 1 0 0,-2-2-1 0 0,1 1 0 0 0,-1-1 1 0 0,0 0-1 0 0,0 0 1 0 0,-1-1-1 0 0,1 0 1 0 0,-1-1-1 0 0,0 0 0 0 0,-1 0 1 0 0,1-1-1 0 0,-1 0 1 0 0,1-1-1 0 0,-8 1 22 0 0,14-3-178 0 0,0 0 0 0 0,0-1-1 0 0,1 0 1 0 0,-1 1 0 0 0,0-1 0 0 0,1 0-1 0 0,-1 0 1 0 0,1-1 0 0 0,-1 1 0 0 0,1 0 0 0 0,0-1-1 0 0,-1 0 1 0 0,1 1 0 0 0,0-1 0 0 0,0 0-1 0 0,0 0 1 0 0,0 0 0 0 0,1-1 0 0 0,-1 1 0 0 0,0 0-1 0 0,1-1 1 0 0,0 1 0 0 0,-1-1 0 0 0,1 1-1 0 0,0-1 1 0 0,0 1 0 0 0,1-1 0 0 0,-2-3 178 0 0,2-3-1212 0 0</inkml:trace>
  <inkml:trace contextRef="#ctx0" brushRef="#br0" timeOffset="42730.258">9710 3679 1804 0 0,'1'-2'54'0'0,"1"0"0"0"0,-1-1 0 0 0,-1 1 0 0 0,1 0 0 0 0,0-1 0 0 0,0 1 0 0 0,-1-1-1 0 0,0 1 1 0 0,1-1 0 0 0,-1 1 0 0 0,0-1 0 0 0,0 1 0 0 0,0-1 0 0 0,-1 1 0 0 0,1-1 0 0 0,-1 1 0 0 0,1-1 0 0 0,-1 1 0 0 0,0-1-1 0 0,0 1 1 0 0,0 0 0 0 0,0-1 0 0 0,0 1 0 0 0,-1 0 0 0 0,1 0 0 0 0,0 0 0 0 0,-1 0 0 0 0,0 0 0 0 0,0 0 0 0 0,1 1 0 0 0,-1-1-1 0 0,0 0 1 0 0,0 1 0 0 0,0 0 0 0 0,-1-1 0 0 0,1 1 0 0 0,0 0 0 0 0,0 0 0 0 0,-1 0 0 0 0,1 0 0 0 0,-1 1 0 0 0,-1-1-54 0 0,-118-15 1096 0 0,102 18-971 0 0,0 2 1 0 0,0 0-1 0 0,1 2 1 0 0,-1 0-1 0 0,1 1 0 0 0,0 1 1 0 0,1 0-1 0 0,0 2 0 0 0,0 0 1 0 0,1 1-1 0 0,0 1 0 0 0,1 0 1 0 0,1 1-1 0 0,-5 5-125 0 0,20-17 16 0 0,-1-1 1 0 0,1 1-1 0 0,0 0 1 0 0,-1-1-1 0 0,1 1 1 0 0,0 0-1 0 0,-1 0 1 0 0,1-1-1 0 0,0 1 1 0 0,0 0-1 0 0,-1 0 1 0 0,1-1-1 0 0,0 1 1 0 0,0 0-1 0 0,0 0 1 0 0,0 0-1 0 0,0-1 1 0 0,0 1-1 0 0,1 0 1 0 0,-1 0-1 0 0,0 0 1 0 0,0-1-1 0 0,0 1 1 0 0,1 0-1 0 0,-1 0 1 0 0,0-1-1 0 0,1 1 1 0 0,-1 0-1 0 0,1-1 0 0 0,-1 1 1 0 0,1 0-1 0 0,-1-1 1 0 0,1 1-1 0 0,-1-1 1 0 0,1 1-1 0 0,0-1 1 0 0,-1 1-1 0 0,1-1 1 0 0,0 1-1 0 0,-1-1 1 0 0,1 0-1 0 0,0 1 1 0 0,0-1-1 0 0,-1 0 1 0 0,1 0-1 0 0,0 1 1 0 0,0-1-1 0 0,0 0 1 0 0,-1 0-1 0 0,1 0 1 0 0,0 0-1 0 0,0 0 1 0 0,0 0-1 0 0,-1 0 1 0 0,1 0-1 0 0,0 0 1 0 0,0-1-1 0 0,-1 1 1 0 0,1 0-1 0 0,0 0 0 0 0,0-1 1 0 0,-1 1-1 0 0,1-1 1 0 0,0 1-1 0 0,-1 0 1 0 0,1-1-1 0 0,0 1 1 0 0,-1-1-1 0 0,1 0 1 0 0,0 0-17 0 0,63-11 105 0 0,13-12 54 0 0,127-21 258 0 0,-200 48-432 0 0,0 0-1 0 0,-1 0 1 0 0,0 1-1 0 0,0 0 0 0 0,0-1 1 0 0,0 1-1 0 0,0 0 0 0 0,-1 0 1 0 0,0 1-1 0 0,0-1 0 0 0,0 0 1 0 0,0 1-1 0 0,-1-1 0 0 0,1 1 1 0 0,-1 0-1 0 0,-1-1 0 0 0,1 1 1 0 0,0 0-1 0 0,-1 0 1 0 0,0-1-1 0 0,0 1 0 0 0,-1 0 1 0 0,1 0 15 0 0,1 10-147 0 0,-1-12 96 0 0,-1-1 0 0 0,1 0-1 0 0,0 0 1 0 0,0 0 0 0 0,0 1 0 0 0,0-1 0 0 0,0 0 0 0 0,0 0 0 0 0,0 1 0 0 0,1-1 0 0 0,-1 0 0 0 0,1 0 0 0 0,0 0-1 0 0,0 0 1 0 0,0 0 0 0 0,0 0 0 0 0,0 0 0 0 0,0 0 0 0 0,0 0 0 0 0,0 0 0 0 0,1-1 0 0 0,-1 1 0 0 0,1 0 0 0 0,-1-1-1 0 0,1 1 1 0 0,0-1 0 0 0,0 0 0 0 0,0 0 0 0 0,0 1 0 0 0,-1-1 0 0 0,1 0 0 0 0,1-1 0 0 0,-1 1 0 0 0,0 0 0 0 0,0-1-1 0 0,0 1 1 0 0,0-1 0 0 0,0 1 0 0 0,1-1 0 0 0,-1 0 0 0 0,0 0 0 0 0,0 0 0 0 0,0 0 0 0 0,1 0 0 0 0,-1-1 0 0 0,0 1 51 0 0,81-63-3504 0 0,-56 39 2197 0 0</inkml:trace>
  <inkml:trace contextRef="#ctx0" brushRef="#br0" timeOffset="43163.057">10146 3165 1280 0 0,'3'-113'3747'0'0,"-3"112"-3714"0"0,0 0 0 0 0,0-1 0 0 0,0 1-1 0 0,0 0 1 0 0,0 0 0 0 0,0 0 0 0 0,0-1 0 0 0,0 1-1 0 0,0 0 1 0 0,-1 0 0 0 0,1 0 0 0 0,-1-1 0 0 0,1 1 0 0 0,-1 0-1 0 0,1 0 1 0 0,-1 0 0 0 0,1 0 0 0 0,-1 0 0 0 0,0 0 0 0 0,0 0-1 0 0,1 0 1 0 0,-1 0 0 0 0,0 0 0 0 0,0 1 0 0 0,0-1-1 0 0,0 0 1 0 0,0 0 0 0 0,0 1 0 0 0,0-1 0 0 0,0 1 0 0 0,0-1-1 0 0,-1 1 1 0 0,1-1 0 0 0,0 1 0 0 0,0 0 0 0 0,0 0-1 0 0,-1-1 1 0 0,1 1 0 0 0,0 0 0 0 0,0 0 0 0 0,-1 0 0 0 0,1 0-1 0 0,0 1 1 0 0,0-1 0 0 0,0 0 0 0 0,-1 0 0 0 0,1 1-1 0 0,0-1 1 0 0,0 1 0 0 0,0-1 0 0 0,0 1 0 0 0,0-1 0 0 0,0 1-1 0 0,0 0 1 0 0,0-1 0 0 0,0 1 0 0 0,0 0 0 0 0,0 0-1 0 0,0 0 1 0 0,0 0 0 0 0,0 0 0 0 0,1 0 0 0 0,-1 0 0 0 0,0 0-1 0 0,1 0 1 0 0,-1 0 0 0 0,1 1-33 0 0,-14 19 67 0 0,2 0 0 0 0,0 1 0 0 0,1 1 1 0 0,2 0-1 0 0,0 0 0 0 0,2 1 0 0 0,0 0 0 0 0,1 0 0 0 0,2 0 0 0 0,1 1 1 0 0,0 0-1 0 0,2-1 0 0 0,1 1 0 0 0,1 6-67 0 0,-1-20 30 0 0,-1 0-1 0 0,2 0 1 0 0,-1 0-1 0 0,2 1 1 0 0,-1-1-1 0 0,1 0 1 0 0,1-1-1 0 0,0 1 1 0 0,1 0 0 0 0,0-1-1 0 0,0 0 1 0 0,1 0-1 0 0,1 0 1 0 0,-1 0-1 0 0,2-1 1 0 0,-1 0-1 0 0,1-1 1 0 0,1 1-1 0 0,-1-1 1 0 0,1 0 0 0 0,1-1-1 0 0,-1 0 1 0 0,1-1-1 0 0,1 1 1 0 0,-1-2-1 0 0,1 1 1 0 0,0-1-1 0 0,0-1 1 0 0,1 0-1 0 0,-1 0 1 0 0,1-1-1 0 0,5 1-28 0 0,-5-8-63 0 0,0 0 1 0 0,0-1-1 0 0,-1 0 1 0 0,0-1 0 0 0,0 0-1 0 0,0 0 1 0 0,-1-1-1 0 0,0 0 1 0 0,0-1 0 0 0,-1 0-1 0 0,0 0 1 0 0,0-1-1 0 0,-1 0 1 0 0,0-1 0 0 0,-1 1-1 0 0,0-1 1 0 0,0 0-1 0 0,-1-1 1 0 0,0 1 0 0 0,-1-1-1 0 0,0 0 1 0 0,-1 0 0 0 0,0-1-1 0 0,-1 1 1 0 0,0 0-1 0 0,-1-9 62 0 0,19-224 10 0 0,-20 237 34 0 0,0 1-1 0 0,-1-1 1 0 0,1 1-1 0 0,-1-1 1 0 0,-1 1-1 0 0,1 0 1 0 0,-1-1-1 0 0,0 1 1 0 0,0 0-1 0 0,-1 0 1 0 0,0 0-1 0 0,0 1 1 0 0,-1-1-1 0 0,1 1 1 0 0,-1-1-1 0 0,0 1 1 0 0,-1 0-1 0 0,0 0-43 0 0,2 5 13 0 0,1 0-1 0 0,-1 0 1 0 0,1 0 0 0 0,-1 0-1 0 0,0 0 1 0 0,1 1-1 0 0,-1-1 1 0 0,0 1 0 0 0,1 0-1 0 0,-1 0 1 0 0,1 0 0 0 0,0 0-1 0 0,-1 0 1 0 0,1 1-1 0 0,0-1 1 0 0,0 1 0 0 0,0-1-1 0 0,0 1 1 0 0,0 0 0 0 0,0 0-1 0 0,0 0 1 0 0,0 0-1 0 0,1 0 1 0 0,-1 0 0 0 0,1 0-1 0 0,-1 1 1 0 0,1-1 0 0 0,-1 3-14 0 0,0-2 33 0 0,-8 11-23 0 0,2 0-1 0 0,0 1 0 0 0,0-1 0 0 0,1 2 0 0 0,1-1 1 0 0,1 1-1 0 0,0-1 0 0 0,1 1 0 0 0,1 1 0 0 0,0-1 0 0 0,1 0 1 0 0,1 1-1 0 0,1 0 0 0 0,0-1 0 0 0,1 1 0 0 0,1-1 0 0 0,0 0 1 0 0,1 1-1 0 0,1-1 0 0 0,1 0 0 0 0,3 8-8 0 0,-2-7-460 0 0,1-1 0 0 0,1 1-1 0 0,0-1 1 0 0,1-1 0 0 0,1 0 0 0 0,0 0-1 0 0,1-1 1 0 0,0 0 0 0 0,2 0 0 0 0,-1-2 0 0 0,2 0-1 0 0,7 6 461 0 0,5 0-1214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0:42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1388 0 0,'2'-19'2329'0'0,"3"5"-2300"0"0,5-12 1633 0 0,1 45-861 0 0,84 519-196 0 0,-5-218-26 0 0,-85-305-484 0 0,-6-14-75 0 0,1 0 0 0 0,0 0 0 0 0,0 0 0 0 0,0 1 0 0 0,0-1 0 0 0,0 0 0 0 0,0 0 0 0 0,0 0 0 0 0,1 0 0 0 0,-1 0 1 0 0,0 0-1 0 0,1 0 0 0 0,-1 0 0 0 0,1 0 0 0 0,-1 0 0 0 0,1 0 0 0 0,-1 0 0 0 0,1 0 0 0 0,-1 0 0 0 0,1 0 0 0 0,0 0 0 0 0,0-1 1 0 0,-1 1-1 0 0,1 0 0 0 0,0 0 0 0 0,0-1 0 0 0,0 1 0 0 0,0-1 0 0 0,0 1 0 0 0,0-1 0 0 0,0 1 0 0 0,0-1 0 0 0,0 0 1 0 0,0 1-1 0 0,0-1 0 0 0,0 0 0 0 0,0 0 0 0 0,0 1 0 0 0,0-1 0 0 0,1 0 0 0 0,-1 0 0 0 0,0-1 0 0 0,0 1 0 0 0,0 0 0 0 0,0 0 1 0 0,0 0-1 0 0,0-1 0 0 0,0 1 0 0 0,0 0 0 0 0,0-1 0 0 0,0 1 0 0 0,0-1 0 0 0,1 0-20 0 0,28-19 109 0 0,-1-2-1 0 0,0-2 1 0 0,-2 0 0 0 0,-1-2-1 0 0,0-1 1 0 0,19-27-109 0 0,-15 19-21 0 0,29-36 101 0 0,104-98 158 0 0,-158 169-242 0 0,0 0 0 0 0,0 0 0 0 0,-1 1 0 0 0,1-1 0 0 0,0 1 0 0 0,0 1 0 0 0,0-1 0 0 0,-1 0 0 0 0,1 1 0 0 0,-1 0 0 0 0,1 0 0 0 0,-1 0 0 0 0,0 1 0 0 0,1 0 0 0 0,-1 0 0 0 0,-1 0 0 0 0,1 0 0 0 0,0 0 1 0 0,-1 1-1 0 0,0-1 0 0 0,1 1 0 0 0,-1 0 0 0 0,-1 0 0 0 0,1 0 0 0 0,-1 1 0 0 0,1-1 0 0 0,-1 0 0 0 0,-1 1 0 0 0,1 0 0 0 0,-1-1 0 0 0,1 1 0 0 0,-1 4 4 0 0,12 13 12 0 0,1 2 2 0 0,2 0 1 0 0,0-1 0 0 0,2-1 0 0 0,1-1 0 0 0,0 0 0 0 0,1-1 0 0 0,1-2 0 0 0,8 5-15 0 0,-22-17 38 0 0,1-1 0 0 0,0 0 0 0 0,0-1 0 0 0,0 0-1 0 0,1 0 1 0 0,-1-1 0 0 0,1 0 0 0 0,0 0 0 0 0,0-1 0 0 0,0 0-1 0 0,1-1 1 0 0,-1 0 0 0 0,0 0 0 0 0,1-1 0 0 0,-1 0 0 0 0,0-1-1 0 0,0 0 1 0 0,1 0 0 0 0,-1-1 0 0 0,0 0 0 0 0,0-1 0 0 0,0 0-1 0 0,-1 0 1 0 0,1-1 0 0 0,-1 0 0 0 0,7-4-38 0 0,-1-3 69 0 0,-1 0 1 0 0,1 0-1 0 0,-2-2 0 0 0,0 1 1 0 0,0-2-1 0 0,-1 1 0 0 0,-1-2 0 0 0,0 1 1 0 0,-1-1-1 0 0,-1-1 0 0 0,0 0 1 0 0,-2 0-1 0 0,1 0 0 0 0,-2-1 1 0 0,0 0-1 0 0,-1 0 0 0 0,-1 0 1 0 0,0 0-1 0 0,-1-1 0 0 0,-1 1 0 0 0,-1-1 1 0 0,0 0-1 0 0,-3-12-69 0 0,2 12 25 0 0,-1 0-1 0 0,0 1 1 0 0,-1-1-1 0 0,-1 1 0 0 0,-1-1 1 0 0,-1 2-1 0 0,0-1 1 0 0,-1 0-1 0 0,0 1 1 0 0,-2 1-1 0 0,0-1 1 0 0,-1 1-1 0 0,0 1 1 0 0,-8-8-25 0 0,14 21-202 0 0,0 0 1 0 0,0 1 0 0 0,0-1-1 0 0,0 1 1 0 0,0 0-1 0 0,0 1 1 0 0,0-1-1 0 0,0 1 1 0 0,0-1 0 0 0,0 1-1 0 0,0 0 1 0 0,0 1-1 0 0,1-1 1 0 0,-1 1-1 0 0,0-1 1 0 0,1 1 0 0 0,-1 0-1 0 0,1 1 1 0 0,0-1-1 0 0,-1 1 1 0 0,1-1-1 0 0,0 1 1 0 0,1 0-1 0 0,-1 0 1 0 0,0 0 0 0 0,1 0-1 0 0,0 1 1 0 0,-1-1-1 0 0,2 1 1 0 0,-1-1-1 0 0,0 1 1 0 0,1 0 0 0 0,-1 1 201 0 0,-16 16-1741 0 0,2-4 543 0 0,0 0 22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0:45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2172 0 0,'6'-2'1120'0'0,"36"-40"8792"0"0,-22 65-19660 0 0,-18-15 8588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0:45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177 128 2092 0 0,'5'10'3396'0'0,"-8"-25"-2264"0"0,-2 6-1048 0 0,-1 0 1 0 0,0 0-1 0 0,0 0 1 0 0,0 1-1 0 0,-1 0 1 0 0,-1 1-1 0 0,1 0 1 0 0,-1 0-1 0 0,0 0 1 0 0,-1 1-1 0 0,0 0 1 0 0,0 1-1 0 0,0 0 1 0 0,0 0-1 0 0,-1 1 1 0 0,0 0-1 0 0,0 1 1 0 0,-5-1-85 0 0,13 3-270 0 0,-15 1-4328 0 0,15 0 3417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0:4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2240 0 0,'6'0'116'0'0,"0"1"1"0"0,0 0-1 0 0,-1 0 0 0 0,1 1 0 0 0,-1 0 1 0 0,1-1-1 0 0,-1 2 0 0 0,1-1 0 0 0,-1 1 1 0 0,0 0-1 0 0,0 0 0 0 0,-1 0 0 0 0,1 0 1 0 0,0 1-1 0 0,-1 0 0 0 0,0 0 0 0 0,0 0 1 0 0,0 1-1 0 0,-1-1 0 0 0,1 1 0 0 0,-1 0 1 0 0,0 0-1 0 0,-1 0 0 0 0,1 0 0 0 0,-1 1 1 0 0,0-1-1 0 0,0 1 0 0 0,-1-1 0 0 0,1 1 1 0 0,-1 0-1 0 0,0-1 0 0 0,-1 1 0 0 0,0 0 1 0 0,0 0-1 0 0,0 0 0 0 0,0-1 0 0 0,-1 1 1 0 0,0 0-1 0 0,0 0 0 0 0,-1-1 0 0 0,1 1 1 0 0,-3 3-117 0 0,-1 2 18 0 0,-1-1 0 0 0,0 0 0 0 0,-1 1 1 0 0,0-2-1 0 0,0 1 0 0 0,-1-1 1 0 0,-1 0-1 0 0,1-1 0 0 0,-1 0 0 0 0,-1-1 1 0 0,-4 4-19 0 0,-76 20-3622 0 0,75-31 2456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7:12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461 138 1056 0 0,'42'-52'2553'0'0,"-5"-8"1181"0"0,-34 84-3524 0 0,-5 37 16 0 0,3-1 0 0 0,2 1-1 0 0,3 0 1 0 0,3-1-1 0 0,3 0 1 0 0,14 43-226 0 0,-1 1 786 0 0,-28-124-6904 0 0,1 13 4967 0 0</inkml:trace>
  <inkml:trace contextRef="#ctx0" brushRef="#br0" timeOffset="465.441">786 39 1684 0 0,'18'-39'5685'0'0,"-8"69"-4075"0"0,24 360-887 0 0,-13-195-2551 0 0,-73-178-3252 0 0,37-17 3918 0 0</inkml:trace>
  <inkml:trace contextRef="#ctx0" brushRef="#br0" timeOffset="2094.689">13 1166 1088 0 0,'0'0'433'0'0,"0"0"-54"0"0,0 0-53 0 0,0 0-41 0 0,0 0-23 0 0,0 0 6 0 0,0 0 3 0 0,0 0 79 0 0,3-21 1479 0 0,12-9 785 0 0,27 342-2537 0 0,-4-138 294 0 0,-3-79 248 0 0,-35-94-580 0 0,0-1-4 0 0,0 0 1 0 0,0 0-80 0 0,0 0-74 0 0,2 3-1797 0 0,-15-44-2029 0 0,5 19 2655 0 0</inkml:trace>
  <inkml:trace contextRef="#ctx0" brushRef="#br0" timeOffset="2438.138">1 1065 916 0 0,'5'-8'111'0'0,"2"1"0"0"0,-1-1 0 0 0,1 1 1 0 0,0 0-1 0 0,0 1 0 0 0,1-1 0 0 0,0 1 0 0 0,0 1 0 0 0,1 0 0 0 0,-1 0 0 0 0,1 1 1 0 0,0 0-1 0 0,0 0 0 0 0,1 1 0 0 0,-1 0 0 0 0,1 0 0 0 0,-1 2 0 0 0,1-1 0 0 0,0 1 1 0 0,0 0-1 0 0,0 1 0 0 0,-1 0 0 0 0,1 1 0 0 0,0 0 0 0 0,0 0 0 0 0,0 1 0 0 0,-1 0 0 0 0,1 1 1 0 0,-1 0-1 0 0,0 1 0 0 0,0 0 0 0 0,0 0 0 0 0,0 1 0 0 0,-1 0 0 0 0,1 0 0 0 0,-1 1 1 0 0,-1 0-1 0 0,1 1 0 0 0,-1-1 0 0 0,0 2 0 0 0,-1-1 0 0 0,6 8-111 0 0,-8-8-1 0 0,0 0-1 0 0,-1 1 0 0 0,0-1 1 0 0,-1 1-1 0 0,1 0 0 0 0,-2 0 1 0 0,1 0-1 0 0,-1 0 0 0 0,0 0 1 0 0,0 0-1 0 0,-1 0 1 0 0,0 0-1 0 0,-1 0 0 0 0,0 0 1 0 0,0 0-1 0 0,-1 0 0 0 0,0 0 1 0 0,0 0-1 0 0,-1-1 0 0 0,0 1 1 0 0,0-1-1 0 0,0 1 1 0 0,-1-1-1 0 0,-1 0 0 0 0,1-1 1 0 0,-1 1-1 0 0,0-1 0 0 0,0 0 1 0 0,-1 0-1 0 0,0 0 0 0 0,0-1 1 0 0,0 0-1 0 0,-1 0 1 0 0,1-1-1 0 0,-1 1 0 0 0,-1-2 1 0 0,1 1-1 0 0,0-1 0 0 0,-1 0 1 0 0,1 0-1 0 0,-1-1 0 0 0,0 0 1 0 0,0 0-1 0 0,-7 0 2 0 0,-38-22-3031 0 0,40 4 1799 0 0</inkml:trace>
  <inkml:trace contextRef="#ctx0" brushRef="#br0" timeOffset="2965.498">828 1148 1648 0 0,'-11'-26'5600'0'0,"-8"34"-3852"0"0,8 40-1706 0 0,2 1-1 0 0,1-1 1 0 0,3 1-1 0 0,3 1 1 0 0,1-1-1 0 0,5 35-41 0 0,-3 16-2830 0 0,0-100-1021 0 0,-8-14 2603 0 0</inkml:trace>
  <inkml:trace contextRef="#ctx0" brushRef="#br0" timeOffset="3649.228">780 1127 984 0 0,'0'0'331'0'0,"1"-5"2433"0"0,4-15-2203 0 0,3 12-562 0 0,1 1 0 0 0,-1 0 0 0 0,1 1-1 0 0,0 0 1 0 0,1 0 0 0 0,-1 1 0 0 0,1 0 0 0 0,0 1 0 0 0,1 0 0 0 0,-1 0 0 0 0,1 1 0 0 0,-1 1 0 0 0,1 0 0 0 0,0 0 0 0 0,0 1-1 0 0,6 0 2 0 0,-12 4 5 0 0,0 0-1 0 0,-1 0 1 0 0,1 0-1 0 0,-1 1 1 0 0,1 0 0 0 0,-1 0-1 0 0,0 0 1 0 0,0 0-1 0 0,-1 0 1 0 0,1 1-1 0 0,-1 0 1 0 0,0 0-1 0 0,0 0 1 0 0,-1 0-1 0 0,1 0 1 0 0,-1 0-1 0 0,0 1 1 0 0,-1-1-1 0 0,1 1 1 0 0,-1-1-1 0 0,0 1 1 0 0,0 2-5 0 0,2 133 636 0 0,-14-84 1132 0 0,69-54-1437 0 0,-51-3-320 0 0,0 0 0 0 0,0 1 0 0 0,0-1 0 0 0,0 2 1 0 0,-1-1-1 0 0,1 1 0 0 0,0 0 0 0 0,-1 0 0 0 0,1 1 1 0 0,-1 0-1 0 0,0 0 0 0 0,0 0 0 0 0,0 1 0 0 0,0 0 1 0 0,-1 0-1 0 0,1 1 0 0 0,-1-1 0 0 0,0 1 0 0 0,-1 0 1 0 0,1 1-1 0 0,-1-1 0 0 0,0 1 0 0 0,0 0 1 0 0,-1-1-1 0 0,0 2 0 0 0,0-1 0 0 0,0 0 0 0 0,-1 1 1 0 0,1-1-1 0 0,-2 1 0 0 0,1 0 0 0 0,-1 0 0 0 0,0-1 1 0 0,0 1-1 0 0,-1 0 0 0 0,0 0 0 0 0,0 0 0 0 0,-1 0 1 0 0,0 0-1 0 0,0 0 0 0 0,0-1 0 0 0,-1 1 0 0 0,0 0 1 0 0,0-1-1 0 0,-2 3-11 0 0,-1 1-17 0 0,-1 0 0 0 0,1-1 0 0 0,-2 1 0 0 0,1-1 0 0 0,-2-1 0 0 0,1 1 0 0 0,-1-1 0 0 0,0-1 0 0 0,-1 1 0 0 0,1-1 0 0 0,-2-1 0 0 0,1 0 0 0 0,-1 0 0 0 0,0-1 0 0 0,0 0 0 0 0,0 0 0 0 0,-1-1 0 0 0,1-1 0 0 0,-1 0 0 0 0,0 0 0 0 0,0-1 0 0 0,0-1 0 0 0,0 1 0 0 0,-5-2 17 0 0,8 0-299 0 0,0-1 1 0 0,0 0 0 0 0,0-1-1 0 0,1 0 1 0 0,-1 0-1 0 0,0 0 1 0 0,1-1 0 0 0,-1-1-1 0 0,1 1 1 0 0,0-1-1 0 0,0 0 1 0 0,0-1 0 0 0,1 1-1 0 0,0-1 1 0 0,-1-1 298 0 0,-12-15-1221 0 0</inkml:trace>
  <inkml:trace contextRef="#ctx0" brushRef="#br0" timeOffset="4069.218">705 992 1076 0 0,'-22'7'197'0'0,"2"1"-1"0"0,-1 1 0 0 0,1 1 1 0 0,0 1-1 0 0,1 0 1 0 0,0 2-1 0 0,1 0 1 0 0,1 1-1 0 0,0 0 0 0 0,1 2 1 0 0,0 0-1 0 0,1 1 1 0 0,1 0-1 0 0,1 1 1 0 0,0 1-1 0 0,2 0 0 0 0,0 1 1 0 0,1 0-1 0 0,1 0 1 0 0,1 1-1 0 0,-2 9-196 0 0,7-18 46 0 0,1 1 0 0 0,0 0 0 0 0,1-1-1 0 0,0 1 1 0 0,1 0 0 0 0,1-1 0 0 0,0 1 0 0 0,1 0-1 0 0,0-1 1 0 0,1 0 0 0 0,0 1 0 0 0,1-1 0 0 0,0 0-1 0 0,1-1 1 0 0,0 1 0 0 0,1-1 0 0 0,1 0 0 0 0,-1 0-1 0 0,2-1 1 0 0,0 0 0 0 0,0 0 0 0 0,0-1 0 0 0,1 0 0 0 0,5 4-46 0 0,10 8-51 0 0,1 0 1 0 0,1-2-1 0 0,1-1 1 0 0,1-1-1 0 0,0-1 1 0 0,1-2-1 0 0,0-1 1 0 0,1-1 0 0 0,4 0 50 0 0,102 23-2949 0 0,-94-27 1703 0 0</inkml:trace>
  <inkml:trace contextRef="#ctx0" brushRef="#br0" timeOffset="4441.85">1374 899 1088 0 0,'7'11'263'0'0,"24"26"312"0"0,-2 2 0 0 0,-2 1 1 0 0,-2 1-1 0 0,-2 1 1 0 0,-1 1-1 0 0,-2 2 1 0 0,-2-1-1 0 0,-3 2 1 0 0,-1 0-1 0 0,-2 1 1 0 0,-2 0-1 0 0,1 25-575 0 0,-13-55 107 0 0,0 0 0 0 0,-1-1 0 0 0,0 1 0 0 0,-2-1 0 0 0,0 0 0 0 0,0 0 1 0 0,-2-1-1 0 0,0 0 0 0 0,-1 0 0 0 0,0 0 0 0 0,-1-1 0 0 0,-1 0 0 0 0,0-1 0 0 0,-1 0 0 0 0,0-1 0 0 0,-1 0 0 0 0,-4 3-107 0 0,9-9-136 0 0,1-2 0 0 0,-1 1-1 0 0,0-1 1 0 0,0 0 0 0 0,0 0 0 0 0,-1-1-1 0 0,1 0 1 0 0,-1 0 0 0 0,0 0 0 0 0,0-1-1 0 0,0-1 1 0 0,0 1 0 0 0,0-1 0 0 0,-5-1 136 0 0,9 0-207 0 0,1 0 1 0 0,-1-1 0 0 0,0 1-1 0 0,0-1 1 0 0,1 0-1 0 0,-1-1 1 0 0,1 1 0 0 0,-1 0-1 0 0,1-1 1 0 0,-1 0-1 0 0,1 0 1 0 0,0 0 0 0 0,0 0-1 0 0,0 0 1 0 0,0-1 0 0 0,0 1-1 0 0,1-1 1 0 0,-1 0-1 0 0,1 0 1 0 0,0 0 0 0 0,-1 0-1 0 0,1 0 1 0 0,1-1-1 0 0,-1 1 1 0 0,0 0 0 0 0,1-1-1 0 0,-1-1 207 0 0,-5-21-1316 0 0</inkml:trace>
  <inkml:trace contextRef="#ctx0" brushRef="#br0" timeOffset="5033.653">1950 1170 1688 0 0,'10'-23'4418'0'0,"-5"11"-2425"0"0,-8 25-6937 0 0,2-9 3817 0 0</inkml:trace>
  <inkml:trace contextRef="#ctx0" brushRef="#br0" timeOffset="5408.516">2310 996 1060 0 0,'12'-9'1619'0'0,"-13"9"-1545"0"0,1 1 0 0 0,0 0 0 0 0,0-1 1 0 0,0 1-1 0 0,1 0 0 0 0,-1-1 0 0 0,0 1 0 0 0,0 0 0 0 0,0-1 0 0 0,0 1 0 0 0,1 0 0 0 0,-1-1 0 0 0,0 1 0 0 0,0-1 0 0 0,1 1 0 0 0,-1-1 0 0 0,1 1 0 0 0,-1-1 0 0 0,0 1 0 0 0,1-1 0 0 0,-1 1 0 0 0,1-1 1 0 0,-1 1-1 0 0,1-1 0 0 0,-1 0 0 0 0,1 1 0 0 0,0-1 0 0 0,-1 0 0 0 0,1 1 0 0 0,-1-1 0 0 0,1 0 0 0 0,0 0 0 0 0,-1 0 0 0 0,1 1 0 0 0,0-1 0 0 0,-1 0 0 0 0,1 0 0 0 0,0 0 0 0 0,-1 0 0 0 0,1 0 1 0 0,-1 0-1 0 0,1 0 0 0 0,0-1 0 0 0,-1 1 0 0 0,1 0 0 0 0,0 0 0 0 0,-1 0 0 0 0,1-1 0 0 0,-1 1 0 0 0,1 0 0 0 0,0-1 0 0 0,-1 1 0 0 0,1 0 0 0 0,-1-1 0 0 0,1 1 0 0 0,-1-1 0 0 0,1 1 0 0 0,-1-1 0 0 0,0 1 1 0 0,1-1-1 0 0,-1 1 0 0 0,1-1-74 0 0,0 130 563 0 0,5 1 0 0 0,7-2 0 0 0,26 116-563 0 0,-34-200-998 0 0,-9-41-3328 0 0,1-9 3186 0 0</inkml:trace>
  <inkml:trace contextRef="#ctx0" brushRef="#br0" timeOffset="5655.12">2369 855 2064 0 0,'2'-5'160'0'0,"1"-1"1"0"0,0 1-1 0 0,1 0 0 0 0,-1 0 0 0 0,1 0 0 0 0,0 0 1 0 0,0 1-1 0 0,0-1 0 0 0,1 1 0 0 0,-1 0 0 0 0,1 1 1 0 0,0-1-1 0 0,0 1 0 0 0,1 0 0 0 0,-1 0 0 0 0,1 0 1 0 0,-1 1-1 0 0,1 0 0 0 0,0 0 0 0 0,0 0 0 0 0,0 1 1 0 0,2 0-161 0 0,-5 3 55 0 0,1 0 0 0 0,0 0 0 0 0,-1 0 1 0 0,1 1-1 0 0,-1-1 0 0 0,0 1 1 0 0,0 0-1 0 0,0 0 0 0 0,0 0 1 0 0,0 1-1 0 0,-1-1 0 0 0,1 1 1 0 0,-1-1-1 0 0,0 1 0 0 0,0 0 1 0 0,0 0-1 0 0,-1 0 0 0 0,1 0 1 0 0,-1 0-1 0 0,0 0 0 0 0,0 0 1 0 0,-1 0-1 0 0,1 0 0 0 0,-1 1 0 0 0,0-1 1 0 0,0 0-1 0 0,0 0 0 0 0,-1 1 1 0 0,1-1-1 0 0,-1 0 0 0 0,0 0 1 0 0,0 0-1 0 0,-2 4-55 0 0,-7 16 116 0 0,0 0 0 0 0,-2-1 1 0 0,0-1-1 0 0,-2 0 0 0 0,0-1 0 0 0,-1 0 1 0 0,-2-1-1 0 0,-8 7-116 0 0,-91 88-3134 0 0,96-92 754 0 0,18-19 1162 0 0</inkml:trace>
  <inkml:trace contextRef="#ctx0" brushRef="#br0" timeOffset="6309.23">3010 1058 1292 0 0,'-5'51'809'0'0,"-2"0"0"0"0,-2-1 0 0 0,-3 0 1 0 0,-2 0-1 0 0,-2-2 0 0 0,-2 0 0 0 0,-6 8-809 0 0,33-134 2404 0 0,121-360-2382 0 0,-92 333-100 0 0,-38 106 76 0 0,0-1 1 0 0,0 1 0 0 0,1-1-1 0 0,-1 1 1 0 0,0 0 0 0 0,0-1-1 0 0,0 1 1 0 0,0-1 0 0 0,0 1 0 0 0,1-1-1 0 0,-1 1 1 0 0,0-1 0 0 0,0 1-1 0 0,1-1 1 0 0,-1 1 0 0 0,0-1 0 0 0,1 0-1 0 0,-1 1 1 0 0,0-1 0 0 0,1 1-1 0 0,-1-1 1 0 0,1 0 0 0 0,-1 1 0 0 0,1-1-1 0 0,-1 0 1 0 0,1 0 0 0 0,-1 1-1 0 0,1-1 1 0 0,-1 0 0 0 0,1 0 0 0 0,-1 0-1 0 0,1 1 1 0 0,-1-1 0 0 0,1 0-1 0 0,-1 0 1 0 0,1 0 0 0 0,0 0 0 0 0,-1 0-1 0 0,1 0 1 0 0,-1 0 0 0 0,1 0-1 0 0,-1-1 1 0 0,1 1 0 0 0,-1 0-1 0 0,1 0 1 0 0,-1 0 0 0 0,1-1 0 0 0,-1 1-1 0 0,1 0 1 0 0,-1 0 0 0 0,1-1-1 0 0,-1 1 1 0 0,1 0 0 0 0,-1-1 0 0 0,0 1-1 0 0,1-1 1 0 0,-1 1 0 0 0,1 0-1 0 0,-1-1 1 0 0,0 1 0 0 0,0-1 0 0 0,1 1-1 0 0,-1-1 1 0 0,0 1 0 0 0,0-1-1 0 0,0 1 1 0 0,1-1 1 0 0,19 47 59 0 0,94 337 43 0 0,-101-331-1297 0 0,-11-30-2990 0 0,-6-18 2941 0 0,-13 9 18 0 0</inkml:trace>
  <inkml:trace contextRef="#ctx0" brushRef="#br0" timeOffset="6573.491">2964 1218 1804 0 0,'-2'-28'5709'0'0,"52"-11"-4930"0"0,141-36-5558 0 0,-171 66 3526 0 0</inkml:trace>
  <inkml:trace contextRef="#ctx0" brushRef="#br0" timeOffset="6884.645">3483 701 1984 0 0,'6'-36'6148'0'0,"6"56"-4140"0"0,72 503-840 0 0,-3-179-1868 0 0,-84-385-6638 0 0,3 21 6084 0 0</inkml:trace>
  <inkml:trace contextRef="#ctx0" brushRef="#br0" timeOffset="7221.39">3943 863 1996 0 0,'10'16'5661'0'0,"-1"37"-5521"0"0,-6-30 262 0 0,30 200 378 0 0,-25-165-465 0 0,3 7-3226 0 0,-14-65-282 0 0,1-5 1999 0 0</inkml:trace>
  <inkml:trace contextRef="#ctx0" brushRef="#br0" timeOffset="7783.443">3987 899 988 0 0,'-23'-23'4365'0'0,"24"18"-4332"0"0,1-1 0 0 0,0 1-1 0 0,0 0 1 0 0,0 0 0 0 0,1 0 0 0 0,-1 0-1 0 0,1 0 1 0 0,0 1 0 0 0,1-1-1 0 0,-1 1 1 0 0,1 0 0 0 0,0 0 0 0 0,0 0-1 0 0,0 0 1 0 0,0 1 0 0 0,1-1 0 0 0,0 1-1 0 0,-1 1 1 0 0,1-1 0 0 0,0 0 0 0 0,0 1-1 0 0,1 0 1 0 0,-1 0 0 0 0,0 1-1 0 0,1 0 1 0 0,-1 0 0 0 0,1 0 0 0 0,-1 0-1 0 0,1 1 1 0 0,-1 0 0 0 0,1 0 0 0 0,3 1-33 0 0,-3 2 16 0 0,-1 1 1 0 0,0 0-1 0 0,0 0 1 0 0,0 1 0 0 0,0-1-1 0 0,0 1 1 0 0,-1 0-1 0 0,0 0 1 0 0,0 1 0 0 0,0-1-1 0 0,-1 1 1 0 0,0 0-1 0 0,0 0 1 0 0,0 0 0 0 0,-1 0-1 0 0,0 1 1 0 0,0-1-1 0 0,-1 0 1 0 0,1 1 0 0 0,-1 0-1 0 0,-1-1 1 0 0,1 1-1 0 0,-1-1 1 0 0,0 1 0 0 0,-1 0-1 0 0,0-1 1 0 0,0 1-1 0 0,0-1 1 0 0,-1 1 0 0 0,0-1-1 0 0,0 0 1 0 0,0 1-1 0 0,-1-1 1 0 0,0 0 0 0 0,0-1-1 0 0,-1 1 1 0 0,0 0-1 0 0,0-1 1 0 0,-3 4-17 0 0,-31 53 677 0 0,73-68-420 0 0,-22 3-267 0 0,0 0 0 0 0,0 0-1 0 0,1 1 1 0 0,-1 1 0 0 0,0 0 0 0 0,1 1-1 0 0,-1 1 1 0 0,0 0 0 0 0,1 0 0 0 0,-1 2 0 0 0,0-1-1 0 0,0 2 1 0 0,0 0 0 0 0,-1 0 0 0 0,1 1-1 0 0,-1 1 1 0 0,0 0 0 0 0,-1 0 0 0 0,1 1-1 0 0,-1 1 1 0 0,-1 0 0 0 0,1 0 0 0 0,0 3 10 0 0,-7-5-55 0 0,-2 1 1 0 0,1 0 0 0 0,-1-1-1 0 0,0 1 1 0 0,0 0 0 0 0,-1 0-1 0 0,0 0 1 0 0,0 0-1 0 0,-1 0 1 0 0,0 0 0 0 0,0 1-1 0 0,0-1 1 0 0,-1 0 0 0 0,0 0-1 0 0,-1 0 1 0 0,0 0 0 0 0,0-1-1 0 0,0 1 1 0 0,-1 0-1 0 0,0-1 1 0 0,0 1 0 0 0,0-1-1 0 0,-1 0 1 0 0,0 0 0 0 0,0-1-1 0 0,-1 1 1 0 0,1-1 0 0 0,-1 0-1 0 0,-1 0 1 0 0,1 0 0 0 0,0-1-1 0 0,-1 1 1 0 0,0-2-1 0 0,0 1 1 0 0,-1-1 0 0 0,1 1-1 0 0,-1-2 1 0 0,1 1 0 0 0,-1-1-1 0 0,0 0 1 0 0,0 0 0 0 0,0-1-1 0 0,0 0 1 0 0,0 0-1 0 0,-6-1 55 0 0,-23-13-2508 0 0,17-4 1268 0 0</inkml:trace>
  <inkml:trace contextRef="#ctx0" brushRef="#br0" timeOffset="8018.108">4692 735 1576 0 0,'13'38'406'0'0,"-2"0"-1"0"0,-1 0 1 0 0,-2 1-1 0 0,-2 0 0 0 0,-2 0 1 0 0,-1 1-1 0 0,-2 0 1 0 0,-2-1-1 0 0,-1 1 1 0 0,-2-1-1 0 0,-2 0 1 0 0,-2 0-1 0 0,-1 0 1 0 0,-2-1-1 0 0,-13 28-405 0 0,15-51-262 0 0,-1-1 0 0 0,0 0 0 0 0,-2-1 0 0 0,1 0 0 0 0,-2-1 0 0 0,1 0 0 0 0,-2-1 0 0 0,1 0 0 0 0,-2-1-1 0 0,1-1 1 0 0,-1 0 0 0 0,-1-1 0 0 0,1-1 0 0 0,-1 0 0 0 0,-1-1 0 0 0,1-1 0 0 0,-1 0 0 0 0,0-2 0 0 0,-14 2 262 0 0,-30 2-1195 0 0</inkml:trace>
  <inkml:trace contextRef="#ctx0" brushRef="#br0" timeOffset="8532.79">2879 924 1076 0 0,'-17'10'277'0'0,"0"1"0"0"0,1 0 0 0 0,0 2 0 0 0,1 0 0 0 0,1 0 1 0 0,0 1-1 0 0,0 1 0 0 0,1 0 0 0 0,1 1 0 0 0,1 0 0 0 0,0 1 0 0 0,2 0 0 0 0,-1 1 0 0 0,2 0 0 0 0,1 1 0 0 0,0-1 0 0 0,1 1 0 0 0,1 1 0 0 0,1-1 1 0 0,0 1-1 0 0,1 8-277 0 0,3-14 65 0 0,2 1 1 0 0,-1-1-1 0 0,2 1 1 0 0,0-1-1 0 0,1 0 0 0 0,0 0 1 0 0,1-1-1 0 0,0 1 1 0 0,1-1-1 0 0,1 0 1 0 0,0 0-1 0 0,1-1 1 0 0,0 0-1 0 0,1 0 1 0 0,0-1-1 0 0,1 0 1 0 0,0-1-1 0 0,1 0 1 0 0,0-1-1 0 0,6 4-65 0 0,12 9-188 0 0,1-2 0 0 0,0-1 0 0 0,2-2 0 0 0,0-1 0 0 0,1-1-1 0 0,1-2 1 0 0,22 6 188 0 0,214 30-3873 0 0,-206-46 2739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0:46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2536 0 0,'26'44'3469'0'0,"-23"-35"-3370"0"0,-2-1 0 0 0,1 0 0 0 0,-1 0 0 0 0,0 1 0 0 0,-1-1 0 0 0,0 0 0 0 0,0 1 0 0 0,-1-1 0 0 0,0 0 0 0 0,0 0 0 0 0,-1 1-1 0 0,0-1 1 0 0,-1 0 0 0 0,1 0 0 0 0,-2-1 0 0 0,1 1 0 0 0,-1-1 0 0 0,0 1 0 0 0,-1 0-99 0 0,-3 4-474 0 0,-1 0 0 0 0,0-1 0 0 0,-1 0-1 0 0,0-1 1 0 0,-1 0 0 0 0,0 0 0 0 0,-1-1-1 0 0,1 0 1 0 0,-2-1 0 0 0,-6 3 474 0 0,-6 0-1155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0:4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1760 0 0,'14'15'1578'0'0,"-8"4"-493"0"0,-2-13-928 0 0,-1 1 0 0 0,0 0 1 0 0,0 0-1 0 0,0 0 0 0 0,-1 0 0 0 0,0 1 0 0 0,-1-1 1 0 0,1 1-1 0 0,-1-1 0 0 0,-1 1 0 0 0,0-1 0 0 0,0 1 0 0 0,0-1 1 0 0,-1 1-1 0 0,0-1 0 0 0,-1 4-157 0 0,-57 70 127 0 0,13-68-3710 0 0,34-13 2229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0:4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0 2524 0 0,'12'109'3988'0'0,"-16"-99"-3942"0"0,0 0 0 0 0,0 0 1 0 0,-1-1-1 0 0,0 1 0 0 0,-1-1 0 0 0,0 0 1 0 0,-1-1-1 0 0,0 1 0 0 0,0-1 1 0 0,-1 0-1 0 0,0-1 0 0 0,0 0 1 0 0,0 0-1 0 0,-6 2-46 0 0,-117 47-4114 0 0,107-54 2976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0:4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173 276 1172 0 0,'-2'-13'5270'0'0,"-5"25"-3339"0"0,-8 42-2038 0 0,11-37 770 0 0,-61 396 2321 0 0,55-304-2528 0 0,9-98-363 0 0,-5 22-1857 0 0,-13-43-1585 0 0,-13-59-648 0 0,20 40 2845 0 0</inkml:trace>
  <inkml:trace contextRef="#ctx0" brushRef="#br0" timeOffset="634.89">111 252 1292 0 0,'-23'-33'3877'0'0,"25"23"-3791"0"0,0 0 0 0 0,1-1 0 0 0,0 1-1 0 0,1 1 1 0 0,0-1 0 0 0,0 0 0 0 0,1 1 0 0 0,1 0 0 0 0,-1 0-1 0 0,1 0 1 0 0,1 1 0 0 0,0 0 0 0 0,0 0 0 0 0,0 1 0 0 0,1 0-1 0 0,0 0 1 0 0,1 1 0 0 0,0 0 0 0 0,-1 0 0 0 0,2 1 0 0 0,-1 0-1 0 0,1 0 1 0 0,2 1-86 0 0,-4-1 43 0 0,1 1 0 0 0,0 0-1 0 0,0 0 1 0 0,0 1-1 0 0,0 0 1 0 0,1 1 0 0 0,-1 0-1 0 0,1 1 1 0 0,-1 0 0 0 0,1 0-1 0 0,-1 1 1 0 0,1 0-1 0 0,0 1 1 0 0,-1 0 0 0 0,8 1-43 0 0,-11 1 14 0 0,1 0 0 0 0,0 0 0 0 0,-1 0 0 0 0,1 1 0 0 0,-1 0 1 0 0,0 0-1 0 0,0 0 0 0 0,-1 1 0 0 0,1 0 0 0 0,-1 0 0 0 0,0 0 0 0 0,0 1 1 0 0,-1 0-1 0 0,0 0 0 0 0,0 0 0 0 0,0 0 0 0 0,0 1 0 0 0,-1-1 0 0 0,-1 1 1 0 0,1 0-1 0 0,-1 0 0 0 0,0 0 0 0 0,0 0 0 0 0,-1 0 0 0 0,0 1 0 0 0,0-1 1 0 0,-1 0-1 0 0,0 1 0 0 0,0-1 0 0 0,-1 0 0 0 0,0 1 0 0 0,0-1 0 0 0,-1 0 1 0 0,1 0-1 0 0,-2 0 0 0 0,1 0 0 0 0,-1 0 0 0 0,0 0-14 0 0,-104 152 321 0 0,43-80-71 0 0,64-75-241 0 0,0-1 1 0 0,0 1-1 0 0,1-1 1 0 0,-1 1-1 0 0,1 0 1 0 0,-1-1-1 0 0,1 1 1 0 0,0-1-1 0 0,1 0 1 0 0,-1 1-1 0 0,0-1 1 0 0,1 0-1 0 0,0 0 1 0 0,0 0-1 0 0,0 0 1 0 0,0 0-1 0 0,0 0 0 0 0,1 0 1 0 0,-1-1-1 0 0,1 1 1 0 0,-1-1-1 0 0,1 0 1 0 0,0 0-1 0 0,0 0 1 0 0,0 0-1 0 0,0 0 1 0 0,1-1-1 0 0,-1 1 1 0 0,0-1-1 0 0,1 0 1 0 0,-1 0-1 0 0,1 0 1 0 0,-1 0-1 0 0,1-1 1 0 0,-1 1-1 0 0,1-1 1 0 0,0 0-1 0 0,1 0-9 0 0,23 11 16 0 0,-16-7-2 0 0,0 1 1 0 0,0 0-1 0 0,0 1 0 0 0,-1 1 1 0 0,1-1-1 0 0,-2 2 0 0 0,1 0 1 0 0,-1 0-1 0 0,0 1 0 0 0,-1 0 1 0 0,0 0-1 0 0,0 1 1 0 0,-1 0-1 0 0,0 1 0 0 0,-1 0 1 0 0,0 0-1 0 0,-1 1 0 0 0,0-1 1 0 0,-1 1-1 0 0,0 1 1 0 0,-1-1-1 0 0,-1 1-14 0 0,-3-9 11 0 0,-1 1 0 0 0,0-1 0 0 0,0 0 0 0 0,0 0 0 0 0,-1 0-1 0 0,1 0 1 0 0,-1 0 0 0 0,0 0 0 0 0,0-1 0 0 0,-1 1 0 0 0,1 0 0 0 0,-1-1 0 0 0,1 0 0 0 0,-1 0 0 0 0,0 1 0 0 0,-1-2 0 0 0,1 1 0 0 0,0 0-1 0 0,-1-1 1 0 0,1 1 0 0 0,-1-1 0 0 0,0 0 0 0 0,0-1 0 0 0,0 1 0 0 0,0 0 0 0 0,0-1 0 0 0,0 0 0 0 0,0 0 0 0 0,-3 0-11 0 0,-128 17-680 0 0,48-20-1214 0 0,-91-47-1738 0 0,132 29 2570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0:47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44 888 0 0,'12'10'3792'0'0,"4"40"-2281"0"0,-13-38-1339 0 0,-1 1 0 0 0,-1 0 0 0 0,0 0 0 0 0,0 0 0 0 0,-2 0 0 0 0,1 0 0 0 0,-2 0 0 0 0,1 0 0 0 0,-2 0 0 0 0,0-1 0 0 0,-4 12-172 0 0,5-20-121 0 0,0 0 0 0 0,0 1-1 0 0,-1-1 1 0 0,1 0 0 0 0,-1-1-1 0 0,0 1 1 0 0,0 0 0 0 0,-1-1-1 0 0,1 0 1 0 0,-1 0 0 0 0,1 0 0 0 0,-1 0-1 0 0,0 0 1 0 0,0-1 0 0 0,0 0-1 0 0,-1 1 1 0 0,1-2 0 0 0,0 1-1 0 0,-1 0 1 0 0,0-1 0 0 0,1 0-1 0 0,-5 1 122 0 0,-26-1-2384 0 0,9-13 1246 0 0</inkml:trace>
  <inkml:trace contextRef="#ctx0" brushRef="#br0" timeOffset="218.621">573 0 1504 0 0,'5'12'202'0'0,"-1"-1"0"0"0,0 1-1 0 0,-1 0 1 0 0,0 0 0 0 0,-1 1 0 0 0,0-1-1 0 0,-1 0 1 0 0,-1 1 0 0 0,0-1-1 0 0,0 0 1 0 0,-1 1 0 0 0,-1-1 0 0 0,0 0-1 0 0,-1 0 1 0 0,0 0 0 0 0,-1 0 0 0 0,0 0-1 0 0,-1-1 1 0 0,0 0 0 0 0,-1 0 0 0 0,-5 9-202 0 0,1-4-172 0 0,-1 0 1 0 0,0-1 0 0 0,-1 0 0 0 0,0-1-1 0 0,-1 0 1 0 0,-1-1 0 0 0,0-1 0 0 0,-1 0-1 0 0,0-1 1 0 0,0 0 0 0 0,-2-1-1 0 0,1-1 1 0 0,-1-1 0 0 0,-2 0 171 0 0,-8 0-1163 0 0,5-3-169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0:4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49 148 1480 0 0,'0'0'727'0'0,"0"0"-72"0"0,0 0-197 0 0,0 0-10 0 0,0 0-46 0 0,0 0-94 0 0,0 0-27 0 0,0 0-40 0 0,0 0 4 0 0,0 0-103 0 0,0 0-16 0 0,0 0 109 0 0,0 0-32 0 0,0 0-65 0 0,-14 11 206 0 0,21 73-38 0 0,94 401 1244 0 0,-88-411-1748 0 0,-37-78-3216 0 0,9-11 2274 0 0,1-5 59 0 0</inkml:trace>
  <inkml:trace contextRef="#ctx0" brushRef="#br0" timeOffset="741.129">41 230 1836 0 0,'-13'-31'3843'0'0,"-14"-23"-1971"0"0,27 52-1851 0 0,0-1 1 0 0,0 1-1 0 0,0 0 0 0 0,0-1 1 0 0,1 1-1 0 0,-1 0 1 0 0,1-1-1 0 0,0 1 1 0 0,-1 0-1 0 0,1-1 0 0 0,0 1 1 0 0,0 0-1 0 0,0 0 1 0 0,1 0-1 0 0,-1 0 1 0 0,0 0-1 0 0,1 0 0 0 0,-1 0 1 0 0,1 1-1 0 0,0-1 1 0 0,0 0-1 0 0,0 1 1 0 0,-1 0-1 0 0,1-1 0 0 0,1 1 1 0 0,-1 0-1 0 0,0 0 1 0 0,0 0-1 0 0,0 0 1 0 0,1 0-1 0 0,-1 1 0 0 0,0-1 1 0 0,1 0-22 0 0,1-1 27 0 0,-1 0-23 0 0,13-9-22 0 0,0 1 1 0 0,0 1 0 0 0,1 0 0 0 0,0 1 0 0 0,0 1 0 0 0,1 1 0 0 0,0 0-1 0 0,0 1 1 0 0,0 1 0 0 0,0 1 0 0 0,9 0 17 0 0,-19 5-3 0 0,0 1-1 0 0,0-1 0 0 0,0 2 1 0 0,0-1-1 0 0,0 1 1 0 0,-1 0-1 0 0,1 1 1 0 0,-1 0-1 0 0,0 0 1 0 0,-1 0-1 0 0,1 1 1 0 0,-1 0-1 0 0,0 0 1 0 0,-1 1-1 0 0,1 0 1 0 0,-1-1-1 0 0,-1 2 0 0 0,1-1 1 0 0,-1 1-1 0 0,-1-1 1 0 0,1 1-1 0 0,-1 0 1 0 0,-1 1-1 0 0,1-1 1 0 0,-1 0-1 0 0,-1 1 1 0 0,1-1-1 0 0,-2 1 1 0 0,1-1-1 0 0,-1 1 0 0 0,0-1 1 0 0,-1 1-1 0 0,0 1 4 0 0,1 121 49 0 0,62-89 18 0 0,-47-36-84 0 0,-4-4 8 0 0,1 0 1 0 0,-1 1-1 0 0,0 0 0 0 0,0 1 1 0 0,0 0-1 0 0,-1 1 0 0 0,1 0 0 0 0,-1 1 1 0 0,0 0-1 0 0,-1 0 0 0 0,1 1 0 0 0,-1 0 1 0 0,-1 1-1 0 0,1 0 0 0 0,-1 1 1 0 0,-1-1-1 0 0,0 1 0 0 0,0 1 0 0 0,0-1 1 0 0,-1 1-1 0 0,-1 1 0 0 0,0-1 0 0 0,0 1 1 0 0,0 3 8 0 0,-7-3 5 0 0,0 0 0 0 0,-1 0 1 0 0,-1 0-1 0 0,0-1 0 0 0,0 1 1 0 0,-1-1-1 0 0,0 0 0 0 0,-1 0 0 0 0,0-1 1 0 0,0 1-1 0 0,-1-2 0 0 0,-1 1 1 0 0,1-1-1 0 0,-1 0 0 0 0,-1 0 1 0 0,1-1-1 0 0,-1 0 0 0 0,-1 0 0 0 0,1-1 1 0 0,-1-1-1 0 0,0 0 0 0 0,-2 1-5 0 0,12-6 0 0 0,-20 12-20 0 0,0 0 0 0 0,0-2 0 0 0,-1-1 0 0 0,-1 0 0 0 0,1-1-1 0 0,-1-2 1 0 0,-1 0 0 0 0,1-1 0 0 0,-1-1 0 0 0,0-2 0 0 0,0 0-1 0 0,-1-1 21 0 0,18 0-156 0 0,-1-1 0 0 0,0 0-1 0 0,1-1 1 0 0,-1 1 0 0 0,0-1-1 0 0,1 0 1 0 0,-1-1 0 0 0,0 0 0 0 0,1 0-1 0 0,0 0 1 0 0,0-1 0 0 0,-1 0-1 0 0,2 0 1 0 0,-1 0 0 0 0,0-1-1 0 0,1 0 1 0 0,-1 0 0 0 0,1-1-1 0 0,0 1 1 0 0,1-1 0 0 0,-1 0-1 0 0,1 0 1 0 0,0-1 0 0 0,0 1 0 0 0,0-1-1 0 0,1 0 1 0 0,0 0 0 0 0,0 0-1 0 0,-1-5 157 0 0,2-9-1186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1:00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1612 0 0,'2'-18'1773'0'0,"35"-25"1022"0"0,-30 598-1287 0 0,14-324-339 0 0,-32-400 781 0 0,-4-268-1819 0 0,34 344-261 0 0,-17 93 116 0 0,-1 0 0 0 0,1-1 0 0 0,-1 1 0 0 0,0 0 1 0 0,1 1-1 0 0,-1-1 0 0 0,1 0 0 0 0,-1 0 1 0 0,0 1-1 0 0,1-1 0 0 0,-1 0 0 0 0,0 1 0 0 0,1-1 1 0 0,-1 1-1 0 0,0 0 0 0 0,0-1 0 0 0,0 1 0 0 0,0 0 1 0 0,1 0-1 0 0,-1 0 0 0 0,0 0 0 0 0,0 0 0 0 0,0 0 1 0 0,-1 0-1 0 0,1 0 0 0 0,0 0 0 0 0,0 0 1 0 0,-1 1-1 0 0,1-1 0 0 0,0 0 0 0 0,-1 0 0 0 0,1 1 1 0 0,-1-1-1 0 0,0 0 0 0 0,1 1 0 0 0,-1-1 0 0 0,0 1 1 0 0,0-1-1 0 0,0 0 0 0 0,0 1 0 0 0,0 0 14 0 0,34 72-88 0 0,-6-9 94 0 0,3-1 0 0 0,2-2 0 0 0,4-1 0 0 0,25 31-6 0 0,-28-50 687 0 0,-33-41-510 0 0,-1-1-15 0 0,5-4-17 0 0,9-16-77 0 0,-1-2 0 0 0,0 1 0 0 0,-2-1 0 0 0,0-1-1 0 0,-2 0 1 0 0,0 0 0 0 0,-2-1 0 0 0,-1 0 0 0 0,0-1 0 0 0,-2 1 0 0 0,-1-1 0 0 0,0-14-68 0 0,1 14-2 0 0,20-228-148 0 0,-6 378-8792 0 0,-13-101 7768 0 0</inkml:trace>
  <inkml:trace contextRef="#ctx0" brushRef="#br0" timeOffset="775.433">817 339 1908 0 0,'-1'0'40'0'0,"1"1"-1"0"0,-1 0 0 0 0,1-1 1 0 0,-1 1-1 0 0,1-1 1 0 0,-1 1-1 0 0,1-1 0 0 0,-1 1 1 0 0,1-1-1 0 0,-1 1 0 0 0,0-1 1 0 0,1 1-1 0 0,-1-1 1 0 0,0 0-1 0 0,1 0 0 0 0,-1 1 1 0 0,0-1-1 0 0,0 0 1 0 0,1 0-1 0 0,-1 0 0 0 0,0 1 1 0 0,0-1-1 0 0,1 0 1 0 0,-1 0-1 0 0,0 0 0 0 0,0-1 1 0 0,1 1-1 0 0,-1 0 1 0 0,0 0-1 0 0,0 0 0 0 0,1 0 1 0 0,-1-1-1 0 0,0 1 0 0 0,1 0 1 0 0,-1-1-1 0 0,0 1 1 0 0,1 0-1 0 0,-1-1 0 0 0,0 1 1 0 0,1-1-1 0 0,-1 1 1 0 0,1-1-1 0 0,-1 0 0 0 0,1 1 1 0 0,-1-1-1 0 0,1 1 1 0 0,-1-1-1 0 0,1 0 0 0 0,0 1 1 0 0,-1-1-1 0 0,1 0 1 0 0,0 1-1 0 0,0-1 0 0 0,-1 0 1 0 0,1 0-1 0 0,0 1 0 0 0,0-1 1 0 0,0 0-1 0 0,0 0 1 0 0,0 0-1 0 0,0 1 0 0 0,0-1 1 0 0,0 0-1 0 0,0 0 1 0 0,0 1-1 0 0,1-1 0 0 0,-1 0 1 0 0,0 1-1 0 0,1-1-39 0 0,-68 21 556 0 0,57-16-524 0 0,-1-1-1 0 0,1 1 0 0 0,-1 1 0 0 0,1 0 0 0 0,0 1 0 0 0,1-1 0 0 0,0 2 0 0 0,0-1 0 0 0,0 1 0 0 0,1 1 0 0 0,-1 0 0 0 0,2 0 0 0 0,-1 0 0 0 0,1 1 0 0 0,1 0 0 0 0,0 1 0 0 0,0-1 0 0 0,1 1 0 0 0,0 0 0 0 0,0 1 0 0 0,1-1 0 0 0,1 1-31 0 0,3-10 124 0 0,0-1-4 0 0,0 0 70 0 0,2 3 25 0 0,8-2-143 0 0,0 0 0 0 0,-1-1-1 0 0,1 0 1 0 0,0 0 0 0 0,0-1 0 0 0,-1 0 0 0 0,1-1-1 0 0,-1 0 1 0 0,1 0 0 0 0,-1-1 0 0 0,0-1-1 0 0,0 1 1 0 0,0-1 0 0 0,0-1 0 0 0,-1 0 0 0 0,0 0-1 0 0,0 0 1 0 0,0-1 0 0 0,6-6-72 0 0,153-123 267 0 0,-167 135-269 0 0,0 1 0 0 0,0 0 1 0 0,-1-1-1 0 0,1 1 0 0 0,0 0 1 0 0,0 0-1 0 0,0-1 0 0 0,0 1 1 0 0,0 0-1 0 0,0 0 0 0 0,0-1 0 0 0,0 1 1 0 0,0 0-1 0 0,0-1 0 0 0,0 1 1 0 0,1 0-1 0 0,-1 0 0 0 0,0-1 1 0 0,0 1-1 0 0,1 0 0 0 0,-1-1 1 0 0,0 1-1 0 0,1 0 0 0 0,-1-1 0 0 0,1 1 1 0 0,-1-1-1 0 0,1 1 0 0 0,-1-1 1 0 0,1 1-1 0 0,-1-1 0 0 0,1 1 1 0 0,0-1-1 0 0,-1 0 0 0 0,1 1 0 0 0,-1-1 1 0 0,1 0-1 0 0,0 1 0 0 0,0-1 1 0 0,-1 0-1 0 0,1 0 0 0 0,0 0 1 0 0,-1 1-1 0 0,1-1 0 0 0,0 0 1 0 0,0 0-1 0 0,-1 0 0 0 0,1 0 0 0 0,0 0 1 0 0,0-1-1 0 0,-1 1 0 0 0,1 0 1 0 0,0 0-1 0 0,-1 0 0 0 0,1-1 1 0 0,0 1-1 0 0,-1 0 0 0 0,1 0 1 0 0,0-1-1 0 0,-1 1 0 0 0,1-1 0 0 0,-1 1 1 0 0,1-1-1 0 0,0 1 0 0 0,-1-1 1 0 0,1 1-1 0 0,-1-1 0 0 0,0 1 1 0 0,1-1-1 0 0,-1 0 0 0 0,1 0 2 0 0,2 12 9 0 0,-1-3 18 0 0,-2-2-12 0 0,0-1 0 0 0,1 0 0 0 0,0 0 0 0 0,0 0 0 0 0,0 0 0 0 0,0 0 0 0 0,1 0 0 0 0,0 0 0 0 0,0 0 0 0 0,0-1 0 0 0,0 1 0 0 0,1-1 0 0 0,0 1 0 0 0,0-1 0 0 0,0 0-1 0 0,0 0 1 0 0,1-1 0 0 0,0 1 0 0 0,-1-1 0 0 0,1 1 0 0 0,1-1 0 0 0,-1 0 0 0 0,0-1 0 0 0,1 1 0 0 0,-1-1 0 0 0,1 0 0 0 0,0 0 0 0 0,0 0 0 0 0,0 0 0 0 0,0-1 0 0 0,0 0 0 0 0,0 0-1 0 0,5 0-14 0 0,-2-4 29 0 0,1-1-1 0 0,-1 0 0 0 0,0 0 0 0 0,0 0 0 0 0,0-1 1 0 0,-1-1-1 0 0,1 1 0 0 0,-1-1 0 0 0,-1 0 0 0 0,1-1 1 0 0,-1 1-1 0 0,0-1 0 0 0,0 0 0 0 0,1-4-28 0 0,21 59-37 0 0,-14-5-20 0 0,-9-36 56 0 0,1 0-1 0 0,1-1 0 0 0,-1 0 1 0 0,1 0-1 0 0,0-1 0 0 0,0 0 1 0 0,1 0-1 0 0,-1-1 0 0 0,1 0 1 0 0,0 0-1 0 0,0-1 1 0 0,1 0-1 0 0,-1 0 0 0 0,0-1 1 0 0,1 0-1 0 0,0 0 0 0 0,0-1 1 0 0,-1 0-1 0 0,1-1 0 0 0,0 0 1 0 0,0 0-1 0 0,0-1 1 0 0,-1 0-1 0 0,1-1 0 0 0,0 1 1 0 0,-1-2-1 0 0,1 1 0 0 0,-1-1 1 0 0,0-1-1 0 0,0 0 0 0 0,0 0 1 0 0,0 0-1 0 0,-1-1 1 0 0,0 0-1 0 0,0 0 0 0 0,0-1 1 0 0,-1 0-1 0 0,1 0 0 0 0,-1-1 1 0 0,0 0 1 0 0,-2 2-1 0 0,-1 0 0 0 0,1 0 0 0 0,-1-1 0 0 0,0 1 0 0 0,0-1 0 0 0,-1 0 0 0 0,1 0 0 0 0,-1 0 0 0 0,0 0 0 0 0,-1 0 0 0 0,0 0 0 0 0,0-1 0 0 0,0 1 0 0 0,-1-1 0 0 0,0 1 1 0 0,0 0-1 0 0,0-1 0 0 0,-1 1 0 0 0,0 0 0 0 0,0-1 0 0 0,-1 1 0 0 0,0 0 0 0 0,0 0 0 0 0,0 0 0 0 0,-1 0 0 0 0,0 0 0 0 0,0 1 0 0 0,-2-3 1 0 0,-52-73-992 0 0,-10 19-3357 0 0,63 59 3166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1:0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1 968 0 0,'16'7'5915'0'0,"31"-7"-5377"0"0,-38 0 24 0 0,68-2 122 0 0,21 0-1216 0 0,-33 7-3095 0 0,-57-3 2368 0 0,-8 3-14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1:05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2644 0 0,'0'3'980'0'0,"3"0"-124"0"0,3 0-140 0 0,4-2-83 0 0,15 2-69 0 0,12 2-112 0 0,2-2-4 0 0,2-2-100 0 0,1 1-168 0 0,4-1-216 0 0,1 1-104 0 0,1-2 16 0 0,-24 0-624 0 0,14 0-585 0 0,7 0 85 0 0,4 0-116 0 0,47-15 4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1:0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35 1412 0 0,'0'-1'86'0'0,"-1"1"0"0"0,1-1 0 0 0,-1 1 0 0 0,1-1 0 0 0,0 0 0 0 0,-1 1 0 0 0,1-1 0 0 0,0 0-1 0 0,0 1 1 0 0,-1-1 0 0 0,1 1 0 0 0,0-1 0 0 0,0 0 0 0 0,0 0 0 0 0,0 1 0 0 0,0-1 0 0 0,0 0 0 0 0,0 1 0 0 0,0-1 0 0 0,0 0-1 0 0,0 1 1 0 0,0-1 0 0 0,0 0 0 0 0,0 1 0 0 0,1-1 0 0 0,-1 0 0 0 0,0 1 0 0 0,0-1 0 0 0,1 1 0 0 0,-1-1 0 0 0,0 0 0 0 0,1 1 0 0 0,-1-1-1 0 0,1 1 1 0 0,-1-1 0 0 0,1 1 0 0 0,-1-1 0 0 0,1 1 0 0 0,-1-1 0 0 0,1 1 0 0 0,0 0 0 0 0,-1-1 0 0 0,1 1 0 0 0,-1 0 0 0 0,1 0 0 0 0,0-1-1 0 0,-1 1 1 0 0,1 0 0 0 0,0 0 0 0 0,-1 0 0 0 0,1 0 0 0 0,0 0 0 0 0,-1 0 0 0 0,2 0-86 0 0,-27-4 154 0 0,1 2 0 0 0,0 1 0 0 0,0 1 0 0 0,-1 1 0 0 0,1 1 0 0 0,0 1 0 0 0,0 1 0 0 0,-4 2-154 0 0,-47 5 409 0 0,59-11-321 0 0,0 2-1 0 0,0 0 0 0 0,0 1 1 0 0,1 1-1 0 0,0 0 0 0 0,-1 1 1 0 0,2 0-1 0 0,-1 2 0 0 0,1-1 1 0 0,-9 7-88 0 0,21-12 23 0 0,0 0 1 0 0,0 1 0 0 0,0-1-1 0 0,0 1 1 0 0,1 0-1 0 0,-1-1 1 0 0,0 1-1 0 0,1 0 1 0 0,-1 0 0 0 0,1 0-1 0 0,0 0 1 0 0,0 0-1 0 0,0 1 1 0 0,0-1-1 0 0,0 0 1 0 0,0 0 0 0 0,0 1-1 0 0,1-1 1 0 0,-1 1-1 0 0,1-1 1 0 0,0 0-1 0 0,-1 1 1 0 0,1-1 0 0 0,0 1-1 0 0,1-1 1 0 0,-1 1-1 0 0,0-1 1 0 0,1 0 0 0 0,-1 1-1 0 0,1-1 1 0 0,0 0-1 0 0,0 1 1 0 0,0-1-1 0 0,0 0 1 0 0,0 0 0 0 0,0 0-1 0 0,1 0 1 0 0,-1 0-1 0 0,1 0 1 0 0,0 1-24 0 0,78 74 580 0 0,-69-69-472 0 0,299 217 928 0 0,-307-224-1027 0 0,0 1-1 0 0,-1 0 0 0 0,1 0 1 0 0,-1 1-1 0 0,1-1 1 0 0,-1 0-1 0 0,0 1 0 0 0,0-1 1 0 0,0 1-1 0 0,0 0 1 0 0,-1 0-1 0 0,1-1 0 0 0,-1 1 1 0 0,1 0-1 0 0,-1 0 0 0 0,0 1 1 0 0,0-1-1 0 0,-1 0 1 0 0,1 0-1 0 0,-1 0 0 0 0,1 1 1 0 0,-1-1-1 0 0,0 0 0 0 0,0 0 1 0 0,-1 1-1 0 0,1-1 1 0 0,0 0-1 0 0,-1 0 0 0 0,0 1 1 0 0,0-1-1 0 0,0 0 0 0 0,0 0 1 0 0,-1 0-1 0 0,1 0 1 0 0,-1 0-1 0 0,1-1 0 0 0,-1 1 1 0 0,0 0-1 0 0,0-1 0 0 0,-1 1 1 0 0,1-1-1 0 0,0 0 1 0 0,-1 0-1 0 0,1 0 0 0 0,-1 0 1 0 0,0 0-1 0 0,0 0 0 0 0,1-1 1 0 0,-1 0-1 0 0,0 1 1 0 0,0-1-1 0 0,-1 0 0 0 0,-2 0-8 0 0,-12 5-78 0 0,0-2-1 0 0,0-1 1 0 0,-1 0-1 0 0,0-1 1 0 0,1-1-1 0 0,-1-1 0 0 0,0 0 1 0 0,0-2-1 0 0,1 0 1 0 0,-1-1-1 0 0,-10-4 79 0 0,-119-39-5145 0 0,127 35 2479 0 0,18 4 1383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8:3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174 221 928 0 0,'0'0'337'0'0,"0"0"63"0"0,0 0-109 0 0,0 0-15 0 0,0 0-44 0 0,0 0-35 0 0,0 0 2 0 0,0 0 62 0 0,0 0-37 0 0,0 0-60 0 0,0 0 0 0 0,0 0 97 0 0,0 0 19 0 0,0 0-26 0 0,-3-11 1360 0 0,-1 21-1589 0 0,0 0-1 0 0,1 1 1 0 0,0-1-1 0 0,1 1 1 0 0,0 0 0 0 0,0 0-1 0 0,1 0 1 0 0,1 0-1 0 0,0 0 1 0 0,0 0 0 0 0,1 0-1 0 0,2 5-24 0 0,-2 29 40 0 0,25 146 74 0 0,23 91 346 0 0,-44-233-9 0 0,-5-48-386 0 0,0-1-51 0 0,0 0-68 0 0,-19-7-1408 0 0,-24-46-2137 0 0,28 27 2141 0 0</inkml:trace>
  <inkml:trace contextRef="#ctx0" brushRef="#br0" timeOffset="248.614">21 224 1224 0 0,'2'-10'251'0'0,"0"1"1"0"0,0 0-1 0 0,1 0 0 0 0,0 0 0 0 0,1 0 1 0 0,0 0-1 0 0,0 1 0 0 0,1-1 0 0 0,0 1 1 0 0,1 1-1 0 0,0-1 0 0 0,0 1 0 0 0,0 0 1 0 0,1 0-1 0 0,0 1 0 0 0,1 0 0 0 0,-1 0 1 0 0,1 0-1 0 0,0 1 0 0 0,8-3-251 0 0,1-2 100 0 0,0 2 0 0 0,2 0 1 0 0,-1 0-1 0 0,1 2 0 0 0,-1 0 0 0 0,2 2 0 0 0,-1 0 0 0 0,0 1 0 0 0,1 1 0 0 0,0 0 1 0 0,-1 2-1 0 0,9 1-100 0 0,-19-1-116 0 0,-1 0 0 0 0,1 1 0 0 0,0 0 0 0 0,-1 1 0 0 0,1-1 1 0 0,-1 2-1 0 0,0-1 0 0 0,1 1 0 0 0,-1 1 0 0 0,-1-1 0 0 0,1 1 1 0 0,0 1-1 0 0,-1-1 0 0 0,0 1 0 0 0,0 0 0 0 0,0 1 0 0 0,-1 0 1 0 0,0 0-1 0 0,0 0 0 0 0,-1 1 0 0 0,1 0 0 0 0,-1 0 0 0 0,-1 0 0 0 0,1 1 1 0 0,-1 0-1 0 0,-1-1 0 0 0,1 1 0 0 0,1 7 116 0 0,0 14-1292 0 0,-4 0 73 0 0</inkml:trace>
  <inkml:trace contextRef="#ctx0" brushRef="#br0" timeOffset="903.373">0 734 1016 0 0,'1'6'3429'0'0,"83"-18"-2478"0"0,461-113 300 0 0,-394 100-1777 0 0,-212 86-464 0 0,59-59 1003 0 0,0-1 0 0 0,0 1 0 0 0,0-1 0 0 0,0 1 0 0 0,0 0 0 0 0,1 0 0 0 0,-1 0 0 0 0,0 0 0 0 0,1 0 0 0 0,0 1 0 0 0,-1-1 0 0 0,1 0 0 0 0,0 1-1 0 0,0-1 1 0 0,0 1 0 0 0,1-1 0 0 0,-1 1 0 0 0,1-1 0 0 0,-1 1 0 0 0,1-1 0 0 0,0 1 0 0 0,0 0 0 0 0,0-1 0 0 0,0 1 0 0 0,0-1 0 0 0,0 1 0 0 0,1 0 0 0 0,0-1 0 0 0,-1 1 0 0 0,1-1 0 0 0,0 0 0 0 0,0 1 0 0 0,0-1-1 0 0,1 1 1 0 0,-1-1 0 0 0,0 0 0 0 0,1 0 0 0 0,0 0 0 0 0,-1 0 0 0 0,1 0 0 0 0,0 0 0 0 0,0-1 0 0 0,0 1 0 0 0,0 0 0 0 0,0-1 0 0 0,0 0 0 0 0,1 1 0 0 0,-1-1 0 0 0,0 0 0 0 0,1 0 0 0 0,-1 0 0 0 0,1-1 0 0 0,-1 1 0 0 0,1 0-13 0 0,118 4 589 0 0,-116-2-554 0 0,0 0 1 0 0,0 0 0 0 0,0 0-1 0 0,-1 0 1 0 0,1 1-1 0 0,-1-1 1 0 0,0 1-1 0 0,0 0 1 0 0,0 1 0 0 0,-1-1-1 0 0,1 1 1 0 0,-1-1-1 0 0,0 1 1 0 0,-1 0-1 0 0,1 0 1 0 0,-1 0-1 0 0,0 1 1 0 0,0-1 0 0 0,-1 0-1 0 0,1 1 1 0 0,-1 1-36 0 0,30-77 1433 0 0,-23 53-1537 0 0,0 0 0 0 0,2 1 0 0 0,0-1-1 0 0,1 2 1 0 0,1 0 0 0 0,0 0 0 0 0,1 1 0 0 0,0 0 0 0 0,1 1-1 0 0,8-5 105 0 0,101-63-4977 0 0,-96 65 3732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1:03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120 110 976 0 0,'3'16'3808'0'0,"-21"26"-3068"0"0,15-36-448 0 0,-6 13-102 0 0,0 0-1 0 0,2 1 1 0 0,0 0 0 0 0,2 1 0 0 0,0-1 0 0 0,1 1-1 0 0,1 0 1 0 0,1 0 0 0 0,0 8-190 0 0,47 145 857 0 0,-46-175-929 0 0,1 1 0 0 0,0-1 1 0 0,-1 1-1 0 0,1-1 0 0 0,0 1 0 0 0,-1-1 0 0 0,1 1 0 0 0,0-1 0 0 0,-1 1 0 0 0,1-1 0 0 0,-1 1 0 0 0,1 0 0 0 0,-1-1 0 0 0,1 1 0 0 0,-1 0 0 0 0,1-1 0 0 0,-1 1 0 0 0,0 0 0 0 0,1 0 0 0 0,-1-1 0 0 0,1 1 0 0 0,-1 0 0 0 0,0 0 0 0 0,1 0 0 0 0,-1 0 0 0 0,1 0 0 0 0,-1 0 0 0 0,0 0 0 0 0,1 0 0 0 0,-1 0 0 0 0,1 0 0 0 0,-1 0 0 0 0,0 0 0 0 0,1 1 0 0 0,-1-1 0 0 0,1 0 0 0 0,-1 0 0 0 0,0 1 0 0 0,1-1 0 0 0,-1 0 0 0 0,1 1 0 0 0,-1-1 0 0 0,1 0 0 0 0,-1 1 0 0 0,1-1 1 0 0,0 1-1 0 0,-1-1 0 0 0,1 1 0 0 0,-1-1 0 0 0,1 1 0 0 0,0-1 0 0 0,0 1 0 0 0,-1-1 0 0 0,1 1 0 0 0,0-1 0 0 0,0 1 0 0 0,-1 0 0 0 0,1-1 0 0 0,0 1 0 0 0,0-1 0 0 0,0 1 0 0 0,0 0 0 0 0,0-1 0 0 0,0 1 0 0 0,0 0 0 0 0,0-1 0 0 0,0 1 72 0 0,-17-14-1095 0 0</inkml:trace>
  <inkml:trace contextRef="#ctx0" brushRef="#br0" timeOffset="556.461">22 86 1792 0 0,'3'-53'4456'0'0,"-1"50"-4419"0"0,-1 1 1 0 0,1 0-1 0 0,0 0 1 0 0,0-1-1 0 0,0 1 1 0 0,0 0-1 0 0,0 1 1 0 0,0-1-1 0 0,0 0 0 0 0,1 1 1 0 0,-1-1-1 0 0,0 1 1 0 0,1-1-1 0 0,0 1 1 0 0,-1 0-1 0 0,1 0 1 0 0,-1 1-1 0 0,1-1 0 0 0,0 0 1 0 0,0 1-1 0 0,0 0 1 0 0,-1-1-1 0 0,1 1 1 0 0,0 0-1 0 0,0 1 1 0 0,0-1-1 0 0,-1 0 0 0 0,1 1 1 0 0,0-1-1 0 0,0 1-37 0 0,6 6 22 0 0,0 0-1 0 0,0 1 1 0 0,0 0-1 0 0,-1 0 0 0 0,-1 1 1 0 0,1 0-1 0 0,-1 1 1 0 0,-1-1-1 0 0,0 1 0 0 0,0 0 1 0 0,-1 1-1 0 0,0-1 1 0 0,-1 1-1 0 0,0 0 1 0 0,-1 0-1 0 0,0 0 0 0 0,-1 1 1 0 0,0-1-1 0 0,-1 1 1 0 0,0-1-1 0 0,-1 1 0 0 0,0 0 1 0 0,0-1-1 0 0,-2 1 1 0 0,1-1-1 0 0,-3 8-21 0 0,4 4 27 0 0,83 20 60 0 0,-71-38-75 0 0,-3-4 8 0 0,0 1 0 0 0,0 1 0 0 0,0-1 0 0 0,-1 2 1 0 0,1-1-1 0 0,-1 1 0 0 0,0 0 0 0 0,0 1 0 0 0,0 0 0 0 0,0 0 1 0 0,-1 1-1 0 0,0 0 0 0 0,0 0 0 0 0,0 0 0 0 0,-1 1 1 0 0,0 0-1 0 0,-1 1 0 0 0,1-1 0 0 0,-1 1 0 0 0,-1 0 1 0 0,1 0-1 0 0,-1 0 0 0 0,-1 1 0 0 0,2 6-20 0 0,-8-8 16 0 0,-1 0 0 0 0,0 0 1 0 0,0-1-1 0 0,0 1 0 0 0,-1-1 0 0 0,0 0 0 0 0,0 0 0 0 0,-1 0 0 0 0,0-1 1 0 0,0 0-1 0 0,0 0 0 0 0,0-1 0 0 0,-1 1 0 0 0,0-1 0 0 0,0-1 0 0 0,0 1 1 0 0,0-1-1 0 0,-1-1 0 0 0,0 1-16 0 0,-14 6-33 0 0,-1-1 1 0 0,1-1 0 0 0,-1-1-1 0 0,0-1 1 0 0,-1-2-1 0 0,1 0 1 0 0,-1-1-1 0 0,-18-1 33 0 0,36-1-176 0 0,0 0 0 0 0,0-1 0 0 0,0 1 0 0 0,0-1 0 0 0,0-1 0 0 0,0 1 0 0 0,1-1 0 0 0,-1 0 0 0 0,1 0 0 0 0,-1 0 0 0 0,1-1 0 0 0,0 0 0 0 0,-1 0 0 0 0,2 0 0 0 0,-1-1 0 0 0,0 0 0 0 0,1 0 0 0 0,-1 0 0 0 0,1 0 0 0 0,0-1 0 0 0,1 1 0 0 0,-1-1 0 0 0,1 0 0 0 0,0 0 0 0 0,0 0 0 0 0,-1-4 176 0 0,6-9-1214 0 0,17-12-17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1:02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17 1616 0 0,'18'-14'1343'0'0,"-18"11"-950"0"0,2 4-349 0 0,-1-1-1 0 0,1 1 0 0 0,-1 0 0 0 0,1-1 0 0 0,-1 1 1 0 0,1 0-1 0 0,-1 0 0 0 0,1 0 0 0 0,-1 0 1 0 0,0 1-1 0 0,1-1 0 0 0,-1 0 0 0 0,0 0 1 0 0,0 1-1 0 0,0-1 0 0 0,0 1 0 0 0,0-1 1 0 0,-1 1-1 0 0,1-1 0 0 0,0 1 0 0 0,-1-1 1 0 0,1 1-1 0 0,-1 0 0 0 0,1-1 0 0 0,-1 1 0 0 0,0 0 1 0 0,0 0-1 0 0,1-1 0 0 0,-1 1 0 0 0,-1 0 1 0 0,1 0-1 0 0,0-1 0 0 0,0 1 0 0 0,-1 0 1 0 0,1-1-1 0 0,-1 1 0 0 0,1 0 0 0 0,-1-1 1 0 0,0 1-1 0 0,1-1 0 0 0,-1 1 0 0 0,0-1 1 0 0,0 1-1 0 0,0-1 0 0 0,0 0 0 0 0,0 1 0 0 0,-1-1 1 0 0,1 0-1 0 0,0 0 0 0 0,-1 1-43 0 0,-7 22 203 0 0,-91 349 761 0 0,51-205-334 0 0,47-162-776 0 0,-11 32 646 0 0,4-24-3583 0 0,8-13 1881 0 0,1-1 22 0 0</inkml:trace>
  <inkml:trace contextRef="#ctx0" brushRef="#br0" timeOffset="341.929">231 24 2128 0 0,'3'1'90'0'0,"0"-1"-1"0"0,0 1 0 0 0,-1 0 1 0 0,1 0-1 0 0,0 0 1 0 0,-1 1-1 0 0,1-1 1 0 0,-1 0-1 0 0,1 1 0 0 0,-1 0 1 0 0,0 0-1 0 0,0-1 1 0 0,0 1-1 0 0,0 1 1 0 0,0-1-1 0 0,0 0 0 0 0,0 0 1 0 0,-1 1-1 0 0,1-1 1 0 0,-1 1-1 0 0,1-1 1 0 0,-1 1-1 0 0,0 0 0 0 0,0-1 1 0 0,-1 1-1 0 0,1 0 1 0 0,0 0-1 0 0,-1 0 1 0 0,0-1-1 0 0,1 1 0 0 0,-1 0 1 0 0,0 0-1 0 0,-1 0 1 0 0,1 3-90 0 0,4 10 275 0 0,63 218 1237 0 0,15-37-315 0 0,-29-88-973 0 0,-56-109-4360 0 0,-13-11 2399 0 0,2 0 569 0 0</inkml:trace>
  <inkml:trace contextRef="#ctx0" brushRef="#br0" timeOffset="589.016">70 377 1696 0 0,'28'3'5670'0'0,"14"-4"-4132"0"0,110-31-6480 0 0,-126 22 3800 0 0,-2 0 22 0 0</inkml:trace>
  <inkml:trace contextRef="#ctx0" brushRef="#br0" timeOffset="945.19">670 140 1060 0 0,'22'22'4195'0'0,"-18"45"-3573"0"0,-5-53-132 0 0,0 37-75 0 0,-2-41-348 0 0,1 0-1 0 0,0 1 1 0 0,0-1-1 0 0,1 1 1 0 0,0 0-1 0 0,1-1 1 0 0,0 1 0 0 0,1 0-1 0 0,0-1 1 0 0,1 1-1 0 0,0-1 1 0 0,1 0 0 0 0,0 1-1 0 0,0-1 1 0 0,1 0-1 0 0,0-1 1 0 0,1 1 0 0 0,0-1-1 0 0,1 0 1 0 0,0 0-1 0 0,0 0 1 0 0,1-1-1 0 0,0 0 1 0 0,0 0 0 0 0,1-1-1 0 0,0 0 1 0 0,0 0-1 0 0,1-1 1 0 0,0 0 0 0 0,0-1-1 0 0,2 1-66 0 0,-1-3 37 0 0,0-1-1 0 0,1 0 1 0 0,-1-1-1 0 0,0 0 1 0 0,1-1-1 0 0,-1 0 1 0 0,1 0-1 0 0,-1-1 1 0 0,1-1 0 0 0,-1 0-1 0 0,0 0 1 0 0,0-1-1 0 0,0 0 1 0 0,0-1-1 0 0,-1 0 1 0 0,1 0-1 0 0,-1-1 1 0 0,0 0-1 0 0,0-1 1 0 0,-1 0-1 0 0,1-1 1 0 0,-1 1-1 0 0,-1-1 1 0 0,1-1 0 0 0,-1 0-1 0 0,-1 0 1 0 0,0 0-1 0 0,0-1 1 0 0,0 0-1 0 0,-1 0 1 0 0,0 0-1 0 0,-1 0 1 0 0,0-1-1 0 0,0 0 1 0 0,-1 0-1 0 0,-1 0 1 0 0,1 0 0 0 0,-2-1-1 0 0,1 1 1 0 0,-1-6-37 0 0,2 1-18 0 0,-1-1 1 0 0,-1 0 0 0 0,0 0 0 0 0,-1 0 0 0 0,0 0 0 0 0,-1 0-1 0 0,-1 0 1 0 0,-1 1 0 0 0,0-1 0 0 0,-1 0 0 0 0,-1 1 0 0 0,0 0-1 0 0,-1 0 1 0 0,-1 1 0 0 0,0 0 0 0 0,-5-7 17 0 0,4 11-327 0 0,-10-14-688 0 0,12 10-4619 0 0,6 13 4449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1:1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919 152 1552 0 0,'57'-59'3200'0'0,"-57"58"-2984"0"0,-4-14 11 0 0,-6 7-163 0 0,0 0 1 0 0,0 0-1 0 0,-1 1 0 0 0,0 1 0 0 0,0-1 0 0 0,-1 2 1 0 0,1 0-1 0 0,-1 0 0 0 0,-1 1 0 0 0,1 0 0 0 0,0 1 1 0 0,-1 1-1 0 0,0 0 0 0 0,0 0 0 0 0,1 2 1 0 0,-1-1-1 0 0,0 2 0 0 0,0-1 0 0 0,0 2 0 0 0,0 0-64 0 0,4-2 49 0 0,-33 3 55 0 0,0 2 0 0 0,0 2 0 0 0,0 2-1 0 0,1 2 1 0 0,1 1 0 0 0,-1 3 0 0 0,2 0 0 0 0,0 3 0 0 0,-4 4-104 0 0,19-8 26 0 0,0 1-1 0 0,1 1 1 0 0,1 1 0 0 0,1 0 0 0 0,0 2 0 0 0,2 1 0 0 0,0 0 0 0 0,1 1 0 0 0,1 1 0 0 0,1 1-1 0 0,1 0 1 0 0,-4 9-26 0 0,12-19 69 0 0,1 0-1 0 0,0 0 0 0 0,1 1 0 0 0,1-1 1 0 0,0 1-1 0 0,1 0 0 0 0,0 1 1 0 0,1-1-1 0 0,0 0 0 0 0,2 1 0 0 0,-1-1 1 0 0,2 0-1 0 0,0 1 0 0 0,1-1 1 0 0,0 0-1 0 0,1 1 0 0 0,0-1 0 0 0,2-1 1 0 0,-1 1-1 0 0,2-1 0 0 0,0 0 1 0 0,0 0-1 0 0,1 0 0 0 0,6 8-68 0 0,7 0 48 0 0,1 0 0 0 0,1-2 0 0 0,0 0 0 0 0,2-1 0 0 0,0-2 0 0 0,0 0 0 0 0,2-2 0 0 0,0 0 0 0 0,1-2 0 0 0,0-1 0 0 0,0-1-1 0 0,1-1 1 0 0,1-2 0 0 0,-1-1 0 0 0,1-1 0 0 0,0-1 0 0 0,0-2 0 0 0,1-1 0 0 0,-1-1 0 0 0,11-2-48 0 0,147-24-2744 0 0,-60-25-1322 0 0,-99 32 2829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1:1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1868 0 0,'6'-10'6574'0'0,"5"-11"-4446"0"0,-3 9-1560 0 0,-7 28-5587 0 0,-1 3 2144 0 0,0-9 1763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1:17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17 1216 0 0,'-17'-5'7262'0'0,"-4"-3"-7635"0"0,1 4-4065 0 0,14 4 3235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1:1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14 208 1160 0 0,'3'-16'1216'0'0,"31"-32"508"0"0,-23 20-145 0 0,8 48-1111 0 0,77 304-306 0 0,46 100-24 0 0,-95-320-306 0 0,-46-103 188 0 0,0 0 1 0 0,0-1 0 0 0,1 1 0 0 0,-1-1 0 0 0,0 1 0 0 0,0-1 0 0 0,1 1-1 0 0,-1-1 1 0 0,0 0 0 0 0,1 0 0 0 0,-1 0 0 0 0,0 1 0 0 0,1-1 0 0 0,-1 0 0 0 0,0-1-1 0 0,1 1 1 0 0,-1 0 0 0 0,0 0 0 0 0,1-1 0 0 0,-1 1 0 0 0,0 0 0 0 0,1-1-1 0 0,-1 1 1 0 0,0-1 0 0 0,0 0 0 0 0,0 1 0 0 0,1-1 0 0 0,-1 0 0 0 0,0 0-1 0 0,0 0 1 0 0,0 0 0 0 0,0 0 0 0 0,-1 0 0 0 0,1 0 0 0 0,0 0 0 0 0,0 0-1 0 0,0-1-20 0 0,1 1-28 0 0,14-18 85 0 0,0 0 0 0 0,-1-1 0 0 0,-2-1 1 0 0,0 0-1 0 0,-1-1 0 0 0,-1 0 0 0 0,-1-1 0 0 0,7-21-57 0 0,4-6 39 0 0,108-249 256 0 0,-128 298-299 0 0,-1 0 0 0 0,1 0 0 0 0,1 0 0 0 0,-1 0 0 0 0,0 0 0 0 0,0 0 1 0 0,0 0-1 0 0,0 0 0 0 0,1 0 0 0 0,-1 0 0 0 0,0 0 0 0 0,1 1 0 0 0,-1-1 0 0 0,1 1 1 0 0,-1-1-1 0 0,1 1 0 0 0,-1-1 0 0 0,1 1 0 0 0,-1 0 0 0 0,1 0 0 0 0,-1 0 0 0 0,1 0 0 0 0,0 0 1 0 0,-1 0-1 0 0,1 0 0 0 0,-1 0 0 0 0,1 1 0 0 0,-1-1 0 0 0,1 1 0 0 0,-1-1 0 0 0,1 1 1 0 0,-1-1-1 0 0,0 1 0 0 0,1 0 0 0 0,-1 0 0 0 0,0 0 0 0 0,0 0 0 0 0,1 0 0 0 0,-1 0 1 0 0,0 0-1 0 0,0 0 0 0 0,0 0 0 0 0,0 0 0 0 0,0 1 0 0 0,0-1 0 0 0,-1 0 0 0 0,1 1 0 0 0,0-1 1 0 0,-1 0-1 0 0,1 1 0 0 0,-1-1 0 0 0,1 1 0 0 0,-1-1 0 0 0,0 1 0 0 0,0-1 0 0 0,1 1 1 0 0,-1 0-1 0 0,0-1 0 0 0,0 1 0 0 0,-1-1 0 0 0,1 1 4 0 0,119 258-233 0 0,-111-242 266 0 0,1-1 0 0 0,1 1 0 0 0,1-2 0 0 0,0 1 1 0 0,1-2-1 0 0,1 1 0 0 0,0-2 0 0 0,1 0 0 0 0,1 0 0 0 0,0-1 1 0 0,1-1-1 0 0,0-1 0 0 0,1 0 0 0 0,0-1 0 0 0,1-1 0 0 0,0-1 1 0 0,0 0-1 0 0,1-1 0 0 0,-1-1 0 0 0,9 1-33 0 0,-15-10 44 0 0,0-1 0 0 0,-1-1 0 0 0,0 1 0 0 0,1-2 0 0 0,-2 1 0 0 0,1-2 0 0 0,-1 1 0 0 0,0-1-1 0 0,0-1 1 0 0,-1 0 0 0 0,0 0 0 0 0,0-1 0 0 0,-1 0 0 0 0,0-1 0 0 0,0 0 0 0 0,-1 0 0 0 0,3-6-44 0 0,-7 12 13 0 0,24-37 134 0 0,-1-1 0 0 0,-2-1 0 0 0,-3 0 1 0 0,-1-2-1 0 0,-2-1 0 0 0,-2 0 0 0 0,-2-1 0 0 0,-2 0 0 0 0,-2-1 0 0 0,-2-1 0 0 0,-3 1 0 0 0,-1-1 0 0 0,-4-37-147 0 0,-22 23-361 0 0,20 64 271 0 0,0 0 0 0 0,0-1 0 0 0,0 1 0 0 0,1 0-1 0 0,-1 0 1 0 0,0 0 0 0 0,0 0 0 0 0,1 0 0 0 0,-1 0 0 0 0,1 0 0 0 0,-1 1 0 0 0,1-1 0 0 0,-1 1-1 0 0,1-1 1 0 0,0 1 0 0 0,0-1 0 0 0,0 1 0 0 0,0 0 0 0 0,0 0 0 0 0,0-1 0 0 0,0 1 0 0 0,0 0-1 0 0,1 0 1 0 0,-1 0 0 0 0,1 0 0 0 0,-1 0 0 0 0,1 0 0 0 0,0 0 0 0 0,0 0 0 0 0,0 0 0 0 0,0 0 0 0 0,0 0-1 0 0,0 0 1 0 0,1 1 90 0 0,0 71-3752 0 0,11-43 2575 0 0</inkml:trace>
  <inkml:trace contextRef="#ctx0" brushRef="#br0" timeOffset="4529.602">481 346 1612 0 0,'16'-49'1962'0'0,"-55"28"-841"0"0,22 23-1035 0 0,1 0-1 0 0,-1 0 1 0 0,1 2 0 0 0,0 0 0 0 0,0 1-1 0 0,0 0 1 0 0,1 2 0 0 0,-1-1-1 0 0,2 2 1 0 0,-1 0 0 0 0,1 1-1 0 0,0 0 1 0 0,-9 9-86 0 0,15-13 17 0 0,0 1 1 0 0,0 1-1 0 0,1-1 0 0 0,-1 1 1 0 0,1 0-1 0 0,1 1 0 0 0,-1-1 0 0 0,2 1 1 0 0,-1 1-1 0 0,1-1 0 0 0,0 1 0 0 0,0 0 1 0 0,1 0-1 0 0,1 0 0 0 0,-1 1 0 0 0,2-1 1 0 0,-1 1-1 0 0,1 0 0 0 0,0 7-17 0 0,4-11 11 0 0,1 0-1 0 0,0 0 0 0 0,0 0 1 0 0,1-1-1 0 0,-1 1 1 0 0,1-1-1 0 0,0 0 0 0 0,1 0 1 0 0,0 0-1 0 0,-1 0 0 0 0,1-1 1 0 0,1 0-1 0 0,-1 0 1 0 0,1 0-1 0 0,-1-1 0 0 0,1 0 1 0 0,0 0-1 0 0,0 0 0 0 0,0-1 1 0 0,1 0-1 0 0,-1 0 1 0 0,1 0-1 0 0,-1-1 0 0 0,1 0 1 0 0,-1 0-1 0 0,1-1 1 0 0,0 0-1 0 0,3 0-10 0 0,276-10 49 0 0,-241 3-16 0 0,10 1 29 0 0,0-2 0 0 0,-1-3 1 0 0,0-2-1 0 0,-1-3 1 0 0,-1-2-1 0 0,28-14-62 0 0,-76 31-16 0 0,0 0 1 0 0,0-1-1 0 0,-1 1 1 0 0,1-1-1 0 0,-1 0 1 0 0,1 0-1 0 0,-1 0 1 0 0,0 0-1 0 0,0 0 0 0 0,0-1 1 0 0,0 0-1 0 0,0 1 1 0 0,-1-1-1 0 0,1 0 1 0 0,-1 0-1 0 0,0-1 1 0 0,0 1-1 0 0,0 0 1 0 0,0-1-1 0 0,0 1 0 0 0,-1-1 1 0 0,1 0-1 0 0,-1 1 1 0 0,0-1-1 0 0,0 0 1 0 0,-1 0-1 0 0,1 0 1 0 0,-1 0-1 0 0,0 1 0 0 0,0-1 1 0 0,0-3 15 0 0,-6-2-25 0 0,0 0 1 0 0,-1 1-1 0 0,0 0 0 0 0,0 0 0 0 0,-1 0 1 0 0,0 1-1 0 0,0 0 0 0 0,-1 1 1 0 0,0 0-1 0 0,0 0 0 0 0,0 1 1 0 0,-1 0-1 0 0,0 0 0 0 0,0 1 0 0 0,0 1 1 0 0,0-1-1 0 0,0 2 0 0 0,-8-2 25 0 0,-194-22 115 0 0,-39 49-336 0 0,222-17 181 0 0,1-3 20 0 0,1 2 0 0 0,0 0 0 0 0,0 2 0 0 0,1 1 0 0 0,-1 1 0 0 0,2 2 0 0 0,-1 0 0 0 0,2 2 0 0 0,0 0 0 0 0,0 2 0 0 0,1 0 1 0 0,1 2-1 0 0,0 0 0 0 0,2 2 0 0 0,-2 2 20 0 0,18-14 22 0 0,0 1-1 0 0,1-1 1 0 0,0 1 0 0 0,0-1 0 0 0,1 1 0 0 0,-1 0-1 0 0,2 0 1 0 0,-1 0 0 0 0,1 0 0 0 0,1 0-1 0 0,-1 1 1 0 0,1-1 0 0 0,1 0 0 0 0,0 0 0 0 0,0 0-1 0 0,0 0 1 0 0,1 0 0 0 0,0 0 0 0 0,1 0 0 0 0,-1-1-1 0 0,2 1 1 0 0,-1-1 0 0 0,1 1 0 0 0,0-1-1 0 0,1 0 1 0 0,-1-1 0 0 0,1 1 0 0 0,1-1 0 0 0,-1 0-1 0 0,1 0 1 0 0,0-1 0 0 0,0 0 0 0 0,1 0 0 0 0,0 0-1 0 0,-1-1 1 0 0,2 0 0 0 0,-1 0 0 0 0,0-1-1 0 0,1 1 1 0 0,0-2 0 0 0,-1 1 0 0 0,1-1 0 0 0,7 1-22 0 0,19 9 87 0 0,1-2 0 0 0,-1-1 0 0 0,1-2 1 0 0,1-1-1 0 0,-1-1 0 0 0,1-3 1 0 0,0 0-1 0 0,0-3 0 0 0,0-1 0 0 0,0-1-87 0 0,49-4 35 0 0,-1-3 0 0 0,-1-4 0 0 0,0-4 0 0 0,-1-3 0 0 0,-1-4 0 0 0,-1-4 0 0 0,-2-3 0 0 0,0-3-35 0 0,-68 31-46 0 0,0 0 0 0 0,0-1 1 0 0,0-1-1 0 0,-1 1 0 0 0,0-2 0 0 0,0 1 0 0 0,-1-1 0 0 0,0 0 0 0 0,0-1 0 0 0,0 0 0 0 0,-1 0 0 0 0,0-1 0 0 0,-1 0 0 0 0,0 0 0 0 0,0 0 0 0 0,-1-1 0 0 0,0 0 0 0 0,-1 0 1 0 0,0 0-1 0 0,1-6 46 0 0,-6 11-25 0 0,-1 0 1 0 0,0 0 0 0 0,0 0 0 0 0,0 1 0 0 0,0-1 0 0 0,-1 0 0 0 0,0 1 0 0 0,0-1 0 0 0,0 1-1 0 0,-1 0 1 0 0,1 0 0 0 0,-1 0 0 0 0,0 1 0 0 0,0-1 0 0 0,0 1 0 0 0,-1 0 0 0 0,1 0 0 0 0,-1 1-1 0 0,0-1 1 0 0,1 1 0 0 0,-1 0 0 0 0,0 0 0 0 0,0 1 0 0 0,-1-1 24 0 0,-34-9-58 0 0,-1 2 1 0 0,0 2-1 0 0,0 2 0 0 0,-1 1 1 0 0,1 2-1 0 0,-1 3 0 0 0,0 0 1 0 0,1 3-1 0 0,0 2 0 0 0,0 1 1 0 0,-4 3 57 0 0,9-5 45 0 0,0 2 0 0 0,0 1 1 0 0,1 2-1 0 0,0 2 0 0 0,0 1 0 0 0,2 1 1 0 0,0 2-1 0 0,0 2 0 0 0,-3 4-45 0 0,-7 27 248 0 0,59-26-198 0 0,-7-20-27 0 0,-1 1 0 0 0,2-1 0 0 0,-1 0 0 0 0,0-1 0 0 0,0 0 0 0 0,1 0 0 0 0,-1-1-1 0 0,1 0 1 0 0,0-1 0 0 0,-1 0 0 0 0,1-1 0 0 0,-1 0 0 0 0,1 0 0 0 0,8-3-23 0 0,57-10 100 0 0,-1-2 0 0 0,0-5 0 0 0,-2-2-1 0 0,0-3 1 0 0,58-32-100 0 0,-115 52-3 0 0,0-1-1 0 0,-1-1 0 0 0,0 0 0 0 0,-1-1 0 0 0,1 0 0 0 0,-2-1 1 0 0,1-1-1 0 0,-2 0 0 0 0,1 0 0 0 0,-1-1 0 0 0,-1-1 1 0 0,0 0-1 0 0,-1 0 0 0 0,-1-1 0 0 0,0 0 0 0 0,0 0 1 0 0,4-16 3 0 0,-14 22-12 0 0,0-1 1 0 0,0 1-1 0 0,-1 0 1 0 0,0-1 0 0 0,-1 1-1 0 0,0 1 1 0 0,0-1-1 0 0,-1 0 1 0 0,1 1 0 0 0,-2 0-1 0 0,1 0 1 0 0,-1 1-1 0 0,0-1 1 0 0,0 1 0 0 0,-1 1-1 0 0,0-1 1 0 0,0 1-1 0 0,0 0 1 0 0,-1 1 0 0 0,0-1-1 0 0,1 1 1 0 0,-1 1-1 0 0,-1 0 1 0 0,1 0-1 0 0,0 1 1 0 0,-1 0 0 0 0,0 0-1 0 0,-7 0 12 0 0,-26-10-9 0 0,0 2-1 0 0,0 2 0 0 0,-1 2 0 0 0,0 1 1 0 0,0 3-1 0 0,-1 1 0 0 0,1 2 1 0 0,0 3-1 0 0,0 1 0 0 0,1 2 1 0 0,-1 1-1 0 0,1 3 0 0 0,1 1 0 0 0,0 2 1 0 0,1 2-1 0 0,1 2 0 0 0,0 2 1 0 0,1 1-1 0 0,2 1 0 0 0,-4 5 10 0 0,28-17 9 0 0,-1 1 1 0 0,2 0-1 0 0,-1 1 0 0 0,2 0 0 0 0,-1 0 0 0 0,2 1 0 0 0,0 0 1 0 0,0 1-1 0 0,1 0 0 0 0,1 1 0 0 0,1 0 0 0 0,-2 5-9 0 0,6-14 0 0 0,0 0 0 0 0,1 1 0 0 0,0-1-1 0 0,1 0 1 0 0,-1 1 0 0 0,1-1-1 0 0,0 1 1 0 0,1-1 0 0 0,-1 1 0 0 0,1-1-1 0 0,1 1 1 0 0,-1-1 0 0 0,1 0 0 0 0,0 0-1 0 0,1 0 1 0 0,-1 0 0 0 0,1 0 0 0 0,0 0-1 0 0,1-1 1 0 0,-1 1 0 0 0,1-1 0 0 0,0 0-1 0 0,1 0 1 0 0,-1 0 0 0 0,1-1 0 0 0,0 0-1 0 0,0 0 1 0 0,0 0 0 0 0,0 0 0 0 0,1-1-1 0 0,5 2 1 0 0,18 8 41 0 0,1-2 0 0 0,1-2 0 0 0,-1 0 0 0 0,2-2-1 0 0,-1-2 1 0 0,1-1 0 0 0,0-1 0 0 0,0-1 0 0 0,0-2-1 0 0,0-2 1 0 0,-1 0 0 0 0,1-2 0 0 0,0-2 0 0 0,19-6-41 0 0,175-58 130 0 0,-216 66-136 0 0,0-1 0 0 0,0 0 0 0 0,0-1 0 0 0,-1 0 0 0 0,0 0-1 0 0,0-1 1 0 0,-1-1 0 0 0,0 1 0 0 0,0-1 0 0 0,-1 0 0 0 0,0-1 0 0 0,0 0 0 0 0,-1 0 0 0 0,0 0 0 0 0,0-1 0 0 0,-1 0 0 0 0,-1 0 0 0 0,0 0 0 0 0,2-8 6 0 0,-5 14-5 0 0,0 0 0 0 0,-1 0 1 0 0,0 0-1 0 0,1 0 0 0 0,-2 0 0 0 0,1 0 0 0 0,0 1 1 0 0,-1-1-1 0 0,0 0 0 0 0,0 0 0 0 0,0 0 1 0 0,0 0-1 0 0,0 1 0 0 0,-1-1 0 0 0,0 1 0 0 0,0-1 1 0 0,0 1-1 0 0,0-1 0 0 0,0 1 0 0 0,-1 0 0 0 0,1 0 1 0 0,-1 0-1 0 0,0 1 0 0 0,0-1 0 0 0,0 0 1 0 0,0 1-1 0 0,0 0 0 0 0,-1 0 0 0 0,1 0 0 0 0,-1 0 1 0 0,1 1-1 0 0,-4-2 5 0 0,-127-23-286 0 0,111 28 281 0 0,-1 1 0 0 0,1 1 0 0 0,1 1 0 0 0,-1 0-1 0 0,1 2 1 0 0,0 1 0 0 0,0 1 0 0 0,1 1 0 0 0,0 0 0 0 0,0 2 0 0 0,2 0-1 0 0,-1 2 1 0 0,2 0 0 0 0,0 1 0 0 0,0 0 0 0 0,2 2 0 0 0,0 0-1 0 0,1 1 1 0 0,-13 19 5 0 0,24-30 12 0 0,1 0 0 0 0,0 1 0 0 0,0-1-1 0 0,0 1 1 0 0,1 0 0 0 0,0 0 0 0 0,1 0-1 0 0,0 0 1 0 0,0 0 0 0 0,0 0 0 0 0,1 0-1 0 0,1 0 1 0 0,-1 0 0 0 0,1 0 0 0 0,1 0-1 0 0,-1 0 1 0 0,1-1 0 0 0,1 1 0 0 0,-1 0-1 0 0,1-1 1 0 0,1 1 0 0 0,-1-1 0 0 0,1 0-1 0 0,1 0 1 0 0,-1-1 0 0 0,1 1 0 0 0,0-1-1 0 0,1 0 1 0 0,-1 0 0 0 0,1-1 0 0 0,0 0-1 0 0,1 0 1 0 0,-1 0 0 0 0,1-1 0 0 0,0 1 0 0 0,0-2-1 0 0,0 1 1 0 0,1-1 0 0 0,-1 0 0 0 0,1-1-1 0 0,2 1-11 0 0,31 6 95 0 0,1-3 1 0 0,0-1-1 0 0,0-2 0 0 0,0-2 0 0 0,0-1 0 0 0,0-3 0 0 0,0-1 0 0 0,0-2 1 0 0,35-11-96 0 0,-72 17-1 0 0,27-6 43 0 0,11 1 1 0 0,-1-2 0 0 0,0-2 0 0 0,-1-2 0 0 0,0-1 0 0 0,0-2 0 0 0,-1-2 0 0 0,34-20-43 0 0,-19-36-247 0 0,-57 68 240 0 0,1 1 0 0 0,-1-1 0 0 0,-1 1 0 0 0,1-1 1 0 0,0 1-1 0 0,-1 0 0 0 0,0 0 0 0 0,0 0 0 0 0,0 0 0 0 0,0 1 0 0 0,0-1 1 0 0,0 1-1 0 0,-1-1 0 0 0,1 1 0 0 0,-1 0 0 0 0,1 1 0 0 0,-1-1 1 0 0,0 1-1 0 0,0-1 0 0 0,0 1 0 0 0,0 0 0 0 0,0 1 0 0 0,0-1 7 0 0,-31-6-7 0 0,-1 2-1 0 0,1 1 1 0 0,0 2 0 0 0,-1 1-1 0 0,0 2 1 0 0,1 2-1 0 0,0 1 1 0 0,-1 1-1 0 0,2 2 1 0 0,-28 9 7 0 0,-133 52-1428 0 0,207-70-1681 0 0,6-5 1931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1:22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479 110 1152 0 0,'0'0'215'0'0,"0"0"-79"0"0,0 0 32 0 0,0 0-52 0 0,0 0-36 0 0,0 0-17 0 0,0 0-14 0 0,0 0 65 0 0,0 0 41 0 0,0 0-71 0 0,0 0 21 0 0,0 0 2 0 0,0 0-35 0 0,0 0 28 0 0,0 0 4 0 0,0 0 27 0 0,0 0-58 0 0,0 0-9 0 0,0 0 32 0 0,0 0 8 0 0,0 0 5 0 0,0 0-46 0 0,0 0-37 0 0,0 0-24 0 0,0 0 70 0 0,0 0-33 0 0,0 0 3 0 0,0 0-23 0 0,0 0 9 0 0,0 0 55 0 0,0 0-59 0 0,0 0-8 0 0,0 0-35 0 0,0 0 30 0 0,0 0-6 0 0,0 0-3 0 0,0 0-18 0 0,0 0 101 0 0,0 0-44 0 0,0 0 1 0 0,0 0-22 0 0,0 0-28 0 0,0 0 16 0 0,0 0 15 0 0,0 0 16 0 0,0 0-13 0 0,0 0-14 0 0,0 0 20 0 0,0 0 43 0 0,0 0-19 0 0,0 0 41 0 0,0 0 2 0 0,0 0-58 0 0,0 0 41 0 0,0 0-30 0 0,0 0-11 0 0,0 0 10 0 0,0 0 27 0 0,0 0-26 0 0,0 0-36 0 0,0 0 26 0 0,0 0 16 0 0,0 0 35 0 0,0 0 2 0 0,0 0-1 0 0,0 0 28 0 0,0 0-14 0 0,0 0-41 0 0,0 0 57 0 0,0 0-41 0 0,0 0-53 0 0,0 0 19 0 0,0 0-15 0 0,0 0-8 0 0,0 0-8 0 0,0 0-3 0 0,0 0 14 0 0,0 0 67 0 0,0 0 26 0 0,0 0-15 0 0,0 0 7 0 0,0 0-16 0 0,0 0 25 0 0,0 0-65 0 0,0 0-18 0 0,0 0 18 0 0,0 0-16 0 0,0 0-16 0 0,0 0 48 0 0,0 0 18 0 0,0 0-1 0 0,0 0 11 0 0,0 0 11 0 0,0 0-66 0 0,0 0 8 0 0,0 0-7 0 0,0 0-19 0 0,0 0-5 0 0,0 0-33 0 0,0 0 40 0 0,0 0 17 0 0,0 0 39 0 0,0 0-37 0 0,0 0-26 0 0,0 0 38 0 0,0 0 14 0 0,0 0-14 0 0,0 0-54 0 0,0 0 42 0 0,0 0-1 0 0,0 0-64 0 0,0 0 32 0 0,0 0 53 0 0,0 0 0 0 0,0-16 550 0 0,-5-40-275 0 0,3 53-359 0 0,-1 0-1 0 0,0 0 1 0 0,0 0 0 0 0,0 0-1 0 0,-1 0 1 0 0,1 1 0 0 0,-1-1 0 0 0,1 1-1 0 0,-1 0 1 0 0,0 0 0 0 0,0 1 0 0 0,0-1-1 0 0,0 1 1 0 0,0 0 0 0 0,0 0-1 0 0,0 0 1 0 0,0 0 0 0 0,-1 1 0 0 0,1-1-1 0 0,0 1 1 0 0,0 0 0 0 0,-1 1-1 0 0,1-1 1 0 0,0 1 0 0 0,0 0 0 0 0,0 0-1 0 0,-1 0 1 0 0,1 0 0 0 0,-3 2 14 0 0,-12 2-14 0 0,0 1 0 0 0,0 1 0 0 0,0 1 0 0 0,1 0 0 0 0,1 1 1 0 0,-1 1-1 0 0,1 1 0 0 0,1 0 0 0 0,0 1 0 0 0,1 1 0 0 0,0 0 0 0 0,1 1 1 0 0,0 1-1 0 0,1 0 0 0 0,1 1 0 0 0,1 1 0 0 0,0-1 0 0 0,1 2 0 0 0,0-1 1 0 0,2 1-1 0 0,0 1 0 0 0,1 0 0 0 0,1 0 0 0 0,1 0 0 0 0,1 0 0 0 0,0 1 0 0 0,1 0 1 0 0,2 0-1 0 0,0 4 14 0 0,-1-17 16 0 0,1-1 0 0 0,0 1 0 0 0,0-1 0 0 0,1 1 1 0 0,-1 0-1 0 0,2-1 0 0 0,-1 1 0 0 0,1-1 0 0 0,0 1 0 0 0,0-1 1 0 0,0 1-1 0 0,1-1 0 0 0,0 0 0 0 0,1 1 0 0 0,-1-1 0 0 0,1 0 1 0 0,1-1-1 0 0,-1 1 0 0 0,1-1 0 0 0,-1 1 0 0 0,2-1 0 0 0,-1 0 1 0 0,1 0-1 0 0,-1-1 0 0 0,1 1 0 0 0,0-1 0 0 0,1 0 0 0 0,-1-1 1 0 0,1 1-1 0 0,0-1 0 0 0,0 0 0 0 0,0 0 0 0 0,0-1 0 0 0,0 0 1 0 0,0 0-1 0 0,1 0 0 0 0,-1-1 0 0 0,1 0 0 0 0,-1 0 1 0 0,1-1-1 0 0,-1 0 0 0 0,1 0 0 0 0,0 0 0 0 0,1-1-16 0 0,13-11 10 0 0,-1-1 0 0 0,0 0 0 0 0,-1-2 0 0 0,0 0 0 0 0,-1-1 0 0 0,-1-1 0 0 0,-1 0 0 0 0,0-1 0 0 0,-1-1 0 0 0,-1-1 0 0 0,-1 0 0 0 0,-1 0-1 0 0,0-1 1 0 0,-2-1 0 0 0,-1 0 0 0 0,0-1 0 0 0,-2 1 0 0 0,3-14-10 0 0,-4 21 8 0 0,0-4 25 0 0,-6 20-33 0 0,1-1 1 0 0,-1 0 0 0 0,1 0-1 0 0,-1 1 1 0 0,1-1-1 0 0,-1 0 1 0 0,0 0 0 0 0,1 1-1 0 0,-1-1 1 0 0,1 0 0 0 0,-1 0-1 0 0,1 0 1 0 0,-1 0 0 0 0,1 0-1 0 0,-1 0 1 0 0,1 0-1 0 0,-1 0 1 0 0,1 0 0 0 0,0 0-1 0 0,-1 0 1 0 0,1 0 0 0 0,-1 0-1 0 0,0 0 1 0 0,1 0-1 0 0,-1-1 1 0 0,1 1 0 0 0,-1 0-1 0 0,1 0 1 0 0,-1-1 0 0 0,1 1-1 0 0,-1 0 1 0 0,1 0 0 0 0,-1-1-1 0 0,0 1 1 0 0,1-1-1 0 0,-1 1 1 0 0,0 0 0 0 0,1-1-1 0 0,-1 1 1 0 0,0-1 0 0 0,0 1-1 0 0,1 0 1 0 0,-1-1-1 0 0,0 0 1 0 0,22 72-60 0 0,-16-46-80 0 0,2 0 0 0 0,0 0 0 0 0,2-1 0 0 0,0 0 1 0 0,2-1-1 0 0,1 0 0 0 0,0-1 0 0 0,6 6 139 0 0,67 52-4580 0 0,-66-68 3326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1:2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2828 0 0,'1'-4'984'0'0,"2"-1"-276"0"0,1 2-248 0 0,-3 2-216 0 0,2-1-152 0 0,4 2 0 0 0,-2 2-436 0 0,1-1-192 0 0,-1 1-496 0 0,-2 4-100 0 0,8 6-144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1:31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0 1204 0 0,'-5'1'122'0'0,"0"-1"1"0"0,0 1-1 0 0,0 0 0 0 0,0 1 0 0 0,0-1 0 0 0,0 1 0 0 0,1 0 1 0 0,-1 0-1 0 0,1 1 0 0 0,-1-1 0 0 0,1 1 0 0 0,0 0 1 0 0,0 0-1 0 0,0 0 0 0 0,0 1 0 0 0,1-1 0 0 0,-1 1 1 0 0,1 0-1 0 0,0 0 0 0 0,0 0 0 0 0,0 1 0 0 0,1-1 1 0 0,-1 1-1 0 0,1-1 0 0 0,0 1 0 0 0,1 0 0 0 0,-1 0 1 0 0,1 0-1 0 0,-1 3-122 0 0,-8 22 395 0 0,1 2 0 0 0,1 0 0 0 0,2 0 0 0 0,1 0 0 0 0,1 0 0 0 0,2 1 0 0 0,1 0 0 0 0,3 11-395 0 0,71 292 1715 0 0,-69-317-1621 0 0,3 0-78 0 0,-2 0 0 0 0,0 0 0 0 0,-1 0 0 0 0,-1 1 0 0 0,0 0-1 0 0,-2-1 1 0 0,0 1 0 0 0,-2 0 0 0 0,0 0 0 0 0,-1-1 0 0 0,-1 1 0 0 0,0-1 0 0 0,-2 1-1 0 0,0-1 1 0 0,-2 0 0 0 0,0-1 0 0 0,-1 0 0 0 0,-1 2-16 0 0,6-15-24 0 0,0-1 1 0 0,0 0-1 0 0,0 0 1 0 0,0 0-1 0 0,-1 0 1 0 0,0 0-1 0 0,1-1 1 0 0,-1 1-1 0 0,-1-1 1 0 0,1 0-1 0 0,0-1 1 0 0,-1 1-1 0 0,1-1 1 0 0,-1 0-1 0 0,0 0 1 0 0,0 0-1 0 0,0 0 1 0 0,0-1-1 0 0,0 0 1 0 0,0 0-1 0 0,0 0 1 0 0,0-1-1 0 0,-1 0 1 0 0,1 0-1 0 0,0 0 1 0 0,0-1-1 0 0,0 1 1 0 0,0-1-1 0 0,-1 0 1 0 0,1-1-1 0 0,1 1 1 0 0,-1-1-1 0 0,0 0 1 0 0,0 0-1 0 0,1-1 1 0 0,-4-1 23 0 0,-1-2-54 0 0,0-1 0 0 0,0 0 0 0 0,0 0 0 0 0,1 0 0 0 0,0-1 0 0 0,1-1 0 0 0,-1 1 0 0 0,2-1 0 0 0,-1 0 0 0 0,1-1 0 0 0,1 0 0 0 0,-1 0 0 0 0,2 0 0 0 0,0 0 0 0 0,0-1 0 0 0,-2-10 54 0 0,4 6 27 0 0,0 0-1 0 0,2-1 0 0 0,0 1 1 0 0,1-1-1 0 0,0 1 0 0 0,1 0 1 0 0,1 0-1 0 0,0 0 0 0 0,2 0 1 0 0,-1 0-1 0 0,2 1 0 0 0,0-1 1 0 0,0 1-1 0 0,1 1 0 0 0,1-1 1 0 0,1 1-1 0 0,-1 1 0 0 0,2 0 1 0 0,0 0-1 0 0,0 1 0 0 0,1 0 1 0 0,1 0-1 0 0,0 2 0 0 0,0-1 1 0 0,1 1-1 0 0,0 1 0 0 0,0 1 1 0 0,1 0-1 0 0,14-6-26 0 0,-4 2 70 0 0,1 0 0 0 0,0 1-1 0 0,1 2 1 0 0,0 1 0 0 0,0 0 0 0 0,1 2 0 0 0,-1 1 0 0 0,1 2 0 0 0,19 0-70 0 0,-37 2 11 0 0,0 0 1 0 0,0 1-1 0 0,1 0 1 0 0,-1 1 0 0 0,0-1-1 0 0,0 2 1 0 0,-1 0-1 0 0,1 0 1 0 0,0 0 0 0 0,-1 1-1 0 0,0 0 1 0 0,0 1-1 0 0,0 0 1 0 0,0 0 0 0 0,-1 0-1 0 0,0 1 1 0 0,0 0-1 0 0,-1 1 1 0 0,1 0 0 0 0,-1 0-1 0 0,-1 0 1 0 0,1 1-1 0 0,-1-1 1 0 0,-1 1 0 0 0,1 0-1 0 0,-1 1 1 0 0,-1-1-1 0 0,0 1 1 0 0,0 0 0 0 0,0-1-1 0 0,-1 1 1 0 0,0 4-12 0 0,-2-13 21 0 0,-1-1-1 0 0,1 0 1 0 0,-1 1-1 0 0,0-1 1 0 0,1 0 0 0 0,-1 1-1 0 0,1-1 1 0 0,-1 1 0 0 0,0-1-1 0 0,0 1 1 0 0,1-1-1 0 0,-1 1 1 0 0,0-1 0 0 0,0 1-1 0 0,1 0 1 0 0,-1 0-1 0 0,0-1 1 0 0,0 1 0 0 0,0 0-1 0 0,0 0 1 0 0,1 0 0 0 0,-1 0-1 0 0,0 0 1 0 0,0 0-1 0 0,0 0 1 0 0,0 0 0 0 0,0 0-1 0 0,1 0 1 0 0,-1 0 0 0 0,0 1-1 0 0,0-1 1 0 0,0 0-1 0 0,1 1 1 0 0,-1-1 0 0 0,0 0-1 0 0,0 1 1 0 0,1-1-1 0 0,-1 1 1 0 0,0-1 0 0 0,1 1-1 0 0,-1 0 1 0 0,0-1 0 0 0,1 1-1 0 0,-1 0 1 0 0,1-1-1 0 0,-1 1 1 0 0,1 0 0 0 0,0 0-1 0 0,-1-1 1 0 0,1 1 0 0 0,0 0-1 0 0,-1 0 1 0 0,1 0-1 0 0,0-1 1 0 0,0 1-21 0 0,-1-19 25 0 0,2-1 0 0 0,0 0-1 0 0,1 0 1 0 0,0 1 0 0 0,2-1 0 0 0,0 1 0 0 0,2 0-1 0 0,-1 0 1 0 0,2 1 0 0 0,1 0 0 0 0,0 0 0 0 0,1 0 0 0 0,0 1-1 0 0,2 1 1 0 0,0-1 0 0 0,0 2 0 0 0,2 0 0 0 0,0 0-1 0 0,14-11-24 0 0,62-53-1142 0 0,-16 58-5635 0 0,-69 23 5536 0 0,11 10-21 0 0</inkml:trace>
  <inkml:trace contextRef="#ctx0" brushRef="#br0" timeOffset="885.849">1099 477 1088 0 0,'-11'5'231'0'0,"0"0"1"0"0,1 1-1 0 0,-1 0 1 0 0,2 0-1 0 0,-1 1 0 0 0,1 1 1 0 0,0-1-1 0 0,0 1 0 0 0,1 1 1 0 0,0 0-1 0 0,1 0 0 0 0,-1 0 1 0 0,2 1-1 0 0,0 0 0 0 0,0 1 1 0 0,0-1-1 0 0,2 1 0 0 0,-1 0 1 0 0,1 0-1 0 0,1 1 1 0 0,0-1-1 0 0,1 1 0 0 0,-1 9-231 0 0,4-15 76 0 0,2-1 0 0 0,-1 1 0 0 0,1-1 1 0 0,-1 0-1 0 0,1 1 0 0 0,1-1 0 0 0,-1-1 0 0 0,1 1 0 0 0,0 0 0 0 0,0-1 0 0 0,0 0 0 0 0,1 0 0 0 0,-1 0 0 0 0,1 0 0 0 0,0-1 1 0 0,0 0-1 0 0,0 0 0 0 0,1 0 0 0 0,-1-1 0 0 0,1 1 0 0 0,-1-1 0 0 0,1-1 0 0 0,0 1 0 0 0,0-1 0 0 0,0 0 0 0 0,0 0 0 0 0,0-1 1 0 0,0 0-1 0 0,0 0 0 0 0,0 0 0 0 0,0-1 0 0 0,-1 0 0 0 0,1 0 0 0 0,0 0 0 0 0,0-1 0 0 0,2 0-76 0 0,20-7 46 0 0,0-1 0 0 0,0-2-1 0 0,-1 0 1 0 0,0-2 0 0 0,-1-1-1 0 0,-1-1 1 0 0,0-1 0 0 0,-2-1-1 0 0,0-2 1 0 0,0 0 0 0 0,-2-1 0 0 0,-1-1-1 0 0,1-3-45 0 0,11-12 33 0 0,-32 37-24 0 0,4 41-51 0 0,-4 125 266 0 0,0-164-158 0 0,71-98 382 0 0,-68 91-443 0 0,7-12 3 0 0,0 0 0 0 0,1 1 0 0 0,1 0 0 0 0,1 0 0 0 0,0 2 0 0 0,1-1 1 0 0,0 2-1 0 0,11-8-8 0 0,-19 21-10 0 0,0 0 0 0 0,0 0 0 0 0,-1 1 1 0 0,1-1-1 0 0,0 1 0 0 0,0 0 1 0 0,0 1-1 0 0,-1 0 0 0 0,1 0 0 0 0,-1 0 1 0 0,1 0-1 0 0,-1 1 0 0 0,0 0 0 0 0,0 0 1 0 0,0 0-1 0 0,0 1 0 0 0,-1-1 0 0 0,1 1 1 0 0,-1 0-1 0 0,0 1 0 0 0,0-1 1 0 0,-1 1-1 0 0,1 0 0 0 0,-1-1 0 0 0,0 2 1 0 0,0-1-1 0 0,-1 0 0 0 0,1 0 0 0 0,-1 1 1 0 0,1 3 9 0 0,4 3-12 0 0,-2-13 33 0 0,-1 0 1 0 0,1 0-1 0 0,-1-1 0 0 0,0 1 1 0 0,1-1-1 0 0,-1 0 1 0 0,0-1-1 0 0,0 1 1 0 0,0-1-1 0 0,0 1 1 0 0,-1-1-1 0 0,1 0 0 0 0,-1-1 1 0 0,0 1-1 0 0,0-1 1 0 0,0 1-1 0 0,0-1 1 0 0,0 0-1 0 0,-1 0 1 0 0,0 0-1 0 0,1 0-21 0 0,1-2 34 0 0,7-8-22 0 0,0 1-1 0 0,1 0 0 0 0,0 1 1 0 0,1 0-1 0 0,0 1 0 0 0,0 0 0 0 0,2 1 1 0 0,-1 1-1 0 0,1 0 0 0 0,0 1 1 0 0,1 1-1 0 0,0 0 0 0 0,0 2 0 0 0,1-1 1 0 0,-1 2-1 0 0,1 0 0 0 0,0 1 1 0 0,3 0-12 0 0,-11 6-96 0 0,-1 0 1 0 0,0 1 0 0 0,0-1 0 0 0,0 2 0 0 0,-1-1 0 0 0,1 1-1 0 0,-1 0 1 0 0,0 1 0 0 0,0-1 0 0 0,-1 1 0 0 0,0 1 0 0 0,0-1-1 0 0,0 1 1 0 0,-1 0 0 0 0,0 0 0 0 0,0 1 0 0 0,-1 0 0 0 0,0-1-1 0 0,0 1 1 0 0,-1 1 0 0 0,0-1 0 0 0,-1 0 0 0 0,1 1-1 0 0,-2 0 1 0 0,1-1 0 0 0,-1 1 0 0 0,0 0 0 0 0,-1 0 0 0 0,0-1-1 0 0,-1 1 1 0 0,0 0 0 0 0,-1 5 95 0 0,-32 84-4862 0 0,22-80 3716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1:28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11 840 0 0,'0'0'736'0'0,"0"0"-111"0"0,15-3 315 0 0,-8-4 1183 0 0,13 122-1280 0 0,-15-8-209 0 0,5 0 1 0 0,5-1-1 0 0,5-1 1 0 0,20 61-635 0 0,11 41 639 0 0,-45-198-415 0 0,-9-33-349 0 0,-10-40-219 0 0,13 63 350 0 0,-7-30-140 0 0,5 5 127 0 0,-1 1-1 0 0,-1-1 0 0 0,-2 1 0 0 0,0 0 0 0 0,-2 0 0 0 0,0 1 1 0 0,-2 0-1 0 0,-1 1 0 0 0,-1 0 0 0 0,0 0 0 0 0,-2 1 0 0 0,-1 1 1 0 0,0 0-1 0 0,-2 1 0 0 0,0 1 0 0 0,-1 1 0 0 0,-18-14 8 0 0,30 29 0 0 0,0 0 0 0 0,0 1 0 0 0,0-1 0 0 0,0 2 0 0 0,-1-1 0 0 0,1 1 1 0 0,-1 0-1 0 0,1 0 0 0 0,-1 1 0 0 0,1-1 0 0 0,-1 1 0 0 0,1 1 0 0 0,-1 0 0 0 0,1 0 0 0 0,-1 0 0 0 0,1 0 0 0 0,0 1 0 0 0,0 0 0 0 0,-1 1 0 0 0,1-1 0 0 0,1 1 0 0 0,-1 0 0 0 0,0 1 1 0 0,1-1-1 0 0,-1 1 0 0 0,1 0 0 0 0,0 0 0 0 0,1 1 0 0 0,-1 0 0 0 0,1-1 0 0 0,0 2 0 0 0,0-1 0 0 0,0 0 0 0 0,0 1 0 0 0,-3 5 25 0 0,0-1 1 0 0,0 1-1 0 0,1 0 0 0 0,0 1 0 0 0,1 0 0 0 0,0 0 1 0 0,1 0-1 0 0,0 0 0 0 0,1 1 0 0 0,0-1 1 0 0,1 1-1 0 0,1 0 0 0 0,0 0 0 0 0,1 0 0 0 0,0-1 1 0 0,1 1-1 0 0,1 11-25 0 0,1-14 33 0 0,1-1 1 0 0,-1 1-1 0 0,1-1 1 0 0,1 0-1 0 0,0 0 1 0 0,0-1-1 0 0,0 1 1 0 0,1-1 0 0 0,1 0-1 0 0,-1-1 1 0 0,1 1-1 0 0,1-1 1 0 0,-1-1-1 0 0,1 1 1 0 0,0-1-1 0 0,1-1 1 0 0,-1 0-1 0 0,1 0 1 0 0,0 0-1 0 0,0-1 1 0 0,1-1-1 0 0,1 1-33 0 0,17 5-239 0 0,1-1-1 0 0,1-1 0 0 0,-1-2 0 0 0,1 0 1 0 0,0-3-1 0 0,1 0 0 0 0,4-2 240 0 0,-20 0-501 0 0,0 0 0 0 0,-1-2 0 0 0,1 1 0 0 0,0-2-1 0 0,-1 0 1 0 0,0-1 0 0 0,0 0 0 0 0,0-1 0 0 0,0 0 0 0 0,-1-1 0 0 0,7-5 501 0 0,5-5-1260 0 0</inkml:trace>
  <inkml:trace contextRef="#ctx0" brushRef="#br0" timeOffset="310.704">630 428 1588 0 0,'4'-2'174'0'0,"0"0"0"0"0,1 0-1 0 0,-1 0 1 0 0,0 1 0 0 0,1 0 0 0 0,-1 0 0 0 0,1 0-1 0 0,-1 0 1 0 0,1 1 0 0 0,0-1 0 0 0,-1 1-1 0 0,1 0 1 0 0,0 1 0 0 0,-1-1 0 0 0,1 1 0 0 0,-1 0-1 0 0,1 0 1 0 0,-1 1 0 0 0,1-1 0 0 0,-1 1-1 0 0,0 0 1 0 0,0 0 0 0 0,0 0 0 0 0,0 1 0 0 0,1 0-174 0 0,165 154 1777 0 0,-147-131-1606 0 0,73 115 897 0 0,-95-139-770 0 0,-1-2-18 0 0,-33-10 610 0 0,25-1-900 0 0,1-1-1 0 0,0-1 1 0 0,1 1 0 0 0,1-1-1 0 0,0 0 1 0 0,1 0-1 0 0,0-1 1 0 0,1 1 0 0 0,0-1-1 0 0,1 0 1 0 0,1 1 0 0 0,0-1-1 0 0,1 0 1 0 0,0 0 0 0 0,1 0-1 0 0,1 0 1 0 0,0 0-1 0 0,1 1 1 0 0,0-1 0 0 0,2 1-1 0 0,-1 0 1 0 0,1 0 0 0 0,1 0-1 0 0,6-10 11 0 0,-2 11-506 0 0,1 1 0 0 0,0 1 0 0 0,0-1 0 0 0,1 2 0 0 0,0-1 0 0 0,1 2 0 0 0,0 0 0 0 0,0 0 0 0 0,1 1 0 0 0,0 1 0 0 0,0 0 0 0 0,0 1 0 0 0,1 1 0 0 0,7-2 506 0 0,12-1-1252 0 0</inkml:trace>
  <inkml:trace contextRef="#ctx0" brushRef="#br0" timeOffset="843.922">1611 422 1228 0 0,'-13'-2'146'0'0,"0"0"-1"0"0,-1 1 1 0 0,1 1 0 0 0,0 0-1 0 0,0 0 1 0 0,-1 2 0 0 0,1 0-1 0 0,0 0 1 0 0,0 1-1 0 0,0 1 1 0 0,1 0 0 0 0,-1 0-1 0 0,1 2 1 0 0,0-1 0 0 0,0 2-1 0 0,1-1 1 0 0,0 2-1 0 0,0-1 1 0 0,0 2 0 0 0,1-1-1 0 0,-2 4-145 0 0,1-5 139 0 0,0 2 1 0 0,1-1-1 0 0,0 1 0 0 0,0 1 0 0 0,1 0 0 0 0,0 0 0 0 0,1 1 0 0 0,0 0 0 0 0,1 0 0 0 0,0 1 0 0 0,1 0 0 0 0,0 0 1 0 0,0 2-140 0 0,6-12 32 0 0,0-1 0 0 0,0 0 1 0 0,0 1-1 0 0,1-1 0 0 0,-1 0 1 0 0,0 1-1 0 0,0-1 0 0 0,1 0 1 0 0,-1 1-1 0 0,1-1 0 0 0,-1 0 1 0 0,1 0-1 0 0,0 1 1 0 0,-1-1-1 0 0,1 0 0 0 0,0 0 1 0 0,0 0-1 0 0,0 0 0 0 0,0 0 1 0 0,0 0-1 0 0,0 0 0 0 0,0 0 1 0 0,0-1-1 0 0,0 1 0 0 0,0 0 1 0 0,0-1-1 0 0,1 1 1 0 0,-1 0-1 0 0,0-1 0 0 0,0 0 1 0 0,1 1-1 0 0,-1-1 0 0 0,0 0 1 0 0,1 1-1 0 0,-1-1 0 0 0,0 0 1 0 0,1 0-1 0 0,-1 0 0 0 0,0 0 1 0 0,1-1-1 0 0,-1 1 1 0 0,0 0-1 0 0,1 0 0 0 0,-1-1 1 0 0,0 1-1 0 0,1-1 0 0 0,-1 1 1 0 0,0-1-33 0 0,64-14 412 0 0,-45 8-346 0 0,0-1 1 0 0,0-1-1 0 0,-1 0 0 0 0,-1-2 1 0 0,0 0-1 0 0,0-1 0 0 0,-1-1 1 0 0,0-1-1 0 0,-2 0 0 0 0,1-1 1 0 0,-2 0-1 0 0,4-6-66 0 0,-18 20 3 0 0,1 0 0 0 0,-1 0-1 0 0,1 0 1 0 0,-1 1 0 0 0,1-1 0 0 0,0 0-1 0 0,-1 0 1 0 0,1 0 0 0 0,0 1 0 0 0,0-1-1 0 0,-1 0 1 0 0,1 1 0 0 0,0-1 0 0 0,0 1-1 0 0,0-1 1 0 0,0 1 0 0 0,0-1 0 0 0,0 1-1 0 0,0 0 1 0 0,0-1 0 0 0,0 1 0 0 0,0 0-1 0 0,0 0 1 0 0,0 0 0 0 0,0 0 0 0 0,0 0-1 0 0,0 0 1 0 0,0 0 0 0 0,0 0 0 0 0,0 0-1 0 0,0 1 1 0 0,0-1 0 0 0,0 0 0 0 0,0 0-1 0 0,0 1 1 0 0,0-1 0 0 0,0 1 0 0 0,0-1 0 0 0,0 1-1 0 0,0 0 1 0 0,0-1 0 0 0,0 1 0 0 0,-1 0-1 0 0,1-1 1 0 0,0 1 0 0 0,0 0 0 0 0,-1 0-1 0 0,1 0 1 0 0,-1-1 0 0 0,1 1 0 0 0,-1 0-1 0 0,1 0 1 0 0,-1 0 0 0 0,0 0 0 0 0,1 0-1 0 0,-1 0 1 0 0,0 0 0 0 0,0 0 0 0 0,1 0-1 0 0,-1 0 1 0 0,0 0 0 0 0,0 1 0 0 0,0-1-3 0 0,13 22-104 0 0,79 53-1418 0 0,-17-48-2446 0 0,-62-25 2692 0 0</inkml:trace>
  <inkml:trace contextRef="#ctx0" brushRef="#br0" timeOffset="1680.093">1934 311 1736 0 0,'5'-15'3069'0'0,"-10"39"-1817"0"0,2-14-1159 0 0,1 1 1 0 0,0 0 0 0 0,0 0 0 0 0,1 0 0 0 0,1 0 0 0 0,0-1 0 0 0,1 1 0 0 0,0 0 0 0 0,0 0 0 0 0,1 0 0 0 0,1 0 0 0 0,-1-1 0 0 0,2 1 0 0 0,0-1 0 0 0,0 0 0 0 0,1 0-1 0 0,0 0 1 0 0,0-1 0 0 0,1 0 0 0 0,1 0 0 0 0,-1 0 0 0 0,1-1 0 0 0,1 0 0 0 0,0 0 0 0 0,0 0 0 0 0,0-1 0 0 0,1-1 0 0 0,0 0 0 0 0,0 0 0 0 0,1 0 0 0 0,0-1-1 0 0,0-1 1 0 0,0 0 0 0 0,0 0 0 0 0,1-1 0 0 0,2 1-94 0 0,-4-6 3 0 0,1 0 0 0 0,0 0 1 0 0,-1-1-1 0 0,1 0 0 0 0,-1-1 0 0 0,0 1 0 0 0,0-2 0 0 0,0 0 0 0 0,-1 0 0 0 0,0 0 0 0 0,0-1 1 0 0,0 0-1 0 0,0-1 0 0 0,-1 0 0 0 0,0 0 0 0 0,-1 0 0 0 0,0-1 0 0 0,0 0 0 0 0,0 0 0 0 0,-1-1 1 0 0,0 1-1 0 0,-1-1 0 0 0,0 0 0 0 0,0 0 0 0 0,-1-1 0 0 0,0 1 0 0 0,-1-1 0 0 0,0 0 0 0 0,0 1 1 0 0,-1-1-1 0 0,0 0 0 0 0,-1 0 0 0 0,0-1-3 0 0,2-24 416 0 0,-14 43-115 0 0,9-2-294 0 0,1 0 0 0 0,0 0 0 0 0,0 0 0 0 0,1 0 0 0 0,0 1 0 0 0,0-1 0 0 0,0 0 0 0 0,1 1 0 0 0,0-1 0 0 0,0 0 0 0 0,1 1 0 0 0,0-1 0 0 0,0 0 0 0 0,0 0 0 0 0,1 1-1 0 0,-1-1 1 0 0,1 0 0 0 0,1-1 0 0 0,-1 1 0 0 0,1 0 0 0 0,1-1 0 0 0,-1 1 0 0 0,0-1 0 0 0,1 0 0 0 0,0 0 0 0 0,1 0 0 0 0,-1-1 0 0 0,1 0 0 0 0,-1 1 0 0 0,1-1 0 0 0,1-1 0 0 0,-1 1 0 0 0,0-1 0 0 0,1 0 0 0 0,0 0 0 0 0,0-1 0 0 0,0 0 0 0 0,0 0 0 0 0,0 0 0 0 0,0-1 0 0 0,0 0 0 0 0,0 0 0 0 0,3 0-7 0 0,1-3-94 0 0,0-1 0 0 0,0-1 0 0 0,0 0 0 0 0,-1 0 0 0 0,0-1 0 0 0,1 0 0 0 0,-2 0 0 0 0,1-1 0 0 0,-1 0 0 0 0,0-1 0 0 0,0 1 0 0 0,-1-2 0 0 0,1 1 0 0 0,-2-1 0 0 0,1 0 0 0 0,-1-1 0 0 0,0 1 0 0 0,-1-1 0 0 0,0 0 0 0 0,-1-1 0 0 0,0 1 0 0 0,0-1-1 0 0,-1 0 1 0 0,0 0 0 0 0,1-5 94 0 0,37-111-271 0 0,-36 124 287 0 0,-1 1 0 0 0,1 0 0 0 0,-1 0 0 0 0,1 1 0 0 0,-1 0 0 0 0,1-1 0 0 0,0 1 0 0 0,-1 1 0 0 0,1-1 0 0 0,0 1 0 0 0,-1-1 0 0 0,1 1 0 0 0,-1 1 0 0 0,0-1 0 0 0,1 1 0 0 0,-1-1 1 0 0,0 1-1 0 0,0 1 0 0 0,0-1 0 0 0,0 0 0 0 0,0 1 0 0 0,0 0 0 0 0,-1 0 0 0 0,1 0 0 0 0,-1 0 0 0 0,1 2-16 0 0,11 7 6 0 0,-1 1 1 0 0,-1 0-1 0 0,0 1 1 0 0,-1 0-1 0 0,0 1 1 0 0,-1 0-1 0 0,-1 0 1 0 0,0 2-1 0 0,-1-1 1 0 0,-1 1 0 0 0,-1 0-1 0 0,0 1 1 0 0,-1 0-1 0 0,2 16-6 0 0,-8-35 20 0 0,0 1 0 0 0,0-1-1 0 0,0 1 1 0 0,0 0 0 0 0,0-1 0 0 0,0 1 0 0 0,0-1-1 0 0,0 1 1 0 0,0 0 0 0 0,0-1 0 0 0,0 1-1 0 0,-1-1 1 0 0,1 1 0 0 0,0 0 0 0 0,0-1-1 0 0,-1 1 1 0 0,1 0 0 0 0,0-1 0 0 0,0 1 0 0 0,-1 0-1 0 0,1-1 1 0 0,0 1 0 0 0,-1 0 0 0 0,1 0-1 0 0,0 0 1 0 0,-1-1 0 0 0,1 1 0 0 0,0 0-1 0 0,-1 0 1 0 0,1 0 0 0 0,-1 0 0 0 0,1-1 0 0 0,0 1-1 0 0,-1 0 1 0 0,1 0 0 0 0,-1 0 0 0 0,1 0-1 0 0,0 0 1 0 0,-1 0 0 0 0,1 0 0 0 0,-1 0-1 0 0,1 0 1 0 0,-1 1 0 0 0,1-1 0 0 0,0 0 0 0 0,-1 0-1 0 0,1 0 1 0 0,0 0 0 0 0,-1 1-20 0 0,0-11 21 0 0,1 0-1 0 0,0 0 1 0 0,0 0 0 0 0,1 0 0 0 0,1 0-1 0 0,-1 1 1 0 0,2-1 0 0 0,-1 0 0 0 0,1 1-1 0 0,1 0 1 0 0,0-1 0 0 0,0 1 0 0 0,0 1-1 0 0,1-1 1 0 0,1 1 0 0 0,0 0 0 0 0,0 0-1 0 0,0 0 1 0 0,1 1 0 0 0,0 0 0 0 0,0 0 0 0 0,1 1-1 0 0,0 0 1 0 0,0 1 0 0 0,0-1 0 0 0,1 1-1 0 0,0 1 1 0 0,0 0 0 0 0,0 0 0 0 0,5-1-21 0 0,-6 5-150 0 0,-1-1 1 0 0,1 2-1 0 0,0-1 1 0 0,-1 1 0 0 0,1 0-1 0 0,-1 1 1 0 0,1-1-1 0 0,-1 2 1 0 0,0-1-1 0 0,1 1 1 0 0,-1 0 0 0 0,0 0-1 0 0,-1 1 1 0 0,1 0-1 0 0,-1 0 1 0 0,0 1 0 0 0,0-1-1 0 0,0 2 1 0 0,0-1-1 0 0,-1 0 1 0 0,0 1-1 0 0,0 0 1 0 0,0 0 0 0 0,-1 1-1 0 0,0-1 1 0 0,-1 1-1 0 0,1 0 1 0 0,-1 0 0 0 0,0 0-1 0 0,-1 0 1 0 0,0 1-1 0 0,0-1 1 0 0,0 1-1 0 0,-1-1 1 0 0,0 1 0 0 0,-1 0-1 0 0,0-1 1 0 0,0 1-1 0 0,0 0 1 0 0,-1-1 0 0 0,0 1-1 0 0,-1-1 1 0 0,0 1-1 0 0,0-1 1 0 0,0 0-1 0 0,-1 1 1 0 0,0-1 0 0 0,-1 1 149 0 0,-7 7-1164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8:3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1 664 904 0 0,'-1'23'1566'0'0,"1"-21"-1483"0"0,0 0 0 0 0,0 0 0 0 0,1 0 0 0 0,-1 0 0 0 0,0 0 0 0 0,1 0 0 0 0,-1 0 0 0 0,1 0 0 0 0,0 0 0 0 0,-1 0 0 0 0,1 0 0 0 0,0 0 0 0 0,0 0 0 0 0,0-1 0 0 0,1 1 0 0 0,-1 0 0 0 0,0-1 0 0 0,1 1 0 0 0,-1-1 0 0 0,1 1 0 0 0,-1-1 0 0 0,1 1 0 0 0,0-1-1 0 0,-1 0 1 0 0,1 0 0 0 0,0 0 0 0 0,0 0 0 0 0,0 0 0 0 0,0-1 0 0 0,0 1 0 0 0,0-1 0 0 0,0 1 0 0 0,0-1 0 0 0,0 1 0 0 0,0-1 0 0 0,0 0 0 0 0,0 0 0 0 0,0 0 0 0 0,0 0 0 0 0,0-1 0 0 0,0 1 0 0 0,0-1 0 0 0,2 1-83 0 0,13-5 197 0 0,1 0 0 0 0,-1-2 0 0 0,0 1 1 0 0,-1-2-1 0 0,1 0 0 0 0,-2-1 0 0 0,1-1 0 0 0,-1 0 1 0 0,-1-1-1 0 0,0-1 0 0 0,0 0 0 0 0,9-12-197 0 0,35-37-50 0 0,-4-3 0 0 0,-2-1 0 0 0,-3-3 0 0 0,16-33 50 0 0,18-24-70 0 0,8 1-245 0 0,-90 123 265 0 0,-1 1 70 0 0,3 5-13 0 0,91 247-258 0 0,-46-149 252 0 0,32 114-1663 0 0,-82-181-844 0 0,-8-2 1264 0 0</inkml:trace>
  <inkml:trace contextRef="#ctx0" brushRef="#br0" timeOffset="188.182">503 488 2676 0 0,'0'-3'1060'0'0,"0"0"-252"0"0,3-1-116 0 0,2 2-203 0 0,2-1-109 0 0,9-3-124 0 0,6 0-144 0 0,2 2 0 0 0,5 1-396 0 0,-5 1-152 0 0,6-1-533 0 0,4 2-263 0 0,-1-7-36 0 0,-1 7-28 0 0</inkml:trace>
  <inkml:trace contextRef="#ctx0" brushRef="#br0" timeOffset="421.022">1383 431 1036 0 0,'57'101'4143'0'0,"-55"-92"-4014"0"0,0 0 0 0 0,-1 0 1 0 0,0 0-1 0 0,0 0 1 0 0,-1 0-1 0 0,0 0 1 0 0,-1 0-1 0 0,0 0 1 0 0,0 0-1 0 0,-1-1 1 0 0,0 1-1 0 0,-1 0 0 0 0,0-1 1 0 0,0 1-1 0 0,-1-1 1 0 0,0 0-1 0 0,0 0 1 0 0,-1 1-130 0 0,-3 3-54 0 0,-1 0 0 0 0,1-1 1 0 0,-2 0-1 0 0,0 0 0 0 0,0-1 0 0 0,0 0 1 0 0,-2-1-1 0 0,1 0 0 0 0,-1-1 1 0 0,0 0-1 0 0,-1-1 0 0 0,0 0 1 0 0,0-1-1 0 0,0-1 0 0 0,-1 0 0 0 0,0 0 1 0 0,0-2-1 0 0,0 1 0 0 0,0-2 1 0 0,-8 1 53 0 0,-33-38-3327 0 0,47 16 2051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1:2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9 916 0 0,'-4'28'4639'0'0,"6"34"-3592"0"0,0-23-588 0 0,-2 35-1797 0 0,-9-67-1014 0 0,-6-13 1181 0 0</inkml:trace>
  <inkml:trace contextRef="#ctx0" brushRef="#br0" timeOffset="497.381">152 179 2136 0 0,'95'-76'5106'0'0,"-78"63"-4917"0"0,1 1-1 0 0,1 1 1 0 0,0 0-1 0 0,0 2 1 0 0,1 0-1 0 0,0 1 0 0 0,1 1 1 0 0,0 1-1 0 0,0 1 1 0 0,0 1-1 0 0,0 1 1 0 0,11 0-189 0 0,-28 2 9 0 0,1 1 1 0 0,-1 0 0 0 0,0 0-1 0 0,0 0 1 0 0,0 0 0 0 0,0 0-1 0 0,0 1 1 0 0,0 0 0 0 0,0 0 0 0 0,0 0-1 0 0,0 0 1 0 0,0 1 0 0 0,0 0-1 0 0,-1-1 1 0 0,1 1 0 0 0,0 1-1 0 0,-1-1 1 0 0,0 0 0 0 0,1 1 0 0 0,-1 0-1 0 0,0 0 1 0 0,-1 0 0 0 0,1 0-1 0 0,0 0 1 0 0,-1 0 0 0 0,0 1 0 0 0,1-1-1 0 0,-1 1 1 0 0,-1 0 0 0 0,1-1-1 0 0,0 1 1 0 0,-1 0 0 0 0,0 0-1 0 0,0 0 1 0 0,0 0 0 0 0,-1 0 0 0 0,1 0-1 0 0,-1 0 1 0 0,0 1 0 0 0,0-1-1 0 0,0 0 1 0 0,-1 0 0 0 0,1 0-1 0 0,-1 0 1 0 0,0 0 0 0 0,0 0 0 0 0,-2 2-10 0 0,-7 5-260 0 0,-2-1 0 0 0,1 0 1 0 0,-2 0-1 0 0,1-2 1 0 0,-1 1-1 0 0,0-2 0 0 0,-1 0 1 0 0,0 0-1 0 0,0-1 1 0 0,0-1-1 0 0,-1 0 0 0 0,0-1 1 0 0,0-1-1 0 0,0 0 1 0 0,0-1-1 0 0,0-1 0 0 0,0 0 1 0 0,-1-1-1 0 0,-1-1 260 0 0,-59 3-2441 0 0,41-2 1271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1:25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8 1644 0 0,'-5'-8'3283'0'0,"-14"56"-2771"0"0,8 25-113 0 0,2-1 0 0 0,4 1 0 0 0,3 1 0 0 0,3 1-399 0 0,-1-49 126 0 0,37 205 727 0 0,-19-162 1432 0 0,-13-85-2283 0 0,0 0 0 0 0,0 0 0 0 0,2 1 0 0 0,0-1 0 0 0,1 1 0 0 0,0 1 0 0 0,1-1 0 0 0,1 1 0 0 0,0 1 0 0 0,1 0 0 0 0,1 1 0 0 0,0 0 1 0 0,0 0-1 0 0,1 1 0 0 0,0 1 0 0 0,1 1 0 0 0,1-1 0 0 0,-1 2 0 0 0,1 0 0 0 0,1 1 0 0 0,-1 1 0 0 0,1 0 0 0 0,0 1 0 0 0,1 0 0 0 0,-1 2 0 0 0,1 0 0 0 0,-1 1 0 0 0,1 0 0 0 0,2 1-2 0 0,-12 2-5 0 0,-1-1 0 0 0,1 1 0 0 0,-1 0 0 0 0,1 0 0 0 0,-1 0 0 0 0,0 1 0 0 0,0 0 0 0 0,0 0 0 0 0,0 1 0 0 0,0 0 0 0 0,0 0 0 0 0,0 0 0 0 0,-1 1 0 0 0,0 0 0 0 0,1 0 0 0 0,-1 0 0 0 0,-1 1 0 0 0,1-1 0 0 0,-1 1 1 0 0,0 0-1 0 0,0 1 0 0 0,0-1 0 0 0,-1 1 0 0 0,0-1 0 0 0,0 1 0 0 0,0 0 0 0 0,-1 0 0 0 0,1 0 0 0 0,-1 4 5 0 0,-5-3-14 0 0,0 1 1 0 0,-1-1-1 0 0,1 0 0 0 0,-2 0 1 0 0,1-1-1 0 0,-1 1 1 0 0,0-1-1 0 0,0 0 1 0 0,-1 0-1 0 0,0 0 1 0 0,0-1-1 0 0,0 0 1 0 0,-1 0-1 0 0,1-1 1 0 0,-1 0-1 0 0,0 0 0 0 0,0 0 1 0 0,-1-1-1 0 0,1 0 1 0 0,-1-1-1 0 0,0 1 1 0 0,0-1-1 0 0,1-1 1 0 0,-1 0-1 0 0,0 0 1 0 0,-5 0 13 0 0,1 2-284 0 0,0 0 0 0 0,0-1-1 0 0,0-1 1 0 0,-1 0 0 0 0,1-1 0 0 0,0 0 0 0 0,-1 0 0 0 0,1-2 0 0 0,0 1 0 0 0,0-2 0 0 0,0 1 0 0 0,0-2 0 0 0,0 0 0 0 0,0 0 0 0 0,1-1 0 0 0,0 0 0 0 0,-10-7 284 0 0,10-5-2509 0 0,11 16 1285 0 0</inkml:trace>
  <inkml:trace contextRef="#ctx0" brushRef="#br0" timeOffset="481.354">986 496 1316 0 0,'-33'-23'3146'0'0,"13"24"-3044"0"0,1 0 1 0 0,0 1-1 0 0,-1 1 0 0 0,1 0 1 0 0,0 2-1 0 0,0 0 1 0 0,1 1-1 0 0,0 1 0 0 0,0 1 1 0 0,0 0-1 0 0,1 1 1 0 0,0 1-1 0 0,1 1 0 0 0,0 0 1 0 0,-1 3-103 0 0,70-5 1753 0 0,202-93-725 0 0,-230 119-1161 0 0,-14-30-141 0 0,0-2-1 0 0,0 0 1 0 0,0 0 0 0 0,0-1-1 0 0,1 0 1 0 0,-1-1 0 0 0,1 0-1 0 0,-1-1 1 0 0,1 0 0 0 0,-1-1-1 0 0,1 0 1 0 0,-1-1 0 0 0,0 0-1 0 0,0-1 1 0 0,0 0 0 0 0,0-1-1 0 0,0 0 1 0 0,0 0 0 0 0,-1-2-1 0 0,0 1 1 0 0,1-2 274 0 0,17-6-1209 0 0</inkml:trace>
  <inkml:trace contextRef="#ctx0" brushRef="#br0" timeOffset="914.351">1472 53 1920 0 0,'0'1'85'0'0,"-1"-1"-1"0"0,0 0 0 0 0,0 1 1 0 0,0-1-1 0 0,0 0 0 0 0,0 0 1 0 0,0 0-1 0 0,0 0 0 0 0,0 1 1 0 0,0-2-1 0 0,0 1 1 0 0,0 0-1 0 0,0 0 0 0 0,0 0 1 0 0,0 0-1 0 0,1 0 0 0 0,-1-1 1 0 0,0 1-1 0 0,0 0 0 0 0,0-1 1 0 0,0 1-1 0 0,0-1 0 0 0,0 1 1 0 0,1-1-1 0 0,-1 0 1 0 0,0 1-1 0 0,1-1 0 0 0,-1 1 1 0 0,0-1-1 0 0,1 0 0 0 0,-1 0 1 0 0,0 0-1 0 0,1 1 0 0 0,-1-1 1 0 0,1 0-1 0 0,0 0 1 0 0,-1 0-1 0 0,1 0 0 0 0,0 0 1 0 0,-1 0-1 0 0,1 0 0 0 0,0 1 1 0 0,0-1-1 0 0,0 0 0 0 0,0 0 1 0 0,0 0-1 0 0,0 0 1 0 0,0 0-1 0 0,0 0 0 0 0,0 0 1 0 0,1 0-1 0 0,-1 0 0 0 0,0 0 1 0 0,1 0-1 0 0,-1 0 0 0 0,0 0 1 0 0,1 1-1 0 0,-1-1 1 0 0,1 0-1 0 0,-1 0 0 0 0,1 0 1 0 0,0 1-1 0 0,-1-1 0 0 0,1 0-84 0 0,-14 21 102 0 0,-1 0 0 0 0,2 1-1 0 0,1 0 1 0 0,1 1 0 0 0,0 1 0 0 0,2-1-1 0 0,1 1 1 0 0,0 1 0 0 0,2-1-1 0 0,1 1 1 0 0,1 0 0 0 0,0 0-1 0 0,2 0 1 0 0,1 1 0 0 0,1 0-102 0 0,-2-19 3 0 0,1 1 0 0 0,-1-1 0 0 0,1 1 1 0 0,0-1-1 0 0,0 0 0 0 0,1 1 0 0 0,0-1 0 0 0,0 0 1 0 0,1 1-1 0 0,0-1 0 0 0,0 0 0 0 0,0 0 0 0 0,0 0 0 0 0,1 0 1 0 0,0-1-1 0 0,1 1 0 0 0,-1-1 0 0 0,1 0 0 0 0,0 0 1 0 0,0 0-1 0 0,1 0 0 0 0,-1-1 0 0 0,1 0 0 0 0,0 1 1 0 0,0-2-1 0 0,0 1 0 0 0,1-1 0 0 0,0 0 0 0 0,-1 0 1 0 0,1 0-1 0 0,0-1 0 0 0,0 0 0 0 0,0 0 0 0 0,1 0 1 0 0,-1-1-1 0 0,0 0 0 0 0,1 0 0 0 0,-1-1 0 0 0,0 0 0 0 0,1 0 1 0 0,-1 0-1 0 0,1-1 0 0 0,-1 0 0 0 0,0 0 0 0 0,0-1 1 0 0,1 1-1 0 0,1-2-3 0 0,9-12-205 0 0,-1 0 1 0 0,0-1 0 0 0,-1 0-1 0 0,-1-1 1 0 0,0-1-1 0 0,-1-1 1 0 0,-2 1-1 0 0,0-2 1 0 0,0 0 0 0 0,-2 0-1 0 0,-1-1 1 0 0,0 0-1 0 0,4-21 205 0 0,0 10-154 0 0,46-174 2170 0 0,-58 204-1816 0 0,-23-17 419 0 0,17 23-593 0 0,1 2 0 0 0,-1-1 0 0 0,1 0 0 0 0,0 1 0 0 0,0 0 0 0 0,0 0 0 0 0,1 1 0 0 0,0-1 0 0 0,0 1-1 0 0,1 0 1 0 0,0 0 0 0 0,0 0 0 0 0,1 1 0 0 0,0-1 0 0 0,0 1 0 0 0,0-1 0 0 0,1 3-26 0 0,0-7 7 0 0,-4 13-81 0 0,1-1 1 0 0,0 1 0 0 0,1 0 0 0 0,1 0-1 0 0,0 0 1 0 0,1 0 0 0 0,1 0 0 0 0,1 0 0 0 0,0 0-1 0 0,3 13 74 0 0,1-12-581 0 0,0-1-1 0 0,1 0 0 0 0,1 0 0 0 0,1 0 1 0 0,0-1-1 0 0,1 0 0 0 0,1 0 0 0 0,0-1 0 0 0,1 0 1 0 0,2 1 581 0 0,9 3-1264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1:2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2 297 2052 0 0,'0'0'522'0'0,"-2"-16"2345"0"0,146 333-2263 0 0,-16-100 408 0 0,-127-214-985 0 0,0-1 1 0 0,0 0-1 0 0,1 0 1 0 0,-1 0-1 0 0,1-1 1 0 0,-1 1-1 0 0,1 0 1 0 0,0 0-1 0 0,0-1 1 0 0,0 1-1 0 0,0-1 1 0 0,0 0-1 0 0,0 0 1 0 0,0 1-1 0 0,0-1 1 0 0,0 0-1 0 0,1-1 1 0 0,-1 1-1 0 0,0 0 1 0 0,1-1-1 0 0,-1 1 1 0 0,0-1-1 0 0,1 0 1 0 0,-1 0-1 0 0,1 0 1 0 0,-1 0-1 0 0,0 0 1 0 0,1 0-1 0 0,-1-1 1 0 0,1 1-1 0 0,-1-1 1 0 0,0 0-1 0 0,0 1 1 0 0,1-1-1 0 0,-1 0 1 0 0,0 0-1 0 0,0-1 1 0 0,0 1 0 0 0,0 0-1 0 0,0-1 1 0 0,1 0-28 0 0,78-81 138 0 0,-67 67-123 0 0,195-238 56 0 0,-183 244-395 0 0,-22 48 138 0 0,-4-30 192 0 0,-1 3 10 0 0,1 1 1 0 0,0-1 0 0 0,0 1 0 0 0,1-1-1 0 0,0 1 1 0 0,1-1 0 0 0,0 1 0 0 0,1-1-1 0 0,1 0 1 0 0,-1 0 0 0 0,2 0 0 0 0,-1-1-1 0 0,2 1 1 0 0,-1-1 0 0 0,1-1-1 0 0,1 1 1 0 0,0-1 0 0 0,0 0 0 0 0,1 0-1 0 0,0-1 1 0 0,0 0 0 0 0,1 0 0 0 0,0-1-1 0 0,1 0 1 0 0,-1-1 0 0 0,1 0 0 0 0,1-1-1 0 0,-1 0 1 0 0,1 0 0 0 0,-1-1-1 0 0,5 1-16 0 0,9-1 56 0 0,0 0 0 0 0,1-2 0 0 0,-1-1-1 0 0,0 0 1 0 0,1-2 0 0 0,-1-1-1 0 0,0-1 1 0 0,0-1 0 0 0,0-1-1 0 0,0-1 1 0 0,-1-1 0 0 0,0-1-1 0 0,0-1 1 0 0,-1-1 0 0 0,0-1 0 0 0,-1-1-1 0 0,12-9-55 0 0,-29 18 21 0 0,0 0-1 0 0,0 0 1 0 0,0 0 0 0 0,0-1-1 0 0,0 1 1 0 0,-1-1 0 0 0,1 0-1 0 0,-1 0 1 0 0,0-1 0 0 0,0 1-1 0 0,-1-1 1 0 0,1 1 0 0 0,-1-1-1 0 0,0 0 1 0 0,0 0-1 0 0,-1 1 1 0 0,1-1 0 0 0,-1-1-1 0 0,0 1 1 0 0,-1 0 0 0 0,1 0-1 0 0,-1 0 1 0 0,0-3-21 0 0,-8-7 18 0 0,0 1 0 0 0,-1 0-1 0 0,-1 1 1 0 0,0 0 0 0 0,-1 1 0 0 0,0 0 0 0 0,-1 0 0 0 0,0 1-1 0 0,-1 1 1 0 0,0 0 0 0 0,-1 1 0 0 0,0 0 0 0 0,0 1 0 0 0,-1 1-1 0 0,0 0 1 0 0,0 1 0 0 0,-1 1 0 0 0,-10-3-18 0 0,-45-23-126 0 0,69 30 61 0 0,1 1 1 0 0,-1-1 0 0 0,0 1 0 0 0,1-1-1 0 0,-1 1 1 0 0,0-1 0 0 0,1 0-1 0 0,-1 0 1 0 0,1 0 0 0 0,-1 0 0 0 0,1 0-1 0 0,-1 0 1 0 0,1 0 0 0 0,0-1 0 0 0,0 1-1 0 0,0 0 1 0 0,-1-1 0 0 0,1 1 0 0 0,0-1-1 0 0,1 1 1 0 0,-1-1 0 0 0,0 1 0 0 0,0-1-1 0 0,1 0 1 0 0,-1 1 0 0 0,1-1 0 0 0,-1 0-1 0 0,1 0 1 0 0,0 1 0 0 0,0-1-1 0 0,0 0 1 0 0,0 0 0 0 0,0 1 0 0 0,0-1-1 0 0,0 0 1 0 0,0 0 0 0 0,1 0 0 0 0,-1 1-1 0 0,1-1 1 0 0,-1 0 0 0 0,1 1 0 0 0,0-1-1 0 0,0 1 1 0 0,0-1 0 0 0,0 1 0 0 0,0-2 64 0 0,69-55-4283 0 0,-39 41 3002 0 0</inkml:trace>
  <inkml:trace contextRef="#ctx0" brushRef="#br0" timeOffset="638.516">1537 60 1044 0 0,'1'-1'157'0'0,"0"0"1"0"0,1 0-1 0 0,-1-1 0 0 0,0 1 1 0 0,0 0-1 0 0,0 0 0 0 0,0-1 0 0 0,0 1 1 0 0,-1-1-1 0 0,1 1 0 0 0,0 0 1 0 0,-1-1-1 0 0,1 0 0 0 0,-1 1 1 0 0,1-1-1 0 0,-1 1 0 0 0,0-1 0 0 0,0 0 1 0 0,0 1-1 0 0,0-1 0 0 0,0 1 1 0 0,0-1-1 0 0,0 0 0 0 0,0 1 1 0 0,0-1-1 0 0,-1 1 0 0 0,1-1 0 0 0,-1 1 1 0 0,1-1-1 0 0,-1 1 0 0 0,0-1 1 0 0,0 1-1 0 0,1-1 0 0 0,-1 1 1 0 0,0 0-1 0 0,0-1 0 0 0,0 1 0 0 0,-1 0 1 0 0,1 0-1 0 0,-1-1-157 0 0,-27 67 342 0 0,16 131-129 0 0,48-32-106 0 0,46 142 482 0 0,-67-402 66 0 0,-10 80-657 0 0,0 0 0 0 0,1 1 0 0 0,1-1 0 0 0,0 1 0 0 0,1 0 0 0 0,1 0 0 0 0,0 1 0 0 0,1 0 0 0 0,0 0 0 0 0,1 1 0 0 0,1 1 0 0 0,6-6 2 0 0,-14 17-11 0 0,0 1 1 0 0,0 0 0 0 0,0 0 0 0 0,0 0 0 0 0,0 1 0 0 0,0-1-1 0 0,0 1 1 0 0,0 0 0 0 0,0 0 0 0 0,-1-1 0 0 0,1 2 0 0 0,0-1-1 0 0,0 0 1 0 0,-1 1 0 0 0,1-1 0 0 0,-1 1 0 0 0,1 0 0 0 0,-1 0-1 0 0,0 0 1 0 0,0 0 0 0 0,0 0 0 0 0,0 0 0 0 0,0 0 0 0 0,0 1-1 0 0,-1-1 1 0 0,1 1 0 0 0,-1 0 0 0 0,1-1 0 0 0,-1 1 0 0 0,0 0 0 0 0,0 0-1 0 0,0 0 1 0 0,-1-1 0 0 0,1 1 0 0 0,-1 0 0 0 0,1 3 10 0 0,7 10-3 0 0,-5-8 5 0 0,0-1 0 0 0,1 0 0 0 0,-1 0 0 0 0,1 0 0 0 0,0-1 1 0 0,1 0-1 0 0,0 1 0 0 0,0-1 0 0 0,0-1 0 0 0,1 1 0 0 0,0-1 0 0 0,0 0 0 0 0,0 0 0 0 0,0-1 1 0 0,1 0-1 0 0,0 0 0 0 0,0 0 0 0 0,0-1 0 0 0,0 0 0 0 0,1 0 0 0 0,-1-1 0 0 0,1 0 0 0 0,-1 0 1 0 0,1-1-1 0 0,0 0 0 0 0,0 0 0 0 0,0-1 0 0 0,-1 0 0 0 0,3-1-2 0 0,1-1-20 0 0,0-1 0 0 0,0-1 0 0 0,-1 0 0 0 0,0 0 1 0 0,1-1-1 0 0,-2-1 0 0 0,1 1 0 0 0,-1-2 0 0 0,1 1 0 0 0,-2-1 0 0 0,1 0 0 0 0,-1-1 0 0 0,0 0 0 0 0,-1-1 0 0 0,0 1 1 0 0,0-1-1 0 0,0-1 0 0 0,-2 1 0 0 0,1-1 0 0 0,-1 0 0 0 0,0 0 0 0 0,-1-1 0 0 0,2-7 20 0 0,-7 16-4 0 0,1-1-1 0 0,-1 1 0 0 0,1 0 1 0 0,-1 0-1 0 0,0 0 1 0 0,0 0-1 0 0,0 0 1 0 0,0 0-1 0 0,0 0 0 0 0,-1 0 1 0 0,1 0-1 0 0,0 1 1 0 0,-1-1-1 0 0,1 0 1 0 0,-1 1-1 0 0,0-1 1 0 0,0 1-1 0 0,0 0 0 0 0,1-1 1 0 0,-1 1-1 0 0,0 0 1 0 0,0 0-1 0 0,0 0 1 0 0,-1 1-1 0 0,1-1 0 0 0,0 0 1 0 0,0 1-1 0 0,0-1 1 0 0,-1 1-1 0 0,1 0 1 0 0,0 0-1 0 0,0 0 0 0 0,-1 0 1 0 0,1 0-1 0 0,0 0 1 0 0,0 1-1 0 0,-1-1 1 0 0,1 1-1 0 0,0-1 1 0 0,0 1-1 0 0,0 0 0 0 0,0 0 1 0 0,0 0-1 0 0,0 0 1 0 0,0 0-1 0 0,0 1 1 0 0,0-1-1 0 0,1 0 0 0 0,-1 1 1 0 0,0 0-1 0 0,1-1 1 0 0,-2 2 4 0 0,0-1-16 0 0,0-1-1 0 0,-1 1 1 0 0,1 1 0 0 0,0-1 0 0 0,0 0 0 0 0,0 1-1 0 0,1-1 1 0 0,-1 1 0 0 0,1 0 0 0 0,-1 0 0 0 0,1 0-1 0 0,0 0 1 0 0,0 0 0 0 0,0 1 0 0 0,0-1 0 0 0,1 1-1 0 0,-1-1 1 0 0,1 1 0 0 0,0 0 0 0 0,0-1-1 0 0,0 1 1 0 0,1 0 0 0 0,0 0 0 0 0,-1-1 0 0 0,1 1-1 0 0,0 0 1 0 0,1 0 0 0 0,-1 0 0 0 0,1-1 0 0 0,-1 1-1 0 0,1 0 1 0 0,0-1 0 0 0,1 1 0 0 0,-1 0 0 0 0,0-1-1 0 0,1 0 1 0 0,0 1 0 0 0,0-1 0 0 0,0 0 0 0 0,0 0-1 0 0,1 0 1 0 0,-1 0 0 0 0,1 0 0 0 0,0 0 0 0 0,0-1-1 0 0,-1 0 1 0 0,2 1 0 0 0,-1-1 0 0 0,0 0 0 0 0,0 0-1 0 0,1-1 1 0 0,-1 1 0 0 0,2 0 16 0 0,42-16-4111 0 0,-37 3 2902 0 0</inkml:trace>
  <inkml:trace contextRef="#ctx0" brushRef="#br0" timeOffset="890.034">2108 144 2036 0 0,'0'-3'1136'0'0,"0"0"-364"0"0,0 1-228 0 0,0 1-208 0 0,0-1-160 0 0,3 2-16 0 0,-1 0-412 0 0,-2-1-20 0 0,0 1-236 0 0,0 1-312 0 0,3-1-324 0 0,-3 2-24 0 0</inkml:trace>
  <inkml:trace contextRef="#ctx0" brushRef="#br0" timeOffset="1293.168">2537 48 1036 0 0,'0'0'149'0'0,"0"1"0"0"0,0-1-1 0 0,0 1 1 0 0,0-1 0 0 0,0 0-1 0 0,0 1 1 0 0,0-1 0 0 0,0 1-1 0 0,0-1 1 0 0,0 1 0 0 0,1-1 0 0 0,-1 0-1 0 0,0 1 1 0 0,0-1 0 0 0,0 1-1 0 0,0-1 1 0 0,1 0 0 0 0,-1 1 0 0 0,0-1-1 0 0,1 0 1 0 0,-1 1 0 0 0,0-1-1 0 0,1 0 1 0 0,-1 1 0 0 0,0-1 0 0 0,1 0-1 0 0,-1 0 1 0 0,0 1 0 0 0,1-1-1 0 0,-1 0 1 0 0,1 0 0 0 0,-1 0 0 0 0,0 0-1 0 0,1 0 1 0 0,-1 1 0 0 0,1-1-1 0 0,-1 0 1 0 0,1 0 0 0 0,-1 0 0 0 0,1 0-149 0 0,-22 43 244 0 0,6-13-126 0 0,2 0 0 0 0,0 1 0 0 0,2 0 0 0 0,2 1 0 0 0,0 0 1 0 0,3 0-1 0 0,0 1 0 0 0,2 0 0 0 0,2 0 0 0 0,1 29-118 0 0,0-53 41 0 0,1 1 0 0 0,1 0 1 0 0,0 0-1 0 0,0-1 0 0 0,1 1 0 0 0,0-1 0 0 0,0 1 1 0 0,1-1-1 0 0,1 0 0 0 0,-1 0 0 0 0,2 0 0 0 0,-1 0 1 0 0,1-1-1 0 0,0 0 0 0 0,1 0 0 0 0,0 0 0 0 0,0-1 1 0 0,1 0-1 0 0,-1 0 0 0 0,2 0 0 0 0,-1-1 0 0 0,1 0 0 0 0,0 0 1 0 0,0-1-1 0 0,0 0 0 0 0,1-1 0 0 0,0 0 0 0 0,0 0 1 0 0,0-1-1 0 0,0 0 0 0 0,1 0 0 0 0,0-1-41 0 0,-3 0-24 0 0,1-1-1 0 0,0 0 1 0 0,-1 0 0 0 0,1 0-1 0 0,0-1 1 0 0,-1 0-1 0 0,1-1 1 0 0,0 0 0 0 0,-1 0-1 0 0,1-1 1 0 0,-1 1-1 0 0,1-2 1 0 0,-1 1 0 0 0,0-1-1 0 0,0 0 1 0 0,0 0-1 0 0,0-1 1 0 0,-1 0 0 0 0,1-1-1 0 0,-1 1 1 0 0,0-1-1 0 0,0 0 1 0 0,-1 0 0 0 0,1-1-1 0 0,-1 0 1 0 0,-1 0-1 0 0,1 0 1 0 0,-1-1 0 0 0,0 1-1 0 0,0-1 1 0 0,-1 0-1 0 0,0 0 1 0 0,0 0 0 0 0,0 0-1 0 0,-1-1 1 0 0,-1 1-1 0 0,1-1 1 0 0,-1 1 0 0 0,0-1-1 0 0,-1-5 25 0 0,-2 7-5 0 0,0 1 0 0 0,0-1 0 0 0,-1 1 0 0 0,0 0 0 0 0,0 0 0 0 0,-1 0 0 0 0,1 1 0 0 0,-1-1 0 0 0,0 1 0 0 0,0 0 0 0 0,-1 0 0 0 0,1 0 0 0 0,-1 1 0 0 0,0-1 0 0 0,0 1 0 0 0,0 0 0 0 0,0 1 0 0 0,-1-1 0 0 0,1 1 0 0 0,-1 0 0 0 0,1 0 0 0 0,-1 1 0 0 0,0 0 0 0 0,1 0-1 0 0,-1 0 1 0 0,0 1 0 0 0,0-1 0 0 0,0 1 0 0 0,0 1 0 0 0,0-1 0 0 0,1 1 0 0 0,-1 0 0 0 0,0 0 0 0 0,0 1 0 0 0,1 0 0 0 0,-1 0 0 0 0,1 0 0 0 0,0 1 0 0 0,-1 0 5 0 0,4-3 0 0 0,0 0-1 0 0,-1 1 0 0 0,1-1 1 0 0,0 1-1 0 0,0 0 1 0 0,0 0-1 0 0,0 0 0 0 0,0 0 1 0 0,0 0-1 0 0,0 0 1 0 0,0 0-1 0 0,0 1 0 0 0,1-1 1 0 0,-1 1-1 0 0,0-1 1 0 0,1 1-1 0 0,-1 0 0 0 0,1-1 1 0 0,0 1-1 0 0,-1 0 1 0 0,1 0-1 0 0,0 0 0 0 0,0 0 1 0 0,0 0-1 0 0,1 0 1 0 0,-1 1-1 0 0,0-1 0 0 0,1 0 1 0 0,-1 0-1 0 0,1 0 1 0 0,0 1-1 0 0,0-1 0 0 0,0 0 1 0 0,0 0-1 0 0,0 1 1 0 0,0-1-1 0 0,1 0 1 0 0,-1 0-1 0 0,1 1 0 0 0,-1-1 1 0 0,1 0-1 0 0,0 0 1 0 0,0 0-1 0 0,0 0 0 0 0,0 0 1 0 0,0 0-1 0 0,1 0 1 0 0,-1 0-1 0 0,0-1 0 0 0,1 1 1 0 0,0 0-1 0 0,0 0 1 0 0,107 59 190 0 0,25-40-1115 0 0,-42-19-3346 0 0,-74-2 3048 0 0</inkml:trace>
  <inkml:trace contextRef="#ctx0" brushRef="#br0" timeOffset="1543.154">2305 318 3684 0 0,'5'-3'1096'0'0,"14"-5"-143"0"0,10 1-229 0 0,4-1-208 0 0,4 2-248 0 0,6-1-228 0 0,5 1-4 0 0,2 0-836 0 0,3 1-573 0 0,-2-2 81 0 0,2-1 40 0 0,-5 2 172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1:35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39 134 1060 0 0,'14'-11'2876'0'0,"-10"18"-315"0"0,-2 9-2407 0 0,81 341 1106 0 0,-82-331-3023 0 0,-1-20-1886 0 0,0-6 3649 0 0,0 0-1207 0 0</inkml:trace>
  <inkml:trace contextRef="#ctx0" brushRef="#br0" timeOffset="264.519">437 95 1612 0 0,'0'1'112'0'0,"-1"-1"0"0"0,1 0 1 0 0,0 0-1 0 0,-1 0 0 0 0,1 0 0 0 0,-1 1 0 0 0,1-1 0 0 0,-1 0 0 0 0,1 0 0 0 0,-1 0 0 0 0,1 0 1 0 0,0 0-1 0 0,-1 0 0 0 0,1 0 0 0 0,-1 0 0 0 0,1 0 0 0 0,-1 0 0 0 0,1-1 0 0 0,-1 1 1 0 0,1 0-1 0 0,0 0 0 0 0,-1 0 0 0 0,1 0 0 0 0,-1-1 0 0 0,1 1 0 0 0,0 0 0 0 0,-1 0 0 0 0,1-1 1 0 0,0 1-1 0 0,-1 0 0 0 0,1-1 0 0 0,0 1 0 0 0,-1 0 0 0 0,1-1 0 0 0,0 1 0 0 0,0 0 1 0 0,-1-1-1 0 0,1 1 0 0 0,0-1 0 0 0,0 1 0 0 0,0-1 0 0 0,0 1 0 0 0,-1-1-112 0 0,-24 43 1110 0 0,17-26-1008 0 0,1 0-1 0 0,1 0 0 0 0,0 0 0 0 0,2 1 1 0 0,-1 0-1 0 0,2 0 0 0 0,0 0 1 0 0,2 0-1 0 0,0 1 0 0 0,0-1 0 0 0,2 0 1 0 0,0 1-1 0 0,1-1 0 0 0,0 0 1 0 0,2 0-1 0 0,0 0 0 0 0,1-1 0 0 0,0 1 1 0 0,2-1-1 0 0,0 0 0 0 0,0-1 1 0 0,9 12-102 0 0,-14-25-151 0 0,0 1 1 0 0,1 0 0 0 0,-1-1-1 0 0,0 1 1 0 0,0 0 0 0 0,-1 0 0 0 0,1 0-1 0 0,0 0 1 0 0,-1 0 0 0 0,0 0 0 0 0,0 1-1 0 0,0-1 1 0 0,0 0 0 0 0,0 1-1 0 0,-1-1 1 0 0,0 0 0 0 0,1 1 0 0 0,-1-1-1 0 0,0 1 1 0 0,-1-1 0 0 0,1 1-1 0 0,-1-1 1 0 0,1 0 0 0 0,-1 1 0 0 0,0-1-1 0 0,0 0 1 0 0,-1 0 0 0 0,1 0 0 0 0,-1 1-1 0 0,1-2 1 0 0,-1 1 0 0 0,0 0-1 0 0,0 0 1 0 0,0 0 0 0 0,0-1 0 0 0,-1 1-1 0 0,1-1 1 0 0,-1 0 0 0 0,0 0-1 0 0,1 0 1 0 0,-1 0 0 0 0,0 0 0 0 0,-1 0 150 0 0,-21 11-1146 0 0</inkml:trace>
  <inkml:trace contextRef="#ctx0" brushRef="#br0" timeOffset="510.908">74 679 2748 0 0,'280'-40'6365'0'0,"-89"41"-7699"0"0,-75 0-3200 0 0,-103-1 3329 0 0</inkml:trace>
  <inkml:trace contextRef="#ctx0" brushRef="#br0" timeOffset="762.479">2 65 1908 0 0,'-1'-10'3805'0'0,"60"-14"-2492"0"0,-15 14-1082 0 0,1 2 0 0 0,-1 2 0 0 0,1 2 0 0 0,0 2 0 0 0,0 1 0 0 0,7 4-231 0 0,164 35-4978 0 0,-180-27 3704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1:3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1256 0 0,'25'-84'2909'0'0,"-18"48"-1395"0"0,-12 52-1415 0 0,1 0 1 0 0,0 1 0 0 0,1-1 0 0 0,1 1 0 0 0,1-1-1 0 0,0 1 1 0 0,1 0 0 0 0,1 0 0 0 0,2 6-100 0 0,-2 28 207 0 0,12 192 397 0 0,27 178 549 0 0,1-490 470 0 0,-33 51-1598 0 0,0 0-1 0 0,0 1 1 0 0,2 0-1 0 0,0 0 1 0 0,1 1-1 0 0,1 0 1 0 0,0 1-1 0 0,1 1 1 0 0,1 0 0 0 0,0 0-1 0 0,1 1 1 0 0,0 1-1 0 0,1 1 1 0 0,0 0-1 0 0,1 1 1 0 0,0 1-1 0 0,1 0 1 0 0,0 2-1 0 0,7-3-24 0 0,-23 10 0 0 0,0 0 0 0 0,0 0 0 0 0,1 0 0 0 0,-1 0-1 0 0,0 0 1 0 0,0 0 0 0 0,0 0 0 0 0,0 1 0 0 0,0-1-1 0 0,0 1 1 0 0,0-1 0 0 0,0 1 0 0 0,0 0 0 0 0,0 0-1 0 0,0 0 1 0 0,0 0 0 0 0,0 0 0 0 0,0 1 0 0 0,-1-1-1 0 0,1 0 1 0 0,-1 1 0 0 0,1-1 0 0 0,-1 1 0 0 0,1 0-1 0 0,-1-1 1 0 0,0 1 0 0 0,0 0 0 0 0,0 0 0 0 0,0 0-1 0 0,0 0 1 0 0,0 0 0 0 0,0 0 0 0 0,-1 0 0 0 0,1 0 0 0 0,-1 0-1 0 0,0 0 1 0 0,1 0 0 0 0,-1 0 0 0 0,0 1 0 0 0,0-1-1 0 0,0 0 1 0 0,-1 0 0 0 0,1 0 0 0 0,0 0 0 0 0,-1 0-1 0 0,1 0 1 0 0,-1 0 0 0 0,0 1 0 0 0,-7 11-12 0 0,0 0-1 0 0,-1-1 1 0 0,0 0-1 0 0,-1 0 1 0 0,-1-1 0 0 0,0 0-1 0 0,0-1 1 0 0,-1 0-1 0 0,-1-1 1 0 0,0 0 0 0 0,0-1-1 0 0,-1-1 1 0 0,0 0-1 0 0,0-1 1 0 0,-3 1 12 0 0,-43 0-1136 0 0,59-9 1045 0 0,0 1 0 0 0,-1 0 0 0 0,1-1-1 0 0,0 1 1 0 0,0 0 0 0 0,0-1 0 0 0,0 1-1 0 0,0-1 1 0 0,1 0 0 0 0,-1 1-1 0 0,0-1 1 0 0,0 0 0 0 0,0 0 0 0 0,0 1-1 0 0,1-1 1 0 0,-1 0 0 0 0,0 0 0 0 0,1 0-1 0 0,-1 0 1 0 0,1 0 0 0 0,-1 0-1 0 0,1 0 1 0 0,-1 0 0 0 0,1 0 0 0 0,0 0-1 0 0,-1 0 1 0 0,1 0 0 0 0,0 0 0 0 0,0 0-1 0 0,0-1 1 0 0,0 1 0 0 0,0 0-1 0 0,0 0 1 0 0,0 0 0 0 0,0 0 0 0 0,0 0-1 0 0,1 0 1 0 0,-1 0 0 0 0,0 0 0 0 0,1 0-1 0 0,-1-1 1 0 0,1 2 0 0 0,-1-1-1 0 0,1 0 1 0 0,0 0 0 0 0,-1 0 0 0 0,1 0-1 0 0,0 0 1 0 0,-1 0 0 0 0,1 0 91 0 0,11-21-1195 0 0,3 0 82 0 0</inkml:trace>
  <inkml:trace contextRef="#ctx0" brushRef="#br0" timeOffset="310.193">746 597 1836 0 0,'-36'16'1805'0'0,"24"-12"-1611"0"0,-1 1 0 0 0,1 0 0 0 0,0 0 0 0 0,0 1 0 0 0,1 1 0 0 0,0 0 0 0 0,0 0 0 0 0,0 1 0 0 0,1 0 0 0 0,0 1 0 0 0,1 0 0 0 0,0 1 0 0 0,0 0 0 0 0,1 0 0 0 0,-2 5-194 0 0,11-12 56 0 0,0 0-1 0 0,1 0 1 0 0,-1 0-1 0 0,0-1 1 0 0,1 1-1 0 0,0 0 0 0 0,-1 0 1 0 0,1-1-1 0 0,0 1 1 0 0,1-1-1 0 0,-1 0 1 0 0,0 0-1 0 0,1 1 1 0 0,-1-2-1 0 0,1 1 1 0 0,0 0-1 0 0,-1 0 0 0 0,1-1 1 0 0,0 1-1 0 0,0-1 1 0 0,0 0-1 0 0,0 0 1 0 0,0 0-1 0 0,0-1 1 0 0,0 1-1 0 0,1-1 1 0 0,-1 1-1 0 0,0-1 0 0 0,0 0 1 0 0,0 0-1 0 0,1 0 1 0 0,-1-1-1 0 0,0 1 1 0 0,1-1-56 0 0,3 1 73 0 0,-2 2-45 0 0,-1-1 0 0 0,1 0-1 0 0,-1 0 1 0 0,1-1 0 0 0,0 1 0 0 0,0-1-1 0 0,-1 0 1 0 0,1-1 0 0 0,0 1 0 0 0,-1-1-1 0 0,1 0 1 0 0,0 0 0 0 0,-1 0 0 0 0,1 0-1 0 0,-1-1 1 0 0,0 0 0 0 0,1 0 0 0 0,-1 0-1 0 0,0-1 1 0 0,0 1 0 0 0,0-1 0 0 0,-1 0-1 0 0,1 0 1 0 0,-1 0 0 0 0,1-1 0 0 0,1-2-28 0 0,-7 2-113 0 0,1-1 0 0 0,-1 1 0 0 0,-1 0 0 0 0,1-1 0 0 0,-1 1 0 0 0,1 0 0 0 0,-1 0 0 0 0,0 1 0 0 0,-1-1 1 0 0,1 0-1 0 0,-1 1 0 0 0,1 0 0 0 0,-1 0 0 0 0,0 0 0 0 0,0 1 0 0 0,0-1 0 0 0,0 1 0 0 0,-1 0 0 0 0,1 0 1 0 0,-1 0-1 0 0,1 1 0 0 0,-1-1 0 0 0,0 1 0 0 0,0 0 0 0 0,1 1 0 0 0,-5-1 113 0 0,4-1-292 0 0,-48-16-3071 0 0,41 13 2202 0 0</inkml:trace>
  <inkml:trace contextRef="#ctx0" brushRef="#br0" timeOffset="759.281">860 609 1028 0 0,'5'-8'3719'0'0,"16"48"-2959"0"0,-1 107 1716 0 0,62-225-1691 0 0,39-31-1132 0 0,-127 118 296 0 0,0 1 0 0 0,0 0 0 0 0,1 0 0 0 0,0 1-1 0 0,1 0 1 0 0,0 0 0 0 0,1 0 0 0 0,0 0-1 0 0,1 0 1 0 0,0 0 0 0 0,0 1 0 0 0,1 6 51 0 0,1-14-18 0 0,-1 1 0 0 0,1-1 0 0 0,0 1 0 0 0,0 0 0 0 0,1-1 0 0 0,-1 1 0 0 0,1-1 0 0 0,0 1 0 0 0,0-1 0 0 0,1 0 0 0 0,-1 1 0 0 0,1-1-1 0 0,0 0 1 0 0,0 0 0 0 0,0 0 0 0 0,1 0 0 0 0,-1 0 0 0 0,1-1 0 0 0,0 1 0 0 0,0-1 0 0 0,0 0 0 0 0,1 0 0 0 0,-1 0 0 0 0,1 0 0 0 0,0 0 0 0 0,0-1 0 0 0,0 0 0 0 0,0 1 0 0 0,0-2 0 0 0,0 1 0 0 0,0 0 0 0 0,1-1 0 0 0,-1 0 0 0 0,5 1 18 0 0,103 11-3884 0 0,-77-13 2510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2:3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747 206 876 0 0,'99'-48'2394'0'0,"-45"13"742"0"0,-54 34-3091 0 0,-1-19 203 0 0,-7 11-227 0 0,0 0-1 0 0,-1 1 1 0 0,1 0-1 0 0,-2 0 0 0 0,1 1 1 0 0,-1 0-1 0 0,0 1 1 0 0,0 0-1 0 0,-1 0 1 0 0,0 1-1 0 0,0 1 1 0 0,0 0-1 0 0,0 0 0 0 0,-1 1 1 0 0,0 0-1 0 0,1 1 1 0 0,-1 1-1 0 0,0 0 1 0 0,0 0-1 0 0,0 1 0 0 0,0 1 1 0 0,0 0-1 0 0,-8 2-20 0 0,-10 0-8 0 0,0 1 1 0 0,0 1-1 0 0,0 2 0 0 0,1 1 0 0 0,1 1 0 0 0,-1 2 0 0 0,1 0 0 0 0,1 2 1 0 0,0 1-1 0 0,1 1 0 0 0,1 2 0 0 0,0 0 0 0 0,1 2 0 0 0,1 0 0 0 0,1 2 1 0 0,1 0-1 0 0,1 1 0 0 0,0 2 0 0 0,2 0 0 0 0,1 0 0 0 0,1 2 0 0 0,1 0 1 0 0,1 1-1 0 0,1 0 0 0 0,2 1 0 0 0,1 1 0 0 0,1 0 0 0 0,-2 14 8 0 0,8-29 78 0 0,1-1-1 0 0,1 0 0 0 0,0 1 0 0 0,1-1 1 0 0,1 1-1 0 0,0 0 0 0 0,0-1 0 0 0,1 0 1 0 0,1 1-1 0 0,0-1 0 0 0,1 0 0 0 0,1-1 0 0 0,0 1 1 0 0,0-1-1 0 0,2 1 0 0 0,-1-2 0 0 0,1 1 1 0 0,1-1-1 0 0,0 0 0 0 0,1-1 0 0 0,0 0 1 0 0,0 0-1 0 0,1-1 0 0 0,0 0 0 0 0,1 0 1 0 0,0-1-1 0 0,0-1 0 0 0,1 0 0 0 0,0-1 1 0 0,0 0-1 0 0,1-1 0 0 0,-1 0 0 0 0,1-1 1 0 0,0 0-1 0 0,13 2-77 0 0,31 6 314 0 0,1-2 1 0 0,1-2 0 0 0,-1-3-1 0 0,1-2 1 0 0,17-4-315 0 0,-75 1 0 0 0,25 1-2128 0 0,-3-12-3568 0 0,-19 5 4442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2:39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1240 0 0,'0'0'351'0'0,"0"0"-4"0"0,0 0-73 0 0,0 0-20 0 0,0 0-14 0 0,0 0-14 0 0,0 0-24 0 0,0 0-14 0 0,0 0-1 0 0,0 0-15 0 0,0 0-11 0 0,0 0 14 0 0,0 0-4 0 0,0 0 17 0 0,0 0 16 0 0,0 0-15 0 0,0 0-3 0 0,0 0 67 0 0,0 0 49 0 0,0 0-41 0 0,0 0-56 0 0,0 0-15 0 0,0 0 51 0 0,6-5 29 0 0,10-2-138 0 0,1 0 0 0 0,0 1 0 0 0,0 1 0 0 0,0 0 0 0 0,1 2 0 0 0,-1 0 0 0 0,1 1 0 0 0,0 0 0 0 0,0 2 0 0 0,18 1-132 0 0,26-4 208 0 0,666-40 966 0 0,-657 37-894 0 0,-70 6-278 0 0,-1 0 39 0 0,29-1-3 0 0,-38 1-3449 0 0,-77 11-463 0 0,49-5 2679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2: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8 976 0 0,'68'23'3776'0'0,"215"-16"-220"0"0,-34-27-2583 0 0,70 4 110 0 0,-318 16-1270 0 0,-1 0-80 0 0,7-1-6301 0 0,-12 0 5358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2:41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 95 1184 0 0,'78'-37'2338'0'0,"-77"37"-2304"0"0,0-1-1 0 0,-1 0 1 0 0,1 1 0 0 0,0-1 0 0 0,-1 0 0 0 0,1 1 0 0 0,-1-1 0 0 0,1 0 0 0 0,-1 0-1 0 0,1 0 1 0 0,-1 1 0 0 0,1-1 0 0 0,-1 0 0 0 0,0 0 0 0 0,0 0 0 0 0,1 0 0 0 0,-1 0-1 0 0,0 0 1 0 0,0 0 0 0 0,0 0 0 0 0,0 0 0 0 0,0 0 0 0 0,0 1 0 0 0,0-1 0 0 0,0 0 0 0 0,-1 0-1 0 0,1 0 1 0 0,0 0 0 0 0,0 0 0 0 0,-1 0 0 0 0,1 0 0 0 0,0 1 0 0 0,-1-1 0 0 0,1 0-1 0 0,-1 0 1 0 0,0 0 0 0 0,1 1 0 0 0,-1-1 0 0 0,1 0 0 0 0,-1 1 0 0 0,0-1 0 0 0,0 0-1 0 0,1 1 1 0 0,-1-1 0 0 0,0 1 0 0 0,0 0 0 0 0,0-1 0 0 0,1 1 0 0 0,-1-1 0 0 0,0 1 0 0 0,0 0-1 0 0,0 0 1 0 0,0-1 0 0 0,0 1 0 0 0,0 0 0 0 0,0 0 0 0 0,0 0 0 0 0,0 0 0 0 0,0 0-1 0 0,0 0 1 0 0,1 1 0 0 0,-1-1 0 0 0,0 0 0 0 0,-1 0-34 0 0,-71-17 167 0 0,39 15-157 0 0,1 1 0 0 0,-1 2 0 0 0,0 2 1 0 0,1 1-1 0 0,0 1 0 0 0,0 2 1 0 0,0 1-1 0 0,1 2 0 0 0,0 1 0 0 0,1 1 1 0 0,1 2-1 0 0,-4 3-10 0 0,18-9 32 0 0,1 1 0 0 0,-1 0-1 0 0,2 1 1 0 0,-1 1 0 0 0,1 0 0 0 0,1 1 0 0 0,0 0-1 0 0,1 1 1 0 0,0 1 0 0 0,1 0 0 0 0,1 0 0 0 0,0 1-1 0 0,1 1 1 0 0,0-1 0 0 0,1 1 0 0 0,1 1 0 0 0,1 0-1 0 0,0-1 1 0 0,1 2 0 0 0,1-1 0 0 0,1 1-1 0 0,0-1 1 0 0,1 10-32 0 0,2-19 85 0 0,0 1 0 0 0,0-1-1 0 0,1 1 1 0 0,0-1 0 0 0,1 0-1 0 0,0 1 1 0 0,0-1 0 0 0,1 0 0 0 0,0 0-1 0 0,0 0 1 0 0,1-1 0 0 0,0 1-1 0 0,0-1 1 0 0,1 0 0 0 0,0 0-1 0 0,0-1 1 0 0,1 1 0 0 0,0-1 0 0 0,0 0-1 0 0,0 0 1 0 0,1-1 0 0 0,-1 0-1 0 0,1 0 1 0 0,1-1 0 0 0,-1 0-1 0 0,1 0 1 0 0,-1-1 0 0 0,1 1-1 0 0,0-2 1 0 0,0 1 0 0 0,1-1-85 0 0,48 11 312 0 0,1-2-1 0 0,0-3 1 0 0,0-3 0 0 0,1-2-1 0 0,-1-2 1 0 0,38-6-312 0 0,28 3-169 0 0,-67-11-1143 0 0,-54 13 1036 0 0,4-2-1504 0 0,-4-2-2702 0 0,-1 2 3282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2:4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134 841 1196 0 0,'0'0'402'0'0,"-22"5"3306"0"0,15-10-3604 0 0,-1 0-1 0 0,2-1 0 0 0,-1 1 0 0 0,1-1 1 0 0,0 0-1 0 0,0-1 0 0 0,0 0 0 0 0,1 0 0 0 0,0 0 1 0 0,1 0-1 0 0,-1-1 0 0 0,1 0 0 0 0,1 1 1 0 0,-1-2-1 0 0,2 1 0 0 0,-1 0 0 0 0,1-1 0 0 0,0 1 1 0 0,1-1-1 0 0,0 1 0 0 0,0-4-103 0 0,-5-18 65 0 0,1-1 1 0 0,1-1-1 0 0,2 1 1 0 0,1-1-1 0 0,2 1 0 0 0,1 0 1 0 0,1-1-1 0 0,1 1 0 0 0,2 0 1 0 0,2 1-1 0 0,0 0 1 0 0,2 0-1 0 0,2 0 0 0 0,0 2 1 0 0,2-1-1 0 0,1 2 0 0 0,9-12-65 0 0,-18 29 17 0 0,1 0 0 0 0,0 1 0 0 0,1 0 0 0 0,0 1 0 0 0,0-1 0 0 0,1 1 0 0 0,0 1 0 0 0,0 0 0 0 0,1 0 0 0 0,0 1 0 0 0,0 0-1 0 0,0 1 1 0 0,1 0 0 0 0,0 0 0 0 0,0 1 0 0 0,0 1 0 0 0,1 0 0 0 0,-1 0 0 0 0,1 1 0 0 0,-1 1 0 0 0,1 0 0 0 0,0 1 0 0 0,0 0-1 0 0,-1 0 1 0 0,1 1 0 0 0,0 1 0 0 0,-1 0 0 0 0,1 1 0 0 0,-1 0 0 0 0,0 0 0 0 0,0 1 0 0 0,5 3-17 0 0,-5-1-13 0 0,-1 0 1 0 0,-1 0-1 0 0,1 1 0 0 0,-1 1 1 0 0,0-1-1 0 0,0 1 1 0 0,-1 1-1 0 0,0 0 1 0 0,-1 0-1 0 0,0 0 0 0 0,0 1 1 0 0,-1 0-1 0 0,-1 0 1 0 0,1 1-1 0 0,-2-1 0 0 0,3 7 13 0 0,8 52 154 0 0,-2 0-1 0 0,-4 1 0 0 0,-2 0 0 0 0,-4 0 1 0 0,-4 43-154 0 0,13 42 237 0 0,-6-52 1556 0 0,10-61 381 0 0,-23-49-8268 0 0,-40-36 1948 0 0,29 28 2990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8:36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1 523 964 0 0,'88'73'2821'0'0,"-71"-65"-2646"0"0,2 0 1 0 0,-1-1-1 0 0,1-1 1 0 0,0-1-1 0 0,0 0 0 0 0,0-2 1 0 0,1 0-1 0 0,0-1 0 0 0,-1-1 1 0 0,1-1-1 0 0,0-1 1 0 0,-1 0-1 0 0,1-2 0 0 0,-1 0 1 0 0,1-1-1 0 0,-1-1 0 0 0,0-1 1 0 0,-1 0-1 0 0,0-2 1 0 0,0 0-1 0 0,0-1 0 0 0,-1-1 1 0 0,3-2-176 0 0,-16 9-3 0 0,0 0 1 0 0,0 1-1 0 0,0-1 1 0 0,-1-1-1 0 0,0 1 1 0 0,1 0-1 0 0,-1-1 1 0 0,-1 0-1 0 0,1 1 1 0 0,0-1-1 0 0,-1 0 0 0 0,0-1 1 0 0,0 1-1 0 0,0 0 1 0 0,0-1-1 0 0,-1 1 1 0 0,1-1-1 0 0,-1 1 1 0 0,-1-1-1 0 0,1 1 1 0 0,0-1-1 0 0,-1 0 1 0 0,0 0-1 0 0,0 1 1 0 0,-1-1-1 0 0,1 0 1 0 0,-1 1-1 0 0,0-1 1 0 0,0 1-1 0 0,-1-1 1 0 0,1 1-1 0 0,-1-1 1 0 0,0 1-1 0 0,0 0 1 0 0,0 0-1 0 0,-1 0 0 0 0,0 0 1 0 0,1 0-1 0 0,-1 1 1 0 0,-1-1-1 0 0,1 1 1 0 0,0 0-1 0 0,-1-1 1 0 0,0 2-1 0 0,1-1 1 0 0,-1 0-1 0 0,0 1 1 0 0,-1 0-1 0 0,1 0 1 0 0,-4-2 2 0 0,-143-19 65 0 0,141 23-54 0 0,-17 3 11 0 0,1 0 1 0 0,-1 2-1 0 0,1 1 1 0 0,1 1-1 0 0,-1 1 1 0 0,1 1-1 0 0,1 2 1 0 0,-6 3-23 0 0,24-12 5 0 0,0 0 1 0 0,0 0-1 0 0,0 1 0 0 0,1 0 1 0 0,-1 0-1 0 0,1 0 1 0 0,-1 1-1 0 0,1 0 0 0 0,0 0 1 0 0,1 0-1 0 0,-1 1 0 0 0,1 0 1 0 0,0-1-1 0 0,0 1 1 0 0,0 1-1 0 0,1-1 0 0 0,-1 1 1 0 0,1-1-1 0 0,1 1 1 0 0,-1 0-1 0 0,1 0 0 0 0,0 0 1 0 0,0 0-1 0 0,1 0 1 0 0,0 1-1 0 0,0-1 0 0 0,0 0 1 0 0,1 1-1 0 0,0-1 1 0 0,0 1-1 0 0,1-1 0 0 0,0 3-5 0 0,6 5 31 0 0,1-1 0 0 0,0 0 0 0 0,0 0-1 0 0,2-1 1 0 0,-1 0 0 0 0,2-1 0 0 0,-1 0-1 0 0,2 0 1 0 0,-1-1 0 0 0,1-1 0 0 0,1 0-1 0 0,0-1 1 0 0,0 0 0 0 0,0-1 0 0 0,15 6-31 0 0,229 66-3131 0 0,-186-71 418 0 0,-52-8 1398 0 0</inkml:trace>
  <inkml:trace contextRef="#ctx0" brushRef="#br0" timeOffset="311.735">626 481 1240 0 0,'12'3'262'0'0,"-1"1"0"0"0,1 1 0 0 0,-1 0 1 0 0,-1 1-1 0 0,1 0 0 0 0,-1 0 0 0 0,0 1 0 0 0,0 0 0 0 0,-1 1 0 0 0,0 0 0 0 0,-1 1 0 0 0,1 0 1 0 0,-2 0-1 0 0,1 1 0 0 0,-1-1 0 0 0,2 7-262 0 0,131 184 3333 0 0,-133-234-1444 0 0,68-256-1176 0 0,-47 239-1881 0 0,-1 28-4075 0 0,-25 23 2663 0 0,-2 0 1302 0 0</inkml:trace>
  <inkml:trace contextRef="#ctx0" brushRef="#br0" timeOffset="665.477">1521 608 988 0 0,'7'-4'150'0'0,"0"0"0"0"0,0 0 0 0 0,0-1 1 0 0,-1 0-1 0 0,0-1 0 0 0,0 1 0 0 0,0-1 0 0 0,-1 0 0 0 0,0 0 0 0 0,0-1 1 0 0,0 0-1 0 0,-1 0 0 0 0,0 0 0 0 0,-1 0 0 0 0,1 0 0 0 0,-1-1 0 0 0,1-5-150 0 0,-4 12 358 0 0,-15-17 299 0 0,9 14-559 0 0,-1 1 0 0 0,0-1 0 0 0,0 1 0 0 0,-1 1-1 0 0,1 0 1 0 0,0 0 0 0 0,-1 0 0 0 0,1 1 0 0 0,-1 0 0 0 0,0 0 0 0 0,1 1 0 0 0,-1 0-1 0 0,0 1 1 0 0,-4 0-98 0 0,-5-1 229 0 0,5-1-162 0 0,0 1 1 0 0,-1 0-1 0 0,1 1 0 0 0,-1 0 1 0 0,1 1-1 0 0,0 0 0 0 0,0 1 1 0 0,0 1-1 0 0,0 0 1 0 0,0 0-1 0 0,1 1 0 0 0,0 0 1 0 0,0 1-1 0 0,0 1 0 0 0,1 0 1 0 0,0 0-1 0 0,0 1 0 0 0,1 0 1 0 0,0 0-1 0 0,0 1 1 0 0,1 1-1 0 0,0-1 0 0 0,0 1 1 0 0,1 1-1 0 0,-3 6-67 0 0,10-11 14 0 0,-1-1 0 0 0,1 1 0 0 0,1 0 1 0 0,-1 0-1 0 0,1-1 0 0 0,0 1 0 0 0,0 0 0 0 0,1-1 0 0 0,-1 1 0 0 0,1-1 1 0 0,1 0-1 0 0,-1 1 0 0 0,1-1 0 0 0,0 0 0 0 0,0 0 0 0 0,0-1 0 0 0,0 1 0 0 0,1-1 1 0 0,0 0-1 0 0,0 1 0 0 0,0-2 0 0 0,1 1 0 0 0,-1 0 0 0 0,1-1 0 0 0,0 0 1 0 0,0 0-1 0 0,5 2-14 0 0,153 50-1418 0 0,-71-71-2036 0 0,-72 6 2238 0 0</inkml:trace>
  <inkml:trace contextRef="#ctx0" brushRef="#br0" timeOffset="1054.417">1625 557 1216 0 0,'0'-2'79'0'0,"1"-1"0"0"0,-1 1 1 0 0,1 0-1 0 0,-1-1 0 0 0,1 1 0 0 0,0 0 0 0 0,0 0 0 0 0,0 0 1 0 0,0 0-1 0 0,0-1 0 0 0,0 1 0 0 0,1 1 0 0 0,-1-1 0 0 0,1 0 1 0 0,-1 0-1 0 0,1 1 0 0 0,0-1 0 0 0,0 0 0 0 0,0 1 1 0 0,0 0-1 0 0,0-1 0 0 0,0 1 0 0 0,0 0 0 0 0,0 0 0 0 0,0 0 1 0 0,1 1-1 0 0,-1-1 0 0 0,0 0 0 0 0,0 1 0 0 0,1-1 0 0 0,-1 1 1 0 0,0 0-1 0 0,1 0 0 0 0,-1 0 0 0 0,1 0 0 0 0,-1 0 0 0 0,0 1 1 0 0,1-1-1 0 0,1 1-79 0 0,4 3 113 0 0,-1 1 0 0 0,0 0 0 0 0,0 0-1 0 0,0 0 1 0 0,-1 1 0 0 0,0 0 0 0 0,0 0 0 0 0,0 0 0 0 0,-1 1 0 0 0,0 0 0 0 0,0 0 0 0 0,0 1 0 0 0,-1-1 0 0 0,0 1 0 0 0,-1 0 0 0 0,0 0 0 0 0,0 0 0 0 0,-1 0 0 0 0,0 0-1 0 0,0 1 1 0 0,-1-1 0 0 0,0 1 0 0 0,0 3-113 0 0,-1-12 22 0 0,0 1 0 0 0,-1-1-1 0 0,1 1 1 0 0,0-1-1 0 0,0 1 1 0 0,-1-1 0 0 0,1 1-1 0 0,-1-1 1 0 0,1 1 0 0 0,0-1-1 0 0,-1 1 1 0 0,1-1 0 0 0,-1 0-1 0 0,1 1 1 0 0,-1-1-1 0 0,1 1 1 0 0,-1-1 0 0 0,1 0-1 0 0,-1 0 1 0 0,1 1 0 0 0,-1-1-1 0 0,0 0 1 0 0,1 0-1 0 0,-1 0 1 0 0,1 0 0 0 0,-1 0-1 0 0,1 0 1 0 0,-1 1 0 0 0,0-2-1 0 0,1 1 1 0 0,-1 0 0 0 0,0 0-1 0 0,1 0 1 0 0,-1 0-1 0 0,1 0 1 0 0,-1 0 0 0 0,1 0-1 0 0,-1-1 1 0 0,0 1 0 0 0,1 0-1 0 0,-1-1 1 0 0,1 1 0 0 0,-1 0-1 0 0,1-1 1 0 0,-1 1-1 0 0,1 0 1 0 0,0-1 0 0 0,-1 1-1 0 0,1-1 1 0 0,-1 1 0 0 0,1-1-1 0 0,0 1 1 0 0,-1-1-1 0 0,1 1 1 0 0,0-1 0 0 0,0 1-1 0 0,-1-1 1 0 0,1 0 0 0 0,0 1-1 0 0,0-1 1 0 0,0 1 0 0 0,0-1-1 0 0,0 0 1 0 0,0 1-1 0 0,0-1-21 0 0,-1-4-2 0 0,0 0 0 0 0,1 1 0 0 0,-1-1 0 0 0,1 0 0 0 0,1 0 0 0 0,-1 0 0 0 0,1 0 0 0 0,-1 1 0 0 0,1-1-1 0 0,1 0 1 0 0,-1 0 0 0 0,1 1 0 0 0,-1-1 0 0 0,1 1 0 0 0,1 0 0 0 0,-1-1 0 0 0,1 1 0 0 0,-1 0 0 0 0,1 0-1 0 0,0 1 1 0 0,1-1 0 0 0,-1 0 0 0 0,1 1 0 0 0,-1 0 0 0 0,1 0 0 0 0,0 0 0 0 0,0 0 0 0 0,0 1-1 0 0,1 0 1 0 0,-1 0 0 0 0,0 0 0 0 0,1 0 0 0 0,3 0 2 0 0,1 5-14 0 0,-1 0 1 0 0,1 1-1 0 0,-1 1 0 0 0,0 0 0 0 0,0 0 1 0 0,0 0-1 0 0,-1 1 0 0 0,0 0 0 0 0,0 0 1 0 0,0 1-1 0 0,-1 0 0 0 0,0 0 0 0 0,0 1 1 0 0,-1-1-1 0 0,0 1 0 0 0,0 0 0 0 0,-1 1 1 0 0,0-1-1 0 0,2 7 14 0 0,2-1 1 0 0,18 15-198 0 0,-25-29 115 0 0,4-2-47 0 0,6-4-195 0 0,0 0 1 0 0,0-1-1 0 0,-1 0 1 0 0,0-1-1 0 0,-1 0 1 0 0,1 0-1 0 0,-2-1 1 0 0,1 0-1 0 0,-1-1 1 0 0,-1 0-1 0 0,1 0 1 0 0,2-8 323 0 0,7-12-1128 0 0</inkml:trace>
  <inkml:trace contextRef="#ctx0" brushRef="#br0" timeOffset="1410.161">2324 56 2272 0 0,'14'-55'2304'0'0,"-39"84"-631"0"0,15-3-1546 0 0,1 1 0 0 0,2 0 0 0 0,1 0 0 0 0,1 1 0 0 0,1-1 0 0 0,1 1 0 0 0,2 0 0 0 0,1 0 0 0 0,2 14-127 0 0,-2-26 63 0 0,38 226 601 0 0,-37-241-629 0 0,1 0 0 0 0,0 0 0 0 0,-1 0 0 0 0,1 0 0 0 0,0 0 0 0 0,-1 0-1 0 0,1-1 1 0 0,0 1 0 0 0,0-1 0 0 0,0 1 0 0 0,0-1 0 0 0,-1 1 0 0 0,1-1-1 0 0,0 0 1 0 0,0 0 0 0 0,0 0 0 0 0,0 0 0 0 0,0-1 0 0 0,0 1 0 0 0,0 0-1 0 0,-1-1 1 0 0,1 1 0 0 0,0-1 0 0 0,0 0 0 0 0,-1 0 0 0 0,1 1 0 0 0,0-1-1 0 0,-1 0 1 0 0,1-1 0 0 0,-1 1 0 0 0,1 0 0 0 0,-1 0 0 0 0,1 0-1 0 0,-1-1 1 0 0,0 1 0 0 0,0-1 0 0 0,0 1 0 0 0,1-1 0 0 0,-2 0 0 0 0,1 1-1 0 0,0-2-34 0 0,10-4 112 0 0,2-3-89 0 0,1 1 1 0 0,1 1-1 0 0,-1 0 1 0 0,2 1 0 0 0,-1 1-1 0 0,1 0 1 0 0,0 1-1 0 0,0 0 1 0 0,0 2 0 0 0,0 0-1 0 0,1 0 1 0 0,4 2-24 0 0,-15 1 0 0 0,1 0-1 0 0,-1 0 1 0 0,0 1 0 0 0,0 0-1 0 0,1 0 1 0 0,-1 1-1 0 0,0 0 1 0 0,0 0 0 0 0,0 0-1 0 0,-1 1 1 0 0,1 0 0 0 0,-1 0-1 0 0,1 1 1 0 0,-1-1 0 0 0,0 1-1 0 0,0 0 1 0 0,0 0 0 0 0,-1 1-1 0 0,0-1 1 0 0,0 1 0 0 0,0 0-1 0 0,0 0 1 0 0,-1 1 0 0 0,1-1-1 0 0,-1 1 1 0 0,-1-1 0 0 0,1 1-1 0 0,-1 0 1 0 0,0 0-1 0 0,-1 0 1 0 0,1 1 0 0 0,-1-1-1 0 0,0 0 1 0 0,-1 0 0 0 0,1 1-1 0 0,-1-1 1 0 0,0 0 0 0 0,-1 1-1 0 0,0-1 1 0 0,0 0 0 0 0,0 0-1 0 0,-1 0 1 0 0,0 0 0 0 0,0 0-1 0 0,0 0 1 0 0,-1 0 0 0 0,0 0-1 0 0,-2 2 1 0 0,-2 1-129 0 0,-1 0 0 0 0,0 0 0 0 0,-1-1 0 0 0,0-1-1 0 0,-1 1 1 0 0,1-1 0 0 0,-1-1 0 0 0,0 0 0 0 0,-1 0 0 0 0,0-1 0 0 0,0-1-1 0 0,0 1 1 0 0,-3-1 129 0 0,-106 1-4725 0 0,52-22 3331 0 0</inkml:trace>
  <inkml:trace contextRef="#ctx0" brushRef="#br0" timeOffset="1689.183">1948 305 948 0 0,'-1'0'1188'0'0,"-1"-1"-244"0"0,2 1-76 0 0,5-2-200 0 0,0 1-36 0 0,3-2-99 0 0,17-3-53 0 0,7-3-60 0 0,2 0-20 0 0,1 1-108 0 0,0 2-244 0 0,5 0-8 0 0,0 0-636 0 0,5 3-889 0 0,-2-1 89 0 0,2-1-52 0 0,-2-1-40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2:44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 1532 0 0,'-1'0'50'0'0,"1"-1"1"0"0,-1 1-1 0 0,1 1 0 0 0,-1-1 1 0 0,1 0-1 0 0,-1 0 0 0 0,1 0 0 0 0,-1 0 1 0 0,1 0-1 0 0,0 0 0 0 0,-1 0 1 0 0,1 1-1 0 0,-1-1 0 0 0,1 0 0 0 0,-1 0 1 0 0,1 1-1 0 0,0-1 0 0 0,-1 0 1 0 0,1 1-1 0 0,0-1 0 0 0,-1 0 0 0 0,1 1 1 0 0,0-1-1 0 0,-1 0 0 0 0,1 1 1 0 0,0-1-1 0 0,0 1 0 0 0,-1-1 0 0 0,1 1 1 0 0,0-1-1 0 0,0 1 0 0 0,0-1 1 0 0,0 1-1 0 0,0-1 0 0 0,0 0 1 0 0,0 1-1 0 0,-1-1 0 0 0,1 1 0 0 0,1-1 1 0 0,-1 1-1 0 0,0-1 0 0 0,0 1 1 0 0,0-1-1 0 0,0 1 0 0 0,0-1 0 0 0,0 1 1 0 0,0-1-1 0 0,1 1 0 0 0,-1-1 1 0 0,0 0-1 0 0,0 1 0 0 0,1-1 0 0 0,-1 1 1 0 0,0-1-1 0 0,1 0 0 0 0,-1 1-50 0 0,-48 23 35 0 0,24-15 79 0 0,2 2 1 0 0,-1 1-1 0 0,2 0 0 0 0,-1 2 1 0 0,2 0-1 0 0,0 1 0 0 0,1 1 1 0 0,0 1-1 0 0,1 1 0 0 0,1 1 1 0 0,1 0-1 0 0,1 1 0 0 0,0 0 1 0 0,2 2-1 0 0,0-1 0 0 0,1 2 1 0 0,2-1-1 0 0,0 2 0 0 0,2-1 1 0 0,0 1-1 0 0,1 0 0 0 0,2 1 1 0 0,1 0-1 0 0,0 0 0 0 0,1 17-114 0 0,2-17 21 0 0,1 0 0 0 0,2 0 0 0 0,0 0 0 0 0,1 0 0 0 0,2 0 0 0 0,0-1 0 0 0,2 0 0 0 0,1 0 0 0 0,0 0 0 0 0,2-1 0 0 0,1-1 0 0 0,0 1 0 0 0,2-2 0 0 0,1 0 0 0 0,0 0 0 0 0,1-2 0 0 0,2 1 0 0 0,0-2 0 0 0,0 0 0 0 0,2-2 0 0 0,0 0 0 0 0,1-1 0 0 0,1 0 0 0 0,12 5-21 0 0,80 15-4771 0 0,-99-35 3481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2:4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38 146 1416 0 0,'-22'90'3226'0'0,"18"-78"-3084"0"0,1 1 1 0 0,0-1 0 0 0,1 1-1 0 0,0 0 1 0 0,1 0-1 0 0,1 0 1 0 0,0 0-1 0 0,1 0 1 0 0,0-1 0 0 0,1 1-1 0 0,0 0 1 0 0,1 0-1 0 0,0-1 1 0 0,1 0 0 0 0,1 0-1 0 0,0 0 1 0 0,0 0-1 0 0,1-1 1 0 0,1 1 0 0 0,0-2-1 0 0,0 1 1 0 0,1-1-1 0 0,0 0 1 0 0,1 0-1 0 0,0-1 1 0 0,1-1 0 0 0,0 1-1 0 0,0-2 1 0 0,7 4-143 0 0,-2-1 83 0 0,1-2 1 0 0,1 0 0 0 0,-1-1-1 0 0,1 0 1 0 0,1-2 0 0 0,-1 0-1 0 0,1-1 1 0 0,0 0 0 0 0,0-2-1 0 0,0 0 1 0 0,0-1 0 0 0,0-1-1 0 0,0 0 1 0 0,0-2-1 0 0,0 0 1 0 0,0-1 0 0 0,0 0-1 0 0,0-2 1 0 0,-1 0 0 0 0,0-1-1 0 0,0-1 1 0 0,1-1-84 0 0,-5-5-33 0 0,-1-1-1 0 0,-1 0 1 0 0,0-1 0 0 0,0 0 0 0 0,-2-1-1 0 0,0 0 1 0 0,-1-1 0 0 0,0 1 0 0 0,-1-1-1 0 0,-1-1 1 0 0,-1 1 0 0 0,-1-1-1 0 0,0 0 1 0 0,-1 0 0 0 0,-1-1 0 0 0,-1 1-1 0 0,0 0 1 0 0,-1-1 0 0 0,-2 1 0 0 0,0-7 33 0 0,0 8-30 0 0,-1 1 0 0 0,-1-1 0 0 0,0 1 1 0 0,-1 0-1 0 0,0 0 0 0 0,-1 0 1 0 0,-1 1-1 0 0,-1 0 0 0 0,-9-14 30 0 0,-10-22-2765 0 0,22 33-1354 0 0,5 17 2967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2:46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104 232 1568 0 0,'-11'30'3933'0'0,"1"-5"-3691"0"0,3 8 85 0 0,2 1 0 0 0,2-1 0 0 0,1 1 0 0 0,1 0 1 0 0,2-1-1 0 0,1 1 0 0 0,2-1 0 0 0,1 1 1 0 0,1-1-1 0 0,2 0 0 0 0,11 26-327 0 0,13 49-844 0 0,-32-107-165 0 0,0-1-361 0 0,-11-2-1037 0 0,-2-8 1311 0 0</inkml:trace>
  <inkml:trace contextRef="#ctx0" brushRef="#br0" timeOffset="641.074">19 281 1996 0 0,'-19'-38'4279'0'0,"51"-26"-3296"0"0,-21 51-874 0 0,1 1 0 0 0,0 0 1 0 0,1 1-1 0 0,0 1 0 0 0,0 0 0 0 0,2 0 0 0 0,-1 1 0 0 0,1 1 1 0 0,0 1-1 0 0,0 0 0 0 0,1 1 0 0 0,0 0 0 0 0,0 1 0 0 0,1 1 1 0 0,-1 1-1 0 0,8 0-109 0 0,-20 2 8 0 0,0 2 0 0 0,-1-1-1 0 0,1 0 1 0 0,0 1 0 0 0,0-1 0 0 0,-1 1 0 0 0,1 0 0 0 0,0 1-1 0 0,-1-1 1 0 0,0 0 0 0 0,1 1 0 0 0,-1 0 0 0 0,0 0 0 0 0,1 0 0 0 0,-1 0-1 0 0,0 1 1 0 0,-1-1 0 0 0,1 1 0 0 0,0-1 0 0 0,-1 1 0 0 0,1 0 0 0 0,-1 0-1 0 0,0 0 1 0 0,0 0 0 0 0,0 1 0 0 0,-1-1 0 0 0,1 1 0 0 0,-1-1 0 0 0,0 1-1 0 0,1-1 1 0 0,-2 1 0 0 0,1 0 0 0 0,0-1 0 0 0,-1 1 0 0 0,0 0-1 0 0,1 0 1 0 0,-2-1 0 0 0,1 2-8 0 0,-22 144 175 0 0,-59 44-54 0 0,154-167 64 0 0,-63-25-171 0 0,170 50 92 0 0,-173-48-108 0 0,0 0 0 0 0,-1 0 1 0 0,0 1-1 0 0,0 0 0 0 0,0 0 1 0 0,-1 1-1 0 0,1-1 0 0 0,-1 1 0 0 0,0 0 1 0 0,0 1-1 0 0,-1-1 0 0 0,1 1 1 0 0,-1 0-1 0 0,0 0 0 0 0,-1 0 1 0 0,0 1-1 0 0,0-1 0 0 0,0 1 0 0 0,-1 0 1 0 0,0 0-1 0 0,0 0 0 0 0,-1 0 1 0 0,1 0-1 0 0,-1 4 2 0 0,-2-4 4 0 0,1-1 1 0 0,-1 1-1 0 0,0-1 1 0 0,-1 1-1 0 0,0-1 1 0 0,0 1-1 0 0,0-1 1 0 0,-1 0-1 0 0,0 0 0 0 0,0 0 1 0 0,0 0-1 0 0,-1 0 1 0 0,0-1-1 0 0,0 0 1 0 0,0 0-1 0 0,-1 0 1 0 0,0 0-1 0 0,0-1 1 0 0,0 1-1 0 0,0-1 1 0 0,-1-1-1 0 0,1 1 0 0 0,-1-1 1 0 0,0 0-1 0 0,0 0 1 0 0,-3 0-5 0 0,-169 49-179 0 0,170-49-56 0 0,-1 0 0 0 0,1-1 0 0 0,-1 0 0 0 0,0 0 0 0 0,0-1 0 0 0,0 0 0 0 0,0-1 0 0 0,0 0 0 0 0,0-1 0 0 0,0 1 0 0 0,0-2 0 0 0,0 1 0 0 0,1-1 0 0 0,-1-1 0 0 0,0 1 0 0 0,1-2 0 0 0,0 1 0 0 0,0-1 0 0 0,0 0 0 0 0,0-1 0 0 0,0 0 0 0 0,1 0 0 0 0,0 0 0 0 0,0-1 0 0 0,0 0 0 0 0,1-1 0 0 0,-3-3 235 0 0,-9-22-1215 0 0</inkml:trace>
  <inkml:trace contextRef="#ctx0" brushRef="#br0" timeOffset="950.13">865 1 2128 0 0,'25'12'305'0'0,"0"1"0"0"0,-1 1 0 0 0,-1 2 0 0 0,0 0 0 0 0,-1 1 1 0 0,-1 1-1 0 0,-1 1 0 0 0,0 1 0 0 0,-2 1 0 0 0,0 1 0 0 0,-1 0 0 0 0,-2 1 0 0 0,0 1 0 0 0,-1 0 0 0 0,-2 1 0 0 0,0 1 0 0 0,-2 0 0 0 0,-1 0 0 0 0,-1 1 0 0 0,-1 0 0 0 0,-1 0 0 0 0,-2 1 0 0 0,0-1 1 0 0,-2 20-306 0 0,-1-31 117 0 0,-2 0 1 0 0,0 0 0 0 0,-1 0 0 0 0,0-1 0 0 0,-2 1 0 0 0,1-1 0 0 0,-2 1 0 0 0,0-1 0 0 0,-1 0 0 0 0,-1-1 0 0 0,-3 7-118 0 0,-6 9 124 0 0,-2-2 0 0 0,0 0 1 0 0,-2-1-1 0 0,-1-1 0 0 0,-1-1 0 0 0,-1-1 0 0 0,-1-1 1 0 0,-1-1-1 0 0,-1-1 0 0 0,0-2 0 0 0,-29 16-124 0 0,-203 83-3860 0 0,138-97 1125 0 0,13-48-84 0 0,55-2 1648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2:4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71 510 860 0 0,'-57'164'3434'0'0,"43"-141"-319"0"0,17-44-1856 0 0,15-40-795 0 0,14-12-116 0 0,2 1 0 0 0,4 2 0 0 0,46-64-348 0 0,-14 22 200 0 0,28-42 86 0 0,-60 235-262 0 0,178 638 378 0 0,-216-718-494 0 0,1 0-1 0 0,-1-1 0 0 0,1 1 1 0 0,-1 0-1 0 0,1 0 1 0 0,-1 0-1 0 0,1-1 0 0 0,-1 1 1 0 0,1 0-1 0 0,-1 0 0 0 0,0 0 1 0 0,0 0-1 0 0,0 0 1 0 0,1 0-1 0 0,-1 0 0 0 0,0 0 1 0 0,0 0-1 0 0,0 0 0 0 0,0 0 1 0 0,0-1-1 0 0,-1 1 1 0 0,1 0-1 0 0,0 0 0 0 0,0 0 1 0 0,-1 0-1 0 0,1 0 0 0 0,0 0 1 0 0,-1 0-1 0 0,1 0 1 0 0,-1-1-1 0 0,1 1 0 0 0,-1 0 1 0 0,1 0-1 0 0,-1-1 0 0 0,0 1 1 0 0,1 0-1 0 0,-1-1 1 0 0,0 1-1 0 0,0-1 0 0 0,1 1 1 0 0,-1-1-1 0 0,0 1 0 0 0,0-1 1 0 0,0 1-1 0 0,0-1 0 0 0,0 0 1 0 0,0 1-1 0 0,1-1 1 0 0,-1 0-1 0 0,0 0 0 0 0,0 0 1 0 0,0 0-1 0 0,0 0 0 0 0,0 0 1 0 0,0 0-1 0 0,0 0 1 0 0,0 0-1 0 0,0 0 0 0 0,0-1 1 0 0,0 1-1 0 0,0 0 0 0 0,0 0 1 0 0,1-1-1 0 0,-1 1 1 0 0,0-1-1 0 0,0 1 0 0 0,0-1 1 0 0,1 1-1 0 0,-1-1 0 0 0,0 0 93 0 0,-19-10-1278 0 0,-1-4 32 0 0</inkml:trace>
  <inkml:trace contextRef="#ctx0" brushRef="#br0" timeOffset="219.645">84 526 2132 0 0,'-2'0'892'0'0,"-1"0"-124"0"0,3 0-64 0 0,0-1-120 0 0,2-1-31 0 0,4-2-33 0 0,16-1-16 0 0,6-4-112 0 0,2 0 12 0 0,0 0-104 0 0,4 2-184 0 0,3 1-292 0 0,4-3 16 0 0,3 1-436 0 0,-1 2-740 0 0,2-7 83 0 0,-2 2 1 0 0,2-1 16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3:06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55 1372 0 0,'-53'21'2899'0'0,"32"-15"-712"0"0,27-12-207 0 0,152-23-1625 0 0,0 7 0 0 0,2 7-1 0 0,158 6-354 0 0,-310 9-248 0 0,0 0 0 0 0,0 0 1 0 0,0 1-1 0 0,0-1 0 0 0,0 2 0 0 0,-1-1 0 0 0,1 1 0 0 0,0 1 0 0 0,-1-1 0 0 0,0 1 0 0 0,1 1 1 0 0,-1-1-1 0 0,0 1 0 0 0,-1 0 0 0 0,5 4 248 0 0,-9 1-2569 0 0,-6-5 1350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3:06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2040 0 0,'0'4'1132'0'0,"3"-2"-240"0"0,0-1-84 0 0,7 1-215 0 0,19-4-57 0 0,-13 2-96 0 0,13 0-92 0 0,1 0-136 0 0,44-12-88 0 0,-30 9-152 0 0,1 2 12 0 0,0-4-368 0 0,0 2-204 0 0,-2 3-677 0 0,-22 0-7 0 0,11 0 44 0 0,6 0-192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3:08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22 597 1356 0 0,'-8'52'4036'0'0,"-2"-76"-3120"0"0,7-6-812 0 0,2 0 0 0 0,2 0 1 0 0,0-1-1 0 0,2 1 0 0 0,1 1 0 0 0,2-1 1 0 0,0 1-1 0 0,2 0 0 0 0,9-19-104 0 0,-9 20 134 0 0,105-253 262 0 0,-93 312-298 0 0,-6 23 119 0 0,3 0 0 0 0,2-2 0 0 0,3 0 0 0 0,1-1 0 0 0,3-1 0 0 0,2-2 0 0 0,28 37-217 0 0,-7 3-344 0 0,-43-47-4742 0 0,-8-38 3965 0 0,-9 7-61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3:0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1141 132 1132 0 0,'13'-15'3134'0'0,"-10"15"-2858"0"0,-3 0-28 0 0,0-2-218 0 0,-1-1 1 0 0,0 1 0 0 0,0-1 0 0 0,0 1-1 0 0,0 0 1 0 0,0-1 0 0 0,0 1-1 0 0,-1 0 1 0 0,1 0 0 0 0,0 0 0 0 0,-1 0-1 0 0,0 0 1 0 0,0 0 0 0 0,0 1-1 0 0,1-1 1 0 0,-1 0 0 0 0,-1 1 0 0 0,1 0-1 0 0,0-1 1 0 0,0 1 0 0 0,0 0-1 0 0,-1 0 1 0 0,1 0 0 0 0,-1 0-1 0 0,1 1 1 0 0,-1-1 0 0 0,1 1 0 0 0,-1-1-1 0 0,1 1 1 0 0,-1 0 0 0 0,1 0-1 0 0,-1 0 1 0 0,1 0 0 0 0,-1 1-31 0 0,-103 4 272 0 0,67-1-124 0 0,0 2-1 0 0,0 2 1 0 0,1 2 0 0 0,0 1-1 0 0,0 2 1 0 0,1 1 0 0 0,1 2 0 0 0,1 2-1 0 0,0 1 1 0 0,2 1 0 0 0,0 3-1 0 0,1 0 1 0 0,-27 27-148 0 0,52-43 79 0 0,1 0 0 0 0,0 1 0 0 0,1 0 0 0 0,0 0 0 0 0,0 0 1 0 0,1 0-1 0 0,0 1 0 0 0,0-1 0 0 0,1 1 0 0 0,0 0 0 0 0,1 0 0 0 0,0 1 0 0 0,0-1 0 0 0,1 0 0 0 0,0 5-79 0 0,5-6 46 0 0,1 0 1 0 0,0-1-1 0 0,0 0 0 0 0,1 0 0 0 0,0 0 1 0 0,0-1-1 0 0,0 0 0 0 0,1 0 0 0 0,0-1 1 0 0,0 1-1 0 0,1-1 0 0 0,-1-1 0 0 0,1 0 0 0 0,0 0 1 0 0,0 0-1 0 0,0-1 0 0 0,1 0 0 0 0,-1-1 1 0 0,1 0-1 0 0,0 0 0 0 0,0-1 0 0 0,-1 0 1 0 0,1 0-1 0 0,0-1 0 0 0,0-1 0 0 0,2 1-46 0 0,49 4-1177 0 0,-1-2 0 0 0,1-3 0 0 0,0-2 0 0 0,-1-3 0 0 0,0-3 0 0 0,27-8 1177 0 0,-42 6-1216 0 0</inkml:trace>
  <inkml:trace contextRef="#ctx0" brushRef="#br0" timeOffset="2425.072">503 0 2040 0 0,'-31'6'247'0'0,"1"2"-1"0"0,1 1 1 0 0,0 2-1 0 0,0 0 1 0 0,1 2 0 0 0,0 1-1 0 0,1 2 1 0 0,1 0-1 0 0,1 2 1 0 0,0 0 0 0 0,1 2-1 0 0,1 1 1 0 0,1 0-1 0 0,1 2 1 0 0,1 1-1 0 0,1 0 1 0 0,1 1 0 0 0,-13 24-247 0 0,27-37 42 0 0,1-1 1 0 0,0 1-1 0 0,0 0 1 0 0,2 0-1 0 0,-1 0 1 0 0,1 0-1 0 0,1 0 1 0 0,0 1-1 0 0,1-1 1 0 0,0 0-1 0 0,1 0 1 0 0,0 0-1 0 0,1 0 1 0 0,0-1-1 0 0,1 1 1 0 0,0-1 0 0 0,1 1-1 0 0,1-1 1 0 0,-1-1-1 0 0,2 1 1 0 0,-1-1-1 0 0,2 0 1 0 0,-1-1-1 0 0,7 6-42 0 0,10 11 10 0 0,2-1 0 0 0,0-1 0 0 0,2-2 0 0 0,0 0-1 0 0,2-2 1 0 0,0-1 0 0 0,29 12-10 0 0,4-2-1151 0 0,1-3 0 0 0,0-2 0 0 0,2-4 0 0 0,65 12 1151 0 0,-57-17-1120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3:0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0 801 1164 0 0,'10'10'2248'0'0,"-7"-12"1052"0"0,-1-18-2736 0 0,115-489 860 0 0,-85 416-906 0 0,-5 140-275 0 0,-13-6-90 0 0,2-1 0 0 0,2 0-1 0 0,2-2 1 0 0,1 0 0 0 0,2-1 0 0 0,2-1 0 0 0,7 6-153 0 0,63 101 331 0 0,-59-38-2092 0 0,-38-102 1504 0 0,0 0 0 0 0,0-1 1 0 0,-1 1-1 0 0,1-1 0 0 0,-1 0 0 0 0,0 0 1 0 0,0 0-1 0 0,0 0 0 0 0,0-1 0 0 0,0 1 1 0 0,0-1-1 0 0,0 1 0 0 0,0-1 0 0 0,-1 0 1 0 0,1 0-1 0 0,0-1 0 0 0,-1 1 0 0 0,1-1 1 0 0,0 0-1 0 0,-1 1 0 0 0,1-2 0 0 0,-1 1 1 0 0,-1 0 256 0 0,-12 0-1260 0 0</inkml:trace>
  <inkml:trace contextRef="#ctx0" brushRef="#br0" timeOffset="262.775">29 567 2224 0 0,'47'-5'4982'0'0,"26"-14"-3721"0"0,-17 4-655 0 0,27-1-421 0 0,112-35-6560 0 0,-182 46 5236 0 0</inkml:trace>
  <inkml:trace contextRef="#ctx0" brushRef="#br0" timeOffset="635.613">1024 7 1684 0 0,'14'-7'3685'0'0,"16"25"-2423"0"0,-13 3-1025 0 0,-1 1 1 0 0,-1 1 0 0 0,-1 1 0 0 0,-1 0-1 0 0,0 1 1 0 0,-2 0 0 0 0,-2 0 0 0 0,0 2 0 0 0,3 17-238 0 0,-6-26 74 0 0,8 23 88 0 0,-2 1 1 0 0,-2 0-1 0 0,-2 1 1 0 0,-2 0-1 0 0,-1 0 1 0 0,-2 29-163 0 0,-3-55-5 0 0,-1 0 1 0 0,-1-1 0 0 0,0 1 0 0 0,-1 0-1 0 0,-1 0 1 0 0,-1-1 0 0 0,0 0 0 0 0,-1 0-1 0 0,-1 0 1 0 0,0-1 0 0 0,-1 0-1 0 0,0 0 1 0 0,-2-1 0 0 0,1 0 0 0 0,-2-1-1 0 0,0 0 1 0 0,-1 0 0 0 0,-8 6 4 0 0,-2-1-403 0 0,-1-2 0 0 0,-1 0-1 0 0,-1-1 1 0 0,0-2 0 0 0,-1-1 0 0 0,0 0 0 0 0,-1-2 0 0 0,0-1 0 0 0,-1-2-1 0 0,1 0 1 0 0,-1-2 0 0 0,-1-1 0 0 0,1-1 0 0 0,-1-2 0 0 0,-19-1 403 0 0,-19 0-1188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3:1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0 327 956 0 0,'0'0'581'0'0,"0"0"7"0"0,0 0-51 0 0,0 0-41 0 0,0 0-12 0 0,0 0-169 0 0,0 0-63 0 0,0 0 86 0 0,0 0-7 0 0,0 0-75 0 0,0 0 62 0 0,0 0-77 0 0,0 0 38 0 0,5-1-16 0 0,-4 1-248 0 0,1 0 0 0 0,-1 0 1 0 0,0 0-1 0 0,0 0 0 0 0,0 0 0 0 0,0 0 0 0 0,0 0 0 0 0,0 0 0 0 0,0 1 0 0 0,0-1 0 0 0,0 0 0 0 0,0 1 1 0 0,0-1-1 0 0,0 0 0 0 0,0 1 0 0 0,0-1 0 0 0,0 1 0 0 0,0 0 0 0 0,-1-1 0 0 0,1 1 0 0 0,0 0 0 0 0,0-1 0 0 0,-1 1 1 0 0,1 0-1 0 0,0 0 0 0 0,-1 0 0 0 0,1 0 0 0 0,-1-1 0 0 0,1 1 0 0 0,-1 0 0 0 0,1 0 0 0 0,-1 0 0 0 0,0 0 1 0 0,1 0-1 0 0,-1 0 0 0 0,0 0 0 0 0,0 1 0 0 0,0-1 0 0 0,0 0 0 0 0,0 0 0 0 0,0 0 0 0 0,0 0 0 0 0,0 0 1 0 0,0 0-1 0 0,0 0 0 0 0,-1 0 0 0 0,1 1-15 0 0,3 20 227 0 0,-1 9-11 0 0,2 1-1 0 0,1-1 1 0 0,1 1 0 0 0,2-1 0 0 0,1-1-1 0 0,2 0 1 0 0,1 0 0 0 0,1-1 0 0 0,1-1-1 0 0,2 0 1 0 0,1-1 0 0 0,1 0 0 0 0,1-2-1 0 0,1 0 1 0 0,1-1 0 0 0,1-2 0 0 0,10 8-216 0 0,-22-24 53 0 0,0 0 1 0 0,0-1-1 0 0,0-1 1 0 0,1 1 0 0 0,0-2-1 0 0,0 0 1 0 0,0 0-1 0 0,0 0 1 0 0,0-2 0 0 0,0 1-1 0 0,0-2 1 0 0,1 1 0 0 0,-1-1-1 0 0,0-1 1 0 0,1 0-1 0 0,-1-1 1 0 0,0 0 0 0 0,0-1-1 0 0,0 0 1 0 0,0 0-1 0 0,-1-1 1 0 0,1-1 0 0 0,-1 0-1 0 0,0 0 1 0 0,0-1-1 0 0,-1 0 1 0 0,5-5-54 0 0,10-6 33 0 0,-1-2 1 0 0,-1 0-1 0 0,-1-2 0 0 0,0 0 1 0 0,-2-2-1 0 0,0 0 0 0 0,-2-1 1 0 0,-1 0-1 0 0,-1-1 0 0 0,1-4-33 0 0,2-11 23 0 0,-1-1-1 0 0,-3 0 0 0 0,-1-2 0 0 0,-2 0 1 0 0,-1 0-1 0 0,-3 0 0 0 0,-2-1 0 0 0,-1 0 1 0 0,-3-36-23 0 0,0 70-116 0 0,-2 0 1 0 0,1 0 0 0 0,-1 1 0 0 0,0-1-1 0 0,-1 0 1 0 0,-1 1 0 0 0,1-1 0 0 0,-1 1-1 0 0,-1 0 1 0 0,0 0 0 0 0,0 0 0 0 0,0 0 0 0 0,-1 1-1 0 0,-1 0 1 0 0,1 0 0 0 0,-2 0 0 0 0,-3-3 115 0 0,3 7-925 0 0,-9 5-5443 0 0,6 10 5155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8:3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3 1292 0 0,'7'-3'1059'0'0,"7"22"1834"0"0,-10 115-2326 0 0,23 185 50 0 0,-7-152-583 0 0,-20-163-117 0 0,0 0 0 0 0,0 0 0 0 0,-1 0-1 0 0,0 0 1 0 0,0-1 0 0 0,0 1 0 0 0,0 0 0 0 0,0-1 0 0 0,-1 1 0 0 0,1-1-1 0 0,-1 1 1 0 0,0-1 0 0 0,0 0 0 0 0,-1 0 0 0 0,1 0 0 0 0,-1 0 0 0 0,1 0 0 0 0,-1 0-1 0 0,0-1 1 0 0,0 1 0 0 0,0-1 0 0 0,0 0 0 0 0,-1 0 0 0 0,1 0 0 0 0,0 0 0 0 0,-1 0-1 0 0,0-1 1 0 0,1 0 0 0 0,-1 0 0 0 0,0 0 0 0 0,0 0 0 0 0,1 0 0 0 0,-1-1-1 0 0,0 0 1 0 0,0 0 0 0 0,0 0 0 0 0,0 0 0 0 0,-2-1 83 0 0,-29-12 184 0 0,1-1 0 0 0,0-2 0 0 0,1-2 0 0 0,1-1-1 0 0,0-1 1 0 0,-14-14-184 0 0,19 2 1846 0 0,26 32-1611 0 0,4-10 165 0 0,9-2-392 0 0,-1 1 1 0 0,2 0 0 0 0,-1 1 0 0 0,1 1-1 0 0,1 0 1 0 0,0 1 0 0 0,0 0-1 0 0,1 1 1 0 0,-1 1 0 0 0,2 0 0 0 0,-1 1-1 0 0,1 1 1 0 0,-1 0 0 0 0,1 1-1 0 0,0 0 1 0 0,0 2 0 0 0,2 0-9 0 0,49-12-567 0 0,-45 8 333 0 0,1-1 0 0 0,-2-1 0 0 0,1-1 0 0 0,-1-1 0 0 0,0-1 0 0 0,-1-1 0 0 0,0 0 0 0 0,16-13 234 0 0,-13 5-204 0 0</inkml:trace>
  <inkml:trace contextRef="#ctx0" brushRef="#br0" timeOffset="384.395">624 207 3908 0 0,'34'-102'1530'0'0,"11"393"-1180"0"0,-1 20 130 0 0,-43-287 3 0 0,-3-32 232 0 0,-3-153-957 0 0,5 158 207 0 0,1 0 0 0 0,-1 0 0 0 0,1 0 0 0 0,0 0 0 0 0,-1 0 0 0 0,2 0 0 0 0,-1 0 0 0 0,0 0 0 0 0,0 0 0 0 0,1 1 0 0 0,-1-1 0 0 0,1 0 0 0 0,0 1 0 0 0,0-1 0 0 0,0 1 0 0 0,0 0 0 0 0,0 0-1 0 0,1 0 1 0 0,-1 0 0 0 0,1 0 0 0 0,-1 0 0 0 0,1 1 0 0 0,0-1 0 0 0,-1 1 0 0 0,1-1 0 0 0,0 1 0 0 0,0 0 0 0 0,0 0 0 0 0,0 1 0 0 0,0-1 0 0 0,0 1 0 0 0,0-1 0 0 0,1 1 0 0 0,-1 0 0 0 0,0 0 0 0 0,0 0 0 0 0,0 1 0 0 0,0-1 0 0 0,2 1 35 0 0,6 2-22 0 0,-1 1 0 0 0,0 0-1 0 0,1 1 1 0 0,-2 0 0 0 0,1 1 0 0 0,-1 0 0 0 0,1 0-1 0 0,-2 1 1 0 0,1 0 0 0 0,-1 1 0 0 0,0-1 0 0 0,0 2-1 0 0,-1-1 1 0 0,0 1 0 0 0,-1 0 0 0 0,0 0 0 0 0,0 1 0 0 0,-1 0-1 0 0,-1 0 1 0 0,1 0 0 0 0,-2 1 0 0 0,1 0 22 0 0,-2 53-3029 0 0,-17-53 1696 0 0</inkml:trace>
  <inkml:trace contextRef="#ctx0" brushRef="#br0" timeOffset="692.217">1186 520 1148 0 0,'10'7'216'0'0,"0"0"0"0"0,0 1 1 0 0,-1 0-1 0 0,0 0 0 0 0,-1 1 0 0 0,1 0 0 0 0,-2 1 0 0 0,0 0 0 0 0,0 0 1 0 0,0 1-1 0 0,-1-1 0 0 0,-1 1 0 0 0,0 1 0 0 0,-1-1 0 0 0,0 1 0 0 0,2 9-216 0 0,-6-19 492 0 0,0-2-430 0 0,0 1 0 0 0,0 0 0 0 0,0 0 0 0 0,0-1 0 0 0,0 1 0 0 0,-1 0-1 0 0,1-1 1 0 0,0 1 0 0 0,-1 0 0 0 0,1-1 0 0 0,0 1 0 0 0,-1 0 0 0 0,1-1 0 0 0,-1 1 0 0 0,1-1 0 0 0,-1 1 0 0 0,1 0 0 0 0,-1-1 0 0 0,1 1 0 0 0,-1-1 0 0 0,1 0 0 0 0,-1 1 0 0 0,0-1 0 0 0,1 1 0 0 0,-1-1 0 0 0,0 0 0 0 0,0 0 0 0 0,1 1-1 0 0,-1-1 1 0 0,0 0 0 0 0,1 0 0 0 0,-1 0 0 0 0,0 0 0 0 0,0 0 0 0 0,1 0 0 0 0,-1 0 0 0 0,0 0 0 0 0,0 0 0 0 0,1 0 0 0 0,-1 0 0 0 0,0-1 0 0 0,0 1 0 0 0,1 0 0 0 0,-1 0 0 0 0,0-1 0 0 0,1 1 0 0 0,-1 0 0 0 0,0-1 0 0 0,1 1 0 0 0,-1-1-1 0 0,1 1 1 0 0,-1-1-62 0 0,-4-5 68 0 0,1 0-1 0 0,-1 0 1 0 0,2-1-1 0 0,-1 0 1 0 0,1 1-1 0 0,-1-1 1 0 0,2 0-1 0 0,-1-1 1 0 0,1 1-1 0 0,0 0 1 0 0,1-1-1 0 0,0 1 1 0 0,0-1-1 0 0,0 0 1 0 0,1 1-1 0 0,0-1 1 0 0,1 1-1 0 0,0-1 1 0 0,0 0-1 0 0,0 1 0 0 0,1 0 1 0 0,0-1-1 0 0,1 1 1 0 0,0 0-1 0 0,0 0 1 0 0,0 0-1 0 0,1 0 1 0 0,0 1-1 0 0,3-4-67 0 0,74-81-1630 0 0,22 38-3942 0 0,-92 52 4098 0 0</inkml:trace>
  <inkml:trace contextRef="#ctx0" brushRef="#br0" timeOffset="1287.571">1524 633 1236 0 0,'33'-1'3881'0'0,"30"-21"-3434"0"0,-42 13-117 0 0,223-72 473 0 0,-188 56-362 0 0,-65 25-415 0 0,-1 0 0 0 0,0 1-1 0 0,0 0 1 0 0,0 1 0 0 0,1 0 0 0 0,-1 1-1 0 0,1 0 1 0 0,0 0 0 0 0,0 1 0 0 0,0 0-1 0 0,0 0 1 0 0,0 1 0 0 0,1 1 0 0 0,0-1-1 0 0,0 1 1 0 0,1 1 0 0 0,-2 1-26 0 0,8-7 3 0 0,-1 1 0 0 0,1 0 0 0 0,0 0 0 0 0,0 0 0 0 0,0 0 0 0 0,0-1 0 0 0,0 1 0 0 0,1 0 0 0 0,-1 0 0 0 0,1 1 0 0 0,-1-1 0 0 0,1 0 0 0 0,0 0 0 0 0,-1 0-1 0 0,1 0 1 0 0,0 0 0 0 0,1 0 0 0 0,-1 0 0 0 0,0 0 0 0 0,1 1 0 0 0,-1-1 0 0 0,1 0 0 0 0,-1 0 0 0 0,1 0 0 0 0,0 0 0 0 0,0-1 0 0 0,0 1 0 0 0,0 0 0 0 0,0 0 0 0 0,0 0 0 0 0,1-1 0 0 0,-1 1 0 0 0,0-1 0 0 0,1 1 0 0 0,0-1 0 0 0,-1 1 0 0 0,1-1 0 0 0,0 0 0 0 0,1 1-3 0 0,74 39 207 0 0,-49-34-257 0 0,0-1 0 0 0,1-2 0 0 0,-1-1 0 0 0,1 0-1 0 0,0-3 1 0 0,0 0 0 0 0,0-2 0 0 0,-1-1 0 0 0,1-1-1 0 0,-1-2 1 0 0,0 0 0 0 0,0-2 0 0 0,-1-1 0 0 0,2-2 50 0 0,-26 10-1 0 0,-1 1 0 0 0,1-1-1 0 0,0 1 1 0 0,-1-1 0 0 0,1 0 0 0 0,-1 0 0 0 0,1 0 0 0 0,-1 0 0 0 0,1-1 0 0 0,-1 1 0 0 0,0-1 0 0 0,0 1 0 0 0,0-1 0 0 0,1 0 0 0 0,-2 0 0 0 0,1 0 0 0 0,0 0-1 0 0,0 0 1 0 0,-1 0 0 0 0,1 0 0 0 0,-1-1 0 0 0,1 1 0 0 0,-1 0 0 0 0,0-1 0 0 0,0 1 0 0 0,0-1 0 0 0,-1 0 0 0 0,1 1 0 0 0,-1-1 0 0 0,1 0 0 0 0,-1 1 0 0 0,0-1-1 0 0,0 0 1 0 0,0 0 0 0 0,0-1 1 0 0,-7-3 42 0 0,0 1 0 0 0,0 1-1 0 0,-1-1 1 0 0,0 1-1 0 0,0 0 1 0 0,0 1 0 0 0,0 0-1 0 0,-1 0 1 0 0,0 1 0 0 0,0 0-1 0 0,0 1 1 0 0,0 0-1 0 0,0 0 1 0 0,0 1 0 0 0,0 0-1 0 0,-1 0 1 0 0,1 1-1 0 0,0 1 1 0 0,0-1 0 0 0,-1 2-1 0 0,-1-1-41 0 0,-9 0 49 0 0,22-1-52 0 0,-1 1 0 0 0,0-1 0 0 0,0 1-1 0 0,0-1 1 0 0,1 1 0 0 0,-1 0 0 0 0,0 0 0 0 0,0 0-1 0 0,0-1 1 0 0,0 1 0 0 0,0 0 0 0 0,-1 0 0 0 0,1 0-1 0 0,0 1 1 0 0,0-1 0 0 0,-1 0 0 0 0,1 0 0 0 0,0 0-1 0 0,-1 0 1 0 0,1 1 0 0 0,-1-1 0 0 0,0 0 0 0 0,1 1-1 0 0,-1-1 1 0 0,0 0 0 0 0,0 1 0 0 0,0-1 0 0 0,0 0 0 0 0,0 1-1 0 0,0-1 1 0 0,0 0 0 0 0,0 1 0 0 0,-1-1 0 0 0,1 0-1 0 0,0 0 1 0 0,-1 1 0 0 0,1-1 0 0 0,-1 0 0 0 0,1 0-1 0 0,-1 0 1 0 0,0 1 0 0 0,0-1 0 0 0,1 0 0 0 0,-1 0-1 0 0,0 0 1 0 0,0 0 0 0 0,0 0 0 0 0,0 0 0 0 0,0-1 0 0 0,0 1-1 0 0,0 0 1 0 0,0-1 0 0 0,-1 1 0 0 0,1 0 0 0 0,0-1-1 0 0,0 1 1 0 0,-1-1 0 0 0,1 0 0 0 0,0 1 0 0 0,-1-1-1 0 0,1 0 1 0 0,0 0 0 0 0,-1 0 0 0 0,1 0 0 0 0,0 0-1 0 0,-1 0 1 0 0,1 0 0 0 0,0 0 0 0 0,-1-1 0 0 0,1 1 3 0 0,18 9-604 0 0,-1-2-1 0 0,2 1 1 0 0,-1-2 0 0 0,1-1 0 0 0,0 0 0 0 0,0-1 0 0 0,1-1 0 0 0,-1 0 0 0 0,16-1 604 0 0,6 0-1514 0 0</inkml:trace>
  <inkml:trace contextRef="#ctx0" brushRef="#br0" timeOffset="2254.997">1626 568 968 0 0,'0'0'509'0'0,"0"0"25"0"0,0 0-55 0 0,0 0-37 0 0,0 0 49 0 0,4-5-50 0 0,5-2-288 0 0,0 0-1 0 0,1 0 1 0 0,0 1 0 0 0,0 1-1 0 0,1 0 1 0 0,-1 0-1 0 0,1 1 1 0 0,0 0-1 0 0,0 1 1 0 0,1 0-1 0 0,-1 1 1 0 0,5-1-153 0 0,35-10 358 0 0,-26 5-183 0 0,3 1-13 0 0,0-1 0 0 0,-1-1 0 0 0,0-2 0 0 0,0-1-1 0 0,-2-1 1 0 0,1-1 0 0 0,13-11-162 0 0,-40 24 1 0 0,0 0 0 0 0,0 0 0 0 0,0 0 0 0 0,0 0-1 0 0,0 0 1 0 0,0 0 0 0 0,-1 0 0 0 0,1 0 0 0 0,0 0-1 0 0,0 0 1 0 0,-1 1 0 0 0,1-1 0 0 0,0 1-1 0 0,-1-1 1 0 0,1 1 0 0 0,-1-1 0 0 0,1 1 0 0 0,-1 0-1 0 0,1 0 1 0 0,-1-1 0 0 0,1 1 0 0 0,-1 0 0 0 0,1 0-1 0 0,-1 1 1 0 0,1-1 0 0 0,0 0 0 0 0,-1 0 0 0 0,1 1-1 0 0,-1-1 1 0 0,1 1 0 0 0,-1-1 0 0 0,1 1 0 0 0,0 0-1 0 0,0-1 1 0 0,-1 1 0 0 0,1 0 0 0 0,0 0 0 0 0,0 0-1 0 0,0 0 1 0 0,0 0 0 0 0,-1 1-1 0 0,-14 2-5 0 0,0 1 0 0 0,0 0-1 0 0,1 2 1 0 0,-1 0 0 0 0,1 0-1 0 0,1 2 1 0 0,0 0 0 0 0,0 0 0 0 0,0 1-1 0 0,1 1 1 0 0,1 0 0 0 0,0 1 0 0 0,1 0-1 0 0,0 1 1 0 0,0 1 0 0 0,2-1 0 0 0,0 1-1 0 0,0 1 1 0 0,1 0 0 0 0,1 0 0 0 0,1 0-1 0 0,0 1 1 0 0,1 0 0 0 0,0 0 0 0 0,-1 17 5 0 0,6-29-8 0 0,0 1 0 0 0,1-1 0 0 0,0 1-1 0 0,0-1 1 0 0,1 0 0 0 0,-1 1 0 0 0,1-1 0 0 0,0 0 0 0 0,0 0 0 0 0,0 0 0 0 0,1 0 0 0 0,-1-1 0 0 0,1 1 0 0 0,0 0 0 0 0,0-1 0 0 0,0 0 0 0 0,0 0 0 0 0,1 0 0 0 0,-1 0 0 0 0,1-1 0 0 0,0 1 0 0 0,0-1 0 0 0,0 0 0 0 0,0 0 0 0 0,0 0-1 0 0,0 0 1 0 0,1-1 0 0 0,-1 0 0 0 0,2 1 8 0 0,131 19-1600 0 0,-130-21 1367 0 0,61 1-2367 0 0,-25-1 1284 0 0</inkml:trace>
  <inkml:trace contextRef="#ctx0" brushRef="#br0" timeOffset="2860.035">2181 625 976 0 0,'124'-55'3202'0'0,"-65"32"-2467"0"0,-2-3 0 0 0,-1-2 0 0 0,-2-3 0 0 0,47-34-735 0 0,-68 17-39 0 0,-33 47-41 0 0,-4-1 34 0 0,-7 0 35 0 0,0 1 1 0 0,-1 1-1 0 0,1 0 0 0 0,0 0 0 0 0,0 1 0 0 0,-1 0 0 0 0,1 1 0 0 0,0 0 0 0 0,0 1 1 0 0,1 1-1 0 0,-1-1 0 0 0,0 2 0 0 0,1-1 0 0 0,0 2 0 0 0,0-1 0 0 0,-7 6 11 0 0,4-5-2 0 0,0 0-1 0 0,0 0 1 0 0,0 2-1 0 0,1 0 1 0 0,0 0-1 0 0,0 1 1 0 0,1 0-1 0 0,1 1 1 0 0,-1 0-1 0 0,1 1 1 0 0,1 0-1 0 0,0 1 1 0 0,1-1-1 0 0,0 2 1 0 0,1-1-1 0 0,0 1 1 0 0,1 0-1 0 0,0 1 0 0 0,1 0 1 0 0,1-1-1 0 0,0 2 1 0 0,0 3 2 0 0,4-13 1 0 0,1 0 1 0 0,0 0-1 0 0,0 1 1 0 0,1-1-1 0 0,-1 0 1 0 0,1 0-1 0 0,0 0 1 0 0,0 0-1 0 0,1-1 1 0 0,-1 1-1 0 0,1 0 0 0 0,0-1 1 0 0,0 0-1 0 0,1 0 1 0 0,-1 0-1 0 0,1 0 1 0 0,0 0-1 0 0,0-1 1 0 0,0 0-1 0 0,1 0 1 0 0,-1 0-1 0 0,1 0 1 0 0,0-1-1 0 0,-1 1 0 0 0,1-1 1 0 0,0 0-1 0 0,0-1 1 0 0,3 1-2 0 0,144 22-1770 0 0,-78-26-685 0 0,2-11 919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3:1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4 560 1896 0 0,'13'16'2939'0'0,"-23"-27"-1091"0"0,7-18-1688 0 0,0 0-1 0 0,2 0 0 0 0,1 0 0 0 0,2 0 1 0 0,0 0-1 0 0,2 0 0 0 0,2 0 1 0 0,0 1-1 0 0,2-1 0 0 0,1 2 1 0 0,1-1-1 0 0,1 1 0 0 0,10-16-159 0 0,-15 30 33 0 0,-4 5-4 0 0,1 0 0 0 0,-1 0-1 0 0,1 1 1 0 0,1-1-1 0 0,-1 1 1 0 0,1 0 0 0 0,1 0-1 0 0,-1 0 1 0 0,1 1 0 0 0,0-1-1 0 0,1 1 1 0 0,0 0-1 0 0,-1 1 1 0 0,2-1 0 0 0,-1 1-1 0 0,1 0 1 0 0,0 1-1 0 0,0 0 1 0 0,0 0 0 0 0,0 0-1 0 0,1 1 1 0 0,-1 0 0 0 0,3 0-29 0 0,-3 5-5 0 0,0 1 1 0 0,0 0 0 0 0,0 1-1 0 0,0-1 1 0 0,-1 1 0 0 0,0 0-1 0 0,0 1 1 0 0,0-1 0 0 0,0 1-1 0 0,0 1 1 0 0,-1-1 0 0 0,0 1-1 0 0,-1 0 1 0 0,1 0 0 0 0,0 1 4 0 0,29 43 26 0 0,-1 1 0 0 0,-3 2 0 0 0,-2 2 0 0 0,-3 0 0 0 0,6 24-26 0 0,-30-78-159 0 0,12 36-180 0 0,-11-23-5724 0 0,-2-14 4677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3:1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771 107 1768 0 0,'3'-14'1121'0'0,"-1"13"-1049"0"0,-1 1 1 0 0,-1 0 0 0 0,1 0-1 0 0,-1 0 1 0 0,1 0-1 0 0,-1-1 1 0 0,1 1 0 0 0,-1 0-1 0 0,1 0 1 0 0,-1 0 0 0 0,1-1-1 0 0,-1 1 1 0 0,1 0-1 0 0,-1-1 1 0 0,1 1 0 0 0,-1 0-1 0 0,1-1 1 0 0,-1 1 0 0 0,0 0-1 0 0,1-1 1 0 0,-1 1-1 0 0,0-1 1 0 0,1 1 0 0 0,-1-1-1 0 0,0 1 1 0 0,0-1 0 0 0,1 1-1 0 0,-1-1 1 0 0,0 1-1 0 0,0-1 1 0 0,0 1 0 0 0,0-1-1 0 0,0 0 1 0 0,0 1 0 0 0,0-1-1 0 0,0 1 1 0 0,0-1 0 0 0,0 1-1 0 0,0-1 1 0 0,0 1-1 0 0,0-1 1 0 0,0 0 0 0 0,0 1-1 0 0,0-1 1 0 0,-1 1 0 0 0,1-1-1 0 0,0 1 1 0 0,0-1-1 0 0,-1 1 1 0 0,1 0 0 0 0,0-1-1 0 0,-1 1 1 0 0,1-1 0 0 0,-1 1-1 0 0,1-1 1 0 0,0 1-1 0 0,-1 0 1 0 0,1-1 0 0 0,-1 1-1 0 0,1 0 1 0 0,-1 0 0 0 0,1-1-1 0 0,-1 1 1 0 0,1 0-1 0 0,-1 0 1 0 0,1 0 0 0 0,-1 0-73 0 0,-10 1 60 0 0,-1 0 0 0 0,1 1 0 0 0,0 1-1 0 0,0-1 1 0 0,0 2 0 0 0,1 0 0 0 0,-1 0 0 0 0,1 1 0 0 0,0 0 0 0 0,0 1 0 0 0,-7 5-60 0 0,-3 1 95 0 0,0 0 1 0 0,0 1-1 0 0,1 1 0 0 0,1 1 1 0 0,1 1-1 0 0,0 0 0 0 0,1 1 0 0 0,0 1 1 0 0,2 1-1 0 0,0 0 0 0 0,1 1 1 0 0,1 0-1 0 0,1 1 0 0 0,0 1-95 0 0,9-16 35 0 0,1 0 0 0 0,-1 0-1 0 0,1 0 1 0 0,1 0 0 0 0,-1 0 0 0 0,1 1-1 0 0,0-1 1 0 0,0 0 0 0 0,1 0 0 0 0,0 0-1 0 0,0 0 1 0 0,0 0 0 0 0,1 0 0 0 0,0 0-1 0 0,0 0 1 0 0,0-1 0 0 0,1 1 0 0 0,0-1-1 0 0,0 1 1 0 0,0-1 0 0 0,1 0 0 0 0,0 0-1 0 0,0-1 1 0 0,0 1 0 0 0,0-1 0 0 0,1 0-1 0 0,0 0 1 0 0,0 0 0 0 0,0 0 0 0 0,0-1-1 0 0,0 0 1 0 0,1 0 0 0 0,5 1-35 0 0,8 6-222 0 0,1-2-1 0 0,0 0 1 0 0,0-2 0 0 0,0 0 0 0 0,1-1 0 0 0,0-1-1 0 0,0-1 1 0 0,0 0 0 0 0,13-2 222 0 0,158-18-5161 0 0,-144 9 3979 0 0</inkml:trace>
  <inkml:trace contextRef="#ctx0" brushRef="#br0" timeOffset="2493.828">352 1 2040 0 0,'-24'11'307'0'0,"1"1"-1"0"0,0 1 1 0 0,1 1-1 0 0,0 1 1 0 0,1 1 0 0 0,1 1-1 0 0,1 1 1 0 0,0 1-1 0 0,1 0 1 0 0,1 1-1 0 0,1 1 1 0 0,1 1 0 0 0,1 0-1 0 0,1 1 1 0 0,1 0-1 0 0,1 1 1 0 0,1 1-1 0 0,1-1 1 0 0,1 1 0 0 0,1 1-1 0 0,-1 14-306 0 0,11-18 17 0 0,1 0 1 0 0,2-1-1 0 0,0 1 0 0 0,1-1 0 0 0,1 0 0 0 0,2 0 1 0 0,-1-1-1 0 0,2-1 0 0 0,1 1 0 0 0,0-2 1 0 0,2 0-1 0 0,0 0 0 0 0,1-1 0 0 0,0-1 1 0 0,1-1-1 0 0,1 0 0 0 0,1-1 0 0 0,0-1 0 0 0,19 11-17 0 0,-5-2-850 0 0,0-2-1 0 0,2-1 0 0 0,1-1 0 0 0,0-2 0 0 0,1-2 0 0 0,0-1 1 0 0,14 2 850 0 0,1-3-1270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3:12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73 217 1956 0 0,'0'0'98'0'0,"-1"1"0"0"0,1-1 0 0 0,0 1 0 0 0,-1-1 1 0 0,1 1-1 0 0,0-1 0 0 0,0 1 0 0 0,0 0 0 0 0,0-1 0 0 0,-1 1 0 0 0,1 0 0 0 0,0-1 0 0 0,0 1 0 0 0,0-1 0 0 0,0 1 0 0 0,1 0 0 0 0,-1-1 1 0 0,0 1-1 0 0,0 0 0 0 0,0-1 0 0 0,0 1 0 0 0,1-1 0 0 0,-1 1 0 0 0,0-1 0 0 0,0 1 0 0 0,1-1 0 0 0,-1 1 0 0 0,1-1 0 0 0,-1 1 0 0 0,0-1 1 0 0,1 1-1 0 0,-1-1 0 0 0,1 1 0 0 0,-1-1 0 0 0,1 0 0 0 0,-1 1 0 0 0,1-1 0 0 0,-1 0 0 0 0,1 1 0 0 0,-1-1 0 0 0,1 0 0 0 0,0 0 0 0 0,-1 0 1 0 0,1 1-1 0 0,-1-1 0 0 0,1 0 0 0 0,0 0 0 0 0,-1 0 0 0 0,1 0 0 0 0,0 0 0 0 0,-1 0 0 0 0,1 0 0 0 0,-1 0 0 0 0,1 0 0 0 0,0-1 0 0 0,-1 1 1 0 0,1 0-1 0 0,-1 0 0 0 0,1-1 0 0 0,0 1 0 0 0,-1 0 0 0 0,1 0 0 0 0,-1-1-98 0 0,-1 22 129 0 0,-13 120 857 0 0,16-103-825 0 0,2 1 1 0 0,2 0-1 0 0,1-1 1 0 0,2 0-1 0 0,1-1 1 0 0,3 0-1 0 0,1-1 1 0 0,8 15-162 0 0,4 34-1936 0 0,-62-78-2429 0 0,19-18 3155 0 0,-3-1 63 0 0</inkml:trace>
  <inkml:trace contextRef="#ctx0" brushRef="#br0" timeOffset="606.636">26 334 1148 0 0,'-1'-1'103'0'0,"0"1"0"0"0,0 0-1 0 0,0 0 1 0 0,0 0 0 0 0,-1-1-1 0 0,1 1 1 0 0,0-1 0 0 0,0 1-1 0 0,0-1 1 0 0,0 1 0 0 0,0-1 0 0 0,0 1-1 0 0,0-1 1 0 0,0 0 0 0 0,0 0-1 0 0,0 0 1 0 0,0 1 0 0 0,1-1-1 0 0,-1 0 1 0 0,0 0 0 0 0,0 0 0 0 0,1 0-1 0 0,-1 0 1 0 0,1 0 0 0 0,-1-1-1 0 0,1 1 1 0 0,-1 0 0 0 0,1 0-1 0 0,0 0 1 0 0,0 0 0 0 0,-1 0 0 0 0,1-1-1 0 0,0 1 1 0 0,0 0 0 0 0,0 0-1 0 0,0 0 1 0 0,0-1 0 0 0,1 1-1 0 0,-1 0 1 0 0,0 0 0 0 0,0 0 0 0 0,1-1-1 0 0,-1 1 1 0 0,1 0 0 0 0,-1 0-1 0 0,1 0 1 0 0,-1 0 0 0 0,1 0-1 0 0,0 0 1 0 0,0 0 0 0 0,-1 0 0 0 0,2 0-103 0 0,33-59 655 0 0,-28 51-575 0 0,0 0 0 0 0,1 1 1 0 0,0 0-1 0 0,0 1 0 0 0,1-1 0 0 0,-1 2 0 0 0,2-1 1 0 0,-1 1-1 0 0,1 1 0 0 0,0-1 0 0 0,0 2 0 0 0,0-1 0 0 0,1 2 1 0 0,-1-1-1 0 0,1 1 0 0 0,0 1 0 0 0,0 0 0 0 0,6 0-80 0 0,-12 5 13 0 0,1 1-1 0 0,-1 0 0 0 0,0 0 0 0 0,0 1 1 0 0,0-1-1 0 0,0 1 0 0 0,-1 0 0 0 0,0 0 0 0 0,0 0 1 0 0,0 1-1 0 0,-1 0 0 0 0,0-1 0 0 0,0 1 1 0 0,0 0-1 0 0,-1 1 0 0 0,1-1 0 0 0,-2 0 0 0 0,1 1 1 0 0,-1-1-1 0 0,0 1 0 0 0,0-1 0 0 0,-1 1 1 0 0,1 0-1 0 0,-2-1 0 0 0,1 1 0 0 0,-1-1 0 0 0,-1 6-12 0 0,-34 200 142 0 0,36-210-124 0 0,4 7 67 0 0,73 35 137 0 0,-70-42-210 0 0,-1 0-1 0 0,1 0 1 0 0,-1 0 0 0 0,1 1 0 0 0,-1 0 0 0 0,0 0-1 0 0,0 1 1 0 0,0-1 0 0 0,-1 1 0 0 0,1 1 0 0 0,-1-1 0 0 0,0 1-1 0 0,0 0 1 0 0,0 0 0 0 0,-1 0 0 0 0,0 1 0 0 0,0 0-1 0 0,0-1 1 0 0,-1 1 0 0 0,0 1 0 0 0,0-1 0 0 0,0 0-1 0 0,-1 1 1 0 0,0-1 0 0 0,0 1 0 0 0,0 4-12 0 0,-6-3 17 0 0,1 0 0 0 0,-1 0 1 0 0,-1 0-1 0 0,1 0 0 0 0,-1-1 1 0 0,0 0-1 0 0,-1 0 0 0 0,0 0 0 0 0,0-1 1 0 0,-1 0-1 0 0,1 0 0 0 0,-1 0 0 0 0,-1-1 1 0 0,1 0-1 0 0,-1 0 0 0 0,0-1 1 0 0,0 0-1 0 0,0-1 0 0 0,0 1 0 0 0,-1-2 1 0 0,1 1-1 0 0,-5 0-17 0 0,1 1-226 0 0,1 0-1 0 0,-1-1 1 0 0,0 0 0 0 0,0-1-1 0 0,0 0 1 0 0,0-1-1 0 0,0 0 1 0 0,-1-1 0 0 0,1 0-1 0 0,0-1 1 0 0,0-1 0 0 0,0 0-1 0 0,0 0 1 0 0,0-1 0 0 0,1-1-1 0 0,-1 0 1 0 0,1 0 0 0 0,-6-4 226 0 0,-17-35-2682 0 0,26 12 1323 0 0</inkml:trace>
  <inkml:trace contextRef="#ctx0" brushRef="#br0" timeOffset="886.54">862 0 1344 0 0,'66'2'4610'0'0,"-56"5"-4439"0"0,0 1-1 0 0,0 1 1 0 0,0-1 0 0 0,-1 2 0 0 0,0-1 0 0 0,-1 1 0 0 0,0 1 0 0 0,-1-1 0 0 0,0 1 0 0 0,-1 1 0 0 0,0-1 0 0 0,0 2-171 0 0,10 24 279 0 0,-1 1-1 0 0,-2 1 1 0 0,-2 0 0 0 0,-2 1 0 0 0,-1 0 0 0 0,-2 1 0 0 0,-2-1-1 0 0,-1 1 1 0 0,-3 9-279 0 0,0-35 40 0 0,0-1-1 0 0,-1 1 1 0 0,-1 0 0 0 0,-1-1-1 0 0,0 1 1 0 0,-1-1-1 0 0,0 0 1 0 0,-1 0-1 0 0,-1 0 1 0 0,0-1 0 0 0,-1 0-1 0 0,0 0 1 0 0,-1 0-1 0 0,0-1 1 0 0,-1 0-1 0 0,-1-1 1 0 0,0 0-1 0 0,0 0 1 0 0,-1-1 0 0 0,0-1-1 0 0,-1 0 1 0 0,-3 2-40 0 0,-1-1-310 0 0,-2 0 0 0 0,1-2 0 0 0,-1 1 0 0 0,0-2 0 0 0,-1-1 0 0 0,1 0 0 0 0,-1-1 0 0 0,-1-1 0 0 0,1-1 0 0 0,-14 0 310 0 0,-84-3-2735 0 0,-57-31 477 0 0,96 8 1206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3:2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41 1348 0 0,'-18'0'4419'0'0,"31"-3"-1324"0"0,9-1-2943 0 0,250-26 1733 0 0,-89 27-3661 0 0,-102 24-1448 0 0,-83-9 575 0 0,-12 1 1259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3:2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1868 0 0,'18'1'5982'0'0,"104"-14"-3854"0"0,256 2-2875 0 0,-162 11-5104 0 0,-135-3 4575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3:19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605 368 1080 0 0,'14'-4'4015'0'0,"-32"10"-2242"0"0,-2 5-1399 0 0,5-6-245 0 0,1 1 1 0 0,-1 0 0 0 0,1 1-1 0 0,0 1 1 0 0,1 0-1 0 0,0 0 1 0 0,0 2-1 0 0,1-1 1 0 0,0 2 0 0 0,1-1-1 0 0,0 2 1 0 0,1-1-1 0 0,0 2 1 0 0,1-1-1 0 0,0 1 1 0 0,1 1 0 0 0,0-1-1 0 0,1 1 1 0 0,1 1-1 0 0,0-1 1 0 0,1 1-1 0 0,1 0 1 0 0,0 0 0 0 0,0 6-130 0 0,5-15 7 0 0,0-1 1 0 0,0 1-1 0 0,1 0 1 0 0,0-1 0 0 0,0 1-1 0 0,0-1 1 0 0,1 1-1 0 0,-1-1 1 0 0,1 0-1 0 0,0 0 1 0 0,1 0 0 0 0,-1-1-1 0 0,1 1 1 0 0,0-1-1 0 0,0 0 1 0 0,1 0 0 0 0,-1 0-1 0 0,1 0 1 0 0,0-1-1 0 0,0 0 1 0 0,0 0-1 0 0,0 0 1 0 0,0-1 0 0 0,1 0-1 0 0,-1 0 1 0 0,1 0-1 0 0,0 0 1 0 0,4 0-8 0 0,107 15-4487 0 0,-73-29 1617 0 0,-31 3 1583 0 0</inkml:trace>
  <inkml:trace contextRef="#ctx0" brushRef="#br0" timeOffset="263.08">217 183 1372 0 0,'-14'9'238'0'0,"-1"-1"1"0"0,1 2-1 0 0,1 0 0 0 0,0 0 0 0 0,0 1 0 0 0,1 1 1 0 0,0 0-1 0 0,1 1 0 0 0,0 0 0 0 0,1 0 0 0 0,1 1 1 0 0,0 1-1 0 0,1 0 0 0 0,1 0 0 0 0,-5 12-238 0 0,5-7 136 0 0,1 1 0 0 0,0 0-1 0 0,1 0 1 0 0,2 1 0 0 0,0-1 0 0 0,1 1-1 0 0,1 0 1 0 0,1 10-136 0 0,2-11 71 0 0,0-1-1 0 0,1 0 1 0 0,1 0 0 0 0,1 0-1 0 0,1 0 1 0 0,1 0-1 0 0,0-1 1 0 0,2 0 0 0 0,0-1-1 0 0,1 0 1 0 0,0 0-1 0 0,2-1 1 0 0,0-1 0 0 0,1 0-1 0 0,1 0 1 0 0,0-1-1 0 0,1-1 1 0 0,12 9-71 0 0,-5-5-626 0 0,0-1 0 0 0,2-1 1 0 0,0-1-1 0 0,1-1 0 0 0,0-1 1 0 0,1-1-1 0 0,1-2 0 0 0,14 5 626 0 0,-2-3-1196 0 0</inkml:trace>
  <inkml:trace contextRef="#ctx0" brushRef="#br0" timeOffset="540.198">910 0 1804 0 0,'10'4'189'0'0,"0"-1"0"0"0,-1 1 0 0 0,1 0 0 0 0,-1 1 0 0 0,0 0 0 0 0,0 1 1 0 0,-1 0-1 0 0,0 0 0 0 0,0 1 0 0 0,0 0 0 0 0,-1 0 0 0 0,0 1 0 0 0,0 0 0 0 0,-1 0 0 0 0,0 1 0 0 0,0-1 0 0 0,1 5-189 0 0,-5-10 40 0 0,23 31 228 0 0,-1 1 0 0 0,-2 1-1 0 0,-1 1 1 0 0,-2 1 0 0 0,-2 1-1 0 0,-1 0 1 0 0,-2 1 0 0 0,-2 1-1 0 0,-2 0 1 0 0,-1 0 0 0 0,-2 1-1 0 0,-2 0 1 0 0,-1 24-268 0 0,-5-51 66 0 0,0-1-1 0 0,0 0 1 0 0,-1 0-1 0 0,-1 0 0 0 0,-1 0 1 0 0,0 0-1 0 0,0-1 1 0 0,-2 0-1 0 0,1 1 1 0 0,-8 11-66 0 0,11-22 14 0 0,-8 16-50 0 0,-1 0-1 0 0,0-1 1 0 0,-2-1 0 0 0,0 0 0 0 0,-1 0 0 0 0,0-2-1 0 0,-1 0 1 0 0,-1 0 0 0 0,0-1 0 0 0,-1-2-1 0 0,-1 1 1 0 0,-8 3 36 0 0,12-8-539 0 0,-1-1-1 0 0,1 0 0 0 0,-1-1 1 0 0,0-1-1 0 0,-1 0 1 0 0,1-1-1 0 0,-1 0 0 0 0,0-2 1 0 0,0 0-1 0 0,-14 0 540 0 0,4-2-1444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3:1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1672 0 0,'0'0'859'0'0,"0"0"-117"0"0,5-20 1339 0 0,24-18 127 0 0,-58 411-194 0 0,28-330-1939 0 0,12 458 1165 0 0,23-193-337 0 0,-35-465-10250 0 0,1 118 8048 0 0</inkml:trace>
  <inkml:trace contextRef="#ctx0" brushRef="#br0" timeOffset="283.008">92 92 996 0 0,'0'-4'110'0'0,"1"0"0"0"0,-1 0 1 0 0,1 0-1 0 0,0 0 0 0 0,0 0 0 0 0,0 0 0 0 0,0 0 0 0 0,1 1 0 0 0,-1-1 0 0 0,1 0 1 0 0,0 1-1 0 0,0-1 0 0 0,0 1 0 0 0,1 0 0 0 0,-1 0 0 0 0,1 0 0 0 0,0 0 1 0 0,0 0-1 0 0,0 0 0 0 0,0 1 0 0 0,0 0 0 0 0,1-1 0 0 0,-1 1 0 0 0,1 0 1 0 0,0 1-1 0 0,-1-1 0 0 0,1 1 0 0 0,0-1 0 0 0,0 1 0 0 0,0 0 0 0 0,0 1 1 0 0,0-1-1 0 0,0 1 0 0 0,0 0 0 0 0,0 0 0 0 0,0 0 0 0 0,0 0 0 0 0,0 0 1 0 0,0 1-1 0 0,0 0 0 0 0,0 0 0 0 0,-1 0 0 0 0,1 1 0 0 0,0-1 0 0 0,0 1 1 0 0,2 1-111 0 0,7 9 108 0 0,-1 0 0 0 0,0 1 0 0 0,0 0 0 0 0,-1 1 0 0 0,-1 1 0 0 0,-1 0 0 0 0,0 0 0 0 0,-1 0 1 0 0,0 1-1 0 0,-1 0 0 0 0,-1 1 0 0 0,-1 0 0 0 0,0 0 0 0 0,-1 0 0 0 0,-1 0 0 0 0,-1 1 0 0 0,0-1 1 0 0,-1 1-1 0 0,-1-1 0 0 0,-1 4-108 0 0,-1-6-15 0 0,0-1 0 0 0,-1 0 1 0 0,-1 0-1 0 0,0-1 1 0 0,-1 1-1 0 0,0-1 0 0 0,-1 0 1 0 0,-1 0-1 0 0,0-1 0 0 0,0 1 1 0 0,-2-2-1 0 0,1 1 0 0 0,-1-1 1 0 0,-1 0-1 0 0,0-1 0 0 0,-1 0 1 0 0,0-1-1 0 0,0 0 0 0 0,-1-1 1 0 0,0 0-1 0 0,0-1 1 0 0,-1 0-1 0 0,0-1 0 0 0,0-1 1 0 0,0 0-1 0 0,-1 0 0 0 0,0-1 1 0 0,0-1-1 0 0,-7 0 15 0 0,-48-23-4830 0 0,66 14 3416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3:44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1076 0 0,'0'0'783'0'0,"0"0"-38"0"0,-13 3 659 0 0,35 23 2181 0 0,102-23-1882 0 0,209 12-1123 0 0,-329-14-598 0 0,85 18-1423 0 0,-12 22-3549 0 0,-76-39 3735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3:44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3516 0 0,'8'2'3552'0'0,"39"-1"-2062"0"0,191-1-651 0 0,0 0-7558 0 0,-201 0 5549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4:10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1664 0 0,'0'0'926'0'0,"0"0"-118"0"0,0 0-101 0 0,0 0-100 0 0,0 0-57 0 0,0 0-27 0 0,0 0-43 0 0,0 0-38 0 0,4 3-28 0 0,5 0-295 0 0,0 1 0 0 0,0-1 0 0 0,0 0 0 0 0,1-1 0 0 0,-1 0 0 0 0,1-1 0 0 0,-1 0 0 0 0,1 0 0 0 0,0-1 0 0 0,-1-1 0 0 0,1 1 0 0 0,0-1 0 0 0,1-1-119 0 0,77 1 236 0 0,-58 4-420 0 0,75 11-329 0 0,-39 2-4450 0 0,-61-15 3563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8:42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0 988 0 0,'-47'74'2224'0'0,"15"-40"-1944"0"0,2 2 0 0 0,1 2 0 0 0,1 0 0 0 0,3 2 0 0 0,1 0 0 0 0,2 2 0 0 0,2 1 0 0 0,1 0 0 0 0,3 2 0 0 0,1 0 0 0 0,3 0 0 0 0,1 1 0 0 0,-2 34-280 0 0,13-74-105 0 0,1 1-1 0 0,-1-1 1 0 0,1 1 0 0 0,0-1-1 0 0,1 1 1 0 0,0-1-1 0 0,0 0 1 0 0,0 1 0 0 0,1-1-1 0 0,-1 0 1 0 0,2 0 0 0 0,-1-1-1 0 0,1 1 1 0 0,-1-1 0 0 0,1 0-1 0 0,1 0 1 0 0,-1 0-1 0 0,1 0 1 0 0,0-1 0 0 0,0 0-1 0 0,0 0 1 0 0,1 0 0 0 0,-1 0-1 0 0,1-1 1 0 0,0 0-1 0 0,0 0 1 0 0,0-1 0 0 0,0 0-1 0 0,1 0 1 0 0,-1 0 0 0 0,1-1-1 0 0,4 1 106 0 0,27 0-1520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4:1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1240 0 0,'16'10'7175'0'0,"43"-10"-5976"0"0,-42-1-371 0 0,208 7-835 0 0,-79 7-4697 0 0,-101-10 1841 0 0,-28-3 1559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0:0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843 370 1036 0 0,'0'0'664'0'0,"0"0"-596"0"0,0 0-204 0 0,0 0-268 0 0</inkml:trace>
  <inkml:trace contextRef="#ctx0" brushRef="#br0" timeOffset="-1633.023">21 22 1212 0 0,'0'0'497'0'0,"0"0"-16"0"0,0 0 90 0 0,0 0-49 0 0,0 0-28 0 0,0 0-31 0 0,0 0-65 0 0,0 0-34 0 0,0 0-90 0 0,0 0 14 0 0,0 0 1 0 0,0 0 28 0 0,0 0-15 0 0,0 0-51 0 0,0 0-7 0 0,0 0-12 0 0,0 0 19 0 0,0 0 1 0 0,0 0 14 0 0,0 0-19 0 0,0 0-32 0 0,0 0-32 0 0,16-2 1114 0 0,-7-13 46 0 0,1 59-1563 0 0,5 219 246 0 0,37 35-29 0 0,-42-235-79 0 0,-42-109-5355 0 0,14 8 2782 0 0,10 19 1377 0 0</inkml:trace>
  <inkml:trace contextRef="#ctx0" brushRef="#br0" timeOffset="-606.804">9 40 1016 0 0,'-9'-5'6819'0'0,"11"3"-6816"0"0,0-1-1 0 0,0 1 0 0 0,0-1 0 0 0,0 1 0 0 0,1-1 1 0 0,-1 1-1 0 0,0 0 0 0 0,1 0 0 0 0,0 0 1 0 0,-1 1-1 0 0,1-1 0 0 0,0 1 0 0 0,0-1 0 0 0,0 1 1 0 0,0 0-1 0 0,0 0 0 0 0,1 0 0 0 0,-1 1 0 0 0,0-1 1 0 0,0 1-1 0 0,0-1 0 0 0,1 1 0 0 0,-1 0 1 0 0,0 1-1 0 0,0-1 0 0 0,1 0 0 0 0,-1 1 0 0 0,0 0-2 0 0,5-1-11 0 0,0 1-1 0 0,-1 0 0 0 0,1 1 0 0 0,-1-1 0 0 0,1 2 0 0 0,-1-1 0 0 0,0 1 0 0 0,0 0 0 0 0,0 0 1 0 0,0 1-1 0 0,-1 0 0 0 0,1 0 0 0 0,-1 0 0 0 0,0 1 0 0 0,0 0 0 0 0,-1 1 0 0 0,1-1 0 0 0,-1 1 1 0 0,-1 0-1 0 0,1 0 0 0 0,-1 0 0 0 0,0 1 0 0 0,0 0 0 0 0,-1-1 0 0 0,1 1 0 0 0,-2 1 1 0 0,2 2 11 0 0,4 14-61 0 0,0 0 1 0 0,-1 1 0 0 0,-2 0 0 0 0,-1 1 0 0 0,0-1 0 0 0,-2 1 0 0 0,-1 16 60 0 0,-12 19-138 0 0,68-33-231 0 0,-52-24 384 0 0,0 0 1 0 0,0 1 0 0 0,0-1 0 0 0,-1 1 0 0 0,0 0-1 0 0,1 0 1 0 0,-2 1 0 0 0,1-1 0 0 0,-1 1 0 0 0,0 0-1 0 0,0 0 1 0 0,0 0 0 0 0,-1 0 0 0 0,0 1-1 0 0,0-1 1 0 0,-1 0 0 0 0,0 1 0 0 0,0-1 0 0 0,0 1-1 0 0,-1 0 1 0 0,0-1 0 0 0,0 1 0 0 0,-1-1 0 0 0,1 1-1 0 0,-2 0 1 0 0,1-1 0 0 0,-1 0 0 0 0,0 1 0 0 0,0-1-1 0 0,0 0 1 0 0,-1 0 0 0 0,0 0 0 0 0,-1 0-1 0 0,1-1 1 0 0,-1 1 0 0 0,0-1 0 0 0,0 0 0 0 0,-1 0-1 0 0,1 0 1 0 0,-1-1 0 0 0,0 0 0 0 0,0 1 0 0 0,-1-2-1 0 0,-2 2-15 0 0,-3 5-42 0 0,0-1 1 0 0,-1-1-1 0 0,0 0 0 0 0,-1-1 0 0 0,0 0 0 0 0,0-1 0 0 0,0 0 1 0 0,-1-1-1 0 0,1-1 0 0 0,-1 0 0 0 0,0-1 0 0 0,-1 0 0 0 0,-3-1 42 0 0,17-2-96 0 0,-1 0 0 0 0,1 0-1 0 0,-1 0 1 0 0,1 0 0 0 0,0-1 0 0 0,-1 1-1 0 0,1-1 1 0 0,0 1 0 0 0,-1-1-1 0 0,1 1 1 0 0,0-1 0 0 0,-1 0-1 0 0,1 0 1 0 0,0 1 0 0 0,0-1 0 0 0,0 0-1 0 0,0 0 1 0 0,0 0 0 0 0,0 0-1 0 0,0 0 1 0 0,0-1 0 0 0,0 1-1 0 0,1 0 1 0 0,-1 0 0 0 0,0 0 0 0 0,1-1-1 0 0,-1 1 1 0 0,1 0 0 0 0,-1-1-1 0 0,1 1 1 0 0,0-1 0 0 0,-1 1-1 0 0,1 0 1 0 0,0-1 0 0 0,0 1 0 0 0,0-1-1 0 0,0 1 97 0 0,0-21-1336 0 0</inkml:trace>
  <inkml:trace contextRef="#ctx0" brushRef="#br0" timeOffset="95027.373">744 1626 1196 0 0,'0'0'218'0'0,"0"0"-7"0"0,0 0 8 0 0,0 0 26 0 0,0 0-30 0 0,21-5 884 0 0,-2-14-989 0 0,-5 61 275 0 0,49 1119 1247 0 0,-15-502-1195 0 0,-20-355-289 0 0,-25-301-120 0 0,0 0 0 0 0,0 0 0 0 0,1 0-1 0 0,-1-1 1 0 0,0 1 0 0 0,1-1 0 0 0,0 0 0 0 0,-1 0-1 0 0,1 0 1 0 0,0-1 0 0 0,0 1 0 0 0,0-1 0 0 0,0 0-1 0 0,0 0 1 0 0,0 0 0 0 0,1-1 0 0 0,-1 0-1 0 0,0 1 1 0 0,2-2-28 0 0,189-7 626 0 0,43-15-99 0 0,183 8-527 0 0,-128 8 162 0 0,525-57 424 0 0,-304 7 76 0 0,-512 55-645 0 0,1 0 1 0 0,0-1-1 0 0,-1 1 0 0 0,1-1 0 0 0,-1 0 1 0 0,1 0-1 0 0,-1 0 0 0 0,0 0 1 0 0,-1 0-1 0 0,1 0 0 0 0,0 0 0 0 0,-1 0 1 0 0,0-1-1 0 0,1 1 0 0 0,-1-1 0 0 0,-1 1 1 0 0,1-1-1 0 0,0 1 0 0 0,-1-1 0 0 0,0 0 1 0 0,0 1-1 0 0,0-1 0 0 0,0 1 0 0 0,-1-1 1 0 0,1 1-1 0 0,-1-1 0 0 0,0 0 1 0 0,-1-1-18 0 0,2-14 20 0 0,-5-22-6 0 0,-1-1 0 0 0,-3 1 0 0 0,-1 1 1 0 0,-1-1-1 0 0,-3 2 0 0 0,-5-10-14 0 0,-6-22 31 0 0,-231-698 277 0 0,122 172 31 0 0,101 444-244 0 0,27 128-299 0 0,4 46-6365 0 0,0-19 5287 0 0,1-3 9 0 0</inkml:trace>
  <inkml:trace contextRef="#ctx0" brushRef="#br0" timeOffset="96421.824">1693 858 1300 0 0,'0'0'519'0'0,"0"0"-74"0"0,0 0-103 0 0,0 0-44 0 0,2-17 628 0 0,3 21-851 0 0,-1-1 0 0 0,0 0 0 0 0,-1 1-1 0 0,1 0 1 0 0,-1 0 0 0 0,1 0 0 0 0,-1 0-1 0 0,0 1 1 0 0,-1-1 0 0 0,1 1-1 0 0,-1 0 1 0 0,0 0 0 0 0,0 0 0 0 0,-1 0-1 0 0,1 0 1 0 0,-1 0 0 0 0,0 0 0 0 0,0 0-1 0 0,-1 1 1 0 0,1-1 0 0 0,-1 0 0 0 0,-1 0-1 0 0,1 1 1 0 0,-1-1 0 0 0,0 0 0 0 0,0 3-75 0 0,4 33 221 0 0,80 288 734 0 0,-78-320-1029 0 0,-2 1 0 0 0,1-1 0 0 0,-1 1-1 0 0,-1 0 1 0 0,0 0 0 0 0,0 0 0 0 0,-1 1 0 0 0,-1-1 0 0 0,1 0 0 0 0,-1 1-1 0 0,-1-1 1 0 0,0 0 0 0 0,-1 0 0 0 0,0 0 0 0 0,0 0 0 0 0,-1 0 0 0 0,0 0 0 0 0,-1 0-1 0 0,0-1 1 0 0,-1 0 0 0 0,0 0 74 0 0,-48 10-1651 0 0,52-19 1777 0 0,-28 0 1593 0 0,26-7-629 0 0,33 0-791 0 0,107 6-819 0 0,-73 1-2807 0 0,-54 0 2014 0 0</inkml:trace>
  <inkml:trace contextRef="#ctx0" brushRef="#br0" timeOffset="96684.327">1641 843 1048 0 0,'28'-8'604'0'0,"10"2"-240"0"0,0-3-128 0 0,7 3-372 0 0,5-1-368 0 0,3 1 24 0 0</inkml:trace>
  <inkml:trace contextRef="#ctx0" brushRef="#br0" timeOffset="103551.58">1696 1831 1060 0 0,'-19'0'2197'0'0,"-27"-44"313"0"0,24 49-1852 0 0,17 6-612 0 0,-103 353 236 0 0,107-363-258 0 0,0 1-1 0 0,0 0 1 0 0,1 0-1 0 0,-1-1 1 0 0,0 1-1 0 0,1 0 1 0 0,-1 0-1 0 0,1 0 1 0 0,0 0-1 0 0,-1 0 1 0 0,1 0-1 0 0,0 0 1 0 0,0 0-1 0 0,0 0 1 0 0,0 0-1 0 0,1-1 1 0 0,-1 1-1 0 0,1 0 1 0 0,-1 0-1 0 0,1 0 1 0 0,-1 0-1 0 0,1 0 1 0 0,0-1-1 0 0,0 1 1 0 0,0 0-1 0 0,0-1 1 0 0,0 1-1 0 0,0-1 1 0 0,1 1-1 0 0,-1-1 1 0 0,0 1-1 0 0,1-1 1 0 0,-1 0-1 0 0,1 0 1 0 0,-1 1-1 0 0,1-1 1 0 0,0 0-1 0 0,0-1 1 0 0,-1 1-1 0 0,1 0 1 0 0,0 0-1 0 0,0-1 1 0 0,0 1-1 0 0,0-1 1 0 0,0 0-1 0 0,0 1 1 0 0,-1-1-1 0 0,1 0 1 0 0,0 0-1 0 0,0 0 1 0 0,0-1-1 0 0,1 1-23 0 0,43 0 217 0 0,-18-3-177 0 0,0 1 0 0 0,0 1 0 0 0,0 1 0 0 0,0 2-1 0 0,0 1 1 0 0,0 1 0 0 0,0 2 0 0 0,-1 0 0 0 0,0 2-1 0 0,0 1 1 0 0,-1 1 0 0 0,0 1 0 0 0,-1 2 0 0 0,0 0-1 0 0,9 8-39 0 0,-32-19-1 0 0,0-1-1 0 0,0 0 0 0 0,-1 1 0 0 0,1-1 1 0 0,-1 1-1 0 0,1 0 0 0 0,-1 0 0 0 0,1-1 1 0 0,-1 1-1 0 0,0 0 0 0 0,0 0 0 0 0,0 0 1 0 0,0 0-1 0 0,0 0 0 0 0,0 0 0 0 0,-1 1 0 0 0,1-1 1 0 0,-1 0-1 0 0,0 0 0 0 0,1 1 0 0 0,-1-1 1 0 0,0 0-1 0 0,0 0 0 0 0,0 1 0 0 0,-1-1 1 0 0,1 0-1 0 0,-1 0 0 0 0,1 0 0 0 0,-1 1 0 0 0,1-1 1 0 0,-1 0-1 0 0,0 0 0 0 0,0 0 0 0 0,0 0 1 0 0,-1 0-1 0 0,1 0 0 0 0,0-1 0 0 0,-1 1 1 0 0,1 0-1 0 0,-1-1 0 0 0,1 1 0 0 0,-1 0 1 0 0,0-1-1 0 0,0 0 0 0 0,1 0 0 0 0,-1 1 0 0 0,0-1 1 0 0,0 0-1 0 0,0 0 0 0 0,-1-1 0 0 0,1 1 1 0 0,0 0 1 0 0,-119 37-2072 0 0,39-39-1690 0 0,29-14 2598 0 0</inkml:trace>
  <inkml:trace contextRef="#ctx0" brushRef="#br0" timeOffset="103814.03">1683 1938 1004 0 0,'5'-5'584'0'0,"12"-5"-28"0"0,3-1-56 0 0,5 2-76 0 0,2 2-368 0 0,2 1-116 0 0,5 0-192 0 0,-4 1-224 0 0,1 1-696 0 0</inkml:trace>
  <inkml:trace contextRef="#ctx0" brushRef="#br0" timeOffset="104546.491">2171 1965 1332 0 0,'13'-2'3536'0'0,"-13"10"-3403"0"0,-3 29 76 0 0,2 1 1 0 0,2-1-1 0 0,1 1 1 0 0,2-1 0 0 0,2 0-1 0 0,1 0 1 0 0,1-1-1 0 0,3 0 1 0 0,1 0-1 0 0,1-1 1 0 0,7 10-210 0 0,-19-43 24 0 0,0 0 1 0 0,0-1-1 0 0,1 1 0 0 0,-1 0 1 0 0,0-1-1 0 0,1 1 0 0 0,-1-1 1 0 0,1 0-1 0 0,0 1 1 0 0,-1-1-1 0 0,1 0 0 0 0,0 0 1 0 0,0 0-1 0 0,-1 0 0 0 0,1 0 1 0 0,0 0-1 0 0,0-1 0 0 0,0 1 1 0 0,0-1-1 0 0,0 1 0 0 0,0-1 1 0 0,0 0-1 0 0,1 0 0 0 0,-1 0 1 0 0,0 0-1 0 0,0 0 1 0 0,0 0-1 0 0,0 0 0 0 0,0-1 1 0 0,0 1-1 0 0,0-1 0 0 0,0 1 1 0 0,0-1-1 0 0,0 0 0 0 0,0 0 1 0 0,-1 0-1 0 0,1 0 0 0 0,0 0 1 0 0,0-1-1 0 0,-1 1 0 0 0,1 0 1 0 0,-1-1-1 0 0,1 1 1 0 0,-1-1-1 0 0,0 1 0 0 0,1-2-24 0 0,65-80-47 0 0,65-187-127 0 0,-135 374 34 0 0,3-101 147 0 0,0-1 0 0 0,0 1 1 0 0,0 0-1 0 0,0 0 0 0 0,0 0 1 0 0,0 0-1 0 0,1 0 0 0 0,0-1 1 0 0,-1 1-1 0 0,1 0 0 0 0,0 0 1 0 0,0-1-1 0 0,0 1 0 0 0,1-1 1 0 0,-1 1-1 0 0,1-1 0 0 0,-1 1 0 0 0,1-1 1 0 0,0 0-1 0 0,0 0 0 0 0,0 0 1 0 0,0 0-1 0 0,0 0 0 0 0,1 0 1 0 0,-1-1-1 0 0,0 1 0 0 0,1-1 1 0 0,0 1-1 0 0,-1-1 0 0 0,1 0 1 0 0,-1 0-1 0 0,1 0 0 0 0,0 0 1 0 0,0-1-1 0 0,0 1 0 0 0,0-1 1 0 0,-1 0-1 0 0,1 0 0 0 0,0 0 1 0 0,1 0-8 0 0,111-39 330 0 0,-107 33-327 0 0,-1 0 1 0 0,1 0-1 0 0,-1 0 0 0 0,-1-1 0 0 0,1 0 0 0 0,-1-1 1 0 0,0 0-1 0 0,-1 0 0 0 0,1 0 0 0 0,-2 0 0 0 0,1-1 1 0 0,-1 0-1 0 0,0 0 0 0 0,-1 0 0 0 0,0 0 0 0 0,-1 0 1 0 0,0-1-1 0 0,0 1 0 0 0,-1-1 0 0 0,0 0 1 0 0,-1 1-1 0 0,0-1 0 0 0,0 0 0 0 0,-1 1 0 0 0,-1-1 1 0 0,1 1-1 0 0,-2-1 0 0 0,1 1 0 0 0,-1 0 0 0 0,0 0 1 0 0,-1 0-1 0 0,-4-7-3 0 0,-31-31-393 0 0,1 36-4626 0 0,37 11 3964 0 0</inkml:trace>
  <inkml:trace contextRef="#ctx0" brushRef="#br0" timeOffset="106932.933">1369 2868 1076 0 0,'0'0'323'0'0,"0"0"-57"0"0,0 0 21 0 0,-13-2 225 0 0,8-11 762 0 0,-29-17-800 0 0,-27 35 178 0 0,136-33 1011 0 0,61 15-1789 0 0,-131 14 127 0 0,0 1 0 0 0,0 0-1 0 0,0 0 1 0 0,0 0-1 0 0,0 1 1 0 0,0-1 0 0 0,0 1-1 0 0,-1 0 1 0 0,0 0 0 0 0,1 1-1 0 0,-1-1 1 0 0,-1 1-1 0 0,1 0 1 0 0,0 0 0 0 0,-1 1-1 0 0,0-1 1 0 0,0 1 0 0 0,0-1-1 0 0,0 1 1 0 0,-1 0 0 0 0,0 0-1 0 0,0 0 1 0 0,0 0-1 0 0,-1 0 1 0 0,0 1 0 0 0,0-1-1 0 0,0 0 1 0 0,0 1 0 0 0,-1-1-1 0 0,0 1 1 0 0,0-1 0 0 0,-1 1-1 0 0,1-1 1 0 0,-1 0-1 0 0,0 1 1 0 0,-1-1 0 0 0,1 0-1 0 0,-1 0 1 0 0,0 0 0 0 0,0 0-1 0 0,-1 1 0 0 0,-85 120-56 0 0,125-105 82 0 0,-30-19-29 0 0,1 0 1 0 0,-1 1-1 0 0,0-1 1 0 0,-1 1 0 0 0,1 1-1 0 0,0-1 1 0 0,-1 1-1 0 0,0 0 1 0 0,0 1 0 0 0,0-1-1 0 0,0 1 1 0 0,-1 1-1 0 0,0-1 1 0 0,0 1 0 0 0,0-1-1 0 0,-1 1 1 0 0,1 1-1 0 0,-1-1 1 0 0,-1 1 0 0 0,0-1-1 0 0,0 1 1 0 0,0 0-1 0 0,0 0 1 0 0,-1 0 0 0 0,-1 1-1 0 0,1-1 1 0 0,-1 2 2 0 0,-5 0 4 0 0,0 1 1 0 0,-1-1-1 0 0,-1-1 1 0 0,1 1-1 0 0,-1-1 1 0 0,-1 0-1 0 0,0 0 0 0 0,0-1 1 0 0,0 0-1 0 0,-1 0 1 0 0,0-1-1 0 0,0 0 1 0 0,-1 0-1 0 0,1-1 1 0 0,-1 0-1 0 0,0-1 0 0 0,-1 0 1 0 0,1 0-1 0 0,-1-1 1 0 0,0 0-1 0 0,0 0 1 0 0,0-1-1 0 0,0-1 1 0 0,-1 0-5 0 0,5 1-134 0 0,0 0 1 0 0,-1 0-1 0 0,1-1 1 0 0,0 0 0 0 0,-1 0-1 0 0,1-1 1 0 0,-1 1 0 0 0,1-2-1 0 0,-1 1 1 0 0,1-1-1 0 0,-1 0 1 0 0,1 0 0 0 0,0 0-1 0 0,-1-1 1 0 0,1 0 0 0 0,0 0-1 0 0,0-1 1 0 0,0 0-1 0 0,0 0 1 0 0,1 0 0 0 0,-1-1-1 0 0,0-1 134 0 0,-3-14-1280 0 0,8-3-8 0 0</inkml:trace>
  <inkml:trace contextRef="#ctx0" brushRef="#br0" timeOffset="107305.302">2030 2904 1280 0 0,'8'-24'4378'0'0,"-8"40"-2807"0"0,2 42-1227 0 0,52 141-493 0 0,-54-197-27 0 0,0 1 0 0 0,-1-1 0 0 0,1 1 0 0 0,-1-1 0 0 0,1 0 0 0 0,-1 1 0 0 0,0-1 0 0 0,0 0 1 0 0,0 0-1 0 0,0 0 0 0 0,-1 1 0 0 0,1-1 0 0 0,0 0 0 0 0,-1-1 0 0 0,0 1 0 0 0,1 0 0 0 0,-1 0 0 0 0,0-1 0 0 0,0 1 0 0 0,0-1 0 0 0,0 1 0 0 0,0-1 0 0 0,0 0 0 0 0,0 0 0 0 0,-1 0 1 0 0,1 0-1 0 0,-1 0 176 0 0,-5-1-1250 0 0</inkml:trace>
  <inkml:trace contextRef="#ctx0" brushRef="#br0" timeOffset="107804.382">2006 2873 1132 0 0,'7'-10'211'0'0,"0"0"-1"0"0,0 1 0 0 0,1 0 1 0 0,0 0-1 0 0,0 1 1 0 0,1 0-1 0 0,0 0 1 0 0,1 1-1 0 0,0 1 0 0 0,0 0 1 0 0,0 0-1 0 0,1 0 1 0 0,0 2-1 0 0,0-1 1 0 0,0 1-1 0 0,0 1 0 0 0,1 0 1 0 0,6-1-211 0 0,-14 3 20 0 0,0 0 1 0 0,0 0 0 0 0,0 0 0 0 0,1 0-1 0 0,-1 1 1 0 0,0-1 0 0 0,0 1-1 0 0,1 0 1 0 0,-1 0 0 0 0,0 1-1 0 0,0-1 1 0 0,0 1 0 0 0,1 0 0 0 0,-1 0-1 0 0,0 1 1 0 0,0-1 0 0 0,0 1-1 0 0,0 0 1 0 0,-1 0 0 0 0,1 0-1 0 0,0 0 1 0 0,-1 1 0 0 0,0-1 0 0 0,1 1-1 0 0,-1 0 1 0 0,0 0 0 0 0,0 0-1 0 0,-1 0 1 0 0,1 1 0 0 0,-1-1 0 0 0,0 1-1 0 0,1 0 1 0 0,-2-1 0 0 0,1 1-1 0 0,0 0 1 0 0,-1 0 0 0 0,0 0-1 0 0,1 0 1 0 0,-2 1 0 0 0,1-1 0 0 0,0 0-1 0 0,-1 2-20 0 0,-22 105 189 0 0,2-53-110 0 0,92-27 291 0 0,-55-28-349 0 0,0-1 1 0 0,0 2-1 0 0,-1 1 1 0 0,1 0 0 0 0,-1 1-1 0 0,0 0 1 0 0,0 1-1 0 0,-1 1 1 0 0,0 1 0 0 0,0 0-1 0 0,-1 1 1 0 0,0 0-1 0 0,6 8-21 0 0,-18-16 3 0 0,0 0 0 0 0,0 1 1 0 0,0-1-1 0 0,-1 1 0 0 0,1 0 0 0 0,-1-1 0 0 0,0 1 0 0 0,1 0 0 0 0,-1 0 0 0 0,-1-1 0 0 0,1 1 0 0 0,0 0 1 0 0,-1 0-1 0 0,1 0 0 0 0,-1 0 0 0 0,0 0 0 0 0,0 0 0 0 0,0 0 0 0 0,0 0 0 0 0,-1 0 0 0 0,1 0 0 0 0,-1 0 0 0 0,0 0 1 0 0,0 0-1 0 0,0 0 0 0 0,0 0 0 0 0,0-1 0 0 0,-1 1 0 0 0,1 0 0 0 0,-1-1 0 0 0,0 0 0 0 0,1 1 0 0 0,-1-1 1 0 0,0 0-1 0 0,-1 0 0 0 0,1 1 0 0 0,0-2 0 0 0,-1 1 0 0 0,1 0 0 0 0,-1 0 0 0 0,-2 0-3 0 0,-115 54 213 0 0,-46-50-1107 0 0,161-7 683 0 0,-1-1 0 0 0,1 1 0 0 0,0-1 0 0 0,0-1 0 0 0,0 1 0 0 0,0-1 0 0 0,0 0 0 0 0,1 0-1 0 0,-1 0 1 0 0,1 0 0 0 0,0-1 0 0 0,0 0 0 0 0,0 0 0 0 0,0 0 0 0 0,1 0 0 0 0,0-1 0 0 0,0 1 0 0 0,-1-3 211 0 0,-6-16-1338 0 0</inkml:trace>
  <inkml:trace contextRef="#ctx0" brushRef="#br0" timeOffset="98114.792">4533 1629 1048 0 0,'4'-32'2648'0'0,"16"13"-2116"0"0,-14 63 174 0 0,48 310-78 0 0,47 502 37 0 0,-42-537-527 0 0,-22-231 240 0 0,-31-82-322 0 0,0 0 0 0 0,0 0 0 0 0,1 0-1 0 0,0-1 1 0 0,0 0 0 0 0,0 0 0 0 0,0-1 0 0 0,1 0 0 0 0,-1 0 0 0 0,1-1 0 0 0,0 1 0 0 0,0-2 0 0 0,1 1 0 0 0,-1-1 0 0 0,0-1 0 0 0,1 0 0 0 0,-1 0 0 0 0,1 0 0 0 0,-1-1 0 0 0,1 0 0 0 0,0-1 0 0 0,-1 0 0 0 0,1 0 0 0 0,3-2-56 0 0,17 3 119 0 0,1831 0 1163 0 0,-1857-3-1281 0 0,1-1 1 0 0,-1 1-1 0 0,1-1 1 0 0,-1 1-1 0 0,0-1 1 0 0,-1 0-1 0 0,1 0 0 0 0,-1 0 1 0 0,1 0-1 0 0,-1-1 1 0 0,-1 1-1 0 0,1-1 1 0 0,0 1-1 0 0,-1-1 1 0 0,0 0-1 0 0,0 1 0 0 0,-1-1 1 0 0,1 0-1 0 0,-1 0 1 0 0,0 1-1 0 0,0-1 1 0 0,-1 0-1 0 0,1 0 1 0 0,-2-2-2 0 0,-41-342-95 0 0,12 57 127 0 0,-48-297 354 0 0,-37 94 571 0 0,116 495-1015 0 0,0 1-1 0 0,-1-1 0 0 0,1 0 1 0 0,0 0-1 0 0,-1 1 0 0 0,1-1 0 0 0,-1 0 1 0 0,1 0-1 0 0,0 0 0 0 0,-1 1 1 0 0,1-1-1 0 0,-1 0 0 0 0,1 0 1 0 0,0 0-1 0 0,-1 0 0 0 0,1 0 1 0 0,-1 0-1 0 0,1 0 0 0 0,-1 0 1 0 0,1 0-1 0 0,-1 0 0 0 0,1 0 0 0 0,0 0 1 0 0,-1 0-1 0 0,1 0 0 0 0,-1-1 1 0 0,1 1-1 0 0,-1 0 0 0 0,1 0 1 0 0,0 0-1 0 0,-1-1 0 0 0,1 1 1 0 0,0 0-1 0 0,-1 0 0 0 0,1-1 59 0 0,-9 32-3189 0 0,-9-6 176 0 0,10-20 1723 0 0</inkml:trace>
  <inkml:trace contextRef="#ctx0" brushRef="#br0" timeOffset="98893.941">5279 850 1088 0 0,'0'0'367'0'0,"0"0"-17"0"0,0 0-103 0 0,0 0-27 0 0,0 0 16 0 0,19 3 972 0 0,-16 3-1163 0 0,0 0 0 0 0,0 1 0 0 0,0 0 0 0 0,-1 0 0 0 0,0 0 0 0 0,0 0 0 0 0,-1 0 0 0 0,0 0 0 0 0,0 0 0 0 0,-1 0 0 0 0,0 0 0 0 0,0 1 0 0 0,0-1 0 0 0,-1 0 0 0 0,0 0 0 0 0,-1 1-45 0 0,1 25 100 0 0,15 197 348 0 0,-1-109 133 0 0,-13-70-3112 0 0,0-45 1921 0 0,0-6-574 0 0</inkml:trace>
  <inkml:trace contextRef="#ctx0" brushRef="#br0" timeOffset="99162.217">5651 891 836 0 0,'7'5'4170'0'0,"-2"64"-3349"0"0,33 167 45 0 0,-35-230-1043 0 0,-1-1 1 0 0,0 1-1 0 0,-1 0 0 0 0,1-1 0 0 0,-1 1 0 0 0,-1 0 1 0 0,1 0-1 0 0,-1 0 0 0 0,0 0 0 0 0,0 0 0 0 0,0-1 1 0 0,-1 1-1 0 0,0 0 0 0 0,0 0 0 0 0,-1 0 0 0 0,1-1 1 0 0,-1 1-1 0 0,-1-1 0 0 0,1 1 0 0 0,-1-1 0 0 0,-2 3 177 0 0,-15 11-1208 0 0</inkml:trace>
  <inkml:trace contextRef="#ctx0" brushRef="#br0" timeOffset="99455.256">5192 1576 1648 0 0,'23'4'457'0'0,"0"-2"0"0"0,0-1-1 0 0,1-1 1 0 0,-1-1 0 0 0,0-1 0 0 0,0-1-1 0 0,0-1 1 0 0,6-3-457 0 0,58-7 499 0 0,313-30-2720 0 0,-366 40 1099 0 0,-7-2-256 0 0</inkml:trace>
  <inkml:trace contextRef="#ctx0" brushRef="#br0" timeOffset="99764.958">5175 891 1008 0 0,'0'-3'876'0'0,"1"-2"-84"0"0,15-4-184 0 0,3 0-68 0 0,12-1-92 0 0,2 2-40 0 0,4 4-176 0 0,3-1 8 0 0,7-2-76 0 0,4 5-11 0 0,0 1-338 0 0,0 1-255 0 0,-25 0-500 0 0,11 0 44 0 0,47 13-676 0 0</inkml:trace>
  <inkml:trace contextRef="#ctx0" brushRef="#br0" timeOffset="110782.497">5149 1932 1100 0 0,'19'-45'1377'0'0,"2"4"544"0"0,-13 16-407 0 0,-7 40-1149 0 0,-5 265-195 0 0,17-135 7 0 0,13-37-307 0 0,-25-109 44 0 0,-1 1 0 0 0,0 0-1 0 0,0-1 1 0 0,1 1 0 0 0,-1 0 0 0 0,0 0 0 0 0,1-1 0 0 0,-1 1 0 0 0,0 0-1 0 0,1 0 1 0 0,-1-1 0 0 0,1 1 0 0 0,-1 0 0 0 0,0 0 0 0 0,1 0 0 0 0,-1 0-1 0 0,0 0 1 0 0,1 0 0 0 0,-1 0 0 0 0,1-1 0 0 0,-1 1 0 0 0,1 0 0 0 0,-1 0-1 0 0,0 0 1 0 0,1 1 0 0 0,-1-1 0 0 0,1 0 0 0 0,-1 0 0 0 0,0 0-1 0 0,1 0 1 0 0,-1 0 0 0 0,1 0 86 0 0,1-8-373 0 0,3-7-647 0 0</inkml:trace>
  <inkml:trace contextRef="#ctx0" brushRef="#br0" timeOffset="111157.33">5192 1854 848 0 0,'-246'278'3729'0'0,"245"-278"-3703"0"0,1 1-1 0 0,-1 0 1 0 0,0-1-1 0 0,0 1 1 0 0,1 0-1 0 0,-1 0 1 0 0,0 0-1 0 0,1 0 1 0 0,-1 0-1 0 0,1 0 1 0 0,-1 0-1 0 0,1 0 1 0 0,0 0-1 0 0,-1 0 1 0 0,1 0-1 0 0,0 0 1 0 0,0 0-1 0 0,0 0 1 0 0,0 0-1 0 0,0 0 1 0 0,0 0-1 0 0,0 0 1 0 0,0 0-1 0 0,0 0 1 0 0,0 0-1 0 0,0 0 1 0 0,1 0-1 0 0,-1 1 1 0 0,1-1-1 0 0,-1-1 1 0 0,0 1-1 0 0,1 0 1 0 0,-1 0-1 0 0,1 0 1 0 0,0 0-1 0 0,-1 0 1 0 0,1 0-1 0 0,0-1 1 0 0,0 1-1 0 0,-1 0 1 0 0,1 0-1 0 0,0-1 1 0 0,0 1 0 0 0,0-1-1 0 0,0 1 1 0 0,0-1-1 0 0,0 1 1 0 0,0-1-1 0 0,0 1 1 0 0,0-1-1 0 0,0 0 1 0 0,0 0-1 0 0,0 0 1 0 0,0 1-1 0 0,0-1 1 0 0,0 0-1 0 0,0 0 1 0 0,1-1-26 0 0,80 6 293 0 0,-68-5-186 0 0,321-17-3792 0 0,-304 14 2361 0 0</inkml:trace>
  <inkml:trace contextRef="#ctx0" brushRef="#br0" timeOffset="111752.986">5619 1997 1172 0 0,'23'-4'1433'0'0,"-22"4"-1393"0"0,0 0 0 0 0,0-1 0 0 0,-1 1 0 0 0,1 0 0 0 0,0 0 0 0 0,0 0 0 0 0,0 0 0 0 0,0 0 0 0 0,0 0 0 0 0,0 0 0 0 0,-1 0 0 0 0,1 0 0 0 0,0 0 0 0 0,0 0 0 0 0,0 1 0 0 0,0-1 0 0 0,0 0 0 0 0,0 1 0 0 0,-1-1 0 0 0,1 0 0 0 0,0 1 0 0 0,0-1 0 0 0,-1 1 0 0 0,1-1 0 0 0,0 1 0 0 0,-1 0 0 0 0,1-1 0 0 0,0 1 0 0 0,-1 0 0 0 0,1-1 0 0 0,-1 1 0 0 0,1 0 0 0 0,-1 0 0 0 0,1-1 0 0 0,-1 1 0 0 0,0 0 0 0 0,1 0 0 0 0,-1 0 0 0 0,0 0 0 0 0,0-1 0 0 0,0 1 0 0 0,0 0 0 0 0,1 0 0 0 0,-1 0 0 0 0,0 0 0 0 0,0 0 0 0 0,-1 0 0 0 0,1 0 0 0 0,0-1 0 0 0,0 2-40 0 0,63 276 1655 0 0,-61-277-1608 0 0,-1 0 1 0 0,1 0-1 0 0,0 0 1 0 0,0 0-1 0 0,0 0 0 0 0,0 0 1 0 0,0-1-1 0 0,0 1 1 0 0,0-1-1 0 0,0 0 0 0 0,0 1 1 0 0,0-1-1 0 0,0 0 1 0 0,0 0-1 0 0,0 0 0 0 0,0-1 1 0 0,0 1-1 0 0,0 0 1 0 0,0-1-1 0 0,0 0 0 0 0,0 1 1 0 0,0-1-1 0 0,0 0 1 0 0,0 0-1 0 0,0 0 0 0 0,-1 0 1 0 0,1 0-1 0 0,0 0 1 0 0,1-2-48 0 0,-1 2 16 0 0,181-139 720 0 0,-80 49-544 0 0,-96 144-212 0 0,-9-25 32 0 0,1-23-6 0 0,0 1 0 0 0,0 0 0 0 0,0-1 1 0 0,0 1-1 0 0,1 0 0 0 0,0 0 1 0 0,0 0-1 0 0,1-1 0 0 0,0 1 0 0 0,0 0 1 0 0,0 0-1 0 0,0-1 0 0 0,1 1 1 0 0,0-1-1 0 0,0 1 0 0 0,1-1 0 0 0,-1 0 1 0 0,1 0-1 0 0,0 0 0 0 0,1 0 1 0 0,-1-1-1 0 0,1 1 0 0 0,0-1 0 0 0,3 3-6 0 0,-1-7 13 0 0,1 1-1 0 0,-1-1 1 0 0,1 0-1 0 0,0-1 1 0 0,-1 0-1 0 0,1 0 1 0 0,-1 0-1 0 0,0-1 1 0 0,1 0-1 0 0,-1 0 1 0 0,0-1-1 0 0,0 1 1 0 0,0-1-1 0 0,0 0 1 0 0,-1-1-1 0 0,1 0 1 0 0,-1 0-1 0 0,0 0 1 0 0,0 0-1 0 0,3-5-12 0 0,-3 4-32 0 0,0 0-1 0 0,-1 0 0 0 0,0-1 1 0 0,0 0-1 0 0,0 0 0 0 0,-1 0 0 0 0,0 0 1 0 0,0 0-1 0 0,0-1 0 0 0,-1 1 1 0 0,0-1-1 0 0,0 0 0 0 0,-1 0 0 0 0,1 1 1 0 0,-2-1-1 0 0,1 0 0 0 0,-1 0 0 0 0,0 0 1 0 0,0 0-1 0 0,-1 0 0 0 0,0 0 1 0 0,0 0-1 0 0,-1 0 0 0 0,0 0 0 0 0,0 1 1 0 0,0-1-1 0 0,-1 1 0 0 0,0 0 1 0 0,0-1-1 0 0,-1 1 0 0 0,0 1 0 0 0,0-1 1 0 0,0 0-1 0 0,-1 1 0 0 0,1 0 0 0 0,-1 0 1 0 0,-1 0-1 0 0,1 1 0 0 0,0 0 1 0 0,-1 0-1 0 0,0 0 0 0 0,0 1 0 0 0,0 0 1 0 0,-1 0-1 0 0,1 0 0 0 0,-1 1 0 0 0,0 0 1 0 0,1 0-1 0 0,-6 0 33 0 0,-78-7-4183 0 0,69 9 2758 0 0</inkml:trace>
  <inkml:trace contextRef="#ctx0" brushRef="#br0" timeOffset="114460.486">5480 2498 1140 0 0,'0'0'308'0'0,"0"0"12"0"0,0 0 16 0 0,0 0-98 0 0,0 0 2 0 0,0 0-112 0 0,0 0-8 0 0,0 0 36 0 0,0 0 25 0 0,0 0-84 0 0,-7-2-51 0 0,3 1-29 0 0,0 1 0 0 0,0-1 1 0 0,0 1-1 0 0,0 0 0 0 0,0 1 0 0 0,0-1 0 0 0,0 1 0 0 0,0 0 0 0 0,0 0 0 0 0,1 0 0 0 0,-1 0 0 0 0,0 1 0 0 0,0-1 0 0 0,1 1 0 0 0,-1 0 0 0 0,1 0 0 0 0,-1 0 1 0 0,1 1-1 0 0,0-1 0 0 0,0 1 0 0 0,0 0 0 0 0,0 0 0 0 0,1 0 0 0 0,-1 0 0 0 0,1 1-17 0 0,-20 15 123 0 0,2 1 1 0 0,0 2-1 0 0,1 0 1 0 0,1 1-1 0 0,2 0 0 0 0,0 2 1 0 0,1 0-1 0 0,2 0 1 0 0,0 1-1 0 0,-8 28-123 0 0,19-48 53 0 0,1 0 1 0 0,-1 0-1 0 0,1 0 0 0 0,1 1 0 0 0,-1-1 1 0 0,1 0-1 0 0,0 0 0 0 0,0 1 0 0 0,1-1 1 0 0,0 0-1 0 0,0 0 0 0 0,0 0 1 0 0,1 0-1 0 0,0 0 0 0 0,0 0 0 0 0,1 0 1 0 0,-1-1-1 0 0,1 1 0 0 0,0-1 0 0 0,1 1 1 0 0,-1-1-1 0 0,1 0 0 0 0,0-1 0 0 0,1 1 1 0 0,-1-1-1 0 0,1 0 0 0 0,0 0 0 0 0,0 0 1 0 0,0 0-1 0 0,0-1 0 0 0,0 0 1 0 0,1 0-1 0 0,0 0 0 0 0,0-1 0 0 0,2 1-53 0 0,16 5 127 0 0,1-1 0 0 0,0-1 0 0 0,1-2 0 0 0,-1 0 0 0 0,1-1 0 0 0,0-2 0 0 0,0 0 0 0 0,10-3-127 0 0,-33 2 16 0 0,-1 0-25 0 0,-1 1-1 0 0,1-1 1 0 0,0 0 0 0 0,-1 0 0 0 0,1 0 0 0 0,0 0-1 0 0,-1 0 1 0 0,1-1 0 0 0,0 1 0 0 0,-1 0 0 0 0,1-1-1 0 0,0 1 1 0 0,-1-1 0 0 0,1 0 0 0 0,-1 1 0 0 0,1-1 0 0 0,-1 0-1 0 0,1 0 1 0 0,-1 0 0 0 0,0 0 0 0 0,1 0 0 0 0,-1 0-1 0 0,0-1 1 0 0,0 1 0 0 0,0 0 0 0 0,0-1 0 0 0,0 1-1 0 0,0 0 1 0 0,0-1 0 0 0,0 1 0 0 0,-1-1 0 0 0,1 0-1 0 0,-1 1 1 0 0,1-1 0 0 0,-1 1 0 0 0,1-1 0 0 0,-1 0 0 0 0,0 1-1 0 0,0-1 1 0 0,0 0 0 0 0,0 0 0 0 0,0 1 0 0 0,0-1-1 0 0,0 0 1 0 0,-1 1 0 0 0,1-1 0 0 0,-1 0 0 0 0,1 1-1 0 0,-1-1 1 0 0,1 1 0 0 0,-1-1 0 0 0,0 1 0 0 0,0-1 0 0 0,0 1-1 0 0,0-1 1 0 0,0 1 0 0 0,0 0 0 0 0,0 0 0 0 0,0-1-1 0 0,-1 1 1 0 0,1 0 0 0 0,0 0 0 0 0,-1 0 0 0 0,1 0-1 0 0,-1 1 1 0 0,1-1 0 0 0,-1 0 0 0 0,1 1 0 0 0,-2-1 9 0 0,-245-114-2737 0 0,239 110 2306 0 0,4-1 26 0 0</inkml:trace>
  <inkml:trace contextRef="#ctx0" brushRef="#br0" timeOffset="114914.934">5883 2706 1652 0 0,'19'-13'2149'0'0,"-5"25"1371"0"0,4 232-2904 0 0,-11-131-2984 0 0,-23-101-100 0 0,8-9 1215 0 0</inkml:trace>
  <inkml:trace contextRef="#ctx0" brushRef="#br0" timeOffset="115829.92">5936 2643 1036 0 0,'-14'-5'2524'0'0,"14"4"-2474"0"0,0 1 1 0 0,1 0-1 0 0,-1-1 0 0 0,0 1 1 0 0,1 0-1 0 0,-1 0 1 0 0,0-1-1 0 0,1 1 1 0 0,-1-1-1 0 0,0 1 0 0 0,0 0 1 0 0,1-1-1 0 0,-1 1 1 0 0,0-1-1 0 0,0 1 1 0 0,0 0-1 0 0,0-1 0 0 0,0 1 1 0 0,0-1-1 0 0,0 1 1 0 0,0-1-1 0 0,0 1 1 0 0,0-1-1 0 0,0 1 0 0 0,0 0 1 0 0,0-1-1 0 0,0 1 1 0 0,0-1-1 0 0,0 1 1 0 0,0-1-1 0 0,0 1 0 0 0,-1 0 1 0 0,1-1-1 0 0,0 1 1 0 0,0-1-1 0 0,0 1 1 0 0,-1 0-1 0 0,1-1 0 0 0,0 1 1 0 0,-1 0-1 0 0,1-1 1 0 0,0 1-1 0 0,-1 0 1 0 0,1 0-1 0 0,0-1 0 0 0,-1 1 1 0 0,1 0-1 0 0,-1 0 1 0 0,1-1-51 0 0,52-21 236 0 0,125 4-104 0 0,-171 18-130 0 0,-1 1-1 0 0,1 0 1 0 0,-1 1-1 0 0,1 0 1 0 0,-1-1-1 0 0,0 2 0 0 0,0-1 1 0 0,0 0-1 0 0,0 1 1 0 0,0 0-1 0 0,0 1 1 0 0,-1-1-1 0 0,1 1 1 0 0,-1-1-1 0 0,0 1 1 0 0,0 0-1 0 0,-1 1 0 0 0,1-1 1 0 0,-1 1-1 0 0,0 0 1 0 0,0 0-1 0 0,0 0 1 0 0,-1 0-1 0 0,0 0 1 0 0,0 0-1 0 0,0 1 1 0 0,0-1-1 0 0,-1 1 1 0 0,0-1-1 0 0,0 1 0 0 0,-1-1 1 0 0,1 1-1 0 0,-1 0 1 0 0,-1-1-1 0 0,1 1 1 0 0,-1 0-1 0 0,0-1 1 0 0,0 1-1 0 0,0-1 1 0 0,-1 1-1 0 0,0-1 0 0 0,0 0 1 0 0,-1 1-2 0 0,-23 95 293 0 0,26-100-223 0 0,2 1-33 0 0,159 70 119 0 0,-161-72-157 0 0,3 1 4 0 0,0 1 0 0 0,0-1-1 0 0,0 1 1 0 0,0 0-1 0 0,0 0 1 0 0,0 0 0 0 0,-1 0-1 0 0,1 0 1 0 0,-1 1-1 0 0,1-1 1 0 0,-1 1 0 0 0,0 0-1 0 0,0 0 1 0 0,0 0-1 0 0,0 0 1 0 0,-1 0-1 0 0,1 0 1 0 0,-1 0 0 0 0,0 0-1 0 0,0 0 1 0 0,0 1-1 0 0,0-1 1 0 0,-1 1 0 0 0,1-1-1 0 0,-1 0 1 0 0,0 1-1 0 0,0-1 1 0 0,0 1 0 0 0,-1 2-3 0 0,-9 6-224 0 0,-1-1 0 0 0,-1-1 0 0 0,0 1 0 0 0,0-2 0 0 0,-1 0 0 0 0,0 0 0 0 0,-1-2 0 0 0,1 1 0 0 0,-2-2 0 0 0,1 0 0 0 0,-1 0 0 0 0,0-1 0 0 0,0-1 0 0 0,0-1 0 0 0,0 0 0 0 0,-1-1 0 0 0,0 0 0 0 0,1-2 0 0 0,-1 0 0 0 0,1 0 0 0 0,-15-3 224 0 0,2 3-1241 0 0</inkml:trace>
  <inkml:trace contextRef="#ctx0" brushRef="#br0" timeOffset="368949.161">4658 4329 1324 0 0,'-5'-32'1751'0'0,"0"28"-1689"0"0,-5-31 1084 0 0,24 65-925 0 0,3 139 271 0 0,-1 0 154 0 0,7-2-1 0 0,18 51-645 0 0,36 173 328 0 0,-46-177-254 0 0,-30 44 186 0 0,34-76-310 0 0,81 224 413 0 0,-70-304-326 0 0,-43-99 3 0 0,0 0 1 0 0,1-1 0 0 0,-1 0 0 0 0,1 1-1 0 0,0-1 1 0 0,-1 0 0 0 0,1-1 0 0 0,0 1 0 0 0,0-1-1 0 0,0 0 1 0 0,0 0 0 0 0,1 0 0 0 0,-1 0-1 0 0,0-1 1 0 0,0 1 0 0 0,0-1 0 0 0,1 0-1 0 0,-1-1 1 0 0,0 1 0 0 0,0-1 0 0 0,0 0-1 0 0,1 0 1 0 0,-1 0 0 0 0,0 0 0 0 0,0-1 0 0 0,0 1-1 0 0,2-2-40 0 0,4 0-17 0 0,112-23 103 0 0,1 6-1 0 0,1 6 1 0 0,16 4-86 0 0,909-43 108 0 0,-406 16 106 0 0,-353 2 143 0 0,-240 32 479 0 0,-49 3-742 0 0,-1 0-12 0 0,0 0-22 0 0,16-17 104 0 0,-70-227 191 0 0,-13-59-258 0 0,-87-236-97 0 0,94 366-14 0 0,23 70 67 0 0,3-2 0 0 0,5-1 0 0 0,3-10-53 0 0,14-49 49 0 0,12-152-100 0 0,-16 262 15 0 0,16 54 53 0 0,0 1-12 0 0,-2-43-1182 0 0,-6 38-1795 0 0,-3 8-1040 0 0,3-2 2882 0 0</inkml:trace>
  <inkml:trace contextRef="#ctx0" brushRef="#br0" timeOffset="371951.348">2966 3411 1108 0 0,'0'0'301'0'0,"0"0"83"0"0,0 0-19 0 0,0 0-135 0 0,-1-21 746 0 0,2 18-963 0 0,0 0 1 0 0,0 1 0 0 0,0-1-1 0 0,0 0 1 0 0,0 1 0 0 0,1-1 0 0 0,-1 1-1 0 0,1-1 1 0 0,0 1 0 0 0,0 0-1 0 0,0 0 1 0 0,0 0 0 0 0,0 0-1 0 0,0 0 1 0 0,0 0 0 0 0,1 0 0 0 0,-1 1-1 0 0,1-1 1 0 0,-1 1 0 0 0,1 0-1 0 0,0 0 1 0 0,-1 0 0 0 0,1 0 0 0 0,0 0-1 0 0,0 0 1 0 0,-1 1 0 0 0,1-1-1 0 0,0 1 1 0 0,0 0 0 0 0,0 0-1 0 0,1 0-13 0 0,112-16 184 0 0,-49 12-100 0 0,1 2 0 0 0,0 3 0 0 0,0 4 0 0 0,20 5-84 0 0,-73-8 29 0 0,88 15 10 0 0,-1 4-1 0 0,-2 5 1 0 0,81 31-39 0 0,-90-22 67 0 0,-2 3 1 0 0,-1 4-1 0 0,-2 4 0 0 0,-2 3 0 0 0,-3 4 1 0 0,-2 4-1 0 0,44 42-67 0 0,94 112 502 0 0,-64-75 712 0 0,-30-26-517 0 0,-57-53 35 0 0,-66-57-756 0 0,0 0-9 0 0,0 0-16 0 0,-5-36-4145 0 0,-1 21 2925 0 0</inkml:trace>
  <inkml:trace contextRef="#ctx0" brushRef="#br0" timeOffset="372328.659">5021 3975 1544 0 0,'-38'-45'4740'0'0,"72"90"-4017"0"0,-23-34-673 0 0,0 0 0 0 0,-1 1 0 0 0,0 0 0 0 0,-1 1 0 0 0,0 0-1 0 0,-1 1 1 0 0,0 0 0 0 0,-1 0 0 0 0,-1 0 0 0 0,-1 1 0 0 0,0 0-1 0 0,0 0 1 0 0,-2 1 0 0 0,0-1 0 0 0,0 1 0 0 0,-2 0 0 0 0,0-1 0 0 0,-1 1-1 0 0,0 0 1 0 0,-1 0 0 0 0,-1-1 0 0 0,-1 1 0 0 0,0-1 0 0 0,-1 1-1 0 0,-2 4-49 0 0,3-12-20 0 0,-1 1 0 0 0,-1-1-1 0 0,0 0 1 0 0,0 0-1 0 0,0 0 1 0 0,-1-1-1 0 0,0 0 1 0 0,0 0-1 0 0,-1 0 1 0 0,0-1-1 0 0,0 0 1 0 0,0-1 0 0 0,-3 2 20 0 0,-45 8-3028 0 0,21-38 542 0 0,19 2 1344 0 0</inkml:trace>
  <inkml:trace contextRef="#ctx0" brushRef="#br0" timeOffset="373340.711">3474 4107 968 0 0,'-1'7'3416'0'0,"35"120"-2590"0"0,-28-110-681 0 0,2 9 29 0 0,1-1-1 0 0,1-1 1 0 0,2 0 0 0 0,0 0 0 0 0,1-1-1 0 0,1 0 1 0 0,16 17-174 0 0,1-17 678 0 0,-30-23-583 0 0,14-3 192 0 0,-2-8-235 0 0,-1 1-1 0 0,-1-1 1 0 0,0-1 0 0 0,0 0 0 0 0,-1-1 0 0 0,-1 0 0 0 0,0 0 0 0 0,0-1 0 0 0,-2 0-1 0 0,0 0 1 0 0,0-1 0 0 0,-2 0 0 0 0,0 0 0 0 0,0-1 0 0 0,0-8-52 0 0,7-9 92 0 0,2-6 10 0 0,3 81-154 0 0,-16-37 56 0 0,0 0-1 0 0,1 0 0 0 0,-1 1 0 0 0,1-2 0 0 0,0 1 1 0 0,0 0-1 0 0,1 0 0 0 0,0-1 0 0 0,-1 1 0 0 0,2-1 0 0 0,-1 0 1 0 0,0 0-1 0 0,1 0 0 0 0,0 0 0 0 0,-1-1 0 0 0,2 1 1 0 0,-1-1-1 0 0,0 0 0 0 0,1 0 0 0 0,-1-1 0 0 0,1 1 1 0 0,0-1-1 0 0,0 0 0 0 0,0 0 0 0 0,0-1 0 0 0,0 1 0 0 0,0-1 1 0 0,0 0-1 0 0,0-1 0 0 0,1 1 0 0 0,-1-1 0 0 0,0 0 1 0 0,0 0-1 0 0,1-1 0 0 0,-1 0 0 0 0,1 0-3 0 0,-1 1 17 0 0,0-1-1 0 0,0 0 1 0 0,0 0-1 0 0,0-1 1 0 0,0 1-1 0 0,0-1 1 0 0,0 0 0 0 0,-1-1-1 0 0,1 1 1 0 0,-1-1-1 0 0,1 0 1 0 0,-1 0-1 0 0,0 0 1 0 0,0 0-1 0 0,-1-1 1 0 0,1 0 0 0 0,-1 0-1 0 0,1 0 1 0 0,-1 0-1 0 0,0 0 1 0 0,-1-1-1 0 0,1 1 1 0 0,-1-1-1 0 0,0 1 1 0 0,0-1 0 0 0,0 0-1 0 0,-1 0 1 0 0,0 0-1 0 0,0 0 1 0 0,0 0-1 0 0,0 0 1 0 0,-1-1 0 0 0,0 1-1 0 0,0 0 1 0 0,0 0-1 0 0,-1 0 1 0 0,0 0-1 0 0,0 0 1 0 0,0 0-1 0 0,0 0 1 0 0,-1 0 0 0 0,-1-3-17 0 0,-1-1-14 0 0,-1 0 0 0 0,0 0 0 0 0,-1 1 0 0 0,0 0 0 0 0,0 0 0 0 0,0 0 0 0 0,-1 1 1 0 0,-1 0-1 0 0,1 0 0 0 0,-1 0 0 0 0,0 1 0 0 0,0 0 0 0 0,-1 1 0 0 0,0 0 1 0 0,-7-3 13 0 0,-52-6-4452 0 0,63 16 3170 0 0,-14 9 22 0 0</inkml:trace>
  <inkml:trace contextRef="#ctx0" brushRef="#br0" timeOffset="374814.184">5399 4578 1192 0 0,'0'0'408'0'0,"0"0"-80"0"0,0 0-80 0 0,0 0 2 0 0,2-16 347 0 0,43-14 506 0 0,-70 52-464 0 0,-87 95-272 0 0,78-32 401 0 0,34-84-622 0 0,5 15 191 0 0,131 28 290 0 0,-70-32-490 0 0,-51-10-112 0 0,0 1 0 0 0,0 0 0 0 0,0 2-1 0 0,-1-1 1 0 0,1 2 0 0 0,-1 0 0 0 0,-1 0-1 0 0,1 1 1 0 0,-1 1 0 0 0,0 0 0 0 0,-1 1-1 0 0,0 1 1 0 0,0-1 0 0 0,-1 2 0 0 0,0 0-1 0 0,-1 0 1 0 0,8 12-25 0 0,-18-18-4 0 0,0 0-1 0 0,0 0 1 0 0,-1 0-1 0 0,0 0 1 0 0,0 0-1 0 0,0 0 1 0 0,-1 0-1 0 0,0 0 1 0 0,1 0-1 0 0,-2-1 1 0 0,1 1-1 0 0,0-1 1 0 0,-1 0-1 0 0,0 1 1 0 0,0-1-1 0 0,0-1 1 0 0,-1 1-1 0 0,1 0 1 0 0,-1-1-1 0 0,0 1 1 0 0,0-1-1 0 0,0 0 1 0 0,0-1-1 0 0,-1 1 1 0 0,1-1-1 0 0,-1 0 1 0 0,1 0-1 0 0,-1 0 1 0 0,0 0-1 0 0,0-1 1 0 0,0 0-1 0 0,0 0 1 0 0,0 0-1 0 0,0-1 1 0 0,0 0-1 0 0,0 0 1 0 0,0 0-1 0 0,0 0 1 0 0,-5-2 4 0 0,4 2-257 0 0,1-1 0 0 0,-1 0 0 0 0,0 0 0 0 0,0-1 0 0 0,1 0 0 0 0,-1 0 0 0 0,1 0-1 0 0,-1 0 1 0 0,1-1 0 0 0,0 0 0 0 0,0 0 0 0 0,0-1 0 0 0,0 1 0 0 0,1-1 0 0 0,-1 0 0 0 0,1 0 0 0 0,0-1 0 0 0,-3-3 257 0 0,-5-17-1386 0 0</inkml:trace>
  <inkml:trace contextRef="#ctx0" brushRef="#br0" timeOffset="375078.11">5475 4593 888 0 0,'4'-4'760'0'0,"2"1"-136"0"0,15-3-196 0 0,1-2-8 0 0,4 1-128 0 0,-1 1 12 0 0,9 1-32 0 0,1 1-332 0 0,0-1 76 0 0,-3 2-340 0 0,-1-1-180 0 0,1 1 32 0 0,-3 1 32 0 0,-2 2 32 0 0,-5-3 28 0 0</inkml:trace>
  <inkml:trace contextRef="#ctx0" brushRef="#br0" timeOffset="375730.805">6072 4563 1224 0 0,'23'9'1422'0'0,"4"25"1394"0"0,-13 162-1491 0 0,27-88-284 0 0,21-127-104 0 0,-51 12-781 0 0,181-140 191 0 0,-173 212-263 0 0,-18-60-86 0 0,0-1 1 0 0,1 1 0 0 0,-1-1 0 0 0,1 1 0 0 0,0-1 0 0 0,0 0 0 0 0,1 0-1 0 0,-1 1 1 0 0,1-2 0 0 0,0 1 0 0 0,0 0 0 0 0,0 0 0 0 0,0-1 0 0 0,1 0-1 0 0,-1 0 1 0 0,1 0 0 0 0,0 0 0 0 0,0 0 0 0 0,0-1 0 0 0,0 0 0 0 0,1 0-1 0 0,-1 0 1 0 0,1 0 0 0 0,-1-1 0 0 0,1 1 0 0 0,-1-1 0 0 0,1 0 0 0 0,0-1-1 0 0,0 1 1 0 0,-1-1 0 0 0,1 0 0 0 0,0 0 0 0 0,0 0 0 0 0,0-1 0 0 0,-1 0-1 0 0,1 0 1 0 0,0 0 0 0 0,3-2 1 0 0,-1 2-4 0 0,-1-1 0 0 0,1 0 0 0 0,-1 0 0 0 0,0 0 0 0 0,0-1 0 0 0,0 0 0 0 0,0 0 0 0 0,0 0 0 0 0,-1-1 0 0 0,0 0 1 0 0,1 0-1 0 0,-1-1 0 0 0,-1 1 0 0 0,1-1 0 0 0,-1 0 0 0 0,1 0 0 0 0,-2 0 0 0 0,1-1 0 0 0,0 0 0 0 0,-1 1 0 0 0,0-1 0 0 0,-1 0 0 0 0,1-1 0 0 0,-1 1 0 0 0,0 0 0 0 0,-1-1 0 0 0,1 1 0 0 0,-1-1 0 0 0,-1 1 0 0 0,1-1 0 0 0,-1 0 0 0 0,0 1 0 0 0,-1-1 0 0 0,1 0 0 0 0,-1 1 0 0 0,-1-1 0 0 0,1 1 0 0 0,-1-1 0 0 0,0 1 0 0 0,0 0 0 0 0,-1 0 0 0 0,0 0 0 0 0,0 0 1 0 0,-2-1 3 0 0,-2 0-55 0 0,0 0 1 0 0,0 0 0 0 0,-1 1 0 0 0,0 0 0 0 0,0 0 0 0 0,0 1 0 0 0,-1 0 0 0 0,0 0-1 0 0,0 1 1 0 0,0 0 0 0 0,0 1 0 0 0,-1 0 0 0 0,1 1 0 0 0,-1 0 0 0 0,-6-1 54 0 0,-95-4-4688 0 0,91 7 3390 0 0</inkml:trace>
  <inkml:trace contextRef="#ctx0" brushRef="#br0" timeOffset="377907.721">5683 5463 1312 0 0,'0'0'231'0'0,"0"0"65"0"0,0 0-90 0 0,20-3 2107 0 0,-7-10-2124 0 0,-21 21 79 0 0,-28 32-91 0 0,17-17-54 0 0,1 1 1 0 0,1 1-1 0 0,1 0 0 0 0,2 1 1 0 0,0 1-1 0 0,2 0 1 0 0,1 1-1 0 0,1 1 0 0 0,1-1 1 0 0,2 1-1 0 0,1 1 1 0 0,1-1-1 0 0,2 3-123 0 0,4-23 54 0 0,1 0 1 0 0,0 0 0 0 0,1 0-1 0 0,0-1 1 0 0,0 1-1 0 0,1-1 1 0 0,0 0-1 0 0,1 0 1 0 0,0 0 0 0 0,0 0-1 0 0,0-1 1 0 0,1 0-1 0 0,0 0 1 0 0,1 0-1 0 0,-1-1 1 0 0,1 0-1 0 0,1 0 1 0 0,-1-1 0 0 0,1 0-1 0 0,0 0 1 0 0,0-1-1 0 0,0 0 1 0 0,1-1-1 0 0,-1 1 1 0 0,1-1 0 0 0,0-1-1 0 0,0 0 1 0 0,0 0-1 0 0,0-1 1 0 0,0 0-1 0 0,0-1 1 0 0,0 1-1 0 0,0-2 1 0 0,1 1 0 0 0,-1-2-1 0 0,4 0-54 0 0,-10 2-2 0 0,0-1 0 0 0,-1 1 0 0 0,1-1 0 0 0,-1 1 0 0 0,1-1-1 0 0,-1 0 1 0 0,1 0 0 0 0,-1 0 0 0 0,1-1 0 0 0,-1 1 0 0 0,0 0 0 0 0,0-1 0 0 0,0 0 0 0 0,0 1-1 0 0,0-1 1 0 0,0 0 0 0 0,0 0 0 0 0,0 0 0 0 0,-1 0 0 0 0,1-1 0 0 0,-1 1 0 0 0,0 0 0 0 0,1 0-1 0 0,-1-1 1 0 0,0 1 0 0 0,0-1 0 0 0,-1 1 0 0 0,1-1 0 0 0,-1 0 0 0 0,1 1 0 0 0,-1-1 0 0 0,0 0 0 0 0,1 1-1 0 0,-2-1 1 0 0,1 0 0 0 0,0 1 0 0 0,0-1 0 0 0,-1 1 0 0 0,1-1 0 0 0,-1 0 0 0 0,0 1 0 0 0,0-1-1 0 0,0 1 1 0 0,0 0 0 0 0,0-1 0 0 0,-1 1 0 0 0,1 0 0 0 0,-1 0 0 0 0,1-1 0 0 0,-1 1 0 0 0,0 1-1 0 0,0-1 1 0 0,0 0 0 0 0,0 0 0 0 0,0 1 0 0 0,0-1 0 0 0,0 1 0 0 0,-1-1 0 0 0,1 1 0 0 0,-1 0-1 0 0,1 0 3 0 0,-149-58-1563 0 0,124 36-2868 0 0,26 16 3206 0 0</inkml:trace>
  <inkml:trace contextRef="#ctx0" brushRef="#br0" timeOffset="378313.462">6495 5441 1324 0 0,'4'-12'4787'0'0,"0"46"-3880"0"0,18 185-22 0 0,-5-119-1542 0 0,-38-68-3377 0 0,14-31 2950 0 0</inkml:trace>
  <inkml:trace contextRef="#ctx0" brushRef="#br0" timeOffset="378840.104">6487 5457 1744 0 0,'7'-9'221'0'0,"2"0"0"0"0,-1 1 0 0 0,1 0 0 0 0,0 0 0 0 0,1 1 1 0 0,0 0-1 0 0,0 0 0 0 0,1 1 0 0 0,-1 1 0 0 0,1 0 0 0 0,0 0 0 0 0,1 1 0 0 0,-1 1 0 0 0,1 0 0 0 0,0 0 0 0 0,3 0-221 0 0,-11 2 24 0 0,1 0 0 0 0,-1 1 0 0 0,1-1-1 0 0,-1 1 1 0 0,0-1 0 0 0,1 1 0 0 0,-1 1 0 0 0,1-1-1 0 0,-1 1 1 0 0,0-1 0 0 0,1 1 0 0 0,-1 1 0 0 0,0-1-1 0 0,0 0 1 0 0,0 1 0 0 0,0 0 0 0 0,0 0 0 0 0,0 0-1 0 0,0 1 1 0 0,-1-1 0 0 0,1 1 0 0 0,-1 0 0 0 0,1 0-1 0 0,-1 0 1 0 0,0 0 0 0 0,0 1 0 0 0,-1-1 0 0 0,1 1-1 0 0,-1-1 1 0 0,0 1 0 0 0,0 0 0 0 0,0 0 0 0 0,0 0-1 0 0,-1 0 1 0 0,1 1 0 0 0,-1-1 0 0 0,0 0 0 0 0,0 1-1 0 0,-1-1 1 0 0,1 1-24 0 0,-2 9 25 0 0,0 0-1 0 0,-1 0 0 0 0,0 0 1 0 0,-1 0-1 0 0,-1 0 1 0 0,0-1-1 0 0,0 1 0 0 0,-2-1 1 0 0,0 0-1 0 0,0-1 1 0 0,-1 1-1 0 0,0-1 0 0 0,-1-1 1 0 0,-2 2-25 0 0,-13 23 188 0 0,91-31 166 0 0,-62-6-349 0 0,1-1 0 0 0,-1 1 0 0 0,1 1 0 0 0,0-1 1 0 0,-1 1-1 0 0,1 0 0 0 0,0 0 0 0 0,-1 1 0 0 0,1 0 0 0 0,-1 0 1 0 0,1 1-1 0 0,-1-1 0 0 0,0 2 0 0 0,1-1 0 0 0,-1 0 0 0 0,0 1 1 0 0,0 0-1 0 0,-1 1 0 0 0,1-1 0 0 0,-1 1 0 0 0,1 0 1 0 0,-1 1-1 0 0,-1-1 0 0 0,1 1 0 0 0,-1 0 0 0 0,1 0 0 0 0,-1 0 1 0 0,-1 1-1 0 0,1 0 0 0 0,-1-1 0 0 0,0 1 0 0 0,0 0 0 0 0,-1 1 1 0 0,1-1-6 0 0,-7 2-5 0 0,0 0 1 0 0,0 0 0 0 0,-1-1 0 0 0,0 0 0 0 0,0 0-1 0 0,-1 0 1 0 0,0-1 0 0 0,0 0 0 0 0,0 0 0 0 0,-1 0-1 0 0,0-1 1 0 0,0 0 0 0 0,0 0 0 0 0,-1-1 0 0 0,1 0-1 0 0,-1 0 1 0 0,0-1 0 0 0,0 0 0 0 0,-1 0 0 0 0,1-1-1 0 0,-1 0 1 0 0,1 0 0 0 0,-4-1 4 0 0,-110 5-3648 0 0,70-19 2436 0 0</inkml:trace>
  <inkml:trace contextRef="#ctx0" brushRef="#br0" timeOffset="413650.197">6021 3690 1368 0 0,'0'0'403'0'0,"0"0"-88"0"0,0 0-49 0 0,0 0-28 0 0,-3-13 1722 0 0,-21 190-1389 0 0,19 15-179 0 0,5-191-440 0 0,3 32-368 0 0,15-31-2461 0 0,-13-5 1581 0 0</inkml:trace>
  <inkml:trace contextRef="#ctx0" brushRef="#br0" timeOffset="414004.753">6285 3740 888 0 0,'13'7'2682'0'0,"-16"195"-1487"0"0,20-123-401 0 0,-14-70-698 0 0,-1 1-268 0 0,-2-2-2889 0 0,0-8 1699 0 0</inkml:trace>
  <inkml:trace contextRef="#ctx0" brushRef="#br0" timeOffset="414439.603">5792 4173 1152 0 0,'10'5'3398'0'0,"29"-1"-2548"0"0,489-26 1702 0 0,-367 20-3836 0 0,-148-10-2688 0 0,-15 6 2744 0 0</inkml:trace>
  <inkml:trace contextRef="#ctx0" brushRef="#br0" timeOffset="414970.046">5786 3776 888 0 0,'6'-4'3168'0'0,"44"-15"-2490"0"0,78-5-190 0 0,1 5-1 0 0,0 6 1 0 0,1 6-1 0 0,104 9-487 0 0,-163-2-355 0 0,-56-11-3112 0 0,-13 5 2257 0 0</inkml:trace>
  <inkml:trace contextRef="#ctx0" brushRef="#br0" timeOffset="456364.278">8448 4263 968 0 0,'0'-17'2020'0'0,"-26"-18"-1776"0"0,19 99 293 0 0,20 127-361 0 0,4-41-145 0 0,59 393 105 0 0,-35-239 46 0 0,19 123 90 0 0,-5-201-834 0 0,-55-224 562 0 0,0 1 1 0 0,0 0-1 0 0,0-1 0 0 0,0 1 0 0 0,0-1 0 0 0,1 1 0 0 0,-1 0 0 0 0,1-1 0 0 0,0 1 1 0 0,-1-1-1 0 0,1 0 0 0 0,0 1 0 0 0,1-1 0 0 0,-1 0 0 0 0,0 1 0 0 0,1-1 0 0 0,-1 0 1 0 0,1 0-1 0 0,-1 0 0 0 0,1 0 0 0 0,0 0 0 0 0,0-1 0 0 0,0 1 0 0 0,0 0 0 0 0,0-1 1 0 0,0 0-1 0 0,1 1 0 0 0,-1-1 0 0 0,0 0 0 0 0,1 0 0 0 0,-1 0 0 0 0,1-1 0 0 0,-1 1 1 0 0,1 0-1 0 0,-1-1 0 0 0,1 0 0 0 0,0 0 0 0 0,1 1 0 0 0,246-38 363 0 0,587-59 797 0 0,-703 80-1219 0 0,164-19 615 0 0,138-41-556 0 0,-281 17 932 0 0,-152 55-932 0 0,0-1 0 0 0,0 0 0 0 0,-1 1 0 0 0,0-1 0 0 0,0 0 0 0 0,0-1 0 0 0,0 1 0 0 0,-1 0 0 0 0,0 0 0 0 0,0-1 0 0 0,-1 1 0 0 0,1-1 0 0 0,-1 1 0 0 0,0 0 0 0 0,0-1 0 0 0,-1 1 0 0 0,-1-6 0 0 0,2-7 58 0 0,-14-223-280 0 0,-39-145 736 0 0,43 302-452 0 0,-4 1 0 0 0,-4 0 0 0 0,-4 2 0 0 0,-2 0 0 0 0,-5 2 0 0 0,-3 1 0 0 0,-9-12-62 0 0,-120-270 208 0 0,92 221 2 0 0,64 132-150 0 0,0 1-959 0 0,4 3-2669 0 0,1 3 2876 0 0</inkml:trace>
  <inkml:trace contextRef="#ctx0" brushRef="#br0" timeOffset="483115.321">3000 3113 964 0 0,'0'0'81'0'0,"0"0"-21"0"0,0 0-22 0 0,0 0 17 0 0,0 0-53 0 0,0 0 22 0 0,0 0 23 0 0,0 0-53 0 0,0 0 32 0 0,0 0 56 0 0,0 0-2 0 0,0 0-60 0 0,0 0-14 0 0,0 0 12 0 0,0 0 99 0 0,0 0-17 0 0,16 10 26 0 0,137-23 138 0 0,1 7 1 0 0,70 9-265 0 0,-35 0 183 0 0,229 4-105 0 0,-57 8 34 0 0,-219 18-296 0 0,42 27-64 0 0,79 55 63 0 0,-218-96 171 0 0,0-1 0 0 0,1-3-1 0 0,1-1 1 0 0,1-3 0 0 0,-1-1 0 0 0,2-3 0 0 0,-1-2 0 0 0,20-2 14 0 0,116-11 110 0 0,-50 4 124 0 0,264-50-84 0 0,-104 23 14 0 0,300-9 23 0 0,-66 63-114 0 0,-31 56-5 0 0,-108 19 36 0 0,-172 14-18 0 0,-30 19 17 0 0,-177-122-90 0 0,1 1 1 0 0,-1 0 0 0 0,-1 1-1 0 0,0 0 1 0 0,0 0-1 0 0,-1 1 1 0 0,-1 0-1 0 0,0 0 1 0 0,-1 1-1 0 0,0 0 1 0 0,-1 0-1 0 0,0 0 1 0 0,-1 1-1 0 0,1 6-13 0 0,16 137 119 0 0,-10 1-172 0 0,-11-157 49 0 0,0 40 327 0 0,1-41-314 0 0,-1 1 0 0 0,0 0 0 0 0,0 0 0 0 0,0-1 0 0 0,0 1 0 0 0,0 0 0 0 0,0 0 0 0 0,0-1 0 0 0,0 1 0 0 0,0 0 0 0 0,-1 0-1 0 0,1 0 1 0 0,0-1 0 0 0,0 1 0 0 0,-1 0 0 0 0,1-1 0 0 0,0 1 0 0 0,-1 0 0 0 0,1-1 0 0 0,-1 1 0 0 0,1 0 0 0 0,-1-1 0 0 0,1 1 0 0 0,-1-1 0 0 0,1 1 0 0 0,-1-1 0 0 0,1 1 0 0 0,-1-1 0 0 0,0 1 0 0 0,1-1 0 0 0,-1 0 0 0 0,0 1-1 0 0,0-1 1 0 0,1 0 0 0 0,-1 0 0 0 0,0 1 0 0 0,1-1 0 0 0,-1 0 0 0 0,0 0 0 0 0,0 0 0 0 0,0 0 0 0 0,1 0 0 0 0,-1 0 0 0 0,0 0 0 0 0,0 0 0 0 0,1 0 0 0 0,-1 0 0 0 0,0-1 0 0 0,0 1 0 0 0,1 0 0 0 0,-1 0 0 0 0,0-1 0 0 0,0 1-1 0 0,1-1 1 0 0,-1 1 0 0 0,1 0 0 0 0,-1-1 0 0 0,0 1 0 0 0,1-1 0 0 0,-1 0 0 0 0,1 1 0 0 0,-1-1 0 0 0,1 1 0 0 0,-1-1 0 0 0,1 0 0 0 0,0 1 0 0 0,-1-1 0 0 0,1 0 0 0 0,0 1 0 0 0,-1-2-9 0 0,-16-7 35 0 0,-53-31 240 0 0,137 134 15 0 0,-41-43-390 0 0,46 68 148 0 0,-68-119 15 0 0,0-1 0 0 0,-1 1 0 0 0,0-1 0 0 0,1 0 0 0 0,-1 0 0 0 0,1-1 0 0 0,-1 1 0 0 0,0-1 0 0 0,0 1-1 0 0,0-1 1 0 0,0 0 0 0 0,0 0 0 0 0,0 0 0 0 0,0-1 0 0 0,-1 1 0 0 0,1-1 0 0 0,-1 0 0 0 0,0 1 0 0 0,0-1-1 0 0,0 0 1 0 0,0 0 0 0 0,0 0 0 0 0,0-1 0 0 0,-1 1 0 0 0,0 0 0 0 0,0-1 0 0 0,0 1 0 0 0,0-1-63 0 0,3-2 175 0 0,43-67-182 0 0,-47 73-286 0 0,0 0-73 0 0,-4 8-2873 0 0,0-6 2011 0 0</inkml:trace>
  <inkml:trace contextRef="#ctx0" brushRef="#br0" timeOffset="485116.049">8066 2760 876 0 0,'0'-17'1159'0'0,"10"96"-867"0"0,-25 217 239 0 0,9-156 181 0 0,33-86 1452 0 0,-27-54-2107 0 0,0 0-5 0 0,0 0-6 0 0,0 0-35 0 0,0-10-3080 0 0,2 5 1770 0 0</inkml:trace>
  <inkml:trace contextRef="#ctx0" brushRef="#br0" timeOffset="485987.532">8037 2781 876 0 0,'19'-19'1036'0'0,"162"2"-485"0"0,-174 18-549 0 0,-1-1 0 0 0,1 2 1 0 0,-1-1-1 0 0,1 1 0 0 0,-1 0 1 0 0,0 0-1 0 0,0 0 0 0 0,0 1 1 0 0,0 0-1 0 0,0 0 0 0 0,-1 1 1 0 0,1 0-1 0 0,-1 0 0 0 0,0 0 0 0 0,0 0 1 0 0,-1 1-1 0 0,1 0 0 0 0,-1 0 1 0 0,0 0-1 0 0,0 0 0 0 0,-1 1 1 0 0,1-1-1 0 0,-1 1 0 0 0,0 0 0 0 0,-1 0 1 0 0,0 0-1 0 0,0 1 0 0 0,0-1 1 0 0,0 0-1 0 0,-1 1 0 0 0,0-1 1 0 0,-1 1-1 0 0,1-1 0 0 0,-1 1 0 0 0,-1 0 1 0 0,1-1-1 0 0,-1 1 0 0 0,0-1 1 0 0,-1 0-1 0 0,1 1 0 0 0,-1-1 1 0 0,-2 5-3 0 0,-2 0 50 0 0,-1-1 1 0 0,0 0 0 0 0,0 0-1 0 0,-1 0 1 0 0,0 0 0 0 0,-1-2-1 0 0,1 1 1 0 0,-2-1 0 0 0,0 0-1 0 0,0-1 1 0 0,0 0 0 0 0,-1 0-1 0 0,-3 0-50 0 0,15-5 17 0 0,-1 0 0 0 0,0 0 0 0 0,1-1 0 0 0,-1 1 0 0 0,1 0-1 0 0,0-1 1 0 0,0 1 0 0 0,0-1 0 0 0,-1 1 0 0 0,1-1 0 0 0,1 1 0 0 0,-1-1-1 0 0,0 0 1 0 0,0 0 0 0 0,0 1 0 0 0,1-1 0 0 0,-1 0 0 0 0,1 0 0 0 0,-1 0 0 0 0,1 0-1 0 0,-1 0 1 0 0,1-1 0 0 0,-1 1 0 0 0,1 0 0 0 0,0-1 0 0 0,-1 1 0 0 0,1-1-1 0 0,0 0 1 0 0,0 1 0 0 0,-1-1 0 0 0,1 0 0 0 0,0 0 0 0 0,0 0 0 0 0,-1 0-1 0 0,1-1 1 0 0,0 1 0 0 0,-1 0 0 0 0,1-1 0 0 0,0 1 0 0 0,0-1 0 0 0,-1 0-1 0 0,1 1-16 0 0,39 10-20 0 0,-31-6 31 0 0,1 0 0 0 0,-1 1 0 0 0,0 0 0 0 0,0 0 0 0 0,0 1 0 0 0,0 0 1 0 0,-1 1-1 0 0,0 0 0 0 0,-1 1 0 0 0,0 0 0 0 0,0 0 0 0 0,-1 1 0 0 0,1-1 0 0 0,-2 2 0 0 0,1-1 0 0 0,-2 1 0 0 0,2 3-11 0 0,-8-10 10 0 0,0 1 0 0 0,0-1 0 0 0,0 0 1 0 0,-1 1-1 0 0,1-1 0 0 0,-1 0 0 0 0,0 0 0 0 0,0 0 1 0 0,0 0-1 0 0,0 0 0 0 0,-1 0 0 0 0,1-1 1 0 0,-1 1-1 0 0,0-1 0 0 0,1 0 0 0 0,-1 0 0 0 0,0 0 1 0 0,-1 0-1 0 0,1 0 0 0 0,0 0 0 0 0,0-1 0 0 0,-1 0 1 0 0,1 0-1 0 0,-1 0 0 0 0,-1 1-10 0 0,5-2 4 0 0,-10 5-10 0 0,0-1 1 0 0,1 0-1 0 0,-2-1 0 0 0,1 0 1 0 0,0-1-1 0 0,0 0 0 0 0,-1 0 1 0 0,1-1-1 0 0,-1 0 1 0 0,1-1-1 0 0,-1-1 0 0 0,0 1 1 0 0,1-2-1 0 0,-1 1 0 0 0,1-1 1 0 0,0-1-1 0 0,0 0 0 0 0,0 0 1 0 0,0-1-1 0 0,0-1 0 0 0,1 1 1 0 0,-1-1-1 0 0,-4-4 6 0 0,-3-28-1441 0 0,17 28 215 0 0</inkml:trace>
  <inkml:trace contextRef="#ctx0" brushRef="#br0" timeOffset="487107.043">9279 3128 856 0 0,'0'0'171'0'0,"0"0"-34"0"0,0 0-20 0 0,19 1 341 0 0,-16 4-432 0 0,0 1 1 0 0,0-1-1 0 0,-1 1 1 0 0,0 0 0 0 0,0 0-1 0 0,0 0 1 0 0,-1 0-1 0 0,1 0 1 0 0,-2 1-1 0 0,1-1 1 0 0,-1 0-1 0 0,0 0 1 0 0,0 1-1 0 0,0-1 1 0 0,-1 0 0 0 0,0 0-1 0 0,-1 3-26 0 0,1 18 136 0 0,1 275 862 0 0,0-301-1012 0 0,7 20-1165 0 0,-3-21-56 0 0</inkml:trace>
  <inkml:trace contextRef="#ctx0" brushRef="#br0" timeOffset="487403.064">9560 3222 888 0 0,'3'85'2180'0'0,"-26"177"-1521"0"0,-7-204-1958 0 0,13-43 203 0 0</inkml:trace>
  <inkml:trace contextRef="#ctx0" brushRef="#br0" timeOffset="487666.056">9151 3729 1260 0 0,'6'2'352'0'0,"1"-1"36"0"0,17 1-104 0 0,-10-2-96 0 0,7 0 40 0 0,9 0-64 0 0,5 0-60 0 0,41-12-52 0 0,-35 3 64 0 0,-2 3-44 0 0,4 1 128 0 0,-3-1-140 0 0,-2 2-44 0 0,1-1-128 0 0,-4 1-88 0 0,5-1 4 0 0,-5-2-340 0 0,-9 1-664 0 0</inkml:trace>
  <inkml:trace contextRef="#ctx0" brushRef="#br0" timeOffset="488116.562">8980 3135 1076 0 0,'63'-23'652'0'0,"0"3"1"0"0,2 3-1 0 0,0 2 0 0 0,1 4 0 0 0,1 2 1 0 0,49 0-653 0 0,-71 5 248 0 0,280-6-832 0 0,-264 29-1273 0 0,-58-13 600 0 0</inkml:trace>
  <inkml:trace contextRef="#ctx0" brushRef="#br0" timeOffset="489781.881">8959 4719 928 0 0,'9'-83'2688'0'0,"-9"82"-2512"0"0,0 1 13 0 0,2-14 755 0 0,-4 101-1036 0 0,10 130 754 0 0,-1-106-876 0 0,-7-110 249 0 0,0-1 63 0 0,9 9-2820 0 0,-12-15 1606 0 0</inkml:trace>
  <inkml:trace contextRef="#ctx0" brushRef="#br0" timeOffset="490204.985">8919 4677 904 0 0,'-26'28'397'0'0,"2"0"0"0"0,1 1 0 0 0,1 2 0 0 0,2 0 0 0 0,1 1 0 0 0,0 5-397 0 0,18-36 29 0 0,0 0-1 0 0,0 1 0 0 0,1-1 1 0 0,-1 1-1 0 0,1-1 0 0 0,-1 1 1 0 0,1-1-1 0 0,0 1 0 0 0,0 0 1 0 0,-1-1-1 0 0,1 1 0 0 0,0-1 0 0 0,0 1 1 0 0,0 0-1 0 0,1-1 0 0 0,-1 1 1 0 0,0-1-1 0 0,1 1 0 0 0,-1-1 1 0 0,1 1-1 0 0,-1-1 0 0 0,1 1 1 0 0,0-1-1 0 0,-1 1 0 0 0,1-1 1 0 0,0 0-1 0 0,0 1 0 0 0,0-1 1 0 0,0 0-1 0 0,0 0 0 0 0,1 0 1 0 0,-1 0-1 0 0,0 0 0 0 0,0 0 1 0 0,1 0-1 0 0,-1 0 0 0 0,1 0 1 0 0,-1-1-1 0 0,0 1 0 0 0,1 0 1 0 0,0-1-1 0 0,-1 0 0 0 0,1 1 0 0 0,-1-1 1 0 0,1 0-1 0 0,-1 0 0 0 0,2 1-28 0 0,92 1 111 0 0,-71-3 185 0 0,315-42 216 0 0,-290 32-3530 0 0,-47 8 1888 0 0</inkml:trace>
  <inkml:trace contextRef="#ctx0" brushRef="#br0" timeOffset="490869.486">9556 4709 1216 0 0,'4'27'2489'0'0,"-37"160"-1146"0"0,35-185-1317 0 0,0-1-1 0 0,0 1 1 0 0,0-1 0 0 0,0 0 0 0 0,1 0 0 0 0,-1 0-1 0 0,0 0 1 0 0,1 0 0 0 0,-1 0 0 0 0,1-1 0 0 0,-1 1-1 0 0,1-1 1 0 0,-1 0 0 0 0,1 0 0 0 0,-1 0 0 0 0,1 0-1 0 0,-1 0 1 0 0,1 0 0 0 0,-1-1 0 0 0,1 1-1 0 0,-1-1 1 0 0,1 1 0 0 0,-1-1 0 0 0,1 0 0 0 0,-1 0-1 0 0,0-1 1 0 0,0 1 0 0 0,0 0 0 0 0,1-1 0 0 0,-1 1-1 0 0,0-1 1 0 0,0 0-26 0 0,127-101 631 0 0,-129 103-630 0 0,1-1 1 0 0,-1 0-1 0 0,1 1 0 0 0,-1-1 0 0 0,1 0 1 0 0,-1 1-1 0 0,1-1 0 0 0,0 1 1 0 0,-1-1-1 0 0,1 1 0 0 0,0-1 1 0 0,-1 1-1 0 0,1 0 0 0 0,0-1 1 0 0,-1 1-1 0 0,1 0 0 0 0,0-1 1 0 0,0 1-1 0 0,-1 0 0 0 0,1 0 0 0 0,0 0 1 0 0,0 0-1 0 0,0 0 0 0 0,-1 0 1 0 0,1 0-1 0 0,0 0 0 0 0,0 0 1 0 0,0 0-1 0 0,-1 0 0 0 0,1 0 1 0 0,0 0-1 0 0,0 1 0 0 0,0-1 0 0 0,-1 0 1 0 0,1 1-1 0 0,0-1 0 0 0,-1 1 1 0 0,1-1-1 0 0,0 0 0 0 0,-1 1 1 0 0,1-1-1 0 0,0 1 0 0 0,-1 0 1 0 0,1-1-1 0 0,-1 1 0 0 0,1 0 0 0 0,-1-1 1 0 0,0 1-1 0 0,1 0 0 0 0,-1-1 1 0 0,0 1-1 0 0,1 0 0 0 0,-1 0 1 0 0,0-1-1 0 0,0 1 0 0 0,1 0 1 0 0,-1 0-1 0 0,0 0 0 0 0,0-1 1 0 0,0 1-1 0 0,0 0 0 0 0,0 0 0 0 0,0 0 1 0 0,0-1-1 0 0,-1 1 0 0 0,1 1-1 0 0,12 24 18 0 0,-9-23-20 0 0,1 0-1 0 0,-1 0 1 0 0,1-1-1 0 0,-1 1 1 0 0,1-1 0 0 0,0 0-1 0 0,0 0 1 0 0,0 0 0 0 0,0 0-1 0 0,0-1 1 0 0,1 0 0 0 0,-1 0-1 0 0,0 0 1 0 0,1 0-1 0 0,-1-1 1 0 0,1 1 0 0 0,-1-1-1 0 0,0 0 1 0 0,1-1 0 0 0,-1 1-1 0 0,1-1 1 0 0,-1 0-1 0 0,0 0 1 0 0,1 0 0 0 0,-1-1-1 0 0,0 1 1 0 0,0-1 0 0 0,0 0-1 0 0,0 0 1 0 0,0 0 0 0 0,-1-1-1 0 0,4-2 3 0 0,5 0 23 0 0,0-1-2 0 0,-1-1-1 0 0,-1 0 1 0 0,1-1-1 0 0,-1 1 1 0 0,0-2-1 0 0,-1 0 1 0 0,0 0-1 0 0,0 0 1 0 0,-1-1-1 0 0,0-1 1 0 0,-1 1-1 0 0,0-1 1 0 0,-1-1-1 0 0,0 1 1 0 0,-1-1-1 0 0,0 0 0 0 0,0 0 1 0 0,-1-4-21 0 0,1-11 114 0 0,-5 20-4848 0 0,-11 7 3386 0 0</inkml:trace>
  <inkml:trace contextRef="#ctx0" brushRef="#br0" timeOffset="491768.076">8901 5346 1148 0 0,'0'0'521'0'0,"-22"1"1376"0"0,4-1-1587 0 0,38-7 135 0 0,42-6 71 0 0,147 4 466 0 0,-207 9-978 0 0,1 0-1 0 0,-1 0 0 0 0,0 0 1 0 0,0 1-1 0 0,0-1 0 0 0,0 1 1 0 0,0-1-1 0 0,0 1 0 0 0,0 0 1 0 0,0 0-1 0 0,0 0 0 0 0,0 0 1 0 0,0 0-1 0 0,0 0 0 0 0,0 1 1 0 0,-1-1-1 0 0,1 0 0 0 0,0 1 1 0 0,-1-1-1 0 0,1 1 0 0 0,-1 0 1 0 0,0 0-1 0 0,0-1 0 0 0,1 1 1 0 0,-1 0-1 0 0,0 0 0 0 0,-1 0 1 0 0,1 0-1 0 0,0 0 0 0 0,-1 0 1 0 0,1 1-1 0 0,-1-1 0 0 0,1 0 1 0 0,-1 0-1 0 0,0 0 0 0 0,0 0 1 0 0,0 1-1 0 0,0-1 0 0 0,0 0 1 0 0,-1 0-1 0 0,1 0 0 0 0,-1 1-3 0 0,-103 236 452 0 0,85-122-320 0 0,19-116-149 0 0,0 44-3292 0 0,0-39 2120 0 0</inkml:trace>
  <inkml:trace contextRef="#ctx0" brushRef="#br0" timeOffset="492016.78">8898 5603 1192 0 0,'0'-5'668'0'0,"0"4"-28"0"0,5-2-100 0 0,1 0-64 0 0,12-2-232 0 0,6-2-36 0 0,3 1 92 0 0,5-2-68 0 0,2 2-32 0 0,2 3-132 0 0,3 3-56 0 0,-1-1-40 0 0,1-4-128 0 0,-1 4-232 0 0,-4-4-128 0 0,-18 5 40 0 0,8 0-872 0 0</inkml:trace>
  <inkml:trace contextRef="#ctx0" brushRef="#br0" timeOffset="492265.67">9626 5324 1360 0 0,'-10'-3'3871'0'0,"-29"54"-3045"0"0,36-42-780 0 0,0 0 0 0 0,0 0 1 0 0,1 1-1 0 0,0-1 0 0 0,1 1 0 0 0,0-1 1 0 0,0 1-1 0 0,1 0 0 0 0,0-1 1 0 0,1 1-1 0 0,0 0 0 0 0,1-1 1 0 0,0 1-1 0 0,0-1 0 0 0,1 0 1 0 0,0 0-1 0 0,0 0 0 0 0,1 0 1 0 0,1 0-1 0 0,-1-1 0 0 0,2 0 1 0 0,-1 0-1 0 0,6 6-46 0 0,2 5-211 0 0,11 16-51 0 0,-18-11-3899 0 0,-6-24 2825 0 0</inkml:trace>
  <inkml:trace contextRef="#ctx0" brushRef="#br0" timeOffset="493140.974">9616 5310 896 0 0,'-38'-16'2924'0'0,"27"9"-2592"0"0,25-3 353 0 0,-12 9-689 0 0,168-38 459 0 0,-166 39-454 0 0,-1 1 0 0 0,1 0 0 0 0,0 0 0 0 0,0 0 0 0 0,-1 0-1 0 0,1 1 1 0 0,-1 0 0 0 0,1-1 0 0 0,-1 1 0 0 0,0 0 0 0 0,0 1-1 0 0,0-1 1 0 0,0 1 0 0 0,0-1 0 0 0,0 1 0 0 0,0 0 0 0 0,-1 0-1 0 0,0 0 1 0 0,1 0 0 0 0,-1 0 0 0 0,0 1 0 0 0,-1-1-1 0 0,1 1 1 0 0,-1-1 0 0 0,1 1 0 0 0,-1-1 0 0 0,0 1 0 0 0,0 0-1 0 0,-1 0 1 0 0,1 0 0 0 0,-1-1 0 0 0,0 1 0 0 0,0 0 0 0 0,0 0-1 0 0,0 0 1 0 0,-1 0 0 0 0,1-1 0 0 0,-2 3-1 0 0,-46 100 169 0 0,96-89-69 0 0,-40-17-102 0 0,0 1 0 0 0,0-1 0 0 0,0 1 0 0 0,-1 1 0 0 0,1-1 0 0 0,-1 1 0 0 0,1 1 0 0 0,-1-1 0 0 0,1 1 0 0 0,-1 1 0 0 0,0-1 0 0 0,-1 1 0 0 0,1 1 0 0 0,-1-1 0 0 0,1 1 1 0 0,-1 0-1 0 0,0 0 0 0 0,-1 1 0 0 0,0 0 0 0 0,0 0 0 0 0,0 0 0 0 0,0 0 0 0 0,-1 1 0 0 0,0 0 0 0 0,-1 0 0 0 0,1 0 0 0 0,-1 0 0 0 0,-1 0 0 0 0,1 1 0 0 0,-1-1 0 0 0,-1 1 0 0 0,1 1 2 0 0,-5 1-63 0 0,-1-1 1 0 0,0 0-1 0 0,-1-1 1 0 0,0 1 0 0 0,0-1-1 0 0,-1 0 1 0 0,0 0-1 0 0,0-1 1 0 0,-1 0-1 0 0,0 0 1 0 0,0 0-1 0 0,-1-1 1 0 0,0 0 0 0 0,0 0-1 0 0,0-1 1 0 0,-1 0-1 0 0,0-1 1 0 0,0 0-1 0 0,0 0 1 0 0,0-1-1 0 0,0 0 1 0 0,-1 0-1 0 0,1-1 1 0 0,-1-1 0 0 0,0 1-1 0 0,0-2 1 0 0,-8 1 62 0 0,-12 0-1158 0 0,12-1-84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3:22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1296 558 2492 0 0,'-22'4'304'0'0,"0"0"0"0"0,1 1 0 0 0,-1 1 0 0 0,1 1 0 0 0,0 0 0 0 0,1 2 0 0 0,0 1 0 0 0,0 0 0 0 0,1 2 1 0 0,0 0-1 0 0,1 1 0 0 0,1 0 0 0 0,0 2 0 0 0,0 0 0 0 0,2 1 0 0 0,0 1 0 0 0,1 0 0 0 0,-4 6-304 0 0,10-13 99 0 0,1 0-1 0 0,-1 0 1 0 0,1 0 0 0 0,1 1 0 0 0,0 0 0 0 0,1 0 0 0 0,0 1 0 0 0,0 0-1 0 0,1-1 1 0 0,1 2 0 0 0,0-1 0 0 0,1 0 0 0 0,0 0 0 0 0,1 1 0 0 0,0-1-1 0 0,1 1 1 0 0,0 0 0 0 0,1-1 0 0 0,2 8-99 0 0,2-6-16 0 0,0-1 0 0 0,2 0 0 0 0,-1-1 1 0 0,2 1-1 0 0,-1-1 0 0 0,2-1 0 0 0,-1 1 0 0 0,2-1 0 0 0,-1-1 1 0 0,2 0-1 0 0,-1 0 0 0 0,1-1 0 0 0,1 0 0 0 0,-1-1 1 0 0,2-1-1 0 0,-1 0 0 0 0,1 0 0 0 0,0-1 0 0 0,0-1 0 0 0,11 3 16 0 0,16 5-1071 0 0,0-2-1 0 0,1-1 0 0 0,1-3 0 0 0,-1-1 0 0 0,1-2 1 0 0,25-1 1071 0 0,-35-3-1172 0 0</inkml:trace>
  <inkml:trace contextRef="#ctx0" brushRef="#br0" timeOffset="478.034">2264 542 1644 0 0,'-14'1'239'0'0,"-1"0"0"0"0,1 1 0 0 0,-1 1 0 0 0,1 0 0 0 0,0 1-1 0 0,0 1 1 0 0,0 0 0 0 0,1 1 0 0 0,0 0 0 0 0,0 1 0 0 0,0 0 0 0 0,1 1 0 0 0,0 1-1 0 0,0 0 1 0 0,1 1 0 0 0,1 0 0 0 0,-1 0 0 0 0,2 1 0 0 0,-1 0 0 0 0,1 1 0 0 0,1 0-1 0 0,0 1 1 0 0,1-1 0 0 0,1 2 0 0 0,0-1 0 0 0,0 1 0 0 0,1-1 0 0 0,1 1 0 0 0,0 1-1 0 0,1-1 1 0 0,1 0 0 0 0,0 2-239 0 0,3-9 50 0 0,0 0 0 0 0,0 0 0 0 0,0-1 0 0 0,1 1 0 0 0,0 0-1 0 0,1-1 1 0 0,-1 1 0 0 0,1-1 0 0 0,1 0 0 0 0,-1 0 0 0 0,1 0 0 0 0,0 0-1 0 0,0 0 1 0 0,1-1 0 0 0,-1 0 0 0 0,1 0 0 0 0,0 0 0 0 0,1-1 0 0 0,-1 0 0 0 0,1 0-1 0 0,0 0 1 0 0,0 0 0 0 0,0-1 0 0 0,3 1-50 0 0,162 52-729 0 0,55-40-5811 0 0,-194-16 5156 0 0</inkml:trace>
  <inkml:trace contextRef="#ctx0" brushRef="#br0" timeOffset="959.653">3113 1011 1004 0 0,'-24'19'3642'0'0,"-30"-47"-2542"0"0,46 14-999 0 0,0 0 1 0 0,1 0-1 0 0,0-1 1 0 0,1 0-1 0 0,0 0 1 0 0,2-1-1 0 0,-1 1 1 0 0,2-1-1 0 0,0 0 1 0 0,1 0-1 0 0,1 0 1 0 0,1-1-1 0 0,0 1 1 0 0,1 0-1 0 0,0 0 1 0 0,1 0-1 0 0,1 0 1 0 0,1 0-1 0 0,0 1 1 0 0,1-1-1 0 0,4-6-101 0 0,-2-5 96 0 0,1 0 0 0 0,1 0 0 0 0,1 1 0 0 0,2 1 0 0 0,0 0 0 0 0,2 0-1 0 0,1 1 1 0 0,0 1 0 0 0,4-1-96 0 0,-17 20 8 0 0,1 1-1 0 0,0 1 1 0 0,0-1-1 0 0,0 0 1 0 0,0 1-1 0 0,0-1 1 0 0,1 1-1 0 0,-1 0 1 0 0,1 0-1 0 0,-1 0 1 0 0,1 1-1 0 0,0-1 1 0 0,0 1-1 0 0,0 0 1 0 0,0 0-1 0 0,0 1 1 0 0,0-1-1 0 0,0 1 1 0 0,0-1-1 0 0,0 1 1 0 0,0 0-1 0 0,0 1 1 0 0,0-1-1 0 0,0 1 1 0 0,0 0-1 0 0,0 0 1 0 0,0 0-1 0 0,0 0 1 0 0,-1 1-1 0 0,1 0 1 0 0,0-1-1 0 0,-1 2 1 0 0,1-1-1 0 0,-1 0 1 0 0,0 0-1 0 0,0 1 1 0 0,0 0-1 0 0,0 0-7 0 0,96 122 293 0 0,-73-72-103 0 0,-3 1 0 0 0,-2 1 0 0 0,-3 1 0 0 0,-2 1 0 0 0,8 55-190 0 0,-21-31-1624 0 0,-3-79 1432 0 0,0 0 1 0 0,-1 1 0 0 0,1-1-1 0 0,-1 1 1 0 0,0-1 0 0 0,1 0-1 0 0,-1 0 1 0 0,0 1 0 0 0,0-1 0 0 0,-1 0-1 0 0,1 0 1 0 0,0 0 0 0 0,-1 0-1 0 0,1 0 1 0 0,-1 0 0 0 0,1 0-1 0 0,-1-1 1 0 0,0 1 0 0 0,0-1-1 0 0,0 1 1 0 0,0-1 0 0 0,0 1-1 0 0,0-1 1 0 0,0 0 0 0 0,-1 0-1 0 0,1 0 1 0 0,0-1 0 0 0,-1 1 0 0 0,1 0-1 0 0,0-1 1 0 0,-2 1 191 0 0,-4-1-1081 0 0</inkml:trace>
  <inkml:trace contextRef="#ctx0" brushRef="#br0" timeOffset="1454.406">3793 657 944 0 0,'-15'220'4181'0'0,"34"4"-1373"0"0,-18-208-2510 0 0,1 6 966 0 0,2-38-541 0 0,15-328-943 0 0,25-53 859 0 0,-34 335-502 0 0,5 76-144 0 0,214 441 312 0 0,-225-450-482 0 0,-1 0 0 0 0,0 0 0 0 0,0 0 0 0 0,0 0 1 0 0,-1 0-1 0 0,0 0 0 0 0,0 1 0 0 0,0-1 0 0 0,-1 1 0 0 0,1-1 1 0 0,-1 1-1 0 0,0 0 0 0 0,-1-1 0 0 0,0 1 0 0 0,0 0 1 0 0,0 0-1 0 0,0-1 0 0 0,-1 1 0 0 0,0 0 0 0 0,0-1 0 0 0,-1 1 1 0 0,0-1-1 0 0,0 1 0 0 0,0-1 0 0 0,0 0 0 0 0,-1 1 0 0 0,0-1 1 0 0,0-1-1 0 0,0 1 0 0 0,-1 0 0 0 0,1-1 0 0 0,-1 0 1 0 0,0 0-1 0 0,0 0 0 0 0,-1 0 0 0 0,1 0 0 0 0,-1-1 0 0 0,-4 2 177 0 0,-21 7-1177 0 0,0-4-10 0 0</inkml:trace>
  <inkml:trace contextRef="#ctx0" brushRef="#br0" timeOffset="1716.851">3690 909 2128 0 0,'95'-32'5869'0'0,"55"11"-3675"0"0,65-15-5721 0 0,-147-7-139 0 0,-50 22 2560 0 0</inkml:trace>
  <inkml:trace contextRef="#ctx0" brushRef="#br0" timeOffset="1905.975">4666 146 1076 0 0,'4'-2'288'0'0,"-1"-1"-1"0"0,1 1 1 0 0,0 1 0 0 0,-1-1-1 0 0,1 0 1 0 0,0 1-1 0 0,0 0 1 0 0,0 0 0 0 0,0 0-1 0 0,0 1 1 0 0,0-1-1 0 0,0 1 1 0 0,1 0 0 0 0,-1 0-1 0 0,0 0 1 0 0,0 1-1 0 0,0-1 1 0 0,0 1 0 0 0,0 0-1 0 0,2 1-287 0 0,64 53 2119 0 0,14 111-744 0 0,-73-125-1169 0 0,-2 0 0 0 0,-2 0 0 0 0,-2 0 0 0 0,-2 1 0 0 0,-1 0 0 0 0,-3 3-206 0 0,1-17 73 0 0,-1 0-1 0 0,-2-1 1 0 0,-1 1-1 0 0,-1-1 1 0 0,-1 0-1 0 0,-2 0 1 0 0,-4 9-73 0 0,3-10-94 0 0,-1 0 0 0 0,-1-1 0 0 0,-1 0 0 0 0,-1-1 0 0 0,-2 0 0 0 0,0-2 0 0 0,-2 1 0 0 0,0-2 0 0 0,-1 0 0 0 0,-1-1 0 0 0,-1-1 0 0 0,-1-1 0 0 0,0-1 0 0 0,-2-1 0 0 0,-22 13 94 0 0,22-16-633 0 0,0-2 0 0 0,0 0 0 0 0,-2-1 1 0 0,1-2-1 0 0,-1 0 0 0 0,0-2 0 0 0,-1-1 0 0 0,1 0 0 0 0,-1-2 0 0 0,0-1 0 0 0,-2-2 633 0 0,-12 0-1214 0 0</inkml:trace>
  <inkml:trace contextRef="#ctx0" brushRef="#br0" timeOffset="-742.718">114 831 1544 0 0,'-13'10'6577'0'0,"11"36"-6708"0"0,2-38 774 0 0,33 350 1259 0 0,18-2-3073 0 0,-87-352-2995 0 0,0-44 1592 0 0,20 16 1342 0 0</inkml:trace>
  <inkml:trace contextRef="#ctx0" brushRef="#br0" timeOffset="-478.638">120 720 916 0 0,'3'-7'196'0'0,"0"0"1"0"0,1-1-1 0 0,0 1 1 0 0,0 0-1 0 0,0 1 0 0 0,1-1 1 0 0,0 1-1 0 0,0 0 1 0 0,0 0-1 0 0,1 0 0 0 0,0 1 1 0 0,0 0-1 0 0,1 0 0 0 0,-1 0 1 0 0,1 1-1 0 0,0 0 1 0 0,0 1-1 0 0,1-1 0 0 0,-1 1 1 0 0,1 1-1 0 0,-1-1 1 0 0,1 1-1 0 0,0 1 0 0 0,0-1 1 0 0,0 1-1 0 0,0 1 0 0 0,0 0 1 0 0,0 0-1 0 0,0 0 1 0 0,0 1-1 0 0,4 1-196 0 0,-3 0 49 0 0,0 1 1 0 0,0 0-1 0 0,-1 1 0 0 0,1 0 1 0 0,-1 0-1 0 0,0 1 0 0 0,0 0 0 0 0,0 1 1 0 0,-1-1-1 0 0,0 1 0 0 0,0 1 1 0 0,-1-1-1 0 0,1 1 0 0 0,-1 0 1 0 0,-1 1-1 0 0,1-1 0 0 0,-1 1 0 0 0,-1 0 1 0 0,0 1-1 0 0,0-1 0 0 0,0 1 1 0 0,-1 0-1 0 0,0 0 0 0 0,-1 0 1 0 0,0 0-1 0 0,0 0 0 0 0,-1 0 1 0 0,0 0-1 0 0,-1 1 0 0 0,0-1 0 0 0,-1 0 1 0 0,1 1-1 0 0,-2-1 0 0 0,1 0 1 0 0,-1 0-1 0 0,-1 0 0 0 0,0 0 1 0 0,0 0-1 0 0,-1-1 0 0 0,0 1 1 0 0,0-1-1 0 0,-2 1-49 0 0,-2 3-137 0 0,0-1 1 0 0,-1 0 0 0 0,0-1-1 0 0,-1 0 1 0 0,-1-1 0 0 0,1 0-1 0 0,-1 0 1 0 0,-1-1-1 0 0,0-1 1 0 0,0 1 0 0 0,0-2-1 0 0,-1 0 1 0 0,0-1 0 0 0,0 0-1 0 0,0-1 1 0 0,0 0-1 0 0,-1-1 1 0 0,0 0 0 0 0,0-2-1 0 0,-5 1 137 0 0,-3-21-2635 0 0,24 12 1491 0 0</inkml:trace>
  <inkml:trace contextRef="#ctx0" brushRef="#br0" timeOffset="6966.812">5542 663 2408 0 0,'-54'23'4575'0'0,"171"-48"-996"0"0,68 1-2436 0 0,0 9-1 0 0,45 8-1142 0 0,-45 1 115 0 0,85-2-1507 0 0,-270 8 1297 0 0,-1 0-1 0 0,1 0 0 0 0,-1 0 1 0 0,1 0-1 0 0,0 0 0 0 0,-1 0 1 0 0,1 0-1 0 0,-1 0 0 0 0,1-1 1 0 0,0 1-1 0 0,-1 0 0 0 0,1 0 1 0 0,-1-1-1 0 0,1 1 0 0 0,0 0 1 0 0,-1 0-1 0 0,1-1 0 0 0,0 1 1 0 0,-1 0-1 0 0,1-1 1 0 0,0 1-1 0 0,0-1 0 0 0,-1 1 1 0 0,1 0-1 0 0,0-1 0 0 0,0 1 1 0 0,0-1-1 0 0,0 1 0 0 0,-1 0 1 0 0,1-1-1 0 0,0 1 0 0 0,0-1 1 0 0,0 1-1 0 0,0-1 0 0 0,0 1 1 0 0,0-1-1 0 0,0 1 0 0 0,0 0 1 0 0,0-1-1 0 0,0 1 0 0 0,1-1 1 0 0,-1 1-1 0 0,0-1 0 0 0,0 1 1 0 0,0 0-1 0 0,0-1 0 0 0,1 1 1 0 0,-1-1-1 0 0,0 1 0 0 0,0 0 1 0 0,1-1-1 0 0,-1 1 0 0 0,0 0 1 0 0,1-1-1 0 0,-1 1 0 0 0,0 0 1 0 0,1 0-1 0 0,-1-1 0 0 0,0 1 1 0 0,1 0-1 0 0,-1 0 96 0 0,-47-25-1745 0 0,41 23 1155 0 0,-23-13-706 0 0</inkml:trace>
  <inkml:trace contextRef="#ctx0" brushRef="#br0" timeOffset="7230.454">6110 291 2940 0 0,'-1'1'121'0'0,"1"-1"-1"0"0,0 1 1 0 0,0-1-1 0 0,-1 1 1 0 0,1-1-1 0 0,0 1 1 0 0,-1-1-1 0 0,1 1 1 0 0,-1-1-1 0 0,1 0 1 0 0,0 1-1 0 0,-1-1 1 0 0,1 0-1 0 0,-1 1 1 0 0,1-1-1 0 0,-1 0 1 0 0,1 0-1 0 0,-1 1 1 0 0,1-1-1 0 0,-1 0 1 0 0,1 0-1 0 0,-1 0 1 0 0,0 0-1 0 0,1 0 1 0 0,-1 0-1 0 0,1 0 1 0 0,-1 0-1 0 0,1 0 1 0 0,-1 0-1 0 0,1 0 1 0 0,-1 0-1 0 0,0 0 1 0 0,1 0-1 0 0,-1 0 1 0 0,1-1-1 0 0,-1 1 0 0 0,1 0 1 0 0,-1 0-1 0 0,1-1 1 0 0,-1 1-1 0 0,1 0 1 0 0,-1-1-1 0 0,1 1 1 0 0,0 0-1 0 0,-1-1 1 0 0,1 1-1 0 0,0-1 1 0 0,-1 1-1 0 0,1 0 1 0 0,0-1-1 0 0,-1 1 1 0 0,1-1-1 0 0,0 1 1 0 0,0-1-121 0 0,-7 54 255 0 0,3 0 0 0 0,3 0 0 0 0,1 0-1 0 0,3 0 1 0 0,3 0 0 0 0,2 5-255 0 0,11 177-1056 0 0,-19-227 698 0 0,1-1 0 0 0,-1 1 0 0 0,0 0 1 0 0,-1-1-1 0 0,1 1 0 0 0,-2-1 1 0 0,1 1-1 0 0,-1-1 0 0 0,0 1 1 0 0,0-1-1 0 0,-1 0 0 0 0,0 0 0 0 0,-1 0 1 0 0,1 0-1 0 0,-1-1 0 0 0,0 1 1 0 0,-1-1-1 0 0,-3 4 358 0 0,-4-5-1241 0 0</inkml:trace>
  <inkml:trace contextRef="#ctx0" brushRef="#br0" timeOffset="8270.979">7473 182 2352 0 0,'13'-33'4864'0'0,"-10"33"-4436"0"0,-3 0-81 0 0,0 0-26 0 0,0 0-24 0 0,21-18 214 0 0,-15 67 960 0 0,12 321-857 0 0,47 78-115 0 0,-63-434 107 0 0,1 14-2807 0 0,-15-47-1171 0 0,-14-87-832 0 0,21 70 3031 0 0</inkml:trace>
  <inkml:trace contextRef="#ctx0" brushRef="#br0" timeOffset="8608.816">7622 99 1508 0 0,'5'-7'279'0'0,"0"-1"0"0"0,0 1 0 0 0,1 0 0 0 0,1 0 0 0 0,-1 1 0 0 0,1 0 0 0 0,0 0 0 0 0,0 1 0 0 0,1-1 0 0 0,-1 2 0 0 0,1-1 0 0 0,0 1 0 0 0,1 0 0 0 0,-1 1 0 0 0,1 0-1 0 0,-1 0 1 0 0,1 1 0 0 0,0 0 0 0 0,0 0 0 0 0,7 1-279 0 0,-11 1 50 0 0,0 0 1 0 0,1 1-1 0 0,-1-1 0 0 0,1 1 0 0 0,-1 1 0 0 0,0-1 0 0 0,0 1 0 0 0,0 0 0 0 0,0 0 1 0 0,0 0-1 0 0,0 1 0 0 0,0 0 0 0 0,-1 0 0 0 0,0 0 0 0 0,1 0 0 0 0,-1 1 0 0 0,0 0 1 0 0,-1 0-1 0 0,1 0 0 0 0,0 0 0 0 0,-1 0 0 0 0,0 1 0 0 0,0-1 0 0 0,-1 1 0 0 0,1 0 1 0 0,-1 0-1 0 0,0 1-50 0 0,31 138 594 0 0,-35-127-596 0 0,-1 1 0 0 0,0-1 0 0 0,-2 1 0 0 0,0-1 0 0 0,0 0 0 0 0,-2-1 0 0 0,0 1 0 0 0,-1-1 0 0 0,-1-1 0 0 0,0 1 0 0 0,-1-2 0 0 0,-1 1 0 0 0,0-1 0 0 0,-1-1 0 0 0,0 0 0 0 0,-1-1 0 0 0,-1 0 0 0 0,1-1 0 0 0,-2 0 0 0 0,-13 7 2 0 0,28-19-108 0 0,1 0 1 0 0,-1 0-1 0 0,1 0 0 0 0,-1 0 1 0 0,0 0-1 0 0,0 0 0 0 0,1 0 1 0 0,-1 0-1 0 0,0 0 0 0 0,0 0 1 0 0,0 0-1 0 0,0 0 0 0 0,0 0 1 0 0,0 0-1 0 0,0 0 1 0 0,0 0-1 0 0,-1 0 0 0 0,1 1 1 0 0,0-1-1 0 0,-1 0 0 0 0,1 0 1 0 0,0 0-1 0 0,-1 0 0 0 0,1 0 1 0 0,-1 0-1 0 0,0 0 0 0 0,1 1 1 0 0,-1-1-1 0 0,1 0 1 0 0,-1 1-1 0 0,0-1 0 0 0,0 0 1 0 0,1 1-1 0 0,-1-1 0 0 0,0 1 1 0 0,0-1-1 0 0,0 1 0 0 0,0-1 1 0 0,0 1-1 0 0,0 0 0 0 0,0-1 1 0 0,1 1-1 0 0,-1 0 1 0 0,0 0-1 0 0,0 0 0 0 0,0-1 1 0 0,0 1-1 0 0,0 0 0 0 0,0 1 1 0 0,0-1-1 0 0,0 0 0 0 0,0 0 1 0 0,0 0-1 0 0,0 0 0 0 0,0 1 1 0 0,0-1-1 0 0,0 0 1 0 0,0 1-1 0 0,0-1 0 0 0,0 1 108 0 0,18-22-1256 0 0</inkml:trace>
  <inkml:trace contextRef="#ctx0" brushRef="#br0" timeOffset="18983.959">9846 785 1856 0 0,'-1'1'92'0'0,"-1"0"0"0"0,1 1 0 0 0,0-1 0 0 0,-1 0 0 0 0,1 0 0 0 0,-1 0 0 0 0,1 0 0 0 0,-1 0 0 0 0,0-1-1 0 0,1 1 1 0 0,-1 0 0 0 0,0-1 0 0 0,0 1 0 0 0,1-1 0 0 0,-1 0 0 0 0,0 1 0 0 0,0-1 0 0 0,1 0 0 0 0,-1 0 0 0 0,0 0 0 0 0,0-1 0 0 0,0 1 0 0 0,1 0 0 0 0,-1-1-1 0 0,0 1 1 0 0,0-1 0 0 0,1 1 0 0 0,-1-1 0 0 0,0 0 0 0 0,1 1 0 0 0,-1-1 0 0 0,1 0 0 0 0,-1 0 0 0 0,1-1 0 0 0,-1 1 0 0 0,1 0 0 0 0,0 0 0 0 0,0-1-1 0 0,0 1 1 0 0,-1 0 0 0 0,1-1 0 0 0,0 1 0 0 0,0-1-92 0 0,-7-13 96 0 0,1 0 0 0 0,0 0-1 0 0,0 0 1 0 0,2-1 0 0 0,0 0-1 0 0,1 0 1 0 0,0 0 0 0 0,2 0-1 0 0,0-1 1 0 0,0 0 0 0 0,2 1-1 0 0,0-1 1 0 0,1 1 0 0 0,0-1-1 0 0,1 1 1 0 0,1-1 0 0 0,1 1-1 0 0,1 0 1 0 0,0 0 0 0 0,4-8-96 0 0,2-15 220 0 0,1 1-1 0 0,2 0 1 0 0,2 1 0 0 0,1 1 0 0 0,2 0 0 0 0,2 1 0 0 0,1 1 0 0 0,17-18-220 0 0,-4 24 57 0 0,-33 28-43 0 0,3 3-15 0 0,-1 0 0 0 0,1 1 0 0 0,-1 0 0 0 0,1-1 0 0 0,-1 2-1 0 0,0-1 1 0 0,-1 0 0 0 0,1 1 0 0 0,-1 0 0 0 0,0 0 0 0 0,0 0 0 0 0,0 0 0 0 0,-1 0 0 0 0,1 0 0 0 0,-1 1 0 0 0,-1-1 0 0 0,1 1 0 0 0,-1 0 0 0 0,0 1 1 0 0,1-3 1 0 0,125 449-18 0 0,-101-353-3647 0 0,-26-98 2542 0 0,0-2 69 0 0,0 0 47 0 0</inkml:trace>
  <inkml:trace contextRef="#ctx0" brushRef="#br0" timeOffset="18473.34">9175 260 1096 0 0,'100'-70'4040'0'0,"-102"60"-3401"0"0,-29 5-517 0 0,-1 0 1 0 0,0 2-1 0 0,0 2 1 0 0,0 1-1 0 0,0 1 1 0 0,0 2-1 0 0,0 1 0 0 0,0 1 1 0 0,1 2-1 0 0,0 1 1 0 0,-15 7-123 0 0,31-12 60 0 0,0 0 0 0 0,1 1 0 0 0,-1 0 0 0 0,1 1 0 0 0,0 1 0 0 0,0 0 0 0 0,1 1 0 0 0,0 1 0 0 0,0 0 0 0 0,0 0 0 0 0,1 1-1 0 0,1 1 1 0 0,-1 0 0 0 0,1 1 0 0 0,1 0 0 0 0,0 0 0 0 0,1 1 0 0 0,0 1 0 0 0,1-1 0 0 0,0 2 0 0 0,1-1 0 0 0,1 1 0 0 0,0 0 0 0 0,1 0 0 0 0,0 0 0 0 0,1 1 0 0 0,-1 10-60 0 0,5-16 29 0 0,2-1 1 0 0,-1 0-1 0 0,1 0 1 0 0,1 0-1 0 0,-1 0 0 0 0,1 0 1 0 0,1 0-1 0 0,-1-1 1 0 0,2 0-1 0 0,-1 0 0 0 0,0 0 1 0 0,1 0-1 0 0,1 0 1 0 0,-1-1-1 0 0,1 0 1 0 0,0 0-1 0 0,0-1 0 0 0,1 0 1 0 0,-1 0-1 0 0,7 3-29 0 0,155 76-926 0 0,30-43-4041 0 0,-173-40 3803 0 0</inkml:trace>
  <inkml:trace contextRef="#ctx0" brushRef="#br0" timeOffset="20742.443">8572 72 2136 0 0,'-21'14'222'0'0,"1"0"1"0"0,0 2-1 0 0,1 0 0 0 0,1 1 1 0 0,1 0-1 0 0,0 2 0 0 0,1 0 1 0 0,1 1-1 0 0,1 1 0 0 0,0 0 1 0 0,2 0-1 0 0,1 1 0 0 0,0 1 0 0 0,2 0 1 0 0,1 1-1 0 0,0-1 0 0 0,2 2 1 0 0,1-1-1 0 0,-2 20-222 0 0,9 65 581 0 0,6-79-621 0 0,0-1-1 0 0,3 0 0 0 0,0 0 0 0 0,2-1 0 0 0,0-1 1 0 0,3 0-1 0 0,0 0 0 0 0,1-2 0 0 0,2 0 0 0 0,15 15 41 0 0,150 132-3861 0 0,-125-130 2569 0 0</inkml:trace>
  <inkml:trace contextRef="#ctx0" brushRef="#br0" timeOffset="19280.326">10627 168 2704 0 0,'-4'25'5248'0'0,"-10"104"-4129"0"0,31 82 224 0 0,-13-188-1443 0 0,13 80 999 0 0,-13-31-3234 0 0,-5-71 2221 0 0,0 0 0 0 0,1-1 0 0 0,-1 1 0 0 0,0 0 0 0 0,0 0 0 0 0,0 0 0 0 0,0-1 0 0 0,1 1 0 0 0,-1 0 0 0 0,0-1 0 0 0,0 1 0 0 0,-1-1 0 0 0,1 1 0 0 0,0-1 0 0 0,0 1 0 0 0,0-1 0 0 0,0 0 0 0 0,0 0 0 0 0,0 1 0 0 0,0-1 0 0 0,-1 0 0 0 0,1 0 0 0 0,0 0 0 0 0,0 0 0 0 0,0 0 0 0 0,0-1 0 0 0,0 1 0 0 0,-1 0 0 0 0,1 0 0 0 0,0-1 0 0 0,0 1 0 0 0,0-1 0 0 0,0 1 0 0 0,0-1 0 0 0,0 1 0 0 0,0-1 0 0 0,0 0 0 0 0,0 1 0 0 0,0-1 0 0 0,1 0 0 0 0,-1 0 0 0 0,0 0 0 0 0,0 0 0 0 0,1 0 0 0 0,-1 0 0 0 0,0 0 0 0 0,0-1 114 0 0,-15-11-1128 0 0</inkml:trace>
  <inkml:trace contextRef="#ctx0" brushRef="#br0" timeOffset="19982.185">10646 276 1372 0 0,'-28'-28'4970'0'0,"21"-54"-4121"0"0,7 72-588 0 0,2 3-219 0 0,0 0 0 0 0,0-1 1 0 0,1 1-1 0 0,0 0 0 0 0,0 1 0 0 0,1-1 0 0 0,0 0 0 0 0,0 1 1 0 0,1 0-1 0 0,-1 0 0 0 0,1 0 0 0 0,1 1 0 0 0,-1 0 1 0 0,1 0-1 0 0,0 0 0 0 0,0 0 0 0 0,0 1 0 0 0,1 0 0 0 0,-1 1 1 0 0,1-1-1 0 0,0 1 0 0 0,0 0 0 0 0,1 1 0 0 0,-1 0 1 0 0,0 0-1 0 0,7 0-42 0 0,-8 0 9 0 0,1 1 0 0 0,-1 1 0 0 0,1-1-1 0 0,-1 1 1 0 0,1 0 0 0 0,0 1 0 0 0,-1-1 0 0 0,1 1 0 0 0,-1 1 0 0 0,0-1 0 0 0,1 1 0 0 0,-1 0 0 0 0,0 1 0 0 0,0-1 0 0 0,0 1-1 0 0,0 0 1 0 0,-1 1 0 0 0,1 0 0 0 0,-1-1 0 0 0,0 2 0 0 0,0-1 0 0 0,0 0 0 0 0,-1 1 0 0 0,1 0 0 0 0,-1 0 0 0 0,0 1-1 0 0,-1-1 1 0 0,1 1 0 0 0,-1-1 0 0 0,0 1 0 0 0,-1 0 0 0 0,1 0 0 0 0,-1 1 0 0 0,0-1 0 0 0,0 3-9 0 0,0 2 7 0 0,1 0 0 0 0,-1 0 0 0 0,-1 0 0 0 0,0 0 0 0 0,-1 0 0 0 0,0 0 0 0 0,0 0 0 0 0,-1 0 0 0 0,-1 1 1 0 0,0-1-1 0 0,0-1 0 0 0,-1 1 0 0 0,-1 0 0 0 0,0-1 0 0 0,0 1 0 0 0,-1-1 0 0 0,0 0 0 0 0,-1 0-7 0 0,-34 74 201 0 0,46-81-186 0 0,49 27 10 0 0,-46-28-8 0 0,0 1 0 0 0,0 0 0 0 0,0 1 0 0 0,-1 0 0 0 0,1 1 0 0 0,-1 0 0 0 0,0 0 1 0 0,-1 0-1 0 0,1 1 0 0 0,-1 0 0 0 0,0 1 0 0 0,0 0 0 0 0,-1 0 0 0 0,0 0 0 0 0,0 1 0 0 0,-1 0 0 0 0,0 0 1 0 0,0 0-1 0 0,-1 0 0 0 0,0 1 0 0 0,-1 0 0 0 0,0 0 0 0 0,0 0 0 0 0,-1 0 0 0 0,1 5-17 0 0,-6-5 11 0 0,-1 0 1 0 0,0 0-1 0 0,0 0 0 0 0,-1-1 0 0 0,0 1 1 0 0,0-1-1 0 0,-1-1 0 0 0,0 1 0 0 0,-1-1 1 0 0,0 0-1 0 0,0 0 0 0 0,0-1 0 0 0,-1 0 0 0 0,0 0 1 0 0,0-1-1 0 0,0 0 0 0 0,-1 0 0 0 0,0-1 1 0 0,-7 3-12 0 0,-61 26-439 0 0,70-30 163 0 0,0-1-1 0 0,-1 1 1 0 0,1-1-1 0 0,0 0 1 0 0,-1-1-1 0 0,1 0 1 0 0,-1 0-1 0 0,1-1 1 0 0,-1 1-1 0 0,1-2 1 0 0,-1 1-1 0 0,1-1 1 0 0,-1 0-1 0 0,1-1 0 0 0,-1 0 1 0 0,1 0-1 0 0,0 0 1 0 0,0-1-1 0 0,0 0 1 0 0,0 0-1 0 0,1-1 1 0 0,-1 0-1 0 0,1 0 1 0 0,0-1-1 0 0,-3-2 277 0 0,-11-19-1250 0 0</inkml:trace>
  <inkml:trace contextRef="#ctx0" brushRef="#br0" timeOffset="20245.516">11459 6 988 0 0,'50'38'4008'0'0,"-18"76"-2688"0"0,-30-101-1007 0 0,8 33 91 0 0,-3 1 1 0 0,-1 0 0 0 0,-2 0 0 0 0,-3 0 0 0 0,-2 0-1 0 0,-2 14-404 0 0,-1-29 94 0 0,0 0-1 0 0,-2 1 1 0 0,-2-2-1 0 0,0 1 1 0 0,-3-1-1 0 0,0-1 1 0 0,-2 1-1 0 0,-1-2 1 0 0,-1 0-1 0 0,-2-1 1 0 0,-1-1-1 0 0,-1 0 0 0 0,-1-1 1 0 0,-1-2-1 0 0,-2 0 1 0 0,0-1-1 0 0,-3 1-93 0 0,-8 0-516 0 0,-1-1-1 0 0,-1-2 0 0 0,0-2 0 0 0,-2-1 1 0 0,0-1-1 0 0,-1-3 0 0 0,0-1 1 0 0,-1-1-1 0 0,-1-3 0 0 0,1-1 0 0 0,-2-2 1 0 0,-40 0 516 0 0,11-8-1246 0 0,-58-13 150 0 0</inkml:trace>
  <inkml:trace contextRef="#ctx0" brushRef="#br0" timeOffset="24116.254">27 2267 1372 0 0,'25'-47'2696'0'0,"-3"0"2741"0"0,-35 86-4976 0 0,-3 25-356 0 0,4-1 0 0 0,2 2 0 0 0,2 0 0 0 0,4 0 0 0 0,2 0 0 0 0,4 18-105 0 0,-2-79 11 0 0,28 185 278 0 0,10 46 36 0 0,-39-235-468 0 0,-1 0 0 0 0,1 0 0 0 0,-1 0 0 0 0,1 0 0 0 0,-1 0 0 0 0,1 0 0 0 0,0 0 0 0 0,-1 0 0 0 0,1-1 0 0 0,-1 1 0 0 0,1-1 0 0 0,-1 1 0 0 0,1-1 0 0 0,0 1 0 0 0,-1-1 0 0 0,1 0 0 0 0,0 0 0 0 0,0 1 0 0 0,-1-1 1 0 0,1 0-1 0 0,0 0 0 0 0,0 0 0 0 0,0 0 0 0 0,0-1 0 0 0,0 1 0 0 0,0 0 0 0 0,1 0 0 0 0,-1-1 0 0 0,0 1 0 0 0,1 0 0 0 0,-1-1 0 0 0,1 1 0 0 0,-1 0 0 0 0,1-1 0 0 0,-1 1 0 0 0,1-2 143 0 0,-25-41-2572 0 0,13 18 1298 0 0</inkml:trace>
  <inkml:trace contextRef="#ctx0" brushRef="#br0" timeOffset="24412.22">127 2078 2096 0 0,'1'-3'74'0'0,"0"0"0"0"0,1 0-1 0 0,0 0 1 0 0,-1 0 0 0 0,1 0 0 0 0,0 0-1 0 0,1 1 1 0 0,-1-1 0 0 0,0 1-1 0 0,1-1 1 0 0,0 1 0 0 0,-1 0 0 0 0,1 0-1 0 0,0 0 1 0 0,0 0 0 0 0,0 1-1 0 0,0-1 1 0 0,0 1 0 0 0,0 0 0 0 0,1 0-1 0 0,-1 0 1 0 0,0 0 0 0 0,1 0 0 0 0,-1 1-1 0 0,1-1 1 0 0,-1 1 0 0 0,0 0-1 0 0,1 0 1 0 0,-1 1 0 0 0,1-1 0 0 0,-1 1-1 0 0,0-1 1 0 0,1 1 0 0 0,-1 0-1 0 0,0 0 1 0 0,0 1 0 0 0,1-1 0 0 0,-1 1-1 0 0,0-1 1 0 0,0 1 0 0 0,-1 0 0 0 0,1 0-1 0 0,0 0 1 0 0,-1 1 0 0 0,1-1-1 0 0,-1 1 1 0 0,0-1 0 0 0,1 1 0 0 0,-1 0-1 0 0,-1 0 1 0 0,1 0 0 0 0,0 0 0 0 0,-1 0-1 0 0,1 1-73 0 0,5 6 103 0 0,0 2 0 0 0,0-1 0 0 0,-1 1 0 0 0,-1 0 0 0 0,0 0 0 0 0,-1 0 0 0 0,0 1 0 0 0,-1 0 0 0 0,0 0 0 0 0,-1-1 0 0 0,0 2 0 0 0,-1-1 0 0 0,-1 0 0 0 0,0 0 0 0 0,-1 0 0 0 0,0 0 0 0 0,-1 0 0 0 0,0 0 0 0 0,-1 0 0 0 0,-1-1 0 0 0,0 1 0 0 0,0-1 0 0 0,-2 0 0 0 0,0 2-103 0 0,-1 0-5 0 0,1-2 0 0 0,-2 1 0 0 0,0-1 0 0 0,0 0 0 0 0,-1 0 0 0 0,-1-1 0 0 0,1-1 0 0 0,-2 1 0 0 0,0-1 0 0 0,0-1-1 0 0,-8 5 6 0 0,2-9-1148 0 0,11-8-2737 0 0,-2-12 2597 0 0</inkml:trace>
  <inkml:trace contextRef="#ctx0" brushRef="#br0" timeOffset="44439.016">10479 1741 2240 0 0,'-2'-12'4896'0'0,"-2"31"-3483"0"0,-4 35-1078 0 0,19 129 1266 0 0,27 42-214 0 0,-31-174-1379 0 0,-7-49-268 0 0,-17 3-1408 0 0,-66-107-5018 0 0,68 77 5436 0 0</inkml:trace>
  <inkml:trace contextRef="#ctx0" brushRef="#br0" timeOffset="44674.664">10502 1543 1756 0 0,'8'-7'219'0'0,"0"1"-1"0"0,0 0 0 0 0,1 0 1 0 0,-1 1-1 0 0,2 0 0 0 0,-1 0 1 0 0,0 1-1 0 0,1 1 0 0 0,0 0 1 0 0,-1 0-1 0 0,1 1 1 0 0,0 0-1 0 0,1 0 0 0 0,-1 1 1 0 0,0 1-1 0 0,0 0 0 0 0,1 0 1 0 0,-1 1-1 0 0,4 1-218 0 0,-6-2 83 0 0,-1 2-1 0 0,1-1 1 0 0,-1 1 0 0 0,1 0-1 0 0,-1 1 1 0 0,0 0-1 0 0,0 0 1 0 0,0 0-1 0 0,0 1 1 0 0,-1 0 0 0 0,1 1-1 0 0,-1-1 1 0 0,0 1-1 0 0,0 0 1 0 0,-1 1 0 0 0,0-1-1 0 0,0 1 1 0 0,0 0-1 0 0,0 0 1 0 0,-1 1-1 0 0,0-1 1 0 0,-1 1 0 0 0,1 0-1 0 0,-1 0 1 0 0,0 0-1 0 0,-1 1 1 0 0,0-1-1 0 0,0 1 1 0 0,-1-1 0 0 0,0 1-1 0 0,0-1 1 0 0,0 1-1 0 0,-1 0 1 0 0,-1 0 0 0 0,1-1-1 0 0,-2 5-82 0 0,-6 4 17 0 0,-1 1 1 0 0,0-1-1 0 0,-1-1 0 0 0,-1 0 0 0 0,-1 0 1 0 0,0-1-1 0 0,-1-1 0 0 0,0 0 0 0 0,-1-1 0 0 0,0 0 1 0 0,-1-1-1 0 0,0-1 0 0 0,-1 0 0 0 0,0-1 1 0 0,-1-1-1 0 0,0 0 0 0 0,0-1 0 0 0,-1-1 1 0 0,-7 1-18 0 0,-7-16-5913 0 0,42-2 4596 0 0</inkml:trace>
  <inkml:trace contextRef="#ctx0" brushRef="#br0" timeOffset="45121.176">11438 1585 1508 0 0,'-11'-1'259'0'0,"1"0"0"0"0,-1 1 0 0 0,0 0 0 0 0,1 1 0 0 0,-1 1 0 0 0,0-1 0 0 0,1 2 0 0 0,0-1 0 0 0,-1 2 0 0 0,1-1 0 0 0,0 1 0 0 0,1 1 0 0 0,-1 0 0 0 0,1 0 0 0 0,0 1 0 0 0,0 0 0 0 0,0 0 0 0 0,1 1 0 0 0,0 0 0 0 0,1 1 0 0 0,-1 0-1 0 0,1 0 1 0 0,1 0 0 0 0,0 1 0 0 0,0 0 0 0 0,1 0 0 0 0,0 1 0 0 0,0-1 0 0 0,1 1 0 0 0,0 0 0 0 0,-2 10-259 0 0,9-11 57 0 0,1 1 0 0 0,0 0 0 0 0,0-1 0 0 0,1 1 0 0 0,0-1 0 0 0,0-1-1 0 0,1 1 1 0 0,0-1 0 0 0,1 0 0 0 0,0 0 0 0 0,0-1 0 0 0,0 0 0 0 0,1 0 0 0 0,0 0-1 0 0,1-1 1 0 0,0-1 0 0 0,-1 1 0 0 0,2-2 0 0 0,-1 1 0 0 0,0-1 0 0 0,1 0 0 0 0,5 0-57 0 0,10 7-899 0 0,1-2-1 0 0,0-1 1 0 0,0-1 0 0 0,1-2 0 0 0,0 0 0 0 0,0-2 0 0 0,0-1 0 0 0,12 0 899 0 0,-12-2-1131 0 0</inkml:trace>
  <inkml:trace contextRef="#ctx0" brushRef="#br0" timeOffset="46894.464">11244 1415 904 0 0,'-183'179'5372'0'0,"168"-163"-5181"0"0,0 2 0 0 0,1 0 0 0 0,1 0 0 0 0,0 1 0 0 0,2 1 1 0 0,0 0-1 0 0,1 1 0 0 0,1 0 0 0 0,1 0 0 0 0,1 1 0 0 0,1 0 0 0 0,1 0 0 0 0,1 1 0 0 0,0-1 1 0 0,2 1-1 0 0,1 0 0 0 0,1-1 0 0 0,1 1 0 0 0,0 0 0 0 0,2 0 0 0 0,1-1 0 0 0,2 6-191 0 0,3-4-57 0 0,1-2 0 0 0,1 1 1 0 0,1-2-1 0 0,1 1 0 0 0,1-2 0 0 0,1 0 0 0 0,1 0 0 0 0,0-1 0 0 0,1-2 0 0 0,14 12 57 0 0,-6-8-1005 0 0,1-1-1 0 0,1-2 1 0 0,0 0 0 0 0,1-2 0 0 0,1-1 0 0 0,1-1-1 0 0,24 7 1006 0 0,-20-11-1222 0 0</inkml:trace>
  <inkml:trace contextRef="#ctx0" brushRef="#br0" timeOffset="52945.646">339 4018 1932 0 0,'14'0'6059'0'0,"73"-14"-4110"0"0,37-9 12 0 0,1 6 0 0 0,118-2-1961 0 0,94 14-4353 0 0,-220 23-81 0 0,-110-13 1776 0 0,-12-3 1405 0 0</inkml:trace>
  <inkml:trace contextRef="#ctx0" brushRef="#br0" timeOffset="53709.171">882 4465 1368 0 0,'-4'1'196'0'0,"-1"-1"1"0"0,1 1-1 0 0,0-1 0 0 0,-1 0 0 0 0,1-1 0 0 0,0 1 1 0 0,-1-1-1 0 0,1 1 0 0 0,0-1 0 0 0,0 0 1 0 0,-1-1-1 0 0,1 1 0 0 0,0-1 0 0 0,0 0 0 0 0,1 0 1 0 0,-1 0-1 0 0,0 0 0 0 0,1-1 0 0 0,-1 0 1 0 0,1 0-1 0 0,0 1 0 0 0,0-2 0 0 0,0 1 0 0 0,0 0 1 0 0,0-1-1 0 0,1 1 0 0 0,-1-1 0 0 0,1 0 1 0 0,0 0-1 0 0,1 0 0 0 0,-2-2-196 0 0,-38-136 1320 0 0,42 135-1280 0 0,0-1 0 0 0,0 0 0 0 0,0 1-1 0 0,1-1 1 0 0,0 0 0 0 0,1 1 0 0 0,-1 0-1 0 0,2 0 1 0 0,-1 0 0 0 0,1 0-1 0 0,0 0 1 0 0,0 1 0 0 0,0-1 0 0 0,1 1-1 0 0,0 0 1 0 0,1 1 0 0 0,-1-1-1 0 0,1 1 1 0 0,0 0 0 0 0,0 1 0 0 0,1-1-1 0 0,0 1 1 0 0,-1 0 0 0 0,1 1 0 0 0,0 0-1 0 0,1 0 1 0 0,-1 0 0 0 0,0 1-1 0 0,1 0 1 0 0,0 1 0 0 0,1-1-40 0 0,-2 6 9 0 0,-1 0 0 0 0,1 0 1 0 0,-1 1-1 0 0,0 0 0 0 0,0 0 0 0 0,0 0 1 0 0,-1 1-1 0 0,1 0 0 0 0,-1 0 0 0 0,-1 0 1 0 0,1 1-1 0 0,-1-1 0 0 0,0 1 0 0 0,-1 0 1 0 0,0 0-1 0 0,0 1 0 0 0,0-1 0 0 0,-1 0 1 0 0,0 1-1 0 0,0 0 0 0 0,-1-1 0 0 0,0 1 1 0 0,-1 0-1 0 0,0 4-9 0 0,2 8 101 0 0,-2 0 0 0 0,0 0 0 0 0,-1 0 0 0 0,-1 0 0 0 0,-1 0 0 0 0,-1 0 0 0 0,-1-1-1 0 0,-6 17-100 0 0,-4 20 430 0 0,-27 149 1253 0 0,42-203-1654 0 0,0 0 0 0 0,1 0-1 0 0,0 0 1 0 0,0 0 0 0 0,-1 0 0 0 0,1 0-1 0 0,1 0 1 0 0,-1 0 0 0 0,0 0-1 0 0,0 0 1 0 0,1-1 0 0 0,-1 1 0 0 0,1 0-1 0 0,-1-1 1 0 0,1 1 0 0 0,-1-1 0 0 0,1 0-1 0 0,0 0 1 0 0,0 1 0 0 0,0-1 0 0 0,0 0-1 0 0,0-1 1 0 0,0 1 0 0 0,0 0-1 0 0,0 0 1 0 0,0-1 0 0 0,0 0 0 0 0,0 1-1 0 0,1-1 1 0 0,-1 0 0 0 0,0 0 0 0 0,0 0-1 0 0,0 0 1 0 0,0 0 0 0 0,1-1-1 0 0,1 0-28 0 0,80-10 454 0 0,-75 11-474 0 0,-1-1 0 0 0,0 0 0 0 0,1-1 0 0 0,-1 0 0 0 0,0 0 0 0 0,0-1 0 0 0,0 0 0 0 0,-1 0 0 0 0,1-1 0 0 0,-1 0 1 0 0,0-1-1 0 0,0 1 0 0 0,0-1 0 0 0,-1 0 0 0 0,1-1 0 0 0,-1 0 0 0 0,0 0 0 0 0,-1 0 0 0 0,0-1 0 0 0,0 1 0 0 0,0-1 0 0 0,-1 0 0 0 0,0-1 1 0 0,0 1-1 0 0,0-4 20 0 0,-6 7-16 0 0,-1-1 1 0 0,1 1 0 0 0,-1-1 0 0 0,-1 1 0 0 0,1 0 0 0 0,-1 0 0 0 0,1 0-1 0 0,-1 1 1 0 0,0-1 0 0 0,0 1 0 0 0,-1 0 0 0 0,1 0 0 0 0,-1 0-1 0 0,1 1 1 0 0,-1 0 0 0 0,0 0 0 0 0,0 0 0 0 0,0 0 0 0 0,0 1 0 0 0,0 0-1 0 0,-1 0 1 0 0,1 0 15 0 0,1 0-13 0 0,-85-20-360 0 0,-9-3-1364 0 0,41-3-2556 0 0,34 0 99 0 0,23 25 2759 0 0</inkml:trace>
  <inkml:trace contextRef="#ctx0" brushRef="#br0" timeOffset="29106.369">805 2612 1556 0 0,'0'0'229'0'0,"0"0"-4"0"0,0 0 52 0 0,0 0-90 0 0,0 0-58 0 0,0 0 4 0 0,0 0-16 0 0,0 0 75 0 0,0 0-13 0 0,0 0 15 0 0,0 0-16 0 0,0 0-50 0 0,0 0-5 0 0,0 0 38 0 0,0 0 11 0 0,0 0 62 0 0,0 0 17 0 0,0 0-78 0 0,0 0-37 0 0,0 0 14 0 0,0 0-12 0 0,0 0-15 0 0,0 0-19 0 0,0 0-22 0 0,0 0-16 0 0,0 0-35 0 0,0 0-15 0 0,0 0-19 0 0,0 0 16 0 0,0 0 70 0 0,0 0-30 0 0,0 0 21 0 0,0 0 5 0 0,0 0-22 0 0,0 0-46 0 0,0 0 4 0 0,0 0-23 0 0,0 0 44 0 0,0 0 12 0 0,0 0-27 0 0,0 0-11 0 0,0 0-4 0 0,0 0-9 0 0,0 0-14 0 0,0 0-37 0 0,0 0-6 0 0,0 0 1 0 0,0 0 13 0 0,0 0 38 0 0,0 0 37 0 0,0 0 3 0 0,0 0-26 0 0,0 0 22 0 0,0 0 23 0 0,0 0-27 0 0,0 0-7 0 0,0 0 83 0 0,0 0-37 0 0,0 0-48 0 0,0 0 15 0 0,0 0-20 0 0,0 0 26 0 0,0 0 8 0 0,0 0 12 0 0,0 0 30 0 0,0 0-16 0 0,0 0-22 0 0,0 0-38 0 0,0 0-59 0 0,0 0 60 0 0,0 0 49 0 0,0 0-4 0 0,0 0-44 0 0,0 0-8 0 0,0 0-42 0 0,0 0 9 0 0,0 0 47 0 0,0 0 32 0 0,0 0-13 0 0,0 0 17 0 0,0 0-1 0 0,0 0-33 0 0,0 0-23 0 0,0 0 33 0 0,0 0 12 0 0,0 0-20 0 0,0 0-69 0 0,0 0-21 0 0,0 0 33 0 0,0 0 53 0 0,0 0-10 0 0,0 0 14 0 0,0 0-10 0 0,0 0 41 0 0,0 0-65 0 0,0 0 41 0 0,0 0 29 0 0,0 0-9 0 0,0 0 12 0 0,0 0-47 0 0,0 0-46 0 0,0 0-49 0 0,0 0 0 0 0,0 0 74 0 0,0 0 19 0 0,0 0 82 0 0,0 0-19 0 0,0 0 11 0 0,0 0-17 0 0,0 0-22 0 0,0 0 30 0 0,0 0 32 0 0,0 0 24 0 0,0 0 18 0 0,0 0-47 0 0,0 0-22 0 0,0 0-4 0 0,0 0-22 0 0,0 0 11 0 0,0 0 10 0 0,0 0-33 0 0,0 0 41 0 0,0 0-2 0 0,0 0-15 0 0,0 0-67 0 0,0 0-23 0 0,0 0 10 0 0,0 0 72 0 0,0 0-23 0 0,0 0-14 0 0,0 0 18 0 0,0 0-5 0 0,0 0-27 0 0,0 0-20 0 0,0 0 5 0 0,0 0-8 0 0,0 0 44 0 0,0 0 12 0 0,0 0-42 0 0,0 0-5 0 0,0 0 26 0 0,0 0-19 0 0,0 0-32 0 0,0 0 44 0 0,0 0 12 0 0,0 0-26 0 0,0 0 0 0 0,0 0 18 0 0,0 0-4 0 0,0 0-4 0 0,0 0-32 0 0,0 0-22 0 0,0 0 53 0 0,0 0-16 0 0,0 0-27 0 0,0 0 8 0 0,0 0 51 0 0,0 0 18 0 0,0 0-63 0 0,0 0 34 0 0,0 0-3 0 0,0 0-17 0 0,0 0 19 0 0,0 0-1 0 0,0 0-47 0 0,0 0 58 0 0,0 0-34 0 0,0 0 45 0 0,0 0 14 0 0,0 0-42 0 0,0 0-65 0 0,0 0 17 0 0,0 0 34 0 0,0 0 40 0 0,0 0-50 0 0,0 0 13 0 0,0 0-4 0 0,0 0 8 0 0,0 0-25 0 0,0 0 25 0 0,0 0-12 0 0,0 0 50 0 0,0 0-19 0 0,0 0-4 0 0,0 0-41 0 0,0 0 18 0 0,0 0-27 0 0,0 0 32 0 0,0 0-10 0 0,0 0 50 0 0,0 0 1 0 0,0 0-20 0 0,0 0-21 0 0,0 0 22 0 0,0 0-4 0 0,0 0-45 0 0,0 0 34 0 0,0 0 17 0 0,0 0-2 0 0,0 0 15 0 0,0 0 2 0 0,0 0-28 0 0,0 0 6 0 0,0 0-4 0 0,0 0-17 0 0,0 0 29 0 0,0 0 5 0 0,0 0 4 0 0,0 0 21 0 0,0 0-32 0 0,0 0-42 0 0,0 0 34 0 0,0 0-29 0 0,0 0-42 0 0,0 0 22 0 0,0 0 38 0 0,0 0 33 0 0,0 0-62 0 0,0 0-15 0 0,0 0 25 0 0,0 0 26 0 0,0 0-36 0 0,0 0 41 0 0,0 0 9 0 0,0 0 39 0 0,0 0-22 0 0,0 0-23 0 0,0 0-18 0 0,0 0 19 0 0,0 0-33 0 0,0 0 36 0 0,0 0-1 0 0,0 0-7 0 0,0 0 19 0 0,0 0-12 0 0,0 0-36 0 0,0 0 68 0 0,0 0-10 0 0,0 0-28 0 0,0 0-42 0 0,0 0 24 0 0,0 0 32 0 0,0 0 8 0 0,0 0-35 0 0,0 0 19 0 0,0 0 5 0 0,0 0 9 0 0,0 0-10 0 0,0 0 28 0 0,0 0-21 0 0,0 0-43 0 0,0 0-38 0 0,0 0 51 0 0,0 0 18 0 0,0 0 3 0 0,0 0-37 0 0,0 0 19 0 0,0 0 8 0 0,0 0-18 0 0,0 0-40 0 0,0 0 38 0 0,0 0 2 0 0,0 0 22 0 0,0 0-57 0 0,0 0 44 0 0,0 0 12 0 0,0 0-42 0 0,0 0-9 0 0,0 0 46 0 0,0 0 11 0 0,0 0-47 0 0,0 0 5 0 0,0 0-5 0 0,0 0 47 0 0,0 0 23 0 0,0 0-35 0 0,0 0 2 0 0,0 0-34 0 0,0 0 4 0 0,0 0-26 0 0,0 0 28 0 0,0 0 34 0 0,0 0-15 0 0,0 0-5 0 0,0 0-3 0 0,0 0-14 0 0,0 0 77 0 0,0 0-18 0 0,0 0-27 0 0,0 0-22 0 0,0 0-35 0 0,0 0 30 0 0,0 0 34 0 0,0 0-33 0 0,0 0 26 0 0,0 0 6 0 0,0 0 26 0 0,0 0-17 0 0,0 0 2 0 0,0 0-62 0 0,0 0 42 0 0,0 0 4 0 0,0 0-22 0 0,0 0 6 0 0,0 0 12 0 0,0 0 13 0 0,0 0 29 0 0,0 0-18 0 0,0 0-11 0 0,0 0 10 0 0,0 0-6 0 0,0 0 23 0 0,0 0-3 0 0,0 0-3 0 0,0 0 24 0 0,0 0-12 0 0,0 0-17 0 0,0 0-8 0 0,0 0-28 0 0,0 0-1 0 0,0 0 60 0 0,0 0 7 0 0,0 0-24 0 0,0 0-29 0 0,0 0 18 0 0,0 0-20 0 0,0 0-22 0 0,0 0 15 0 0,0 0-21 0 0,0 0-14 0 0,0 0 47 0 0,0 0-2 0 0,0 0-2 0 0,0 0 6 0 0,0 0 4 0 0,0 0-20 0 0,0 0 3 0 0,0 0 0 0 0,0 0-13 0 0,0 0 2 0 0,0 0 18 0 0,0 0 8 0 0,0 0-30 0 0,0 0-6 0 0,0 0 14 0 0,0 0 24 0 0,0 0-19 0 0,0 0-35 0 0,0 0 51 0 0,0 0 7 0 0,0 0-13 0 0,0 0-3 0 0,0 0-24 0 0,0 0 1 0 0,0 0-37 0 0,0 0 52 0 0,0 0 33 0 0,0 0-22 0 0,0 0-39 0 0,0 0 33 0 0,0 0-9 0 0,0 0-38 0 0,0 0 37 0 0,0 0 9 0 0,0 0-29 0 0,0 0 5 0 0,0 0 7 0 0,0 0 25 0 0,0 0-37 0 0,0 0 38 0 0,0 0 6 0 0,0 0 3 0 0,0 0-14 0 0,0 0-20 0 0,0 0 40 0 0,0 0-22 0 0,0 0-15 0 0,0 0 27 0 0,0 0-18 0 0,0 0 3 0 0,0 0 12 0 0,0 0 37 0 0,0 0 15 0 0,0 0-16 0 0,0 0-11 0 0,0 0 7 0 0,0 0-20 0 0,0 0-30 0 0,0 0 0 0 0,0 0 30 0 0,0 0 3 0 0,0 0-23 0 0,0 0-29 0 0,0 0 16 0 0,0 0 10 0 0,0 0-38 0 0,0 0 18 0 0,0 0 31 0 0,0 0 1 0 0,0 0-43 0 0,0 0 4 0 0,0 0 31 0 0,0 0 24 0 0,0 0 7 0 0,0 0-21 0 0,0 0-10 0 0,0 0-13 0 0,0 0 6 0 0,0 0-3 0 0,0 0-16 0 0,0 0 30 0 0,0 0 2 0 0,0 0-2 0 0,0 0-3 0 0,0 0-19 0 0,0 0-19 0 0,0 0-4 0 0,0 0-6 0 0,0 0-23 0 0,0 0-76 0 0,0 0 29 0 0,0 0-8 0 0,0 0-29 0 0,0 0 66 0 0,0 0-34 0 0,0 0 4 0 0,0 0 56 0 0,0 0 18 0 0,0 0-48 0 0,0 0-30 0 0,0 0 3 0 0,0 0 57 0 0,0 0 1 0 0,0 0 6 0 0,0 0 26 0 0,0 0 22 0 0,0 0-48 0 0,0 0 68 0 0,0 0 7 0 0,0 0 28 0 0,0 0 3 0 0,0 0-6 0 0,0 0-1 0 0,0 0 30 0 0,0 0 12 0 0,0 0 13 0 0,0 0-8 0 0,0 0-12 0 0,0 0-15 0 0,0 0-24 0 0,0 0 0 0 0,0 0-1 0 0,0 0 16 0 0,0 0-13 0 0,0 0-10 0 0,0 0-5 0 0,0 0-19 0 0,0 0 14 0 0,0 0 12 0 0,0 0-19 0 0,0 0 25 0 0,0 0-8 0 0,0 0-7 0 0,0 0-14 0 0,0 0 3 0 0,0 0 5 0 0,0 0 6 0 0,0 0-10 0 0,0 0-10 0 0,0 0-4 0 0,0 0-12 0 0,0 0-3 0 0,0 0-24 0 0,0 0 33 0 0,0 0 0 0 0,0 0-39 0 0,0 0 13 0 0,0 0 5 0 0,0 0 21 0 0,0 0 10 0 0,0 0 30 0 0,0 0-20 0 0,0 0 10 0 0,0 0-35 0 0,0 0 11 0 0,0 0-8 0 0,0 0-21 0 0,0 0 23 0 0,0 0-32 0 0,0 0 13 0 0,0 0 13 0 0,0 0 0 0 0,0 0 21 0 0,0 0 16 0 0,0 0-24 0 0,0 0-12 0 0,0 0 13 0 0,0 0-8 0 0,0 0-17 0 0,0 0 19 0 0,0 0-7 0 0,0 0-21 0 0,0 0 15 0 0,0 0 15 0 0,0 0 2 0 0,0 0 3 0 0,0 0 15 0 0,0 0-28 0 0,0 0-37 0 0,0 0 20 0 0,0 0 13 0 0,0 0-17 0 0,0 0 36 0 0,0 0 1 0 0,0 0-1 0 0,0 0-42 0 0,0 0 30 0 0,0 0 7 0 0,0 0-2 0 0,0 0-29 0 0,0 0 12 0 0,0 0-14 0 0,0 0 42 0 0,0 0-12 0 0,0 0-49 0 0,0 0 27 0 0,0 0-17 0 0,0 0-42 0 0,0 0-54 0 0,0 0 9 0 0,0 0-9 0 0,0 0-11 0 0,0 0 49 0 0,0 0-13 0 0,0 0 10 0 0,0 0 1 0 0,0 0 22 0 0,0 0-35 0 0,0 0 44 0 0,0 0 28 0 0,0 0-18 0 0,0 0-33 0 0,0 0 20 0 0,0 0 42 0 0,0 0-31 0 0,0 0 48 0 0,0 0 20 0 0,0 0 16 0 0,0 0-20 0 0,0 0-22 0 0,0 0 42 0 0,0 0 29 0 0,0 0-13 0 0,0 0-8 0 0,0 0-1 0 0,0 0 27 0 0,0 0 15 0 0,0 0-33 0 0,0 0-42 0 0,0 0-29 0 0,0 0 30 0 0,0 0-31 0 0,0 0-12 0 0,0 0 54 0 0,0 0-2 0 0,0 0-18 0 0,0 0 29 0 0,0 0-12 0 0,0 0-1 0 0,0 0-1 0 0,0 0 2 0 0,0 0-36 0 0,0 0 28 0 0,0 0 19 0 0,0 0 18 0 0,0 0-28 0 0,0 0-12 0 0,0 0-38 0 0,0 0 30 0 0,0 0-15 0 0,0 0 28 0 0,0 0-41 0 0,0 0 38 0 0,0 0 8 0 0,0 0-8 0 0,0 0-41 0 0,0 0 40 0 0,0 0-33 0 0,0 0 50 0 0,0 0 24 0 0,0 0-35 0 0,0 0-33 0 0,0 0-2 0 0,0 0 19 0 0,0 0 24 0 0,0 0 46 0 0,0 0 4 0 0,0 0-56 0 0,0 0 7 0 0,0 0 6 0 0,0 0 0 0 0,0 0 5 0 0,0 0 18 0 0,0 0-1 0 0,0 0-40 0 0,0 0 13 0 0,0 0 3 0 0,0 0-42 0 0,0 0-16 0 0,0 0 42 0 0,0 0 19 0 0,0 0-54 0 0,0 0-7 0 0,0 0 14 0 0,0 0 35 0 0,0 0-34 0 0,0 0 7 0 0,0 0 14 0 0,0 0-11 0 0,0 0 26 0 0,0 0-12 0 0,0 0-3 0 0,0 0-26 0 0,0 0-10 0 0,0 0-2 0 0,0 0 50 0 0,0 0-25 0 0,0 0-32 0 0,0 0 43 0 0,0 0-24 0 0,0 0-35 0 0,0 0-34 0 0,0 0 7 0 0,0 0 6 0 0,0 0-29 0 0,0 0-60 0 0,0 0 6 0 0,0 0-34 0 0,0 0-52 0 0,0 0 15 0 0,0 0-18 0 0,0 0-139 0 0,0 0 4 0 0,0 0-99 0 0,0 0-70 0 0,0 0-41 0 0,0 0-173 0 0,0 0-246 0 0,0 0-226 0 0</inkml:trace>
  <inkml:trace contextRef="#ctx0" brushRef="#br0" timeOffset="30440.342">805 2740 1356 0 0,'0'0'291'0'0,"0"0"88"0"0,0 0 6 0 0,0 0-21 0 0,0 0 60 0 0,0 0-20 0 0,0 0-53 0 0,0 12 303 0 0,-1-13 2789 0 0,43-120-2127 0 0,-28 95-1065 0 0,191-368 1598 0 0,-158 309-1548 0 0,-47 85-277 0 0,0 0 2 0 0,0 0-1 0 0,-43 29-259 0 0,2-7 159 0 0,72 80-117 0 0,129 277 710 0 0,-118-289-135 0 0,-42-90-388 0 0,0 0 21 0 0,0 0-9 0 0,0 0-14 0 0,0 0 12 0 0,0 0-13 0 0,11 20 427 0 0,-13-27-965 0 0,0-1 0 0 0,0 2 0 0 0,-1-1 0 0 0,0 0 0 0 0,0 0 0 0 0,-1 1 0 0 0,0 0 0 0 0,0 0 0 0 0,-1 0 0 0 0,1 0 0 0 0,-1 1 0 0 0,-1-1 0 0 0,1 1 0 0 0,-1 1 0 0 0,0-1 0 0 0,0 1 0 0 0,0 0 546 0 0,-15-10-1444 0 0</inkml:trace>
  <inkml:trace contextRef="#ctx0" brushRef="#br0" timeOffset="30658.416">928 2518 1856 0 0,'-10'-11'3643'0'0,"20"-6"274"0"0,193-31-4254 0 0,-176 45-1225 0 0,-13-3 167 0 0,-11-1-2099 0 0,-3 1 2270 0 0</inkml:trace>
  <inkml:trace contextRef="#ctx0" brushRef="#br0" timeOffset="30954.951">864 2060 1504 0 0,'-7'-1'157'0'0,"-1"1"0"0"0,1 0 0 0 0,0 1 1 0 0,-1-1-1 0 0,1 1 0 0 0,-1 1 0 0 0,1-1 0 0 0,0 1 0 0 0,0 0 0 0 0,0 1 0 0 0,0 0 0 0 0,0 0 0 0 0,1 1 0 0 0,-1-1 1 0 0,1 1-1 0 0,0 1 0 0 0,0-1 0 0 0,0 1 0 0 0,1 0 0 0 0,-1 0 0 0 0,1 1 0 0 0,1 0 0 0 0,-1 0 0 0 0,1 0 0 0 0,-3 5-157 0 0,-2 5 135 0 0,1-1-1 0 0,0 2 0 0 0,1-1 0 0 0,1 1 0 0 0,1 0 1 0 0,0 0-1 0 0,1 0 0 0 0,1 1 0 0 0,0-1 0 0 0,1 7-134 0 0,3 3 149 0 0,0 0 1 0 0,2 0-1 0 0,0 0 0 0 0,2 0 0 0 0,2 0 0 0 0,0-1 1 0 0,1 0-1 0 0,2 0 0 0 0,1-1 0 0 0,0-1 0 0 0,2 1 0 0 0,1-2 1 0 0,1 0-1 0 0,1-1 0 0 0,7 7-149 0 0,5 6-387 0 0,1-3-1 0 0,2 0 1 0 0,1-2 0 0 0,1-1 0 0 0,31 19 387 0 0,40-3-4779 0 0,-94-44 3467 0 0</inkml:trace>
  <inkml:trace contextRef="#ctx0" brushRef="#br0" timeOffset="31249.732">1400 1967 944 0 0,'7'3'176'0'0,"-1"0"1"0"0,1 0-1 0 0,-1 1 0 0 0,0-1 1 0 0,-1 1-1 0 0,1 1 0 0 0,-1-1 1 0 0,1 1-1 0 0,-1 0 0 0 0,-1 0 1 0 0,1 1-1 0 0,-1-1 0 0 0,0 1 1 0 0,0 0-1 0 0,0 0 0 0 0,-1 0 1 0 0,1 2-177 0 0,5 7 289 0 0,29 51 332 0 0,-2 2 0 0 0,-4 2-1 0 0,-2 1 1 0 0,-1 11-621 0 0,-13-42 354 0 0,-2 0 0 0 0,-2 1-1 0 0,-2 0 1 0 0,-1 1 0 0 0,-2 0 0 0 0,-2 1 0 0 0,-2 12-354 0 0,-3-44 45 0 0,-2 0 0 0 0,1 0-1 0 0,-1 0 1 0 0,-1-1 0 0 0,0 1 0 0 0,0-1 0 0 0,-1 1 0 0 0,-1-1 0 0 0,1 0-1 0 0,-2-1 1 0 0,1 1 0 0 0,-1-1 0 0 0,-1 0 0 0 0,0 0 0 0 0,0-1 0 0 0,-4 4-45 0 0,6-7-142 0 0,-1 0 0 0 0,1-1 0 0 0,-1 1 1 0 0,0-1-1 0 0,-1 0 0 0 0,1 0 0 0 0,-1-1 0 0 0,1 0 1 0 0,-1 0-1 0 0,0-1 0 0 0,0 1 0 0 0,0-1 0 0 0,0-1 1 0 0,-1 0-1 0 0,1 0 0 0 0,-1 0 142 0 0,4-1-197 0 0,-1-1 0 0 0,0 1 0 0 0,1-1 0 0 0,-1 0 0 0 0,1 0 0 0 0,-1 0 0 0 0,1-1 0 0 0,-1 0-1 0 0,1 0 1 0 0,0 0 0 0 0,0 0 0 0 0,0-1 0 0 0,0 1 0 0 0,0-1 0 0 0,0 0 0 0 0,1 0 0 0 0,-1-1 0 0 0,1 1 0 0 0,0-1 0 0 0,0 1 0 0 0,-1-3 197 0 0,-18-23-1258 0 0</inkml:trace>
  <inkml:trace contextRef="#ctx0" brushRef="#br0" timeOffset="52277.719">733 3143 1468 0 0,'0'0'546'0'0,"12"0"128"0"0,-6 5 4631 0 0,-5-1-5280 0 0,-1-1 0 0 0,0 1 0 0 0,1 0 0 0 0,-2-1-1 0 0,1 1 1 0 0,0-1 0 0 0,-1 1 0 0 0,1-1-1 0 0,-1 1 1 0 0,0-1 0 0 0,0 0 0 0 0,-1 1-1 0 0,1-1 1 0 0,-1 0 0 0 0,1 0 0 0 0,-1 0 0 0 0,0 0-1 0 0,0 0 1 0 0,0 0 0 0 0,-1-1 0 0 0,1 1-1 0 0,-1-1 1 0 0,1 1 0 0 0,-1-1 0 0 0,-1 1-25 0 0,0-1 64 0 0,0 1 0 0 0,1 1 0 0 0,-1-1 0 0 0,1 0 0 0 0,-1 1 0 0 0,1-1 0 0 0,0 1 0 0 0,1 0 0 0 0,-1 0 0 0 0,1 0 0 0 0,-1 1 0 0 0,1-1 0 0 0,1 0 0 0 0,-1 1 0 0 0,0 0 0 0 0,1-1 0 0 0,0 1 0 0 0,0 0 0 0 0,1-1 0 0 0,-1 1 0 0 0,1 0 0 0 0,0 0 0 0 0,0 0 0 0 0,1-1 0 0 0,-1 1 0 0 0,1 0 0 0 0,0 0 0 0 0,0-1 0 0 0,1 1 0 0 0,-1-1 0 0 0,1 1 0 0 0,0-1 0 0 0,1 0 0 0 0,-1 1 0 0 0,1-1 0 0 0,-1 0 0 0 0,1-1 0 0 0,0 1 0 0 0,3 2-64 0 0,92 73 1015 0 0,-86-73-955 0 0,0 1-1 0 0,-1 1 0 0 0,0 0 0 0 0,-1 0 1 0 0,0 1-1 0 0,0 0 0 0 0,0 1 0 0 0,-2 0 1 0 0,1 0-1 0 0,-1 1 0 0 0,-1 0 1 0 0,1 1-1 0 0,-2 0 0 0 0,0 0 0 0 0,0 0 1 0 0,-2 0-1 0 0,3 10-59 0 0,-7-18-69 0 0,-1 1-1 0 0,0 0 1 0 0,0-1 0 0 0,0 0 0 0 0,-1 1-1 0 0,0-1 1 0 0,1 0 0 0 0,-2 1-1 0 0,1-1 1 0 0,0 0 0 0 0,-1-1 0 0 0,0 1-1 0 0,0 0 1 0 0,0-1 0 0 0,0 1 0 0 0,0-1-1 0 0,-1 0 1 0 0,0 0 0 0 0,1-1-1 0 0,-1 1 1 0 0,0-1 0 0 0,0 0 0 0 0,0 0-1 0 0,-1 0 1 0 0,1 0 0 0 0,-1-1 0 0 0,1 1-1 0 0,-1-1 1 0 0,1 0 0 0 0,-1-1-1 0 0,1 1 1 0 0,-1-1 0 0 0,0 0 0 0 0,1 0-1 0 0,-1 0 1 0 0,1-1 0 0 0,-1 0 0 0 0,0 0-1 0 0,1 0 70 0 0,-5-2-334 0 0,0-1-1 0 0,0 0 1 0 0,1-1-1 0 0,0 1 1 0 0,0-2-1 0 0,0 1 1 0 0,0-1 0 0 0,1 0-1 0 0,0-1 1 0 0,1 1-1 0 0,-1-1 1 0 0,1-1-1 0 0,1 1 1 0 0,-1-1-1 0 0,1 0 1 0 0,0-1-1 0 0,1 1 1 0 0,0-1-1 0 0,1 0 1 0 0,-1 1 0 0 0,2-2-1 0 0,-1 1 1 0 0,1-4 334 0 0,-3-21-1378 0 0</inkml:trace>
  <inkml:trace contextRef="#ctx0" brushRef="#br0" timeOffset="52509.672">783 3238 1428 0 0,'-13'-20'6331'0'0,"31"-5"-4377"0"0,36-14-987 0 0,-40 32-927 0 0,1 1 0 0 0,-1 1 1 0 0,1 0-1 0 0,0 0 0 0 0,0 2 1 0 0,0 0-1 0 0,1 1 1 0 0,-1 0-1 0 0,1 1 0 0 0,-1 1 1 0 0,4 1-41 0 0,99 29-4659 0 0,-96-12 1830 0 0,-20-10 1493 0 0</inkml:trace>
  <inkml:trace contextRef="#ctx0" brushRef="#br0" timeOffset="42504.55">8553 1819 1576 0 0,'13'13'5062'0'0,"-11"46"-4983"0"0,-3-45 598 0 0,5 27-237 0 0,1 0 0 0 0,2-1 0 0 0,1 1 0 0 0,3-2 0 0 0,1 1 0 0 0,2-1 0 0 0,13 24-440 0 0,4 17 556 0 0,-7-9-1409 0 0,-28-74-2480 0 0,-9-14 1750 0 0,-11-22-958 0 0,14 13 1325 0 0</inkml:trace>
  <inkml:trace contextRef="#ctx0" brushRef="#br0" timeOffset="43309.597">8700 1834 1348 0 0,'-64'-21'5163'0'0,"64"21"-5141"0"0,0 0 2 0 0,0 0-2 0 0,0 0-3 0 0,0 0 16 0 0,0 0 29 0 0,0 0-82 0 0,-35-1 1224 0 0,37-3-1144 0 0,0 0 0 0 0,-1 0 0 0 0,1 1 0 0 0,0 0 0 0 0,1-1 0 0 0,-1 1 0 0 0,1 0 0 0 0,-1 0 0 0 0,1 0 0 0 0,0 0 0 0 0,0 0 1 0 0,0 1-1 0 0,0 0 0 0 0,1-1 0 0 0,-1 1 0 0 0,1 0 0 0 0,-1 0 0 0 0,1 1 0 0 0,0-1 0 0 0,0 1 0 0 0,1 0-62 0 0,1-3 24 0 0,-1 0 0 0 0,1 0 0 0 0,0 1 0 0 0,0 0 0 0 0,0 0 0 0 0,0 1 0 0 0,1 0 0 0 0,-1 0 0 0 0,1 0 0 0 0,-1 1 0 0 0,1 0 0 0 0,0 0 0 0 0,-1 1 0 0 0,1 0 0 0 0,0 0 0 0 0,0 0 0 0 0,-1 1 0 0 0,1 0 0 0 0,-1 0 0 0 0,1 1 0 0 0,-1 0 0 0 0,1 0 0 0 0,-1 1 0 0 0,0-1 0 0 0,0 1 0 0 0,0 0 0 0 0,0 1 0 0 0,-1 0 0 0 0,1 0 0 0 0,-1 0 0 0 0,0 0 0 0 0,0 1 0 0 0,0 0 0 0 0,-1 0 0 0 0,0 0 0 0 0,3 5-24 0 0,-3-1 27 0 0,0 1-1 0 0,-1-1 1 0 0,0 1-1 0 0,-1 0 1 0 0,0 0-1 0 0,0 1 1 0 0,-1-1-1 0 0,-1 0 1 0 0,0 1-1 0 0,0-1 1 0 0,-1 0-1 0 0,0 0 1 0 0,-1 1-1 0 0,0-1 1 0 0,0 0-1 0 0,-1-1 1 0 0,-1 1-1 0 0,1 0 1 0 0,-2-1-1 0 0,-1 4-26 0 0,-1 7 177 0 0,47 0 86 0 0,5-8-235 0 0,-36-12-25 0 0,-1 1 1 0 0,1 0-1 0 0,-1 0 1 0 0,1 1-1 0 0,-1-1 1 0 0,1 2-1 0 0,-1 0 1 0 0,0 0-1 0 0,0 0 1 0 0,0 1-1 0 0,-1 0 1 0 0,1 0-1 0 0,-1 1 1 0 0,0 0 0 0 0,0 0-1 0 0,-1 1 1 0 0,0 0-1 0 0,0 0 1 0 0,0 0-1 0 0,0 1 1 0 0,-1 0-1 0 0,0 0 1 0 0,-1 0-1 0 0,0 1 1 0 0,0 0-1 0 0,0 0 1 0 0,-1 0-1 0 0,0 0 1 0 0,-1 0-4 0 0,-4-1-4 0 0,-1 0 0 0 0,-1 0 0 0 0,1 0 0 0 0,-1 0 0 0 0,-1-1 0 0 0,1 1 0 0 0,-1-1 0 0 0,0-1 0 0 0,0 1 0 0 0,-1-1 0 0 0,0 1 0 0 0,0-2 0 0 0,0 1 1 0 0,0-1-1 0 0,-1 1 0 0 0,0-2 0 0 0,0 1 0 0 0,0-1 0 0 0,0 0 0 0 0,0-1 0 0 0,0 1 0 0 0,-3-1 4 0 0,-12 6-266 0 0,0-1 0 0 0,0 0 0 0 0,-1-2 0 0 0,1 0 0 0 0,-1-2 0 0 0,0-1 0 0 0,-1 0 0 0 0,-6-2 266 0 0,19-1-381 0 0,1 0 0 0 0,-1 0 0 0 0,1-2 0 0 0,-1 1 0 0 0,1-1 0 0 0,0-1 0 0 0,0 0-1 0 0,0 0 1 0 0,1-1 0 0 0,-1 0 0 0 0,1 0 0 0 0,1-1 0 0 0,-1-1 0 0 0,-5-4 381 0 0,-17-18-1266 0 0</inkml:trace>
  <inkml:trace contextRef="#ctx0" brushRef="#br0" timeOffset="43574.299">8286 1732 1936 0 0,'-9'19'369'0'0,"1"0"-1"0"0,1 1 1 0 0,1 0-1 0 0,1 0 1 0 0,0 0 0 0 0,2 1-1 0 0,0 0 1 0 0,1-1-1 0 0,2 1 1 0 0,0 0 0 0 0,1 6-369 0 0,44 109 1304 0 0,-29-106-1165 0 0,1-2 0 0 0,2 0-1 0 0,1-1 1 0 0,1-1 0 0 0,1 0 0 0 0,1-2-1 0 0,1-1 1 0 0,1-1 0 0 0,1-1-1 0 0,1-1 1 0 0,2 0-139 0 0,0-2-714 0 0,0-1 1 0 0,1-1-1 0 0,1-2 0 0 0,0-1 0 0 0,1-1 0 0 0,28 6 714 0 0,-27-12-1016 0 0,1-5-322 0 0</inkml:trace>
  <inkml:trace contextRef="#ctx0" brushRef="#br0" timeOffset="43851.98">9361 1670 1392 0 0,'23'32'607'0'0,"-1"0"-1"0"0,-2 2 0 0 0,-1 0 1 0 0,-2 1-1 0 0,-1 1 1 0 0,-2 0-1 0 0,-2 1 0 0 0,-1 1 1 0 0,-2 0-1 0 0,-1 0 1 0 0,-2 1-1 0 0,-2 0 1 0 0,-1 24-607 0 0,-3-54-47 0 0,0 0 0 0 0,0 0 1 0 0,-1 0-1 0 0,-1 0 0 0 0,1-1 1 0 0,-1 1-1 0 0,-1 0 0 0 0,0-1 1 0 0,0 1-1 0 0,0-1 0 0 0,-1 0 1 0 0,0 0-1 0 0,-1 0 0 0 0,0-1 1 0 0,0 1-1 0 0,-1-1 0 0 0,0 0 1 0 0,0-1-1 0 0,0 0 1 0 0,-1 0-1 0 0,0 0 0 0 0,0-1 1 0 0,-1 1-1 0 0,1-2 0 0 0,-1 1 1 0 0,0-1-1 0 0,0-1 0 0 0,-1 1 1 0 0,1-1-1 0 0,-1-1 0 0 0,1 0 1 0 0,-9 2 46 0 0,12-5-194 0 0,0 1 0 0 0,1-1 1 0 0,-1 0-1 0 0,1 0 0 0 0,-1 0 0 0 0,1-1 1 0 0,0 0-1 0 0,-1 0 0 0 0,1 0 0 0 0,0 0 1 0 0,0 0-1 0 0,0-1 0 0 0,1 0 1 0 0,-1 0-1 0 0,0 0 0 0 0,1 0 0 0 0,0-1 1 0 0,0 1-1 0 0,0-1 0 0 0,0 0 0 0 0,1 1 1 0 0,-1-1-1 0 0,-1-4 194 0 0,-6-17-1087 0 0</inkml:trace>
  <inkml:trace contextRef="#ctx0" brushRef="#br0" timeOffset="41491.245">7505 1804 1332 0 0,'0'0'680'0'0,"0"0"-156"0"0,3-21 1044 0 0,32-47 4122 0 0,-35 68-5573 0 0,-1 50 568 0 0,15 151-186 0 0,78 165 847 0 0,-28-199-460 0 0,-91-205-2531 0 0,-7-160-6695 0 0,32 163 7090 0 0</inkml:trace>
  <inkml:trace contextRef="#ctx0" brushRef="#br0" timeOffset="41788.545">7670 1505 888 0 0,'3'-4'118'0'0,"0"0"-1"0"0,1 0 1 0 0,0 0-1 0 0,0 1 1 0 0,0-1-1 0 0,0 1 1 0 0,0 0-1 0 0,1 0 1 0 0,-1 1-1 0 0,1-1 1 0 0,0 1-1 0 0,0 0 1 0 0,0 1-1 0 0,0-1 1 0 0,0 1-1 0 0,0 0 1 0 0,0 0-1 0 0,1 0 1 0 0,-1 1-1 0 0,0-1 1 0 0,0 2-1 0 0,1-1 1 0 0,-1 0-1 0 0,0 1 1 0 0,0 0-1 0 0,1 0 1 0 0,-1 1-1 0 0,0-1 1 0 0,0 1-1 0 0,-1 0 1 0 0,1 0-1 0 0,0 1 1 0 0,-1 0-1 0 0,1 0 1 0 0,-1 0-1 0 0,0 0 1 0 0,4 4-118 0 0,2 1 109 0 0,-1 0 1 0 0,0 1-1 0 0,0 0 0 0 0,-1 1 1 0 0,-1 0-1 0 0,1 0 0 0 0,-1 1 1 0 0,-1-1-1 0 0,0 2 1 0 0,-1-1-1 0 0,0 0 0 0 0,-1 1 1 0 0,0 0-1 0 0,0 0 1 0 0,0 11-110 0 0,-4-9 65 0 0,-2 0 0 0 0,1 1 0 0 0,-2-1 0 0 0,0 0 0 0 0,-1 0 0 0 0,0-1 0 0 0,-1 1 1 0 0,-1-1-1 0 0,0 0 0 0 0,0 0 0 0 0,-2-1 0 0 0,1 0 0 0 0,-2 0 0 0 0,1 0 0 0 0,-2-1 1 0 0,1-1-1 0 0,-1 0 0 0 0,-1 0 0 0 0,0-1 0 0 0,0 0 0 0 0,-1-1 0 0 0,0 0 0 0 0,-1-1 1 0 0,0 0-1 0 0,0-1 0 0 0,0-1 0 0 0,0 0 0 0 0,-1-1 0 0 0,0 0 0 0 0,0-1 0 0 0,-3 0-65 0 0,16-3-130 0 0,-1 1-1 0 0,0-1 0 0 0,0 0 0 0 0,1 0 0 0 0,-1 0 0 0 0,0 0 0 0 0,1 0 1 0 0,-1 0-1 0 0,0 0 0 0 0,0-1 0 0 0,1 1 0 0 0,-1-1 0 0 0,0 1 0 0 0,1-1 1 0 0,-1 1-1 0 0,1-1 0 0 0,-1 0 0 0 0,1 0 0 0 0,-1 0 0 0 0,1 0 0 0 0,0 0 1 0 0,-1 0-1 0 0,1 0 0 0 0,0-1 0 0 0,0 1 0 0 0,0 0 0 0 0,0-1 0 0 0,0 1 1 0 0,0 0-1 0 0,0-1 0 0 0,0 0 0 0 0,1 1 0 0 0,-1-1 0 0 0,0 1 0 0 0,1-1 1 0 0,0 0-1 0 0,-1 1 0 0 0,1-1 0 0 0,0 0 0 0 0,0 0 0 0 0,0 1 0 0 0,0-1 1 0 0,0 0-1 0 0,0 1 0 0 0,0-1 0 0 0,1 0 0 0 0,-1 1 0 0 0,1-2 131 0 0,10-15-1210 0 0</inkml:trace>
  <inkml:trace contextRef="#ctx0" brushRef="#br0" timeOffset="40225.083">5982 2150 988 0 0,'-25'4'1638'0'0,"-36"15"1146"0"0,60-19-2445 0 0,1 0-36 0 0,0 0 30 0 0,-11-2 2067 0 0,507-79 317 0 0,-309 59-3656 0 0,-188 21 741 0 0,1 1 0 0 0,0 0-1 0 0,-1 0 1 0 0,1 0 0 0 0,0-1 0 0 0,-1 1 0 0 0,1 0-1 0 0,0 0 1 0 0,-1-1 0 0 0,1 1 0 0 0,0 0 0 0 0,0-1-1 0 0,-1 1 1 0 0,1 0 0 0 0,0-1 0 0 0,0 1 0 0 0,0-1-1 0 0,0 1 1 0 0,-1 0 0 0 0,1-1 0 0 0,0 1-1 0 0,0 0 1 0 0,0-1 0 0 0,0 1 0 0 0,0-1 0 0 0,0 1-1 0 0,0 0 1 0 0,0-1 0 0 0,0 1 0 0 0,0-1 0 0 0,0 1-1 0 0,0 0 1 0 0,1-1 0 0 0,-1 1 0 0 0,0-1 198 0 0,-13-3-156 0 0,-7-3-1110 0 0</inkml:trace>
  <inkml:trace contextRef="#ctx0" brushRef="#br0" timeOffset="40523.905">6254 1882 2272 0 0,'-1'0'107'0'0,"1"0"1"0"0,0 0-1 0 0,-1 1 0 0 0,1-1 0 0 0,0 0 1 0 0,-1 0-1 0 0,1 1 0 0 0,0-1 0 0 0,-1 0 1 0 0,1 0-1 0 0,0 0 0 0 0,-1 0 0 0 0,1 0 0 0 0,-1 0 1 0 0,1 0-1 0 0,0 1 0 0 0,-1-1 0 0 0,1 0 1 0 0,-1 0-1 0 0,1 0 0 0 0,0-1 0 0 0,-1 1 1 0 0,1 0-1 0 0,-1 0 0 0 0,1 0 0 0 0,0 0 0 0 0,-1 0 1 0 0,1 0-1 0 0,-1 0 0 0 0,1-1 0 0 0,0 1 1 0 0,-1 0-1 0 0,1 0 0 0 0,0-1 0 0 0,-1 1 1 0 0,1 0-1 0 0,0 0 0 0 0,0-1 0 0 0,-1 1 0 0 0,1 0 1 0 0,0-1-1 0 0,0 1 0 0 0,0 0 0 0 0,-1-1 1 0 0,1 1-1 0 0,0-1 0 0 0,0 1 0 0 0,0 0 1 0 0,0-1-1 0 0,0 1 0 0 0,0 0 0 0 0,0-1 1 0 0,-1 1-1 0 0,1-1 0 0 0,0 1 0 0 0,1-1 0 0 0,-1 1 1 0 0,0 0-1 0 0,0-1 0 0 0,0 1-107 0 0,-2 37 198 0 0,2 0 0 0 0,2 1 0 0 0,1-1 0 0 0,2 0 0 0 0,1 0 0 0 0,2-1 0 0 0,9 25-198 0 0,18 94-3000 0 0,-34-129-622 0 0,-1-25 2192 0 0</inkml:trace>
  <inkml:trace contextRef="#ctx0" brushRef="#br0" timeOffset="32146.473">2677 2068 2028 0 0,'0'0'836'0'0,"-3"-13"604"0"0,-18 7 2667 0 0,-14 46-3603 0 0,31 14-203 0 0,2 0-1 0 0,2 0 1 0 0,3 0 0 0 0,2-1 0 0 0,2 1 0 0 0,3-1 0 0 0,3 6-301 0 0,29 264 315 0 0,-42-322-382 0 0,1 0 1 0 0,-1 0 0 0 0,0 0-1 0 0,1 0 1 0 0,-1 1 0 0 0,0-1-1 0 0,1 0 1 0 0,-1 0 0 0 0,0 0-1 0 0,0 1 1 0 0,0-1 0 0 0,0 0-1 0 0,-1 0 1 0 0,1 0 0 0 0,0 1-1 0 0,0-1 1 0 0,-1 0 0 0 0,1 0-1 0 0,0 0 1 0 0,-1 0 0 0 0,0 0-1 0 0,1 0 1 0 0,-1 0 0 0 0,1 0-1 0 0,-1 0 1 0 0,0 0 0 0 0,0 0-1 0 0,0 0 1 0 0,1 0 0 0 0,-1 0-1 0 0,0-1 1 0 0,0 1 0 0 0,0 0-1 0 0,0-1 1 0 0,0 1 0 0 0,0 0-1 0 0,-1-1 1 0 0,1 0 0 0 0,0 1-1 0 0,0-1 1 0 0,0 0 0 0 0,0 1-1 0 0,-1-1 1 0 0,1 0 0 0 0,0 0-1 0 0,0 0 1 0 0,0 0-1 0 0,-1 0 1 0 0,1 0 0 0 0,0 0-1 0 0,0-1 1 0 0,0 1 0 0 0,-1 0 66 0 0,-54-45-4272 0 0,35 19 2936 0 0</inkml:trace>
  <inkml:trace contextRef="#ctx0" brushRef="#br0" timeOffset="32411.197">2749 1990 2632 0 0,'9'-8'243'0'0,"1"1"1"0"0,0 0-1 0 0,0 0 0 0 0,0 1 0 0 0,1 0 0 0 0,-1 1 0 0 0,1 1 0 0 0,1 0 0 0 0,-1 0 1 0 0,0 1-1 0 0,1 0 0 0 0,0 1 0 0 0,0 0 0 0 0,0 1 0 0 0,4 1-243 0 0,-10 0 63 0 0,1 2-1 0 0,-1-1 0 0 0,1 1 1 0 0,-1 0-1 0 0,0 0 1 0 0,0 1-1 0 0,0 0 1 0 0,0 0-1 0 0,-1 0 0 0 0,1 1 1 0 0,-1 0-1 0 0,0 0 1 0 0,0 0-1 0 0,0 0 0 0 0,-1 1 1 0 0,1 0-1 0 0,-1 0 1 0 0,0 0-1 0 0,0 1 1 0 0,-1-1-1 0 0,0 1 0 0 0,0 0 1 0 0,0 0-1 0 0,-1 0 1 0 0,0 0-1 0 0,0 0 0 0 0,0 1 1 0 0,-1-1-1 0 0,0 1 1 0 0,0-1-1 0 0,0 1 0 0 0,-1-1 1 0 0,0 1-1 0 0,-1-1 1 0 0,1 1-1 0 0,-2 2-62 0 0,-1 6 30 0 0,-1 0 1 0 0,-1 0-1 0 0,0 0 0 0 0,-1 0 1 0 0,-1-1-1 0 0,0 0 0 0 0,-1 0 1 0 0,0-1-1 0 0,-1 0 0 0 0,-1 0 1 0 0,0-1-1 0 0,-1-1 0 0 0,0 1 1 0 0,0-2-1 0 0,-1 0 1 0 0,-1 0-1 0 0,0-1 0 0 0,-5 2-30 0 0,-109 23-6466 0 0,125-34 5196 0 0</inkml:trace>
  <inkml:trace contextRef="#ctx0" brushRef="#br0" timeOffset="32739.767">3717 2023 1544 0 0,'-16'-1'513'0'0,"0"1"0"0"0,1 1 0 0 0,-1 1 0 0 0,0 0 1 0 0,0 1-1 0 0,1 1 0 0 0,-1 0 0 0 0,1 1 0 0 0,-10 5-513 0 0,9-5 146 0 0,1 1 1 0 0,0 0-1 0 0,0 1 1 0 0,1 0-1 0 0,0 2 0 0 0,0-1 1 0 0,0 2-1 0 0,2 0 1 0 0,-1 0-1 0 0,1 1 1 0 0,0 1-1 0 0,1 0 0 0 0,1 0 1 0 0,0 1-1 0 0,1 0 1 0 0,0 1-1 0 0,1 0 1 0 0,0 1-1 0 0,1 0 1 0 0,1 0-1 0 0,1 0 0 0 0,0 1 1 0 0,0-1-1 0 0,1 7-146 0 0,5-16 6 0 0,1 0 0 0 0,-1 0 0 0 0,1 0 0 0 0,1 0 0 0 0,-1 0 0 0 0,1-1 0 0 0,0 1 0 0 0,0-1 0 0 0,1 0 0 0 0,0 0 1 0 0,0 0-1 0 0,0 0 0 0 0,0-1 0 0 0,1 1 0 0 0,-1-1 0 0 0,1 0 0 0 0,0-1 0 0 0,1 1 0 0 0,-1-1 0 0 0,1 0 0 0 0,-1 0 0 0 0,1-1 0 0 0,0 0 0 0 0,0 0 0 0 0,0 0 0 0 0,2 0-6 0 0,127 34-1857 0 0,12-33-3460 0 0,-85-14 4070 0 0</inkml:trace>
  <inkml:trace contextRef="#ctx0" brushRef="#br0" timeOffset="34524.896">3333 1982 888 0 0,'-79'43'4120'0'0,"10"86"-1905"0"0,62-111-1996 0 0,1 1-1 0 0,0 0 1 0 0,2 0 0 0 0,0 1 0 0 0,1-1 0 0 0,1 1 0 0 0,1-1 0 0 0,0 1 0 0 0,2 0 0 0 0,0 0 0 0 0,1-1 0 0 0,2 2-219 0 0,3 11 151 0 0,2 1 1 0 0,2-2 0 0 0,1 0-1 0 0,1 0 1 0 0,1-1 0 0 0,2 0-1 0 0,1-2 1 0 0,14 18-152 0 0,124 101-942 0 0,31-40-3746 0 0,-91-83 1977 0 0,-50-20 1345 0 0</inkml:trace>
  <inkml:trace contextRef="#ctx0" brushRef="#br0" timeOffset="33081.418">4167 1907 1368 0 0,'-1'16'6524'0'0,"-12"69"-5365"0"0,2 1-206 0 0,3-1 0 0 0,4 1 1 0 0,6 69-954 0 0,-1-38-113 0 0,-12 29-2984 0 0,-7-148-3148 0 0,15-5 5029 0 0</inkml:trace>
  <inkml:trace contextRef="#ctx0" brushRef="#br0" timeOffset="33545.47">4399 2434 1240 0 0,'2'46'5206'0'0,"7"-62"-2613"0"0,81-399-1572 0 0,-44 260 629 0 0,-25 205-1082 0 0,67 227-234 0 0,-66-188-1190 0 0,-20-80 388 0 0,-1 0-1 0 0,1 0 1 0 0,-1 0-1 0 0,-1 0 0 0 0,0 1 1 0 0,0-1-1 0 0,-1 0 1 0 0,0 0-1 0 0,0 0 0 0 0,-1 0 1 0 0,-1 0-1 0 0,1 0 1 0 0,-3 4 468 0 0,-33 18-2699 0 0,15-21 1477 0 0</inkml:trace>
  <inkml:trace contextRef="#ctx0" brushRef="#br0" timeOffset="33750.381">4361 2360 1652 0 0,'65'-64'7519'0'0,"81"19"-7872"0"0,-137 44 344 0 0,133-30-5413 0 0,-111 19 4171 0 0</inkml:trace>
  <inkml:trace contextRef="#ctx0" brushRef="#br0" timeOffset="34012.092">5229 1897 2984 0 0,'12'-20'6147'0'0,"-6"41"-4519"0"0,-3-10-1803 0 0,12 68 572 0 0,-3 1 0 0 0,-3 0 1 0 0,-4 1-1 0 0,-4 22-397 0 0,-1-85-8 0 0,0 0 0 0 0,-1-1 0 0 0,-1 1 1 0 0,0 0-1 0 0,-1-1 0 0 0,-2 0 0 0 0,1 1 0 0 0,-2-2 0 0 0,0 1 0 0 0,-1-1 0 0 0,-8 13 8 0 0,1-5-392 0 0,-1-1-1 0 0,-1-1 1 0 0,-1 0-1 0 0,-1-1 1 0 0,-1 0-1 0 0,-1-2 1 0 0,0 0-1 0 0,-2-2 1 0 0,0 0-1 0 0,-1-1 1 0 0,0-2-1 0 0,-2 0 1 0 0,1-2-1 0 0,-2 0 1 0 0,1-2-1 0 0,-2-1 1 0 0,1 0-1 0 0,-1-3 1 0 0,0 0-1 0 0,0-1 1 0 0,-1-2-1 0 0,0-1 1 0 0,1-1-1 0 0,-18-2 393 0 0,-6 2-1198 0 0</inkml:trace>
  <inkml:trace contextRef="#ctx0" brushRef="#br0" timeOffset="57977.722">2493 3223 888 0 0,'0'0'676'0'0,"0"0"-140"0"0,0 0-38 0 0,0 0-72 0 0,6-20 1444 0 0,15 3-1651 0 0,-61 36 983 0 0,29-11-1034 0 0,0 1-1 0 0,1 0 1 0 0,0 1-1 0 0,0 0 1 0 0,1 1-1 0 0,0 0 1 0 0,1 0-1 0 0,0 1 1 0 0,1 0-1 0 0,1 0 0 0 0,0 0 1 0 0,0 1-1 0 0,1 0 1 0 0,1 0-1 0 0,0 1 1 0 0,0 1-168 0 0,7-12 86 0 0,1 1 0 0 0,-1 0-1 0 0,0-1 1 0 0,1 1 0 0 0,0-1 0 0 0,0 0 0 0 0,0 0 0 0 0,0-1-1 0 0,0 1 1 0 0,1-1 0 0 0,-1 0 0 0 0,1 0 0 0 0,-1-1 0 0 0,1 1-1 0 0,0-1 1 0 0,0 0 0 0 0,0 0 0 0 0,-1 0 0 0 0,3-1-86 0 0,-1 2 100 0 0,56 12 368 0 0,-37-10-315 0 0,0 1 1 0 0,-1 2 0 0 0,0 0-1 0 0,0 2 1 0 0,0 0-1 0 0,-1 2 1 0 0,-1 0-1 0 0,5 5-153 0 0,-24-15-4 0 0,-1 0 0 0 0,0 0 0 0 0,1 1 0 0 0,-1-1 0 0 0,0 1 0 0 0,0-1 0 0 0,0 1 0 0 0,0 0 0 0 0,-1 0-1 0 0,1 0 1 0 0,0 0 0 0 0,-1 0 0 0 0,1 0 0 0 0,-1 0 0 0 0,0 1 0 0 0,0-1 0 0 0,0 1 0 0 0,0-1 0 0 0,0 0 0 0 0,0 1-1 0 0,-1-1 1 0 0,1 1 0 0 0,-1 0 0 0 0,0-1 0 0 0,1 1 0 0 0,-1-1 0 0 0,0 1 0 0 0,-1 0 0 0 0,1-1 0 0 0,0 1-1 0 0,-1-1 1 0 0,0 1 0 0 0,1-1 0 0 0,-1 1 0 0 0,0-1 0 0 0,0 1 0 0 0,0-1 0 0 0,-1 0 0 0 0,1 0 0 0 0,-1 1-1 0 0,1-1 1 0 0,-1 0 0 0 0,0 0 0 0 0,1-1 0 0 0,-1 1 0 0 0,-2 1 4 0 0,-114 60-1186 0 0,108-59 843 0 0,-1-1 0 0 0,0-1 0 0 0,0 0-1 0 0,0-1 1 0 0,0 0 0 0 0,0 0-1 0 0,0-1 1 0 0,0-1 0 0 0,0 0 0 0 0,0 0-1 0 0,0-1 1 0 0,0 0 0 0 0,1-1 0 0 0,-1 0-1 0 0,1-1 1 0 0,-1 0 0 0 0,1-1-1 0 0,1 0 1 0 0,-1-1 0 0 0,1 0 0 0 0,0 0-1 0 0,-4-3 344 0 0,-13-15-1292 0 0</inkml:trace>
  <inkml:trace contextRef="#ctx0" brushRef="#br0" timeOffset="58223.641">2458 3202 2296 0 0,'-4'-18'4704'0'0,"50"-9"-3898"0"0,-44 26-645 0 0,25-10-162 0 0,0 1-1 0 0,1 1 0 0 0,0 2 1 0 0,1 1-1 0 0,0 0 0 0 0,0 3 1 0 0,0 0-1 0 0,29 2 2 0 0,-50 0-327 0 0,0 1 0 0 0,0 1 0 0 0,0 0 0 0 0,0 0 1 0 0,0 0-1 0 0,0 1 0 0 0,0 0 0 0 0,0 1 0 0 0,-1-1 0 0 0,1 2 0 0 0,-1-1 0 0 0,0 1 0 0 0,0 0 1 0 0,0 0-1 0 0,0 1 0 0 0,-1 0 0 0 0,2 2 327 0 0,3 9-1269 0 0</inkml:trace>
  <inkml:trace contextRef="#ctx0" brushRef="#br0" timeOffset="58473.601">2092 3889 1056 0 0,'0'0'101'0'0,"1"0"-1"0"0,-1 0 1 0 0,1 0 0 0 0,-1 0 0 0 0,1 0-1 0 0,-1 0 1 0 0,1 0 0 0 0,0 0-1 0 0,-1 0 1 0 0,1 1 0 0 0,-1-1-1 0 0,1 0 1 0 0,-1 0 0 0 0,1 1-1 0 0,-1-1 1 0 0,0 0 0 0 0,1 1-1 0 0,-1-1 1 0 0,1 0 0 0 0,-1 1 0 0 0,0-1-1 0 0,1 1 1 0 0,-1-1 0 0 0,0 0-1 0 0,1 1 1 0 0,-1-1 0 0 0,0 1-1 0 0,0-1 1 0 0,1 1 0 0 0,-1-1-1 0 0,0 1 1 0 0,0-1 0 0 0,0 1-1 0 0,0 0 1 0 0,0-1 0 0 0,0 1 0 0 0,0-1-1 0 0,0 1 1 0 0,0-1 0 0 0,0 1-1 0 0,0-1 1 0 0,0 1 0 0 0,0-1-1 0 0,0 1 1 0 0,0-1 0 0 0,0 1-1 0 0,-1-1 1 0 0,1 1 0 0 0,0-1 0 0 0,0 1-1 0 0,-1-1 1 0 0,1 1 0 0 0,0-1-1 0 0,-1 1 1 0 0,1-1 0 0 0,0 0-1 0 0,-1 1 1 0 0,1-1 0 0 0,-1 1-1 0 0,1-1 1 0 0,-1 0 0 0 0,1 1-101 0 0,62 1 1023 0 0,-51-3-384 0 0,288-30 1932 0 0,-81 21-2868 0 0,-73 8-3654 0 0,8 20-331 0 0,-135-17 2944 0 0</inkml:trace>
  <inkml:trace contextRef="#ctx0" brushRef="#br0" timeOffset="58800.021">2408 4118 1048 0 0,'-10'71'5273'0'0,"23"41"-3353"0"0,-4-56-1211 0 0,51 124-951 0 0,-47-153-4874 0 0,-13-27 3836 0 0</inkml:trace>
  <inkml:trace contextRef="#ctx0" brushRef="#br0" timeOffset="59055.416">2927 4109 1868 0 0,'5'17'3595'0'0,"-10"21"-2391"0"0,2-24-653 0 0,-2 16-216 0 0,1 0-1 0 0,2 0 1 0 0,1 1-1 0 0,2-1 1 0 0,0 0-1 0 0,2 1 1 0 0,5 15-335 0 0,4 10-1015 0 0,-9-24-4372 0 0,-3-31 4109 0 0</inkml:trace>
  <inkml:trace contextRef="#ctx0" brushRef="#br0" timeOffset="59349.997">3233 3946 1228 0 0,'14'-19'5274'0'0,"29"2"-4465"0"0,-34 14-195 0 0,245-45 2730 0 0,-78 45-4423 0 0,-91 13-741 0 0,-4-1-3330 0 0,-79-9 3722 0 0</inkml:trace>
  <inkml:trace contextRef="#ctx0" brushRef="#br0" timeOffset="59613.434">3665 3545 1368 0 0,'-15'-6'6293'0'0,"3"34"-4730"0"0,1 41-1128 0 0,10-11-240 0 0,3 1 0 0 0,2-1 0 0 0,3 0 0 0 0,2-1 0 0 0,6 15-195 0 0,17 124-7208 0 0,-29-176 5978 0 0</inkml:trace>
  <inkml:trace contextRef="#ctx0" brushRef="#br0" timeOffset="62178.645">5045 3176 1196 0 0,'0'0'209'0'0,"0"0"75"0"0,0 0 7 0 0,0-5-455 0 0,0-25 6197 0 0,1 28-6020 0 0,0-1 1 0 0,0 0 0 0 0,0 1 0 0 0,0-1-1 0 0,0 1 1 0 0,0-1 0 0 0,1 1-1 0 0,-1-1 1 0 0,1 1 0 0 0,0 0 0 0 0,0 0-1 0 0,0 0 1 0 0,0 0 0 0 0,0 0-1 0 0,0 0 1 0 0,0 1 0 0 0,0-1 0 0 0,1 1-1 0 0,-1-1 1 0 0,1 1 0 0 0,-1 0-1 0 0,1 0 1 0 0,-1 0 0 0 0,1 0 0 0 0,0 0-1 0 0,0 1 1 0 0,-1-1 0 0 0,1 1-14 0 0,2-3 14 0 0,-1 1 0 0 0,0-1 1 0 0,1 1-1 0 0,0 0 0 0 0,0 0 0 0 0,-1 1 1 0 0,1-1-1 0 0,0 1 0 0 0,0 0 1 0 0,0 1-1 0 0,1-1 0 0 0,-1 1 0 0 0,0 0 1 0 0,0 0-1 0 0,0 1 0 0 0,0-1 0 0 0,0 1 1 0 0,0 0-1 0 0,0 0 0 0 0,0 1 1 0 0,0 0-1 0 0,-1 0 0 0 0,1 0 0 0 0,0 0 1 0 0,-1 1-1 0 0,0-1 0 0 0,0 1 1 0 0,1 0-1 0 0,-2 1 0 0 0,1-1 0 0 0,0 1 1 0 0,-1-1-1 0 0,1 1 0 0 0,-1 0 0 0 0,0 0 1 0 0,-1 1-1 0 0,1-1 0 0 0,-1 1 1 0 0,1-1-1 0 0,-1 1 0 0 0,0 2-14 0 0,-1 0 6 0 0,0 0-1 0 0,0 0 1 0 0,-1 0-1 0 0,1 0 0 0 0,-2 0 1 0 0,1 0-1 0 0,-1 0 1 0 0,0 0-1 0 0,-1 0 1 0 0,1 0-1 0 0,-1 0 1 0 0,-1-1-1 0 0,1 1 1 0 0,-1-1-1 0 0,-1 1 1 0 0,1-1-1 0 0,-1 0 1 0 0,0 0-1 0 0,0-1 0 0 0,-1 1-5 0 0,5-3 17 0 0,0 0-1 0 0,0 0 0 0 0,0 0 1 0 0,0 0-1 0 0,1 0 0 0 0,0 0 1 0 0,-1-1-1 0 0,1 1 0 0 0,0 0 1 0 0,0 0-1 0 0,1-1 0 0 0,-1 1 1 0 0,0-1-1 0 0,1 1 0 0 0,0-1 1 0 0,-1 0-1 0 0,1 1 0 0 0,0-1 1 0 0,0 0-1 0 0,0 0 0 0 0,1-1 1 0 0,-1 1-1 0 0,0 0 0 0 0,1-1 1 0 0,-1 1-1 0 0,1-1 0 0 0,-1 0 1 0 0,1 1-1 0 0,1-1-16 0 0,10 10 50 0 0,-7-6-34 0 0,0 0 1 0 0,0 1-1 0 0,-1 0 1 0 0,0 0-1 0 0,0 1 1 0 0,-1-1-1 0 0,1 1 1 0 0,-2 1-1 0 0,1-1 1 0 0,-1 1-1 0 0,0-1 1 0 0,0 1-1 0 0,-1 0 1 0 0,0 1-1 0 0,-1-1 1 0 0,1 0-1 0 0,-2 1 1 0 0,1-1-1 0 0,-1 1 1 0 0,-1 0-1 0 0,1-1 1 0 0,-1 1-1 0 0,-1 0 1 0 0,0-1-1 0 0,0 1 1 0 0,-1 1-17 0 0,-3 1-30 0 0,-1 0 0 0 0,0 0 0 0 0,0-1 0 0 0,-2 0 0 0 0,1 0 0 0 0,-1 0 0 0 0,0-1 0 0 0,-1 0 0 0 0,0-1 0 0 0,-1 0 0 0 0,1 0 0 0 0,-2-1 1 0 0,1 0-1 0 0,-1-1 0 0 0,0 0 0 0 0,0-1 0 0 0,-1 0 0 0 0,1-1 0 0 0,-1 0 0 0 0,0-1 0 0 0,0 0 0 0 0,0-1 0 0 0,-1 0 0 0 0,1-1 1 0 0,-4 0 29 0 0,12-1-203 0 0,1 0 0 0 0,-1-1 0 0 0,1 1 0 0 0,-1-1 0 0 0,1 0 1 0 0,-1 0-1 0 0,1 0 0 0 0,0 0 0 0 0,-1 0 0 0 0,1-1 1 0 0,0 0-1 0 0,0 1 0 0 0,0-1 0 0 0,0 0 0 0 0,0 0 1 0 0,1-1-1 0 0,-1 1 0 0 0,0-1 0 0 0,1 1 0 0 0,0-1 0 0 0,0 0 1 0 0,0 0-1 0 0,0 0 0 0 0,0 0 0 0 0,0 0 0 0 0,1 0 1 0 0,0-1-1 0 0,-1 1 0 0 0,1 0 0 0 0,0-1 0 0 0,1 1 1 0 0,-1-1 202 0 0,0-7-1254 0 0</inkml:trace>
  <inkml:trace contextRef="#ctx0" brushRef="#br0" timeOffset="62740.058">4724 3962 1848 0 0,'12'3'5340'0'0,"64"-11"-3414"0"0,398-39 2424 0 0,2 32-5161 0 0,-320 38-1737 0 0,-155-23 2424 0 0,0-1 1 0 0,0 1-1 0 0,-1 0 0 0 0,1 0 1 0 0,0-1-1 0 0,0 1 1 0 0,0 0-1 0 0,0 0 0 0 0,0 0 1 0 0,-1 0-1 0 0,1 0 0 0 0,0 0 1 0 0,0 0-1 0 0,0 0 1 0 0,0 1-1 0 0,0-1 0 0 0,0 0 1 0 0,-1 0-1 0 0,1 1 1 0 0,0-1-1 0 0,0 0 0 0 0,0 1 1 0 0,-1-1-1 0 0,1 1 0 0 0,0-1 1 0 0,-1 1-1 0 0,1 0 1 0 0,0-1-1 0 0,-1 1 0 0 0,1-1 1 0 0,-1 1-1 0 0,1 0 0 0 0,-1 0 1 0 0,1-1-1 0 0,-1 1 1 0 0,1 0-1 0 0,-1 0 0 0 0,0 0 1 0 0,0-1-1 0 0,1 1 0 0 0,-1 0 1 0 0,0 0-1 0 0,0 0 1 0 0,0 0-1 0 0,0 0 0 0 0,0 0 1 0 0,0-1-1 0 0,0 1 1 0 0,0 0-1 0 0,0 0 0 0 0,0 0 1 0 0,0 0-1 0 0,-1 0 0 0 0,1-1 1 0 0,0 1-1 0 0,-1 0 1 0 0,1 0-1 0 0,-1 0 124 0 0,-9 2-1283 0 0</inkml:trace>
  <inkml:trace contextRef="#ctx0" brushRef="#br0" timeOffset="63422.233">5148 4432 1180 0 0,'-82'1'4239'0'0,"76"-5"-4117"0"0,0 0 0 0 0,0 0 0 0 0,0-1 0 0 0,1 1 1 0 0,0-1-1 0 0,0 0 0 0 0,0-1 0 0 0,1 1 0 0 0,-1-1 0 0 0,1 0 0 0 0,0 0 0 0 0,1 0 0 0 0,0-1 0 0 0,0 1 1 0 0,0-1-1 0 0,1 0 0 0 0,0 0 0 0 0,0 0 0 0 0,1 0 0 0 0,-1 0 0 0 0,2 0 0 0 0,-1 0 0 0 0,1 0 0 0 0,0-1-122 0 0,0-1 88 0 0,0-1-1 0 0,0 1 0 0 0,1 0 1 0 0,1 0-1 0 0,-1 0 0 0 0,1 1 0 0 0,1-1 1 0 0,0 0-1 0 0,0 1 0 0 0,0-1 0 0 0,1 1 1 0 0,1 0-1 0 0,-1 0 0 0 0,1 1 0 0 0,0-1 1 0 0,1 1-1 0 0,0 0 0 0 0,0 0 1 0 0,2 0-88 0 0,44 34 160 0 0,-46-10-128 0 0,-1 0 0 0 0,-1 0 0 0 0,-1 1 0 0 0,-1 0 0 0 0,0-1 0 0 0,-1 1 0 0 0,-1 0 0 0 0,0 0 0 0 0,-2-1 0 0 0,0 1 0 0 0,-1 0 0 0 0,-4 15-32 0 0,-43 231 1098 0 0,53-260-1058 0 0,0 0-1 0 0,-1-1 1 0 0,1 1-1 0 0,1-1 1 0 0,-1 1-1 0 0,0-1 1 0 0,1 0 0 0 0,0-1-1 0 0,-1 1 1 0 0,1 0-1 0 0,0-1 1 0 0,0 0-1 0 0,1 0 1 0 0,-1 0-1 0 0,0-1 1 0 0,1 1-1 0 0,-1-1 1 0 0,1 0-1 0 0,-1 0 1 0 0,1-1-1 0 0,0 1 1 0 0,-1-1-1 0 0,1 0 1 0 0,-1 0-1 0 0,1-1 1 0 0,0 1-1 0 0,-1-1 1 0 0,1 0-1 0 0,-1 0 1 0 0,4-2-40 0 0,6 1 12 0 0,0 0 1 0 0,1 0-1 0 0,-1-2 1 0 0,-1 0-1 0 0,1 0 1 0 0,-1-1-1 0 0,0-1 1 0 0,0 0-1 0 0,0-1 1 0 0,-1-1-1 0 0,9-6-12 0 0,-21 11-25 0 0,-1 0 1 0 0,1 0-1 0 0,-1-1 0 0 0,0 1 0 0 0,0 0 1 0 0,0 0-1 0 0,-1 1 0 0 0,1-1 0 0 0,-1 0 0 0 0,1 0 1 0 0,-1 1-1 0 0,0-1 0 0 0,0 1 0 0 0,0-1 0 0 0,0 1 1 0 0,-1 0-1 0 0,1 0 0 0 0,-1 0 0 0 0,1 0 1 0 0,-1 0-1 0 0,0 1 0 0 0,1-1 0 0 0,-1 1 0 0 0,-2-1 25 0 0,-251-95-2956 0 0,255 97 2813 0 0,-1-1-68 0 0,0 0 0 0 0,0 0 0 0 0,0 0 0 0 0,0 0 0 0 0,0 0 0 0 0,0 0 0 0 0,0 0 0 0 0,0 0 0 0 0,1-1 0 0 0,-1 1 0 0 0,0-1 1 0 0,1 0-1 0 0,0 1 0 0 0,-1-1 0 0 0,1 0 0 0 0,0 0 0 0 0,0 0 0 0 0,0 0 0 0 0,0 0 0 0 0,0 0 0 0 0,0 0 0 0 0,0 0 0 0 0,1 0 0 0 0,-1 0 0 0 0,1 0 0 0 0,0 0 0 0 0,-1-1 0 0 0,1 1 0 0 0,0 0 0 0 0,0 0 0 0 0,1-2 211 0 0,9-22-1271 0 0</inkml:trace>
  <inkml:trace contextRef="#ctx0" brushRef="#br0" timeOffset="63840.463">6314 3865 1480 0 0,'0'0'1289'0'0,"1"-2"5217"0"0,2-8-12329 0 0,-3 5 4535 0 0</inkml:trace>
  <inkml:trace contextRef="#ctx0" brushRef="#br0" timeOffset="65473.551">7386 3037 1132 0 0,'16'-14'2228'0'0,"2"7"-1318"0"0,31-38 3395 0 0,-52 100-3360 0 0,-8 186-73 0 0,44-11-3 0 0,-30-216-512 0 0,-4-14-460 0 0,1 0 0 0 0,-1 0 1 0 0,1 0-1 0 0,-1 0 1 0 0,1-1-1 0 0,-1 1 0 0 0,1 0 1 0 0,-1 0-1 0 0,1 0 0 0 0,-1 0 1 0 0,1 0-1 0 0,-1 0 1 0 0,1 0-1 0 0,-1 1 0 0 0,1-1 1 0 0,-1 0-1 0 0,1 0 0 0 0,-1 0 1 0 0,1 0-1 0 0,-1 1 1 0 0,1-1-1 0 0,-1 0 0 0 0,1 0 1 0 0,0 1-1 0 0,-1-1 0 0 0,1 0 1 0 0,-1 1-1 0 0,1-1 1 0 0,0 1-1 0 0,-1-1 0 0 0,1 0 1 0 0,0 1-1 0 0,0-1 0 0 0,-1 1 1 0 0,1-1-1 0 0,0 1 1 0 0,0-1-1 0 0,0 1 0 0 0,-1-1 1 0 0,1 1-1 0 0,0-1 103 0 0,-42-56-4702 0 0,35 37 3422 0 0</inkml:trace>
  <inkml:trace contextRef="#ctx0" brushRef="#br0" timeOffset="65881.133">7436 2912 1016 0 0,'-11'4'3466'0'0,"-12"18"-2730"0"0,12-10-467 0 0,-18 16 505 0 0,1 2 0 0 0,2 1 0 0 0,1 1 0 0 0,1 1-1 0 0,2 1 1 0 0,1 2 0 0 0,2 0 0 0 0,1 2-774 0 0,17-37 61 0 0,1 1 1 0 0,0-1-1 0 0,-1 1 1 0 0,1-1-1 0 0,0 1 1 0 0,0 0-1 0 0,0-1 0 0 0,0 1 1 0 0,0-1-1 0 0,0 1 1 0 0,0 0-1 0 0,0-1 1 0 0,1 1-1 0 0,-1-1 1 0 0,1 1-1 0 0,-1-1 1 0 0,1 1-1 0 0,0-1 1 0 0,-1 1-1 0 0,1-1 1 0 0,0 0-1 0 0,0 1 1 0 0,0-1-1 0 0,0 0 1 0 0,0 0-1 0 0,0 1 0 0 0,0-1 1 0 0,1 0-1 0 0,-1 0 1 0 0,0 0-1 0 0,1-1 1 0 0,-1 1-1 0 0,0 0 1 0 0,1 0-1 0 0,-1-1 1 0 0,1 1-1 0 0,-1-1 1 0 0,1 1-1 0 0,0-1 1 0 0,-1 0-1 0 0,1 0 1 0 0,-1 1-1 0 0,1-1 0 0 0,0 0-61 0 0,81 4 541 0 0,-70-4-315 0 0,291-28-3147 0 0,-111 8-6314 0 0,-187 20 8154 0 0</inkml:trace>
  <inkml:trace contextRef="#ctx0" brushRef="#br0" timeOffset="67950.518">6740 3800 2040 0 0,'0'0'1136'0'0,"0"0"-144"0"0,4 16 705 0 0,1-14-1554 0 0,0 1-1 0 0,0 0 0 0 0,0-1 1 0 0,0 0-1 0 0,1 0 0 0 0,-1-1 1 0 0,0 0-1 0 0,1 0 0 0 0,-1 0 0 0 0,1 0 1 0 0,0-1-1 0 0,-1 0 0 0 0,1 0 1 0 0,-1 0-1 0 0,1-1 0 0 0,0 0 1 0 0,-1 0-1 0 0,1 0 0 0 0,0-1-142 0 0,210-25 1214 0 0,1 10 0 0 0,62 8-1214 0 0,32 9-7493 0 0,-282 0 6297 0 0</inkml:trace>
  <inkml:trace contextRef="#ctx0" brushRef="#br0" timeOffset="68308.883">7074 3979 2424 0 0,'-1'73'5472'0'0,"9"110"-3460"0"0,5-90-1617 0 0,-12-34-2963 0 0,-17-38-1577 0 0,11-23 2951 0 0</inkml:trace>
  <inkml:trace contextRef="#ctx0" brushRef="#br0" timeOffset="68573.406">7490 3982 2632 0 0,'9'14'5031'0'0,"-19"47"-4012"0"0,5-34-349 0 0,4 3-527 0 0,1-1 1 0 0,1 1 0 0 0,1 0-1 0 0,2-1 1 0 0,1 0 0 0 0,1 0-1 0 0,2 0 1 0 0,1-1 0 0 0,1 0-1 0 0,12 23-143 0 0,-19-43-738 0 0,-3-3-6563 0 0,-3-11 5968 0 0</inkml:trace>
  <inkml:trace contextRef="#ctx0" brushRef="#br0" timeOffset="69041.149">8206 3776 2000 0 0,'9'3'7811'0'0,"1"-14"-4346"0"0,-7-4-4179 0 0,-13 3-4011 0 0,-19 1 431 0 0,9 3 2975 0 0</inkml:trace>
  <inkml:trace contextRef="#ctx0" brushRef="#br0" timeOffset="45525.774">12035 1461 2640 0 0,'-4'-14'6995'0'0,"-3"34"-5147"0"0,-6 41-1627 0 0,10-7 225 0 0,2 1 0 0 0,3-1 0 0 0,2 0 0 0 0,2 0 0 0 0,3 0 0 0 0,5 15-446 0 0,17 126-3010 0 0,-25-192-4026 0 0,-2-22 5370 0 0,-3 18 1744 0 0,3-21-1180 0 0</inkml:trace>
  <inkml:trace contextRef="#ctx0" brushRef="#br0" timeOffset="46444.664">13052 1293 1468 0 0,'20'-3'6249'0'0,"-9"27"-4105"0"0,-2 53-2514 0 0,-8-56 1141 0 0,9 42-560 0 0,-4 0-1 0 0,-2 0 0 0 0,-3 0 0 0 0,-3 1 0 0 0,-2-1 1 0 0,-4 0-1 0 0,-2-1 0 0 0,-2 1 0 0 0,-11 23-210 0 0,16-68-96 0 0,0 0 0 0 0,-1-1-1 0 0,-1-1 1 0 0,-1 1-1 0 0,0-1 1 0 0,-1-1 0 0 0,-1 0-1 0 0,0-1 1 0 0,-14 13 96 0 0,11-15-423 0 0,0 1 0 0 0,-1-2 0 0 0,0 0 0 0 0,-1-1 0 0 0,0 0 1 0 0,-1-2-1 0 0,0 0 0 0 0,0-1 0 0 0,0-1 0 0 0,-1 0 0 0 0,0-2 0 0 0,0 0 0 0 0,-1-1 0 0 0,-14 0 423 0 0,-78-5-2385 0 0,25-17 1236 0 0</inkml:trace>
  <inkml:trace contextRef="#ctx0" brushRef="#br0" timeOffset="122397.182">12430 1571 1060 0 0,'0'0'295'0'0,"0"0"-9"0"0,0 0-35 0 0,0 0-15 0 0,0 0 35 0 0,0 0 30 0 0,0 0-1 0 0,-2-20 2630 0 0,-1 9-3262 0 0,3 12 413 0 0,0-1 0 0 0,0 1 0 0 0,0-1 0 0 0,-1 1 0 0 0,1-1 0 0 0,0 1 0 0 0,0-1 0 0 0,0 1 0 0 0,0-1-1 0 0,-1 1 1 0 0,1-1 0 0 0,0 1 0 0 0,0-1 0 0 0,-1 1 0 0 0,1-1 0 0 0,0 0 0 0 0,-1 1 0 0 0,1-1 0 0 0,0 0 0 0 0,-1 1 0 0 0,1-1-1 0 0,-1 0 1 0 0,1 1 0 0 0,0-1 0 0 0,-1 0 0 0 0,1 0 0 0 0,-1 1 0 0 0,1-1 0 0 0,-1 0 0 0 0,1 0 0 0 0,-1 0 0 0 0,1 0 0 0 0,-1 0-1 0 0,1 0 1 0 0,-1 1 0 0 0,1-1 0 0 0,-1 0 0 0 0,1-1 0 0 0,-1 1 0 0 0,1 0 0 0 0,-1 0 0 0 0,1 0 0 0 0,-1 0 0 0 0,1 0 0 0 0,-1 0-81 0 0,-60 259 452 0 0,56-196 696 0 0,5-63-1129 0 0,0 0-84 0 0,-22-30-8117 0 0,17 15 6882 0 0</inkml:trace>
  <inkml:trace contextRef="#ctx0" brushRef="#br0" timeOffset="123174.79">12315 1448 1048 0 0,'12'-5'4965'0'0,"41"-14"-4173"0"0,-39 14-693 0 0,0 1-1 0 0,0-1 0 0 0,0 2 0 0 0,0 0 1 0 0,0 1-1 0 0,1 0 0 0 0,-1 1 0 0 0,1 1 1 0 0,-1 0-1 0 0,1 1 0 0 0,-1 1 0 0 0,0 0 1 0 0,4 1-99 0 0,-12-1 5 0 0,1 0 1 0 0,-1 0 0 0 0,0 1-1 0 0,0-1 1 0 0,0 1-1 0 0,0 1 1 0 0,-1-1-1 0 0,1 1 1 0 0,-1 0 0 0 0,0 0-1 0 0,0 0 1 0 0,0 1-1 0 0,-1 0 1 0 0,0 0 0 0 0,1 0-1 0 0,-2 0 1 0 0,1 1-1 0 0,-1-1 1 0 0,0 1 0 0 0,0 0-1 0 0,0 0 1 0 0,-1 0-1 0 0,0 1 1 0 0,0-1-1 0 0,0 0 1 0 0,-1 1 0 0 0,0-1-1 0 0,-1 1 1 0 0,1-1-1 0 0,-1 1 1 0 0,0 0 0 0 0,-1-1-1 0 0,0 1 1 0 0,0-1-1 0 0,0 1 1 0 0,-1-1 0 0 0,1 0-1 0 0,-2 1 1 0 0,0 1-6 0 0,-5 10 24 0 0,0-1 1 0 0,-1 1-1 0 0,-1-2 0 0 0,-1 1 1 0 0,0-1-1 0 0,-1-1 1 0 0,-1 0-1 0 0,-1-1 0 0 0,0 0 1 0 0,0-1-1 0 0,-1 0 0 0 0,-1-1 1 0 0,0-1-1 0 0,-1-1 1 0 0,0 0-1 0 0,0-1 0 0 0,-2-1-24 0 0,157-49 1346 0 0,-131 39-1340 0 0,0 1-1 0 0,0 0 1 0 0,0 1 0 0 0,0 0-1 0 0,0 0 1 0 0,0 0 0 0 0,0 1-1 0 0,0 0 1 0 0,1 0 0 0 0,-2 1-1 0 0,1 0 1 0 0,0 0 0 0 0,0 1-1 0 0,-1 0 1 0 0,1 0 0 0 0,-1 0-1 0 0,0 1 1 0 0,0 0 0 0 0,0 0-1 0 0,0 0 1 0 0,-1 1 0 0 0,0 0-1 0 0,0 0 1 0 0,0 0 0 0 0,-1 1-1 0 0,1 0 1 0 0,-1 0 0 0 0,-1 0-1 0 0,1 0 1 0 0,-1 0 0 0 0,0 1-1 0 0,0-1 1 0 0,-1 1 0 0 0,0 0-1 0 0,0 0 1 0 0,0 6-6 0 0,-5-5 16 0 0,0-1-1 0 0,0 1 1 0 0,-1-1-1 0 0,0 0 1 0 0,0 0-1 0 0,-1-1 1 0 0,0 1 0 0 0,0-1-1 0 0,0 0 1 0 0,-1 0-1 0 0,0 0 1 0 0,0-1 0 0 0,0 0-1 0 0,-1 0 1 0 0,0-1-1 0 0,0 0 1 0 0,0 0-1 0 0,0-1 1 0 0,-1 0 0 0 0,0 0-1 0 0,1 0 1 0 0,-1-1-1 0 0,0 0 1 0 0,0-1-1 0 0,0 0 1 0 0,0 0 0 0 0,-3 0-16 0 0,-99-12-1093 0 0,104 9 803 0 0,0 0 0 0 0,1 0-1 0 0,-1-1 1 0 0,0 0 0 0 0,1 0-1 0 0,-1 0 1 0 0,1-1 0 0 0,0 0-1 0 0,0 0 1 0 0,1 0 0 0 0,-1-1-1 0 0,1 1 1 0 0,0-1 0 0 0,0 0-1 0 0,0 0 1 0 0,1-1 0 0 0,0 1-1 0 0,0-1 1 0 0,0 0 0 0 0,1 1-1 0 0,0-1 1 0 0,0 0 0 0 0,0-1-1 0 0,1 1 1 0 0,0-1 290 0 0,-2-24-1291 0 0</inkml:trace>
  <inkml:trace contextRef="#ctx0" brushRef="#br0" timeOffset="316083.141">10329 2696 1128 0 0,'0'0'384'0'0,"0"0"-119"0"0,0 0 11 0 0,0 0 16 0 0,0 0-53 0 0,0 0-59 0 0,0 0-22 0 0,0 0 2 0 0,0 0 72 0 0,0 0-61 0 0,0 0-22 0 0,0 0-13 0 0,0 0-12 0 0,0 0-2 0 0,9 12 32 0 0,65-21 282 0 0,305-5 30 0 0,-252 16-128 0 0,318-22 430 0 0,54-20-59 0 0,110-2 33 0 0,149-43 706 0 0,-720 81-607 0 0,-19 2-2283 0 0,-45 5-1648 0 0,-16-2 540 0 0,13-1 1326 0 0</inkml:trace>
  <inkml:trace contextRef="#ctx0" brushRef="#br0" timeOffset="319878.004">13072 1994 916 0 0,'0'0'419'0'0,"0"0"-49"0"0,0 0-73 0 0,0 0-24 0 0,0 0 30 0 0,0 0-80 0 0,0 0-37 0 0,0 0 28 0 0,0 0-59 0 0,0 0 38 0 0,0 0-36 0 0,0 0 3 0 0,0 0-4 0 0,0 0-19 0 0,0 0-25 0 0,0 0-13 0 0,0 0-9 0 0,7 18 196 0 0,41-17-144 0 0,-1 1 0 0 0,1 2 0 0 0,0 3 0 0 0,-1 1 0 0 0,-1 3 0 0 0,1 2 0 0 0,-2 1 0 0 0,42 20-142 0 0,36 9 229 0 0,253 105 1013 0 0,-353-139-835 0 0,2-21-5269 0 0,-28 6 3532 0 0</inkml:trace>
  <inkml:trace contextRef="#ctx0" brushRef="#br0" timeOffset="320284.721">14117 1882 1132 0 0,'2'0'115'0'0,"1"0"-1"0"0,0 0 0 0 0,-1 1 1 0 0,1-1-1 0 0,0 1 1 0 0,-1 0-1 0 0,1 0 1 0 0,-1 0-1 0 0,1 0 1 0 0,-1 0-1 0 0,0 1 1 0 0,1-1-1 0 0,-1 1 0 0 0,0-1 1 0 0,0 1-1 0 0,0 0 1 0 0,0 0-1 0 0,0 0 1 0 0,0 0-1 0 0,-1 0 1 0 0,1 0-1 0 0,-1 0 1 0 0,1 1-1 0 0,-1-1 0 0 0,0 1 1 0 0,0-1-1 0 0,0 1-114 0 0,9 14 229 0 0,-1 0 0 0 0,-1 0-1 0 0,-1 1 1 0 0,0 0-1 0 0,-1 0 1 0 0,-1 0-1 0 0,-1 1 1 0 0,-1 0 0 0 0,0 0-1 0 0,-1 0 1 0 0,-1 0-1 0 0,-2 16-228 0 0,-3-18 147 0 0,-1 0 0 0 0,-1-1 1 0 0,-1 0-1 0 0,0 0 0 0 0,-1 0 0 0 0,0-1 0 0 0,-2 0 0 0 0,0-1 0 0 0,0 0 0 0 0,-1 0 0 0 0,-1-1 0 0 0,-11 9-147 0 0,-57 42 60 0 0,104-82-6168 0 0,-8 13 4630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8:4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1 423 1344 0 0,'22'-6'5568'0'0,"31"363"-3607"0"0,33-77-982 0 0,-82-256-998 0 0,-16-47-1620 0 0,-4-7-363 0 0,-7-6-757 0 0,11 12 1430 0 0</inkml:trace>
  <inkml:trace contextRef="#ctx0" brushRef="#br0" timeOffset="327.068">10 377 1448 0 0,'6'-11'183'0'0,"0"2"-1"0"0,1-1 0 0 0,0 1 1 0 0,0 0-1 0 0,1 0 0 0 0,0 1 1 0 0,1 0-1 0 0,0 1 1 0 0,0-1-1 0 0,0 2 0 0 0,1-1 1 0 0,0 1-1 0 0,0 1 0 0 0,1 0 1 0 0,0 1-1 0 0,-1-1 1 0 0,2 2-1 0 0,-1 0 0 0 0,0 0 1 0 0,0 1-1 0 0,1 1 0 0 0,0-1 1 0 0,-1 2-1 0 0,8 0-182 0 0,-13 1 23 0 0,0 0 0 0 0,0 0 0 0 0,0 0 0 0 0,0 1 0 0 0,0 0 0 0 0,-1 0 0 0 0,1 1 0 0 0,-1 0 0 0 0,1 0 0 0 0,-1 0 0 0 0,0 0 0 0 0,0 1 0 0 0,-1 0 0 0 0,1 0 0 0 0,-1 0 0 0 0,1 0 0 0 0,-1 1 0 0 0,-1 0 0 0 0,1 0 0 0 0,-1 0 0 0 0,0 0 0 0 0,0 0 0 0 0,0 1 0 0 0,-1-1-1 0 0,1 1 1 0 0,-1 0 0 0 0,-1 0 0 0 0,1 0 0 0 0,-1 0 0 0 0,0 0 0 0 0,-1 0 0 0 0,1 0 0 0 0,-1 0 0 0 0,0 0 0 0 0,-1 0 0 0 0,0 0 0 0 0,0 0 0 0 0,0 0 0 0 0,0 0 0 0 0,-1 0 0 0 0,0 0 0 0 0,0-1 0 0 0,-1 1 0 0 0,0 1-23 0 0,-5 3-34 0 0,-1 0 1 0 0,0-1 0 0 0,0 0-1 0 0,-1 0 1 0 0,0 0-1 0 0,0-2 1 0 0,-1 1-1 0 0,0-1 1 0 0,0-1-1 0 0,-1 0 1 0 0,0-1-1 0 0,0 0 1 0 0,0 0-1 0 0,-1-2 1 0 0,1 1-1 0 0,-1-2 1 0 0,0 1 0 0 0,0-2-1 0 0,0 0 1 0 0,-13 0 33 0 0,-12-27-3259 0 0,37 17 2071 0 0</inkml:trace>
  <inkml:trace contextRef="#ctx0" brushRef="#br0" timeOffset="621.362">812 239 860 0 0,'-23'10'281'0'0,"1"1"1"0"0,1 1-1 0 0,-1 1 0 0 0,2 1 1 0 0,0 1-1 0 0,1 0 0 0 0,0 2 1 0 0,1 0-1 0 0,1 1 0 0 0,1 1 1 0 0,1 1-1 0 0,0 0 0 0 0,1 0 1 0 0,2 2-1 0 0,0 0 0 0 0,1 0 1 0 0,1 1-1 0 0,1 0 0 0 0,2 1 1 0 0,0-1-1 0 0,1 2 0 0 0,-1 18-281 0 0,8-29 14 0 0,1-1 0 0 0,0 1 0 0 0,2-1 0 0 0,-1 1 0 0 0,1-1 0 0 0,1 0-1 0 0,1 0 1 0 0,0-1 0 0 0,0 0 0 0 0,1 0 0 0 0,1 0 0 0 0,0-1 0 0 0,0 0 0 0 0,1 0 0 0 0,1-1-1 0 0,0 0 1 0 0,0-1 0 0 0,1 0 0 0 0,2 1-14 0 0,146 72-3646 0 0,-123-74 2399 0 0</inkml:trace>
  <inkml:trace contextRef="#ctx0" brushRef="#br0" timeOffset="1632.78">782 479 1696 0 0,'0'0'193'0'0,"0"0"78"0"0,0 0 10 0 0,0 0 4 0 0,0 0-56 0 0,0 0-98 0 0,0 0-3 0 0,0 0 115 0 0,0 0 12 0 0,-1 4-41 0 0,-2 18-25 0 0,1 0 0 0 0,1 0 0 0 0,1 0-1 0 0,1 0 1 0 0,1 0 0 0 0,1 0 0 0 0,1 0-1 0 0,1-1 1 0 0,0 0 0 0 0,6 13-189 0 0,-7-27 65 0 0,0 1 1 0 0,0-1-1 0 0,1 0 1 0 0,0 0-1 0 0,0-1 1 0 0,1 1-1 0 0,0-1 1 0 0,0 0-1 0 0,0-1 1 0 0,0 0-1 0 0,1 0 0 0 0,0 0 1 0 0,0-1-1 0 0,0 1 1 0 0,1-2-1 0 0,0 1 1 0 0,-1-1-1 0 0,1-1 1 0 0,0 1-1 0 0,1-1 1 0 0,-1 0-1 0 0,0-1 1 0 0,0 0-1 0 0,1-1 1 0 0,-1 1-1 0 0,7-2-65 0 0,-6-1-28 0 0,-1 0 0 0 0,0-1-1 0 0,0 0 1 0 0,0 0 0 0 0,0-1 0 0 0,0 0-1 0 0,-1-1 1 0 0,0 1 0 0 0,0-1 0 0 0,0-1 0 0 0,0 1-1 0 0,-1-1 1 0 0,0 0 0 0 0,0-1 0 0 0,-1 0-1 0 0,1 1 1 0 0,-2-2 0 0 0,1 1 0 0 0,-1 0 0 0 0,0-1-1 0 0,2-4 29 0 0,38-156-406 0 0,-44 167 421 0 0,-30-6-1 0 0,27 9-14 0 0,0 0 0 0 0,1 0 0 0 0,-1 1 0 0 0,0-1 0 0 0,1 1 0 0 0,-1 0 0 0 0,1-1 0 0 0,0 1 0 0 0,0 0 0 0 0,0 1 0 0 0,0-1 0 0 0,1 0 0 0 0,-1 1 0 0 0,1-1 0 0 0,0 0 0 0 0,0 1 0 0 0,0 0 0 0 0,0-1 0 0 0,0 1 0 0 0,1-1 1 0 0,0 1-1 0 0,0 0 0 0 0,0-1 0 0 0,0 1 0 0 0,1 0 0 0 0,-1-1 0 0 0,1 1 0 0 0,0 0 0 0 0,0-1 0 0 0,0 1 0 0 0,0-1 0 0 0,1 0 0 0 0,0 1 0 0 0,-1-1 0 0 0,1 0 0 0 0,0 0 0 0 0,0 0 0 0 0,1 0 0 0 0,-1 0 0 0 0,1-1 0 0 0,-1 1 0 0 0,1-1 0 0 0,0 0 0 0 0,0 1 0 0 0,0-1 0 0 0,0-1 0 0 0,0 1 0 0 0,1 0 0 0 0,172 14 462 0 0,-41-56-75 0 0,-133 39-382 0 0,-1 0 1 0 0,1 0-1 0 0,-1-1 0 0 0,1 1 0 0 0,-1 0 1 0 0,0-1-1 0 0,1 1 0 0 0,-1-1 1 0 0,0 1-1 0 0,0-1 0 0 0,0 0 0 0 0,0 1 1 0 0,0-1-1 0 0,0 0 0 0 0,-1 0 0 0 0,1 0 1 0 0,-1 0-1 0 0,1 0 0 0 0,-1 1 1 0 0,0-1-1 0 0,0 0 0 0 0,1 0 0 0 0,-1 0 1 0 0,-1 0-1 0 0,1 0 0 0 0,0 0 0 0 0,0 0 1 0 0,-1 0-1 0 0,1 0 0 0 0,-1 0 1 0 0,0 1-1 0 0,1-1 0 0 0,-1 0 0 0 0,0 0 1 0 0,0 1-1 0 0,0-1 0 0 0,0 0 1 0 0,0 1-1 0 0,-1-1 0 0 0,1 1 0 0 0,0-1 1 0 0,-1 1-1 0 0,1 0 0 0 0,-1 0 0 0 0,1 0 1 0 0,-1 0-1 0 0,0 0 0 0 0,0 0 1 0 0,0 0-6 0 0,-87-51 171 0 0,-3 5-2117 0 0,91 46 701 0 0,1-1-78 0 0,0-4 7 0 0</inkml:trace>
  <inkml:trace contextRef="#ctx0" brushRef="#br0" timeOffset="2315.017">1684 257 936 0 0,'7'59'2266'0'0,"-7"336"691"0"0,22-432-2429 0 0,-20 27-550 0 0,0 1 0 0 0,0-1 1 0 0,1 0-1 0 0,0 1 0 0 0,1 0 1 0 0,0 0-1 0 0,0 0 0 0 0,1 0 1 0 0,0 1-1 0 0,1-1 0 0 0,-1 1 1 0 0,2 1-1 0 0,-1-1 0 0 0,1 1 1 0 0,0 0-1 0 0,6-4 22 0 0,-10 12-20 0 0,1 1 1 0 0,0-1-1 0 0,-1 0 1 0 0,1 1-1 0 0,-1 0 1 0 0,0 0-1 0 0,1 0 1 0 0,-1 0-1 0 0,0 0 1 0 0,0 1-1 0 0,0 0 0 0 0,-1-1 1 0 0,1 1-1 0 0,-1 0 1 0 0,1 0-1 0 0,-1 0 1 0 0,0 1-1 0 0,0-1 1 0 0,-1 0-1 0 0,1 1 1 0 0,-1-1-1 0 0,1 1 1 0 0,-1 1 19 0 0,1 1 20 0 0,0-1 0 0 0,0 0 0 0 0,0 0 0 0 0,1 1 1 0 0,0-2-1 0 0,0 1 0 0 0,0 0 0 0 0,0 0 1 0 0,1-1-1 0 0,0 0 0 0 0,0 0 0 0 0,0 0 1 0 0,0 0-1 0 0,0 0 0 0 0,1-1 0 0 0,0 0 1 0 0,0 0-1 0 0,0 0 0 0 0,0-1 0 0 0,0 0 1 0 0,0 0-1 0 0,1 0 0 0 0,-1 0 0 0 0,1-1 0 0 0,-1 0 1 0 0,1 0-1 0 0,0 0 0 0 0,-1-1 0 0 0,1 0 1 0 0,0 0-1 0 0,0-1 0 0 0,-1 1 0 0 0,1-1 1 0 0,-1 0-1 0 0,1-1 0 0 0,-1 1 0 0 0,1-1-20 0 0,3-2 126 0 0,-1-1-1 0 0,1 1 0 0 0,-1-1 0 0 0,-1 0 1 0 0,1-1-1 0 0,-1 0 0 0 0,0 0 1 0 0,0-1-1 0 0,-1 0 0 0 0,1 0 1 0 0,-2 0-1 0 0,1-1 0 0 0,-1 0 0 0 0,0 0 1 0 0,1-3-126 0 0,-29-4 1245 0 0,14 19-4816 0 0,14-5 176 0 0,-3-1 2141 0 0</inkml:trace>
  <inkml:trace contextRef="#ctx0" brushRef="#br0" timeOffset="2608.925">2163 309 1508 0 0,'-5'-9'876'0'0,"5"2"-412"0"0,-3-1-56 0 0,3 4-624 0 0,-4-2-580 0 0,4 0-472 0 0</inkml:trace>
  <inkml:trace contextRef="#ctx0" brushRef="#br0" timeOffset="3015.458">2350 183 1312 0 0,'5'72'4035'0'0,"-7"-47"-3836"0"0,17 164 155 0 0,32 86 1132 0 0,-46-272-1450 0 0,1-1 0 0 0,-1 1-1 0 0,1 0 1 0 0,0-1 0 0 0,0 1 0 0 0,0-1-1 0 0,0 1 1 0 0,0-1 0 0 0,0 0 0 0 0,0 0 0 0 0,1 0-1 0 0,-1 0 1 0 0,1 0 0 0 0,0-1 0 0 0,-1 1 0 0 0,1-1-1 0 0,0 0 1 0 0,0 0 0 0 0,0 0 0 0 0,0 0-1 0 0,0 0 1 0 0,0 0 0 0 0,0-1 0 0 0,0 0 0 0 0,0 0-1 0 0,0 1 1 0 0,1-2 0 0 0,-1 1 0 0 0,0 0-1 0 0,0-1 1 0 0,0 1 0 0 0,0-1 0 0 0,0 0 0 0 0,0 0-1 0 0,0 0 1 0 0,0 0 0 0 0,-1-1 0 0 0,3 0-36 0 0,110-67 95 0 0,-62-18-18 0 0,-53 85-75 0 0,0 1-1 0 0,0-1 1 0 0,0 0 0 0 0,0 1-1 0 0,0-1 1 0 0,-1 0 0 0 0,1 1-1 0 0,-1-1 1 0 0,1 0 0 0 0,-1 1-1 0 0,0-1 1 0 0,1 1 0 0 0,-1-1-1 0 0,0 1 1 0 0,0 0 0 0 0,0-1-1 0 0,0 1 1 0 0,0 0-1 0 0,-1-1 1 0 0,1 1 0 0 0,0 0-1 0 0,-1 0 1 0 0,1 0 0 0 0,0 0-1 0 0,-1 0 1 0 0,1 1 0 0 0,-1-1-1 0 0,1 0 1 0 0,-1 1 0 0 0,0-1-1 0 0,1 1 1 0 0,-1-1 0 0 0,0 1-1 0 0,1 0 1 0 0,-1 0-1 0 0,0 0 1 0 0,1 0 0 0 0,-1 0-1 0 0,0 0 1 0 0,1 0 0 0 0,-1 0-1 0 0,-1 1-1 0 0,-12-3 55 0 0,14 2-58 0 0,-12 9 43 0 0,13-9-40 0 0,-1 0 0 0 0,1 0 1 0 0,-1 1-1 0 0,1-1 0 0 0,-1 0 0 0 0,1 0 1 0 0,0 1-1 0 0,-1-1 0 0 0,1 0 1 0 0,-1 1-1 0 0,1-1 0 0 0,0 0 0 0 0,-1 1 1 0 0,1-1-1 0 0,0 1 0 0 0,-1-1 0 0 0,1 1 1 0 0,0-1-1 0 0,0 1 0 0 0,-1-1 1 0 0,1 1-1 0 0,0-1 0 0 0,0 1 0 0 0,0-1 1 0 0,0 1-1 0 0,0-1 0 0 0,0 1 1 0 0,0-1-1 0 0,0 1 0 0 0,0-1 0 0 0,0 1 1 0 0,0-1-1 0 0,0 1 0 0 0,0-1 0 0 0,0 1 1 0 0,0-1-1 0 0,0 1 0 0 0,1-1 1 0 0,-1 1-1 0 0,0-1 0 0 0,0 1 0 0 0,1-1 1 0 0,-1 1-1 0 0,0-1 0 0 0,1 0 1 0 0,-1 1-1 0 0,0-1 0 0 0,1 1 0 0 0,-1-1 1 0 0,0 0-1 0 0,1 1 0 0 0,-1-1 0 0 0,1 0 1 0 0,-1 0-1 0 0,1 1 0 0 0,-1-1 1 0 0,1 0-1 0 0,-1 0 0 0 0,1 0 0 0 0,-1 0 1 0 0,1 1-1 0 0,-1-1 0 0 0,1 0 1 0 0,-1 0-1 0 0,1 0 0 0 0,-1 0 0 0 0,1 0 1 0 0,0 0-1 0 0,-1-1 0 0 0,1 1 0 0 0,109 75-897 0 0,-43-30-2614 0 0,-58-38 2289 0 0,-5-1 38 0 0</inkml:trace>
  <inkml:trace contextRef="#ctx0" brushRef="#br0" timeOffset="3465.344">2137 447 2396 0 0,'-2'2'812'0'0,"2"-2"0"0"0,4 1-120 0 0,0-2-24 0 0,4 1-27 0 0,15-2-65 0 0,-10 2-104 0 0,7 0-4 0 0,35-9-148 0 0,-38 9-228 0 0,7 0-132 0 0,8 0 0 0 0,2 0-472 0 0,0 0-452 0 0,1 0 76 0 0,-3 0-617 0 0,-5 0 45 0 0,0 0 200 0 0</inkml:trace>
  <inkml:trace contextRef="#ctx0" brushRef="#br0" timeOffset="3900.142">2665 596 888 0 0,'24'-4'4474'0'0,"40"-30"-4165"0"0,-59 31-45 0 0,0 1-242 0 0,0-1 0 0 0,-1 1-1 0 0,1-1 1 0 0,0 0 0 0 0,-1-1-1 0 0,0 1 1 0 0,1-1 0 0 0,-1 0-1 0 0,-1 0 1 0 0,1 0 0 0 0,-1-1-1 0 0,1 1 1 0 0,-1-1 0 0 0,-1 1-1 0 0,1-1 1 0 0,-1 0 0 0 0,1 0 0 0 0,-1-1-1 0 0,-1 1 1 0 0,1 0 0 0 0,0-6-22 0 0,-5 7 11 0 0,-1 0 1 0 0,1 0 0 0 0,-1 0-1 0 0,0 0 1 0 0,0 0-1 0 0,0 1 1 0 0,0 0 0 0 0,-1 0-1 0 0,1 0 1 0 0,-1 1 0 0 0,0-1-1 0 0,0 1 1 0 0,0 0 0 0 0,0 1-1 0 0,0-1 1 0 0,0 1 0 0 0,0 0-1 0 0,-1 0 1 0 0,-4 0-12 0 0,3 0 11 0 0,0 0-1 0 0,0 0 1 0 0,0 1-1 0 0,1-1 1 0 0,-1 2 0 0 0,0-1-1 0 0,0 1 1 0 0,0 0 0 0 0,0 0-1 0 0,0 1 1 0 0,1 0-1 0 0,-1 0 1 0 0,1 1 0 0 0,0-1-1 0 0,-1 2 1 0 0,1-1 0 0 0,0 1-1 0 0,1-1 1 0 0,-1 1 0 0 0,1 1-1 0 0,0-1 1 0 0,0 1-1 0 0,0 0 1 0 0,0 0 0 0 0,1 1-1 0 0,0-1 1 0 0,0 1 0 0 0,0 0-1 0 0,1 0 1 0 0,0 0-1 0 0,0 1 1 0 0,1-1 0 0 0,0 1-1 0 0,0-1 1 0 0,-1 6-11 0 0,7-1 9 0 0,1 0-1 0 0,0 0 1 0 0,1 0-1 0 0,0-1 1 0 0,1 1-1 0 0,0-1 1 0 0,0-1-1 0 0,1 1 1 0 0,0-2-1 0 0,1 1 1 0 0,0-1-1 0 0,0 0 1 0 0,1-1 0 0 0,0 0-1 0 0,0 0 1 0 0,1-1-1 0 0,-1-1 1 0 0,1 0-1 0 0,1 0 1 0 0,-1-1-1 0 0,8 2-8 0 0,115 24-3865 0 0,-105-26 2595 0 0</inkml:trace>
  <inkml:trace contextRef="#ctx0" brushRef="#br0" timeOffset="4254.306">3142 20 1932 0 0,'0'-16'5576'0'0,"-15"54"-4745"0"0,7 42-354 0 0,4 1 0 0 0,4 0-1 0 0,3-1 1 0 0,3 1-1 0 0,4-1 1 0 0,3 0-1 0 0,4-1 1 0 0,17 43-477 0 0,-3 15 556 0 0,-8-31-411 0 0,-53-147-5171 0 0,-24-47-197 0 0,41 64 4011 0 0</inkml:trace>
  <inkml:trace contextRef="#ctx0" brushRef="#br0" timeOffset="5701.411">3337 320 1212 0 0,'0'0'372'0'0,"0"0"-6"0"0,0 0 82 0 0,0 0-28 0 0,0 0-55 0 0,0 0-38 0 0,0 0-39 0 0,0 0-38 0 0,0 0-25 0 0,0 0-22 0 0,0 0-26 0 0,0 0-20 0 0,0 0-17 0 0,0 0-16 0 0,0 0-15 0 0,0 0-8 0 0,0 0-19 0 0,0 0-58 0 0,0 0 8 0 0,0 0 53 0 0,0 0 3 0 0,0 0-10 0 0,0 0-21 0 0,3 69 335 0 0,-1-11-68 0 0,2 1 1 0 0,3-1-1 0 0,3 0 0 0 0,10 35-324 0 0,-5-24 2256 0 0,-16-80-2239 0 0,1 0 0 0 0,1 0 0 0 0,0 1-1 0 0,0-1 1 0 0,1 0 0 0 0,0 0 0 0 0,1 1 0 0 0,1-1 0 0 0,-1 1 0 0 0,2 0 0 0 0,-1 0 0 0 0,1 0 0 0 0,1 0-1 0 0,0 1 1 0 0,0 0 0 0 0,1 0 0 0 0,0 1 0 0 0,0 0 0 0 0,1 0 0 0 0,0 1 0 0 0,0 0 0 0 0,1 0 0 0 0,0 1-1 0 0,0 0 1 0 0,1 0 0 0 0,-1 1 0 0 0,1 1 0 0 0,0-1 0 0 0,5 0-17 0 0,-12 5-4 0 0,0 0 0 0 0,0 0-1 0 0,0 0 1 0 0,1 0 0 0 0,-1 1 0 0 0,0-1 0 0 0,0 1-1 0 0,0 0 1 0 0,0 0 0 0 0,1 0 0 0 0,-1 0 0 0 0,-1 1 0 0 0,1-1-1 0 0,0 1 1 0 0,0-1 0 0 0,-1 1 0 0 0,1 0 0 0 0,0 0-1 0 0,-1 1 1 0 0,0-1 0 0 0,0 0 0 0 0,0 1 0 0 0,0-1-1 0 0,0 1 1 0 0,0 0 0 0 0,0 0 0 0 0,-1-1 0 0 0,1 1 0 0 0,-1 0-1 0 0,0 0 1 0 0,0 0 0 0 0,0 1 0 0 0,-1-1 0 0 0,1 0-1 0 0,0 3 5 0 0,-8 105-18 0 0,5-104-9 0 0,-1 0 1 0 0,1-1-1 0 0,-2 1 0 0 0,1-1 1 0 0,-1 0-1 0 0,0 0 0 0 0,0 0 0 0 0,0 0 1 0 0,-1-1-1 0 0,0 0 0 0 0,0 0 0 0 0,-1 0 1 0 0,1 0-1 0 0,-1-1 0 0 0,0 0 0 0 0,0 0 1 0 0,0-1-1 0 0,-1 0 0 0 0,1 0 0 0 0,-1 0 1 0 0,0-1-1 0 0,0 0 0 0 0,0 0 0 0 0,0-1 1 0 0,0 1-1 0 0,-4-1 27 0 0,7-3-220 0 0,1 1 1 0 0,-1 0-1 0 0,0-1 1 0 0,0 0-1 0 0,1 0 1 0 0,-1 0-1 0 0,1-1 1 0 0,-1 1-1 0 0,1-1 1 0 0,0 1-1 0 0,0-1 1 0 0,0 0-1 0 0,1 0 1 0 0,-1-1-1 0 0,1 1 1 0 0,-1 0-1 0 0,1-1 1 0 0,0 0-1 0 0,1 1 1 0 0,-1-1-1 0 0,1 0 1 0 0,-1 0-1 0 0,1 0 1 0 0,0 0-1 0 0,0 0 1 0 0,1 0-1 0 0,-1-1 220 0 0,0-6-1250 0 0</inkml:trace>
  <inkml:trace contextRef="#ctx0" brushRef="#br0" timeOffset="6056.47">3729 326 1832 0 0,'1'0'83'0'0,"-1"0"1"0"0,1 1-1 0 0,-1-1 0 0 0,1 0 1 0 0,-1 0-1 0 0,1 1 0 0 0,-1-1 0 0 0,1 0 1 0 0,0 0-1 0 0,-1 0 0 0 0,1 0 1 0 0,-1 0-1 0 0,1 1 0 0 0,-1-1 0 0 0,1 0 1 0 0,0 0-1 0 0,-1-1 0 0 0,1 1 1 0 0,-1 0-1 0 0,1 0 0 0 0,0 0 0 0 0,-1 0 1 0 0,1 0-1 0 0,-1-1 0 0 0,1 1 1 0 0,-1 0-1 0 0,1 0 0 0 0,-1-1 0 0 0,1 1 1 0 0,-1-1-1 0 0,1 1 0 0 0,-1 0 1 0 0,1-1-1 0 0,-1 1 0 0 0,1-1 0 0 0,-1 1 1 0 0,0-1-1 0 0,1 1 0 0 0,-1-1 1 0 0,0 1-1 0 0,0-1 0 0 0,1 1 0 0 0,-1-1 1 0 0,0 1-1 0 0,0-1 0 0 0,0 0 1 0 0,0 1-1 0 0,1-1-83 0 0,60 352 2153 0 0,-58-324-2095 0 0,23 50-1862 0 0,-25-77 529 0 0,-1 0-35 0 0,4-3 82 0 0,16-13-44 0 0</inkml:trace>
  <inkml:trace contextRef="#ctx0" brushRef="#br0" timeOffset="6417.585">4132 483 1036 0 0,'-48'10'3268'0'0,"-97"92"-1799"0"0,106-59-149 0 0,82-47-66 0 0,143-72-730 0 0,-169 112-1418 0 0,13-18-397 0 0,-1-15-2797 0 0,-17-3 2662 0 0</inkml:trace>
  <inkml:trace contextRef="#ctx0" brushRef="#br0" timeOffset="6665.329">4452 375 1140 0 0,'-8'0'172'0'0,"1"0"1"0"0,-1 0-1 0 0,0 1 0 0 0,0 0 0 0 0,0 0 1 0 0,0 1-1 0 0,1 0 0 0 0,-1 1 1 0 0,1-1-1 0 0,-1 1 0 0 0,1 1 0 0 0,0 0 1 0 0,0 0-1 0 0,1 0 0 0 0,-1 0 1 0 0,1 1-1 0 0,0 0 0 0 0,0 1 0 0 0,0-1 1 0 0,1 1-1 0 0,0 0 0 0 0,0 1 0 0 0,1-1 1 0 0,-1 1-1 0 0,2 0 0 0 0,-1 0 1 0 0,1 0-1 0 0,-2 5-172 0 0,8-5 25 0 0,1 0 0 0 0,0 0 0 0 0,1 0 0 0 0,-1 0 0 0 0,1-1 1 0 0,0 0-1 0 0,1 0 0 0 0,0 0 0 0 0,0-1 0 0 0,0 0 0 0 0,0 0 0 0 0,1 0 0 0 0,0-1 1 0 0,0 0-1 0 0,0 0 0 0 0,0-1 0 0 0,1 0 0 0 0,-1 0 0 0 0,1-1 0 0 0,0 0 0 0 0,0 0 1 0 0,0-1-1 0 0,0 0 0 0 0,0 0 0 0 0,8-1-25 0 0,79-17-3528 0 0,-73 4 2268 0 0</inkml:trace>
  <inkml:trace contextRef="#ctx0" brushRef="#br0" timeOffset="7116.724">4705 293 1008 0 0,'-4'-2'3759'0'0,"-4"33"-2801"0"0,48 230 686 0 0,-21-199-740 0 0,30-203-1764 0 0,-5 17 147 0 0,-46 122 718 0 0,0 1 1 0 0,1 0 0 0 0,-1-1-1 0 0,0 1 1 0 0,0 0-1 0 0,0 0 1 0 0,0 0-1 0 0,0 0 1 0 0,0 0-1 0 0,0 0 1 0 0,-1 0 0 0 0,1 1-1 0 0,0-1 1 0 0,0 1-1 0 0,-1 0 1 0 0,1 0-1 0 0,0 0 1 0 0,0 0-1 0 0,-1 0 1 0 0,1 0-1 0 0,0 0 1 0 0,0 1 0 0 0,-1-1-1 0 0,1 1 1 0 0,0 0-1 0 0,0 0 1 0 0,0-1-1 0 0,0 1 1 0 0,0 1-1 0 0,0-1 1 0 0,0 0 0 0 0,0 0-1 0 0,0 1 1 0 0,0 0-6 0 0,1-2 23 0 0,-1 1-4 0 0,-1-1 0 0 0,1 1 0 0 0,-1 0 0 0 0,1 0 0 0 0,-1 0 0 0 0,1 0 1 0 0,0 1-1 0 0,-1-1 0 0 0,1 1 0 0 0,0-1 0 0 0,0 1 0 0 0,0 0 0 0 0,0 0 0 0 0,0-1 1 0 0,1 1-1 0 0,-1 1 0 0 0,1-1 0 0 0,-1 0 0 0 0,1 0 0 0 0,0 1 0 0 0,-1-1 0 0 0,1 0 1 0 0,1 1-1 0 0,-1-1 0 0 0,0 1 0 0 0,0 0 0 0 0,1-1 0 0 0,0 1 0 0 0,-1-1 0 0 0,1 3-19 0 0,8 4-12 0 0,0-1 0 0 0,1 1-1 0 0,-1-2 1 0 0,2 1-1 0 0,-1-1 1 0 0,1-1-1 0 0,0 0 1 0 0,0 0 0 0 0,1-1-1 0 0,-1 0 1 0 0,1-1-1 0 0,0 0 1 0 0,2 0 12 0 0,97 27-4128 0 0,-110-31 4121 0 0,23 6-1314 0 0</inkml:trace>
  <inkml:trace contextRef="#ctx0" brushRef="#br0" timeOffset="7814.338">5097 170 1088 0 0,'-5'7'3277'0'0,"-1"48"-2081"0"0,59 137 715 0 0,-24-117-1326 0 0,-1-22 344 0 0,-27-63-942 0 0,0 0-1 0 0,0 0 0 0 0,0 1 1 0 0,2-1-1 0 0,-1 0 1 0 0,1 1-1 0 0,0-1 1 0 0,1 1-1 0 0,0 0 1 0 0,1 0-1 0 0,0 1 0 0 0,0-1 1 0 0,1 1-1 0 0,0 0 1 0 0,0 0-1 0 0,1 1 1 0 0,0 0-1 0 0,0 0 1 0 0,0 1-1 0 0,1 0 0 0 0,0 0 1 0 0,1 1-1 0 0,-1-1 1 0 0,5 0 13 0 0,-11 6-11 0 0,-1 0 1 0 0,1 1 0 0 0,0-1-1 0 0,0 1 1 0 0,0-1-1 0 0,-1 1 1 0 0,1-1 0 0 0,0 1-1 0 0,0 0 1 0 0,-1 0-1 0 0,1 0 1 0 0,-1 0 0 0 0,1 0-1 0 0,-1 0 1 0 0,1 0-1 0 0,-1 1 1 0 0,0-1 0 0 0,0 0-1 0 0,1 1 1 0 0,-1-1-1 0 0,0 1 1 0 0,0 0 0 0 0,-1-1-1 0 0,1 1 1 0 0,0 0-1 0 0,0-1 1 0 0,-1 1 0 0 0,1 0-1 0 0,-1 0 1 0 0,1 0-1 0 0,-1-1 1 0 0,0 1-1 0 0,0 0 1 0 0,0 0 0 0 0,0 0-1 0 0,0 0 1 0 0,0-1-1 0 0,-1 1 1 0 0,1 0 0 0 0,0 0-1 0 0,-1 0 1 0 0,0-1-1 0 0,1 1 1 0 0,-1 0 0 0 0,0 0-1 0 0,0-1 1 0 0,0 1-1 0 0,0-1 1 0 0,0 1 0 0 0,0-1-1 0 0,0 1 1 0 0,-1-1-1 0 0,1 1 11 0 0,-4 4-10 0 0,-1 1 0 0 0,1 0 0 0 0,-1-1 0 0 0,0 0 0 0 0,-1-1 0 0 0,1 1 0 0 0,-1-1 0 0 0,0-1 0 0 0,0 1 0 0 0,-1-1 0 0 0,1 0 0 0 0,-1-1 0 0 0,0 0-1 0 0,0 0 1 0 0,0 0 0 0 0,-1-1 0 0 0,1-1 0 0 0,0 1 0 0 0,-1-1 0 0 0,-7 0 10 0 0,15-1-35 0 0,1 0 3 0 0,-2-18-1022 0 0,136-20-1071 0 0,-116 34 1923 0 0</inkml:trace>
  <inkml:trace contextRef="#ctx0" brushRef="#br0" timeOffset="8124.759">5422 425 3932 0 0,'-33'21'2690'0'0,"10"-11"-1707"0"0,53-28-150 0 0,129-63-494 0 0,-153 96-393 0 0,-7-14 29 0 0,1 0 0 0 0,-1 0-1 0 0,1 0 1 0 0,0 0 0 0 0,0 0 0 0 0,0 0-1 0 0,-1 0 1 0 0,1 1 0 0 0,0-1-1 0 0,0 0 1 0 0,0 0 0 0 0,1 0 0 0 0,-1 0-1 0 0,0 0 1 0 0,0 0 0 0 0,0 0 0 0 0,1 0-1 0 0,-1 0 1 0 0,1 0 0 0 0,-1 0-1 0 0,1 0 1 0 0,-1 0 0 0 0,1 0 0 0 0,-1 0-1 0 0,1 0 1 0 0,0 0 0 0 0,0-1-1 0 0,-1 1 1 0 0,1 0 0 0 0,0-1 0 0 0,0 1-1 0 0,0 0 1 0 0,0-1 0 0 0,0 1 0 0 0,0-1-1 0 0,0 1 1 0 0,0-1 0 0 0,0 1-1 0 0,0-1 1 0 0,0 0 0 0 0,0 0 0 0 0,0 0-1 0 0,0 1 1 0 0,0-1 0 0 0,0 0-1 0 0,0 0 1 0 0,0 0 0 0 0,1 0 0 0 0,-1-1-1 0 0,0 1 26 0 0,77-37-4954 0 0,-59 24 3705 0 0</inkml:trace>
  <inkml:trace contextRef="#ctx0" brushRef="#br0" timeOffset="8388.013">5912 96 1676 0 0,'-42'33'3007'0'0,"34"-24"-2814"0"0,0 1-1 0 0,1 1 1 0 0,0 0-1 0 0,1 0 1 0 0,0 0-1 0 0,1 1 1 0 0,0-1 0 0 0,1 1-1 0 0,1 0 1 0 0,-1 1-1 0 0,2-1 1 0 0,0 1-1 0 0,0-1 1 0 0,1 1-1 0 0,1 2-192 0 0,0-11 23 0 0,0-1 0 0 0,0 1-1 0 0,0 0 1 0 0,1-1-1 0 0,0 1 1 0 0,0-1 0 0 0,0 1-1 0 0,0-1 1 0 0,0 0-1 0 0,1 1 1 0 0,-1-1 0 0 0,1 0-1 0 0,0 0 1 0 0,0 0-1 0 0,0 0 1 0 0,0 0 0 0 0,1 0-1 0 0,-1-1 1 0 0,1 1-1 0 0,0-1 1 0 0,0 0 0 0 0,-1 1-1 0 0,1-1 1 0 0,1-1-1 0 0,-1 1 1 0 0,0 0 0 0 0,0-1-1 0 0,1 1 1 0 0,-1-1-1 0 0,1 0 1 0 0,-1 0 0 0 0,1-1-1 0 0,-1 1 1 0 0,1-1-1 0 0,0 0 1 0 0,-1 0 0 0 0,1 0-1 0 0,-1 0 1 0 0,1 0 0 0 0,0-1-1 0 0,-1 0-22 0 0,9-2-187 0 0,0-1 0 0 0,0 0 0 0 0,-1-1 1 0 0,0 0-1 0 0,0 0 0 0 0,0-2 0 0 0,0 1 0 0 0,-1-1 0 0 0,-1-1 0 0 0,1 0 0 0 0,-1 0 0 0 0,0-1 0 0 0,-1 0 1 0 0,0-1-1 0 0,0 1 0 0 0,-1-2 0 0 0,0 1 0 0 0,-1-1 0 0 0,-1 0 0 0 0,1 0 0 0 0,-2 0 0 0 0,3-8 187 0 0,3-11-62 0 0</inkml:trace>
  <inkml:trace contextRef="#ctx0" brushRef="#br0" timeOffset="8621.374">6129 120 4508 0 0,'18'-108'3304'0'0,"-19"107"-3265"0"0,1 0 0 0 0,-1 0-1 0 0,0 1 1 0 0,1-1 0 0 0,-1 0 0 0 0,0 0-1 0 0,0 1 1 0 0,0-1 0 0 0,0 1-1 0 0,0-1 1 0 0,1 1 0 0 0,-1-1 0 0 0,0 1-1 0 0,0-1 1 0 0,0 1 0 0 0,0 0 0 0 0,0-1-1 0 0,0 1 1 0 0,-1 0 0 0 0,1 0 0 0 0,0 0-1 0 0,0 0 1 0 0,0 0 0 0 0,0 0 0 0 0,0 0-1 0 0,0 0 1 0 0,0 0 0 0 0,0 1 0 0 0,0-1-1 0 0,0 0 1 0 0,0 1 0 0 0,0-1 0 0 0,0 1-1 0 0,0-1 1 0 0,0 1 0 0 0,0-1 0 0 0,1 1-1 0 0,-1 0 1 0 0,0-1 0 0 0,0 1 0 0 0,0 0-1 0 0,1 0 1 0 0,-1 0 0 0 0,0-1 0 0 0,1 2-39 0 0,-8 13-82 0 0,2 0 0 0 0,0 1 1 0 0,0 0-1 0 0,2 0 1 0 0,0 0-1 0 0,1 0 0 0 0,0 1 1 0 0,1-1-1 0 0,1 1 1 0 0,1 0-1 0 0,0 0 0 0 0,2-1 1 0 0,1 12 81 0 0,-1 32-1744 0 0,-2 69-2369 0 0,-3-59 2755 0 0</inkml:trace>
  <inkml:trace contextRef="#ctx0" brushRef="#br0" timeOffset="9208.817">4030 977 880 0 0,'0'-1'12'0'0,"-3"-32"3547"0"0,-17 44-1789 0 0,12 2-1620 0 0,1-1 1 0 0,1 1 0 0 0,0 1-1 0 0,0-1 1 0 0,2 1 0 0 0,0 0 0 0 0,0 0-1 0 0,1 1 1 0 0,1-1 0 0 0,0 1 0 0 0,1-1-1 0 0,1 1 1 0 0,1 9-151 0 0,3-7-30 0 0,1-1 0 0 0,0 1 0 0 0,2-1 0 0 0,0 0 0 0 0,0 0 0 0 0,2-1 0 0 0,0 0 0 0 0,1-1 0 0 0,0 0 0 0 0,1-1 1 0 0,0 1-1 0 0,1-2 0 0 0,1 0 0 0 0,0-1 0 0 0,2 2 30 0 0,3-1-1795 0 0,-13-11-1552 0 0,-3-6 2082 0 0</inkml:trace>
  <inkml:trace contextRef="#ctx0" brushRef="#br0" timeOffset="9397.512">3814 1148 1036 0 0,'-4'-20'4406'0'0,"25"5"-2773"0"0,-13 12-1563 0 0,110-30-977 0 0,-41 15-2821 0 0,-55 12 2422 0 0</inkml:trace>
  <inkml:trace contextRef="#ctx0" brushRef="#br0" timeOffset="9693.503">4161 1062 1272 0 0,'46'49'4166'0'0,"42"80"-1317"0"0,-88-130-2809 0 0,-1 1 0 0 0,0-1 0 0 0,1 0 0 0 0,-1 0 0 0 0,0 1 0 0 0,0-1 0 0 0,0 0 0 0 0,1 1 1 0 0,-1-1-1 0 0,0 1 0 0 0,0-1 0 0 0,0 1 0 0 0,0 0 0 0 0,0-1 0 0 0,0 1 0 0 0,0 0 0 0 0,0-1 0 0 0,0 1 0 0 0,0 0 1 0 0,0 0-1 0 0,0 0 0 0 0,0 0 0 0 0,0 0 0 0 0,0 0 0 0 0,0 0 0 0 0,0 1 0 0 0,0-1 0 0 0,0 0 0 0 0,0 1 0 0 0,0-1 1 0 0,0 0-1 0 0,0 1 0 0 0,0-1 0 0 0,0 1 0 0 0,0-1 0 0 0,0 1 0 0 0,1 0 0 0 0,-1-1 0 0 0,0 1 0 0 0,0 0 0 0 0,1 0 0 0 0,-1-1 1 0 0,0 1-1 0 0,1 0 0 0 0,-1 0 0 0 0,1 0 0 0 0,-1 0 0 0 0,1 0 0 0 0,-1 0 0 0 0,1 0 0 0 0,0 0 0 0 0,0 0 0 0 0,-1 0 1 0 0,1 0-1 0 0,0 0 0 0 0,0 0 0 0 0,0 0 0 0 0,0 0 0 0 0,0 0 0 0 0,0 0 0 0 0,0 0 0 0 0,1 0 0 0 0,-1 1-40 0 0,-2-5 13 0 0,0-1-1 0 0,0 1 0 0 0,0-1 1 0 0,1 1-1 0 0,-1-1 0 0 0,1 0 1 0 0,0 0-1 0 0,0 1 0 0 0,0-1 1 0 0,1 0-1 0 0,0 0 0 0 0,-1 0 1 0 0,1 0-1 0 0,0 0 0 0 0,1 0 1 0 0,-1 0-1 0 0,1 0 0 0 0,0 1 1 0 0,-1-1-1 0 0,2 0 0 0 0,-1 0 1 0 0,0 1-1 0 0,1-1 0 0 0,0 1 0 0 0,0-1 1 0 0,0 1-1 0 0,0 0 0 0 0,0-1 1 0 0,1 1-1 0 0,0 0-12 0 0,84-84-1560 0 0,21 26-5323 0 0,-97 57 5612 0 0</inkml:trace>
  <inkml:trace contextRef="#ctx0" brushRef="#br0" timeOffset="10126.544">4595 1089 1356 0 0,'-1'0'67'0'0,"1"0"-1"0"0,0 1 0 0 0,-1-1 1 0 0,1 0-1 0 0,-1 0 1 0 0,1 0-1 0 0,-1 0 0 0 0,1 0 1 0 0,0 0-1 0 0,-1 0 0 0 0,1 0 1 0 0,-1-1-1 0 0,1 1 1 0 0,-1 0-1 0 0,1 0 0 0 0,0 0 1 0 0,-1 0-1 0 0,1 0 1 0 0,0-1-1 0 0,-1 1 0 0 0,1 0 1 0 0,-1 0-1 0 0,1-1 1 0 0,0 1-1 0 0,-1 0 0 0 0,1-1 1 0 0,0 1-1 0 0,0 0 1 0 0,-1-1-1 0 0,1 1 0 0 0,0 0 1 0 0,0-1-1 0 0,0 1 1 0 0,-1 0-1 0 0,1-1 0 0 0,0 1 1 0 0,0-1-1 0 0,0 1 1 0 0,0 0-1 0 0,0-1 0 0 0,0 1 1 0 0,0-1-1 0 0,0 1 1 0 0,0-1-1 0 0,0 1 0 0 0,0 0 1 0 0,0-1-1 0 0,0 1 1 0 0,0-1-1 0 0,0 1 0 0 0,0-1 1 0 0,0 1-1 0 0,1 0 1 0 0,-1-1-1 0 0,0 1 0 0 0,0-1-66 0 0,-41 11 433 0 0,30-6-335 0 0,1 1 1 0 0,-1 0 0 0 0,1 1 0 0 0,0 0 0 0 0,1 0 0 0 0,-1 1 0 0 0,1 0 0 0 0,1 1 0 0 0,-1 0-1 0 0,1 1 1 0 0,1-1 0 0 0,-1 2 0 0 0,2-1 0 0 0,-1 1 0 0 0,-3 8-99 0 0,11-16 44 0 0,0-1 0 0 0,0 1 0 0 0,1-1 0 0 0,-1 0 0 0 0,1 1 0 0 0,-1-1 0 0 0,1 0 0 0 0,-1 0 0 0 0,1 0 0 0 0,0 0 0 0 0,0 0 1 0 0,-1 0-1 0 0,1-1 0 0 0,0 1 0 0 0,0-1 0 0 0,0 1 0 0 0,0-1 0 0 0,0 1 0 0 0,0-1 0 0 0,0 0 0 0 0,0 0 0 0 0,0 0 0 0 0,0 0 0 0 0,0-1 0 0 0,-1 1 0 0 0,1 0 0 0 0,0-1 0 0 0,0 1 0 0 0,0-1 0 0 0,0 0 0 0 0,1 0-44 0 0,161-81 1062 0 0,-164 82-1015 0 0,0 0-7 0 0,0 0-3 0 0,0 0 14 0 0,0 0-32 0 0,21 26-1182 0 0,-6-11-3058 0 0,-11-12 2414 0 0,-4-2 515 0 0</inkml:trace>
  <inkml:trace contextRef="#ctx0" brushRef="#br0" timeOffset="10499.91">4683 996 1048 0 0,'22'24'2076'0'0,"1"17"-1441"0"0,-3 0 0 0 0,-1 1 1 0 0,-2 1-1 0 0,-2 1 1 0 0,6 32-636 0 0,-16-69 2892 0 0,-7-48-2631 0 0,-1 2 23 0 0,3 0-141 0 0,-2 24-132 0 0,2-1 1 0 0,0 0 0 0 0,0 1-1 0 0,2-1 1 0 0,0 1-1 0 0,1-1 1 0 0,0 1-1 0 0,1 0 1 0 0,5-13-12 0 0,-8 27-44 0 0,-1 0 1 0 0,0 0-1 0 0,0 0 0 0 0,0 0 0 0 0,1 0 1 0 0,-1 0-1 0 0,0 0 0 0 0,1 0 1 0 0,-1 0-1 0 0,1 0 0 0 0,-1 0 0 0 0,1 1 1 0 0,-1-1-1 0 0,1 0 0 0 0,0 0 1 0 0,-1 0-1 0 0,1 1 0 0 0,0-1 1 0 0,0 0-1 0 0,-1 1 0 0 0,1-1 0 0 0,0 1 1 0 0,0-1-1 0 0,0 1 0 0 0,0-1 1 0 0,0 1-1 0 0,0 0 0 0 0,0-1 1 0 0,0 1-1 0 0,0 0 0 0 0,0 0 0 0 0,0 0 1 0 0,0 0-1 0 0,0 0 0 0 0,0 0 1 0 0,0 0-1 0 0,0 0 0 0 0,0 0 1 0 0,0 0-1 0 0,0 1 0 0 0,0-1 0 0 0,0 0 1 0 0,0 1-1 0 0,0-1 0 0 0,0 0 1 0 0,-1 1-1 0 0,1-1 0 0 0,0 1 0 0 0,0 0 1 0 0,0-1-1 0 0,0 1 0 0 0,-1 0 1 0 0,1-1-1 0 0,0 1 0 0 0,-1 0 1 0 0,1 0-1 0 0,0 0 44 0 0,31 57-3794 0 0,-29-53 3558 0 0,5 10-480 0 0</inkml:trace>
  <inkml:trace contextRef="#ctx0" brushRef="#br0" timeOffset="10841.457">4944 1185 1460 0 0,'34'-63'729'0'0,"-29"51"-600"0"0,0 0-1 0 0,1 0 1 0 0,1 0-1 0 0,-1 1 0 0 0,2 0 1 0 0,0 1-1 0 0,0-1 1 0 0,1 1-1 0 0,0 1 1 0 0,1 0-1 0 0,0 0 0 0 0,4-2-128 0 0,-13 11 19 0 0,1-1 0 0 0,-1 1 0 0 0,1 0-1 0 0,-1 0 1 0 0,1-1 0 0 0,-1 1-1 0 0,1 0 1 0 0,-1 0 0 0 0,1 0 0 0 0,-1 1-1 0 0,1-1 1 0 0,-1 0 0 0 0,0 1 0 0 0,1-1-1 0 0,-1 0 1 0 0,1 1 0 0 0,-1 0 0 0 0,0-1-1 0 0,1 1 1 0 0,-1 0 0 0 0,0 0 0 0 0,0-1-1 0 0,1 1 1 0 0,-1 0 0 0 0,0 0-1 0 0,0 1 1 0 0,0-1 0 0 0,0 0 0 0 0,0 0-1 0 0,0 0 1 0 0,-1 1 0 0 0,1-1 0 0 0,0 0-1 0 0,-1 1 1 0 0,1-1 0 0 0,-1 0 0 0 0,1 1-1 0 0,-1-1 1 0 0,0 1 0 0 0,1-1 0 0 0,-1 1-1 0 0,0 0-18 0 0,16 70 455 0 0,-16-70-401 0 0,3 7 51 0 0,-1 1-1 0 0,-1-1 1 0 0,0 0 0 0 0,0 1 0 0 0,-1-1 0 0 0,0 1-1 0 0,0-1 1 0 0,-1 1 0 0 0,-1-1 0 0 0,1 0 0 0 0,-2 0 0 0 0,1 1-1 0 0,-1-1 1 0 0,0-1 0 0 0,-1 1 0 0 0,0 0 0 0 0,-1-1-1 0 0,1 0 1 0 0,-2 0 0 0 0,-4 6-105 0 0,-27-29-3566 0 0,25-3 2354 0 0</inkml:trace>
  <inkml:trace contextRef="#ctx0" brushRef="#br0" timeOffset="11106.876">5284 812 1944 0 0,'-3'2'201'0'0,"0"0"0"0"0,-1 1 0 0 0,1 0 1 0 0,0 0-1 0 0,0 0 0 0 0,1 0 0 0 0,-1 0 0 0 0,1 0 0 0 0,-1 1 0 0 0,1-1 0 0 0,0 1 0 0 0,0 0 0 0 0,1 0 1 0 0,-1 0-1 0 0,1 0 0 0 0,0 0 0 0 0,0 0 0 0 0,0 0 0 0 0,0 0 0 0 0,1 0 0 0 0,0 1-201 0 0,30 133 2222 0 0,86 101-477 0 0,-116-236-1896 0 0,1 0 0 0 0,-1 1 0 0 0,0-1 0 0 0,0 0 0 0 0,0 1 0 0 0,0-1-1 0 0,-1 0 1 0 0,1 0 0 0 0,-1 1 0 0 0,0-1 0 0 0,0 0 0 0 0,0 0 0 0 0,-1 0 0 0 0,1 0 0 0 0,-1 0 0 0 0,1 0-1 0 0,-1 0 1 0 0,0-1 0 0 0,0 1 0 0 0,0-1 0 0 0,0 1 0 0 0,-1-1 0 0 0,1 0 0 0 0,-1 1 0 0 0,1-1-1 0 0,-1-1 1 0 0,0 1 0 0 0,0 0 0 0 0,0-1 0 0 0,0 1 0 0 0,0-1 0 0 0,0 0 0 0 0,0 0 0 0 0,0 0-1 0 0,0-1 1 0 0,-1 1 0 0 0,1-1 0 0 0,0 1 0 0 0,-1-1 0 0 0,1 0 0 0 0,0 0 0 0 0,-1-1 0 0 0,1 1-1 0 0,0-1 1 0 0,-1 0 151 0 0,-13 1-1242 0 0</inkml:trace>
  <inkml:trace contextRef="#ctx0" brushRef="#br0" timeOffset="12057.841">5216 1094 2440 0 0,'59'-25'3738'0'0,"296"-83"-1914"0"0,-355 107-1850 0 0,-1 1 1 0 0,1 0-1 0 0,0-1 1 0 0,-1 1-1 0 0,1-1 1 0 0,0 1-1 0 0,0 0 0 0 0,-1-1 1 0 0,1 1-1 0 0,0-1 1 0 0,0 1-1 0 0,0-1 1 0 0,0 1-1 0 0,-1 0 0 0 0,1-1 1 0 0,0 1-1 0 0,0-1 1 0 0,0 1-1 0 0,0-1 1 0 0,0 1-1 0 0,0-1 0 0 0,0 1 1 0 0,0-1-1 0 0,1 1 1 0 0,-1-1-1 0 0,0 1 1 0 0,0-1-1 0 0,0 1 0 0 0,0-1 1 0 0,1 1-1 0 0,-1 0 1 0 0,0-1-1 0 0,0 1 1 0 0,1-1-1 0 0,-1 1 0 0 0,0 0 1 0 0,1-1-1 0 0,-1 1 1 0 0,0 0-1 0 0,1-1 1 0 0,-1 1-1 0 0,0 0 0 0 0,1 0 1 0 0,-1-1-1 0 0,1 1 1 0 0,-1 0-1 0 0,1 0 1 0 0,-1 0-1 0 0,1-1 26 0 0,-47-4-748 0 0,33 5 775 0 0,-1 1 1 0 0,1 0 0 0 0,-1 1 0 0 0,1 1 0 0 0,-1 0 0 0 0,1 1 0 0 0,0 0 0 0 0,1 1 0 0 0,-1 0 0 0 0,1 1-1 0 0,0 0 1 0 0,0 1 0 0 0,-7 6-28 0 0,18-12 27 0 0,0-1 0 0 0,0 1 0 0 0,1 0 0 0 0,-1-1 0 0 0,0 1 0 0 0,1 0 0 0 0,-1-1 0 0 0,1 1 0 0 0,-1 0 0 0 0,0 0 0 0 0,1-1 0 0 0,0 1-1 0 0,-1 0 1 0 0,1 0 0 0 0,-1 0 0 0 0,1 0 0 0 0,0 0 0 0 0,0 0 0 0 0,0 0 0 0 0,-1-1 0 0 0,1 1 0 0 0,0 0 0 0 0,0 0 0 0 0,0 0 0 0 0,0 0 0 0 0,0 0 0 0 0,1 0 0 0 0,-1 0 0 0 0,0 0-1 0 0,0 0 1 0 0,1 0 0 0 0,-1-1 0 0 0,0 1 0 0 0,1 0 0 0 0,-1 0 0 0 0,1 0 0 0 0,-1 0 0 0 0,1-1 0 0 0,0 1 0 0 0,-1 0 0 0 0,1-1 0 0 0,0 1 0 0 0,-1 0 0 0 0,1-1 0 0 0,0 1 0 0 0,0-1 0 0 0,-1 1-1 0 0,1-1 1 0 0,0 1 0 0 0,0-1 0 0 0,0 0 0 0 0,0 1 0 0 0,0-1 0 0 0,0 0 0 0 0,-1 0 0 0 0,1 0 0 0 0,1 1-27 0 0,56 14 300 0 0,-45-15-315 0 0,-1-1-1 0 0,1 0 1 0 0,0-1-1 0 0,-1-1 1 0 0,1 0-1 0 0,-1 0 1 0 0,0-1-1 0 0,0 0 1 0 0,0-1-1 0 0,0-1 1 0 0,-1 0-1 0 0,0-1 1 0 0,0 0-1 0 0,-1 0 1 0 0,0-1-1 0 0,3-3 16 0 0,-11 10 4 0 0,-1 0-1 0 0,0 0 0 0 0,0 0 1 0 0,1 1-1 0 0,-1-1 1 0 0,1 1-1 0 0,-1-1 0 0 0,0 1 1 0 0,1-1-1 0 0,-1 1 0 0 0,1 0 1 0 0,-1 0-1 0 0,1 0 1 0 0,-1-1-1 0 0,1 1 0 0 0,-1 1 1 0 0,1-1-1 0 0,-1 0 0 0 0,1 0 1 0 0,-1 1-1 0 0,0-1 1 0 0,1 0-1 0 0,-1 1 0 0 0,1 0 1 0 0,-1-1-1 0 0,0 1 0 0 0,0 0 1 0 0,1-1-1 0 0,-1 1 0 0 0,0 0 1 0 0,0 0-1 0 0,0 0 1 0 0,0 0-1 0 0,0 0 0 0 0,0 1 1 0 0,0-1-1 0 0,0 0 0 0 0,0 0 1 0 0,-1 1-1 0 0,1-1 1 0 0,0 0-1 0 0,-1 1 0 0 0,1-1 1 0 0,-1 0-1 0 0,1 1 0 0 0,-1-1 1 0 0,0 1-1 0 0,0-1 0 0 0,0 1 1 0 0,0-1-1 0 0,0 1 1 0 0,0-1-1 0 0,0 1 0 0 0,0-1 1 0 0,0 1-1 0 0,-1-1 0 0 0,1 2-3 0 0,29 98 1037 0 0,-29-101-887 0 0,-5-25 520 0 0,2 11-668 0 0,2-1-1 0 0,0 0 1 0 0,1 1 0 0 0,0-1-1 0 0,1 0 1 0 0,1 1-1 0 0,0-1 1 0 0,1 1 0 0 0,1-1-1 0 0,0 1 1 0 0,1 0-1 0 0,0 1 1 0 0,1-1-2 0 0,-5 13-14 0 0,-1 0 1 0 0,1 1 0 0 0,-1-1-1 0 0,1 0 1 0 0,-1 0-1 0 0,1 0 1 0 0,0 1-1 0 0,-1-1 1 0 0,1 0-1 0 0,0 1 1 0 0,0-1-1 0 0,-1 0 1 0 0,1 1-1 0 0,0-1 1 0 0,0 1-1 0 0,0 0 1 0 0,0-1-1 0 0,0 1 1 0 0,0 0 0 0 0,0-1-1 0 0,0 1 1 0 0,0 0-1 0 0,0 0 1 0 0,-1 0-1 0 0,1 0 1 0 0,0 0-1 0 0,0 0 1 0 0,0 0-1 0 0,0 0 1 0 0,0 0-1 0 0,0 0 1 0 0,0 1-1 0 0,0-1 1 0 0,0 0 0 0 0,0 1-1 0 0,0-1 1 0 0,0 1-1 0 0,0-1 1 0 0,-1 1-1 0 0,1-1 1 0 0,0 1-1 0 0,0-1 1 0 0,0 1-1 0 0,-1 0 1 0 0,1-1-1 0 0,0 1 1 0 0,-1 0-1 0 0,1 0 1 0 0,-1 0 0 0 0,1 0-1 0 0,-1-1 1 0 0,1 1-1 0 0,-1 0 1 0 0,0 0-1 0 0,1 0 1 0 0,-1 0-1 0 0,0 0 1 0 0,0 0-1 0 0,0 0 1 0 0,0 0-1 0 0,0 0 1 0 0,0 0-1 0 0,0 1 14 0 0,26 65-87 0 0,-10 45 680 0 0,-1-159 419 0 0,38-136-1684 0 0,-48 173-871 0 0,-1 0-3494 0 0,-4 9 3775 0 0</inkml:trace>
  <inkml:trace contextRef="#ctx0" brushRef="#br0" timeOffset="12621.351">5960 935 1036 0 0,'30'-5'4061'0'0,"18"-22"-3366"0"0,-46 25-510 0 0,85-48 982 0 0,-191 126-564 0 0,105-74-590 0 0,0-1 1 0 0,1 1-1 0 0,-1-1 0 0 0,0 1 0 0 0,1-1 0 0 0,-1 0 0 0 0,1 0 0 0 0,-1 1 0 0 0,1-1 0 0 0,0 0 0 0 0,0-1 0 0 0,-1 1 0 0 0,1 0 0 0 0,0 0 1 0 0,0-1-1 0 0,0 1 0 0 0,0-1 0 0 0,0 0 0 0 0,0 1 0 0 0,-1-1 0 0 0,1 0 0 0 0,0 0 0 0 0,0 0 0 0 0,0-1 0 0 0,0 1 0 0 0,0 0 0 0 0,0-1 1 0 0,0 1-1 0 0,0-1-13 0 0,-1 1 4 0 0,190-44 145 0 0,-133 25-223 0 0,-57 19 106 0 0,-1 0-27 0 0,2 18-31 0 0,-49 105 676 0 0,50-120-628 0 0,-1 0 0 0 0,1 0 0 0 0,0-1 1 0 0,0 1-1 0 0,0 0 0 0 0,0-1 0 0 0,0 0 0 0 0,0 0 0 0 0,1 0 1 0 0,-1 0-1 0 0,1 0 0 0 0,-1-1 0 0 0,1 1 0 0 0,0-1 0 0 0,0 0 1 0 0,0 0-1 0 0,-1-1 0 0 0,1 1 0 0 0,0-1 0 0 0,0 0 0 0 0,0 0 1 0 0,0 0-1 0 0,0 0 0 0 0,0-1 0 0 0,0 1 0 0 0,0-1 1 0 0,3-1-23 0 0,5 0 7 0 0,0 0 1 0 0,1-1 0 0 0,-1 0 0 0 0,0 0 0 0 0,0-1 0 0 0,-1-1-1 0 0,0 0 1 0 0,1-1 0 0 0,-1 0 0 0 0,-1-1 0 0 0,0 0 0 0 0,0 0-1 0 0,0-1 1 0 0,-1-1 0 0 0,0 1 0 0 0,0-2 0 0 0,-1 1 0 0 0,0-1 0 0 0,-1 0-1 0 0,0-1 1 0 0,-1 1 0 0 0,0-1 0 0 0,-1-1 0 0 0,0 1 0 0 0,3-10-8 0 0,-10 7-63 0 0,-1 0 0 0 0,0 0 1 0 0,-1 1-1 0 0,-1-1 0 0 0,0 1 1 0 0,0 0-1 0 0,-1 1 1 0 0,-1-1-1 0 0,0 1 0 0 0,-1 1 1 0 0,0-1-1 0 0,-1 1 1 0 0,0 0-1 0 0,-1 1 0 0 0,0 0 1 0 0,0 1-1 0 0,-1 0 1 0 0,-1 1-1 0 0,1 0 0 0 0,-1 1 1 0 0,0 0-1 0 0,-1 0 0 0 0,0 2 1 0 0,0 0-1 0 0,-8-2 63 0 0,-70-48-4073 0 0,78 44 3012 0 0,6-2 31 0 0</inkml:trace>
  <inkml:trace contextRef="#ctx0" brushRef="#br0" timeOffset="12960.346">6837 24 1404 0 0,'42'71'3725'0'0,"-18"-16"-3203"0"0,-3 1 0 0 0,-2 1 0 0 0,-3 0 0 0 0,-3 2 0 0 0,-2 0 0 0 0,-2 0 0 0 0,-3 0 1 0 0,-3 1-1 0 0,-3 23-522 0 0,0-48 124 0 0,-2 0 0 0 0,-1 1 0 0 0,-2-1 0 0 0,-1 0 1 0 0,-2-1-1 0 0,-1 1 0 0 0,-5 7-124 0 0,3-9-11 0 0,-1 0 0 0 0,-1-1 1 0 0,-2-1-1 0 0,-1 0 0 0 0,-2-1 0 0 0,0 0 0 0 0,-2-2 1 0 0,-20 22 10 0 0,19-27-471 0 0,0-1 0 0 0,-2-1 0 0 0,0-1 0 0 0,-2 0 0 0 0,0-2 0 0 0,-1-2 0 0 0,-1 0 0 0 0,0-1 0 0 0,-1-2 1 0 0,0-1-1 0 0,-1-1 0 0 0,-1-1 0 0 0,0-2 0 0 0,0-1 0 0 0,-15 1 471 0 0,-41 1-1343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29:3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25604 668 1048 0 0,'14'-2'1668'0'0,"23"-36"-8"0"0,-74 46-475 0 0,15 0-1069 0 0,1 2 1 0 0,0 0 0 0 0,0 2 0 0 0,1 0 0 0 0,0 1 0 0 0,1 1 0 0 0,1 1 0 0 0,0 0 0 0 0,1 2 0 0 0,-1 2-117 0 0,15-16 36 0 0,0 1 0 0 0,1 0 0 0 0,0 0 0 0 0,-1 0 0 0 0,1 0-1 0 0,0 0 1 0 0,1 0 0 0 0,-1 1 0 0 0,1-1 0 0 0,0 1 0 0 0,0-1 0 0 0,0 1 0 0 0,1-1 0 0 0,-1 1 0 0 0,1-1 0 0 0,0 1-1 0 0,1 0 1 0 0,-1-1 0 0 0,1 1 0 0 0,0-1 0 0 0,0 1 0 0 0,0-1 0 0 0,1 0 0 0 0,-1 1 0 0 0,1-1 0 0 0,0 0 0 0 0,0 0 0 0 0,1 0-1 0 0,1 3-35 0 0,102 103 873 0 0,-70-79-742 0 0,-26-23-128 0 0,0 1-1 0 0,-1-1 0 0 0,0 2 1 0 0,0-1-1 0 0,-1 1 0 0 0,-1 0 1 0 0,0 1-1 0 0,0 0 0 0 0,-1 0 1 0 0,0 0-1 0 0,-1 1 0 0 0,4 11-2 0 0,-11-18-70 0 0,0 1 0 0 0,0-1-1 0 0,0 0 1 0 0,-1 0-1 0 0,0 0 1 0 0,0 0 0 0 0,0 0-1 0 0,-1-1 1 0 0,1 1-1 0 0,-1-1 1 0 0,0 0-1 0 0,0 0 1 0 0,-1 0 0 0 0,1-1-1 0 0,-1 1 1 0 0,0-1-1 0 0,0 0 1 0 0,0 0 0 0 0,0-1-1 0 0,0 0 1 0 0,-1 0-1 0 0,1 0 1 0 0,-1 0 0 0 0,1-1-1 0 0,-1 0 1 0 0,0 0-1 0 0,0-1 1 0 0,1 1-1 0 0,-1-1 1 0 0,0-1 0 0 0,-1 1 70 0 0,1 0-139 0 0,0 1-1 0 0,0-1 1 0 0,1-1 0 0 0,-1 1 0 0 0,0-1 0 0 0,0 0 0 0 0,1 0 0 0 0,-1 0 0 0 0,1-1 0 0 0,-1 0 0 0 0,1 0 0 0 0,0-1 0 0 0,0 1 0 0 0,0-1 0 0 0,0 0-1 0 0,0 0 1 0 0,0-1 0 0 0,1 0 0 0 0,0 1 0 0 0,0-1 0 0 0,0-1 0 0 0,-1 0 139 0 0,-13-20-1417 0 0</inkml:trace>
  <inkml:trace contextRef="#ctx0" brushRef="#br0" timeOffset="290.762">26028 688 1580 0 0,'11'-7'3031'0'0,"-9"7"-49"0"0,-13 22-2562 0 0,2-3-323 0 0,2 0 1 0 0,0 0-1 0 0,1 1 0 0 0,2-1 1 0 0,0 1-1 0 0,0 1 0 0 0,2-1 1 0 0,1 0-1 0 0,0 1 1 0 0,2-1-1 0 0,0 0 0 0 0,1 1 1 0 0,4 13-98 0 0,58 144-218 0 0,-64-176 72 0 0,0 1 0 0 0,0-1 0 0 0,0 0-1 0 0,0 0 1 0 0,-1 0 0 0 0,1 0 0 0 0,0 0 0 0 0,-1 0 0 0 0,0 0 0 0 0,1 0 0 0 0,-1 0 0 0 0,0-1-1 0 0,0 1 1 0 0,0 0 0 0 0,0 0 0 0 0,-1-1 0 0 0,1 1 0 0 0,0-1 0 0 0,-1 1 0 0 0,1-1 0 0 0,-1 1-1 0 0,1-1 1 0 0,-1 0 0 0 0,0 0 0 0 0,0 0 0 0 0,1 0 0 0 0,-1 0 0 0 0,0 0 0 0 0,0 0 0 0 0,0-1-1 0 0,0 1 1 0 0,0 0 0 0 0,0-1 0 0 0,0 0 0 0 0,0 0 0 0 0,0 1 0 0 0,0-1 0 0 0,0 0 0 0 0,0-1-1 0 0,-1 1 1 0 0,-1-1 146 0 0,-20 2-1226 0 0</inkml:trace>
  <inkml:trace contextRef="#ctx0" brushRef="#br0" timeOffset="878.275">25713 1010 1356 0 0,'-13'-4'4284'0'0,"33"-7"-3117"0"0,34-8-832 0 0,14 4-42 0 0,0 3-1 0 0,1 3 1 0 0,0 3-1 0 0,27 2-292 0 0,-1-1 42 0 0,-95 6-43 0 0,-1-1 0 0 0,1 1 0 0 0,0 0 0 0 0,0-1 0 0 0,0 1-1 0 0,-1 0 1 0 0,1 0 0 0 0,0-1 0 0 0,0 1 0 0 0,0 0 0 0 0,0-1 0 0 0,0 1 0 0 0,1 0-1 0 0,-1-1 1 0 0,0 1 0 0 0,0 0 0 0 0,0-1 0 0 0,0 1 0 0 0,1 0 0 0 0,-1-1 0 0 0,0 1 0 0 0,1 0-1 0 0,-1-1 1 0 0,1 1 0 0 0,-1-1 0 0 0,0 1 0 0 0,1-1 0 0 0,-1 1 0 0 0,1-1 0 0 0,0 1 0 0 0,-1-1-1 0 0,1 0 1 0 0,-1 1 0 0 0,1-1 0 0 0,-1 0 0 0 0,1 1 0 0 0,0-1 0 0 0,-1 0 0 0 0,1 0-1 0 0,0 1 1 0 0,-1-1 0 0 0,1 0 0 0 0,0 0 0 0 0,0 0 0 0 0,-1 0 0 0 0,1 0 0 0 0,0 0 0 0 0,-1 0-1 0 0,1 0 1 0 0,0 0 0 0 0,-1 0 0 0 0,1-1 0 0 0,0 1 0 0 0,-1 0 0 0 0,1-1 1 0 0,-56 44-214 0 0,39-34 220 0 0,1 2 1 0 0,1 0-1 0 0,0 0 1 0 0,1 2 0 0 0,0 0-1 0 0,1 0 1 0 0,0 1-1 0 0,1 0 1 0 0,-1 3-7 0 0,40-13 520 0 0,14-12-452 0 0,0-1 0 0 0,-1-3-1 0 0,-1-1 1 0 0,0-2 0 0 0,20-11-68 0 0,-73 80-260 0 0,13-53 199 0 0,47 21-9 0 0,-29-21-339 0 0,-1-2-1 0 0,1 0 1 0 0,-1-2-1 0 0,0 1 0 0 0,0-2 1 0 0,0 0-1 0 0,0-1 1 0 0,-1-1-1 0 0,0-1 1 0 0,0 0-1 0 0,0-1 1 0 0,5-4 409 0 0,7-4-1336 0 0,-1-3-24 0 0</inkml:trace>
  <inkml:trace contextRef="#ctx0" brushRef="#br0" timeOffset="1127.473">26854 667 1256 0 0,'22'-108'8611'0'0,"-44"163"-7420"0"0,21-35-1189 0 0,0 0 0 0 0,1 0 0 0 0,1 1 0 0 0,1-1 0 0 0,1 0 1 0 0,1 0-1 0 0,0 0 0 0 0,1-1 0 0 0,2 1 0 0 0,0-1 0 0 0,8 15-2 0 0,26 88-2305 0 0,-40-72-3033 0 0,-16-38 4184 0 0</inkml:trace>
  <inkml:trace contextRef="#ctx0" brushRef="#br0" timeOffset="1376.538">26585 886 1700 0 0,'5'0'620'0'0,"-2"1"-204"0"0,5 1 64 0 0,16-2-84 0 0,-13 0-76 0 0,8 0 40 0 0,5 0-44 0 0,3 0-380 0 0,29-12-120 0 0,-25 7-276 0 0,2 2-360 0 0,-1 3-436 0 0</inkml:trace>
  <inkml:trace contextRef="#ctx0" brushRef="#br0" timeOffset="1700.186">26972 881 1676 0 0,'37'12'2592'0'0,"197"-4"128"0"0,-225-8-2665 0 0,-1 1 0 0 0,1-1-1 0 0,0-1 1 0 0,0 0 0 0 0,0 0 0 0 0,-1-1 0 0 0,1 0 0 0 0,0-1-1 0 0,-1 1 1 0 0,0-2 0 0 0,0 1 0 0 0,0-1 0 0 0,0 0-1 0 0,0-1 1 0 0,-1 0 0 0 0,0 0 0 0 0,0 0 0 0 0,5-6-55 0 0,-12 9-4 0 0,0 0 0 0 0,0 0 0 0 0,0 0 0 0 0,0 0 1 0 0,0 0-1 0 0,-1 0 0 0 0,1 0 0 0 0,-1 0 0 0 0,1 1 1 0 0,-1-1-1 0 0,0 0 0 0 0,0 0 0 0 0,0 1 0 0 0,0-1 0 0 0,0 0 1 0 0,0 1-1 0 0,0-1 0 0 0,0 1 0 0 0,-1-1 0 0 0,1 1 1 0 0,-1 0-1 0 0,1 0 0 0 0,-1-1 0 0 0,1 1 0 0 0,-1 0 0 0 0,0 0 1 0 0,1 1-1 0 0,-1-1 0 0 0,0 0 0 0 0,0 1 0 0 0,0-1 1 0 0,0 1-1 0 0,0-1 4 0 0,-11-3 1 0 0,1 0 1 0 0,-1 1-1 0 0,-1 0 1 0 0,1 1-1 0 0,0 1 1 0 0,-1 0-1 0 0,1 1 0 0 0,0 0 1 0 0,-1 1-1 0 0,1 0 1 0 0,0 2-1 0 0,0-1 1 0 0,-5 3-2 0 0,12-4 13 0 0,-1 0-1 0 0,1 1 1 0 0,0 0 0 0 0,0 0-1 0 0,0 1 1 0 0,1-1 0 0 0,-1 1-1 0 0,1 0 1 0 0,-1 1 0 0 0,1 0 0 0 0,0-1-1 0 0,0 2 1 0 0,1-1 0 0 0,-1 0-1 0 0,1 1 1 0 0,0 0 0 0 0,0 0-1 0 0,0 0 1 0 0,1 1 0 0 0,0-1 0 0 0,0 1-1 0 0,0 0 1 0 0,1-1 0 0 0,0 1-1 0 0,0 1 1 0 0,0-1 0 0 0,1 0-1 0 0,-1 5-12 0 0,4-2 29 0 0,0 0-1 0 0,0 0 0 0 0,1 0 0 0 0,0 0 0 0 0,1-1 1 0 0,0 1-1 0 0,0-1 0 0 0,1 0 0 0 0,0 0 1 0 0,0 0-1 0 0,1-1 0 0 0,0 0 0 0 0,5 5-28 0 0,1 0-82 0 0,1-1 0 0 0,1-1 0 0 0,-1 0 0 0 0,2-1 0 0 0,-1-1 1 0 0,1 0-1 0 0,0-1 0 0 0,1 0 0 0 0,0-1 0 0 0,1-1 82 0 0,100 15-4089 0 0,-97-23 2755 0 0,10-11 34 0 0</inkml:trace>
  <inkml:trace contextRef="#ctx0" brushRef="#br0" timeOffset="2321.439">27620 742 1028 0 0,'25'128'4314'0'0,"-10"128"-1745"0"0,-26-267-1997 0 0,21-152-264 0 0,-6 144-309 0 0,24-37-1082 0 0,-3 106 359 0 0,14 101 127 0 0,34-379 1423 0 0,-71 228-812 0 0,1-1 1 0 0,-1 1-1 0 0,1 0 0 0 0,-1 0 0 0 0,1 0 1 0 0,-1 0-1 0 0,1 0 0 0 0,0 1 0 0 0,-1-1 1 0 0,0 1-1 0 0,1 0 0 0 0,-1 0 0 0 0,1 0 1 0 0,-1 0-1 0 0,0 0 0 0 0,0 0 0 0 0,1 0 1 0 0,-1 1-1 0 0,0-1 0 0 0,0 1 0 0 0,0 0 1 0 0,-1-1-1 0 0,1 1 0 0 0,0 0 0 0 0,-1 0 1 0 0,1 0-1 0 0,-1 0 0 0 0,1 1 0 0 0,-1-1 1 0 0,0 0-1 0 0,0 0 0 0 0,0 1 0 0 0,-1-1 1 0 0,1 1-1 0 0,0-1 0 0 0,-1 1 0 0 0,1-1 1 0 0,-1 3-15 0 0,6 4 15 0 0,-4-5-125 0 0,80 114 372 0 0,-42-73-5360 0 0,-40-45 3607 0 0</inkml:trace>
  <inkml:trace contextRef="#ctx0" brushRef="#br0" timeOffset="2692.807">28031 1037 1756 0 0,'85'-19'3464'0'0,"-56"10"-3063"0"0,-11 5-172 0 0,-1-1-1 0 0,1-1 1 0 0,-1 0-1 0 0,-1-1 1 0 0,1-1-1 0 0,-2-1 1 0 0,1 0-1 0 0,-1-1 1 0 0,10-9-229 0 0,-24 18 12 0 0,0 1 0 0 0,0-1 0 0 0,-1 0 0 0 0,1 0 1 0 0,0 0-1 0 0,-1 0 0 0 0,1 0 0 0 0,0 0 0 0 0,-1 0 0 0 0,1 0 0 0 0,-1 0 0 0 0,0 0 0 0 0,1 0 0 0 0,-1 0 1 0 0,0 0-1 0 0,0 0 0 0 0,1 0 0 0 0,-1-1 0 0 0,0 1 0 0 0,0 0 0 0 0,0 0 0 0 0,0 0 0 0 0,-1 0 0 0 0,1 0 1 0 0,0-1-1 0 0,0 1 0 0 0,-1 0 0 0 0,1 0 0 0 0,-1 0 0 0 0,1 0 0 0 0,-1 0 0 0 0,1 0 0 0 0,-1 0 0 0 0,1 0 1 0 0,-1 0-1 0 0,0 0 0 0 0,0 1 0 0 0,1-1 0 0 0,-1 0 0 0 0,0 0 0 0 0,0 1 0 0 0,0-1 0 0 0,0 0 0 0 0,0 1 1 0 0,0-1-1 0 0,0 1 0 0 0,0-1 0 0 0,0 1 0 0 0,0 0 0 0 0,0-1 0 0 0,-1 1 0 0 0,1 0 0 0 0,0 0 0 0 0,0 0 1 0 0,0 0-1 0 0,0 0 0 0 0,0 0 0 0 0,0 0 0 0 0,-1 0-12 0 0,-73-12 111 0 0,66 12-110 0 0,0 1-1 0 0,0-1 1 0 0,0 2 0 0 0,0-1 0 0 0,0 2 0 0 0,0-1 0 0 0,0 1-1 0 0,0 0 1 0 0,1 1 0 0 0,0 0 0 0 0,0 0 0 0 0,0 1 0 0 0,0 0 0 0 0,0 0-1 0 0,1 1 1 0 0,0 0 0 0 0,1 0 0 0 0,-1 1 0 0 0,1 0 0 0 0,0 0-1 0 0,1 0 1 0 0,-1 1 0 0 0,2 0 0 0 0,-1 0 0 0 0,1 0 0 0 0,0 1-1 0 0,1-1 1 0 0,0 1 0 0 0,0 0 0 0 0,1 0 0 0 0,0 1-1 0 0,3-5-12 0 0,0 0 1 0 0,0-1-1 0 0,1 1 1 0 0,0-1-1 0 0,0 1 0 0 0,0-1 1 0 0,1 0-1 0 0,-1 0 1 0 0,1 0-1 0 0,0 0 1 0 0,0 0-1 0 0,0 0 1 0 0,1-1-1 0 0,-1 0 0 0 0,1 0 1 0 0,0 0-1 0 0,0 0 1 0 0,0 0-1 0 0,0-1 1 0 0,0 0-1 0 0,1 0 1 0 0,-1 0-1 0 0,1 0 0 0 0,-1-1 1 0 0,1 1-1 0 0,0-1 1 0 0,0 0-1 0 0,1-1 12 0 0,91 2-3779 0 0,-61-17 2681 0 0,-11 3 42 0 0</inkml:trace>
  <inkml:trace contextRef="#ctx0" brushRef="#br0" timeOffset="3283.639">28409 926 1540 0 0,'8'34'3410'0'0,"6"64"-1771"0"0,10-143-681 0 0,3-10-688 0 0,-27 55-300 0 0,0 45-151 0 0,32 115 266 0 0,-30-155-81 0 0,1-1 0 0 0,-1 0 1 0 0,1 1-1 0 0,0-1 1 0 0,0-1-1 0 0,0 1 0 0 0,1 0 1 0 0,-1-1-1 0 0,1 1 1 0 0,0-1-1 0 0,0 0 0 0 0,0-1 1 0 0,1 1-1 0 0,-1-1 1 0 0,0 1-1 0 0,1-1 0 0 0,0-1 1 0 0,-1 1-1 0 0,1-1 1 0 0,0 1-1 0 0,0-1 0 0 0,0-1 1 0 0,0 1-1 0 0,0-1 1 0 0,0 0-1 0 0,0 0 0 0 0,0 0 1 0 0,0-1-1 0 0,0 0 1 0 0,0 0-1 0 0,0 0 0 0 0,0 0-4 0 0,12-5-53 0 0,-1 0 0 0 0,0-2 0 0 0,0 1 0 0 0,-1-2 0 0 0,0 0 0 0 0,-1-1-1 0 0,1 0 1 0 0,-2-1 0 0 0,0-1 0 0 0,0 0 0 0 0,-1-1 0 0 0,0 0 0 0 0,-1-1 0 0 0,-1 0-1 0 0,0-1 1 0 0,-1 0 0 0 0,-1 0 0 0 0,0-1 0 0 0,-1 0 0 0 0,-1 0 0 0 0,0-1-1 0 0,-2 0 1 0 0,1 0 0 0 0,-2 0 0 0 0,-1 0 0 0 0,0-1 0 0 0,-1 1 0 0 0,0-1 0 0 0,-2-2 53 0 0,3-2 194 0 0,-1 1 0 0 0,0 0 0 0 0,-2-1 0 0 0,-1 1 0 0 0,0 0 0 0 0,-2 0 0 0 0,0 0 0 0 0,-2 0 0 0 0,0 1 0 0 0,-1-1 0 0 0,-1 2 0 0 0,-1-1 0 0 0,0 1 0 0 0,-8-9-194 0 0,17 28 13 0 0,1 1 0 0 0,-1-1-1 0 0,0 1 1 0 0,0-1-1 0 0,0 1 1 0 0,0 0-1 0 0,0-1 1 0 0,0 1-1 0 0,1-1 1 0 0,-2 1 0 0 0,1 0-1 0 0,0-1 1 0 0,0 1-1 0 0,0-1 1 0 0,0 1-1 0 0,0 0 1 0 0,0-1-1 0 0,-1 1 1 0 0,1-1 0 0 0,0 1-1 0 0,0-1 1 0 0,-1 1-1 0 0,1-1 1 0 0,0 1-1 0 0,-1-1 1 0 0,1 1-1 0 0,-1-1 1 0 0,1 1 0 0 0,0-1-1 0 0,-1 0 1 0 0,1 1-1 0 0,-1-1 1 0 0,1 0-1 0 0,-1 1 1 0 0,1-1-1 0 0,-1 0 1 0 0,0 0 0 0 0,1 1-1 0 0,-1-1 1 0 0,1 0-1 0 0,-1 0 1 0 0,1 0-1 0 0,-1 0 1 0 0,0 0-1 0 0,1 0 1 0 0,-1 0 0 0 0,1 0-1 0 0,-1 0 1 0 0,0 0-1 0 0,1 0 1 0 0,-1 0-1 0 0,1 0 1 0 0,-1-1-1 0 0,0 1 1 0 0,1 0 0 0 0,-1 0-1 0 0,1-1 1 0 0,-1 1-1 0 0,1 0 1 0 0,-1-1-1 0 0,1 1 1 0 0,-1 0-1 0 0,1-1 1 0 0,0 1 0 0 0,-1-1-1 0 0,0 1-12 0 0,3 60 179 0 0,67 178 256 0 0,10 59-3063 0 0,-78-294 2497 0 0,-1-1 1 0 0,0 0-1 0 0,0 1 1 0 0,0-1-1 0 0,0 0 0 0 0,0 1 1 0 0,-1-1-1 0 0,1 1 1 0 0,-1-1-1 0 0,1 0 0 0 0,-1 0 1 0 0,0 1-1 0 0,0-1 1 0 0,0 0-1 0 0,0 0 0 0 0,0 0 1 0 0,-1 0-1 0 0,1 0 1 0 0,-1 0-1 0 0,1 0 0 0 0,-1-1 1 0 0,0 1-1 0 0,1 0 1 0 0,-1-1-1 0 0,0 1 0 0 0,0-1 1 0 0,0 0-1 0 0,0 0 1 0 0,0 0-1 0 0,-1 0 0 0 0,1 0 1 0 0,0 0-1 0 0,0 0 1 0 0,-1-1 130 0 0,-13 1-1302 0 0</inkml:trace>
  <inkml:trace contextRef="#ctx0" brushRef="#br0" timeOffset="3533.319">28646 838 1468 0 0,'5'-3'1388'0'0,"12"-3"-312"0"0,6 0-136 0 0,2 0-223 0 0,4 4-121 0 0,5-1-156 0 0,1-1-168 0 0,-18 4-112 0 0,11 0-172 0 0,4 0-4 0 0,4 0-260 0 0,36 12-104 0 0,-38-9-288 0 0,-2 0-485 0 0,-5 1 61 0 0,-8-1-444 0 0</inkml:trace>
  <inkml:trace contextRef="#ctx0" brushRef="#br0" timeOffset="3886.079">29462 263 1844 0 0,'1'-3'159'0'0,"1"1"0"0"0,0-1-1 0 0,0 0 1 0 0,0 1 0 0 0,1-1 0 0 0,-1 1-1 0 0,1 0 1 0 0,-1 0 0 0 0,1 0 0 0 0,0 0-1 0 0,-1 0 1 0 0,1 0 0 0 0,0 1 0 0 0,0-1-1 0 0,0 1 1 0 0,1 0 0 0 0,-1 0 0 0 0,0 0-1 0 0,0 0 1 0 0,1 1 0 0 0,-1-1 0 0 0,0 1-1 0 0,1 0 1 0 0,-1 0 0 0 0,0 0 0 0 0,1 1-1 0 0,-1-1 1 0 0,0 1 0 0 0,0-1 0 0 0,1 1-1 0 0,-1 0 1 0 0,0 1 0 0 0,0-1 0 0 0,0 0-1 0 0,0 1 1 0 0,0 0 0 0 0,0-1 0 0 0,-1 1-1 0 0,1 0 1 0 0,0 0 0 0 0,-1 1 0 0 0,0-1-1 0 0,1 1 1 0 0,-1-1 0 0 0,0 1-159 0 0,83 134 1283 0 0,-69-88-1091 0 0,-3 1 0 0 0,-2 1 0 0 0,-2 0 0 0 0,-2 0 0 0 0,-2 1-1 0 0,-3 0 1 0 0,-2 24-192 0 0,-30 198 306 0 0,24-245-437 0 0,-2 0-1 0 0,-1-1 1 0 0,-1 0 0 0 0,-1 0-1 0 0,-1-1 1 0 0,-1-1 0 0 0,-2 0 0 0 0,-1-1-1 0 0,-17 21 132 0 0,19-29-434 0 0,-1-1-1 0 0,0 0 0 0 0,-1-1 0 0 0,0-1 0 0 0,-2 0 0 0 0,1-2 0 0 0,-2 0 0 0 0,1-1 1 0 0,-2 0-1 0 0,1-2 0 0 0,-1 0 0 0 0,-1-2 0 0 0,-15 4 435 0 0,-122 16-2827 0 0,75-24 1429 0 0</inkml:trace>
  <inkml:trace contextRef="#ctx0" brushRef="#br0" timeOffset="38211.923">25511 2401 1784 0 0,'3'-4'3858'0'0,"-41"197"-1399"0"0,38-190-2425 0 0,0 0-1 0 0,1 0 1 0 0,-1 1 0 0 0,1-1 0 0 0,0 0 0 0 0,0 0-1 0 0,0 0 1 0 0,0 0 0 0 0,1 0 0 0 0,-1 0 0 0 0,1-1 0 0 0,0 1-1 0 0,0 0 1 0 0,0-1 0 0 0,0 1 0 0 0,0-1 0 0 0,0 0 0 0 0,1 1-1 0 0,-1-1 1 0 0,1 0 0 0 0,-1-1 0 0 0,1 1 0 0 0,0 0-1 0 0,0-1 1 0 0,0 0 0 0 0,0 1 0 0 0,0-1 0 0 0,0 0 0 0 0,0 0-1 0 0,0-1 1 0 0,0 1 0 0 0,0-1 0 0 0,1 0 0 0 0,-1 0-1 0 0,0 0 1 0 0,2 0-34 0 0,112-14 553 0 0,-103 10-538 0 0,1-1 0 0 0,-1 0 0 0 0,0-1 0 0 0,-1 0 1 0 0,1-1-1 0 0,-1-1 0 0 0,-1 0 0 0 0,1-1 0 0 0,-1 0 0 0 0,2-3-15 0 0,-66 20-68 0 0,51-8 62 0 0,-1 1 7 0 0,0-1 0 0 0,0 1 0 0 0,0-1 0 0 0,0 1 0 0 0,0 0 1 0 0,0 0-1 0 0,0 0 0 0 0,0 0 0 0 0,0 0 0 0 0,1 1 0 0 0,-1-1 0 0 0,0 0 0 0 0,1 1 0 0 0,-1 0 0 0 0,1-1 0 0 0,-1 1 0 0 0,1 0 0 0 0,0-1 0 0 0,-1 1 0 0 0,1 0 1 0 0,0 0-1 0 0,0 0 0 0 0,1 0 0 0 0,-1 0 0 0 0,0 0 0 0 0,1 1 0 0 0,-1 0-1 0 0,33 9 85 0 0,-14-8-69 0 0,1 0-1 0 0,0-2 1 0 0,0 0-1 0 0,-1-1 0 0 0,1-1 1 0 0,0 0-1 0 0,0-2 1 0 0,0 0-1 0 0,17-5-15 0 0,19 0-25 0 0,85-25-235 0 0,-135 30 237 0 0,-1 1 0 0 0,1-1 0 0 0,0 0 0 0 0,-1 0 0 0 0,1 0 0 0 0,-1-1 0 0 0,0 0 0 0 0,1 1 1 0 0,-1-2-1 0 0,-1 1 0 0 0,1 0 0 0 0,0-1 0 0 0,-1 1 0 0 0,0-1 0 0 0,0 0 0 0 0,0 0 0 0 0,0-1 0 0 0,0 1 1 0 0,-1 0-1 0 0,0-1 0 0 0,0 0 0 0 0,0 1 0 0 0,-1-1 0 0 0,1 0 0 0 0,-1 0 0 0 0,0-5 23 0 0,-5-3 37 0 0,0 0-1 0 0,-1 0 1 0 0,-1 0 0 0 0,0 0-1 0 0,0 1 1 0 0,-2 0 0 0 0,1 0-1 0 0,-1 1 1 0 0,-1 0 0 0 0,0 1-1 0 0,-1-1 1 0 0,0 2-1 0 0,0 0 1 0 0,-1 0 0 0 0,-10-6-37 0 0,15 10 49 0 0,-38-37 286 0 0,44 42-351 0 0,0 0 3 0 0,59-18-642 0 0,-52 16 688 0 0,0-1 1 0 0,-1 1 0 0 0,1-1 0 0 0,-1 0 0 0 0,1-1 0 0 0,-1 0 0 0 0,0 0 0 0 0,-1 0-1 0 0,1-1 1 0 0,-1 1 0 0 0,0-1 0 0 0,0-1 0 0 0,0 1 0 0 0,-1-1 0 0 0,1 0 0 0 0,-1 0 0 0 0,-1 0-1 0 0,1 0 1 0 0,-1-1 0 0 0,0 1 0 0 0,-1-1 0 0 0,1-3-34 0 0,19-36 1209 0 0,-22 46-1199 0 0,-3 23 40 0 0,-5 45-12 0 0,-3 214-42 0 0,40-89 89 0 0,-29-192-85 0 0,1 0 0 0 0,-1 0 1 0 0,1 0-1 0 0,-1 0 0 0 0,1 0 0 0 0,-1-1 0 0 0,1 1 1 0 0,0 0-1 0 0,0 0 0 0 0,-1 0 0 0 0,1-1 0 0 0,0 1 1 0 0,0 0-1 0 0,0-1 0 0 0,0 1 0 0 0,0-1 0 0 0,0 1 0 0 0,0-1 1 0 0,0 1-1 0 0,0-1 0 0 0,0 0 0 0 0,0 1 0 0 0,0-1 1 0 0,0 0-1 0 0,0 0 0 0 0,0 0 0 0 0,0 0 0 0 0,0 0 1 0 0,0 0-1 0 0,0 0 0 0 0,1 0 0 0 0,-1-1 0 0 0,0 1 1 0 0,0 0-1 0 0,0-1 0 0 0,0 1 0 0 0,0 0 0 0 0,0-1 0 0 0,0 1 1 0 0,0-1-1 0 0,-1 0 0 0 0,1 1 0 0 0,0-1 0 0 0,0 0 1 0 0,0 1-1 0 0,0-1 0 0 0,-1 0 0 0 0,1 0 0 0 0,0 0 1 0 0,-1 0-1 0 0,1 0 0 0 0,-1 0 0 0 0,44-45-163 0 0,47-90-96 0 0,-50 200-75 0 0,-37-60 251 0 0,-1 0 1 0 0,2 0-1 0 0,-1-1 1 0 0,0 1-1 0 0,1-1 0 0 0,-1 0 1 0 0,1 0-1 0 0,0-1 1 0 0,0 1-1 0 0,0-1 0 0 0,1 0 1 0 0,-1-1-1 0 0,0 1 0 0 0,1-1 1 0 0,-1 0-1 0 0,1 0 1 0 0,-1-1-1 0 0,1 1 0 0 0,0-1 1 0 0,5-1 82 0 0,-9 0-201 0 0,0 0 0 0 0,0 0 1 0 0,0-1-1 0 0,0 1 0 0 0,0-1 1 0 0,0 1-1 0 0,0-1 0 0 0,0 0 0 0 0,-1 1 1 0 0,1-1-1 0 0,0 0 0 0 0,-1 0 1 0 0,0 0-1 0 0,1 0 0 0 0,-1-1 1 0 0,0 1-1 0 0,0 0 0 0 0,0 0 0 0 0,-1-1 1 0 0,1 1-1 0 0,0-1 0 0 0,-1 1 1 0 0,0 0-1 0 0,0-1 0 0 0,1 1 0 0 0,-1-1 1 0 0,0 1-1 0 0,-1-1 0 0 0,1 1 1 0 0,0-1-1 0 0,-1 1 201 0 0,1-15-1215 0 0</inkml:trace>
  <inkml:trace contextRef="#ctx0" brushRef="#br0" timeOffset="38382.722">26657 2187 948 0 0,'0'0'1360'0'0,"-2"-2"-484"0"0,4 2-336 0 0,-2 0-276 0 0,-2 2-28 0 0,5 2-432 0 0,1-1-164 0 0,-1 0-60 0 0,-2 2 132 0 0,3-2-104 0 0,-1 0 64 0 0,2 1-68 0 0,-2-2-268 0 0</inkml:trace>
  <inkml:trace contextRef="#ctx0" brushRef="#br0" timeOffset="38663.77">27034 2301 1360 0 0,'-120'49'4235'0'0,"105"-41"-4053"0"0,0 0-1 0 0,1 1 1 0 0,0 1-1 0 0,0 0 1 0 0,1 1-1 0 0,0 0 1 0 0,1 1-1 0 0,1 0 1 0 0,0 1-1 0 0,-7 10-181 0 0,16-19 32 0 0,-1 1-1 0 0,1-1 1 0 0,0 1 0 0 0,0 0-1 0 0,0 0 1 0 0,1 0-1 0 0,0 0 1 0 0,0 0 0 0 0,0 0-1 0 0,0 0 1 0 0,1 0 0 0 0,0 1-1 0 0,0-1 1 0 0,0 0 0 0 0,1 0-1 0 0,-1 0 1 0 0,1 0-1 0 0,1 0 1 0 0,-1 0 0 0 0,1 0-1 0 0,-1 0 1 0 0,2 0 0 0 0,-1-1-1 0 0,0 1 1 0 0,1-1 0 0 0,0 1-1 0 0,0-1 1 0 0,0 0-1 0 0,1 0 1 0 0,-1 0 0 0 0,1-1-1 0 0,0 1 1 0 0,0-1 0 0 0,0 0-1 0 0,0 0 1 0 0,1 0 0 0 0,-1-1-1 0 0,1 0 1 0 0,-1 1-1 0 0,1-2 1 0 0,0 1 0 0 0,0 0-1 0 0,0-1 1 0 0,0 0 0 0 0,0 0-1 0 0,1-1 1 0 0,-1 1 0 0 0,0-1-1 0 0,1 0-31 0 0,19 1-245 0 0,-1-1-1 0 0,0 0 1 0 0,1-2 0 0 0,-1-1-1 0 0,0-1 1 0 0,0 0-1 0 0,-1-2 1 0 0,1-1 0 0 0,-1-1-1 0 0,-1-1 1 0 0,0-1 0 0 0,0-1-1 0 0,-1-1 1 0 0,0-1-1 0 0,-1 0 1 0 0,0-2 0 0 0,-1 0-1 0 0,-1-1 1 0 0,-1-1-1 0 0,0-1 1 0 0,3-5 245 0 0,3-10-343 0 0</inkml:trace>
  <inkml:trace contextRef="#ctx0" brushRef="#br0" timeOffset="38943">27425 2313 3712 0 0,'37'-191'3017'0'0,"-38"190"-2998"0"0,0 0 0 0 0,0 0 0 0 0,0 0-1 0 0,0 0 1 0 0,0 0 0 0 0,0 0 0 0 0,0 0 0 0 0,0 0 0 0 0,0 0 0 0 0,0 1 0 0 0,-1-1 0 0 0,1 0 0 0 0,0 1 0 0 0,0-1 0 0 0,-1 1 0 0 0,1-1 0 0 0,0 1 0 0 0,-1 0 0 0 0,1-1 0 0 0,-1 1 0 0 0,1 0 0 0 0,0 0 0 0 0,-1 0 0 0 0,1 0 0 0 0,-1 0 0 0 0,1 0 0 0 0,0 1 0 0 0,-1-1 0 0 0,1 0 0 0 0,0 1 0 0 0,-1-1 0 0 0,1 1 0 0 0,0 0-1 0 0,-1-1 1 0 0,1 1 0 0 0,0 0 0 0 0,0-1 0 0 0,0 1 0 0 0,0 0 0 0 0,0 0 0 0 0,0 0 0 0 0,0 0 0 0 0,0 0 0 0 0,0 0 0 0 0,0 1 0 0 0,1-1 0 0 0,-1 0 0 0 0,0 0 0 0 0,1 1 0 0 0,-1-1 0 0 0,1 0 0 0 0,-1 1 0 0 0,1-1 0 0 0,0 0 0 0 0,-1 1 0 0 0,1 0-19 0 0,-10 18 60 0 0,1 2 0 0 0,0-1 1 0 0,2 1-1 0 0,1 1 0 0 0,0-1 0 0 0,2 1 1 0 0,0 0-1 0 0,2 0 0 0 0,1 0 0 0 0,0 0 1 0 0,2 1-1 0 0,1 7-60 0 0,-2-1 125 0 0,18 121 406 0 0,-18-152-528 0 0,1 1 0 0 0,-1-1-1 0 0,1 1 1 0 0,0-1 0 0 0,-1 1-1 0 0,1-1 1 0 0,-1 1 0 0 0,1-1 0 0 0,0 1-1 0 0,-1 0 1 0 0,1-1 0 0 0,0 1 0 0 0,-1 0-1 0 0,1 0 1 0 0,0-1 0 0 0,0 1-1 0 0,-1 0 1 0 0,1 0 0 0 0,0 0 0 0 0,0 0-1 0 0,-1 0 1 0 0,1 0 0 0 0,0 0-1 0 0,0 0 1 0 0,-1 0 0 0 0,1 0 0 0 0,0 0-1 0 0,0 1 1 0 0,-1-1 0 0 0,1 0 0 0 0,0 0-1 0 0,-1 1 1 0 0,1-1 0 0 0,0 1-1 0 0,-1-1 1 0 0,1 0 0 0 0,0 1 0 0 0,-1-1-1 0 0,1 1 1 0 0,-1-1 0 0 0,1 1-1 0 0,-1 0 1 0 0,1-1 0 0 0,-1 1 0 0 0,0 0-1 0 0,1-1 1 0 0,-1 1 0 0 0,0 0-1 0 0,1-1 1 0 0,-1 1 0 0 0,0 0 0 0 0,0 0-1 0 0,1-1 1 0 0,-1 1 0 0 0,0 0 0 0 0,0 0-1 0 0,0-1 1 0 0,0 1 0 0 0,0 0-1 0 0,0 0 1 0 0,-1-1 0 0 0,1 1 0 0 0,0 0-1 0 0,0 0 1 0 0,0-1 0 0 0,-1 1-1 0 0,1 0 1 0 0,0-1 0 0 0,-1 1 0 0 0,1 0-3 0 0,40-47-89 0 0,43-101-233 0 0,-54 169-388 0 0,23 85-4226 0 0,-42-89 3768 0 0</inkml:trace>
  <inkml:trace contextRef="#ctx0" brushRef="#br0" timeOffset="-11637.414">14585 862 1836 0 0,'-7'85'4489'0'0,"-3"28"-4191"0"0,9-85-221 0 0,2 0 0 0 0,1 0 0 0 0,1-1 0 0 0,1 1 0 0 0,2-1 0 0 0,1 0 0 0 0,1 0 0 0 0,11 25-77 0 0,-1 30-136 0 0,-19-80 6 0 0,0 0 1 0 0,0 1 0 0 0,0-1 0 0 0,0 0-1 0 0,-1 0 1 0 0,1 0 0 0 0,-1 0 0 0 0,0 0-1 0 0,1 0 1 0 0,-1-1 0 0 0,0 1 0 0 0,0 0-1 0 0,0-1 1 0 0,0 1 0 0 0,0-1-1 0 0,0 0 1 0 0,-1 0 0 0 0,1 0 0 0 0,0 0-1 0 0,-1 0 1 0 0,1 0 0 0 0,0-1 0 0 0,-1 1-1 0 0,1-1 1 0 0,-1 1 0 0 0,1-1 0 0 0,-1 0-1 0 0,1 0 1 0 0,-1 0 0 0 0,1-1 0 0 0,-1 1-1 0 0,-2-1 130 0 0,-12 1-1254 0 0</inkml:trace>
  <inkml:trace contextRef="#ctx0" brushRef="#br0" timeOffset="-10605.784">14189 1148 1772 0 0,'-13'-28'4362'0'0,"42"14"-3392"0"0,294-61-455 0 0,-293 69-530 0 0,0-1 1 0 0,0-1-1 0 0,-1-2 1 0 0,0-1-1 0 0,0-1 1 0 0,-2-2-1 0 0,24-15 15 0 0,-48 27 39 0 0,1-1 0 0 0,-1 0 0 0 0,0 0 0 0 0,0 0 0 0 0,0 0 0 0 0,0 0 0 0 0,0-1-1 0 0,-1 0 1 0 0,0 1 0 0 0,0-1 0 0 0,0 0 0 0 0,0 0 0 0 0,0 0 0 0 0,-1 0 0 0 0,1 0 0 0 0,-1-1 0 0 0,0 1-1 0 0,-1 0 1 0 0,1 0 0 0 0,-1-1 0 0 0,0 1 0 0 0,0-1 0 0 0,0 1 0 0 0,-1-1-39 0 0,1 4 40 0 0,0 1-32 0 0,0 0-44 0 0,0 0-45 0 0,0 0 61 0 0,0 0 50 0 0,0 0 27 0 0,0 0-72 0 0,-9-19 162 0 0,-2 78 215 0 0,-13 489-189 0 0,24-549-170 0 0,1 1-1 0 0,-1-1 1 0 0,1 1-1 0 0,-1 0 1 0 0,1-1-1 0 0,-1 1 1 0 0,1 0-1 0 0,0-1 1 0 0,-1 1-1 0 0,1 0 1 0 0,-1 0 0 0 0,1-1-1 0 0,0 1 1 0 0,-1 0-1 0 0,1 0 1 0 0,0 0-1 0 0,-1 0 1 0 0,1 0-1 0 0,0 0 1 0 0,-1 0-1 0 0,1 0 1 0 0,0 0-1 0 0,-1 0 1 0 0,1 1-1 0 0,0-1 1 0 0,-1 0 0 0 0,1 0-1 0 0,-1 1 1 0 0,1-1-1 0 0,0 0 1 0 0,-1 1-1 0 0,1-1 1 0 0,-1 0-1 0 0,1 1 1 0 0,-1-1-1 0 0,1 1 1 0 0,-1-1-1 0 0,1 1 1 0 0,-1-1-1 0 0,0 1 1 0 0,1-1-1 0 0,-1 1 1 0 0,0 0 0 0 0,1-1-1 0 0,-1 1 1 0 0,0-1-1 0 0,0 1 1 0 0,1 0-1 0 0,-1-1 1 0 0,0 1-1 0 0,0 0 1 0 0,0 0-3 0 0,35-62-343 0 0,-34 59 334 0 0,78-155-907 0 0,-78 157 907 0 0,-1-1 0 0 0,0 0 0 0 0,0 1 0 0 0,0-1-1 0 0,1 1 1 0 0,-1-1 0 0 0,0 1 0 0 0,0-1 0 0 0,1 1 0 0 0,-1-1 0 0 0,0 1 0 0 0,1-1-1 0 0,-1 1 1 0 0,1 0 0 0 0,-1-1 0 0 0,1 1 0 0 0,-1 0 0 0 0,1-1 0 0 0,-1 1 0 0 0,1 0-1 0 0,-1-1 1 0 0,1 1 0 0 0,-1 0 0 0 0,1 0 0 0 0,-1 0 0 0 0,1 0 0 0 0,-1-1 0 0 0,1 1-1 0 0,0 0 1 0 0,-1 0 0 0 0,1 0 0 0 0,-1 0 0 0 0,1 0 0 0 0,-1 0 0 0 0,1 0 0 0 0,0 1-1 0 0,-1-1 1 0 0,1 0 0 0 0,-1 0 0 0 0,1 0 0 0 0,-1 1 0 0 0,1-1 0 0 0,-1 0 0 0 0,1 0-1 0 0,-1 1 1 0 0,1-1 0 0 0,-1 0 0 0 0,1 1 0 0 0,-1-1 0 0 0,1 1 0 0 0,-1-1 0 0 0,0 1-1 0 0,1-1 1 0 0,-1 1 0 0 0,0-1 0 0 0,1 1 0 0 0,-1-1 0 0 0,0 1 0 0 0,0 0 9 0 0,27 47 5 0 0,-8-13-71 0 0,-11-28 80 0 0,0 0-1 0 0,1-1 0 0 0,0 0 1 0 0,0-1-1 0 0,0 0 0 0 0,0 0 1 0 0,1-1-1 0 0,0 0 0 0 0,0-1 1 0 0,0 0-1 0 0,0 0 1 0 0,1-1-1 0 0,-1-1 0 0 0,1 1 1 0 0,-1-2-1 0 0,1 0 0 0 0,-1 0 1 0 0,1-1-1 0 0,-1 0 0 0 0,1 0 1 0 0,-1-1-1 0 0,0-1 0 0 0,1 0 1 0 0,-1 0-1 0 0,-1-1 0 0 0,1 0 1 0 0,-1-1-1 0 0,1 0 0 0 0,-1-1 1 0 0,0 0-1 0 0,-1 0 1 0 0,0-1-1 0 0,0 0 0 0 0,0 0 1 0 0,-1 0-1 0 0,0-1 0 0 0,0-1 1 0 0,-1 1-1 0 0,0-1 0 0 0,-1 0 1 0 0,0 0-1 0 0,0-1 0 0 0,-1 0 1 0 0,0 1-1 0 0,2-11-13 0 0,-5 18 2 0 0,0-1 1 0 0,-1 0-1 0 0,1 1 1 0 0,-1-1-1 0 0,0 0 0 0 0,0 0 1 0 0,0 1-1 0 0,0-1 1 0 0,0 0-1 0 0,-1 1 0 0 0,1-1 1 0 0,-1 0-1 0 0,1 1 1 0 0,-1-1-1 0 0,0 1 0 0 0,0-1 1 0 0,0 1-1 0 0,-1-1 1 0 0,1 1-1 0 0,-1 0 0 0 0,1-1 1 0 0,-1 1-1 0 0,0 0 1 0 0,1 0-1 0 0,-1 0 0 0 0,0 0 1 0 0,0 1-1 0 0,-1-1 0 0 0,1 0 1 0 0,0 1-1 0 0,0 0 1 0 0,-1-1-1 0 0,1 1 0 0 0,-1 0 1 0 0,1 0-1 0 0,-1 1 1 0 0,0-1-1 0 0,1 0 0 0 0,-1 1 1 0 0,0-1-1 0 0,1 1 1 0 0,-1 0-1 0 0,0 0 0 0 0,0 0 1 0 0,-1 1-3 0 0,-123 42-65 0 0,119-37 65 0 0,0 0 0 0 0,0 0 0 0 0,1 1 0 0 0,0-1 0 0 0,0 2 0 0 0,0-1 0 0 0,1 1 0 0 0,0 0 0 0 0,1 0 0 0 0,-1 1 0 0 0,2 0 0 0 0,-1 0 0 0 0,1 0 0 0 0,1 0 0 0 0,-1 1 0 0 0,2-1 0 0 0,-1 1 0 0 0,1 0 0 0 0,1-1 0 0 0,0 1 0 0 0,0 10 0 0 0,4-11-137 0 0,0 1 0 0 0,1-1 0 0 0,0 0 0 0 0,0-1 0 0 0,1 1 0 0 0,0-1 0 0 0,0 0 0 0 0,1 0 0 0 0,0-1 0 0 0,1 1 0 0 0,-1-1 0 0 0,1-1 1 0 0,1 1-1 0 0,-1-1 0 0 0,1-1 0 0 0,0 1 0 0 0,1-1 0 0 0,-1-1 0 0 0,1 1 0 0 0,0-2 0 0 0,0 1 0 0 0,0-1 0 0 0,4 1 137 0 0,25 6-1352 0 0,0-1 29 0 0</inkml:trace>
  <inkml:trace contextRef="#ctx0" brushRef="#br0" timeOffset="-3772.757">21204 907 1228 0 0,'-54'-14'5321'0'0,"52"13"-5160"0"0,0 1 0 0 0,0-1 0 0 0,0 0 1 0 0,0 0-1 0 0,0 0 0 0 0,1 0 0 0 0,-1 0 1 0 0,0-1-1 0 0,1 1 0 0 0,-1 0 1 0 0,1-1-1 0 0,-1 0 0 0 0,1 1 0 0 0,0-1 1 0 0,-1 0-1 0 0,1 1 0 0 0,0-1 0 0 0,0 0 1 0 0,0 0-1 0 0,1 0 0 0 0,-1 0 1 0 0,0 0-1 0 0,1 0 0 0 0,-1 0 0 0 0,1 0 1 0 0,0 0-1 0 0,0 0 0 0 0,0 0 0 0 0,0 0 1 0 0,0-1-1 0 0,0 1 0 0 0,0 0 0 0 0,1 0 1 0 0,-1 0-162 0 0,-1-8-2075 0 0,1 10-1418 0 0,9 7-354 0 0,-4-3 2546 0 0</inkml:trace>
  <inkml:trace contextRef="#ctx0" brushRef="#br0" timeOffset="-3418.962">21896 676 1060 0 0,'6'-20'4919'0'0,"-5"32"-2349"0"0,-7 21-2430 0 0,2 0-1 0 0,2 1 0 0 0,1-1 0 0 0,1 1 1 0 0,2 0-1 0 0,2-1 0 0 0,0 0 0 0 0,3 0 0 0 0,0 0 1 0 0,8 18-140 0 0,2 7 64 0 0,2 8-531 0 0,-11-22-2593 0 0,-52-48-975 0 0,18-8 2679 0 0</inkml:trace>
  <inkml:trace contextRef="#ctx0" brushRef="#br0" timeOffset="-2149.446">21512 728 856 0 0,'231'-36'4626'0'0,"-78"5"-4193"0"0,74-13 166 0 0,-159 28 570 0 0,-66 59-1117 0 0,-3 56 105 0 0,4 1 0 0 0,5-1 0 0 0,20 96-157 0 0,-23-152-66 0 0,3 6 424 0 0,0-94-286 0 0,44-176-489 0 0,-51 220 411 0 0,-1 1 1 0 0,0-1 0 0 0,1 0 0 0 0,-1 1-1 0 0,0-1 1 0 0,1 0 0 0 0,-1 1 0 0 0,1-1-1 0 0,-1 1 1 0 0,1-1 0 0 0,-1 1 0 0 0,1-1-1 0 0,-1 1 1 0 0,1-1 0 0 0,-1 1 0 0 0,1-1-1 0 0,0 1 1 0 0,-1 0 0 0 0,1-1 0 0 0,0 1-1 0 0,-1 0 1 0 0,1 0 0 0 0,0-1 0 0 0,0 1-1 0 0,-1 0 1 0 0,1 0 0 0 0,0 0 0 0 0,0 0-1 0 0,-1 0 1 0 0,1 0 0 0 0,0 0 0 0 0,0 0-1 0 0,-1 0 1 0 0,1 0 0 0 0,0 1 0 0 0,-1-1-1 0 0,1 0 1 0 0,0 0 0 0 0,0 1 0 0 0,-1-1-1 0 0,1 1 1 0 0,-1-1 0 0 0,1 0 0 0 0,0 1-1 0 0,-1-1 1 0 0,1 1 0 0 0,-1-1-1 0 0,1 1 1 0 0,-1-1 0 0 0,1 1 0 0 0,-1 0-1 0 0,1-1 1 0 0,-1 1 0 0 0,0 0 0 0 0,1-1-1 0 0,-1 1 1 0 0,0 0 0 0 0,0-1 0 0 0,0 1-1 0 0,1 0 1 0 0,-1 0 5 0 0,41 60-195 0 0,-27-38-14 0 0,-2-12 238 0 0,0 0 0 0 0,0-2 0 0 0,1 1-1 0 0,0-1 1 0 0,0-1 0 0 0,1-1 0 0 0,0 0 0 0 0,1 0 0 0 0,-1-2-1 0 0,1 0 1 0 0,0 0 0 0 0,1-2 0 0 0,-1 0 0 0 0,1 0 0 0 0,-1-1-1 0 0,1-1 1 0 0,0-1 0 0 0,0-1 0 0 0,-1 0 0 0 0,1 0 0 0 0,0-2-1 0 0,-1 0 1 0 0,0-1 0 0 0,0 0 0 0 0,0-1 0 0 0,0-1 0 0 0,-1 0-1 0 0,1-1 1 0 0,-2-1 0 0 0,1 0 0 0 0,-1-1 0 0 0,0 0 0 0 0,-1-1-1 0 0,0 0 1 0 0,-1-1 0 0 0,10-12-29 0 0,-14 16 34 0 0,-1 0-1 0 0,1 0 1 0 0,-1 0-1 0 0,-1-1 0 0 0,1 0 1 0 0,-2 0-1 0 0,1-1 1 0 0,-1 1-1 0 0,0-1 1 0 0,-1 0-1 0 0,1 0 1 0 0,-2 0-1 0 0,0 0 1 0 0,0-1-1 0 0,0-3-33 0 0,-2 9 15 0 0,-1 1 0 0 0,0-1 1 0 0,0 0-1 0 0,0 1 0 0 0,0-1 0 0 0,-1 0 0 0 0,1 1 0 0 0,-1 0 0 0 0,0-1 1 0 0,0 1-1 0 0,0 0 0 0 0,0 0 0 0 0,-1 0 0 0 0,1 0 0 0 0,-1 0 0 0 0,0 1 1 0 0,1-1-1 0 0,-1 1 0 0 0,-1 0 0 0 0,1 0 0 0 0,0 0 0 0 0,0 0 1 0 0,-1 0-1 0 0,1 1 0 0 0,-1-1 0 0 0,1 1 0 0 0,-1 0 0 0 0,0 0 0 0 0,-2 0-15 0 0,-114-14 186 0 0,110 14-175 0 0,-1 1-1 0 0,0 0 1 0 0,0 0-1 0 0,0 1 1 0 0,1 1 0 0 0,-1 0-1 0 0,0 0 1 0 0,1 1 0 0 0,-1 0-1 0 0,1 1 1 0 0,0 0-1 0 0,0 1 1 0 0,1 0 0 0 0,-1 0-1 0 0,1 1 1 0 0,0 0 0 0 0,1 1-1 0 0,-1 0 1 0 0,1 0-1 0 0,1 1 1 0 0,0 0 0 0 0,0 0-1 0 0,0 1 1 0 0,1 0 0 0 0,0 0-1 0 0,0 0 1 0 0,1 1 0 0 0,1 0-1 0 0,0 0 1 0 0,0 0-1 0 0,1 0 1 0 0,0 1 0 0 0,1-1-1 0 0,0 1 1 0 0,0 1-11 0 0,3-6 5 0 0,-1-1 1 0 0,1 0 0 0 0,0 1-1 0 0,0-1 1 0 0,1 0-1 0 0,0 0 1 0 0,0 1 0 0 0,0-1-1 0 0,0-1 1 0 0,1 1-1 0 0,0 0 1 0 0,0-1-1 0 0,0 1 1 0 0,1-1 0 0 0,-1 0-1 0 0,1 0 1 0 0,0 0-1 0 0,0-1 1 0 0,0 1-1 0 0,1-1 1 0 0,-1 0 0 0 0,1 0-1 0 0,0-1 1 0 0,0 1-1 0 0,0-1 1 0 0,0 0-1 0 0,5 1-5 0 0,149 26-529 0 0,-125-27 323 0 0,1-2 1 0 0,-1-1 0 0 0,0-1 0 0 0,0-2-1 0 0,0-1 1 0 0,0-2 0 0 0,-1-2 0 0 0,0-1 0 0 0,0-1-1 0 0,-1-2 1 0 0,-1-1 0 0 0,0-1 0 0 0,-1-2 0 0 0,-1-1-1 0 0,-1-1 1 0 0,0-2 0 0 0,-1 0 0 0 0,-2-2 0 0 0,14-15 205 0 0,-20-8 675 0 0,-19 44-488 0 0,-16-18 428 0 0,9 20-592 0 0,1-1 1 0 0,-1 2-1 0 0,1-1 0 0 0,-1 1 0 0 0,1 0 1 0 0,0 0-1 0 0,-1 1 0 0 0,1 0 0 0 0,0 0 1 0 0,0 0-1 0 0,0 1 0 0 0,0 0 0 0 0,1 0 1 0 0,-1 1-1 0 0,1-1 0 0 0,-1 1 0 0 0,1 0 1 0 0,-1 2-24 0 0,-7 6 46 0 0,1 1-1 0 0,0 1 1 0 0,0 0 0 0 0,1 1 0 0 0,1 0 0 0 0,1 0 0 0 0,0 1 0 0 0,1 1-1 0 0,0 0-45 0 0,11 19 900 0 0,37-57-495 0 0,142-188-294 0 0,-181 208-115 0 0,0 0 0 0 0,-1 0 0 0 0,1 1 0 0 0,0-1 0 0 0,0 0 1 0 0,0 1-1 0 0,0-1 0 0 0,0 1 0 0 0,0-1 0 0 0,0 1 0 0 0,0-1 0 0 0,0 1 0 0 0,0 0 0 0 0,0 0 0 0 0,1 0 1 0 0,-1-1-1 0 0,0 1 0 0 0,0 0 0 0 0,0 0 0 0 0,0 0 0 0 0,0 1 0 0 0,0-1 0 0 0,0 0 0 0 0,1 0 1 0 0,-1 1-1 0 0,0-1 0 0 0,0 0 0 0 0,0 1 0 0 0,0-1 0 0 0,0 1 0 0 0,0-1 0 0 0,0 1 0 0 0,0 0 1 0 0,-1-1-1 0 0,1 1 0 0 0,0 0 0 0 0,0 0 0 0 0,0 0 0 0 0,-1-1 0 0 0,1 1 0 0 0,0 0 0 0 0,-1 0 1 0 0,1 0-1 0 0,-1 0 0 0 0,1 0 0 0 0,-1 0 0 0 0,0 0 0 0 0,1 0 0 0 0,-1 0 0 0 0,0 1 0 0 0,0-1 4 0 0,19 59-84 0 0,-5 73 526 0 0,-14-132-266 0 0,-11 4 192 0 0,48-166-20 0 0,-30 142-506 0 0,1 0 0 0 0,0 1 0 0 0,1 0 0 0 0,2 0 0 0 0,-1 1 0 0 0,2 0 0 0 0,0 1 0 0 0,8-8 158 0 0,87-44-6132 0 0,-93 64 4718 0 0</inkml:trace>
  <inkml:trace contextRef="#ctx0" brushRef="#br0" timeOffset="-1807.335">23852 893 1552 0 0,'9'4'153'0'0,"1"-2"0"0"0,-1 1 0 0 0,1-2 0 0 0,0 1 0 0 0,-1-1 0 0 0,1 0-1 0 0,0-1 1 0 0,0-1 0 0 0,0 1 0 0 0,0-1 0 0 0,-1-1 0 0 0,1 0 0 0 0,0 0 0 0 0,-1-1 0 0 0,0 0 0 0 0,1-1-1 0 0,-1 0 1 0 0,-1 0 0 0 0,1-1 0 0 0,0 0 0 0 0,-1-1 0 0 0,0 0 0 0 0,-1 0 0 0 0,2-2-153 0 0,-7 7 17 0 0,-1 0 0 0 0,0 0 0 0 0,0 0 0 0 0,0 0 0 0 0,0 0 0 0 0,-1 0 0 0 0,1 0 0 0 0,0-1 0 0 0,0 1 0 0 0,-1 0 0 0 0,1-1 0 0 0,-1 1 0 0 0,1 0 0 0 0,-1-1 0 0 0,1 1 1 0 0,-1-1-1 0 0,0 1 0 0 0,0 0 0 0 0,0-1 0 0 0,0 1 0 0 0,0-1 0 0 0,0 1 0 0 0,0-1 0 0 0,0 1 0 0 0,0-1 0 0 0,-1 1 0 0 0,1 0 0 0 0,-1-1 0 0 0,1 1 0 0 0,-1 0 0 0 0,1-1 0 0 0,-1 1 0 0 0,0 0 0 0 0,0 0 0 0 0,0-1 0 0 0,0 1 0 0 0,0 0 0 0 0,0 0 1 0 0,0 0-1 0 0,0 0 0 0 0,0 0 0 0 0,0 0 0 0 0,0 1 0 0 0,0-1 0 0 0,-1 0 0 0 0,1 1 0 0 0,0-1 0 0 0,-1 0-17 0 0,-69-18 318 0 0,59 17-259 0 0,0 1 0 0 0,-1 1 0 0 0,1 0 0 0 0,0 1 0 0 0,-1 0 0 0 0,1 1 0 0 0,0 0-1 0 0,0 1 1 0 0,0 0 0 0 0,0 1 0 0 0,1 1 0 0 0,0 0 0 0 0,-1 0 0 0 0,2 1 0 0 0,-1 0 0 0 0,1 1 0 0 0,0 0 0 0 0,0 1 0 0 0,0 0 0 0 0,1 0 0 0 0,1 1 0 0 0,0 1 0 0 0,0-1 0 0 0,0 1-1 0 0,2 0 1 0 0,-1 1 0 0 0,1 0 0 0 0,0 0 0 0 0,1 0 0 0 0,1 0 0 0 0,0 1 0 0 0,-2 9-59 0 0,6-16 31 0 0,0 0 0 0 0,1 0 0 0 0,0 0 0 0 0,0-1 0 0 0,0 1 0 0 0,1 0-1 0 0,-1-1 1 0 0,1 1 0 0 0,0-1 0 0 0,0 1 0 0 0,1-1 0 0 0,-1 0 0 0 0,1 0 0 0 0,0 0 0 0 0,0 0 0 0 0,0-1 0 0 0,1 1 0 0 0,-1-1-1 0 0,1 0 1 0 0,0 0 0 0 0,0 0 0 0 0,0 0 0 0 0,0-1 0 0 0,1 0 0 0 0,-1 0 0 0 0,1 0 0 0 0,3 1-31 0 0,129 28-504 0 0,-122-31 22 0 0,0 0 1 0 0,0-1-1 0 0,0 0 1 0 0,0-1-1 0 0,-1-1 0 0 0,1 0 1 0 0,0-1-1 0 0,-1-1 1 0 0,0 0-1 0 0,0-1 1 0 0,1-2 481 0 0,12-8-1446 0 0</inkml:trace>
  <inkml:trace contextRef="#ctx0" brushRef="#br0" timeOffset="-1279.822">24241 755 1428 0 0,'13'58'2670'0'0,"3"148"-892"0"0,-13-116 690 0 0,80-274-1763 0 0,-26 108-1159 0 0,-57 75 320 0 0,0 1 66 0 0,20 28-219 0 0,24 103 222 0 0,-21-147 225 0 0,94-130-226 0 0,-106 135 121 0 0,-11 10-52 0 0,1 0-1 0 0,-1 0 0 0 0,0 0 0 0 0,1-1 1 0 0,-1 1-1 0 0,1 0 0 0 0,0 0 0 0 0,-1 0 0 0 0,1 0 1 0 0,0 0-1 0 0,0 0 0 0 0,0 0 0 0 0,-1 1 1 0 0,1-1-1 0 0,0 0 0 0 0,0 0 0 0 0,0 1 1 0 0,0-1-1 0 0,1 0 0 0 0,-1 1 0 0 0,0-1 1 0 0,0 1-1 0 0,0-1 0 0 0,0 1 0 0 0,0 0 1 0 0,1 0-1 0 0,-1-1 0 0 0,0 1 0 0 0,0 0 1 0 0,1 0-1 0 0,-1 0 0 0 0,0 0 0 0 0,0 0 0 0 0,1 1 1 0 0,-1-1-1 0 0,0 0 0 0 0,0 0 0 0 0,0 1 1 0 0,1-1-1 0 0,-1 1 0 0 0,0-1 0 0 0,0 1 1 0 0,0 0-1 0 0,0-1 0 0 0,0 1 0 0 0,0 0 1 0 0,0 0-1 0 0,0-1 0 0 0,0 1 0 0 0,-1 0 1 0 0,1 0-1 0 0,0 0 0 0 0,0 0 0 0 0,-1 0 1 0 0,1 0-1 0 0,-1 1 0 0 0,1-1 0 0 0,-1 0 0 0 0,1 0 1 0 0,-1 0-1 0 0,0 0 0 0 0,1 1 0 0 0,-1-1-2 0 0,74 262-1506 0 0,-58-186-2562 0 0,-15-67 2739 0 0</inkml:trace>
  <inkml:trace contextRef="#ctx0" brushRef="#br0" timeOffset="-6021.716">19392 662 1204 0 0,'-22'10'3842'0'0,"5"65"-2959"0"0,40 158 747 0 0,32-17-870 0 0,-43-138-1840 0 0,-12-76 132 0 0,-3-1-340 0 0,-33-6-1243 0 0,16-9 1327 0 0</inkml:trace>
  <inkml:trace contextRef="#ctx0" brushRef="#br0" timeOffset="-5724.628">19165 667 1540 0 0,'1'-6'170'0'0,"1"0"0"0"0,-1 0 0 0 0,1 0 0 0 0,0 0 0 0 0,1 1 0 0 0,0-1 0 0 0,-1 1 0 0 0,2-1 0 0 0,-1 1 0 0 0,1 0 0 0 0,-1 0 0 0 0,1 1 0 0 0,1-1 0 0 0,-1 1 0 0 0,1 0 0 0 0,0 0 0 0 0,-1 0 0 0 0,2 1 0 0 0,-1 0-1 0 0,0 0 1 0 0,1 0 0 0 0,-1 0 0 0 0,1 1 0 0 0,0 0 0 0 0,0 0 0 0 0,0 1 0 0 0,0 0 0 0 0,4-1-170 0 0,-1-1 45 0 0,0 1 0 0 0,1-1-1 0 0,-1 2 1 0 0,0-1 0 0 0,1 1 0 0 0,0 1-1 0 0,-1 0 1 0 0,1 0 0 0 0,-1 1-1 0 0,1 0 1 0 0,-1 0 0 0 0,1 1 0 0 0,-1 1-1 0 0,0 0 1 0 0,0 0 0 0 0,0 0 0 0 0,0 1-1 0 0,-1 1 1 0 0,0-1 0 0 0,1 1-1 0 0,-2 1 1 0 0,1-1 0 0 0,0 1 0 0 0,-1 1-1 0 0,-1 0 1 0 0,1 0 0 0 0,-1 0-1 0 0,0 0 1 0 0,0 1 0 0 0,-1 0 0 0 0,0 0-1 0 0,-1 1 1 0 0,0-1 0 0 0,0 1 0 0 0,0 0-1 0 0,-1 0 1 0 0,-1 0 0 0 0,1 5-45 0 0,-2-5-33 0 0,0 0 1 0 0,-1 1-1 0 0,-1-1 1 0 0,1 0-1 0 0,-2 0 1 0 0,1 0-1 0 0,-1 0 1 0 0,0-1-1 0 0,-1 1 1 0 0,0 0 0 0 0,0-1-1 0 0,-1 0 1 0 0,0 0-1 0 0,-1 0 1 0 0,0 0-1 0 0,0-1 1 0 0,-4 5 32 0 0,6-8-239 0 0,-1 0 0 0 0,0 0 0 0 0,0 0 0 0 0,0-1 0 0 0,0 1 0 0 0,0-1 0 0 0,-1 0 1 0 0,0 0-1 0 0,1-1 0 0 0,-1 1 0 0 0,0-1 0 0 0,0 0 0 0 0,-1-1 0 0 0,1 1 0 0 0,0-1 0 0 0,0 0 0 0 0,-1 0 0 0 0,1 0 1 0 0,-1-1 238 0 0,-7 0-1196 0 0</inkml:trace>
  <inkml:trace contextRef="#ctx0" brushRef="#br0" timeOffset="-5401.481">19723 898 848 0 0,'49'56'2939'0'0,"-42"-49"-2776"0"0,1 0-1 0 0,-1 0 0 0 0,0 1 0 0 0,0 0 0 0 0,-1 0 1 0 0,0 1-1 0 0,0-1 0 0 0,-1 1 0 0 0,0 1 0 0 0,-1-1 1 0 0,0 1-1 0 0,-1 0 0 0 0,0 0 0 0 0,0 0 0 0 0,-1 0 1 0 0,1 7-163 0 0,-5-12 74 0 0,-1 0 1 0 0,0 0 0 0 0,0-1-1 0 0,0 1 1 0 0,0-1 0 0 0,0 1-1 0 0,-1-1 1 0 0,0 0 0 0 0,0-1-1 0 0,0 1 1 0 0,0-1 0 0 0,-1 0-1 0 0,1 0 1 0 0,-1 0 0 0 0,0 0-1 0 0,0-1 1 0 0,0 0 0 0 0,0 0-1 0 0,0 0 1 0 0,-1-1 0 0 0,1 1-1 0 0,0-1 1 0 0,-1-1 0 0 0,1 1-1 0 0,-1-1 1 0 0,-4 0-75 0 0,8-1 35 0 0,-1 0 0 0 0,1 0 1 0 0,-1 0-1 0 0,1-1 0 0 0,-1 1 0 0 0,1-1 0 0 0,0 1 1 0 0,-1-1-1 0 0,1 0 0 0 0,0 0 0 0 0,0 0 0 0 0,0 0 1 0 0,1 0-1 0 0,-1 0 0 0 0,0-1 0 0 0,1 1 0 0 0,0-1 1 0 0,-1 1-1 0 0,1-1 0 0 0,0 1 0 0 0,0-1 0 0 0,0 0 1 0 0,1 0-1 0 0,-1 1 0 0 0,1-1 0 0 0,-1 0 0 0 0,1 0 1 0 0,0 0-1 0 0,0-2-35 0 0,3-9-50 0 0,1 1 0 0 0,0 0 0 0 0,0 0 0 0 0,1 0 0 0 0,1 1 0 0 0,0-1 0 0 0,1 1 0 0 0,0 1 0 0 0,1-1 0 0 0,0 1 1 0 0,1 1-1 0 0,0-1 0 0 0,1 1 0 0 0,0 1 0 0 0,0 0 0 0 0,1 1 0 0 0,0 0 0 0 0,0 0 0 0 0,1 1 0 0 0,4-1 50 0 0,105-52-4762 0 0,-91 48 3402 0 0</inkml:trace>
  <inkml:trace contextRef="#ctx0" brushRef="#br0" timeOffset="-4768.293">20309 820 948 0 0,'-39'33'1891'0'0,"-187"165"1072"0"0,227-198-2933 0 0,-1 0 0 0 0,0 0 0 0 0,0 0 1 0 0,1 1-1 0 0,-1-1 0 0 0,0 0 0 0 0,1 0 0 0 0,-1 0 0 0 0,0 1 0 0 0,0-1 1 0 0,1 0-1 0 0,-1 0 0 0 0,0 1 0 0 0,0-1 0 0 0,0 0 0 0 0,1 1 1 0 0,-1-1-1 0 0,0 0 0 0 0,0 1 0 0 0,0-1 0 0 0,0 0 0 0 0,0 1 1 0 0,0-1-1 0 0,0 0 0 0 0,0 1 0 0 0,0-1 0 0 0,0 0 0 0 0,0 1 0 0 0,0-1 1 0 0,0 0-1 0 0,0 1 0 0 0,0-1 0 0 0,0 0 0 0 0,0 1 0 0 0,0-1 1 0 0,0 0-1 0 0,0 1 0 0 0,0-1 0 0 0,-1 0 0 0 0,1 0 0 0 0,0 1 1 0 0,0-1-1 0 0,-1 0-30 0 0,35-10 374 0 0,-7-5-442 0 0,-1-2 1 0 0,0 0-1 0 0,-2-2 1 0 0,0 0-1 0 0,-1-2 1 0 0,-1-1-1 0 0,-1 0 1 0 0,-1-2 0 0 0,-1 0-1 0 0,-1-1 1 0 0,-1-1-1 0 0,-1-1 1 0 0,-2 0-1 0 0,0-1 1 0 0,-2-1-1 0 0,-2 0 1 0 0,8-30 67 0 0,19-61 1400 0 0,-48 202-1111 0 0,-7 233-5 0 0,21-313-262 0 0,0 0-1 0 0,0 0 1 0 0,1 0 0 0 0,-1 0-1 0 0,1 0 1 0 0,-1-1 0 0 0,1 1 0 0 0,-1-1-1 0 0,1 0 1 0 0,0 0 0 0 0,-1-1 0 0 0,1 1-1 0 0,0-1 1 0 0,0 0 0 0 0,-1 1 0 0 0,1-2-1 0 0,0 1 1 0 0,0 0 0 0 0,-1-1 0 0 0,1 0-1 0 0,0 0 1 0 0,0 0 0 0 0,1-1-22 0 0,133 10 26 0 0,-131-6-30 0 0,-1 0-1 0 0,0 1 0 0 0,0-1 0 0 0,0 1 0 0 0,0 0 0 0 0,0 1 0 0 0,-1-1 0 0 0,1 1 0 0 0,-1 0 0 0 0,0 1 0 0 0,0-1 0 0 0,-1 1 0 0 0,1 0 0 0 0,-1 0 0 0 0,0 0 0 0 0,-1 1 0 0 0,1 0 0 0 0,-1-1 0 0 0,0 1 0 0 0,0 0 0 0 0,-1 1 0 0 0,0-1 0 0 0,0 0 0 0 0,0 1 0 0 0,0 2 5 0 0,-5-2 9 0 0,0-1 0 0 0,-1 1-1 0 0,0-1 1 0 0,0 0-1 0 0,-1 0 1 0 0,1-1-1 0 0,-1 1 1 0 0,0-1-1 0 0,-1 0 1 0 0,1 0-1 0 0,-1-1 1 0 0,0 0-1 0 0,0 0 1 0 0,0 0-1 0 0,-1-1 1 0 0,1 1-1 0 0,-1-2 1 0 0,0 1-1 0 0,0-1 1 0 0,0 0 0 0 0,0 0-1 0 0,0-1 1 0 0,-1 0-1 0 0,-6 0-8 0 0,-153-10-1478 0 0,66-44-3020 0 0,81 32 2992 0 0</inkml:trace>
  <inkml:trace contextRef="#ctx0" brushRef="#br0" timeOffset="-9303.899">16656 799 1400 0 0,'12'0'305'0'0,"-5"0"3335"0"0,-4 2-3570 0 0,0 0 1 0 0,0 0-1 0 0,0 1 0 0 0,0-1 0 0 0,0 1 0 0 0,-1 0 1 0 0,1 0-1 0 0,-1 0 0 0 0,0 0 0 0 0,0 0 0 0 0,0 0 1 0 0,0 0-1 0 0,0 1 0 0 0,-1-1 0 0 0,1 1 0 0 0,-1 0 0 0 0,0-1 1 0 0,0 1-1 0 0,-1 0 0 0 0,1-1 0 0 0,-1 1 0 0 0,1 0 1 0 0,-1 0-1 0 0,-1 0 0 0 0,1-1 0 0 0,0 1 0 0 0,-1 0 1 0 0,0 0-1 0 0,0-1 0 0 0,0 1 0 0 0,0 0 0 0 0,-1 1-70 0 0,1 22 196 0 0,0 36-129 0 0,22 207 506 0 0,7-171 145 0 0,-27-82-936 0 0,-10-27-4542 0 0,1-2 3815 0 0,-2-3-365 0 0</inkml:trace>
  <inkml:trace contextRef="#ctx0" brushRef="#br0" timeOffset="-8853.962">16299 767 1160 0 0,'-4'-3'4025'0'0,"33"-1"-3399"0"0,613-34 2403 0 0,-437 30-2419 0 0,-177 1-736 0 0,-19 5-5466 0 0,-9 2 5122 0 0,-3 1-756 0 0</inkml:trace>
  <inkml:trace contextRef="#ctx0" brushRef="#br0" timeOffset="-7280.741">17522 1007 856 0 0,'-27'9'252'0'0,"1"0"0"0"0,0 1-1 0 0,1 2 1 0 0,0 0 0 0 0,1 2 0 0 0,0 1 0 0 0,1 1-1 0 0,1 0 1 0 0,1 2 0 0 0,0 1 0 0 0,1 0-1 0 0,1 1 1 0 0,1 2 0 0 0,-8 11-252 0 0,26-31 42 0 0,-1-1-1 0 0,0 0 0 0 0,0 1 1 0 0,1-1-1 0 0,-1 1 1 0 0,0-1-1 0 0,1 1 1 0 0,0-1-1 0 0,-1 1 1 0 0,1-1-1 0 0,0 1 1 0 0,0 0-1 0 0,0-1 0 0 0,0 1 1 0 0,0-1-1 0 0,0 1 1 0 0,0-1-1 0 0,0 1 1 0 0,1 0-1 0 0,-1-1 1 0 0,1 1-1 0 0,-1-1 1 0 0,1 1-1 0 0,-1-1 1 0 0,1 0-1 0 0,0 1 0 0 0,0-1 1 0 0,0 0-1 0 0,0 1 1 0 0,0-1-1 0 0,0 0 1 0 0,0 0-1 0 0,0 0 1 0 0,0 0-1 0 0,1 0 1 0 0,-1 0-1 0 0,0 0 0 0 0,1 0 1 0 0,-1-1-1 0 0,1 1 1 0 0,-1 0-1 0 0,1-1 1 0 0,-1 1-1 0 0,1-1 1 0 0,-1 0-1 0 0,1 1 1 0 0,-1-1-1 0 0,1 0 1 0 0,0 0-42 0 0,91 7 554 0 0,-84-7-454 0 0,182-36 240 0 0,-187 35-346 0 0,-1 0-20 0 0,1 1 0 0 0,-1-1 1 0 0,1 0-1 0 0,-1 0 0 0 0,0 0 0 0 0,0 0 0 0 0,0-1 1 0 0,1 1-1 0 0,-1-1 0 0 0,-1 0 0 0 0,1 0 0 0 0,0 0 1 0 0,0 0-1 0 0,-1 0 0 0 0,1-1 0 0 0,-1 1 1 0 0,0-1-1 0 0,0 0 0 0 0,0 1 0 0 0,0-1 0 0 0,0 0 1 0 0,0 0-1 0 0,-1 0 0 0 0,1-2 26 0 0,-75-61-577 0 0,-41-5 553 0 0,114 68-34 0 0,0 1-1 0 0,0-1 0 0 0,0 0 1 0 0,0 0-1 0 0,0 0 0 0 0,1 1 1 0 0,0-1-1 0 0,-1 0 0 0 0,1 1 1 0 0,0-1-1 0 0,0 0 0 0 0,0 1 1 0 0,1-1-1 0 0,-1 1 0 0 0,1 0 1 0 0,-1-1-1 0 0,1 1 0 0 0,0 0 1 0 0,0 0-1 0 0,0 0 0 0 0,0 0 1 0 0,0 1-1 0 0,0-1 1 0 0,1 0-1 0 0,-1 1 0 0 0,0-1 1 0 0,1 1-1 0 0,-1 0 0 0 0,3-1 59 0 0,2-3-187 0 0,361-194-1360 0 0,-274 142 8539 0 0,-107 85-6050 0 0,3-3-884 0 0,1 0-1 0 0,2 1 1 0 0,0 0-1 0 0,2 0 1 0 0,0 1-1 0 0,2-1 1 0 0,1 1-1 0 0,1 0 1 0 0,2 0-1 0 0,0 0 1 0 0,2 0-1 0 0,1-1 1 0 0,1 1-1 0 0,4 11-57 0 0,32 111-1597 0 0,-41-148 1466 0 0,0 1 0 0 0,0 0 1 0 0,-1 0-1 0 0,1 0 0 0 0,0-1 0 0 0,-1 1 0 0 0,1 0 0 0 0,-1 0 0 0 0,0-1 0 0 0,0 1 1 0 0,1-1-1 0 0,-1 1 0 0 0,0 0 0 0 0,0-1 0 0 0,-1 0 0 0 0,1 1 0 0 0,0-1 0 0 0,0 0 0 0 0,-1 1 1 0 0,1-1-1 0 0,0 0 0 0 0,-1 0 0 0 0,1 0 0 0 0,-1 0 0 0 0,0-1 0 0 0,1 1 0 0 0,-1 0 0 0 0,0-1 1 0 0,1 1-1 0 0,-1-1 0 0 0,0 1 0 0 0,0-1 0 0 0,0 0 0 0 0,1 0 0 0 0,-1 0 0 0 0,0 0 1 0 0,0 0-1 0 0,0 0 0 0 0,1 0 0 0 0,-1 0 0 0 0,0-1 0 0 0,0 1 0 0 0,1-1 0 0 0,-2 0 131 0 0,-2 1-501 0 0,-9 0-747 0 0</inkml:trace>
  <inkml:trace contextRef="#ctx0" brushRef="#br0" timeOffset="-6518.563">17576 1216 1724 0 0,'38'-20'2666'0'0,"490"-116"-1149"0"0,-474 129-1404 0 0,-53 6-58 0 0,5 6 129 0 0,-233 119-198 0 0,226-123 4 0 0,1-1 17 0 0,1 1 0 0 0,-1-1 0 0 0,1 1 0 0 0,-1-1 0 0 0,0 0 0 0 0,1 1 1 0 0,-1 0-1 0 0,1-1 0 0 0,-1 1 0 0 0,0-1 0 0 0,0 1 0 0 0,1-1 0 0 0,-1 1 0 0 0,0 0 1 0 0,0-1-1 0 0,0 1 0 0 0,0 0 0 0 0,1-1 0 0 0,-1 1 0 0 0,0-1 0 0 0,0 1 0 0 0,0 0 0 0 0,0-1 1 0 0,-1 1-1 0 0,1 0 0 0 0,0-1 0 0 0,0 1 0 0 0,0 0 0 0 0,0-1 0 0 0,-1 1 0 0 0,1-1 1 0 0,0 1-1 0 0,-1-1 0 0 0,1 1 0 0 0,0 0 0 0 0,-1-1 0 0 0,1 1 0 0 0,-1-1 0 0 0,1 0 0 0 0,0 1 1 0 0,-1-1-1 0 0,1 1 0 0 0,-1-1 0 0 0,0 0-7 0 0,225-74-65 0 0,-179 66 271 0 0,-11 4 44 0 0,10-10-227 0 0,-1-1 0 0 0,0-2 0 0 0,-1-2 0 0 0,-1-2 0 0 0,-1-2 0 0 0,30-22-23 0 0,-52 29 193 0 0,0 0 0 0 0,0-1 1 0 0,-2-1-1 0 0,0-1 0 0 0,-1 0 0 0 0,-1-1 0 0 0,-1-1 0 0 0,-1 0 0 0 0,-1-1 0 0 0,0 0 0 0 0,-2 0 0 0 0,-1-1 0 0 0,0-1 0 0 0,3-19-193 0 0,-11 41 27 0 0,-1 1-1 0 0,1-1 0 0 0,0 1 0 0 0,0-1 1 0 0,-1 1-1 0 0,1-1 0 0 0,-1 1 1 0 0,1-1-1 0 0,-1 1 0 0 0,0-1 1 0 0,1 1-1 0 0,-1 0 0 0 0,0 0 0 0 0,0-1 1 0 0,0 1-1 0 0,0 0 0 0 0,0 0 1 0 0,0 0-1 0 0,0 0 0 0 0,-1 0 1 0 0,1 0-1 0 0,0 0 0 0 0,0 1 0 0 0,-1-1 1 0 0,1 0-1 0 0,-1 1 0 0 0,1-1 1 0 0,0 1-1 0 0,-1-1 0 0 0,1 1 1 0 0,-1 0-1 0 0,1-1 0 0 0,-1 1 0 0 0,1 0 1 0 0,-1 0-1 0 0,0 0 0 0 0,1 0 1 0 0,-1 1-1 0 0,1-1 0 0 0,-1 0 1 0 0,1 1-1 0 0,-1-1 0 0 0,1 0 1 0 0,0 1-1 0 0,-1 0 0 0 0,1-1 0 0 0,0 1 1 0 0,-1 0-1 0 0,1 0 0 0 0,0 0 1 0 0,0 0-1 0 0,-1 0 0 0 0,1 0 1 0 0,0 0-1 0 0,0 0 0 0 0,0 0 0 0 0,1 1 1 0 0,-1-1-1 0 0,0 0 0 0 0,0 2-26 0 0,-6 3 13 0 0,0 0 0 0 0,1 1 0 0 0,-1 0 0 0 0,2 1 0 0 0,-1-1 0 0 0,1 1 0 0 0,0 0 0 0 0,1 0-1 0 0,0 1 1 0 0,0-1 0 0 0,1 1 0 0 0,0 0 0 0 0,0 0 0 0 0,1 0 0 0 0,0 0 0 0 0,1 1 0 0 0,0-1 0 0 0,0 0-1 0 0,1 1 1 0 0,0-1 0 0 0,1 0 0 0 0,1 7-13 0 0,58 201-3297 0 0,-51-185 1500 0 0,-7-9-2390 0 0,-2-21 2922 0 0</inkml:trace>
  <inkml:trace contextRef="#ctx0" brushRef="#br0" timeOffset="-244246.287">1306 293 976 0 0,'0'-29'3360'0'0,"0"27"-3070"0"0,0 2-60 0 0,0 0-62 0 0,0 0 40 0 0,-2-4 0 0 0,-7-13 206 0 0,10 26 740 0 0,1-2-1161 0 0,142 575 855 0 0,-59-277-49 0 0,-71-254-672 0 0,-29-82-4670 0 0,5 8 3200 0 0,0-3 6 0 0</inkml:trace>
  <inkml:trace contextRef="#ctx0" brushRef="#br0" timeOffset="-243129.754">1072 242 1056 0 0,'0'0'339'0'0,"0"0"-93"0"0,0 0-77 0 0,0 0-61 0 0,0 0 13 0 0,0 0 10 0 0,-4 1-23 0 0,-70 14 1765 0 0,149-59-1222 0 0,-35 30-650 0 0,1 2 0 0 0,0 2 0 0 0,0 1 0 0 0,0 3 0 0 0,1 1 1 0 0,0 2-1 0 0,27 2-1 0 0,-56 2 2 0 0,1 0 1 0 0,-1 2-1 0 0,0-1 1 0 0,0 2-1 0 0,0 0 1 0 0,0 0 0 0 0,0 1-1 0 0,-1 1 1 0 0,0 0-1 0 0,0 0 1 0 0,-1 2-1 0 0,0-1 1 0 0,0 1-1 0 0,0 1 1 0 0,-1 0-1 0 0,-1 0 1 0 0,1 1-1 0 0,-1 0 1 0 0,-1 1-1 0 0,0 0 1 0 0,-1 0 0 0 0,0 1-1 0 0,-1 0 1 0 0,0 0-1 0 0,4 11-2 0 0,8 137 381 0 0,-21-147-372 0 0,0 1 0 0 0,0 0 0 0 0,-1-1 0 0 0,-1 0 0 0 0,0 0 0 0 0,-1 0 0 0 0,-1-1 0 0 0,0 1 0 0 0,0-1 0 0 0,-1-1 0 0 0,0 0 0 0 0,-1 0 0 0 0,-5 4-9 0 0,-17 25 502 0 0,117-31-172 0 0,-72-5-319 0 0,0 0 0 0 0,0 1-1 0 0,0 1 1 0 0,0 0-1 0 0,-1 0 1 0 0,0 2 0 0 0,0-1-1 0 0,-1 2 1 0 0,0 0 0 0 0,-1 0-1 0 0,0 1 1 0 0,0 0 0 0 0,-1 1-1 0 0,0 0 1 0 0,-1 1 0 0 0,-1 0-1 0 0,1 1 1 0 0,-2-1-1 0 0,0 1 1 0 0,0 1 0 0 0,-2-1-1 0 0,1 1 1 0 0,-2 0 0 0 0,0 1-1 0 0,0-1 1 0 0,-2 1 0 0 0,1 4-11 0 0,-3-13 16 0 0,-1 1 0 0 0,0-1 0 0 0,0 0 1 0 0,-1 0-1 0 0,0 0 0 0 0,0 0 1 0 0,0 0-1 0 0,-1 0 0 0 0,0 0 1 0 0,0-1-1 0 0,0 0 0 0 0,-1 1 0 0 0,1-1 1 0 0,-1 0-1 0 0,-1-1 0 0 0,1 1 1 0 0,-1-1-1 0 0,1 0 0 0 0,-1 0 1 0 0,0 0-1 0 0,-1-1 0 0 0,1 1 0 0 0,-1-1 1 0 0,1-1-1 0 0,-1 1 0 0 0,0-1 1 0 0,0 0-1 0 0,0 0 0 0 0,-6 0-16 0 0,2 1-54 0 0,0 0 0 0 0,-1-1 1 0 0,0-1-1 0 0,1 1 0 0 0,-1-2 0 0 0,0 0 0 0 0,1 0 0 0 0,-1-1 0 0 0,0 0 0 0 0,1-1 1 0 0,-1 0-1 0 0,1 0 0 0 0,0-1 0 0 0,0-1 0 0 0,0 0 0 0 0,0 0 0 0 0,-3-3 54 0 0,-74-79-3575 0 0,68 52 2251 0 0</inkml:trace>
  <inkml:trace contextRef="#ctx0" brushRef="#br0" timeOffset="-242077.244">2685 710 1004 0 0,'0'0'157'0'0,"0"0"-79"0"0,-2-19 300 0 0,-5 14-332 0 0,-1 1-1 0 0,1-1 0 0 0,-1 1 0 0 0,0 1 0 0 0,0-1 1 0 0,0 1-1 0 0,0 1 0 0 0,0 0 0 0 0,-1 0 0 0 0,1 0 0 0 0,-1 1 1 0 0,0 0-1 0 0,1 1 0 0 0,-1 0 0 0 0,0 0 0 0 0,1 1 0 0 0,-1 0 1 0 0,-2 1-46 0 0,-20-1-11 0 0,-133 55 69 0 0,146-48-22 0 0,0 1 1 0 0,0 0-1 0 0,1 1 1 0 0,1 2-1 0 0,0-1 1 0 0,0 2-1 0 0,1 0 1 0 0,1 1-1 0 0,0 0 1 0 0,1 1-1 0 0,0 1 1 0 0,1 0-1 0 0,1 1 1 0 0,1 0-1 0 0,0 0 1 0 0,-4 14-37 0 0,-15 118 314 0 0,29-147-290 0 0,0 1 1 0 0,0 0 0 0 0,0 0 0 0 0,1-1 0 0 0,-1 1-1 0 0,1 0 1 0 0,0 0 0 0 0,0-1 0 0 0,0 1-1 0 0,0-1 1 0 0,0 1 0 0 0,0-1 0 0 0,1 1 0 0 0,-1-1-1 0 0,1 0 1 0 0,0 0 0 0 0,0 0 0 0 0,0 0-1 0 0,0 0 1 0 0,0 0 0 0 0,0 0 0 0 0,0-1 0 0 0,0 1-1 0 0,1-1 1 0 0,-1 1 0 0 0,1-1 0 0 0,-1 0-1 0 0,1 0 1 0 0,0 0 0 0 0,-1 0 0 0 0,1-1 0 0 0,0 1-1 0 0,-1-1 1 0 0,1 1 0 0 0,0-1 0 0 0,0 0 0 0 0,-1 0-1 0 0,1-1 1 0 0,0 1 0 0 0,0 0 0 0 0,-1-1-1 0 0,1 0-24 0 0,10-4 56 0 0,-1-2 0 0 0,0 1 0 0 0,0-2-1 0 0,0 1 1 0 0,-1-2 0 0 0,-1 0 0 0 0,1 0-1 0 0,-1 0 1 0 0,-1-2 0 0 0,0 1 0 0 0,0-1 0 0 0,-1 0-1 0 0,-1-1 1 0 0,0 0 0 0 0,0 0 0 0 0,-1 0-1 0 0,-1-1 1 0 0,0 0 0 0 0,1-6-56 0 0,53-91-268 0 0,-57 110 260 0 0,0-1 1 0 0,0 1-1 0 0,1 0 1 0 0,-1 0-1 0 0,0 0 1 0 0,0 1-1 0 0,0-1 1 0 0,1 0-1 0 0,-1 1 1 0 0,0-1-1 0 0,0 1 1 0 0,0 0 0 0 0,0 0-1 0 0,0 0 1 0 0,0 0-1 0 0,0 0 1 0 0,0 0-1 0 0,0 0 1 0 0,-1 0-1 0 0,1 1 1 0 0,0-1-1 0 0,-1 1 1 0 0,1 0-1 0 0,-1-1 1 0 0,0 1-1 0 0,1 0 1 0 0,-1 0-1 0 0,0 0 1 0 0,0 0-1 0 0,0 0 1 0 0,0 0-1 0 0,-1 0 1 0 0,1 1 7 0 0,6 7-11 0 0,112 175 101 0 0,-75-175-2915 0 0,-24-24 1526 0 0</inkml:trace>
  <inkml:trace contextRef="#ctx0" brushRef="#br0" timeOffset="-241394.522">2704 757 1480 0 0,'0'23'1061'0'0,"16"135"1138"0"0,-15-154-2158 0 0,1 0 1 0 0,-1 0 0 0 0,1 0 0 0 0,0 0 0 0 0,0 0 0 0 0,0-1 0 0 0,1 1 0 0 0,-1-1 0 0 0,1 1 0 0 0,0-1 0 0 0,0 0 0 0 0,0 0-1 0 0,0 0 1 0 0,1-1 0 0 0,-1 1 0 0 0,1-1 0 0 0,0 1 0 0 0,-1-1 0 0 0,1-1 0 0 0,0 1 0 0 0,0 0 0 0 0,0-1 0 0 0,1 0 0 0 0,-1 0-1 0 0,0 0 1 0 0,0 0 0 0 0,1-1 0 0 0,-1 0 0 0 0,0 0 0 0 0,1 0 0 0 0,-1 0 0 0 0,0-1 0 0 0,1 1 0 0 0,-1-1 0 0 0,0 0 0 0 0,1-1-42 0 0,11-1 37 0 0,1-1 0 0 0,-1-1 0 0 0,-1-1 1 0 0,1 0-1 0 0,-1-1 0 0 0,0-1 1 0 0,0 0-1 0 0,-1-1 0 0 0,-1 0 1 0 0,1-1-1 0 0,-1-1 0 0 0,-1 0 1 0 0,0 0-1 0 0,-1-2 0 0 0,0 1 0 0 0,0-1 1 0 0,-2-1-1 0 0,0 0 0 0 0,0 0 1 0 0,-1-1-1 0 0,-1 0 0 0 0,0-1 1 0 0,0-5-38 0 0,35-113 837 0 0,-25 345 10 0 0,18-58-472 0 0,5-1 0 0 0,50 116-375 0 0,-14-44 303 0 0,-60-172-159 0 0,-2 0 0 0 0,-2 1 1 0 0,-3 0-1 0 0,-3 0 0 0 0,-1 1 1 0 0,-3 8-145 0 0,-32 39 325 0 0,29-99-318 0 0,0 1 0 0 0,-1 0 0 0 0,1-1 0 0 0,-1 1 1 0 0,0-1-1 0 0,1 1 0 0 0,-1-1 0 0 0,0 0 0 0 0,-1 0 1 0 0,1 0-1 0 0,0 0 0 0 0,0 0 0 0 0,-1-1 1 0 0,1 1-1 0 0,-1-1 0 0 0,0 1 0 0 0,1-1 0 0 0,-1 0 1 0 0,0 0-1 0 0,0 0 0 0 0,0 0 0 0 0,0-1 1 0 0,0 1-1 0 0,1-1 0 0 0,-1 0 0 0 0,0 0 0 0 0,0 0 1 0 0,0 0-1 0 0,0 0 0 0 0,0-1 0 0 0,0 1 1 0 0,0-1-1 0 0,0 0 0 0 0,0 0 0 0 0,0 0 0 0 0,0 0-7 0 0,-21-17-122 0 0,1-2 0 0 0,1 0 0 0 0,1-1-1 0 0,1-1 1 0 0,0-1 0 0 0,2 0 0 0 0,1-2-1 0 0,1 0 1 0 0,1-1 0 0 0,1 0 0 0 0,1-1-1 0 0,2-1 1 0 0,0 0 0 0 0,-3-18 122 0 0,-1 2-157 0 0,2 0 1 0 0,2-1 0 0 0,2 0-1 0 0,2-1 1 0 0,2 0-1 0 0,1-11 157 0 0,4 43-45 0 0,1 0 0 0 0,0 0 0 0 0,1 1 0 0 0,0-1 0 0 0,1 1 0 0 0,0 0 0 0 0,1-1 0 0 0,1 1 0 0 0,0 1 0 0 0,1-1 0 0 0,0 1 0 0 0,7-9 45 0 0,120-158-1576 0 0,-12 90-2506 0 0,-88 72 2684 0 0</inkml:trace>
  <inkml:trace contextRef="#ctx0" brushRef="#br0" timeOffset="-240863.715">3428 914 1184 0 0,'72'-33'2886'0'0,"-35"13"-2511"0"0,0-2 0 0 0,-2-1 0 0 0,-1-1 0 0 0,-1-3 0 0 0,28-27-375 0 0,-57 50 17 0 0,0 1 0 0 0,-1-1 0 0 0,0 0 0 0 0,0 0 0 0 0,0 0-1 0 0,0-1 1 0 0,0 1 0 0 0,-1-1 0 0 0,0 1 0 0 0,0-1 0 0 0,0 0 0 0 0,-1 0 0 0 0,0 0 0 0 0,1 0-1 0 0,-2 0 1 0 0,1 0 0 0 0,-1 0 0 0 0,1 0 0 0 0,-1-2-17 0 0,-41-20-305 0 0,28 25 313 0 0,0 0 0 0 0,0 1-1 0 0,0 0 1 0 0,0 1 0 0 0,0 1-1 0 0,0 0 1 0 0,0 0 0 0 0,0 2-1 0 0,0-1 1 0 0,0 2 0 0 0,1 0-1 0 0,-1 0 1 0 0,1 1 0 0 0,0 0-1 0 0,1 1 1 0 0,-1 1 0 0 0,1 0-1 0 0,1 0 1 0 0,-1 1 0 0 0,1 1-1 0 0,0-1 1 0 0,1 2 0 0 0,0-1-1 0 0,1 1 1 0 0,0 0 0 0 0,0 1-1 0 0,1 0 1 0 0,0 0 0 0 0,1 1-1 0 0,1 0 1 0 0,0 0 0 0 0,0 0-1 0 0,1 1 1 0 0,1-1 0 0 0,0 1-1 0 0,-1 9-7 0 0,5-14 24 0 0,0 1-1 0 0,0-1 0 0 0,0 0 0 0 0,1 1 1 0 0,1-1-1 0 0,0 0 0 0 0,0 0 1 0 0,0 0-1 0 0,1-1 0 0 0,0 1 1 0 0,0-1-1 0 0,1 0 0 0 0,0 0 1 0 0,0 0-1 0 0,1-1 0 0 0,0 1 1 0 0,0-1-1 0 0,0-1 0 0 0,1 1 0 0 0,0-1 1 0 0,0-1-1 0 0,0 1 0 0 0,1-1 1 0 0,-1 0-1 0 0,1-1 0 0 0,3 1-23 0 0,12 6-450 0 0,1-2 0 0 0,0 0-1 0 0,0-2 1 0 0,1-1 0 0 0,-1-1 0 0 0,1-1-1 0 0,0-1 1 0 0,10-1 450 0 0,-19-1-1229 0 0</inkml:trace>
  <inkml:trace contextRef="#ctx0" brushRef="#br0" timeOffset="-240418.533">3935 1081 1660 0 0,'11'-9'287'0'0,"-1"-1"1"0"0,0 0-1 0 0,-1-1 0 0 0,0 0 0 0 0,0 0 1 0 0,-1-1-1 0 0,-1 0 0 0 0,0-1 0 0 0,0 1 0 0 0,-2-1 1 0 0,1-1-1 0 0,-2 1 0 0 0,0-1 0 0 0,1-6-287 0 0,-1 10 128 0 0,9-39 13 0 0,-1 0 0 0 0,-3 0 1 0 0,-2-1-1 0 0,-2 0 1 0 0,-2-1-1 0 0,-4-34-141 0 0,1 84-3 0 0,17-5-27 0 0,116 54 57 0 0,-118-41 34 0 0,-1 1 0 0 0,-1 0-1 0 0,0 1 1 0 0,0 0 0 0 0,0 1-1 0 0,-1 1 1 0 0,-1 0 0 0 0,0 0 0 0 0,0 1-1 0 0,-1 1 1 0 0,-1-1 0 0 0,0 2-1 0 0,-1-1 1 0 0,0 1 0 0 0,-1 0 0 0 0,0 1-1 0 0,-2 0 1 0 0,1 0 0 0 0,-2 0-1 0 0,0 1 1 0 0,1 11-61 0 0,-5-20-47 0 0,0 1 0 0 0,0-1 0 0 0,-1 1-1 0 0,0-1 1 0 0,0 0 0 0 0,-1 1 0 0 0,0-1 0 0 0,0 0 0 0 0,-1 0-1 0 0,0 0 1 0 0,0 0 0 0 0,0 0 0 0 0,-1-1 0 0 0,0 0 0 0 0,0 0-1 0 0,-1 0 1 0 0,0 0 0 0 0,0 0 0 0 0,0-1 0 0 0,-1 0-1 0 0,0 0 1 0 0,-4 3 47 0 0,-99 28-4242 0 0,87-36 3024 0 0</inkml:trace>
  <inkml:trace contextRef="#ctx0" brushRef="#br0" timeOffset="-239876.273">5436 133 1172 0 0,'11'-5'1813'0'0,"7"20"1059"0"0,1 65-2395 0 0,2 0 0 0 0,5-2 0 0 0,2 0 0 0 0,21 34-477 0 0,28 80 600 0 0,-56-103-1073 0 0,-21-87-93 0 0,-24 6-1901 0 0,-13-25-25 0 0,17 2 1213 0 0</inkml:trace>
  <inkml:trace contextRef="#ctx0" brushRef="#br0" timeOffset="-239015.3">4669 170 948 0 0,'23'-9'4477'0'0,"120"-27"-3433"0"0,425-45 331 0 0,-381 61-1086 0 0,56-3-86 0 0,-239 24-206 0 0,0 1-1 0 0,-1 1 1 0 0,0-1 0 0 0,1 0-1 0 0,-1 1 1 0 0,0 0 0 0 0,0 0-1 0 0,0 0 1 0 0,-1 0-1 0 0,1 0 1 0 0,-1 0 0 0 0,1 1-1 0 0,-1-1 1 0 0,0 1 0 0 0,-1 0-1 0 0,1 0 1 0 0,0-1 0 0 0,-1 1-1 0 0,0 0 1 0 0,0 0 0 0 0,0 0-1 0 0,-1 0 1 0 0,1 1-1 0 0,-1-1 1 0 0,0 0 0 0 0,0 0-1 0 0,-1 0 1 0 0,0 4 3 0 0,4 11 9 0 0,169 686 161 0 0,-172-661 273 0 0,-16-65-465 0 0,-13-200-752 0 0,30 209 763 0 0,0 1-1 0 0,0-1 1 0 0,2 1 0 0 0,-1 0-1 0 0,1 0 1 0 0,1-1-1 0 0,0 2 1 0 0,0-1 0 0 0,1 0-1 0 0,1 1 1 0 0,0 0 0 0 0,0 0-1 0 0,1 1 1 0 0,0 0-1 0 0,0 0 1 0 0,1 1 0 0 0,1-1-1 0 0,-1 2 1 0 0,1-1-1 0 0,1 1 1 0 0,-1 1 0 0 0,1 0-1 0 0,0 0 1 0 0,0 1 0 0 0,1 0-1 0 0,0 0 1 0 0,0 1-1 0 0,0 1 1 0 0,4-1 11 0 0,-6 8 1 0 0,0 0 0 0 0,0 1 0 0 0,-1 0 0 0 0,1 1 0 0 0,-1-1 0 0 0,0 2 0 0 0,0-1 0 0 0,-1 1 0 0 0,0 0 0 0 0,0 0 0 0 0,-1 1 0 0 0,0 0 0 0 0,0 0 0 0 0,-1 1 0 0 0,0 0 1 0 0,0 0-1 0 0,-1 0 0 0 0,0 0 0 0 0,-1 0 0 0 0,0 1 0 0 0,0 0 0 0 0,-1-1 0 0 0,0 8-1 0 0,1-9 24 0 0,71 222 79 0 0,-73-229-191 0 0,0 0 0 0 0,0 0 0 0 0,0 0 0 0 0,0 0 0 0 0,0 0 0 0 0,0 0 0 0 0,1 0 0 0 0,-1 0 0 0 0,0-1 0 0 0,0 1 0 0 0,1-1 0 0 0,-1 1 0 0 0,0-1 0 0 0,1 1 0 0 0,-1-1 0 0 0,0 0 0 0 0,1 0 0 0 0,-1 1 0 0 0,0-1 0 0 0,1 0 0 0 0,-1 0 0 0 0,1-1 0 0 0,-1 1 0 0 0,0 0 0 0 0,1 0 0 0 0,-1-1 0 0 0,1 1 0 0 0,-1 0 0 0 0,0-1 0 0 0,0 0 0 0 0,1 1 0 0 0,-1-1 0 0 0,0 0 0 0 0,0 1 0 0 0,0-1 0 0 0,0 0 0 0 0,0 0 0 0 0,0 0 0 0 0,0 0 0 0 0,0 0 0 0 0,0 0 0 0 0,0 0 0 0 0,0-1 0 0 0,0 1 0 0 0,-1 0 0 0 0,1 0 0 0 0,-1-1 0 0 0,1 1 0 0 0,-1 0 0 0 0,1-1 0 0 0,-1 1 0 0 0,0 0 0 0 0,0-1 0 0 0,1 1 88 0 0,11-21-1173 0 0</inkml:trace>
  <inkml:trace contextRef="#ctx0" brushRef="#br0" timeOffset="-238303.511">6580 658 904 0 0,'74'13'3313'0'0,"42"-33"-2680"0"0,-74 9-225 0 0,-2 2-180 0 0,0-3 1 0 0,-1-1-1 0 0,0-1 0 0 0,-1-3 1 0 0,-1-1-1 0 0,0-1 1 0 0,7-8-229 0 0,-41 26 5 0 0,1-1 0 0 0,-1 0 0 0 0,0 1 0 0 0,0-1 1 0 0,0 0-1 0 0,-1 0 0 0 0,1 0 0 0 0,0-1 0 0 0,-1 1 1 0 0,1-1-1 0 0,-1 1 0 0 0,0-1 0 0 0,0 0 0 0 0,0 0 1 0 0,0 0-1 0 0,-1 0 0 0 0,1 0 0 0 0,-1 0 0 0 0,0-1 1 0 0,1 1-1 0 0,-2 0 0 0 0,1-1 0 0 0,0 1 0 0 0,-1-1 1 0 0,1 1-1 0 0,-1-1 0 0 0,0 1 0 0 0,0-1 0 0 0,-1 1 1 0 0,1-1-1 0 0,-1 1 0 0 0,1-1 0 0 0,-1 1 0 0 0,0 0 1 0 0,0-1-1 0 0,-1 1 0 0 0,1 0 0 0 0,-1 0 0 0 0,1 0 1 0 0,-1 0-1 0 0,0 0 0 0 0,0 0 0 0 0,-1 0 0 0 0,1 1 1 0 0,0-1-1 0 0,-1 1 0 0 0,0 0 0 0 0,1 0 0 0 0,-1 0 1 0 0,0 0-1 0 0,0 0 0 0 0,0 0 0 0 0,0 1 0 0 0,-1-1-5 0 0,-20-9-9 0 0,1 1 0 0 0,-2 2-1 0 0,1 0 1 0 0,-1 1 0 0 0,0 2 0 0 0,0 1-1 0 0,-1 0 1 0 0,1 2 0 0 0,-1 1 0 0 0,0 1-1 0 0,-1 1 10 0 0,16-1 0 0 0,0 1-1 0 0,0 0 0 0 0,0 0 0 0 0,1 1 1 0 0,-1 0-1 0 0,0 1 0 0 0,1 0 1 0 0,0 1-1 0 0,0 0 0 0 0,0 1 0 0 0,0 0 1 0 0,1 0-1 0 0,0 1 0 0 0,0 0 1 0 0,0 1-1 0 0,1 0 0 0 0,0 0 0 0 0,0 1 1 0 0,0 0-1 0 0,1 0 0 0 0,1 1 0 0 0,-1 0 1 0 0,2 0-1 0 0,-1 0 0 0 0,1 1 1 0 0,0 0-1 0 0,1 0 0 0 0,0 0 0 0 0,1 0 1 0 0,0 1-1 0 0,1 0 0 0 0,0-1 1 0 0,1 1-1 0 0,0 0 0 0 0,0 0 0 0 0,1 0 1 0 0,1 8 0 0 0,2-7-7 0 0,1 0-1 0 0,0 0 1 0 0,1 0 0 0 0,0-1 0 0 0,1 1 0 0 0,0-1 0 0 0,1-1 0 0 0,0 1 0 0 0,0-1 0 0 0,1 0 0 0 0,1-1 0 0 0,0 0 0 0 0,0 0-1 0 0,1-1 1 0 0,0 0 0 0 0,0-1 0 0 0,0 0 0 0 0,1 0 0 0 0,0-1 0 0 0,1-1 0 0 0,0 0 0 0 0,-1 0 0 0 0,1-1 0 0 0,1-1-1 0 0,-1 0 1 0 0,0-1 0 0 0,2 0 7 0 0,183-3-3909 0 0,-152-9 2425 0 0</inkml:trace>
  <inkml:trace contextRef="#ctx0" brushRef="#br0" timeOffset="-237756.439">7521 425 904 0 0,'-7'-2'169'0'0,"0"0"-1"0"0,0 1 0 0 0,0-1 1 0 0,0 1-1 0 0,-1 1 1 0 0,1-1-1 0 0,0 1 1 0 0,0 1-1 0 0,0-1 1 0 0,-1 1-1 0 0,1 0 0 0 0,0 1 1 0 0,0 0-1 0 0,0 0 1 0 0,1 0-1 0 0,-1 1 1 0 0,0 0-169 0 0,-9 1 82 0 0,-1 1 1 0 0,1 1-1 0 0,1 0 1 0 0,-1 1 0 0 0,1 0-1 0 0,0 1 1 0 0,0 1-1 0 0,1 1 1 0 0,1 0 0 0 0,0 0-1 0 0,0 2 1 0 0,1-1-1 0 0,0 2 1 0 0,1 0-1 0 0,0 0 1 0 0,1 1 0 0 0,1 0-1 0 0,0 0 1 0 0,1 1-1 0 0,0 0 1 0 0,2 1 0 0 0,-5 14-83 0 0,12-28 23 0 0,0-1 1 0 0,0 1-1 0 0,0-1 1 0 0,1 1 0 0 0,-1-1-1 0 0,0 0 1 0 0,1 0-1 0 0,0 1 1 0 0,-1-1 0 0 0,1 0-1 0 0,-1 0 1 0 0,1-1-1 0 0,0 1 1 0 0,0 0 0 0 0,0 0-1 0 0,-1-1 1 0 0,1 1 0 0 0,0-1-1 0 0,0 0 1 0 0,0 0-1 0 0,0 1 1 0 0,0-1 0 0 0,0-1-1 0 0,0 1 1 0 0,0 0-1 0 0,0 0 1 0 0,-1-1 0 0 0,1 1-1 0 0,0-1 1 0 0,0 1 0 0 0,0-1-1 0 0,0 0 1 0 0,-1 1-1 0 0,1-1 1 0 0,0 0 0 0 0,-1 0-1 0 0,1-1 1 0 0,-1 1-1 0 0,1 0 1 0 0,-1 0 0 0 0,1-1-1 0 0,-1 1 1 0 0,0-1 0 0 0,0 1-1 0 0,0-1 1 0 0,1-1-24 0 0,3 0 36 0 0,189-151 279 0 0,-90 60-428 0 0,-102 94 111 0 0,0 0 0 0 0,0 0 0 0 0,0 0 1 0 0,0 0-1 0 0,0 0 0 0 0,-1 1 0 0 0,1-1 0 0 0,0 1 1 0 0,0 0-1 0 0,0-1 0 0 0,0 1 0 0 0,0 0 1 0 0,-1 0-1 0 0,1 0 0 0 0,0 0 0 0 0,-1 0 0 0 0,1 1 1 0 0,0-1-1 0 0,-1 0 0 0 0,0 1 0 0 0,1-1 1 0 0,-1 1-1 0 0,0 0 0 0 0,0-1 0 0 0,0 1 0 0 0,0 0 1 0 0,0-1-1 0 0,0 1 0 0 0,0 0 0 0 0,-1 0 1 0 0,1 0-1 0 0,-1 0 0 0 0,1 2 2 0 0,-1-4 0 0 0,15 29 162 0 0,-1 1-1 0 0,-2 1 1 0 0,-1 0 0 0 0,-1 0 0 0 0,-2 1-1 0 0,-1 0 1 0 0,-2 0 0 0 0,-1 1-1 0 0,-1 13-161 0 0,-14-40 382 0 0,-30-87 211 0 0,37 68-631 0 0,2-1 1 0 0,-1 0-1 0 0,2 1 0 0 0,0-1 0 0 0,1 0 0 0 0,0 0 1 0 0,1 0-1 0 0,0 1 0 0 0,1-1 0 0 0,1 0 1 0 0,0 1-1 0 0,1 0 0 0 0,0 0 0 0 0,1 0 0 0 0,1 0 1 0 0,0 1-1 0 0,0-1 0 0 0,2 2 0 0 0,-1-1 1 0 0,1 1-1 0 0,1 0 0 0 0,0 1 0 0 0,1 0 0 0 0,-1 0 1 0 0,2 1-1 0 0,0 0 0 0 0,6-3 38 0 0,24-8-1636 0 0,-10 15-2348 0 0,-23 5 2792 0 0</inkml:trace>
  <inkml:trace contextRef="#ctx0" brushRef="#br0" timeOffset="-237286.655">7932 616 1184 0 0,'27'-3'471'0'0,"0"-2"1"0"0,0 0-1 0 0,-1-2 0 0 0,0-1 1 0 0,0-1-1 0 0,-1-1 0 0 0,0-1 1 0 0,-1-1-1 0 0,0-2 0 0 0,20-14-471 0 0,-9-48 2066 0 0,-37 73-2033 0 0,0 0-1 0 0,0 1 0 0 0,-1-1 0 0 0,1 0 1 0 0,-1 1-1 0 0,0-1 0 0 0,0 1 0 0 0,0 0 1 0 0,0 0-1 0 0,0 0 0 0 0,0 1 0 0 0,0-1 1 0 0,0 1-1 0 0,-1-1 0 0 0,1 1 0 0 0,-1 0 1 0 0,1 0-1 0 0,-1 1 0 0 0,1-1 0 0 0,-1 1 1 0 0,0 0-1 0 0,-3 0-32 0 0,-4 0 7 0 0,-1 2 0 0 0,1 0 0 0 0,-1 0 0 0 0,1 1 0 0 0,-1 0 0 0 0,1 1 0 0 0,0 1 0 0 0,1 0 0 0 0,-1 0 0 0 0,1 1 0 0 0,0 0 0 0 0,0 0 0 0 0,1 2 0 0 0,0-1 0 0 0,0 1-1 0 0,1 0 1 0 0,0 1 0 0 0,0-1 0 0 0,1 2 0 0 0,0-1 0 0 0,1 1 0 0 0,0 0 0 0 0,0 1 0 0 0,1-1 0 0 0,0 1 0 0 0,1 0 0 0 0,1 0 0 0 0,-1 0 0 0 0,2 1 0 0 0,0-1 0 0 0,0 1 0 0 0,1 0 0 0 0,0-1 0 0 0,1 4-7 0 0,-1-6-12 0 0,0-1-1 0 0,1 0 1 0 0,0 1-1 0 0,1-1 1 0 0,0 0-1 0 0,0 1 1 0 0,0-1-1 0 0,1 0 1 0 0,0 0-1 0 0,1 0 1 0 0,0 0-1 0 0,0 0 1 0 0,1-1-1 0 0,0 1 1 0 0,0-1-1 0 0,1 0 1 0 0,-1 0-1 0 0,2-1 1 0 0,-1 1-1 0 0,1-1 1 0 0,0 0 0 0 0,0-1-1 0 0,1 1 1 0 0,-1-1-1 0 0,1-1 1 0 0,0 1-1 0 0,1-1 1 0 0,-1 0-1 0 0,1-1 1 0 0,-1 0-1 0 0,1 0 1 0 0,0 0-1 0 0,0-1 1 0 0,1-1-1 0 0,-1 1 1 0 0,5-1 12 0 0,-5 0-334 0 0,1 0 0 0 0,-1-1 0 0 0,1 0 0 0 0,-1-1 0 0 0,1 0 0 0 0,0 0 0 0 0,-1-1 0 0 0,0 0 0 0 0,1 0 1 0 0,-1-1-1 0 0,0 0 0 0 0,0 0 0 0 0,-1-1 0 0 0,1 0 0 0 0,-1 0 0 0 0,1-1 0 0 0,-1 0 0 0 0,2-2 334 0 0,7-11-1266 0 0</inkml:trace>
  <inkml:trace contextRef="#ctx0" brushRef="#br0" timeOffset="-236648.323">8519 440 1268 0 0,'61'79'3547'0'0,"-50"-55"-3326"0"0,0 1-1 0 0,-2 0 1 0 0,-1 1 0 0 0,0-1 0 0 0,-2 2-1 0 0,-1-1 1 0 0,-2 0 0 0 0,0 1-1 0 0,-1 24-220 0 0,-2-37-14 0 0,0 11 1233 0 0,-8-46-615 0 0,4 3-606 0 0,2 0-1 0 0,0-1 1 0 0,1 1-1 0 0,0-1 1 0 0,2 1-1 0 0,0-1 1 0 0,1 1-1 0 0,1-1 1 0 0,1 1-1 0 0,2-6 3 0 0,4-8-39 0 0,-10 27-1 0 0,1 1 0 0 0,-1 0 0 0 0,1-1 0 0 0,0 1 0 0 0,0 0 0 0 0,1 0 0 0 0,-1 0 0 0 0,1 0 0 0 0,0 0 0 0 0,0 0 0 0 0,0 0 0 0 0,1 1 0 0 0,-1-1 0 0 0,1 1 0 0 0,0 0 0 0 0,0 0 0 0 0,0 0 0 0 0,0 0 0 0 0,1 0 0 0 0,-1 0 0 0 0,3-1 40 0 0,12 18-115 0 0,-11-4 97 0 0,-1 1 1 0 0,0 0-1 0 0,0 0 0 0 0,-2 1 1 0 0,1-1-1 0 0,-1 1 1 0 0,-1 0-1 0 0,0 0 0 0 0,-1 1 1 0 0,-1-1-1 0 0,1 0 1 0 0,-2 1-1 0 0,0-1 1 0 0,0 1-1 0 0,-3 10 18 0 0,3-4 15 0 0,-9 7 304 0 0,-2-35-135 0 0,10-12-169 0 0,1 0-1 0 0,1 0 0 0 0,1 1 1 0 0,1-1-1 0 0,0 0 1 0 0,2 1-1 0 0,0 0 0 0 0,2 0 1 0 0,0 0-1 0 0,1 1 0 0 0,1 0 1 0 0,0 0-1 0 0,2 1 0 0 0,0 1 1 0 0,4-4-15 0 0,-10 14 25 0 0,0 0 0 0 0,0 1 0 0 0,1-1 0 0 0,0 1 0 0 0,0 1 0 0 0,1-1 0 0 0,-1 1 0 0 0,1 0 0 0 0,1 1 0 0 0,-1-1 0 0 0,0 1 0 0 0,1 1 0 0 0,0 0 0 0 0,0 0 0 0 0,0 0 0 0 0,0 1 0 0 0,0 0 0 0 0,1 1 0 0 0,-1 0 0 0 0,0 0 0 0 0,1 0 0 0 0,-1 1 0 0 0,1 1 0 0 0,-1-1 0 0 0,1 2 0 0 0,-1-1 0 0 0,0 1 0 0 0,0 0 0 0 0,0 1 0 0 0,1 0-25 0 0,7 7-51 0 0,-1 2-1 0 0,0 0 1 0 0,-1 0 0 0 0,0 2 0 0 0,-1-1 0 0 0,0 2-1 0 0,-1 0 1 0 0,-1 0 0 0 0,0 1 0 0 0,-1 1 0 0 0,-1 0 0 0 0,-1 0-1 0 0,0 0 1 0 0,-1 1 0 0 0,-1 0 0 0 0,-1 1 0 0 0,0-1-1 0 0,0 8 52 0 0,-5-22-179 0 0,0 0-1 0 0,1-1 0 0 0,-1 1 0 0 0,0 0 0 0 0,-1 0 0 0 0,1 0 0 0 0,-1 0 1 0 0,0 0-1 0 0,0-1 0 0 0,0 1 0 0 0,0 0 0 0 0,-1-1 0 0 0,1 1 0 0 0,-1-1 1 0 0,0 1-1 0 0,0-1 0 0 0,0 0 0 0 0,-1 0 0 0 0,1 0 0 0 0,-1 0 0 0 0,1 0 1 0 0,-1 0-1 0 0,0-1 0 0 0,0 0 0 0 0,-1 1 180 0 0,-19 9-1385 0 0</inkml:trace>
  <inkml:trace contextRef="#ctx0" brushRef="#br0" timeOffset="-235543.255">1717 2332 1152 0 0,'0'0'535'0'0,"4"2"-44"0"0,192-5 1251 0 0,71 1-637 0 0,190 28-1105 0 0,1082 61 1154 0 0,456-35-836 0 0,-1732-54-352 0 0,102-14-40 0 0,1983-121 1604 0 0,-1159 10 986 0 0,-1121 109-2537 0 0,-88 0-2898 0 0,-45-22-1196 0 0,39 25 2823 0 0</inkml:trace>
  <inkml:trace contextRef="#ctx0" brushRef="#br0" timeOffset="-19186.296">10332 587 1132 0 0,'16'-12'1034'0'0,"-16"9"-830"0"0,0 3 36 0 0,0 0-27 0 0,0 0-76 0 0,0 0-29 0 0,0 0-49 0 0,0 0-2 0 0,0 0 3 0 0,0 0 24 0 0,0 0 30 0 0,0 0-2 0 0,0 0-18 0 0,0 0-83 0 0,4 1-28 0 0,13 20 347 0 0,-17-8 87 0 0,0-13-280 0 0,0 0 73 0 0,0 0 50 0 0,0 0 18 0 0,-8-51 2489 0 0,8 51-2852 0 0,0 0-82 0 0,0 0 48 0 0,0 0-4 0 0,28 2-4718 0 0,-22 0 3507 0 0</inkml:trace>
  <inkml:trace contextRef="#ctx0" brushRef="#br0" timeOffset="-18764.695">10286 1181 1288 0 0,'0'0'622'0'0,"0"0"-20"0"0,1 2 4552 0 0,1 1-3622 0 0,-2-10-1454 0 0,-1 7-4794 0 0,-3 5 3054 0 0,1-3 388 0 0</inkml:trace>
  <inkml:trace contextRef="#ctx0" brushRef="#br0" timeOffset="-15566.334">11376 739 876 0 0,'0'0'380'0'0,"0"0"-18"0"0,0 0-82 0 0,0 0-56 0 0,0 0-6 0 0,0 0-48 0 0,0 0 20 0 0,0 0 14 0 0,0 0 28 0 0,0 0-2 0 0,0 0-27 0 0,0 0-23 0 0,0 0-19 0 0,0 0-13 0 0,0 0-18 0 0,0 0-28 0 0,0 0-30 0 0,0 0-12 0 0,0 0-36 0 0,0 0-6 0 0,0 0 1 0 0,0 0 10 0 0,0 0 28 0 0,0 0 96 0 0,0 0 10 0 0,0 0-6 0 0,0 0 25 0 0,0 0-50 0 0,0 0-56 0 0,0 0 20 0 0,0 0 61 0 0,0 0-43 0 0,0 0 42 0 0,0 0-35 0 0,0 0-4 0 0,0 0 26 0 0,0 0-70 0 0,0 0-16 0 0,0 0 34 0 0,0 0 39 0 0,0 0-46 0 0,0 0-14 0 0,0 0 70 0 0,0 0 14 0 0,0 0 10 0 0,0 0-50 0 0,0 0-68 0 0,-5-2 44 0 0,-14-23 504 0 0,21-3 425 0 0,-2 14-639 0 0,3 28-479 0 0,7 162 38 0 0,3-39 83 0 0,55 339 193 0 0,-41-354 32 0 0,-27-122-251 0 0,0 0 20 0 0,0 0 24 0 0,0 0-14 0 0,0 0-26 0 0,0 0-16 0 0,-10 3-1746 0 0,-16-52-3324 0 0,17 29 3690 0 0</inkml:trace>
  <inkml:trace contextRef="#ctx0" brushRef="#br0" timeOffset="-14837.23">11409 719 848 0 0,'0'-3'106'0'0,"0"0"1"0"0,0 0-1 0 0,0-1 0 0 0,-1 1 1 0 0,0 0-1 0 0,1 0 0 0 0,-1 0 0 0 0,0 0 1 0 0,0 0-1 0 0,-1 0 0 0 0,1 0 1 0 0,-1 0-1 0 0,1 0 0 0 0,-1 1 0 0 0,0-1 1 0 0,0 1-1 0 0,0-1 0 0 0,0 1 1 0 0,-1 0-1 0 0,1-1 0 0 0,-1 1 1 0 0,1 1-1 0 0,-1-1 0 0 0,0 0 0 0 0,0 0 1 0 0,1 1-1 0 0,-1 0 0 0 0,0 0 1 0 0,0 0-1 0 0,-1 0 0 0 0,1 0 0 0 0,0 0 1 0 0,-1 1-107 0 0,4-1 66 0 0,1 0 0 0 0,-1 1-1 0 0,1-1 1 0 0,-1 1 0 0 0,0-1 0 0 0,1 0 0 0 0,-1 1 0 0 0,0-1 0 0 0,0 0 0 0 0,1 1 0 0 0,-1-1-1 0 0,0 0 1 0 0,0 0 0 0 0,0 1 0 0 0,0-1 0 0 0,0 0 0 0 0,0 0 0 0 0,0 1 0 0 0,0-1 0 0 0,0 0-1 0 0,0 1 1 0 0,-1-1 0 0 0,1 0 0 0 0,0 0 0 0 0,0 1 0 0 0,-1-1 0 0 0,1 0 0 0 0,0 1 0 0 0,-1-1-1 0 0,1 1 1 0 0,-1-1 0 0 0,1 0 0 0 0,-1 1 0 0 0,1-1 0 0 0,-1 1 0 0 0,1-1 0 0 0,-1 1 0 0 0,1-1 0 0 0,-1 1-1 0 0,0 0 1 0 0,0-1-66 0 0,98-15 231 0 0,0 4-1 0 0,1 5 1 0 0,0 3 0 0 0,63 8-231 0 0,-14-2 189 0 0,-26 11-621 0 0,-120-13 99 0 0,4 0-3992 0 0,-12 0 2958 0 0</inkml:trace>
  <inkml:trace contextRef="#ctx0" brushRef="#br0" timeOffset="-14433.345">11275 1060 1468 0 0,'58'4'3234'0'0,"330"-34"-734"0"0,-201 21-2284 0 0,-195 20-5202 0 0,4-11 3538 0 0</inkml:trace>
  <inkml:trace contextRef="#ctx0" brushRef="#br0" timeOffset="-13935.407">12233 1148 1128 0 0,'-18'7'250'0'0,"1"0"-1"0"0,0 1 1 0 0,0 1 0 0 0,1 0-1 0 0,0 1 1 0 0,0 1 0 0 0,1 1-1 0 0,1 0 1 0 0,0 1-1 0 0,1 0 1 0 0,0 1 0 0 0,-2 4-250 0 0,13-16 35 0 0,-1 1 0 0 0,1 0 0 0 0,0 1-1 0 0,0-1 1 0 0,0 0 0 0 0,0 0 0 0 0,1 1 0 0 0,-1-1 0 0 0,1 1 0 0 0,0 0 0 0 0,0-1 0 0 0,0 1 0 0 0,1 0 0 0 0,-1-1 0 0 0,1 1 0 0 0,0 0 0 0 0,0 0 0 0 0,0 0 0 0 0,1-1 0 0 0,-1 1 0 0 0,1 0 0 0 0,0-1-1 0 0,0 1 1 0 0,0 0 0 0 0,0-1 0 0 0,1 1 0 0 0,-1-1 0 0 0,1 0 0 0 0,0 1 0 0 0,0-1 0 0 0,0 0 0 0 0,1 0 0 0 0,-1 0 0 0 0,1 0 0 0 0,0-1 0 0 0,-1 1 0 0 0,1-1 0 0 0,0 0 0 0 0,0 0 0 0 0,1 0 0 0 0,-1 0-1 0 0,0 0 1 0 0,1 0 0 0 0,-1-1 0 0 0,1 0 0 0 0,-1 0 0 0 0,1 0 0 0 0,0 0 0 0 0,0 0 0 0 0,-1-1 0 0 0,1 0 0 0 0,0 0 0 0 0,2 0-35 0 0,7 1 65 0 0,-1-1-1 0 0,1 0 1 0 0,0 0 0 0 0,-1-2-1 0 0,1 0 1 0 0,-1 0 0 0 0,0-1-1 0 0,0 0 1 0 0,0-1 0 0 0,0-1-1 0 0,0 0 1 0 0,-1 0 0 0 0,0-1-1 0 0,0-1 1 0 0,-1 0 0 0 0,1 0-1 0 0,-2-1 1 0 0,1 0 0 0 0,7-9-65 0 0,-15 14-4 0 0,0 1 0 0 0,0-1 0 0 0,0 1 0 0 0,0-1 0 0 0,-1 0 0 0 0,0 0 1 0 0,1 0-1 0 0,-1 0 0 0 0,0 0 0 0 0,0 0 0 0 0,-1 0 0 0 0,1-1 0 0 0,-1 1 0 0 0,0 0 1 0 0,1 0-1 0 0,-1 0 0 0 0,-1-1 0 0 0,1 1 0 0 0,0 0 0 0 0,-1 0 0 0 0,1 0 1 0 0,-1 0-1 0 0,0 0 0 0 0,0-1 0 0 0,-1 2 0 0 0,1-1 0 0 0,0 0 0 0 0,-1 0 0 0 0,0 0 1 0 0,0 1-1 0 0,0-1 0 0 0,0 1 0 0 0,0-1 0 0 0,0 1 0 0 0,-1 0 0 0 0,1 0 0 0 0,-1 0 1 0 0,1 0-1 0 0,-1 0 0 0 0,0 1 0 0 0,0-1 0 0 0,1 1 0 0 0,-2-1 4 0 0,-134-43-39 0 0,38 43-1185 0 0,69 2-2189 0 0,30 0 2139 0 0</inkml:trace>
  <inkml:trace contextRef="#ctx0" brushRef="#br0" timeOffset="-13546.359">12412 872 888 0 0,'7'-23'3681'0'0,"-6"37"-1861"0"0,-19 179-922 0 0,39 16-562 0 0,17-43-456 0 0,-44-161-4668 0 0,2-11 3445 0 0</inkml:trace>
  <inkml:trace contextRef="#ctx0" brushRef="#br0" timeOffset="-13281.976">12641 869 848 0 0,'16'-21'3961'0'0,"-14"37"-2213"0"0,-14 49-1290 0 0,10-55-266 0 0,-21 334 1054 0 0,55-183-3036 0 0,-32-160 715 0 0,0 6-1545 0 0,0-6 1364 0 0</inkml:trace>
  <inkml:trace contextRef="#ctx0" brushRef="#br0" timeOffset="-12524.197">13110 1237 1008 0 0,'-31'-16'2052'0'0,"24"14"-1994"0"0,-1 2 0 0 0,0-1 0 0 0,0 1 1 0 0,1 0-1 0 0,-1 0 0 0 0,0 1 1 0 0,1 0-1 0 0,-1 1 0 0 0,0-1 0 0 0,1 2 1 0 0,0-1-1 0 0,-1 1 0 0 0,1 0 0 0 0,0 0 1 0 0,0 1-1 0 0,1 0 0 0 0,-1 0 1 0 0,1 1-1 0 0,0-1 0 0 0,0 2 0 0 0,1-1 1 0 0,-1 0-1 0 0,1 1 0 0 0,0 0 1 0 0,0 0-1 0 0,1 1 0 0 0,0-1 0 0 0,0 1 1 0 0,1 0-1 0 0,0 0 0 0 0,0 0 0 0 0,0 1 1 0 0,1-1-1 0 0,0 1 0 0 0,1-1 1 0 0,-1 1-1 0 0,1 4-58 0 0,1-11 115 0 0,3 17 586 0 0,0-16-670 0 0,1 0 0 0 0,0 0-1 0 0,0 0 1 0 0,-1 0 0 0 0,1-1 0 0 0,0 1 0 0 0,0-1 0 0 0,0 0 0 0 0,0 0 0 0 0,1 0-1 0 0,-1-1 1 0 0,0 0 0 0 0,0 0 0 0 0,0 0 0 0 0,1 0 0 0 0,-1 0 0 0 0,0-1-1 0 0,0 0 1 0 0,0 0 0 0 0,0 0 0 0 0,0 0 0 0 0,0-1 0 0 0,0 1 0 0 0,0-1-1 0 0,-1 0 1 0 0,1 0 0 0 0,0-1 0 0 0,-1 1-31 0 0,105-77 204 0 0,-19-14 207 0 0,-94 164-316 0 0,4-67-81 0 0,0 0 0 0 0,0 1 0 0 0,0-1 0 0 0,1 0 0 0 0,0 0 0 0 0,-1 1 0 0 0,2-1 0 0 0,-1 0 0 0 0,0 0 0 0 0,1 1-1 0 0,0-1 1 0 0,0 0 0 0 0,0 0 0 0 0,1 0 0 0 0,-1 0 0 0 0,1 0 0 0 0,0 0 0 0 0,0 0 0 0 0,0-1 0 0 0,0 1 0 0 0,1-1 0 0 0,0 1 0 0 0,0-1 0 0 0,-1 0 0 0 0,2 0 0 0 0,-1 0 0 0 0,0-1 0 0 0,1 1 0 0 0,-1-1-1 0 0,1 0 1 0 0,0 0 0 0 0,-1 0 0 0 0,1 0 0 0 0,0-1 0 0 0,0 1 0 0 0,0-1 0 0 0,3 0-14 0 0,153-49 108 0 0,-148 43-115 0 0,0 0 0 0 0,-1-2 1 0 0,0 1-1 0 0,0-1 0 0 0,-1-1 0 0 0,0 0 0 0 0,0 0 0 0 0,-1-1 0 0 0,0 0 1 0 0,0-1-1 0 0,0-1 7 0 0,-9 7 40 0 0,0 1 0 0 0,-1 0-1 0 0,1-1 1 0 0,-1 1 0 0 0,1-1 0 0 0,-1 1 0 0 0,0 0 0 0 0,0-1 0 0 0,0 1 0 0 0,-1 0 0 0 0,1 0 0 0 0,-1 0-1 0 0,0 0 1 0 0,0 0 0 0 0,0 1 0 0 0,0-1 0 0 0,0 0 0 0 0,-1 1 0 0 0,1-1 0 0 0,-1 1 0 0 0,0 0 0 0 0,0 0 0 0 0,1 0-1 0 0,-1 0 1 0 0,0 1 0 0 0,-1-1 0 0 0,1 1 0 0 0,0 0 0 0 0,0 0 0 0 0,-1 0 0 0 0,1 0 0 0 0,0 0 0 0 0,-2 1-40 0 0,-22-16-5 0 0,17 10-251 0 0,-12-10-34 0 0,15 5-3138 0 0,7 11 2117 0 0,0 0-6 0 0,0 0-8 0 0</inkml:trace>
  <inkml:trace contextRef="#ctx0" brushRef="#br0" timeOffset="-12121.312">13427 1261 1544 0 0,'19'31'2256'0'0,"-18"-27"-2172"0"0,1 0 1 0 0,-1 0-1 0 0,1-1 0 0 0,0 1 0 0 0,1 0 0 0 0,-1-1 0 0 0,0 0 0 0 0,1 1 0 0 0,0-1 0 0 0,0 0 0 0 0,0 0 0 0 0,0-1 0 0 0,0 1 0 0 0,1 0 0 0 0,-1-1 0 0 0,1 0 0 0 0,-1 0 0 0 0,1 0 0 0 0,0-1 1 0 0,0 1-1 0 0,0-1 0 0 0,0 0 0 0 0,0 0 0 0 0,0 0 0 0 0,0 0 0 0 0,4-1-84 0 0,1 0 48 0 0,1-1 0 0 0,0-1-1 0 0,0 0 1 0 0,0-1 0 0 0,-1 1 0 0 0,1-2 0 0 0,-1 1 0 0 0,0-2-1 0 0,0 1 1 0 0,-1-1 0 0 0,1 0 0 0 0,-1-1 0 0 0,0 0 0 0 0,0 0 0 0 0,-1-1-1 0 0,0 0 1 0 0,0 0 0 0 0,0-1 0 0 0,-1 1 0 0 0,0-1 0 0 0,-1-1-1 0 0,0 1 1 0 0,0-1 0 0 0,-1 0 0 0 0,0 0 0 0 0,0-1 0 0 0,-1 1-1 0 0,-1-1 1 0 0,1 1 0 0 0,-1-1 0 0 0,-1 0 0 0 0,0 0 0 0 0,0-1-48 0 0,-2 5-13 0 0,1-1 0 0 0,-1 1 0 0 0,0-1 0 0 0,0 1 0 0 0,-1-1-1 0 0,0 1 1 0 0,0-1 0 0 0,0 1 0 0 0,-1 0 0 0 0,0 0 0 0 0,0 0 0 0 0,0 1 0 0 0,-1-1 0 0 0,0 1 0 0 0,0 0 0 0 0,0 0 0 0 0,-1 0 0 0 0,0 0 0 0 0,0 1 0 0 0,0 0 0 0 0,0 0 0 0 0,-1 0 0 0 0,0 1 0 0 0,-1-1 13 0 0,-102-24-3204 0 0,92 28 2388 0 0</inkml:trace>
  <inkml:trace contextRef="#ctx0" brushRef="#br0" timeOffset="4843.847">11166 421 1100 0 0,'0'0'593'0'0,"-4"0"-60"0"0,-10 4-379 0 0,0 0 0 0 0,1 1 0 0 0,-1 1 1 0 0,1 0-1 0 0,0 1 0 0 0,1 0 1 0 0,-1 1-1 0 0,2 0 0 0 0,-1 1 0 0 0,1 1 1 0 0,0 0-1 0 0,1 0 0 0 0,0 1 1 0 0,1 0-1 0 0,0 1 0 0 0,1 0 0 0 0,0 0 1 0 0,1 1-1 0 0,0-1 0 0 0,1 2 1 0 0,-1 3-155 0 0,-6 4 96 0 0,-26 38 66 0 0,3 1-1 0 0,2 1 1 0 0,3 2 0 0 0,3 2 0 0 0,3 0-1 0 0,2 2 1 0 0,3 0 0 0 0,4 1 0 0 0,2 1 0 0 0,4 1-1 0 0,1 13-161 0 0,14-17 94 0 0,3-21-78 0 0,3 1 0 0 0,2-2 0 0 0,2 1 0 0 0,2-2 0 0 0,2 0 0 0 0,1-1 0 0 0,6 5-16 0 0,-1-9-593 0 0,2-1 1 0 0,1-1 0 0 0,2-2 0 0 0,2-1 0 0 0,1-1-1 0 0,1-2 1 0 0,1-1 0 0 0,4 0 592 0 0,19 8-1209 0 0</inkml:trace>
  <inkml:trace contextRef="#ctx0" brushRef="#br0" timeOffset="18549.964">2640 3231 860 0 0,'18'14'5424'0'0,"-10"56"-5270"0"0,-6-45 187 0 0,78 229 421 0 0,-52-185-585 0 0,-37-60-4378 0 0,-7-15 2984 0 0</inkml:trace>
  <inkml:trace contextRef="#ctx0" brushRef="#br0" timeOffset="19155.896">2682 3210 1300 0 0,'0'0'319'0'0,"0"0"68"0"0,-11-13 3629 0 0,13 7-3952 0 0,1 0 0 0 0,0-1 1 0 0,0 1-1 0 0,0 1 0 0 0,1-1 1 0 0,0 0-1 0 0,0 1 0 0 0,0 0 0 0 0,1 0 1 0 0,-1 0-1 0 0,1 0 0 0 0,0 1 0 0 0,1 0 1 0 0,-1 0-1 0 0,1 0 0 0 0,0 1 1 0 0,0 0-1 0 0,0 0 0 0 0,0 0 0 0 0,7-1-64 0 0,-5 2 13 0 0,1 1 0 0 0,-1 0 0 0 0,0 1 0 0 0,1 0 0 0 0,-1 0-1 0 0,1 0 1 0 0,-1 1 0 0 0,1 1 0 0 0,-1-1 0 0 0,0 1 0 0 0,0 1 0 0 0,0 0 0 0 0,0 0-1 0 0,0 0 1 0 0,0 1 0 0 0,-1 0 0 0 0,0 1 0 0 0,0-1 0 0 0,0 1 0 0 0,0 1-1 0 0,-1-1 1 0 0,0 1 0 0 0,0 0 0 0 0,0 1 0 0 0,-1-1 0 0 0,0 1 0 0 0,-1 0-1 0 0,1 1 1 0 0,-1-1 0 0 0,0 1 0 0 0,-1 0 0 0 0,0 0 0 0 0,0 0 0 0 0,-1 0-1 0 0,0 0 1 0 0,0 0 0 0 0,-1 1 0 0 0,0-1 0 0 0,-1 1 0 0 0,0-1 0 0 0,0 1-1 0 0,0-1 1 0 0,-1 0 0 0 0,-1 1 0 0 0,-1 5-13 0 0,-41 103 902 0 0,146-132-505 0 0,-96 15-398 0 0,0 0-1 0 0,0 0 1 0 0,0 1 0 0 0,0 0 0 0 0,0 0 0 0 0,0 0-1 0 0,0 1 1 0 0,-1 0 0 0 0,1 0 0 0 0,0 0 0 0 0,-1 1-1 0 0,0 0 1 0 0,1 0 0 0 0,-1 0 0 0 0,0 1 0 0 0,-1-1 0 0 0,1 1-1 0 0,-1 0 1 0 0,1 1 0 0 0,-1-1 0 0 0,0 1 0 0 0,-1 0-1 0 0,1 0 1 0 0,-1 0 0 0 0,0 0 0 0 0,0 0 0 0 0,-1 1-1 0 0,0 0 1 0 0,0-1 0 0 0,0 1 0 0 0,0 0 0 0 0,-1 0-1 0 0,0 0 1 0 0,0 4 1 0 0,-4-1-19 0 0,0-1 1 0 0,-1 1-1 0 0,0-1 0 0 0,0 1 0 0 0,-1-1 1 0 0,0-1-1 0 0,0 1 0 0 0,-1-1 0 0 0,0 0 1 0 0,0 0-1 0 0,-1 0 0 0 0,0-1 0 0 0,0 0 1 0 0,0 0-1 0 0,-1-1 0 0 0,0 0 0 0 0,0 0 1 0 0,0-1-1 0 0,-1 0 0 0 0,1-1 0 0 0,-1 0 1 0 0,0 0-1 0 0,0 0 0 0 0,-7 0 19 0 0,10-1-181 0 0,0 0 0 0 0,-1-1 1 0 0,1 1-1 0 0,-1-1 0 0 0,1 0 0 0 0,-1-1 0 0 0,1 0 1 0 0,-1 0-1 0 0,0 0 0 0 0,1-1 0 0 0,-1 0 0 0 0,1 0 0 0 0,-1-1 1 0 0,1 1-1 0 0,0-1 0 0 0,0-1 0 0 0,0 1 0 0 0,0-1 1 0 0,0 0-1 0 0,0-1 0 0 0,1 1 0 0 0,-1-1 0 0 0,1 0 0 0 0,0-1 1 0 0,0 1-1 0 0,1-1 0 0 0,-1 0 0 0 0,1 0 0 0 0,-3-5 181 0 0,0-12-1234 0 0</inkml:trace>
  <inkml:trace contextRef="#ctx0" brushRef="#br0" timeOffset="19452.801">3397 3363 2176 0 0,'18'33'4277'0'0,"-7"34"-3724"0"0,-6-29-202 0 0,70 218-235 0 0,-76-231-4865 0 0,-3-23 3577 0 0</inkml:trace>
  <inkml:trace contextRef="#ctx0" brushRef="#br0" timeOffset="19735.051">3833 3688 1336 0 0,'4'21'768'0'0,"3"3"-132"0"0,-6 2-84 0 0,-1 4-56 0 0,0-14 0 0 0,-14 31-116 0 0,4-20-132 0 0,-7 1 0 0 0,-4-2-20 0 0,-1 1-308 0 0,-9 0-96 0 0,-2-9 12 0 0,-4 0-148 0 0,0-5-240 0 0,-1-4-400 0 0,-2-3-212 0 0</inkml:trace>
  <inkml:trace contextRef="#ctx0" brushRef="#br0" timeOffset="17559.021">587 3433 916 0 0,'0'0'481'0'0,"0"0"-137"0"0,0 0-99 0 0,0 0-38 0 0,0 0 42 0 0,0 0-47 0 0,0 0-37 0 0,0 0-35 0 0,0 0-16 0 0,0 0-9 0 0,0 0 31 0 0,0 0 35 0 0,0 0-37 0 0,0 0-20 0 0,0 0 3 0 0,0 0 61 0 0,0 0 16 0 0,0-18 895 0 0,-48-118 73 0 0,45 136-1178 0 0,0 0 1 0 0,1 1 0 0 0,-1-1 0 0 0,0 1 0 0 0,0-1 0 0 0,0 1-1 0 0,1 0 1 0 0,-1 0 0 0 0,0 0 0 0 0,1 1 0 0 0,-1-1-1 0 0,1 0 1 0 0,0 1 0 0 0,-1 0 0 0 0,1 0 0 0 0,0-1 0 0 0,0 1-1 0 0,0 0 1 0 0,0 1 0 0 0,0-1 0 0 0,0 0 0 0 0,1 1 0 0 0,-1-1-1 0 0,1 1 1 0 0,0-1 0 0 0,-1 1 0 0 0,1 1 15 0 0,-2 0-10 0 0,-38 58 3 0 0,2 3 1 0 0,3 0 0 0 0,4 3 0 0 0,-3 12 6 0 0,-19 38-3 0 0,-114 204 375 0 0,167-322-386 0 0,-1 1 1 0 0,0-1-1 0 0,0 0 0 0 0,0 0 0 0 0,0 0 0 0 0,0 0 0 0 0,1 0 1 0 0,-1 0-1 0 0,0 0 0 0 0,0-1 0 0 0,0 1 0 0 0,0-1 0 0 0,1 1 1 0 0,-1-1-1 0 0,0 0 0 0 0,1 1 0 0 0,-1-1 0 0 0,0 0 0 0 0,1 0 1 0 0,-1 0-1 0 0,1-1 0 0 0,-1 1 0 0 0,1 0 0 0 0,0 0 0 0 0,0-1 1 0 0,-1 1-1 0 0,1-1 0 0 0,0 1 0 0 0,0-1 0 0 0,0 1 1 0 0,0-1-1 0 0,1 0 0 0 0,-1 0 0 0 0,0 1 0 0 0,1-1 0 0 0,-1 0 1 0 0,1 0-1 0 0,0 0 0 0 0,0 1 0 0 0,-1-1 0 0 0,1 0 0 0 0,0 0 1 0 0,1-1 13 0 0,-17-193-629 0 0,16 187 625 0 0,1 1 0 0 0,0 0 0 0 0,0 0 0 0 0,0 0 0 0 0,1 0 1 0 0,0 0-1 0 0,1 0 0 0 0,0 1 0 0 0,0-1 0 0 0,1 1 0 0 0,-1 0 0 0 0,2 0 1 0 0,-1 0-1 0 0,1 0 0 0 0,1-1 4 0 0,-2 7-7 0 0,0 0 0 0 0,0 0 0 0 0,0 1 1 0 0,0 0-1 0 0,1-1 0 0 0,-1 1 0 0 0,0 0 0 0 0,0 1 1 0 0,0-1-1 0 0,0 1 0 0 0,0 0 0 0 0,0 0 0 0 0,0 0 1 0 0,0 0-1 0 0,0 1 0 0 0,-1 0 0 0 0,1 0 0 0 0,0 0 0 0 0,-1 0 1 0 0,1 0-1 0 0,-1 1 0 0 0,0-1 0 0 0,0 1 0 0 0,0 0 1 0 0,0 0-1 0 0,-1 0 7 0 0,4 2 23 0 0,56 42-49 0 0,189 116 101 0 0,-237-157-62 0 0,0-1 1 0 0,1 0-1 0 0,-1 0 0 0 0,1-1 0 0 0,0-1 1 0 0,0-1-1 0 0,1 0 0 0 0,-1-1 1 0 0,0-1-1 0 0,0 0 0 0 0,1-1 1 0 0,-1 0-1 0 0,0-1 0 0 0,0-1 1 0 0,0-1-1 0 0,0 0 0 0 0,-1-1 0 0 0,7-3-13 0 0,-14 6-37 0 0,0 0 0 0 0,0-1 0 0 0,0 1 0 0 0,0-2-1 0 0,-1 1 1 0 0,1-1 0 0 0,-1 0 0 0 0,0 0 0 0 0,0 0-1 0 0,0-1 1 0 0,-1 0 0 0 0,1 0 0 0 0,-1-1-1 0 0,-1 0 1 0 0,1 0 0 0 0,-1 0 0 0 0,0 0 0 0 0,0 0-1 0 0,-1-1 1 0 0,0 0 0 0 0,0 1 0 0 0,0-1 0 0 0,-1 0-1 0 0,0-1 1 0 0,0 1 0 0 0,-1 0 0 0 0,0-1-1 0 0,-1 1 1 0 0,1 0 0 0 0,-1-1 0 0 0,0 1 0 0 0,-1-1-1 0 0,-1-6 38 0 0,-1 4-1 0 0,0 1 0 0 0,-1-1-1 0 0,0 1 1 0 0,0 0 0 0 0,-1 0-1 0 0,0 0 1 0 0,-1 1 0 0 0,0-1 0 0 0,0 1-1 0 0,-1 1 1 0 0,0-1 0 0 0,0 1-1 0 0,-1 0 1 0 0,0 1 0 0 0,0 0-1 0 0,0 0 1 0 0,-1 1 0 0 0,0 0-1 0 0,0 0 1 0 0,0 1 0 0 0,-1 0 0 0 0,1 1-1 0 0,-1 0 1 0 0,0 1 0 0 0,0-1-1 0 0,0 2 1 0 0,0 0 0 0 0,0 0-1 0 0,0 1 1 0 0,-9 0 1 0 0,9 3 4 0 0,-1-1-1 0 0,1 2 1 0 0,0 0 0 0 0,0 0-1 0 0,1 0 1 0 0,-1 1 0 0 0,1 1-1 0 0,0 0 1 0 0,0 0 0 0 0,1 0-1 0 0,0 1 1 0 0,0 1 0 0 0,0-1-1 0 0,1 1 1 0 0,1 0 0 0 0,-1 1-1 0 0,1 0 1 0 0,0 0 0 0 0,1 0-1 0 0,0 1 1 0 0,1-1 0 0 0,0 1-1 0 0,0 0 1 0 0,1 1 0 0 0,0-1-1 0 0,0 6-3 0 0,1-8 0 0 0,0 1-1 0 0,0-1 0 0 0,1 1 0 0 0,0-1 0 0 0,0 1 0 0 0,1 0 0 0 0,1 0 0 0 0,-1-1 1 0 0,1 1-1 0 0,0-1 0 0 0,1 1 0 0 0,0-1 0 0 0,1 1 0 0 0,0-1 0 0 0,0 0 0 0 0,0 0 1 0 0,1 0-1 0 0,1 0 0 0 0,-1-1 0 0 0,1 0 0 0 0,0 0 0 0 0,1 0 0 0 0,-1 0 1 0 0,1-1-1 0 0,1 0 0 0 0,-1-1 0 0 0,1 1 0 0 0,0-1 0 0 0,0 0 0 0 0,1-1 0 0 0,0 0 1 0 0,-1 0-1 0 0,7 2 1 0 0,110-8-1357 0 0,-91-10 228 0 0</inkml:trace>
  <inkml:trace contextRef="#ctx0" brushRef="#br0" timeOffset="17836.291">1172 3370 1048 0 0,'33'-79'4641'0'0,"-61"302"-2118"0"0,28-194-2476 0 0,1-1-1 0 0,2 1 1 0 0,1-1-1 0 0,2 1 1 0 0,0-1 0 0 0,2-1-1 0 0,1 1 1 0 0,1-1-1 0 0,7 11-46 0 0,11 53-1307 0 0,-28-89 1139 0 0,-1 0 0 0 0,1 1 0 0 0,-1-1 0 0 0,0 0 0 0 0,0 1 0 0 0,0-1 0 0 0,0 0-1 0 0,0 0 1 0 0,0 0 0 0 0,0 0 0 0 0,-1 0 0 0 0,1 0 0 0 0,-1 0 0 0 0,0-1 0 0 0,1 1 0 0 0,-1 0 0 0 0,0-1 0 0 0,0 1 0 0 0,0-1 0 0 0,0 0 0 0 0,0 0 0 0 0,0 0 0 0 0,0 0-1 0 0,0 0 1 0 0,-1 0 0 0 0,1 0 0 0 0,0-1 0 0 0,-2 1 168 0 0,-19 4-1326 0 0</inkml:trace>
  <inkml:trace contextRef="#ctx0" brushRef="#br0" timeOffset="18086.122">863 3688 1108 0 0,'0'-1'1344'0'0,"0"-1"-276"0"0,1 1-216 0 0,1-1-92 0 0,3 1-167 0 0,4 1-21 0 0,15-5-80 0 0,7-2-172 0 0,4 4 12 0 0,3-2-188 0 0,2 2-116 0 0,4-1-144 0 0,8-2 16 0 0,1-2-520 0 0,-2 4-696 0 0,4-4-13 0 0,-6-8-11 0 0,1 2 124 0 0</inkml:trace>
  <inkml:trace contextRef="#ctx0" brushRef="#br0" timeOffset="24019.647">9484 3060 1600 0 0,'23'264'4529'0'0,"-11"-68"-2549"0"0,38-214-1348 0 0,-34 8-608 0 0,0 2 0 0 0,1 0 0 0 0,0 0 0 0 0,0 2 0 0 0,1 0 0 0 0,-1 1 0 0 0,1 1 0 0 0,0 0 0 0 0,1 2 0 0 0,16-1-24 0 0,-33 3 9 0 0,1 1 1 0 0,0 0 0 0 0,-1-1-1 0 0,1 1 1 0 0,-1 0-1 0 0,1 1 1 0 0,-1-1-1 0 0,1 0 1 0 0,-1 1 0 0 0,0-1-1 0 0,0 1 1 0 0,0 0-1 0 0,0 0 1 0 0,0-1-1 0 0,0 1 1 0 0,0 1-1 0 0,-1-1 1 0 0,1 0 0 0 0,-1 0-1 0 0,1 1 1 0 0,-1-1-1 0 0,0 1 1 0 0,0-1-1 0 0,0 1 1 0 0,0-1 0 0 0,0 1-1 0 0,-1 0 1 0 0,1-1-1 0 0,-1 1 1 0 0,0 0-1 0 0,0-1 1 0 0,0 1 0 0 0,0 0-1 0 0,0-1 1 0 0,0 1-1 0 0,-1 0 1 0 0,0 1-10 0 0,-9 8 18 0 0,-1-1 1 0 0,0 0-1 0 0,-1-1 0 0 0,0 0 1 0 0,0-1-1 0 0,-1 0 0 0 0,0-1 1 0 0,-1-1-1 0 0,1 0 0 0 0,-2-1 1 0 0,1 0-1 0 0,-1-1 0 0 0,1-1 1 0 0,-1 0-1 0 0,-1-1 0 0 0,1 0 1 0 0,0-2-1 0 0,-1 0 1 0 0,1 0-1 0 0,0-2 0 0 0,-8 0-18 0 0,20 1 8 0 0,0 0 1 0 0,-1 0-1 0 0,1 0 0 0 0,0 0 0 0 0,0-1 0 0 0,-1 1 1 0 0,1-1-1 0 0,0 0 0 0 0,0 0 0 0 0,0 0 0 0 0,0 0 1 0 0,0-1-1 0 0,0 1 0 0 0,0-1 0 0 0,0 0 0 0 0,1 1 1 0 0,-1-1-1 0 0,1-1 0 0 0,-1 1 0 0 0,1 0 0 0 0,0 0 1 0 0,0-1-1 0 0,0 0 0 0 0,0 1 0 0 0,0-1 0 0 0,1 0 1 0 0,-1 0-1 0 0,1 0 0 0 0,-1 0 0 0 0,1 0-8 0 0,5-3 12 0 0,-1 1 0 0 0,1-1-1 0 0,1 1 1 0 0,-1 0 0 0 0,1 0 0 0 0,-1 1-1 0 0,2-1 1 0 0,-1 1 0 0 0,0 0 0 0 0,1 1-1 0 0,-1-1 1 0 0,1 1 0 0 0,0 0 0 0 0,0 0-1 0 0,6-1-11 0 0,-8 2 14 0 0,574-169-1433 0 0,-508 119 1904 0 0,-70 52-413 0 0,-77-7 394 0 0,68 8-449 0 0,-1 1 0 0 0,0-1 0 0 0,1 1 0 0 0,-1 1-1 0 0,1 0 1 0 0,0 0 0 0 0,0 1 0 0 0,0 0 0 0 0,1 0 0 0 0,-1 1 0 0 0,1 0-1 0 0,0 1 1 0 0,0 0 0 0 0,1 0 0 0 0,0 1 0 0 0,0-1 0 0 0,0 2-1 0 0,1-1 1 0 0,0 1 0 0 0,0 0 0 0 0,1 0 0 0 0,0 0 0 0 0,1 1 0 0 0,0 0-1 0 0,0 0 1 0 0,-1 5-17 0 0,9-6-131 0 0,1-1 0 0 0,0 1 1 0 0,0-1-1 0 0,0-1 0 0 0,1 1 0 0 0,0-1 0 0 0,1 0 0 0 0,-1 0 0 0 0,1-1 0 0 0,0 0 0 0 0,1 0 0 0 0,-1 0 0 0 0,1-1 0 0 0,0 0 0 0 0,0-1 1 0 0,0 0-1 0 0,0 0 0 0 0,1-1 0 0 0,-1 0 0 0 0,1 0 0 0 0,-1-1 0 0 0,1 0 131 0 0,93 6-4122 0 0,-82-7 2882 0 0</inkml:trace>
  <inkml:trace contextRef="#ctx0" brushRef="#br0" timeOffset="24719.39">10670 3256 1412 0 0,'43'-18'3775'0'0,"32"46"-2957"0"0,-64-16-722 0 0,0 1-1 0 0,-1 0 0 0 0,-1 0 1 0 0,0 1-1 0 0,-1 0 0 0 0,-1 1 1 0 0,0 0-1 0 0,-1 0 0 0 0,0 0 1 0 0,-1 1-1 0 0,-1 0 0 0 0,-1 0 1 0 0,0 0-1 0 0,0 10-95 0 0,-2-22 54 0 0,0-1 0 0 0,0 1 0 0 0,-1-1 0 0 0,1 1 0 0 0,-1 0 0 0 0,0-1 0 0 0,0 1 0 0 0,0-1 0 0 0,0 1 0 0 0,-1 0 0 0 0,0-1 0 0 0,1 1 0 0 0,-1-1 0 0 0,-1 1 0 0 0,1-1 1 0 0,0 0-1 0 0,-1 1 0 0 0,0-1 0 0 0,1 0 0 0 0,-1 0 0 0 0,-1 0 0 0 0,1 0 0 0 0,0-1 0 0 0,-3 3-54 0 0,-6-60 385 0 0,15 33-377 0 0,1-1-1 0 0,1 1 1 0 0,1 0-1 0 0,1 1 1 0 0,1 0-1 0 0,1 0 1 0 0,1 1-1 0 0,1 0 1 0 0,0 1-1 0 0,1 0 1 0 0,1 1-1 0 0,1 1 1 0 0,3-3-8 0 0,-16 17-14 0 0,-1-1 1 0 0,1 1-1 0 0,0 0 1 0 0,0-1 0 0 0,0 1-1 0 0,0 0 1 0 0,0 0 0 0 0,1 0-1 0 0,-1 0 1 0 0,1 1 0 0 0,0-1-1 0 0,0 1 1 0 0,0 0 0 0 0,0-1-1 0 0,1 1 1 0 0,-1 1 0 0 0,0-1-1 0 0,1 0 1 0 0,-1 1 0 0 0,1 0-1 0 0,0 0 1 0 0,-1 0 0 0 0,1 0-1 0 0,0 0 1 0 0,0 1 0 0 0,0 0-1 0 0,-1 0 1 0 0,1 0 0 0 0,0 0-1 0 0,0 0 1 0 0,0 1 0 0 0,-1 0-1 0 0,1 0 1 0 0,0 0 0 0 0,-1 0-1 0 0,1 0 1 0 0,0 1 0 0 0,-1 0-1 0 0,0-1 1 0 0,1 1 0 0 0,-1 0-1 0 0,0 1 1 0 0,0-1 0 0 0,0 1-1 0 0,0-1 1 0 0,-1 1 0 0 0,1 0-1 0 0,-1 0 1 0 0,0 0 0 0 0,0 0-1 0 0,2 3 14 0 0,60 142 18 0 0,20 33-4926 0 0,-75-166 3667 0 0</inkml:trace>
  <inkml:trace contextRef="#ctx0" brushRef="#br0" timeOffset="22317.838">8251 3115 876 0 0,'19'27'6116'0'0,"-6"52"-6367"0"0,-12-66 780 0 0,86 423 2044 0 0,-91-426-2288 0 0,-14-32-495 0 0,-16-40-576 0 0,-29-136-5165 0 0,55 163 4702 0 0</inkml:trace>
  <inkml:trace contextRef="#ctx0" brushRef="#br0" timeOffset="22799.425">8233 3016 1292 0 0,'13'-13'3040'0'0,"24"0"-2739"0"0,-29 10-26 0 0,-2 0-220 0 0,1-1-1 0 0,-1 1 0 0 0,1 0 0 0 0,0 1 1 0 0,0 0-1 0 0,0 0 0 0 0,0 0 0 0 0,1 1 1 0 0,-1 0-1 0 0,0 0 0 0 0,1 1 1 0 0,-1 0-1 0 0,1 0 0 0 0,-1 1 0 0 0,0 0 1 0 0,0 0-1 0 0,1 1 0 0 0,-1-1 0 0 0,0 2 1 0 0,0-1-1 0 0,0 1 0 0 0,-1 0 0 0 0,1 1 1 0 0,-1-1-1 0 0,0 1 0 0 0,0 0 0 0 0,0 1 1 0 0,0 0-1 0 0,-1 0 0 0 0,1 0 0 0 0,-1 0 1 0 0,3 5-55 0 0,-2 2 39 0 0,0-1 0 0 0,-1 1 0 0 0,0 0 1 0 0,-1 1-1 0 0,0-1 0 0 0,-1 1 0 0 0,0-1 0 0 0,-1 1 1 0 0,-1 0-1 0 0,0 0 0 0 0,-1 0 0 0 0,0 0 1 0 0,-1 6-40 0 0,-2-3 188 0 0,-1 0 1 0 0,-1 0-1 0 0,0-1 0 0 0,-1 0 1 0 0,-1 0-1 0 0,0 0 1 0 0,-1 0-1 0 0,0-1 1 0 0,-1-1-1 0 0,-1 0 1 0 0,-10 11-189 0 0,100-26 648 0 0,-73 1-644 0 0,0 0 1 0 0,-1 1 0 0 0,1 0-1 0 0,0 1 1 0 0,-1-1 0 0 0,1 1-1 0 0,-1 0 1 0 0,1 1 0 0 0,-1 0-1 0 0,1 0 1 0 0,-1 0 0 0 0,0 1-1 0 0,0-1 1 0 0,0 1 0 0 0,0 1-1 0 0,-1-1 1 0 0,1 1 0 0 0,-1 0-1 0 0,0 1 1 0 0,0-1 0 0 0,-1 1-1 0 0,1 0 1 0 0,-1 0 0 0 0,0 0-1 0 0,0 1 1 0 0,-1 0 0 0 0,1-1-1 0 0,-1 1 1 0 0,-1 0 0 0 0,1 0-1 0 0,-1 1 1 0 0,1 3-5 0 0,-6 0-33 0 0,-2 0-1 0 0,1 0 1 0 0,-1-1 0 0 0,-1 0 0 0 0,1 0-1 0 0,-2-1 1 0 0,1 1 0 0 0,-1-1-1 0 0,0-1 1 0 0,-1 1 0 0 0,0-1 0 0 0,0-1-1 0 0,-1 1 1 0 0,1-1 0 0 0,-1-1-1 0 0,-1 0 1 0 0,1 0 0 0 0,-1-1 0 0 0,0 0-1 0 0,1 0 1 0 0,-2-1 0 0 0,-5 1 33 0 0,8 0-266 0 0,1 0-1 0 0,-1-1 1 0 0,0 0 0 0 0,0 0-1 0 0,0 0 1 0 0,0-1 0 0 0,0 0-1 0 0,-1-1 1 0 0,1 0 0 0 0,0 0-1 0 0,-1-1 1 0 0,1 0 0 0 0,-1-1 0 0 0,1 1-1 0 0,-1-2 1 0 0,1 1 0 0 0,0-1-1 0 0,0 0 1 0 0,0-1 0 0 0,0 0-1 0 0,0 0 1 0 0,0-1 0 0 0,1 0-1 0 0,0 0 1 0 0,0-1 0 0 0,-1-1 266 0 0,0-11-1293 0 0</inkml:trace>
  <inkml:trace contextRef="#ctx0" brushRef="#br0" timeOffset="23170.399">8764 3421 1612 0 0,'7'163'4840'0'0,"-7"-113"-3623"0"0,0-48-1053 0 0,0-2 6 0 0,-6 4 238 0 0,1-18 18 0 0,4 0-386 0 0,2 1 0 0 0,-1-1 0 0 0,2 0 1 0 0,0 1-1 0 0,0-1 0 0 0,1 1 0 0 0,1 0 1 0 0,0 0-1 0 0,1 0 0 0 0,0 0 0 0 0,1 1 0 0 0,1 0 1 0 0,0 0-1 0 0,0 1 0 0 0,1-1 0 0 0,1 2 1 0 0,0-1-1 0 0,0 1 0 0 0,1 1 0 0 0,0-1 0 0 0,1 2 1 0 0,0 0-1 0 0,0 0 0 0 0,0 1 0 0 0,3-1-40 0 0,-10 7 10 0 0,0 0 1 0 0,-1 1-1 0 0,1-1 0 0 0,0 1 0 0 0,0 0 1 0 0,0 0-1 0 0,0 1 0 0 0,-1-1 0 0 0,1 1 1 0 0,0 0-1 0 0,0 0 0 0 0,-1 0 0 0 0,1 0 1 0 0,0 0-1 0 0,-1 1 0 0 0,1 0 0 0 0,-1 0 1 0 0,0 0-1 0 0,0 0 0 0 0,0 0 0 0 0,0 1 1 0 0,0-1-1 0 0,0 1 0 0 0,0 0 0 0 0,-1 0 1 0 0,0 0-1 0 0,1 0 0 0 0,-1 0 0 0 0,0 0 1 0 0,-1 1-1 0 0,1-1 0 0 0,0 1 0 0 0,-1-1 1 0 0,0 1-1 0 0,0 1-10 0 0,27 136-213 0 0,-52-36-1075 0 0,22-100 970 0 0,0 1 0 0 0,-1-1 1 0 0,0 0-1 0 0,0 0 0 0 0,0 0 0 0 0,-1 0 0 0 0,0-1 0 0 0,0 0 1 0 0,0 1-1 0 0,0-2 0 0 0,-1 1 0 0 0,1 0 0 0 0,-1-1 0 0 0,0 0 1 0 0,0 0-1 0 0,0 0 0 0 0,-1 0 318 0 0,-8 0-1181 0 0</inkml:trace>
  <inkml:trace contextRef="#ctx0" brushRef="#br0" timeOffset="21369.828">6388 3399 1700 0 0,'5'3'960'0'0,"0"-2"-144"0"0,1 1-140 0 0,0 2-60 0 0,2-4-96 0 0,18 2-63 0 0,-15-2-53 0 0,7 0-36 0 0,6 0-116 0 0,25-12-40 0 0,-23 6-212 0 0,4 1-4 0 0,-4-1-516 0 0,0-1-324 0 0,-6 1-453 0 0,3-2 165 0 0,-6 7-156 0 0</inkml:trace>
  <inkml:trace contextRef="#ctx0" brushRef="#br0" timeOffset="21605.041">6873 3432 1268 0 0,'1'1'1312'0'0,"1"1"-284"0"0,3 1-204 0 0,-4-3-316 0 0,4 0-212 0 0,-2-2-27 0 0,1-1-994 0 0,0 0 69 0 0,12-4 36 0 0,-4-2 52 0 0,0 0 40 0 0,-2 1-640 0 0</inkml:trace>
  <inkml:trace contextRef="#ctx0" brushRef="#br0" timeOffset="21759.684">7273 3442 1972 0 0,'37'27'3471'0'0,"-40"32"-2671"0"0,-2-48-916 0 0,-1 0 0 0 0,-1-1 0 0 0,0 0-1 0 0,0 0 1 0 0,-1 0 0 0 0,-1-1 0 0 0,1-1-1 0 0,-1 1 1 0 0,-1-1 0 0 0,0-1 0 0 0,0 0-1 0 0,0 0 1 0 0,-1-1 0 0 0,0 0 0 0 0,0-1 116 0 0,-38 14-2259 0 0,24-9 1094 0 0</inkml:trace>
  <inkml:trace contextRef="#ctx0" brushRef="#br0" timeOffset="19998.896">4649 3286 1484 0 0,'2'-2'5557'0'0,"2"32"-5023"0"0,-4 24-22 0 0,-2-11-293 0 0,2 1 0 0 0,3-1 0 0 0,1 0 0 0 0,2 0 0 0 0,9 32-219 0 0,-14-70-170 0 0,7 27 223 0 0,-6-13-2785 0 0,-32-23-1171 0 0,12-7 2645 0 0</inkml:trace>
  <inkml:trace contextRef="#ctx0" brushRef="#br0" timeOffset="20503.564">4593 3277 936 0 0,'41'-92'3314'0'0,"-37"84"-3239"0"0,1 1 1 0 0,-1 0-1 0 0,1 0 1 0 0,0 1 0 0 0,1-1-1 0 0,0 1 1 0 0,0 0-1 0 0,0 1 1 0 0,1-1-1 0 0,0 1 1 0 0,-1 1 0 0 0,2-1-1 0 0,-1 1 1 0 0,1 0-1 0 0,-1 1 1 0 0,1 0-1 0 0,0 0 1 0 0,0 1 0 0 0,0 0-1 0 0,6-1-75 0 0,-9 5 27 0 0,0 1 0 0 0,-1-1 0 0 0,1 1 0 0 0,-1 0 0 0 0,1 0 0 0 0,-1 0 0 0 0,0 1 0 0 0,-1 0 0 0 0,1-1 0 0 0,0 1 0 0 0,-1 0 0 0 0,0 1 0 0 0,0-1-1 0 0,0 1 1 0 0,-1-1 0 0 0,0 1 0 0 0,1 0 0 0 0,-2 0 0 0 0,1 0 0 0 0,0 0 0 0 0,-1 0 0 0 0,0 0 0 0 0,0 0 0 0 0,-1 2-27 0 0,1 6 34 0 0,-1 1 0 0 0,0-1 0 0 0,-1 1 0 0 0,0 0 0 0 0,-1-1 0 0 0,-1 0 1 0 0,0 1-1 0 0,-1-1 0 0 0,0 0 0 0 0,-1-1 0 0 0,-1 1 0 0 0,-3 4-34 0 0,6-9 32 0 0,-30 63 800 0 0,33-70-749 0 0,5-1-29 0 0,13-2 22 0 0,1 0 0 0 0,-1 2 0 0 0,1 1 0 0 0,0 0 0 0 0,-1 1 1 0 0,1 1-1 0 0,-1 0 0 0 0,0 2 0 0 0,0 0 0 0 0,0 1 0 0 0,-1 1 0 0 0,0 0 0 0 0,0 2 0 0 0,-1 0 0 0 0,15 10-76 0 0,-29-17 4 0 0,1 1 1 0 0,-1-1-1 0 0,0 1 0 0 0,0-1 1 0 0,0 1-1 0 0,0 0 0 0 0,-1 0 1 0 0,1 0-1 0 0,-1 0 0 0 0,1 0 1 0 0,-1 0-1 0 0,0 0 0 0 0,-1 0 1 0 0,1 1-1 0 0,0-1 0 0 0,-1 0 1 0 0,0 1-1 0 0,1-1 1 0 0,-1 0-1 0 0,-1 1 0 0 0,1-1 1 0 0,0 0-1 0 0,-1 0 0 0 0,0 1 1 0 0,0-1-1 0 0,0 0 0 0 0,0 0 1 0 0,0 0-1 0 0,0 0 0 0 0,-1 0 1 0 0,0 0-1 0 0,1 0 0 0 0,-1 0 1 0 0,0-1-1 0 0,-1 1 1 0 0,1-1-1 0 0,0 1 0 0 0,-2 0-4 0 0,-107 76-100 0 0,-35-53-1559 0 0,142-27 1441 0 0,-1 0 1 0 0,1 0-1 0 0,-1 0 1 0 0,1-1 0 0 0,0 0-1 0 0,0 1 1 0 0,0-2-1 0 0,0 1 1 0 0,0 0-1 0 0,0-1 1 0 0,1 0 0 0 0,-1 0-1 0 0,1 0 1 0 0,0 0-1 0 0,0 0 1 0 0,0-1 0 0 0,0 1-1 0 0,0-1 1 0 0,1 0-1 0 0,0 0 1 0 0,-1-2 217 0 0,-5-13-1211 0 0</inkml:trace>
  <inkml:trace contextRef="#ctx0" brushRef="#br0" timeOffset="20843.992">5130 3384 1204 0 0,'6'-2'150'0'0,"0"1"-1"0"0,0 0 1 0 0,1 0-1 0 0,-1 1 1 0 0,0 0-1 0 0,0 0 1 0 0,0 0-1 0 0,0 1 1 0 0,0 0 0 0 0,0 0-1 0 0,0 0 1 0 0,0 1-1 0 0,0 0 1 0 0,0 0-1 0 0,0 1 1 0 0,-1 0-1 0 0,1 0 1 0 0,-1 0-1 0 0,0 0 1 0 0,0 1-1 0 0,0 0 1 0 0,-1 0 0 0 0,1 0-1 0 0,-1 0 1 0 0,0 1-1 0 0,0 0 1 0 0,0 0-1 0 0,-1 0 1 0 0,0 0-1 0 0,0 0 1 0 0,0 1-1 0 0,2 5-149 0 0,-1 0 120 0 0,1 0 1 0 0,-1 1-1 0 0,-1-1 0 0 0,0 1 0 0 0,-1 0 0 0 0,0 0 0 0 0,-1 0 0 0 0,0 0 0 0 0,-1 1 0 0 0,-1-1 0 0 0,0 0 0 0 0,0 0 0 0 0,-1 0 1 0 0,0 0-1 0 0,-1 0 0 0 0,-1 0-120 0 0,-36 90 2393 0 0,76-107-2018 0 0,177-59-2498 0 0,-67 31-3234 0 0,-122 29 4026 0 0</inkml:trace>
  <inkml:trace contextRef="#ctx0" brushRef="#br0" timeOffset="21092.849">5774 3682 1300 0 0,'1'53'2015'0'0,"0"-41"-1874"0"0,1 1 0 0 0,-2-1 0 0 0,0 1 0 0 0,0-1-1 0 0,-1 1 1 0 0,-1-1 0 0 0,0 0 0 0 0,0 0 0 0 0,-1 1 0 0 0,-1-1-1 0 0,0-1 1 0 0,-1 1 0 0 0,0-1 0 0 0,-1 0 0 0 0,0 0 0 0 0,-7 9-141 0 0,-86 71-67 0 0,16-66-2953 0 0,72-25 1862 0 0</inkml:trace>
  <inkml:trace contextRef="#ctx0" brushRef="#br0" timeOffset="28020.896">11769 3270 2040 0 0,'0'0'448'0'0,"0"0"-49"0"0,3 0-30 0 0,27-9 93 0 0,23 9-121 0 0,-44 7-279 0 0,0 0-1 0 0,-1 1 1 0 0,0 0 0 0 0,0 0 0 0 0,-1 1-1 0 0,0 0 1 0 0,-1 0 0 0 0,1 0-1 0 0,-2 1 1 0 0,0 0 0 0 0,0 0 0 0 0,-1 1-1 0 0,1 2-61 0 0,9 16 113 0 0,38 135 2438 0 0,-52-163-2243 0 0,-3-22 634 0 0,12-9-912 0 0,0 0-1 0 0,2 0 1 0 0,1 1 0 0 0,2 0 0 0 0,0 1-1 0 0,2 1 1 0 0,1 0 0 0 0,2 1 0 0 0,19-22-30 0 0,-37 45-9 0 0,0 0 0 0 0,0 1 0 0 0,1-1 1 0 0,0 0-1 0 0,-1 0 0 0 0,1 1 0 0 0,0-1 0 0 0,0 0 1 0 0,0 1-1 0 0,1 0 0 0 0,-1 0 0 0 0,0 0 1 0 0,1 0-1 0 0,0 0 0 0 0,-1 0 0 0 0,1 0 0 0 0,0 1 1 0 0,0 0-1 0 0,0-1 0 0 0,0 1 0 0 0,0 0 0 0 0,0 0 1 0 0,0 1-1 0 0,0-1 0 0 0,1 1 0 0 0,-1 0 0 0 0,0-1 1 0 0,0 1-1 0 0,1 1 0 0 0,-1-1 0 0 0,0 0 0 0 0,0 1 1 0 0,0-1-1 0 0,0 1 0 0 0,0 0 0 0 0,0 0 0 0 0,0 1 1 0 0,0-1-1 0 0,0 0 0 0 0,0 1 0 0 0,0 0 0 0 0,-1 0 1 0 0,1 0-1 0 0,-1 0 0 0 0,1 0 0 0 0,-1 0 1 0 0,0 1-1 0 0,0-1 0 0 0,0 1 0 0 0,0-1 0 0 0,0 1 1 0 0,-1 0-1 0 0,2 1 9 0 0,5 16-49 0 0,-1 1 1 0 0,-1 0-1 0 0,0 0 1 0 0,-2 1-1 0 0,-1-1 0 0 0,0 1 1 0 0,-1 0-1 0 0,-2 0 1 0 0,0 0-1 0 0,-3 18 49 0 0,2 14 320 0 0,1-52-166 0 0,-1 5 260 0 0,6-45-358 0 0,3 0-1 0 0,1 1 1 0 0,1 0-1 0 0,2 1 0 0 0,2 1 1 0 0,1 0-1 0 0,16-26-55 0 0,31-19-386 0 0,-61 80 290 0 0,7 4 67 0 0,-2 2 1 0 0,1-1-1 0 0,-1 1 0 0 0,1 0 0 0 0,-2 0 0 0 0,1 0 0 0 0,-1 1 0 0 0,0 0 0 0 0,0 0 0 0 0,-1 0 0 0 0,0 1 0 0 0,0-1 0 0 0,0 1 0 0 0,-1 0 0 0 0,1 6 29 0 0,4 4 35 0 0,0 0-82 0 0,0 0 0 0 0,1-1 0 0 0,1 0 0 0 0,0 0 0 0 0,2-1-1 0 0,0-1 1 0 0,0 0 0 0 0,2-1 0 0 0,13 13 47 0 0,-24-26-200 0 0,0 1 0 0 0,0 0-1 0 0,1-1 1 0 0,-1 0 0 0 0,0 0 0 0 0,0 0 0 0 0,1 0-1 0 0,-1 0 1 0 0,0-1 0 0 0,1 0 0 0 0,-1 1-1 0 0,1-1 1 0 0,-1 0 0 0 0,1-1 0 0 0,-1 1 0 0 0,0-1-1 0 0,1 1 1 0 0,-1-1 0 0 0,0 0 0 0 0,1 0 0 0 0,-1-1-1 0 0,0 1 1 0 0,0 0 0 0 0,0-1 0 0 0,0 0-1 0 0,0 0 1 0 0,1-1 200 0 0,13-12-1308 0 0</inkml:trace>
  <inkml:trace contextRef="#ctx0" brushRef="#br0" timeOffset="28785.749">12864 3136 1164 0 0,'-2'21'3158'0'0,"-12"152"-1569"0"0,14-168-1534 0 0,0-1 0 0 0,0 0 0 0 0,0 0 0 0 0,1 1 0 0 0,0-1-1 0 0,0 0 1 0 0,0 0 0 0 0,1 0 0 0 0,-1 0 0 0 0,1 0 0 0 0,0 0 0 0 0,0 0 0 0 0,0 0-1 0 0,1-1 1 0 0,-1 1 0 0 0,1-1 0 0 0,0 0 0 0 0,0 1 0 0 0,0-2 0 0 0,0 1 0 0 0,1 0 0 0 0,-1 0-1 0 0,1-1 1 0 0,-1 0 0 0 0,1 0 0 0 0,0 0 0 0 0,0 0 0 0 0,0-1 0 0 0,0 1 0 0 0,0-1-1 0 0,1 0 1 0 0,-1 0 0 0 0,0-1 0 0 0,0 1 0 0 0,1-1 0 0 0,-1 0 0 0 0,4 0-55 0 0,160-31 510 0 0,-154 27-587 0 0,0-2-1 0 0,-1 1 1 0 0,0-1-1 0 0,0-1 1 0 0,0-1-1 0 0,-1 1 1 0 0,0-2-1 0 0,-1 0 1 0 0,1 0-1 0 0,-2-1 1 0 0,0 0-1 0 0,0-1 1 0 0,0 0-1 0 0,-2-1 1 0 0,1 0-1 0 0,3-9 78 0 0,-16 8-37 0 0,-14 38-41 0 0,17-21 94 0 0,0 1 0 0 0,0 0 0 0 0,0-1 0 0 0,0 1 0 0 0,1 0 0 0 0,0 0 0 0 0,0 0 0 0 0,0-1 0 0 0,1 1 0 0 0,0 0 0 0 0,0 0 0 0 0,0-1 0 0 0,0 1 0 0 0,1 0-1 0 0,-1-1 1 0 0,1 0 0 0 0,1 1 0 0 0,-1-1 0 0 0,0 0 0 0 0,1 0 0 0 0,0 0 0 0 0,0 0 0 0 0,0-1 0 0 0,0 1 0 0 0,1-1 0 0 0,0 0 0 0 0,-1 0 0 0 0,1 0 0 0 0,0 0 0 0 0,0-1 0 0 0,1 0-1 0 0,-1 1 1 0 0,0-1 0 0 0,1-1 0 0 0,-1 1 0 0 0,1-1 0 0 0,0 0 0 0 0,-1 0 0 0 0,1 0 0 0 0,0-1 0 0 0,0 1 0 0 0,-1-1 0 0 0,1 0 0 0 0,0-1 0 0 0,2 0-16 0 0,8 4-85 0 0,0-2-1 0 0,0 0 1 0 0,0-1 0 0 0,0 0 0 0 0,0-1 0 0 0,-1-1 0 0 0,1 0 0 0 0,0-1 0 0 0,-1-1 0 0 0,1 0-1 0 0,-1-1 1 0 0,-1 0 0 0 0,1-2 0 0 0,-1 1 0 0 0,0-1 0 0 0,0-1 0 0 0,0-1 0 0 0,-1 1-1 0 0,-1-2 1 0 0,0 0 0 0 0,0 0 0 0 0,-1-1 0 0 0,0 0 0 0 0,2-5 85 0 0,12-30 360 0 0,-2-2 1 0 0,-2 0-1 0 0,-2-2 0 0 0,-2 0 1 0 0,5-34-361 0 0,7-18 2227 0 0,-22 82-846 0 0,-9 32-549 0 0,-8 33-518 0 0,8-21-264 0 0,2 1 1 0 0,0 0-1 0 0,2-1 1 0 0,1 1-1 0 0,1-1 0 0 0,1 1 1 0 0,1-1-1 0 0,1 0 1 0 0,1-1-1 0 0,2 5-50 0 0,27 121-3234 0 0,-38-134-1303 0 0,-24 2 2293 0 0,14-15 1039 0 0</inkml:trace>
  <inkml:trace contextRef="#ctx0" brushRef="#br0" timeOffset="29453.659">13664 3156 1348 0 0,'24'-2'4137'0'0,"39"-13"-3562"0"0,-37 9-40 0 0,352-61 1341 0 0,-322 55-767 0 0,-54 12-1016 0 0,17 8 443 0 0,-38 140-309 0 0,21-141-222 0 0,0 1 0 0 0,1-1-1 0 0,0 1 1 0 0,1-1-1 0 0,0 0 1 0 0,0 0 0 0 0,0-1-1 0 0,1 1 1 0 0,0-1-1 0 0,0 0 1 0 0,1 0 0 0 0,0 0-1 0 0,0-1 1 0 0,0 0 0 0 0,0 0-1 0 0,1-1 1 0 0,0 0-1 0 0,0 0 1 0 0,0 0 0 0 0,0-1-1 0 0,1 0 1 0 0,-1-1-1 0 0,1 1 1 0 0,0-1 0 0 0,0-1-1 0 0,-1 0 1 0 0,1 0-1 0 0,0 0 1 0 0,0-1 0 0 0,0 0-1 0 0,0-1 1 0 0,0 1 0 0 0,0-2-1 0 0,0 1 1 0 0,0-1-1 0 0,0 0 1 0 0,-1-1 0 0 0,6-2-5 0 0,0 0-72 0 0,1-1 1 0 0,-1-1 0 0 0,0 0 0 0 0,0 0 0 0 0,-1-2 0 0 0,0 1 0 0 0,0-2-1 0 0,-1 1 1 0 0,0-2 0 0 0,-1 1 0 0 0,0-1 0 0 0,-1-1 0 0 0,0 0 0 0 0,-1 0-1 0 0,0-1 1 0 0,-1 0 0 0 0,-1 0 0 0 0,0 0 0 0 0,0-1 0 0 0,-1 0 0 0 0,0-4 71 0 0,-5 17-10 0 0,-1 0 1 0 0,1 0-1 0 0,0-1 1 0 0,0 1-1 0 0,-1 0 1 0 0,1 0-1 0 0,0 0 1 0 0,-1 0-1 0 0,1 0 1 0 0,-1 0-1 0 0,1 0 1 0 0,-1 0 0 0 0,0 0-1 0 0,0 0 1 0 0,1 0-1 0 0,-1 0 1 0 0,0 0-1 0 0,0 1 1 0 0,0-1-1 0 0,0 0 1 0 0,0 0-1 0 0,0 1 1 0 0,0-1 0 0 0,0 1-1 0 0,0-1 1 0 0,0 1-1 0 0,0-1 1 0 0,0 1-1 0 0,0 0 1 0 0,0 0-1 0 0,-1-1 1 0 0,1 1-1 0 0,0 0 1 0 0,0 0 0 0 0,0 0-1 0 0,-1 0 1 0 0,1 0-1 0 0,0 0 1 0 0,0 1-1 0 0,0-1 1 0 0,0 0-1 0 0,0 1 1 0 0,-1-1-1 0 0,1 1 1 0 0,0-1-1 0 0,0 1 1 0 0,0-1 0 0 0,0 1-1 0 0,0 0 1 0 0,0-1-1 0 0,1 1 1 0 0,-1 0-1 0 0,0 0 1 0 0,0 0-1 0 0,0 0 1 0 0,1-1-1 0 0,-1 1 1 0 0,0 0 0 0 0,1 1-1 0 0,-1-1 10 0 0,-1 1 1 0 0,0 1 1 0 0,1-1-1 0 0,-1 0 0 0 0,1 1 0 0 0,0-1 1 0 0,-1 1-1 0 0,1-1 0 0 0,0 1 0 0 0,1 0 1 0 0,-1-1-1 0 0,0 1 0 0 0,1 0 0 0 0,-1 0 1 0 0,1 0-1 0 0,0-1 0 0 0,0 1 0 0 0,0 0 1 0 0,0 0-1 0 0,1 0 0 0 0,-1-1 0 0 0,1 1 1 0 0,0 0-1 0 0,0 0 0 0 0,0-1 1 0 0,0 1-1 0 0,0-1 0 0 0,0 1 0 0 0,1-1 1 0 0,-1 1-1 0 0,1-1 0 0 0,-1 0 0 0 0,1 0 1 0 0,0 0-1 0 0,0 0 0 0 0,0 0 0 0 0,2 1-1 0 0,85 56-404 0 0,64-40-1477 0 0,-38-52-1146 0 0,-83 24 1760 0 0</inkml:trace>
  <inkml:trace contextRef="#ctx0" brushRef="#br0" timeOffset="30605.454">15251 3066 936 0 0,'-16'-18'3788'0'0,"-43"30"-3174"0"0,43-6-553 0 0,0 1 1 0 0,0 0-1 0 0,1 1 0 0 0,0 1 0 0 0,1 0 0 0 0,0 1 0 0 0,0 1 0 0 0,1 0 0 0 0,1 1 0 0 0,0 0 0 0 0,0 1 0 0 0,0 2-61 0 0,12-15 26 0 0,1 0 1 0 0,0 0-1 0 0,0 0 1 0 0,-1-1 0 0 0,1 1-1 0 0,0 0 1 0 0,-1 0 0 0 0,1 0-1 0 0,0 0 1 0 0,-1 1 0 0 0,1-1-1 0 0,0 0 1 0 0,-1 0 0 0 0,1 0-1 0 0,0 0 1 0 0,-1 1-1 0 0,1-1 1 0 0,0 0 0 0 0,-1 1-1 0 0,1-1 1 0 0,0 0 0 0 0,-1 1-1 0 0,1-1 1 0 0,-1 1 0 0 0,1-1-1 0 0,-1 1 1 0 0,1-1 0 0 0,-1 1-1 0 0,0 0 1 0 0,1-1-1 0 0,-1 1 1 0 0,0-1 0 0 0,1 1-1 0 0,-1 0 1 0 0,0-1 0 0 0,0 1-1 0 0,1 0 1 0 0,-1-1 0 0 0,0 1-1 0 0,0 0 1 0 0,0-1-1 0 0,0 1 1 0 0,0 0 0 0 0,0 0-1 0 0,0-1 1 0 0,0 1 0 0 0,0 0-1 0 0,0-1 1 0 0,-1 1 0 0 0,1 0-1 0 0,0-1 1 0 0,0 1 0 0 0,-1 0-1 0 0,1-1 1 0 0,0 1-1 0 0,-1 0 1 0 0,1-1 0 0 0,0 1-1 0 0,-1-1 1 0 0,0 1-27 0 0,75-28 104 0 0,-62 21 44 0 0,76-30 319 0 0,-88 36-442 0 0,0 0-1 0 0,16 32 37 0 0,-15-27-64 0 0,1-1-1 0 0,-1 1 1 0 0,0-1-1 0 0,1 0 0 0 0,0 1 1 0 0,0-1-1 0 0,1 0 1 0 0,-1 0-1 0 0,1 0 1 0 0,-1-1-1 0 0,1 1 1 0 0,1-1-1 0 0,-1 1 1 0 0,0-1-1 0 0,1 0 1 0 0,-1 0-1 0 0,1-1 1 0 0,0 1-1 0 0,0-1 1 0 0,0 0-1 0 0,0 0 1 0 0,1 0-1 0 0,-1 0 1 0 0,0-1-1 0 0,1 1 0 0 0,-1-1 1 0 0,1 0-1 0 0,0-1 1 0 0,-1 1-1 0 0,1-1 1 0 0,0 0-1 0 0,-1 0 1 0 0,1-1-1 0 0,-1 1 1 0 0,1-1-1 0 0,0 0 1 0 0,-1 0-1 0 0,1 0 1 0 0,-1-1-1 0 0,0 0 1 0 0,0 0-1 0 0,1 0 1 0 0,-1 0-1 0 0,0-1 1 0 0,-1 1-1 0 0,1-1 0 0 0,0 0 1 0 0,-1 0-1 0 0,1 0 4 0 0,11-14-110 0 0,-1-1 0 0 0,0 0 0 0 0,-1 0 0 0 0,-1-2 0 0 0,-1 1 0 0 0,0-2 0 0 0,-2 1 0 0 0,0-1 0 0 0,-1-1 0 0 0,-2 1 0 0 0,0-1 0 0 0,-1 0 0 0 0,-1-1-1 0 0,-1 1 1 0 0,-1-1 0 0 0,-1 0 0 0 0,-2 0 0 0 0,0 1 0 0 0,-1-1 0 0 0,-3-12 110 0 0,5-17 825 0 0,-28-73 1141 0 0,20 100-599 0 0,10 53-999 0 0,9 44-310 0 0,-8-43-34 0 0,2-1 1 0 0,1 0 0 0 0,2 0-1 0 0,0-1 1 0 0,2 0 0 0 0,1-1 0 0 0,1 0-1 0 0,1 0 1 0 0,1-1 0 0 0,1-1-1 0 0,2-1 1 0 0,0 0 0 0 0,1-1 0 0 0,2-1-1 0 0,0 0 1 0 0,15 10-25 0 0,-32-29-37 0 0,0 0 0 0 0,0-1 0 0 0,1 1 0 0 0,-1-1 0 0 0,1 0 0 0 0,-1 0 0 0 0,1 0 0 0 0,-1 0 0 0 0,1-1 0 0 0,0 1 0 0 0,-1-1 0 0 0,1 0 0 0 0,0 0 0 0 0,0 0 0 0 0,-1 0 0 0 0,1-1 0 0 0,-1 0 0 0 0,1 0 0 0 0,0 0 0 0 0,-1 0 0 0 0,1 0 0 0 0,-1-1 0 0 0,0 1 0 0 0,0-1 0 0 0,1 0 0 0 0,-1 0 0 0 0,0 0 0 0 0,0 0 0 0 0,-1-1 0 0 0,1 1 0 0 0,0-1 0 0 0,-1 0 0 0 0,0 0 0 0 0,0 0 0 0 0,1 0 0 0 0,-2 0 0 0 0,1 0 0 0 0,1-3 37 0 0,59-137-1664 0 0,-62 141 1637 0 0,9-35 132 0 0,-2 1 0 0 0,-2-1 0 0 0,-1 0 0 0 0,-2 0-1 0 0,-1 0 1 0 0,-3-16-105 0 0,1-9 827 0 0,1 63-821 0 0,-1-1 0 0 0,1 1-1 0 0,0-1 1 0 0,-1 0 0 0 0,1 1-1 0 0,0-1 1 0 0,-1 1 0 0 0,1-1-1 0 0,-1 0 1 0 0,1 1 0 0 0,-1-1-1 0 0,1 0 1 0 0,-1 0 0 0 0,1 1-1 0 0,-1-1 1 0 0,1 0 0 0 0,-1 0-1 0 0,1 0 1 0 0,-1 1 0 0 0,1-1-1 0 0,-1 0 1 0 0,1 0 0 0 0,-1 0-1 0 0,0 0 1 0 0,1 0 0 0 0,-1 0-1 0 0,1 0 1 0 0,-1 0 0 0 0,1 0-1 0 0,-1-1 1 0 0,1 1 0 0 0,-1 0 0 0 0,1 0-1 0 0,-1 0 1 0 0,0-1 0 0 0,1 1-1 0 0,0 0 1 0 0,-1-1 0 0 0,1 1-1 0 0,-1 0 1 0 0,1-1 0 0 0,-1 1-1 0 0,1 0 1 0 0,0-1 0 0 0,-1 1-1 0 0,1-1 1 0 0,0 1 0 0 0,-1-1-1 0 0,1 1 1 0 0,0-1 0 0 0,0 1-1 0 0,-1-1 1 0 0,1 1 0 0 0,0-1-1 0 0,0 1 1 0 0,0-1 0 0 0,0 1-1 0 0,0-1 1 0 0,0 0 0 0 0,0 1-1 0 0,0-1 1 0 0,0 1 0 0 0,0-1-1 0 0,0 1 1 0 0,0-1 0 0 0,0 1 0 0 0,0-1-1 0 0,1 0-5 0 0,-23 197 111 0 0,24-169-91 0 0,2 0 0 0 0,1 0 1 0 0,0-1-1 0 0,2 1 0 0 0,2-2 0 0 0,0 1 1 0 0,1-1-1 0 0,8 13-20 0 0,-16-32 11 0 0,1 0 0 0 0,-1 0 1 0 0,1-1-1 0 0,0 1 0 0 0,0 0 0 0 0,1-1 0 0 0,0 0 1 0 0,0 0-1 0 0,0 0 0 0 0,1 0 0 0 0,-1-1 0 0 0,1 0 1 0 0,0 0-1 0 0,0 0 0 0 0,1 0 0 0 0,-1-1 1 0 0,1 0-1 0 0,0 0 0 0 0,-1 0 0 0 0,1-1 0 0 0,1 0 1 0 0,-1 0-1 0 0,0-1 0 0 0,0 0 0 0 0,1 0 0 0 0,-1 0 1 0 0,1 0-1 0 0,-1-1 0 0 0,0 0 0 0 0,1-1 0 0 0,-1 0 1 0 0,1 0-1 0 0,-1 0 0 0 0,0 0 0 0 0,0-1 1 0 0,0 0-1 0 0,0-1 0 0 0,1 0-11 0 0,2-5-44 0 0,0-2 1 0 0,0 1 0 0 0,-1-1-1 0 0,-1 0 1 0 0,0-1-1 0 0,0 0 1 0 0,-1 0-1 0 0,-1-1 1 0 0,1 1-1 0 0,-2-1 1 0 0,0 0-1 0 0,0-1 1 0 0,-1 1-1 0 0,-1 0 1 0 0,0-1-1 0 0,-1 0 1 0 0,0 1-1 0 0,0-1 1 0 0,-2-11 43 0 0,0 23 1 0 0,0 0 1 0 0,0 1-1 0 0,0-1 1 0 0,0 0 0 0 0,0 1-1 0 0,0-1 1 0 0,0 0-1 0 0,0 1 1 0 0,0-1-1 0 0,0 1 1 0 0,0 0-1 0 0,0-1 1 0 0,0 1-1 0 0,0 0 1 0 0,0 0-1 0 0,0-1 1 0 0,-1 1 0 0 0,1 0-1 0 0,0 0 1 0 0,0 0-1 0 0,0 0 1 0 0,0 1-1 0 0,0-1 1 0 0,0 0-1 0 0,-1 0 1 0 0,1 1-1 0 0,0-1 1 0 0,0 1-1 0 0,0-1 1 0 0,0 1 0 0 0,0-1-1 0 0,0 1 1 0 0,0-1-1 0 0,0 1 1 0 0,0 0-1 0 0,1 0 1 0 0,-1-1-1 0 0,0 1 1 0 0,0 0-1 0 0,1 0 1 0 0,-1 0-1 0 0,0 0 1 0 0,1 0-1 0 0,-1 0 1 0 0,1 0 0 0 0,-1 1-2 0 0,-42 78 84 0 0,44-78-76 0 0,2 0-1 0 0,-1 0 0 0 0,0 0 1 0 0,0 0-1 0 0,1-1 1 0 0,-1 1-1 0 0,1 0 1 0 0,-1-1-1 0 0,1 0 0 0 0,-1 0 1 0 0,1 0-1 0 0,0 0 1 0 0,0 0-1 0 0,0 0 0 0 0,0-1 1 0 0,-1 1-1 0 0,1-1 1 0 0,0 0-1 0 0,0 0 0 0 0,0 0 1 0 0,0 0-1 0 0,0 0 1 0 0,0-1-1 0 0,0 1 0 0 0,0-1 1 0 0,-1 0-1 0 0,3-1-7 0 0,26-7 19 0 0,-1-1 0 0 0,0-2 0 0 0,-1-2 0 0 0,0 0 0 0 0,-1-2 0 0 0,17-13-19 0 0,-42 29 2 0 0,0 1 1 0 0,0-1 0 0 0,0 0 0 0 0,0 1-1 0 0,0 0 1 0 0,0-1 0 0 0,-1 1 0 0 0,1 0-1 0 0,0 1 1 0 0,-1-1 0 0 0,1 0 0 0 0,0 1 0 0 0,-1-1-1 0 0,0 1 1 0 0,1 0 0 0 0,-1 0 0 0 0,0 0-1 0 0,0 0 1 0 0,0 0 0 0 0,0 1 0 0 0,-1-1-1 0 0,1 0 1 0 0,0 1 0 0 0,-1-1 0 0 0,0 1 0 0 0,1 0-1 0 0,-1-1 1 0 0,0 1 0 0 0,-1 0 0 0 0,1 0-1 0 0,0 0 1 0 0,-1 0 0 0 0,0 0 0 0 0,1 0-1 0 0,-1-1 1 0 0,0 1 0 0 0,-1 0 0 0 0,1 0-1 0 0,0 0 1 0 0,-1 1-3 0 0,4 45-157 0 0,-10 185 760 0 0,5-225-789 0 0,0-1 0 0 0,0 1 0 0 0,-1-1-1 0 0,-1 0 1 0 0,1 0 0 0 0,-1 0-1 0 0,-1 0 1 0 0,0-1 0 0 0,0 1-1 0 0,0-1 1 0 0,-1 0 0 0 0,0-1 0 0 0,0 1-1 0 0,0-1 1 0 0,-1-1 0 0 0,0 1-1 0 0,0-1 1 0 0,-1 0 0 0 0,1-1-1 0 0,-1 0 1 0 0,0 0 0 0 0,0 0 0 0 0,-1-1-1 0 0,-6 1 187 0 0,-133 15-3689 0 0,98-19 2459 0 0</inkml:trace>
  <inkml:trace contextRef="#ctx0" brushRef="#br0" timeOffset="35412.844">22205 2769 904 0 0,'38'3'4030'0'0,"4"1"-3461"0"0,43-7-41 0 0,-1-5 0 0 0,1-3 0 0 0,-2-3 0 0 0,39-14-528 0 0,-33-17 304 0 0,-88 43-319 0 0,-35-17 66 0 0,23 16-27 0 0,-1 1 0 0 0,0 0 1 0 0,0 1-1 0 0,0 0 0 0 0,0 1 0 0 0,0 0 0 0 0,0 1 0 0 0,1 1 0 0 0,-1-1 0 0 0,0 2 0 0 0,0 0 0 0 0,1 0 0 0 0,0 1 0 0 0,0 1 0 0 0,0-1 0 0 0,0 2 0 0 0,1 0 0 0 0,-1 0 0 0 0,2 1 0 0 0,-1 0 0 0 0,1 0 1 0 0,0 1-1 0 0,0 1 0 0 0,1-1 0 0 0,0 1 0 0 0,1 1 0 0 0,-2 2-24 0 0,6-7 24 0 0,1 0 0 0 0,-1-1 1 0 0,1 1-1 0 0,0 0 0 0 0,1 0 1 0 0,-1 0-1 0 0,1 0 0 0 0,0 1 0 0 0,1-1 1 0 0,-1 0-1 0 0,1 0 0 0 0,0 1 1 0 0,0-1-1 0 0,1 0 0 0 0,-1 0 1 0 0,1 1-1 0 0,0-1 0 0 0,1 0 0 0 0,-1 0 1 0 0,1 0-1 0 0,0 0 0 0 0,0-1 1 0 0,1 1-1 0 0,-1 0 0 0 0,1-1 1 0 0,0 0-1 0 0,0 1 0 0 0,1-1 0 0 0,-1 0 1 0 0,1-1-1 0 0,0 1 0 0 0,0-1 1 0 0,0 0-1 0 0,0 1 0 0 0,4 0-24 0 0,9 8-9 0 0,1-2-1 0 0,1 0 0 0 0,-1-1 0 0 0,2 0 1 0 0,-1-2-1 0 0,1 0 0 0 0,0-1 1 0 0,8 0 9 0 0,-6-1-803 0 0,1 0 0 0 0,0-1 0 0 0,0-2 0 0 0,0 0 0 0 0,0-2 0 0 0,0 0 0 0 0,0-2 0 0 0,12-2 803 0 0,26-13-1270 0 0</inkml:trace>
  <inkml:trace contextRef="#ctx0" brushRef="#br0" timeOffset="35785.879">23090 2581 996 0 0,'23'82'4678'0'0,"-18"-58"-4353"0"0,1 0-1 0 0,1 0 1 0 0,0-1 0 0 0,2 0-1 0 0,1 0 1 0 0,1-1 0 0 0,0 0-1 0 0,2-1 1 0 0,1 0 0 0 0,2 1-325 0 0,-14-20 52 0 0,-1-1-1 0 0,1 0 1 0 0,0 1 0 0 0,-1-1-1 0 0,1 0 1 0 0,0 0 0 0 0,0 0-1 0 0,0 0 1 0 0,0 0 0 0 0,0-1 0 0 0,0 1-1 0 0,0-1 1 0 0,0 1 0 0 0,0-1-1 0 0,0 0 1 0 0,1 1 0 0 0,-1-1-1 0 0,0 0 1 0 0,0 0 0 0 0,0-1 0 0 0,0 1-1 0 0,0 0 1 0 0,0-1 0 0 0,0 1-1 0 0,0-1 1 0 0,0 0 0 0 0,0 0-1 0 0,0 0 1 0 0,0 0 0 0 0,0 0 0 0 0,0 0-1 0 0,0 0 1 0 0,-1-1 0 0 0,1 1-1 0 0,-1 0 1 0 0,1-1 0 0 0,-1 0-1 0 0,1 1 1 0 0,-1-1 0 0 0,1-1-52 0 0,51-74 436 0 0,-53 75-401 0 0,18-34-324 0 0,-3-1 0 0 0,0 0 0 0 0,-3-1 0 0 0,-1 0 0 0 0,-2-1 0 0 0,-1-4 289 0 0,-8 20-6638 0 0,0 23 5342 0 0</inkml:trace>
  <inkml:trace contextRef="#ctx0" brushRef="#br0" timeOffset="36111.984">23665 2770 1312 0 0,'15'-3'212'0'0,"0"-1"1"0"0,0 0-1 0 0,0-1 0 0 0,0-1 1 0 0,-1 0-1 0 0,0-1 0 0 0,0 0 0 0 0,-1-1 1 0 0,0-1-1 0 0,0 0 0 0 0,-1-1 1 0 0,0 0-1 0 0,-1-1 0 0 0,0 0 1 0 0,0-1-1 0 0,-2 0 0 0 0,5-6-212 0 0,-14 16 28 0 0,1 1 0 0 0,0-1 0 0 0,-1 1 0 0 0,1-1 0 0 0,-1 1 1 0 0,1-1-1 0 0,-1 0 0 0 0,0 1 0 0 0,0-1 0 0 0,1 1 0 0 0,-1-1 0 0 0,0 0 0 0 0,-1 1 0 0 0,1-1 0 0 0,0 1 0 0 0,0-1 0 0 0,-1 0 0 0 0,1 1 1 0 0,-1-1-1 0 0,1 1 0 0 0,-1-1 0 0 0,0 1 0 0 0,1-1 0 0 0,-1 1 0 0 0,0 0 0 0 0,0-1 0 0 0,0 1 0 0 0,0 0 0 0 0,0 0 0 0 0,0 0 0 0 0,-1 0 1 0 0,1 0-1 0 0,0 0 0 0 0,-1 0 0 0 0,1 0 0 0 0,0 0 0 0 0,-1 0 0 0 0,1 1 0 0 0,-1-1 0 0 0,1 1 0 0 0,-1-1 0 0 0,1 1 0 0 0,-1-1 0 0 0,0 1 1 0 0,1 0-1 0 0,-1 0 0 0 0,-1 0-28 0 0,-89-4 253 0 0,79 5-193 0 0,1 1 1 0 0,-1 1-1 0 0,1 0 0 0 0,0 0 1 0 0,0 1-1 0 0,0 1 1 0 0,0 0-1 0 0,1 1 0 0 0,0 0 1 0 0,0 0-1 0 0,0 2 1 0 0,1-1-1 0 0,0 1 0 0 0,1 0 1 0 0,0 1-1 0 0,0 0 1 0 0,1 1-1 0 0,0 0 0 0 0,0 0 1 0 0,1 1-1 0 0,1-1 0 0 0,0 1 1 0 0,0 1-1 0 0,1-1 1 0 0,0 1-1 0 0,1 0 0 0 0,1 0 1 0 0,-2 8-61 0 0,5-14 37 0 0,0 1 0 0 0,0-1 0 0 0,1 0 0 0 0,0 0 0 0 0,0 1 0 0 0,1-1 0 0 0,-1 0 0 0 0,1 0 0 0 0,1-1 0 0 0,-1 1 0 0 0,1 0 0 0 0,0-1 0 0 0,0 1 0 0 0,0-1 0 0 0,1 0 0 0 0,0 0 0 0 0,0 0 0 0 0,0-1 0 0 0,1 1 0 0 0,0-1 0 0 0,-1 0 0 0 0,1-1 0 0 0,1 1 0 0 0,-1-1 0 0 0,0 0 0 0 0,6 2-37 0 0,5 3-216 0 0,-1-2 1 0 0,2 0-1 0 0,-1-1 1 0 0,0-1-1 0 0,1 0 1 0 0,0-1-1 0 0,0-1 1 0 0,0-1-1 0 0,11 0 216 0 0,69-34-3606 0 0,-77 18 2489 0 0</inkml:trace>
  <inkml:trace contextRef="#ctx0" brushRef="#br0" timeOffset="36514.874">23937 2712 2492 0 0,'18'3'3790'0'0,"10"56"-3601"0"0,-23-46 241 0 0,17 33 1261 0 0,-4-79-1220 0 0,59-127-80 0 0,-76 160-403 0 0,1 0 0 0 0,-1 0 0 0 0,1 1 0 0 0,0-1 0 0 0,-1 1 0 0 0,1-1 0 0 0,-1 1 0 0 0,0 0 0 0 0,1 0 0 0 0,-1-1 0 0 0,0 1 0 0 0,1 0 0 0 0,-1 0 0 0 0,0 0 0 0 0,0 0 0 0 0,0 1 0 0 0,0-1 0 0 0,0 0 0 0 0,0 0 0 0 0,0 1 0 0 0,0-1 0 0 0,0 0 1 0 0,-1 1-1 0 0,1-1 0 0 0,-1 1 0 0 0,1-1 0 0 0,-1 1 0 0 0,1-1 0 0 0,-1 1 0 0 0,0 0 0 0 0,0-1 0 0 0,0 1 0 0 0,0-1 0 0 0,0 1 0 0 0,0-1 0 0 0,0 1 0 0 0,0 0 0 0 0,-1-1 0 0 0,1 1 0 0 0,0-1 0 0 0,-1 1 0 0 0,0-1 0 0 0,1 1 0 0 0,-1 0 12 0 0,3 10-105 0 0,-1-5 90 0 0,0 0 0 0 0,0 0 1 0 0,1 0-1 0 0,0-1 0 0 0,0 1 0 0 0,1 0 0 0 0,0-1 1 0 0,0 1-1 0 0,0-1 0 0 0,1 0 0 0 0,0 0 0 0 0,0 0 0 0 0,0-1 1 0 0,1 1-1 0 0,0-1 0 0 0,0 0 0 0 0,0-1 0 0 0,1 1 0 0 0,-1-1 1 0 0,1 0-1 0 0,0 0 0 0 0,1-1 0 0 0,-1 1 0 0 0,0-2 0 0 0,1 1 1 0 0,0-1-1 0 0,0 0 0 0 0,-1 0 0 0 0,2 0 15 0 0,6-5-209 0 0,-1-1 0 0 0,0 0 1 0 0,0-1-1 0 0,0 0 0 0 0,-1-1 0 0 0,1-1 0 0 0,-1 0 1 0 0,-1 0-1 0 0,1-1 0 0 0,-1 0 0 0 0,-1-1 0 0 0,0-1 1 0 0,0 0-1 0 0,-1 0 0 0 0,0 0 0 0 0,0-1 0 0 0,-1-1 0 0 0,-1 1 1 0 0,0-1-1 0 0,-1-1 0 0 0,2-4 209 0 0,9-18-799 0 0</inkml:trace>
  <inkml:trace contextRef="#ctx0" brushRef="#br0" timeOffset="36876.242">24588 2430 1280 0 0,'46'-272'6170'0'0,"-56"282"-5600"0"0,2 25-462 0 0,2 1 1 0 0,1 0-1 0 0,2 1 1 0 0,1-1-1 0 0,2 0 0 0 0,2 1 1 0 0,1-1-1 0 0,2 0 0 0 0,1 1-108 0 0,46 186 975 0 0,-50-221-932 0 0,0 0 1 0 0,-1 0-1 0 0,1 0 0 0 0,0-1 0 0 0,1 1 0 0 0,-1 0 0 0 0,0-1 0 0 0,0 0 0 0 0,1 0 1 0 0,-1 1-1 0 0,0-1 0 0 0,1-1 0 0 0,0 1 0 0 0,-1 0 0 0 0,1-1 0 0 0,-1 1 0 0 0,1-1 1 0 0,0 0-1 0 0,-1 1 0 0 0,1-1 0 0 0,-1-1 0 0 0,1 1 0 0 0,0 0 0 0 0,-1-1 1 0 0,1 1-1 0 0,-1-1 0 0 0,1 0 0 0 0,-1 0 0 0 0,1 0 0 0 0,-1 0 0 0 0,1 0 0 0 0,-1 0 1 0 0,0-1-1 0 0,0 1 0 0 0,0-1 0 0 0,0 0 0 0 0,0 1 0 0 0,0-1 0 0 0,0 0 1 0 0,0 0-1 0 0,-1 0 0 0 0,2-2-43 0 0,21-10 164 0 0,37-21 118 0 0,-51 28-274 0 0,0 0 1 0 0,1 1 0 0 0,-1 0 0 0 0,1 1 0 0 0,0 0 0 0 0,1 1 0 0 0,-1 0 0 0 0,1 1 0 0 0,0 0 0 0 0,0 1 0 0 0,0 0-1 0 0,2 1-8 0 0,-9 3-3 0 0,-1 0 0 0 0,0 1 0 0 0,0-1 0 0 0,0 1-1 0 0,0 0 1 0 0,-1 0 0 0 0,1 1 0 0 0,-1-1-1 0 0,1 1 1 0 0,-1 0 0 0 0,-1 0 0 0 0,1 0-1 0 0,0 0 1 0 0,-1 0 0 0 0,0 0 0 0 0,0 1 0 0 0,0-1-1 0 0,-1 1 1 0 0,1 0 3 0 0,0 0-82 0 0,0 1-1 0 0,0 0 0 0 0,-1-1 1 0 0,0 1-1 0 0,0 0 0 0 0,0 0 1 0 0,-1 0-1 0 0,0 0 1 0 0,0 0-1 0 0,0 0 0 0 0,-1 0 1 0 0,0-1-1 0 0,0 1 0 0 0,0 0 1 0 0,-1 0-1 0 0,0-1 1 0 0,0 1-1 0 0,0-1 0 0 0,-1 1 1 0 0,0-1-1 0 0,0 0 0 0 0,0 0 1 0 0,0 0-1 0 0,-1-1 1 0 0,0 1-1 0 0,0-1 0 0 0,0 0 1 0 0,-1 0-1 0 0,1 0 0 0 0,-1-1 1 0 0,0 1-1 0 0,0-1 1 0 0,0 0-1 0 0,-1-1 0 0 0,1 1 1 0 0,-1-1-1 0 0,1 0 1 0 0,-6 1 82 0 0,0-1-437 0 0,1-1 0 0 0,-1-1 0 0 0,0 1 0 0 0,0-2 0 0 0,0 1 0 0 0,1-2 0 0 0,-1 1 1 0 0,0-1-1 0 0,1-1 0 0 0,-1 0 0 0 0,1 0 0 0 0,0-1 0 0 0,0-1 0 0 0,1 0 0 0 0,-1 0 1 0 0,-3-3 436 0 0,-24-13-1268 0 0</inkml:trace>
  <inkml:trace contextRef="#ctx0" brushRef="#br0" timeOffset="37126.18">24500 2397 2080 0 0,'0'-2'1404'0'0,"3"1"-336"0"0,2-1-292 0 0,3 2-263 0 0,19-1-249 0 0,-9 1-228 0 0,9 0-4 0 0,6 0-476 0 0,1 0-401 0 0,4 0-411 0 0,4 0-48 0 0,40 12-56 0 0</inkml:trace>
  <inkml:trace contextRef="#ctx0" brushRef="#br0" timeOffset="31556.537">17293 3078 1372 0 0,'174'-60'2074'0'0,"63"-33"-414"0"0,-238 93-1650 0 0,-1 0-1 0 0,0 0 1 0 0,1 0-1 0 0,-1 0 0 0 0,0 0 1 0 0,0 0-1 0 0,1 0 0 0 0,-1-1 1 0 0,0 1-1 0 0,1-1 0 0 0,-1 0 1 0 0,1 1-1 0 0,-1-1 0 0 0,1 0 1 0 0,-1 0-1 0 0,1 0 0 0 0,-1 0 1 0 0,1 0-1 0 0,0 0 1 0 0,0 0-1 0 0,-1 0 0 0 0,1 0 1 0 0,0-1-1 0 0,0 1 0 0 0,0-1 1 0 0,0 1-1 0 0,1-1 0 0 0,-1 1 1 0 0,0-1-1 0 0,1 1 0 0 0,-1-1 1 0 0,1 1-1 0 0,-1-1 0 0 0,1 0 1 0 0,0 0-1 0 0,-1 1 1 0 0,1-1-1 0 0,0 0 0 0 0,0 1 1 0 0,0-1-1 0 0,1 0 0 0 0,-1 1 1 0 0,0-1-1 0 0,1 0 0 0 0,-1 1 1 0 0,1-1-1 0 0,-1 0 0 0 0,1 1 1 0 0,0-1-1 0 0,-1 1 1 0 0,1-1-1 0 0,0 1 0 0 0,0 0 1 0 0,0-1-1 0 0,0 1 0 0 0,1 0 1 0 0,-1 0-1 0 0,0-1 0 0 0,0 1 1 0 0,1 0-1 0 0,-1 0 0 0 0,1 1 1 0 0,-1-1-1 0 0,1 0 0 0 0,-1 0 1 0 0,1 1-1 0 0,0-1 1 0 0,0 0-10 0 0,-12-2 50 0 0,-1 0 1 0 0,0 0 0 0 0,0 1-1 0 0,0 0 1 0 0,-1 1 0 0 0,1 1 0 0 0,0-1-1 0 0,0 2 1 0 0,-1-1 0 0 0,1 2-1 0 0,0 0 1 0 0,0 0 0 0 0,0 1 0 0 0,0 0-1 0 0,1 1 1 0 0,-1 0 0 0 0,1 0 0 0 0,0 1-1 0 0,0 1 1 0 0,0 0 0 0 0,1 0-1 0 0,0 1 1 0 0,0 0 0 0 0,1 0 0 0 0,0 1-1 0 0,0 0 1 0 0,1 1 0 0 0,0 0 0 0 0,0 0-1 0 0,1 0 1 0 0,0 1 0 0 0,1 0-1 0 0,0 0 1 0 0,0 0 0 0 0,1 1 0 0 0,1 0-1 0 0,-1 0 1 0 0,1 2-51 0 0,6-5 12 0 0,-1 1 0 0 0,1-1 0 0 0,1 0 0 0 0,-1 0 0 0 0,1 0 0 0 0,1-1 0 0 0,0 1 0 0 0,0-1 1 0 0,0 0-1 0 0,1 0 0 0 0,0-1 0 0 0,0 0 0 0 0,0 0 0 0 0,1 0 0 0 0,0-1 0 0 0,0 0 0 0 0,1 0 0 0 0,-1-1 0 0 0,1 0 0 0 0,0 0 0 0 0,0-1 0 0 0,0 0 0 0 0,1 0 0 0 0,-1-1 0 0 0,1 0 0 0 0,2 0-12 0 0,159 13-5748 0 0,-112-28 4393 0 0</inkml:trace>
  <inkml:trace contextRef="#ctx0" brushRef="#br0" timeOffset="31787.02">18174 2881 968 0 0,'-58'148'5007'0'0,"-69"52"-3897"0"0,127-200-1133 0 0,-19 15-568 0 0,0-17-2849 0 0,-4-11 2301 0 0</inkml:trace>
  <inkml:trace contextRef="#ctx0" brushRef="#br0" timeOffset="31972.733">17877 2995 1056 0 0,'15'-8'5589'0'0,"32"35"-5054"0"0,-34-19-24 0 0,29 14-694 0 0,0-1 1 0 0,2-2 0 0 0,0-3 0 0 0,1-1-1 0 0,15 2 183 0 0,40-5-3935 0 0,-85-11 2691 0 0</inkml:trace>
  <inkml:trace contextRef="#ctx0" brushRef="#br0" timeOffset="32312.924">18586 2881 1292 0 0,'-11'2'207'0'0,"0"1"0"0"0,0 0-1 0 0,0 0 1 0 0,0 1 0 0 0,1 0 0 0 0,-1 1-1 0 0,1 1 1 0 0,1-1 0 0 0,-1 2-1 0 0,1-1 1 0 0,0 1 0 0 0,0 0 0 0 0,1 1-1 0 0,0 0 1 0 0,0 1 0 0 0,1-1 0 0 0,0 1-1 0 0,1 1 1 0 0,0-1 0 0 0,0 1 0 0 0,1 0-1 0 0,0 0 1 0 0,1 1 0 0 0,0 0 0 0 0,1-1-1 0 0,-1 7-206 0 0,6-13 37 0 0,0-1-1 0 0,0 1 0 0 0,1 0 1 0 0,0-1-1 0 0,-1 1 0 0 0,1-1 1 0 0,1 0-1 0 0,-1 0 0 0 0,0 0 1 0 0,1 0-1 0 0,-1-1 1 0 0,1 1-1 0 0,0-1 0 0 0,0 0 1 0 0,0 0-1 0 0,0 0 0 0 0,0-1 1 0 0,0 0-1 0 0,0 1 0 0 0,1-1 1 0 0,0 0-37 0 0,16 2-387 0 0,0 0-1 0 0,1-1 1 0 0,-1-1 0 0 0,0-1 0 0 0,0 0 0 0 0,0-2 0 0 0,0-1 0 0 0,0-1-1 0 0,0 0 1 0 0,0-1 0 0 0,-1-2 0 0 0,10-4 387 0 0,7-2-1169 0 0</inkml:trace>
  <inkml:trace contextRef="#ctx0" brushRef="#br0" timeOffset="33172.573">18759 2553 880 0 0,'-2'-32'4913'0'0,"-12"127"-3074"0"0,13-64-1763 0 0,2 0-1 0 0,1-1 0 0 0,2 1 1 0 0,1-1-1 0 0,1 0 1 0 0,2 0-1 0 0,1-1 1 0 0,1 0-1 0 0,1-1 1 0 0,2 0-1 0 0,1 0 1 0 0,1-2-1 0 0,1 0 1 0 0,1 0-1 0 0,2-2 1 0 0,0 0-1 0 0,1-1 1 0 0,3 0-76 0 0,-21-21-52 0 0,0 0 1 0 0,1 0-1 0 0,-1 0 1 0 0,0-1-1 0 0,1 1 0 0 0,-1 0 1 0 0,1-1-1 0 0,-1 0 1 0 0,1 0-1 0 0,-1 0 1 0 0,1 0-1 0 0,0 0 1 0 0,0 0-1 0 0,-1-1 0 0 0,1 1 1 0 0,0-1-1 0 0,0 0 1 0 0,0 0-1 0 0,0 0 1 0 0,0 0-1 0 0,-1-1 1 0 0,1 1-1 0 0,0-1 0 0 0,0 1 1 0 0,0-1-1 0 0,-1 0 1 0 0,1 0-1 0 0,0 0 1 0 0,-1-1-1 0 0,1 1 0 0 0,-1-1 1 0 0,0 1-1 0 0,1-1 1 0 0,-1 0-1 0 0,0 0 1 0 0,1 0 51 0 0,54-91-4113 0 0,-54 87 3792 0 0,10-21-988 0 0</inkml:trace>
  <inkml:trace contextRef="#ctx0" brushRef="#br0" timeOffset="33765.937">19250 2755 904 0 0,'17'-32'2921'0'0,"-18"60"-1063"0"0,-5-7-1672 0 0,2 1-1 0 0,1 0 1 0 0,0 0-1 0 0,2 0 1 0 0,0 1-1 0 0,2-1 1 0 0,0 0-1 0 0,2 0 1 0 0,3 15-186 0 0,-5-30 64 0 0,1-1 1 0 0,0 1 0 0 0,1 0 0 0 0,-1-1 0 0 0,1 0 0 0 0,1 1 0 0 0,-1-1 0 0 0,1-1 0 0 0,0 1 0 0 0,0 0-1 0 0,1-1 1 0 0,0 0 0 0 0,0 0 0 0 0,0 0 0 0 0,0-1 0 0 0,1 1 0 0 0,-1-1 0 0 0,1-1 0 0 0,0 1 0 0 0,1-1 0 0 0,-1 0-1 0 0,0 0 1 0 0,1-1 0 0 0,0 0 0 0 0,-1 0 0 0 0,1-1 0 0 0,0 0 0 0 0,0 0 0 0 0,0 0 0 0 0,0-1 0 0 0,0 0 0 0 0,2 0-65 0 0,11-4 21 0 0,0 0 0 0 0,1-2 0 0 0,-2 0 1 0 0,1-1-1 0 0,-1-1 0 0 0,0 0 1 0 0,0-2-1 0 0,-1 0 0 0 0,-1-1 1 0 0,0-1-1 0 0,0 0 0 0 0,-1-2 1 0 0,-1 0-1 0 0,0 0 0 0 0,-1-2 0 0 0,-1 1 1 0 0,0-2-1 0 0,-1 0 0 0 0,-1 0 1 0 0,0-1-1 0 0,-2 0 0 0 0,0-1 1 0 0,-1 0-1 0 0,1-4-21 0 0,6-14 264 0 0,-25 49 56 0 0,4 2-304 0 0,1 0 0 0 0,1 1 0 0 0,1-1 0 0 0,0 1 0 0 0,0-1 0 0 0,2 1 0 0 0,0 0 0 0 0,0 0 0 0 0,2 0 0 0 0,0 0 1 0 0,0 0-1 0 0,1-1 0 0 0,1 1 0 0 0,1-1 0 0 0,0 1 0 0 0,1-1 0 0 0,0 0 0 0 0,1-1 0 0 0,1 1 0 0 0,0-1 0 0 0,0 0 0 0 0,2-1 0 0 0,-1 0 0 0 0,2 0 0 0 0,0-1 0 0 0,0 0 0 0 0,6 4-16 0 0,-15-14 14 0 0,1 0-1 0 0,0 0 0 0 0,0 0 1 0 0,-1 0-1 0 0,1 0 1 0 0,0 0-1 0 0,0 0 0 0 0,0 0 1 0 0,0-1-1 0 0,0 1 0 0 0,0-1 1 0 0,0 0-1 0 0,0 1 0 0 0,0-1 1 0 0,1 0-1 0 0,-1 0 0 0 0,0 0 1 0 0,0-1-1 0 0,0 1 1 0 0,0 0-1 0 0,0-1 0 0 0,0 0 1 0 0,0 1-1 0 0,0-1 0 0 0,0 0 1 0 0,0 0-1 0 0,0 0 0 0 0,-1 0 1 0 0,1 0-1 0 0,0 0 1 0 0,-1-1-1 0 0,1 1 0 0 0,-1 0 1 0 0,1-1-1 0 0,-1 0 0 0 0,1 1 1 0 0,-1-1-1 0 0,0 0 0 0 0,0 1 1 0 0,1-3-14 0 0,46-75 15 0 0,79-180-639 0 0,-126 256 618 0 0,0 1 1 0 0,1-1 0 0 0,0 1 0 0 0,0 0-1 0 0,0-1 1 0 0,0 1 0 0 0,0 0 0 0 0,0 0-1 0 0,0 1 1 0 0,0-1 0 0 0,1 0 0 0 0,-1 1-1 0 0,1-1 1 0 0,0 1 0 0 0,-1 0 0 0 0,1 0-1 0 0,0 0 1 0 0,-1 0 0 0 0,1 0-1 0 0,0 1 1 0 0,0-1 0 0 0,0 1 0 0 0,0 0-1 0 0,0 0 1 0 0,0 0 0 0 0,0 0 0 0 0,-1 0-1 0 0,1 1 1 0 0,0-1 0 0 0,0 1 0 0 0,0 0-1 0 0,-1 0 1 0 0,1 0 0 0 0,0 0 0 0 0,-1 0-1 0 0,1 1 1 0 0,0-1 0 0 0,-1 1 0 0 0,0 0-1 0 0,1-1 1 0 0,-1 1 0 0 0,0 0 0 0 0,0 0-1 0 0,0 1 1 0 0,0-1 0 0 0,-1 0 0 0 0,1 1-1 0 0,-1-1 1 0 0,1 1 0 0 0,-1-1-1 0 0,0 1 1 0 0,0 0 0 0 0,1 1 5 0 0,3 3-52 0 0,0-1 0 0 0,-1 1 0 0 0,0 0-1 0 0,0 1 1 0 0,0-1 0 0 0,-1 1 0 0 0,0-1 0 0 0,-1 1 0 0 0,1 0-1 0 0,-1 0 1 0 0,-1 0 0 0 0,0 0 0 0 0,0 0 0 0 0,0 1 0 0 0,-1-1-1 0 0,-1 0 1 0 0,1 0 0 0 0,-1 1 0 0 0,-1-1 0 0 0,1 0 0 0 0,-1 0 0 0 0,-1 0-1 0 0,1-1 1 0 0,-1 1 0 0 0,-1-1 0 0 0,0 1 0 0 0,0-1 0 0 0,0 0-1 0 0,-1 0 1 0 0,0-1 0 0 0,-5 6 52 0 0,9-11-149 0 0,0 0-1 0 0,0-1 0 0 0,-1 1 1 0 0,1-1-1 0 0,0 0 0 0 0,-1 1 1 0 0,1-1-1 0 0,-1 0 0 0 0,1 0 1 0 0,0 0-1 0 0,-1 0 0 0 0,1 0 1 0 0,0 0-1 0 0,-1 0 1 0 0,1 0-1 0 0,0-1 0 0 0,-1 1 1 0 0,1 0-1 0 0,0-1 0 0 0,-1 1 1 0 0,1-1-1 0 0,0 0 0 0 0,0 1 1 0 0,-1-1-1 0 0,1 0 0 0 0,0 0 1 0 0,0 1-1 0 0,0-1 0 0 0,0 0 1 0 0,0 0-1 0 0,0 0 1 0 0,1-1-1 0 0,-1 1 0 0 0,0 0 1 0 0,0 0-1 0 0,1-1 150 0 0,-10-16-1229 0 0</inkml:trace>
  <inkml:trace contextRef="#ctx0" brushRef="#br0" timeOffset="34016.02">20683 2713 2120 0 0,'0'39'2464'0'0,"19"210"744"0"0,-27-248-8260 0 0,-3-15 3844 0 0</inkml:trace>
  <inkml:trace contextRef="#ctx0" brushRef="#br0" timeOffset="34250.999">20599 2517 1112 0 0,'0'-6'1588'0'0,"1"1"-216"0"0,-1 1-280 0 0,3-2-303 0 0,-3 1-205 0 0,4 1-332 0 0,-4 1-128 0 0,1 1-120 0 0,1 1 0 0 0,-1 1-352 0 0,3 0-84 0 0,-1 1 72 0 0,-2 2-113 0 0,1-1-123 0 0,0 2-488 0 0,-2 1 52 0 0,1 1 16 0 0</inkml:trace>
  <inkml:trace contextRef="#ctx0" brushRef="#br0" timeOffset="34808.873">20858 2692 908 0 0,'11'23'3823'0'0,"-2"27"-3084"0"0,-5-28-259 0 0,52 149 1029 0 0,-54-164-1438 0 0,2-1 0 0 0,-1 0 0 0 0,1 0 0 0 0,-1 0 0 0 0,2-1 0 0 0,-1 0 0 0 0,1 1 0 0 0,-1-1 0 0 0,1-1 1 0 0,1 1-1 0 0,-1-1 0 0 0,1 0 0 0 0,-1 0 0 0 0,1 0 0 0 0,0-1 0 0 0,1 0 0 0 0,-1 0 0 0 0,0-1 0 0 0,1 0 0 0 0,0 0 0 0 0,-1 0 0 0 0,1-1 0 0 0,0 0 0 0 0,6 0-71 0 0,1-5-40 0 0,0-1 0 0 0,-1 0 0 0 0,1-1-1 0 0,-1-1 1 0 0,0 0 0 0 0,-1-1 0 0 0,0 0 0 0 0,0-1 0 0 0,-1 0-1 0 0,0-1 1 0 0,0 0 0 0 0,-1-1 0 0 0,0 0 0 0 0,-1-1-1 0 0,-1 0 1 0 0,0 0 0 0 0,0-1 0 0 0,-1 0 0 0 0,2-5 40 0 0,40-87-30 0 0,-48 97 63 0 0,-1 7-34 0 0,0 1-60 0 0,0 0 64 0 0,-34-2 192 0 0,35 2-186 0 0,0 0 0 0 0,-1 0 0 0 0,1 0 0 0 0,-1 0 0 0 0,1 0 0 0 0,-1 0 0 0 0,1 0 0 0 0,0 0 0 0 0,-1 0 0 0 0,1 0 0 0 0,-1 0 0 0 0,1 0 0 0 0,-1 1 0 0 0,1-1 0 0 0,-1 0 0 0 0,1 0-1 0 0,-1 1 1 0 0,1-1 0 0 0,-1 0 0 0 0,1 1 0 0 0,-1-1 0 0 0,1 0 0 0 0,-1 1 0 0 0,0-1 0 0 0,1 1 0 0 0,-1-1 0 0 0,1 1 0 0 0,-1-1 0 0 0,0 0 0 0 0,0 1 0 0 0,1-1 0 0 0,-1 1 0 0 0,0 0 0 0 0,0-1 0 0 0,0 1 0 0 0,1-1-1 0 0,-1 1 1 0 0,0-1 0 0 0,0 1 0 0 0,0-1 0 0 0,0 1 0 0 0,0 0 0 0 0,0-1 0 0 0,0 1 0 0 0,0-1 0 0 0,-1 1 0 0 0,1-1 0 0 0,0 1 0 0 0,0 0 0 0 0,0-1 0 0 0,0 1 0 0 0,-1-1 0 0 0,1 1 0 0 0,0-1 0 0 0,-1 1 0 0 0,1-1-10 0 0,24-1 57 0 0,0-2-1 0 0,-1 0 0 0 0,1-2 0 0 0,-1 0 0 0 0,0-2 1 0 0,0-1-1 0 0,-1 0 0 0 0,0-2 0 0 0,2-2-55 0 0,-17 10 4 0 0,1-2 1 0 0,-1 1-1 0 0,-1-1 0 0 0,1 0 0 0 0,0 0 1 0 0,-1-1-1 0 0,0 1 0 0 0,0-1 0 0 0,-1-1 0 0 0,1 1 1 0 0,-1-1-1 0 0,0 0 0 0 0,-1-1 0 0 0,1 1 1 0 0,-1-1-1 0 0,0 1 0 0 0,-1-1 0 0 0,3-7-4 0 0,-6 11 7 0 0,0 1 1 0 0,0 0-1 0 0,0 0 0 0 0,-1 0 0 0 0,1 0 1 0 0,0 0-1 0 0,-1 0 0 0 0,0-1 0 0 0,1 1 1 0 0,-1 0-1 0 0,0 0 0 0 0,0 1 0 0 0,0-1 0 0 0,0 0 1 0 0,-1 0-1 0 0,1 0 0 0 0,0 1 0 0 0,-1-1 1 0 0,1 1-1 0 0,-1-1 0 0 0,1 1 0 0 0,-1-1 1 0 0,0 1-1 0 0,0 0 0 0 0,0 0 0 0 0,0 0 0 0 0,0 0 1 0 0,0 0-1 0 0,0 1 0 0 0,0-1 0 0 0,0 0 1 0 0,0 1-1 0 0,0-1 0 0 0,0 1 0 0 0,0 0 1 0 0,0 0-1 0 0,-2 0-7 0 0,-89-4 118 0 0,87 4-111 0 0,0 1 0 0 0,0 0 0 0 0,0 0 0 0 0,1 0 0 0 0,-1 1 0 0 0,0 0 0 0 0,1 0 0 0 0,-1 1 0 0 0,1-1 1 0 0,0 1-1 0 0,0 0 0 0 0,0 0 0 0 0,0 1 0 0 0,1 0 0 0 0,-1 0 0 0 0,1 0 0 0 0,0 0 0 0 0,0 0 0 0 0,0 1 0 0 0,1 0 1 0 0,0 0-1 0 0,0 0 0 0 0,0 0 0 0 0,0 0 0 0 0,1 1 0 0 0,0-1 0 0 0,0 1 0 0 0,0 0 0 0 0,1-1 0 0 0,0 1 0 0 0,0 0 1 0 0,0 0-1 0 0,1 0 0 0 0,0 0 0 0 0,0 0 0 0 0,1 3-7 0 0,2 3-54 0 0,2 0-1 0 0,-1-1 1 0 0,2 0-1 0 0,-1 0 1 0 0,2 0 0 0 0,-1 0-1 0 0,1-1 1 0 0,1 0 0 0 0,0-1-1 0 0,0 0 1 0 0,1 0 0 0 0,0-1-1 0 0,1 0 1 0 0,0 0-1 0 0,9 5 55 0 0,182 72-6591 0 0,-167-78 5307 0 0</inkml:trace>
  <inkml:trace contextRef="#ctx0" brushRef="#br0" timeOffset="40047.531">1376 4695 2188 0 0,'5'1'141'0'0,"1"-1"-1"0"0,-1 0 1 0 0,0 0 0 0 0,0 0-1 0 0,0 0 1 0 0,1-1-1 0 0,-1 0 1 0 0,0 0-1 0 0,0 0 1 0 0,0 0 0 0 0,0-1-1 0 0,-1 0 1 0 0,1 0-1 0 0,0-1 1 0 0,-1 1-1 0 0,1-1 1 0 0,-1 0 0 0 0,0 0-1 0 0,0 0 1 0 0,0-1-1 0 0,0 1 1 0 0,-1-1 0 0 0,1 0-1 0 0,-1 0 1 0 0,0 0-1 0 0,0-1 1 0 0,-1 1-1 0 0,1-1 1 0 0,-1 1 0 0 0,0-1-1 0 0,0 0 1 0 0,0 0-1 0 0,0-2-140 0 0,-2 3 48 0 0,1 0-1 0 0,-1 0 0 0 0,0 0 1 0 0,0 0-1 0 0,-1 0 0 0 0,1 0 1 0 0,-1 0-1 0 0,1 0 0 0 0,-1 0 1 0 0,-1 1-1 0 0,1-1 0 0 0,0 0 1 0 0,-1 1-1 0 0,0-1 0 0 0,0 0 1 0 0,0 1-1 0 0,0 0 0 0 0,0 0 1 0 0,-1-1-1 0 0,1 2 0 0 0,-1-1 1 0 0,0 0-1 0 0,0 0 0 0 0,0 1 1 0 0,0-1-1 0 0,-1 1 0 0 0,1 0 1 0 0,-1 0-1 0 0,1 1 0 0 0,-1-1 1 0 0,0 1-1 0 0,1-1 0 0 0,-1 1 1 0 0,0 0-1 0 0,0 1 0 0 0,0-1 1 0 0,0 1-1 0 0,0-1 0 0 0,0 1 1 0 0,0 0-1 0 0,0 1 0 0 0,0-1 1 0 0,0 1-1 0 0,0 0 0 0 0,1 0 1 0 0,-1 0-1 0 0,0 0 0 0 0,0 0 1 0 0,1 1-1 0 0,-1 0 1 0 0,1 0-1 0 0,-1 0 0 0 0,1 0 1 0 0,-3 3-48 0 0,-5 1 26 0 0,-1 0 0 0 0,2 1 0 0 0,-1 0 0 0 0,1 1 0 0 0,0 0 0 0 0,0 1 1 0 0,1 0-1 0 0,0 0 0 0 0,1 1 0 0 0,0 0 0 0 0,1 1 0 0 0,0 0 0 0 0,0 0 1 0 0,1 0-1 0 0,1 1 0 0 0,0 0 0 0 0,1 0 0 0 0,0 0 0 0 0,0 1 1 0 0,1-1-1 0 0,1 1 0 0 0,0 0 0 0 0,1 8-26 0 0,-1 15 77 0 0,2 0-1 0 0,1 0 1 0 0,2 0-1 0 0,2-1 1 0 0,1 1-1 0 0,1-1 1 0 0,11 28-77 0 0,34 79 268 0 0,-37-110-365 0 0,-2 2-1 0 0,-1-1 0 0 0,-1 2 1 0 0,-3-1-1 0 0,0 2 0 0 0,-2-1 1 0 0,0 21 97 0 0,-6-52-132 0 0,0-1 1 0 0,1 1-1 0 0,-2-1 1 0 0,1 0-1 0 0,0 1 1 0 0,-1-1-1 0 0,1 1 1 0 0,-1-1 0 0 0,0 0-1 0 0,0 0 1 0 0,0 1-1 0 0,-1-1 1 0 0,1 0-1 0 0,-1 0 1 0 0,0 0-1 0 0,1 0 1 0 0,-1 0 0 0 0,-1-1-1 0 0,1 1 1 0 0,0-1-1 0 0,-1 1 1 0 0,1-1-1 0 0,-1 0 1 0 0,0 0-1 0 0,1 0 1 0 0,-1 0 0 0 0,0 0-1 0 0,0-1 1 0 0,-1 1-1 0 0,1-1 1 0 0,0 0-1 0 0,0 0 1 0 0,-1 0-1 0 0,1 0 1 0 0,0-1 0 0 0,-1 0-1 0 0,1 1 1 0 0,-1-1-1 0 0,1 0 1 0 0,-1 0-1 0 0,1-1 1 0 0,0 1-1 0 0,-1-1 1 0 0,1 0 0 0 0,0 0-1 0 0,-1 0 1 0 0,-1-1 131 0 0,-46-18-1133 0 0,9-1-10 0 0</inkml:trace>
  <inkml:trace contextRef="#ctx0" brushRef="#br0" timeOffset="40592.528">797 5092 1056 0 0,'-2'-7'1344'0'0,"2"6"-1272"0"0,-1 1 0 0 0,1-1 1 0 0,-1 0-1 0 0,1 1 0 0 0,0-1 1 0 0,0 0-1 0 0,-1 0 0 0 0,1 0 0 0 0,0 1 1 0 0,0-1-1 0 0,0 0 0 0 0,0 0 0 0 0,0 0 1 0 0,0 1-1 0 0,0-1 0 0 0,0 0 1 0 0,0 0-1 0 0,0 0 0 0 0,0 1 0 0 0,0-1 1 0 0,1 0-1 0 0,-1 0 0 0 0,0 0 1 0 0,1 1-1 0 0,-1-1 0 0 0,0 0 0 0 0,1 1 1 0 0,-1-1-1 0 0,1 0 0 0 0,-1 1 0 0 0,1-1 1 0 0,-1 1-1 0 0,1-1 0 0 0,0 0 1 0 0,-1 1-1 0 0,1 0 0 0 0,0-1 0 0 0,-1 1 1 0 0,1-1-1 0 0,0 1 0 0 0,0 0 0 0 0,-1-1 1 0 0,1 1-1 0 0,0 0 0 0 0,0 0 1 0 0,0 0-1 0 0,-1 0 0 0 0,1-1 0 0 0,0 1 1 0 0,0 0-1 0 0,0 0 0 0 0,-1 1 0 0 0,1-1 1 0 0,0 0-1 0 0,0 0 0 0 0,0 0 1 0 0,-1 0-1 0 0,1 1 0 0 0,0-1 0 0 0,0 0 1 0 0,0 1-73 0 0,60-11 454 0 0,254-43 426 0 0,193-64-880 0 0,-673 262 12 0 0,129-109 790 0 0,60-45 11 0 0,36-26-401 0 0,-47 25-403 0 0,0 2 0 0 0,1-1-1 0 0,1 2 1 0 0,-1 0-1 0 0,1 0 1 0 0,0 1 0 0 0,1 1-1 0 0,-1 1 1 0 0,1 0-1 0 0,0 1 1 0 0,6 0-9 0 0,-19 4 28 0 0,1 0 0 0 0,-1 0 0 0 0,1 0 0 0 0,-1 0 0 0 0,1 1 0 0 0,-1-1 0 0 0,1 1 0 0 0,-1 0 0 0 0,0 0 0 0 0,0 0 0 0 0,0 1 0 0 0,0-1 0 0 0,-1 1 0 0 0,1-1 0 0 0,-1 1 0 0 0,1 0 0 0 0,-1 0 0 0 0,0 0 0 0 0,0 0 0 0 0,0 0 0 0 0,0 1 0 0 0,-1-1 0 0 0,1 0 0 0 0,-1 1 0 0 0,0-1 0 0 0,0 1 0 0 0,0 0 0 0 0,-1-1 0 0 0,1 1 0 0 0,-1 0-28 0 0,-11-10 813 0 0,13-6-864 0 0,0 0 0 0 0,1 0 0 0 0,0 0 0 0 0,1 0 0 0 0,1 1 0 0 0,-1-1-1 0 0,2 1 1 0 0,0 0 0 0 0,0 1 0 0 0,1-1 0 0 0,0 1 0 0 0,7-8 51 0 0,75-60-4124 0 0,-19 32 161 0 0,-50 36 2749 0 0</inkml:trace>
  <inkml:trace contextRef="#ctx0" brushRef="#br0" timeOffset="41180.631">2148 4783 1544 0 0,'25'24'3995'0'0,"-12"47"-3798"0"0,-12-60 172 0 0,9 167 2326 0 0,29-233-1154 0 0,-36 50-1524 0 0,7-17-7 0 0,2 0 1 0 0,1 1-1 0 0,0 1 0 0 0,2 0 1 0 0,0 1-1 0 0,1 0 0 0 0,1 2 1 0 0,1 0-1 0 0,11-8-10 0 0,-23 25-29 0 0,-1 0 1 0 0,1 0-1 0 0,0 1 1 0 0,-1 0-1 0 0,1 0 0 0 0,-1 0 1 0 0,1 1-1 0 0,-1 0 1 0 0,1 0-1 0 0,-1 0 0 0 0,0 1 1 0 0,0-1-1 0 0,0 1 1 0 0,0 1-1 0 0,-1-1 1 0 0,1 1-1 0 0,-1-1 0 0 0,0 1 1 0 0,0 0-1 0 0,0 1 1 0 0,-1-1-1 0 0,1 1 0 0 0,-1 0 1 0 0,0-1-1 0 0,-1 1 1 0 0,3 5 28 0 0,-3-7-14 0 0,32 75-136 0 0,-34-78 214 0 0,0 0 6 0 0,0 0 5 0 0,-2 1-65 0 0,1-1 1 0 0,-1 0-1 0 0,1 0 0 0 0,-1 0 0 0 0,1 0 1 0 0,-1-1-1 0 0,1 1 0 0 0,-1 0 1 0 0,1-1-1 0 0,-1 1 0 0 0,1-1 1 0 0,0 1-1 0 0,-1-1 0 0 0,1 1 1 0 0,0-1-1 0 0,-1 0 0 0 0,1 0 0 0 0,0 0 1 0 0,0 0-1 0 0,0 0 0 0 0,0 0 1 0 0,0 0-1 0 0,0 0 0 0 0,0 0 1 0 0,0-1-1 0 0,0 1 0 0 0,0 0 1 0 0,0 0-1 0 0,1-1 0 0 0,-1 1 0 0 0,1-1 1 0 0,-1 1-1 0 0,1 0 0 0 0,0-1 1 0 0,-1 1-1 0 0,1-1 0 0 0,0 1 1 0 0,0-1-1 0 0,0 1 0 0 0,0-1 1 0 0,0 1-1 0 0,0-2-10 0 0,-8-73 142 0 0,8 71-152 0 0,1-1 0 0 0,-1 1 0 0 0,1-1 0 0 0,1 1 0 0 0,-1-1 0 0 0,1 1 0 0 0,0 0 0 0 0,0 0 0 0 0,0 0 0 0 0,1 0 0 0 0,-1 0 0 0 0,1 0 0 0 0,1 1 0 0 0,-1 0 0 0 0,1-1 0 0 0,-1 1 0 0 0,1 0 0 0 0,0 1 0 0 0,1-1 0 0 0,-1 1 0 0 0,1 0 0 0 0,-1 0 0 0 0,1 0 0 0 0,0 0 0 0 0,0 1 0 0 0,0 0 0 0 0,2-1 10 0 0,2 8-38 0 0,-1-1 0 0 0,0 1 0 0 0,0 1 0 0 0,0-1 0 0 0,-1 1 0 0 0,0 1 0 0 0,0-1 1 0 0,-1 1-1 0 0,0 0 0 0 0,0 1 0 0 0,0-1 0 0 0,-1 1 0 0 0,0 0 0 0 0,-1 1 0 0 0,0-1 0 0 0,0 1 1 0 0,-1 0-1 0 0,0 0 0 0 0,0 0 0 0 0,-1 0 0 0 0,0 1 0 0 0,0 3 38 0 0,36 152-5782 0 0,-36-148 4612 0 0</inkml:trace>
  <inkml:trace contextRef="#ctx0" brushRef="#br0" timeOffset="41694.984">4146 4719 1836 0 0,'-2'-6'89'0'0,"0"-1"-1"0"0,-1 1 1 0 0,0 0 0 0 0,0 0-1 0 0,0 1 1 0 0,-1-1 0 0 0,1 1-1 0 0,-1 0 1 0 0,-1 0 0 0 0,1 0-1 0 0,-1 0 1 0 0,0 1 0 0 0,0-1-1 0 0,0 1 1 0 0,-1 1-1 0 0,1-1 1 0 0,-1 1 0 0 0,0 0-1 0 0,0 0 1 0 0,0 1 0 0 0,0-1-1 0 0,0 1 1 0 0,-1 1 0 0 0,1-1-1 0 0,-1 1 1 0 0,1 0 0 0 0,-1 1-1 0 0,1 0 1 0 0,-1 0-1 0 0,0 0 1 0 0,1 1 0 0 0,-1-1-1 0 0,1 2 1 0 0,-1-1 0 0 0,1 1-1 0 0,0 0 1 0 0,-1 0 0 0 0,1 1-1 0 0,0 0 1 0 0,0 0 0 0 0,1 0-1 0 0,-1 1-88 0 0,-22 10 191 0 0,0 1 0 0 0,1 2 0 0 0,1 0 0 0 0,1 2 0 0 0,1 1 0 0 0,0 0 0 0 0,2 2 0 0 0,0 1 0 0 0,2 1 0 0 0,-5 6-191 0 0,24-29 22 0 0,1-1-1 0 0,-1 0 0 0 0,0 1 0 0 0,0-1 1 0 0,0 1-1 0 0,0-1 0 0 0,1 1 1 0 0,-1-1-1 0 0,0 1 0 0 0,1-1 0 0 0,-1 1 1 0 0,0 0-1 0 0,1 0 0 0 0,-1-1 0 0 0,1 1 1 0 0,-1 0-1 0 0,1 0 0 0 0,-1-1 1 0 0,1 1-1 0 0,-1 0 0 0 0,1 0 0 0 0,0 0 1 0 0,0 0-1 0 0,-1 0 0 0 0,1 0 1 0 0,0 0-1 0 0,0-1 0 0 0,0 1 0 0 0,0 0 1 0 0,0 0-1 0 0,0 0 0 0 0,0 0 0 0 0,0 0 1 0 0,1 0-1 0 0,-1 0 0 0 0,0 0 1 0 0,0 0-1 0 0,1-1 0 0 0,-1 1 0 0 0,1 0 1 0 0,-1 0-1 0 0,1 0 0 0 0,-1-1 0 0 0,1 1 1 0 0,-1 0-1 0 0,1 0 0 0 0,0-1 1 0 0,-1 1-1 0 0,1-1 0 0 0,0 1 0 0 0,-1 0 1 0 0,1-1-1 0 0,0 1 0 0 0,0-1 1 0 0,0 0-1 0 0,0 1-21 0 0,194-68 563 0 0,-106 28-641 0 0,-84 36 54 0 0,0 1 1 0 0,0-1-1 0 0,0 1 0 0 0,0 0 0 0 0,0 0 1 0 0,0 1-1 0 0,0 0 0 0 0,1 0 0 0 0,-1 0 0 0 0,1 0 1 0 0,-1 1-1 0 0,1 0 0 0 0,-1 0 0 0 0,1 1 1 0 0,-1-1-1 0 0,0 1 0 0 0,1 0 0 0 0,-1 1 0 0 0,0-1 1 0 0,0 1-1 0 0,0 0 0 0 0,0 1 0 0 0,0-1 1 0 0,0 1-1 0 0,0 0 0 0 0,-1 0 0 0 0,1 0 1 0 0,-1 1-1 0 0,3 2 24 0 0,47 45-198 0 0,15 12-1591 0 0,-18-29-2155 0 0,-40-28 2722 0 0</inkml:trace>
  <inkml:trace contextRef="#ctx0" brushRef="#br0" timeOffset="42050.229">4716 4366 1600 0 0,'-2'39'5759'0'0,"16"97"-4507"0"0,19 73 995 0 0,6 203-2247 0 0,-37-391 1 0 0,-1-1 1 0 0,0 1-1 0 0,-2-1 1 0 0,0 1-1 0 0,-2-1 0 0 0,0 0 1 0 0,-1 0-1 0 0,-1 0 1 0 0,-1 0-1 0 0,-7 15-1 0 0,13-33-51 0 0,0 0-1 0 0,-1 0 0 0 0,0 0 0 0 0,1-1 1 0 0,-1 1-1 0 0,0 0 0 0 0,0 0 0 0 0,0-1 1 0 0,0 1-1 0 0,0 0 0 0 0,0-1 0 0 0,0 1 1 0 0,-1-1-1 0 0,1 0 0 0 0,-1 1 1 0 0,1-1-1 0 0,-1 0 0 0 0,1 0 0 0 0,-1 0 1 0 0,0 0-1 0 0,1 0 0 0 0,-1 0 0 0 0,0 0 1 0 0,0-1-1 0 0,0 1 0 0 0,0-1 0 0 0,0 1 1 0 0,1-1-1 0 0,-1 0 0 0 0,0 1 0 0 0,0-1 1 0 0,0 0-1 0 0,0-1 0 0 0,0 1 1 0 0,0 0-1 0 0,0 0 0 0 0,0-1 0 0 0,0 1 1 0 0,0-1-1 0 0,0 0 0 0 0,1 1 0 0 0,-1-1 1 0 0,0 0-1 0 0,0 0 0 0 0,1 0 0 0 0,-1 0 1 0 0,1-1-1 0 0,-1 1 0 0 0,1 0 0 0 0,-1-1 53 0 0,-54-84-2315 0 0,35-55 1013 0 0,20 102 1150 0 0</inkml:trace>
  <inkml:trace contextRef="#ctx0" brushRef="#br0" timeOffset="42299.977">4626 5029 4476 0 0,'7'-32'200'0'0,"2"0"-1"0"0,1 0 1 0 0,1 1-1 0 0,2 0 1 0 0,1 1-1 0 0,1 1 1 0 0,1 0-1 0 0,2 1 1 0 0,1 1-1 0 0,1 0 1 0 0,2 2-1 0 0,0 1 1 0 0,1 0-1 0 0,2 2 1 0 0,11-9-200 0 0,-33 29 19 0 0,-1 0 0 0 0,1 0 0 0 0,-1 0 0 0 0,1 0 1 0 0,0 0-1 0 0,0 0 0 0 0,0 1 0 0 0,0-1 0 0 0,0 1 1 0 0,0 0-1 0 0,0 0 0 0 0,1 0 0 0 0,-1 0 0 0 0,0 1 0 0 0,1-1 1 0 0,-1 1-1 0 0,0 0 0 0 0,1 0 0 0 0,-1 0 0 0 0,0 0 1 0 0,1 1-1 0 0,-1-1 0 0 0,0 1 0 0 0,0 0 0 0 0,1 0 1 0 0,-1 0-1 0 0,0 0 0 0 0,0 1 0 0 0,0-1 0 0 0,0 1 0 0 0,0 0 1 0 0,-1 0-1 0 0,1 0 0 0 0,0 0 0 0 0,-1 0 0 0 0,0 1 1 0 0,1-1-1 0 0,-1 1 0 0 0,0-1 0 0 0,0 1 0 0 0,0 0 0 0 0,-1 0 1 0 0,1 0-1 0 0,-1 0 0 0 0,1 0 0 0 0,-1 0 0 0 0,0 0 1 0 0,0 1-1 0 0,0 1-19 0 0,-1 10 18 0 0,0 0 1 0 0,-1-1-1 0 0,0 1 1 0 0,-2 0 0 0 0,1-1-1 0 0,-2 0 1 0 0,0 1-1 0 0,0-1 1 0 0,-2-1-1 0 0,1 1 1 0 0,-2-1 0 0 0,0 0-1 0 0,0 0 1 0 0,-2-1-1 0 0,1 0 1 0 0,-1 0-1 0 0,-1-1 1 0 0,0 0 0 0 0,-1-1-1 0 0,0 0 1 0 0,0-1-1 0 0,-1 0 1 0 0,0-1-1 0 0,-1 0 1 0 0,0-1 0 0 0,0 0-1 0 0,-6 1-18 0 0,15-6-49 0 0,1 0 1 0 0,-1-1-1 0 0,1 1 0 0 0,-1-1 1 0 0,0 0-1 0 0,1 0 0 0 0,-1 0 1 0 0,0-1-1 0 0,0 1 0 0 0,1-1 1 0 0,-1 0-1 0 0,0 0 0 0 0,0 0 0 0 0,0-1 1 0 0,0 1-1 0 0,1-1 0 0 0,-1 0 1 0 0,0 0-1 0 0,1 0 0 0 0,-1-1 1 0 0,1 1-1 0 0,-1-1 0 0 0,1 0 1 0 0,-1 0-1 0 0,1 0 0 0 0,0 0 0 0 0,-2-3 49 0 0,-20-66-3819 0 0,29 50 2567 0 0,13-14 120 0 0</inkml:trace>
  <inkml:trace contextRef="#ctx0" brushRef="#br0" timeOffset="42627.151">5541 4623 1720 0 0,'0'0'43'0'0,"0"0"0"0"0,-1 1 0 0 0,1-1 0 0 0,-1 0 0 0 0,1 0 0 0 0,0 0 0 0 0,-1 0 0 0 0,1 1 0 0 0,-1-1 0 0 0,1 0 0 0 0,-1 0 0 0 0,1 0 0 0 0,-1 0 0 0 0,1 0 0 0 0,-1 0 0 0 0,1 0 0 0 0,-1 0 0 0 0,1 0 0 0 0,0-1 0 0 0,-1 1-1 0 0,1 0 1 0 0,-1 0 0 0 0,1 0 0 0 0,-1 0 0 0 0,1-1 0 0 0,0 1 0 0 0,-1 0 0 0 0,1-1 0 0 0,-1 1 0 0 0,1 0 0 0 0,0 0 0 0 0,-1-1 0 0 0,1 1 0 0 0,0-1 0 0 0,-1 1 0 0 0,1 0 0 0 0,0-1 0 0 0,0 1 0 0 0,0-1 0 0 0,-1 1 0 0 0,1 0 0 0 0,0-1 0 0 0,0 1 0 0 0,0-1 0 0 0,0 1 0 0 0,0-1 0 0 0,0 1 0 0 0,0-1 0 0 0,0 1 0 0 0,0-1 0 0 0,0 1 0 0 0,0 0-1 0 0,0-1 1 0 0,0 1 0 0 0,0-1 0 0 0,0 0-43 0 0,-26 8 186 0 0,0 1 0 0 0,0 1 0 0 0,1 2-1 0 0,0 0 1 0 0,1 2 0 0 0,0 0 0 0 0,1 2 0 0 0,1 0-1 0 0,0 2 1 0 0,1 0 0 0 0,1 1 0 0 0,0 1-1 0 0,2 1 1 0 0,0 1 0 0 0,1 1 0 0 0,-3 6-186 0 0,19-27 25 0 0,1-1 1 0 0,-1 1 0 0 0,0 0-1 0 0,0-1 1 0 0,0 1 0 0 0,0 0-1 0 0,1 0 1 0 0,-1-1 0 0 0,0 1-1 0 0,1 0 1 0 0,-1 0 0 0 0,0 0 0 0 0,1 0-1 0 0,-1 0 1 0 0,1 0 0 0 0,0 0-1 0 0,-1 0 1 0 0,1 0 0 0 0,0 0-1 0 0,0 0 1 0 0,-1 0 0 0 0,1 0-1 0 0,0 0 1 0 0,0 0 0 0 0,0 0-1 0 0,0 0 1 0 0,0 0 0 0 0,1 1-1 0 0,-1-1 1 0 0,0 0 0 0 0,0 0 0 0 0,1 0-1 0 0,-1 0 1 0 0,1 0 0 0 0,-1 0-1 0 0,1 0 1 0 0,-1 0 0 0 0,1-1-1 0 0,-1 1 1 0 0,1 0 0 0 0,0 0-1 0 0,-1 0 1 0 0,1-1 0 0 0,0 1-1 0 0,0 0 1 0 0,0-1 0 0 0,0 1-1 0 0,0 0 1 0 0,-1-1 0 0 0,1 1 0 0 0,0-1-1 0 0,0 0 1 0 0,0 1 0 0 0,0-1-1 0 0,1 0 1 0 0,-1 0 0 0 0,0 1-1 0 0,0-1 1 0 0,0 0 0 0 0,0 0-1 0 0,0 0 1 0 0,0 0 0 0 0,0 0-1 0 0,0-1 1 0 0,0 1 0 0 0,0 0-1 0 0,0 0 1 0 0,0-1 0 0 0,0 1 0 0 0,1-1-26 0 0,71-15 381 0 0,167-110 446 0 0,-219 144-2608 0 0,-5 1-2946 0 0,-12-17 3522 0 0</inkml:trace>
  <inkml:trace contextRef="#ctx0" brushRef="#br0" timeOffset="42948.459">5613 4638 2012 0 0,'15'6'192'0'0,"0"1"0"0"0,-1 0 0 0 0,-1 1 0 0 0,1 1 0 0 0,-1 0 0 0 0,0 1 0 0 0,-1 0-1 0 0,-1 1 1 0 0,1 0 0 0 0,-2 1 0 0 0,1 0 0 0 0,-2 1 0 0 0,0 0 0 0 0,0 0 0 0 0,-1 1 0 0 0,-1 0 0 0 0,0 1 0 0 0,-1-1 0 0 0,0 4-192 0 0,-4-15 94 0 0,0 0 1 0 0,0 0-1 0 0,-1 0 1 0 0,1 1-1 0 0,-1-1 1 0 0,0 0-1 0 0,1 1 1 0 0,-2-1-1 0 0,1 1 1 0 0,0-1-1 0 0,-1 1 1 0 0,0 0-1 0 0,1-1 1 0 0,-1 1-1 0 0,-1-1 1 0 0,1 1-1 0 0,0-1 1 0 0,-1 1 0 0 0,0 0-1 0 0,0-1 1 0 0,0 0-1 0 0,0 1 1 0 0,-1-1-1 0 0,1 0 1 0 0,-1 0-1 0 0,0 1 1 0 0,0-1-1 0 0,0 0 1 0 0,0-1-1 0 0,0 1 1 0 0,-1 0-1 0 0,1-1 1 0 0,-1 1-1 0 0,0-1 1 0 0,0 0 0 0 0,-1 1-96 0 0,1-4 54 0 0,-1-1-1 0 0,1 1 0 0 0,-1-1 0 0 0,1 0 1 0 0,0 0-1 0 0,0 0 0 0 0,0 0 0 0 0,0-1 0 0 0,0 1 1 0 0,0-1-1 0 0,1 0 0 0 0,-1 0 0 0 0,1 0 1 0 0,0 0-1 0 0,0 0 0 0 0,0 0 0 0 0,0 0 0 0 0,0-1 1 0 0,1 1-1 0 0,0-1 0 0 0,-1 1 0 0 0,1-1 1 0 0,1 0-1 0 0,-1 0 0 0 0,0 1 0 0 0,1-1 0 0 0,0 0 1 0 0,0-3-53 0 0,-1-8-197 0 0,0 1 1 0 0,2-1 0 0 0,-1 0 0 0 0,2 0 0 0 0,0 0-1 0 0,1 1 1 0 0,0-1 0 0 0,1 1 0 0 0,1 0 0 0 0,0 0 0 0 0,1 1-1 0 0,1-1 1 0 0,0 1 0 0 0,0 0 0 0 0,1 1 0 0 0,1 0-1 0 0,0 0 1 0 0,1 1 0 0 0,0 0 0 0 0,1 1 0 0 0,0 0-1 0 0,0 1 1 0 0,6-3 196 0 0,53-56-3455 0 0,-48 50 2303 0 0</inkml:trace>
  <inkml:trace contextRef="#ctx0" brushRef="#br0" timeOffset="43310.538">6068 4420 1688 0 0,'0'1'91'0'0,"0"-1"0"0"0,0 1 0 0 0,0-1 0 0 0,0 1 0 0 0,0-1 0 0 0,0 1 0 0 0,1-1 0 0 0,-1 1 0 0 0,0-1 0 0 0,0 0 0 0 0,0 1-1 0 0,1-1 1 0 0,-1 1 0 0 0,0-1 0 0 0,0 0 0 0 0,1 1 0 0 0,-1-1 0 0 0,0 0 0 0 0,1 1 0 0 0,-1-1 0 0 0,1 0 0 0 0,-1 1 0 0 0,0-1 0 0 0,1 0 0 0 0,-1 0 0 0 0,1 0 0 0 0,-1 1 0 0 0,1-1-1 0 0,-1 0 1 0 0,0 0 0 0 0,1 0 0 0 0,-1 0 0 0 0,1 0 0 0 0,-1 0 0 0 0,1 0 0 0 0,-1 0 0 0 0,1 0 0 0 0,-1 0 0 0 0,1 0 0 0 0,-1 0 0 0 0,1 0 0 0 0,-1 0 0 0 0,1 0 0 0 0,-1 0 0 0 0,0-1-1 0 0,1 1 1 0 0,-1 0 0 0 0,1 0 0 0 0,-1-1 0 0 0,0 1 0 0 0,1 0 0 0 0,-1 0 0 0 0,1-1 0 0 0,-1 1 0 0 0,0-1 0 0 0,0 1 0 0 0,1 0 0 0 0,-1-1 0 0 0,0 1 0 0 0,1 0 0 0 0,-1-1-91 0 0,0 56 250 0 0,0-42 103 0 0,-1 547 1070 0 0,1-555-1415 0 0,0 0 0 0 0,1-1 0 0 0,-2 1 0 0 0,1 0 0 0 0,-1 0 0 0 0,1 0 0 0 0,-1 0 0 0 0,0-1 0 0 0,-1 1 0 0 0,1-1 0 0 0,-1 1 0 0 0,0-1 0 0 0,0 1 0 0 0,-1-1 0 0 0,1 0 0 0 0,-1 0 0 0 0,0 0 0 0 0,0 0 0 0 0,0-1 0 0 0,-2 3-8 0 0,-17-51-275 0 0,20 33 248 0 0,0-1 0 0 0,1 0 0 0 0,0 0 0 0 0,1 0-1 0 0,1 1 1 0 0,0-1 0 0 0,1 0 0 0 0,0 0 0 0 0,1 1 0 0 0,1-1 0 0 0,0 1 0 0 0,0 0 0 0 0,1 0 0 0 0,1 1 0 0 0,0-1 0 0 0,0 1-1 0 0,1 0 1 0 0,1 1 0 0 0,-1 0 0 0 0,2 0 0 0 0,0 0 0 0 0,0 1 0 0 0,0 1 0 0 0,1-1 0 0 0,0 2 0 0 0,1-1 0 0 0,0 2 0 0 0,0-1-1 0 0,1 1 1 0 0,-1 1 0 0 0,1 0 0 0 0,0 1 0 0 0,1 0 0 0 0,-1 1 0 0 0,1 0 0 0 0,-1 1 0 0 0,11-1 27 0 0,-18 3-7 0 0,1 0 1 0 0,-1 0 0 0 0,1 0-1 0 0,-1 1 1 0 0,0 0-1 0 0,1 0 1 0 0,-1 0 0 0 0,0 1-1 0 0,1 0 1 0 0,-1 0-1 0 0,0 0 1 0 0,0 0 0 0 0,-1 1-1 0 0,1 0 1 0 0,0 0 0 0 0,-1 0-1 0 0,0 1 1 0 0,0-1-1 0 0,0 1 1 0 0,0 0 0 0 0,0 0-1 0 0,-1 1 1 0 0,0-1-1 0 0,0 1 1 0 0,0-1 0 0 0,0 1-1 0 0,-1 0 1 0 0,0 0-1 0 0,0 0 1 0 0,0 0 0 0 0,-1 1-1 0 0,1-1 1 0 0,-1 0 0 0 0,0 1-1 0 0,-1-1 1 0 0,1 1-1 0 0,-1-1 1 0 0,-1 1 0 0 0,1-1-1 0 0,-1 0 1 0 0,1 1-1 0 0,-1-1 1 0 0,-1 1 0 0 0,1-1-1 0 0,-1 0 1 0 0,0 0-1 0 0,0 0 1 0 0,-1 0 0 0 0,1 0-1 0 0,-1-1 1 0 0,0 1 0 0 0,-1-1-1 0 0,1 1 1 0 0,-1-1-1 0 0,0 0 1 0 0,0-1 0 0 0,0 1-1 0 0,0-1 1 0 0,0 1-1 0 0,-1-1 1 0 0,0-1 0 0 0,1 1-1 0 0,-1-1 1 0 0,0 1-1 0 0,-1-1 1 0 0,1-1 0 0 0,-2 1 6 0 0,-113-20-5220 0 0,90-1 4027 0 0</inkml:trace>
  <inkml:trace contextRef="#ctx0" brushRef="#br0" timeOffset="43560.282">6377 4426 2188 0 0,'3'-3'1172'0'0,"0"0"-428"0"0,-1 3-368 0 0,1-1-44 0 0,0 1-960 0 0,-3 0-636 0 0,3-2 20 0 0</inkml:trace>
  <inkml:trace contextRef="#ctx0" brushRef="#br0" timeOffset="43850.981">6514 4426 1592 0 0,'35'148'2152'0'0,"-21"-95"-1698"0"0,-1 2 0 0 0,-3-1 0 0 0,-3 1 0 0 0,1 39-454 0 0,-8-89 40 0 0,0 1 0 0 0,0-1 0 0 0,-1 0-1 0 0,0 0 1 0 0,0 0 0 0 0,0-1 0 0 0,0 1 0 0 0,-1 0 0 0 0,0 0 0 0 0,0 0 0 0 0,0-1 0 0 0,0 1-1 0 0,-1-1 1 0 0,0 0 0 0 0,0 0 0 0 0,0 0 0 0 0,0 0 0 0 0,-1 0 0 0 0,1-1 0 0 0,-1 1 0 0 0,0-1-1 0 0,0 0 1 0 0,0 0 0 0 0,-4 1-40 0 0,5-5 5 0 0,-1-1 0 0 0,1 0-1 0 0,0 1 1 0 0,0-1 0 0 0,0-1-1 0 0,1 1 1 0 0,-1 0 0 0 0,0-1 0 0 0,1 1-1 0 0,-1-1 1 0 0,1 0 0 0 0,0 0-1 0 0,0 1 1 0 0,0-2 0 0 0,0 1-1 0 0,1 0 1 0 0,-1 0 0 0 0,1-1-1 0 0,0 1 1 0 0,0 0 0 0 0,0-1 0 0 0,0 1-1 0 0,1-1 1 0 0,-1-2-5 0 0,-2-4-17 0 0,1 0 0 0 0,-1 0 0 0 0,2 0 0 0 0,0 0 0 0 0,0 0-1 0 0,1-1 1 0 0,0 1 0 0 0,0 0 0 0 0,1-1 0 0 0,1 1 0 0 0,0 0 0 0 0,0 0 0 0 0,1 0 0 0 0,0 0 0 0 0,1 0 0 0 0,0 1-1 0 0,1 0 1 0 0,-1-1 0 0 0,2 2 0 0 0,-1-1 0 0 0,1 1 0 0 0,1-1 0 0 0,0 2 0 0 0,0-1 0 0 0,0 1 0 0 0,1 0 0 0 0,0 0 0 0 0,0 1-1 0 0,1 0 1 0 0,0 1 0 0 0,0 0 0 0 0,0 0 0 0 0,0 1 0 0 0,1 0 0 0 0,0 1 0 0 0,0 0 0 0 0,0 0 0 0 0,0 1 0 0 0,0 1-1 0 0,0-1 1 0 0,1 2 0 0 0,-1-1 0 0 0,10 2 17 0 0,-8 0 38 0 0,0 1 0 0 0,0 1-1 0 0,1 0 1 0 0,-2 0 0 0 0,1 1 0 0 0,0 1-1 0 0,-1 0 1 0 0,0 0 0 0 0,0 1 0 0 0,0 0-1 0 0,-1 1 1 0 0,0 1 0 0 0,0-1-1 0 0,0 2 1 0 0,-1-1 0 0 0,-1 1 0 0 0,0 1-1 0 0,0-1 1 0 0,0 1 0 0 0,-1 1 0 0 0,-1-1-1 0 0,0 1 1 0 0,0 0 0 0 0,-1 1 0 0 0,-1-1-1 0 0,0 1 1 0 0,2 11-38 0 0,-6-20-111 0 0,-1 0 0 0 0,-1 0 0 0 0,1 0 0 0 0,0 1 0 0 0,-1-2-1 0 0,1 1 1 0 0,-1 0 0 0 0,0 0 0 0 0,0 0 0 0 0,0-1 0 0 0,0 1 0 0 0,-1-1 0 0 0,1 0 0 0 0,-1 0 0 0 0,1 0 0 0 0,-1 0-1 0 0,0 0 1 0 0,0 0 0 0 0,0-1 0 0 0,0 1 0 0 0,0-1 0 0 0,0 0 0 0 0,0 0 0 0 0,0 0 0 0 0,0 0 0 0 0,-1-1 0 0 0,1 1-1 0 0,0-1 1 0 0,-1 0 0 0 0,1 0 0 0 0,0 0 0 0 0,-1 0 0 0 0,1 0 0 0 0,0-1 0 0 0,0 0 0 0 0,-1 0 0 0 0,0 0 111 0 0,-41-9-1168 0 0</inkml:trace>
  <inkml:trace contextRef="#ctx0" brushRef="#br0" timeOffset="44101.924">6930 4333 1236 0 0,'2'-3'772'0'0,"3"5"-124"0"0,-2-2-996 0 0,-1 3-900 0 0</inkml:trace>
  <inkml:trace contextRef="#ctx0" brushRef="#br0" timeOffset="44601.031">7335 4500 1036 0 0,'-21'18'496'0'0,"1"1"1"0"0,1 1-1 0 0,0 1 0 0 0,2 0 1 0 0,0 2-1 0 0,2 0 1 0 0,0 0-1 0 0,1 1 0 0 0,2 1 1 0 0,1 1-1 0 0,-5 15-496 0 0,15-40 39 0 0,1 0 0 0 0,0 0 1 0 0,0 0-1 0 0,-1 0 0 0 0,1 0 0 0 0,0 0 1 0 0,0-1-1 0 0,0 1 0 0 0,0 0 0 0 0,0 0 0 0 0,0 0 1 0 0,0 0-1 0 0,1 0 0 0 0,-1 0 0 0 0,0 0 1 0 0,0 0-1 0 0,1 0 0 0 0,-1 0 0 0 0,1-1 1 0 0,-1 1-1 0 0,1 0 0 0 0,-1 0 0 0 0,1 0 1 0 0,-1-1-1 0 0,1 1 0 0 0,0 0 0 0 0,-1-1 0 0 0,1 1 1 0 0,0 0-1 0 0,-1-1 0 0 0,1 1 0 0 0,0-1 1 0 0,0 1-1 0 0,0-1 0 0 0,0 0 0 0 0,-1 1 1 0 0,1-1-1 0 0,0 0 0 0 0,0 0 0 0 0,0 1 1 0 0,0-1-1 0 0,0 0 0 0 0,0 0 0 0 0,0 0 0 0 0,0 0 1 0 0,0 0-1 0 0,0 0 0 0 0,0 0 0 0 0,0-1 1 0 0,0 1-1 0 0,-1 0 0 0 0,1 0 0 0 0,0-1 1 0 0,0 1-1 0 0,0-1 0 0 0,0 1 0 0 0,0-1 0 0 0,-1 1 1 0 0,1-1-1 0 0,0 0-39 0 0,63-22 361 0 0,159-122-1203 0 0,-222 145 822 0 0,1 0 0 0 0,0 0-1 0 0,0 0 1 0 0,-1 1 0 0 0,1-1 0 0 0,0 1 0 0 0,-1-1 0 0 0,1 1 0 0 0,0-1 0 0 0,-1 1-1 0 0,1 0 1 0 0,-1 0 0 0 0,1 0 0 0 0,-1-1 0 0 0,1 2 0 0 0,-1-1 0 0 0,0 0 0 0 0,0 0 0 0 0,1 0-1 0 0,-1 1 1 0 0,0-1 0 0 0,0 0 0 0 0,0 1 0 0 0,0-1 0 0 0,-1 1 0 0 0,1-1 0 0 0,0 1-1 0 0,-1 0 1 0 0,1-1 0 0 0,-1 1 0 0 0,1-1 0 0 0,-1 1 0 0 0,0 0 0 0 0,1 0 0 0 0,-1-1 0 0 0,0 1-1 0 0,0 0 1 0 0,0 0 0 0 0,-1 0 20 0 0,12 24 36 0 0,-4-77 494 0 0,-6 41-493 0 0,1-1 0 0 0,0 1 0 0 0,0 0 0 0 0,1 0 0 0 0,1 0 0 0 0,-1 0 0 0 0,2 1 0 0 0,-1-1 0 0 0,1 1 0 0 0,1 0 0 0 0,0 1 0 0 0,0-1 0 0 0,0 1 0 0 0,1 1 0 0 0,1-1 0 0 0,-1 1 0 0 0,1 0 0 0 0,0 1 0 0 0,1-1 0 0 0,-1 2 0 0 0,6-3-37 0 0,-6 8-44 0 0,0 0 0 0 0,0 1 0 0 0,-1 0 0 0 0,1 0 0 0 0,0 1 0 0 0,0 0 0 0 0,-1 1-1 0 0,1-1 1 0 0,-1 1 0 0 0,0 1 0 0 0,0 0 0 0 0,0 0 0 0 0,0 0 0 0 0,0 0 0 0 0,-1 1 0 0 0,0 0 0 0 0,0 1 0 0 0,-1 0 0 0 0,1-1 0 0 0,-1 2 0 0 0,0-1 0 0 0,-1 0 0 0 0,1 1 0 0 0,-2 0 0 0 0,1 0 0 0 0,-1 0 0 0 0,1 1 0 0 0,-2-1 0 0 0,1 1-1 0 0,-1-1 1 0 0,-1 1 0 0 0,1 0 0 0 0,-1 0 44 0 0,16 42-4710 0 0,-17-49 3487 0 0</inkml:trace>
  <inkml:trace contextRef="#ctx0" brushRef="#br0" timeOffset="45285.99">8561 4458 888 0 0,'-70'11'4375'0'0,"-43"28"-3497"0"0,86-29-224 0 0,-25 9 25 0 0,0 2 0 0 0,2 2 0 0 0,1 3 0 0 0,-34 23-679 0 0,84-49 11 0 0,0 0 0 0 0,0 0 0 0 0,-1 0 0 0 0,1 0 0 0 0,0 0 0 0 0,0 0 0 0 0,0 0 0 0 0,-1 1 0 0 0,1-1 0 0 0,0 0 1 0 0,0 0-1 0 0,-1 1 0 0 0,1-1 0 0 0,0 1 0 0 0,0-1 0 0 0,-1 1 0 0 0,1-1 0 0 0,-1 1 0 0 0,1-1 0 0 0,0 1 0 0 0,-1 0 0 0 0,1-1 0 0 0,-1 1 0 0 0,1 0 0 0 0,-1-1 0 0 0,0 1 1 0 0,1 0-1 0 0,-1-1 0 0 0,0 1 0 0 0,1 0 0 0 0,-1 0 0 0 0,0 0 0 0 0,0-1 0 0 0,0 1 0 0 0,0 0 0 0 0,0 0 0 0 0,0 0 0 0 0,0 0 0 0 0,0-1 0 0 0,0 1 0 0 0,0 0 0 0 0,0 0 1 0 0,0 0-1 0 0,-1-1 0 0 0,1 1 0 0 0,0 0 0 0 0,-1 0 0 0 0,1-1 0 0 0,0 1 0 0 0,-1 0-11 0 0,82-12-137 0 0,299-67-1729 0 0,-383 74 2677 0 0,2 4-810 0 0,0 0 1 0 0,-1 1-1 0 0,1-1 0 0 0,0 0 1 0 0,0 0-1 0 0,0 0 0 0 0,0 0 1 0 0,0 0-1 0 0,0 0 0 0 0,0 0 1 0 0,0-1-1 0 0,0 1 0 0 0,0 0 1 0 0,0 0-1 0 0,-1-1 0 0 0,1 1 1 0 0,0-1-1 0 0,1 1 0 0 0,-1-1 0 0 0,0 1 1 0 0,0-1-1 0 0,0 0 0 0 0,0 1 1 0 0,0-1-1 0 0,1 0 0 0 0,-1 0 1 0 0,0 0-1 0 0,0 0 0 0 0,1 1 1 0 0,-1-1-1 0 0,1 0 0 0 0,-1 0 1 0 0,1 0-1 0 0,-1 0 0 0 0,1 0 1 0 0,0 0-1 0 0,-1 0 0 0 0,1-1 1 0 0,0 1-1 0 0,0 0 0 0 0,0 0 0 0 0,0 0 1 0 0,0-1-2 0 0,80-92-508 0 0,-67 82 491 0 0,0-1 1 0 0,-1 0-1 0 0,0 0 1 0 0,-1-2-1 0 0,-1 1 1 0 0,0-1-1 0 0,-1-1 1 0 0,-1 1 0 0 0,0-2-1 0 0,2-8 17 0 0,-5 12 112 0 0,0 0 0 0 0,-1 0 1 0 0,0 0-1 0 0,-1-1 0 0 0,-1 0 0 0 0,0 1 1 0 0,0-1-1 0 0,-2 0 0 0 0,0 0 0 0 0,0 0 0 0 0,-1 1 1 0 0,-1-1-1 0 0,-1 0 0 0 0,0 1 0 0 0,0-1 0 0 0,-1 1 1 0 0,-1 0-1 0 0,0 0 0 0 0,-1 1 0 0 0,0-1 0 0 0,-1 1 1 0 0,-1 1-1 0 0,0-1 0 0 0,-4-4-112 0 0,9 15 32 0 0,1-1 0 0 0,-1 0 0 0 0,1 1 0 0 0,-1 0 1 0 0,0 0-1 0 0,1-1 0 0 0,-1 2 0 0 0,0-1 0 0 0,0 0 0 0 0,0 1 0 0 0,0-1 0 0 0,0 1 0 0 0,0 0 1 0 0,0 0-1 0 0,0 0 0 0 0,0 0 0 0 0,0 0 0 0 0,0 1 0 0 0,0-1 0 0 0,0 1 0 0 0,0 0 0 0 0,1 0 1 0 0,-1 0-1 0 0,0 0 0 0 0,1 1 0 0 0,-1-1 0 0 0,0 1 0 0 0,1 0 0 0 0,0-1 0 0 0,-1 1 0 0 0,1 0 1 0 0,0 0-1 0 0,0 1 0 0 0,0-1 0 0 0,0 0 0 0 0,0 1 0 0 0,-1 1-32 0 0,-51 104 321 0 0,42-48-119 0 0,1 2-1 0 0,4-1 0 0 0,2 1 0 0 0,3 0 0 0 0,4 11-201 0 0,23 147 330 0 0,-5-83-95 0 0,0-2-806 0 0,-15-46-2883 0 0,-30-83-957 0 0,1-37 1996 0 0,12 7 1277 0 0</inkml:trace>
  <inkml:trace contextRef="#ctx0" brushRef="#br0" timeOffset="46096.05">9991 4299 1016 0 0,'-1'-23'3303'0'0,"0"21"-3243"0"0,0-1-1 0 0,-1 0 1 0 0,0 1-1 0 0,1-1 1 0 0,-1 1-1 0 0,0 0 1 0 0,0 0-1 0 0,0 0 1 0 0,0 0-1 0 0,-1 0 1 0 0,1 0 0 0 0,-1 0-1 0 0,1 1 1 0 0,-1-1-1 0 0,0 1 1 0 0,1-1-1 0 0,-1 1 1 0 0,0 0-1 0 0,0 0 1 0 0,0 1-1 0 0,0-1 1 0 0,0 1-1 0 0,1-1 1 0 0,-1 1 0 0 0,0 0-1 0 0,0 0 1 0 0,0 0-1 0 0,0 0 1 0 0,0 1-1 0 0,0-1 1 0 0,0 1-1 0 0,0 0 1 0 0,-1 0-60 0 0,-4-1 104 0 0,-17 3 163 0 0,-1 1 0 0 0,1 1 0 0 0,0 1 0 0 0,1 2 0 0 0,0 0 0 0 0,0 1 0 0 0,0 2 0 0 0,1 0 0 0 0,-15 11-267 0 0,34-20 55 0 0,-1 0 0 0 0,1 1 0 0 0,0 0 0 0 0,0 0 0 0 0,0 0 0 0 0,0 0 0 0 0,1 1-1 0 0,-1-1 1 0 0,1 1 0 0 0,0 0 0 0 0,0 0 0 0 0,0 0 0 0 0,1 1 0 0 0,-1-1 0 0 0,1 0 0 0 0,0 1 0 0 0,0 0 0 0 0,1 0 0 0 0,-1-1 0 0 0,1 1 0 0 0,0 0 0 0 0,0 0 0 0 0,1 0 0 0 0,0 0 0 0 0,-1 0 0 0 0,2 0 0 0 0,-1 0 0 0 0,1 2-55 0 0,10 15 181 0 0,0 1 1 0 0,2-2 0 0 0,1 0-1 0 0,0 0 1 0 0,1-2 0 0 0,2 0-1 0 0,0 0 1 0 0,17 14-182 0 0,50 58 394 0 0,-12 28 11 0 0,-70-116-408 0 0,-1 0 0 0 0,0 0 0 0 0,0 0 1 0 0,0 1-1 0 0,-1-1 0 0 0,1 0 0 0 0,-1 1 0 0 0,0-1 0 0 0,0 1 0 0 0,0-1 1 0 0,0 0-1 0 0,0 1 0 0 0,-1-1 0 0 0,1 0 0 0 0,-1 1 0 0 0,0-1 0 0 0,0 0 1 0 0,0 0-1 0 0,-1 0 0 0 0,1 0 0 0 0,-1 0 0 0 0,0 0 0 0 0,0 0 0 0 0,0 0 1 0 0,0-1-1 0 0,0 1 0 0 0,0-1 0 0 0,-1 1 0 0 0,1-1 0 0 0,-1 0 0 0 0,0 0 1 0 0,0 0-1 0 0,1 0 0 0 0,-1-1 0 0 0,0 1 0 0 0,-1-1 0 0 0,1 0 0 0 0,0 1 0 0 0,-2-1 3 0 0,-7 2-181 0 0,-1-1 0 0 0,1-1 0 0 0,-1 0 0 0 0,0 0 0 0 0,0-1 0 0 0,1-1 0 0 0,-1 0 0 0 0,0-1 0 0 0,1 0 0 0 0,-1-1 0 0 0,1 0 0 0 0,0-1 0 0 0,0 0-1 0 0,0-1 1 0 0,1-1 0 0 0,-1 1 0 0 0,1-2 0 0 0,1 0 0 0 0,-1 0 0 0 0,1-1 0 0 0,0 0 0 0 0,1-1 0 0 0,0 0 0 0 0,-5-7 181 0 0,10 12-237 0 0,0 1 0 0 0,1-1 0 0 0,0 1 0 0 0,0-1 0 0 0,0 0 0 0 0,0 0-1 0 0,1-1 1 0 0,0 1 0 0 0,-1-1 0 0 0,2 1 0 0 0,-1-1 0 0 0,0 1 0 0 0,1-1 0 0 0,0 0 0 0 0,0 0 0 0 0,0 0 0 0 0,1 0 0 0 0,0 1 0 0 0,0-1 0 0 0,0 0 0 0 0,0-2 237 0 0,12-27-1263 0 0</inkml:trace>
  <inkml:trace contextRef="#ctx0" brushRef="#br0" timeOffset="46342.791">10247 4627 1612 0 0,'17'5'7015'0'0,"-2"-4"-5560"0"0,-21-22-6018 0 0,-36-10 1993 0 0,12 14 1197 0 0</inkml:trace>
  <inkml:trace contextRef="#ctx0" brushRef="#br0" timeOffset="47853.077">11136 4515 848 0 0,'0'0'482'0'0,"0"0"-29"0"0,0 0 88 0 0,0-13 327 0 0,-4 10 4605 0 0,0 10-5429 0 0,1 0 0 0 0,0 0 1 0 0,0 1-1 0 0,1-1 0 0 0,0 1 0 0 0,0-1 1 0 0,0 1-1 0 0,1 0 0 0 0,1 0 1 0 0,-1 0-1 0 0,1-1 0 0 0,0 1 0 0 0,1 0 1 0 0,0 0-1 0 0,0 0 0 0 0,1 0 1 0 0,1 3-45 0 0,72 383 280 0 0,-74-393-442 0 0,-1 1 1 0 0,0-1 0 0 0,0 1 0 0 0,0 0 0 0 0,0-1-1 0 0,0 1 1 0 0,-1-1 0 0 0,1 1 0 0 0,0-1-1 0 0,-1 0 1 0 0,1 1 0 0 0,-1-1 0 0 0,1 1 0 0 0,-1-1-1 0 0,0 0 1 0 0,1 1 0 0 0,-1-1 0 0 0,0 0 0 0 0,0 0-1 0 0,0 1 1 0 0,0-1 0 0 0,0 0 0 0 0,0 0 0 0 0,-1 0-1 0 0,1 0 1 0 0,0 0 0 0 0,0-1 0 0 0,-1 1 0 0 0,1 0-1 0 0,0-1 1 0 0,-1 1 0 0 0,1-1 0 0 0,-1 1-1 0 0,1-1 1 0 0,-1 1 0 0 0,1-1 0 0 0,-1 0 0 0 0,1 0-1 0 0,-1 0 1 0 0,1 0 0 0 0,-1 0 0 0 0,1 0 0 0 0,-2-1 161 0 0,-6 1-1150 0 0</inkml:trace>
  <inkml:trace contextRef="#ctx0" brushRef="#br0" timeOffset="48010.275">11088 5076 1540 0 0,'1'-10'4564'0'0,"44"-11"-3671"0"0,197-33 313 0 0,-141 36-3343 0 0,-51 4-338 0 0,-32 8 1256 0 0</inkml:trace>
  <inkml:trace contextRef="#ctx0" brushRef="#br0" timeOffset="48165.559">10947 4522 2752 0 0,'-5'-3'400'0'0,"2"0"-112"0"0,3 2-32 0 0,6 1-148 0 0,1-2-216 0 0,2 1-180 0 0,14-5-160 0 0,5 0-788 0 0</inkml:trace>
  <inkml:trace contextRef="#ctx0" brushRef="#br0" timeOffset="48428.295">11891 4321 1540 0 0,'-11'3'230'0'0,"0"0"0"0"0,0 0-1 0 0,1 1 1 0 0,-1 0 0 0 0,1 1 0 0 0,0 0-1 0 0,0 1 1 0 0,1 0 0 0 0,0 0 0 0 0,0 1-1 0 0,0 0 1 0 0,1 1 0 0 0,0 0 0 0 0,0 0-1 0 0,1 1 1 0 0,0 0 0 0 0,1 0 0 0 0,-1 1-1 0 0,2-1 1 0 0,0 1 0 0 0,0 0 0 0 0,1 1-1 0 0,0-1 1 0 0,0 1 0 0 0,1 0 0 0 0,1 0 0 0 0,0 0-1 0 0,1 0 1 0 0,0 1 0 0 0,0-1 0 0 0,1 0-1 0 0,1 0 1 0 0,0 0 0 0 0,0 1 0 0 0,3 8-230 0 0,11 47 357 0 0,2-2 0 0 0,4 1 1 0 0,2-2-1 0 0,3-1 1 0 0,3-1-1 0 0,14 20-357 0 0,-22-41-60 0 0,26 90-2043 0 0,-48-129 1951 0 0,0 1 0 0 0,0-1 0 0 0,0 0 0 0 0,0 0 1 0 0,0 0-1 0 0,-1 1 0 0 0,1-1 0 0 0,-1 0 0 0 0,1-1 0 0 0,-1 1 1 0 0,0 0-1 0 0,0 0 0 0 0,0-1 0 0 0,0 1 0 0 0,0-1 0 0 0,0 0 0 0 0,0 1 1 0 0,0-1-1 0 0,0 0 0 0 0,-1 0 0 0 0,1 0 0 0 0,0-1 0 0 0,-1 1 1 0 0,1-1-1 0 0,-1 1 0 0 0,1-1 0 0 0,-1 0 0 0 0,1 0 0 0 0,-1 0 0 0 0,1 0 1 0 0,0 0-1 0 0,-1 0 0 0 0,1-1 0 0 0,-1 1 0 0 0,1-1 0 0 0,-1 0 1 0 0,1 0-1 0 0,0 0 0 0 0,0 0 0 0 0,-1 0 0 0 0,1 0 0 0 0,0 0 0 0 0,0-1 1 0 0,-1 0 151 0 0,-29-14-1306 0 0</inkml:trace>
  <inkml:trace contextRef="#ctx0" brushRef="#br0" timeOffset="48599.014">11600 4878 1944 0 0,'1'-9'1696'0'0,"4"-6"-276"0"0,-2 3-371 0 0,4 4-249 0 0,1 2-196 0 0,12-4-316 0 0,6 2-212 0 0,4 5-12 0 0,7-4-812 0 0,2 2 60 0 0,2-1 56 0 0,2 2-653 0 0,2 1 65 0 0,-3 0 40 0 0</inkml:trace>
  <inkml:trace contextRef="#ctx0" brushRef="#br0" timeOffset="49032.742">12577 4989 2544 0 0,'-15'28'2215'0'0,"8"-20"-462"0"0,8-23-42 0 0,37-116-1214 0 0,6 2 1 0 0,5 2 0 0 0,6 2 0 0 0,5 3-1 0 0,28-36-497 0 0,-75 133 54 0 0,10 7 126 0 0,-17 61 82 0 0,-3-8-113 0 0,11 32 120 0 0,3 0-1 0 0,3-2 0 0 0,2 0 1 0 0,12 17-269 0 0,-17-45 64 0 0,-6-16-272 0 0,0 0-1 0 0,-2 1 0 0 0,0 1 1 0 0,-2 0-1 0 0,0 0 0 0 0,-2 0 1 0 0,3 24 208 0 0,-70-21-5199 0 0,15-28 2826 0 0,-4-10 1231 0 0</inkml:trace>
  <inkml:trace contextRef="#ctx0" brushRef="#br0" timeOffset="49283.836">12715 4566 3796 0 0,'-2'-6'1068'0'0,"4"1"-107"0"0,4 4-157 0 0,-1-4-124 0 0,5 4-176 0 0,14-1-148 0 0,4 2-96 0 0,9-1-128 0 0,-2-2-216 0 0,9 0-156 0 0,-24 3 32 0 0,9 0-600 0 0,8 0 60 0 0,41-14-765 0 0,-36 7 69 0 0,-2-1 220 0 0,-3-1 96 0 0</inkml:trace>
  <inkml:trace contextRef="#ctx0" brushRef="#br0" timeOffset="49470.082">13670 4318 2284 0 0,'1'37'6712'0'0,"0"7"-4688"0"0,2 63-1601 0 0,36 107-792 0 0,-49-208-5611 0 0,-19-39 3398 0 0,13 9 1242 0 0</inkml:trace>
  <inkml:trace contextRef="#ctx0" brushRef="#br0" timeOffset="49716.303">13670 4108 1344 0 0,'2'-30'3040'0'0,"0"2"-163"0"0,5 55-3467 0 0,6 72-3656 0 0,-8-68 3033 0 0</inkml:trace>
  <inkml:trace contextRef="#ctx0" brushRef="#br0" timeOffset="49963.819">13816 4681 2200 0 0,'-7'-39'3529'0'0,"27"-21"-2411"0"0,-15 51-989 0 0,1 0 0 0 0,0 0 0 0 0,0 1 0 0 0,1 0 0 0 0,0 1 0 0 0,0-1 0 0 0,1 1-1 0 0,0 0 1 0 0,1 1 0 0 0,-1 0 0 0 0,1 1 0 0 0,0-1 0 0 0,0 2 0 0 0,1-1 0 0 0,0 1 0 0 0,4-1-129 0 0,-9 3 34 0 0,0 1-1 0 0,0 0 0 0 0,0 0 0 0 0,0 0 1 0 0,0 1-1 0 0,0-1 0 0 0,0 1 1 0 0,0 0-1 0 0,0 1 0 0 0,0-1 0 0 0,0 1 1 0 0,0 0-1 0 0,0 0 0 0 0,0 1 0 0 0,-1-1 1 0 0,1 1-1 0 0,0 0 0 0 0,-1 1 0 0 0,0-1 1 0 0,1 1-1 0 0,-1-1 0 0 0,0 1 1 0 0,0 1-1 0 0,0-1 0 0 0,-1 0 0 0 0,1 1 1 0 0,-1 0-1 0 0,0 0 0 0 0,0 0 0 0 0,0 0 1 0 0,-1 0-1 0 0,1 1 0 0 0,1 3-33 0 0,-2-4 1 0 0,-1-1 0 0 0,1 1 0 0 0,-1 0 0 0 0,1 0 0 0 0,-1 0 1 0 0,0 0-1 0 0,-1 0 0 0 0,1 0 0 0 0,-1 0 0 0 0,1 0 0 0 0,-1 1 0 0 0,0-1 0 0 0,-1 0 0 0 0,1 0 0 0 0,-1 0 0 0 0,0 0 0 0 0,0 0 0 0 0,0 0 0 0 0,0 0 0 0 0,-1 0 0 0 0,0 0 0 0 0,0-1 0 0 0,0 1 0 0 0,0 0 0 0 0,0-1 0 0 0,-1 0 0 0 0,1 1 1 0 0,-1-1-1 0 0,0 0 0 0 0,0-1 0 0 0,0 1 0 0 0,0 0 0 0 0,-1-1 0 0 0,1 0 0 0 0,-1 0 0 0 0,0 0 0 0 0,1 0 0 0 0,-3 0-1 0 0,-155 38-4720 0 0,106-43 2138 0 0,13-12 1340 0 0</inkml:trace>
  <inkml:trace contextRef="#ctx0" brushRef="#br0" timeOffset="50476.54">15613 4446 1392 0 0,'3'-3'83'0'0,"0"-1"-1"0"0,-1 1 1 0 0,1-1 0 0 0,0 1-1 0 0,-1-1 1 0 0,0 0-1 0 0,0 0 1 0 0,0 0 0 0 0,-1 0-1 0 0,1 0 1 0 0,-1-1 0 0 0,0 1-1 0 0,0 0 1 0 0,0-1-1 0 0,-1 1 1 0 0,1 0 0 0 0,-1-1-1 0 0,0 1 1 0 0,-1-1-1 0 0,1 1 1 0 0,-1 0 0 0 0,0-1-1 0 0,0 1 1 0 0,0 0 0 0 0,0-1-1 0 0,-1 1 1 0 0,0 0-1 0 0,0 0 1 0 0,0 0 0 0 0,0 1-1 0 0,-1-1 1 0 0,1 0 0 0 0,-1 1-1 0 0,0-1 1 0 0,0 1-1 0 0,0 0 1 0 0,0 0 0 0 0,-1 0-1 0 0,1 1 1 0 0,-1-1-1 0 0,0 1 1 0 0,0 0 0 0 0,0 0-1 0 0,0 0 1 0 0,0 1 0 0 0,0-1-1 0 0,-3 0-82 0 0,-8-2 99 0 0,-1 1-1 0 0,1 0 1 0 0,-1 1 0 0 0,0 1-1 0 0,0 0 1 0 0,0 2-1 0 0,0-1 1 0 0,0 2 0 0 0,0 0-1 0 0,0 1 1 0 0,1 0-1 0 0,-1 2 1 0 0,1 0 0 0 0,0 0-1 0 0,0 1 1 0 0,1 1-1 0 0,0 1 1 0 0,0 0 0 0 0,0 1-1 0 0,1 0 1 0 0,1 1 0 0 0,0 0-1 0 0,0 1 1 0 0,1 0-1 0 0,0 1 1 0 0,1 0 0 0 0,0 1-1 0 0,1 0 1 0 0,-7 15-99 0 0,15-26 27 0 0,0 0 0 0 0,0 0-1 0 0,0 0 1 0 0,0 0 0 0 0,0 0 0 0 0,1 0 0 0 0,-1 0 0 0 0,1 1 0 0 0,0-1 0 0 0,-1 0 0 0 0,1 0 0 0 0,0 1 0 0 0,0-1 0 0 0,1 0-1 0 0,-1 1 1 0 0,0-1 0 0 0,1 0 0 0 0,-1 0 0 0 0,1 0 0 0 0,0 1 0 0 0,0-1 0 0 0,0 0 0 0 0,0 0 0 0 0,0 0 0 0 0,0 0 0 0 0,0-1-1 0 0,1 1 1 0 0,-1 0 0 0 0,1 0 0 0 0,-1-1 0 0 0,1 1 0 0 0,0-1 0 0 0,0 1 0 0 0,-1-1 0 0 0,1 0 0 0 0,0 0 0 0 0,0 0 0 0 0,0 0-1 0 0,1 0 1 0 0,-1 0 0 0 0,0 0 0 0 0,0-1 0 0 0,0 1 0 0 0,1-1 0 0 0,1 1-27 0 0,109 11 696 0 0,161-67-94 0 0,-99 14-184 0 0,-174 41-394 0 0,-1 0-24 0 0,0 0-20 0 0,43 76-1898 0 0,-8-62-4019 0 0,-35-14 4766 0 0</inkml:trace>
  <inkml:trace contextRef="#ctx0" brushRef="#br0" timeOffset="50896.366">15898 4275 1204 0 0,'10'-9'3320'0'0,"35"56"-2387"0"0,-36-32-732 0 0,0 2 0 0 0,-1-1 0 0 0,0 1 0 0 0,-1 0 0 0 0,-1 1 0 0 0,-1 0 0 0 0,-1-1 0 0 0,0 2 0 0 0,-1-1 0 0 0,-1 0 0 0 0,-1 1-1 0 0,0-1 1 0 0,-2 2-201 0 0,1-21 30 0 0,0 0 0 0 0,0 0 0 0 0,-1 0 0 0 0,1 0 0 0 0,0 1 0 0 0,-1-1 0 0 0,1 0 0 0 0,-1 0 0 0 0,1 1 0 0 0,-1-1 0 0 0,1 0 0 0 0,-1 1 0 0 0,1-1 0 0 0,-1 0 0 0 0,0 1 0 0 0,1-1 0 0 0,-1 1 0 0 0,0-1 0 0 0,0 1 0 0 0,1-1 0 0 0,-1 1 0 0 0,0 0 0 0 0,0-1 0 0 0,1 1 0 0 0,-1 0 0 0 0,0-1 0 0 0,0 1 0 0 0,0 0 0 0 0,0 0 0 0 0,0 0 0 0 0,0 0 0 0 0,1 0 0 0 0,-1 0 0 0 0,0 0 0 0 0,0 0 0 0 0,0 0 0 0 0,0 1 0 0 0,0-1 0 0 0,1 0 0 0 0,-1 0 0 0 0,0 1 0 0 0,0-1 0 0 0,0 1 0 0 0,1-1 0 0 0,-1 0 0 0 0,0 1 0 0 0,1 0 0 0 0,-1-1 0 0 0,0 1 0 0 0,1-1 0 0 0,-1 1 0 0 0,1 0 0 0 0,-1-1 0 0 0,1 1 0 0 0,-1 0 0 0 0,1 0 0 0 0,-1-1 0 0 0,1 1 0 0 0,0 0 0 0 0,-1 0 0 0 0,1 0 0 0 0,0 0 0 0 0,0-1 0 0 0,0 1 0 0 0,-1 1-30 0 0,-2-17 28 0 0,1 1 0 0 0,0-1 1 0 0,1 0-1 0 0,1 1 0 0 0,0-1 1 0 0,1 0-1 0 0,1 1 0 0 0,0-1 1 0 0,1 1-1 0 0,0-1 0 0 0,1 1 0 0 0,1 0 1 0 0,0 1-1 0 0,1-1 0 0 0,0 1 1 0 0,1 0-1 0 0,1 0 0 0 0,0 1 0 0 0,0 0 1 0 0,2 1-1 0 0,2-4-28 0 0,25-4-193 0 0,5 47 114 0 0,10 23-24 0 0,-35-32 16 0 0,0-1 1 0 0,2-1-1 0 0,0 0 0 0 0,1-1 1 0 0,0-1-1 0 0,1-2 1 0 0,18 9 86 0 0,-34-20-305 0 0,0-1 0 0 0,0 0 0 0 0,1 0 1 0 0,-1 0-1 0 0,1-1 0 0 0,-1 1 1 0 0,0-2-1 0 0,1 1 0 0 0,-1 0 1 0 0,1-1-1 0 0,-1 0 0 0 0,0 0 1 0 0,0-1-1 0 0,1 0 0 0 0,-1 1 0 0 0,0-2 1 0 0,0 1-1 0 0,-1 0 0 0 0,1-1 1 0 0,0 0-1 0 0,-1 0 0 0 0,0-1 1 0 0,0 1-1 0 0,4-4 305 0 0,8-7-1343 0 0</inkml:trace>
  <inkml:trace contextRef="#ctx0" brushRef="#br0" timeOffset="51299.325">16608 4153 1460 0 0,'-1'-1'122'0'0,"-1"0"-1"0"0,1-1 0 0 0,-1 1 1 0 0,0 0-1 0 0,1 0 0 0 0,-1 0 1 0 0,0 0-1 0 0,0 0 1 0 0,1 1-1 0 0,-1-1 0 0 0,0 1 1 0 0,0-1-1 0 0,0 1 0 0 0,0-1 1 0 0,0 1-1 0 0,0 0 1 0 0,0 0-1 0 0,0 0 0 0 0,0 0 1 0 0,0 0-1 0 0,0 1 1 0 0,0-1-1 0 0,1 0 0 0 0,-1 1 1 0 0,0 0-1 0 0,0-1 0 0 0,0 1 1 0 0,0 0-1 0 0,1 0 1 0 0,-1 0-1 0 0,0 0 0 0 0,1 0 1 0 0,-1 0-1 0 0,1 1 0 0 0,-1-1 1 0 0,1 0-1 0 0,0 1 1 0 0,-1-1-1 0 0,1 1 0 0 0,0 0 1 0 0,0-1-1 0 0,0 1 1 0 0,0 0-1 0 0,0 0 0 0 0,1-1 1 0 0,-1 1-1 0 0,1 0 0 0 0,-1 0 1 0 0,1 0-1 0 0,-1 0 1 0 0,1 0-1 0 0,0 0 0 0 0,0 0 1 0 0,0 0-1 0 0,0 0-121 0 0,3 4 59 0 0,0 0 1 0 0,1 0-1 0 0,0-1 1 0 0,0 0-1 0 0,0 0 0 0 0,0 0 1 0 0,1 0-1 0 0,0 0 0 0 0,0-1 1 0 0,0 0-1 0 0,0 0 0 0 0,1-1 1 0 0,-1 1-1 0 0,1-1 1 0 0,0 0-1 0 0,0-1 0 0 0,0 1 1 0 0,1-1-1 0 0,-1-1 0 0 0,0 1 1 0 0,1-1-1 0 0,-1 0 0 0 0,1 0 1 0 0,-1-1-1 0 0,1 0 0 0 0,0 0 1 0 0,-1 0-1 0 0,1-1 1 0 0,3-1-60 0 0,-9 2 0 0 0,14 2 22 0 0,1-1-1 0 0,0-1 1 0 0,0 0 0 0 0,0-1-1 0 0,0-1 1 0 0,0 0-1 0 0,0-1 1 0 0,-1-1 0 0 0,0 0-1 0 0,1-1 1 0 0,-1-1-1 0 0,-1 0 1 0 0,1-1 0 0 0,-1-1-1 0 0,-1 0 1 0 0,1-1 0 0 0,0-1-22 0 0,52-47 1746 0 0,-66 57-1652 0 0,0 0-18 0 0,0 0 14 0 0,15 44 212 0 0,-10-24-247 0 0,-2 0-1 0 0,0 1 1 0 0,-1 0 0 0 0,-2 0 0 0 0,0-1 0 0 0,-1 1 0 0 0,-1 0-1 0 0,0 0 1 0 0,-2-1 0 0 0,-1 0 0 0 0,0 0 0 0 0,-1 0-1 0 0,-1 0 1 0 0,-6 8-55 0 0,6-8-90 0 0,-1-1 1 0 0,-1-1-1 0 0,-1 0 0 0 0,-1 0 0 0 0,0-1 0 0 0,-1 0 1 0 0,-1-1-1 0 0,0 0 0 0 0,-1-1 0 0 0,-1-1 0 0 0,-1 0 1 0 0,0-1-1 0 0,0 0 0 0 0,-1-2 0 0 0,-1 0 0 0 0,0-1 1 0 0,0-1-1 0 0,-1 0 0 0 0,0-2 0 0 0,-1 0 0 0 0,0-1 1 0 0,0-1-1 0 0,-10 1 90 0 0,25-6-232 0 0,0 1 0 0 0,0-2 0 0 0,0 1 1 0 0,1 0-1 0 0,-1-1 0 0 0,0 0 0 0 0,0 0 1 0 0,0-1-1 0 0,1 1 0 0 0,-1-1 0 0 0,1 0 1 0 0,-1 0-1 0 0,1-1 0 0 0,0 1 0 0 0,0-1 1 0 0,0 0-1 0 0,0 0 0 0 0,0 0 0 0 0,1-1 0 0 0,-1 1 1 0 0,1-1-1 0 0,0 0 0 0 0,0 0 0 0 0,0 0 1 0 0,1 0-1 0 0,-1-1 0 0 0,1 1 0 0 0,0-1 1 0 0,0 1-1 0 0,1-1 0 0 0,0 0 0 0 0,-1 1 1 0 0,1-1-1 0 0,1 0 0 0 0,-1 0 0 0 0,1-4 232 0 0,-1-12-1112 0 0</inkml:trace>
  <inkml:trace contextRef="#ctx0" brushRef="#br0" timeOffset="51782.512">17691 4323 1048 0 0,'52'-14'5290'0'0,"39"10"-4244"0"0,-21 2-625 0 0,-40 0-331 0 0,0-1 0 0 0,0-1 0 0 0,0-2 0 0 0,0-1 1 0 0,-1-1-1 0 0,0-1 0 0 0,-1-2 0 0 0,27-14-90 0 0,-53 24-8 0 0,1 0 0 0 0,0 0 0 0 0,-1 0 0 0 0,1 0 0 0 0,-1-1-1 0 0,1 1 1 0 0,-1-1 0 0 0,0 0 0 0 0,1 1 0 0 0,-1-1 0 0 0,0 0 0 0 0,0 0 0 0 0,-1-1-1 0 0,1 1 1 0 0,0 0 0 0 0,-1-1 0 0 0,1 1 0 0 0,-1-1 0 0 0,0 1 0 0 0,0-1 0 0 0,0 0-1 0 0,0 1 1 0 0,0-1 0 0 0,-1 0 0 0 0,1 0 0 0 0,-1 1 0 0 0,1-1 0 0 0,-1 0 0 0 0,0 0-1 0 0,0 0 1 0 0,-1 0 0 0 0,1 0 0 0 0,-1 1 0 0 0,1-1 0 0 0,-1 0 0 0 0,0 0 0 0 0,0 1-1 0 0,0-1 1 0 0,0 1 0 0 0,0-1 0 0 0,-1 1 0 0 0,1-1 0 0 0,-1 1 0 0 0,0 0 0 0 0,0-1-1 0 0,0 1 1 0 0,0 0 0 0 0,0 0 0 0 0,0 0 0 0 0,0 1 0 0 0,0-1 0 0 0,-1 1 0 0 0,1-1-1 0 0,-1 1 1 0 0,1 0 0 0 0,-1 0 0 0 0,0 0 0 0 0,1 0 0 0 0,-1 0 0 0 0,-2 0 8 0 0,-7-1 53 0 0,0 0 1 0 0,-1 0-1 0 0,1 1 1 0 0,-1 1-1 0 0,1 0 0 0 0,-1 1 1 0 0,1 0-1 0 0,0 1 1 0 0,-1 0-1 0 0,1 1 1 0 0,0 0-1 0 0,0 1 1 0 0,1 1-1 0 0,-1-1 0 0 0,1 2 1 0 0,0 0-1 0 0,0 0 1 0 0,1 1-1 0 0,0 0 1 0 0,0 1-1 0 0,1 0 1 0 0,-1 1-1 0 0,2 0 1 0 0,-6 7-54 0 0,9-10 40 0 0,1-1 0 0 0,0 2 1 0 0,1-1-1 0 0,-1 0 1 0 0,1 1-1 0 0,1-1 1 0 0,-1 1-1 0 0,1 0 1 0 0,0 0-1 0 0,1 0 0 0 0,-1 0 1 0 0,1 0-1 0 0,1 1 1 0 0,-1-1-1 0 0,1 0 1 0 0,1 0-1 0 0,-1 0 0 0 0,1 1 1 0 0,1-1-1 0 0,-1 0 1 0 0,1 0-1 0 0,0 0 1 0 0,1-1-1 0 0,-1 1 1 0 0,1 0-1 0 0,1-1 0 0 0,-1 0 1 0 0,1 0-1 0 0,0 0 1 0 0,1 0-1 0 0,-1 0 1 0 0,1-1-1 0 0,3 2-40 0 0,3 5-129 0 0,1-2 0 0 0,1 1 0 0 0,0-1 0 0 0,0-1 0 0 0,1 0 0 0 0,0-1-1 0 0,0-1 1 0 0,1 0 0 0 0,0-1 0 0 0,0 0 0 0 0,0-1 0 0 0,1-1 0 0 0,0-1 0 0 0,11 2 129 0 0,114-13-5105 0 0,-112-4 3977 0 0</inkml:trace>
  <inkml:trace contextRef="#ctx0" brushRef="#br0" timeOffset="52078.298">18415 4155 1908 0 0,'6'70'3479'0'0,"36"108"-1540"0"0,7-34 775 0 0,-47-143-2656 0 0,-1 0 1 0 0,0 0 0 0 0,1-1-1 0 0,0 1 1 0 0,-1-1 0 0 0,1 1-1 0 0,-1-1 1 0 0,1 0 0 0 0,-1 0-1 0 0,1 0 1 0 0,0 0 0 0 0,-1 0-1 0 0,1 0 1 0 0,0 0 0 0 0,-1 0-1 0 0,1 0 1 0 0,-1-1 0 0 0,1 1 0 0 0,-1-1-1 0 0,1 1 1 0 0,-1-1 0 0 0,1 0-1 0 0,-1 1 1 0 0,1-1 0 0 0,-1 0-1 0 0,0 0 1 0 0,1 0 0 0 0,-1 0-1 0 0,0 0 1 0 0,0 0 0 0 0,0-1-1 0 0,0 1 1 0 0,0 0 0 0 0,0-1-1 0 0,0 1 1 0 0,0 0 0 0 0,0-1-1 0 0,-1 1 1 0 0,1-1 0 0 0,-1 1-1 0 0,1-2-58 0 0,5-3 68 0 0,27-37 144 0 0,-2-1 0 0 0,-1-1 0 0 0,-3-1 0 0 0,-1-2 0 0 0,9-28-212 0 0,40-98-3315 0 0,-94 148-3507 0 0,13 27 5534 0 0</inkml:trace>
  <inkml:trace contextRef="#ctx0" brushRef="#br0" timeOffset="52435.998">18922 4326 1024 0 0,'19'-1'401'0'0,"-1"-1"0"0"0,1-1 0 0 0,0 0 0 0 0,-1-1 0 0 0,0-1 0 0 0,0-1 1 0 0,0-1-1 0 0,0 0 0 0 0,-1-1 0 0 0,-1-1 0 0 0,1-1 0 0 0,-1 0 0 0 0,3-4-401 0 0,-13 9 170 0 0,0 0 0 0 0,-1-1 0 0 0,0 1-1 0 0,0-1 1 0 0,0 0 0 0 0,-1-1 0 0 0,0 1 0 0 0,0-1 0 0 0,0 0 0 0 0,-1 1 0 0 0,0-2-1 0 0,-1 1 1 0 0,1 0 0 0 0,-1-1 0 0 0,0-5-170 0 0,-2 11 159 0 0,-3-8 229 0 0,0 7-364 0 0,0 1 1 0 0,0 0-1 0 0,0-1 1 0 0,0 1-1 0 0,0 0 1 0 0,0 0-1 0 0,-1 1 0 0 0,1-1 1 0 0,-1 1-1 0 0,1-1 1 0 0,-1 1-1 0 0,1 0 1 0 0,-1 1-1 0 0,0-1 1 0 0,1 1-1 0 0,-1-1 0 0 0,0 1 1 0 0,0 0-1 0 0,1 0 1 0 0,-1 1-1 0 0,0-1 1 0 0,0 1-1 0 0,1 0 1 0 0,-1 0-1 0 0,1 0 0 0 0,-1 0 1 0 0,1 1-1 0 0,-1-1 1 0 0,1 1-1 0 0,0 0 1 0 0,0 0-1 0 0,0 0 0 0 0,0 1 1 0 0,0-1-1 0 0,0 1 1 0 0,0 0-25 0 0,-91 108 351 0 0,90-99-335 0 0,-1 0 0 0 0,2 0 1 0 0,-1 0-1 0 0,2 0 0 0 0,-1 1 1 0 0,2 0-1 0 0,0-1 1 0 0,0 1-1 0 0,1 0 0 0 0,1-1 1 0 0,0 1-1 0 0,1 0 0 0 0,0-1 1 0 0,2 6-17 0 0,-3-12-55 0 0,1 1 1 0 0,0-1-1 0 0,0 0 1 0 0,0-1-1 0 0,1 1 1 0 0,0 0-1 0 0,0-1 1 0 0,1 1 0 0 0,-1-1-1 0 0,1 0 1 0 0,0 0-1 0 0,0-1 1 0 0,1 1-1 0 0,-1-1 1 0 0,1 0-1 0 0,0 0 1 0 0,0 0-1 0 0,1-1 1 0 0,-1 1 0 0 0,1-2-1 0 0,-1 1 1 0 0,1 0-1 0 0,0-1 1 0 0,0 0-1 0 0,0-1 1 0 0,1 1-1 0 0,-1-1 1 0 0,0 0-1 0 0,4 0 56 0 0,-3-3-380 0 0,1 1 0 0 0,0-1 0 0 0,0 0 0 0 0,-1-1 0 0 0,1 0 0 0 0,-1 0 0 0 0,0 0 1 0 0,0-1-1 0 0,0 0 0 0 0,0-1 0 0 0,-1 0 0 0 0,0 0 0 0 0,0 0 0 0 0,0 0 0 0 0,0-1 1 0 0,2-4 378 0 0,10-11-1368 0 0</inkml:trace>
  <inkml:trace contextRef="#ctx0" brushRef="#br0" timeOffset="53011.131">19344 4254 936 0 0,'6'-31'4232'0'0,"5"55"-2006"0"0,6 129-444 0 0,-17-153-1765 0 0,1 1 1 0 0,0 0-1 0 0,0-1 1 0 0,0 1-1 0 0,-1-1 1 0 0,1 1-1 0 0,0-1 1 0 0,0 1-1 0 0,0-1 1 0 0,0 0-1 0 0,0 1 1 0 0,0-1-1 0 0,0 0 1 0 0,0 0-1 0 0,0 1 1 0 0,0-1-1 0 0,0 0 1 0 0,0 0-1 0 0,0 0 1 0 0,0 0-1 0 0,0-1 1 0 0,0 1-1 0 0,0 0 1 0 0,0 0-1 0 0,0-1 1 0 0,0 1-1 0 0,0 0 1 0 0,-1-1-1 0 0,1 1 1 0 0,0-1-1 0 0,0 1 1 0 0,0-1-1 0 0,0 1 1 0 0,-1-1-1 0 0,1 0 1 0 0,0 1-1 0 0,0-1 1 0 0,-1 0-1 0 0,1 0 1 0 0,-1 1-1 0 0,1-1 1 0 0,0-1-18 0 0,169-196 642 0 0,-103 123-699 0 0,-66 74 57 0 0,-1 1 3 0 0,10 35-58 0 0,8 119-2 0 0,-16-149 60 0 0,-1 0 0 0 0,1 0 0 0 0,0-1 0 0 0,0 1 0 0 0,1-1 0 0 0,-1 0 0 0 0,1 1 0 0 0,0-1 0 0 0,0 0 0 0 0,0-1 0 0 0,1 1 0 0 0,-1-1 0 0 0,1 1 0 0 0,0-1 1 0 0,0 0-1 0 0,0 0 0 0 0,1-1 0 0 0,-1 1 0 0 0,0-1 0 0 0,1 0 0 0 0,0 0 0 0 0,-1-1 0 0 0,1 1 0 0 0,0-1 0 0 0,0 0 0 0 0,0 0 0 0 0,0-1 0 0 0,0 1 0 0 0,5-1-3 0 0,3 0-14 0 0,0-1-1 0 0,0 0 1 0 0,0-1-1 0 0,0-1 1 0 0,0 0-1 0 0,0 0 1 0 0,-1-2-1 0 0,1 1 1 0 0,-1-2-1 0 0,0 1 1 0 0,-1-2 0 0 0,0 1-1 0 0,0-2 1 0 0,0 1-1 0 0,-1-1 1 0 0,0-1-1 0 0,0 0 1 0 0,-1-1-1 0 0,0 1 1 0 0,-1-2 0 0 0,0 1-1 0 0,0-1 1 0 0,-1 0-1 0 0,-1-1 1 0 0,0 0-1 0 0,-1 0 1 0 0,1-2 14 0 0,75-341 1389 0 0,-80 199 1543 0 0,-1 155-2786 0 0,35 32 420 0 0,100 316-9 0 0,-117-308-807 0 0,54 127-1075 0 0,-40-56-2642 0 0,-32-107 3792 0 0,1-1 1 0 0,-1 1 0 0 0,0-1-1 0 0,0 1 1 0 0,0-1-1 0 0,0 1 1 0 0,0-1-1 0 0,0 1 1 0 0,0-1 0 0 0,-1 1-1 0 0,0-1 1 0 0,1 1-1 0 0,-1-1 1 0 0,0 0-1 0 0,0 1 1 0 0,0-1 0 0 0,0 0-1 0 0,-1 0 1 0 0,1 1-1 0 0,-1-1 1 0 0,1 0-1 0 0,-1-1 1 0 0,0 1-1 0 0,0 0 1 0 0,0 0 0 0 0,0-1-1 0 0,0 1 1 0 0,0-1-1 0 0,0 0 1 0 0,0 1-1 0 0,0-1 1 0 0,-1 0 0 0 0,1 0-1 0 0,-1 0 1 0 0,1-1-1 0 0,0 1 1 0 0,-1-1-1 0 0,-1 1 175 0 0,-8-1-1040 0 0</inkml:trace>
  <inkml:trace contextRef="#ctx0" brushRef="#br0" timeOffset="53181.135">20045 4123 2704 0 0,'-3'-6'1464'0'0,"3"-1"-284"0"0,5 4-219 0 0,3-2-97 0 0,14 1-200 0 0,5 1-164 0 0,2 0-192 0 0,9 0-236 0 0,-17 3-304 0 0,8 0 24 0 0,6 0-616 0 0,2 0-596 0 0,3 0 107 0 0,2 0-83 0 0,-1 0 28 0 0</inkml:trace>
  <inkml:trace contextRef="#ctx0" brushRef="#br0" timeOffset="53493.919">21199 4056 1004 0 0,'-6'16'3188'0'0,"-22"109"632"0"0,27-118-3708 0 0,0 1-1 0 0,0-1 1 0 0,1 0-1 0 0,0 0 1 0 0,1 0-1 0 0,0 1 1 0 0,0-1-1 0 0,0 0 1 0 0,1 0 0 0 0,0 0-1 0 0,1-1 1 0 0,-1 1-1 0 0,1 0 1 0 0,0-1-1 0 0,1 1 1 0 0,0-1-1 0 0,0 0 1 0 0,0 0-1 0 0,1-1 1 0 0,-1 1 0 0 0,1-1-1 0 0,1 0 1 0 0,-1-1-1 0 0,1 1 1 0 0,0-1-1 0 0,2 1-111 0 0,-6-4-128 0 0,1 0-1 0 0,-1-1 0 0 0,1 0 0 0 0,-1 1 1 0 0,1-1-1 0 0,-1 0 0 0 0,1 0 0 0 0,-1-1 1 0 0,1 1-1 0 0,-1 0 0 0 0,1-1 1 0 0,-1 0-1 0 0,1 1 0 0 0,-1-1 0 0 0,1 0 1 0 0,-1 0-1 0 0,0 0 0 0 0,0-1 0 0 0,1 1 1 0 0,-1 0-1 0 0,0-1 0 0 0,0 0 1 0 0,-1 1-1 0 0,1-1 0 0 0,0 0 0 0 0,0 0 1 0 0,-1 0-1 0 0,1 0 0 0 0,-1 0 0 0 0,0 0 1 0 0,1-1-1 0 0,-1 1 0 0 0,0 0 0 0 0,0-1 1 0 0,-1 1-1 0 0,1-1 0 0 0,0 1 1 0 0,-1-1-1 0 0,0 1 0 0 0,1-1 0 0 0,-1 1 1 0 0,0-1-1 0 0,0 1 0 0 0,-1-1 0 0 0,1 1 1 0 0,0-1-1 0 0,-1 1 0 0 0,0-1 1 0 0,1 1-1 0 0,-1-1 0 0 0,-1-1 129 0 0,-12-33-1195 0 0,1 2 19 0 0</inkml:trace>
  <inkml:trace contextRef="#ctx0" brushRef="#br0" timeOffset="53647.951">21058 3709 1988 0 0,'-3'-4'1168'0'0,"1"-2"-284"0"0,1 3-184 0 0,1 0-380 0 0,1 0-24 0 0,2 1-388 0 0,2 2-208 0 0,0 0-48 0 0,1 0-516 0 0,-1 3-380 0 0,2 0-28 0 0</inkml:trace>
  <inkml:trace contextRef="#ctx0" brushRef="#br0" timeOffset="54005.161">21325 3910 1280 0 0,'49'136'5126'0'0,"-35"-81"-4246"0"0,14 165 2732 0 0,18-329-2842 0 0,-39 93-769 0 0,0 0 1 0 0,2 0 0 0 0,0 1-1 0 0,0 0 1 0 0,1 1 0 0 0,1 0 0 0 0,1 1-1 0 0,0 0 1 0 0,0 0 0 0 0,2 2-1 0 0,-1 0 1 0 0,1 0 0 0 0,1 1-1 0 0,0 1 1 0 0,7-3-2 0 0,-18 11-3 0 0,0 0-1 0 0,0 0 1 0 0,0 1-1 0 0,0 0 0 0 0,0 0 1 0 0,0 0-1 0 0,0 0 1 0 0,1 0-1 0 0,-1 1 1 0 0,0 0-1 0 0,0 0 1 0 0,0 0-1 0 0,-1 0 1 0 0,1 1-1 0 0,0 0 1 0 0,0-1-1 0 0,-1 1 1 0 0,1 1-1 0 0,-1-1 1 0 0,0 0-1 0 0,1 1 1 0 0,-1 0-1 0 0,0 0 1 0 0,-1 0-1 0 0,1 0 1 0 0,0 0-1 0 0,-1 0 1 0 0,1 1 3 0 0,66 109-530 0 0,-63-100 313 0 0,13 27-455 0 0,44 65-6378 0 0,-57-100 5772 0 0</inkml:trace>
  <inkml:trace contextRef="#ctx0" brushRef="#br0" timeOffset="54408.364">22807 3939 976 0 0,'-4'-7'246'0'0,"0"1"-1"0"0,0 0 1 0 0,-1 0-1 0 0,1 0 1 0 0,-1 1-1 0 0,-1-1 1 0 0,1 1-1 0 0,-1 1 0 0 0,0-1 1 0 0,0 1-1 0 0,0 0 1 0 0,-1 0-1 0 0,1 0 1 0 0,-1 1-1 0 0,0 0 1 0 0,0 1-1 0 0,0 0 1 0 0,0 0-1 0 0,-1 0 1 0 0,1 1-1 0 0,0 0 1 0 0,-1 0-1 0 0,1 1 1 0 0,-1 0-1 0 0,1 0 1 0 0,-1 1-1 0 0,1 0 1 0 0,0 0-1 0 0,-1 0 1 0 0,-1 2-246 0 0,1-2 91 0 0,0 0 1 0 0,0 0-1 0 0,1 1 1 0 0,-1 0-1 0 0,1 1 1 0 0,-1-1-1 0 0,1 2 1 0 0,0-1-1 0 0,0 1 0 0 0,0 0 1 0 0,1 0-1 0 0,-1 1 1 0 0,1-1-1 0 0,0 2 1 0 0,1-1-1 0 0,-1 1 1 0 0,1-1-1 0 0,0 1 1 0 0,0 1-1 0 0,1-1 1 0 0,0 1-1 0 0,0 0 1 0 0,0 0-1 0 0,1 0 0 0 0,0 0 1 0 0,0 1-1 0 0,1-1 1 0 0,0 1-1 0 0,0 0 1 0 0,1-1-1 0 0,0 1 1 0 0,1 0-1 0 0,-1 0 1 0 0,1 0-1 0 0,1 0 1 0 0,0-1-1 0 0,0 3-91 0 0,16 30 230 0 0,2 0 1 0 0,1-1-1 0 0,2-1 0 0 0,2-2 1 0 0,1 0-1 0 0,2-1 0 0 0,29 29-229 0 0,90 128 381 0 0,-128-157-657 0 0,-17-32-53 0 0,-23-2-1736 0 0,15-8 1554 0 0,1-1 0 0 0,0 0 0 0 0,0 0 0 0 0,1-1 0 0 0,1 0 0 0 0,-1 0 0 0 0,1 0 0 0 0,1 0 0 0 0,-1-1 0 0 0,2 1-1 0 0,-1-1 1 0 0,1 0 0 0 0,1 0 0 0 0,0 0 0 0 0,0 0 0 0 0,1 0 0 0 0,0-1 510 0 0,0-10-1142 0 0</inkml:trace>
  <inkml:trace contextRef="#ctx0" brushRef="#br0" timeOffset="55289.159">22532 4459 1256 0 0,'-40'12'4689'0'0,"39"-9"-4594"0"0,0 0 1 0 0,0 0-1 0 0,0 0 1 0 0,1 0-1 0 0,-1 1 1 0 0,1-1 0 0 0,0 0-1 0 0,0 0 1 0 0,0 0-1 0 0,0 0 1 0 0,1 0-1 0 0,-1 0 1 0 0,1 0 0 0 0,0 0-1 0 0,0 0 1 0 0,0 0-1 0 0,0 0 1 0 0,0 0-1 0 0,1 0 1 0 0,-1-1 0 0 0,1 1-1 0 0,0 0 1 0 0,0-1-1 0 0,0 1 1 0 0,0-1-1 0 0,2 2-95 0 0,7 9 187 0 0,0-1 0 0 0,0 0-1 0 0,1-1 1 0 0,1 0-1 0 0,0-1 1 0 0,1 0-1 0 0,0-1 1 0 0,0 0-1 0 0,1-2 1 0 0,0 1-1 0 0,0-2 1 0 0,11 3-187 0 0,117 17-3190 0 0,-67-57-754 0 0,-63 14 2762 0 0</inkml:trace>
  <inkml:trace contextRef="#ctx0" brushRef="#br0" timeOffset="56901.14">24261 3672 1948 0 0,'3'-13'1464'0'0,"10"-3"1548"0"0,0-2-2258 0 0,-19 26 167 0 0,-5 8-801 0 0,1 0 0 0 0,1 1 1 0 0,0-1-1 0 0,1 2 0 0 0,1 0 1 0 0,1-1-1 0 0,1 2 0 0 0,0-1 1 0 0,1 1-1 0 0,1 0 0 0 0,1-1 1 0 0,0 1-1 0 0,2 0 0 0 0,0 0 1 0 0,2 12-121 0 0,46 251 918 0 0,-45-265-791 0 0,-1-15-238 0 0,-1 1-1 0 0,1-1 0 0 0,-1 0 0 0 0,1 1 0 0 0,-1-1 1 0 0,0 1-1 0 0,0-1 0 0 0,0 1 0 0 0,0-1 0 0 0,0 1 1 0 0,-1 0-1 0 0,1-1 0 0 0,-1 1 0 0 0,1 0 0 0 0,-1 0 0 0 0,0 0 1 0 0,0-1-1 0 0,-1 1 0 0 0,1 0 0 0 0,0 0 0 0 0,-1-1 1 0 0,0 1-1 0 0,1 0 0 0 0,-1-1 0 0 0,0 1 0 0 0,-1-1 1 0 0,1 1-1 0 0,0-1 0 0 0,-1 0 0 0 0,1 1 0 0 0,-1-1 1 0 0,0 0-1 0 0,0 0 0 0 0,0 0 0 0 0,0 0 0 0 0,0 0 1 0 0,0-1-1 0 0,0 1 0 0 0,0 0 0 0 0,-1-1 0 0 0,1 0 1 0 0,-1 0-1 0 0,1 1 0 0 0,-1-2 0 0 0,0 1 0 0 0,1 0 1 0 0,-1 0-1 0 0,0-1 0 0 0,1 1 0 0 0,-1-1 112 0 0,-50-19-2528 0 0,25 7 1309 0 0</inkml:trace>
  <inkml:trace contextRef="#ctx0" brushRef="#br0" timeOffset="58190.805">23730 3942 1684 0 0,'35'-2'4095'0'0,"34"-6"-2419"0"0,32-2-1098 0 0,535-15-324 0 0,-632 25-269 0 0,0 0-1 0 0,0 0 1 0 0,0 0-1 0 0,0-1 1 0 0,0 0 0 0 0,0 1-1 0 0,0-2 1 0 0,0 1-1 0 0,0 0 1 0 0,-1-1-1 0 0,1 1 1 0 0,0-1-1 0 0,-1 0 1 0 0,1-1-1 0 0,-1 1 1 0 0,0 0-1 0 0,0-1 1 0 0,0 0-1 0 0,0 0 1 0 0,0 0-1 0 0,0 0 1 0 0,-1 0-1 0 0,0 0 1 0 0,1-1-1 0 0,-1 1 1 0 0,-1-1-1 0 0,1 0 1 0 0,0 1-1 0 0,-1-1 1 0 0,0 0-1 0 0,0 0 1 0 0,0 0-1 0 0,0 0 1 0 0,-1 0-1 0 0,1 0 1 0 0,-1 0-1 0 0,0 0 1 0 0,0 0-1 0 0,-1 0 1 0 0,1 0-1 0 0,-1 0 1 0 0,0 0 0 0 0,0 0-1 0 0,0-1 16 0 0,-86-121 691 0 0,85 128-675 0 0,0 0 0 0 0,-1-1 0 0 0,1 1-1 0 0,0 0 1 0 0,0 0 0 0 0,0 0-1 0 0,0 0 1 0 0,1 0 0 0 0,-1 1 0 0 0,0-1-1 0 0,1 0 1 0 0,0 1 0 0 0,-1-1-1 0 0,1 1 1 0 0,0 0 0 0 0,0-1 0 0 0,1 1-1 0 0,-1 0 1 0 0,1-1 0 0 0,-1 1-1 0 0,1 0 1 0 0,0 0 0 0 0,0 0 0 0 0,0-1-1 0 0,0 1 1 0 0,0 0 0 0 0,1 2-16 0 0,-3 10 97 0 0,-14 100 619 0 0,5-1 0 0 0,6 2 0 0 0,6 64-716 0 0,0-89 867 0 0,32-209-1085 0 0,49-82-279 0 0,-60 233 190 0 0,-14-12 295 0 0,-4-7 26 0 0,0 1 0 0 0,1-1 0 0 0,1 0 0 0 0,0 0-1 0 0,1-1 1 0 0,0 0 0 0 0,1 0 0 0 0,1 0-1 0 0,0-1 1 0 0,0-1 0 0 0,1 1 0 0 0,1-1-1 0 0,0-1 1 0 0,0 0 0 0 0,1-1 0 0 0,0 0 0 0 0,1-1-1 0 0,8 4-13 0 0,-5-6 22 0 0,0-2 0 0 0,0 0 0 0 0,0 0 0 0 0,1-2-1 0 0,-1 0 1 0 0,1 0 0 0 0,-1-2 0 0 0,1 0 0 0 0,0-1-1 0 0,-1-1 1 0 0,1 0 0 0 0,-1-1 0 0 0,0-1 0 0 0,1-1-1 0 0,-2 0 1 0 0,1-1 0 0 0,-1 0-22 0 0,-4 2-13 0 0,-1 0-1 0 0,0-1 0 0 0,-1 0 1 0 0,1-1-1 0 0,-1 0 1 0 0,0 0-1 0 0,-1-1 1 0 0,1 0-1 0 0,-1 0 1 0 0,-1-1-1 0 0,1 0 1 0 0,-1 0-1 0 0,-1-1 1 0 0,1 0-1 0 0,-2 0 1 0 0,1-1-1 0 0,-1 1 1 0 0,-1-1-1 0 0,0 0 1 0 0,0-1-1 0 0,-1 1 1 0 0,0-1-1 0 0,-1 1 1 0 0,0-1-1 0 0,0 0 1 0 0,-1-2 13 0 0,-4 6 1 0 0,0 0 0 0 0,0 0 0 0 0,-1 0 0 0 0,0 0 0 0 0,0 1 0 0 0,-1-1 0 0 0,1 1 0 0 0,-1 0 0 0 0,-1 1 0 0 0,1-1 0 0 0,-1 1 0 0 0,0 0 0 0 0,0 0 0 0 0,0 1 0 0 0,-1 0 0 0 0,0 0 0 0 0,0 0 0 0 0,0 1 0 0 0,0 0 0 0 0,0 0 0 0 0,-1 1 0 0 0,1 0 0 0 0,-1 0 0 0 0,1 1 0 0 0,-1 0 0 0 0,0 0 0 0 0,1 1 0 0 0,-1 0 0 0 0,0 1 0 0 0,0-1-1 0 0,-3 1 10 0 0,0 1 0 0 0,0 0 0 0 0,0 0 0 0 0,1 1 1 0 0,-1 0-1 0 0,1 1 0 0 0,-1 0 0 0 0,1 1 1 0 0,1 0-1 0 0,-1 0 0 0 0,1 1 0 0 0,0 1 0 0 0,0-1 1 0 0,1 1-1 0 0,-1 1 0 0 0,2 0 0 0 0,-1 0 0 0 0,1 0 1 0 0,0 1-1 0 0,1 0 0 0 0,0 0 0 0 0,1 1 0 0 0,-1 0 1 0 0,2 0-1 0 0,0 0 0 0 0,0 0 0 0 0,0 1 0 0 0,2-1 1 0 0,-1 1-1 0 0,1 0 0 0 0,1 0 0 0 0,0 0 0 0 0,0 0 1 0 0,1 0-1 0 0,1 0 0 0 0,0 0 0 0 0,0 0 0 0 0,1 0 1 0 0,0-1-1 0 0,1 1 0 0 0,1 0 0 0 0,-1-1 0 0 0,2 0 1 0 0,-1 0-1 0 0,1 0 0 0 0,1 0 0 0 0,0-1 0 0 0,0 0 1 0 0,1 0-1 0 0,0-1 0 0 0,0 0 0 0 0,1 0 0 0 0,6 5-10 0 0,-1-4-99 0 0,1-1 0 0 0,-1 0 0 0 0,1 0-1 0 0,1-2 1 0 0,0 0 0 0 0,0 0 0 0 0,0-2-1 0 0,0 1 1 0 0,1-2 0 0 0,0 0 0 0 0,-1-1 0 0 0,1-1-1 0 0,15 0 100 0 0,-17-5-46 0 0,1 0 0 0 0,-1 0-1 0 0,0-2 1 0 0,0 0-1 0 0,-1 0 1 0 0,0-1 0 0 0,0-1-1 0 0,-1 0 1 0 0,0-1 0 0 0,0 0-1 0 0,-1-1 1 0 0,0 0 0 0 0,-1-1-1 0 0,0 0 1 0 0,0 0 0 0 0,-1-1-1 0 0,-1-1 1 0 0,0 1-1 0 0,-1-1 1 0 0,0-1 0 0 0,-1 1-1 0 0,-1-1 1 0 0,2-6 46 0 0,-1 8 118 0 0,10 108 472 0 0,-15-96-556 0 0,0 0 0 0 0,-1-1-1 0 0,1 1 1 0 0,0 0-1 0 0,0-1 1 0 0,-1 1 0 0 0,1 0-1 0 0,0 0 1 0 0,0 0 0 0 0,0 0-1 0 0,-1 0 1 0 0,1 0 0 0 0,0 0-1 0 0,0 0 1 0 0,0 0 0 0 0,-1 0-1 0 0,1 1 1 0 0,0-1-1 0 0,0 0 1 0 0,0 0 0 0 0,-1 1-1 0 0,1-1 1 0 0,0 0 0 0 0,-1 1-1 0 0,1-1 1 0 0,0 1 0 0 0,-1-1-1 0 0,1 1 1 0 0,0-1 0 0 0,-1 1-1 0 0,1 0 1 0 0,-1-1-1 0 0,1 1 1 0 0,-1 0 0 0 0,1-1-1 0 0,-1 1 1 0 0,0 0 0 0 0,1 0-1 0 0,-1-1 1 0 0,0 1 0 0 0,0 0-1 0 0,1 0 1 0 0,-1-1 0 0 0,0 1-1 0 0,0 0 1 0 0,0 0-1 0 0,0 0 1 0 0,0 0 0 0 0,0-1-1 0 0,0 2-33 0 0,22-33 139 0 0,1 2-1 0 0,2 0 0 0 0,1 2 0 0 0,1 1 0 0 0,1 0 0 0 0,1 3 0 0 0,23-14-138 0 0,-47 36 8 0 0,-1 1 0 0 0,1 1 0 0 0,0-1 0 0 0,-1 1 0 0 0,1-1 0 0 0,-1 1 0 0 0,1 1-1 0 0,0-1 1 0 0,-1 1 0 0 0,0-1 0 0 0,1 1 0 0 0,-1 1 0 0 0,0-1 0 0 0,0 0 0 0 0,0 1 0 0 0,-1 0 0 0 0,1 0 0 0 0,-1 0-1 0 0,1 1 1 0 0,-1-1 0 0 0,0 1 0 0 0,0-1 0 0 0,-1 1 0 0 0,1 0 0 0 0,-1 0 0 0 0,1 0 0 0 0,-1 1 0 0 0,-1-1 0 0 0,1 0-1 0 0,-1 1 1 0 0,1-1 0 0 0,-1 2-8 0 0,8 11 14 0 0,53 143-1161 0 0,-50-46-4319 0 0,-42-52 1925 0 0,18-56 2441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0:3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426 207 1240 0 0,'-26'13'431'0'0,"1"1"0"0"0,0 1 0 0 0,1 1 0 0 0,1 1 1 0 0,1 1-1 0 0,0 1 0 0 0,2 1 0 0 0,0 1 0 0 0,1 0 0 0 0,1 2 0 0 0,1 0 0 0 0,1 1 0 0 0,1 1 0 0 0,-2 6-431 0 0,-2 7 300 0 0,1 2 1 0 0,2 0-1 0 0,1 0 0 0 0,3 2 0 0 0,1 0 0 0 0,2 0 0 0 0,2 0 0 0 0,2 1 0 0 0,0 38-300 0 0,6-57 51 0 0,0 0 0 0 0,2 0 0 0 0,1 0 0 0 0,0-1-1 0 0,2 1 1 0 0,1-1 0 0 0,0-1 0 0 0,2 1 0 0 0,1-1 0 0 0,0-1-1 0 0,2 0 1 0 0,0 0 0 0 0,2-1 0 0 0,0-1 0 0 0,1 0 0 0 0,0-1-1 0 0,2-1 1 0 0,7 5-51 0 0,-10-10-452 0 0,0 0 0 0 0,1-1 0 0 0,0-1 1 0 0,1-1-1 0 0,0 0 0 0 0,0-1 0 0 0,1-1 0 0 0,0 0 0 0 0,1-1 0 0 0,-1-1 0 0 0,1-1 0 0 0,0 0 0 0 0,0-1 0 0 0,0-2 0 0 0,12 1 452 0 0,8-5-1216 0 0,27-14 128 0 0</inkml:trace>
  <inkml:trace contextRef="#ctx0" brushRef="#br0" timeOffset="886.901">920 441 1568 0 0,'0'0'908'0'0,"0"0"-170"0"0,20-2 904 0 0,-18 1-1810 0 0,-3 2 250 0 0,1 0-1 0 0,0-1 1 0 0,0 1 0 0 0,0 0-1 0 0,0 0 1 0 0,0 0-1 0 0,0 0 1 0 0,0 0 0 0 0,0 0-1 0 0,0 0 1 0 0,1-1-1 0 0,-1 1 1 0 0,0 0-1 0 0,1 0 1 0 0,-1 0 0 0 0,0 0-1 0 0,1-1 1 0 0,-1 1-1 0 0,1 0 1 0 0,-1 0 0 0 0,1-1-1 0 0,-1 1 1 0 0,1 0-1 0 0,0-1 1 0 0,-1 1 0 0 0,1-1-1 0 0,0 1 1 0 0,0-1-1 0 0,-1 1 1 0 0,1-1 0 0 0,0 1-1 0 0,0-1 1 0 0,0 0-1 0 0,-1 1 1 0 0,1-1 0 0 0,0 0-1 0 0,0 0 1 0 0,0 0-1 0 0,0 0 1 0 0,0 1-1 0 0,0-1 1 0 0,-1 0 0 0 0,1-1-1 0 0,0 1 1 0 0,0 0-1 0 0,0 0 1 0 0,0 0 0 0 0,0 0-1 0 0,0-1 1 0 0,-1 1-1 0 0,1 0 1 0 0,0-1 0 0 0,0 1-1 0 0,0-1 1 0 0,-1 1-1 0 0,1-1 1 0 0,0 1 0 0 0,-1-1-1 0 0,1 0 1 0 0,0 1-1 0 0,-1-1 1 0 0,1 0 0 0 0,-1 1-1 0 0,1-1 1 0 0,-1 0-1 0 0,1 0 1 0 0,-1 0-82 0 0,-11 68 697 0 0,3 0 0 0 0,3 1 0 0 0,2 0 0 0 0,6 40-697 0 0,-2-13 294 0 0,13 97 264 0 0,-14-119 276 0 0,0-72-814 0 0,-4-49-1726 0 0,-46-246-7842 0 0,47 261 8425 0 0</inkml:trace>
  <inkml:trace contextRef="#ctx0" brushRef="#br0" timeOffset="1755.767">896 362 1448 0 0,'0'0'448'0'0,"0"0"-56"0"0,-42 15 4806 0 0,-2-14-3154 0 0,42-1-1972 0 0,2 0-34 0 0,-19-4 542 0 0,38-4-530 0 0,0 1 0 0 0,1 1-1 0 0,0 0 1 0 0,0 2-1 0 0,0 0 1 0 0,0 2 0 0 0,0 0-1 0 0,1 1 1 0 0,16 2-50 0 0,-24-2-1 0 0,1 2 1 0 0,0-1-1 0 0,-1 2 1 0 0,0 0-1 0 0,1 0 1 0 0,-1 1-1 0 0,0 1 1 0 0,0 0-1 0 0,-1 1 1 0 0,1 1-1 0 0,-1-1 1 0 0,0 2-1 0 0,0 0 1 0 0,-1 0-1 0 0,0 1 1 0 0,0 1-1 0 0,-1 0 1 0 0,0 0-1 0 0,-1 1 1 0 0,0 0-1 0 0,0 0 1 0 0,-1 1-1 0 0,-1 0 0 0 0,0 1 1 0 0,0 0-1 0 0,-1 0 1 0 0,0 0-1 0 0,-1 1 1 0 0,-1 0-1 0 0,0-1 1 0 0,-1 2-1 0 0,2 10 1 0 0,-8-9 33 0 0,-1-1-1 0 0,0 1 1 0 0,-1-1-1 0 0,-1 0 1 0 0,0 0-1 0 0,-1-1 1 0 0,-1 0-1 0 0,0 0 0 0 0,0-1 1 0 0,-1 1-1 0 0,-1-2 1 0 0,0 0-1 0 0,0 0 1 0 0,-2-1-1 0 0,1 0 1 0 0,-1-1-1 0 0,0 0 1 0 0,-1-1-1 0 0,0 0 1 0 0,0-1-1 0 0,-1 0 1 0 0,0-1-1 0 0,0-1 0 0 0,0-1 1 0 0,-1 0-1 0 0,-2 0-32 0 0,18-4 24 0 0,-1-1 0 0 0,0 1-1 0 0,0-1 1 0 0,0 0 0 0 0,0 1 0 0 0,0-1-1 0 0,0 1 1 0 0,0-1 0 0 0,0 1-1 0 0,0-1 1 0 0,0 0 0 0 0,0 1 0 0 0,0-1-1 0 0,0 1 1 0 0,0-1 0 0 0,-1 0-1 0 0,1 1 1 0 0,0-1 0 0 0,0 1-1 0 0,-1-1-23 0 0,14-2 0 0 0,0 0 0 0 0,0 0 0 0 0,0 1 0 0 0,0 1 0 0 0,1 0 0 0 0,-1 1 0 0 0,0 1 0 0 0,0 0 0 0 0,0 0 0 0 0,1 1 0 0 0,-1 1 0 0 0,-1 0 0 0 0,1 1 0 0 0,0 1 0 0 0,-1 0 0 0 0,0 0 0 0 0,0 1 0 0 0,-1 1 0 0 0,1 0 0 0 0,-1 0 0 0 0,-1 1 0 0 0,0 0 0 0 0,0 1 0 0 0,0 0 0 0 0,-1 1 0 0 0,-1 0 0 0 0,1 1 0 0 0,-2-1 0 0 0,1 1 0 0 0,-2 1 0 0 0,6 10 0 0 0,-10-16 2 0 0,-1-1 0 0 0,0 1 0 0 0,0-1 0 0 0,0 1 0 0 0,-1 0 0 0 0,0-1 0 0 0,0 1 0 0 0,0-1 0 0 0,0 1 0 0 0,-1 0 0 0 0,0-1 0 0 0,-1 1 0 0 0,1-1 0 0 0,-1 1 0 0 0,0-1 1 0 0,0 0-1 0 0,0 0 0 0 0,-1 0 0 0 0,0 0 0 0 0,0 0 0 0 0,0-1 0 0 0,-1 1 0 0 0,1-1 0 0 0,-1 0 0 0 0,0 0 0 0 0,0 0 0 0 0,-1 0 0 0 0,1-1 0 0 0,-1 0 0 0 0,0 0 0 0 0,0 0 0 0 0,0 0-2 0 0,-12 6-4 0 0,0 0 0 0 0,0-1 0 0 0,-1-1 0 0 0,0-1 0 0 0,0-1 0 0 0,-1 0 0 0 0,1-1 0 0 0,-1-1 0 0 0,-4 0 4 0 0,-139-21-870 0 0,156 16 687 0 0,1 1 0 0 0,0-1 1 0 0,0 0-1 0 0,0 0 0 0 0,0-1 0 0 0,0 0 0 0 0,1 1 0 0 0,-1-1 1 0 0,1-1-1 0 0,0 1 0 0 0,0-1 0 0 0,0 0 0 0 0,0 0 0 0 0,1 0 0 0 0,-1 0 1 0 0,1-1-1 0 0,0 1 0 0 0,0-1 0 0 0,1 0 0 0 0,-1 1 0 0 0,1-1 0 0 0,0-1 1 0 0,1 1-1 0 0,-1 0 0 0 0,1 0 0 0 0,0-1 0 0 0,0 1 0 0 0,1 0 1 0 0,-1-1 182 0 0,23-43-2423 0 0,-2 25 1249 0 0</inkml:trace>
  <inkml:trace contextRef="#ctx0" brushRef="#br0" timeOffset="2113.665">1643 855 1756 0 0,'-11'57'4084'0'0,"-29"191"528"0"0,40-242-4551 0 0,1-1 0 0 0,-1 0-1 0 0,1 0 1 0 0,0 0-1 0 0,0 0 1 0 0,1 0 0 0 0,-1 0-1 0 0,1 0 1 0 0,0 0 0 0 0,1 0-1 0 0,-1-1 1 0 0,1 1 0 0 0,0-1-1 0 0,0 0 1 0 0,0 0-1 0 0,0 0 1 0 0,1 0 0 0 0,0-1-1 0 0,0 1 1 0 0,0-1 0 0 0,0 0-1 0 0,0 0 1 0 0,1 0 0 0 0,-1-1-1 0 0,1 1 1 0 0,0-1-1 0 0,-1 0 1 0 0,1-1 0 0 0,0 1-1 0 0,0-1 1 0 0,1 0 0 0 0,-1 0-1 0 0,0 0 1 0 0,0-1-1 0 0,5 0-60 0 0,-4-3-285 0 0,1-1 0 0 0,-1 1-1 0 0,0-1 1 0 0,0-1 0 0 0,0 1-1 0 0,-1-1 1 0 0,0 0 0 0 0,0 0-1 0 0,0-1 1 0 0,0 1 0 0 0,-1-1-1 0 0,0 0 1 0 0,0 0 0 0 0,-1-1-1 0 0,0 1 1 0 0,0-1 0 0 0,0 0-1 0 0,-1 1 1 0 0,0-1 0 0 0,0 0-1 0 0,0 0 1 0 0,-1-1 0 0 0,-1 1-1 0 0,1 0 1 0 0,-1 0 0 0 0,0-1-1 0 0,0 1 1 0 0,-1 0 0 0 0,0 0-1 0 0,-1 0 1 0 0,0-2 285 0 0,-9-39-1057 0 0</inkml:trace>
  <inkml:trace contextRef="#ctx0" brushRef="#br0" timeOffset="2376.882">1659 597 2908 0 0,'-29'-35'7965'0'0,"5"6"-5874"0"0,-4 5-3377 0 0,26 25-3446 0 0,4 7 1400 0 0,3-7 2214 0 0</inkml:trace>
  <inkml:trace contextRef="#ctx0" brushRef="#br0" timeOffset="2826.886">1963 248 2240 0 0,'10'15'6991'0'0,"-3"91"-5878"0"0,34 771 4297 0 0,-23-588-4002 0 0,-57-367-10003 0 0,11-3 3266 0 0,24 61 4159 0 0</inkml:trace>
  <inkml:trace contextRef="#ctx0" brushRef="#br0" timeOffset="3386.869">2059 1352 1304 0 0,'9'-8'5592'0'0,"4"-46"-5217"0"0,-9 34 195 0 0,45-189 426 0 0,9 3 0 0 0,9 2 0 0 0,47-89-996 0 0,-51 216 591 0 0,-9 127-352 0 0,96 320 1328 0 0,5 36-539 0 0,-154-404-1116 0 0,0 1 0 0 0,0-1-1 0 0,0 1 1 0 0,-1-1 0 0 0,1 1 0 0 0,-1-1 0 0 0,1 1-1 0 0,-1 0 1 0 0,0-1 0 0 0,0 1 0 0 0,0 0 0 0 0,0-1-1 0 0,-1 1 1 0 0,1 0 0 0 0,-1-1 0 0 0,1 1 0 0 0,-1-1-1 0 0,0 1 1 0 0,0-1 0 0 0,0 1 0 0 0,0-1 0 0 0,-1 0-1 0 0,1 1 1 0 0,-1-1 0 0 0,1 0 0 0 0,-1 0 0 0 0,-2 2 88 0 0,-71 15-6058 0 0,10-34 3763 0 0,33 2 1239 0 0</inkml:trace>
  <inkml:trace contextRef="#ctx0" brushRef="#br0" timeOffset="3635.515">2184 786 2572 0 0,'-12'-4'4289'0'0,"28"5"-1647"0"0,1 0-2325 0 0,212-11 2013 0 0,-109 1-2179 0 0,-78 9-1229 0 0,0-3-1 0 0,0-1 1 0 0,0-2-1 0 0,-1-2 0 0 0,0-2 1 0 0,-1-1-1 0 0,37-16 1079 0 0,-45 9-1199 0 0,-6-3 19 0 0</inkml:trace>
  <inkml:trace contextRef="#ctx0" brushRef="#br0" timeOffset="3886.637">3347 0 3656 0 0,'9'3'279'0'0,"0"-1"0"0"0,0 1-1 0 0,-1 1 1 0 0,0 0 0 0 0,1 0-1 0 0,-2 1 1 0 0,1-1 0 0 0,0 2-1 0 0,-1-1 1 0 0,0 1-1 0 0,0 0 1 0 0,-1 1 0 0 0,0 0-1 0 0,0 0 1 0 0,0 0 0 0 0,-1 0-1 0 0,0 1 1 0 0,0 0 0 0 0,2 7-279 0 0,-6-13 35 0 0,42 68 544 0 0,-3 3 0 0 0,-3 1 1 0 0,-3 1-1 0 0,-4 3 0 0 0,13 52-579 0 0,-27-71 182 0 0,-2 0-1 0 0,-4 2 1 0 0,-1-1 0 0 0,-1 59-182 0 0,-13-48-77 0 0,-3-36-135 0 0,-1 0 1 0 0,-2 0-1 0 0,-1-1 1 0 0,-2-1-1 0 0,-1 0 1 0 0,-2-1-1 0 0,-16 24 212 0 0,4-18-734 0 0,-1-1-1 0 0,-2-2 1 0 0,-2-1-1 0 0,-1-2 1 0 0,-1-1-1 0 0,-2-2 1 0 0,-1-1 0 0 0,-1-2-1 0 0,-1-2 1 0 0,-2-2-1 0 0,-11 3 735 0 0,-31 12-1276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0:3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145 186 1088 0 0,'0'0'593'0'0,"0"0"8"0"0,0 0-75 0 0,0 0-108 0 0,0-10 176 0 0,0 4 4761 0 0,-6 115-4144 0 0,-20 542 1223 0 0,52-372-1618 0 0,-21-224-377 0 0,-35-188-7075 0 0,13 31 2645 0 0,9 63 2783 0 0</inkml:trace>
  <inkml:trace contextRef="#ctx0" brushRef="#br0" timeOffset="293.692">1 104 2372 0 0,'8'-10'154'0'0,"1"1"0"0"0,0 0-1 0 0,1 1 1 0 0,0 0 0 0 0,0 0-1 0 0,1 1 1 0 0,0 1 0 0 0,0 0-1 0 0,1 0 1 0 0,0 1 0 0 0,0 0-1 0 0,0 1 1 0 0,0 1 0 0 0,1 0-1 0 0,-1 0 1 0 0,1 2-1 0 0,0-1 1 0 0,-1 2 0 0 0,1-1-1 0 0,0 2 1 0 0,0 0 0 0 0,-1 0-1 0 0,1 1 1 0 0,0 1 0 0 0,-1 0-1 0 0,0 0 1 0 0,0 2 0 0 0,0-1-1 0 0,0 2 1 0 0,-1-1 0 0 0,1 2-1 0 0,-1-1 1 0 0,-1 1 0 0 0,0 1-1 0 0,0 0 1 0 0,0 1 0 0 0,-1 0-1 0 0,5 5-153 0 0,-3-4 89 0 0,1-1 0 0 0,-2 2 0 0 0,1 0 0 0 0,-1 0 0 0 0,-1 1-1 0 0,0 0 1 0 0,-1 0 0 0 0,0 1 0 0 0,-1 0 0 0 0,0 0-1 0 0,-1 1 1 0 0,-1 0 0 0 0,0 0 0 0 0,-1 0 0 0 0,0 1 0 0 0,-1 0-1 0 0,-1-1 1 0 0,0 5-89 0 0,-5-6 48 0 0,0-1-1 0 0,-1 1 0 0 0,-1-1 1 0 0,1 0-1 0 0,-2 0 1 0 0,0 0-1 0 0,0-1 0 0 0,-1 0 1 0 0,-1 0-1 0 0,0-1 1 0 0,0 0-1 0 0,-1 0 0 0 0,0-1 1 0 0,0 0-1 0 0,-1 0 0 0 0,-1-1 1 0 0,1-1-1 0 0,-1 0 1 0 0,-1 0-1 0 0,1-1 0 0 0,-1 0 1 0 0,0-1-1 0 0,0-1 1 0 0,-1 0-1 0 0,-2 0-47 0 0,-126 13-1595 0 0,135-17 1317 0 0,0-1-1 0 0,0 1 0 0 0,0-1 1 0 0,1 0-1 0 0,-1-1 0 0 0,0 1 1 0 0,0-1-1 0 0,1 0 0 0 0,-1-1 1 0 0,1 1-1 0 0,0-1 1 0 0,0 0-1 0 0,0-1 0 0 0,0 1 1 0 0,0-1-1 0 0,1 0 0 0 0,-1 0 1 0 0,1 0-1 0 0,0-1 0 0 0,1 1 1 0 0,-1-1-1 0 0,1 0 1 0 0,0 0-1 0 0,-2-5 279 0 0,3-8-1101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0:4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77 1672 0 0,'-3'0'791'0'0,"-27"-13"235"0"0,-14-4 4342 0 0,249 17-1885 0 0,507 11-1391 0 0,-149 1-1418 0 0,-563-12-742 0 0,-1 0-1 0 0,0 0 1 0 0,0-1 0 0 0,0 1 0 0 0,1 0-1 0 0,-1 0 1 0 0,0 0 0 0 0,0-1-1 0 0,1 1 1 0 0,-1-1 0 0 0,0 1 0 0 0,1 0-1 0 0,-1-1 1 0 0,1 1 0 0 0,-1-1-1 0 0,0 1 1 0 0,1-1 0 0 0,-1 0 0 0 0,1 1-1 0 0,-1-1 1 0 0,1 1 0 0 0,-1-1-1 0 0,1 0 1 0 0,0 1 0 0 0,-1-1 0 0 0,1 0-1 0 0,0 0 1 0 0,0 1 0 0 0,-1-1-1 0 0,1 0 1 0 0,0 0 0 0 0,0 0 0 0 0,0 1-1 0 0,0-1 1 0 0,0 0 0 0 0,0 0-1 0 0,0 1 1 0 0,0-1 0 0 0,0 0 0 0 0,1 0-1 0 0,-1 0 1 0 0,0 1 0 0 0,0-1-1 0 0,1 0 1 0 0,-1 1 0 0 0,0-1 0 0 0,1 0-1 0 0,-1 1 1 0 0,1-1 0 0 0,-1 0-1 0 0,1 1 1 0 0,-1-1 0 0 0,1 1 0 0 0,-1-1-1 0 0,1 1 1 0 0,0-1 0 0 0,-1 1-1 0 0,1-1 1 0 0,0 1 0 0 0,-1 0 0 0 0,1-1-1 0 0,0 1 1 0 0,0 0 0 0 0,-1-1-1 0 0,1 1 1 0 0,0 0 0 0 0,0 0 0 0 0,-1 0-1 0 0,2 0 69 0 0,-160-30-6969 0 0,117 27 5796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0:42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2480 0 0,'-1'1'92'0'0,"0"0"1"0"0,1 0-1 0 0,-1 1 0 0 0,1-1 0 0 0,-1 0 0 0 0,1 0 1 0 0,-1 0-1 0 0,1 0 0 0 0,0 0 0 0 0,-1 1 0 0 0,1-1 1 0 0,0 0-1 0 0,0 0 0 0 0,0 1 0 0 0,0-1 0 0 0,0 0 1 0 0,0 0-1 0 0,1 0 0 0 0,-1 1 0 0 0,0-1 0 0 0,1 0 1 0 0,-1 0-1 0 0,0 0 0 0 0,1 0 0 0 0,0 0 0 0 0,-1 0 1 0 0,1 0-1 0 0,0 0 0 0 0,-1 0 0 0 0,1 0 0 0 0,0 0 1 0 0,0 0-1 0 0,0 0 0 0 0,0 0 0 0 0,0 0 0 0 0,0-1 1 0 0,0 1-1 0 0,0-1 0 0 0,0 1 0 0 0,0 0 0 0 0,0-1 1 0 0,0 0-1 0 0,0 1 0 0 0,0-1 0 0 0,1 0 0 0 0,-1 1 1 0 0,0-1-1 0 0,0 0 0 0 0,0 0 0 0 0,1 0 0 0 0,-1 0 1 0 0,0 0-93 0 0,71 16 1441 0 0,-72-16-1390 0 0,506 10 5377 0 0,30-10-4008 0 0,-536-1-1497 0 0,0 1 0 0 0,0 0 0 0 0,-1-1 0 0 0,1 1 0 0 0,0-1 0 0 0,0 1 0 0 0,0 0 0 0 0,0-1 0 0 0,0 1 0 0 0,0-1 0 0 0,0 1 0 0 0,0-1 0 0 0,0 1 0 0 0,0-1 0 0 0,0 1 0 0 0,0 0 0 0 0,0-1-1 0 0,0 1 1 0 0,0-1 0 0 0,0 1 0 0 0,1-1 0 0 0,-1 1 0 0 0,0 0 0 0 0,0-1 0 0 0,0 1 0 0 0,1-1 0 0 0,-1 1 0 0 0,0 0 0 0 0,0-1 0 0 0,1 1 0 0 0,-1 0 0 0 0,0-1 0 0 0,1 1 0 0 0,-1 0 0 0 0,1 0-1 0 0,-1-1 1 0 0,0 1 0 0 0,1 0 0 0 0,-1 0 0 0 0,1 0 0 0 0,-1 0 0 0 0,1-1 77 0 0,-214-38-8756 0 0,168 29 7633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0:4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429 134 1964 0 0,'-58'-5'3715'0'0,"-58"105"-2042"0"0,82-54-1277 0 0,2 0 0 0 0,2 3-1 0 0,3 0 1 0 0,1 2 0 0 0,3 0 0 0 0,1 2-1 0 0,-8 37-395 0 0,22-64 172 0 0,2 1 0 0 0,0-1 0 0 0,2 2-1 0 0,1-1 1 0 0,1 0 0 0 0,1 1 0 0 0,1-1 0 0 0,2 1-1 0 0,1 5-171 0 0,2-8 28 0 0,0 0-1 0 0,2 0 0 0 0,0 0 0 0 0,2-1 0 0 0,0 0 0 0 0,2 0 0 0 0,1-1 0 0 0,1-1 0 0 0,0 0 1 0 0,2-1-1 0 0,1 0 0 0 0,3 3-27 0 0,0-6-510 0 0,1-1 0 0 0,0-1 0 0 0,1 0 0 0 0,0-2 0 0 0,2 0-1 0 0,-1-2 1 0 0,2 0 0 0 0,-1-2 0 0 0,1-1 0 0 0,1 0 0 0 0,0-2 0 0 0,0-1 0 0 0,1-1 0 0 0,-1-1 0 0 0,1-1 0 0 0,23 0 510 0 0,-9-7-1236 0 0,27-13-69 0 0</inkml:trace>
  <inkml:trace contextRef="#ctx0" brushRef="#br0" timeOffset="991.242">793 395 1532 0 0,'41'-94'4214'0'0,"-6"35"64"0"0,-35 116-3548 0 0,-15 92-575 0 0,15-81 93 0 0,-2-27-112 0 0,2-1 0 0 0,1 1 0 0 0,3-1 0 0 0,1 0 0 0 0,2 0-1 0 0,10 33-135 0 0,18 51-159 0 0,-35-123-163 0 0,-13-16-5378 0 0,-5-19 3481 0 0,11 12 1019 0 0</inkml:trace>
  <inkml:trace contextRef="#ctx0" brushRef="#br0" timeOffset="1615.155">859 422 1644 0 0,'-3'-3'152'0'0,"0"-1"0"0"0,0 1 0 0 0,0 0 0 0 0,0-1 0 0 0,1 1 0 0 0,-1-1 0 0 0,1 0 0 0 0,0 0 0 0 0,0 0 0 0 0,1 0 0 0 0,-1 0 0 0 0,1-1-1 0 0,0 1 1 0 0,0 0 0 0 0,0-1 0 0 0,1 1 0 0 0,0 0 0 0 0,-1-1 0 0 0,1 1 0 0 0,1-1 0 0 0,-1 1 0 0 0,1 0 0 0 0,0-1 0 0 0,0 1 0 0 0,0 0 0 0 0,0-1 0 0 0,1 1 0 0 0,-1 0 0 0 0,1 0 0 0 0,0 0 0 0 0,1 0-152 0 0,3-3 88 0 0,1 0 1 0 0,-1 1 0 0 0,1 0 0 0 0,1 0-1 0 0,-1 1 1 0 0,1 0 0 0 0,0 0 0 0 0,0 1 0 0 0,0 0-1 0 0,1 0 1 0 0,-1 1 0 0 0,1 0 0 0 0,0 0 0 0 0,0 1-1 0 0,0 0 1 0 0,0 1 0 0 0,0 0 0 0 0,0 1-1 0 0,7 0-88 0 0,-9 0 21 0 0,0 0 0 0 0,-1 1 0 0 0,0 0 0 0 0,1 1 1 0 0,-1-1-1 0 0,0 1 0 0 0,1 1 0 0 0,-1-1 0 0 0,0 1 0 0 0,-1 0 0 0 0,1 0 0 0 0,0 0 0 0 0,-1 1 0 0 0,0 0 0 0 0,0 0 0 0 0,0 1 0 0 0,0-1 0 0 0,-1 1 0 0 0,1 0 0 0 0,-1 0 0 0 0,-1 1 0 0 0,1-1 0 0 0,-1 1 0 0 0,0 0 0 0 0,0-1 0 0 0,0 1 0 0 0,0 4-21 0 0,30 176 176 0 0,-36-169-126 0 0,-1-1-1 0 0,0 0 1 0 0,-1 0-1 0 0,-1 0 1 0 0,0-1-1 0 0,-2 0 1 0 0,1 0 0 0 0,-2-1-1 0 0,0 0 1 0 0,0 0-1 0 0,-2-1 1 0 0,-7 7-50 0 0,18-19 16 0 0,-1-1 1 0 0,1 1-1 0 0,-1-1 1 0 0,1 1 0 0 0,-1 0-1 0 0,1-1 1 0 0,-1 1 0 0 0,1 0-1 0 0,-1-1 1 0 0,1 1 0 0 0,0 0-1 0 0,-1-1 1 0 0,1 1 0 0 0,0 0-1 0 0,0 0 1 0 0,-1-1 0 0 0,1 1-1 0 0,0 0 1 0 0,0 0 0 0 0,0-1-1 0 0,0 1 1 0 0,0 0 0 0 0,0 0-1 0 0,0 0 1 0 0,1-1 0 0 0,-1 1-1 0 0,0 0 1 0 0,0 0 0 0 0,0-1-1 0 0,1 1 1 0 0,-1 0-1 0 0,0-1 1 0 0,1 1 0 0 0,-1 0-1 0 0,1-1 1 0 0,-1 1 0 0 0,1 0-1 0 0,-1-1 1 0 0,1 1 0 0 0,-1-1-1 0 0,1 1 1 0 0,0-1 0 0 0,-1 1-1 0 0,1-1 1 0 0,-1 0 0 0 0,1 1-1 0 0,0-1 1 0 0,0 0 0 0 0,-1 1-1 0 0,1-1 1 0 0,0 0 0 0 0,0 0-1 0 0,-1 0 1 0 0,1 1 0 0 0,0-1-1 0 0,0 0 1 0 0,0 0-17 0 0,62 5 95 0 0,-39-4 7 0 0,-15-2-84 0 0,-1 1 0 0 0,1 0 0 0 0,0 0 1 0 0,-1 1-1 0 0,1 0 0 0 0,0 1 0 0 0,-1 0 1 0 0,1 0-1 0 0,-1 1 0 0 0,0 0 0 0 0,0 0 1 0 0,0 1-1 0 0,0 0 0 0 0,-1 0 0 0 0,1 1 1 0 0,-1 0-1 0 0,0 1 0 0 0,-1-1 0 0 0,1 1 1 0 0,-1 0-1 0 0,0 1 0 0 0,-1 0 0 0 0,1 0 1 0 0,-1 0-1 0 0,-1 0 0 0 0,1 1 0 0 0,-1-1 1 0 0,-1 1-1 0 0,1 0 0 0 0,1 8-18 0 0,-9-8 32 0 0,0 1 0 0 0,0-1 0 0 0,0 0 0 0 0,-1 0 0 0 0,-1-1 0 0 0,1 1 0 0 0,-1-1 0 0 0,0 0 0 0 0,-1-1 0 0 0,1 0 0 0 0,-1 0 0 0 0,-1 0 1 0 0,1-1-1 0 0,-1 0 0 0 0,0 0 0 0 0,0-1 0 0 0,0 0 0 0 0,-1 0 0 0 0,-5 1-32 0 0,-6 3-80 0 0,-1 0 1 0 0,-1-1-1 0 0,1-2 1 0 0,-1 0 0 0 0,0-1-1 0 0,-1-1 1 0 0,1-2-1 0 0,-13 0 80 0 0,33-1-125 0 0,-1 0-1 0 0,1 0 1 0 0,0-1-1 0 0,0 1 1 0 0,-1-1-1 0 0,1 0 0 0 0,0 0 1 0 0,0 1-1 0 0,0-1 1 0 0,0-1-1 0 0,0 1 1 0 0,0 0-1 0 0,0 0 1 0 0,0-1-1 0 0,0 1 1 0 0,1-1-1 0 0,-1 1 0 0 0,0-1 1 0 0,1 0-1 0 0,-1 0 1 0 0,1 0-1 0 0,0 0 1 0 0,0 0-1 0 0,0 0 1 0 0,0 0-1 0 0,0 0 0 0 0,0 0 1 0 0,0-1-1 0 0,1 1 1 0 0,-1 0-1 0 0,1 0 1 0 0,0-1-1 0 0,0 1 1 0 0,-1 0-1 0 0,1-1 1 0 0,1 1-1 0 0,-1 0 0 0 0,0 0 1 0 0,1-1-1 0 0,-1 1 1 0 0,1 0-1 0 0,-1 0 1 0 0,1-1-1 0 0,0 1 1 0 0,0 0-1 0 0,0 0 1 0 0,0 0-1 0 0,1 0 0 0 0,-1 0 1 0 0,0 0-1 0 0,1 1 1 0 0,0-1 125 0 0,16-22-1176 0 0,-1 3-10 0 0</inkml:trace>
  <inkml:trace contextRef="#ctx0" brushRef="#br0" timeOffset="1958.045">1518 660 1712 0 0,'-4'14'6416'0'0,"2"62"-4899"0"0,2-74-1288 0 0,-1 7-126 0 0,1 0-1 0 0,1 0 0 0 0,-1 0 1 0 0,2-1-1 0 0,-1 1 1 0 0,1 0-1 0 0,0-1 0 0 0,1 1 1 0 0,0-1-1 0 0,0 1 1 0 0,1-1-1 0 0,0 0 0 0 0,0-1 1 0 0,1 1-1 0 0,0-1 1 0 0,1 0-1 0 0,-1 0-102 0 0,-16-18-4999 0 0,-23-28 2011 0 0,17 19 1812 0 0</inkml:trace>
  <inkml:trace contextRef="#ctx0" brushRef="#br0" timeOffset="2254.654">1477 483 3088 0 0,'17'1'5390'0'0,"-17"-18"-1588"0"0,-9 2-1974 0 0,6-23-12522 0 0,10 34 9464 0 0</inkml:trace>
  <inkml:trace contextRef="#ctx0" brushRef="#br0" timeOffset="2549.617">2016 0 2604 0 0,'64'31'3844'0'0,"-25"5"-3517"0"0,-1 1 0 0 0,-2 2 1 0 0,-2 2-1 0 0,-1 1 0 0 0,-3 2 0 0 0,-1 0 0 0 0,-2 2 1 0 0,-3 2-1 0 0,5 14-327 0 0,-16-41 99 0 0,-2 1 0 0 0,0 1 0 0 0,-1 0 1 0 0,-2 0-1 0 0,0 1 0 0 0,-1 0 0 0 0,-2 0 0 0 0,0 1 0 0 0,-2 0 1 0 0,0 0-1 0 0,-2-1 0 0 0,-1 1 0 0 0,-1 0 0 0 0,-1 0 0 0 0,-1 0 1 0 0,-1 0-1 0 0,-2-1 0 0 0,0 0 0 0 0,-1 0 0 0 0,-2 0 1 0 0,0-1-1 0 0,-1-1 0 0 0,-2 1 0 0 0,-13 19-99 0 0,10-23-96 0 0,-1 0 0 0 0,-1-1-1 0 0,-1 0 1 0 0,-1-2 0 0 0,0 0 0 0 0,-1-1-1 0 0,0-1 1 0 0,-1-1 0 0 0,-1 0 0 0 0,0-2-1 0 0,-1-1 1 0 0,0 0 0 0 0,0-2 0 0 0,-1-1-1 0 0,0-1 1 0 0,0 0 0 0 0,-22 0 96 0 0,39-5-293 0 0,-1-1 0 0 0,0-1 1 0 0,0 1-1 0 0,1-1 0 0 0,-1 0 0 0 0,0-1 1 0 0,1 0-1 0 0,0 0 0 0 0,-1-1 0 0 0,1 0 1 0 0,0 0-1 0 0,0-1 0 0 0,0 1 0 0 0,1-2 1 0 0,0 1-1 0 0,-1-1 0 0 0,1 0 0 0 0,1 0 1 0 0,-1 0-1 0 0,1-1 0 0 0,0 0 0 0 0,0 0 1 0 0,1 0-1 0 0,-1-2 293 0 0,-9-22-1399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8:4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61 487 1132 0 0,'-18'23'4853'0'0,"-1"-55"-3882"0"0,-5-176-692 0 0,24 188-275 0 0,2 4 4 0 0,0 0 0 0 0,1 0 0 0 0,1 0 0 0 0,0 0 0 0 0,1 0 0 0 0,1 1 0 0 0,0 0 0 0 0,1 0 0 0 0,1 1 1 0 0,0 0-1 0 0,1 0 0 0 0,1 1 0 0 0,0 0 0 0 0,0 1 0 0 0,2 0-8 0 0,-10 10-1 0 0,0 0 1 0 0,0 1-1 0 0,0-1 1 0 0,0 1-1 0 0,1-1 1 0 0,-1 1-1 0 0,0 0 1 0 0,1 0-1 0 0,-1 0 1 0 0,1 1-1 0 0,0-1 0 0 0,-1 0 1 0 0,1 1-1 0 0,0 0 1 0 0,-1-1-1 0 0,1 1 1 0 0,0 0-1 0 0,-1 1 1 0 0,1-1-1 0 0,-1 0 0 0 0,1 1 1 0 0,0-1-1 0 0,-1 1 1 0 0,1 0-1 0 0,-1 0 1 0 0,1 0-1 0 0,-1 0 1 0 0,0 0-1 0 0,1 1 0 0 0,-1-1 1 0 0,0 1-1 0 0,0 0 1 0 0,0-1-1 0 0,0 1 1 0 0,0 0-1 0 0,0 0 1 0 0,-1 0-1 0 0,1 0 1 0 0,0 0-1 0 0,-1 1 0 0 0,1 0 1 0 0,46 101 40 0 0,37 320-1611 0 0,-79-378-957 0 0,-3-25 1266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0:44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50 262 1532 0 0,'0'0'412'0'0,"0"0"-40"0"0,1-21 735 0 0,12-41 4199 0 0,-13 62-5046 0 0,0 0 4 0 0,0 0-3 0 0,0 0-48 0 0,0 0 5 0 0,0 0-11 0 0,0 0-11 0 0,0 0-14 0 0,0 0-38 0 0,0 0-30 0 0,0 0 14 0 0,0 0-26 0 0,0 0-21 0 0,5-7-2 0 0,-35 276 156 0 0,50 39 861 0 0,4-110 374 0 0,-24-196-1382 0 0,0-2-52 0 0,0 0-13 0 0,0 0 2 0 0,11 16-727 0 0,-51-66-5273 0 0,-4-35 1203 0 0,34 61 3578 0 0</inkml:trace>
  <inkml:trace contextRef="#ctx0" brushRef="#br0" timeOffset="402.398">86 128 1700 0 0,'65'-79'4756'0'0,"-56"73"-4578"0"0,0 0 0 0 0,1 0-1 0 0,-1 1 1 0 0,1 1 0 0 0,0 0 0 0 0,0 0 0 0 0,1 1 0 0 0,-1 0 0 0 0,1 0 0 0 0,0 2-1 0 0,-1-1 1 0 0,1 1 0 0 0,1 1-178 0 0,-3 3 54 0 0,0 1-1 0 0,0 0 0 0 0,0 1 1 0 0,-1 0-1 0 0,1 0 1 0 0,-1 1-1 0 0,0 0 0 0 0,-1 0 1 0 0,0 1-1 0 0,0 0 1 0 0,0 0-1 0 0,-1 1 0 0 0,0-1 1 0 0,0 2-1 0 0,-1-1 1 0 0,0 0-1 0 0,-1 1 1 0 0,0 0-1 0 0,0 0 0 0 0,0 1 1 0 0,-2-1-1 0 0,1 0 1 0 0,-1 1-1 0 0,0 0 0 0 0,-1 0 1 0 0,0-1-1 0 0,-1 1 1 0 0,0 4-54 0 0,3 2 63 0 0,0-1 0 0 0,-1 1 0 0 0,-1 0 0 0 0,-1-1 0 0 0,0 1 0 0 0,-1 0 1 0 0,0 0-1 0 0,-1-1 0 0 0,-1 1 0 0 0,-1-1 0 0 0,0 0 0 0 0,-1 0 1 0 0,0 0-1 0 0,-2 0 0 0 0,1-1 0 0 0,-2 0 0 0 0,0-1 0 0 0,-1 1 0 0 0,0-2 1 0 0,0 1-1 0 0,-2-1 0 0 0,1-1 0 0 0,-2 0 0 0 0,1 0 0 0 0,-2-1 0 0 0,1 0 1 0 0,-1-2-1 0 0,-13 8-63 0 0,-24 0-579 0 0,29-14-2341 0 0,21-26-218 0 0,33-15 576 0 0,-11 22 1485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0:49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65 453 1460 0 0,'4'-13'2372'0'0,"5"-13"2133"0"0,-8 41-2802 0 0,-22 373 1091 0 0,74-135-1493 0 0,-34-188-956 0 0,-28-76-1013 0 0,0 1 1 0 0,1-2-1 0 0,1 1 1 0 0,0-1-1 0 0,0 0 1 0 0,2 0-1 0 0,-1-1 1 0 0,1 0-1 0 0,1 0 0 0 0,0 0 1 0 0,1 0-1 0 0,1-1 1 0 0,0 1-1 0 0,0-1 1 0 0,2 1-1 0 0,-1-1 1 0 0,2-4 667 0 0,-2-22-1176 0 0</inkml:trace>
  <inkml:trace contextRef="#ctx0" brushRef="#br0" timeOffset="280.808">95 330 888 0 0,'-2'-16'1707'0'0,"1"15"-1558"0"0,0-1 1 0 0,1 0-1 0 0,-1 0 0 0 0,1 0 0 0 0,-1 0 0 0 0,1 0 1 0 0,0 0-1 0 0,0 0 0 0 0,0 0 0 0 0,0 0 0 0 0,0 0 0 0 0,0 0 1 0 0,1 0-1 0 0,-1 0 0 0 0,1 0 0 0 0,-1 0 0 0 0,1 1 1 0 0,0-1-1 0 0,0 0 0 0 0,0 0 0 0 0,0 0 0 0 0,0 1 0 0 0,0-1 1 0 0,0 1-1 0 0,0-1 0 0 0,1 1 0 0 0,-1-1 0 0 0,1 1 0 0 0,-1 0 1 0 0,1-1-1 0 0,0 1 0 0 0,-1 0 0 0 0,1 0 0 0 0,2 0-149 0 0,5-4 76 0 0,1 1 0 0 0,0 0 0 0 0,0 1 1 0 0,0 0-1 0 0,1 1 0 0 0,-1 0 0 0 0,1 0 0 0 0,0 1 0 0 0,-1 1 0 0 0,1 0 0 0 0,0 0 0 0 0,-1 1 0 0 0,1 1 0 0 0,-1-1 0 0 0,1 2 0 0 0,-1-1 0 0 0,0 1 0 0 0,0 1 0 0 0,0 0 0 0 0,0 1 0 0 0,-1-1 0 0 0,1 2 0 0 0,-1-1 0 0 0,-1 2 0 0 0,1-1 0 0 0,-1 1 0 0 0,0 0 0 0 0,-1 0 0 0 0,1 1 1 0 0,-1 0-1 0 0,-1 1 0 0 0,0 0 0 0 0,0 0 0 0 0,-1 0 0 0 0,0 0 0 0 0,0 1 0 0 0,-1 0 0 0 0,0 0 0 0 0,-1 0 0 0 0,0 0 0 0 0,-1 1 0 0 0,0-1 0 0 0,0 3-76 0 0,-2-1 11 0 0,-1 1-1 0 0,0 0 1 0 0,-1 0 0 0 0,-1-1-1 0 0,1 1 1 0 0,-2-1 0 0 0,0 0 0 0 0,0 0-1 0 0,-2 0 1 0 0,1-1 0 0 0,-1 1-1 0 0,-1-1 1 0 0,0-1 0 0 0,0 1-1 0 0,-1-1 1 0 0,0-1 0 0 0,-1 1-1 0 0,0-1 1 0 0,-1-1 0 0 0,0 0-1 0 0,0 0 1 0 0,-1-1 0 0 0,1 0 0 0 0,-2-1-1 0 0,1 0 1 0 0,-1-1 0 0 0,0 0-1 0 0,0-1 1 0 0,0 0 0 0 0,-4 0-11 0 0,6 0-252 0 0,0 1 0 0 0,0-2 1 0 0,0 0-1 0 0,0 0 0 0 0,0 0 1 0 0,-1-2-1 0 0,1 1 0 0 0,0-1 1 0 0,-1-1-1 0 0,0 0 0 0 0,1 0 1 0 0,-1-1-1 0 0,1 0 0 0 0,-1-1 1 0 0,1 0-1 0 0,0-1 0 0 0,0 0 1 0 0,0-1-1 0 0,0 0 0 0 0,1 0 1 0 0,-3-2 251 0 0,1-19-2463 0 0,11 15 1245 0 0</inkml:trace>
  <inkml:trace contextRef="#ctx0" brushRef="#br0" timeOffset="590.104">1033 331 2156 0 0,'-30'13'424'0'0,"1"1"-1"0"0,1 1 1 0 0,1 1-1 0 0,0 2 0 0 0,1 0 1 0 0,1 2-1 0 0,0 1 1 0 0,2 1-1 0 0,1 1 1 0 0,0 1-1 0 0,2 1 1 0 0,1 0-1 0 0,1 2 1 0 0,1 0-1 0 0,1 1 0 0 0,1 1 1 0 0,-6 21-424 0 0,15-38 94 0 0,1 1 0 0 0,0 0 1 0 0,1 0-1 0 0,0 0 0 0 0,1 1 1 0 0,1-1-1 0 0,0 1 0 0 0,0 0 1 0 0,2 0-1 0 0,0-1 0 0 0,0 1 1 0 0,2 0-1 0 0,1 8-94 0 0,0-8-59 0 0,1 1 0 0 0,1-1 0 0 0,0 0 1 0 0,1-1-1 0 0,0 1 0 0 0,1-1 0 0 0,0 0 0 0 0,1-1 0 0 0,1 0 1 0 0,0 0-1 0 0,1-1 0 0 0,0 0 0 0 0,1-1 0 0 0,0 0 0 0 0,0 0 1 0 0,1-1-1 0 0,12 7 59 0 0,-11-9-598 0 0,1 1 1 0 0,0-2-1 0 0,1 0 1 0 0,-1-1 0 0 0,1 0-1 0 0,0-1 1 0 0,1-1-1 0 0,-1 0 1 0 0,0-1-1 0 0,1-1 1 0 0,8 0 597 0 0,-1-1-1265 0 0</inkml:trace>
  <inkml:trace contextRef="#ctx0" brushRef="#br0" timeOffset="2064.368">1425 453 1248 0 0,'0'0'495'0'0,"0"0"-60"0"0,0 0-60 0 0,0 0-23 0 0,16-3 2066 0 0,-3-9 650 0 0,-10 12-2889 0 0,-3 0 15 0 0,0 0-29 0 0,0 0-6 0 0,0 0 9 0 0,0 0-20 0 0,0 0-18 0 0,0 0 11 0 0,0 0-16 0 0,0 0-49 0 0,0 0 16 0 0,0 0 6 0 0,0 0-42 0 0,0 0 6 0 0,0 0 54 0 0,0 0-26 0 0,0 0-26 0 0,0 0-8 0 0,0 0 22 0 0,0 0 12 0 0,0 0-20 0 0,0 0-29 0 0,0 0 25 0 0,0 0 9 0 0,0 0-24 0 0,0 0 7 0 0,0 0-1 0 0,0 0 9 0 0,0 0-6 0 0,0 0-2 0 0,0 0-16 0 0,0 0 3 0 0,0 0 16 0 0,0 0-30 0 0,0 0-6 0 0,0 0 44 0 0,0 0 0 0 0,0 0-42 0 0,0 0 3 0 0,0 0 2 0 0,0 0 29 0 0,0 0 29 0 0,0 0-21 0 0,0 0-4 0 0,0 0-12 0 0,0 0 8 0 0,0 0-5 0 0,16-3 150 0 0,-7-22 2594 0 0,-12 45-2902 0 0,-326 523 270 0 0,322-529-165 0 0,-12 14-3112 0 0,19-28 1883 0 0,5-22-4560 0 0,-2-7 3190 0 0,-3 13 1404 0 0</inkml:trace>
  <inkml:trace contextRef="#ctx0" brushRef="#br0" timeOffset="3019.881">1566 379 1228 0 0,'13'-4'7088'0'0,"-11"5"-5953"0"0,-1-1-1112 0 0,1 42 3482 0 0,13 72-3180 0 0,-2-54 39 0 0,3 0 1 0 0,2 0 0 0 0,3-2-1 0 0,2-1 1 0 0,3 0-1 0 0,16 24-364 0 0,26 47 1195 0 0,-101-155-6653 0 0,-65-73-2824 0 0,81 83 7116 0 0</inkml:trace>
  <inkml:trace contextRef="#ctx0" brushRef="#br0" timeOffset="3264.325">1201 672 1184 0 0,'-4'-2'233'0'0,"-27"-17"2886"0"0,46 2 274 0 0,270 3-1266 0 0,-64 7-3870 0 0,-5-31-4081 0 0,-179 25 4391 0 0</inkml:trace>
  <inkml:trace contextRef="#ctx0" brushRef="#br0" timeOffset="3527.703">2179 154 860 0 0,'-1'1'136'0'0,"0"0"1"0"0,1-1-1 0 0,-1 1 0 0 0,1 0 1 0 0,-1-1-1 0 0,0 1 0 0 0,1-1 0 0 0,-1 1 1 0 0,0-1-1 0 0,0 1 0 0 0,0-1 1 0 0,1 1-1 0 0,-1-1 0 0 0,0 0 0 0 0,0 0 1 0 0,0 1-1 0 0,0-1 0 0 0,0 0 1 0 0,0 0-1 0 0,1 0 0 0 0,-1 0 1 0 0,0 0-1 0 0,0 0 0 0 0,0 0 0 0 0,0 0 1 0 0,0 0-1 0 0,0 0 0 0 0,0-1 1 0 0,1 1-1 0 0,-1 0 0 0 0,0-1 0 0 0,0 1 1 0 0,0 0-1 0 0,0-1 0 0 0,1 1 1 0 0,-1-1-1 0 0,0 1 0 0 0,1-1 0 0 0,-1 0 1 0 0,0 1-1 0 0,1-1 0 0 0,-1 0 1 0 0,1 1-1 0 0,-1-1 0 0 0,1 0 1 0 0,-1 0-1 0 0,1 1 0 0 0,-1-1 0 0 0,1 0 1 0 0,0 0-1 0 0,-1 0 0 0 0,1 0 1 0 0,0 0-1 0 0,0 1 0 0 0,0-1 0 0 0,0 0 1 0 0,0 0-1 0 0,0 0 0 0 0,0 0 1 0 0,0 0-1 0 0,0 0 0 0 0,0 0 0 0 0,0 0 1 0 0,0 1-1 0 0,1-1 0 0 0,-1 0 1 0 0,0 0-137 0 0,-31 67 1124 0 0,20-20-690 0 0,1 0-1 0 0,2 1 1 0 0,3 0 0 0 0,1 0 0 0 0,2 0 0 0 0,5 40-434 0 0,-2-20 374 0 0,59 246 796 0 0,-22-162-1036 0 0,-38-150-245 0 0,0 0 0 0 0,-1 1 0 0 0,1-1 0 0 0,-1 0 0 0 0,1 0 0 0 0,-1 0 0 0 0,0 0 0 0 0,1 0 0 0 0,-1 0 0 0 0,0 0 0 0 0,0-1 0 0 0,1 1 0 0 0,-1 0 0 0 0,0 0 0 0 0,0-1-1 0 0,0 1 1 0 0,0 0 0 0 0,0-1 0 0 0,0 1 0 0 0,0-1 0 0 0,0 1 0 0 0,0-1 0 0 0,0 1 0 0 0,-1-1 0 0 0,1 0 0 0 0,0 0 0 0 0,0 1 0 0 0,0-1 0 0 0,0 0 0 0 0,-1 0 0 0 0,1 0 0 0 0,0 0-1 0 0,0-1 1 0 0,0 1 0 0 0,0 0 0 0 0,0 0 0 0 0,-1-1 0 0 0,1 1 0 0 0,0-1 0 0 0,0 1 0 0 0,0-1 0 0 0,0 1 0 0 0,0-1 0 0 0,0 0 0 0 0,0 1 0 0 0,0-1 0 0 0,0 0 0 0 0,1 0 0 0 0,-1 0-1 0 0,0 1 1 0 0,0-1 0 0 0,1 0 0 0 0,-1 0 0 0 0,1 0 0 0 0,-1 0 0 0 0,0 0 0 0 0,1 0 0 0 0,0-1 0 0 0,-1 1 0 0 0,1 0 0 0 0,0 0 111 0 0,-60-105-5619 0 0,51 70 4411 0 0</inkml:trace>
  <inkml:trace contextRef="#ctx0" brushRef="#br0" timeOffset="3823.282">2459 366 1088 0 0,'0'15'7026'0'0,"-9"64"-6487"0"0,7-60 198 0 0,-5 207 1301 0 0,51 15-1416 0 0,-44-242-723 0 0,0 1 0 0 0,0-1 0 0 0,0 1 0 0 0,0-1 0 0 0,0 1-1 0 0,0-1 1 0 0,-1 0 0 0 0,1 1 0 0 0,0 0 0 0 0,0-1 0 0 0,-1 1 0 0 0,1-1-1 0 0,0 1 1 0 0,-1-1 0 0 0,1 1 0 0 0,0 0 0 0 0,-1-1 0 0 0,1 1-1 0 0,-1-1 1 0 0,1 1 0 0 0,-1 0 0 0 0,1 0 0 0 0,0-1 0 0 0,-1 1-1 0 0,1 0 1 0 0,-1 0 0 0 0,0 0 0 0 0,1-1 0 0 0,-1 1 0 0 0,1 0 0 0 0,-1 0-1 0 0,1 0 1 0 0,-1 0 0 0 0,1 0 0 0 0,-1 0 0 0 0,1 0 0 0 0,-1 0-1 0 0,1 0 1 0 0,-1 0 0 0 0,1 1 0 0 0,-1-1 0 0 0,0 0 0 0 0,1 0-1 0 0,-1 0 1 0 0,1 1 0 0 0,0-1 0 0 0,-1 0 0 0 0,1 1 0 0 0,-1-1-1 0 0,1 0 1 0 0,-1 1 0 0 0,1-1 0 0 0,0 0 0 0 0,-1 1 0 0 0,1-1 0 0 0,0 1-1 0 0,-1-1 1 0 0,1 1 0 0 0,0-1 0 0 0,0 1 0 0 0,-1-1 0 0 0,1 1-1 0 0,0-1 1 0 0,0 1 101 0 0,-33-41-2567 0 0,19 18 1426 0 0</inkml:trace>
  <inkml:trace contextRef="#ctx0" brushRef="#br0" timeOffset="4549.948">2441 403 916 0 0,'-57'-24'7049'0'0,"44"16"-6574"0"0,13 8-429 0 0,1-1 1 0 0,0 1-1 0 0,-1 0 0 0 0,1 0 1 0 0,0 0-1 0 0,-1 0 1 0 0,1 0-1 0 0,-1-1 0 0 0,1 1 1 0 0,0 0-1 0 0,-1 0 0 0 0,1-1 1 0 0,-1 1-1 0 0,1-1 0 0 0,-1 1 1 0 0,1 0-1 0 0,-1-1 1 0 0,1 1-1 0 0,-1-1 0 0 0,1 1 1 0 0,-1-1-1 0 0,0 1 0 0 0,1-1 1 0 0,-1 0-1 0 0,0 1 0 0 0,1-1 1 0 0,-1 1-1 0 0,0-1 0 0 0,0 0 1 0 0,0 1-1 0 0,0-1 1 0 0,1 1-1 0 0,-1-1 0 0 0,0 0 1 0 0,0 1-1 0 0,0-1 0 0 0,0 0 1 0 0,0 1-1 0 0,-1-1 0 0 0,1 0 1 0 0,0 1-1 0 0,0-1 1 0 0,0 0-1 0 0,0 1 0 0 0,-1-1 1 0 0,1 1-1 0 0,0-1 0 0 0,-1 1 1 0 0,1-1-1 0 0,0 0 0 0 0,-1 1 1 0 0,1-1-1 0 0,-1 1 1 0 0,1 0-1 0 0,-1-1 0 0 0,1 1 1 0 0,-1-1-1 0 0,1 1 0 0 0,-1 0 1 0 0,0-1-47 0 0,173-32 466 0 0,-167 33-464 0 0,0 1-1 0 0,0 0 1 0 0,1 1-1 0 0,-1-1 1 0 0,0 1-1 0 0,-1 0 0 0 0,1 0 1 0 0,0 1-1 0 0,-1 0 1 0 0,1-1-1 0 0,-1 1 1 0 0,0 1-1 0 0,0-1 1 0 0,0 1-1 0 0,0-1 0 0 0,-1 1 1 0 0,1 0-1 0 0,-1 0 1 0 0,0 1-1 0 0,0-1 1 0 0,-1 1-1 0 0,1-1 0 0 0,-1 1 1 0 0,0 0-1 0 0,0 0 1 0 0,-1 0-1 0 0,1 0 1 0 0,-1 0-1 0 0,0 0 1 0 0,-1 1-1 0 0,1-1 0 0 0,-1 0 1 0 0,0 0-1 0 0,0 1 1 0 0,-1-1-1 0 0,1 0 1 0 0,-1 0-1 0 0,0 0 0 0 0,-1 1 1 0 0,1-1-1 0 0,-1-1 1 0 0,0 1-1 0 0,-1 0 1 0 0,1 0-1 0 0,-1-1-1 0 0,-94 142-26 0 0,97-142 26 0 0,1-1 0 0 0,0 0 0 0 0,-1 1 0 0 0,1-1-1 0 0,1 0 1 0 0,-1 1 0 0 0,0-1 0 0 0,1 0 0 0 0,0 0 0 0 0,-1 0 0 0 0,1 0 0 0 0,0-1-1 0 0,1 1 1 0 0,-1 0 0 0 0,0-1 0 0 0,1 1 0 0 0,-1-1 0 0 0,1 0 0 0 0,0 0-1 0 0,0 0 1 0 0,0 0 0 0 0,0-1 0 0 0,0 1 0 0 0,0-1 0 0 0,0 0 0 0 0,1 0 0 0 0,-1 0-1 0 0,0 0 1 0 0,1 0 0 0 0,0-1 0 0 0,5 5-7 0 0,-3-2 13 0 0,2-1-2 0 0,0 0-1 0 0,0 1 1 0 0,0 1 0 0 0,-1-1-1 0 0,0 1 1 0 0,1 1-1 0 0,-1-1 1 0 0,0 1 0 0 0,-1 0-1 0 0,1 1 1 0 0,-1 0-1 0 0,-1 0 1 0 0,1 0-1 0 0,-1 1 1 0 0,0-1 0 0 0,0 1-1 0 0,0 0 1 0 0,-1 1-1 0 0,-1-1 1 0 0,1 1 0 0 0,-1 0-1 0 0,0 0 1 0 0,-1 0-1 0 0,1 2-3 0 0,-5-4 3 0 0,0-2 0 0 0,-1 1 0 0 0,1 0-1 0 0,-1 0 1 0 0,0-1 0 0 0,0 1-1 0 0,0-1 1 0 0,-1 0 0 0 0,0 0-1 0 0,0 0 1 0 0,0 0 0 0 0,0-1 0 0 0,0 0-1 0 0,-1 0 1 0 0,1 0 0 0 0,-1 0-1 0 0,0-1 1 0 0,0 0 0 0 0,0 1-3 0 0,-20 7-133 0 0,-1-1 1 0 0,0-1-1 0 0,0-1 0 0 0,-1-1 1 0 0,1-1-1 0 0,-1-2 1 0 0,0-1-1 0 0,0 0 0 0 0,-11-3 133 0 0,-60-23-1286 0 0,65-32-3730 0 0,37 40 3831 0 0,17-14 42 0 0</inkml:trace>
  <inkml:trace contextRef="#ctx0" brushRef="#br0" timeOffset="4861.923">2967 636 1832 0 0,'2'-1'281'0'0,"-2"2"-194"0"0,-1-1-1 0 0,1 1 1 0 0,-1-1 0 0 0,1 1-1 0 0,0 0 1 0 0,-1-1-1 0 0,1 1 1 0 0,0-1-1 0 0,0 1 1 0 0,-1 0-1 0 0,1-1 1 0 0,0 1-1 0 0,0 0 1 0 0,0 0-1 0 0,0-1 1 0 0,0 1-1 0 0,0 0 1 0 0,0-1-1 0 0,0 1 1 0 0,0 0-1 0 0,0-1 1 0 0,0 1-1 0 0,1 0 1 0 0,-1 0-1 0 0,0-1 1 0 0,0 1-1 0 0,1-1 1 0 0,-1 1-1 0 0,0 0 1 0 0,1-1-1 0 0,-1 1 1 0 0,1-1-1 0 0,-1 1 1 0 0,0-1-1 0 0,1 1 1 0 0,-1-1-1 0 0,1 1 1 0 0,0-1-1 0 0,-1 1 1 0 0,1-1 0 0 0,-1 0-1 0 0,1 1 1 0 0,0-1-1 0 0,-1 0 1 0 0,1 0-1 0 0,0 1 1 0 0,-1-1-1 0 0,1 0 1 0 0,0 0-1 0 0,-1 0 1 0 0,1 0-1 0 0,0 0 1 0 0,0 0-1 0 0,-1 0 1 0 0,1 0-1 0 0,0 0 1 0 0,-1 0-1 0 0,1 0 1 0 0,0 0-1 0 0,-1-1 1 0 0,1 1-1 0 0,0 0 1 0 0,-1-1-1 0 0,1 1 1 0 0,0 0-1 0 0,-1-1 1 0 0,1 1-1 0 0,-1 0 1 0 0,1-1-1 0 0,-1 0-86 0 0,-41 269 4129 0 0,41-264-4127 0 0,1 0-1 0 0,-1-1 1 0 0,1 1-1 0 0,-1-1 0 0 0,1 1 1 0 0,0-1-1 0 0,0 0 1 0 0,1 1-1 0 0,-1-1 0 0 0,1 0 1 0 0,-1 0-1 0 0,1 0 1 0 0,0 0-1 0 0,0 0 0 0 0,0 0 1 0 0,1 0-1 0 0,-1-1 1 0 0,1 1-1 0 0,0-1 0 0 0,-1 0 1 0 0,1 0-1 0 0,0 0 0 0 0,0 0 1 0 0,0 0-1 0 0,1 0 1 0 0,-1-1-1 0 0,0 0 0 0 0,1 0 1 0 0,-1 0-1 0 0,0 0 1 0 0,1 0-1 0 0,-1-1 0 0 0,1 1 1 0 0,2-1-2 0 0,-2-1-240 0 0,-1-1 0 0 0,0 1 0 0 0,0-1 0 0 0,0 0 0 0 0,0 0 0 0 0,-1 0 0 0 0,1-1 1 0 0,-1 1-1 0 0,1-1 0 0 0,-1 1 0 0 0,0-1 0 0 0,0 0 0 0 0,0 0 0 0 0,0 0 0 0 0,0 0 0 0 0,-1 0 0 0 0,1 0 1 0 0,-1 0-1 0 0,0-1 0 0 0,0 1 0 0 0,0 0 0 0 0,0-1 0 0 0,-1 1 0 0 0,1-1 0 0 0,-1 1 0 0 0,0-1 0 0 0,0 1 1 0 0,0-1-1 0 0,-1 1 0 0 0,1-1 0 0 0,-1 1 0 0 0,0 0 0 0 0,0-3 240 0 0,-14-32-1101 0 0,4 7 1 0 0</inkml:trace>
  <inkml:trace contextRef="#ctx0" brushRef="#br0" timeOffset="5186.565">3020 423 2412 0 0,'-49'7'9764'0'0,"12"-85"-7367"0"0,16 51-9601 0 0,46 17 3074 0 0,-8 2 2727 0 0</inkml:trace>
  <inkml:trace contextRef="#ctx0" brushRef="#br0" timeOffset="5450.972">3452 1 1792 0 0,'37'-1'3191'0'0,"46"52"-1581"0"0,-63-29-1357 0 0,-1 2 1 0 0,-1 0-1 0 0,-1 1 0 0 0,-1 0 0 0 0,-1 1 0 0 0,-1 1 1 0 0,-2 1-1 0 0,-1 0 0 0 0,-1 0 0 0 0,-1 1 0 0 0,-1 0 1 0 0,-2 0-1 0 0,-1 1 0 0 0,-2 0 0 0 0,0 0 0 0 0,-2 0 1 0 0,-2 11-254 0 0,0-10 40 0 0,-2 0 1 0 0,0 0 0 0 0,-3 0 0 0 0,0-1-1 0 0,-2 0 1 0 0,-1 0 0 0 0,-1 0-1 0 0,-2-2 1 0 0,-1 1 0 0 0,-1-2 0 0 0,-1 1-1 0 0,-2-2 1 0 0,-1 0 0 0 0,0-1-1 0 0,-2-1 1 0 0,-21 19-41 0 0,10-13-618 0 0,-1-1 1 0 0,-2-2-1 0 0,-1-1 0 0 0,-1-2 0 0 0,-1-2 0 0 0,0-1 0 0 0,-2-1 1 0 0,-1-3-1 0 0,0-1 0 0 0,-1-2 0 0 0,-41 9 618 0 0,-10-5-1182 0 0,0-4 39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0:55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2176 0 0,'0'0'592'0'0,"0"0"-145"0"0,0 0 19 0 0,0 0-43 0 0,0 0-23 0 0,0 0-16 0 0,0 0 48 0 0,0 0-6 0 0,0 0-47 0 0,18 2 294 0 0,245-16 786 0 0,2266-2 1588 0 0,-1596 14-2462 0 0,-449-13-374 0 0,2200-55 373 0 0,-1505 41-214 0 0,-1140 27-672 0 0,51-5-173 0 0,-34-4-2950 0 0,-55 10 1970 0 0,-39-16-1164 0 0,0 7 1438 0 0,-3 0 48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0:5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667 351 1392 0 0,'-61'113'4469'0'0,"40"-79"-3745"0"0,-225 284 4170 0 0,205-270-4472 0 0,-3-7 614 0 0,72-93-362 0 0,121-165-804 0 0,134-151 205 0 0,-203 282 1127 0 0,-55 137-701 0 0,47 225 640 0 0,17-38-1528 0 0,-88-237 267 0 0,-1-1 0 0 0,0 1 0 0 0,1 0 0 0 0,-1 0 0 0 0,0 0 0 0 0,0 0-1 0 0,1 0 1 0 0,-1 0 0 0 0,0 0 0 0 0,0 0 0 0 0,0 0 0 0 0,0 0 0 0 0,0 0-1 0 0,-1 0 1 0 0,1 0 0 0 0,0 0 0 0 0,0 0 0 0 0,0-1 0 0 0,-1 1-1 0 0,1 0 1 0 0,-1 0 0 0 0,1 0 0 0 0,-1 0 0 0 0,1 0 0 0 0,-1-1 0 0 0,1 1-1 0 0,-1 0 1 0 0,0 0 0 0 0,1-1 0 0 0,-1 1 0 0 0,0-1 0 0 0,1 1-1 0 0,-1 0 1 0 0,0-1 0 0 0,0 1 0 0 0,0-1 0 0 0,0 0 0 0 0,1 1 0 0 0,-1-1-1 0 0,0 0 1 0 0,0 1 0 0 0,0-1 0 0 0,0 0 0 0 0,0 0 0 0 0,0 0 0 0 0,0 0-1 0 0,0 0 1 0 0,0 0 0 0 0,0 0 0 0 0,0 0 0 0 0,0 0 0 0 0,0-1-1 0 0,0 1 1 0 0,0 0 0 0 0,1 0 0 0 0,-1-1 0 0 0,0 1 0 0 0,0-1 0 0 0,0 1-1 0 0,0-1 1 0 0,1 1 0 0 0,-2-1 120 0 0,-109-40-5288 0 0,83 27 4048 0 0</inkml:trace>
  <inkml:trace contextRef="#ctx0" brushRef="#br0" timeOffset="251.736">418 512 1060 0 0,'-14'-16'6743'0'0,"42"8"-4490"0"0,50 5-1738 0 0,-75 3-195 0 0,277-17 547 0 0,-250 12-1175 0 0,-20 5-153 0 0,0-1 1 0 0,0 0-1 0 0,0 0 1 0 0,0-2-1 0 0,0 1 1 0 0,0-1-1 0 0,-1 0 1 0 0,1-1-1 0 0,-1 0 1 0 0,0-1-1 0 0,0 0 1 0 0,0 0-1 0 0,-1-1 1 0 0,0 0-1 0 0,0 0 1 0 0,1-2 460 0 0,-3-4-1219 0 0,-3-1 20 0 0</inkml:trace>
  <inkml:trace contextRef="#ctx0" brushRef="#br0" timeOffset="498.521">398 0 1164 0 0,'-25'10'355'0'0,"0"1"0"0"0,2 2 0 0 0,-1 0 0 0 0,1 1 0 0 0,1 1 0 0 0,1 1 0 0 0,0 1 0 0 0,1 1 0 0 0,1 1 0 0 0,1 0 0 0 0,0 1 0 0 0,2 2 0 0 0,0-1 0 0 0,2 2 0 0 0,0 0 0 0 0,1 0 0 0 0,2 2 0 0 0,0-1 0 0 0,2 1 0 0 0,1 1 0 0 0,0-1 0 0 0,2 2 0 0 0,1-1 0 0 0,2 0 0 0 0,0 1 0 0 0,1 0 0 0 0,3 23-355 0 0,0-25 92 0 0,2 0-1 0 0,1-1 1 0 0,1 1 0 0 0,1-1 0 0 0,1 0-1 0 0,1 0 1 0 0,1-1 0 0 0,1 0-1 0 0,1 0 1 0 0,1-1 0 0 0,1-1 0 0 0,1 0-1 0 0,1-1 1 0 0,1 0 0 0 0,0-1-1 0 0,1-1 1 0 0,2-1 0 0 0,-1 0 0 0 0,10 5-92 0 0,-9-8-470 0 0,1 0 1 0 0,0-1 0 0 0,1-1 0 0 0,1-1 0 0 0,-1 0 0 0 0,2-2 0 0 0,-1-1-1 0 0,1-1 1 0 0,1 0 0 0 0,-1-2 0 0 0,1-1 0 0 0,0-1 0 0 0,0 0 469 0 0,-17-3-248 0 0,1 0 0 0 0,-1-1 1 0 0,0 0-1 0 0,1 0 0 0 0,-1 0 1 0 0,0-1-1 0 0,0 0 0 0 0,0-1 1 0 0,0 1-1 0 0,0-1 0 0 0,0-1 1 0 0,-1 1-1 0 0,1-1 1 0 0,-1 0-1 0 0,0-1 0 0 0,1-1 248 0 0,24-19-1150 0 0</inkml:trace>
  <inkml:trace contextRef="#ctx0" brushRef="#br0" timeOffset="747.736">1297 77 1996 0 0,'3'-1'151'0'0,"-1"0"0"0"0,1 0 0 0 0,0 0 0 0 0,0 0 0 0 0,0 1 0 0 0,0 0 0 0 0,0-1-1 0 0,0 1 1 0 0,0 0 0 0 0,0 0 0 0 0,0 1 0 0 0,0-1 0 0 0,-1 0 0 0 0,1 1 0 0 0,0 0 0 0 0,0 0 0 0 0,0 0 0 0 0,0 0-1 0 0,-1 0 1 0 0,1 1 0 0 0,-1-1 0 0 0,1 1 0 0 0,-1-1 0 0 0,1 1 0 0 0,-1 0 0 0 0,0 0 0 0 0,0 0 0 0 0,0 0-1 0 0,0 1 1 0 0,0-1 0 0 0,0 0 0 0 0,-1 1 0 0 0,1-1 0 0 0,-1 1 0 0 0,0 0 0 0 0,0-1 0 0 0,0 1 0 0 0,0 0 0 0 0,0 0-1 0 0,0 0-150 0 0,36 123 1545 0 0,-10 232 1236 0 0,-62-139-2172 0 0,29-198-722 0 0,-1 1 0 0 0,-1-1 1 0 0,0-1-1 0 0,-2 1 1 0 0,-1-1-1 0 0,0-1 1 0 0,-1 0-1 0 0,-1-1 1 0 0,-1 0-1 0 0,0-1 1 0 0,-2-1-1 0 0,0 0 1 0 0,-2 0 112 0 0,3-4-412 0 0,0-1 1 0 0,-1-1-1 0 0,0 0 1 0 0,-1-1-1 0 0,0-1 1 0 0,0-1 0 0 0,-1 0-1 0 0,0-1 1 0 0,0-1-1 0 0,-7 0 412 0 0,-145 8-3940 0 0,123-13 2799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0:5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76 183 1836 0 0,'6'-43'8207'0'0,"-3"35"-8589"0"0,-15 105 1979 0 0,-3 39-196 0 0,7 0-1 0 0,7 104-1400 0 0,2-117 338 0 0,26 152-358 0 0,-3-398-9102 0 0,-20 50 6494 0 0,-4 50 1373 0 0</inkml:trace>
  <inkml:trace contextRef="#ctx0" brushRef="#br0" timeOffset="265.847">1 128 2340 0 0,'0'-6'175'0'0,"2"0"-1"0"0,-1-1 1 0 0,1 1-1 0 0,-1 0 1 0 0,2 1 0 0 0,-1-1-1 0 0,1 0 1 0 0,0 1-1 0 0,0-1 1 0 0,0 1-1 0 0,1 0 1 0 0,0 0 0 0 0,0 0-1 0 0,0 1 1 0 0,0-1-1 0 0,1 1 1 0 0,0 0-1 0 0,0 0 1 0 0,0 1-1 0 0,0-1 1 0 0,1 1 0 0 0,-1 0-1 0 0,1 1 1 0 0,0-1-1 0 0,-1 1 1 0 0,1 0-1 0 0,0 1 1 0 0,1-1 0 0 0,-1 1-1 0 0,0 0 1 0 0,0 1-1 0 0,0 0 1 0 0,1 0-1 0 0,-1 0 1 0 0,0 1-1 0 0,0-1 1 0 0,0 2 0 0 0,1-1-1 0 0,4 2-174 0 0,0 0 61 0 0,-1-1-1 0 0,1 2 1 0 0,-1-1-1 0 0,0 1 1 0 0,-1 1-1 0 0,1 0 0 0 0,-1 0 1 0 0,0 1-1 0 0,0 0 1 0 0,0 0-1 0 0,-1 1 1 0 0,0 0-1 0 0,0 1 1 0 0,-1 0-1 0 0,0 0 1 0 0,0 0-1 0 0,-1 1 1 0 0,0 0-1 0 0,-1 1 1 0 0,0-1-1 0 0,0 1 1 0 0,-1 0-1 0 0,-1 0 1 0 0,1 0-1 0 0,-1 0 0 0 0,-1 1 1 0 0,0-1-1 0 0,-1 1 1 0 0,0 0-1 0 0,0-1 1 0 0,-1 1-1 0 0,0 0 1 0 0,-1 0-1 0 0,-1-1 1 0 0,1 1-1 0 0,-2-1 1 0 0,-1 4-61 0 0,-2 0-48 0 0,-2 0 1 0 0,0-1-1 0 0,-1 0 1 0 0,0-1-1 0 0,-1 0 1 0 0,0 0-1 0 0,0-1 1 0 0,-2 0-1 0 0,1-1 1 0 0,-1-1-1 0 0,-1 1 1 0 0,0-2-1 0 0,0 0 1 0 0,-1-1-1 0 0,0 0 1 0 0,0-1-1 0 0,0 0 1 0 0,-1-1-1 0 0,0-1 1 0 0,0 0-1 0 0,0-1 1 0 0,-11 0 47 0 0,-22-2-3763 0 0,45-22-111 0 0,19 10 2698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1:00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1824 0 0,'0'0'699'0'0,"0"0"-101"0"0,0 0 22 0 0,0 0-38 0 0,-3 12 588 0 0,13 5 3123 0 0,93-15-3343 0 0,12-4-440 0 0,-57-1-753 0 0,-1 3 1 0 0,0 2 0 0 0,0 2 0 0 0,0 3-1 0 0,14 5 243 0 0,-33 3-1673 0 0,-30-2-3060 0 0,-12-10 3485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1:01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3040 0 0,'8'8'3471'0'0,"41"2"-2145"0"0,250 11 902 0 0,-131-12-5302 0 0,-58-6-995 0 0,-83-3 2807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1:0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8 140 3024 0 0,'7'-24'5041'0'0,"-11"38"-2783"0"0,-7 45-1209 0 0,26 274 975 0 0,27 34-1257 0 0,-38-213-5759 0 0,-15-173-1703 0 0,8-5 5499 0 0</inkml:trace>
  <inkml:trace contextRef="#ctx0" brushRef="#br0" timeOffset="292.424">362 256 988 0 0,'-17'58'7616'0'0,"5"131"-5216"0"0,37-35-1519 0 0,-16-103-683 0 0,2 24-2876 0 0,-18-77-2409 0 0,-8-18 3281 0 0,5 1 594 0 0</inkml:trace>
  <inkml:trace contextRef="#ctx0" brushRef="#br0" timeOffset="1053.441">311 286 1336 0 0,'-49'-24'5566'0'0,"31"5"-4369"0"0,-35-12 513 0 0,100 0-339 0 0,110-26-755 0 0,-153 56-608 0 0,1-1 0 0 0,0 1 0 0 0,0 1 0 0 0,0-1 0 0 0,-1 0 0 0 0,1 1 0 0 0,0 0 0 0 0,0 1 0 0 0,0-1 0 0 0,0 1 1 0 0,0-1-1 0 0,-1 2 0 0 0,1-1 0 0 0,0 0 0 0 0,-1 1 0 0 0,1 0 0 0 0,-1 0 0 0 0,1 0 0 0 0,-1 1 0 0 0,0-1 0 0 0,0 1 1 0 0,0 0-1 0 0,-1 0 0 0 0,1 1 0 0 0,0-1 0 0 0,-1 1 0 0 0,0-1 0 0 0,0 1 0 0 0,0 0 0 0 0,-1 0 0 0 0,1 1 0 0 0,-1-1-8 0 0,0 10 1 0 0,-1-1-1 0 0,-1 0 0 0 0,0 0 0 0 0,0 1 0 0 0,-2-1 1 0 0,0 0-1 0 0,0 0 0 0 0,-1 0 0 0 0,0 0 0 0 0,-2-1 1 0 0,1 1-1 0 0,-1-1 0 0 0,-1 0 0 0 0,0 0 0 0 0,-1-1 1 0 0,0 0-1 0 0,-1 0 0 0 0,0-1 0 0 0,-1 1 0 0 0,0-2 1 0 0,-9 9-1 0 0,12-11-11 0 0,5-7 10 0 0,0 1 0 0 0,-1 0 0 0 0,1 0 0 0 0,0 0 0 0 0,0 0 0 0 0,0 0 0 0 0,0 0 0 0 0,0 0 0 0 0,0 0 0 0 0,0 1 0 0 0,0-1 0 0 0,0 0-1 0 0,0 1 1 0 0,1-1 0 0 0,-1 0 0 0 0,1 1 0 0 0,-1-1 0 0 0,1 1 0 0 0,-1-1 0 0 0,1 1 0 0 0,0-1 0 0 0,0 1 0 0 0,-1-1 0 0 0,1 1 0 0 0,0-1 0 0 0,1 1 0 0 0,-1-1 0 0 0,0 1 0 0 0,0-1 0 0 0,1 1 0 0 0,-1-1 0 0 0,1 1 0 0 0,-1-1 0 0 0,1 0 0 0 0,-1 1 0 0 0,1-1 0 0 0,0 0 0 0 0,0 1 0 0 0,0-1 0 0 0,0 0 0 0 0,0 0 0 0 0,0 0 0 0 0,0 0 0 0 0,0 0 0 0 0,0 0 0 0 0,0 0 0 0 0,1 0 0 0 0,-1 0 0 0 0,0 0 0 0 0,1-1 0 0 0,-1 1 0 0 0,0 0 0 0 0,1-1 0 0 0,-1 0 0 0 0,1 1 0 0 0,-1-1 0 0 0,1 0 0 0 0,-1 1 0 0 0,1-1-1 0 0,-1 0 1 0 0,1 0 0 0 0,-1-1 0 0 0,1 1 0 0 0,0 0 1 0 0,14 2 6 0 0,0 0 0 0 0,-1 2 0 0 0,0-1 0 0 0,1 2-1 0 0,-2 0 1 0 0,1 1 0 0 0,-1 1 0 0 0,1 0 0 0 0,-2 1-1 0 0,1 0 1 0 0,-1 1 0 0 0,-1 0 0 0 0,1 1 0 0 0,-2 1-1 0 0,1 0 1 0 0,-1 0 0 0 0,-1 1 0 0 0,0 1 0 0 0,-1 0-1 0 0,-1 0 1 0 0,1 0 0 0 0,-2 1 0 0 0,1 3-6 0 0,-9-12 25 0 0,0 0 1 0 0,0 0-1 0 0,0-1 1 0 0,-1 1-1 0 0,0-1 1 0 0,0 1 0 0 0,0-1-1 0 0,0 0 1 0 0,-1 0-1 0 0,0 0 1 0 0,0 0-1 0 0,0 0 1 0 0,0 0-1 0 0,0-1 1 0 0,-1 0-1 0 0,0 1 1 0 0,1-1-1 0 0,-1-1 1 0 0,0 1-1 0 0,-5 2-25 0 0,6-3 24 0 0,-14 8-31 0 0,-1 0 0 0 0,0-1 0 0 0,0 0 0 0 0,-1-2 0 0 0,-1 0 0 0 0,1-1 0 0 0,-1-2 0 0 0,0 1 0 0 0,0-2 0 0 0,0-1 0 0 0,0-1 0 0 0,-1 0-1 0 0,-8-2 8 0 0,24 1-67 0 0,1 0 0 0 0,0 0-1 0 0,-1-1 1 0 0,1 1 0 0 0,0-1-1 0 0,-1-1 1 0 0,1 1-1 0 0,0 0 1 0 0,0-1 0 0 0,0 0-1 0 0,0 0 1 0 0,0 0 0 0 0,0 0-1 0 0,1-1 1 0 0,-1 1-1 0 0,1-1 1 0 0,0 0 0 0 0,-1 0-1 0 0,1 0 1 0 0,-2-4 67 0 0,-14-56-4679 0 0,69-12 651 0 0,-28 55 2880 0 0</inkml:trace>
  <inkml:trace contextRef="#ctx0" brushRef="#br0" timeOffset="1333.68">804 499 1428 0 0,'0'-1'112'0'0,"1"0"0"0"0,-1 0 0 0 0,1 1 0 0 0,0-1 0 0 0,-1 1 0 0 0,1-1 0 0 0,0 0 0 0 0,-1 1 0 0 0,1-1 0 0 0,0 1 0 0 0,0-1 0 0 0,-1 1 0 0 0,1 0 0 0 0,0-1 0 0 0,0 1 0 0 0,0 0 0 0 0,0 0 0 0 0,0-1 0 0 0,0 1 0 0 0,-1 0 0 0 0,1 0 0 0 0,0 0 0 0 0,0 0 0 0 0,0 0 0 0 0,0 0 0 0 0,0 0 0 0 0,0 1 0 0 0,0-1 0 0 0,-1 0 0 0 0,1 0 0 0 0,0 1 0 0 0,0-1 0 0 0,0 0 0 0 0,0 1 0 0 0,-1-1 0 0 0,1 1 0 0 0,0-1 0 0 0,0 1 0 0 0,-1 0 0 0 0,1-1 0 0 0,0 1 0 0 0,-1-1 0 0 0,1 1 0 0 0,-1 0 0 0 0,1 0 0 0 0,-1-1 0 0 0,1 1 0 0 0,-1 0 0 0 0,0 0 0 0 0,1 0 0 0 0,-1 0-112 0 0,1 55 2537 0 0,-3-33-2224 0 0,1 20 416 0 0,-1-33-603 0 0,1 0 1 0 0,0 0-1 0 0,0-1 1 0 0,1 1-1 0 0,0 0 1 0 0,1 0 0 0 0,0 0-1 0 0,0-1 1 0 0,1 1-1 0 0,1-1 1 0 0,-1 1-1 0 0,1-1 1 0 0,1 0-1 0 0,0 0 1 0 0,0 0-1 0 0,1 0 1 0 0,0-1 0 0 0,5 6-127 0 0,-9-13-60 0 0,0 0 0 0 0,0 0 0 0 0,0 0 0 0 0,0 0 1 0 0,0 0-1 0 0,0 0 0 0 0,0 0 0 0 0,0 0 0 0 0,1 0 1 0 0,-1 0-1 0 0,0-1 0 0 0,0 1 0 0 0,1-1 1 0 0,-1 1-1 0 0,1-1 0 0 0,-1 1 0 0 0,0-1 0 0 0,1 0 1 0 0,-1 0-1 0 0,1 0 0 0 0,-1 0 0 0 0,1 0 0 0 0,-1 0 1 0 0,1 0-1 0 0,-1 0 0 0 0,1 0 0 0 0,-1-1 0 0 0,0 1 1 0 0,1-1-1 0 0,-1 1 0 0 0,0-1 0 0 0,1 1 1 0 0,-1-1-1 0 0,0 0 0 0 0,1 0 0 0 0,-1 1 0 0 0,0-1 1 0 0,0 0-1 0 0,0 0 0 0 0,0 0 0 0 0,0 0 0 0 0,0-1 1 0 0,0 1-1 0 0,0 0 0 0 0,-1 0 0 0 0,1-1 1 0 0,0 1-1 0 0,-1 0 0 0 0,1-1 0 0 0,-1 1 0 0 0,1-1 60 0 0,14-74-5850 0 0,-18 50 4720 0 0,-10-21-13 0 0</inkml:trace>
  <inkml:trace contextRef="#ctx0" brushRef="#br0" timeOffset="1659.367">866 299 964 0 0,'-29'-6'6814'0'0,"13"-13"-3744"0"0,3-1-2344 0 0,-50-21-772 0 0,90 37-8557 0 0,-19 0 7494 0 0</inkml:trace>
  <inkml:trace contextRef="#ctx0" brushRef="#br0" timeOffset="1908.753">1114 1 1004 0 0,'7'0'238'0'0,"-1"1"0"0"0,1 0 0 0 0,0 0-1 0 0,-1 1 1 0 0,1 0 0 0 0,-1 0 0 0 0,0 1 0 0 0,0-1 0 0 0,0 1 0 0 0,0 1-1 0 0,0-1 1 0 0,-1 1 0 0 0,1 0 0 0 0,-1 0 0 0 0,0 1 0 0 0,0-1 0 0 0,-1 1-1 0 0,1 0 1 0 0,-1 0 0 0 0,0 1 0 0 0,-1 0 0 0 0,1-1 0 0 0,2 7-238 0 0,12 20 398 0 0,-1 1 0 0 0,-1 0 0 0 0,-2 1 1 0 0,-1 1-1 0 0,-2 0 0 0 0,-2 0 1 0 0,-1 1-1 0 0,-1 1 0 0 0,-2-1 0 0 0,-2 1 1 0 0,-1 25-399 0 0,-3-35 61 0 0,-1-1 0 0 0,-1 1 0 0 0,-1 0 0 0 0,-1-1 1 0 0,-1 0-1 0 0,-2 0 0 0 0,-1-1 0 0 0,0 0 0 0 0,-2 0 0 0 0,-1-1 1 0 0,-1 0-1 0 0,-1-1 0 0 0,-1-1 0 0 0,-1 0 0 0 0,0-1 1 0 0,-2-1-1 0 0,-14 12-61 0 0,12-14-492 0 0,-1-1 0 0 0,0-1 0 0 0,-1 0 0 0 0,-1-2 0 0 0,0-1 1 0 0,-1-1-1 0 0,-1 0 0 0 0,0-2 0 0 0,0-1 0 0 0,-1-1 0 0 0,-15 2 492 0 0,-189 11-3770 0 0,181-21 2619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1:0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1148 0 0,'26'-39'5380'0'0,"-7"24"-4349"0"0,-16 60 1092 0 0,12 309 177 0 0,32-134-1342 0 0,-38-154-1694 0 0,-16-70-4567 0 0,-6-17 3720 0 0,-3-28-882 0 0,8 22 1312 0 0</inkml:trace>
  <inkml:trace contextRef="#ctx0" brushRef="#br0" timeOffset="295.733">72 74 1216 0 0,'0'-4'158'0'0,"1"1"0"0"0,-1 0-1 0 0,1 0 1 0 0,-1 0 0 0 0,1 0 0 0 0,0-1-1 0 0,0 1 1 0 0,0 0 0 0 0,1 1-1 0 0,-1-1 1 0 0,1 0 0 0 0,-1 0 0 0 0,1 0-1 0 0,0 1 1 0 0,0-1 0 0 0,0 1 0 0 0,0 0-1 0 0,1-1 1 0 0,-1 1 0 0 0,1 0 0 0 0,-1 1-1 0 0,1-1 1 0 0,0 0 0 0 0,0 1 0 0 0,0-1-1 0 0,0 1 1 0 0,0 0 0 0 0,0 0-1 0 0,0 0 1 0 0,0 0 0 0 0,0 1 0 0 0,0-1-1 0 0,0 1 1 0 0,1 0 0 0 0,-1 0 0 0 0,0 0-1 0 0,0 0 1 0 0,1 0 0 0 0,1 1-158 0 0,124 32 782 0 0,-121-28-730 0 0,0 0 1 0 0,0 0-1 0 0,0 1 0 0 0,-1 0 0 0 0,0 1 1 0 0,0-1-1 0 0,-1 1 0 0 0,0 1 1 0 0,0-1-1 0 0,-1 1 0 0 0,0 0 0 0 0,0 0 1 0 0,-1 0-1 0 0,0 1 0 0 0,0 0 1 0 0,-1 0-1 0 0,0 0 0 0 0,-1 0 0 0 0,0 0 1 0 0,0 0-1 0 0,-1 1 0 0 0,0 8-52 0 0,-3-7-48 0 0,-1 0 0 0 0,-1-1 1 0 0,0 0-1 0 0,-1 1 0 0 0,0-2 0 0 0,0 1 0 0 0,-1-1 0 0 0,0 1 0 0 0,-1-1 1 0 0,0-1-1 0 0,0 0 0 0 0,-1 0 0 0 0,0 0 0 0 0,0-1 0 0 0,-1 0 0 0 0,0-1 0 0 0,0 1 1 0 0,0-2-1 0 0,-1 0 0 0 0,0 0 0 0 0,0 0 0 0 0,-1-1 0 0 0,1-1 0 0 0,-1 0 1 0 0,1 0-1 0 0,-1-1 0 0 0,0-1 0 0 0,0 0 0 0 0,-4 0 48 0 0,2-23-5309 0 0,21 10 3978 0 0</inkml:trace>
  <inkml:trace contextRef="#ctx0" brushRef="#br0" timeOffset="589.195">912 92 1016 0 0,'-22'5'620'0'0,"0"1"0"0"0,1 1 0 0 0,-1 1 0 0 0,1 1 0 0 0,1 0-1 0 0,0 2 1 0 0,0 0 0 0 0,1 2 0 0 0,1 0 0 0 0,-5 5-620 0 0,10-8 163 0 0,1 1-1 0 0,0 0 1 0 0,1 1-1 0 0,0 0 1 0 0,1 0-1 0 0,0 1 1 0 0,1 1-1 0 0,1-1 1 0 0,0 1-1 0 0,1 1 1 0 0,0 0-1 0 0,1 0 1 0 0,1 0-1 0 0,0 0 1 0 0,1 1-1 0 0,1 0 1 0 0,1 0-1 0 0,0 0 1 0 0,1 0-1 0 0,0 0 1 0 0,1 0-1 0 0,1 0 1 0 0,2 7-163 0 0,2 2-101 0 0,2 0 1 0 0,0-1-1 0 0,2 0 0 0 0,0 0 0 0 0,2-1 1 0 0,0 0-1 0 0,2-1 0 0 0,9 11 101 0 0,-13-18-539 0 0,1-1 0 0 0,1-1 0 0 0,1 0 0 0 0,0 0 0 0 0,0-1 0 0 0,1-1 1 0 0,1 0-1 0 0,-1-1 0 0 0,2 0 0 0 0,0-1 0 0 0,0-1 0 0 0,0 0 0 0 0,9 2 539 0 0,3-1-1221 0 0</inkml:trace>
  <inkml:trace contextRef="#ctx0" brushRef="#br0" timeOffset="1166.092">1186 522 1424 0 0,'-8'7'2209'0'0,"8"-7"-2049"0"0,0-1-1 0 0,0 1 0 0 0,0 0 0 0 0,0-1 0 0 0,0 1 0 0 0,-1 0 0 0 0,1-1 0 0 0,0 1 0 0 0,0 0 0 0 0,0-1 0 0 0,0 1 0 0 0,-1 0 0 0 0,1 0 0 0 0,0-1 0 0 0,0 1 0 0 0,0 0 0 0 0,-1 0 0 0 0,1-1 1 0 0,0 1-1 0 0,-1 0 0 0 0,1 0 0 0 0,0 0 0 0 0,0-1 0 0 0,-1 1 0 0 0,1 0 0 0 0,0 0 0 0 0,-1 0 0 0 0,1 0 0 0 0,0 0 0 0 0,-1 0 0 0 0,1 0 0 0 0,0 0 0 0 0,-1 0 0 0 0,1 0 0 0 0,0 0 1 0 0,-1 0-160 0 0,150-410 2291 0 0,-122 358-2122 0 0,-2 87-154 0 0,182 333 562 0 0,-136-239-2783 0 0,-76-105-2113 0 0,-50-15 1078 0 0,42-10 2115 0 0</inkml:trace>
  <inkml:trace contextRef="#ctx0" brushRef="#br0" timeOffset="1399.936">1224 326 1644 0 0,'-5'-7'2844'0'0,"17"-3"399"0"0,168-7-2232 0 0,53-9-6621 0 0,-189 15 4518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1:0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12 209 1724 0 0,'1'33'7493'0'0,"10"109"-6495"0"0,48 152-1103 0 0,-58-292-733 0 0,-1-2-469 0 0,-25-3-3840 0 0,11-11 3745 0 0</inkml:trace>
  <inkml:trace contextRef="#ctx0" brushRef="#br0" timeOffset="807.535">23 201 1080 0 0,'-22'-10'6457'0'0,"44"-19"-4931"0"0,-12 22-1436 0 0,-1 1 1 0 0,1 0 0 0 0,0 1-1 0 0,0 0 1 0 0,0 0-1 0 0,1 1 1 0 0,0 0 0 0 0,0 1-1 0 0,0 0 1 0 0,0 1-1 0 0,0 0 1 0 0,1 1-1 0 0,-1 0 1 0 0,0 1 0 0 0,5 0-91 0 0,-9 2 14 0 0,1 0 0 0 0,-1 0 0 0 0,0 1 0 0 0,1 0 0 0 0,-1 0 0 0 0,-1 1 0 0 0,1 0 0 0 0,0 0 0 0 0,-1 0 0 0 0,0 1 0 0 0,0 0 0 0 0,0 0 0 0 0,-1 1 0 0 0,0-1 0 0 0,0 1 0 0 0,0 1 0 0 0,-1-1 0 0 0,0 0 0 0 0,0 1 0 0 0,0 0 0 0 0,-1 0 0 0 0,0 0 0 0 0,-1 0 0 0 0,1 1 0 0 0,-1-1 0 0 0,-1 1 0 0 0,1-1 0 0 0,-1 1 0 0 0,-1 0 0 0 0,1-1 0 0 0,-2 1 0 0 0,1 0 0 0 0,-1 0 0 0 0,0-1 0 0 0,0 1 0 0 0,-2 4-14 0 0,-2 3 10 0 0,-1-1 1 0 0,0 1-1 0 0,-1-1 1 0 0,0 0-1 0 0,-1-1 1 0 0,-1 0-1 0 0,0 0 1 0 0,-1-1-1 0 0,-1 0 1 0 0,1-1-1 0 0,-2 0 1 0 0,0-1-1 0 0,0 0 1 0 0,-6 3-11 0 0,-24 14 398 0 0,62-35-384 0 0,0 1-1 0 0,1 1 1 0 0,0 0-1 0 0,0 2 1 0 0,1 0-1 0 0,-1 2 1 0 0,1 0 0 0 0,0 1-1 0 0,15 2-13 0 0,-32-2 2 0 0,1 1-1 0 0,-1 0 1 0 0,0 0 0 0 0,0 0-1 0 0,1 0 1 0 0,-1 1 0 0 0,0 0-1 0 0,0 0 1 0 0,0 0-1 0 0,0 1 1 0 0,0 0 0 0 0,0 0-1 0 0,0 0 1 0 0,0 0 0 0 0,-1 1-1 0 0,1 0 1 0 0,-1 0 0 0 0,0 0-1 0 0,0 1 1 0 0,0-1-1 0 0,0 1 1 0 0,0 0 0 0 0,-1 0-1 0 0,0 0 1 0 0,0 0 0 0 0,0 1-1 0 0,0-1 1 0 0,-1 1 0 0 0,0 0-1 0 0,1 0 1 0 0,-2 0 0 0 0,1 0-1 0 0,-1 0 1 0 0,0 0-1 0 0,0 0 1 0 0,0 0 0 0 0,0 3-2 0 0,-9 4-59 0 0,-1-1 0 0 0,0 0 1 0 0,-1-1-1 0 0,0 0 0 0 0,0 0 0 0 0,-1-1 1 0 0,-1-1-1 0 0,1 0 0 0 0,-1 0 0 0 0,-1-1 1 0 0,1-1-1 0 0,-1 0 0 0 0,0 0 1 0 0,-1-2-1 0 0,1 1 0 0 0,-1-2 0 0 0,0 0 1 0 0,0 0-1 0 0,0-2 0 0 0,0 0 0 0 0,0 0 1 0 0,0-1-1 0 0,-11-2 59 0 0,21 3-146 0 0,1-1-1 0 0,-1 0 1 0 0,0 0-1 0 0,1-1 1 0 0,-1 1 0 0 0,1-1-1 0 0,-1 0 1 0 0,1 1-1 0 0,-1-2 1 0 0,1 1 0 0 0,0 0-1 0 0,-1-1 1 0 0,1 1-1 0 0,0-1 1 0 0,0 0 0 0 0,0 0-1 0 0,0 0 1 0 0,0-1-1 0 0,1 1 1 0 0,-1-1 0 0 0,1 1-1 0 0,-1-1 1 0 0,1 0-1 0 0,0 0 1 0 0,0 0 0 0 0,0 0-1 0 0,1 0 1 0 0,-1 0-1 0 0,1-1 1 0 0,-1 1 0 0 0,1-1-1 0 0,0 1 1 0 0,0-3 146 0 0,20-27-2723 0 0,-4 13 1330 0 0</inkml:trace>
  <inkml:trace contextRef="#ctx0" brushRef="#br0" timeOffset="1151.41">636 428 1780 0 0,'-13'75'5798'0'0,"2"-21"-4433"0"0,11-48-1195 0 0,-1-1-1 0 0,2 1 0 0 0,-1 0 0 0 0,0-1 0 0 0,1 1 1 0 0,0-1-1 0 0,1 1 0 0 0,-1-1 0 0 0,1 1 0 0 0,0-1 0 0 0,0 0 1 0 0,1 0-1 0 0,-1 0 0 0 0,1 0 0 0 0,0 0 0 0 0,1 0 0 0 0,-1-1 1 0 0,1 0-1 0 0,0 0 0 0 0,1 2-169 0 0,65 21-1384 0 0,-69-27-41 0 0,3-3-112 0 0,-3 2 1406 0 0,0 0 1 0 0,0 0 0 0 0,-1-1 0 0 0,1 1-1 0 0,0 0 1 0 0,0-1 0 0 0,-1 1 0 0 0,1-1-1 0 0,0 1 1 0 0,-1-1 0 0 0,0 1 0 0 0,1-1-1 0 0,-1 1 1 0 0,0-1 0 0 0,0 0-1 0 0,0 1 1 0 0,0-1 0 0 0,0 1 0 0 0,0-1-1 0 0,0 1 1 0 0,-1-1 0 0 0,1 0 0 0 0,0 1-1 0 0,-1-1 1 0 0,1 1 0 0 0,-1-1 0 0 0,0 1-1 0 0,0 0 1 0 0,1-1 0 0 0,-1 1-1 0 0,0 0 1 0 0,0-1 0 0 0,0 1 0 0 0,0 0-1 0 0,-1-1 131 0 0,-6-12-894 0 0,-1-5-309 0 0</inkml:trace>
  <inkml:trace contextRef="#ctx0" brushRef="#br0" timeOffset="1476.347">628 261 1576 0 0,'-9'-18'7359'0'0,"8"18"-7049"0"0,0-2 4538 0 0,-1-1-3614 0 0,-4-21-12970 0 0,12 14 11119 0 0,4-2-513 0 0</inkml:trace>
  <inkml:trace contextRef="#ctx0" brushRef="#br0" timeOffset="1738.613">866 0 1880 0 0,'108'89'5248'0'0,"9"97"-4137"0"0,-111-175-918 0 0,13 24 48 0 0,-1 1 0 0 0,-1 1 0 0 0,-2 0-1 0 0,-2 1 1 0 0,-2 1 0 0 0,-1 0 0 0 0,-2 0 0 0 0,-2 1 0 0 0,-1 0-241 0 0,-5-27 70 0 0,0 0 0 0 0,-1 0 1 0 0,0 0-1 0 0,-1 0 1 0 0,0 0-1 0 0,-1 0 1 0 0,-1-1-1 0 0,0 1 1 0 0,-1-1-1 0 0,0 0 0 0 0,-7 11-70 0 0,4-7-42 0 0,-2 0-1 0 0,1-1 1 0 0,-2 0-1 0 0,0-1 1 0 0,-1 0-1 0 0,0-1 1 0 0,-1 0-1 0 0,-1 0 1 0 0,0-2-1 0 0,0 0 0 0 0,-1 0 1 0 0,-1-2-1 0 0,1 0 1 0 0,-2 0-1 0 0,-10 3 43 0 0,-165 33-4443 0 0,182-44 4159 0 0,0-1 1 0 0,0-1-1 0 0,0 0 1 0 0,0 0-1 0 0,0-1 1 0 0,0 0-1 0 0,0-1 1 0 0,0 0-1 0 0,0 0 1 0 0,1-1-1 0 0,0 0 1 0 0,0-1 0 0 0,-7-4 283 0 0,-22-13-1204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8:46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 1768 0 0,'12'4'227'0'0,"0"1"-1"0"0,0 0 0 0 0,-1 1 1 0 0,0 0-1 0 0,0 0 1 0 0,0 2-1 0 0,-1-1 0 0 0,0 1 1 0 0,-1 1-1 0 0,1 0 1 0 0,-2 0-1 0 0,1 1 1 0 0,-1 0-1 0 0,-1 0 0 0 0,0 1 1 0 0,0 0-1 0 0,-1 0 1 0 0,-1 1-1 0 0,0-1 0 0 0,0 1 1 0 0,-1 0-1 0 0,1 7-226 0 0,12 22 313 0 0,-2 1 0 0 0,-2 0 0 0 0,-1 1-1 0 0,-3 0 1 0 0,-1 1 0 0 0,-2-1 0 0 0,-3 2-1 0 0,-1-1 1 0 0,-2 0 0 0 0,-2 0-1 0 0,-2 0 1 0 0,-1 0 0 0 0,-11 37-313 0 0,10-61-15 0 0,-1-1 0 0 0,-1 1 0 0 0,0-1 0 0 0,-1-1-1 0 0,-1 1 1 0 0,-1-2 0 0 0,-1 1 0 0 0,0-2 0 0 0,-1 1 0 0 0,-1-2 0 0 0,-14 13 15 0 0,8-12-534 0 0,0 0-1 0 0,-1-1 1 0 0,-1-1-1 0 0,-1-1 1 0 0,0-1 0 0 0,0-1-1 0 0,-1-2 1 0 0,0 0 0 0 0,-1-1-1 0 0,0-1 1 0 0,0-2-1 0 0,-1 0 1 0 0,1-2 0 0 0,-13 0 534 0 0,-30 1-1220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1:02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79 131 1212 0 0,'3'-15'1288'0'0,"42"-8"3375"0"0,-41 65-2068 0 0,-5 204-1189 0 0,18-60-749 0 0,-8-4 253 0 0,7-123-919 0 0,-26-92-6589 0 0,-2-9 3498 0 0,10 22 1868 0 0</inkml:trace>
  <inkml:trace contextRef="#ctx0" brushRef="#br0" timeOffset="325.809">1 121 1416 0 0,'2'-6'268'0'0,"0"0"0"0"0,1 0 0 0 0,0 0 0 0 0,0 1 0 0 0,1 0-1 0 0,-1-1 1 0 0,1 1 0 0 0,0 0 0 0 0,1 1 0 0 0,-1-1 0 0 0,1 1 0 0 0,0 0 0 0 0,0 0-1 0 0,0 0 1 0 0,0 1 0 0 0,1 0 0 0 0,0 0 0 0 0,-1 0 0 0 0,5-1-268 0 0,183-25 1989 0 0,-181 29-1925 0 0,0 0 1 0 0,0 2-1 0 0,0-1 1 0 0,0 1 0 0 0,0 1-1 0 0,0 0 1 0 0,-1 1-1 0 0,1 0 1 0 0,-1 1-1 0 0,0 0 1 0 0,0 1-1 0 0,-1 0 1 0 0,0 1-1 0 0,0 0 1 0 0,0 0 0 0 0,-1 1-1 0 0,0 0 1 0 0,0 1-1 0 0,-1 0 1 0 0,0 0-1 0 0,-1 1 1 0 0,0 0-1 0 0,-1 0 1 0 0,0 1-1 0 0,0 0 1 0 0,-1 0 0 0 0,1 4-65 0 0,-6-8-3 0 0,0 0 1 0 0,-1 0 0 0 0,0 0 0 0 0,0 0 0 0 0,0-1-1 0 0,-1 1 1 0 0,0 0 0 0 0,0-1 0 0 0,-1 1 0 0 0,0-1-1 0 0,0 0 1 0 0,0 0 0 0 0,-1 0 0 0 0,0 0 0 0 0,0-1 0 0 0,0 1-1 0 0,-1-1 1 0 0,0 0 0 0 0,0-1 0 0 0,0 1 0 0 0,0-1-1 0 0,-1 0 1 0 0,0 0 0 0 0,0 0 0 0 0,-5 1 2 0 0,-165 61-1172 0 0,37-55-3233 0 0,118-14 3129 0 0,-3-10-14 0 0</inkml:trace>
  <inkml:trace contextRef="#ctx0" brushRef="#br0" timeOffset="791.05">1217 94 1612 0 0,'-59'3'4033'0'0,"-34"35"-2755"0"0,88-35-1098 0 0,-16 5-33 0 0,1 1 0 0 0,1 0 0 0 0,0 2 0 0 0,0 0 0 0 0,1 2-1 0 0,1 0 1 0 0,0 0 0 0 0,0 2 0 0 0,2 0 0 0 0,0 1 0 0 0,0 0-1 0 0,2 1 1 0 0,0 1 0 0 0,1 0 0 0 0,0 1 0 0 0,2 0 0 0 0,1 0 0 0 0,0 1-1 0 0,1 1 1 0 0,1-1 0 0 0,1 1 0 0 0,1 1 0 0 0,1-1 0 0 0,-1 11-147 0 0,9-13-41 0 0,0 0 0 0 0,1 0 0 0 0,0-1 0 0 0,2 0 0 0 0,0 0 0 0 0,1 0 0 0 0,1-1 0 0 0,1 0 0 0 0,0-1 0 0 0,1 0 0 0 0,1-1 0 0 0,0 0 0 0 0,1-1 1 0 0,1 0-1 0 0,0-1 0 0 0,1-1 0 0 0,0 0 0 0 0,1-1 0 0 0,0 0 0 0 0,6 1 41 0 0,-4-2-646 0 0,0 0 0 0 0,0-2 0 0 0,1 0-1 0 0,1-1 1 0 0,-1 0 0 0 0,1-2 0 0 0,0 0 0 0 0,1-2 0 0 0,-1 0 0 0 0,20 0 646 0 0,6-3-1404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1:24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14 2164 0 0,'0'0'978'0'0,"0"0"-130"0"0,0 0-123 0 0,0 0-70 0 0,4-4-70 0 0,-2 3-537 0 0,1 0 1 0 0,-1-1 0 0 0,1 1-1 0 0,-1 0 1 0 0,1 0 0 0 0,0 0 0 0 0,-1 1-1 0 0,1-1 1 0 0,0 1 0 0 0,0 0-1 0 0,-1-1 1 0 0,1 1 0 0 0,0 0 0 0 0,0 1-1 0 0,-1-1 1 0 0,1 0 0 0 0,0 1-1 0 0,0-1 1 0 0,-1 1 0 0 0,1 0-1 0 0,0 0 1 0 0,-1 0 0 0 0,1 1 0 0 0,-1-1-1 0 0,0 0 1 0 0,1 1 0 0 0,-1 0-1 0 0,0-1 1 0 0,0 1 0 0 0,0 0 0 0 0,0 0-1 0 0,0 0 1 0 0,0 1-49 0 0,5 3 51 0 0,1 0 1 0 0,-2 1-1 0 0,1 0 0 0 0,-1 0 1 0 0,0 0-1 0 0,-1 1 0 0 0,0 0 1 0 0,0 0-1 0 0,0 1 0 0 0,-1-1 1 0 0,-1 1-1 0 0,1 0 0 0 0,-1 0 1 0 0,-1 0-1 0 0,0 0 0 0 0,0 0 0 0 0,-1 1 1 0 0,0-1-1 0 0,0 0 0 0 0,-1 1 1 0 0,-1-1-1 0 0,1 1 0 0 0,-2-1 1 0 0,1 1-1 0 0,-1-1 0 0 0,0 0 1 0 0,-1 0-1 0 0,0 0 0 0 0,-1 0 1 0 0,0-1-1 0 0,0 1 0 0 0,-1-1 1 0 0,0 0-1 0 0,0 0 0 0 0,-1-1 1 0 0,0 1-1 0 0,0-1 0 0 0,-1-1 1 0 0,0 1-1 0 0,-7 4-51 0 0,-86 49-1473 0 0,-16-38-3819 0 0,96-22 4046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1:2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83 1336 0 0,'51'142'3660'0'0,"-46"-127"-3404"0"0,-1-1-1 0 0,-1 1 1 0 0,0 0 0 0 0,-1 0 0 0 0,0 0 0 0 0,-1 0-1 0 0,-1 0 1 0 0,-1 0 0 0 0,0 0 0 0 0,-1 0-1 0 0,0-1 1 0 0,-1 1 0 0 0,-1 0 0 0 0,0-1 0 0 0,-1 0-1 0 0,-1 0 1 0 0,-5 11-256 0 0,-32 0 1018 0 0,41-25-801 0 0,-10-4 178 0 0,5-6-405 0 0,1 0-1 0 0,0-1 0 0 0,1 1 0 0 0,0-1 0 0 0,0-1 0 0 0,2 1 1 0 0,-1 0-1 0 0,1-1 0 0 0,1 0 0 0 0,0 0 0 0 0,1 0 1 0 0,0 1-1 0 0,1-1 0 0 0,0 0 0 0 0,1 0 0 0 0,0 0 0 0 0,1 0 1 0 0,0 0-1 0 0,1 0 0 0 0,1 1 0 0 0,-1 0 0 0 0,2-1 1 0 0,0 1-1 0 0,0 1 0 0 0,1-1 0 0 0,0 1 0 0 0,1 0 11 0 0,-2-3-14 0 0,2-1 1 0 0,0 2-1 0 0,0-1 0 0 0,1 1 0 0 0,0 0 0 0 0,1 1 0 0 0,1-1 0 0 0,0 2 0 0 0,0 0 1 0 0,1 0-1 0 0,0 1 0 0 0,1 0 0 0 0,0 1 0 0 0,1 0 0 0 0,-1 1 0 0 0,1 0 0 0 0,1 1 0 0 0,-1 1 1 0 0,1 0-1 0 0,0 1 0 0 0,0 0 0 0 0,12-1 14 0 0,-21 8 22 0 0,1 0 0 0 0,-1 0 0 0 0,0 0 0 0 0,0 1 1 0 0,-1-1-1 0 0,1 1 0 0 0,-1 0 0 0 0,0 1 0 0 0,0-1 0 0 0,0 1 0 0 0,-1 0 0 0 0,1 0 0 0 0,-1 0 1 0 0,0 0-1 0 0,-1 0 0 0 0,1 1 0 0 0,-1-1 0 0 0,0 1 0 0 0,-1 0 0 0 0,1-1 0 0 0,-1 1 1 0 0,0 0-1 0 0,0 0-22 0 0,18 103 886 0 0,-4 1 1 0 0,-4 0-1 0 0,-5 21-886 0 0,-6-98-374 0 0,0-32-22 0 0,0-1-159 0 0,-15 5-3840 0 0,-20-82-818 0 0,31 50 4157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1:29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2364 0 0,'6'2'1464'0'0,"1"-1"-520"0"0,-3 1-432 0 0,0-2-55 0 0,-3 3-1498 0 0,-1 0-211 0 0,-3-2 160 0 0,-2 1 16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1:2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2512 0 0,'3'-1'816'0'0,"-3"-1"-4"0"0,2 2-16 0 0,1-1-127 0 0,2 1-41 0 0,0 0-72 0 0,3 0-96 0 0,1-2 36 0 0,15 4-160 0 0,-14-2-192 0 0,9 0-284 0 0,2 0 20 0 0,3 0-436 0 0,0 0-596 0 0,-2 0-105 0 0,23-14 69 0 0,-29 13-52 0 0,8-2 16 0 0</inkml:trace>
  <inkml:trace contextRef="#ctx0" brushRef="#br0" timeOffset="171.736">422 28 1212 0 0,'5'1'936'0'0,"-2"1"-128"0"0,1-2-156 0 0,0 1-112 0 0,0 1 8 0 0,-1-2-72 0 0,2 0-83 0 0,-2-2-101 0 0,2 2-56 0 0,1-1-136 0 0,2-2-144 0 0,-2 1 8 0 0,-6 2-316 0 0,29-7-205 0 0,-8-1-355 0 0,-3 2-412 0 0,-2 3 112 0 0</inkml:trace>
  <inkml:trace contextRef="#ctx0" brushRef="#br0" timeOffset="328.351">667 4 1056 0 0,'2'1'980'0'0,"0"1"-160"0"0,-1-2-88 0 0,1 1-160 0 0,-1 1-68 0 0,-1-4-8 0 0,4 2-55 0 0,-1-1-245 0 0,-2 2-148 0 0,3-1-8 0 0,-1-1-537 0 0,2-1 41 0 0,-2 1 44 0 0,3-1-844 0 0,-1 1 32 0 0</inkml:trace>
  <inkml:trace contextRef="#ctx0" brushRef="#br0" timeOffset="481.88">919 35 848 0 0,'0'2'1000'0'0,"4"-2"-188"0"0,-2 3-152 0 0,3-2-144 0 0,-4-1 24 0 0,3 0-188 0 0,2-1 40 0 0,-4 1-68 0 0,2 0-11 0 0,3-2-37 0 0,-2 2-572 0 0,1 0-165 0 0,-3-1-207 0 0,4-1-616 0 0,-3 2 40 0 0</inkml:trace>
  <inkml:trace contextRef="#ctx0" brushRef="#br0" timeOffset="654.809">1040 91 1428 0 0,'-4'21'469'0'0,"-1"0"-1"0"0,-1 0 1 0 0,-1 0 0 0 0,-1-1-1 0 0,-1 0 1 0 0,0-1 0 0 0,-2 0-1 0 0,0 0 1 0 0,-1-1 0 0 0,-1 0-1 0 0,0-1 1 0 0,-7 5-469 0 0,20-22 6 0 0,-23 31 260 0 0,-35 43-912 0 0,-11-15-3524 0 0,53-50 2738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1:25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57 261 968 0 0,'0'0'767'0'0,"1"-11"339"0"0,-5 2 1772 0 0,-8-16-1938 0 0,8 1 2515 0 0,-15 159-2044 0 0,0-22-948 0 0,21 77 518 0 0,-1-181-952 0 0,0-1 0 0 0,1 0 0 0 0,0 0 1 0 0,0 0-1 0 0,1 0 0 0 0,0 0 0 0 0,0 0 0 0 0,1-1 1 0 0,0 0-1 0 0,0 1 0 0 0,1-2 0 0 0,0 1 0 0 0,0 0 1 0 0,0-1-1 0 0,1 0 0 0 0,0 0 0 0 0,0-1 0 0 0,1 1 1 0 0,-1-1-1 0 0,1-1 0 0 0,3 2-29 0 0,-8-5-105 0 0,0 1 1 0 0,0-1-1 0 0,0 0 0 0 0,0 0 0 0 0,1 0 1 0 0,-1 0-1 0 0,0 0 0 0 0,1 0 1 0 0,-1-1-1 0 0,0 1 0 0 0,1-1 1 0 0,-1 1-1 0 0,1-1 0 0 0,-1 0 1 0 0,1 0-1 0 0,-1 0 0 0 0,1-1 0 0 0,-1 1 1 0 0,1 0-1 0 0,-1-1 0 0 0,1 0 1 0 0,-1 1-1 0 0,0-1 0 0 0,1 0 1 0 0,-1 0-1 0 0,0-1 0 0 0,0 1 1 0 0,0 0-1 0 0,0-1 0 0 0,0 1 0 0 0,0-1 1 0 0,0 0-1 0 0,0 1 0 0 0,-1-1 1 0 0,1 0-1 0 0,-1 0 0 0 0,1 0 1 0 0,-1 0-1 0 0,0-1 0 0 0,0 1 0 0 0,1 0 105 0 0,15-102-6353 0 0,-17 76 4937 0 0</inkml:trace>
  <inkml:trace contextRef="#ctx0" brushRef="#br0" timeOffset="358.159">156 75 904 0 0,'-44'-63'10753'0'0,"38"51"-9481"0"0,29 76-10435 0 0,-15-44 7959 0 0,-1-2 14 0 0</inkml:trace>
  <inkml:trace contextRef="#ctx0" brushRef="#br0" timeOffset="619.704">278 447 880 0 0,'3'13'6350'0'0,"36"-10"-5137"0"0,-33-3-918 0 0,137 6 1204 0 0,-22-1-2766 0 0,-42-3-3919 0 0,-77-1 3964 0 0,5 4 16 0 0</inkml:trace>
  <inkml:trace contextRef="#ctx0" brushRef="#br0" timeOffset="866.906">251 581 2200 0 0,'14'2'4905'0'0,"30"3"-3751"0"0,41-4 112 0 0,93-1-1158 0 0,-7-21-4690 0 0,-124 1 2091 0 0,-28 6 1287 0 0</inkml:trace>
  <inkml:trace contextRef="#ctx0" brushRef="#br0" timeOffset="1115.361">963 149 916 0 0,'-2'-7'1596'0'0,"1"7"-1333"0"0,1 0-1 0 0,-1 0 1 0 0,1 1 0 0 0,-1-1 0 0 0,1 0 0 0 0,-1 0-1 0 0,1 0 1 0 0,-1 1 0 0 0,1-1 0 0 0,-1 0-1 0 0,1 0 1 0 0,-1 0 0 0 0,1 0 0 0 0,-1 0 0 0 0,1 0-1 0 0,-1 0 1 0 0,0 0 0 0 0,1 0 0 0 0,-1-1 0 0 0,1 1-1 0 0,-1 0 1 0 0,1 0 0 0 0,-1 0 0 0 0,1 0 0 0 0,0-1-1 0 0,-1 1 1 0 0,1 0 0 0 0,-1-1 0 0 0,1 1 0 0 0,-1-1-263 0 0,1 28 214 0 0,2 0 0 0 0,0 0 0 0 0,2 0 0 0 0,1 0 1 0 0,1-1-1 0 0,1 0 0 0 0,1 0 0 0 0,11 21-214 0 0,1 3-225 0 0,17 54-558 0 0,-27-34-6140 0 0,-9-63 5665 0 0,3-2-134 0 0</inkml:trace>
  <inkml:trace contextRef="#ctx0" brushRef="#br0" timeOffset="1365.213">1291 582 1436 0 0,'1'10'418'0'0,"0"0"1"0"0,0 0-1 0 0,-1 0 0 0 0,-1 0 1 0 0,0 0-1 0 0,0 0 0 0 0,-1 0 0 0 0,0 0 1 0 0,0-1-1 0 0,-1 1 0 0 0,-1-1 0 0 0,0 1 1 0 0,0-1-1 0 0,-3 5-418 0 0,-6 17 741 0 0,-95 161 1392 0 0,83-156-5648 0 0,23-53-425 0 0,10 1 2697 0 0</inkml:trace>
  <inkml:trace contextRef="#ctx0" brushRef="#br0" timeOffset="1818.36">1453 200 1780 0 0,'-2'-31'4308'0'0,"35"3"-1999"0"0,-28 26-2249 0 0,0 1 0 0 0,1 0 0 0 0,-1 1-1 0 0,0-1 1 0 0,1 1 0 0 0,-1 0 0 0 0,0 1-1 0 0,1-1 1 0 0,-1 1 0 0 0,0 0 0 0 0,0 0-1 0 0,0 1 1 0 0,1-1 0 0 0,-1 1 0 0 0,-1 0-1 0 0,1 1 1 0 0,0-1 0 0 0,0 1-1 0 0,-1 0 1 0 0,0 0 0 0 0,1 0 0 0 0,-1 1-1 0 0,0-1 1 0 0,-1 1 0 0 0,1 0 0 0 0,-1 0-1 0 0,0 1 1 0 0,1-1 0 0 0,-2 1 0 0 0,1-1-1 0 0,-1 1 1 0 0,1 0 0 0 0,-1 0 0 0 0,-1 0-1 0 0,1 0 1 0 0,-1 0 0 0 0,0 1-1 0 0,0-1 1 0 0,0 0 0 0 0,-1 1 0 0 0,0-1-1 0 0,0 0 1 0 0,0 1 0 0 0,-1-1 0 0 0,1 0-1 0 0,-1 1 1 0 0,-1-1 0 0 0,1 0 0 0 0,-1 0-1 0 0,-1 2-59 0 0,-75 251 2624 0 0,79-255-2625 0 0,1 0 1 0 0,-1-1-1 0 0,1 1 1 0 0,-1-1 0 0 0,1 1-1 0 0,0-1 1 0 0,0 0-1 0 0,0 0 1 0 0,0 0-1 0 0,0 0 1 0 0,1 0-1 0 0,-1 0 1 0 0,1-1-1 0 0,-1 1 1 0 0,1-1-1 0 0,-1 1 1 0 0,1-1-1 0 0,0 0 1 0 0,0 0-1 0 0,0 0 1 0 0,0-1-1 0 0,-1 1 1 0 0,1-1-1 0 0,0 1 1 0 0,0-1-1 0 0,2 0 1 0 0,15 2-967 0 0,1-1-1 0 0,-1-1 0 0 0,0 0 0 0 0,0-2 1 0 0,1 0-1 0 0,-1-1 0 0 0,0-2 0 0 0,8-2 968 0 0,10-1-1725 0 0,-24 4 393 0 0,-5-2 44 0 0</inkml:trace>
  <inkml:trace contextRef="#ctx0" brushRef="#br0" timeOffset="2067.356">1907 564 1120 0 0,'15'49'5735'0'0,"-29"32"-4336"0"0,13-76-1191 0 0,-3 14 78 0 0,0 0-1 0 0,-2 0 1 0 0,0-1 0 0 0,-1 0 0 0 0,-1 0-1 0 0,-1-1 1 0 0,0 0 0 0 0,-1 0-1 0 0,-1-1 1 0 0,-1 0 0 0 0,0-1-1 0 0,-3 2-285 0 0,-74 45-1588 0 0,88-62 238 0 0,-14-37-4080 0 0,15 23 4356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1:4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76 868 0 0,'0'0'512'0'0,"0"0"-57"0"0,0 0-58 0 0,0 0-51 0 0,0 0-42 0 0,1-7 4521 0 0,-1 409-4217 0 0,0-398-559 0 0,0 0-1 0 0,1 0 0 0 0,-1 0 0 0 0,1 0 1 0 0,-1 0-1 0 0,1 0 0 0 0,0 0 0 0 0,1 0 0 0 0,-1 0 1 0 0,1 0-1 0 0,0-1 0 0 0,0 1 0 0 0,0-1 1 0 0,0 1-1 0 0,0-1 0 0 0,1 0 0 0 0,0 0 1 0 0,-1 0-1 0 0,1 0 0 0 0,0-1 0 0 0,0 1 0 0 0,1-1 1 0 0,-1 1-1 0 0,1-1 0 0 0,-1 0 0 0 0,1-1 1 0 0,-1 1-1 0 0,1 0 0 0 0,0-1 0 0 0,0 0-48 0 0,12-7 48 0 0,0 0 0 0 0,0-1 0 0 0,-1-1 0 0 0,0-1 0 0 0,0 0 0 0 0,-1-1 0 0 0,0 0 0 0 0,-1-1 0 0 0,0 0 0 0 0,-1-1 0 0 0,0-1 0 0 0,-1 0 0 0 0,0-1 0 0 0,-1 0 0 0 0,-1 0 0 0 0,0-1 0 0 0,-1 0 0 0 0,-1-1 0 0 0,0 0 0 0 0,-1 0 0 0 0,2-10-48 0 0,13-33-78 0 0,-21 59-14 0 0,0 0 9 0 0,0 0 14 0 0,-5 10-319 0 0,4-3 392 0 0,1-1-1 0 0,-1 1 1 0 0,1-1 0 0 0,0 1 0 0 0,0-1 0 0 0,1 0 0 0 0,0 1 0 0 0,0-1 0 0 0,1 1 0 0 0,-1-1 0 0 0,1 0 0 0 0,1 0 0 0 0,-1 0 0 0 0,1 0 0 0 0,0 0 0 0 0,0-1-1 0 0,1 1 1 0 0,0-1 0 0 0,0 0 0 0 0,0 0 0 0 0,0 0 0 0 0,1-1 0 0 0,0 0 0 0 0,0 1 0 0 0,0-2 0 0 0,1 1 0 0 0,-1-1 0 0 0,1 1 0 0 0,0-1 0 0 0,-1-1 0 0 0,1 1-1 0 0,1-1 1 0 0,-1 0 0 0 0,0-1 0 0 0,0 1 0 0 0,1-1 0 0 0,-1-1 0 0 0,1 1 0 0 0,-1-1 0 0 0,5 0-4 0 0,12 0 81 0 0,-15 1-51 0 0,1 0-1 0 0,-1-1 0 0 0,0 0 1 0 0,0 0-1 0 0,0-1 0 0 0,0 0 0 0 0,0 0 1 0 0,0-1-1 0 0,0 0 0 0 0,0-1 1 0 0,0 1-1 0 0,-1-2 0 0 0,1 1 0 0 0,-1-1 1 0 0,2-1-30 0 0,-8 2 6 0 0,0 0-1 0 0,0 0 1 0 0,-1-1 0 0 0,1 1 0 0 0,-1 0 0 0 0,0 0 0 0 0,0-1 0 0 0,0 1 0 0 0,0 0 0 0 0,0-1 0 0 0,-1 1 0 0 0,1 0-1 0 0,-1 0 1 0 0,0 0 0 0 0,0-1 0 0 0,0 1 0 0 0,-1 0 0 0 0,1 0 0 0 0,-1 0 0 0 0,1 1 0 0 0,-1-1 0 0 0,0 0-1 0 0,0 1 1 0 0,0-1 0 0 0,0 1 0 0 0,-1 0 0 0 0,1-1 0 0 0,-1 1 0 0 0,0 0 0 0 0,-2-1-6 0 0,5 3 0 0 0,-172-125-253 0 0,37 36-3423 0 0,113 54-407 0 0,18 24 2592 0 0</inkml:trace>
  <inkml:trace contextRef="#ctx0" brushRef="#br0" timeOffset="992.347">598 1 936 0 0,'1'0'98'0'0,"0"1"0"0"0,0-1 0 0 0,0 1 0 0 0,1-1 0 0 0,-1 1 0 0 0,0 0 0 0 0,0 0-1 0 0,0-1 1 0 0,0 1 0 0 0,0 0 0 0 0,0 0 0 0 0,0 0 0 0 0,0 0 0 0 0,-1 0 0 0 0,1 0 0 0 0,0 0 0 0 0,0 1 0 0 0,-1-1 0 0 0,1 0-1 0 0,-1 0 1 0 0,1 1 0 0 0,-1-1 0 0 0,0 0 0 0 0,1 0 0 0 0,-1 1 0 0 0,0-1 0 0 0,0 0 0 0 0,0 1 0 0 0,0-1 0 0 0,0 0 0 0 0,0 1 0 0 0,0-1-1 0 0,-1 0 1 0 0,1 1 0 0 0,0-1 0 0 0,-1 0 0 0 0,1 0 0 0 0,-1 1 0 0 0,0 0-98 0 0,3 25 347 0 0,87 373 1745 0 0,-88-370-1229 0 0,0-20 644 0 0,6-33-931 0 0,-2 4-532 0 0,1 2 0 0 0,0-1 0 0 0,2 1 0 0 0,0 0 0 0 0,0 0 0 0 0,2 1 0 0 0,0 0 0 0 0,1 1 0 0 0,1 0 0 0 0,0 1 0 0 0,4-4-44 0 0,-14 18-9 0 0,0-1 1 0 0,0 1-1 0 0,0 0 1 0 0,1 0 0 0 0,-1 0-1 0 0,0 0 1 0 0,0 0-1 0 0,0 1 1 0 0,0-1 0 0 0,0 0-1 0 0,0 1 1 0 0,0 0-1 0 0,-1-1 1 0 0,1 1 0 0 0,0 0-1 0 0,0 0 1 0 0,0 0-1 0 0,-1 0 1 0 0,1 0 0 0 0,0 1-1 0 0,-1-1 1 0 0,1 0-1 0 0,-1 1 1 0 0,1-1 0 0 0,-1 1-1 0 0,0 0 1 0 0,0-1-1 0 0,0 1 1 0 0,0 0 0 0 0,0 0-1 0 0,0-1 1 0 0,0 1-1 0 0,0 0 1 0 0,-1 0-1 0 0,1 0 1 0 0,-1 0 0 0 0,0 0-1 0 0,1 0 1 0 0,-1 2 8 0 0,2 1-30 0 0,56 122-24 0 0,-52-123 54 0 0,0-1 1 0 0,0 1-1 0 0,1-1 0 0 0,-1-1 1 0 0,1 1-1 0 0,0-1 1 0 0,0 0-1 0 0,0-1 1 0 0,0 0-1 0 0,0 0 1 0 0,0 0-1 0 0,0-1 1 0 0,0 0-1 0 0,0 0 0 0 0,1-1 1 0 0,-1 0-1 0 0,0 0 1 0 0,0-1-1 0 0,0 1 1 0 0,-1-2-1 0 0,1 1 1 0 0,0-1-1 0 0,-1 0 1 0 0,0 0-1 0 0,2-2 0 0 0,6 0-72 0 0,-6 2-74 0 0,0 0 0 0 0,0-1 0 0 0,-1 0 0 0 0,0 0 0 0 0,0-1 0 0 0,0 0 0 0 0,0 0 0 0 0,-1 0 0 0 0,1-1-1 0 0,-1 0 1 0 0,-1 0 0 0 0,1-1 0 0 0,-1 0 0 0 0,-1 0 0 0 0,1 0 0 0 0,-1 0 0 0 0,0-1 0 0 0,0 1 0 0 0,-1-1 0 0 0,0 0 0 0 0,0-4 146 0 0,-3 11-185 0 0,-4-10-255 0 0,-1 6 440 0 0,0 0-1 0 0,0 0 0 0 0,0 0 1 0 0,0 1-1 0 0,-1 0 0 0 0,1 0 1 0 0,-1 1-1 0 0,0-1 0 0 0,0 1 1 0 0,-1 1-1 0 0,1-1 0 0 0,-1 1 1 0 0,1 0-1 0 0,-1 0 0 0 0,0 1 1 0 0,1 0-1 0 0,-1 0 0 0 0,0 1 1 0 0,0 0-1 0 0,0 0 0 0 0,0 0 1 0 0,1 1-1 0 0,-1 0 0 0 0,0 0 1 0 0,0 1-1 0 0,1 0 0 0 0,-1 0 1 0 0,1 1-1 0 0,0 0 0 0 0,0 0 1 0 0,0 0-1 0 0,0 0 0 0 0,0 1 1 0 0,0 0-1 0 0,1 1 0 0 0,0-1 1 0 0,0 1-1 0 0,0 0 0 0 0,1 0 1 0 0,-1 0-1 0 0,1 1 0 0 0,1 0 1 0 0,-1 0-1 0 0,1 0 0 0 0,0 0 1 0 0,0 0-1 0 0,0 0 0 0 0,0 6 1 0 0,3-5 7 0 0,0 0 0 0 0,1 0 0 0 0,0 0-1 0 0,0-1 1 0 0,1 1 0 0 0,-1 0 0 0 0,2-1-1 0 0,-1 1 1 0 0,1-1 0 0 0,0 0 0 0 0,0 0-1 0 0,0 0 1 0 0,1 0 0 0 0,0 0 0 0 0,0-1-1 0 0,1 0 1 0 0,-1 0 0 0 0,1 0 0 0 0,1 0 0 0 0,-1-1-1 0 0,0 0 1 0 0,1 0 0 0 0,0 0 0 0 0,0-1-1 0 0,0 0 1 0 0,0 0 0 0 0,4 1-7 0 0,70 15-4124 0 0,-71-19 3206 0 0</inkml:trace>
  <inkml:trace contextRef="#ctx0" brushRef="#br0" timeOffset="1291.602">1260 328 1540 0 0,'25'-7'3039'0'0,"43"52"-2232"0"0,-66-43-627 0 0,70 113 895 0 0,-46-60 1023 0 0,-8-111 1490 0 0,-3 8-3739 0 0,24-38-1476 0 0,-10 26-4961 0 0,-27 53 5223 0 0,0 0-135 0 0</inkml:trace>
  <inkml:trace contextRef="#ctx0" brushRef="#br0" timeOffset="1666.478">1558 427 1152 0 0,'24'-3'540'0'0,"-1"-2"1"0"0,1 0-1 0 0,0-1 0 0 0,-1-1 0 0 0,-1-1 1 0 0,1-2-1 0 0,-1 0 0 0 0,-1-1 0 0 0,0-1 1 0 0,4-4-541 0 0,28-44 1066 0 0,-53 58-888 0 0,-5-8 229 0 0,-5 5-364 0 0,0 2 1 0 0,0-1-1 0 0,-1 1 0 0 0,1 1 0 0 0,-1 0 0 0 0,1 0 1 0 0,-1 1-1 0 0,0 1 0 0 0,0-1 0 0 0,0 2 0 0 0,1 0 1 0 0,-1 0-1 0 0,0 1 0 0 0,1 0 0 0 0,-1 0 1 0 0,1 2-1 0 0,0-1 0 0 0,0 1 0 0 0,0 1 0 0 0,0-1 1 0 0,1 2-1 0 0,-2 0-43 0 0,9-4 8 0 0,0 0-1 0 0,0 0 1 0 0,0 0 0 0 0,0 0-1 0 0,0 1 1 0 0,1-1 0 0 0,-1 0 0 0 0,0 1-1 0 0,1-1 1 0 0,0 1 0 0 0,0 0 0 0 0,0-1-1 0 0,0 1 1 0 0,0 0 0 0 0,0 0-1 0 0,1 0 1 0 0,0-1 0 0 0,-1 1 0 0 0,1 0-1 0 0,0 0 1 0 0,0 0 0 0 0,0 0 0 0 0,1 0-1 0 0,-1 0 1 0 0,1-1 0 0 0,0 1-1 0 0,0 0 1 0 0,-1 0 0 0 0,2-1 0 0 0,-1 1-1 0 0,0-1 1 0 0,1 1 0 0 0,-1-1 0 0 0,1 1-1 0 0,-1-1 1 0 0,1 0 0 0 0,2 2-8 0 0,80 78-549 0 0,89 13-5123 0 0,-146-85 4350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1:4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0 379 1360 0 0,'0'0'712'0'0,"0"0"-91"0"0,0 0-62 0 0,0 0-83 0 0,0 0-99 0 0,0 0 30 0 0,0 0 8 0 0,0 0-62 0 0,0 0-9 0 0,0 0-36 0 0,0 0-23 0 0,0 0-1 0 0,0 0-36 0 0,0 0 76 0 0,7 4 338 0 0,183-13 1000 0 0,-116-2-1319 0 0,249-43-13 0 0,-321 54-352 0 0,-1-1 0 0 0,1 1 1 0 0,0 0-1 0 0,0-1 0 0 0,0 0 1 0 0,0 1-1 0 0,0-1 0 0 0,-1 0 1 0 0,1 0-1 0 0,0 0 0 0 0,-1 0 1 0 0,1 0-1 0 0,-1 0 1 0 0,1 0-1 0 0,-1-1 0 0 0,1 1 1 0 0,-1 0-1 0 0,0-1 0 0 0,0 1 1 0 0,0-1-1 0 0,0 0 0 0 0,0 1 1 0 0,0-1-1 0 0,0 0 0 0 0,0 0 1 0 0,-1 1-1 0 0,1-1 0 0 0,-1 0 1 0 0,1 0-1 0 0,-1 0 0 0 0,0 0 1 0 0,1 0-1 0 0,-1 0 1 0 0,0 0-1 0 0,0 0 0 0 0,-1 0 1 0 0,1 1-1 0 0,0-1 0 0 0,-1 0 1 0 0,1 0-1 0 0,-1 0 0 0 0,1 0 1 0 0,-1 1-1 0 0,0-1 0 0 0,0 0 1 0 0,0 0-1 0 0,0 1 0 0 0,0-1 1 0 0,0 1-1 0 0,-1-1 1 0 0,0 0 21 0 0,-85-60-301 0 0,71 57 295 0 0,-1 1 0 0 0,0 0 0 0 0,0 2 0 0 0,0-1 0 0 0,0 2 0 0 0,-1 1 0 0 0,1 0 0 0 0,0 1 0 0 0,0 1 0 0 0,-1 0 0 0 0,1 1-1 0 0,1 1 1 0 0,-1 1 0 0 0,1 1 0 0 0,-1 0 0 0 0,2 0 0 0 0,-1 2 0 0 0,1 0 0 0 0,0 1 0 0 0,1 1 0 0 0,0 0 0 0 0,0 0 0 0 0,1 2-1 0 0,-10 10 7 0 0,18-15 3 0 0,1 0 0 0 0,0 1 0 0 0,1-1-1 0 0,-1 1 1 0 0,1 0 0 0 0,1 0 0 0 0,-1 0-1 0 0,2 0 1 0 0,-1 0 0 0 0,1 1-1 0 0,0-1 1 0 0,1 1 0 0 0,-1-1 0 0 0,2 0-1 0 0,-1 1 1 0 0,1-1 0 0 0,1 0-1 0 0,0 1 1 0 0,0-1 0 0 0,0 0 0 0 0,1 0-1 0 0,0 0 1 0 0,1-1 0 0 0,-1 1 0 0 0,1-1-1 0 0,1 0 1 0 0,0 0 0 0 0,0 0-1 0 0,0-1 1 0 0,1 1 0 0 0,0-1 0 0 0,0-1-1 0 0,0 1 1 0 0,1-1 0 0 0,0 0 0 0 0,0-1-1 0 0,0 1 1 0 0,0-1 0 0 0,1-1-1 0 0,0 1 1 0 0,0-1 0 0 0,0-1 0 0 0,0 0-1 0 0,0 0 1 0 0,0 0 0 0 0,5 0-3 0 0,199 16-4866 0 0,-187-21 3485 0 0,17-15 111 0 0</inkml:trace>
  <inkml:trace contextRef="#ctx0" brushRef="#br0" timeOffset="360.777">648 232 1688 0 0,'8'-12'3980'0'0,"11"34"-2882"0"0,14 39-702 0 0,94 186 1485 0 0,-127-246-1818 0 0,1-1 0 0 0,0 1 0 0 0,-1 0 0 0 0,1-1 0 0 0,0 1-1 0 0,-1 0 1 0 0,1-1 0 0 0,0 1 0 0 0,0-1 0 0 0,-1 1 0 0 0,1-1-1 0 0,0 0 1 0 0,0 1 0 0 0,0-1 0 0 0,0 0 0 0 0,0 0 0 0 0,0 0-1 0 0,0 1 1 0 0,-1-1 0 0 0,1 0 0 0 0,0 0 0 0 0,0 0 0 0 0,0 0-1 0 0,0-1 1 0 0,0 1 0 0 0,0 0 0 0 0,0 0 0 0 0,0 0 0 0 0,0-1-1 0 0,-1 1 1 0 0,1 0 0 0 0,0-1 0 0 0,0 1 0 0 0,0-1 0 0 0,-1 1-1 0 0,1-1 1 0 0,0 0 0 0 0,0 1 0 0 0,-1-1 0 0 0,1 1 0 0 0,-1-1-1 0 0,1 0 1 0 0,-1 0 0 0 0,1 1 0 0 0,-1-1 0 0 0,1 0 0 0 0,-1 0-1 0 0,1 0 1 0 0,-1 0 0 0 0,0 0 0 0 0,0 1 0 0 0,1-1 0 0 0,-1 0-1 0 0,0 0 1 0 0,0 0 0 0 0,0 0 0 0 0,0 0 0 0 0,0 0 0 0 0,0 0-1 0 0,0 0-62 0 0,37-71 457 0 0,-35 68-312 0 0,81-242-710 0 0,-79 234 1044 0 0,-3 11-694 0 0,0 1 0 0 0,0-1 0 0 0,-1 0 1 0 0,1 1-1 0 0,-1-1 0 0 0,1 0 0 0 0,-1 1 0 0 0,1-1 1 0 0,-1 0-1 0 0,1 0 0 0 0,-1 0 0 0 0,1 0 1 0 0,-1 0-1 0 0,0 1 0 0 0,0-1 0 0 0,0 0 0 0 0,1 0 1 0 0,-1 0-1 0 0,0 0 0 0 0,0 0 0 0 0,0 0 1 0 0,0 0-1 0 0,0 0 0 0 0,-1 0 0 0 0,1 0 0 0 0,0 0 1 0 0,0 1-1 0 0,-1-1 0 0 0,1 0 0 0 0,0 0 1 0 0,-1 0-1 0 0,1 0 0 0 0,-1 0 0 0 0,1 1 0 0 0,-1-1 1 0 0,1 0-1 0 0,-1 0 0 0 0,0 1 0 0 0,1-1 1 0 0,-1 1-1 0 0,0-1 0 0 0,1 0 0 0 0,-1 1 0 0 0,0-1 1 0 0,0 1-1 0 0,0 0 0 0 0,0-1 0 0 0,1 1 1 0 0,-1 0-1 0 0,0-1 0 0 0,0 1 0 0 0,-1 0 215 0 0,-3 0-1300 0 0</inkml:trace>
  <inkml:trace contextRef="#ctx0" brushRef="#br0" timeOffset="766.557">968 358 1484 0 0,'0'0'578'0'0,"4"0"-64"0"0,204-67 2525 0 0,-171 51-2046 0 0,-66 13 96 0 0,12 3-1039 0 0,0 1-1 0 0,0 1 1 0 0,0 1-1 0 0,0 1 0 0 0,1 0 1 0 0,-1 1-1 0 0,1 0 1 0 0,0 2-1 0 0,0 0 0 0 0,-10 6-49 0 0,25-11 11 0 0,0-1 0 0 0,-1 1 0 0 0,1-1 0 0 0,0 1 0 0 0,0-1 1 0 0,0 1-1 0 0,0 0 0 0 0,0-1 0 0 0,0 1 0 0 0,0 0 0 0 0,1 0 0 0 0,-1 0 0 0 0,1 0 0 0 0,-1 0 0 0 0,1 0 0 0 0,0 0 0 0 0,0 0 0 0 0,-1 0 0 0 0,2 0 0 0 0,-1-1 0 0 0,0 1 0 0 0,0 0 0 0 0,1 0 0 0 0,-1 0 0 0 0,1 0 0 0 0,-1 0 0 0 0,1 0 0 0 0,0 0 0 0 0,-1-1 0 0 0,1 1 0 0 0,0 0 0 0 0,1 0 0 0 0,-1-1 0 0 0,0 1 0 0 0,0-1 0 0 0,1 1 0 0 0,-1-1 0 0 0,0 0 0 0 0,2 1-11 0 0,63 53 140 0 0,55-8-1406 0 0,-39-35-3121 0 0,-79-12 2999 0 0</inkml:trace>
  <inkml:trace contextRef="#ctx0" brushRef="#br0" timeOffset="1231.622">1333 394 904 0 0,'14'-13'3369'0'0,"15"49"-2808"0"0,16 85 1160 0 0,-45-121-1471 0 0,0 0-10 0 0,-6-73 1108 0 0,23 9-1594 0 0,-17 63 233 0 0,0 0 1 0 0,0 0 0 0 0,0 1 0 0 0,0-1-1 0 0,0 0 1 0 0,0 1 0 0 0,0-1-1 0 0,0 0 1 0 0,0 1 0 0 0,0-1 0 0 0,1 1-1 0 0,-1-1 1 0 0,0 0 0 0 0,0 1 0 0 0,1-1-1 0 0,-1 0 1 0 0,0 1 0 0 0,1-1-1 0 0,-1 1 1 0 0,1-1 0 0 0,-1 1 0 0 0,1-1-1 0 0,-1 1 1 0 0,1 0 0 0 0,-1-1-1 0 0,1 1 1 0 0,-1-1 0 0 0,1 1 0 0 0,0 0-1 0 0,-1 0 1 0 0,1-1 0 0 0,0 1-1 0 0,-1 0 1 0 0,1 0 0 0 0,0 0 0 0 0,-1 0-1 0 0,1-1 1 0 0,0 1 0 0 0,-1 0-1 0 0,1 0 1 0 0,0 0 0 0 0,-1 1 0 0 0,1-1-1 0 0,0 0 1 0 0,-1 0 0 0 0,1 0-1 0 0,0 0 1 0 0,-1 1 0 0 0,1-1 0 0 0,-1 0-1 0 0,1 1 1 0 0,0-1 0 0 0,-1 0-1 0 0,1 1 1 0 0,-1-1 0 0 0,1 1 0 0 0,-1-1-1 0 0,1 0 1 0 0,-1 1 0 0 0,0 0-1 0 0,1-1 1 0 0,-1 1 0 0 0,1-1 0 0 0,-1 1-1 0 0,0-1 1 0 0,0 1 0 0 0,1 0 0 0 0,-1-1-1 0 0,0 2 13 0 0,32 58-315 0 0,-21-37 314 0 0,-1-4-20 0 0,-9-16-17 0 0,0 0 0 0 0,-1 0 0 0 0,1-1 0 0 0,0 1 1 0 0,0 0-1 0 0,0-1 0 0 0,1 1 0 0 0,-1-1 0 0 0,1 1 0 0 0,-1-1 1 0 0,1 0-1 0 0,0 1 0 0 0,0-1 0 0 0,0 0 0 0 0,0 0 0 0 0,0 0 0 0 0,1-1 1 0 0,-1 1-1 0 0,0 0 0 0 0,1-1 0 0 0,0 0 0 0 0,-1 1 0 0 0,1-1 0 0 0,0 0 1 0 0,-1-1-1 0 0,1 1 0 0 0,0 0 0 0 0,0-1 0 0 0,0 1 0 0 0,-1-1 1 0 0,1 0-1 0 0,0 0 0 0 0,0 0 0 0 0,0 0 0 0 0,1-1 38 0 0,76-64-2987 0 0,-67 44 1709 0 0</inkml:trace>
  <inkml:trace contextRef="#ctx0" brushRef="#br0" timeOffset="1605.825">1778 82 1304 0 0,'5'-71'6073'0'0,"-5"70"-5822"0"0,0 1-47 0 0,0-10 304 0 0,-11 355 854 0 0,48-310 65 0 0,-28-38-1408 0 0,1 0 1 0 0,-1 1-1 0 0,1 1 1 0 0,-1 0-1 0 0,1 0 1 0 0,0 1-1 0 0,-1 0 0 0 0,1 0 1 0 0,0 1-1 0 0,-1 1 1 0 0,1-1-1 0 0,-1 2 1 0 0,0-1-1 0 0,1 1 0 0 0,-1 1 1 0 0,0 0-1 0 0,-1 0 1 0 0,1 0-1 0 0,-1 1 1 0 0,0 1-1 0 0,0-1 0 0 0,0 1 1 0 0,-1 1-1 0 0,0-1 1 0 0,0 1-1 0 0,-1 0 1 0 0,0 1-1 0 0,5 7-19 0 0,-10-12-51 0 0,0 1 0 0 0,0-1 0 0 0,-1 1 0 0 0,1-1 0 0 0,-1 1 0 0 0,0-1 0 0 0,0 1 0 0 0,0-1 0 0 0,-1 1 0 0 0,1-1 0 0 0,-1 1 0 0 0,0-1 0 0 0,0 1 0 0 0,0-1 0 0 0,0 0 0 0 0,0 0 0 0 0,-1 1 0 0 0,0-1 0 0 0,1 0 0 0 0,-1 0 0 0 0,0 0 0 0 0,-1-1 0 0 0,1 1 0 0 0,0 0 0 0 0,-1-1 0 0 0,1 0 0 0 0,-1 1 0 0 0,0-1 0 0 0,0 0 0 0 0,0 0 0 0 0,0-1 0 0 0,0 1 0 0 0,0-1 0 0 0,-1 1 0 0 0,1-1 0 0 0,0 0 0 0 0,-1 0 0 0 0,-1 0 51 0 0,-93 6-4823 0 0,57-18 3347 0 0,9-1 28 0 0</inkml:trace>
  <inkml:trace contextRef="#ctx0" brushRef="#br0" timeOffset="1854.373">1612 211 3120 0 0,'-4'0'940'0'0,"3"0"-112"0"0,-1 0-83 0 0,4-1-73 0 0,1-1-56 0 0,3-1-76 0 0,17-1-32 0 0,1 1-104 0 0,3-2-120 0 0,2 1-196 0 0,6 2-368 0 0,-1 1 28 0 0,-1-1-700 0 0,-14 2-552 0 0,12 0 99 0 0,4 0 77 0 0,3 0 24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1:49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1292 0 0,'0'0'718'0'0,"0"0"-18"0"0,16-2 1578 0 0,-9-5 1701 0 0,17 45-3714 0 0,-16 238 1265 0 0,30-116-1004 0 0,-24-77-230 0 0,-14-82-424 0 0,-7 9-1792 0 0,-53-116-4214 0 0,46 78 4828 0 0</inkml:trace>
  <inkml:trace contextRef="#ctx0" brushRef="#br0" timeOffset="528.343">47 67 1212 0 0,'11'-34'4985'0'0,"-6"30"-4908"0"0,0 1 0 0 0,0-1 0 0 0,1 1 0 0 0,-1 0 0 0 0,1 0 1 0 0,0 1-1 0 0,0 0 0 0 0,0 0 0 0 0,0 0 0 0 0,0 1 0 0 0,0 0 1 0 0,0 0-1 0 0,1 0 0 0 0,-1 1 0 0 0,0 0 0 0 0,1 0 1 0 0,-1 1-1 0 0,0-1 0 0 0,0 1 0 0 0,6 2-77 0 0,-5 1 25 0 0,0 0-1 0 0,0 0 1 0 0,0 1-1 0 0,-1-1 1 0 0,1 2-1 0 0,-1-1 1 0 0,0 1-1 0 0,-1-1 1 0 0,0 2-1 0 0,1-1 1 0 0,-2 1-1 0 0,1-1 1 0 0,-1 1-1 0 0,0 0 1 0 0,-1 1-1 0 0,1-1 1 0 0,-1 1-1 0 0,-1-1 1 0 0,0 1-1 0 0,0 0 1 0 0,0 0-1 0 0,-1 0 1 0 0,0 0 0 0 0,-1 0-1 0 0,0 1 1 0 0,0-1-1 0 0,0 0 1 0 0,-1 0-1 0 0,-1 0 1 0 0,1 0-1 0 0,-1 0 1 0 0,-1-1-1 0 0,1 1 1 0 0,-1 0-1 0 0,-1-1 1 0 0,-3 7-25 0 0,-25 41 353 0 0,32-54-357 0 0,0-1 3 0 0,53 18 65 0 0,-49-17-57 0 0,6-1-3 0 0,-1 1 0 0 0,0 0 0 0 0,0 0 0 0 0,0 1 0 0 0,0 1 0 0 0,0-1 0 0 0,-1 1 0 0 0,1 1 0 0 0,-1 0 0 0 0,0 0-1 0 0,0 0 1 0 0,0 1 0 0 0,0 0 0 0 0,-1 1 0 0 0,0 0 0 0 0,0 0 0 0 0,0 0 0 0 0,-1 1 0 0 0,0 0 0 0 0,0 0 0 0 0,-1 0 0 0 0,0 1 0 0 0,0 0 0 0 0,-1 0 0 0 0,0 1 0 0 0,2 4-4 0 0,-9-7 14 0 0,0 0 0 0 0,-1 1-1 0 0,0-1 1 0 0,0-1 0 0 0,0 1 0 0 0,0 0 0 0 0,-1-1 0 0 0,0 0-1 0 0,0 0 1 0 0,-1-1 0 0 0,1 1 0 0 0,-1-1 0 0 0,0-1 0 0 0,0 1-1 0 0,0-1 1 0 0,-1 0 0 0 0,1 0 0 0 0,-1 0 0 0 0,0-1 0 0 0,1 0 0 0 0,-7 0-14 0 0,-5 3-186 0 0,-1-1 1 0 0,0-1 0 0 0,0 0-1 0 0,0-2 1 0 0,0 0 0 0 0,0-1 0 0 0,0-1-1 0 0,-19-4 186 0 0,30 4-337 0 0,0-1 0 0 0,0 0-1 0 0,0-1 1 0 0,0 1 0 0 0,0-2-1 0 0,1 1 1 0 0,-1-1 0 0 0,1 0 0 0 0,0-1-1 0 0,1 1 1 0 0,-1-1 0 0 0,1-1-1 0 0,0 1 1 0 0,0-1 337 0 0,-7-11-1319 0 0</inkml:trace>
  <inkml:trace contextRef="#ctx0" brushRef="#br0" timeOffset="807.148">562 322 1088 0 0,'36'11'8359'0'0,"-20"42"-6661"0"0,-15-50-1688 0 0,5 69 371 0 0,4 31-861 0 0,9-40-4354 0 0,-5-52 1094 0 0,-9-9 2442 0 0</inkml:trace>
  <inkml:trace contextRef="#ctx0" brushRef="#br0" timeOffset="1057.415">962 657 924 0 0,'3'4'183'0'0,"-1"-1"0"0"0,1 1 0 0 0,0 1 0 0 0,-1-1 0 0 0,0 0 0 0 0,0 1 0 0 0,-1-1 0 0 0,1 1 0 0 0,-1-1 0 0 0,0 1 0 0 0,0 0 0 0 0,0-1 0 0 0,-1 1 0 0 0,0 0-1 0 0,0 0 1 0 0,0-1 0 0 0,0 1 0 0 0,-1 0 0 0 0,0 0 0 0 0,0-1 0 0 0,0 1 0 0 0,0-1 0 0 0,-1 1 0 0 0,0-1 0 0 0,0 1 0 0 0,0-1 0 0 0,0 0 0 0 0,-1 0 0 0 0,1 0 0 0 0,-1 0 0 0 0,0 0 0 0 0,0-1 0 0 0,-1 1 0 0 0,1-1 0 0 0,-4 2-183 0 0,-4 6 31 0 0,-2 0 0 0 0,0-1 1 0 0,0-1-1 0 0,0 0 0 0 0,-1-1 1 0 0,-1 0-1 0 0,1-1 0 0 0,-1-1 0 0 0,0 0 1 0 0,-3 0-32 0 0,12-4-192 0 0,-1-1 0 0 0,1 1 1 0 0,0-1-1 0 0,-1-1 0 0 0,1 1 1 0 0,-1-1-1 0 0,1 0 1 0 0,-1 0-1 0 0,1-1 0 0 0,-1 1 1 0 0,1-2-1 0 0,0 1 0 0 0,-1-1 1 0 0,1 0-1 0 0,0 0 0 0 0,0 0 1 0 0,0-1-1 0 0,1 0 0 0 0,-1-1 1 0 0,1 1-1 0 0,-1-1 1 0 0,1 0-1 0 0,0 0 0 0 0,0 0 1 0 0,-1-3 191 0 0,-8-15-1434 0 0</inkml:trace>
  <inkml:trace contextRef="#ctx0" brushRef="#br0" timeOffset="1304.853">1187 253 1228 0 0,'3'1'5043'0'0,"-6"19"-3647"0"0,14 145 367 0 0,28 50-708 0 0,-17-126-3039 0 0,-23-88-1639 0 0,-6-7 1847 0 0,3-8 534 0 0</inkml:trace>
  <inkml:trace contextRef="#ctx0" brushRef="#br0" timeOffset="1802.764">1168 297 1164 0 0,'6'-54'4452'0'0,"61"6"-2419"0"0,-63 51-2010 0 0,0 0 0 0 0,0 0 0 0 0,0 1-1 0 0,-1-1 1 0 0,0 1 0 0 0,0 0-1 0 0,0 0 1 0 0,0 0 0 0 0,0 0 0 0 0,-1 1-1 0 0,0-1 1 0 0,0 1 0 0 0,0-1 0 0 0,0 1-1 0 0,-1 0 1 0 0,0 0 0 0 0,0 0-1 0 0,0 0 1 0 0,0-1 0 0 0,-1 1 0 0 0,0 0-1 0 0,0 0 1 0 0,0 1-23 0 0,-1 7 19 0 0,-1 0-1 0 0,0-1 0 0 0,0 0 1 0 0,-2 1-1 0 0,1-1 1 0 0,-1 0-1 0 0,-1-1 1 0 0,0 1-1 0 0,-1-1 1 0 0,0 0-1 0 0,-1 0 1 0 0,-7 9-19 0 0,-14 28 35 0 0,29-46-27 0 0,0 0 0 0 0,0 0 0 0 0,0 0 0 0 0,1 0 0 0 0,-1 0 0 0 0,1 0 0 0 0,-1 0 0 0 0,1 0 0 0 0,0-1 0 0 0,0 1 0 0 0,0-1 1 0 0,0 1-1 0 0,0-1 0 0 0,0 0 0 0 0,0 0 0 0 0,0 0 0 0 0,0 0 0 0 0,1 0 0 0 0,-1 0 0 0 0,0-1 0 0 0,1 1 0 0 0,-1-1 0 0 0,1 1 0 0 0,-1-1 0 0 0,0 0 0 0 0,1 0 0 0 0,-1 0 1 0 0,1 0-1 0 0,-1-1 0 0 0,1 1 0 0 0,1-1-8 0 0,5 2 18 0 0,5 0-13 0 0,0 1-1 0 0,0 0 1 0 0,0 1-1 0 0,-1 1 1 0 0,1 0-1 0 0,-1 1 1 0 0,0 0-1 0 0,-1 1 1 0 0,1 0-1 0 0,-1 1 1 0 0,0 1-1 0 0,-1 0 1 0 0,0 0-1 0 0,0 1 1 0 0,3 4-5 0 0,-12-11-2 0 0,-1-1 0 0 0,1 1 0 0 0,-1 0 0 0 0,0 0 0 0 0,1 1 0 0 0,-1-1 0 0 0,0 0 0 0 0,0 0 0 0 0,0 1 0 0 0,-1-1 0 0 0,1 0 0 0 0,0 1 0 0 0,-1-1 0 0 0,0 0 0 0 0,1 1 0 0 0,-1-1 0 0 0,0 1 0 0 0,0-1 0 0 0,-1 1 0 0 0,1-1 0 0 0,0 0 0 0 0,-1 1 0 0 0,0-1 0 0 0,1 1 0 0 0,-1-1 0 0 0,0 0 0 0 0,0 0 0 0 0,0 0 0 0 0,0 1 0 0 0,-1-1 0 0 0,1 0 0 0 0,-1 0 0 0 0,1-1 0 0 0,-1 1 0 0 0,0 0 0 0 0,1 0 0 0 0,-1-1 0 0 0,0 1 0 0 0,0-1 0 0 0,0 0 0 0 0,0 1 0 0 0,-2 0 2 0 0,-96 32-452 0 0,4-63-4625 0 0,78 13 3741 0 0</inkml:trace>
  <inkml:trace contextRef="#ctx0" brushRef="#br0" timeOffset="2100.355">1523 474 1504 0 0,'54'16'4012'0'0,"-50"-11"-3827"0"0,1 0-1 0 0,-1 0 1 0 0,0 1 0 0 0,0 0 0 0 0,0 0 0 0 0,-1 0-1 0 0,0 0 1 0 0,0 0 0 0 0,-1 0 0 0 0,0 1 0 0 0,0 0 0 0 0,0-1-1 0 0,-1 1 1 0 0,0 0 0 0 0,0 0 0 0 0,-1-1 0 0 0,0 1-1 0 0,0 0 1 0 0,0 0 0 0 0,-1 0 0 0 0,0 1-185 0 0,-47 92 2587 0 0,47-100-2413 0 0,55-19-1564 0 0,84-44-7058 0 0,-118 54 7008 0 0</inkml:trace>
  <inkml:trace contextRef="#ctx0" brushRef="#br0" timeOffset="2366.99">1859 709 1248 0 0,'-3'17'1008'0'0,"2"-1"-168"0"0,1 4-72 0 0,0-10-124 0 0,-13 19 8 0 0,5-10-99 0 0,0-2-37 0 0,-5-1-88 0 0,0-2-76 0 0,-1-5-128 0 0,-2 0-224 0 0,1-3-4 0 0,3-5-708 0 0,12-1 52 0 0,-10 0-901 0 0,-11-16 57 0 0,10 2-20 0 0</inkml:trace>
  <inkml:trace contextRef="#ctx0" brushRef="#br0" timeOffset="2628.807">2125 550 1832 0 0,'12'-2'6226'0'0,"18"-4"-5251"0"0,138-26-6981 0 0,-143 30 4715 0 0</inkml:trace>
  <inkml:trace contextRef="#ctx0" brushRef="#br0" timeOffset="2816.984">2482 564 876 0 0,'0'3'1056'0'0,"1"-2"-132"0"0,-1 2-176 0 0,0-1-84 0 0,0-2-4 0 0,0 1-67 0 0,0-2-93 0 0,0 2-168 0 0,2-2-200 0 0,0-1-160 0 0,1-1 8 0 0,0 0-644 0 0,2 2 63 0 0,0-2-923 0 0,1-2 40 0 0</inkml:trace>
  <inkml:trace contextRef="#ctx0" brushRef="#br0" timeOffset="3050.7">2812 571 1360 0 0,'22'37'6120'0'0,"-80"63"-4454"0"0,-114-1-1827 0 0,139-90-1029 0 0,20-13-3611 0 0,4-6 3371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2:03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0 699 996 0 0,'0'0'691'0'0,"0"0"-26"0"0,0 0 17 0 0,5 0-32 0 0,71-6 616 0 0,0-3-1 0 0,-1-3 0 0 0,67-21-1265 0 0,-140 32 12 0 0,7 1-4 0 0,0-1 1 0 0,0 0-1 0 0,0 0 1 0 0,0-1-1 0 0,0-1 0 0 0,-1 1 1 0 0,1-1-1 0 0,-1-1 1 0 0,0 0-1 0 0,0 0 0 0 0,0 0 1 0 0,0-1-1 0 0,-1 0 1 0 0,0-1-1 0 0,0 0 0 0 0,0 0 1 0 0,-1 0-1 0 0,1-1 1 0 0,-2 0-1 0 0,1 0 0 0 0,-1 0 1 0 0,0-1-1 0 0,-1 1 1 0 0,1-1-1 0 0,1-6-8 0 0,-9 8 4 0 0,0 0 0 0 0,-1-1 0 0 0,1 1-1 0 0,-1 0 1 0 0,0 1 0 0 0,0-1 0 0 0,-1 1 0 0 0,0 0 0 0 0,0 0 0 0 0,0 0-1 0 0,-1 1 1 0 0,1-1 0 0 0,-1 1 0 0 0,0 1 0 0 0,0-1 0 0 0,-1 1 0 0 0,1 0-1 0 0,-1 0 1 0 0,1 1 0 0 0,-1 0 0 0 0,0 0 0 0 0,0 1 0 0 0,0 0 0 0 0,0 0-1 0 0,0 0 1 0 0,0 1 0 0 0,0 0 0 0 0,-2 1-4 0 0,-1-3 71 0 0,-1 0 1 0 0,0 1-1 0 0,0 1 0 0 0,1 0 1 0 0,-1 0-1 0 0,0 1 1 0 0,0 1-1 0 0,1-1 0 0 0,-1 2 1 0 0,1-1-1 0 0,-1 2 0 0 0,1-1 1 0 0,0 1-1 0 0,0 1 0 0 0,1 0 1 0 0,-1 0-1 0 0,1 1 1 0 0,0 0-1 0 0,1 1 0 0 0,0 0 1 0 0,0 0-1 0 0,0 1 0 0 0,1 0 1 0 0,0 0-1 0 0,0 0 0 0 0,1 1 1 0 0,0 0-1 0 0,0 1 0 0 0,1-1 1 0 0,1 1-1 0 0,0 0 1 0 0,0 0-1 0 0,1 0 0 0 0,-2 11-71 0 0,8-9-15 0 0,0 1-1 0 0,1-1 0 0 0,1 0 0 0 0,0 0 1 0 0,1 0-1 0 0,0-1 0 0 0,1 0 1 0 0,0 0-1 0 0,1-1 0 0 0,0 0 1 0 0,0 0-1 0 0,1 0 0 0 0,0-1 1 0 0,1-1-1 0 0,0 0 0 0 0,1 0 0 0 0,-1-1 1 0 0,1 0-1 0 0,1-1 0 0 0,-1 0 1 0 0,1-1-1 0 0,0 0 0 0 0,0-1 1 0 0,9 2 15 0 0,127 13-6328 0 0,-131-19 4932 0 0</inkml:trace>
  <inkml:trace contextRef="#ctx0" brushRef="#br0" timeOffset="298.5">616 462 1468 0 0,'1'-1'66'0'0,"-1"0"0"0"0,1 0 0 0 0,0 0 0 0 0,-1 0 0 0 0,1 0-1 0 0,0 0 1 0 0,-1 0 0 0 0,1 1 0 0 0,0-1 0 0 0,0 0 0 0 0,0 1 0 0 0,0-1 0 0 0,0 0 0 0 0,0 1 0 0 0,0-1-1 0 0,0 1 1 0 0,0 0 0 0 0,0-1 0 0 0,0 1 0 0 0,0 0 0 0 0,0-1 0 0 0,0 1 0 0 0,0 0 0 0 0,0 0-1 0 0,0 0 1 0 0,1 0 0 0 0,-1 0 0 0 0,0 0 0 0 0,0 0 0 0 0,0 1 0 0 0,0-1 0 0 0,0 0 0 0 0,0 1-1 0 0,0-1 1 0 0,0 0 0 0 0,0 1 0 0 0,0-1 0 0 0,0 1 0 0 0,0 0 0 0 0,0-1 0 0 0,0 1 0 0 0,0 0 0 0 0,-1 0-1 0 0,1-1 1 0 0,0 1 0 0 0,0 0 0 0 0,-1 0 0 0 0,1 0 0 0 0,-1 0 0 0 0,1 0 0 0 0,-1 0 0 0 0,1 0-1 0 0,-1 0 1 0 0,1 0 0 0 0,-1 0 0 0 0,0 0 0 0 0,0 0 0 0 0,1 0 0 0 0,-1 0 0 0 0,0 0-66 0 0,31 67 903 0 0,44 182 2924 0 0,-39-258-1749 0 0,-12-14-2064 0 0,-2-1 0 0 0,-1-1 0 0 0,-1-1 0 0 0,0-1 0 0 0,-3-1 0 0 0,0 0 0 0 0,4-12-14 0 0,15-21-874 0 0,-30 51 820 0 0,28-51-2089 0 0,-18-4-3594 0 0,-16 62 4525 0 0</inkml:trace>
  <inkml:trace contextRef="#ctx0" brushRef="#br0" timeOffset="735.272">1151 636 1856 0 0,'227'-88'4988'0'0,"-228"88"-4958"0"0,0 0 0 0 0,1 0 0 0 0,-1 0 0 0 0,0 0 0 0 0,1 0 0 0 0,-1 0 0 0 0,0 0 0 0 0,1 0 0 0 0,-1 0 0 0 0,1-1 0 0 0,-1 1-1 0 0,0 0 1 0 0,1-1 0 0 0,-1 1 0 0 0,1 0 0 0 0,-1-1 0 0 0,1 1 0 0 0,-1-1 0 0 0,1 1 0 0 0,-1-1 0 0 0,1 1 0 0 0,-1-1 0 0 0,1 1 0 0 0,0-1 0 0 0,-1 1 0 0 0,1-1 0 0 0,0 1 0 0 0,0-1 0 0 0,-1 0 0 0 0,1 1 0 0 0,0-1 0 0 0,0 1 0 0 0,0-1 0 0 0,0 0 0 0 0,0 1 0 0 0,0-1-1 0 0,0 0 1 0 0,0 1 0 0 0,0-1 0 0 0,0 0 0 0 0,0 1 0 0 0,0-1 0 0 0,0 0 0 0 0,0 1 0 0 0,0-1 0 0 0,1 1 0 0 0,-1-1 0 0 0,0 0 0 0 0,1 1 0 0 0,-1-1 0 0 0,0 1 0 0 0,1-1 0 0 0,-1 1 0 0 0,1-1 0 0 0,-1 1 0 0 0,1-1 0 0 0,-1 1 0 0 0,1 0 0 0 0,-1-1 0 0 0,1 1 0 0 0,-1-1-1 0 0,1 1 1 0 0,-1 0 0 0 0,1 0 0 0 0,0-1-30 0 0,-55-6 430 0 0,35 5-303 0 0,0 1 0 0 0,0 0-1 0 0,0 2 1 0 0,0 1 0 0 0,0 0 0 0 0,0 1 0 0 0,1 1 0 0 0,-1 1-1 0 0,1 0 1 0 0,0 1 0 0 0,0 1 0 0 0,1 1 0 0 0,-1 1 0 0 0,2 0 0 0 0,0 1-1 0 0,-2 2-126 0 0,16-10 20 0 0,1 0-1 0 0,-1 0 1 0 0,0 0-1 0 0,1 1 1 0 0,-1-1-1 0 0,1 0 1 0 0,0 1-1 0 0,0-1 1 0 0,0 1-1 0 0,0-1 1 0 0,0 1-1 0 0,0 0 0 0 0,1-1 1 0 0,-1 1-1 0 0,1 0 1 0 0,0-1-1 0 0,0 1 1 0 0,0 0-1 0 0,0 0 1 0 0,0-1-1 0 0,1 1 1 0 0,-1 0-1 0 0,1-1 1 0 0,0 1-1 0 0,0-1 1 0 0,0 1-1 0 0,0-1 0 0 0,0 1 1 0 0,0-1-1 0 0,1 1 1 0 0,-1-1-1 0 0,1 0 1 0 0,-1 0-1 0 0,1 0 1 0 0,0 0-1 0 0,1 1-19 0 0,80 61-185 0 0,30-20-1212 0 0,-32-35-2543 0 0,-15-41 87 0 0,-57 22 2389 0 0</inkml:trace>
  <inkml:trace contextRef="#ctx0" brushRef="#br0" timeOffset="1153.815">1429 555 840 0 0,'1'-2'65'0'0,"0"1"-1"0"0,0-1 0 0 0,1 1 1 0 0,-1-1-1 0 0,0 1 1 0 0,1-1-1 0 0,-1 1 1 0 0,0 0-1 0 0,1 0 1 0 0,0 0-1 0 0,-1 0 0 0 0,1 0 1 0 0,-1 0-1 0 0,1 0 1 0 0,0 1-1 0 0,0-1 1 0 0,0 1-1 0 0,-1-1 1 0 0,1 1-1 0 0,0-1 0 0 0,0 1 1 0 0,0 0-1 0 0,0 0 1 0 0,0 0-1 0 0,0 0 1 0 0,-1 0-1 0 0,1 1 1 0 0,0-1-1 0 0,0 0 0 0 0,0 1 1 0 0,0 0-1 0 0,-1-1 1 0 0,1 1-1 0 0,0 0 1 0 0,-1 0-1 0 0,1 0 1 0 0,0 0-1 0 0,-1 0 0 0 0,1 0 1 0 0,-1 0-1 0 0,0 1 1 0 0,1-1-1 0 0,-1 0 1 0 0,0 1-1 0 0,0-1 1 0 0,0 1-1 0 0,0 0 0 0 0,0-1 1 0 0,0 1-1 0 0,0 1-64 0 0,35 93 1170 0 0,-25 16 1985 0 0,-11-110-2859 0 0,0-3-267 0 0,0 1 0 0 0,0-1-1 0 0,0 1 1 0 0,0-1-1 0 0,0 1 1 0 0,0-1-1 0 0,0 1 1 0 0,0-1 0 0 0,0 1-1 0 0,0-1 1 0 0,0 1-1 0 0,0-1 1 0 0,0 1-1 0 0,-1-1 1 0 0,1 1-1 0 0,0 0 1 0 0,0-1 0 0 0,-1 1-1 0 0,1-1 1 0 0,0 1-1 0 0,-1 0 1 0 0,1-1-1 0 0,0 1 1 0 0,-1 0 0 0 0,1-1-1 0 0,0 1 1 0 0,-1 0-1 0 0,1-1 1 0 0,-1 1-1 0 0,1 0 1 0 0,-1 0-1 0 0,1 0 1 0 0,0-1 0 0 0,-1 1-1 0 0,1 0 1 0 0,-1 0-1 0 0,1 0 1 0 0,-1 0-1 0 0,1 0 1 0 0,-1 0-1 0 0,1 0 1 0 0,-1 0 0 0 0,1 0-1 0 0,-1 0 1 0 0,1 0-1 0 0,-1 0 1 0 0,1 0-1 0 0,-1 1-28 0 0,3-62 328 0 0,1 40-310 0 0,0-1 0 0 0,1 1 0 0 0,1-1 0 0 0,1 1 0 0 0,1 0 0 0 0,0 1 0 0 0,2 0 0 0 0,1 0 0 0 0,9-14-18 0 0,11 94-82 0 0,-30-51 59 0 0,1 0-1 0 0,0 0 1 0 0,0 0 0 0 0,1 0 0 0 0,1 0 0 0 0,-1 0 0 0 0,2 0 0 0 0,-1-1 0 0 0,1 0-1 0 0,0 0 1 0 0,1 0 0 0 0,-1 0 0 0 0,2 0 0 0 0,-1-1 0 0 0,1 0 0 0 0,0 0 0 0 0,1-1-1 0 0,-1 1 1 0 0,1-1 0 0 0,1-1 0 0 0,-1 0 0 0 0,1 0 0 0 0,0 0 0 0 0,0-1 0 0 0,0 0-1 0 0,0 0 1 0 0,1-1 0 0 0,0 0 0 0 0,0-1 0 0 0,-1 0 0 0 0,4 0 23 0 0,-4-1-251 0 0,0-1 0 0 0,0-1 0 0 0,0 1 0 0 0,0-1 1 0 0,0-1-1 0 0,-1 0 0 0 0,1 0 0 0 0,0 0 0 0 0,-1-1 0 0 0,1 0 0 0 0,-1 0 1 0 0,0-1-1 0 0,0 0 0 0 0,0 0 0 0 0,-1-1 0 0 0,1 0 0 0 0,-1 0 0 0 0,0 0 1 0 0,0-1-1 0 0,-1 0 0 0 0,0 0 0 0 0,0 0 0 0 0,0-1 0 0 0,-1 0 0 0 0,0 0 1 0 0,0 0-1 0 0,-1 0 0 0 0,3-8 251 0 0,6-15-1281 0 0</inkml:trace>
  <inkml:trace contextRef="#ctx0" brushRef="#br0" timeOffset="1530.213">2085 313 968 0 0,'28'-312'8744'0'0,"-48"315"-7885"0"0,7 42-577 0 0,2 1 1 0 0,3 1-1 0 0,1-1 1 0 0,3 1-1 0 0,1 0 1 0 0,3 0-1 0 0,3 19-282 0 0,-3-4 359 0 0,-1-38-247 0 0,0-18-88 0 0,0 0 1 0 0,1-1-1 0 0,-1 1 0 0 0,1 0 0 0 0,0-1 0 0 0,0 1 0 0 0,1 0 0 0 0,0-1 1 0 0,0 1-1 0 0,0 0 0 0 0,1-1 0 0 0,0 1 0 0 0,0-1 0 0 0,0 0 0 0 0,0 0 1 0 0,1 0-1 0 0,0 0 0 0 0,2 2-24 0 0,58-20 241 0 0,-54 9-251 0 0,1 0 0 0 0,0 0 0 0 0,-1 1 0 0 0,1 0 0 0 0,1 1 0 0 0,-1 0 0 0 0,0 1 0 0 0,0 0 0 0 0,1 0 0 0 0,-1 1 0 0 0,0 0 0 0 0,0 1 0 0 0,1 0 0 0 0,-1 1 0 0 0,0 0 0 0 0,0 1 0 0 0,0 0 0 0 0,0 0 0 0 0,-1 1 0 0 0,1 1 0 0 0,-1-1 0 0 0,0 1 0 0 0,0 1 0 0 0,-1 0 0 0 0,0 0 0 0 0,5 4 10 0 0,-9-6-6 0 0,0-1 1 0 0,0 1-1 0 0,0-1 1 0 0,-1 1-1 0 0,1 0 1 0 0,-1 1-1 0 0,0-1 1 0 0,0 0-1 0 0,-1 1 1 0 0,1 0-1 0 0,-1-1 1 0 0,0 1-1 0 0,0 0 1 0 0,-1 0-1 0 0,0 0 1 0 0,1 0 0 0 0,-2 1-1 0 0,1-1 1 0 0,-1 0-1 0 0,1 0 1 0 0,-1 1-1 0 0,-1-1 1 0 0,1 0-1 0 0,-2 4 6 0 0,0-3-57 0 0,-1 0-1 0 0,0-1 1 0 0,-1 1-1 0 0,0-1 1 0 0,0 0-1 0 0,0 0 1 0 0,0 0 0 0 0,-1-1-1 0 0,1 1 1 0 0,-1-1-1 0 0,0 0 1 0 0,-1-1-1 0 0,1 1 1 0 0,0-1-1 0 0,-1 0 1 0 0,0 0-1 0 0,0-1 1 0 0,0 0 0 0 0,0 0-1 0 0,-1 0 58 0 0,-4 0-532 0 0,-1 0 0 0 0,0-1 0 0 0,1 0-1 0 0,-1-1 1 0 0,0-1 0 0 0,0 0 0 0 0,1 0 0 0 0,-1-1-1 0 0,0 0 1 0 0,1-1 0 0 0,0-1 0 0 0,0 1 0 0 0,0-2-1 0 0,0 0 1 0 0,0 0 0 0 0,-6-5 532 0 0,-8-6-1231 0 0</inkml:trace>
  <inkml:trace contextRef="#ctx0" brushRef="#br0" timeOffset="1782.013">1727 375 2848 0 0,'2'-3'1072'0'0,"2"0"-144"0"0,14-2-115 0 0,11-1-117 0 0,3 3-52 0 0,9-3-112 0 0,-4 5-48 0 0,5-2-208 0 0,-1 3-148 0 0,-17 0-16 0 0,12 0-600 0 0,42 12-420 0 0,-28-6-532 0 0,-1-2 39 0 0,-1 1 57 0 0,0-1 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5:48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402 505 1056 0 0,'-4'-5'299'0'0,"3"2"-260"0"0,0 1-1 0 0,-1 0 0 0 0,1-1 0 0 0,-1 1 0 0 0,0 0 0 0 0,0 0 1 0 0,0 0-1 0 0,0 1 0 0 0,0-1 0 0 0,0 0 0 0 0,0 1 0 0 0,-1-1 1 0 0,1 1-1 0 0,0 0 0 0 0,-1 0 0 0 0,1 0 0 0 0,-1 0 1 0 0,0 0-1 0 0,1 1 0 0 0,-1-1 0 0 0,0 1 0 0 0,1-1 0 0 0,-1 1 1 0 0,0 0-1 0 0,1 0 0 0 0,-1 0 0 0 0,0 1 0 0 0,0-1 0 0 0,1 0 1 0 0,-1 1-1 0 0,1 0 0 0 0,-1 0-38 0 0,-15 3 69 0 0,1 1 1 0 0,0 0-1 0 0,1 2 0 0 0,-1 0 1 0 0,1 0-1 0 0,1 2 0 0 0,-1 0 1 0 0,1 1-1 0 0,1 0 1 0 0,0 1-1 0 0,0 1 0 0 0,2 0 1 0 0,-1 0-1 0 0,1 2 0 0 0,1-1 1 0 0,0 2-1 0 0,1-1 0 0 0,1 2 1 0 0,0-1-1 0 0,1 1 1 0 0,1 0-1 0 0,0 1 0 0 0,1-1 1 0 0,1 1-1 0 0,1 1 0 0 0,0-1 1 0 0,1 1-1 0 0,1 1-69 0 0,2-15 11 0 0,0 0 1 0 0,1 0-1 0 0,0 0 1 0 0,-1 0-1 0 0,1 0 1 0 0,1 0-1 0 0,-1 0 0 0 0,1 0 1 0 0,-1-1-1 0 0,1 1 1 0 0,0 0-1 0 0,0-1 0 0 0,1 1 1 0 0,-1-1-1 0 0,1 0 1 0 0,-1 0-1 0 0,1 0 1 0 0,0 0-1 0 0,0 0 0 0 0,1-1 1 0 0,-1 0-1 0 0,0 1 1 0 0,1-1-1 0 0,0 0 0 0 0,-1 0 1 0 0,1-1-1 0 0,0 1 1 0 0,0-1-1 0 0,0 0 0 0 0,0 0 1 0 0,0 0-1 0 0,0-1 1 0 0,0 1-1 0 0,0-1 1 0 0,0 0-1 0 0,0 0 0 0 0,0 0 1 0 0,0-1-1 0 0,1 0 1 0 0,-1 1-1 0 0,0-1 0 0 0,1-1-11 0 0,15-4-17 0 0,0-1-1 0 0,-1-1 1 0 0,0 0-1 0 0,0-1 1 0 0,-1-1-1 0 0,0-1 0 0 0,-1-1 1 0 0,0 0-1 0 0,-1-1 1 0 0,-1-1-1 0 0,0-1 0 0 0,0 0 1 0 0,-2-1-1 0 0,0 0 1 0 0,-1-1-1 0 0,0 0 1 0 0,-1-1-1 0 0,-1 0 0 0 0,1-6 18 0 0,6-14 39 0 0,-2-1-1 0 0,-2-1 1 0 0,-1 0-1 0 0,-2 0 0 0 0,-2-2 1 0 0,-1 1-1 0 0,-3 0 0 0 0,-1-1 1 0 0,-2-13-39 0 0,-1 40 65 0 0,0 0 0 0 0,-1 0 0 0 0,-1 0 0 0 0,-1 0 0 0 0,0 0 0 0 0,0 1 1 0 0,-2-1-1 0 0,0 1 0 0 0,0 0 0 0 0,-1 0 0 0 0,-1 1 0 0 0,-3-4-65 0 0,9 14 10 0 0,0 1 1 0 0,0-1-1 0 0,0 1 0 0 0,-1-1 0 0 0,1 1 0 0 0,-1 0 0 0 0,1 0 1 0 0,-1-1-1 0 0,0 1 0 0 0,0 0 0 0 0,0 1 0 0 0,0-1 1 0 0,0 0-1 0 0,-1 1 0 0 0,1-1 0 0 0,0 1 0 0 0,-1-1 1 0 0,1 1-1 0 0,-1 0 0 0 0,1 0 0 0 0,-1 0 0 0 0,0 1 0 0 0,1-1 1 0 0,-1 1-1 0 0,0-1 0 0 0,0 1 0 0 0,1 0 0 0 0,-1 0 1 0 0,0 0-1 0 0,0 0 0 0 0,1 1 0 0 0,-1-1 0 0 0,0 1 0 0 0,1-1 1 0 0,-1 1-1 0 0,0 0 0 0 0,1 0 0 0 0,-1 0 0 0 0,1 1 1 0 0,-1-1-1 0 0,1 0 0 0 0,0 1 0 0 0,0 0 0 0 0,0-1 1 0 0,0 1-1 0 0,0 0 0 0 0,0 0 0 0 0,0 0 0 0 0,0 1 0 0 0,1-1 1 0 0,-1 0-1 0 0,1 1 0 0 0,0-1 0 0 0,-1 0 0 0 0,1 1 1 0 0,0 0-1 0 0,1-1 0 0 0,-1 2-10 0 0,-7 13-4 0 0,1 1 0 0 0,1 1 0 0 0,1-1 0 0 0,1 1 0 0 0,0 0 0 0 0,1 0 0 0 0,2 0 0 0 0,-1 0 0 0 0,2 0 0 0 0,1 1 0 0 0,0-1 0 0 0,2 0 0 0 0,0 0 0 0 0,1 0 0 0 0,0-1 0 0 0,3 3 4 0 0,5 17 22 0 0,2 0-1 0 0,1-1 1 0 0,2-1-1 0 0,2 0 1 0 0,1-2-1 0 0,1 0 1 0 0,11 10-22 0 0,-15-22 47 0 0,2-1 0 0 0,0 0 1 0 0,2-2-1 0 0,0-1 0 0 0,1 0 1 0 0,0-1-1 0 0,2-2 0 0 0,0 0 1 0 0,0-2-1 0 0,2 0 0 0 0,-1-2 1 0 0,2-1-1 0 0,-1-1 0 0 0,15 3-47 0 0,-37-12 2 0 0,1 1-1 0 0,-1-1 0 0 0,1 0 0 0 0,-1 0 0 0 0,1 0 0 0 0,-1-1 1 0 0,1 1-1 0 0,-1-1 0 0 0,1 0 0 0 0,-1 0 0 0 0,0-1 1 0 0,1 1-1 0 0,-1-1 0 0 0,0 0 0 0 0,0 0 0 0 0,0-1 1 0 0,0 1-1 0 0,-1-1 0 0 0,1 0 0 0 0,-1 0 0 0 0,0 0 1 0 0,1 0-1 0 0,-1-1 0 0 0,-1 1 0 0 0,1-1 0 0 0,0 0 1 0 0,-1 1-1 0 0,0-1 0 0 0,0-1 0 0 0,0 1 0 0 0,0 0 1 0 0,-1 0-1 0 0,1-1 0 0 0,-1 1 0 0 0,0 0 0 0 0,0-3-1 0 0,23-171-94 0 0,-24 175 103 0 0,1-8 9 0 0,0 9-9 0 0,-1 0 0 0 0,1-1 0 0 0,0 1 0 0 0,-1 0 0 0 0,1 0 0 0 0,-1 0 0 0 0,0-1 0 0 0,0 1 0 0 0,0 0 0 0 0,0 0 1 0 0,0-1-1 0 0,0 1 0 0 0,0 0 0 0 0,-1 0 0 0 0,1 0 0 0 0,-1-1 0 0 0,0 1 0 0 0,0 0 0 0 0,1 0 0 0 0,-1 0 0 0 0,-1 0 0 0 0,1 0 1 0 0,0 0-1 0 0,0 0 0 0 0,-1 1 0 0 0,1-1 0 0 0,-1 0 0 0 0,1 1 0 0 0,-1-1 0 0 0,0 1 0 0 0,0 0 0 0 0,0-1-9 0 0,-25 52 107 0 0,24-32-198 0 0,2 1 1 0 0,0-1-1 0 0,1 1 0 0 0,1-1 1 0 0,1 1-1 0 0,1-1 0 0 0,0 1 1 0 0,1-1-1 0 0,1-1 0 0 0,5 13 91 0 0,1 9-1763 0 0,-11-38 550 0 0,0-1 76 0 0</inkml:trace>
  <inkml:trace contextRef="#ctx0" brushRef="#br0" timeOffset="217.569">831 230 2056 0 0,'14'-23'2865'0'0,"13"49"-5107"0"0,-19-12 1067 0 0</inkml:trace>
  <inkml:trace contextRef="#ctx0" brushRef="#br0" timeOffset="898.618">1130 1015 1112 0 0,'-10'-2'5065'0'0,"85"-276"-4156"0"0,-62 30-660 0 0,-14 257-169 0 0,211 216 168 0 0,-208-218-263 0 0,-1 1 0 0 0,-1-1 1 0 0,0 1-1 0 0,0-1 0 0 0,0 0 1 0 0,-1 1-1 0 0,0-1 0 0 0,0 0 1 0 0,-1 1-1 0 0,0-1 0 0 0,0 0 1 0 0,-1 0-1 0 0,0 0 0 0 0,0-1 1 0 0,0 1-1 0 0,-1-1 0 0 0,0 0 1 0 0,-1 0-1 0 0,1 0 0 0 0,-1 0 1 0 0,0-1-1 0 0,0 0 0 0 0,-1 0 1 0 0,0 0-1 0 0,0-1 0 0 0,0 1 1 0 0,0-1-1 0 0,0-1 0 0 0,-1 0 1 0 0,0 1-1 0 0,0-2 0 0 0,0 1 1 0 0,0-1-1 0 0,0 0 0 0 0,0-1 1 0 0,0 0-1 0 0,-1 0 0 0 0,1 0 15 0 0,4-1-144 0 0,0-1-1 0 0,0 0 0 0 0,0 1 0 0 0,1-1 0 0 0,-1 0 1 0 0,0 0-1 0 0,1 0 0 0 0,-1-1 0 0 0,1 1 1 0 0,-1-1-1 0 0,1 1 0 0 0,-1-1 0 0 0,1 0 1 0 0,0 0-1 0 0,0 0 0 0 0,0 0 0 0 0,0 0 0 0 0,0 0 1 0 0,1-1-1 0 0,-1 1 0 0 0,1-1 0 0 0,-1 1 1 0 0,1-1-1 0 0,0 1 0 0 0,0-1 0 0 0,0 0 0 0 0,0 0 1 0 0,1 1-1 0 0,-1-2 145 0 0,-1-20-1307 0 0</inkml:trace>
  <inkml:trace contextRef="#ctx0" brushRef="#br0" timeOffset="1255.586">1773 583 1196 0 0,'25'-22'2182'0'0,"-49"21"-1406"0"0,4 8-704 0 0,-1 0-1 0 0,2 1 1 0 0,-1 1 0 0 0,1 1-1 0 0,0 0 1 0 0,1 2-1 0 0,1 0 1 0 0,0 1-1 0 0,0 0 1 0 0,1 2-1 0 0,1 0 1 0 0,0 0-1 0 0,2 2 1 0 0,-1 0-1 0 0,2 0 1 0 0,0 1-1 0 0,-7 16-71 0 0,18-31-4 0 0,0 0-1 0 0,0 0 0 0 0,1-1 0 0 0,-1 1 0 0 0,1 0 0 0 0,0 0 0 0 0,-1 0 0 0 0,1-1 0 0 0,0 1 0 0 0,1 0 0 0 0,-1 0 0 0 0,1 0 0 0 0,-1 0 0 0 0,1-1 0 0 0,0 1 0 0 0,0 0 0 0 0,0-1 0 0 0,0 1 0 0 0,0-1 0 0 0,0 1 0 0 0,1-1 0 0 0,0 1 0 0 0,-1-1 0 0 0,1 0 0 0 0,0 0 0 0 0,0 0 0 0 0,0 0 0 0 0,0 0 0 0 0,0 0 0 0 0,1 0 0 0 0,-1-1 0 0 0,1 1 0 0 0,-1-1 0 0 0,1 0 0 0 0,-1 0 0 0 0,1 0 0 0 0,0 0 0 0 0,-1 0 0 0 0,1 0 0 0 0,0-1 0 0 0,0 0 0 0 0,0 1 0 0 0,-1-1 0 0 0,1 0 0 0 0,0 0 0 0 0,0 0 0 0 0,0-1 1 0 0,0 1 4 0 0,133-14-1614 0 0,-89 0 538 0 0,-1 0-66 0 0</inkml:trace>
  <inkml:trace contextRef="#ctx0" brushRef="#br0" timeOffset="3122.196">2186 667 856 0 0,'3'-49'6145'0'0,"-27"110"-5615"0"0,20-49-502 0 0,0-1 0 0 0,2 1 0 0 0,-1 0 0 0 0,1-1 0 0 0,1 1 1 0 0,0 0-1 0 0,1 0 0 0 0,0 1 0 0 0,1-1 0 0 0,0 0 0 0 0,1-1 1 0 0,0 1-1 0 0,1 0 0 0 0,1-1 0 0 0,-1 1 0 0 0,2-1 0 0 0,0 0 0 0 0,0 0 1 0 0,1 0-1 0 0,0-1 0 0 0,1 0 0 0 0,6 8-28 0 0,-9-15 15 0 0,0 0-1 0 0,0 0 1 0 0,0-1 0 0 0,0 1-1 0 0,1-1 1 0 0,-1 0 0 0 0,1 0-1 0 0,-1 0 1 0 0,1-1-1 0 0,0 1 1 0 0,-1-1 0 0 0,1 0-1 0 0,0-1 1 0 0,0 1 0 0 0,0-1-1 0 0,0 0 1 0 0,0 0 0 0 0,0-1-1 0 0,0 1 1 0 0,0-1-1 0 0,-1 0 1 0 0,1 0 0 0 0,0-1-1 0 0,-1 1 1 0 0,1-1 0 0 0,-1 0-1 0 0,1-1 1 0 0,-1 1 0 0 0,0-1-1 0 0,0 1 1 0 0,2-3-15 0 0,105-110-451 0 0,-101 96 483 0 0,1-1-1 0 0,-2 0 1 0 0,-1 0 0 0 0,0 0 0 0 0,-2-1 0 0 0,0 0 0 0 0,-1-1 0 0 0,-1 1 0 0 0,-2-1-1 0 0,1-14-31 0 0,-3 34 24 0 0,0 2-60 0 0,0 0 25 0 0,-11 4 66 0 0,3 167-39 0 0,12-153-32 0 0,2 1 1 0 0,0-1 0 0 0,1-1-1 0 0,1 1 1 0 0,0-1-1 0 0,1 0 1 0 0,1-1 0 0 0,1 0-1 0 0,0-1 1 0 0,6 6 15 0 0,-13-18 86 0 0,-4-3-115 0 0,0-1 0 0 0,0 0 0 0 0,0 1 1 0 0,0-1-1 0 0,0 0 0 0 0,0 1 0 0 0,1-1 0 0 0,-1 1 0 0 0,0-1 0 0 0,1 0 0 0 0,-1 1 1 0 0,0-1-1 0 0,1 1 0 0 0,-1-1 0 0 0,0 1 0 0 0,1-1 0 0 0,-1 1 0 0 0,1-1 1 0 0,-1 1-1 0 0,1-1 0 0 0,-1 1 0 0 0,1 0 0 0 0,0-1 0 0 0,-1 1 0 0 0,1 0 1 0 0,-1-1-1 0 0,1 1 0 0 0,0 0 0 0 0,-1 0 0 0 0,1 0 0 0 0,0 0 0 0 0,-1 0 0 0 0,1-1 1 0 0,0 1-1 0 0,-1 0 0 0 0,1 0 0 0 0,0 1 0 0 0,-1-1 0 0 0,1 0 0 0 0,0 0 1 0 0,-1 0-1 0 0,1 0 0 0 0,0 1 0 0 0,-1-1 0 0 0,1 0 0 0 0,-1 0 0 0 0,1 1 0 0 0,-1-1 1 0 0,1 0-1 0 0,0 1 0 0 0,-1-1 0 0 0,1 1 0 0 0,-1-1 0 0 0,0 1 0 0 0,1-1 1 0 0,-1 1-1 0 0,1-1 0 0 0,-1 1 0 0 0,0-1 0 0 0,1 1 0 0 0,-1 0 0 0 0,0-1 1 0 0,0 1-1 0 0,1 0 0 0 0,-1-1 0 0 0,0 1 29 0 0,55-186 1901 0 0,-36 140-1678 0 0,66-148-88 0 0,-84 192-145 0 0,0 0 0 0 0,1 0 0 0 0,-1 0-1 0 0,1 1 1 0 0,-1-1 0 0 0,0 0 0 0 0,1 1-1 0 0,-1-1 1 0 0,1 1 0 0 0,-1-1-1 0 0,1 1 1 0 0,-1 0 0 0 0,1 0 0 0 0,0-1-1 0 0,-1 1 1 0 0,1 0 0 0 0,-1 1 0 0 0,1-1-1 0 0,0 0 1 0 0,-1 0 0 0 0,1 1-1 0 0,-1-1 1 0 0,1 1 0 0 0,-1-1 0 0 0,1 1-1 0 0,-1-1 1 0 0,0 1 0 0 0,1 0 0 0 0,-1 0-1 0 0,0 0 1 0 0,1 0 0 0 0,-1 0-1 0 0,0 0 1 0 0,0 0 0 0 0,0 0 0 0 0,0 0-1 0 0,0 1 1 0 0,0-1 0 0 0,0 0 0 0 0,0 1-1 0 0,-1-1 1 0 0,1 1 0 0 0,-1-1-1 0 0,1 0 1 0 0,-1 1 0 0 0,1 0 0 0 0,-1-1-1 0 0,0 1 1 0 0,1-1 0 0 0,-1 1 0 0 0,0-1-1 0 0,0 1 1 0 0,0-1 0 0 0,-1 1 0 0 0,1 0-1 0 0,0-1 1 0 0,0 1 0 0 0,-1-1-1 0 0,0 2 11 0 0,41 96-108 0 0,-29-77 140 0 0,-1 1-1 0 0,-1 0 0 0 0,-1 1 1 0 0,-1 0-1 0 0,-1 0 1 0 0,-2 1-1 0 0,0 0 1 0 0,-1 10-32 0 0,-4-27 33 0 0,-1-1 1 0 0,0 0-1 0 0,-1 0 1 0 0,1 0-1 0 0,-1 0 1 0 0,-1-1-1 0 0,0 1 1 0 0,1-1 0 0 0,-2 0-1 0 0,1 0 1 0 0,-1 0-1 0 0,0-1 1 0 0,0 0-1 0 0,0 1 1 0 0,-1-2-1 0 0,0 1 1 0 0,0-1-1 0 0,0 0 1 0 0,-1 0-1 0 0,1 0 1 0 0,-1-1-1 0 0,0 0 1 0 0,0-1 0 0 0,-5 2-34 0 0,11-4 18 0 0,-14-46-39 0 0,19 25-39 0 0,2 0 1 0 0,0 0-1 0 0,1 0 1 0 0,1 1 0 0 0,1 0-1 0 0,1 0 1 0 0,1 1-1 0 0,0 1 1 0 0,2 0-1 0 0,0 0 1 0 0,8-8 59 0 0,150-163-546 0 0,-154 168 538 0 0,-23 33-24 0 0,5-7 25 0 0,1-1 0 0 0,0 0-1 0 0,0 1 1 0 0,0-1 0 0 0,0 0-1 0 0,1 1 1 0 0,-1-1 0 0 0,1 0-1 0 0,0 0 1 0 0,1 1 0 0 0,-1-1-1 0 0,1 0 1 0 0,0 0-1 0 0,0-1 1 0 0,0 1 0 0 0,0 0-1 0 0,0-1 1 0 0,1 1 0 0 0,0-1-1 0 0,0 0 1 0 0,0 1 0 0 0,0-1-1 0 0,0-1 1 0 0,1 1 0 0 0,-1 0-1 0 0,1-1 8 0 0,8 11 13 0 0,23 23-96 0 0,-24-27 98 0 0,0 0 1 0 0,-1 1 0 0 0,-1 1 0 0 0,1-1-1 0 0,-2 2 1 0 0,0-1 0 0 0,0 1-1 0 0,-1 0 1 0 0,0 1 0 0 0,-1 0-1 0 0,0 0 1 0 0,-2 0 0 0 0,1 0-1 0 0,1 12-15 0 0,-7-17 44 0 0,0-1-1 0 0,-1 1 0 0 0,0-1 0 0 0,-1 0 1 0 0,0 0-1 0 0,0 0 0 0 0,0 0 0 0 0,-1 0 0 0 0,0 0 1 0 0,0-1-1 0 0,0 0 0 0 0,-1 0 0 0 0,0 0 1 0 0,0-1-1 0 0,-1 1 0 0 0,0-1 0 0 0,0 0 0 0 0,-3 1-43 0 0,9-6-7 0 0,-1 0-1 0 0,0 0 0 0 0,0 0 0 0 0,0 0 0 0 0,0 0 1 0 0,0 0-1 0 0,0 0 0 0 0,0 0 0 0 0,0-1 0 0 0,0 1 1 0 0,0 0-1 0 0,1-1 0 0 0,-1 1 0 0 0,0 0 0 0 0,0-1 1 0 0,0 1-1 0 0,0-1 0 0 0,1 1 0 0 0,-1-1 0 0 0,0 0 1 0 0,1 1-1 0 0,-1-1 0 0 0,0 0 0 0 0,1 1 0 0 0,-1-1 0 0 0,1 0 1 0 0,-1 0-1 0 0,1 0 0 0 0,-1 0 0 0 0,1 1 0 0 0,0-1 1 0 0,-1 0-1 0 0,1 0 0 0 0,0 0 0 0 0,0 0 0 0 0,0 0 1 0 0,0 0-1 0 0,0 0 0 0 0,0 0 0 0 0,0 0 0 0 0,0 1 1 0 0,0-1-1 0 0,0 0 0 0 0,0 0 0 0 0,0 0 0 0 0,1 0 1 0 0,-1 0-1 0 0,0 0 0 0 0,1 0 0 0 0,-1 0 0 0 0,1 1 1 0 0,-1-1-1 0 0,1 0 0 0 0,-1 0 0 0 0,1 0 8 0 0,9-14-57 0 0,0 0 0 0 0,1 1 1 0 0,0 0-1 0 0,1 0 0 0 0,1 1 0 0 0,0 1 0 0 0,1 0 1 0 0,0 1-1 0 0,0 0 0 0 0,1 2 0 0 0,1-1 0 0 0,0 2 0 0 0,0 0 1 0 0,11-3 56 0 0,348-134-199 0 0,-376 145 208 0 0,0 0 1 0 0,1-1-1 0 0,-1 1 0 0 0,1-1 0 0 0,-1 1 1 0 0,1 0-1 0 0,-1-1 0 0 0,1 1 0 0 0,-1-1 1 0 0,1 1-1 0 0,-1-1 0 0 0,1 0 1 0 0,-1 1-1 0 0,1-1 0 0 0,0 1 0 0 0,-1-1 1 0 0,1 0-1 0 0,0 1 0 0 0,0-1 1 0 0,0 0-1 0 0,-1 1 0 0 0,1-1 0 0 0,0 0 1 0 0,0 1-1 0 0,0-1 0 0 0,0 0 0 0 0,0 1 1 0 0,0-1-1 0 0,0 0 0 0 0,0 1 1 0 0,1-1-1 0 0,-1 0 0 0 0,0 0 0 0 0,0 1 1 0 0,0-1-1 0 0,1 1 0 0 0,-1-1 1 0 0,0 0-1 0 0,1 1 0 0 0,-1-1 0 0 0,1 1 1 0 0,-1-1-1 0 0,0 1 0 0 0,1-1 0 0 0,-1 1 1 0 0,1-1-1 0 0,0 1 0 0 0,-1-1 1 0 0,1 1-1 0 0,-1 0 0 0 0,1-1 0 0 0,0 1 1 0 0,-1 0-1 0 0,1 0 0 0 0,0-1 1 0 0,-1 1-1 0 0,1 0 0 0 0,0 0 0 0 0,-1 0 1 0 0,1 0-1 0 0,0 0 0 0 0,-1 0 0 0 0,1 0 1 0 0,0 0-1 0 0,-1 0 0 0 0,1 0 1 0 0,0 0-1 0 0,-1 0 0 0 0,1 0 0 0 0,0 1-9 0 0,-115 10 114 0 0,98-8-96 0 0,0 0 0 0 0,1 1 0 0 0,-1 1 0 0 0,1 1 1 0 0,0 0-1 0 0,0 1 0 0 0,1 1 0 0 0,0 0 0 0 0,0 1 0 0 0,1 0 1 0 0,0 1-1 0 0,1 1 0 0 0,0 0 0 0 0,0 0 0 0 0,2 1 0 0 0,-1 1 1 0 0,1 0-1 0 0,1 0 0 0 0,1 1 0 0 0,-3 5-18 0 0,11-15-11 0 0,0 0 1 0 0,1 0-1 0 0,-1 0 0 0 0,1 0 1 0 0,0 0-1 0 0,0 0 0 0 0,1 0 1 0 0,-1-1-1 0 0,1 1 0 0 0,0 0 1 0 0,0-1-1 0 0,0 1 0 0 0,0-1 1 0 0,0 0-1 0 0,1 1 0 0 0,0-1 1 0 0,-1-1-1 0 0,1 1 0 0 0,0 0 1 0 0,1-1-1 0 0,-1 1 0 0 0,0-1 1 0 0,1 0-1 0 0,-1 0 0 0 0,1 0 1 0 0,0-1-1 0 0,-1 1 0 0 0,1-1 1 0 0,0 0-1 0 0,0 0 0 0 0,1 0 11 0 0,20 4-112 0 0,0-2-1 0 0,1 0 0 0 0,-1-2 1 0 0,1-1-1 0 0,-1-1 0 0 0,1-1 1 0 0,-1-1-1 0 0,0-1 0 0 0,0-1 1 0 0,2-2 112 0 0,337-110-560 0 0,-375 121 655 0 0,0-1 1 0 0,0 2-1 0 0,0-1 1 0 0,1 2-1 0 0,0-1 1 0 0,0 1-1 0 0,0 1 1 0 0,1 0-1 0 0,0 0 1 0 0,1 0-1 0 0,-1 1 1 0 0,1 1-1 0 0,1 0 1 0 0,-1 0-1 0 0,2 0 1 0 0,-1 1-1 0 0,1 0 1 0 0,1 0 0 0 0,0 0-1 0 0,0 1 1 0 0,1 0-1 0 0,0 1-95 0 0,4-11 41 0 0,4 10 38 0 0,-1-8-74 0 0,1 0-1 0 0,0-1 1 0 0,-1 0-1 0 0,1 0 1 0 0,0 0-1 0 0,0 0 1 0 0,0 0-1 0 0,1-1 1 0 0,-1 0-1 0 0,0 0 1 0 0,1 0-1 0 0,-1 0 1 0 0,0-1-1 0 0,1 0 1 0 0,-1 0-1 0 0,1 0 1 0 0,-1 0-1 0 0,1-1 1 0 0,-1 1-1 0 0,0-1 1 0 0,1 0-1 0 0,-1-1 1 0 0,0 1-1 0 0,0-1 1 0 0,0 1-1 0 0,0-1 1 0 0,0-1-1 0 0,0 1 1 0 0,0-1-5 0 0,116-79-67 0 0,-100 59 102 0 0,-1-1 0 0 0,0 0 0 0 0,-2-2 0 0 0,-1 0 0 0 0,-1-1 0 0 0,-1-1 0 0 0,-2 0 0 0 0,-1-1 0 0 0,-1 0 1 0 0,-1 0-1 0 0,-2-1 0 0 0,-1-1 0 0 0,-1 1 0 0 0,-1-1 0 0 0,-2 1 0 0 0,-2-1 0 0 0,0 0 0 0 0,-2-1-35 0 0,1 13 191 0 0,-1 0-1 0 0,-1 0 1 0 0,-1 0 0 0 0,0 0 0 0 0,-2 1 0 0 0,0 0-1 0 0,-1 0 1 0 0,0 0 0 0 0,-2 1 0 0 0,0 0 0 0 0,-7-8-191 0 0,-38-19 978 0 0,20 75-519 0 0,30-15-593 0 0,1 0 1 0 0,0-1 0 0 0,1 1-1 0 0,0 0 1 0 0,2 0 0 0 0,0 0-1 0 0,0 0 1 0 0,2 0 0 0 0,0 0-1 0 0,1 0 1 0 0,0 0 0 0 0,1-1-1 0 0,1 1 1 0 0,1-1 0 0 0,0 0 0 0 0,1-1-1 0 0,0 0 1 0 0,9 13 133 0 0,126 232-7151 0 0,-120-229 5843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8:4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96 635 988 0 0,'0'1'94'0'0,"0"0"0"0"0,0 0-1 0 0,0 0 1 0 0,0 0 0 0 0,0 0-1 0 0,-1 0 1 0 0,1 0 0 0 0,0 0 0 0 0,0 0-1 0 0,-1 0 1 0 0,1 0 0 0 0,-1 0-1 0 0,1 0 1 0 0,-1-1 0 0 0,1 1 0 0 0,-1 0-1 0 0,0 0 1 0 0,1-1 0 0 0,-1 1-1 0 0,0 0 1 0 0,0-1 0 0 0,1 1 0 0 0,-1 0-1 0 0,0-1 1 0 0,0 1 0 0 0,0-1-1 0 0,0 0 1 0 0,0 1 0 0 0,0-1 0 0 0,0 0-1 0 0,0 1 1 0 0,0-1 0 0 0,0 0-1 0 0,0 0 1 0 0,0 0 0 0 0,0 0 0 0 0,0 0-1 0 0,1 0 1 0 0,-1 0 0 0 0,0 0-1 0 0,0 0 1 0 0,0-1 0 0 0,0 1 0 0 0,0 0-1 0 0,0 0 1 0 0,0-1 0 0 0,0 1-1 0 0,0-1 1 0 0,0 1 0 0 0,0-1 0 0 0,1 1-1 0 0,-1-1 1 0 0,0 0 0 0 0,0 1-1 0 0,1-1 1 0 0,-1 0 0 0 0,0 0 0 0 0,1 1-1 0 0,-1-1 1 0 0,1 0 0 0 0,-1 0-1 0 0,1 0 1 0 0,-1 0 0 0 0,1 0 0 0 0,0 0-1 0 0,-1 0-93 0 0,-31-66 440 0 0,13-121 38 0 0,21 165-454 0 0,1 1 0 0 0,1-1 1 0 0,1 1-1 0 0,1 0 0 0 0,1 0 0 0 0,1 0 1 0 0,1 1-1 0 0,0 1 0 0 0,2-1 0 0 0,7-9-24 0 0,-14 21 5 0 0,0 0-1 0 0,0 1 1 0 0,1-1-1 0 0,1 1 1 0 0,-1 0-1 0 0,1 0 1 0 0,1 0-1 0 0,-1 1 0 0 0,1 0 1 0 0,1 1-1 0 0,-1-1 1 0 0,1 1-1 0 0,0 1 1 0 0,1 0-1 0 0,-1 0 1 0 0,1 0-1 0 0,0 1 0 0 0,0 0 1 0 0,0 1-1 0 0,1 0 1 0 0,8-1-5 0 0,-14 4-2 0 0,1 0 0 0 0,-1 1 0 0 0,1 0 1 0 0,-1 0-1 0 0,1 0 0 0 0,-1 1 0 0 0,0 0 1 0 0,0-1-1 0 0,0 1 0 0 0,0 1 0 0 0,0-1 1 0 0,0 1-1 0 0,0-1 0 0 0,-1 1 0 0 0,1 0 0 0 0,-1 0 1 0 0,0 1-1 0 0,0-1 0 0 0,0 1 0 0 0,0-1 1 0 0,-1 1-1 0 0,1 0 0 0 0,-1 0 0 0 0,0 0 1 0 0,0 0-1 0 0,-1 1 0 0 0,1 0 2 0 0,31 131 82 0 0,-29-109-53 0 0,35 346-536 0 0,-39-349-3700 0 0,0-16 2959 0 0</inkml:trace>
  <inkml:trace contextRef="#ctx0" brushRef="#br0" timeOffset="387.406">965 239 2092 0 0,'17'-14'3249'0'0,"-28"13"-1436"0"0,-34 13-1036 0 0,25-5-649 0 0,0 0 0 0 0,0 1 0 0 0,0 1 0 0 0,1 0 0 0 0,1 2 0 0 0,-1 0 0 0 0,2 1 0 0 0,0 1-1 0 0,0 0 1 0 0,1 2 0 0 0,1 0 0 0 0,1 0 0 0 0,0 1 0 0 0,0 1 0 0 0,2 1 0 0 0,0 0 0 0 0,-6 14-128 0 0,17-28 10 0 0,0 0 1 0 0,0 0-1 0 0,0 1 0 0 0,1-1 0 0 0,-1 0 0 0 0,1 0 0 0 0,0 1 0 0 0,1-1 1 0 0,-1 0-1 0 0,1 1 0 0 0,0-1 0 0 0,0 0 0 0 0,0 0 0 0 0,0 0 1 0 0,1 0-1 0 0,0 0 0 0 0,-1 0 0 0 0,2 0 0 0 0,-1-1 0 0 0,0 1 0 0 0,1-1 1 0 0,-1 1-1 0 0,1-1 0 0 0,0 0 0 0 0,0 0 0 0 0,0 0 0 0 0,1 0 0 0 0,-1-1 1 0 0,1 1-1 0 0,0-1 0 0 0,-1 0 0 0 0,1 0 0 0 0,0 0 0 0 0,0-1 1 0 0,3 1-11 0 0,155 27-2946 0 0,-146-29 2424 0 0,0-1-1 0 0,1-1 1 0 0,-1 0 0 0 0,0-2 0 0 0,0 1-1 0 0,0-2 1 0 0,0 0 0 0 0,-1-1 0 0 0,10-5 522 0 0,3-5-1236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2:0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20 147 2812 0 0,'14'-11'3737'0'0,"-9"23"-10"0"0,-7 94-2502 0 0,6 0-1 0 0,4 0 1 0 0,4-1-1 0 0,18 65-1224 0 0,25 101-1372 0 0,-67-268-3351 0 0,-19-33 1865 0 0,-4-17 175 0 0,19 20 1429 0 0</inkml:trace>
  <inkml:trace contextRef="#ctx0" brushRef="#br0" timeOffset="263.707">1 347 2828 0 0,'2'-5'157'0'0,"1"0"-1"0"0,0 1 1 0 0,0-1-1 0 0,0 1 1 0 0,1 0 0 0 0,0 0-1 0 0,0 0 1 0 0,0 1-1 0 0,0-1 1 0 0,0 1-1 0 0,1 0 1 0 0,-1 0-1 0 0,1 1 1 0 0,0-1 0 0 0,0 1-1 0 0,0 0 1 0 0,0 0-1 0 0,0 1 1 0 0,0-1-1 0 0,1 1 1 0 0,-1 1-1 0 0,0-1 1 0 0,1 1 0 0 0,-1-1-1 0 0,1 2 1 0 0,-1-1-1 0 0,0 0 1 0 0,1 1-1 0 0,-1 0 1 0 0,0 1-1 0 0,1-1 1 0 0,-1 1-1 0 0,0 0 1 0 0,0 0 0 0 0,0 0-1 0 0,1 1-156 0 0,4 2 73 0 0,-1 0 0 0 0,1 0-1 0 0,-1 1 1 0 0,0 0 0 0 0,0 0 0 0 0,-1 1 0 0 0,0 0-1 0 0,0 1 1 0 0,-1 0 0 0 0,0 0 0 0 0,0 0 0 0 0,-1 1-1 0 0,0 0 1 0 0,0 1 0 0 0,-1-1 0 0 0,0 1-1 0 0,-1 0 1 0 0,1 2-73 0 0,-4-5 13 0 0,0-1 1 0 0,-1 0-1 0 0,0 0 0 0 0,0 1 0 0 0,0-1 1 0 0,0 0-1 0 0,-1 0 0 0 0,0 1 0 0 0,-1-1 0 0 0,1 0 1 0 0,-1 0-1 0 0,-1 0 0 0 0,1-1 0 0 0,-1 1 1 0 0,0 0-1 0 0,0-1 0 0 0,0 0 0 0 0,-1 0 0 0 0,0 0 1 0 0,0 0-1 0 0,0 0 0 0 0,0-1 0 0 0,-1 0 1 0 0,0 0-1 0 0,0 0 0 0 0,0 0 0 0 0,0-1 0 0 0,-1 0 1 0 0,1 0-1 0 0,-1 0-13 0 0,-120 32-4236 0 0,75-54 1443 0 0,34 2 1383 0 0</inkml:trace>
  <inkml:trace contextRef="#ctx0" brushRef="#br0" timeOffset="746.94">279 306 1588 0 0,'11'1'235'0'0,"0"-1"0"0"0,-1 2 1 0 0,1 0-1 0 0,0 0 0 0 0,-1 1 0 0 0,0 0 0 0 0,0 0 0 0 0,0 1 1 0 0,0 1-1 0 0,0 0 0 0 0,-1 0 0 0 0,0 1 0 0 0,0 0 0 0 0,0 1 0 0 0,-1-1 1 0 0,0 2-1 0 0,0-1 0 0 0,-1 1 0 0 0,0 0 0 0 0,3 5-235 0 0,-1-2 131 0 0,0-1 0 0 0,-1 1-1 0 0,0 1 1 0 0,-1-1-1 0 0,-1 1 1 0 0,0 1 0 0 0,0-1-1 0 0,-1 1 1 0 0,-1 0 0 0 0,3 11-131 0 0,-6-19 44 0 0,-1-1 1 0 0,1 0 0 0 0,0 0-1 0 0,-1 0 1 0 0,0 1 0 0 0,0-1 0 0 0,0 0-1 0 0,-1 0 1 0 0,1 1 0 0 0,-1-1 0 0 0,0 0-1 0 0,0 0 1 0 0,-1 0 0 0 0,1 0-1 0 0,-1 0 1 0 0,0 0 0 0 0,0-1 0 0 0,0 1-1 0 0,0 0 1 0 0,-1-1 0 0 0,1 0-1 0 0,-1 1 1 0 0,0-1 0 0 0,0 0 0 0 0,0 0-1 0 0,-1-1 1 0 0,1 1 0 0 0,-1-1-1 0 0,1 0 1 0 0,-1 0 0 0 0,0 0 0 0 0,0 0-1 0 0,0 0 1 0 0,0-1 0 0 0,0 0 0 0 0,-1 1-45 0 0,2-2 29 0 0,-1 0 0 0 0,1 0 0 0 0,0 0 0 0 0,-1 0 1 0 0,1 0-1 0 0,0-1 0 0 0,-1 1 0 0 0,1-1 1 0 0,0 0-1 0 0,-1 0 0 0 0,1 0 0 0 0,0 0 1 0 0,0-1-1 0 0,0 0 0 0 0,0 1 0 0 0,0-1 1 0 0,1 0-1 0 0,-1 0 0 0 0,0 0 0 0 0,1-1 1 0 0,-1 1-1 0 0,1-1 0 0 0,0 1 0 0 0,0-1 0 0 0,0 0 1 0 0,0 0-1 0 0,1 1 0 0 0,-1-1 0 0 0,1-1 1 0 0,-1 1-1 0 0,1 0 0 0 0,0 0 0 0 0,0 0 1 0 0,1-1-1 0 0,-1 1 0 0 0,1 0 0 0 0,-1-1 1 0 0,1 1-1 0 0,0-1 0 0 0,0 1 0 0 0,1 0 1 0 0,-1-1-1 0 0,1 1 0 0 0,0 0 0 0 0,-1-1 0 0 0,2 1 1 0 0,-1 0-1 0 0,1-3-29 0 0,3-8 45 0 0,1 0-1 0 0,1-1 1 0 0,0 2-1 0 0,1-1 1 0 0,0 1-1 0 0,1 0 1 0 0,0 1 0 0 0,1 0-1 0 0,0 1 1 0 0,1-1-1 0 0,1 2 1 0 0,0 0-1 0 0,0 0 1 0 0,0 1 0 0 0,2 1-1 0 0,-1 0 1 0 0,1 1-1 0 0,0 0 1 0 0,0 1-1 0 0,1 1 1 0 0,-1 0 0 0 0,1 1-1 0 0,0 1 1 0 0,1 0-1 0 0,-1 1 1 0 0,1 0 0 0 0,-1 2-1 0 0,3 0-44 0 0,-10 0 13 0 0,0 1 0 0 0,0 0 0 0 0,-1 0 1 0 0,1 1-1 0 0,0 0 0 0 0,0 1 0 0 0,-1 0 0 0 0,1 0 0 0 0,-1 0 0 0 0,0 1 1 0 0,0 0-1 0 0,0 0 0 0 0,-1 1 0 0 0,1 0 0 0 0,-1 0 0 0 0,0 0 0 0 0,-1 1 1 0 0,1 0-1 0 0,-1 0 0 0 0,0 1 0 0 0,-1-1 0 0 0,1 1 0 0 0,-1 0 0 0 0,-1 0 0 0 0,1 1 1 0 0,-1-1-1 0 0,-1 1 0 0 0,1-1 0 0 0,-1 1 0 0 0,0 1-13 0 0,1 1-2 0 0,0 1 0 0 0,-1-1-1 0 0,0 0 1 0 0,-1 0 0 0 0,0 1 0 0 0,-1-1 0 0 0,0 1-1 0 0,0-1 1 0 0,-1 1 0 0 0,0-1 0 0 0,-1 0-1 0 0,0 1 1 0 0,-1-1 0 0 0,0 0 0 0 0,-1-1 0 0 0,0 1-1 0 0,0 0 1 0 0,-2 0 2 0 0,3-10-239 0 0,1 0-1 0 0,-1 0 1 0 0,0 0-1 0 0,0-1 1 0 0,0 1 0 0 0,1-1-1 0 0,-1 1 1 0 0,0-1-1 0 0,1 0 1 0 0,-1 0 0 0 0,1-1-1 0 0,-1 1 1 0 0,1 0-1 0 0,-1-1 1 0 0,1 0-1 0 0,0 1 1 0 0,0-1 0 0 0,0 0-1 0 0,0 0 1 0 0,0 0-1 0 0,0 0 1 0 0,1-1 0 0 0,-1 1-1 0 0,0 0 1 0 0,1-1-1 0 0,0 1 1 0 0,0-1-1 0 0,0 1 1 0 0,0-1 0 0 0,0 0-1 0 0,0 1 1 0 0,1-1-1 0 0,-1 0 1 0 0,1 0 0 0 0,0 0-1 0 0,0 0 240 0 0,-3-3-316 0 0,-8-21-818 0 0</inkml:trace>
  <inkml:trace contextRef="#ctx0" brushRef="#br0" timeOffset="917.489">921 135 3248 0 0,'0'-4'800'0'0,"3"1"-212"0"0,-3-2-128 0 0,0 2-47 0 0,3 0-161 0 0,-3 0-52 0 0,2 0-28 0 0,-1 2-200 0 0,-1-2 0 0 0,2 1-228 0 0,-1 2-113 0 0,1 2-219 0 0,0-1-656 0 0,1 2-40 0 0,-3 2-36 0 0</inkml:trace>
  <inkml:trace contextRef="#ctx0" brushRef="#br0" timeOffset="1398.216">1249 375 1576 0 0,'-49'35'3122'0'0,"42"-32"-2921"0"0,1 0 0 0 0,0 0 1 0 0,0 1-1 0 0,0-1 0 0 0,1 1 0 0 0,-1 1 1 0 0,1-1-1 0 0,0 1 0 0 0,0 0 1 0 0,1 0-1 0 0,-1 0 0 0 0,1 0 1 0 0,0 1-1 0 0,1 0 0 0 0,-1 0 0 0 0,1 0 1 0 0,0 0-1 0 0,1 0 0 0 0,-1 1 1 0 0,1-1-1 0 0,1 1 0 0 0,-1 1-201 0 0,3-4 61 0 0,-1 0-1 0 0,1 1 1 0 0,0-1-1 0 0,0 0 1 0 0,0 0-1 0 0,1 0 0 0 0,0 0 1 0 0,0-1-1 0 0,0 1 1 0 0,0 0-1 0 0,0-1 1 0 0,1 1-1 0 0,-1-1 1 0 0,1 0-1 0 0,0 0 1 0 0,0 0-1 0 0,0 0 1 0 0,0 0-1 0 0,1-1 1 0 0,-1 0-1 0 0,1 1 1 0 0,0-1-1 0 0,-1 0 1 0 0,1-1-1 0 0,0 1 0 0 0,0-1 1 0 0,0 0-1 0 0,0 0 1 0 0,1 0-1 0 0,-1 0-60 0 0,135 15 741 0 0,-134-15-757 0 0,1 0 1 0 0,0 0-1 0 0,0 0 0 0 0,0 0 1 0 0,0-1-1 0 0,0 0 0 0 0,0-1 1 0 0,0 1-1 0 0,-1-1 0 0 0,1 0 1 0 0,0 0-1 0 0,0-1 0 0 0,-1 0 1 0 0,1 0-1 0 0,-1 0 0 0 0,1-1 1 0 0,-1 0-1 0 0,0 0 0 0 0,0 0 0 0 0,0 0 1 0 0,-1-1-1 0 0,1 0 0 0 0,-1 0 1 0 0,0 0-1 0 0,0 0 0 0 0,0-1 1 0 0,0 0-1 0 0,-1 0 0 0 0,0 0 1 0 0,0 0-1 0 0,2-5 16 0 0,-8-5-105 0 0,0 0-1 0 0,-1 1 1 0 0,-1-1-1 0 0,0 1 1 0 0,-1 0 0 0 0,0 0-1 0 0,-1 1 1 0 0,-1 0-1 0 0,0 0 1 0 0,0 0 0 0 0,-2 1-1 0 0,1 1 1 0 0,-5-4 105 0 0,-11-18-251 0 0,15 20 8 0 0,-17-42-2788 0 0,54 28 446 0 0,-13 19 1486 0 0</inkml:trace>
  <inkml:trace contextRef="#ctx0" brushRef="#br0" timeOffset="1943.033">1532 369 2480 0 0,'0'-1'102'0'0,"0"-1"0"0"0,0 1 0 0 0,1 0 0 0 0,-1-1 0 0 0,0 1 0 0 0,1-1 0 0 0,-1 1 0 0 0,1 0 0 0 0,0 0 0 0 0,-1-1-1 0 0,1 1 1 0 0,0 0 0 0 0,0 0 0 0 0,0 0 0 0 0,0 0 0 0 0,0 0 0 0 0,0 0 0 0 0,0 0 0 0 0,0 0 0 0 0,0 0 0 0 0,0 0 0 0 0,1 0 0 0 0,-1 1-1 0 0,0-1 1 0 0,0 0 0 0 0,1 1 0 0 0,-1 0 0 0 0,0-1 0 0 0,1 1 0 0 0,-1 0 0 0 0,1-1 0 0 0,-1 1 0 0 0,1 0 0 0 0,-1 0 0 0 0,0 0 0 0 0,1 0 0 0 0,-1 0-1 0 0,1 1 1 0 0,-1-1 0 0 0,0 0 0 0 0,1 1 0 0 0,-1-1 0 0 0,1 1 0 0 0,-1-1 0 0 0,0 1 0 0 0,0 0 0 0 0,1-1 0 0 0,-1 1 0 0 0,0 0 0 0 0,0 0 0 0 0,0 0-1 0 0,0 0 1 0 0,0 0 0 0 0,0 0 0 0 0,0 0 0 0 0,0 1-102 0 0,57 66 415 0 0,-54-62-349 0 0,0 0 0 0 0,-1 0 0 0 0,0 1 0 0 0,0-1 0 0 0,0 1 0 0 0,-1-1 0 0 0,0 1 0 0 0,0 0-1 0 0,-1 0 1 0 0,0 0 0 0 0,0 0 0 0 0,-1 0 0 0 0,1 0 0 0 0,-2 0 0 0 0,1 0 0 0 0,-1 0 0 0 0,0-1 0 0 0,0 1 0 0 0,-1 0 0 0 0,0 0 0 0 0,0 0 0 0 0,0-1 0 0 0,-1 1 0 0 0,0-1 0 0 0,-1 0 0 0 0,1 0 0 0 0,-1 0 0 0 0,0 0 0 0 0,0-1 0 0 0,-1 0 0 0 0,0 1 0 0 0,-2 0-66 0 0,8-6 13 0 0,-1-1 0 0 0,0 1 1 0 0,1-1-1 0 0,-1 1 0 0 0,0 0 0 0 0,1-1 1 0 0,-1 1-1 0 0,0-1 0 0 0,1 1 1 0 0,-1-1-1 0 0,0 1 0 0 0,0-1 0 0 0,0 1 1 0 0,0-1-1 0 0,0 1 0 0 0,1-1 1 0 0,-1 1-1 0 0,0-1 0 0 0,0 0 0 0 0,0 1 1 0 0,0-1-1 0 0,0 1 0 0 0,-1-1 1 0 0,1 1-1 0 0,0-1 0 0 0,0 1 1 0 0,0-1-1 0 0,0 1 0 0 0,-1-1 0 0 0,1 1 1 0 0,0-1-1 0 0,0 1 0 0 0,-1-1 1 0 0,1 1-1 0 0,0-1 0 0 0,-1 1 0 0 0,1 0 1 0 0,0-1-1 0 0,-1 1 0 0 0,1 0 1 0 0,-1-1-1 0 0,1 1 0 0 0,-1 0 1 0 0,1-1-1 0 0,-1 1 0 0 0,1 0 0 0 0,-1 0 1 0 0,1 0-1 0 0,-1 0 0 0 0,1-1 1 0 0,-1 1-1 0 0,1 0 0 0 0,-1 0 0 0 0,1 0 1 0 0,-1 0-1 0 0,1 0 0 0 0,-1 0 1 0 0,0 0-1 0 0,1 0 0 0 0,-1 0 0 0 0,1 1 1 0 0,-1-1-1 0 0,1 0 0 0 0,-1 0 1 0 0,1 0-1 0 0,-1 1 0 0 0,1-1-13 0 0,10-46 131 0 0,-5 31-86 0 0,1 0-1 0 0,1 0 1 0 0,0 0 0 0 0,1 1-1 0 0,1 0 1 0 0,0 0 0 0 0,1 1-1 0 0,0 0 1 0 0,1 1 0 0 0,0 0-1 0 0,1 0 1 0 0,1 2-1 0 0,-1-1 1 0 0,2 2 0 0 0,-1 0-1 0 0,1 0 1 0 0,1 1 0 0 0,0 1-1 0 0,0 1 1 0 0,0 0 0 0 0,1 1-1 0 0,-1 0 1 0 0,1 1 0 0 0,1 1-1 0 0,-1 1 1 0 0,2 0-45 0 0,-13 4-21 0 0,1 0 0 0 0,-1 1 0 0 0,0 0 0 0 0,1 0 0 0 0,-1 0 0 0 0,-1 1 0 0 0,1-1 0 0 0,0 1 0 0 0,-1 0 0 0 0,0 1 0 0 0,0-1 0 0 0,0 1 0 0 0,0 0 0 0 0,-1 0 0 0 0,0 0 0 0 0,0 0 0 0 0,0 0 0 0 0,-1 1 0 0 0,0 0 0 0 0,0-1 0 0 0,0 1 0 0 0,0 0 0 0 0,-1 0 0 0 0,0 0 0 0 0,-1 0 0 0 0,1 0 0 0 0,-1 0 0 0 0,0 0 0 0 0,0 0 0 0 0,-1 0 0 0 0,0 0 0 0 0,0-1 0 0 0,0 1 0 0 0,-1 0 0 0 0,0 0 0 0 0,0-1 0 0 0,0 1 0 0 0,-1-1 0 0 0,0 1 0 0 0,0-1 0 0 0,0 0 0 0 0,-3 2 21 0 0,-16-7-5159 0 0,-15-30 1875 0 0,34 27 2643 0 0,-13-14-837 0 0</inkml:trace>
  <inkml:trace contextRef="#ctx0" brushRef="#br0" timeOffset="2193.278">1961 86 1768 0 0,'1'-12'1696'0'0,"3"0"-304"0"0,-3 3-343 0 0,2 0-197 0 0,1 1-212 0 0,-3 2-128 0 0,1-1-116 0 0,-1 2-200 0 0,1-1-40 0 0,0 3-380 0 0,-1-1 24 0 0,1 1-376 0 0,-2 3-312 0 0,0 0-573 0 0,-2-2 97 0 0,2 2 48 0 0,-3 3 36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1:10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188 449 1344 0 0,'0'0'697'0'0,"0"0"-112"0"0,0 0-25 0 0,0 0 39 0 0,0 0-40 0 0,0 0-60 0 0,-4 1-66 0 0,-33 0 2086 0 0,36-2-2245 0 0,39-5 864 0 0,238-18-691 0 0,2 13 1 0 0,52 12-448 0 0,-126 0 102 0 0,188-3 2 0 0,-200-14-38 0 0,1129-42 216 0 0,849-62 288 0 0,-448 30 525 0 0,-209 53-303 0 0,-938 24-571 0 0,-282-17-2367 0 0,-293 30 2057 0 0,-1-1 0 0 0,1 1 0 0 0,-1 0 0 0 0,1-1-1 0 0,-1 1 1 0 0,1-1 0 0 0,0 0 0 0 0,0 1 0 0 0,-1-1 0 0 0,1 1 0 0 0,0-1 0 0 0,0 1 0 0 0,-1-1 0 0 0,1 0 0 0 0,0 1 0 0 0,0-1 0 0 0,0 1 0 0 0,0-1 0 0 0,0 0 0 0 0,0 1 0 0 0,0-1 0 0 0,0 0 0 0 0,0 1 0 0 0,0-1 0 0 0,0 1 0 0 0,1-1 0 0 0,-1 0 0 0 0,0 1 0 0 0,0-1-1 0 0,1 1 1 0 0,-1-1 0 0 0,0 1 0 0 0,1-1 0 0 0,-1 0 0 0 0,0 1 0 0 0,1 0 0 0 0,-1-1 0 0 0,1 1 0 0 0,-1-1 0 0 0,1 1 0 0 0,-1-1 0 0 0,1 1 0 0 0,-1 0 0 0 0,1-1 0 0 0,-1 1 0 0 0,1 0 0 0 0,-1 0 0 0 0,1 0 0 0 0,0-1 0 0 0,-1 1 0 0 0,1 0 0 0 0,0 0 0 0 0,-1 0 0 0 0,1 0-1 0 0,-1 0 1 0 0,1 0 0 0 0,0 0 0 0 0,-1 0 89 0 0,-52-14-2865 0 0,19 8 1707 0 0</inkml:trace>
  <inkml:trace contextRef="#ctx0" brushRef="#br0" timeOffset="874.514">687 1083 2480 0 0,'-23'-5'3105'0'0,"-14"-26"-31"0"0,64 21-1168 0 0,85-11-1154 0 0,0 5-1 0 0,1 5 1 0 0,29 4-752 0 0,79-7-1116 0 0,-158 11-1507 0 0,-103 7-3999 0 0,21-4 5223 0 0</inkml:trace>
  <inkml:trace contextRef="#ctx0" brushRef="#br0" timeOffset="1298.929">606 1119 1540 0 0,'20'27'5731'0'0,"63"-11"-4515"0"0,-66-14-548 0 0,53 9 238 0 0,-33-8-567 0 0,-1 2-1 0 0,1 2 0 0 0,-1 2 1 0 0,-1 1-1 0 0,0 1 0 0 0,25 13-338 0 0,-56-23-2 0 0,0 1 0 0 0,-1-1 0 0 0,1 1 0 0 0,-1 0 1 0 0,0 0-1 0 0,1 0 0 0 0,-1 1 0 0 0,0-1 0 0 0,0 1 0 0 0,0-1 0 0 0,-1 1 0 0 0,1 0 0 0 0,-1 0 0 0 0,1 1 0 0 0,-1-1 0 0 0,0 0 1 0 0,-1 1-1 0 0,1-1 0 0 0,0 1 0 0 0,-1-1 0 0 0,0 1 0 0 0,0 0 0 0 0,0 0 0 0 0,0 0 0 0 0,0 0 0 0 0,-1-1 0 0 0,0 1 0 0 0,0 0 1 0 0,0 0-1 0 0,0 0 0 0 0,-1 0 0 0 0,0 3 2 0 0,-13 15 3 0 0,0-1 1 0 0,-2 0 0 0 0,0-1-1 0 0,-1-1 1 0 0,-1-1-1 0 0,-1 0 1 0 0,-1-1 0 0 0,0-2-1 0 0,-1 0 1 0 0,-1 0-1 0 0,0-2 1 0 0,-1-1 0 0 0,0-1-1 0 0,-5 0-3 0 0,-90 58 186 0 0,110-66-161 0 0,0 2-1 0 0,0-1 1 0 0,1 1-1 0 0,-1 0 0 0 0,1 1 1 0 0,0-1-1 0 0,1 1 0 0 0,-1 1 1 0 0,1 0-1 0 0,0-1 0 0 0,1 2 1 0 0,0-1-1 0 0,0 1 0 0 0,0-1 1 0 0,1 1-1 0 0,0 1 0 0 0,1-1 1 0 0,0 0-1 0 0,-2 9-24 0 0,8-12 60 0 0,0 1 0 0 0,1-1 0 0 0,-1 0 0 0 0,1 0 0 0 0,0-1 0 0 0,1 1 0 0 0,-1-1 0 0 0,1 0 0 0 0,0 0 0 0 0,0 0 0 0 0,0-1 0 0 0,0 0-1 0 0,0 0 1 0 0,1 0 0 0 0,0 0 0 0 0,-1-1 0 0 0,1 0 0 0 0,0 0 0 0 0,0-1 0 0 0,0 0 0 0 0,0 0 0 0 0,3 0-60 0 0,53 9-255 0 0,0-3 0 0 0,0-2 1 0 0,0-3-1 0 0,25-4 255 0 0,-15 2-1709 0 0,168-24-5800 0 0,-227 20 6236 0 0,-7 0 15 0 0</inkml:trace>
  <inkml:trace contextRef="#ctx0" brushRef="#br0" timeOffset="2164.426">268 2308 1128 0 0,'0'0'409'0'0,"0"0"105"0"0,0 0-35 0 0,0 0-49 0 0,0 0 18 0 0,0 0-14 0 0,0 0-13 0 0,1 3 56 0 0,5 130 2501 0 0,53 228 1358 0 0,-60-355-4338 0 0,0-1-1 0 0,0 1 0 0 0,-1 0 1 0 0,1-1-1 0 0,-1 1 0 0 0,0-1 0 0 0,-1 0 1 0 0,1 0-1 0 0,-1 0 0 0 0,0 0 0 0 0,-1 0 1 0 0,1 0-1 0 0,-1-1 0 0 0,0 1 1 0 0,0-1-1 0 0,0 0 0 0 0,0-1 0 0 0,-1 1 1 0 0,0-1-1 0 0,1 0 0 0 0,-1 0 1 0 0,0 0-1 0 0,-1 0 0 0 0,1-1 0 0 0,0 0 1 0 0,-1 0-1 0 0,1-1 0 0 0,-1 1 0 0 0,0-1 1 0 0,0 0-1 0 0,1-1 0 0 0,-1 0 1 0 0,0 0-1 0 0,0 0 0 0 0,1 0 0 0 0,-4-1 3 0 0,-3-5-580 0 0,-1 0 0 0 0,1 0 0 0 0,1-2 0 0 0,-1 1 0 0 0,1-1 0 0 0,0-1-1 0 0,1 0 1 0 0,0 0 0 0 0,1-1 0 0 0,0-1 0 0 0,0 1 0 0 0,1-1 0 0 0,0-1-1 0 0,1 1 1 0 0,-1-4 580 0 0,-11-23-1218 0 0</inkml:trace>
  <inkml:trace contextRef="#ctx0" brushRef="#br0" timeOffset="2489.972">215 2125 2676 0 0,'2'-1'282'0'0,"1"1"0"0"0,-1-1-1 0 0,0 1 1 0 0,0-1-1 0 0,0 0 1 0 0,0 0 0 0 0,0 1-1 0 0,0-2 1 0 0,0 1 0 0 0,0 0-1 0 0,0 0 1 0 0,0-1 0 0 0,-1 1-1 0 0,1-1 1 0 0,0 1 0 0 0,-1-1-1 0 0,1 0 1 0 0,-1 1-1 0 0,0-1 1 0 0,0 0 0 0 0,1 0-1 0 0,-1 0 1 0 0,-1 0 0 0 0,1 0-1 0 0,0 0 1 0 0,0 0 0 0 0,-1-1-1 0 0,1 1 1 0 0,-1 0 0 0 0,0 0-1 0 0,1 0 1 0 0,-1-1 0 0 0,0 1-1 0 0,0 0 1 0 0,-1-2-282 0 0,1 4 18 0 0,-16-5-1266 0 0,11 19-4793 0 0,13-1 3224 0 0,5 1 1503 0 0</inkml:trace>
  <inkml:trace contextRef="#ctx0" brushRef="#br0" timeOffset="2788.692">382 2443 1908 0 0,'9'4'6291'0'0,"23"-6"-5281"0"0,-16 1-196 0 0,234-9 1863 0 0,-126 18-3294 0 0,-48 17-3232 0 0,-86-11-1790 0 0,2-10 4336 0 0</inkml:trace>
  <inkml:trace contextRef="#ctx0" brushRef="#br0" timeOffset="2988.73">534 2603 1856 0 0,'13'11'6035'0'0,"27"-7"-4685"0"0,-39-4-1211 0 0,192-9 1253 0 0,-1-23-4913 0 0,-95 2-831 0 0,-67 17 3005 0 0</inkml:trace>
  <inkml:trace contextRef="#ctx0" brushRef="#br0" timeOffset="3207.197">1250 2320 1832 0 0,'8'-56'10515'0'0,"6"107"-8318"0"0,26 184-1584 0 0,-31-74-3096 0 0,-9-154 2102 0 0,0 1 1 0 0,-1-1-1 0 0,0 0 1 0 0,0 0-1 0 0,-1 0 1 0 0,0 0-1 0 0,0 0 1 0 0,0 0-1 0 0,-1 0 1 0 0,0 0-1 0 0,0-1 1 0 0,-1 0-1 0 0,0 1 1 0 0,0-2-1 0 0,0 1 1 0 0,-1 0 380 0 0,-21 4-3008 0 0,13-9 1566 0 0</inkml:trace>
  <inkml:trace contextRef="#ctx0" brushRef="#br0" timeOffset="4197.889">590 599 1132 0 0,'0'0'567'0'0,"0"0"-112"0"0,0 0-73 0 0,6 2-48 0 0,4 1-143 0 0,-1 1-1 0 0,1-1 0 0 0,-1 2 1 0 0,0-1-1 0 0,0 2 1 0 0,0-1-1 0 0,-1 1 0 0 0,1 0 1 0 0,-2 1-1 0 0,1-1 0 0 0,-1 2 1 0 0,0-1-1 0 0,0 1 0 0 0,-1 0 1 0 0,3 4-191 0 0,5 10 453 0 0,-1 0-1 0 0,-1 1 1 0 0,-2 0 0 0 0,0 0 0 0 0,-1 1 0 0 0,-1 1-1 0 0,4 20-452 0 0,-12-43 245 0 0,0-1-222 0 0,-1 0-1 0 0,1 0 0 0 0,-1 0 1 0 0,1 0-1 0 0,-1 0 1 0 0,1-1-1 0 0,-1 1 0 0 0,1 0 1 0 0,-1 0-1 0 0,0 0 1 0 0,1-1-1 0 0,-1 1 0 0 0,0 0 1 0 0,0-1-1 0 0,1 1 1 0 0,-1 0-1 0 0,0-1 0 0 0,0 1 1 0 0,0-1-1 0 0,0 1 1 0 0,0-1-1 0 0,0 0 0 0 0,0 1 1 0 0,0-1-1 0 0,0 0 1 0 0,0 0-1 0 0,0 0 0 0 0,0 0 1 0 0,0 0-1 0 0,0 0 1 0 0,0 0-1 0 0,0 0 0 0 0,0 0 1 0 0,0 0-1 0 0,0 0 1 0 0,0-1-1 0 0,0 1 1 0 0,0 0-1 0 0,0-1 0 0 0,0 1 1 0 0,0-1-1 0 0,1 1 1 0 0,-1-1-1 0 0,0 0 0 0 0,0 1 1 0 0,0-1-1 0 0,1 0 1 0 0,-1 1-1 0 0,0-1 0 0 0,1 0 1 0 0,-1 0-1 0 0,0 0 1 0 0,1 1-1 0 0,-1-1 0 0 0,1 0 1 0 0,-1 0-1 0 0,1 0 1 0 0,0 0-1 0 0,-1 0 0 0 0,1 0 1 0 0,0 0-1 0 0,0 0 1 0 0,0 0-1 0 0,0 0 0 0 0,0 0 1 0 0,0 0-1 0 0,0 0 1 0 0,0-1-23 0 0,-4-9 28 0 0,0-1 1 0 0,1 0 0 0 0,0 0-1 0 0,1 0 1 0 0,1 0 0 0 0,0 0-1 0 0,0 0 1 0 0,1 0 0 0 0,1-1 0 0 0,0 1-1 0 0,0 0 1 0 0,1 0 0 0 0,1 0-1 0 0,0 0 1 0 0,1 1 0 0 0,0-1-1 0 0,1 1 1 0 0,0 0 0 0 0,1 0-1 0 0,0 0 1 0 0,0 1 0 0 0,1 0-1 0 0,1 0 1 0 0,0 1 0 0 0,0 0-1 0 0,0 0 1 0 0,1 1 0 0 0,1 0 0 0 0,0 1-1 0 0,0 0 1 0 0,0 0 0 0 0,0 1-1 0 0,1 1 1 0 0,0-1 0 0 0,1 2-1 0 0,-1 0 1 0 0,1 0 0 0 0,0 1-1 0 0,6-1-28 0 0,-9 7-1 0 0,0 0-1 0 0,0 0 0 0 0,-1 1 1 0 0,1 0-1 0 0,-1 1 0 0 0,0 0 1 0 0,0 0-1 0 0,-1 1 1 0 0,1 0-1 0 0,-1 0 0 0 0,-1 1 1 0 0,1-1-1 0 0,-1 1 0 0 0,0 1 1 0 0,-1-1-1 0 0,0 1 0 0 0,0 0 1 0 0,0 1-1 0 0,-1-1 0 0 0,-1 1 1 0 0,1 0-1 0 0,-1 0 0 0 0,-1 0 1 0 0,0 0-1 0 0,1 7 2 0 0,3 4-460 0 0,-1 0-1 0 0,-1 1 1 0 0,-1-1 0 0 0,-1 1-1 0 0,-1 0 1 0 0,0 0 0 0 0,-2 0-1 0 0,0-1 1 0 0,-2 1 0 0 0,0 0-1 0 0,-2 3 461 0 0,-8 27-4326 0 0,11-45 3167 0 0</inkml:trace>
  <inkml:trace contextRef="#ctx0" brushRef="#br0" timeOffset="4769.648">1630 1208 1132 0 0,'22'-37'10785'0'0,"-20"228"-9257"0"0,33 56-431 0 0,-19-28-671 0 0,-16-218-737 0 0,0-1-149 0 0,0 0-86 0 0,-17 5-2519 0 0,-21-78-4238 0 0,29 53 6036 0 0</inkml:trace>
  <inkml:trace contextRef="#ctx0" brushRef="#br0" timeOffset="5048.187">1609 1124 1120 0 0,'1'-8'227'0'0,"1"0"0"0"0,0 1 0 0 0,0-1-1 0 0,1 1 1 0 0,0-1 0 0 0,0 1 0 0 0,1 0 0 0 0,0 0 0 0 0,0 1-1 0 0,1-1 1 0 0,-1 1 0 0 0,1 0 0 0 0,1 0 0 0 0,-1 0 0 0 0,1 1 0 0 0,0 0-1 0 0,0 0 1 0 0,1 0 0 0 0,0 1 0 0 0,-1 0 0 0 0,1 0 0 0 0,1 1-1 0 0,-1 0 1 0 0,0 0 0 0 0,1 1 0 0 0,-1 0 0 0 0,1 0 0 0 0,0 1-1 0 0,0 0 1 0 0,0 0 0 0 0,7 0-227 0 0,-4 5 84 0 0,0-1 0 0 0,0 1 0 0 0,0 1 0 0 0,0 0 1 0 0,-1 1-1 0 0,0 0 0 0 0,0 0 0 0 0,-1 1 0 0 0,1 0 0 0 0,-2 1 0 0 0,1 0 0 0 0,-1 0 0 0 0,0 1 0 0 0,-1 0 1 0 0,0 0-1 0 0,0 1 0 0 0,-1 0 0 0 0,0 0 0 0 0,-1 0 0 0 0,0 1 0 0 0,-1 0 0 0 0,1 1-84 0 0,-4-3-16 0 0,1 0-1 0 0,-1 0 1 0 0,0 1 0 0 0,-1-1-1 0 0,0 0 1 0 0,0 1 0 0 0,-1-1-1 0 0,-1 0 1 0 0,1 0-1 0 0,-2 0 1 0 0,1 0 0 0 0,-1 0-1 0 0,0 0 1 0 0,-1-1 0 0 0,0 1-1 0 0,0-1 1 0 0,-1 0-1 0 0,0 0 1 0 0,-1-1 0 0 0,1 1-1 0 0,-1-1 1 0 0,-1-1-1 0 0,1 1 1 0 0,-1-1 0 0 0,0 0-1 0 0,-1 0 1 0 0,0-1 0 0 0,1 0-1 0 0,-2-1 1 0 0,1 1-1 0 0,0-2 1 0 0,-1 1 0 0 0,0-1-1 0 0,0 0 1 0 0,-2 0 16 0 0,-20 0-2017 0 0,22-6-2619 0 0,6-5 3344 0 0</inkml:trace>
  <inkml:trace contextRef="#ctx0" brushRef="#br0" timeOffset="5407.189">2375 1197 928 0 0,'2'-16'7236'0'0,"0"24"-4183"0"0,2 32-2186 0 0,44 374 181 0 0,-48-415-1172 0 0,-1 1-1 0 0,1 0 1 0 0,0 0 0 0 0,-1-1-1 0 0,1 1 1 0 0,0 0 0 0 0,-1 0 0 0 0,1 0-1 0 0,0 0 1 0 0,-1-1 0 0 0,1 1-1 0 0,-1 0 1 0 0,1 0 0 0 0,0 0-1 0 0,-1 0 1 0 0,1 0 0 0 0,-1 0 0 0 0,1 0-1 0 0,0 0 1 0 0,-1 0 0 0 0,1 0-1 0 0,-1 0 1 0 0,1 0 0 0 0,-1 0 0 0 0,1 1-1 0 0,0-1 1 0 0,-1 0 0 0 0,1 0-1 0 0,0 0 1 0 0,-1 0 0 0 0,1 1-1 0 0,0-1 1 0 0,-1 0 0 0 0,1 0 0 0 0,0 1-1 0 0,-1-1 1 0 0,1 0 0 0 0,0 1-1 0 0,-1-1 1 0 0,1 0 0 0 0,0 1 0 0 0,0-1-1 0 0,0 0 1 0 0,-1 1 0 0 0,1-1-1 0 0,0 1 1 0 0,0-1 0 0 0,0 0 0 0 0,0 1-1 0 0,0-1 1 0 0,0 1 0 0 0,0-1-1 0 0,0 0 1 0 0,0 1 0 0 0,0-1-1 0 0,0 1 1 0 0,0-1 124 0 0,-25-29-2284 0 0,14 6 1038 0 0,-1-2 33 0 0</inkml:trace>
  <inkml:trace contextRef="#ctx0" brushRef="#br0" timeOffset="6369.749">2399 1172 876 0 0,'-7'5'3529'0'0,"1"-2"-930"0"0,5-11-656 0 0,9 1-1768 0 0,0 2 1 0 0,1-1-1 0 0,-1 1 1 0 0,1 0-1 0 0,0 1 1 0 0,1 0-1 0 0,-1 0 0 0 0,1 1 1 0 0,0 0-1 0 0,-1 1 1 0 0,1 0-1 0 0,0 1 1 0 0,6-1-176 0 0,-10 0 7 0 0,1 0-1 0 0,-1 1 1 0 0,1-1 0 0 0,0 1 0 0 0,0 1 0 0 0,0-1 0 0 0,0 1-1 0 0,-1 0 1 0 0,1 1 0 0 0,0-1 0 0 0,0 1 0 0 0,0 1 0 0 0,-1-1 0 0 0,1 1-1 0 0,0 0 1 0 0,-1 1 0 0 0,0 0 0 0 0,0 0 0 0 0,0 0 0 0 0,0 1-1 0 0,0 0 1 0 0,0 0 0 0 0,-1 0 0 0 0,0 0 0 0 0,0 1 0 0 0,0 0-1 0 0,-1 0 1 0 0,1 1 0 0 0,-1-1 0 0 0,0 1 0 0 0,-1 0 0 0 0,0 0 0 0 0,1 0-1 0 0,1 6-6 0 0,-5 3 26 0 0,-1 0 1 0 0,0-1-1 0 0,-1 1 0 0 0,-1 0 0 0 0,0-1 0 0 0,0 0 0 0 0,-2 0 0 0 0,0 0 0 0 0,0 0 0 0 0,-2-1 0 0 0,1 1 0 0 0,-2-2 1 0 0,0 1-1 0 0,0-1 0 0 0,-1 0 0 0 0,0-1 0 0 0,-1 0 0 0 0,-1 0 0 0 0,0-1 0 0 0,0-1 0 0 0,-1 0 0 0 0,-2 2-26 0 0,13-11 6 0 0,0 0-1 0 0,0 0 1 0 0,1 1-1 0 0,-1-1 1 0 0,0 1 0 0 0,0-1-1 0 0,0 1 1 0 0,1-1-1 0 0,-1 1 1 0 0,0-1-1 0 0,1 1 1 0 0,-1 0-1 0 0,0-1 1 0 0,1 1-1 0 0,-1 0 1 0 0,1-1-1 0 0,-1 1 1 0 0,1 0-1 0 0,-1 0 1 0 0,1 0-1 0 0,0 0 1 0 0,-1-1-1 0 0,1 1 1 0 0,0 0-1 0 0,0 0 1 0 0,0 0-1 0 0,0 0 1 0 0,-1 0-1 0 0,1 0 1 0 0,0 0-1 0 0,1-1 1 0 0,-1 1-1 0 0,0 0 1 0 0,0 0-1 0 0,0 0 1 0 0,0 0-1 0 0,1 0 1 0 0,-1 0-1 0 0,0-1 1 0 0,1 1-1 0 0,-1 0 1 0 0,1 0 0 0 0,-1 0-1 0 0,1-1 1 0 0,-1 1-1 0 0,1 0 1 0 0,0-1-1 0 0,-1 1 1 0 0,1 0-1 0 0,0-1 1 0 0,-1 1-1 0 0,1-1 1 0 0,0 1-1 0 0,0-1 1 0 0,-1 1-1 0 0,1-1 1 0 0,0 0-1 0 0,0 1 1 0 0,0-1-1 0 0,0 0 1 0 0,0 0-1 0 0,0 0-5 0 0,71 10-62 0 0,-50-9 110 0 0,-12-1-51 0 0,-1 1-1 0 0,1-1 1 0 0,-1 2 0 0 0,0-1-1 0 0,0 1 1 0 0,1 0-1 0 0,-1 1 1 0 0,-1 0-1 0 0,1 1 1 0 0,0 0-1 0 0,-1 0 1 0 0,0 1-1 0 0,0 0 1 0 0,0 0-1 0 0,0 1 1 0 0,-1 0-1 0 0,0 0 1 0 0,-1 1-1 0 0,1 0 1 0 0,-1 0-1 0 0,0 0 1 0 0,-1 1-1 0 0,0 0 1 0 0,0 0-1 0 0,-1 0 1 0 0,1 2 3 0 0,-7-3 6 0 0,-1-1 0 0 0,0 0 1 0 0,0-1-1 0 0,-1 1 0 0 0,0 0 1 0 0,0-1-1 0 0,0 0 0 0 0,0 0 1 0 0,-1 0-1 0 0,0 0 0 0 0,0-1 1 0 0,0 0-1 0 0,-1 0 0 0 0,1 0 1 0 0,-1-1-1 0 0,0 0 0 0 0,0 0 1 0 0,0 0-1 0 0,-1-1 0 0 0,1 0 1 0 0,0 0-1 0 0,-5 0-6 0 0,-2 4-88 0 0,-1 0 0 0 0,0-2 0 0 0,0 1 0 0 0,0-2 0 0 0,0 0 0 0 0,-1 0 0 0 0,1-2 0 0 0,-1 0 0 0 0,1 0 0 0 0,-1-1 0 0 0,0-1 0 0 0,1-1 0 0 0,-1 0 0 0 0,-13-4 88 0 0,27 5-153 0 0,-1-1-1 0 0,1 1 1 0 0,-1-1 0 0 0,1 1-1 0 0,0-1 1 0 0,-1 1-1 0 0,1-1 1 0 0,0 0 0 0 0,0 0-1 0 0,0 0 1 0 0,0 0-1 0 0,1 0 1 0 0,-1 0 0 0 0,1 0-1 0 0,-1 0 1 0 0,1 0 0 0 0,-1 0-1 0 0,1 0 1 0 0,0 0-1 0 0,0 0 1 0 0,0 0 0 0 0,0 0-1 0 0,0 0 1 0 0,1 0 0 0 0,-1 0-1 0 0,1 0 1 0 0,-1 0-1 0 0,1 0 1 0 0,0 0 0 0 0,0 0-1 0 0,0 0 1 0 0,0 0 0 0 0,0 1-1 0 0,0-1 1 0 0,0 0-1 0 0,0 1 1 0 0,1-1 0 0 0,-1 1-1 0 0,1-1 1 0 0,-1 1 0 0 0,1-1-1 0 0,0 1 1 0 0,-1 0-1 0 0,1 0 1 0 0,0 0 153 0 0,20-20-1345 0 0,3 5 25 0 0</inkml:trace>
  <inkml:trace contextRef="#ctx0" brushRef="#br0" timeOffset="6683.247">3099 1510 1316 0 0,'2'-2'174'0'0,"1"1"0"0"0,-1 0 0 0 0,1-1 1 0 0,0 1-1 0 0,0 1 0 0 0,0-1 0 0 0,-1 0 0 0 0,1 1 0 0 0,0-1 0 0 0,0 1 0 0 0,0 0 0 0 0,0 0 0 0 0,0 0 0 0 0,0 1 1 0 0,0-1-1 0 0,0 1 0 0 0,0-1 0 0 0,-1 1 0 0 0,1 0 0 0 0,0 0 0 0 0,0 0 0 0 0,-1 0 0 0 0,1 1 0 0 0,-1-1 1 0 0,1 1-1 0 0,-1 0 0 0 0,1-1 0 0 0,-1 1 0 0 0,0 0 0 0 0,0 1 0 0 0,0-1 0 0 0,0 0 0 0 0,0 0 0 0 0,-1 1 1 0 0,1-1-1 0 0,-1 1 0 0 0,0-1 0 0 0,1 1 0 0 0,-1 0 0 0 0,0 0-174 0 0,45 118 1825 0 0,-42-101-1457 0 0,0 1 0 0 0,-1 0 0 0 0,0 0 0 0 0,-2 0 0 0 0,-1 1 0 0 0,-1-1 0 0 0,0 0 0 0 0,-2 0 0 0 0,0 0 0 0 0,-4 8-368 0 0,5-21 93 0 0,0 0 0 0 0,-1 0 0 0 0,0 0 0 0 0,0 0 0 0 0,-1 0 0 0 0,0-1 0 0 0,-1 0 0 0 0,1 1 0 0 0,-2-2 0 0 0,1 1 0 0 0,-1-1 0 0 0,1 0 0 0 0,-2 0 0 0 0,1 0 0 0 0,-1-1 0 0 0,0 0 0 0 0,0 0 0 0 0,0-1 0 0 0,0 0 0 0 0,-1 0 0 0 0,0-1 0 0 0,0 0 0 0 0,0 0 0 0 0,0-1 0 0 0,0 0 0 0 0,-1 0 0 0 0,-2 0-93 0 0,4-1-187 0 0,-1-1-1 0 0,1 0 1 0 0,-1 0-1 0 0,1 0 0 0 0,0-1 1 0 0,-1 0-1 0 0,1 0 1 0 0,0-1-1 0 0,-1 0 1 0 0,1 0-1 0 0,0-1 1 0 0,1 1-1 0 0,-1-2 1 0 0,0 1-1 0 0,1-1 1 0 0,0 0-1 0 0,0 0 1 0 0,0-1-1 0 0,0 0 0 0 0,0 0 1 0 0,1 0-1 0 0,0 0 1 0 0,1-1-1 0 0,-1 0 1 0 0,1 0-1 0 0,0 0 1 0 0,-2-5 187 0 0,-2-5-866 0 0,0-1 0 0 0,1 0 0 0 0,0-1 0 0 0,2 0 0 0 0,0 0 0 0 0,1 0 0 0 0,1 0 0 0 0,0-1 0 0 0,2 1 0 0 0,0-14 866 0 0,1 2-1213 0 0</inkml:trace>
  <inkml:trace contextRef="#ctx0" brushRef="#br0" timeOffset="6948.518">3103 1274 1804 0 0,'21'-43'11153'0'0,"-39"-3"-9520"0"0,16 42-1762 0 0,16-24-10560 0 0,-1 22 10377 0 0,4-1-944 0 0</inkml:trace>
  <inkml:trace contextRef="#ctx0" brushRef="#br0" timeOffset="7225.447">3630 1073 2768 0 0,'10'3'331'0'0,"0"1"0"0"0,0-1 0 0 0,-1 2 0 0 0,1 0 0 0 0,-1 0 0 0 0,0 0 0 0 0,0 1 0 0 0,-1 1 0 0 0,1-1 0 0 0,-2 2 0 0 0,1-1 0 0 0,-1 1 0 0 0,0 0 0 0 0,0 0 0 0 0,1 3-331 0 0,9 15 275 0 0,-2 1-1 0 0,0 1 1 0 0,-2 0-1 0 0,-1 1 1 0 0,-1 0-1 0 0,-1 1 1 0 0,2 17-275 0 0,-4-18 242 0 0,-2 0 0 0 0,0 1 0 0 0,-2 0 1 0 0,-1 0-1 0 0,-2 0 0 0 0,0 1 0 0 0,-3-1 0 0 0,-2 14-242 0 0,-1-14 88 0 0,-1 0 0 0 0,-2 0-1 0 0,-1-1 1 0 0,-1 0-1 0 0,-2-1 1 0 0,-1 0 0 0 0,-1 0-1 0 0,-1-2 1 0 0,-2 0-1 0 0,0-1 1 0 0,-2 0 0 0 0,0-2-1 0 0,-2 0 1 0 0,0-1 0 0 0,-2-1-1 0 0,0-2 1 0 0,-2 0-1 0 0,0-1 1 0 0,0-1 0 0 0,-23 9-88 0 0,14-9-427 0 0,-1-2 0 0 0,-1-2 1 0 0,0-1-1 0 0,-1-2 1 0 0,0-1-1 0 0,0-2 1 0 0,-1-2-1 0 0,0-1 0 0 0,0-2 1 0 0,-10-2 426 0 0,24 0-498 0 0,0-1 0 0 0,0-1 0 0 0,0-1 0 0 0,0-2 1 0 0,1 0-1 0 0,0-1 0 0 0,0-2 0 0 0,0 0 0 0 0,1-1 0 0 0,0-1 0 0 0,-12-9 498 0 0,-21-16-1138 0 0</inkml:trace>
  <inkml:trace contextRef="#ctx0" brushRef="#br0" timeOffset="7707.422">2273 1104 2000 0 0,'-11'9'416'0'0,"0"-1"-1"0"0,0 2 1 0 0,1-1 0 0 0,1 1-1 0 0,0 1 1 0 0,0 0 0 0 0,1 0-1 0 0,0 1 1 0 0,1 0-1 0 0,0 0 1 0 0,-3 10-416 0 0,-5 5 597 0 0,-1 0-299 0 0,1 0 1 0 0,1 1 0 0 0,2 0-1 0 0,1 1 1 0 0,1 0 0 0 0,2 0-1 0 0,0 1 1 0 0,3 1 0 0 0,0-1-1 0 0,2 1 1 0 0,1 0-1 0 0,1 0 1 0 0,2-1 0 0 0,1 1-1 0 0,2 0 1 0 0,4 16-299 0 0,-2-23-25 0 0,2-1-1 0 0,0 0 1 0 0,2-1 0 0 0,0 0 0 0 0,1 0-1 0 0,2-1 1 0 0,0 0 0 0 0,1-2-1 0 0,1 1 1 0 0,1-2 0 0 0,0 0-1 0 0,2-1 1 0 0,0 0 0 0 0,1-2-1 0 0,8 5 26 0 0,-6-5-620 0 0,1-2-1 0 0,0 0 0 0 0,1-1 1 0 0,1-2-1 0 0,-1 0 0 0 0,2-2 0 0 0,-1 0 1 0 0,1-2-1 0 0,0-1 0 0 0,1-1 1 0 0,-1-1-1 0 0,1-1 0 0 0,0-1 1 0 0,22-2 620 0 0,53-9-1254 0 0</inkml:trace>
  <inkml:trace contextRef="#ctx0" brushRef="#br0" timeOffset="10161.459">6910 1098 1672 0 0,'16'-7'5969'0'0,"-12"26"-3994"0"0,-2-2-1944 0 0,77 370 2452 0 0,-66-307-4801 0 0,-51-94-3459 0 0,27-4 4602 0 0,1-4-33 0 0</inkml:trace>
  <inkml:trace contextRef="#ctx0" brushRef="#br0" timeOffset="10871.107">6965 1100 1008 0 0,'-15'6'3484'0'0,"11"-24"-403"0"0,9 10-3002 0 0,0 0 0 0 0,0 0-1 0 0,1 0 1 0 0,0 1 0 0 0,1 0 0 0 0,0 0-1 0 0,0 0 1 0 0,0 1 0 0 0,1 0-1 0 0,0 1 1 0 0,0-1 0 0 0,0 1 0 0 0,0 1-1 0 0,1 0 1 0 0,0 0 0 0 0,0 1-1 0 0,0 0 1 0 0,1 0 0 0 0,-1 1 0 0 0,10-1-79 0 0,-17 3 54 0 0,2 3 16 0 0,-2-2-67 0 0,0 0 0 0 0,0 1 0 0 0,0 0 0 0 0,0-1 1 0 0,0 1-1 0 0,0 0 0 0 0,0 0 0 0 0,-1 0 1 0 0,1 0-1 0 0,-1 0 0 0 0,1 0 0 0 0,-1 0 0 0 0,0 1 1 0 0,0-1-1 0 0,0 0 0 0 0,0 1 0 0 0,0-1 1 0 0,-1 1-1 0 0,1-1 0 0 0,-1 1 0 0 0,0-1 1 0 0,1 1-1 0 0,-1 0 0 0 0,0-1 0 0 0,-1 1 0 0 0,1-1 1 0 0,0 1-1 0 0,-1-1 0 0 0,1 1 0 0 0,-1-1 1 0 0,0 1-1 0 0,0-1-3 0 0,-87 177 741 0 0,86-176-729 0 0,0 1 1 0 0,0 0 0 0 0,0 0 0 0 0,1 0 0 0 0,-1 0 0 0 0,1 0 0 0 0,0 0 0 0 0,0 0-1 0 0,0 0 1 0 0,1 0 0 0 0,0 1 0 0 0,0-1 0 0 0,0 0 0 0 0,0 0 0 0 0,0 1 0 0 0,1-1-1 0 0,0 0 1 0 0,0 0 0 0 0,0 0 0 0 0,0 0 0 0 0,0 0 0 0 0,1 0 0 0 0,0 0-1 0 0,0 0 1 0 0,0-1 0 0 0,0 1 0 0 0,1-1 0 0 0,-1 1 0 0 0,1-1 0 0 0,0 0 0 0 0,0 0-1 0 0,0 0 1 0 0,1-1 0 0 0,-1 1 0 0 0,1-1 0 0 0,-1 1 0 0 0,1-1 0 0 0,0 0 0 0 0,-1-1-1 0 0,1 1 1 0 0,0-1 0 0 0,0 1 0 0 0,3-1-13 0 0,23 15 36 0 0,-11-8-39 0 0,0 1 0 0 0,-1 0-1 0 0,0 1 1 0 0,-1 1 0 0 0,0 1 0 0 0,-1 1-1 0 0,0 0 1 0 0,-1 1 0 0 0,0 0 0 0 0,-1 1-1 0 0,-1 1 1 0 0,0 0 0 0 0,5 11 3 0 0,-17-23 8 0 0,0-1 0 0 0,0 1 0 0 0,0 0 0 0 0,-1-1 0 0 0,0 1 0 0 0,1-1 0 0 0,-1 1 0 0 0,-1 0 0 0 0,1-1 0 0 0,0 1 0 0 0,-1 0 0 0 0,0-1 0 0 0,0 1 0 0 0,0-1 0 0 0,0 1 0 0 0,-1-1 0 0 0,1 1 1 0 0,-1-1-1 0 0,0 0 0 0 0,0 0 0 0 0,0 0 0 0 0,0 0 0 0 0,0 0 0 0 0,-1-1 0 0 0,0 1 0 0 0,1 0 0 0 0,-1-1 0 0 0,0 0 0 0 0,0 0 0 0 0,0 0 0 0 0,0 0 0 0 0,0 0 0 0 0,-1-1 0 0 0,1 1 0 0 0,-1-1 0 0 0,-3 1-8 0 0,-133 35-203 0 0,9-46-1246 0 0,128 9 1286 0 0,-1-1 1 0 0,1-1 0 0 0,0 1-1 0 0,0 0 1 0 0,0-1 0 0 0,-1 0-1 0 0,2 1 1 0 0,-1-1 0 0 0,0 0 0 0 0,0-1-1 0 0,1 1 1 0 0,-1 0 0 0 0,1-1-1 0 0,0 1 1 0 0,-1-1 0 0 0,1 0-1 0 0,1 0 1 0 0,-1 0 0 0 0,0 0-1 0 0,1 0 1 0 0,-1 0 0 0 0,1 0-1 0 0,0-1 1 0 0,0 1 0 0 0,0 0-1 0 0,1-1 1 0 0,-1 1 0 0 0,1-1-1 0 0,0 1 1 0 0,0 0 0 0 0,0-1 0 0 0,0 1-1 0 0,0-1 1 0 0,1 1 0 0 0,0-1-1 0 0,-1 1 1 0 0,1 0 0 0 0,1-1 162 0 0,8-29-1252 0 0</inkml:trace>
  <inkml:trace contextRef="#ctx0" brushRef="#br0" timeOffset="11352.432">7632 1268 1060 0 0,'46'69'5303'0'0,"1"66"-3523"0"0,-33-87-769 0 0,0-6-312 0 0,-3 0 1 0 0,-1 1 0 0 0,-2 0-1 0 0,-2 0 1 0 0,-2 1 0 0 0,-1 7-700 0 0,-3-44 54 0 0,0-1 0 0 0,-1 1 1 0 0,0 0-1 0 0,0 0 0 0 0,0-1 0 0 0,-1 1 1 0 0,0 0-1 0 0,0-1 0 0 0,-1 0 0 0 0,0 1 1 0 0,0-1-1 0 0,0 0 0 0 0,-1-1 0 0 0,1 1 1 0 0,-2-1-1 0 0,1 1 0 0 0,-1-1 0 0 0,1 0 0 0 0,-1-1 1 0 0,0 1-1 0 0,-1-1 0 0 0,1 0 0 0 0,-1 0 1 0 0,0-1-1 0 0,0 0 0 0 0,0 0 0 0 0,-1 0 1 0 0,1-1-1 0 0,0 0 0 0 0,-1 0 0 0 0,-1 0-54 0 0,1-3-230 0 0,0-1 0 0 0,0 0 0 0 0,1 0 0 0 0,-1-1-1 0 0,1 0 1 0 0,0 0 0 0 0,-1 0 0 0 0,2-1 0 0 0,-1 1-1 0 0,0-2 1 0 0,1 1 0 0 0,-1-1 0 0 0,1 1 0 0 0,1-1-1 0 0,-1-1 1 0 0,1 1 0 0 0,0-1 0 0 0,0 0 0 0 0,0 0-1 0 0,1 0 1 0 0,0 0 0 0 0,0 0 0 0 0,0-1 0 0 0,1 1 0 0 0,0-1-1 0 0,1 0 1 0 0,-2-5 230 0 0,-9-132-5754 0 0,12 113 4482 0 0</inkml:trace>
  <inkml:trace contextRef="#ctx0" brushRef="#br0" timeOffset="11615.407">7627 1166 2252 0 0,'1'-17'7481'0'0,"2"1"-4939"0"0,35-51-12561 0 0,-34 60 10546 0 0,6-8-1646 0 0</inkml:trace>
  <inkml:trace contextRef="#ctx0" brushRef="#br0" timeOffset="11910.347">8145 753 1160 0 0,'168'274'5698'0'0,"-148"-233"-5236"0"0,-1 2 0 0 0,-2 0-1 0 0,-2 1 1 0 0,-2 1-1 0 0,-2 0 1 0 0,-2 1-1 0 0,-1 0 1 0 0,-3 0-1 0 0,-2 21-461 0 0,-2-39 152 0 0,-2-1-1 0 0,-1 1 1 0 0,-2-1-1 0 0,0 0 0 0 0,-2 0 1 0 0,0 0-1 0 0,-2-1 1 0 0,-11 24-152 0 0,5-19-45 0 0,-1 0 1 0 0,-1-1-1 0 0,-2 0 0 0 0,-1-1 1 0 0,-1-2-1 0 0,-1 0 0 0 0,-2-1 1 0 0,0-1-1 0 0,-2-1 0 0 0,-1-1 1 0 0,-1-1-1 0 0,-16 9 45 0 0,10-8-822 0 0,-1-2 1 0 0,-1-1-1 0 0,-1-2 0 0 0,0-1 0 0 0,-2-2 0 0 0,1-2 1 0 0,-2-2-1 0 0,0-1 0 0 0,0-1 0 0 0,-27 1 822 0 0,4-6-1306 0 0</inkml:trace>
  <inkml:trace contextRef="#ctx0" brushRef="#br0" timeOffset="8297.745">4763 951 1016 0 0,'7'-14'7947'0'0,"-7"32"-6643"0"0,-2 239 1012 0 0,34 137-1710 0 0,-34-393-816 0 0,0 0 1 0 0,1 1-1 0 0,-1-1 0 0 0,0 0 0 0 0,1 0 0 0 0,-1 0 1 0 0,0 0-1 0 0,0 0 0 0 0,0 0 0 0 0,0 0 1 0 0,0-1-1 0 0,0 1 0 0 0,0-1 0 0 0,0 1 0 0 0,0-1 1 0 0,0 0-1 0 0,0 0 0 0 0,0 0 0 0 0,-1 0 0 0 0,1 0 1 0 0,0 0-1 0 0,0-1 0 0 0,0 1 0 0 0,0-1 1 0 0,0 0-1 0 0,0 1 0 0 0,0-1 0 0 0,0 0 0 0 0,0 0 1 0 0,1 0-1 0 0,-1 0 0 0 0,0 0 0 0 0,1-1 0 0 0,-1 1 1 0 0,0-1-1 0 0,1 1 0 0 0,0-1 0 0 0,-1 1 1 0 0,1-1-1 0 0,-1 0 210 0 0,-18-15-1316 0 0,0-3 78 0 0</inkml:trace>
  <inkml:trace contextRef="#ctx0" brushRef="#br0" timeOffset="8578.67">4784 845 1896 0 0,'6'-3'103'0'0,"1"0"0"0"0,0 1 0 0 0,0 0 0 0 0,0 1 0 0 0,1-1 0 0 0,-1 1 0 0 0,0 0-1 0 0,0 1 1 0 0,1 0 0 0 0,-1 0 0 0 0,0 1 0 0 0,1 0 0 0 0,-1 0 0 0 0,0 0 0 0 0,0 1 0 0 0,0 0 0 0 0,0 1 0 0 0,0-1-1 0 0,0 1 1 0 0,-1 1 0 0 0,1-1 0 0 0,-1 1 0 0 0,0 0 0 0 0,0 1 0 0 0,-1-1 0 0 0,1 1 0 0 0,-1 0 0 0 0,0 1 0 0 0,0-1-1 0 0,-1 1 1 0 0,1 0 0 0 0,-1 0 0 0 0,-1 0 0 0 0,1 1 0 0 0,-1 0 0 0 0,0-1 0 0 0,0 1 0 0 0,-1 0 0 0 0,0 0 0 0 0,0 4-103 0 0,3 0 105 0 0,-1-1 0 0 0,-1 1 1 0 0,0 1-1 0 0,0-1 0 0 0,-1 0 1 0 0,-1 1-1 0 0,0-1 0 0 0,0 1 1 0 0,-1-1-1 0 0,-1 1 0 0 0,0-1 1 0 0,0 1-1 0 0,-1-1 0 0 0,-1 0 1 0 0,0 1-1 0 0,0-1 0 0 0,-1-1 1 0 0,-1 1-1 0 0,0 0 0 0 0,0-1 1 0 0,-1 0-1 0 0,0 0 0 0 0,0-1 1 0 0,-2 0-1 0 0,1 0 0 0 0,-1 0 1 0 0,0-1-1 0 0,0 0 0 0 0,-1-1 1 0 0,0 0-1 0 0,-1 0 1 0 0,-1 0-106 0 0,-99 39-2618 0 0,108-46 1413 0 0,-11-14-1113 0 0,13 4 1155 0 0</inkml:trace>
  <inkml:trace contextRef="#ctx0" brushRef="#br0" timeOffset="8903.602">5614 896 1932 0 0,'-8'0'307'0'0,"0"0"0"0"0,0 1 0 0 0,0 0-1 0 0,0 0 1 0 0,0 1 0 0 0,0 0 0 0 0,1 0 0 0 0,-1 1 0 0 0,1 0-1 0 0,-1 0 1 0 0,1 0 0 0 0,0 1 0 0 0,0 1 0 0 0,1-1-1 0 0,-1 1 1 0 0,-3 3-307 0 0,-15 10 269 0 0,1 0 0 0 0,0 1 0 0 0,1 2 0 0 0,1 0 0 0 0,1 2 0 0 0,1 0 0 0 0,1 1 0 0 0,2 1 0 0 0,0 0 0 0 0,1 2 0 0 0,2 0 0 0 0,1 0 0 0 0,1 1 0 0 0,1 1 0 0 0,1 0 0 0 0,2 1 0 0 0,1-1 0 0 0,1 2 0 0 0,2-1 0 0 0,1 0 0 0 0,1 11-269 0 0,42 116-897 0 0,-38-153 607 0 0,0 0 1 0 0,1 0-1 0 0,-1 0 1 0 0,1 0-1 0 0,0 0 1 0 0,0-1 0 0 0,0 1-1 0 0,0-1 1 0 0,1 0-1 0 0,-1 0 1 0 0,1 0-1 0 0,0-1 1 0 0,0 1 0 0 0,0-1-1 0 0,0 0 1 0 0,0 0-1 0 0,0 0 1 0 0,1-1-1 0 0,-1 1 1 0 0,1-1 0 0 0,0 0 289 0 0,22-14-2767 0 0,-12-2 1491 0 0</inkml:trace>
  <inkml:trace contextRef="#ctx0" brushRef="#br0" timeOffset="9351.054">5726 1394 1556 0 0,'-2'49'5934'0'0,"8"-100"-5437"0"0,3 1 0 0 0,1-1 0 0 0,3 2 0 0 0,1 0 0 0 0,3 0 0 0 0,2 1 0 0 0,2 2 0 0 0,12-18-497 0 0,3-16 720 0 0,-8 33-292 0 0,-27 46-353 0 0,-1 1-20 0 0,0 0 7 0 0,4 5-41 0 0,8 16 14 0 0,-1 1-1 0 0,-1 0 0 0 0,-1 0 1 0 0,-1 1-1 0 0,0 0 0 0 0,-2 0 1 0 0,-1 1-1 0 0,0 6-34 0 0,78 302-1308 0 0,-83-331 1097 0 0,0 1 0 0 0,0 0 0 0 0,0-1 0 0 0,0 1 1 0 0,0 0-1 0 0,0-1 0 0 0,-1 1 0 0 0,1-1 0 0 0,-1 1 1 0 0,1 0-1 0 0,-1-1 0 0 0,1 1 0 0 0,-1-1 0 0 0,0 0 0 0 0,0 1 1 0 0,0-1-1 0 0,0 0 0 0 0,0 1 0 0 0,0-1 0 0 0,0 0 1 0 0,0 0-1 0 0,-1 0 0 0 0,1 0 0 0 0,0 0 0 0 0,-1 0 1 0 0,1 0-1 0 0,-1 0 0 0 0,1-1 0 0 0,-1 1 0 0 0,1 0 0 0 0,-1-1 1 0 0,1 0-1 0 0,-1 1 0 0 0,1-1 0 0 0,-1 0 0 0 0,0 0 1 0 0,1 1-1 0 0,-1-1 0 0 0,0-1 0 0 0,1 1 0 0 0,-1 0 0 0 0,0 0 1 0 0,1-1-1 0 0,-1 1 0 0 0,1 0 0 0 0,-2-1 211 0 0,-17 1-1256 0 0</inkml:trace>
  <inkml:trace contextRef="#ctx0" brushRef="#br0" timeOffset="9600.87">5761 1250 1556 0 0,'2'-3'960'0'0,"-1"0"-104"0"0,6 0-140 0 0,-2 1-96 0 0,1 1-12 0 0,13-5-27 0 0,-3 3-89 0 0,10-2-128 0 0,-7-4-52 0 0,7 3 76 0 0,4 2-172 0 0,-3-2-136 0 0,2 3-8 0 0,5-5-596 0 0,-6-2-472 0 0,4-1-409 0 0,-1-1 57 0 0,-4-3 32 0 0</inkml:trace>
  <inkml:trace contextRef="#ctx0" brushRef="#br0" timeOffset="9864.503">6475 752 2896 0 0,'2'-19'3518'0'0,"-1"6"-70"0"0,1 25-1923 0 0,6 196 95 0 0,8 276 433 0 0,-7-231-2810 0 0,-29-150-1270 0 0,-23-51-3336 0 0,3-71 1280 0 0,26 2 2749 0 0</inkml:trace>
  <inkml:trace contextRef="#ctx0" brushRef="#br0" timeOffset="41774.41">58 3413 1720 0 0,'25'-4'7355'0'0,"-27"46"-6337"0"0,0-16-739 0 0,10 217 395 0 0,-8-243-838 0 0,-1 0-1 0 0,1-1 0 0 0,-1 1 1 0 0,0 0-1 0 0,1 0 0 0 0,-1-1 1 0 0,0 1-1 0 0,1 0 0 0 0,-1 0 1 0 0,0 0-1 0 0,0 0 1 0 0,1 0-1 0 0,-1 0 0 0 0,0 0 1 0 0,1 0-1 0 0,-1 0 0 0 0,0 0 1 0 0,1 1-1 0 0,-1-1 0 0 0,0 0 1 0 0,1 0-1 0 0,-1 1 0 0 0,0-1 1 0 0,1 0-1 0 0,-1 1 0 0 0,1-1 1 0 0,-1 1-1 0 0,0-1 0 0 0,1 1 1 0 0,-1-1-1 0 0,1 1 1 0 0,0-1-1 0 0,-1 1 0 0 0,1-1 1 0 0,-1 1-1 0 0,1-1 0 0 0,0 1 1 0 0,-1 0-1 0 0,1-1 0 0 0,0 1 1 0 0,0 0-1 0 0,-1-1 0 0 0,1 1 1 0 0,0 0 164 0 0,-11-18-1114 0 0</inkml:trace>
  <inkml:trace contextRef="#ctx0" brushRef="#br0" timeOffset="42163.661">62 3362 1712 0 0,'0'-5'131'0'0,"1"0"0"0"0,1 0 0 0 0,-1 1 0 0 0,1-1 0 0 0,-1 0 0 0 0,2 0-1 0 0,-1 1 1 0 0,0 0 0 0 0,1-1 0 0 0,0 1 0 0 0,0 0 0 0 0,0 0 0 0 0,0 0 0 0 0,1 1 0 0 0,-1-1 0 0 0,1 1-1 0 0,0 0 1 0 0,0 0 0 0 0,0 0 0 0 0,1 0 0 0 0,-1 1 0 0 0,1 0 0 0 0,-1 0 0 0 0,1 0 0 0 0,0 0 0 0 0,0 1-1 0 0,0 0 1 0 0,0 0 0 0 0,0 0 0 0 0,0 0 0 0 0,0 1 0 0 0,0 0 0 0 0,3 0-131 0 0,-3 2 40 0 0,1 1 0 0 0,-1-1-1 0 0,1 1 1 0 0,-1 0 0 0 0,0 1 0 0 0,-1-1 0 0 0,1 1 0 0 0,0 0 0 0 0,-1 0 0 0 0,0 0-1 0 0,0 1 1 0 0,0-1 0 0 0,0 1 0 0 0,-1 0 0 0 0,0 0 0 0 0,0 0 0 0 0,0 1-1 0 0,-1-1 1 0 0,0 1 0 0 0,0-1 0 0 0,0 1 0 0 0,-1 0 0 0 0,1 0 0 0 0,-1 0-1 0 0,-1-1 1 0 0,1 1 0 0 0,-1 0 0 0 0,0 0 0 0 0,0 0 0 0 0,-1 0 0 0 0,0 0 0 0 0,0 0-1 0 0,0 0 1 0 0,-1 0 0 0 0,0-1 0 0 0,0 1 0 0 0,0-1 0 0 0,-1 1 0 0 0,0-1-1 0 0,0 0 1 0 0,0 0 0 0 0,-1 0 0 0 0,-1 2-40 0 0,-52 71 1347 0 0,97-49-511 0 0,-27-25-795 0 0,-2-3-8 0 0,-1 2 0 0 0,1 0-1 0 0,0 0 1 0 0,-1 1 0 0 0,0 0-1 0 0,0 0 1 0 0,0 1 0 0 0,0 1-1 0 0,-1 0 1 0 0,0 0 0 0 0,0 1-1 0 0,-1 0 1 0 0,0 0 0 0 0,0 1-1 0 0,0 0 1 0 0,-1 0 0 0 0,5 8-33 0 0,-26 15-10 0 0,5-23-70 0 0,0 0 0 0 0,0 0 0 0 0,-1-1 0 0 0,0 0 0 0 0,-1-1 0 0 0,1 0 0 0 0,-1-1 0 0 0,0 0 0 0 0,0 0 0 0 0,-1-1 0 0 0,1-1 0 0 0,-1 0 0 0 0,0-1 0 0 0,0 0 0 0 0,0 0 0 0 0,0-1 0 0 0,0-1 0 0 0,0 0 0 0 0,-1-1-1 0 0,-5-1 81 0 0,13 2-248 0 0,1 0-1 0 0,-1-1 1 0 0,0 0-1 0 0,1 1 0 0 0,-1-1 1 0 0,1-1-1 0 0,-1 1 1 0 0,1-1-1 0 0,-1 0 0 0 0,1 0 1 0 0,0 0-1 0 0,0 0 1 0 0,0-1-1 0 0,0 1 0 0 0,1-1 1 0 0,-1 0-1 0 0,1-1 0 0 0,-1 1 1 0 0,1 0-1 0 0,0-1 1 0 0,0 0-1 0 0,1 0 0 0 0,-1 0 1 0 0,1 0-1 0 0,0 0 1 0 0,-1-3 248 0 0,-3-14-1292 0 0</inkml:trace>
  <inkml:trace contextRef="#ctx0" brushRef="#br0" timeOffset="42547.841">471 3484 1448 0 0,'25'1'4911'0'0,"14"35"-4497"0"0,-31-27 134 0 0,-3-6-445 0 0,0 1 1 0 0,0 0 0 0 0,-1 1-1 0 0,1-1 1 0 0,-1 1-1 0 0,0 0 1 0 0,-1 0 0 0 0,1 1-1 0 0,-1-1 1 0 0,0 0 0 0 0,-1 1-1 0 0,1 0 1 0 0,-1 0 0 0 0,0 0-1 0 0,0 0 1 0 0,0 4-104 0 0,-2-9 116 0 0,0-1-29 0 0,0-1-78 0 0,-1 1 1 0 0,1-1-1 0 0,0 0 0 0 0,0 1 0 0 0,-1-1 0 0 0,1 1 0 0 0,0-1 1 0 0,-1 1-1 0 0,1-1 0 0 0,0 1 0 0 0,-1-1 0 0 0,1 1 1 0 0,-1-1-1 0 0,1 1 0 0 0,-1-1 0 0 0,1 1 0 0 0,-1 0 0 0 0,1-1 1 0 0,-1 1-1 0 0,1 0 0 0 0,-1-1 0 0 0,0 1 0 0 0,1 0 1 0 0,-1 0-1 0 0,0 0 0 0 0,1 0 0 0 0,-1 0 0 0 0,1-1 0 0 0,-1 1 1 0 0,0 0-1 0 0,1 0 0 0 0,-1 1 0 0 0,0-1 0 0 0,1 0 1 0 0,-1 0-1 0 0,0 0 0 0 0,1 0 0 0 0,-1 0 0 0 0,1 1 0 0 0,-1-1 1 0 0,0 0-1 0 0,1 0 0 0 0,-1 1 0 0 0,1-1 0 0 0,-1 1 1 0 0,1-1-1 0 0,-1 0 0 0 0,1 1 0 0 0,-1-1 0 0 0,1 1 0 0 0,0-1 1 0 0,-1 1-1 0 0,1-1 0 0 0,0 1 0 0 0,-1 0 0 0 0,1-1 1 0 0,0 1-1 0 0,0-1 0 0 0,-1 1 0 0 0,1 0 0 0 0,0-1 0 0 0,0 1 1 0 0,0-1-1 0 0,0 1 0 0 0,0 0 0 0 0,0 0-9 0 0,2-13 11 0 0,2 0-1 0 0,-1 0 1 0 0,2 1-1 0 0,0-1 0 0 0,0 1 1 0 0,1 0-1 0 0,0 0 1 0 0,0 1-1 0 0,2 0 1 0 0,-1 0-1 0 0,1 1 1 0 0,0 0-1 0 0,1 0 1 0 0,0 1-1 0 0,1 0 0 0 0,0 0 1 0 0,0 1-1 0 0,0 1 1 0 0,1 0-1 0 0,0 0 1 0 0,0 1-1 0 0,1 0 1 0 0,-1 1-1 0 0,1 0 1 0 0,0 1-1 0 0,0 1 0 0 0,0-1 1 0 0,0 2-1 0 0,1 0 1 0 0,-1 0-1 0 0,9 2-10 0 0,-11 1-24 0 0,0 0 1 0 0,0 1-1 0 0,-1 0 0 0 0,1 0 0 0 0,0 1 1 0 0,-1 1-1 0 0,0 0 0 0 0,0 0 0 0 0,-1 0 1 0 0,1 1-1 0 0,-1 1 0 0 0,-1-1 0 0 0,1 1 0 0 0,-1 1 1 0 0,0-1-1 0 0,-1 1 0 0 0,1 0 0 0 0,-2 1 1 0 0,1 0-1 0 0,-1-1 0 0 0,0 2 0 0 0,-1-1 0 0 0,0 0 1 0 0,-1 1-1 0 0,0 0 0 0 0,0 0 0 0 0,-1 0 1 0 0,-1 0-1 0 0,1 0 0 0 0,-2 0 0 0 0,1 1 1 0 0,-1 0 23 0 0,-2-2-397 0 0,1-1 0 0 0,-1 1 1 0 0,-1 0-1 0 0,1-1 1 0 0,-1 0-1 0 0,-1 0 0 0 0,0 0 1 0 0,0 0-1 0 0,0 0 1 0 0,-1-1-1 0 0,0 0 1 0 0,-1 0-1 0 0,0 0 0 0 0,0-1 1 0 0,0 0-1 0 0,-6 5 397 0 0,-5 3-1258 0 0</inkml:trace>
  <inkml:trace contextRef="#ctx0" brushRef="#br0" timeOffset="43587.203">2153 3371 1268 0 0,'3'-3'481'0'0,"6"-5"-324"0"0,43-70 3313 0 0,-52 77-3253 0 0,0 1 1 0 0,-2-2 10 0 0,-4-2-205 0 0,0 1 1 0 0,0 1 0 0 0,0-1-1 0 0,-1 1 1 0 0,1 0 0 0 0,0 1 0 0 0,-1 0-1 0 0,1 0 1 0 0,-1 0 0 0 0,0 1 0 0 0,1-1-1 0 0,-1 2 1 0 0,1-1 0 0 0,-1 1 0 0 0,1 0-1 0 0,-1 0 1 0 0,1 1 0 0 0,-1 0 0 0 0,1 0-1 0 0,0 0 1 0 0,0 1 0 0 0,0 0-1 0 0,0 0 1 0 0,1 0 0 0 0,-5 4-24 0 0,-2 0 24 0 0,0 0 0 0 0,0 1 0 0 0,0 1 0 0 0,1 0 0 0 0,0 1 0 0 0,1 0 0 0 0,0 0 0 0 0,1 1 0 0 0,0 0 0 0 0,0 1 0 0 0,1 0 0 0 0,1 0 0 0 0,0 1 0 0 0,1 0 0 0 0,-2 6-24 0 0,7-17 38 0 0,-1 0-1 0 0,1 0 1 0 0,0 1 0 0 0,1-1-1 0 0,-1 0 1 0 0,0 0 0 0 0,1 1 0 0 0,-1-1-1 0 0,1 0 1 0 0,0 1 0 0 0,0-1-1 0 0,0 0 1 0 0,0 1 0 0 0,0-1-1 0 0,0 1 1 0 0,1-1 0 0 0,-1 0-1 0 0,1 1 1 0 0,-1-1 0 0 0,1 0 0 0 0,0 0-1 0 0,0 0 1 0 0,0 1 0 0 0,0-1-1 0 0,1 0 1 0 0,-1 0 0 0 0,0-1-1 0 0,1 1 1 0 0,-1 0 0 0 0,1 0-1 0 0,0-1 1 0 0,0 1 0 0 0,0-1 0 0 0,-1 1-1 0 0,1-1 1 0 0,0 0 0 0 0,1 0-1 0 0,-1 0 1 0 0,0 0 0 0 0,0 0-1 0 0,0 0 1 0 0,1 0 0 0 0,-1-1 0 0 0,0 1-1 0 0,1-1 1 0 0,-1 0 0 0 0,0 0-1 0 0,1 0 1 0 0,-1 0 0 0 0,2 0-38 0 0,119-27 487 0 0,-107 20-545 0 0,-1-2 1 0 0,1 1-1 0 0,-2-2 0 0 0,1 0 0 0 0,-1-1 0 0 0,-1 0 1 0 0,0-1-1 0 0,-1 0 0 0 0,6-9 58 0 0,-16 20-7 0 0,-1-1-1 0 0,1 1 0 0 0,0 0 1 0 0,-1 0-1 0 0,1 0 1 0 0,0 0-1 0 0,0 0 1 0 0,0 0-1 0 0,-1 0 0 0 0,1 1 1 0 0,0-1-1 0 0,0 0 1 0 0,0 1-1 0 0,0 0 1 0 0,0-1-1 0 0,0 1 0 0 0,0 0 1 0 0,0 0-1 0 0,1 0 1 0 0,-1 1-1 0 0,0-1 1 0 0,0 0-1 0 0,0 1 0 0 0,0-1 1 0 0,-1 1-1 0 0,1 0 1 0 0,0-1-1 0 0,0 1 1 0 0,0 0-1 0 0,0 0 0 0 0,-1 0 1 0 0,1 1-1 0 0,0-1 1 0 0,-1 0-1 0 0,1 1 1 0 0,-1-1-1 0 0,1 1 0 0 0,-1-1 1 0 0,0 1-1 0 0,0-1 1 0 0,0 1-1 0 0,0 0 1 0 0,0 0-1 0 0,0 0 0 0 0,0 1 8 0 0,24 20 12 0 0,3-3-201 0 0,15 13-694 0 0,-19-9-2607 0 0,-21-22 2193 0 0,-2-2-71 0 0</inkml:trace>
  <inkml:trace contextRef="#ctx0" brushRef="#br0" timeOffset="43911.197">2460 3112 1300 0 0,'17'4'277'0'0,"-1"1"-1"0"0,1 0 0 0 0,-1 1 1 0 0,-1 1-1 0 0,1 1 1 0 0,-1 0-1 0 0,-1 1 1 0 0,1 0-1 0 0,-2 1 0 0 0,1 1 1 0 0,-1 0-1 0 0,-1 1 1 0 0,0 0-1 0 0,-1 1 1 0 0,0 1-1 0 0,-1-1 1 0 0,0 2-1 0 0,-1-1 0 0 0,-1 1 1 0 0,0 1-1 0 0,3 10-276 0 0,31 109 1484 0 0,-42-133-1454 0 0,1 0 1 0 0,-1 0 0 0 0,0 0-1 0 0,1-1 1 0 0,-1 1-1 0 0,0 0 1 0 0,0 0 0 0 0,0 0-1 0 0,-1 0 1 0 0,1-1-1 0 0,0 1 1 0 0,-1 0 0 0 0,1 0-1 0 0,-1 0 1 0 0,0-1-1 0 0,1 1 1 0 0,-1 0-1 0 0,0-1 1 0 0,0 1 0 0 0,0-1-1 0 0,0 1 1 0 0,-1-1-1 0 0,1 1 1 0 0,0-1 0 0 0,0 0-1 0 0,-1 0 1 0 0,1 0-1 0 0,-1 1 1 0 0,1-1 0 0 0,-1-1-1 0 0,0 1 1 0 0,1 0-1 0 0,-1 0 1 0 0,0 0 0 0 0,1-1-1 0 0,-1 1 1 0 0,0-1-1 0 0,0 0 1 0 0,0 1 0 0 0,1-1-1 0 0,-1 0 1 0 0,0 0-1 0 0,0 0 1 0 0,0 0 0 0 0,0-1-1 0 0,0 1 1 0 0,1 0-1 0 0,-1-1 1 0 0,0 1-1 0 0,0-1 1 0 0,1 0 0 0 0,-1 1-1 0 0,0-1 1 0 0,1 0-1 0 0,-1 0 1 0 0,1 0 0 0 0,-1 0-1 0 0,1 0 1 0 0,-1-1-1 0 0,1 1 1 0 0,0 0 0 0 0,-1-2-31 0 0,-2-11-59 0 0,1-1 0 0 0,0 1 0 0 0,1-1 0 0 0,1 0 0 0 0,1 0 0 0 0,0 0 0 0 0,0 1 0 0 0,2-1 0 0 0,0 0 0 0 0,0 1 0 0 0,2-1 0 0 0,0 1 1 0 0,0 0-1 0 0,1 0 0 0 0,1 0 0 0 0,0 1 0 0 0,1 0 0 0 0,1 0 0 0 0,0 0 0 0 0,0 1 0 0 0,1 0 0 0 0,1 1 0 0 0,0 0 59 0 0,61-57-5519 0 0,-62 60 4028 0 0</inkml:trace>
  <inkml:trace contextRef="#ctx0" brushRef="#br0" timeOffset="44233.668">2991 3511 1712 0 0,'26'0'603'0'0,"0"0"1"0"0,-1-2-1 0 0,0-1 0 0 0,1-1 1 0 0,-1-1-1 0 0,0-1 0 0 0,-1-1 1 0 0,0-2-1 0 0,21-9-603 0 0,-15 7 291 0 0,147-80 691 0 0,-176 91-989 0 0,0 0 1 0 0,-1-1 0 0 0,1 1-1 0 0,-1 0 1 0 0,1-1-1 0 0,0 1 1 0 0,-1-1-1 0 0,1 1 1 0 0,-1-1 0 0 0,1 1-1 0 0,-1-1 1 0 0,1 0-1 0 0,-1 1 1 0 0,0-1 0 0 0,1 1-1 0 0,-1-1 1 0 0,0 0-1 0 0,1 1 1 0 0,-1-1-1 0 0,0 0 1 0 0,0 0 0 0 0,0 1-1 0 0,1-1 1 0 0,-1 0-1 0 0,0 1 1 0 0,0-1 0 0 0,0 0-1 0 0,0 0 1 0 0,0 1-1 0 0,-1-1 1 0 0,1 0-1 0 0,0 1 1 0 0,0-1 0 0 0,0 0-1 0 0,-1 0 1 0 0,1 1-1 0 0,0-1 1 0 0,0 1 0 0 0,-1-1-1 0 0,1 0 1 0 0,-1 1-1 0 0,1-1 1 0 0,-1 1 0 0 0,1-1-1 0 0,-1 1 1 0 0,1-1-1 0 0,-1 1 1 0 0,1-1-1 0 0,-1 1 1 0 0,0-1 0 0 0,1 1-1 0 0,-1 0 1 0 0,0-1-1 0 0,1 1 1 0 0,-1 0 0 0 0,0 0-1 0 0,1-1 1 0 0,-1 1-1 0 0,0 0 1 0 0,1 0-1 0 0,-1 0 1 0 0,0 0 0 0 0,0 0-1 0 0,1 0 1 0 0,-1 0-1 0 0,0 0 7 0 0,-52-4 87 0 0,53 4-88 0 0,-23 3 33 0 0,0 1 1 0 0,0 1 0 0 0,1 1-1 0 0,0 1 1 0 0,0 0-1 0 0,0 2 1 0 0,1 1 0 0 0,0 1-1 0 0,1 0 1 0 0,1 2-1 0 0,-5 4-32 0 0,22-16 5 0 0,0 0 0 0 0,1 0 0 0 0,-1 0 0 0 0,1 0 0 0 0,-1 1 0 0 0,1-1-1 0 0,0 1 1 0 0,0-1 0 0 0,-1 1 0 0 0,1-1 0 0 0,0 1 0 0 0,0 0 0 0 0,1 0-1 0 0,-1-1 1 0 0,0 1 0 0 0,0 0 0 0 0,1 0 0 0 0,-1 0 0 0 0,1 0 0 0 0,0 0-1 0 0,0 0 1 0 0,-1 0 0 0 0,1 0 0 0 0,0 0 0 0 0,1 0 0 0 0,-1-1 0 0 0,0 1-1 0 0,0 0 1 0 0,1 0 0 0 0,-1 0 0 0 0,1 0 0 0 0,0 0 0 0 0,0 0 0 0 0,0-1-1 0 0,-1 1 1 0 0,2 0 0 0 0,-1-1 0 0 0,0 1 0 0 0,0 0 0 0 0,0-1 0 0 0,1 0-1 0 0,-1 1 1 0 0,1-1 0 0 0,0 1-5 0 0,78 46 64 0 0,-27-34-1114 0 0,1-2 0 0 0,1-3 0 0 0,0-2-1 0 0,0-3 1 0 0,3-2 1050 0 0,-8 0-1506 0 0</inkml:trace>
  <inkml:trace contextRef="#ctx0" brushRef="#br0" timeOffset="45015.769">3940 2942 1184 0 0,'0'1'114'0'0,"1"-1"0"0"0,-1 0-1 0 0,0 1 1 0 0,0-1 0 0 0,0 0 0 0 0,1 1 0 0 0,-1-1-1 0 0,0 1 1 0 0,0-1 0 0 0,1 0 0 0 0,-1 0 0 0 0,0 1-1 0 0,1-1 1 0 0,-1 0 0 0 0,0 0 0 0 0,1 1 0 0 0,-1-1-1 0 0,0 0 1 0 0,1 0 0 0 0,-1 0 0 0 0,1 0 0 0 0,-1 1-1 0 0,0-1 1 0 0,1 0 0 0 0,-1 0 0 0 0,1 0-1 0 0,-1 0 1 0 0,1 0 0 0 0,-1 0 0 0 0,0 0 0 0 0,1 0-1 0 0,-1 0 1 0 0,1 0 0 0 0,-1 0 0 0 0,1-1 0 0 0,-1 1-1 0 0,0 0 1 0 0,1 0 0 0 0,-1 0 0 0 0,0 0 0 0 0,1-1-1 0 0,-1 1 1 0 0,0 0 0 0 0,1 0 0 0 0,-1-1-114 0 0,19 46 562 0 0,121 467 3761 0 0,-128-442-3776 0 0,-12-69-470 0 0,5 3 221 0 0,18-70-363 0 0,3 2 0 0 0,3 1 0 0 0,2 2 0 0 0,3 1 0 0 0,3 1 0 0 0,34-42 65 0 0,-13 25-804 0 0,-196 211 158 0 0,131-128 665 0 0,0 0 0 0 0,1 0 0 0 0,-1 1 0 0 0,1 0 1 0 0,0 0-1 0 0,1 1 0 0 0,0 0 0 0 0,1 0 1 0 0,0 0-1 0 0,0 0 0 0 0,1 0 0 0 0,0 1 0 0 0,0 0 1 0 0,1 0-1 0 0,1-1 0 0 0,-1 2-19 0 0,6-4 24 0 0,1 1 0 0 0,-1-1 0 0 0,1 0 0 0 0,1-1 0 0 0,-1 1 0 0 0,1-1 0 0 0,0 0 0 0 0,0-1 0 0 0,1 1 0 0 0,0-1 0 0 0,0 0 0 0 0,0-1 0 0 0,0 0 0 0 0,1 0 0 0 0,0 0 0 0 0,0-1 0 0 0,0 0-1 0 0,0-1 1 0 0,0 0 0 0 0,0 0 0 0 0,1-1 0 0 0,5 1-24 0 0,-3 1 0 0 0,152 39-1719 0 0,-54-26-4399 0 0,-100-16 4821 0 0</inkml:trace>
  <inkml:trace contextRef="#ctx0" brushRef="#br0" timeOffset="45481.935">4544 3140 1648 0 0,'13'6'279'0'0,"1"1"0"0"0,-1 0-1 0 0,0 1 1 0 0,-1 1 0 0 0,0-1-1 0 0,0 2 1 0 0,-1 0 0 0 0,0 0-1 0 0,-1 1 1 0 0,0 0 0 0 0,-1 1-1 0 0,0 0 1 0 0,-1 1 0 0 0,0 0 0 0 0,-1 0-1 0 0,0 0 1 0 0,-1 1 0 0 0,-1 0-1 0 0,0 0 1 0 0,-1 1 0 0 0,2 13-279 0 0,-6-24 51 0 0,0-1-1 0 0,0 1 1 0 0,-1 0 0 0 0,1 0 0 0 0,-1-1 0 0 0,0 1 0 0 0,0-1 0 0 0,0 1 0 0 0,-1-1 0 0 0,1 1 0 0 0,-1-1 0 0 0,0 0-1 0 0,1 0 1 0 0,-2 1 0 0 0,1-1 0 0 0,0-1 0 0 0,-1 1 0 0 0,1 0 0 0 0,-1-1 0 0 0,0 1 0 0 0,0-1 0 0 0,0 0 0 0 0,0 0-1 0 0,0 0 1 0 0,0 0 0 0 0,-1 0 0 0 0,1-1 0 0 0,-1 1 0 0 0,1-1 0 0 0,-1 0 0 0 0,1 0 0 0 0,-1-1 0 0 0,0 1-1 0 0,1-1 1 0 0,-1 0 0 0 0,0 0 0 0 0,1 0 0 0 0,-1 0 0 0 0,0 0 0 0 0,0-1 0 0 0,1 0 0 0 0,-1 0 0 0 0,1 0 0 0 0,-1 0-1 0 0,1 0 1 0 0,-1-1 0 0 0,1 1 0 0 0,0-1 0 0 0,0 0 0 0 0,-1 0 0 0 0,1-1 0 0 0,1 1 0 0 0,-1 0 0 0 0,-2-3-51 0 0,1 2 17 0 0,-1-1 1 0 0,1 0-1 0 0,0-1 1 0 0,0 1 0 0 0,0-1-1 0 0,0 1 1 0 0,1-1 0 0 0,0 0-1 0 0,0 0 1 0 0,0-1-1 0 0,1 1 1 0 0,0-1 0 0 0,0 1-1 0 0,0-1 1 0 0,1 0-1 0 0,-1 1 1 0 0,1-1 0 0 0,1 0-1 0 0,-1 0 1 0 0,1 0 0 0 0,0 0-1 0 0,0 0 1 0 0,1 0-1 0 0,0 1 1 0 0,0-1 0 0 0,0 0-1 0 0,1 0 1 0 0,0 1-1 0 0,0-1 1 0 0,0 1 0 0 0,1-1-1 0 0,-1 1 1 0 0,4-4-18 0 0,1-5-6 0 0,1 2 1 0 0,1-1-1 0 0,-1 1 1 0 0,2 1-1 0 0,0-1 1 0 0,0 2 0 0 0,1-1-1 0 0,0 2 1 0 0,1-1-1 0 0,0 1 1 0 0,0 1-1 0 0,1 0 1 0 0,2 0 5 0 0,-2 3-19 0 0,0 0 1 0 0,1 1 0 0 0,0 0 0 0 0,0 1-1 0 0,0 0 1 0 0,0 1 0 0 0,0 1 0 0 0,1 0-1 0 0,-1 1 1 0 0,0 0 0 0 0,0 2 0 0 0,1-1-1 0 0,-1 2 1 0 0,0 0 0 0 0,0 0 0 0 0,-1 2-1 0 0,1-1 1 0 0,-1 2 0 0 0,0 0 0 0 0,0 0-1 0 0,-1 1 1 0 0,0 1 0 0 0,0 0 0 0 0,0 1-1 0 0,-1 0 1 0 0,-1 1 0 0 0,0 0 0 0 0,0 0 0 0 0,-1 1-1 0 0,2 3 19 0 0,-6-1-62 0 0,0 1 0 0 0,-1 0 0 0 0,0 0 0 0 0,-1 0-1 0 0,-1 0 1 0 0,-1 0 0 0 0,0 1 0 0 0,0-1 0 0 0,-1 0 0 0 0,-2 11 62 0 0,1 5-1190 0 0,1-29 684 0 0,20 10-2846 0 0,-1-15 1906 0 0,2-1-39 0 0</inkml:trace>
  <inkml:trace contextRef="#ctx0" brushRef="#br0" timeOffset="46494.384">5414 3209 1100 0 0,'-5'-3'150'0'0,"1"0"0"0"0,-1 0 0 0 0,0 0-1 0 0,0 1 1 0 0,-1-1 0 0 0,1 1 0 0 0,0 1 0 0 0,-1-1-1 0 0,1 1 1 0 0,-1 0 0 0 0,1 0 0 0 0,-1 0 0 0 0,0 1-1 0 0,1 0 1 0 0,-1 0 0 0 0,0 0 0 0 0,1 1 0 0 0,-1 0-1 0 0,0 0 1 0 0,1 0 0 0 0,-1 1 0 0 0,1 0 0 0 0,0 0-1 0 0,0 0 1 0 0,0 1 0 0 0,0-1 0 0 0,0 1 0 0 0,0 0-1 0 0,0 1 1 0 0,1-1 0 0 0,0 1 0 0 0,0 0 0 0 0,0 0 0 0 0,0 1-1 0 0,0-1 1 0 0,1 1 0 0 0,0-1 0 0 0,0 1 0 0 0,0 0-1 0 0,1 0 1 0 0,0 1 0 0 0,0-1 0 0 0,0 0 0 0 0,0 1-1 0 0,0 2-149 0 0,1-4 60 0 0,1 1 0 0 0,-1-1 0 0 0,1 1 0 0 0,0-1-1 0 0,0 1 1 0 0,0-1 0 0 0,0 1 0 0 0,1-1-1 0 0,0 1 1 0 0,0-1 0 0 0,0 0 0 0 0,1 1 0 0 0,-1-1-1 0 0,1 0 1 0 0,0 0 0 0 0,0 0 0 0 0,0 0-1 0 0,1 0 1 0 0,-1-1 0 0 0,1 1 0 0 0,0-1 0 0 0,0 1-1 0 0,1-1 1 0 0,-1 0 0 0 0,0 0 0 0 0,1-1 0 0 0,0 1-1 0 0,0-1 1 0 0,0 0 0 0 0,0 1 0 0 0,0-2-1 0 0,0 1 1 0 0,1 0-60 0 0,4 0 10 0 0,0-1-1 0 0,0 1 1 0 0,1-1-1 0 0,-1-1 1 0 0,0 0-1 0 0,1 0 1 0 0,-1-1-1 0 0,0 0 1 0 0,0-1-1 0 0,0 0 1 0 0,0 0-1 0 0,0-1 1 0 0,0 0 0 0 0,0-1-1 0 0,-1 1 1 0 0,0-2-1 0 0,0 1 1 0 0,0-1-1 0 0,0-1 1 0 0,-1 1-1 0 0,1-1 1 0 0,-2 0-1 0 0,1-1 1 0 0,-1 0-1 0 0,0 0 1 0 0,0 0-1 0 0,-1-1 1 0 0,1 0-1 0 0,-2 0 1 0 0,1 0-1 0 0,-1 0 1 0 0,2-8-10 0 0,38-51-137 0 0,-39 71 156 0 0,64 144 27 0 0,-67-144-24 0 0,0 0 0 0 0,0 1-1 0 0,0-1 1 0 0,1 0 0 0 0,-1 0 0 0 0,1 0 0 0 0,0-1 0 0 0,0 1 0 0 0,1-1-1 0 0,-1 0 1 0 0,1 1 0 0 0,0-2 0 0 0,-1 1 0 0 0,1 0 0 0 0,0-1 0 0 0,1 0-1 0 0,-1 1 1 0 0,0-2 0 0 0,1 1 0 0 0,-1 0 0 0 0,1-1 0 0 0,-1 0 0 0 0,1 0-1 0 0,0 0 1 0 0,-1-1 0 0 0,1 0 0 0 0,0 0 0 0 0,0 0 0 0 0,-1 0-1 0 0,1-1 1 0 0,1 0-22 0 0,12-5-60 0 0,0-2-1 0 0,0 0 1 0 0,-1-1-1 0 0,0-1 1 0 0,-1 0-1 0 0,0-2 1 0 0,0 1-1 0 0,-1-2 1 0 0,-1 0-1 0 0,0-1 1 0 0,7-10 60 0 0,-22 30-34 0 0,1-1 0 0 0,-1 1 0 0 0,1-1-1 0 0,1 1 1 0 0,-1-1 0 0 0,1 0 0 0 0,0 1 0 0 0,0-1 0 0 0,0 1 0 0 0,1-1 0 0 0,-1 0 0 0 0,1 0 0 0 0,1 0-1 0 0,-1 0 1 0 0,1 0 0 0 0,0-1 0 0 0,0 1 0 0 0,0-1 0 0 0,1 1 34 0 0,4 1 2 0 0,1-1 0 0 0,-1 0 1 0 0,1 0-1 0 0,1-1 0 0 0,-1 0 0 0 0,0 0 0 0 0,1-1 1 0 0,0 0-1 0 0,0-1 0 0 0,0 0 0 0 0,0-1 1 0 0,0 0-1 0 0,0 0 0 0 0,0-1 0 0 0,0 0 0 0 0,0-1 1 0 0,0-1-1 0 0,0 1 0 0 0,0-1 0 0 0,0-1 1 0 0,0 0-1 0 0,-1 0 0 0 0,1-1 0 0 0,-1 0 0 0 0,0-1 1 0 0,0 0-1 0 0,3-2-2 0 0,-7 1-62 0 0,1 1-1 0 0,-1-1 1 0 0,-1 0 0 0 0,1-1-1 0 0,-1 1 1 0 0,0-1-1 0 0,0 0 1 0 0,-1 0 0 0 0,0 0-1 0 0,0 0 1 0 0,-1 0 0 0 0,1-1-1 0 0,-2 1 1 0 0,1-1 0 0 0,-1 1-1 0 0,0-1 1 0 0,-1 0 0 0 0,0 0-1 0 0,0 1 1 0 0,0-1 0 0 0,-1 0-1 0 0,-1 1 1 0 0,1-1 0 0 0,-1 1-1 0 0,0-1 1 0 0,-1 1 0 0 0,0 0-1 0 0,0 0 1 0 0,0 0 0 0 0,-1 0-1 0 0,-3-3 63 0 0,-16-70-183 0 0,49 43 147 0 0,-21 34 50 0 0,-1 0 0 0 0,1 1 0 0 0,0-1 0 0 0,-1 1 0 0 0,1 0 0 0 0,0 0 0 0 0,1 1 0 0 0,-1 0 0 0 0,0 0 0 0 0,0 0 0 0 0,0 0 0 0 0,1 1 0 0 0,-1 0 0 0 0,0 0 0 0 0,1 0 0 0 0,-1 1 0 0 0,0-1 0 0 0,0 1 0 0 0,1 1 0 0 0,-1-1 0 0 0,0 1 0 0 0,0 0 0 0 0,0 0 0 0 0,-1 0 0 0 0,1 1 0 0 0,0-1 0 0 0,-1 1 0 0 0,0 0 0 0 0,0 1 0 0 0,0-1 0 0 0,2 2-14 0 0,93 132 323 0 0,-90-115-116 0 0,-1 1 1 0 0,-1 0-1 0 0,-2 1 0 0 0,0-1 1 0 0,-1 1-1 0 0,-1 0 1 0 0,-1 0-1 0 0,-2 18-207 0 0,-19-9 642 0 0,11-85 135 0 0,9 30-764 0 0,2 0-1 0 0,0 0 1 0 0,2 0 0 0 0,0 1 0 0 0,1 0 0 0 0,1 0 0 0 0,2 0 0 0 0,-1 1 0 0 0,2 0-1 0 0,1 1 1 0 0,1 0 0 0 0,0 1 0 0 0,7-7-13 0 0,-19 25 0 0 0,2-4-3 0 0,1 1 1 0 0,0 0-1 0 0,-1 0 1 0 0,1 0-1 0 0,0 0 1 0 0,1 1-1 0 0,-1-1 1 0 0,0 1-1 0 0,1 0 1 0 0,0 0-1 0 0,-1 0 1 0 0,1 1-1 0 0,0-1 1 0 0,0 1-1 0 0,0 0 1 0 0,0 0-1 0 0,0 0 1 0 0,0 0-1 0 0,0 1 1 0 0,0 0-1 0 0,0 0 1 0 0,3 0 2 0 0,0 3-16 0 0,1 0 0 0 0,-1 1 0 0 0,0 0 0 0 0,0 0 0 0 0,-1 0 0 0 0,1 1 0 0 0,-1 0 0 0 0,0 1 0 0 0,0-1 0 0 0,-1 1 0 0 0,1 0 0 0 0,-1 0 0 0 0,-1 1 0 0 0,1 0 1 0 0,-1-1-1 0 0,0 2 0 0 0,-1-1 0 0 0,1 0 0 0 0,-2 1 0 0 0,1-1 0 0 0,-1 1 0 0 0,0 0 0 0 0,0 6 16 0 0,3 8-414 0 0,16 57-894 0 0,3-33-3320 0 0,-17-38 3301 0 0,7 1 13 0 0</inkml:trace>
  <inkml:trace contextRef="#ctx0" brushRef="#br0" timeOffset="47101.209">7590 3172 1216 0 0,'-1'-3'112'0'0,"1"1"0"0"0,-1 0 0 0 0,0 0 0 0 0,0 0 0 0 0,0 0 0 0 0,-1 0 0 0 0,1 0 0 0 0,0 0 0 0 0,-1 0 0 0 0,1 0 0 0 0,-1 0 0 0 0,0 1 0 0 0,0-1 0 0 0,0 1 0 0 0,1-1 0 0 0,-1 1 0 0 0,-1 0 0 0 0,1-1 0 0 0,0 1 0 0 0,0 0 0 0 0,0 1 0 0 0,0-1 0 0 0,-1 0 0 0 0,1 1 0 0 0,0-1 0 0 0,-1 1 0 0 0,1 0 0 0 0,-1-1 0 0 0,1 1 0 0 0,0 0 0 0 0,-1 1 0 0 0,1-1 0 0 0,0 0 0 0 0,-1 1 0 0 0,1-1 0 0 0,0 1 0 0 0,-1 0 0 0 0,1 0 0 0 0,0 0 0 0 0,0 0 0 0 0,0 0 0 0 0,0 0 0 0 0,0 0 0 0 0,0 1 0 0 0,0-1 0 0 0,0 1 0 0 0,0 0 0 0 0,1-1 0 0 0,-1 1 0 0 0,1 0 0 0 0,-1 0 0 0 0,1 0-112 0 0,-7 4 189 0 0,1-1-1 0 0,0 1 1 0 0,0 0-1 0 0,0 0 1 0 0,1 1-1 0 0,0 0 1 0 0,0 0 0 0 0,1 1-1 0 0,0-1 1 0 0,0 1-1 0 0,1 0 1 0 0,0 1 0 0 0,0-1-1 0 0,1 1 1 0 0,0-1-1 0 0,0 1 1 0 0,1 0-1 0 0,1 0 1 0 0,-1 0 0 0 0,1 5-189 0 0,3-10 40 0 0,1 0-1 0 0,-1 0 1 0 0,1 0 0 0 0,0 0 0 0 0,0-1 0 0 0,1 1 0 0 0,-1-1 0 0 0,1 0-1 0 0,-1 0 1 0 0,1 0 0 0 0,0 0 0 0 0,0-1 0 0 0,0 1 0 0 0,1-1 0 0 0,-1 0-1 0 0,1 0 1 0 0,-1-1 0 0 0,1 1 0 0 0,-1-1 0 0 0,1 0 0 0 0,0-1 0 0 0,0 1-1 0 0,-1-1 1 0 0,1 0 0 0 0,0 0 0 0 0,0 0 0 0 0,0 0 0 0 0,-1-1 0 0 0,1 0-1 0 0,0 0 1 0 0,-1-1 0 0 0,2 1-40 0 0,145-71-873 0 0,-71 126 650 0 0,-68-53 227 0 0,-1-1 0 0 0,0 0 0 0 0,0-1 1 0 0,1 0-1 0 0,-1 0 0 0 0,0-1 0 0 0,0-1 0 0 0,0 0 0 0 0,-1 0 1 0 0,1-1-1 0 0,-1-1 0 0 0,0 1 0 0 0,0-2 0 0 0,0 1 0 0 0,-1-2 1 0 0,1 1-1 0 0,4-5-4 0 0,38-28-27 0 0,-39 27 0 0 0,1 1 0 0 0,0 0 1 0 0,1 1-1 0 0,0 1 0 0 0,0 0 0 0 0,1 1 1 0 0,0 1-1 0 0,1 0 0 0 0,-1 1 0 0 0,1 1 1 0 0,0 1-1 0 0,1 0 0 0 0,-1 1 0 0 0,13 0 27 0 0,-21 5-23 0 0,0 0 0 0 0,0 1 0 0 0,0 0-1 0 0,0 0 1 0 0,-1 1 0 0 0,0 1 0 0 0,1-1-1 0 0,-1 1 1 0 0,-1 0 0 0 0,1 1 0 0 0,-1 0-1 0 0,0 0 1 0 0,0 1 0 0 0,-1 0 0 0 0,0 0-1 0 0,0 0 1 0 0,0 1 0 0 0,-1 0 0 0 0,-1 0-1 0 0,1 0 1 0 0,-1 1 0 0 0,0-1 0 0 0,-1 1-1 0 0,0 0 1 0 0,-1 0 0 0 0,0 0-1 0 0,0 0 1 0 0,-1 1 0 0 0,0-1 0 0 0,0 1-1 0 0,-1-1 1 0 0,-1 3 23 0 0,2-7-220 0 0,-1 1 0 0 0,0-1-1 0 0,0 1 1 0 0,-1-1 0 0 0,1 1-1 0 0,-1-1 1 0 0,0 1 0 0 0,-1-1-1 0 0,1 0 1 0 0,-1 0 0 0 0,0 1 0 0 0,-1-1-1 0 0,1-1 1 0 0,-1 1 0 0 0,0 0-1 0 0,0-1 1 0 0,0 1 0 0 0,-1-1-1 0 0,0 0 1 0 0,0 0 0 0 0,0 0-1 0 0,0-1 1 0 0,0 0 0 0 0,-1 1 0 0 0,1-1-1 0 0,-1-1 1 0 0,0 1 0 0 0,0-1-1 0 0,0 0 1 0 0,-1 1 220 0 0,-21 4-1171 0 0</inkml:trace>
  <inkml:trace contextRef="#ctx0" brushRef="#br0" timeOffset="48951.564">9416 3050 888 0 0,'23'-3'4380'0'0,"13"-31"-2706"0"0,-34 27-1605 0 0,-1 1 1 0 0,0-1-1 0 0,0 1 1 0 0,-1-1-1 0 0,0 0 1 0 0,0 1-1 0 0,-1-1 0 0 0,1 1 1 0 0,-2-1-1 0 0,1 0 1 0 0,-1 1-1 0 0,1 0 1 0 0,-2-1-1 0 0,1 1 0 0 0,-1 0 1 0 0,0 0-1 0 0,0 0 1 0 0,-1 1-1 0 0,1-1 0 0 0,-1 1 1 0 0,0 0-1 0 0,-1 0 1 0 0,-2-3-70 0 0,3 4 10 0 0,0-1-1 0 0,-1 1 1 0 0,1-1 0 0 0,-1 1 0 0 0,0 0 0 0 0,0 1-1 0 0,0-1 1 0 0,0 1 0 0 0,-1 0 0 0 0,0 0 0 0 0,1 1-1 0 0,-1 0 1 0 0,0 0 0 0 0,0 0 0 0 0,0 1-1 0 0,0 0 1 0 0,-1 0 0 0 0,1 0 0 0 0,0 1 0 0 0,0 0-1 0 0,0 0 1 0 0,-1 0 0 0 0,1 1 0 0 0,0 0 0 0 0,0 0-1 0 0,0 1 1 0 0,0 0 0 0 0,0 0 0 0 0,0 0 0 0 0,0 1-1 0 0,1 0 1 0 0,-5 2-10 0 0,-5 4 33 0 0,0 1 0 0 0,0 0 0 0 0,1 1 1 0 0,1 0-1 0 0,0 1 0 0 0,0 1 0 0 0,1 0 0 0 0,1 1 0 0 0,0 0 0 0 0,1 0 0 0 0,-2 5-33 0 0,1 2 111 0 0,0-1-1 0 0,1 2 1 0 0,1-1 0 0 0,0 1-1 0 0,2 1 1 0 0,1-1-1 0 0,1 1 1 0 0,1 1 0 0 0,1-1-1 0 0,-1 23-110 0 0,4-40 20 0 0,0 0 0 0 0,0 0 0 0 0,1-1-1 0 0,-1 1 1 0 0,1 0 0 0 0,1 0 0 0 0,-1-1 0 0 0,1 1-1 0 0,0 0 1 0 0,0-1 0 0 0,0 0 0 0 0,1 1-1 0 0,0-1 1 0 0,0 0 0 0 0,0-1 0 0 0,1 1 0 0 0,0 0-1 0 0,0-1 1 0 0,0 0 0 0 0,0 0 0 0 0,0 0-1 0 0,1 0 1 0 0,0-1 0 0 0,0 0 0 0 0,0 0 0 0 0,0 0-1 0 0,0-1 1 0 0,1 1 0 0 0,-1-1 0 0 0,1 0-1 0 0,-1-1 1 0 0,1 0 0 0 0,0 1 0 0 0,0-2 0 0 0,-1 1-1 0 0,1-1 1 0 0,0 0 0 0 0,0 0 0 0 0,0 0-1 0 0,0-1 1 0 0,-1 0 0 0 0,1 0 0 0 0,0-1 0 0 0,-1 1-1 0 0,1-1 1 0 0,-1-1 0 0 0,1 1 0 0 0,-1-1-20 0 0,9-13-109 0 0,0-1 0 0 0,-2 0 0 0 0,0-1 0 0 0,-1 0 0 0 0,-1-1 0 0 0,0 0-1 0 0,-1 0 1 0 0,-2-1 0 0 0,0-1 0 0 0,0-1 109 0 0,6-15-61 0 0,9-14-75 0 0,0 109 171 0 0,-18-42-92 0 0,0-1-1 0 0,1 1 1 0 0,1-1 0 0 0,0 0 0 0 0,1-1-1 0 0,1 1 1 0 0,0-2 0 0 0,1 1-1 0 0,0-1 1 0 0,1 0 0 0 0,0-1 0 0 0,1 0-1 0 0,1 0 1 0 0,3 1 57 0 0,-6-6-402 0 0,0-1 0 0 0,1 0 0 0 0,0-1 0 0 0,-1 0 0 0 0,2-1 0 0 0,-1 0 0 0 0,0-1 0 0 0,1 1 0 0 0,0-2 0 0 0,0 0 1 0 0,-1 0-1 0 0,1-1 0 0 0,0 0 0 0 0,4-1 402 0 0,4 0-1194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2:25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1316 0 0,'-10'24'696'0'0,"-1"0"-228"0"0,-2-3 52 0 0,-3-2-60 0 0,-3 1-356 0 0,-6-4-152 0 0,-6-7-712 0 0,7 0 32 0 0,-8-7 24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2:2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3772 0 0,'109'19'4103'0'0,"50"-59"-5555"0"0,-142 34 1260 0 0,50-24-2621 0 0,-43 24 1607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2:3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23 1648 0 0,'-4'30'3793'0'0,"-1"89"-2300"0"0,41 44-508 0 0,8 77-3319 0 0,-59-204-270 0 0,0-24 1311 0 0</inkml:trace>
  <inkml:trace contextRef="#ctx0" brushRef="#br0" timeOffset="1120.073">1 330 916 0 0,'203'-11'3390'0'0,"-150"6"-3070"0"0,-33 5-246 0 0,-1 0 0 0 0,0 0 0 0 0,1-2-1 0 0,-1-1 1 0 0,0 0 0 0 0,0-1 0 0 0,0-1 0 0 0,-1-1-1 0 0,1-1 1 0 0,-1 0 0 0 0,-1-1 0 0 0,0-1 0 0 0,0-1-1 0 0,0 0 1 0 0,-2-1 0 0 0,1-1 0 0 0,-1-1 0 0 0,-1 0 0 0 0,10-11-74 0 0,70-143 1099 0 0,-125 250-262 0 0,-37 359-831 0 0,55-363 450 0 0,44-119-712 0 0,92-126-1310 0 0,-119 167 1542 0 0,-1 0 0 0 0,0 1-1 0 0,0-1 1 0 0,0 1-1 0 0,0-1 1 0 0,-1 1 0 0 0,1 0-1 0 0,0 0 1 0 0,-1 0-1 0 0,1 1 1 0 0,-1-1 0 0 0,0 1-1 0 0,0-1 1 0 0,0 1-1 0 0,0 0 1 0 0,0 0 0 0 0,0-1-1 0 0,-1 1 1 0 0,1 0 0 0 0,-1 1-1 0 0,0-1 1 0 0,0 0-1 0 0,0 0 1 0 0,-1 0 0 0 0,1 1-1 0 0,-1-1 1 0 0,1 0-1 0 0,-1 1 1 0 0,0 1 24 0 0,5 11-3 0 0,-3-10 44 0 0,0 0 0 0 0,1 0 0 0 0,-1 0 0 0 0,1-1 0 0 0,1 1 0 0 0,-1-1 0 0 0,1 0 0 0 0,-1 0 0 0 0,2 0 0 0 0,-1-1 0 0 0,0 1 0 0 0,1-1 0 0 0,0 0 0 0 0,0 0 0 0 0,0-1 0 0 0,0 1 0 0 0,1-1 0 0 0,-1-1 0 0 0,1 1 0 0 0,0-1 0 0 0,0 1 0 0 0,0-2 0 0 0,0 1 0 0 0,0-1 0 0 0,0 0 0 0 0,0 0 0 0 0,1 0 0 0 0,-1-1 1 0 0,0 0-1 0 0,0-1 0 0 0,1 1 0 0 0,-1-1 0 0 0,5-1-41 0 0,7-4-14 0 0,0 1 1 0 0,0-2-1 0 0,-1-1 1 0 0,0 0-1 0 0,-1-1 1 0 0,0 0-1 0 0,0-2 1 0 0,-1 0 0 0 0,0 0-1 0 0,-1-1 1 0 0,0-1-1 0 0,-1-1 1 0 0,-1 0-1 0 0,0 0 1 0 0,0-1-1 0 0,-2-1 1 0 0,0 0-1 0 0,-1 0 1 0 0,-1-1 0 0 0,0 0-1 0 0,-1-1 1 0 0,1-6 13 0 0,-6 21-4 0 0,-2 1 0 0 0,1 0 0 0 0,0 0 1 0 0,0-1-1 0 0,-1 1 0 0 0,1 0 0 0 0,-1-1 1 0 0,0 1-1 0 0,1-1 0 0 0,-1 1 1 0 0,0 0-1 0 0,-1-1 0 0 0,1 1 0 0 0,0-1 1 0 0,-1 1-1 0 0,1 0 0 0 0,-1-1 0 0 0,0 1 1 0 0,0 0-1 0 0,0 0 0 0 0,0 0 0 0 0,0-1 1 0 0,0 1-1 0 0,0 0 0 0 0,-1 0 1 0 0,1 1-1 0 0,-1-1 0 0 0,0 0 0 0 0,1 0 1 0 0,-1 1-1 0 0,0-1 0 0 0,0 1 0 0 0,0 0 1 0 0,0-1-1 0 0,0 1 0 0 0,0 0 0 0 0,-1 0 1 0 0,1 0-1 0 0,0 0 0 0 0,-1 1 1 0 0,1-1-1 0 0,0 1 0 0 0,-1-1 0 0 0,1 1 1 0 0,-2 0 3 0 0,-108 29-188 0 0,103-23 211 0 0,0 0 0 0 0,0 1-1 0 0,1 0 1 0 0,0 0-1 0 0,0 1 1 0 0,1 0 0 0 0,0 1-1 0 0,0 0 1 0 0,1 0 0 0 0,1 0-1 0 0,-1 0 1 0 0,1 1 0 0 0,1 0-1 0 0,0 0 1 0 0,0 1-1 0 0,1-1 1 0 0,0 1 0 0 0,1-1-1 0 0,0 1 1 0 0,1 0 0 0 0,0 0-1 0 0,0 4-22 0 0,2-10 31 0 0,0-1 0 0 0,0 1 0 0 0,1-1 0 0 0,-1 0-1 0 0,1 0 1 0 0,0 1 0 0 0,0-1 0 0 0,0-1 0 0 0,1 1-1 0 0,-1 0 1 0 0,1 0 0 0 0,0-1 0 0 0,0 0 0 0 0,0 1-1 0 0,0-1 1 0 0,1 0 0 0 0,0-1 0 0 0,-1 1 0 0 0,1-1 0 0 0,0 1-1 0 0,0-1 1 0 0,0 0 0 0 0,0 0 0 0 0,1-1 0 0 0,-1 0-1 0 0,0 1 1 0 0,1-1 0 0 0,-1-1 0 0 0,1 1 0 0 0,-1-1-1 0 0,1 1 1 0 0,-1-1 0 0 0,1-1 0 0 0,-1 1 0 0 0,1 0 0 0 0,-1-1-1 0 0,1 0 1 0 0,-1 0 0 0 0,0-1 0 0 0,1 1 0 0 0,-1-1-1 0 0,0 0 1 0 0,0 0 0 0 0,0 0 0 0 0,0-1 0 0 0,-1 1-1 0 0,2-2-30 0 0,81-46 25 0 0,84-30-482 0 0,-163 82 439 0 0,0 0-1 0 0,0 0 1 0 0,-1 1 0 0 0,1 0-1 0 0,-1 0 1 0 0,0 0-1 0 0,0 1 1 0 0,0 0-1 0 0,0 0 1 0 0,-1 1-1 0 0,1 0 1 0 0,-1 0-1 0 0,-1 0 1 0 0,1 0-1 0 0,-1 1 1 0 0,1 0-1 0 0,-2 0 1 0 0,1 0 0 0 0,-1 0-1 0 0,0 0 1 0 0,0 1-1 0 0,0 0 1 0 0,-1-1-1 0 0,0 1 1 0 0,-1 0-1 0 0,1 0 1 0 0,-1 0-1 0 0,-1 0 1 0 0,1 0-1 0 0,-1 1 19 0 0,1 1-20 0 0,0-7 37 0 0,0 1 0 0 0,0 0-1 0 0,0 0 1 0 0,0 0 0 0 0,0 0-1 0 0,-1 0 1 0 0,1 0 0 0 0,-1 0 0 0 0,0 0-1 0 0,0 0 1 0 0,0 0 0 0 0,0 0-1 0 0,0 0 1 0 0,-1 0 0 0 0,1 0 0 0 0,-1-1-1 0 0,0 1 1 0 0,0 0 0 0 0,0 0-1 0 0,0 0 1 0 0,0 0 0 0 0,-1-1 0 0 0,1 1-1 0 0,-1-1 1 0 0,0 1 0 0 0,0-1-1 0 0,0 0 1 0 0,0 0 0 0 0,0 1-1 0 0,0-1 1 0 0,-1-1 0 0 0,1 1 0 0 0,-1 0-1 0 0,1-1 1 0 0,-1 1 0 0 0,0-1-17 0 0,2-2 7 0 0,0 0 0 0 0,0 0 0 0 0,0 0 1 0 0,0 0-1 0 0,0-1 0 0 0,0 1 0 0 0,0 0 0 0 0,0-1 1 0 0,1 1-1 0 0,-1-1 0 0 0,0 1 0 0 0,1-1 0 0 0,-1 1 1 0 0,1-1-1 0 0,0 1 0 0 0,0-1 0 0 0,-1 0 0 0 0,1 1 1 0 0,0-1-1 0 0,0 1 0 0 0,0-1 0 0 0,1 1 1 0 0,-1-1-1 0 0,0 0 0 0 0,0 1 0 0 0,1-1 0 0 0,-1 1 1 0 0,1-1-1 0 0,0 1 0 0 0,-1-1 0 0 0,1 1 0 0 0,0 0 1 0 0,0-1-1 0 0,0 1 0 0 0,0 0 0 0 0,0 0 0 0 0,0-1-7 0 0,12-19-10 0 0,1 0 0 0 0,1 0 0 0 0,1 2 0 0 0,1 0 0 0 0,0 0 0 0 0,1 2 0 0 0,1 0 0 0 0,9-4 10 0 0,26-27 30 0 0,84-80-107 0 0,-307 241 581 0 0,165-110-497 0 0,0 1 0 0 0,0-1 0 0 0,1 1 0 0 0,-1 0 0 0 0,1 0 0 0 0,0 0 0 0 0,0 0 0 0 0,0 0 0 0 0,0 1 0 0 0,1-1 0 0 0,0 1 1 0 0,0 0-1 0 0,0-1 0 0 0,0 1 0 0 0,1 0 0 0 0,0 0 0 0 0,0 0 0 0 0,0 0 0 0 0,1 1 0 0 0,-1-1 0 0 0,1 0 0 0 0,1 4-7 0 0,5 4-296 0 0,1 0-1 0 0,1 0 1 0 0,0-1 0 0 0,1 0 0 0 0,0 0-1 0 0,0-1 1 0 0,1-1 0 0 0,1 1 0 0 0,0-2-1 0 0,1 1 1 0 0,-1-2 0 0 0,2 1 0 0 0,-1-2-1 0 0,1 0 1 0 0,0 0 0 0 0,1-1 0 0 0,-1-1 0 0 0,1 0-1 0 0,0-1 1 0 0,0 0 0 0 0,1-1 0 0 0,12 1 296 0 0,15 5-1392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2:3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44 431 1132 0 0,'-44'77'4365'0'0,"47"-77"-1166"0"0,234-290-1231 0 0,-153 194-1241 0 0,-71 123-690 0 0,39 294-131 0 0,-46-297-280 0 0,13 66-231 0 0,-13-29-3525 0 0,-20-43 1337 0 0,4-16 1497 0 0</inkml:trace>
  <inkml:trace contextRef="#ctx0" brushRef="#br0" timeOffset="218.09">125 417 2724 0 0,'38'0'4082'0'0,"-27"1"-3759"0"0,147-23 475 0 0,-6-23-4668 0 0,-124 32 2441 0 0,-4-2 37 0 0</inkml:trace>
  <inkml:trace contextRef="#ctx0" brushRef="#br0" timeOffset="462.759">692 15 876 0 0,'6'9'7647'0'0,"-3"81"-6720"0"0,11 113-163 0 0,-14-203-765 0 0,34 204 362 0 0,-26-71-3448 0 0,-33-98-1226 0 0,10-44 2811 0 0</inkml:trace>
  <inkml:trace contextRef="#ctx0" brushRef="#br0" timeOffset="774.12">927 0 1312 0 0,'-17'97'3222'0'0,"12"-41"-2433"0"0,3 0 1 0 0,3-1-1 0 0,2 1 0 0 0,9 51-789 0 0,6 36-887 0 0,-15-51-3496 0 0,-3-80 3050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2:2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1700 0 0,'2'-9'6641'0'0,"2"55"-6044"0"0,1 4-331 0 0,95 442 1884 0 0,-77-310-3466 0 0,-48-172-2751 0 0,-2-42 1464 0 0,12 9 1379 0 0</inkml:trace>
  <inkml:trace contextRef="#ctx0" brushRef="#br0" timeOffset="266.685">153 10 1860 0 0,'7'-3'92'0'0,"1"2"-1"0"0,0-1 0 0 0,0 1 1 0 0,0 0-1 0 0,0 0 0 0 0,0 1 1 0 0,0 0-1 0 0,0 1 0 0 0,0-1 1 0 0,0 2-1 0 0,0-1 0 0 0,0 1 1 0 0,0 0-1 0 0,-1 1 1 0 0,1 0-1 0 0,-1 0 0 0 0,1 0 1 0 0,-1 1-1 0 0,0 0 0 0 0,-1 1 1 0 0,1-1-1 0 0,-1 1 0 0 0,0 1 1 0 0,0-1-1 0 0,0 1 1 0 0,-1 0-1 0 0,0 0 0 0 0,0 1 1 0 0,-1 0-1 0 0,1-1 0 0 0,-1 1 1 0 0,-1 1-1 0 0,0-1 0 0 0,0 0 1 0 0,0 1-1 0 0,-1 0 0 0 0,1 2-91 0 0,-2 0 15 0 0,0 0 0 0 0,-1 0 0 0 0,0 1-1 0 0,0-1 1 0 0,-1 0 0 0 0,0 0-1 0 0,-1 0 1 0 0,0 0 0 0 0,-1 0-1 0 0,0 0 1 0 0,-1-1 0 0 0,0 1 0 0 0,0-1-1 0 0,-1 0 1 0 0,0 0 0 0 0,0 0-1 0 0,-1-1 1 0 0,0 0 0 0 0,-1 0-1 0 0,0 0 1 0 0,0-1 0 0 0,-1 0 0 0 0,1-1-1 0 0,-2 1 1 0 0,1-2 0 0 0,-1 1-1 0 0,0-1 1 0 0,0 0 0 0 0,0-1 0 0 0,0 0-1 0 0,-1-1 1 0 0,0 1 0 0 0,0-2-1 0 0,0 0 1 0 0,0 0 0 0 0,0-1-1 0 0,0 0 1 0 0,0 0 0 0 0,0-1 0 0 0,-1-1-1 0 0,-2 0-14 0 0,-49-18-2477 0 0,52 6 1179 0 0</inkml:trace>
  <inkml:trace contextRef="#ctx0" brushRef="#br0" timeOffset="591.542">817 143 1128 0 0,'-4'9'5133'0'0,"-15"36"-4198"0"0,10 1-424 0 0,1 1-1 0 0,2 0 1 0 0,3 0-1 0 0,1 1 1 0 0,3 14-511 0 0,-1-60 13 0 0,18 150-1340 0 0,-54-159-3797 0 0,19-11 3917 0 0</inkml:trace>
  <inkml:trace contextRef="#ctx0" brushRef="#br0" timeOffset="1146.644">673 190 1440 0 0,'-1'-20'3308'0'0,"44"-30"-2057"0"0,-39 46-1212 0 0,1 1 1 0 0,-1 0-1 0 0,1 0 1 0 0,0 1-1 0 0,0-1 1 0 0,0 1-1 0 0,0 0 1 0 0,1 1-1 0 0,-1-1 1 0 0,0 1-1 0 0,1 0 1 0 0,-1 1-1 0 0,1-1 1 0 0,-1 1-1 0 0,1 0 1 0 0,-1 0-1 0 0,1 1 1 0 0,-1-1-1 0 0,1 1 1 0 0,-1 1 0 0 0,1-1-1 0 0,-1 1 1 0 0,0 0-1 0 0,0 0 1 0 0,0 0-1 0 0,0 1 1 0 0,0 0-1 0 0,0 0 1 0 0,-1 0-1 0 0,1 0 1 0 0,-1 1-1 0 0,0-1 1 0 0,0 1-1 0 0,0 0 1 0 0,-1 1-1 0 0,0-1 1 0 0,1 1-1 0 0,-1-1 1 0 0,-1 1-1 0 0,1 0 1 0 0,-1 0 0 0 0,0 0-1 0 0,0 0 1 0 0,0 1-1 0 0,-1-1 1 0 0,0 1-1 0 0,0-1 1 0 0,0 0-1 0 0,-1 1 1 0 0,1 4-40 0 0,-3 8 46 0 0,-1 0-1 0 0,-1 0 1 0 0,0-1 0 0 0,-1 1 0 0 0,-1-1-1 0 0,-1 0 1 0 0,0 0 0 0 0,-1-1 0 0 0,-1 0 0 0 0,-5 5-46 0 0,-11 26 220 0 0,26-44-209 0 0,-1-1-1 0 0,0 0 1 0 0,1 1 0 0 0,-1-1 0 0 0,1 0 0 0 0,0 1-1 0 0,0-1 1 0 0,0 0 0 0 0,0 0 0 0 0,0 1-1 0 0,0-1 1 0 0,0 0 0 0 0,1 0 0 0 0,-1-1 0 0 0,1 1-1 0 0,0 0 1 0 0,-1 0 0 0 0,1-1 0 0 0,0 1 0 0 0,0-1-1 0 0,0 1 1 0 0,0-1 0 0 0,0 0 0 0 0,1 0 0 0 0,-1 0-1 0 0,0 0 1 0 0,0 0 0 0 0,1-1 0 0 0,-1 1-1 0 0,0-1 1 0 0,1 1 0 0 0,-1-1 0 0 0,1 0 0 0 0,-1 0-1 0 0,1 0 1 0 0,1 0-11 0 0,11 4 16 0 0,15 6-62 0 0,-15-6 39 0 0,0 1-1 0 0,0 0 0 0 0,0 1 1 0 0,0 1-1 0 0,-1 0 0 0 0,0 1 0 0 0,-1 1 1 0 0,0 0-1 0 0,12 10 8 0 0,-24-17-8 0 0,1-1-1 0 0,-1 0 1 0 0,0 1-1 0 0,1-1 1 0 0,-1 1-1 0 0,0-1 1 0 0,0 1-1 0 0,0-1 1 0 0,0 1-1 0 0,0 0 1 0 0,0 0-1 0 0,-1-1 1 0 0,1 1-1 0 0,-1 0 1 0 0,1 0-1 0 0,-1 0 1 0 0,0 0-1 0 0,1 0 1 0 0,-1 0-1 0 0,0 0 1 0 0,0 0-1 0 0,0-1 1 0 0,-1 1-1 0 0,1 0 0 0 0,0 0 1 0 0,-1 0-1 0 0,1 0 1 0 0,-1 0-1 0 0,0 0 1 0 0,1-1-1 0 0,-1 1 1 0 0,0 0-1 0 0,0-1 1 0 0,0 1-1 0 0,-1 0 1 0 0,1-1-1 0 0,0 0 1 0 0,0 1-1 0 0,-1-1 1 0 0,1 0-1 0 0,-1 1 1 0 0,1-1-1 0 0,-1 0 1 0 0,0 0-1 0 0,1 0 1 0 0,-1 0-1 0 0,-1 0 9 0 0,-86 32-633 0 0,76-30 223 0 0,0 0 0 0 0,0-2-1 0 0,0 1 1 0 0,0-1-1 0 0,0-1 1 0 0,0 0 0 0 0,0-1-1 0 0,-1-1 1 0 0,1 0-1 0 0,1 0 1 0 0,-1-1 0 0 0,0-1-1 0 0,-4-2 411 0 0,-3-6-1286 0 0</inkml:trace>
  <inkml:trace contextRef="#ctx0" brushRef="#br0" timeOffset="1518.33">1178 464 1892 0 0,'61'130'5845'0'0,"-61"-129"-5649"0"0,0-1 26 0 0,-10 15 682 0 0,50-88-373 0 0,-32 63-508 0 0,0 1 0 0 0,0 0 0 0 0,1 0 1 0 0,0 1-1 0 0,0 0 0 0 0,1 1 0 0 0,0 0 0 0 0,0 0 0 0 0,1 1 0 0 0,0 1 0 0 0,0 0 0 0 0,0 0 0 0 0,1 1 0 0 0,-1 0 1 0 0,1 1-1 0 0,0 1 0 0 0,0 0 0 0 0,0 0 0 0 0,10 1-23 0 0,-17 1-10 0 0,1 1-1 0 0,-1-1 1 0 0,0 1 0 0 0,1 1-1 0 0,-1-1 1 0 0,0 1 0 0 0,0 0 0 0 0,0 0-1 0 0,0 0 1 0 0,0 1 0 0 0,0 0-1 0 0,-1 0 1 0 0,1 0 0 0 0,-1 0 0 0 0,0 1-1 0 0,0 0 1 0 0,0 0 0 0 0,0 0-1 0 0,-1 0 1 0 0,0 0 0 0 0,0 1 0 0 0,0-1-1 0 0,0 1 1 0 0,-1 0 0 0 0,1 0-1 0 0,-1 0 1 0 0,-1 0 0 0 0,1 1 0 0 0,-1-1-1 0 0,1 0 1 0 0,-2 1 0 0 0,1-1-1 0 0,0 2 11 0 0,1 5-35 0 0,-1 0-1 0 0,0 0 1 0 0,-1 1-1 0 0,0-1 0 0 0,-1 0 1 0 0,0 0-1 0 0,0 1 1 0 0,-2-1-1 0 0,0 0 0 0 0,0 0 1 0 0,-1-1-1 0 0,0 1 0 0 0,-1-1 1 0 0,-2 4 35 0 0,4-11-271 0 0,-1 1 1 0 0,1-1-1 0 0,-1 0 1 0 0,0 0-1 0 0,-1 0 1 0 0,1 0-1 0 0,-1-1 1 0 0,1 1-1 0 0,-1-1 1 0 0,0 0-1 0 0,0-1 1 0 0,0 1-1 0 0,-1-1 1 0 0,1 0-1 0 0,0-1 1 0 0,-1 1-1 0 0,0-1 1 0 0,1 0-1 0 0,-1 0 0 0 0,0-1 1 0 0,1 0-1 0 0,-1 0 1 0 0,-3 0 270 0 0,-11 0-1317 0 0</inkml:trace>
  <inkml:trace contextRef="#ctx0" brushRef="#br0" timeOffset="1893.708">566 116 1696 0 0,'-20'42'678'0'0,"2"0"1"0"0,1 1-1 0 0,3 1 0 0 0,2 0 1 0 0,1 1-1 0 0,3 0 0 0 0,1 1 0 0 0,3-1 1 0 0,1 28-679 0 0,4-54 81 0 0,1 1 1 0 0,1-1-1 0 0,1 1 1 0 0,0-1 0 0 0,1 0-1 0 0,2 0 1 0 0,0-1-1 0 0,0 0 1 0 0,2 0-1 0 0,0 0 1 0 0,2-1 0 0 0,-1-1-1 0 0,2 0 1 0 0,0 0-1 0 0,1-2 1 0 0,1 1-1 0 0,0-1 1 0 0,0-1 0 0 0,2-1-1 0 0,0 0 1 0 0,0-1-1 0 0,12 6-81 0 0,-7-4-568 0 0,2-1-1 0 0,0-1 1 0 0,0-1 0 0 0,1-1-1 0 0,1-1 1 0 0,-1-2-1 0 0,1 0 1 0 0,0-1-1 0 0,0-2 1 0 0,23 1 568 0 0,-14-6-1422 0 0,22-8-7 0 0</inkml:trace>
  <inkml:trace contextRef="#ctx0" brushRef="#br0" timeOffset="2157.791">1742 14 904 0 0,'8'1'297'0'0,"-1"-1"0"0"0,1 2 0 0 0,0-1 1 0 0,0 1-1 0 0,-1 0 0 0 0,1 0 0 0 0,-1 1 0 0 0,1 0 0 0 0,-1 1 0 0 0,0-1 0 0 0,0 1 0 0 0,-1 1 0 0 0,1-1 1 0 0,-1 1-1 0 0,0 0 0 0 0,0 1 0 0 0,-1-1 0 0 0,2 3-297 0 0,7 9 254 0 0,-1 1-1 0 0,-1 0 1 0 0,-1 1 0 0 0,0 0 0 0 0,-1 0-1 0 0,-1 2 1 0 0,-1-1 0 0 0,-1 1-1 0 0,3 16-253 0 0,-5-10 176 0 0,0 1-1 0 0,-2-1 0 0 0,-1 1 0 0 0,-2 0 0 0 0,0 0 0 0 0,-2 0 0 0 0,-1-1 1 0 0,-1 1-1 0 0,-2-1 0 0 0,-7 23-175 0 0,7-31-93 0 0,0 1-1 0 0,-1-1 1 0 0,-1-1 0 0 0,-1 1-1 0 0,0-1 1 0 0,-2-1 0 0 0,0 0-1 0 0,-1 0 1 0 0,-3 3 93 0 0,14-19-125 0 0,0 0-1 0 0,1 0 1 0 0,-1 0 0 0 0,0 0-1 0 0,0 0 1 0 0,0 0 0 0 0,0 0 0 0 0,0 0-1 0 0,0 0 1 0 0,0 0 0 0 0,0-1 0 0 0,0 1-1 0 0,0 0 1 0 0,0-1 0 0 0,0 1-1 0 0,-1-1 1 0 0,1 1 0 0 0,0-1 0 0 0,0 0-1 0 0,-1 1 1 0 0,1-1 0 0 0,0 0-1 0 0,-1 0 1 0 0,1 0 0 0 0,0 0 0 0 0,-1 0-1 0 0,1 0 1 0 0,0 0 0 0 0,0 0-1 0 0,-1-1 1 0 0,1 1 0 0 0,0 0 0 0 0,-1-1-1 0 0,1 1 1 0 0,0-1 0 0 0,0 0 0 0 0,0 1-1 0 0,0-1 1 0 0,0 0 0 0 0,0 1-1 0 0,0-1 1 0 0,0 0 0 0 0,0 0 0 0 0,0 0-1 0 0,0 0 1 0 0,0 0 0 0 0,0 0-1 0 0,1 0 1 0 0,-1-1 0 0 0,0 1 0 0 0,1-1 125 0 0,-3-15-1490 0 0</inkml:trace>
  <inkml:trace contextRef="#ctx0" brushRef="#br0" timeOffset="2422.451">2169 446 1712 0 0,'19'22'12209'0'0,"-49"-21"-23224"0"0,25-1 9701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2:28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2524 0 0,'3'2'944'0'0,"1"-2"-128"0"0,-1-2-296 0 0,2 2-296 0 0,-2 0-28 0 0,3-4-780 0 0,-1-1 48 0 0,-2-1-844 0 0,10-4 16 0 0</inkml:trace>
  <inkml:trace contextRef="#ctx0" brushRef="#br0" timeOffset="1">399 47 1184 0 0,'4'3'1388'0'0,"1"-2"-276"0"0,0 2-112 0 0,2-3-195 0 0,-1 0-177 0 0,5 0-272 0 0,12-1-344 0 0,-12 1 4 0 0,19-12-1477 0 0,-7 0 89 0 0,-3-2 28 0 0,0-1-132 0 0</inkml:trace>
  <inkml:trace contextRef="#ctx0" brushRef="#br0" timeOffset="250.133">900 20 1664 0 0,'25'55'5064'0'0,"-21"-45"-4827"0"0,-1 1 1 0 0,0-1 0 0 0,0 1 0 0 0,-1 0-1 0 0,0 0 1 0 0,-1 0 0 0 0,-1 0-1 0 0,1 0 1 0 0,-2 0 0 0 0,0 0 0 0 0,0 0-1 0 0,-2 8-237 0 0,-4 4 47 0 0,-1 0-1 0 0,-1-1 0 0 0,0 0 0 0 0,-2-1 1 0 0,0 0-1 0 0,-2-1 0 0 0,0 0 1 0 0,-1-1-1 0 0,-1 0 0 0 0,-1-1 1 0 0,-1-1-1 0 0,0-1 0 0 0,-1 0 0 0 0,-1-1 1 0 0,-14 8-47 0 0,-13 8-1112 0 0,-2-2 0 0 0,-1-3 0 0 0,-1-2-1 0 0,-2-2 1 0 0,0-2 0 0 0,-21 3 1112 0 0,23-11-1182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2:2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58 117 1180 0 0,'-8'-6'3650'0'0,"2"22"-865"0"0,1 264-628 0 0,59 95-2616 0 0,-54-373-435 0 0,-38-13-4431 0 0,22-8 4191 0 0</inkml:trace>
  <inkml:trace contextRef="#ctx0" brushRef="#br0" timeOffset="249.804">1 61 1216 0 0,'6'-6'264'0'0,"0"0"-1"0"0,1 1 1 0 0,0 0-1 0 0,0 0 1 0 0,0 0 0 0 0,1 1-1 0 0,0 0 1 0 0,0 0-1 0 0,0 1 1 0 0,0 0-1 0 0,0 0 1 0 0,1 1-1 0 0,-1 0 1 0 0,1 1 0 0 0,-1 0-1 0 0,1 0 1 0 0,0 1-1 0 0,-1 0 1 0 0,1 0-1 0 0,1 1-263 0 0,-1 0 78 0 0,1 1 0 0 0,-1 0 0 0 0,1 0 0 0 0,-1 1 0 0 0,0 0 0 0 0,0 1 0 0 0,0 0 0 0 0,-1 0 0 0 0,1 1 0 0 0,-1 0 0 0 0,0 1 0 0 0,0-1-1 0 0,-1 2 1 0 0,0-1 0 0 0,0 1 0 0 0,0 0 0 0 0,-1 0 0 0 0,0 1 0 0 0,0 0 0 0 0,-1 0 0 0 0,0 0 0 0 0,-1 1 0 0 0,0-1 0 0 0,0 1 0 0 0,0 0 0 0 0,-1 0-1 0 0,0 6-77 0 0,0-5-34 0 0,-1 0 1 0 0,0 0-1 0 0,-1 0 0 0 0,0 0 0 0 0,-1 0 0 0 0,0 0 0 0 0,0 0 0 0 0,-1 0 0 0 0,-1 0 0 0 0,1 0 0 0 0,-2 0 0 0 0,1 0 0 0 0,-1-1 0 0 0,-1 1 0 0 0,0-1 0 0 0,0 0 0 0 0,-1 0 0 0 0,0 0 0 0 0,0-1 0 0 0,-1 1 0 0 0,0-1 0 0 0,-1-1 0 0 0,0 1 0 0 0,0-1 0 0 0,0 0 0 0 0,-1-1 0 0 0,0 0 0 0 0,-1 0 1 0 0,1-1-1 0 0,-1 0 0 0 0,0 0 0 0 0,0-1 0 0 0,-1 0 0 0 0,-6 2 34 0 0,-79 2-4459 0 0,62-28 3145 0 0</inkml:trace>
  <inkml:trace contextRef="#ctx0" brushRef="#br0" timeOffset="530.282">673 136 1624 0 0,'13'20'5949'0'0,"-25"44"-5638"0"0,11-59 40 0 0,-19 290 1177 0 0,21-224-2652 0 0,-24-78-3991 0 0,9-9 3931 0 0</inkml:trace>
  <inkml:trace contextRef="#ctx0" brushRef="#br0" timeOffset="1042.489">623 160 2064 0 0,'11'-20'3499'0'0,"42"-12"-2349"0"0,-48 30-1116 0 0,-1 0 0 0 0,1-1 0 0 0,0 2 0 0 0,-1-1 0 0 0,1 0 0 0 0,0 1 0 0 0,0 0 0 0 0,0 0 0 0 0,1 1 0 0 0,-1-1-1 0 0,0 1 1 0 0,0 0 0 0 0,0 1 0 0 0,0-1 0 0 0,0 1 0 0 0,0 0 0 0 0,0 0 0 0 0,0 0 0 0 0,0 1 0 0 0,0 0 0 0 0,-1 0 0 0 0,1 0 0 0 0,0 1 0 0 0,-1-1 0 0 0,0 1 0 0 0,0 0 0 0 0,0 0 0 0 0,0 1 0 0 0,0-1 0 0 0,0 1 0 0 0,-1 0 0 0 0,0 0 0 0 0,0 0 0 0 0,0 0 0 0 0,0 0 0 0 0,-1 1 0 0 0,1-1 0 0 0,-1 1 0 0 0,0 0 0 0 0,-1 0 0 0 0,1-1 0 0 0,-1 1 0 0 0,0 0 0 0 0,0 1 0 0 0,0-1 0 0 0,-1 0-34 0 0,0 8 31 0 0,-1 0 0 0 0,0-1 0 0 0,0 1 0 0 0,-2-1 0 0 0,1 1-1 0 0,-2-1 1 0 0,1 0 0 0 0,-2 0 0 0 0,0-1 0 0 0,0 1 0 0 0,-1-1 0 0 0,0 0 0 0 0,-1 0 0 0 0,0-1-1 0 0,-2 1-30 0 0,-26 48 132 0 0,88-22 293 0 0,-40-33-380 0 0,-10-3-47 0 0,1 0 0 0 0,-1 0 0 0 0,1 0 0 0 0,-1 0 0 0 0,1 0 0 0 0,-1 1 0 0 0,0-1 0 0 0,0 1 0 0 0,0 0 0 0 0,1 0 0 0 0,-2 0 0 0 0,1 1 0 0 0,0-1 0 0 0,0 1 0 0 0,-1-1 0 0 0,0 1 0 0 0,1 0 0 0 0,-1 0 0 0 0,0 0 0 0 0,0 0 0 0 0,-1 0 0 0 0,1 1 0 0 0,-1-1 0 0 0,1 0 0 0 0,-1 1 0 0 0,0-1 0 0 0,0 1 0 0 0,-1 0 0 0 0,1-1 0 0 0,-1 1 0 0 0,0 0 0 0 0,1-1 0 0 0,-2 1 0 0 0,1-1 0 0 0,0 1 0 0 0,-1 0 0 0 0,0-1 0 0 0,0 1 0 0 0,0-1 0 0 0,0 1 0 0 0,0-1 0 0 0,-1 0 0 0 0,1 1 0 0 0,-1-1 0 0 0,0 0 0 0 0,0 0 1 0 0,0 0-1 0 0,-1 0 0 0 0,1 0 2 0 0,-59 32-856 0 0,33-31-2284 0 0,13-19 474 0 0,12 5 1456 0 0</inkml:trace>
  <inkml:trace contextRef="#ctx0" brushRef="#br0" timeOffset="1339.214">1081 378 1792 0 0,'23'6'2584'0'0,"-18"-5"-2458"0"0,-1 0-1 0 0,0 0 1 0 0,1 0 0 0 0,-1 0 0 0 0,0 0 0 0 0,0 1 0 0 0,0 0 0 0 0,0 0 0 0 0,-1 0 0 0 0,1 0-1 0 0,0 1 1 0 0,-1-1 0 0 0,1 1 0 0 0,-1 0 0 0 0,0 0 0 0 0,0 0 0 0 0,0 1 0 0 0,-1-1-1 0 0,1 1 1 0 0,0 1-126 0 0,3 12 204 0 0,0 0 0 0 0,-2 1 0 0 0,0 0 0 0 0,0 0 0 0 0,-2 0 0 0 0,0 0 0 0 0,-2 1 0 0 0,0-1-1 0 0,-1 0 1 0 0,0 1 0 0 0,-2-1 0 0 0,0 0 0 0 0,-1 0 0 0 0,0-1 0 0 0,-2 1 0 0 0,0-1 0 0 0,-5 8-204 0 0,-8 27 1394 0 0,38-62-1599 0 0,2-10-34 0 0,-6 8-771 0 0,-1-1 0 0 0,-1 0 1 0 0,0-1-1 0 0,0-1 0 0 0,-2 0 0 0 0,0 0 0 0 0,0-1 0 0 0,6-16 1010 0 0,-7 5-1335 0 0</inkml:trace>
  <inkml:trace contextRef="#ctx0" brushRef="#br0" timeOffset="1697.055">516 16 1196 0 0,'-10'16'334'0'0,"1"0"-1"0"0,1 1 1 0 0,0 0-1 0 0,1 0 1 0 0,1 1-1 0 0,0 0 1 0 0,2 0-1 0 0,0 0 1 0 0,1 1-1 0 0,1-1 1 0 0,1 1-1 0 0,0 0 1 0 0,1-1-1 0 0,1 1 1 0 0,1-1-1 0 0,1 1 1 0 0,0-1-1 0 0,2 0 1 0 0,1 5-334 0 0,4 3 185 0 0,1 0 0 0 0,2-1 1 0 0,0 0-1 0 0,2-1 0 0 0,0-1 1 0 0,2 0-1 0 0,1-1 0 0 0,0-1 1 0 0,1-1-1 0 0,2 0 0 0 0,0-1 0 0 0,12 7-185 0 0,185 91-3033 0 0,-149-106-930 0 0,-43-23 2711 0 0</inkml:trace>
  <inkml:trace contextRef="#ctx0" brushRef="#br0" timeOffset="1974.564">1374 3 1724 0 0,'9'4'336'0'0,"1"0"-1"0"0,-1 0 0 0 0,0 1 1 0 0,0 1-1 0 0,0 0 0 0 0,-1 0 1 0 0,0 0-1 0 0,0 1 1 0 0,-1 0-1 0 0,0 1 0 0 0,0 0 1 0 0,0 0-1 0 0,-1 0 0 0 0,2 5-335 0 0,6 10 303 0 0,-1 1-1 0 0,-2 0 1 0 0,0 0-1 0 0,-1 1 1 0 0,-2 1-1 0 0,0 0 0 0 0,-2 0 1 0 0,0 8-303 0 0,-1-10 137 0 0,-2 0 0 0 0,-1 0 0 0 0,-1 1 0 0 0,0-1 0 0 0,-2 0 0 0 0,-1 1 1 0 0,-1-1-1 0 0,-1 0 0 0 0,-2 0 0 0 0,0 0 0 0 0,-1-1 0 0 0,-1 0 0 0 0,-1 0 0 0 0,-9 13-137 0 0,-58 70-591 0 0,1-72-3375 0 0,32-53 1313 0 0,23 0 1365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2:22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1016 0 0,'16'-14'2496'0'0,"-16"11"-2070"0"0,0 3-62 0 0,0 0 14 0 0,0 0-98 0 0,0 0-27 0 0,0 0-8 0 0,5 4-60 0 0,16 72 607 0 0,3 353 1488 0 0,13-209-1748 0 0,-53-276-6503 0 0,6 24 4539 0 0</inkml:trace>
  <inkml:trace contextRef="#ctx0" brushRef="#br0" timeOffset="247.32">100 87 1484 0 0,'4'-4'175'0'0,"0"-1"0"0"0,1 1 0 0 0,0 0 0 0 0,0 0 0 0 0,0 1 0 0 0,1-1 0 0 0,-1 1 0 0 0,1 0 0 0 0,0 1 0 0 0,-1-1 0 0 0,1 1 0 0 0,0 0 0 0 0,1 1 0 0 0,-1 0 0 0 0,0 0 0 0 0,0 0 0 0 0,1 0 0 0 0,-1 1 0 0 0,0 0 0 0 0,1 0-1 0 0,-1 1 1 0 0,0 0 0 0 0,0 0 0 0 0,1 1-175 0 0,2-1 69 0 0,0 1-1 0 0,0 1 1 0 0,0 0-1 0 0,-1 0 0 0 0,1 0 1 0 0,-1 1-1 0 0,0 1 0 0 0,0-1 1 0 0,0 1-1 0 0,0 1 0 0 0,-1-1 1 0 0,0 1-1 0 0,0 1 1 0 0,-1-1-1 0 0,0 1 0 0 0,0 0 1 0 0,0 0-1 0 0,-1 1 0 0 0,0 0 1 0 0,-1 0-1 0 0,1 0 1 0 0,-2 0-1 0 0,1 1 0 0 0,-1-1 1 0 0,1 6-69 0 0,-4-6 20 0 0,1 0 1 0 0,-2-1 0 0 0,1 1 0 0 0,-1-1 0 0 0,-1 1-1 0 0,1-1 1 0 0,-1 1 0 0 0,0-1 0 0 0,-1 0 0 0 0,0 0-1 0 0,0 0 1 0 0,0 0 0 0 0,-1-1 0 0 0,0 1 0 0 0,0-1-1 0 0,-1 0 1 0 0,0 0 0 0 0,0 0 0 0 0,0-1 0 0 0,-1 0-1 0 0,0 0 1 0 0,0 0 0 0 0,0-1 0 0 0,0 0 0 0 0,-1 0-1 0 0,-1 0-20 0 0,-123 35-2735 0 0,80-57 116 0 0,31 6 1300 0 0</inkml:trace>
  <inkml:trace contextRef="#ctx0" brushRef="#br0" timeOffset="637.739">805 143 1460 0 0,'13'9'5949'0'0,"65"428"-3595"0"0,-74-374-3772 0 0,-22-62-2590 0 0,13-15 2597 0 0,-3-5 17 0 0</inkml:trace>
  <inkml:trace contextRef="#ctx0" brushRef="#br0" timeOffset="1366.203">810 147 1088 0 0,'-16'-2'4510'0'0,"0"3"-3280"0"0,16-1-1175 0 0,15-13 932 0 0,140-19-284 0 0,-148 34-697 0 0,0 0-1 0 0,0 1 1 0 0,0 0 0 0 0,0 1 0 0 0,-1-1-1 0 0,1 1 1 0 0,-1 1 0 0 0,0-1 0 0 0,-1 1-1 0 0,1 0 1 0 0,-1 0 0 0 0,1 1 0 0 0,-2-1 0 0 0,1 1-1 0 0,-1 0 1 0 0,0 1 0 0 0,0-1 0 0 0,0 1-1 0 0,-1-1 1 0 0,0 1 0 0 0,0 0 0 0 0,-1 1-1 0 0,0-1 1 0 0,0 0 0 0 0,-1 0 0 0 0,0 1-1 0 0,0-1 1 0 0,-1 1 0 0 0,0-1 0 0 0,0 1 0 0 0,-1-1-1 0 0,0 1 1 0 0,0-1 0 0 0,-2 7-6 0 0,-68 131 330 0 0,127-122-163 0 0,-47-22-170 0 0,-1 1 0 0 0,1 0-1 0 0,-1 0 1 0 0,1 1 0 0 0,-1 0-1 0 0,0 0 1 0 0,0 1 0 0 0,0 0-1 0 0,-1 0 1 0 0,1 1 0 0 0,-1 0-1 0 0,0 1 1 0 0,0-1 0 0 0,-1 1-1 0 0,0 1 1 0 0,0-1 0 0 0,0 1-1 0 0,-1 0 1 0 0,0 0 0 0 0,0 1-1 0 0,-1-1 1 0 0,0 1 0 0 0,0 0-1 0 0,-1 0 1 0 0,0 1 0 0 0,2 5 3 0 0,-8-6-39 0 0,0-1 0 0 0,-1 0 0 0 0,1 0 0 0 0,-1 0 0 0 0,-1-1 0 0 0,1 1 0 0 0,-1-1 0 0 0,0 0 0 0 0,0 0 0 0 0,-1-1 0 0 0,0 0 0 0 0,0 0 0 0 0,0 0 0 0 0,-1-1 0 0 0,1 1 0 0 0,-1-2 0 0 0,0 1 0 0 0,0-1 0 0 0,0 0 0 0 0,-1 0 0 0 0,1-1 0 0 0,-1 0 0 0 0,1 0 0 0 0,-1-1 0 0 0,0 0 0 0 0,0 0 0 0 0,0-1 0 0 0,1 0 0 0 0,-1-1 0 0 0,-2 0 39 0 0,7 1-179 0 0,0-1 0 0 0,0 1 0 0 0,1-1 0 0 0,-1 0 0 0 0,1 0-1 0 0,-1 0 1 0 0,1 0 0 0 0,-1-1 0 0 0,1 1 0 0 0,-1-1 0 0 0,1 0 0 0 0,0 1 0 0 0,0-1 0 0 0,0 0 0 0 0,0 0-1 0 0,0 0 1 0 0,0 0 0 0 0,1-1 0 0 0,-1 1 0 0 0,1-1 0 0 0,-1 1 0 0 0,1 0 0 0 0,0-1 0 0 0,0 0 0 0 0,0 1-1 0 0,1-1 1 0 0,-1 0 0 0 0,0 0 0 0 0,1 1 0 0 0,0-1 0 0 0,0 0 0 0 0,-1-1 179 0 0,1-12-1355 0 0</inkml:trace>
  <inkml:trace contextRef="#ctx0" brushRef="#br0" timeOffset="1597.163">1538 495 2012 0 0,'21'29'4949'0'0,"-20"40"-3011"0"0,-2-45-1430 0 0,-15 67-71 0 0,16-87-613 0 0,0 1 0 0 0,0 0 0 0 0,-1-1 0 0 0,1 1 0 0 0,-1 0 0 0 0,0-1 0 0 0,0 1 0 0 0,-1-1 0 0 0,1 1 0 0 0,-1-1 0 0 0,0 0 0 0 0,0 1 1 0 0,-1-1-1 0 0,1 0 0 0 0,-1 0 0 0 0,0-1 0 0 0,0 1 0 0 0,0-1 0 0 0,-1 1 0 0 0,1-1 0 0 0,-1 0 0 0 0,1 0 0 0 0,-1-1 0 0 0,0 1 0 0 0,0-1 0 0 0,-1 0 1 0 0,1 0-1 0 0,0 0 0 0 0,-1 0 0 0 0,1-1 0 0 0,-1 0 0 0 0,1 0 0 0 0,-1 0 0 0 0,0 0 0 0 0,1-1 0 0 0,-1 0 0 0 0,-3 0 176 0 0,-20 3-1242 0 0</inkml:trace>
  <inkml:trace contextRef="#ctx0" brushRef="#br0" timeOffset="1956.186">525 152 1312 0 0,'-6'23'349'0'0,"1"1"0"0"0,2-1 0 0 0,0 1 0 0 0,1 0 0 0 0,1 0 0 0 0,1 0 0 0 0,2 0 0 0 0,0 0 0 0 0,2 0-1 0 0,0-1 1 0 0,2 1 0 0 0,0-1 0 0 0,2 0 0 0 0,1 2-349 0 0,7 17 68 0 0,3-1-1 0 0,0 0 0 0 0,3-1 0 0 0,2-2 1 0 0,1 0-1 0 0,1-1 0 0 0,3-2 1 0 0,0-1-1 0 0,3-1 0 0 0,0-2 0 0 0,2-1 1 0 0,9 5-68 0 0,71 29-3447 0 0,-82-50 2141 0 0</inkml:trace>
  <inkml:trace contextRef="#ctx0" brushRef="#br0" timeOffset="2250.608">1564 0 2164 0 0,'16'6'221'0'0,"0"0"-1"0"0,0 1 1 0 0,0 0-1 0 0,-1 1 1 0 0,0 1-1 0 0,-1 0 1 0 0,0 1-1 0 0,0 1 0 0 0,-1 0 1 0 0,0 1-1 0 0,-1 1 1 0 0,-1-1-1 0 0,0 2 1 0 0,0 0-1 0 0,-2 0 1 0 0,1 1-1 0 0,-2 0 1 0 0,0 0-1 0 0,-1 1 1 0 0,-1 0-1 0 0,0 0 1 0 0,1 8-221 0 0,5 9 198 0 0,-1 0 0 0 0,-2 1 1 0 0,-1 0-1 0 0,-2 1 1 0 0,-1-1-1 0 0,-2 1 0 0 0,-1 5-198 0 0,-25 70 486 0 0,14-89-503 0 0,0 0 0 0 0,-2-1-1 0 0,0-1 1 0 0,-1 0 0 0 0,-1-1-1 0 0,0 0 1 0 0,-2 0 0 0 0,0-2-1 0 0,-1 0 1 0 0,-1-1 0 0 0,0 0-1 0 0,-1-1 1 0 0,0-2 0 0 0,-1 1-1 0 0,-17 6 18 0 0,16-8-597 0 0,0-2 0 0 0,0 0 0 0 0,-1-2 0 0 0,-1 0 0 0 0,1-1 0 0 0,-1-1 0 0 0,0-1 0 0 0,0-2 0 0 0,0 0 0 0 0,-1-1 597 0 0,-4-1-1243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8:44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1 189 936 0 0,'18'-44'9056'0'0,"-14"157"-8035"0"0,40 138-310 0 0,-13-147-3213 0 0,-30-98 2205 0 0,-6-5-4513 0 0,-12-19 3165 0 0,2-2 415 0 0</inkml:trace>
  <inkml:trace contextRef="#ctx0" brushRef="#br0" timeOffset="716.137">87 85 836 0 0,'-13'-6'3170'0'0,"-14"-8"962"0"0,47-25-3398 0 0,-17 36-730 0 0,1 0 1 0 0,0 1-1 0 0,-1-1 0 0 0,1 1 1 0 0,0 0-1 0 0,1 0 0 0 0,-1 0 1 0 0,0 1-1 0 0,0 0 0 0 0,1-1 1 0 0,-1 1-1 0 0,0 1 0 0 0,1-1 1 0 0,-1 1-1 0 0,1 0 0 0 0,-1 0 1 0 0,1 0-1 0 0,-1 0 0 0 0,1 1 1 0 0,-1 0-1 0 0,1 0 0 0 0,-1 0 1 0 0,0 0-1 0 0,1 1 0 0 0,-1 0 0 0 0,0 0 1 0 0,0 0-1 0 0,0 0 0 0 0,-1 1 1 0 0,1-1-1 0 0,0 1 0 0 0,-1 0 1 0 0,0 0-1 0 0,1 0 0 0 0,-1 0 1 0 0,-1 1-1 0 0,1 0 0 0 0,0-1 1 0 0,-1 1-1 0 0,0 0 0 0 0,0 0 1 0 0,0 0-1 0 0,0 0 0 0 0,-1 1 1 0 0,1-1-1 0 0,-1 0 0 0 0,0 1 1 0 0,0 3-6 0 0,2 3-8 0 0,-1 1 0 0 0,-1 0 0 0 0,0 0 0 0 0,0-1 0 0 0,-1 1 0 0 0,-1 0 0 0 0,0 0 0 0 0,0-1-1 0 0,-1 1 1 0 0,-1-1 0 0 0,0 1 0 0 0,0-1 0 0 0,-1 0 0 0 0,-1 0 0 0 0,0 0 9 0 0,-1 6-75 0 0,5-16 15 0 0,1-1 47 0 0,31 12-388 0 0,-21-12 380 0 0,0-1 0 0 0,0 2 0 0 0,-1-1-1 0 0,1 1 1 0 0,0 1 0 0 0,0-1 0 0 0,-1 2 0 0 0,1-1 0 0 0,-1 1-1 0 0,0 1 1 0 0,0 0 0 0 0,0 0 0 0 0,0 1 0 0 0,-1 0 0 0 0,1 0 0 0 0,-1 1-1 0 0,-1 0 1 0 0,1 0 0 0 0,-1 1 0 0 0,0 0 0 0 0,-1 1 0 0 0,1-1-1 0 0,-2 1 1 0 0,1 0 0 0 0,-1 1 0 0 0,0-1 0 0 0,2 6 21 0 0,-9-6 33 0 0,0 0 0 0 0,0 0 0 0 0,0 0 0 0 0,-1 0 0 0 0,0-1 0 0 0,-1 1 0 0 0,0-1 0 0 0,0 0 0 0 0,0 0 0 0 0,-1 0 0 0 0,0-1 0 0 0,-1 0 0 0 0,1 0 0 0 0,-1 0 0 0 0,0 0 0 0 0,0-1 1 0 0,-1 0-1 0 0,0 0 0 0 0,0-1 0 0 0,0 0 0 0 0,0 0 0 0 0,-1-1 0 0 0,-3 2-33 0 0,-98 32-356 0 0,104-36 169 0 0,1 0 1 0 0,-1 0 0 0 0,1-1-1 0 0,-1 1 1 0 0,0-1 0 0 0,0 0 0 0 0,1 0-1 0 0,-1-1 1 0 0,1 1 0 0 0,-1-1-1 0 0,0 0 1 0 0,1 0 0 0 0,-1-1-1 0 0,1 1 1 0 0,0-1 0 0 0,-1 0 0 0 0,1 0-1 0 0,0-1 1 0 0,0 1 0 0 0,0-1-1 0 0,1 0 1 0 0,-1 0 0 0 0,1 0 186 0 0,-6-12-1434 0 0,7-1-26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2:11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 1268 0 0,'0'0'467'0'0,"0"0"-50"0"0,0 0-59 0 0,0 0-30 0 0,3-3-17 0 0,39-67 3157 0 0,-42 70-3407 0 0,0 0 66 0 0,0 0-22 0 0,0 0-56 0 0,0 0-40 0 0,0 0-4 0 0,0 0 57 0 0,0 0-51 0 0,0 0 34 0 0,5-6 45 0 0,-15 208-10 0 0,31-61 90 0 0,29-13-189 0 0,-48-125 38 0 0,1 1 0 0 0,-1-1 0 0 0,0 1 0 0 0,1-1 0 0 0,0 0 0 0 0,0 0 0 0 0,0 0 0 0 0,0 0 0 0 0,0 0 0 0 0,0-1 0 0 0,1 1 0 0 0,-1-1 0 0 0,1 0 0 0 0,0 0 0 0 0,0-1 0 0 0,0 1 0 0 0,0-1 0 0 0,0 1 0 0 0,0-1 0 0 0,0-1 0 0 0,0 1 0 0 0,0 0 0 0 0,0-1 0 0 0,0 0 0 0 0,1 0 0 0 0,-1 0 0 0 0,0-1 0 0 0,0 1 0 0 0,0-1 0 0 0,0 0 0 0 0,0 0 0 0 0,2-1-19 0 0,4-2-27 0 0,0 0 0 0 0,1-1 0 0 0,-2 0 0 0 0,1-1 0 0 0,0 0 0 0 0,-1 0 0 0 0,-1-1 0 0 0,1 0 0 0 0,-1-1 0 0 0,0 0 0 0 0,0 0 0 0 0,-1-1 1 0 0,0 0-1 0 0,-1 0 0 0 0,0 0 0 0 0,-1-1 0 0 0,1 0 0 0 0,-2 0 0 0 0,0-1 0 0 0,0 1 0 0 0,0-1 0 0 0,-2 0 0 0 0,1 0 0 0 0,-1 0 0 0 0,-1 0 0 0 0,0 0 0 0 0,-1-7 27 0 0,-6 7-266 0 0,2 32 162 0 0,3-13 96 0 0,1-1-1 0 0,1 0 1 0 0,-1 1-1 0 0,1-1 1 0 0,0 0 0 0 0,1 0-1 0 0,-1 0 1 0 0,2 0-1 0 0,-1 0 1 0 0,1 0-1 0 0,0 0 1 0 0,0-1 0 0 0,1 1-1 0 0,0-1 1 0 0,0 0-1 0 0,0 0 1 0 0,1 0 0 0 0,0-1-1 0 0,0 0 1 0 0,0 0-1 0 0,1 0 1 0 0,-1 0 0 0 0,1-1-1 0 0,1 0 1 0 0,-1 0-1 0 0,3 0 9 0 0,-2-1 45 0 0,1-1 0 0 0,0 0 0 0 0,0 0 0 0 0,0-1 0 0 0,0 0 0 0 0,0 0 0 0 0,0-1 0 0 0,0 0 0 0 0,1 0 0 0 0,-1-1 0 0 0,0 0 0 0 0,0-1 0 0 0,0 0 0 0 0,0 0 0 0 0,-1 0 0 0 0,1-1 0 0 0,-1 0 0 0 0,1-1 0 0 0,-1 0 0 0 0,0 0 0 0 0,0 0 0 0 0,1-2-45 0 0,-6 1-1 0 0,0 0 0 0 0,0 0 0 0 0,-1 0-1 0 0,1 0 1 0 0,-1 0 0 0 0,0 0 0 0 0,-1 0 0 0 0,1 0-1 0 0,-1 0 1 0 0,0-1 0 0 0,0 1 0 0 0,-1 0-1 0 0,0 0 1 0 0,0 0 0 0 0,0 0 0 0 0,0 0 0 0 0,-1 0-1 0 0,0 0 1 0 0,0 0 0 0 0,0 1 0 0 0,0-1-1 0 0,-1 1 1 0 0,0-1 0 0 0,0 1 0 0 0,0 0-1 0 0,-3-3 2 0 0,-3-9-52 0 0,-87-153-1545 0 0,92 148-535 0 0,4 20 760 0 0</inkml:trace>
  <inkml:trace contextRef="#ctx0" brushRef="#br0" timeOffset="370.197">770 308 1996 0 0,'59'150'3392'0'0,"-5"-37"-2379"0"0,-56-94-4411 0 0,-13-9 2095 0 0</inkml:trace>
  <inkml:trace contextRef="#ctx0" brushRef="#br0" timeOffset="728.324">591 158 1316 0 0,'-14'-50'5787'0'0,"17"39"-7774"0"0,3 15-339 0 0,0-4 928 0 0</inkml:trace>
  <inkml:trace contextRef="#ctx0" brushRef="#br0" timeOffset="992.548">912 54 1632 0 0,'25'12'3827'0'0,"-16"53"-3009"0"0,-8-51-575 0 0,1 10-120 0 0,0 0 0 0 0,2 1 0 0 0,1-2 1 0 0,1 1-1 0 0,1 0 0 0 0,0-1 0 0 0,2-1 0 0 0,1 1 1 0 0,1-1-1 0 0,1-1 0 0 0,0 0 0 0 0,2-1-123 0 0,-10-14 2 0 0,2 0-64 0 0,0 1-1 0 0,-1 0 1 0 0,0 1 0 0 0,0-1 0 0 0,-1 1-1 0 0,0 0 1 0 0,0 0 0 0 0,-1 0 0 0 0,0 1-1 0 0,0-1 1 0 0,-1 1 0 0 0,0 0 0 0 0,0 4 62 0 0,-54 30-4268 0 0,33-37 2997 0 0</inkml:trace>
  <inkml:trace contextRef="#ctx0" brushRef="#br0" timeOffset="1522.004">944 504 888 0 0,'78'-110'4363'0'0,"109"8"-2423"0"0,-87 55-1090 0 0,-95 42-832 0 0,0 0 0 0 0,-1 0 0 0 0,0 0 0 0 0,0-1 0 0 0,0 0 0 0 0,-1 1 0 0 0,1-1 0 0 0,-2-1 0 0 0,1 1 0 0 0,-1 0 0 0 0,1-1 0 0 0,-2 1 0 0 0,1-1 0 0 0,-1 0 0 0 0,0 0-1 0 0,0 1 1 0 0,-1-1 0 0 0,0 0 0 0 0,0 0 0 0 0,-1 0 0 0 0,0-5-18 0 0,1 11 4 0 0,-36-101 266 0 0,27 152-370 0 0,12-12 120 0 0,3 1 0 0 0,1-1 0 0 0,1 0 0 0 0,3 0 0 0 0,1-1 0 0 0,1 0 0 0 0,7 8-20 0 0,31 98 59 0 0,1 5 723 0 0,-51-357-145 0 0,-2 207-652 0 0,1 0 1 0 0,0 1 0 0 0,0-1-1 0 0,0 0 1 0 0,0 0 0 0 0,0 0 0 0 0,0 1-1 0 0,0-1 1 0 0,0 0 0 0 0,1 0-1 0 0,-1 0 1 0 0,1 1 0 0 0,-1-1 0 0 0,1 0-1 0 0,0 1 1 0 0,0-1 0 0 0,0 1-1 0 0,0-1 1 0 0,0 1 0 0 0,0-1-1 0 0,0 1 1 0 0,0-1 0 0 0,1 1 0 0 0,-1 0-1 0 0,0 0 1 0 0,1 0 0 0 0,-1 0-1 0 0,1 0 1 0 0,-1 0 0 0 0,1 0 0 0 0,0 0-1 0 0,-1 0 1 0 0,1 1 0 0 0,0-1-1 0 0,-1 1 1 0 0,1 0 0 0 0,0-1 0 0 0,0 1-1 0 0,0 0 1 0 0,-1 0 0 0 0,1 0-1 0 0,0 0 1 0 0,0 0 0 0 0,0 0 0 0 0,-1 1-1 0 0,1-1 1 0 0,0 0 0 0 0,0 1-1 0 0,-1 0 1 0 0,1-1 0 0 0,0 1-1 0 0,-1 0 1 0 0,1 0 0 0 0,-1 0 0 0 0,1 0-1 0 0,-1 0 1 0 0,1 0 0 0 0,-1 0-1 0 0,0 1 1 0 0,1 0 14 0 0,18 8-247 0 0,0 2 0 0 0,-1 0 0 0 0,0 1 0 0 0,-1 1 0 0 0,-1 1 0 0 0,0 0 0 0 0,-1 1 0 0 0,-1 1-1 0 0,0 1 1 0 0,-1 0 0 0 0,-1 0 0 0 0,9 18 247 0 0,0 32-3629 0 0,-21-57 2331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2:3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1660 0 0,'8'3'1360'0'0,"-3"-2"-276"0"0,-1 1-116 0 0,1-2-159 0 0,-2 0-117 0 0,-3 1-172 0 0,2-1-132 0 0,-4 2-200 0 0,2-2-228 0 0,0-2 0 0 0,-3 2-460 0 0,-2-3-540 0 0,-1 3-329 0 0,3-3 57 0 0,-4-1 36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2:36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142 156 1632 0 0,'0'0'804'0'0,"0"0"-77"0"0,3-21 858 0 0,10-8 768 0 0,-41 167-1841 0 0,38 70-200 0 0,81 209 71 0 0,-89-409-403 0 0,1 2-62 0 0,0-1 0 0 0,0 0 0 0 0,-1 1 0 0 0,-1 0 0 0 0,1 0 1 0 0,-1-1-1 0 0,-1 1 0 0 0,0 0 0 0 0,0 0 0 0 0,-1 0 0 0 0,0 0 0 0 0,-1-1 0 0 0,0 1 0 0 0,-1 0 1 0 0,0-1-1 0 0,0 0 0 0 0,-1 1 0 0 0,0-1 0 0 0,-3 4 82 0 0,-41 3-3250 0 0,33-16 2164 0 0</inkml:trace>
  <inkml:trace contextRef="#ctx0" brushRef="#br0" timeOffset="281.035">1 480 2200 0 0,'9'-25'2015'0'0,"101"-31"137"0"0,-100 55-2097 0 0,0 0 0 0 0,0 0 0 0 0,0 1 0 0 0,0 0 0 0 0,0 1 0 0 0,0 0 0 0 0,1 0 1 0 0,-2 1-1 0 0,1 1 0 0 0,0-1 0 0 0,0 2 0 0 0,-1-1 0 0 0,1 1 0 0 0,-1 1 0 0 0,0 0 0 0 0,-1 0 0 0 0,1 1 0 0 0,-1 0 0 0 0,0 0 0 0 0,0 1 0 0 0,-1 0 0 0 0,0 0 0 0 0,0 1 0 0 0,-1 0 0 0 0,0 0 0 0 0,0 0 0 0 0,-1 1 0 0 0,0 0 0 0 0,-1 0 0 0 0,0 0 0 0 0,0 1 0 0 0,-1-1 0 0 0,0 1 0 0 0,0 0 0 0 0,-1 0 0 0 0,-1 0 0 0 0,1 8-55 0 0,-3-11-46 0 0,0 0-1 0 0,0 0 1 0 0,0-1-1 0 0,-1 1 1 0 0,0 0-1 0 0,-1-1 1 0 0,1 1-1 0 0,-1-1 1 0 0,0 0-1 0 0,-1 0 1 0 0,0 0-1 0 0,0 0 1 0 0,0-1-1 0 0,0 0 0 0 0,-1 0 1 0 0,0 0-1 0 0,0 0 1 0 0,0 0-1 0 0,-1-1 1 0 0,1 0-1 0 0,-1-1 1 0 0,0 1-1 0 0,-1-1 1 0 0,1 0-1 0 0,-3 1 47 0 0,-114 24-4339 0 0,97-28 3102 0 0</inkml:trace>
  <inkml:trace contextRef="#ctx0" brushRef="#br0" timeOffset="592.106">348 336 1256 0 0,'27'2'3372'0'0,"16"22"-2896"0"0,-36-20-125 0 0,2 1-235 0 0,-1-1-1 0 0,0 2 0 0 0,0-1 1 0 0,0 1-1 0 0,-1 0 0 0 0,1 1 1 0 0,-2 0-1 0 0,1 0 1 0 0,-1 0-1 0 0,0 1 0 0 0,0 0 1 0 0,-1 0-1 0 0,0 0 0 0 0,-1 1 1 0 0,1 0-1 0 0,-2-1 1 0 0,1 2-1 0 0,-1-1 0 0 0,-1 1-115 0 0,-2-9 216 0 0,-11 17 592 0 0,9-18-757 0 0,1-1-1 0 0,-1 1 0 0 0,0-1 0 0 0,0 1 0 0 0,1-1 0 0 0,-1 0 0 0 0,0 0 0 0 0,1 1 0 0 0,-1-1 0 0 0,1-1 1 0 0,-1 1-1 0 0,1 0 0 0 0,-1 0 0 0 0,1 0 0 0 0,0-1 0 0 0,0 1 0 0 0,-1-1 0 0 0,1 1 0 0 0,0-1 0 0 0,0 1 1 0 0,1-1-1 0 0,-1 0 0 0 0,0 1 0 0 0,0-1 0 0 0,1 0 0 0 0,-1 0 0 0 0,1 1 0 0 0,0-1 0 0 0,-1 0 0 0 0,1 0 0 0 0,0 0 1 0 0,0 0-1 0 0,0 1 0 0 0,0-1 0 0 0,1 0 0 0 0,-1-1-50 0 0,0-5-43 0 0,0 0 1 0 0,0 0-1 0 0,1 1 0 0 0,-1-1 1 0 0,2 0-1 0 0,-1 0 1 0 0,1 1-1 0 0,0-1 0 0 0,1 1 1 0 0,0 0-1 0 0,0 0 0 0 0,1 0 1 0 0,-1 0-1 0 0,2 0 1 0 0,-1 1-1 0 0,1-1 0 0 0,0 1 1 0 0,0 1-1 0 0,0-1 0 0 0,1 1 1 0 0,0-1-1 0 0,0 2 1 0 0,0-1-1 0 0,1 1 0 0 0,0 0 1 0 0,5-3 42 0 0,126-44-5861 0 0,-117 47 4691 0 0</inkml:trace>
  <inkml:trace contextRef="#ctx0" brushRef="#br0" timeOffset="1075.599">959 394 1772 0 0,'-17'4'193'0'0,"0"1"0"0"0,1 0 0 0 0,-1 1 0 0 0,1 1 0 0 0,0 0 0 0 0,1 1 0 0 0,0 1 0 0 0,0 0-1 0 0,0 1 1 0 0,2 1 0 0 0,-1 0 0 0 0,1 1 0 0 0,1 1 0 0 0,0 0 0 0 0,1 0 0 0 0,0 1 0 0 0,-7 14-193 0 0,17-27 30 0 0,0 1 0 0 0,0-1 1 0 0,0 0-1 0 0,0 1 0 0 0,0-1 0 0 0,1 1 1 0 0,-1-1-1 0 0,1 1 0 0 0,-1 0 0 0 0,1-1 1 0 0,-1 1-1 0 0,1 0 0 0 0,0-1 0 0 0,0 1 1 0 0,0 0-1 0 0,0-1 0 0 0,0 1 0 0 0,0 0 1 0 0,0-1-1 0 0,1 1 0 0 0,-1 0 1 0 0,1-1-1 0 0,-1 1 0 0 0,1-1 0 0 0,-1 1 1 0 0,1-1-1 0 0,0 1 0 0 0,0-1 0 0 0,0 1 1 0 0,0-1-1 0 0,0 0 0 0 0,0 1 0 0 0,0-1 1 0 0,0 0-1 0 0,1 0 0 0 0,-1 0 0 0 0,0 0 1 0 0,1 0-1 0 0,-1 0 0 0 0,1 0 0 0 0,-1-1 1 0 0,1 1-1 0 0,-1 0 0 0 0,1-1 0 0 0,1 1-30 0 0,84 6 609 0 0,-70-7-402 0 0,140-41 321 0 0,-146 38-514 0 0,0-1 1 0 0,-1 0 0 0 0,1 0-1 0 0,-1-1 1 0 0,0 0-1 0 0,0-1 1 0 0,0 0 0 0 0,-1 0-1 0 0,0-1 1 0 0,-1-1-1 0 0,1 1 1 0 0,5-8-15 0 0,-35-28-211 0 0,10 36 161 0 0,0 0 0 0 0,0 2-1 0 0,-1-1 1 0 0,0 1-1 0 0,0 1 1 0 0,0 0 0 0 0,0 0-1 0 0,-1 2 1 0 0,0-1-1 0 0,1 2 1 0 0,-5-1 50 0 0,-19-4 50 0 0,-166-37 364 0 0,201 43-658 0 0,5-5-174 0 0,128-84-3697 0 0,-97 74 2853 0 0</inkml:trace>
  <inkml:trace contextRef="#ctx0" brushRef="#br0" timeOffset="1418.412">1171 69 1688 0 0,'20'-68'6641'0'0,"-1"220"-5431"0"0,32 186-802 0 0,-39-264 235 0 0,57-84-315 0 0,-14 1-700 0 0,-54 9 206 0 0,-1 0-16 0 0,7 24-148 0 0,-13-17 224 0 0,0 0 0 0 0,-1-1 0 0 0,0 0 0 0 0,0 0 0 0 0,-1-1 0 0 0,1 1 0 0 0,-1-2 0 0 0,0 1 0 0 0,-1-1-1 0 0,1 0 1 0 0,-1-1 0 0 0,0 0 0 0 0,-7 2 106 0 0,-77-4-4838 0 0,63-13 3611 0 0</inkml:trace>
  <inkml:trace contextRef="#ctx0" brushRef="#br0" timeOffset="1851.191">1427 552 2212 0 0,'55'-94'3014'0'0,"-49"87"-2927"0"0,1 0-1 0 0,0 1 0 0 0,0 0 0 0 0,0 0 0 0 0,1 1 0 0 0,0 0 0 0 0,0 0 0 0 0,0 0 0 0 0,0 2 0 0 0,1-1 0 0 0,0 1 0 0 0,0 0 0 0 0,0 0 0 0 0,0 1 0 0 0,0 1 0 0 0,0-1 0 0 0,0 2 0 0 0,1-1 1 0 0,-1 1-1 0 0,0 0 0 0 0,1 1 0 0 0,-1 0 0 0 0,0 1 0 0 0,0 0 0 0 0,0 0 0 0 0,0 1 0 0 0,0 0 0 0 0,0 1 0 0 0,-1 0 0 0 0,0 0 0 0 0,1 1 0 0 0,-2 0 0 0 0,1 0 0 0 0,0 0 0 0 0,-1 1 0 0 0,0 1 1 0 0,-1-1-1 0 0,1 1 0 0 0,-1 0 0 0 0,-1 1 0 0 0,1-1 0 0 0,3 9-86 0 0,-7-12-5 0 0,0 0-1 0 0,0 0 1 0 0,-1 0 0 0 0,0 0 0 0 0,0 0-1 0 0,0 0 1 0 0,0 0 0 0 0,-1 0 0 0 0,0 1-1 0 0,0-1 1 0 0,0 0 0 0 0,0 0 0 0 0,-1 1-1 0 0,1-1 1 0 0,-1 0 0 0 0,0 0 0 0 0,0 0 0 0 0,-1 0-1 0 0,1 0 1 0 0,-1 0 0 0 0,0 0 0 0 0,0-1-1 0 0,0 1 1 0 0,0-1 0 0 0,-1 1 0 0 0,1-1-1 0 0,-1 0 1 0 0,0 0 0 0 0,0 0 0 0 0,0 0-1 0 0,-1 0 1 0 0,1-1 0 0 0,-1 0 0 0 0,1 1 0 0 0,-1-1-1 0 0,0 0 1 0 0,0-1 0 0 0,0 1 0 0 0,0-1-1 0 0,0 0 1 0 0,0 0 0 0 0,0 0 0 0 0,-4 0 5 0 0,5 0-178 0 0,-1 0 1 0 0,0 0 0 0 0,0 0 0 0 0,0-1 0 0 0,1 0 0 0 0,-1 1 0 0 0,0-2 0 0 0,0 1-1 0 0,0 0 1 0 0,0-1 0 0 0,0 1 0 0 0,1-1 0 0 0,-1 0 0 0 0,0-1 0 0 0,1 1-1 0 0,-1 0 1 0 0,0-1 0 0 0,1 0 0 0 0,0 0 0 0 0,-1 0 0 0 0,1 0 0 0 0,0-1 0 0 0,0 1-1 0 0,0-1 1 0 0,1 0 0 0 0,-1 0 0 0 0,1 0 0 0 0,-1 0 0 0 0,1 0 0 0 0,-1-2 177 0 0,-5-16-1250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3:00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1 856 0 0,'-185'110'5235'0'0,"-34"129"-2690"0"0,203-219-2387 0 0,0 0 0 0 0,2 0-1 0 0,0 1 1 0 0,1 1 0 0 0,1 1 0 0 0,2-1-1 0 0,0 2 1 0 0,1-1 0 0 0,1 1 0 0 0,1 1-1 0 0,2-1 1 0 0,0 1 0 0 0,2 0-1 0 0,0 0 1 0 0,2 1 0 0 0,1-1 0 0 0,2 11-158 0 0,3-7-85 0 0,2-1 1 0 0,1 0 0 0 0,1-1-1 0 0,1 0 1 0 0,1-1 0 0 0,2 0-1 0 0,1 0 1 0 0,0-2 0 0 0,2 0-1 0 0,1 0 1 0 0,1-2 0 0 0,1 0-1 0 0,1-1 1 0 0,15 12 84 0 0,-20-20-500 0 0,0-2 0 0 0,1 1 0 0 0,-1-2 0 0 0,2-1 0 0 0,0 0 0 0 0,0 0 0 0 0,1-2 0 0 0,-1 0-1 0 0,1-2 1 0 0,1 0 0 0 0,-1 0 0 0 0,1-2 0 0 0,0 0 0 0 0,0-2 0 0 0,6 1 500 0 0,7-2-1144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3:0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1120 0 0,'31'20'6005'0'0,"-14"64"-4893"0"0,-15-62-386 0 0,107 659 4577 0 0,-108-644-5405 0 0,0-13-2507 0 0,1-22-5532 0 0,5-18 6767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3:01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19 127 988 0 0,'47'-56'10088'0'0,"-33"98"-8976"0"0,47 250 97 0 0,12 2-935 0 0,-73-293-489 0 0,-10-7-2073 0 0,-41-136-5920 0 0,44 109 7008 0 0</inkml:trace>
  <inkml:trace contextRef="#ctx0" brushRef="#br0" timeOffset="776.383">42 82 916 0 0,'-36'6'4270'0'0,"30"-12"-1409"0"0,19-3-2787 0 0,0 0 1 0 0,0 0-1 0 0,0 1 1 0 0,1 1-1 0 0,0 0 1 0 0,1 1-1 0 0,0 0 1 0 0,0 1-1 0 0,0 1 1 0 0,0 1-1 0 0,0 0 1 0 0,1 0-1 0 0,0 2 1 0 0,-1 0-1 0 0,1 1 1 0 0,0 1 0 0 0,1 0-75 0 0,-6 0-2 0 0,0 0 1 0 0,0 0 0 0 0,0 2 0 0 0,-1-1-1 0 0,1 1 1 0 0,-1 1 0 0 0,1 0 0 0 0,-1 0 0 0 0,0 1-1 0 0,0 1 1 0 0,-1-1 0 0 0,0 2 0 0 0,0-1-1 0 0,0 1 1 0 0,-1 0 0 0 0,0 1 0 0 0,0 0 0 0 0,-1 0-1 0 0,0 1 1 0 0,0 0 0 0 0,-1 0 0 0 0,-1 1-1 0 0,1-1 1 0 0,-1 1 0 0 0,-1 0 0 0 0,0 1 0 0 0,0-1-1 0 0,-1 1 1 0 0,-1 0 0 0 0,1 0 0 0 0,-2-1-1 0 0,1 1 1 0 0,-2 1 0 0 0,0-1 0 0 0,0 0 0 0 0,0 0-1 0 0,-2 0 1 0 0,1 0 0 0 0,-2 0 0 0 0,1-1 0 0 0,-4 8 1 0 0,-90 118 318 0 0,44-79-5 0 0,52-57-308 0 0,1-1 0 0 0,0 1 0 0 0,-1-1 1 0 0,1 1-1 0 0,0-1 0 0 0,-1 1 0 0 0,1-1 0 0 0,0 1 1 0 0,0 0-1 0 0,-1-1 0 0 0,1 1 0 0 0,0 0 0 0 0,0 0 0 0 0,-1 0 1 0 0,1 0-1 0 0,0 0 0 0 0,0 0 0 0 0,0 0 0 0 0,0 0 0 0 0,-1 0 1 0 0,1 0-1 0 0,0 0 0 0 0,0 0 0 0 0,0 0 0 0 0,-1 1 1 0 0,1-1-1 0 0,0 0 0 0 0,0 1 0 0 0,-1-1 0 0 0,1 0 0 0 0,0 1 1 0 0,-1-1-1 0 0,1 1 0 0 0,0-1 0 0 0,-1 1 0 0 0,1 0 0 0 0,-1-1 1 0 0,1 1-1 0 0,-1-1 0 0 0,1 1 0 0 0,-1 0 0 0 0,1 0 1 0 0,-1-1-1 0 0,0 1 0 0 0,1 0 0 0 0,-1 0 0 0 0,0-1 0 0 0,0 1 1 0 0,1 0-1 0 0,-1 0 0 0 0,0 0 0 0 0,0-1 0 0 0,0 1 0 0 0,0 0 1 0 0,0 0-1 0 0,0 0 0 0 0,0-1 0 0 0,-1 1 0 0 0,1 0 1 0 0,0 0-1 0 0,0 0 0 0 0,-1-1 0 0 0,1 1 0 0 0,0 0 0 0 0,-1 0 1 0 0,1-1-1 0 0,0 1 0 0 0,-1 0 0 0 0,0-1-5 0 0,12 0-30 0 0,26-1 34 0 0,0 2 1 0 0,0 2 0 0 0,0 1 0 0 0,0 1-1 0 0,-1 3 1 0 0,0 0 0 0 0,0 3-1 0 0,-1 1 1 0 0,-1 1 0 0 0,0 2 0 0 0,4 4-5 0 0,-33-16 1 0 0,1 0 0 0 0,-1 1 1 0 0,1-1-1 0 0,-1 1 0 0 0,0 0 1 0 0,-1 0-1 0 0,1 1 1 0 0,-1 0-1 0 0,0 0 0 0 0,0 0 1 0 0,0 0-1 0 0,-1 0 0 0 0,0 1 1 0 0,0-1-1 0 0,0 1 0 0 0,-1 0 1 0 0,1 0-1 0 0,-1 0 0 0 0,-1 0 1 0 0,1 1-1 0 0,-1-1 1 0 0,0 0-1 0 0,-1 5-1 0 0,-3-4-11 0 0,0 0 0 0 0,0 0 0 0 0,-1 0-1 0 0,0-1 1 0 0,-1 1 0 0 0,1-1 0 0 0,-1 0 0 0 0,0-1 0 0 0,-1 1 0 0 0,1-1-1 0 0,-1 0 1 0 0,0 0 0 0 0,-1 0 0 0 0,1-1 0 0 0,-1 0 0 0 0,0-1 0 0 0,0 1-1 0 0,0-1 1 0 0,0-1 0 0 0,0 1 0 0 0,-1-1 0 0 0,1 0 0 0 0,-2-1 11 0 0,7 0-16 0 0,-28 9-194 0 0,-1-1 1 0 0,0-2 0 0 0,-1-1-1 0 0,1-1 1 0 0,-1-2-1 0 0,0-1 1 0 0,-6-2 209 0 0,29 0-290 0 0,-1 0 0 0 0,0-1 1 0 0,1 0-1 0 0,-1-1 0 0 0,1 0 0 0 0,-1-1 1 0 0,1 0-1 0 0,0 0 0 0 0,0-1 0 0 0,0 0 1 0 0,1-1-1 0 0,-1 1 0 0 0,1-2 0 0 0,0 1 1 0 0,1-1-1 0 0,-1-1 0 0 0,1 1 0 0 0,0-1 1 0 0,-2-4 289 0 0,-7-14-1202 0 0</inkml:trace>
  <inkml:trace contextRef="#ctx0" brushRef="#br0" timeOffset="1152.061">973 388 1664 0 0,'11'67'4848'0'0,"-11"-57"-4236"0"0,-2 57 930 0 0,-1-47-1243 0 0,2 0 1 0 0,0 0-1 0 0,1 0 0 0 0,1 0 1 0 0,1-1-1 0 0,1 1 0 0 0,0 0 1 0 0,2-1-1 0 0,0 1 0 0 0,1-1 0 0 0,4 7-299 0 0,-9-24-3 0 0,0 0-1 0 0,0 0 0 0 0,1 1 1 0 0,-1-1-1 0 0,1 0 0 0 0,-1 0 1 0 0,1 0-1 0 0,0-1 0 0 0,-1 1 0 0 0,1 0 1 0 0,0-1-1 0 0,0 1 0 0 0,0-1 1 0 0,1 0-1 0 0,-1 1 0 0 0,0-1 0 0 0,0 0 1 0 0,1 0-1 0 0,-1-1 0 0 0,1 1 1 0 0,-1 0-1 0 0,1-1 0 0 0,-1 0 1 0 0,1 1-1 0 0,-1-1 0 0 0,1 0 0 0 0,-1 0 1 0 0,1 0-1 0 0,-1-1 0 0 0,1 1 1 0 0,-1-1-1 0 0,1 1 0 0 0,-1-1 1 0 0,0 0-1 0 0,1 0 0 0 0,-1 0 0 0 0,0 0 1 0 0,1 0-1 0 0,-1 0 0 0 0,0-1 1 0 0,0 1-1 0 0,1-2 4 0 0,2-1-362 0 0,0 0 1 0 0,-1 0-1 0 0,1-1 1 0 0,-1 1-1 0 0,0-1 1 0 0,-1 0-1 0 0,1 0 1 0 0,-1-1-1 0 0,0 1 1 0 0,0-1-1 0 0,0 1 1 0 0,-1-1-1 0 0,0 0 1 0 0,0 0-1 0 0,-1 0 1 0 0,2-6 361 0 0,-6-32-2531 0 0,-11-1 1415 0 0</inkml:trace>
  <inkml:trace contextRef="#ctx0" brushRef="#br0" timeOffset="1428.745">968 181 3064 0 0,'-5'-10'5295'0'0,"-23"-6"-2697"0"0,7 4-1533 0 0,15 6-113 0 0,-2-2-2216 0 0,14 7-4943 0 0,11 2 3372 0 0,-10-1 1699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2:5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116 154 1708 0 0,'29'0'3126'0'0,"-26"0"-2896"0"0,1 0 12 0 0,5 0-260 0 0,-8-1 75 0 0,0 1 0 0 0,0-1-1 0 0,0 1 1 0 0,0 0 0 0 0,0-1 0 0 0,-1 1 0 0 0,1 0-1 0 0,0 0 1 0 0,0 0 0 0 0,0 0 0 0 0,0 0 0 0 0,0 0-1 0 0,0 0 1 0 0,0 0 0 0 0,0 0 0 0 0,0 0 0 0 0,-1 0-1 0 0,1 1 1 0 0,0-1 0 0 0,0 0 0 0 0,0 1 0 0 0,0-1-1 0 0,0 0 1 0 0,-1 1 0 0 0,1-1 0 0 0,0 1 0 0 0,0 0-1 0 0,-1-1 1 0 0,1 1 0 0 0,0-1 0 0 0,-1 1 0 0 0,1 0-1 0 0,-1 0 1 0 0,1-1 0 0 0,-1 1 0 0 0,1 0 0 0 0,-1 0-1 0 0,1 0 1 0 0,-1 0 0 0 0,0-1 0 0 0,0 1 0 0 0,1 0-1 0 0,-1 0 1 0 0,0 0 0 0 0,0 0 0 0 0,0 0 0 0 0,0 0-1 0 0,0 0 1 0 0,0 0 0 0 0,0-1 0 0 0,0 1 0 0 0,0 0-1 0 0,0 0 1 0 0,-1 0 0 0 0,1 0 0 0 0,0 0 0 0 0,-1 0-1 0 0,1-1 1 0 0,-1 1 0 0 0,1 0 0 0 0,-1 0-57 0 0,-16 136 558 0 0,4 218 1516 0 0,69 24-420 0 0,-30-275-606 0 0,-17-164-5871 0 0,-9-71-1734 0 0,0 95 5366 0 0</inkml:trace>
  <inkml:trace contextRef="#ctx0" brushRef="#br0" timeOffset="774.57">1 97 856 0 0,'0'0'451'0'0,"0"0"0"0"0,0-1 0 0 0,1 1 0 0 0,-1 0-1 0 0,0 0 1 0 0,0 0 0 0 0,0 0 0 0 0,0-1-451 0 0,0 1 85 0 0,0 0 27 0 0,0 0-16 0 0,0 0-10 0 0,0 0-12 0 0,0 0 34 0 0,0 0 124 0 0,0 0-30 0 0,12-1 5252 0 0,11-13-5350 0 0,0 2 0 0 0,1 0 0 0 0,0 2 0 0 0,0 0 0 0 0,1 2 0 0 0,0 1 0 0 0,1 1 0 0 0,0 0-1 0 0,0 3 1 0 0,0 0 0 0 0,0 1 0 0 0,0 2 0 0 0,17 1-104 0 0,-12 2 33 0 0,0 1 0 0 0,0 2 0 0 0,-1 1 0 0 0,0 1 0 0 0,0 1 0 0 0,-1 2 0 0 0,0 1 0 0 0,-1 2 0 0 0,0 0-1 0 0,-1 2 1 0 0,-1 1 0 0 0,-1 1 0 0 0,0 1 0 0 0,-1 1 0 0 0,-1 1 0 0 0,-1 1 0 0 0,-1 1 0 0 0,-2 1 0 0 0,0 1 0 0 0,7 12-33 0 0,-23-29 12 0 0,1 0 0 0 0,-1-1 0 0 0,-1 1 0 0 0,0 0-1 0 0,0 0 1 0 0,0 1 0 0 0,-1-1 0 0 0,0 0 0 0 0,-1 0 0 0 0,0 1 0 0 0,0-1 0 0 0,-1 0 0 0 0,0 1 0 0 0,0-1 0 0 0,-1 0 0 0 0,0 0-1 0 0,0 0 1 0 0,-1 0 0 0 0,0 0 0 0 0,0-1 0 0 0,-1 1 0 0 0,0-1 0 0 0,-1 0 0 0 0,1 0 0 0 0,-1-1 0 0 0,-1 1 0 0 0,1-1 0 0 0,-1 0-1 0 0,0 0 1 0 0,0-1 0 0 0,-1 0 0 0 0,-1 1-12 0 0,-6 3-198 0 0,0-1 0 0 0,-1 0 0 0 0,1-1-1 0 0,-2-1 1 0 0,1 0 0 0 0,-1-1 0 0 0,0-1-1 0 0,0 0 1 0 0,0-1 0 0 0,-1-1 0 0 0,1 0 0 0 0,-1-2-1 0 0,-5 0 199 0 0,12 0-351 0 0,0-1-1 0 0,-1-1 1 0 0,1 0-1 0 0,0-1 1 0 0,0 1-1 0 0,0-2 1 0 0,0 0-1 0 0,1 0 1 0 0,-1 0 0 0 0,1-1-1 0 0,0-1 1 0 0,1 0-1 0 0,-1 0 1 0 0,1 0-1 0 0,0-1 1 0 0,1-1-1 0 0,0 1 1 0 0,0-1-1 0 0,0 0 1 0 0,1 0-1 0 0,0-1 1 0 0,1 0-1 0 0,-4-8 352 0 0,-6-18-1098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2:51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117 239 1120 0 0,'0'0'492'0'0,"0"0"-56"0"0,0 0-30 0 0,3-3 49 0 0,7-8-38 0 0,-7 8 19 0 0,-3 3 52 0 0,0 0-41 0 0,0 0-119 0 0,0 0-47 0 0,0 0-10 0 0,0 0 34 0 0,0 0-70 0 0,0 0 0 0 0,0 0 19 0 0,0 0 6 0 0,0 0-21 0 0,0 0-51 0 0,0 0-18 0 0,0 0 40 0 0,0 0 16 0 0,0 0-45 0 0,0 0-3 0 0,0 0-1 0 0,0 0 9 0 0,0 0-34 0 0,0 0-6 0 0,0 0-34 0 0,0 0-36 0 0,0 0-65 0 0,0 0 19 0 0,0 0 15 0 0,0 0 34 0 0,19 24 23 0 0,-17 58 116 0 0,-15 290 640 0 0,42-189-166 0 0,-2-30 321 0 0,-20-119-585 0 0,-7-55-4436 0 0,-10-70-1505 0 0,8 60 4383 0 0</inkml:trace>
  <inkml:trace contextRef="#ctx0" brushRef="#br0" timeOffset="298.054">114 171 944 0 0,'-2'-3'139'0'0,"1"-1"0"0"0,0 0 0 0 0,0 0 1 0 0,1 0-1 0 0,-1 0 0 0 0,1-1 0 0 0,0 1 0 0 0,0 0 0 0 0,0 0 0 0 0,0 0 0 0 0,1 0 0 0 0,0 0 0 0 0,0 0 1 0 0,0 0-1 0 0,0 0 0 0 0,0 0 0 0 0,1 1 0 0 0,0-1 0 0 0,0 0 0 0 0,0 1 0 0 0,0-1 0 0 0,0 1 1 0 0,1 0-1 0 0,0 0 0 0 0,-1 0 0 0 0,1 0 0 0 0,0 0 0 0 0,0 1 0 0 0,1-1 0 0 0,-1 1 0 0 0,1 0 1 0 0,-1 0-1 0 0,1 0 0 0 0,0 0 0 0 0,-1 1 0 0 0,1-1 0 0 0,0 1 0 0 0,0 0 0 0 0,0 0 0 0 0,0 0 1 0 0,0 1-1 0 0,1 0-139 0 0,6 0 63 0 0,-1 2 1 0 0,1 0 0 0 0,-1 0-1 0 0,0 1 1 0 0,1 0 0 0 0,-1 0-1 0 0,-1 1 1 0 0,1 1 0 0 0,0 0 0 0 0,-1 0-1 0 0,0 0 1 0 0,0 1 0 0 0,-1 1-1 0 0,0 0 1 0 0,0 0 0 0 0,0 0-1 0 0,-1 1 1 0 0,0 0 0 0 0,-1 1-1 0 0,1-1 1 0 0,-2 1 0 0 0,1 0 0 0 0,-1 1-1 0 0,-1 0 1 0 0,1-1 0 0 0,-2 1-1 0 0,0 0 1 0 0,0 1 0 0 0,0-1-1 0 0,-1 1 1 0 0,-1-1 0 0 0,0 4-64 0 0,-1 1-36 0 0,-1-1 1 0 0,0 0-1 0 0,-1 1 1 0 0,-1-1-1 0 0,0 0 1 0 0,-1 0-1 0 0,0-1 1 0 0,-1 1-1 0 0,-1-1 0 0 0,0 0 1 0 0,-1 0-1 0 0,-1-1 1 0 0,1 0-1 0 0,-2 0 1 0 0,0-1-1 0 0,0 0 1 0 0,-1 0-1 0 0,0-1 1 0 0,-1-1-1 0 0,0 1 1 0 0,-1-2-1 0 0,0 0 1 0 0,0 0-1 0 0,0-1 0 0 0,-1 0 1 0 0,0-2-1 0 0,-1 1 1 0 0,1-1-1 0 0,-1-1 1 0 0,0-1-1 0 0,0 0 1 0 0,0 0-1 0 0,-1-2 1 0 0,-12 1 35 0 0,23-2-202 0 0,-1 1 0 0 0,1-1 1 0 0,-1-1-1 0 0,1 1 0 0 0,0-1 0 0 0,-1 1 1 0 0,1-1-1 0 0,0 0 0 0 0,-1-1 0 0 0,1 1 1 0 0,0-1-1 0 0,0 0 0 0 0,0 0 1 0 0,0 0-1 0 0,0 0 0 0 0,1-1 0 0 0,-1 0 1 0 0,1 1-1 0 0,-1-1 0 0 0,1 0 0 0 0,0-1 1 0 0,0 1-1 0 0,1-1 0 0 0,-1 1 1 0 0,-1-3 201 0 0,3-12-1250 0 0</inkml:trace>
  <inkml:trace contextRef="#ctx0" brushRef="#br0" timeOffset="1861.997">1160 273 1272 0 0,'59'-47'6197'0'0,"-44"39"-2296"0"0,-29 57-2490 0 0,-158 494-1404 0 0,150-487-1791 0 0,22-56 682 0 0,0 0-319 0 0,-4-31-2846 0 0,3 8 2964 0 0,1-3 100 0 0</inkml:trace>
  <inkml:trace contextRef="#ctx0" brushRef="#br0" timeOffset="2158.469">1231 198 1108 0 0,'24'-43'6505'0'0,"-4"100"-5422"0"0,77 282 842 0 0,96-1-582 0 0,-192-337-1415 0 0,-1-1 0 0 0,1 1 0 0 0,0-1 0 0 0,0 1 0 0 0,0 0 0 0 0,-1-1 0 0 0,1 1 0 0 0,0 0 0 0 0,-1-1 0 0 0,1 1 0 0 0,-1 0 0 0 0,1 0 0 0 0,-1 0 0 0 0,1 0 0 0 0,-1 0 0 0 0,1-1 0 0 0,-1 1 0 0 0,0 0 0 0 0,0 0-1 0 0,1 0 1 0 0,-1 0 0 0 0,0 0 0 0 0,0 0 0 0 0,0 0 0 0 0,0 0 0 0 0,0 0 0 0 0,0 0 0 0 0,0 0 0 0 0,0 0 0 0 0,-1 0 0 0 0,1 0 0 0 0,0 0 0 0 0,-1 0 0 0 0,1 0 0 0 0,0 0 0 0 0,-1-1 0 0 0,1 1 0 0 0,-1 0 0 0 0,0 0-1 0 0,1 0 1 0 0,-1-1 0 0 0,1 1 0 0 0,-1 0 0 0 0,0-1 0 0 0,0 1 0 0 0,1 0 0 0 0,-1-1 0 0 0,0 1 0 0 0,0-1 0 0 0,0 1 0 0 0,0-1 0 0 0,0 0 0 0 0,0 1 0 0 0,0-1 0 0 0,1 0 0 0 0,-1 0 0 0 0,0 1 0 0 0,0-1 0 0 0,-1 0 72 0 0,-60-15-4053 0 0,31 2 2849 0 0,-4-1 59 0 0</inkml:trace>
  <inkml:trace contextRef="#ctx0" brushRef="#br0" timeOffset="2420.911">1072 560 1520 0 0,'-11'1'5170'0'0,"22"2"-3585"0"0,19 0-1267 0 0,222-51-3024 0 0,-166 22 128 0 0,-47 13 1445 0 0</inkml:trace>
  <inkml:trace contextRef="#ctx0" brushRef="#br0" timeOffset="2700.214">1832 440 2784 0 0,'11'38'1008'0'0,"-3"1"-1"0"0,-1 0 0 0 0,-1 0 0 0 0,-3 1 1 0 0,-1-1-1 0 0,-2 7-1007 0 0,13 138 1871 0 0,4-153-1431 0 0,-17-31-665 0 0,3-5-120 0 0,1-6-316 0 0,-1-1 1 0 0,0 0-1 0 0,0 0 1 0 0,-1 0-1 0 0,-1 0 0 0 0,0 0 1 0 0,0 0-1 0 0,-1 0 0 0 0,-1-1 1 0 0,0 1-1 0 0,-1 0 1 0 0,0 0 660 0 0,-14-52-1214 0 0</inkml:trace>
  <inkml:trace contextRef="#ctx0" brushRef="#br0" timeOffset="2965.216">1824 174 1484 0 0,'-37'-32'11049'0'0,"21"15"-10310"0"0,24 21-10645 0 0,-3-4 8812 0 0</inkml:trace>
  <inkml:trace contextRef="#ctx0" brushRef="#br0" timeOffset="3259.909">2312 68 2312 0 0,'37'10'7016'0'0,"-32"61"-6199"0"0,-7-47-313 0 0,17 215 651 0 0,-2-170-1103 0 0,49 303 1504 0 0,-46-124-3636 0 0,-16-249 1993 0 0,0 0 0 0 0,0 1 0 0 0,0-1 1 0 0,0 1-1 0 0,0-1 0 0 0,0 0 0 0 0,0 1 0 0 0,0-1 0 0 0,0 0 0 0 0,0 1 0 0 0,0-1 0 0 0,-1 0 0 0 0,1 1 0 0 0,0-1 0 0 0,0 1 0 0 0,-1-1 0 0 0,1 1 0 0 0,0-1 0 0 0,-1 1 0 0 0,1-1 0 0 0,-1 1 0 0 0,1-1 0 0 0,-1 1 0 0 0,1-1 0 0 0,-1 1 0 0 0,1-1 0 0 0,-1 1 0 0 0,1 0 0 0 0,-1-1 0 0 0,1 1 0 0 0,-1 0 0 0 0,1 0 0 0 0,-1-1 1 0 0,0 1-1 0 0,1 0 0 0 0,-1 0 0 0 0,0 0 0 0 0,1 0 0 0 0,-1 0 0 0 0,0 0 0 0 0,1 0 0 0 0,-1 0 0 0 0,1 0 0 0 0,-1 0 0 0 0,0 0 0 0 0,1 0 0 0 0,-1 0 0 0 0,0 1 0 0 0,1-1 0 0 0,-1 0 0 0 0,1 0 0 0 0,-1 1 0 0 0,1-1 0 0 0,-1 0 0 0 0,0 1 0 0 0,1-1 0 0 0,-1 1 0 0 0,1-1 0 0 0,0 1 0 0 0,-1-1 0 0 0,1 1 0 0 0,-1-1 1 0 0,1 1-1 0 0,-1 0 87 0 0,-8-57-2419 0 0,8 19 1243 0 0</inkml:trace>
  <inkml:trace contextRef="#ctx0" brushRef="#br0" timeOffset="3538.623">2872 206 2524 0 0,'-21'93'5557'0'0,"2"179"-4284"0"0,47-86-794 0 0,-40-121-1489 0 0,12-63 896 0 0,-1-1 0 0 0,1 0 0 0 0,-1 0 0 0 0,1 0 0 0 0,-1 0 0 0 0,0 0 0 0 0,0 0 0 0 0,1 0 0 0 0,-1 0 0 0 0,0 0 0 0 0,0 0 0 0 0,0 0-1 0 0,0 0 1 0 0,0 0 0 0 0,0-1 0 0 0,0 1 0 0 0,-1 0 0 0 0,1-1 0 0 0,0 1 0 0 0,0-1 0 0 0,0 0 0 0 0,-1 1 0 0 0,1-1 0 0 0,0 0 0 0 0,0 0 0 0 0,-1 1 0 0 0,1-1 0 0 0,0 0 0 0 0,-1 0-1 0 0,1-1 1 0 0,0 1 0 0 0,0 0 0 0 0,-1 0 0 0 0,1-1 0 0 0,0 1 0 0 0,0 0 0 0 0,-1-1 0 0 0,1 1 0 0 0,0-1 0 0 0,0 0 0 0 0,0 1 0 0 0,0-1 0 0 0,0 0 0 0 0,0 0 0 0 0,0 0 0 0 0,0 1-1 0 0,0-1 1 0 0,0 0 0 0 0,1 0 0 0 0,-1-1 114 0 0,-15-12-1188 0 0</inkml:trace>
  <inkml:trace contextRef="#ctx0" brushRef="#br0" timeOffset="4235.717">2733 245 1036 0 0,'-14'16'2630'0'0,"14"-16"-2672"0"0,0 0 65 0 0,0 3 2857 0 0,0-3-6072 0 0,0 0 1921 0 0</inkml:trace>
  <inkml:trace contextRef="#ctx0" brushRef="#br0" timeOffset="6616.472">296 273 1148 0 0,'-20'11'417'0'0,"-54"51"1027"0"0,74-59-1381 0 0,-1 1 0 0 0,1-1 1 0 0,0 0-1 0 0,0 0 0 0 0,0 0 0 0 0,1 0 1 0 0,-1 0-1 0 0,1 0 0 0 0,-1 0 0 0 0,1 0 0 0 0,0 0 1 0 0,0 0-1 0 0,0 0 0 0 0,1-1 0 0 0,-1 1 1 0 0,1 0-1 0 0,-1-1 0 0 0,1 1 0 0 0,0-1 1 0 0,0 1-1 0 0,0-1 0 0 0,0 0 0 0 0,1 0 1 0 0,-1 0-1 0 0,2 1-63 0 0,12 8 175 0 0,1-2 0 0 0,-1 0 0 0 0,1 0 0 0 0,1-2 0 0 0,0 0 0 0 0,0-1 0 0 0,0-1 0 0 0,1-1 0 0 0,-1 0 0 0 0,1-1 0 0 0,0-2 1 0 0,19 1-176 0 0,-34-2 31 0 0,89 4 452 0 0,1-3 1 0 0,-1-5-1 0 0,46-10-483 0 0,-57 5 184 0 0,88-10 295 0 0,-1-7 0 0 0,70-23-479 0 0,-236 48-3 0 0,10-1-58 0 0,1-1-1 0 0,-1-1 0 0 0,1 0 1 0 0,-1-1-1 0 0,0-1 0 0 0,-1 1 1 0 0,1-2-1 0 0,-1 0 0 0 0,0-1 0 0 0,-1 0 1 0 0,9-7 61 0 0,-21 13-21 0 0,1 0 0 0 0,0 1 1 0 0,0-1-1 0 0,-1 0 0 0 0,1 0 1 0 0,-1 1-1 0 0,0-1 0 0 0,1 0 1 0 0,-1 1-1 0 0,0-1 0 0 0,0 1 1 0 0,0-1-1 0 0,0 1 0 0 0,0-1 1 0 0,0 1-1 0 0,-1 0 0 0 0,1 0 1 0 0,0-1-1 0 0,-1 1 0 0 0,1 0 1 0 0,-1 0-1 0 0,1 0 0 0 0,-1 0 0 0 0,1 1 1 0 0,-1-1-1 0 0,0 0 0 0 0,1 1 1 0 0,-1-1-1 0 0,0 1 0 0 0,0-1 1 0 0,1 1-1 0 0,-1 0 0 0 0,-2 0 21 0 0,4 0 0 0 0,-215-21-897 0 0,166 22 854 0 0,-271 32 14 0 0,253-27 150 0 0,-1 4 0 0 0,1 2-1 0 0,1 4 1 0 0,1 2-1 0 0,0 3 1 0 0,1 3 0 0 0,2 3-1 0 0,0 2 1 0 0,2 3-1 0 0,-24 19-120 0 0,78-47 35 0 0,-1 0 1 0 0,1 1-1 0 0,0 0 0 0 0,0 0 0 0 0,1 0 0 0 0,-1 0 0 0 0,1 1 0 0 0,1 0 0 0 0,-1 0 0 0 0,1 0 0 0 0,0 1 0 0 0,0 0 0 0 0,0-1 0 0 0,1 1 0 0 0,1 0 0 0 0,-1 1 0 0 0,1-1 0 0 0,0 0 0 0 0,0 1 1 0 0,1-1-1 0 0,0 1 0 0 0,1 0 0 0 0,0-1 0 0 0,0 1 0 0 0,0 0 0 0 0,1 0-35 0 0,4 2 52 0 0,1 0 1 0 0,-1 0 0 0 0,2-1-1 0 0,0 0 1 0 0,0 0-1 0 0,0-1 1 0 0,1 1-1 0 0,0-2 1 0 0,1 1-1 0 0,0-1 1 0 0,0-1 0 0 0,0 1-1 0 0,1-2 1 0 0,0 1-1 0 0,0-1 1 0 0,0-1-1 0 0,1 0 1 0 0,0 0-1 0 0,0-1 1 0 0,0 0 0 0 0,0-1-1 0 0,2 0-52 0 0,266 19 903 0 0,64-57-491 0 0,-338 36-405 0 0,62-6-33 0 0,0-4 1 0 0,0-2 0 0 0,-1-3-1 0 0,-1-3 1 0 0,0-2 0 0 0,-2-4 0 0 0,-1-2-1 0 0,0-3 1 0 0,24-17 25 0 0,-77 40-75 0 0,-1 1-1 0 0,1-2 1 0 0,-1 1 0 0 0,0-1 0 0 0,-1 0-1 0 0,0 0 1 0 0,0-1 0 0 0,0 0-1 0 0,-1-1 1 0 0,-1 1 0 0 0,1-1-1 0 0,-1 0 1 0 0,-1 0 0 0 0,1-1-1 0 0,-2 0 1 0 0,1 1 0 0 0,-1-1 0 0 0,1-9 75 0 0,-6 10-47 0 0,-1 1 1 0 0,0 0-1 0 0,0-1 1 0 0,-1 2-1 0 0,0-1 1 0 0,-1 0-1 0 0,1 1 0 0 0,-1 0 1 0 0,-1 0-1 0 0,0 0 1 0 0,1 0-1 0 0,-2 1 1 0 0,1 0-1 0 0,-1 1 1 0 0,0-1-1 0 0,0 1 1 0 0,-1 1-1 0 0,1-1 1 0 0,-1 1-1 0 0,0 1 1 0 0,0-1-1 0 0,0 1 1 0 0,-1 1-1 0 0,1-1 1 0 0,-1 1-1 0 0,1 1 1 0 0,-1 0-1 0 0,0 0 1 0 0,-1 1 46 0 0,-28-6-33 0 0,-1 2 1 0 0,0 1-1 0 0,0 3 0 0 0,0 1 1 0 0,0 1-1 0 0,0 3 1 0 0,1 1-1 0 0,0 2 0 0 0,-15 5 33 0 0,34-10 22 0 0,-1 2 0 0 0,0 0 1 0 0,1 1-1 0 0,0 0 0 0 0,0 2 0 0 0,1 0 0 0 0,0 2 0 0 0,0 0 0 0 0,1 0 0 0 0,1 2 0 0 0,0 0 0 0 0,0 1 0 0 0,1 0 0 0 0,1 1 0 0 0,0 1 0 0 0,1 1 0 0 0,1 0 0 0 0,0 0 0 0 0,1 1 0 0 0,1 0 0 0 0,0 1 0 0 0,-1 7-22 0 0,10-19 27 0 0,1-1 1 0 0,0 1-1 0 0,0 0 0 0 0,0-1 0 0 0,1 1 0 0 0,0 0 1 0 0,0-1-1 0 0,0 1 0 0 0,1-1 0 0 0,-1 0 1 0 0,1 1-1 0 0,1-1 0 0 0,-1 0 0 0 0,1 0 1 0 0,0 0-1 0 0,0 0 0 0 0,0-1 0 0 0,1 1 0 0 0,-1-1 1 0 0,1 0-1 0 0,0 0 0 0 0,1 0 0 0 0,-1-1 1 0 0,4 3-28 0 0,14 7 70 0 0,1-1 0 0 0,-1-1 1 0 0,2-1-1 0 0,0 0 1 0 0,0-2-1 0 0,0-2 1 0 0,1 0-1 0 0,0-1 1 0 0,0-1-1 0 0,1-2 1 0 0,-1 0-1 0 0,1-2 0 0 0,-1-1 1 0 0,19-2-71 0 0,-19 2 84 0 0,260-23 228 0 0,-235 18-263 0 0,-7 2-98 0 0,0-1 0 0 0,0-2 0 0 0,-1-2 1 0 0,0-2-1 0 0,0-1 0 0 0,-1-3 0 0 0,-1-1 0 0 0,10-7 49 0 0,-44 20-35 0 0,-1 1 0 0 0,0-1 1 0 0,0 0-1 0 0,0 0 0 0 0,0-1 0 0 0,-1 1 0 0 0,1-1 0 0 0,-1 0 0 0 0,0 0 0 0 0,0-1 0 0 0,-1 1 0 0 0,1-1 0 0 0,-1 0 0 0 0,0 1 0 0 0,0-2 0 0 0,0 1 1 0 0,-1 0-1 0 0,0 0 0 0 0,0-1 0 0 0,0 0 0 0 0,-1 1 0 0 0,0-1 0 0 0,0 0 0 0 0,0 1 0 0 0,-1-1 0 0 0,0-2 35 0 0,-4-1-39 0 0,0 1-1 0 0,-1 0 1 0 0,0 0-1 0 0,-1 0 1 0 0,1 1-1 0 0,-1 0 1 0 0,-1 0-1 0 0,0 0 1 0 0,0 1-1 0 0,0 0 1 0 0,0 0-1 0 0,-1 1 1 0 0,0 0-1 0 0,0 0 1 0 0,-1 1-1 0 0,1 0 1 0 0,-1 0-1 0 0,0 1 1 0 0,0 1-1 0 0,0-1 1 0 0,0 1-1 0 0,-1 1 1 0 0,1 0-1 0 0,-1 0 1 0 0,1 0-1 0 0,-2 2 40 0 0,-238 7-152 0 0,153 8 223 0 0,1 3-1 0 0,1 5 1 0 0,0 4-1 0 0,3 4 1 0 0,0 4-1 0 0,3 4 1 0 0,-3 6-71 0 0,67-34 13 0 0,-147 104 424 0 0,170-116-427 0 0,-1 1 1 0 0,1 0 0 0 0,0-1-1 0 0,0 1 1 0 0,0 0-1 0 0,0 0 1 0 0,0 0 0 0 0,0 0-1 0 0,0 0 1 0 0,0 0-1 0 0,0 0 1 0 0,0 0-1 0 0,1 0 1 0 0,-1 1 0 0 0,0-1-1 0 0,1 0 1 0 0,-1 0-1 0 0,1 1 1 0 0,-1-1 0 0 0,1 0-1 0 0,0 1 1 0 0,-1-1-1 0 0,1 1 1 0 0,0-1 0 0 0,0 0-1 0 0,0 1 1 0 0,0-1-1 0 0,0 0 1 0 0,0 1-1 0 0,1-1 1 0 0,-1 1 0 0 0,0-1-1 0 0,1 0 1 0 0,-1 1-1 0 0,1-1 1 0 0,-1 0 0 0 0,1 0-1 0 0,0 1 1 0 0,-1-1-1 0 0,1 0 1 0 0,0 0 0 0 0,0 0-1 0 0,0 0 1 0 0,0 0-1 0 0,0 0 1 0 0,0 0-1 0 0,0 0 1 0 0,0-1 0 0 0,1 1-1 0 0,-1 0 1 0 0,0 0-1 0 0,0-1 1 0 0,1 1 0 0 0,-1-1-1 0 0,0 1 1 0 0,0-1-1 0 0,1 0 1 0 0,-1 0 0 0 0,1 1-1 0 0,-1-1 1 0 0,0 0-1 0 0,1 0 1 0 0,-1 0-1 0 0,1 0 1 0 0,-1-1 0 0 0,1 1-11 0 0,89-6 373 0 0,-49-4-266 0 0,0-2 0 0 0,-2-1 1 0 0,1-3-1 0 0,-2-1 0 0 0,0-2 1 0 0,15-10-108 0 0,-43 22-17 0 0,0 0 0 0 0,-1-1 0 0 0,1 0 0 0 0,-1-1 0 0 0,-1 0 0 0 0,0-1-1 0 0,0 0 1 0 0,-1 0 0 0 0,0 0 0 0 0,-1-1 0 0 0,0-1 0 0 0,-1 1 0 0 0,0-1 0 0 0,-1 0 0 0 0,0 0 0 0 0,-1-1 0 0 0,0 1 0 0 0,-1-1 0 0 0,0 0 0 0 0,-1 0 0 0 0,-1 0 0 0 0,0-5 17 0 0,-3 3-46 0 0,0 0 0 0 0,-1 0 0 0 0,-1 1 1 0 0,-1-1-1 0 0,0 1 0 0 0,-1-1 0 0 0,0 2 0 0 0,-1-1 0 0 0,-1 1 0 0 0,0 0 0 0 0,0 0 0 0 0,-2 1 0 0 0,-8-9 46 0 0,-12-9-40 0 0,-2 2 0 0 0,0 1 0 0 0,-2 2 0 0 0,-1 1 0 0 0,-1 2 1 0 0,-1 1-1 0 0,-1 2 0 0 0,0 2 0 0 0,-1 1 0 0 0,-1 2 0 0 0,-1 2 0 0 0,0 1 0 0 0,0 2 0 0 0,-1 3 0 0 0,0 1 1 0 0,0 1-1 0 0,0 3 0 0 0,0 1 0 0 0,-13 4 40 0 0,32-5 12 0 0,-1 1 0 0 0,1 1 0 0 0,0 1 0 0 0,0 2 1 0 0,0 0-1 0 0,0 1 0 0 0,1 1 0 0 0,0 1 0 0 0,-19 9-12 0 0,31-13 3 0 0,0 0-1 0 0,0 0 0 0 0,0 1 1 0 0,1 1-1 0 0,-1-1 0 0 0,1 2 1 0 0,0-1-1 0 0,1 1 1 0 0,-1 1-1 0 0,1-1 0 0 0,0 1 1 0 0,1 1-1 0 0,0 0 0 0 0,0 0 1 0 0,0 0-1 0 0,1 0 1 0 0,0 1-1 0 0,1 0 0 0 0,0 1 1 0 0,1-1-1 0 0,-1 1 0 0 0,2 0 1 0 0,0 0-1 0 0,0 0 1 0 0,0 0-1 0 0,2 1 0 0 0,-1-1 1 0 0,1 1-1 0 0,1-1 0 0 0,-1 1 1 0 0,2-1-1 0 0,0 2-2 0 0,7 9 26 0 0,0-1 0 0 0,2 0 0 0 0,0 0 0 0 0,1-1 0 0 0,1-1 0 0 0,1 0 0 0 0,0 0 0 0 0,2-2 0 0 0,0 0 0 0 0,0 0 0 0 0,2-1 0 0 0,0-1 0 0 0,0-1 0 0 0,1-1 0 0 0,1 0 0 0 0,0-1 0 0 0,5 1-26 0 0,27 14 84 0 0,1-3 1 0 0,1-2-1 0 0,1-2 1 0 0,1-3-1 0 0,0-2 1 0 0,20 1-85 0 0,52 3 147 0 0,0-5 0 0 0,1-6 1 0 0,0-5-1 0 0,52-10-147 0 0,78-15 96 0 0,-120 3-193 0 0,-2-6 0 0 0,90-31 97 0 0,-138 36-332 0 0,-84 42 236 0 0,-70 98-91 0 0,0 0 36 0 0,67-117 149 0 0,1-1 1 0 0,-1 0-1 0 0,1 0 0 0 0,0 1 0 0 0,-1-1 0 0 0,1 0 0 0 0,0 0 0 0 0,0-1 1 0 0,0 1-1 0 0,0 0 0 0 0,0-1 0 0 0,0 1 0 0 0,0-1 0 0 0,0 1 0 0 0,0-1 1 0 0,0 0-1 0 0,0 0 0 0 0,0 0 0 0 0,0 0 0 0 0,0 0 0 0 0,0-1 0 0 0,0 1 1 0 0,0 0-1 0 0,0-1 0 0 0,0 0 0 0 0,-1 1 0 0 0,1-1 0 0 0,0 0 0 0 0,0 0 1 0 0,0 0-1 0 0,-1 0 0 0 0,1 0 0 0 0,0-1 2 0 0,37-11 21 0 0,-1-2 1 0 0,0-2-1 0 0,-1-2 1 0 0,-1-1-1 0 0,-1-2 0 0 0,-1-1 1 0 0,-1-1-1 0 0,3-5-21 0 0,-31 25-4 0 0,0 0-1 0 0,0-1 1 0 0,-1 1-1 0 0,1-1 1 0 0,-1 0-1 0 0,0 0 0 0 0,0-1 1 0 0,-1 1-1 0 0,0-1 1 0 0,0 0-1 0 0,0 1 1 0 0,0-2-1 0 0,-1 1 1 0 0,0 0-1 0 0,-1 0 0 0 0,1 0 1 0 0,-1-3 4 0 0,-5 5-5 0 0,0 0 0 0 0,-1 0 1 0 0,0 0-1 0 0,1 1 0 0 0,-2-1 0 0 0,1 1 0 0 0,0 0 1 0 0,0 1-1 0 0,-1-1 0 0 0,0 1 0 0 0,1 0 0 0 0,-1 1 1 0 0,0 0-1 0 0,0-1 0 0 0,0 2 0 0 0,0-1 1 0 0,0 1-1 0 0,0 0 0 0 0,0 0 0 0 0,0 0 0 0 0,-5 2 5 0 0,9-2-6 0 0,-310 28-96 0 0,-70 3 1205 0 0,381-30-1101 0 0,0-1 0 0 0,-1 0 0 0 0,1 0 0 0 0,0 0 0 0 0,0 0 1 0 0,-1 0-1 0 0,1 0 0 0 0,0 0 0 0 0,0 0 0 0 0,-1 0 0 0 0,1-1 0 0 0,0 1 0 0 0,0-1 0 0 0,0 1 0 0 0,-1-1 0 0 0,1 1 0 0 0,0-1 1 0 0,0 1-1 0 0,0-1 0 0 0,0 0 0 0 0,0 0 0 0 0,0 0 0 0 0,0 1 0 0 0,0-1 0 0 0,1 0 0 0 0,-1 0 0 0 0,0 0 0 0 0,0 0 1 0 0,1-1-1 0 0,-1 1 0 0 0,1 0 0 0 0,-1 0 0 0 0,1 0 0 0 0,-1 0 0 0 0,1-1 0 0 0,0 1 0 0 0,0 0 0 0 0,-1 0 0 0 0,1-1 0 0 0,0 1 1 0 0,0 0-1 0 0,0 0 0 0 0,0-1 0 0 0,0 1 0 0 0,1 0 0 0 0,-1 0 0 0 0,0-1 0 0 0,1 1 0 0 0,-1 0 0 0 0,1 0 0 0 0,-1 0 1 0 0,1 0-1 0 0,-1-1 0 0 0,1 1 0 0 0,0 0 0 0 0,-1 0 0 0 0,1 0 0 0 0,1 0-2 0 0,45-67-34 0 0,54-32-69 0 0,-79 81 76 0 0,0-1-1 0 0,-1-1 0 0 0,-2-1 0 0 0,0 0 1 0 0,-1-2-1 0 0,-1 0 0 0 0,5-12 28 0 0,-20 32-2 0 0,0 1 0 0 0,-1-1 0 0 0,0 1 0 0 0,1-1 0 0 0,-2 0 0 0 0,1 1 0 0 0,0-1 1 0 0,-1 0-1 0 0,1 0 0 0 0,-1 1 0 0 0,0-1 0 0 0,0 0 0 0 0,-1 0 0 0 0,1 0 0 0 0,-1 0 0 0 0,0 1 0 0 0,0-1 0 0 0,0 0 0 0 0,0 1 0 0 0,-1-1 0 0 0,1 1 1 0 0,-1-1-1 0 0,0 1 0 0 0,0 0 0 0 0,0 0 0 0 0,-1 0 0 0 0,1 0 0 0 0,-1 0 0 0 0,1 0 0 0 0,-1 1 0 0 0,0-1 0 0 0,0 1 0 0 0,0 0 0 0 0,-1 0 0 0 0,1 0 1 0 0,0 0-1 0 0,-1 1 0 0 0,1-1 0 0 0,-1 1 0 0 0,0 0 0 0 0,-1-1 2 0 0,-161-36-59 0 0,104 35 55 0 0,0 4 1 0 0,1 2-1 0 0,-1 3 0 0 0,1 2 0 0 0,0 3 1 0 0,1 3-1 0 0,-10 6 4 0 0,7-3-39 0 0,2 3 1 0 0,0 3-1 0 0,1 2 0 0 0,-27 17 39 0 0,66-31-8 0 0,0 2-1 0 0,1 0 1 0 0,0 1 0 0 0,1 0-1 0 0,1 2 1 0 0,0 0-1 0 0,2 1 1 0 0,-1 1 0 0 0,2 1-1 0 0,1 0 1 0 0,0 1-1 0 0,1 0 1 0 0,-6 16 8 0 0,14-24 1 0 0,2 0-1 0 0,-1 0 1 0 0,2 1-1 0 0,0 0 1 0 0,0-1-1 0 0,1 1 1 0 0,1 0-1 0 0,0 0 1 0 0,0 0-1 0 0,2-1 1 0 0,-1 1 0 0 0,2 0-1 0 0,0-1 1 0 0,0 0-1 0 0,1 1 1 0 0,0-1-1 0 0,1-1 1 0 0,1 1-1 0 0,0-1 1 0 0,0 0-1 0 0,1 0 1 0 0,1 0 0 0 0,0-1-1 0 0,0-1 1 0 0,1 1-1 0 0,0-1 1 0 0,0-1-1 0 0,1 0 1 0 0,0 0-1 0 0,1-1 1 0 0,0 0 0 0 0,0 0-1 0 0,0-2 1 0 0,11 5-1 0 0,17 5 26 0 0,1-1 0 0 0,0-2 1 0 0,1-2-1 0 0,0-2 0 0 0,1-2 0 0 0,-1-1 1 0 0,1-2-1 0 0,0-2 0 0 0,24-4-26 0 0,-51 4 23 0 0,0-2-1 0 0,0 0 1 0 0,0-1-1 0 0,0 0 0 0 0,0-2 1 0 0,-1 1-1 0 0,1-2 1 0 0,-1 0-1 0 0,0 0 0 0 0,12-8-22 0 0,-23 12 4 0 0,-1 0 1 0 0,1 0-1 0 0,-1 0 0 0 0,1-1 0 0 0,-1 1 0 0 0,0-1 0 0 0,0 1 0 0 0,1-1 0 0 0,-1 0 0 0 0,0 0 0 0 0,0 0 0 0 0,-1 0 0 0 0,1 0 1 0 0,0-1-1 0 0,-1 1 0 0 0,1 0 0 0 0,-1-1 0 0 0,0 1 0 0 0,0-1 0 0 0,0 0 0 0 0,0 1 0 0 0,0-1 0 0 0,-1 0 0 0 0,1 1 0 0 0,-1-1 1 0 0,1 0-1 0 0,-1 0 0 0 0,0 0 0 0 0,0 1 0 0 0,-1-1 0 0 0,1 0 0 0 0,0 0 0 0 0,-1 1 0 0 0,0-1 0 0 0,0 0 0 0 0,1 1 0 0 0,-1-1 1 0 0,-1 1-1 0 0,1-1 0 0 0,0 1 0 0 0,-1-1 0 0 0,1 1 0 0 0,-1 0 0 0 0,0 0 0 0 0,0-1 0 0 0,0 1 0 0 0,0 0-4 0 0,-111-83-24 0 0,61 64-22 0 0,0 2 0 0 0,-2 2-1 0 0,0 3 1 0 0,-1 2 0 0 0,0 2 0 0 0,0 3 0 0 0,-1 2 0 0 0,0 3 0 0 0,-36 3 46 0 0,-180 36-146 0 0,264-36 136 0 0,1 0 1 0 0,-1 0-1 0 0,1 1 1 0 0,0 0-1 0 0,-1 0 1 0 0,1 1-1 0 0,0-1 1 0 0,0 2-1 0 0,1-1 1 0 0,-1 1-1 0 0,1 0 1 0 0,-1 0-1 0 0,1 1 1 0 0,0 0-1 0 0,1 0 0 0 0,-1 0 1 0 0,1 0-1 0 0,0 1 1 0 0,1 0-1 0 0,-1 0 1 0 0,1 1-1 0 0,0-1 1 0 0,1 1-1 0 0,0 0 1 0 0,0 0-1 0 0,0 0 1 0 0,0 3 9 0 0,4-5-12 0 0,0 0 1 0 0,0-1 0 0 0,0 1 0 0 0,1-1 0 0 0,0 1 0 0 0,0-1 0 0 0,0 0-1 0 0,1 0 1 0 0,-1 0 0 0 0,1 0 0 0 0,0 0 0 0 0,0 0 0 0 0,0-1 0 0 0,1 1 0 0 0,-1-1-1 0 0,1 0 1 0 0,0 0 0 0 0,0-1 0 0 0,0 1 0 0 0,0-1 0 0 0,0 0 0 0 0,1 0-1 0 0,-1 0 1 0 0,0 0 0 0 0,6 0 11 0 0,121 29-151 0 0,-87-29 181 0 0,0-3 0 0 0,0-2 1 0 0,0-1-1 0 0,0-3 0 0 0,-1-1 0 0 0,0-3 0 0 0,23-9-30 0 0,-52 17 22 0 0,-6 2 16 0 0,0-1 0 0 0,0 0 0 0 0,0 0 0 0 0,0-1 0 0 0,0 1 0 0 0,-1-2 0 0 0,1 1 0 0 0,-1-1 0 0 0,0 0 0 0 0,0-1 0 0 0,0 0 0 0 0,0 0 1 0 0,-1 0-1 0 0,0-1 0 0 0,0 0 0 0 0,1-2-38 0 0,-8 4 16 0 0,0 0 0 0 0,0 0 0 0 0,0 0 0 0 0,-1 0 0 0 0,0 1 0 0 0,1-1 0 0 0,-1 0 0 0 0,-1 1 0 0 0,1 0 0 0 0,0-1 0 0 0,-1 1 0 0 0,0 0 0 0 0,0 0 0 0 0,0 0 0 0 0,0 1 0 0 0,0-1 0 0 0,0 1 0 0 0,-1 0 0 0 0,1-1 0 0 0,-1 2 0 0 0,0-1 0 0 0,0 0 0 0 0,1 1 0 0 0,-1-1 0 0 0,-3 1-16 0 0,-6-3-307 0 0,-1 1 0 0 0,1 1 0 0 0,-1 0 0 0 0,1 0 0 0 0,-1 2 1 0 0,0 0-1 0 0,1 0 0 0 0,-1 1 0 0 0,1 1 0 0 0,-1 0 0 0 0,1 1 1 0 0,-4 2 306 0 0,-80 7-4603 0 0,85-12 3494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3:03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1068 1204 0 0,'1'5'5123'0'0,"5"-50"-4105"0"0,-1 8-776 0 0,32-134 1828 0 0,7 1-1 0 0,39-89-2069 0 0,-65 241 595 0 0,-8 56-9 0 0,-6-21-559 0 0,107 374 1774 0 0,-67-180-4611 0 0,-44-208 2579 0 0,0 0 0 0 0,0 1-1 0 0,-1-1 1 0 0,1 0 0 0 0,-1 0 0 0 0,0 0-1 0 0,0 0 1 0 0,0 1 0 0 0,-1-1 0 0 0,1 0-1 0 0,0-1 1 0 0,-1 1 0 0 0,0 0 0 0 0,0 0-1 0 0,0-1 1 0 0,0 1 0 0 0,0-1 0 0 0,-1 0-1 0 0,1 1 1 0 0,0-1 0 0 0,-1 0 0 0 0,0 0 0 0 0,0-1-1 0 0,1 1 1 0 0,-1-1 0 0 0,0 1 0 0 0,0-1-1 0 0,0 0 1 0 0,-1 0 0 0 0,1 0 0 0 0,0 0-1 0 0,0-1 1 0 0,0 1 0 0 0,-1-1 0 0 0,1 0-1 0 0,0 0 232 0 0,-13 0-1172 0 0</inkml:trace>
  <inkml:trace contextRef="#ctx0" brushRef="#br0" timeOffset="185.747">33 806 3408 0 0,'0'-6'1885'0'0,"24"-14"4008"0"0,-4 19-5323 0 0,162-21-290 0 0,-166 19-867 0 0,-1 0-1 0 0,1-1 1 0 0,-1 0 0 0 0,0-2-1 0 0,0 0 1 0 0,-1 0 0 0 0,0-1 0 0 0,0-1-1 0 0,0-1 1 0 0,-1 0 0 0 0,0 0-1 0 0,-1-1 1 0 0,0-1 0 0 0,-1 0-1 0 0,0-1 1 0 0,3-5 587 0 0,6-12-1279 0 0</inkml:trace>
  <inkml:trace contextRef="#ctx0" brushRef="#br0" timeOffset="434.64">906 2 2816 0 0,'70'-2'7108'0'0,"30"66"-5127"0"0,-72-38-1794 0 0,-2 1 0 0 0,0 2 0 0 0,-2 0-1 0 0,-1 2 1 0 0,-1 1 0 0 0,-2 0 0 0 0,-2 1 0 0 0,0 1-1 0 0,-3 1 1 0 0,0 1 0 0 0,-3 0 0 0 0,-1 0 0 0 0,-1 2 0 0 0,-2-1-1 0 0,1 29-186 0 0,-27 64 150 0 0,6-102-447 0 0,-1-1-1 0 0,-1 0 1 0 0,-1-1 0 0 0,-1-1 0 0 0,-1 0 0 0 0,-2-1 0 0 0,0-1 0 0 0,-1 0-1 0 0,-2-2 1 0 0,0-1 0 0 0,-1 0 0 0 0,-1-2 0 0 0,-1-1 0 0 0,-1 0 0 0 0,0-2-1 0 0,-1-1 1 0 0,0-1 0 0 0,-10 1 297 0 0,21-5-506 0 0,-1 0-1 0 0,0-2 0 0 0,-1 0 1 0 0,0-1-1 0 0,0-1 1 0 0,0 0-1 0 0,0-2 0 0 0,-1 0 1 0 0,0-1-1 0 0,1-1 0 0 0,-1 0 1 0 0,0-2-1 0 0,-4 0 507 0 0,-34-13-1130 0 0</inkml:trace>
  <inkml:trace contextRef="#ctx0" brushRef="#br0" timeOffset="1624.436">1627 740 1256 0 0,'-93'-29'3452'0'0,"43"32"886"0"0,70 0-2110 0 0,272-25-68 0 0,523-11 42 0 0,-657 33-1503 0 0,-156 0-715 0 0,10-10-285 0 0,-5-15-5120 0 0,-103-84-2547 0 0,75 88 6807 0 0</inkml:trace>
  <inkml:trace contextRef="#ctx0" brushRef="#br0" timeOffset="1873.223">2603 321 1768 0 0,'23'-11'5575'0'0,"49"46"-4230"0"0,-54-21-1199 0 0,0 2 0 0 0,-2 0 0 0 0,1 2 0 0 0,-2-1 0 0 0,0 2 0 0 0,-1 0 0 0 0,-1 1 0 0 0,-1 0 0 0 0,-1 0 0 0 0,-1 2 0 0 0,0-1 0 0 0,-2 1 0 0 0,0 1 0 0 0,-2-1 0 0 0,0 1 0 0 0,-2 0 0 0 0,0 1 0 0 0,-1 22-146 0 0,-4-29-59 0 0,-2 1 1 0 0,0-1-1 0 0,-1 0 1 0 0,0-1-1 0 0,-2 1 1 0 0,0-1-1 0 0,-1 0 1 0 0,0 0-1 0 0,-1 0 1 0 0,-1-1-1 0 0,-1-1 1 0 0,0 0-1 0 0,0 0 1 0 0,-2-1-1 0 0,0 0 1 0 0,0-1-1 0 0,-1 0 1 0 0,0-1-1 0 0,-1 0 1 0 0,-1-1-1 0 0,1-1 1 0 0,-2 0-1 0 0,1-2 1 0 0,-1 1-1 0 0,0-2 1 0 0,-14 4 58 0 0,28-9-186 0 0,0 0 0 0 0,0 0-1 0 0,0 0 1 0 0,-1-1 0 0 0,1 1 0 0 0,0-1 0 0 0,0 1 0 0 0,-1-1-1 0 0,1 0 1 0 0,0 0 0 0 0,-1 0 0 0 0,1 0 0 0 0,0 0 0 0 0,-1-1-1 0 0,1 1 1 0 0,0-1 0 0 0,-1 1 0 0 0,1-1 0 0 0,0 0 0 0 0,0 0-1 0 0,0 0 1 0 0,0 0 0 0 0,0 0 0 0 0,0-1 0 0 0,0 1 0 0 0,0-1-1 0 0,1 1 1 0 0,-1-1 0 0 0,0 1 0 0 0,1-1 0 0 0,-1 0 0 0 0,1 0-1 0 0,0 0 1 0 0,-1 0 0 0 0,1 0 0 0 0,0 0 0 0 0,0 0 0 0 0,1 0-1 0 0,-1 0 1 0 0,0-3 186 0 0,0-7-1380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3:10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32 4392 0 0,'-2'-8'1601'0'0,"1"2"-441"0"0,1 0-428 0 0,-2 2-324 0 0,2-1-240 0 0,2 4-184 0 0,1-1 4 0 0,-1 2-532 0 0,1 2-152 0 0,-2-1-476 0 0,1 2-189 0 0,0 0 165 0 0,1 2 52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8:4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2 732 1436 0 0,'-1'-8'3874'0'0,"3"-46"-2802"0"0,14-21-670 0 0,3 1 1 0 0,2 0-1 0 0,4 2 0 0 0,4 1 1 0 0,2 1-1 0 0,27-42-402 0 0,-55 104-11 0 0,1-1-1 0 0,1 1 1 0 0,-1 1-1 0 0,1-1 0 0 0,1 1 1 0 0,-1-1-1 0 0,1 2 1 0 0,1-1-1 0 0,-1 1 1 0 0,1-1-1 0 0,0 2 1 0 0,0-1-1 0 0,1 1 1 0 0,0 0-1 0 0,0 1 0 0 0,0 0 1 0 0,0 0-1 0 0,0 1 1 0 0,6-2 11 0 0,-8 9-7 0 0,1-1 0 0 0,-1 1-1 0 0,-1 0 1 0 0,1 1 0 0 0,0 0 0 0 0,-1-1 0 0 0,0 2 0 0 0,0-1 0 0 0,-1 0 0 0 0,0 1 0 0 0,0 0-1 0 0,0 0 1 0 0,0 1 0 0 0,-1-1 0 0 0,0 1 0 0 0,0-1 0 0 0,-1 1 0 0 0,1 1 7 0 0,192 392 13 0 0,-193-397-193 0 0,1-1 0 0 0,-1 1 0 0 0,0 0 0 0 0,-1 0 0 0 0,1 0 0 0 0,0 0 0 0 0,-1 0 0 0 0,0 0 0 0 0,0 1 0 0 0,0-1 0 0 0,0 0 0 0 0,0 1 0 0 0,-1-1 0 0 0,1 0 1 0 0,-1 1-1 0 0,0-1 0 0 0,0 1 0 0 0,0-1 0 0 0,0 0 0 0 0,-1 1 0 0 0,1-1 0 0 0,-1 1 0 0 0,0-1 0 0 0,0 0 0 0 0,0 0 0 0 0,-1 1 0 0 0,1-1 0 0 0,-1 0 0 0 0,0 0 0 0 0,0-1 0 0 0,-1 4 180 0 0,-17 6-1315 0 0</inkml:trace>
  <inkml:trace contextRef="#ctx0" brushRef="#br0" timeOffset="200.875">142 443 1132 0 0,'1'-19'5107'0'0,"25"-16"-3949"0"0,-25 34-986 0 0,9-9-17 0 0,0 0 1 0 0,1 0-1 0 0,0 1 0 0 0,0 1 0 0 0,1-1 0 0 0,0 2 0 0 0,1 0 0 0 0,-1 1 1 0 0,1 0-1 0 0,0 0 0 0 0,9-1-155 0 0,154-26-4690 0 0,-157 30 3752 0 0,21-2-546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3:0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43 180 1380 0 0,'88'-3'6234'0'0,"-85"5"-6169"0"0,0 0 0 0 0,-1 0 1 0 0,0 0-1 0 0,1 0 0 0 0,-1 1 0 0 0,0-1 0 0 0,0 0 1 0 0,0 1-1 0 0,-1 0 0 0 0,1-1 0 0 0,-1 1 1 0 0,1 0-1 0 0,-1 0 0 0 0,0 0 0 0 0,0 0 0 0 0,0 0 1 0 0,0 0-1 0 0,-1 0 0 0 0,1 0 0 0 0,-1 0 0 0 0,0 0 1 0 0,0 0-1 0 0,0 0 0 0 0,0 1 0 0 0,-1 1-65 0 0,11 156 1318 0 0,7-1-1 0 0,7 0 1 0 0,6-2-1 0 0,22 51-1317 0 0,21 49 1342 0 0,-109-288-5076 0 0,-52-126-5055 0 0,77 123 7592 0 0</inkml:trace>
  <inkml:trace contextRef="#ctx0" brushRef="#br0" timeOffset="296.143">0 510 2040 0 0,'6'-10'196'0'0,"1"1"0"0"0,-1-1 0 0 0,2 1 0 0 0,-1 0 0 0 0,1 1 0 0 0,1 0 0 0 0,-1 0 0 0 0,1 0 0 0 0,1 2 0 0 0,-1-1 0 0 0,1 1 0 0 0,0 0 0 0 0,1 1 0 0 0,-1 0 0 0 0,1 1-1 0 0,0 0 1 0 0,0 1 0 0 0,1 0 0 0 0,-1 0 0 0 0,0 2 0 0 0,1-1 0 0 0,0 1 0 0 0,-1 1 0 0 0,1 0 0 0 0,0 1 0 0 0,-1 0 0 0 0,1 1 0 0 0,-1 0 0 0 0,0 0 0 0 0,1 2 0 0 0,-1-1 0 0 0,5 4-196 0 0,7-1 118 0 0,-1 2 1 0 0,0 1-1 0 0,0 0 1 0 0,-1 2-1 0 0,0 0 0 0 0,-1 2 1 0 0,0 0-1 0 0,-1 1 1 0 0,-1 1-1 0 0,0 1 1 0 0,-1 0-1 0 0,11 14-118 0 0,-25-27 25 0 0,-1 1-1 0 0,1-1 1 0 0,-1 1-1 0 0,0 0 0 0 0,1 0 1 0 0,-2 0-1 0 0,1 0 1 0 0,0 0-1 0 0,-1 0 1 0 0,0 0-1 0 0,0 1 1 0 0,0-1-1 0 0,0 0 1 0 0,-1 1-1 0 0,0-1 0 0 0,0 1 1 0 0,0-1-1 0 0,0 0 1 0 0,-1 1-1 0 0,0-1 1 0 0,0 0-1 0 0,0 1 1 0 0,0-1-1 0 0,-1 0 0 0 0,1 0 1 0 0,-1 0-1 0 0,0 0 1 0 0,0 0-1 0 0,-1 0 1 0 0,1-1-1 0 0,-1 1 1 0 0,0-1-1 0 0,0 0 0 0 0,-2 3-24 0 0,-4 1-77 0 0,-1 1-1 0 0,0-1 0 0 0,0-1 1 0 0,0 0-1 0 0,-1 0 1 0 0,0-1-1 0 0,0-1 0 0 0,0 0 1 0 0,0 0-1 0 0,-1-1 0 0 0,0 0 1 0 0,-5-1 77 0 0,2 1-438 0 0,0-2-1 0 0,0 1 1 0 0,0-2 0 0 0,0 0 0 0 0,0-1 0 0 0,0-1 0 0 0,0 0 0 0 0,1-1 0 0 0,-1 0 0 0 0,0-1 0 0 0,1-1 0 0 0,0-1 0 0 0,0 0 0 0 0,-3-2 438 0 0,-8-8-1227 0 0</inkml:trace>
  <inkml:trace contextRef="#ctx0" brushRef="#br0" timeOffset="1009.066">971 414 1612 0 0,'0'1'83'0'0,"0"-1"1"0"0,0 0-1 0 0,0 0 0 0 0,0 1 1 0 0,0-1-1 0 0,0 0 0 0 0,0 1 1 0 0,-1-1-1 0 0,1 0 0 0 0,0 1 1 0 0,0-1-1 0 0,0 0 0 0 0,0 0 1 0 0,0 1-1 0 0,0-1 0 0 0,0 0 1 0 0,1 1-1 0 0,-1-1 0 0 0,0 0 1 0 0,0 1-1 0 0,0-1 0 0 0,0 0 1 0 0,0 0-1 0 0,0 1 0 0 0,0-1 1 0 0,1 0-1 0 0,-1 0 0 0 0,0 1 1 0 0,0-1-1 0 0,0 0 0 0 0,1 0 1 0 0,-1 1-1 0 0,0-1 0 0 0,0 0 1 0 0,1 0-1 0 0,-1 0 0 0 0,0 0 1 0 0,0 1-1 0 0,1-1 0 0 0,-1 0 1 0 0,0 0-1 0 0,1 0 0 0 0,-1 0 1 0 0,0 0-1 0 0,1 0 0 0 0,-1 0 1 0 0,0 0-84 0 0,-9 9 39 0 0,-4 4 259 0 0,0 1 0 0 0,1 1 0 0 0,0 0 0 0 0,1 0 0 0 0,1 1 0 0 0,0 1 0 0 0,1-1 0 0 0,1 2 0 0 0,1-1 0 0 0,1 1 0 0 0,0 0 0 0 0,1 0 0 0 0,1 1 0 0 0,0-1 0 0 0,1 4-298 0 0,6-16 81 0 0,0-1 0 0 0,1 0 1 0 0,-1 0-1 0 0,1 0 0 0 0,0-1 1 0 0,0 1-1 0 0,0-1 0 0 0,1 0 1 0 0,-1 0-1 0 0,1-1 1 0 0,0 1-1 0 0,0-1 0 0 0,0 0 1 0 0,1 0-1 0 0,-1-1 0 0 0,1 1 1 0 0,-1-1-1 0 0,1-1 0 0 0,0 1 1 0 0,0-1-1 0 0,0 0 1 0 0,0 0-1 0 0,0-1 0 0 0,0 1 1 0 0,0-1-1 0 0,0-1 0 0 0,0 1 1 0 0,0-1-1 0 0,0 0 0 0 0,4-2-81 0 0,13 2 120 0 0,0-2-1 0 0,0-1 0 0 0,0 0 1 0 0,0-2-1 0 0,-1-1 0 0 0,1 0 0 0 0,-2-2 1 0 0,1-1-1 0 0,-1 0 0 0 0,-1-1 1 0 0,0-2-1 0 0,2-2-119 0 0,-20 14-15 0 0,1-1 0 0 0,0 1 0 0 0,-1-1 0 0 0,1 0 0 0 0,-1 0 0 0 0,0-1 0 0 0,0 1 0 0 0,1 0 0 0 0,-2-1 1 0 0,1 1-1 0 0,0-1 0 0 0,0 1 0 0 0,-1-1 0 0 0,1 0 0 0 0,-1 0 0 0 0,0 0 0 0 0,0 0 0 0 0,0 0 0 0 0,0 0 0 0 0,-1 0 0 0 0,1 0 0 0 0,-1 0 0 0 0,0 0 0 0 0,0 0 0 0 0,0 0 1 0 0,0-1-1 0 0,0 1 0 0 0,-1 0 0 0 0,1 0 0 0 0,-1 0 0 0 0,0 0 0 0 0,0 0 0 0 0,0 0 0 0 0,0 0 0 0 0,-1 1 0 0 0,1-1 0 0 0,-1 0 0 0 0,0 1 0 0 0,0-1 0 0 0,0 1 0 0 0,0-1 1 0 0,-1 0 14 0 0,-113-76-803 0 0,-82 8-2025 0 0,197 71 2704 0 0,-1-1 0 0 0,1 1 0 0 0,0-1 0 0 0,0 1 0 0 0,0-1 0 0 0,0 0 1 0 0,0 1-1 0 0,0-1 0 0 0,0 0 0 0 0,0 0 0 0 0,0 0 0 0 0,0 0 0 0 0,0 0 1 0 0,1 0-1 0 0,-1 0 0 0 0,0 0 0 0 0,1 0 0 0 0,-1 0 0 0 0,1 0 0 0 0,-1-1 1 0 0,1 1-1 0 0,-1 0 0 0 0,1 0 0 0 0,0-1 0 0 0,0 1 0 0 0,-1 0 0 0 0,1 0 1 0 0,0-1-1 0 0,0 1 0 0 0,0 0 0 0 0,1-1 0 0 0,-1 1 0 0 0,0 0 0 0 0,0 0 1 0 0,1-1-1 0 0,-1 1 0 0 0,1 0 0 0 0,-1 0 0 0 0,1 0 0 0 0,-1 0 1 0 0,1-1-1 0 0,0 1 0 0 0,-1 0 0 0 0,1 0 0 0 0,0 0 0 0 0,0 0 0 0 0,0 1 1 0 0,0-1-1 0 0,0 0 0 0 0,0 0 0 0 0,0 0 124 0 0,18-16-1327 0 0</inkml:trace>
  <inkml:trace contextRef="#ctx0" brushRef="#br0" timeOffset="1289.843">1501 171 3064 0 0,'20'-5'5978'0'0,"-10"27"-3757"0"0,-4 51-2531 0 0,-4-46 1023 0 0,94 449-232 0 0,-96-475-603 0 0,0 0 0 0 0,1 1 1 0 0,-1-1-1 0 0,0 0 0 0 0,0 0 0 0 0,0 1 0 0 0,0-1 0 0 0,0 0 0 0 0,0 1 1 0 0,-1-1-1 0 0,1 0 0 0 0,0 1 0 0 0,-1-1 0 0 0,1 0 0 0 0,-1 0 1 0 0,1 1-1 0 0,-1-1 0 0 0,1 0 0 0 0,-1 0 0 0 0,0 0 0 0 0,0 0 0 0 0,1 0 1 0 0,-1 0-1 0 0,0 0 0 0 0,0 0 0 0 0,0 0 0 0 0,0 0 0 0 0,0-1 0 0 0,-1 1 1 0 0,1 0-1 0 0,0-1 0 0 0,0 1 0 0 0,0 0 0 0 0,0-1 0 0 0,-1 0 1 0 0,1 1-1 0 0,0-1 0 0 0,-1 0 0 0 0,1 0 0 0 0,0 1 0 0 0,-1-1 0 0 0,1 0 1 0 0,0 0-1 0 0,-1 0 0 0 0,1-1 0 0 0,0 1 0 0 0,0 0 0 0 0,-1 0 1 0 0,1-1-1 0 0,0 1 0 0 0,0-1 0 0 0,-1 1 0 0 0,1-1 122 0 0,-66-17-2791 0 0,38 4 1613 0 0</inkml:trace>
  <inkml:trace contextRef="#ctx0" brushRef="#br0" timeOffset="1543.782">1115 437 1780 0 0,'144'-46'8314'0'0,"102"9"-8422"0"0,-189 30 207 0 0,196-2-7704 0 0,-234 9 6365 0 0</inkml:trace>
  <inkml:trace contextRef="#ctx0" brushRef="#br0" timeOffset="1963.569">1730 573 1120 0 0,'37'8'4579'0'0,"24"-20"-3719"0"0,-46 8-418 0 0,49-10 287 0 0,-6 3-250 0 0,0-2 0 0 0,-1-3 0 0 0,0-3 0 0 0,-1-2 0 0 0,38-21-479 0 0,-2-49-159 0 0,-116 54 41 0 0,12 33 128 0 0,0 1 0 0 0,-1 0 0 0 0,0 0 0 0 0,1 1 0 0 0,-1 1 0 0 0,0 0 0 0 0,0 1 0 0 0,0 0 0 0 0,1 1 0 0 0,-1 0 0 0 0,0 1 0 0 0,1 1 0 0 0,-1 0 0 0 0,0 1-10 0 0,-1-2 36 0 0,-1 0 0 0 0,1 1 0 0 0,0 1 0 0 0,0 1 1 0 0,0 0-1 0 0,0 1 0 0 0,1 0 0 0 0,0 1 1 0 0,0 0-1 0 0,1 1 0 0 0,0 1 0 0 0,1 0 1 0 0,-1 0-1 0 0,2 1 0 0 0,-1 0 0 0 0,1 1 0 0 0,1 1 1 0 0,0-1-1 0 0,1 1 0 0 0,0 1 0 0 0,1 0 1 0 0,0 0-1 0 0,1 0 0 0 0,-4 13-36 0 0,12-15 19 0 0,0-1 0 0 0,1 0 1 0 0,0-1-1 0 0,1 1 0 0 0,0 0 0 0 0,0-1 1 0 0,1 0-1 0 0,0 0 0 0 0,1 0 0 0 0,0-1 1 0 0,0 0-1 0 0,1 0 0 0 0,0 0 0 0 0,1-1 0 0 0,-1 0 1 0 0,1-1-1 0 0,1 1 0 0 0,-1-1 0 0 0,1-1 1 0 0,0 0-1 0 0,0 0 0 0 0,1-1 0 0 0,-1 0 0 0 0,1-1 1 0 0,10 3-20 0 0,105 31-1646 0 0,5-26-3944 0 0,-95-13 4364 0 0,20-9 14 0 0</inkml:trace>
  <inkml:trace contextRef="#ctx0" brushRef="#br0" timeOffset="2416.092">2444 374 1880 0 0,'29'-31'3716'0'0,"43"43"-2466"0"0,-58-5-1132 0 0,0 1 0 0 0,0 0 0 0 0,-1 1 0 0 0,0 0 1 0 0,0 1-1 0 0,-1 1 0 0 0,-1-1 0 0 0,0 2 0 0 0,0 0 0 0 0,-1 0 0 0 0,-1 1 0 0 0,0 0 1 0 0,0 1-1 0 0,-2 0 0 0 0,1 0 0 0 0,-2 0 0 0 0,0 1 0 0 0,-1 0 0 0 0,0 1 0 0 0,-2-1 1 0 0,1 1-1 0 0,-2-1 0 0 0,0 1 0 0 0,-1 1-118 0 0,-1-15 34 0 0,0 1 0 0 0,0-1 0 0 0,-1 0 0 0 0,1 0 0 0 0,-1 0 0 0 0,1 1 1 0 0,-1-1-1 0 0,0 0 0 0 0,0 0 0 0 0,0 0 0 0 0,0 0 0 0 0,0 0 0 0 0,0 0 0 0 0,-1-1 0 0 0,1 1 0 0 0,-1 0 0 0 0,1-1 1 0 0,-1 1-1 0 0,0-1 0 0 0,1 1 0 0 0,-1-1 0 0 0,0 0 0 0 0,0 0 0 0 0,0 1 0 0 0,0-2 0 0 0,0 1 0 0 0,0 0 0 0 0,0 0 1 0 0,-1-1-1 0 0,1 1 0 0 0,0-1 0 0 0,0 1 0 0 0,0-1 0 0 0,-1 0 0 0 0,1 0 0 0 0,0 0 0 0 0,0 0 0 0 0,-1 0 0 0 0,1-1 1 0 0,0 1-1 0 0,0-1 0 0 0,0 0 0 0 0,-1 1 0 0 0,1-1 0 0 0,0 0 0 0 0,0 0 0 0 0,0 0 0 0 0,0 0 0 0 0,1-1 0 0 0,-1 1 1 0 0,0 0-1 0 0,0-1 0 0 0,1 0 0 0 0,-1 1 0 0 0,1-1 0 0 0,-1 0 0 0 0,1 1 0 0 0,0-1 0 0 0,0 0 0 0 0,0 0 0 0 0,-1-1-34 0 0,-2-10 23 0 0,1 1 0 0 0,0-1 0 0 0,1 0 0 0 0,0 0 0 0 0,1 0 0 0 0,1 0 0 0 0,0 0 0 0 0,0 0 0 0 0,1 0 0 0 0,1 0 0 0 0,0 0 0 0 0,1 0 0 0 0,1 1 0 0 0,0-1 0 0 0,0 1 0 0 0,1 0 0 0 0,1 0 0 0 0,0 1 0 0 0,0-1 0 0 0,1 1 0 0 0,1 1 0 0 0,0-1 0 0 0,0 1 0 0 0,1 1 0 0 0,0 0 0 0 0,1 0 0 0 0,0 0 0 0 0,0 1 0 0 0,1 1 0 0 0,0 0 0 0 0,10-5-23 0 0,-13 10 3 0 0,0-1 0 0 0,1 2 0 0 0,-1-1-1 0 0,0 1 1 0 0,1 0 0 0 0,-1 1 0 0 0,1 0 0 0 0,-1 0 0 0 0,0 0-1 0 0,1 1 1 0 0,-1 1 0 0 0,0 0 0 0 0,1 0 0 0 0,-1 0 0 0 0,0 1-1 0 0,0 0 1 0 0,-1 1 0 0 0,1 0 0 0 0,-1 0 0 0 0,0 0 0 0 0,0 1-1 0 0,0 0 1 0 0,0 0 0 0 0,-1 1 0 0 0,0 0 0 0 0,0 0 0 0 0,-1 1-1 0 0,0-1 1 0 0,0 1 0 0 0,0 0 0 0 0,-1 1 0 0 0,3 5-3 0 0,3 5 8 0 0,0 1 0 0 0,-1-1 0 0 0,-2 1 0 0 0,0 1 0 0 0,0 0 0 0 0,-2 0 0 0 0,-1 0 0 0 0,0 0 0 0 0,-2 0 0 0 0,0 1 0 0 0,-1 0 0 0 0,-1 8-8 0 0,-1-28-89 0 0,1 1-1 0 0,-1-1 0 0 0,1 0 0 0 0,-1 0 0 0 0,1 0 0 0 0,-1 0 0 0 0,1-1 0 0 0,-1 1 0 0 0,0 0 0 0 0,0 0 0 0 0,1 0 0 0 0,-1 0 0 0 0,0-1 0 0 0,0 1 0 0 0,0 0 0 0 0,0-1 0 0 0,0 1 0 0 0,0-1 0 0 0,0 1 0 0 0,0-1 0 0 0,0 1 0 0 0,0-1 0 0 0,0 0 0 0 0,0 0 0 0 0,0 1 1 0 0,0-1-1 0 0,-1 0 0 0 0,1 0 0 0 0,0 0 0 0 0,0 0 0 0 0,0 0 0 0 0,0 0 0 0 0,0-1 0 0 0,0 1 0 0 0,0 0 0 0 0,-1-1 0 0 0,1 1 0 0 0,0 0 0 0 0,0-1 0 0 0,0 1 0 0 0,0-1 0 0 0,0 0 0 0 0,1 1 0 0 0,-1-1 0 0 0,0 0 0 0 0,0 1 0 0 0,0-1 0 0 0,0 0 0 0 0,1 0 0 0 0,-1 0 0 0 0,0 0 1 0 0,1 0-1 0 0,-1 0 0 0 0,1 0 0 0 0,-1 0 0 0 0,1 0 0 0 0,-1 0 90 0 0,-50-71-4073 0 0,35 38 2873 0 0</inkml:trace>
  <inkml:trace contextRef="#ctx0" brushRef="#br0" timeOffset="3640.94">3586 378 1280 0 0,'-1'-3'97'0'0,"0"0"-1"0"0,0 0 1 0 0,-1-1-1 0 0,1 1 0 0 0,-1 0 1 0 0,1 0-1 0 0,-1 1 1 0 0,0-1-1 0 0,0 0 1 0 0,-1 0-1 0 0,1 1 1 0 0,-1 0-1 0 0,1-1 1 0 0,-1 1-1 0 0,1 0 1 0 0,-1 0-1 0 0,0 0 1 0 0,0 1-1 0 0,0-1 1 0 0,0 1-1 0 0,-1-1 0 0 0,1 1 1 0 0,0 0-1 0 0,-1 1 1 0 0,1-1-1 0 0,0 0 1 0 0,-1 1-1 0 0,1 0 1 0 0,-1 0-1 0 0,1 0 1 0 0,0 0-1 0 0,-1 0 1 0 0,1 1-1 0 0,-1-1 1 0 0,1 1-1 0 0,0 0 0 0 0,0 0 1 0 0,-1 0-1 0 0,1 1 1 0 0,0-1-1 0 0,0 1 1 0 0,-2 1-97 0 0,-8 5 166 0 0,1 0 1 0 0,0 1 0 0 0,1 0-1 0 0,-1 1 1 0 0,2 0 0 0 0,0 1-1 0 0,0 0 1 0 0,1 1-1 0 0,0 0 1 0 0,1 0 0 0 0,0 1-1 0 0,1 0 1 0 0,1 0-1 0 0,0 1 1 0 0,-3 12-167 0 0,6-20 75 0 0,0 1 0 0 0,1 0-1 0 0,0 0 1 0 0,1 0 0 0 0,0 0 0 0 0,0 0 0 0 0,0 0-1 0 0,1 1 1 0 0,0-1 0 0 0,0 0 0 0 0,0 0 0 0 0,1 0-1 0 0,1 0 1 0 0,-1 1 0 0 0,1-1 0 0 0,0-1-1 0 0,1 1 1 0 0,-1 0 0 0 0,1-1 0 0 0,1 1 0 0 0,-1-1-1 0 0,1 0 1 0 0,0 0 0 0 0,1 0 0 0 0,-1-1 0 0 0,1 1-1 0 0,0-1 1 0 0,1 0 0 0 0,-1-1 0 0 0,1 1-1 0 0,0-1 1 0 0,4 2-75 0 0,-2-2 11 0 0,-1-1-1 0 0,1 0 1 0 0,0 0-1 0 0,0-1 1 0 0,0 0 0 0 0,0 0-1 0 0,1-1 1 0 0,-1 0-1 0 0,0-1 1 0 0,1 1-1 0 0,-1-2 1 0 0,0 1-1 0 0,1-1 1 0 0,-1-1-1 0 0,0 1 1 0 0,0-1-1 0 0,0-1 1 0 0,0 1-1 0 0,0-2 1 0 0,0 1 0 0 0,-1-1-1 0 0,0 0 1 0 0,0 0-1 0 0,0-1 1 0 0,0 0-1 0 0,0 0 1 0 0,-1-1-1 0 0,0 1 1 0 0,0-2-1 0 0,-1 1 1 0 0,0 0-1 0 0,0-1 1 0 0,0 0 0 0 0,-1 0-1 0 0,0-1 1 0 0,1-1-11 0 0,66-277-874 0 0,-69 280 872 0 0,1 1-1 0 0,1 0 1 0 0,-1 0 0 0 0,1 0-1 0 0,-1 1 1 0 0,1-1-1 0 0,1 1 1 0 0,-1 0-1 0 0,1 0 1 0 0,-1 1 0 0 0,1-1-1 0 0,0 1 1 0 0,0 0-1 0 0,1 0 1 0 0,-1 1 0 0 0,1-1-1 0 0,-1 1 1 0 0,1 0-1 0 0,0 1 1 0 0,-1 0 0 0 0,1-1-1 0 0,0 2 1 0 0,0-1-1 0 0,0 1 1 0 0,0 0-1 0 0,0 0 1 0 0,0 1 0 0 0,0-1-1 0 0,0 1 1 0 0,0 1-1 0 0,-1-1 1 0 0,1 1 0 0 0,0 0-1 0 0,-1 0 1 0 0,1 1-1 0 0,-1-1 1 0 0,0 1-1 0 0,0 0 1 0 0,0 1 0 0 0,0 0-1 0 0,-1-1 1 0 0,1 1-1 0 0,-1 1 1 0 0,0-1 0 0 0,0 0-1 0 0,0 1 1 0 0,-1 0-1 0 0,0 0 1 0 0,0 0 0 0 0,1 2 2 0 0,1 2 0 0 0,0 0 1 0 0,-1 0 0 0 0,1 0-1 0 0,-2 1 1 0 0,0-1 0 0 0,0 1-1 0 0,0 0 1 0 0,-1 0 0 0 0,-1 0-1 0 0,0 0 1 0 0,0 0 0 0 0,-1 6-1 0 0,-1-10 50 0 0,-1 1 1 0 0,0-1 0 0 0,0 0 0 0 0,0 1 0 0 0,-1-1-1 0 0,0 0 1 0 0,0-1 0 0 0,-1 1 0 0 0,1 0 0 0 0,-1-1 0 0 0,0 0-1 0 0,-1 0 1 0 0,1 0 0 0 0,-1 0 0 0 0,0-1 0 0 0,0 0-1 0 0,-1 0 1 0 0,-3 2-51 0 0,6-67 940 0 0,11 42-932 0 0,2 0 0 0 0,0 1 0 0 0,2 0 0 0 0,0 0 0 0 0,0 1 0 0 0,2 1 1 0 0,0 0-1 0 0,1 1 0 0 0,0 1 0 0 0,1 0 0 0 0,1 1 0 0 0,0 1 0 0 0,1 0 0 0 0,0 2 0 0 0,1 0 1 0 0,0 1-1 0 0,0 0 0 0 0,3 1-8 0 0,-16 7-11 0 0,-1 0 0 0 0,1 0 0 0 0,-1 0 0 0 0,1 1 0 0 0,0 0 0 0 0,-1 0 0 0 0,1 1 0 0 0,0-1 0 0 0,-1 1 0 0 0,1 0 0 0 0,-1 1 0 0 0,0-1 0 0 0,1 1 0 0 0,-1 0 1 0 0,0 1-1 0 0,0-1 0 0 0,0 1 0 0 0,0 0 0 0 0,0 0 0 0 0,-1 1 0 0 0,0-1 0 0 0,1 1 0 0 0,-1 0 0 0 0,0 0 0 0 0,-1 0 0 0 0,1 1 0 0 0,-1-1 0 0 0,0 1 0 0 0,0 0 0 0 0,0 0 0 0 0,-1 0 0 0 0,0 0 0 0 0,0 0 1 0 0,0 1-1 0 0,-1-1 0 0 0,1 1 0 0 0,-1-1 0 0 0,0 1 0 0 0,-1-1 0 0 0,0 1 0 0 0,1 0 0 0 0,-2-1 0 0 0,1 3 11 0 0,0-7-245 0 0,-25 20-4811 0 0,-6-36 2444 0 0,15 4 1334 0 0</inkml:trace>
  <inkml:trace contextRef="#ctx0" brushRef="#br0" timeOffset="4014.437">4201 24 1360 0 0,'5'4'5770'0'0,"6"0"-1500"0"0,3-36-3101 0 0,-30 38-9497 0 0,7 4 7067 0 0,4 0 73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3:0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1 840 1416 0 0,'0'13'1175'0'0,"4"-14"3998"0"0,92-194-3361 0 0,240-461 3160 0 0,-305 694-4557 0 0,144 372-117 0 0,-151-364-344 0 0,-2 1 0 0 0,-3 0 0 0 0,-1 2 0 0 0,-3 0 0 0 0,2 16 46 0 0,-16-60-138 0 0,0 0 0 0 0,-1 0 0 0 0,1 0 1 0 0,-1 0-1 0 0,0 0 0 0 0,-1 0 0 0 0,1 1 0 0 0,-1-1 1 0 0,0 0-1 0 0,0 0 0 0 0,-1-1 0 0 0,0 1 0 0 0,1 0 1 0 0,-1 0-1 0 0,-1-1 0 0 0,1 1 0 0 0,-1-1 1 0 0,0 0-1 0 0,-3 4 138 0 0,-63 6-5096 0 0,-26-57 893 0 0,69 23 3025 0 0</inkml:trace>
  <inkml:trace contextRef="#ctx0" brushRef="#br0" timeOffset="250.172">319 498 1600 0 0,'-13'-5'1864'0'0,"13"5"-1704"0"0,0-1 0 0 0,0 1 0 0 0,0 0 0 0 0,0 0 1 0 0,0-1-1 0 0,1 1 0 0 0,-1 0 0 0 0,0-1 0 0 0,0 1 0 0 0,0 0 0 0 0,0-1 0 0 0,0 1 0 0 0,0 0 0 0 0,0-1 0 0 0,0 1 0 0 0,0 0 0 0 0,0-1 0 0 0,0 1 0 0 0,0 0 0 0 0,-1-1 0 0 0,1 1 1 0 0,0 0-1 0 0,0 0 0 0 0,0-1 0 0 0,0 1 0 0 0,0 0 0 0 0,-1-1 0 0 0,1 1 0 0 0,0 0 0 0 0,0 0 0 0 0,0-1 0 0 0,-1 1 0 0 0,1 0-160 0 0,213-37 381 0 0,101-51-6925 0 0,-272 75 5365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3:17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437 426 1016 0 0,'-16'-7'349'0'0,"-1"0"0"0"0,0 1 0 0 0,-1 1 0 0 0,1 1 0 0 0,-1 0 0 0 0,0 1 0 0 0,0 1 0 0 0,0 1 0 0 0,0 0 0 0 0,0 1 0 0 0,0 1 0 0 0,0 1 0 0 0,0 1 0 0 0,0 0 0 0 0,1 2 0 0 0,-1-1 0 0 0,1 2 0 0 0,-10 5-349 0 0,21-10 136 0 0,-1 1 0 0 0,1 0 0 0 0,0 1 1 0 0,0-1-1 0 0,0 1 0 0 0,0 0 0 0 0,1 0 0 0 0,-1 1 0 0 0,1 0 0 0 0,0 0 1 0 0,0 0-1 0 0,0 1 0 0 0,0 0 0 0 0,1-1 0 0 0,0 2 0 0 0,-1 0-136 0 0,38 22 554 0 0,-10-21-500 0 0,0 0 0 0 0,1-2-1 0 0,0 0 1 0 0,0-2 0 0 0,1 0 0 0 0,-1-2-1 0 0,0-1 1 0 0,1-1 0 0 0,1-1-54 0 0,27 1-64 0 0,93 1-342 0 0,-112-15 192 0 0,-59-13-96 0 0,-197-53 1051 0 0,221 81-739 0 0,0-1-1 0 0,0 1 1 0 0,0 0 0 0 0,1-1 0 0 0,-1 1-1 0 0,0 0 1 0 0,0-1 0 0 0,1 1 0 0 0,-1-1-1 0 0,0 1 1 0 0,0-1 0 0 0,1 0 0 0 0,-1 1-1 0 0,1-1 1 0 0,-1 0 0 0 0,1 1 0 0 0,-1-1-1 0 0,1 0 1 0 0,-1 1 0 0 0,1-1 0 0 0,-1 0-1 0 0,1 0 1 0 0,0 0 0 0 0,0 0 0 0 0,-1 1-1 0 0,1-1 1 0 0,0 0 0 0 0,0 0 0 0 0,0 0-1 0 0,0 0 1 0 0,0 0 0 0 0,0 1-1 0 0,0-1 1 0 0,0 0 0 0 0,0 0 0 0 0,1 0-1 0 0,-1 0 1 0 0,0 0 0 0 0,0 1 0 0 0,1-1-1 0 0,-1 0 1 0 0,1 0 0 0 0,-1 0 0 0 0,0 1-1 0 0,1-1 1 0 0,0 0 0 0 0,-1 1 0 0 0,1-1-1 0 0,-1 0 1 0 0,1 1 0 0 0,0-1 0 0 0,-1 1-1 0 0,1-1 1 0 0,0 1 0 0 0,0-1 0 0 0,-1 1-1 0 0,1 0 1 0 0,0-1 0 0 0,0 1 0 0 0,0 0-1 0 0,0-1-1 0 0,58-33-234 0 0,-53 31 226 0 0,48-23-93 0 0,-35 19 57 0 0,-1 0-1 0 0,0-1 0 0 0,0-1 1 0 0,-1-1-1 0 0,-1-1 0 0 0,1 0 1 0 0,-2-1-1 0 0,0 0 0 0 0,0-2 1 0 0,-1 1-1 0 0,-1-2 0 0 0,0 0 1 0 0,-1 0-1 0 0,0-2 0 0 0,0-1 45 0 0,-10 15 55 0 0,-1 1 0 0 0,1-1-1 0 0,0 0 1 0 0,-1 1 0 0 0,1-1-1 0 0,-1 0 1 0 0,0 0 0 0 0,0 0 0 0 0,0 0-1 0 0,0 0 1 0 0,-1 0 0 0 0,1 0-1 0 0,-1 0 1 0 0,0 0 0 0 0,0 0-1 0 0,0-1 1 0 0,0 1 0 0 0,0 0 0 0 0,-1 0-1 0 0,0 0 1 0 0,1 0 0 0 0,-1 0-1 0 0,0 0 1 0 0,0 0 0 0 0,-1 0-1 0 0,1 1 1 0 0,-1-1 0 0 0,1 0 0 0 0,-1 1-1 0 0,0-1 1 0 0,0 1 0 0 0,0-1-1 0 0,0 1 1 0 0,0 0 0 0 0,-1 0 0 0 0,1 0-1 0 0,-1 0 1 0 0,1 0 0 0 0,-1 1-1 0 0,0-1 1 0 0,0 1 0 0 0,0-1-55 0 0,-3 1 58 0 0,0 0 0 0 0,0 1 1 0 0,0-1-1 0 0,0 1 0 0 0,-1 0 0 0 0,1 1 1 0 0,0 0-1 0 0,0 0 0 0 0,0 0 1 0 0,0 0-1 0 0,1 1 0 0 0,-1 0 1 0 0,0 0-1 0 0,1 1 0 0 0,-1 0 0 0 0,1 0 1 0 0,0 0-1 0 0,-1 0 0 0 0,2 1 1 0 0,-1 0-1 0 0,0 0 0 0 0,1 0 0 0 0,0 1 1 0 0,0-1-1 0 0,0 1 0 0 0,0 0 1 0 0,1 0-1 0 0,-2 3-58 0 0,-4 11-24 0 0,1 1-1 0 0,0 0 1 0 0,2 0-1 0 0,0 0 1 0 0,1 1 0 0 0,1 0-1 0 0,1 0 1 0 0,1 0 0 0 0,1 0-1 0 0,0 1 1 0 0,2-1-1 0 0,1 0 1 0 0,0 0 0 0 0,1 0-1 0 0,2 0 1 0 0,0-1 0 0 0,1 1-1 0 0,8 16 25 0 0,45 135-3153 0 0,14-7-4043 0 0,-66-151 5992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3:2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1540 0 0,'5'0'1380'0'0,"-2"0"-292"0"0,0 2-180 0 0,2-1-151 0 0,2-1-129 0 0,-3 3-140 0 0,4-1-44 0 0,2-4-176 0 0,0 2-172 0 0,7 0-24 0 0,26-12-508 0 0,-17 3-264 0 0,-2-1-597 0 0,3-2 121 0 0,0 0-44 0 0,1 1-8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3:2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0 964 0 0,'7'53'3859'0'0,"19"29"-2718"0"0,-6-24-384 0 0,26 148 1754 0 0,-47-204-2467 0 0,1 0 0 0 0,-2 1 0 0 0,1-1 0 0 0,0 0 0 0 0,0 0 0 0 0,-1 0 0 0 0,1 0 1 0 0,-1 0-1 0 0,0 0 0 0 0,1 0 0 0 0,-1 0 0 0 0,0-1 0 0 0,0 1 0 0 0,0-1 0 0 0,0 1 1 0 0,0-1-1 0 0,-1 0 0 0 0,1 0 0 0 0,0 0 0 0 0,-1 0 0 0 0,1 0 0 0 0,0-1 0 0 0,-1 1 1 0 0,1-1-1 0 0,-1 1 0 0 0,1-1 0 0 0,-1 0 0 0 0,1 0 0 0 0,-1 0 0 0 0,1 0 0 0 0,-1-1 1 0 0,1 1-1 0 0,-1-1 0 0 0,1 1 0 0 0,-1-1 0 0 0,1 0 0 0 0,0 0 0 0 0,-1 0 0 0 0,1 0 1 0 0,0 0-1 0 0,0-1 0 0 0,0 1 0 0 0,0-1 0 0 0,0 1 0 0 0,0-1 0 0 0,0 0 0 0 0,1 0 1 0 0,-1 0-1 0 0,0-1-44 0 0,-2-4-3 0 0,0-1 0 0 0,1 1 0 0 0,0-1 0 0 0,0 0 0 0 0,0 0 0 0 0,1-1 0 0 0,1 1 0 0 0,0 0 0 0 0,0-1 0 0 0,0 1 0 0 0,1-1 0 0 0,0 1 0 0 0,1-1 0 0 0,0 1 0 0 0,0 0 0 0 0,1-1 0 0 0,0 1 0 0 0,0 0 0 0 0,1 0 0 0 0,0 0 0 0 0,0 0 0 0 0,1 1 0 0 0,0-1 0 0 0,1 1 0 0 0,-1 0 0 0 0,1 0 0 0 0,1 1 0 0 0,-1-1 0 0 0,1 1 0 0 0,0 0 0 0 0,1 1 0 0 0,1-2 3 0 0,11-6-31 0 0,0 0-1 0 0,0 1 0 0 0,1 1 1 0 0,1 0-1 0 0,0 2 0 0 0,0 1 1 0 0,1 0-1 0 0,0 2 0 0 0,0 0 1 0 0,1 1-1 0 0,0 2 0 0 0,-1 0 1 0 0,1 2-1 0 0,1 0 32 0 0,-19 1 21 0 0,0 1 0 0 0,0 0-1 0 0,0 0 1 0 0,0 0 0 0 0,0 0 0 0 0,0 1 0 0 0,0 0-1 0 0,-1 0 1 0 0,1 0 0 0 0,-1 0 0 0 0,1 1 0 0 0,-1 0-1 0 0,0 0 1 0 0,0 0 0 0 0,0 0 0 0 0,-1 1 0 0 0,1-1-1 0 0,-1 1 1 0 0,0 0 0 0 0,0 0 0 0 0,0 0 0 0 0,0 1-1 0 0,-1-1 1 0 0,0 1 0 0 0,0-1 0 0 0,1 3-21 0 0,36 133 1106 0 0,-36-123-964 0 0,12 116 681 0 0,-15-139-6110 0 0,0-28-230 0 0,0 24 4326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3:2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1 868 0 0,'9'3'2416'0'0,"1"0"-540"0"0,1-2-275 0 0,-6 2-325 0 0,1 0-164 0 0,-1 2-620 0 0,-2-2-476 0 0,0 3 0 0 0,-1-2-1288 0 0,-2 2-196 0 0,0-3 88 0 0,-2 0 95 0 0,-1-1 201 0 0,-3-1 96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3:2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1412 0 0,'2'3'1264'0'0,"-1"0"-260"0"0,-1 0-160 0 0,5-1-164 0 0,-3-1-83 0 0,-1 1-141 0 0,2-1-168 0 0,-3 1-112 0 0,4-2-200 0 0,-3 1 8 0 0,6-2-364 0 0,-4-2-292 0 0,3 0-577 0 0,1 0-107 0 0,13-3 264 0 0</inkml:trace>
  <inkml:trace contextRef="#ctx0" brushRef="#br0" timeOffset="167.372">360 3 1184 0 0,'36'19'6253'0'0,"-10"-14"-11472"0"0,-26-5 4049 0 0</inkml:trace>
  <inkml:trace contextRef="#ctx0" brushRef="#br0" timeOffset="352.541">662 147 936 0 0,'-95'180'5732'0'0,"84"-164"-5628"0"0,-2-2 1 0 0,0 1-1 0 0,0-2 1 0 0,-1 0 0 0 0,-1-1-1 0 0,0 0 1 0 0,-1-1-1 0 0,0-1 1 0 0,-1 0-1 0 0,0-1 1 0 0,0-1-1 0 0,-1-1 1 0 0,0 0-1 0 0,-16 3-104 0 0,11-4-165 0 0,12-2-128 0 0,0-1 1 0 0,0 0-1 0 0,0-1 0 0 0,0 0 1 0 0,-1-1-1 0 0,1 0 1 0 0,-1-1-1 0 0,1 0 0 0 0,0-1 1 0 0,-1 0-1 0 0,-6-2 293 0 0,-26-14-1316 0 0,18 2 21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3:2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0 400 1472 0 0,'38'17'5926'0'0,"-24"65"-5026"0"0,-12-65-240 0 0,7 147 2122 0 0,-8-161-2801 0 0,-1 0-1 0 0,1 0 1 0 0,0-1-1 0 0,1 1 1 0 0,-1 0-1 0 0,0-1 1 0 0,1 1-1 0 0,0-1 1 0 0,-1 1-1 0 0,1-1 1 0 0,0 0-1 0 0,0 0 1 0 0,0 0-1 0 0,1 0 1 0 0,-1 0-1 0 0,0 0 1 0 0,1 0-1 0 0,-1-1 1 0 0,1 0-1 0 0,0 1 1 0 0,-1-1-1 0 0,1 0 1 0 0,0 0-1 0 0,0 0 1 0 0,0-1-1 0 0,0 1 1 0 0,0-1-1 0 0,0 1 1 0 0,0-1-1 0 0,-1 0 1 0 0,1 0-1 0 0,0 0 1 0 0,0-1-1 0 0,0 1 1 0 0,0-1-1 0 0,0 1 1 0 0,0-1-1 0 0,0 0 1 0 0,-1 0-1 0 0,1-1 1 0 0,0 1-1 0 0,-1 0 1 0 0,1-1-1 0 0,-1 0 1 0 0,1 1-1 0 0,-1-1 1 0 0,0 0-1 0 0,0 0 1 0 0,0 0-1 0 0,0-1 1 0 0,0 1-1 0 0,1-2 20 0 0,3-2-407 0 0,-1 0-1 0 0,0-1 1 0 0,0 1-1 0 0,-1-1 0 0 0,0 0 1 0 0,0-1-1 0 0,-1 1 1 0 0,0-1-1 0 0,0 1 0 0 0,0-1 1 0 0,-1 0-1 0 0,0 0 1 0 0,-1 0-1 0 0,0 0 0 0 0,0-1 1 0 0,-1 1-1 0 0,0 0 1 0 0,-1-7 407 0 0,1-8-1202 0 0</inkml:trace>
  <inkml:trace contextRef="#ctx0" brushRef="#br0" timeOffset="156.484">122 26 3252 0 0,'0'-4'1280'0'0,"-2"-2"-179"0"0,1 3-209 0 0,1-2-356 0 0,-2 1-268 0 0,4 2-104 0 0,-1 2-200 0 0,3-1 0 0 0,2 1-644 0 0,-1 0-548 0 0,1 1 47 0 0,2 2-83 0 0,11 3 28 0 0</inkml:trace>
  <inkml:trace contextRef="#ctx0" brushRef="#br0" timeOffset="357.905">367 290 1196 0 0,'31'33'6514'0'0,"59"-19"-5821"0"0,-81-13-266 0 0,7 0-519 0 0,152 9 329 0 0,-53-7-5784 0 0,-106-3 4427 0 0</inkml:trace>
  <inkml:trace contextRef="#ctx0" brushRef="#br0" timeOffset="541.968">426 514 3420 0 0,'10'18'4512'0'0,"43"-3"-3641"0"0,-48-14-562 0 0,243 11 581 0 0,-108-35-2697 0 0,-15-46-3692 0 0,-104 50 4295 0 0</inkml:trace>
  <inkml:trace contextRef="#ctx0" brushRef="#br0" timeOffset="790.735">1157 149 1964 0 0,'4'-28'4525'0'0,"-10"38"-958"0"0,0 16-3305 0 0,0 0 1 0 0,2 1-1 0 0,2-1 1 0 0,0 1-1 0 0,1 0 1 0 0,2 0-1 0 0,1 0 1 0 0,1 0-1 0 0,5 18-262 0 0,18 112-696 0 0,-24-92-7163 0 0,-3-62 6663 0 0,-6 6-11 0 0</inkml:trace>
  <inkml:trace contextRef="#ctx0" brushRef="#br0" timeOffset="1040.204">1508 488 964 0 0,'-10'54'1252'0'0,"-2"0"0"0"0,-2-1 0 0 0,-3-1 1 0 0,-2-1-1 0 0,-2 0 0 0 0,-2-1 0 0 0,-10 12-1252 0 0,33-61-50 0 0,0 0 1 0 0,0 0-1 0 0,-1 0 1 0 0,1 0-1 0 0,-1 0 1 0 0,1 0-1 0 0,-1 0 1 0 0,1 0-1 0 0,-1 0 1 0 0,1 0-1 0 0,-1 0 1 0 0,0 0-1 0 0,1-1 1 0 0,-1 1-1 0 0,0 0 1 0 0,0 0-1 0 0,0-1 1 0 0,1 1-1 0 0,-1 0 1 0 0,0-1-1 0 0,0 1 1 0 0,0-1-1 0 0,0 1 1 0 0,0-1-1 0 0,0 0 1 0 0,0 1-1 0 0,-1-1 1 0 0,1 0-1 0 0,0 0 1 0 0,0 0-1 0 0,0 1 1 0 0,0-1-1 0 0,0-1 1 0 0,0 1-1 0 0,0 0 1 0 0,0 0-1 0 0,-1 0 1 0 0,1 0-1 0 0,0-1 1 0 0,0 1-1 0 0,0 0 1 0 0,0-1-1 0 0,0 1 1 0 0,0-1-1 0 0,0 0 1 0 0,0 1-1 0 0,1-1 1 0 0,-1 1-1 0 0,0-1 1 0 0,0 0-1 0 0,0 0 1 0 0,0 0 49 0 0,-23-57-3728 0 0,19 28 2485 0 0</inkml:trace>
  <inkml:trace contextRef="#ctx0" brushRef="#br0" timeOffset="1424.224">1514 95 1896 0 0,'-6'14'8510'0'0,"46"-11"-6646"0"0,-12 0-1617 0 0,-23-2-219 0 0,1 1 0 0 0,-1-1 0 0 0,0 1-1 0 0,0 1 1 0 0,0-1 0 0 0,0 1 0 0 0,0 0 0 0 0,0 0 0 0 0,0 0 0 0 0,-1 1-1 0 0,0 0 1 0 0,0 0 0 0 0,0 0 0 0 0,0 0 0 0 0,-1 1 0 0 0,1-1-1 0 0,-1 1 1 0 0,0 0 0 0 0,-1 0 0 0 0,1 0 0 0 0,-1 0 0 0 0,0 0-1 0 0,0 1 1 0 0,0-1 0 0 0,-1 1 0 0 0,0-1 0 0 0,0 1 0 0 0,0 5-28 0 0,-21 160 517 0 0,-27-31 295 0 0,47-139-655 0 0,29 12-77 0 0,-18-12-217 0 0,-1 0 1 0 0,1 0 0 0 0,-1-1 0 0 0,0 0 0 0 0,1-1-1 0 0,-1 0 1 0 0,0-1 0 0 0,1 0 0 0 0,-1 0 0 0 0,0-1-1 0 0,0-1 1 0 0,6-2 136 0 0,44-12-1609 0 0,134-44-7401 0 0,-178 57 7941 0 0</inkml:trace>
  <inkml:trace contextRef="#ctx0" brushRef="#br0" timeOffset="1578.405">2077 587 2284 0 0,'-72'163'5846'0'0,"6"-59"-5229"0"0,53-106-4372 0 0,-2-15 3397 0 0,14 16-43 0 0,-8-20-800 0 0,5-2 29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3:20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178 308 848 0 0,'0'0'612'0'0,"0"0"18"0"0,3 0-53 0 0,2 3-449 0 0,-1 1 0 0 0,0 1 0 0 0,-1-1 0 0 0,1 1 0 0 0,-1-1 0 0 0,0 1 0 0 0,0 0 0 0 0,0 0 0 0 0,-1 0 0 0 0,1 1-1 0 0,-1-1 1 0 0,0 0 0 0 0,-1 1 0 0 0,0-1 0 0 0,0 1 0 0 0,0 0 0 0 0,0 0 0 0 0,-1-1 0 0 0,0 1 0 0 0,0 0 0 0 0,0 0 0 0 0,-1-1 0 0 0,0 1 0 0 0,0 0 0 0 0,-1-1 0 0 0,0 2-128 0 0,-9 22 503 0 0,-2 0-1 0 0,-1-1 1 0 0,-1 0 0 0 0,-1-1-1 0 0,-2-1 1 0 0,-1-1 0 0 0,0 0 0 0 0,-2-1-1 0 0,-1-1 1 0 0,-3 0-503 0 0,0-4 1103 0 0,24-19-867 0 0,1-5-77 0 0,6-21-78 0 0,1 0 0 0 0,1 0-1 0 0,1 1 1 0 0,1 0 0 0 0,1 1 0 0 0,2 0-1 0 0,0 1 1 0 0,1 0 0 0 0,10-10-81 0 0,-8 8 25 0 0,29-42 46 0 0,2 2 1 0 0,3 2-1 0 0,3 3 1 0 0,3 2 0 0 0,54-44-72 0 0,-41 46-164 0 0,-69 56 165 0 0,24 35 158 0 0,71 295 493 0 0,-82-286-945 0 0,-1 2 1 0 0,-2 0 0 0 0,-2 0 0 0 0,-2 0 0 0 0,-1 31 292 0 0,-5-73-222 0 0,-1 0 0 0 0,1 0 0 0 0,-1 0 0 0 0,0 1 0 0 0,-1-1 0 0 0,1 0 0 0 0,-1 0 0 0 0,0-1 0 0 0,0 1 0 0 0,0 0 0 0 0,0-1 0 0 0,0 1 1 0 0,-1-1-1 0 0,0 1 0 0 0,0-1 0 0 0,0 0 0 0 0,0 0 0 0 0,0-1 0 0 0,0 1 0 0 0,-1-1 0 0 0,1 1 0 0 0,-1-1 0 0 0,0 0 0 0 0,0 0 0 0 0,0-1 0 0 0,0 1 0 0 0,0-1 0 0 0,0 0 0 0 0,0 0 0 0 0,0 0 0 0 0,0-1 0 0 0,-1 1 1 0 0,1-1-1 0 0,0 0 0 0 0,0 0 0 0 0,-1-1 0 0 0,1 1 0 0 0,0-1 0 0 0,0 0 0 0 0,0 0 0 0 0,0 0 0 0 0,0-1 0 0 0,0 1 0 0 0,0-1 0 0 0,0 0 0 0 0,-3-2 222 0 0,-23-7-1250 0 0</inkml:trace>
  <inkml:trace contextRef="#ctx0" brushRef="#br0" timeOffset="248.269">236 504 1996 0 0,'-21'-14'6912'0'0,"35"8"-3925"0"0,54 7-2583 0 0,-42 0 65 0 0,150-21-1289 0 0,2-20-3551 0 0,-148 32 3095 0 0,74-21-2483 0 0,-74 20 2589 0 0</inkml:trace>
  <inkml:trace contextRef="#ctx0" brushRef="#br0" timeOffset="449.046">1028 338 1780 0 0,'37'26'5022'0'0,"-11"56"-3748"0"0,-23-66-578 0 0,19 151 1867 0 0,-18-124-4530 0 0,-4-41 748 0 0,-19-130-4109 0 0,15 92 4159 0 0</inkml:trace>
  <inkml:trace contextRef="#ctx0" brushRef="#br0" timeOffset="602.742">1113 111 2272 0 0,'-1'-4'884'0'0,"-5"-29"3970"0"0,-6 42-5604 0 0,10 9-3044 0 0,2-9 2432 0 0</inkml:trace>
  <inkml:trace contextRef="#ctx0" brushRef="#br0" timeOffset="850.56">1401 567 1460 0 0,'11'15'548'0'0,"0"1"0"0"0,-1 0 0 0 0,0 1-1 0 0,-1 0 1 0 0,-1 0 0 0 0,-1 1 0 0 0,-1 0-1 0 0,0 0 1 0 0,-1 1 0 0 0,-1 0 0 0 0,-1-1 0 0 0,-1 1-1 0 0,0 19-547 0 0,-5-25 103 0 0,-1-1 0 0 0,-1 0 0 0 0,0 0 0 0 0,-1-1 0 0 0,0 0 0 0 0,-1 0 0 0 0,0 0 0 0 0,0 0 0 0 0,-1-1 0 0 0,-1-1-1 0 0,0 1 1 0 0,0-2 0 0 0,-1 1 0 0 0,0-1 0 0 0,0 0 0 0 0,-1-1 0 0 0,0-1 0 0 0,0 1 0 0 0,0-2 0 0 0,-1 1 0 0 0,0-2-1 0 0,0 0 1 0 0,-1 0 0 0 0,1-1 0 0 0,-1 0 0 0 0,0-1-103 0 0,-68-2-2421 0 0,79 0 2288 0 0,1 0-1 0 0,-1-1 1 0 0,0 1 0 0 0,1-1 0 0 0,-1 1 0 0 0,0-1-1 0 0,1 0 1 0 0,-1 1 0 0 0,1-1 0 0 0,-1 0-1 0 0,1 0 1 0 0,0 0 0 0 0,-1 0 0 0 0,1 0 0 0 0,0-1-1 0 0,0 1 1 0 0,0 0 0 0 0,0-1 0 0 0,0 1 0 0 0,0 0-1 0 0,0-1 1 0 0,0 1 0 0 0,0-1 0 0 0,1 1-1 0 0,-1-1 1 0 0,1 0 0 0 0,-1 1 0 0 0,1-1 0 0 0,-1 0-1 0 0,1 1 1 0 0,0-1 0 0 0,0 0 0 0 0,0 0 0 0 0,0 1-1 0 0,0-1 1 0 0,0 0 0 0 0,1 1 0 0 0,-1-1-1 0 0,0 0 1 0 0,1 1 0 0 0,0-1 0 0 0,-1 1 0 0 0,1-1-1 0 0,0 0 1 0 0,0 1 0 0 0,-1 0 0 0 0,1-1 0 0 0,1 0 133 0 0,18-30-1118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3:17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1 453 1028 0 0,'0'2'110'0'0,"0"-1"-1"0"0,0 0 0 0 0,-1 0 1 0 0,1 0-1 0 0,0 1 1 0 0,0-1-1 0 0,0 0 0 0 0,1 0 1 0 0,-1 1-1 0 0,0-1 1 0 0,0 0-1 0 0,1 0 0 0 0,-1 0 1 0 0,1 1-1 0 0,-1-1 1 0 0,1 0-1 0 0,-1 0 1 0 0,1 0-1 0 0,0 0 0 0 0,-1 0 1 0 0,1 0-1 0 0,0 0 1 0 0,0 0-1 0 0,0 0 0 0 0,0-1 1 0 0,0 1-1 0 0,0 0 1 0 0,0 0-1 0 0,0-1 0 0 0,0 1 1 0 0,0-1-1 0 0,0 1 1 0 0,0-1-1 0 0,0 1 1 0 0,1-1-1 0 0,-1 0 0 0 0,0 1 1 0 0,0-1-1 0 0,1 0 1 0 0,-1 0-1 0 0,0 0 0 0 0,0 0 1 0 0,1 0-1 0 0,-1 0 1 0 0,0-1-1 0 0,1 1-109 0 0,77 5 345 0 0,-69-4 46 0 0,34-1-210 0 0,0-2 1 0 0,0-2 0 0 0,0-1 0 0 0,-1-3 0 0 0,1-1 0 0 0,-2-2-1 0 0,3-3-181 0 0,27-32-306 0 0,-72 44 238 0 0,-39-19 324 0 0,29 17-207 0 0,-1 0-1 0 0,0 2 0 0 0,0-1 0 0 0,0 1 1 0 0,-1 1-1 0 0,1 0 0 0 0,0 0 0 0 0,-1 2 0 0 0,1-1 1 0 0,-1 1-1 0 0,1 1 0 0 0,0 0 0 0 0,0 0 0 0 0,0 1 1 0 0,0 1-1 0 0,0 0 0 0 0,1 0 0 0 0,0 1 1 0 0,0 0-1 0 0,0 1 0 0 0,0 0 0 0 0,1 1 0 0 0,0 0 1 0 0,0 0-1 0 0,1 1 0 0 0,0 0 0 0 0,0 1 1 0 0,1-1-1 0 0,0 1 0 0 0,1 1 0 0 0,0-1 0 0 0,0 1 1 0 0,1 0-1 0 0,0 1 0 0 0,1-1 0 0 0,0 1 1 0 0,1 0-1 0 0,0 0 0 0 0,0 0 0 0 0,0 9-48 0 0,8-5-58 0 0,0 0 0 0 0,0 0 0 0 0,1 0 0 0 0,1-1 0 0 0,1 0 0 0 0,0-1 0 0 0,0 1 0 0 0,2-1 0 0 0,-1-1 0 0 0,2 0 0 0 0,-1 0 0 0 0,2-1 0 0 0,-1-1 0 0 0,2 0 0 0 0,-1 0 0 0 0,1-1 0 0 0,1-1 0 0 0,0 0 0 0 0,0-1 0 0 0,0 0 0 0 0,1-1-1 0 0,0-1 1 0 0,6 1 58 0 0,110 19-5509 0 0,-107-25 4245 0 0</inkml:trace>
  <inkml:trace contextRef="#ctx0" brushRef="#br0" timeOffset="292.759">670 411 876 0 0,'-4'18'3135'0'0,"7"13"-2686"0"0,64 230 3093 0 0,-67-260-3481 0 0,0 1-1 0 0,0-1 1 0 0,1 1-1 0 0,-1-1 1 0 0,0 0-1 0 0,1 1 1 0 0,-1-1-1 0 0,1 0 1 0 0,-1 0-1 0 0,1 1 1 0 0,0-1-1 0 0,-1 0 1 0 0,1 0-1 0 0,0 0 1 0 0,0 0-1 0 0,0 0 1 0 0,0 0-1 0 0,0 0 1 0 0,0 0-1 0 0,0 0 1 0 0,0 0-1 0 0,0-1 1 0 0,0 1-1 0 0,1 0 0 0 0,-1-1 1 0 0,0 1-1 0 0,0-1 1 0 0,1 1-1 0 0,-1-1 1 0 0,0 0-1 0 0,1 0 1 0 0,-1 1-1 0 0,0-1 1 0 0,1 0-1 0 0,-1 0 1 0 0,1 0-1 0 0,-1 0 1 0 0,0-1-1 0 0,1 1 1 0 0,-1 0-1 0 0,0 0 1 0 0,1-1-1 0 0,-1 1 1 0 0,0-1-1 0 0,0 1 1 0 0,1-1-1 0 0,-1 0 1 0 0,0 0-1 0 0,0 1 1 0 0,0-1-1 0 0,0 0 1 0 0,0 0-1 0 0,0 0 1 0 0,0 0-1 0 0,0 0 1 0 0,0 0-1 0 0,0 0 1 0 0,-1 0-1 0 0,1-1 1 0 0,0 1-1 0 0,0-1-60 0 0,32-27 48 0 0,-1-2-1 0 0,-1-1 1 0 0,-2-1-1 0 0,-1-2 1 0 0,-2-1-1 0 0,-1-1 1 0 0,-2-1-1 0 0,14-33-47 0 0,-24 34-1902 0 0,-12 35 715 0 0,-14-16-3138 0 0,7 14 2989 0 0,1 1 62 0 0</inkml:trace>
  <inkml:trace contextRef="#ctx0" brushRef="#br0" timeOffset="710.578">1121 570 1044 0 0,'70'-11'1932'0'0,"-50"9"-1461"0"0,0-1 0 0 0,0 0 0 0 0,-1-2 0 0 0,1 0 0 0 0,-1-1 0 0 0,0-1 0 0 0,0-1 0 0 0,-1-1 0 0 0,11-7-471 0 0,-29 14 42 0 0,0 1 0 0 0,-1-1-1 0 0,1 0 1 0 0,-1 0-1 0 0,1 0 1 0 0,-1 1-1 0 0,0-1 1 0 0,1 0 0 0 0,-1 1-1 0 0,0-1 1 0 0,0 1-1 0 0,-1-1 1 0 0,1 1 0 0 0,0-1-1 0 0,0 1 1 0 0,-1 0-1 0 0,1 0 1 0 0,-1-1-1 0 0,1 1 1 0 0,-1 0 0 0 0,1 0-1 0 0,-1 1 1 0 0,0-1-1 0 0,1 0 1 0 0,-1 0 0 0 0,0 1-1 0 0,0-1 1 0 0,1 1-1 0 0,-1 0 1 0 0,0-1 0 0 0,0 1-1 0 0,0 0 1 0 0,0 0-1 0 0,1 0 1 0 0,-1 0-1 0 0,0 0 1 0 0,0 1 0 0 0,0-1-1 0 0,0 1 1 0 0,0 0-42 0 0,-9-4 58 0 0,1 1 0 0 0,0 1 0 0 0,0 0 0 0 0,-1 0 0 0 0,1 1 0 0 0,0 1 0 0 0,-1-1 0 0 0,1 2 0 0 0,0-1 0 0 0,0 2 0 0 0,-1-1 0 0 0,2 1 0 0 0,-1 1 0 0 0,0-1 0 0 0,1 2 0 0 0,-1-1 1 0 0,1 2-1 0 0,1-1 0 0 0,-1 1 0 0 0,1 0 0 0 0,0 1 0 0 0,0 0 0 0 0,1 0 0 0 0,0 1 0 0 0,0 0 0 0 0,0 0 0 0 0,1 0 0 0 0,1 1 0 0 0,-1 0 0 0 0,2 0 0 0 0,-1 0 0 0 0,1 1 0 0 0,0 0 0 0 0,1-1 0 0 0,0 1 0 0 0,0 9-58 0 0,6-8-29 0 0,2 0-1 0 0,-1 0 0 0 0,2 0 0 0 0,-1 0 0 0 0,2-1 0 0 0,-1 0 1 0 0,1 0-1 0 0,1-1 0 0 0,0 0 0 0 0,0 0 0 0 0,1-1 1 0 0,0 0-1 0 0,0 0 0 0 0,1-1 0 0 0,0 0 0 0 0,0-1 0 0 0,0 0 1 0 0,1-1-1 0 0,0 0 0 0 0,0 0 0 0 0,1-1 0 0 0,-1-1 1 0 0,1 0-1 0 0,0-1 0 0 0,11 2 30 0 0,-15-3-351 0 0,-1 1 0 0 0,1-2 0 0 0,0 1 0 0 0,-1-1 0 0 0,1 0 0 0 0,0 0 0 0 0,-1-1 0 0 0,1 0 0 0 0,0 0 0 0 0,-1-1 0 0 0,1 0 0 0 0,-1 0 0 0 0,0-1 0 0 0,0 0 0 0 0,0 0 0 0 0,0-1 0 0 0,0 0 0 0 0,-1 0 0 0 0,1-1 0 0 0,-1 1 0 0 0,0-1 0 0 0,0-2 351 0 0,11-12-1245 0 0</inkml:trace>
  <inkml:trace contextRef="#ctx0" brushRef="#br0" timeOffset="1132.53">1486 521 1348 0 0,'33'48'3368'0'0,"38"154"-167"0"0,-62-252-619 0 0,62-105-2112 0 0,-24 87-423 0 0,-46 68-35 0 0,-1 0-12 0 0,18 113 5 0 0,-19-110-21 0 0,1 0 0 0 0,0 0 1 0 0,0 1-1 0 0,1-1 0 0 0,-1 0 0 0 0,1 0 0 0 0,-1 0 0 0 0,1 0 1 0 0,0 0-1 0 0,0 0 0 0 0,0 0 0 0 0,1 0 0 0 0,-1 0 1 0 0,1 0-1 0 0,0-1 0 0 0,-1 1 0 0 0,1 0 0 0 0,0-1 0 0 0,1 0 1 0 0,-1 1-1 0 0,0-1 0 0 0,1 0 0 0 0,-1 0 0 0 0,1 0 1 0 0,-1-1-1 0 0,1 1 0 0 0,0 0 0 0 0,0-1 0 0 0,0 0 0 0 0,0 0 1 0 0,0 0-1 0 0,0 0 0 0 0,0 0 0 0 0,0-1 0 0 0,0 1 0 0 0,1-1 1 0 0,-1 0-1 0 0,0 0 0 0 0,0 0 0 0 0,0 0 0 0 0,1-1 1 0 0,-1 1-1 0 0,0-1 0 0 0,2 0 16 0 0,10-6-424 0 0,-1 0 0 0 0,1 0 0 0 0,-1-2 0 0 0,-1 0 0 0 0,0 0 0 0 0,0-1 0 0 0,-1-1 0 0 0,0 0 0 0 0,0 0 0 0 0,-2-1 0 0 0,1-1-1 0 0,-2 0 1 0 0,1 0 0 0 0,-2-1 0 0 0,0 0 0 0 0,-1 0 0 0 0,6-16 424 0 0,6-8-1216 0 0</inkml:trace>
  <inkml:trace contextRef="#ctx0" brushRef="#br0" timeOffset="1504.822">2123 267 1856 0 0,'24'-71'1203'0'0,"22"-124"3909"0"0,-69 216-3989 0 0,8 8-993 0 0,1 1 0 0 0,1 0 1 0 0,2 1-1 0 0,1 1 1 0 0,2-1-1 0 0,1 1 1 0 0,-3 33-131 0 0,7-30 122 0 0,2 1-1 0 0,1 0 1 0 0,2-1-1 0 0,1 1 1 0 0,2-1-1 0 0,5 19-121 0 0,10 15 850 0 0,25-77-87 0 0,57-59-829 0 0,-91 57 36 0 0,1 1 0 0 0,0 0 0 0 0,1 0 0 0 0,0 1 0 0 0,0 1 0 0 0,1 0 0 0 0,0 1 0 0 0,0 0 0 0 0,0 1 0 0 0,1 1 0 0 0,0 0 0 0 0,-1 1 0 0 0,1 1 0 0 0,10-1 30 0 0,-18 6-8 0 0,0-1-1 0 0,-1 2 1 0 0,1-1-1 0 0,-1 0 1 0 0,1 1 0 0 0,-1 1-1 0 0,0-1 1 0 0,0 1-1 0 0,-1 0 1 0 0,0 0-1 0 0,0 0 1 0 0,0 1 0 0 0,0 0-1 0 0,-1 0 1 0 0,0 0-1 0 0,0 0 1 0 0,0 1-1 0 0,-1-1 1 0 0,0 1 0 0 0,-1 0-1 0 0,1 0 1 0 0,-1 0-1 0 0,-1 0 1 0 0,1 1 0 0 0,-1-1-1 0 0,0 0 1 0 0,-1 1-1 0 0,0-1 1 0 0,0 1-1 0 0,-1 3 9 0 0,1-7-30 0 0,0 0 0 0 0,0 1 0 0 0,-1-1-1 0 0,0 1 1 0 0,0-1 0 0 0,0 0-1 0 0,0 0 1 0 0,-1 1 0 0 0,1-1 0 0 0,-1 0-1 0 0,0 0 1 0 0,0-1 0 0 0,-1 1 0 0 0,1 0-1 0 0,-1-1 1 0 0,0 1 0 0 0,0-1-1 0 0,0 0 1 0 0,0 0 0 0 0,-1 0 0 0 0,1 0-1 0 0,-1-1 31 0 0,-2 2-348 0 0,0-1 1 0 0,0 0-1 0 0,0 0 0 0 0,-1 0 0 0 0,1-1 0 0 0,-1 0 0 0 0,1-1 0 0 0,-1 1 1 0 0,0-1-1 0 0,0-1 0 0 0,0 1 0 0 0,0-1 0 0 0,1 0 0 0 0,-1-1 0 0 0,0 1 0 0 0,0-2 1 0 0,0 1-1 0 0,1-1 0 0 0,-1 1 0 0 0,-4-3 348 0 0,-18-9-1251 0 0,6 1 39 0 0</inkml:trace>
  <inkml:trace contextRef="#ctx0" brushRef="#br0" timeOffset="1923.826">1910 276 1132 0 0,'-5'3'1532'0'0,"2"-1"-284"0"0,0-2-264 0 0,1-2-183 0 0,4 2-161 0 0,4 0-104 0 0,2-1-176 0 0,16 1-196 0 0,-11 0-232 0 0,11 0 8 0 0,5 0-524 0 0,38-14-773 0 0,-28 11-11 0 0,-4-3 52 0 0,0 2-88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8:42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1616 0 0,'3'-15'2089'0'0,"30"-16"-674"0"0,-41 158 217 0 0,23 120-727 0 0,42 74 95 0 0,-48-229-1346 0 0,-10-91 219 0 0,0 0 0 0 0,0 0 0 0 0,0 0-1 0 0,-1 0 1 0 0,1 0 0 0 0,0 0 0 0 0,-1-1-1 0 0,1 1 1 0 0,-1 0 0 0 0,1-1 0 0 0,-1 0 0 0 0,1 1-1 0 0,-1-1 1 0 0,1 0 0 0 0,-1 1 0 0 0,1-1-1 0 0,-1 0 1 0 0,1 0 0 0 0,-1 0 0 0 0,0 0-1 0 0,1-1 1 0 0,-1 1 0 0 0,1 0 0 0 0,-1-1-1 0 0,1 1 1 0 0,-1-1 0 0 0,1 1 0 0 0,-1-1-1 0 0,1 0 1 0 0,0 0 0 0 0,-1 0 0 0 0,1 1-1 0 0,0-1 1 0 0,0 0 0 0 0,0 0 0 0 0,0-1-1 0 0,0 1 1 0 0,0 0 0 0 0,0 0 0 0 0,0-1-1 0 0,0 1 1 0 0,0 0 0 0 0,0-1 0 0 0,1 1-1 0 0,-1 0 1 0 0,1-1 127 0 0,-21-20-1470 0 0</inkml:trace>
  <inkml:trace contextRef="#ctx0" brushRef="#br0" timeOffset="218.033">7 43 1268 0 0,'8'-6'160'0'0,"0"1"0"0"0,0 0-1 0 0,0 1 1 0 0,1 0 0 0 0,0 1-1 0 0,0-1 1 0 0,0 1 0 0 0,0 1 0 0 0,0 0-1 0 0,0 0 1 0 0,1 1 0 0 0,-1 0-1 0 0,1 1 1 0 0,-1 0 0 0 0,1 0 0 0 0,-1 1-1 0 0,1 1 1 0 0,3 0-160 0 0,-5 0 55 0 0,0 1 0 0 0,0 0-1 0 0,-1 1 1 0 0,1 0 0 0 0,-1 0 0 0 0,1 1-1 0 0,-1-1 1 0 0,-1 2 0 0 0,1-1 0 0 0,-1 1-1 0 0,0 0 1 0 0,0 0 0 0 0,0 0-1 0 0,-1 1 1 0 0,0 0 0 0 0,-1 0 0 0 0,1 1-1 0 0,-1-1 1 0 0,-1 1 0 0 0,1 0 0 0 0,-1 0-1 0 0,-1 0 1 0 0,1 0 0 0 0,-2 0 0 0 0,1 1-1 0 0,-1-1 1 0 0,0 8-55 0 0,-2 2 49 0 0,-1 0 0 0 0,-1-1-1 0 0,-1 0 1 0 0,0 1 0 0 0,-2-2-1 0 0,0 1 1 0 0,0 0 0 0 0,-2-1 0 0 0,0 0-1 0 0,-1-1 1 0 0,0 0 0 0 0,-1 0-1 0 0,-1-1 1 0 0,0-1 0 0 0,-1 1 0 0 0,-9 6-49 0 0,-94 42-3710 0 0,85-58 2487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3:1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12 1368 0 0,'8'31'3573'0'0,"-9"26"-2516"0"0,-1-27-580 0 0,-11 189 1703 0 0,31 17-1029 0 0,-17-213-1025 0 0,0-8-46 0 0,0 0 0 0 0,0 0 0 0 0,-2 0 0 0 0,0 0 0 0 0,0 0 0 0 0,-2 0 0 0 0,0-1 0 0 0,0 1 0 0 0,-1-1 0 0 0,-1 0 0 0 0,-1 0 0 0 0,-4 9-80 0 0,8-23-7 0 0,0-1-1 0 0,0 0 0 0 0,0-1 0 0 0,1 1 0 0 0,-1 0 0 0 0,0 0 1 0 0,1-1-1 0 0,-1 1 0 0 0,1-1 0 0 0,-1 1 0 0 0,1-1 1 0 0,0 0-1 0 0,0 1 0 0 0,0-1 0 0 0,0 0 0 0 0,0 0 1 0 0,0 0-1 0 0,0 0 0 0 0,1 0 0 0 0,-1 0 0 0 0,1 0 0 0 0,-1 0 1 0 0,1 0-1 0 0,0 0 0 0 0,0 0 0 0 0,0 0 0 0 0,0 0 1 0 0,0 0-1 0 0,0 0 0 0 0,0 0 0 0 0,1 0 0 0 0,0-2 8 0 0,-2-8-16 0 0,1 0-1 0 0,0 0 0 0 0,1 0 1 0 0,0 0-1 0 0,1 0 0 0 0,1 0 0 0 0,-1 0 1 0 0,2 1-1 0 0,0-1 0 0 0,0 1 1 0 0,1 0-1 0 0,1 0 0 0 0,-1 0 1 0 0,2 1-1 0 0,0 0 0 0 0,0 0 1 0 0,0 1-1 0 0,1-1 0 0 0,1 2 1 0 0,0-1-1 0 0,0 1 0 0 0,0 1 0 0 0,1 0 1 0 0,0 0-1 0 0,1 1 0 0 0,-1 0 1 0 0,1 1-1 0 0,0 0 0 0 0,1 0 1 0 0,-1 1-1 0 0,1 1 0 0 0,0 0 1 0 0,10-1 16 0 0,-13 7 8 0 0,0 0 0 0 0,0 1 0 0 0,0 0 0 0 0,-1 0 0 0 0,1 1 0 0 0,-1 0 0 0 0,-1 1 0 0 0,1-1 0 0 0,-1 2 0 0 0,0-1 0 0 0,0 1 0 0 0,0 0 1 0 0,-1 0-1 0 0,-1 1 0 0 0,1-1 0 0 0,-1 1 0 0 0,0 1 0 0 0,-1-1 0 0 0,1 2-8 0 0,2 3 66 0 0,-1 0 1 0 0,-1 1-1 0 0,1-1 0 0 0,-2 1 0 0 0,0 1 1 0 0,-1-1-1 0 0,0 0 0 0 0,-1 1 1 0 0,-1 0-1 0 0,0-1 0 0 0,-1 2-66 0 0,0-15-49 0 0,-1 0-1 0 0,1 0 0 0 0,0 0 0 0 0,0 0 0 0 0,0 1 0 0 0,-1-1 1 0 0,1 0-1 0 0,-1 0 0 0 0,1 0 0 0 0,-1 0 0 0 0,1 0 0 0 0,-1 0 1 0 0,0 0-1 0 0,1-1 0 0 0,-1 1 0 0 0,0 0 0 0 0,0 0 1 0 0,1 0-1 0 0,-1-1 0 0 0,0 1 0 0 0,0 0 0 0 0,0-1 0 0 0,0 1 1 0 0,0-1-1 0 0,0 1 0 0 0,0-1 0 0 0,0 1 0 0 0,0-1 0 0 0,0 0 1 0 0,-1 0-1 0 0,1 1 0 0 0,0-1 0 0 0,0 0 0 0 0,0 0 1 0 0,0 0-1 0 0,0 0 0 0 0,0 0 0 0 0,-1-1 0 0 0,1 1 0 0 0,0 0 1 0 0,0 0-1 0 0,0-1 0 0 0,0 1 0 0 0,0-1 0 0 0,0 1 0 0 0,0-1 1 0 0,0 1-1 0 0,0-1 0 0 0,0 1 0 0 0,0-1 0 0 0,0 0 1 0 0,1 0-1 0 0,-1 1 0 0 0,0-1 0 0 0,0 0 0 0 0,1 0 0 0 0,-1 0 1 0 0,0 0-1 0 0,1 0 0 0 0,-1 0 0 0 0,1 0 0 0 0,-1 0 1 0 0,1 0-1 0 0,0 0 0 0 0,-1 0 0 0 0,1-1 50 0 0,-38-81-4076 0 0,32 49 2838 0 0</inkml:trace>
  <inkml:trace contextRef="#ctx0" brushRef="#br0" timeOffset="261.977">441 48 3292 0 0,'-2'-1'836'0'0,"-1"-2"-320"0"0,1 0-312 0 0,2 3-20 0 0,3 0-600 0 0,-1 0-388 0 0,1-3 44 0 0,-1 0 44 0 0,4 0-508 0 0</inkml:trace>
  <inkml:trace contextRef="#ctx0" brushRef="#br0" timeOffset="495.38">756 0 1616 0 0,'9'102'3182'0'0,"-5"-46"-2693"0"0,66 494 3530 0 0,-70-549-4139 0 0,0 1 0 0 0,1 0 1 0 0,-1-1-1 0 0,0 1 0 0 0,0 0 1 0 0,0 0-1 0 0,0-1 0 0 0,0 1 1 0 0,0 0-1 0 0,0-1 1 0 0,-1 1-1 0 0,1 0 0 0 0,-1-1 1 0 0,1 1-1 0 0,-1-1 0 0 0,0 1 1 0 0,1 0-1 0 0,-1-1 0 0 0,0 0 1 0 0,0 1-1 0 0,0-1 1 0 0,0 1-1 0 0,0-1 0 0 0,0 0 1 0 0,-1 0-1 0 0,1 0 0 0 0,0 0 1 0 0,-1 0-1 0 0,1 0 0 0 0,-1 0 1 0 0,1 0-1 0 0,-1 0 1 0 0,1-1-1 0 0,-1 1 0 0 0,1-1 1 0 0,-1 1-1 0 0,0-1 0 0 0,1 1 1 0 0,-1-1-1 0 0,0 0 0 0 0,1 0 1 0 0,-1 0-1 0 0,0 0 1 0 0,1 0-1 0 0,-1 0 0 0 0,0 0 1 0 0,1-1-1 0 0,-1 1 0 0 0,0-1 1 0 0,1 1-1 0 0,-1-1 0 0 0,1 0 1 0 0,-1 1-1 0 0,1-1 1 0 0,-1 0-1 0 0,1 0 0 0 0,-1 0 120 0 0,-19-8-1126 0 0</inkml:trace>
  <inkml:trace contextRef="#ctx0" brushRef="#br0" timeOffset="929.246">620 576 1768 0 0,'19'-31'4502'0'0,"45"-2"-3662"0"0,-61 32-675 0 0,15-7 20 0 0,363-125 1828 0 0,-382 183-1816 0 0,-34 58 674 0 0,39-104-833 0 0,-1-1-1 0 0,0 0 1 0 0,1 0 0 0 0,-1 0-1 0 0,1 0 1 0 0,0 0 0 0 0,0-1 0 0 0,0 0-1 0 0,0 0 1 0 0,0 0 0 0 0,0 0-1 0 0,1-1 1 0 0,-1 0 0 0 0,1 1-1 0 0,-1-2 1 0 0,1 1 0 0 0,-1 0-1 0 0,1-1 1 0 0,0 0 0 0 0,-1 0 0 0 0,1 0-1 0 0,0-1 1 0 0,-1 0 0 0 0,3 0-38 0 0,-4 1 36 0 0,19-3-12 0 0,0 0 1 0 0,0-1 0 0 0,-1-2-1 0 0,0 0 1 0 0,0-1-1 0 0,-1-1 1 0 0,0-1 0 0 0,0-1-1 0 0,-1 0 1 0 0,0-2 0 0 0,-1 0-1 0 0,0-1 1 0 0,-1-1-1 0 0,4-5-24 0 0,-10 8 32 0 0,-11 11-28 0 0,0 0 0 0 0,0 1 1 0 0,0-1-1 0 0,0 0 0 0 0,1 1 0 0 0,-1-1 1 0 0,0 0-1 0 0,0 1 0 0 0,0-1 1 0 0,1 0-1 0 0,-1 0 0 0 0,0 1 1 0 0,0-1-1 0 0,1 0 0 0 0,-1 0 1 0 0,0 1-1 0 0,1-1 0 0 0,-1 0 0 0 0,0 0 1 0 0,1 0-1 0 0,-1 0 0 0 0,0 1 1 0 0,1-1-1 0 0,-1 0 0 0 0,0 0 1 0 0,1 0-1 0 0,-1 0 0 0 0,0 0 0 0 0,1 0 1 0 0,-1 0-1 0 0,1 0 0 0 0,-1 0 1 0 0,0 0-1 0 0,1 0 0 0 0,-1 0 1 0 0,0-1-1 0 0,1 1 0 0 0,-1 0 0 0 0,0 0 1 0 0,1 0-1 0 0,-1 0 0 0 0,0 0 1 0 0,1-1-1 0 0,-1 1 0 0 0,0 0 1 0 0,0 0-1 0 0,1-1 0 0 0,-1 1 1 0 0,0 0-1 0 0,0 0 0 0 0,1-1-4 0 0,-1 63 117 0 0,-3 0 1 0 0,-2 0-1 0 0,-3 0 0 0 0,-2-1 0 0 0,-17 51-117 0 0,24-99-7 0 0,-1 0-1 0 0,0-1 1 0 0,-1 1-1 0 0,-1-1 1 0 0,0 0-1 0 0,0-1 1 0 0,-1 1-1 0 0,-1-1 1 0 0,0-1-1 0 0,0 1 1 0 0,-1-1-1 0 0,-1-1 1 0 0,1 0-1 0 0,-1 0 1 0 0,-1-1-1 0 0,0 0 1 0 0,0-1-1 0 0,0 0 1 0 0,-1-1-1 0 0,0 0 1 0 0,-1-1-1 0 0,1 0 0 0 0,-2 0 8 0 0,10-4-77 0 0,0-1-1 0 0,0 1 1 0 0,0-1-1 0 0,0 1 0 0 0,0-1 1 0 0,0 0-1 0 0,0-1 1 0 0,0 1-1 0 0,0-1 0 0 0,1 0 1 0 0,-1 0-1 0 0,0 0 1 0 0,0 0-1 0 0,0-1 1 0 0,1 1-1 0 0,-1-1 0 0 0,1 0 1 0 0,-1 0-1 0 0,1 0 1 0 0,0-1-1 0 0,0 1 0 0 0,0-1 1 0 0,0 1-1 0 0,0-1 1 0 0,1 0-1 0 0,-1 0 0 0 0,1-1 1 0 0,0 1-1 0 0,0 0 1 0 0,0-1-1 0 0,0 1 0 0 0,1-1 1 0 0,-1 0-1 0 0,1 0 1 0 0,0 1-1 0 0,-1-3 78 0 0,6-134-4213 0 0,45 51 1723 0 0,-14 48 1332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3:1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3 245 1956 0 0,'-2'36'5299'0'0,"2"83"-2858"0"0,133 720 2472 0 0,-131-798-5556 0 0,-2-38 58 0 0,-12-3-3465 0 0,-43-150-2346 0 0,40 104 5357 0 0</inkml:trace>
  <inkml:trace contextRef="#ctx0" brushRef="#br0" timeOffset="261.593">33 353 1908 0 0,'5'-5'254'0'0,"0"0"1"0"0,1 0-1 0 0,0 1 0 0 0,-1 0 0 0 0,1 0 0 0 0,1 0 0 0 0,-1 0 1 0 0,0 1-1 0 0,1 0 0 0 0,0 1 0 0 0,0-1 0 0 0,0 1 0 0 0,0 1 1 0 0,0-1-1 0 0,0 1 0 0 0,0 0 0 0 0,0 1 0 0 0,1 0 0 0 0,-1 0 1 0 0,0 0-1 0 0,0 1 0 0 0,1 0-254 0 0,7 1 112 0 0,-1 1 1 0 0,1 0-1 0 0,-1 1 1 0 0,0 0-1 0 0,0 1 1 0 0,0 1-1 0 0,-1 0 0 0 0,0 1 1 0 0,0 0-1 0 0,-1 1 1 0 0,0 1-1 0 0,0 0 0 0 0,-1 0 1 0 0,0 1-1 0 0,0 1 1 0 0,-1 0-1 0 0,-1 0 1 0 0,0 1-1 0 0,0 0 0 0 0,-2 0 1 0 0,1 1-1 0 0,-1 0 1 0 0,-1 0-1 0 0,-1 1 0 0 0,1 0 1 0 0,-2 0-1 0 0,0 0 1 0 0,-1 1-1 0 0,-1-1 1 0 0,0 1-1 0 0,0 6-112 0 0,-2-15-9 0 0,0-1 0 0 0,0 1 0 0 0,-1-1-1 0 0,0 1 1 0 0,0-1 0 0 0,-1 1 0 0 0,1-1 0 0 0,-1 0 0 0 0,0 1-1 0 0,0-1 1 0 0,-1 0 0 0 0,0-1 0 0 0,0 1 0 0 0,0 0 0 0 0,0-1-1 0 0,-1 1 1 0 0,1-1 0 0 0,-1 0 0 0 0,0 0 0 0 0,-1-1 0 0 0,1 1 0 0 0,-1-1-1 0 0,1 0 1 0 0,-1 0 0 0 0,0-1 0 0 0,0 1 0 0 0,0-1 0 0 0,0 0-1 0 0,-1 0 1 0 0,1-1 0 0 0,0 0 0 0 0,-1 0 0 0 0,1 0 0 0 0,-2 0 9 0 0,1-3-156 0 0,0 1 0 0 0,1-1 0 0 0,-1-1 0 0 0,1 1 0 0 0,-1-1 0 0 0,1 0 0 0 0,0 0 0 0 0,0 0 0 0 0,0-1 0 0 0,1 0 0 0 0,-1 0 0 0 0,1 0 0 0 0,0 0 0 0 0,0-1 0 0 0,0 1 0 0 0,1-1 0 0 0,0 0 0 0 0,-1-1 0 0 0,2 1 0 0 0,-1 0 0 0 0,1-1 1 0 0,0 1-1 0 0,0-1 0 0 0,0 0 0 0 0,0-5 156 0 0,-3-72-3915 0 0,17 43 2611 0 0</inkml:trace>
  <inkml:trace contextRef="#ctx0" brushRef="#br0" timeOffset="524.633">491 331 1372 0 0,'57'-18'3022'0'0,"-55"18"-2521"0"0,20 19 440 0 0,33 109 1543 0 0,-46-91-1940 0 0,1 36 1314 0 0,-10-72-1499 0 0,0-1 135 0 0,0 0-37 0 0,-1 9 288 0 0,1-19-139 0 0,5-26-676 0 0,1 1 1 0 0,1-1-1 0 0,2 1 0 0 0,2 1 0 0 0,1 0 1 0 0,2 1-1 0 0,1 0 0 0 0,15-22 70 0 0,-30 54-33 0 0,34-47-2704 0 0,10 15-4837 0 0,-40 33 6321 0 0</inkml:trace>
  <inkml:trace contextRef="#ctx0" brushRef="#br0" timeOffset="1286.254">1291 343 1440 0 0,'-1'-3'171'0'0,"-1"1"-1"0"0,1-1 1 0 0,-1 1 0 0 0,0 0-1 0 0,0 0 1 0 0,0 0-1 0 0,0 0 1 0 0,0 0 0 0 0,0 0-1 0 0,0 0 1 0 0,-1 1-1 0 0,1-1 1 0 0,0 1 0 0 0,-1-1-1 0 0,0 1 1 0 0,1 0-1 0 0,-1 0 1 0 0,0 0 0 0 0,1 1-1 0 0,-1-1 1 0 0,0 1-1 0 0,0-1 1 0 0,0 1 0 0 0,1 0-1 0 0,-3 0-170 0 0,-9-1 194 0 0,0 0-1 0 0,1 0 0 0 0,-1 2 0 0 0,0-1 1 0 0,1 2-1 0 0,-1 0 0 0 0,1 0 1 0 0,0 2-1 0 0,-1-1 0 0 0,1 2 1 0 0,1 0-1 0 0,-1 0 0 0 0,1 1 1 0 0,0 1-1 0 0,0 0 0 0 0,1 0 1 0 0,0 1-1 0 0,0 1 0 0 0,1 0 1 0 0,0 0-1 0 0,0 1 0 0 0,1 0 1 0 0,1 1-1 0 0,-7 9-193 0 0,14-18 32 0 0,0-1 1 0 0,-1 1-1 0 0,1 0 1 0 0,0 0-1 0 0,0 0 1 0 0,-1 0-1 0 0,2 0 1 0 0,-1 0-1 0 0,0 0 1 0 0,0 0-1 0 0,1 0 1 0 0,-1 1-1 0 0,1-1 1 0 0,-1 0-1 0 0,1 0 1 0 0,0 0-1 0 0,0 1 0 0 0,0-1 1 0 0,0 0-1 0 0,1 0 1 0 0,-1 1-1 0 0,0-1 1 0 0,1 0-1 0 0,0 0 1 0 0,-1 0-1 0 0,1 0 1 0 0,0 0-1 0 0,0 0 1 0 0,0 0-1 0 0,1 0 1 0 0,-1 0-1 0 0,0 0 1 0 0,1-1-1 0 0,-1 1 1 0 0,1 0-1 0 0,-1-1 0 0 0,1 1 1 0 0,0-1-1 0 0,0 0 1 0 0,0 1-1 0 0,0-1 1 0 0,1 0-33 0 0,104 17 408 0 0,91-77-1697 0 0,-190 56 1160 0 0,-1-1 0 0 0,0 0 1 0 0,-1 0-1 0 0,1-1 0 0 0,-1 1 1 0 0,0-2-1 0 0,0 1 0 0 0,0 0 1 0 0,-1-1-1 0 0,0 0 0 0 0,0-1 1 0 0,0 1-1 0 0,-1-1 1 0 0,0 0-1 0 0,0 0 0 0 0,-1 0 1 0 0,0 0-1 0 0,0-1 0 0 0,-1 1 1 0 0,1-1-1 0 0,-2 0 0 0 0,1 0 1 0 0,-1 0-1 0 0,-1 1 0 0 0,1-4 129 0 0,-67-141 4 0 0,29 46 1861 0 0,47 292-282 0 0,22 135-236 0 0,7-353-202 0 0,-31 17-1161 0 0,0 1-1 0 0,2 0 1 0 0,0 1 0 0 0,0-1-1 0 0,1 2 1 0 0,1 0-1 0 0,0 0 1 0 0,1 1-1 0 0,0 1 1 0 0,0 0 0 0 0,1 1-1 0 0,0 0 1 0 0,1 1-1 0 0,0 1 1 0 0,0 0-1 0 0,1 1 1 0 0,0 1 0 0 0,0 0-1 0 0,0 1 1 0 0,1 1-1 0 0,-1 0 1 0 0,10 1 16 0 0,-20 2-9 0 0,1 1 1 0 0,-1 0-1 0 0,0 0 1 0 0,1 0-1 0 0,-1 1 1 0 0,0 0-1 0 0,0 1 0 0 0,0-1 1 0 0,-1 1-1 0 0,1 0 1 0 0,0 0-1 0 0,-1 1 1 0 0,0 0-1 0 0,0 0 1 0 0,0 0-1 0 0,0 0 0 0 0,-1 1 1 0 0,1 0-1 0 0,-1 0 1 0 0,-1 0-1 0 0,1 0 1 0 0,-1 1-1 0 0,1-1 1 0 0,-2 1-1 0 0,1 0 1 0 0,-1 0-1 0 0,1 0 0 0 0,-2 0 1 0 0,1 0 8 0 0,-5 1-86 0 0,-1 0 0 0 0,1-1 0 0 0,-1 0 0 0 0,-1 0 0 0 0,1 0 0 0 0,-1 0 0 0 0,0-1 0 0 0,0 0 1 0 0,-1 0-1 0 0,1 0 0 0 0,-1-1 0 0 0,0 0 0 0 0,0 0 0 0 0,-1 0 0 0 0,1-1 0 0 0,-1 1 0 0 0,0-2 0 0 0,0 1 0 0 0,0-1 0 0 0,0 0 1 0 0,0-1-1 0 0,0 1 0 0 0,-7-1 86 0 0,5 0-384 0 0,1 0 0 0 0,-1 0 0 0 0,0-1 0 0 0,0 0 0 0 0,1 0 1 0 0,-1-1-1 0 0,0 0 0 0 0,1-1 0 0 0,-1 0 0 0 0,1-1 0 0 0,0 1 1 0 0,-1-1-1 0 0,1-1 0 0 0,-6-3 384 0 0,-40-23-2464 0 0,30 13 1332 0 0</inkml:trace>
  <inkml:trace contextRef="#ctx0" brushRef="#br0" timeOffset="2341.7">2043 376 2544 0 0,'0'0'738'0'0,"13"0"387"0"0,-10-3 5018 0 0,18-36-5371 0 0,-34-10-514 0 0,12 42-253 0 0,-6-24 196 0 0,-3 49-112 0 0,-1 180 260 0 0,-5-162-1606 0 0,-11-47-2557 0 0,-45-96-875 0 0,61 79 3273 0 0</inkml:trace>
  <inkml:trace contextRef="#ctx0" brushRef="#br0" timeOffset="2515.109">1985 44 1468 0 0,'0'-6'1348'0'0,"-1"-1"-272"0"0,1 1-380 0 0,0 0-320 0 0,0 3-36 0 0,0 0-664 0 0,0 0-160 0 0,1 0-564 0 0,1 0-104 0 0,-2 0-128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2:20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8195 1269 1228 0 0,'34'-4'4136'0'0,"16"-32"-3633"0"0,-46 32-177 0 0,26-26-123 0 0,-1-1 1 0 0,-2-1 0 0 0,-1-2 0 0 0,-1-1 0 0 0,-2-1-1 0 0,-2-1 1 0 0,-1 0 0 0 0,-2-2 0 0 0,-2 0 0 0 0,-1-1-1 0 0,-2 0 1 0 0,3-23-204 0 0,1-67 415 0 0,-17 130-415 0 0,0-1 0 0 0,0 0-1 0 0,0 0 1 0 0,0 1 0 0 0,0-1 0 0 0,0 0 0 0 0,0 0 0 0 0,0 1-1 0 0,-1-1 1 0 0,1 0 0 0 0,0 0 0 0 0,0 1 0 0 0,-1-1 0 0 0,1 0-1 0 0,-1 1 1 0 0,1-1 0 0 0,0 1 0 0 0,-1-1 0 0 0,1 0 0 0 0,-1 1-1 0 0,0-1 1 0 0,1 1 0 0 0,-1-1 0 0 0,1 1 0 0 0,-1 0 0 0 0,0-1-1 0 0,1 1 1 0 0,-1 0 0 0 0,0-1 0 0 0,1 1 0 0 0,-1 0 0 0 0,0 0 0 0 0,0-1-1 0 0,1 1 1 0 0,-1 0 0 0 0,0 0 0 0 0,0 0 0 0 0,1 0 0 0 0,-1 0-1 0 0,0 0 1 0 0,0 0 0 0 0,1 0 0 0 0,-1 1 0 0 0,0-1 0 0 0,0 0-1 0 0,1 0 1 0 0,-1 1 0 0 0,0-1 0 0 0,1 0 0 0 0,-1 1 0 0 0,0-1-1 0 0,1 0 1 0 0,-1 1 0 0 0,1-1 0 0 0,-1 1 0 0 0,0-1 0 0 0,1 1-1 0 0,-1 0 1 0 0,1-1 0 0 0,0 1 0 0 0,-1-1 0 0 0,1 1 0 0 0,-1 0 0 0 0,-37 34 41 0 0,27-15-3 0 0,2 1-1 0 0,1 0 1 0 0,0 0-1 0 0,2 1 1 0 0,0 0-1 0 0,1 0 1 0 0,2 0-1 0 0,0 1 1 0 0,1 0-1 0 0,2-1 1 0 0,0 1-1 0 0,3 13-37 0 0,-3-16 94 0 0,0-8-59 0 0,1 0-1 0 0,0 1 1 0 0,1-1-1 0 0,0 0 1 0 0,1 0 0 0 0,0-1-1 0 0,1 1 1 0 0,1-1-1 0 0,-1 1 1 0 0,2-1-1 0 0,0 0 1 0 0,0-1-1 0 0,1 0 1 0 0,0 0-1 0 0,1 0 1 0 0,0-1 0 0 0,0 0-1 0 0,1-1 1 0 0,0 1-1 0 0,1-2 1 0 0,-1 1-1 0 0,2-2 1 0 0,-1 1-1 0 0,1-1 1 0 0,0-1 0 0 0,0 0-1 0 0,0 0 1 0 0,1-1-35 0 0,-4-1-35 0 0,0-1 1 0 0,1 1-1 0 0,-1-1 0 0 0,0-1 1 0 0,1 0-1 0 0,-1 0 1 0 0,1-1-1 0 0,0 0 1 0 0,-1 0-1 0 0,1-1 1 0 0,-1 0-1 0 0,1 0 0 0 0,-1-1 1 0 0,0 0-1 0 0,0-1 1 0 0,1 0-1 0 0,-2 0 1 0 0,1-1-1 0 0,0 1 1 0 0,-1-2-1 0 0,1 1 0 0 0,-1-1 1 0 0,-1 0-1 0 0,1-1 1 0 0,-1 0-1 0 0,0 0 1 0 0,0 0-1 0 0,0-1 1 0 0,-1 1-1 0 0,0-1 1 0 0,0-1-1 0 0,-1 1 0 0 0,0-1 1 0 0,1-2 34 0 0,14-60 349 0 0,-19 69-235 0 0,-12-12 234 0 0,-12 37-93 0 0,35-5-3405 0 0,-4-22-1003 0 0,-5-1 2801 0 0</inkml:trace>
  <inkml:trace contextRef="#ctx0" brushRef="#br0" timeOffset="152.486">8829 687 1452 0 0,'-5'-7'1424'0'0,"2"1"-292"0"0,1 1-360 0 0,-1 1-288 0 0,0-2-59 0 0,1 0-818 0 0,2 0-711 0 0,-3-2 60 0 0,1 4 44 0 0,4-4 12 0 0</inkml:trace>
  <inkml:trace contextRef="#ctx0" brushRef="#br0" timeOffset="571.457">8890 497 1100 0 0,'80'272'5112'0'0,"-62"-202"-4666"0"0,-3 1 1 0 0,-4 0-1 0 0,-2 1 0 0 0,-4 0 0 0 0,-3 6-446 0 0,-21-43 467 0 0,11-93-265 0 0,8 44-222 0 0,1-1 0 0 0,0 1 0 0 0,1-1 0 0 0,1 1 0 0 0,0 0-1 0 0,1 0 1 0 0,0 0 0 0 0,1 0 0 0 0,1 1 0 0 0,0 0 0 0 0,1 0 0 0 0,0 1 0 0 0,1-1 0 0 0,1 2-1 0 0,-1-1 1 0 0,2 1 0 0 0,0 0 0 0 0,4-3 20 0 0,-11 13 2 0 0,0 0-1 0 0,-1 0 1 0 0,1-1 0 0 0,0 2 0 0 0,0-1-1 0 0,0 0 1 0 0,0 1 0 0 0,0-1-1 0 0,0 1 1 0 0,0 0 0 0 0,0 0-1 0 0,1 0 1 0 0,-1 0 0 0 0,0 1-1 0 0,0-1 1 0 0,0 1 0 0 0,0 0-1 0 0,0 0 1 0 0,-1 0 0 0 0,1 0-1 0 0,0 0 1 0 0,0 1 0 0 0,-1-1-1 0 0,1 1 1 0 0,-1 0 0 0 0,1 0-1 0 0,-1 0 1 0 0,0 0 0 0 0,1 0 0 0 0,-1 0-1 0 0,0 1 1 0 0,-1-1 0 0 0,1 1-1 0 0,0-1 1 0 0,-1 1 0 0 0,1 0-1 0 0,-1-1 1 0 0,0 1 0 0 0,1 2-2 0 0,36 119 29 0 0,-39-122-131 0 0,1-1 1 0 0,-1 1 0 0 0,0-1 0 0 0,0 0-1 0 0,1 1 1 0 0,-1-1 0 0 0,0 0-1 0 0,0 0 1 0 0,0 0 0 0 0,0 0-1 0 0,0 0 1 0 0,-1 0 0 0 0,1 0-1 0 0,0 0 1 0 0,0 0 0 0 0,-1 0-1 0 0,1 0 1 0 0,0-1 0 0 0,-1 1-1 0 0,1-1 1 0 0,-1 1 0 0 0,1-1-1 0 0,-1 0 1 0 0,1 1 0 0 0,-1-1 0 0 0,1 0-1 0 0,-1 0 1 0 0,1 0 0 0 0,-1 0-1 0 0,1 0 1 0 0,-1 0 0 0 0,1-1-1 0 0,-1 1 1 0 0,1 0 0 0 0,-1-1-1 0 0,1 1 1 0 0,-1-1 0 0 0,1 1-1 0 0,0-1 1 0 0,-1 0 0 0 0,1 0-1 0 0,0 0 1 0 0,0 0 0 0 0,-1 0-1 0 0,1 0 1 0 0,0 0 0 0 0,0 0 0 0 0,0 0-1 0 0,0 0 1 0 0,0 0 0 0 0,0-1-1 0 0,1 1 1 0 0,-1 0 0 0 0,0-1-1 0 0,1 1 1 0 0,-1-1 101 0 0,-19-19-1251 0 0</inkml:trace>
  <inkml:trace contextRef="#ctx0" brushRef="#br0" timeOffset="758.067">9122 567 1696 0 0,'0'2'1100'0'0,"-5"-1"-492"0"0,5 1-220 0 0,1 2-40 0 0,3-1-516 0 0,-1 0-276 0 0,2 2-244 0 0,-2-2-188 0 0,3 3 32 0 0</inkml:trace>
  <inkml:trace contextRef="#ctx0" brushRef="#br0" timeOffset="1268.255">9280 1046 1440 0 0,'6'4'199'0'0,"1"0"0"0"0,-1-1 0 0 0,1 0 1 0 0,0 0-1 0 0,0 0 0 0 0,0-1 0 0 0,0 0 0 0 0,1 0 0 0 0,-1-1 0 0 0,0 0 0 0 0,1 0 0 0 0,-1-1 0 0 0,1 0 0 0 0,-1 0 1 0 0,1-1-1 0 0,-1 0 0 0 0,0 0 0 0 0,4-2-199 0 0,7 2 139 0 0,0-1 1 0 0,-1 0-1 0 0,1-2 1 0 0,-1 0-1 0 0,1-1 1 0 0,-1 0-1 0 0,-1-2 1 0 0,1 0-1 0 0,-1-1 1 0 0,0 0-1 0 0,-1-1 0 0 0,0-1 1 0 0,0-1-1 0 0,-1 0 1 0 0,-1-1-1 0 0,1-1-139 0 0,-13 12 5 0 0,0 0 1 0 0,0-1-1 0 0,0 1 0 0 0,-1 0 0 0 0,1-1 0 0 0,-1 1 0 0 0,1 0 0 0 0,-1-1 0 0 0,1 1 1 0 0,-1-1-1 0 0,0 1 0 0 0,1-1 0 0 0,-1 1 0 0 0,0-1 0 0 0,0 1 0 0 0,0-1 0 0 0,0 1 0 0 0,-1-1 1 0 0,1 1-1 0 0,0 0 0 0 0,0-1 0 0 0,-1 1 0 0 0,1-1 0 0 0,-1 1 0 0 0,0 0 0 0 0,1-1 1 0 0,-1 1-1 0 0,0 0 0 0 0,0-1 0 0 0,0 1 0 0 0,0 0 0 0 0,0 0 0 0 0,0 0 0 0 0,0 0 0 0 0,0 0 1 0 0,0 0-1 0 0,0 0 0 0 0,-1 0 0 0 0,1 1 0 0 0,0-1 0 0 0,0 0 0 0 0,-1 1 0 0 0,1-1 1 0 0,-1 1-1 0 0,1-1 0 0 0,-1 1 0 0 0,1 0 0 0 0,-1-1 0 0 0,0 1-5 0 0,-83-6 83 0 0,75 8-52 0 0,-1 0 0 0 0,0 1 1 0 0,1 0-1 0 0,0 1 0 0 0,0 0 1 0 0,0 0-1 0 0,0 1 0 0 0,1 1 0 0 0,0-1 1 0 0,0 1-1 0 0,0 1 0 0 0,1 0 1 0 0,0 0-1 0 0,0 1 0 0 0,0 0 1 0 0,1 0-1 0 0,1 1 0 0 0,-1 0 1 0 0,1 0-1 0 0,1 0 0 0 0,0 1 1 0 0,0 0-1 0 0,1 0 0 0 0,0 0 0 0 0,1 0 1 0 0,-2 9-32 0 0,5-18 156 0 0,38 17 512 0 0,-15-22-589 0 0,-1 0 1 0 0,1-2 0 0 0,-1 0-1 0 0,0-2 1 0 0,-1 0 0 0 0,0-2-1 0 0,0 0 1 0 0,-1-1 0 0 0,0-1-1 0 0,-1-1 1 0 0,0-2-80 0 0,154-77 154 0 0,-170 91-152 0 0,0 0 1 0 0,1 0-1 0 0,-1 0 1 0 0,0 0-1 0 0,0 0 1 0 0,1 1-1 0 0,-1-1 1 0 0,0 1-1 0 0,1 0 0 0 0,-1 0 1 0 0,0 0-1 0 0,1 1 1 0 0,-1-1-1 0 0,0 1 1 0 0,1 0-1 0 0,-1 0 1 0 0,0 0-1 0 0,0 0 0 0 0,0 0 1 0 0,0 1-1 0 0,0 0 1 0 0,0-1-1 0 0,0 1 1 0 0,0 0-1 0 0,-1 0 1 0 0,1 0-1 0 0,-1 1 0 0 0,1-1 1 0 0,-1 1-1 0 0,0-1 1 0 0,0 1-1 0 0,0 0 1 0 0,0 0-1 0 0,-1 0 1 0 0,1 0-1 0 0,-1 0 0 0 0,0 0 1 0 0,0 0-1 0 0,0 0 1 0 0,0 1-1 0 0,0-1-2 0 0,1 7 3 0 0,0 0 0 0 0,0 1-1 0 0,-1-1 1 0 0,0 0-1 0 0,-1 1 1 0 0,0-1 0 0 0,0 0-1 0 0,-1 1 1 0 0,-1-1 0 0 0,0 0-1 0 0,0 0 1 0 0,-3 8-3 0 0,-69 80-872 0 0,62-90 319 0 0,0-1 1 0 0,-1 0-1 0 0,0-1 1 0 0,0 0-1 0 0,-1-1 1 0 0,1-1 0 0 0,-1 0-1 0 0,0 0 1 0 0,0-2-1 0 0,0 1 1 0 0,-9-1 552 0 0,-18 1-1296 0 0</inkml:trace>
  <inkml:trace contextRef="#ctx0" brushRef="#br0" timeOffset="-1410.793">7138 1059 1504 0 0,'-2'0'98'0'0,"1"0"1"0"0,0 0-1 0 0,0 0 0 0 0,0 0 1 0 0,0-1-1 0 0,0 1 0 0 0,0-1 1 0 0,0 1-1 0 0,0 0 1 0 0,0-1-1 0 0,0 0 0 0 0,1 1 1 0 0,-1-1-1 0 0,0 1 0 0 0,0-1 1 0 0,0 0-1 0 0,1 0 0 0 0,-1 0 1 0 0,0 1-1 0 0,1-1 0 0 0,-1 0 1 0 0,1 0-1 0 0,-1 0 0 0 0,1 0 1 0 0,-1 0-1 0 0,1 0 0 0 0,-1 0 1 0 0,1 0-1 0 0,0 0 0 0 0,0 0 1 0 0,0 0-1 0 0,-1 0 0 0 0,1 0 1 0 0,0 0-1 0 0,0 0 0 0 0,0 0 1 0 0,1 0-1 0 0,-1-1 0 0 0,0 1 1 0 0,0 0-1 0 0,1 0 0 0 0,-1 0 1 0 0,0 0-1 0 0,1 0 0 0 0,-1 0 1 0 0,1 1-1 0 0,-1-1 0 0 0,1 0 1 0 0,0 0-1 0 0,-1 0 0 0 0,1 0 1 0 0,0 0-1 0 0,-1 1 0 0 0,1-1 1 0 0,0 0-99 0 0,-13 3 69 0 0,0 1 1 0 0,-1 0-1 0 0,1 1 1 0 0,0 0 0 0 0,1 1-1 0 0,-1 0 1 0 0,1 1 0 0 0,0 0-1 0 0,0 0 1 0 0,1 2-1 0 0,0-1 1 0 0,0 1 0 0 0,0 1-1 0 0,1 0 1 0 0,1 0-1 0 0,0 0 1 0 0,0 1 0 0 0,0 1-1 0 0,2-1 1 0 0,-1 1-1 0 0,1 0 1 0 0,-1 4-70 0 0,7-13 14 0 0,0-1-1 0 0,-1 0 1 0 0,1 0 0 0 0,0 0 0 0 0,0 1-1 0 0,0-1 1 0 0,0 0 0 0 0,0 0-1 0 0,1 1 1 0 0,-1-1 0 0 0,0 0-1 0 0,0 0 1 0 0,1 0 0 0 0,-1 1 0 0 0,1-1-1 0 0,-1 0 1 0 0,1 0 0 0 0,-1 0-1 0 0,1 0 1 0 0,0 0 0 0 0,0 0-1 0 0,-1 0 1 0 0,1 0 0 0 0,0 0-1 0 0,0 0 1 0 0,0-1 0 0 0,0 1 0 0 0,0 0-1 0 0,0 0 1 0 0,0-1 0 0 0,0 1-1 0 0,0-1 1 0 0,1 1 0 0 0,-1-1-1 0 0,0 0 1 0 0,0 1 0 0 0,0-1-1 0 0,1 0 1 0 0,-1 0 0 0 0,0 0 0 0 0,0 1-1 0 0,1-2 1 0 0,-1 1 0 0 0,0 0-1 0 0,0 0 1 0 0,0 0 0 0 0,1 0-1 0 0,-1-1 1 0 0,0 1 0 0 0,0-1-1 0 0,0 1-13 0 0,63-12 134 0 0,163-97-632 0 0,-244 174 185 0 0,16-63 308 0 0,0 1-1 0 0,0-1 1 0 0,0 1 0 0 0,0-1 0 0 0,1 1 0 0 0,-1-1 0 0 0,1 1-1 0 0,-1 0 1 0 0,1-1 0 0 0,0 1 0 0 0,0-1 0 0 0,0 1 0 0 0,0 0 0 0 0,1-1-1 0 0,-1 1 1 0 0,1-1 0 0 0,0 1 0 0 0,-1-1 0 0 0,1 1 0 0 0,0-1-1 0 0,1 1 1 0 0,-1-1 0 0 0,0 0 0 0 0,1 0 0 0 0,-1 0 0 0 0,1 1-1 0 0,-1-1 1 0 0,1-1 0 0 0,0 1 0 0 0,0 0 0 0 0,0 0 0 0 0,0-1-1 0 0,0 1 1 0 0,1-1 0 0 0,-1 0 0 0 0,0 1 0 0 0,1-1 0 0 0,-1 0-1 0 0,1-1 1 0 0,-1 1 0 0 0,1 0 0 0 0,-1-1 0 0 0,1 1 0 0 0,-1-1 0 0 0,1 0-1 0 0,0 0 1 0 0,-1 0 0 0 0,1 0 0 0 0,-1 0 0 0 0,1 0 0 0 0,0-1-1 0 0,-1 0 1 0 0,1 1 0 0 0,-1-1 0 0 0,1 0 0 0 0,-1 0 0 0 0,0 0-1 0 0,1-1 6 0 0,12-3-402 0 0,-1 0-1 0 0,1-2 0 0 0,-1 0 1 0 0,-1 0-1 0 0,1-2 0 0 0,-2 1 0 0 0,1-2 1 0 0,-1 0-1 0 0,0 0 0 0 0,-1-1 1 0 0,0 0-1 0 0,-1-1 0 0 0,0 0 1 0 0,7-14 402 0 0,4-9-1324 0 0</inkml:trace>
  <inkml:trace contextRef="#ctx0" brushRef="#br0" timeOffset="-1083.466">7582 641 1048 0 0,'-9'-75'3749'0'0,"8"74"-3729"0"0,1 1 1 0 0,-1-1-1 0 0,1 0 0 0 0,-1 1 0 0 0,1-1 1 0 0,-1 1-1 0 0,0-1 0 0 0,1 1 0 0 0,-1-1 1 0 0,0 1-1 0 0,0 0 0 0 0,1-1 1 0 0,-1 1-1 0 0,0 0 0 0 0,0 0 0 0 0,1-1 1 0 0,-1 1-1 0 0,0 0 0 0 0,0 0 0 0 0,0 0 1 0 0,1 0-1 0 0,-1 0 0 0 0,0 0 0 0 0,0 0 1 0 0,0 0-1 0 0,1 0 0 0 0,-1 1 1 0 0,0-1-1 0 0,0 0 0 0 0,1 0 0 0 0,-1 1 1 0 0,0-1-1 0 0,0 0 0 0 0,1 1 0 0 0,-1-1 1 0 0,0 1-1 0 0,1-1 0 0 0,-1 1 0 0 0,1-1 1 0 0,-1 1-1 0 0,1 0 0 0 0,-1-1 1 0 0,1 1-1 0 0,-1 0 0 0 0,1-1 0 0 0,-1 1 1 0 0,1 0-1 0 0,0-1 0 0 0,-1 1 0 0 0,1 0 1 0 0,0 0-1 0 0,0-1 0 0 0,-1 2-20 0 0,-7 21 124 0 0,0 0 1 0 0,1 1-1 0 0,2 0 0 0 0,0 0 1 0 0,2 0-1 0 0,0 1 0 0 0,2-1 0 0 0,1 1 1 0 0,2 18-125 0 0,-2-22 41 0 0,0 262 1847 0 0,2-282-1872 0 0,0 0 1 0 0,0 0-1 0 0,0 0 1 0 0,0-1-1 0 0,0 1 0 0 0,0-1 1 0 0,0 1-1 0 0,0-1 1 0 0,0 0-1 0 0,0 0 1 0 0,0 0-1 0 0,0 0 0 0 0,0 0 1 0 0,1 0-1 0 0,-1-1 1 0 0,0 1-1 0 0,0-1 1 0 0,0 1-1 0 0,0-1 0 0 0,0 0 1 0 0,0 0-1 0 0,0 0 1 0 0,-1 0-1 0 0,1 0 1 0 0,0 0-1 0 0,0 0 0 0 0,-1-1 1 0 0,1 0-17 0 0,102-36-596 0 0,-102 37 583 0 0,1 1-1 0 0,-1-1 1 0 0,0 1-1 0 0,1 0 1 0 0,-1 0 0 0 0,0 1-1 0 0,1-1 1 0 0,-1 0-1 0 0,0 1 1 0 0,1-1-1 0 0,-1 1 1 0 0,0 0-1 0 0,1 0 1 0 0,-1 0 0 0 0,0 0-1 0 0,0 0 1 0 0,0 0-1 0 0,0 0 1 0 0,0 1-1 0 0,0-1 1 0 0,-1 1-1 0 0,1 0 1 0 0,0-1-1 0 0,-1 1 1 0 0,1 0 0 0 0,-1 0-1 0 0,0 0 1 0 0,1 0-1 0 0,-1 0 1 0 0,0 0-1 0 0,0 0 1 0 0,0 1-1 0 0,-1-1 1 0 0,1 0-1 0 0,0 1 1 0 0,-1-1 0 0 0,0 0-1 0 0,1 1 1 0 0,-1-1-1 0 0,0 0 1 0 0,0 1-1 0 0,0-1 1 0 0,-1 0-1 0 0,0 3 14 0 0,-2 3-51 0 0,-1 1 0 0 0,-1-1 0 0 0,1 0 0 0 0,-1-1 0 0 0,-1 1 0 0 0,0-1 0 0 0,0 0 0 0 0,0-1 0 0 0,0 1 0 0 0,-1-1 0 0 0,0-1 0 0 0,-1 1 0 0 0,1-1 0 0 0,-1 0 0 0 0,0-1 0 0 0,0 0 0 0 0,-1 0 0 0 0,1-1 0 0 0,-1 0 0 0 0,0 0 0 0 0,0-1 0 0 0,0 0 0 0 0,0-1 0 0 0,-3 0 51 0 0,8 0-177 0 0,1-1 0 0 0,0 0 0 0 0,-1 0 1 0 0,1 0-1 0 0,-1-1 0 0 0,1 1 0 0 0,0-1 1 0 0,0 1-1 0 0,-1-1 0 0 0,1 0 0 0 0,0-1 0 0 0,0 1 1 0 0,0 0-1 0 0,0-1 0 0 0,0 0 0 0 0,0 0 1 0 0,0 0-1 0 0,1 0 0 0 0,-1 0 0 0 0,1 0 1 0 0,-1-1-1 0 0,1 1 0 0 0,0-1 0 0 0,0 0 1 0 0,-1-1 176 0 0,-7-15-1300 0 0</inkml:trace>
  <inkml:trace contextRef="#ctx0" brushRef="#br0" timeOffset="-833.861">7925 941 1068 0 0,'4'43'5177'0'0,"12"25"-4016"0"0,-3-14-588 0 0,-11-47-409 0 0,4 60-909 0 0,-37-60-3665 0 0,11-19 3146 0 0</inkml:trace>
  <inkml:trace contextRef="#ctx0" brushRef="#br0" timeOffset="-569.266">7832 569 1344 0 0,'3'-9'1304'0'0,"-1"0"-400"0"0,-2 4-336 0 0,3-1-252 0 0,0 3-32 0 0,0 3-476 0 0,-1-1-236 0 0,1 1-452 0 0,0 1 52 0 0</inkml:trace>
  <inkml:trace contextRef="#ctx0" brushRef="#br0" timeOffset="-3670.35">5208 1055 1016 0 0,'-8'-7'2597'0'0,"1"18"1215"0"0,5 25-3486 0 0,2 0 0 0 0,1 1 1 0 0,2-1-1 0 0,2 0 0 0 0,1 0 1 0 0,1-1-1 0 0,2 0 0 0 0,2 0 1 0 0,1-1-1 0 0,15 28-326 0 0,50 205-568 0 0,-76-265 437 0 0,-1 0-1 0 0,0-1 1 0 0,0 1-1 0 0,0 0 1 0 0,0-1-1 0 0,0 1 1 0 0,-1-1-1 0 0,1 1 1 0 0,0-1-1 0 0,-1 1 1 0 0,1 0-1 0 0,-1-1 1 0 0,0 1-1 0 0,1-1 1 0 0,-1 0-1 0 0,0 1 1 0 0,0-1-1 0 0,0 0 1 0 0,0 1-1 0 0,0-1 1 0 0,0 0-1 0 0,0 0 1 0 0,-1 0-1 0 0,1 0 1 0 0,0 0-1 0 0,0 0 1 0 0,-1 0-1 0 0,1 0 1 0 0,-1-1 0 0 0,1 1-1 0 0,-1 0 1 0 0,1-1-1 0 0,-1 1 1 0 0,1-1-1 0 0,-1 0 1 0 0,0 0-1 0 0,1 1 1 0 0,-1-1-1 0 0,1 0 1 0 0,-1 0-1 0 0,0 0 1 0 0,1-1-1 0 0,-1 1 1 0 0,1 0-1 0 0,-1-1 1 0 0,0 1-1 0 0,1-1 1 0 0,-1 1-1 0 0,1-1 1 0 0,-1 0 131 0 0,-31-18-1262 0 0</inkml:trace>
  <inkml:trace contextRef="#ctx0" brushRef="#br0" timeOffset="-3280.923">4979 924 3424 0 0,'2'-7'178'0'0,"0"0"0"0"0,0 0 0 0 0,1 1 0 0 0,-1-1 0 0 0,2 0 0 0 0,-1 1 0 0 0,1 0 0 0 0,0 0 0 0 0,0 0 0 0 0,1 0 0 0 0,-1 1 0 0 0,1-1 0 0 0,1 1 0 0 0,-1 1 0 0 0,1-1 0 0 0,0 1 0 0 0,0 0 0 0 0,0 0 0 0 0,0 0 0 0 0,1 1 0 0 0,-1 0 0 0 0,1 1 0 0 0,0-1 0 0 0,0 1 0 0 0,0 0 0 0 0,0 1 0 0 0,0 0 0 0 0,1 0 0 0 0,-1 0 0 0 0,0 1 0 0 0,0 0 0 0 0,1 1 0 0 0,-1 0 0 0 0,0 0 0 0 0,0 0 0 0 0,0 1 0 0 0,0 0-178 0 0,11 2 77 0 0,-1 1 0 0 0,1 1 0 0 0,-1 1 0 0 0,-1 0-1 0 0,1 2 1 0 0,-1-1 0 0 0,-1 2 0 0 0,0 0 0 0 0,0 1-1 0 0,-1 1 1 0 0,0 0 0 0 0,-1 0 0 0 0,0 2 0 0 0,-1-1 0 0 0,-1 2-1 0 0,0-1 1 0 0,-1 2 0 0 0,-1-1 0 0 0,0 1 0 0 0,-1 1 0 0 0,-1 0-1 0 0,0 0 1 0 0,-1 0 0 0 0,-1 0 0 0 0,-1 1 0 0 0,0 0-1 0 0,0 14-76 0 0,-4-23-58 0 0,0 1 0 0 0,-1-1 1 0 0,0 0-1 0 0,-1 0 0 0 0,0 0 0 0 0,0 1 0 0 0,-1-2 0 0 0,0 1 0 0 0,0 0 0 0 0,-1-1 0 0 0,0 1 0 0 0,-1-1 0 0 0,0 0 0 0 0,0-1 0 0 0,0 1 0 0 0,-1-1 0 0 0,0 0 0 0 0,-1 0 0 0 0,0-1 0 0 0,-1 1 58 0 0,-103 42-3562 0 0,28-76-744 0 0,64 8 2901 0 0</inkml:trace>
  <inkml:trace contextRef="#ctx0" brushRef="#br0" timeOffset="-2982.849">5461 986 1268 0 0,'36'18'712'0'0,"-1"2"-1"0"0,0 1 1 0 0,-2 2 0 0 0,0 1-1 0 0,-2 2 1 0 0,-1 1 0 0 0,-1 1-1 0 0,0 2-711 0 0,0 26 1148 0 0,-29-55-868 0 0,-19 13 791 0 0,11-24-1046 0 0,1 0 1 0 0,0-1 0 0 0,1 1-1 0 0,1-1 1 0 0,-1-1 0 0 0,2 1-1 0 0,-1-1 1 0 0,2 0 0 0 0,-1 0 0 0 0,2 0-1 0 0,0 0 1 0 0,0 0 0 0 0,1 0-1 0 0,1-1 1 0 0,0 1 0 0 0,0-1-1 0 0,1 1 1 0 0,1 0 0 0 0,0-1 0 0 0,1 1-1 0 0,0 0 1 0 0,2-4-26 0 0,60-89-1764 0 0,37 45-3367 0 0,-80 52 3757 0 0</inkml:trace>
  <inkml:trace contextRef="#ctx0" brushRef="#br0" timeOffset="-2192.462">6318 953 868 0 0,'-39'14'634'0'0,"1"2"0"0"0,1 1 1 0 0,0 2-1 0 0,1 2 0 0 0,1 1 0 0 0,1 2 0 0 0,2 1 0 0 0,-26 25-634 0 0,57-49 23 0 0,0-1 0 0 0,0 0 0 0 0,1 1 1 0 0,-1-1-1 0 0,0 1 0 0 0,0-1 0 0 0,1 1 0 0 0,-1 0 0 0 0,0-1 0 0 0,0 1 0 0 0,1 0 0 0 0,-1-1 0 0 0,1 1 0 0 0,-1 0 0 0 0,1 0 1 0 0,-1 0-1 0 0,1-1 0 0 0,-1 1 0 0 0,1 0 0 0 0,0 0 0 0 0,-1 0 0 0 0,1 0 0 0 0,0 0 0 0 0,0 0 0 0 0,0 0 0 0 0,0 0 0 0 0,0 0 1 0 0,0 0-1 0 0,0 0 0 0 0,0 0 0 0 0,0-1 0 0 0,0 1 0 0 0,0 0 0 0 0,0 0 0 0 0,1 0 0 0 0,-1 0 0 0 0,0 0 0 0 0,1 0 0 0 0,-1 0 1 0 0,1-1-1 0 0,-1 1 0 0 0,1 0 0 0 0,-1 0 0 0 0,1-1 0 0 0,0 1 0 0 0,-1 0 0 0 0,1-1 0 0 0,0 1 0 0 0,0 0 0 0 0,-1-1 0 0 0,1 1 0 0 0,0-1 1 0 0,0 1-1 0 0,0-1 0 0 0,0 1-23 0 0,67-3 650 0 0,134-78-1622 0 0,-194 75 875 0 0,0 1 1 0 0,0-2-1 0 0,0 1 0 0 0,-1-1 0 0 0,0 0 0 0 0,0-1 0 0 0,0 0 0 0 0,-1 0 1 0 0,0 0-1 0 0,0-1 0 0 0,-1 0 0 0 0,0 0 0 0 0,-1 0 0 0 0,0-1 0 0 0,0 1 0 0 0,0-1 1 0 0,-1 0-1 0 0,-1 0 0 0 0,1-1 0 0 0,-1 1 0 0 0,0-10 97 0 0,-4 5 133 0 0,-1 0 0 0 0,0 0 0 0 0,-1 0 0 0 0,0 0 0 0 0,-1 0 0 0 0,-1 1 0 0 0,0 0 0 0 0,-1 0 0 0 0,0 0-1 0 0,-1 1 1 0 0,0 0 0 0 0,-7-7-133 0 0,-26-45 1463 0 0,31 52-750 0 0,15 36-739 0 0,0-7 66 0 0,143 557 1254 0 0,-127-739-430 0 0,-21 159-892 0 0,1 0-1 0 0,0 0 0 0 0,0 0 0 0 0,0 0 1 0 0,1 0-1 0 0,0 1 0 0 0,0-1 1 0 0,0 1-1 0 0,1-1 0 0 0,0 1 0 0 0,0 0 1 0 0,0 0-1 0 0,1 0 0 0 0,-1 0 1 0 0,1 1-1 0 0,0-1 0 0 0,1 1 0 0 0,-1 0 1 0 0,1 0-1 0 0,0 1 0 0 0,0-1 1 0 0,0 1-1 0 0,0 0 0 0 0,0 1 0 0 0,1-1 1 0 0,-1 1-1 0 0,1 0 0 0 0,0 0 1 0 0,0 1-1 0 0,-1 0 0 0 0,1 0 0 0 0,0 0 1 0 0,0 0-1 0 0,0 1 0 0 0,0 0 1 0 0,0 1-1 0 0,0-1 0 0 0,0 1 0 0 0,0 0 1 0 0,0 1-1 0 0,0-1 0 0 0,5 3 29 0 0,-5-1-8 0 0,1 1 0 0 0,-1 0 0 0 0,0 0 0 0 0,0 0 0 0 0,-1 0 0 0 0,1 1-1 0 0,-1 0 1 0 0,0 0 0 0 0,0 0 0 0 0,-1 1 0 0 0,1 0 0 0 0,-1 0 0 0 0,-1 0 0 0 0,1 0 0 0 0,-1 1 0 0 0,0-1-1 0 0,0 1 1 0 0,-1 0 0 0 0,0 0 0 0 0,0 0 0 0 0,-1 0 0 0 0,1 0 0 0 0,-2 0 0 0 0,1 0 0 0 0,-1 0 0 0 0,0 5 8 0 0,-4-4-41 0 0,0 0 0 0 0,-1-1 0 0 0,0 1 1 0 0,0-1-1 0 0,-1 0 0 0 0,1-1 0 0 0,-2 1 1 0 0,1-1-1 0 0,-1 0 0 0 0,1-1 0 0 0,-1 0 1 0 0,-1 0-1 0 0,1 0 0 0 0,-1-1 0 0 0,0 0 1 0 0,0 0-1 0 0,0-1 0 0 0,-1 0 0 0 0,1-1 1 0 0,-1 0-1 0 0,1 0 0 0 0,-1-1 0 0 0,0 0 1 0 0,0 0-1 0 0,1-1 0 0 0,-1 0 0 0 0,-1-1 41 0 0,-111-36-5229 0 0,100 23 3769 0 0</inkml:trace>
  <inkml:trace contextRef="#ctx0" brushRef="#br0" timeOffset="-7291.787">1 1484 1048 0 0,'0'-2'94'0'0,"0"1"1"0"0,0 0-1 0 0,0-1 0 0 0,0 1 0 0 0,1-1 1 0 0,-1 1-1 0 0,1 0 0 0 0,-1-1 0 0 0,1 1 1 0 0,-1 0-1 0 0,1-1 0 0 0,-1 1 0 0 0,1 0 1 0 0,0 0-1 0 0,0 0 0 0 0,0 0 1 0 0,0-1-1 0 0,0 1 0 0 0,0 0 0 0 0,0 1 1 0 0,0-1-1 0 0,0 0 0 0 0,0 0 0 0 0,0 0 1 0 0,1 1-1 0 0,-1-1 0 0 0,0 0 0 0 0,1 1 1 0 0,-1-1-1 0 0,0 1 0 0 0,1 0 0 0 0,-1-1 1 0 0,1 1-1 0 0,-1 0 0 0 0,0 0 0 0 0,1 0 1 0 0,-1 0-95 0 0,80 16 881 0 0,-58-4-747 0 0,0 1 0 0 0,-1 1 0 0 0,-1 1 1 0 0,0 1-1 0 0,-1 1 0 0 0,-1 1 1 0 0,-1 0-1 0 0,0 2 0 0 0,-1 0 0 0 0,-2 1 1 0 0,0 0-1 0 0,-1 1 0 0 0,-1 1 1 0 0,4 11-135 0 0,-16-33 34 0 0,0 0 0 0 0,0 0 1 0 0,0 0-1 0 0,-1 0 0 0 0,1 0 1 0 0,-1 0-1 0 0,1 0 0 0 0,-1 0 0 0 0,1 0 1 0 0,-1 0-1 0 0,1 0 0 0 0,-1 0 1 0 0,0 0-1 0 0,0 0 0 0 0,1 0 1 0 0,-1 0-1 0 0,0 0 0 0 0,0 0 1 0 0,0 1-1 0 0,0-1 0 0 0,0 0 0 0 0,0 0 1 0 0,-1 0-1 0 0,1 0 0 0 0,0 0 1 0 0,-1 0-1 0 0,1 0 0 0 0,0 0 1 0 0,-1 0-1 0 0,1 0 0 0 0,-1 0 1 0 0,0 0-1 0 0,1 0 0 0 0,-1 0 0 0 0,0 0 1 0 0,0 0-1 0 0,1-1 0 0 0,-1 1 1 0 0,0 0-1 0 0,0 0 0 0 0,0-1 1 0 0,0 1-1 0 0,0-1 0 0 0,0 1 1 0 0,0-1-1 0 0,-1 1-34 0 0,-36-81 529 0 0,35 60-622 0 0,0-2-1 0 0,1 1 0 0 0,1 0 1 0 0,1 0-1 0 0,1 0 1 0 0,1 0-1 0 0,1-1 0 0 0,1 2 1 0 0,1-1-1 0 0,0 0 1 0 0,2 1-1 0 0,0 0 0 0 0,1 1 1 0 0,1-1-1 0 0,1 2 0 0 0,1-1 1 0 0,0 1-1 0 0,1 1 1 0 0,1 0-1 0 0,6-4 94 0 0,36-21-4997 0 0,-52 41 3646 0 0</inkml:trace>
  <inkml:trace contextRef="#ctx0" brushRef="#br0" timeOffset="-6918.58">535 1530 988 0 0,'19'-5'230'0'0,"0"-2"1"0"0,-1 0-1 0 0,1-1 1 0 0,-2-1-1 0 0,0-1 0 0 0,0 0 1 0 0,0-1-1 0 0,-1-1 0 0 0,-1-1 1 0 0,0 0-1 0 0,-1-1 1 0 0,-1 0-1 0 0,0-1 0 0 0,0-1 1 0 0,-2 0-1 0 0,0 0 0 0 0,0-3-230 0 0,-10 18 22 0 0,0 0-1 0 0,0 0 1 0 0,-1 0-1 0 0,1 0 0 0 0,0 0 1 0 0,-1-1-1 0 0,1 1 1 0 0,-1 0-1 0 0,1 0 1 0 0,-1 0-1 0 0,0-1 0 0 0,1 1 1 0 0,-1 0-1 0 0,0 0 1 0 0,0-1-1 0 0,0 1 0 0 0,0 0 1 0 0,0-1-1 0 0,0 1 1 0 0,0 0-1 0 0,0 0 0 0 0,-1-1 1 0 0,1 1-1 0 0,0 0 1 0 0,-1 0-1 0 0,1-1 0 0 0,-1 1 1 0 0,0 0-1 0 0,1 0 1 0 0,-1 0-1 0 0,0 0 1 0 0,1 0-1 0 0,-1 0 0 0 0,0 0 1 0 0,0 0-1 0 0,0 0 1 0 0,0 0-1 0 0,0 0 0 0 0,0 1 1 0 0,0-1-1 0 0,0 0 1 0 0,-1 1-1 0 0,1-1 0 0 0,0 1 1 0 0,0-1-1 0 0,0 1 1 0 0,-1 0-1 0 0,1-1 0 0 0,0 1 1 0 0,0 0-1 0 0,-1 0 1 0 0,1 0-1 0 0,0 0 0 0 0,-1 0 1 0 0,1 0-1 0 0,0 0 1 0 0,-1 0-1 0 0,1 1 1 0 0,0-1-1 0 0,0 0 0 0 0,0 1 1 0 0,-1-1-1 0 0,0 1-21 0 0,-86 23 300 0 0,77-20-278 0 0,0 1 0 0 0,1 0 1 0 0,-1 0-1 0 0,1 1 0 0 0,1 1 1 0 0,-1-1-1 0 0,1 1 0 0 0,0 1 1 0 0,1 0-1 0 0,0 0 0 0 0,0 1 0 0 0,0 0 1 0 0,1 0-1 0 0,1 1 0 0 0,0 0 1 0 0,0 0-1 0 0,1 0 0 0 0,0 1 1 0 0,1 0-1 0 0,0-1 0 0 0,0 2 1 0 0,2-1-1 0 0,-1 0 0 0 0,1 1 1 0 0,0 7-23 0 0,6-12-26 0 0,0 1 0 0 0,1-1 1 0 0,0 0-1 0 0,0-1 0 0 0,0 1 1 0 0,1-1-1 0 0,0 0 0 0 0,0 0 1 0 0,0-1-1 0 0,1 0 0 0 0,0 0 1 0 0,0 0-1 0 0,0-1 0 0 0,0 0 1 0 0,1-1-1 0 0,0 1 1 0 0,0-1-1 0 0,0-1 0 0 0,0 0 1 0 0,0 0-1 0 0,0 0 0 0 0,1-1 1 0 0,-1 0-1 0 0,0-1 0 0 0,2 0 26 0 0,78 0-2861 0 0,-31-11 1525 0 0</inkml:trace>
  <inkml:trace contextRef="#ctx0" brushRef="#br0" timeOffset="-6611.379">1132 1251 1868 0 0,'-4'1'100'0'0,"0"0"-1"0"0,0 0 1 0 0,0 0-1 0 0,-1 0 1 0 0,1 1 0 0 0,1 0-1 0 0,-1 0 1 0 0,0 0-1 0 0,0 0 1 0 0,1 0-1 0 0,-1 1 1 0 0,1-1-1 0 0,0 1 1 0 0,0 0 0 0 0,0 0-1 0 0,0 0 1 0 0,0 1-1 0 0,1-1 1 0 0,-1 1-1 0 0,1-1 1 0 0,0 1-1 0 0,0 0 1 0 0,0 0 0 0 0,1 0-1 0 0,-1 0 1 0 0,1 0-1 0 0,0 0 1 0 0,0 0-1 0 0,1 1 1 0 0,-1-1-1 0 0,1 0 1 0 0,0 0 0 0 0,0 1-1 0 0,0 3-99 0 0,7 3 155 0 0,-1-1-1 0 0,2 0 1 0 0,-1 0 0 0 0,1-1-1 0 0,1 0 1 0 0,-1 0 0 0 0,2-1-1 0 0,-1 0 1 0 0,1 0-1 0 0,0-1 1 0 0,1-1 0 0 0,8 5-155 0 0,-8-5 96 0 0,1 1 0 0 0,-1 0 1 0 0,-1 1-1 0 0,1 0 1 0 0,-1 0-1 0 0,-1 1 0 0 0,1 1 1 0 0,-2 0-1 0 0,1 0 1 0 0,-1 0-1 0 0,-1 1 0 0 0,1 1-96 0 0,-7-9 11 0 0,0 0 0 0 0,0-1-1 0 0,-1 1 1 0 0,1 0-1 0 0,0 0 1 0 0,-1-1-1 0 0,0 1 1 0 0,0 0 0 0 0,0 0-1 0 0,0 0 1 0 0,0-1-1 0 0,0 1 1 0 0,-1 0-1 0 0,1 0 1 0 0,-1 0 0 0 0,0-1-1 0 0,0 1 1 0 0,0 0-1 0 0,0-1 1 0 0,0 1-1 0 0,0-1 1 0 0,-1 1 0 0 0,1-1-1 0 0,-1 0 1 0 0,0 0-1 0 0,0 1 1 0 0,0-1-1 0 0,0-1 1 0 0,0 1 0 0 0,0 0-1 0 0,0 0 1 0 0,-1-1-1 0 0,1 1 1 0 0,-1-1-1 0 0,1 0 1 0 0,-1 0 0 0 0,1 0-1 0 0,-2 1-10 0 0,-106 26-366 0 0,100-26 220 0 0,0 0 0 0 0,0-1-1 0 0,-1-1 1 0 0,1 0 0 0 0,0 0 0 0 0,0-1 0 0 0,0 0 0 0 0,0-1 0 0 0,0 0 0 0 0,0-1 0 0 0,0 0-1 0 0,0 0 1 0 0,1-1 0 0 0,0 0 0 0 0,0-1 0 0 0,0 0 0 0 0,0 0 0 0 0,1-1 0 0 0,0 0 0 0 0,0-1 0 0 0,0 0-1 0 0,1 0 1 0 0,0 0 0 0 0,0-1 0 0 0,1 0 0 0 0,0-1 0 0 0,1 1 0 0 0,-1-1 0 0 0,1-1 146 0 0,-1-16-380 0 0</inkml:trace>
  <inkml:trace contextRef="#ctx0" brushRef="#br0" timeOffset="-6349.096">1075 1394 1976 0 0,'278'-107'3202'0'0,"-263"175"-609"0"0,-16-58-2255 0 0,1 56 206 0 0,-2-32-418 0 0,1 1 1 0 0,2-1-1 0 0,1 0 0 0 0,2 1 1 0 0,2-1-1 0 0,1 0 1 0 0,9 26-127 0 0,104 230 502 0 0,-100-204-1326 0 0,-20-84 219 0 0,-34 9-2025 0 0,-10-34 21 0 0,23 4 1305 0 0</inkml:trace>
  <inkml:trace contextRef="#ctx0" brushRef="#br0" timeOffset="-6084.355">1425 1394 1348 0 0,'4'-5'79'0'0,"1"0"1"0"0,0 1-1 0 0,-1 0 0 0 0,1 0 0 0 0,1 0 1 0 0,-1 1-1 0 0,1-1 0 0 0,-1 1 0 0 0,1 0 1 0 0,0 1-1 0 0,0 0 0 0 0,0 0 1 0 0,0 0-1 0 0,0 0 0 0 0,1 1 0 0 0,-1 0 1 0 0,0 1-1 0 0,1-1 0 0 0,-1 1 0 0 0,1 0 1 0 0,-1 1-1 0 0,1 0 0 0 0,-1 0 0 0 0,0 0 1 0 0,0 0-1 0 0,1 1 0 0 0,-1 0 0 0 0,0 1 1 0 0,-1-1-1 0 0,1 1 0 0 0,0 0 0 0 0,-1 1 1 0 0,1-1-1 0 0,-1 1 0 0 0,0 0 1 0 0,0 1-1 0 0,-1-1 0 0 0,1 1 0 0 0,-1 0 1 0 0,0 0-1 0 0,0 0 0 0 0,-1 0 0 0 0,0 1 1 0 0,0-1-1 0 0,0 1 0 0 0,0 0 0 0 0,-1 0 1 0 0,0 0-1 0 0,0 0 0 0 0,0 6-79 0 0,-2-5 32 0 0,0-1-1 0 0,-1 1 0 0 0,0-1 1 0 0,0 1-1 0 0,0-1 0 0 0,-1 0 1 0 0,0 1-1 0 0,-1-1 1 0 0,1 0-1 0 0,-1 0 0 0 0,0-1 1 0 0,-1 1-1 0 0,1-1 1 0 0,-1 1-1 0 0,0-1 0 0 0,0 0 1 0 0,-1-1-1 0 0,0 1 1 0 0,0-1-1 0 0,0 0 0 0 0,0 0 1 0 0,0 0-1 0 0,-1-1 1 0 0,0 1-1 0 0,-5 1-31 0 0,-4 2-72 0 0,0 0 0 0 0,-1-1 0 0 0,0-1 0 0 0,0-1-1 0 0,0 0 1 0 0,0-1 0 0 0,-1 0 0 0 0,1-2 0 0 0,-11 0 72 0 0,-60-33-2388 0 0,71 18 1089 0 0</inkml:trace>
  <inkml:trace contextRef="#ctx0" brushRef="#br0" timeOffset="-5664.361">1625 1514 836 0 0,'15'-2'341'0'0,"40"-5"393"0"0,0-2 0 0 0,-1-2 0 0 0,0-3 0 0 0,-1-2 0 0 0,0-2 0 0 0,49-25-734 0 0,-101 43 41 0 0,0-1-1 0 0,1 1 0 0 0,-1-1 0 0 0,0 1 1 0 0,0-1-1 0 0,0 1 0 0 0,1-1 1 0 0,-1 0-1 0 0,0 0 0 0 0,0 1 1 0 0,0-1-1 0 0,0 0 0 0 0,0 0 1 0 0,-1 0-1 0 0,1 0 0 0 0,0 0 1 0 0,0 0-1 0 0,-1 0 0 0 0,1-1 1 0 0,0 1-1 0 0,-1 0 0 0 0,1 0 1 0 0,-1 0-1 0 0,0-1 0 0 0,1 1 1 0 0,-1 0-1 0 0,0 0 0 0 0,0-1 1 0 0,0 1-1 0 0,0 0 0 0 0,0-1 1 0 0,0 1-1 0 0,0 0 0 0 0,0-1 0 0 0,0 1 1 0 0,-1 0-1 0 0,1 0 0 0 0,0-1 1 0 0,-1 1-1 0 0,0 0 0 0 0,1 0 1 0 0,-1 0-1 0 0,1 0 0 0 0,-1-1 1 0 0,0 1-1 0 0,0 0 0 0 0,0 0 1 0 0,1 0-1 0 0,-1 1 0 0 0,0-1 1 0 0,0 0-1 0 0,0 0 0 0 0,-1 0 1 0 0,1 1-1 0 0,0-1 0 0 0,0 0 1 0 0,0 1-1 0 0,0 0 0 0 0,-2-1-40 0 0,-73-28 353 0 0,62 27-306 0 0,0 0 0 0 0,0 1 0 0 0,0 1 0 0 0,-1 0 0 0 0,1 1 1 0 0,0 0-1 0 0,0 1 0 0 0,0 1 0 0 0,1 0 0 0 0,-1 1 0 0 0,0 0 1 0 0,1 1-1 0 0,0 1 0 0 0,-8 5-47 0 0,19-10 3 0 0,-1 0 0 0 0,1 1 0 0 0,-1-1 0 0 0,1 1 0 0 0,0-1 0 0 0,0 1 0 0 0,0 0 0 0 0,0 0 0 0 0,0 0 1 0 0,0 0-1 0 0,0 0 0 0 0,1 1 0 0 0,-1-1 0 0 0,1 1 0 0 0,0-1 0 0 0,-1 1 0 0 0,1-1 0 0 0,0 1 0 0 0,1-1 0 0 0,-1 1 0 0 0,0 0 0 0 0,1 0 0 0 0,-1-1 1 0 0,1 1-1 0 0,0 0 0 0 0,0 0 0 0 0,0 0 0 0 0,0-1 0 0 0,1 1 0 0 0,-1 0 0 0 0,1 0 0 0 0,0-1 0 0 0,-1 1 0 0 0,1 0 0 0 0,1-1 0 0 0,-1 1 0 0 0,0-1 0 0 0,0 1 1 0 0,1-1-1 0 0,0 0 0 0 0,-1 0 0 0 0,1 1 0 0 0,0-1 0 0 0,1 1-3 0 0,104 76-381 0 0,-72-67-500 0 0,0-1 1 0 0,1-3 0 0 0,0 0-1 0 0,1-3 1 0 0,0-1 0 0 0,-1-1-1 0 0,24-3 881 0 0,-35 0-1208 0 0</inkml:trace>
  <inkml:trace contextRef="#ctx0" brushRef="#br0" timeOffset="-5414.302">2619 1295 1008 0 0,'-7'0'231'0'0,"1"0"1"0"0,-1 0-1 0 0,1 1 0 0 0,-1 0 1 0 0,1 0-1 0 0,-1 0 0 0 0,1 1 1 0 0,0 0-1 0 0,-1 1 0 0 0,1-1 1 0 0,0 1-1 0 0,1 0 0 0 0,-1 0 1 0 0,1 1-1 0 0,-6 4-231 0 0,3-3 266 0 0,-4 0-163 0 0,0 1-1 0 0,0 0 1 0 0,0 1-1 0 0,1 0 1 0 0,1 1-1 0 0,-1 0 0 0 0,1 1 1 0 0,0 0-1 0 0,1 1 1 0 0,0-1-1 0 0,1 2 1 0 0,0-1-1 0 0,0 1 1 0 0,1 1-1 0 0,1-1 0 0 0,0 1 1 0 0,1 0-1 0 0,0 1 1 0 0,0-1-1 0 0,1 1 1 0 0,1 0-1 0 0,0 1-102 0 0,3-9 8 0 0,1-1-1 0 0,0 0 1 0 0,-1 0 0 0 0,1 0 0 0 0,1 0-1 0 0,-1 0 1 0 0,1-1 0 0 0,-1 1 0 0 0,1 0-1 0 0,0-1 1 0 0,0 1 0 0 0,1-1 0 0 0,-1 1-1 0 0,1-1 1 0 0,-1 0 0 0 0,1 0 0 0 0,0 0 0 0 0,0-1-1 0 0,1 1 1 0 0,-1-1 0 0 0,0 1 0 0 0,1-1-1 0 0,0 0 1 0 0,-1-1 0 0 0,1 1 0 0 0,0-1-1 0 0,0 1 1 0 0,0-1 0 0 0,0 0 0 0 0,0 0-1 0 0,0-1 1 0 0,0 1 0 0 0,0-1 0 0 0,2 0-8 0 0,139-18-1279 0 0,-51-42-2088 0 0,-65 33 2067 0 0</inkml:trace>
  <inkml:trace contextRef="#ctx0" brushRef="#br0" timeOffset="-4977.983">2891 908 1552 0 0,'2'4'2102'0'0,"17"39"-884"0"0,5 24-723 0 0,-4 2-1 0 0,-2 0 0 0 0,-4 1 1 0 0,-2 1-1 0 0,-4 0 0 0 0,-2 26-494 0 0,-6-96 267 0 0,-7 5 415 0 0,5-14-689 0 0,0 1-1 0 0,1-1 0 0 0,0 0 1 0 0,0 0-1 0 0,0 0 0 0 0,1 0 1 0 0,0 0-1 0 0,1 0 0 0 0,0 0 0 0 0,0 0 1 0 0,1 0-1 0 0,0 0 0 0 0,0 1 1 0 0,1-1-1 0 0,-1 1 0 0 0,2-1 1 0 0,-1 1-1 0 0,1 0 0 0 0,0 0 1 0 0,1 1-1 0 0,0-1 0 0 0,0 1 0 0 0,0 0 1 0 0,1 0-1 0 0,-1 1 0 0 0,2 0 1 0 0,-1 0-1 0 0,0 0 0 0 0,1 0 1 0 0,0 1-1 0 0,0 0 0 0 0,0 1 0 0 0,4-2 8 0 0,-3 6-15 0 0,0 0-1 0 0,-1 0 1 0 0,1 1-1 0 0,0 0 0 0 0,-1 0 1 0 0,1 0-1 0 0,-1 1 0 0 0,0 0 1 0 0,0 1-1 0 0,0 0 1 0 0,0 0-1 0 0,-1 0 0 0 0,0 1 1 0 0,1 0-1 0 0,-2 0 0 0 0,1 1 1 0 0,-1-1-1 0 0,3 4 16 0 0,-2-2 7 0 0,1 0-1 0 0,-1 0 1 0 0,-1 1 0 0 0,0 0-1 0 0,0 0 1 0 0,0 0 0 0 0,-1 0-1 0 0,0 1 1 0 0,-1 0 0 0 0,0 0-1 0 0,0 0 1 0 0,-1 0 0 0 0,0 0-1 0 0,-1 0 1 0 0,1 7-7 0 0,-4-13-138 0 0,1 0 0 0 0,-1 0-1 0 0,0-1 1 0 0,0 1 0 0 0,0 0-1 0 0,0-1 1 0 0,0 0 0 0 0,-1 0 0 0 0,1 1-1 0 0,-1-2 1 0 0,1 1 0 0 0,-1 0-1 0 0,0 0 1 0 0,0-1 0 0 0,0 1 0 0 0,1-1-1 0 0,-2 0 1 0 0,1 0 0 0 0,0 0-1 0 0,0 0 1 0 0,0-1 0 0 0,0 1-1 0 0,0-1 1 0 0,-1 0 0 0 0,1 0 0 0 0,0 0-1 0 0,0 0 1 0 0,0-1 0 0 0,-1 1-1 0 0,1-1 1 0 0,0 0 0 0 0,0 0 0 0 0,0 0-1 0 0,-2-1 139 0 0,-33-16-1369 0 0,9 3 56 0 0</inkml:trace>
  <inkml:trace contextRef="#ctx0" brushRef="#br0" timeOffset="-4727.631">3163 1109 1380 0 0,'1'0'748'0'0,"1"-2"-1008"0"0,0-1 24 0 0</inkml:trace>
  <inkml:trace contextRef="#ctx0" brushRef="#br0" timeOffset="-4214.933">3366 1230 1236 0 0,'112'294'5439'0'0,"-110"-292"-5381"0"0,1-1 1 0 0,-1-1 0 0 0,1 1-1 0 0,-1 0 1 0 0,1 0 0 0 0,-1-1-1 0 0,1 0 1 0 0,-1 1-1 0 0,1-1 1 0 0,-1 0 0 0 0,1 0-1 0 0,-1 0 1 0 0,1-1 0 0 0,0 1-1 0 0,-1-1 1 0 0,1 1 0 0 0,-1-1-1 0 0,1 0 1 0 0,-1 0 0 0 0,0 0-1 0 0,1 0 1 0 0,-1 0 0 0 0,0 0-1 0 0,0-1 1 0 0,0 1 0 0 0,0-1-1 0 0,0 0 1 0 0,0 0 0 0 0,0 1-1 0 0,-1-1 1 0 0,1 0 0 0 0,0 0-1 0 0,-1-1 1 0 0,0 1-1 0 0,1-2-58 0 0,16-15 17 0 0,-1-2 0 0 0,-1 0-1 0 0,0-1 1 0 0,-2-1 0 0 0,-1 0-1 0 0,-1-1 1 0 0,4-11-17 0 0,-15 35-4 0 0,1 0 0 0 0,-1 1-1 0 0,1-1 1 0 0,-1 0 0 0 0,1 1 0 0 0,-1-1-1 0 0,0 1 1 0 0,1 0 0 0 0,-1-1 0 0 0,0 1 0 0 0,0 0-1 0 0,0 0 1 0 0,1 0 0 0 0,-1 0 0 0 0,0 0-1 0 0,0 0 1 0 0,0 0 0 0 0,0 0 0 0 0,-1 0-1 0 0,1 1 1 0 0,0-1 0 0 0,0 0 0 0 0,-1 1-1 0 0,1-1 1 0 0,-1 0 0 0 0,1 1 0 0 0,-1-1 0 0 0,1 1-1 0 0,-1-1 1 0 0,0 0 0 0 0,0 1 0 0 0,0-1-1 0 0,0 1 1 0 0,0-1 0 0 0,0 1 0 0 0,0-1-1 0 0,0 1 1 0 0,-1-1 0 0 0,1 1 0 0 0,0-1-1 0 0,-1 0 1 0 0,1 1 0 0 0,-1-1 0 0 0,0 0-1 0 0,1 1 1 0 0,-1-1 4 0 0,6 25 65 0 0,-5-23-51 0 0,1 1 0 0 0,0-1 0 0 0,0 0 1 0 0,0 0-1 0 0,1 0 0 0 0,-1 0 0 0 0,1 0 0 0 0,-1 0 0 0 0,1 0 0 0 0,0-1 0 0 0,0 1 0 0 0,1-1 0 0 0,-1 1 1 0 0,0-1-1 0 0,1 0 0 0 0,-1 0 0 0 0,1 0 0 0 0,0 0 0 0 0,0 0 0 0 0,-1-1 0 0 0,1 1 0 0 0,0-1 1 0 0,0 0-1 0 0,1 0 0 0 0,-1 0 0 0 0,0 0 0 0 0,0 0 0 0 0,1-1 0 0 0,-1 1 0 0 0,0-1 0 0 0,0 0 0 0 0,1 0 1 0 0,-1 0-1 0 0,0-1 0 0 0,1 1 0 0 0,-1-1 0 0 0,0 0 0 0 0,0 0 0 0 0,2 0-14 0 0,11-2 21 0 0,0-1-1 0 0,1-1 0 0 0,-2-1 1 0 0,1 0-1 0 0,-1-1 1 0 0,0 0-1 0 0,0-1 0 0 0,-1-1 1 0 0,0 0-1 0 0,0-1 1 0 0,-1-1-1 0 0,0 0 0 0 0,-1 0 1 0 0,-1-2-1 0 0,0 1 1 0 0,0-1-1 0 0,-1-1 1 0 0,-1 0-1 0 0,0 0 0 0 0,-1-1 1 0 0,-1 0-1 0 0,0 0 1 0 0,3-12-21 0 0,-12 23 8 0 0,0 0 1 0 0,1 0 0 0 0,-1 0 0 0 0,-1 0-1 0 0,1 0 1 0 0,0 1 0 0 0,-1-1-1 0 0,0 1 1 0 0,0-1 0 0 0,0 1 0 0 0,0 0-1 0 0,-1 0 1 0 0,1 0 0 0 0,-1 1 0 0 0,1-1-1 0 0,-1 1 1 0 0,0 0 0 0 0,0 0 0 0 0,0 0-1 0 0,0 0 1 0 0,-1 1 0 0 0,1 0 0 0 0,0 0-1 0 0,-1 0 1 0 0,1 0 0 0 0,0 1 0 0 0,-1 0-1 0 0,1-1 1 0 0,-1 2 0 0 0,1-1-1 0 0,-1 0 1 0 0,1 1 0 0 0,-1 0 0 0 0,1 0-1 0 0,0 0 1 0 0,0 1 0 0 0,-1 0-9 0 0,-2-2-4 0 0,-1 1-1 0 0,1 0 1 0 0,-1 0 0 0 0,1 1-1 0 0,0 0 1 0 0,0 0 0 0 0,-1 0 0 0 0,2 1-1 0 0,-1 0 1 0 0,0 1 0 0 0,1 0-1 0 0,-1 0 1 0 0,1 0 0 0 0,0 1 0 0 0,0 0-1 0 0,1 0 1 0 0,-1 0 0 0 0,1 1-1 0 0,1-1 1 0 0,-1 1 0 0 0,1 0 0 0 0,0 1-1 0 0,0-1 1 0 0,0 1 0 0 0,1 0-1 0 0,0 0 1 0 0,1 0 0 0 0,0 0 0 0 0,0 0-1 0 0,0 1 1 0 0,1-1 0 0 0,0 1-1 0 0,0-1 1 0 0,1 1 0 0 0,0 4 4 0 0,4-1-118 0 0,0-1 0 0 0,1-1 0 0 0,0 1 0 0 0,1-1 0 0 0,0 0 0 0 0,0 0 0 0 0,1 0 0 0 0,0-1 0 0 0,1 0 0 0 0,-1 0 0 0 0,2-1 0 0 0,-1 0 0 0 0,2 0 118 0 0,132 67-5303 0 0,-108-62 3897 0 0</inkml:trace>
  <inkml:trace contextRef="#ctx0" brushRef="#br0" timeOffset="21716.238">5925 2219 2224 0 0,'7'2'4415'0'0,"0"47"-3473"0"0,-4 69 425 0 0,28 290 131 0 0,-17-325-4149 0 0,-61-72-2716 0 0,20-20 4059 0 0</inkml:trace>
  <inkml:trace contextRef="#ctx0" brushRef="#br0" timeOffset="22276.176">5597 2551 2164 0 0,'107'-45'3925'0'0,"37"17"-3073"0"0,-105 23-763 0 0,-1-1 0 0 0,0-2 0 0 0,0-1-1 0 0,-1-3 1 0 0,0 0 0 0 0,-1-3 0 0 0,-1-1-1 0 0,26-16-88 0 0,-52 25 32 0 0,0 0 0 0 0,0 0 0 0 0,-1-1-1 0 0,0 0 1 0 0,-1 0 0 0 0,0-1 0 0 0,0 0 0 0 0,-1 0-1 0 0,0-1 1 0 0,-1 0 0 0 0,0 0 0 0 0,0 0-1 0 0,-1 0 1 0 0,-1-1 0 0 0,1 0 0 0 0,-2 1-1 0 0,2-9-31 0 0,-4 18 115 0 0,-20-14 169 0 0,7 47-175 0 0,1 1 0 0 0,1 0-1 0 0,2 1 1 0 0,2-1 0 0 0,1 2 0 0 0,1-1 0 0 0,2 1-1 0 0,2-1 1 0 0,1 1 0 0 0,3 28-109 0 0,-2-7 219 0 0,15 42 349 0 0,5-261-907 0 0,-19 162 334 0 0,1 0 0 0 0,0 1 0 0 0,-1-1 0 0 0,1 1 0 0 0,0-1 0 0 0,-1 1 0 0 0,1 0 0 0 0,0 0 0 0 0,0 0 0 0 0,-1 1 1 0 0,1-1-1 0 0,0 1 0 0 0,-1-1 0 0 0,1 1 0 0 0,-1 0 0 0 0,1 0 0 0 0,-1 0 0 0 0,1 0 0 0 0,-1 1 0 0 0,1-1 0 0 0,-1 0 0 0 0,0 1 0 0 0,0 0 0 0 0,0 0 0 0 0,0-1 0 0 0,0 1 0 0 0,0 0 0 0 0,-1 1 0 0 0,1-1 0 0 0,-1 0 0 0 0,1 0 0 0 0,-1 1 0 0 0,0-1 0 0 0,1 2 5 0 0,0-2-4 0 0,-1-1-8 0 0,15 17-51 0 0,1 0-1 0 0,1-1 1 0 0,1-1 0 0 0,0-1 0 0 0,1 0-1 0 0,0-2 1 0 0,14 7 63 0 0,-27-17-324 0 0,0 0-1 0 0,0-1 1 0 0,1 0-1 0 0,0 0 1 0 0,-1 0 0 0 0,1-1-1 0 0,0 0 1 0 0,0-1 0 0 0,-1 0-1 0 0,1 0 1 0 0,0 0-1 0 0,0-1 1 0 0,-1 0 0 0 0,1-1-1 0 0,0 0 1 0 0,4-2 324 0 0,11-4-1164 0 0,-1-1-84 0 0</inkml:trace>
  <inkml:trace contextRef="#ctx0" brushRef="#br0" timeOffset="22618.001">6838 2507 1332 0 0,'-19'1'360'0'0,"0"1"1"0"0,0 1-1 0 0,0 0 0 0 0,0 1 0 0 0,1 1 0 0 0,0 1 1 0 0,0 1-1 0 0,0 1 0 0 0,1 0 0 0 0,0 1 1 0 0,0 1-1 0 0,1 0 0 0 0,1 1 0 0 0,-10 9-360 0 0,-38 57 2553 0 0,66-74-2499 0 0,0 0 0 0 0,0-1-1 0 0,0 0 1 0 0,1 1 0 0 0,0-1-1 0 0,-1 0 1 0 0,1-1 0 0 0,0 1-1 0 0,0-1 1 0 0,-1 1 0 0 0,1-1-1 0 0,0 0 1 0 0,1-1 0 0 0,-1 1-1 0 0,0-1 1 0 0,0 1 0 0 0,0-1 0 0 0,0-1-1 0 0,0 1 1 0 0,0 0 0 0 0,1-1-54 0 0,268-62 1172 0 0,-272 63-1185 0 0,-1 0-8 0 0,0 0 7 0 0,0 0-34 0 0,16 30-629 0 0,-13-21-7168 0 0,-3-9 6547 0 0</inkml:trace>
  <inkml:trace contextRef="#ctx0" brushRef="#br0" timeOffset="22960.311">6966 2552 1016 0 0,'37'4'4204'0'0,"10"43"-3111"0"0,-44-44-873 0 0,61 109 3103 0 0,-44-187-1071 0 0,-18 68-2238 0 0,0 0 0 0 0,1 0 0 0 0,-1 0 0 0 0,2 1 0 0 0,-1-1 0 0 0,0 1 0 0 0,1 0 0 0 0,0 0 0 0 0,1 0 1 0 0,-1 1-1 0 0,1-1 0 0 0,0 1 0 0 0,1 0 0 0 0,-1 1 0 0 0,1-1 0 0 0,0 1 0 0 0,0 0 0 0 0,0 0 0 0 0,1 1 0 0 0,-1 0 0 0 0,1 0 0 0 0,0 1 0 0 0,0-1 1 0 0,-1 2-1 0 0,2-1 0 0 0,-1 1 0 0 0,0 0 0 0 0,1 0-14 0 0,-3 2-70 0 0,-1 0 0 0 0,1 0 0 0 0,-1 1 0 0 0,1 0 0 0 0,-1-1 1 0 0,0 1-1 0 0,0 1 0 0 0,0-1 0 0 0,0 1 0 0 0,0-1 0 0 0,0 1 0 0 0,-1 1 1 0 0,1-1-1 0 0,-1 0 0 0 0,0 1 0 0 0,0-1 0 0 0,0 1 0 0 0,0 0 0 0 0,-1 0 1 0 0,0 0-1 0 0,0 0 0 0 0,0 1 0 0 0,0-1 0 0 0,0 2 70 0 0,9 43-4733 0 0,-28-13 2056 0 0,2-20 1438 0 0</inkml:trace>
  <inkml:trace contextRef="#ctx0" brushRef="#br0" timeOffset="19505.765">2752 2695 1228 0 0,'0'-4'86'0'0,"0"0"-1"0"0,0 0 1 0 0,0 0-1 0 0,0 0 1 0 0,0 1 0 0 0,-1-1-1 0 0,1 0 1 0 0,-1 0-1 0 0,0 1 1 0 0,-1-1-1 0 0,1 0 1 0 0,0 1 0 0 0,-1-1-1 0 0,0 1 1 0 0,0 0-1 0 0,0 0 1 0 0,0-1 0 0 0,-1 1-1 0 0,1 1 1 0 0,-1-1-1 0 0,0 0 1 0 0,1 0-1 0 0,-1 1 1 0 0,0 0 0 0 0,-1 0-1 0 0,1 0 1 0 0,0 0-1 0 0,-1 0 1 0 0,1 0-1 0 0,-1 1 1 0 0,1 0 0 0 0,-1 0-1 0 0,0 0 1 0 0,1 0-1 0 0,-1 0 1 0 0,0 1 0 0 0,0 0-1 0 0,0-1 1 0 0,0 1-1 0 0,-3 1-85 0 0,-156 18 962 0 0,150-16-859 0 0,1 0-1 0 0,0 2 1 0 0,0-1 0 0 0,0 1-1 0 0,1 1 1 0 0,0 0 0 0 0,0 1-1 0 0,0 0 1 0 0,1 0-1 0 0,0 1 1 0 0,0 1 0 0 0,1 0-1 0 0,0 0 1 0 0,1 1-1 0 0,0 0 1 0 0,0 0 0 0 0,1 1-1 0 0,0 0 1 0 0,1 0 0 0 0,0 0-1 0 0,1 1 1 0 0,1 0-1 0 0,-1 0 1 0 0,1 3-103 0 0,6-10 35 0 0,0 0 0 0 0,1 0 0 0 0,-1-1 0 0 0,1 1 0 0 0,0-1 0 0 0,0 1 0 0 0,0-1 0 0 0,1 0 0 0 0,-1 0 0 0 0,1 0 0 0 0,0-1 0 0 0,0 0 0 0 0,0 1 0 0 0,1-1 0 0 0,-1 0 0 0 0,1-1-1 0 0,0 1 1 0 0,0-1 0 0 0,0 0 0 0 0,0-1 0 0 0,0 1 0 0 0,0-1 0 0 0,0 0 0 0 0,1 0 0 0 0,-1 0 0 0 0,0-1 0 0 0,1 0 0 0 0,-1 0 0 0 0,0 0 0 0 0,1 0 0 0 0,-1-1 0 0 0,0 0 0 0 0,0 0 0 0 0,0-1 0 0 0,0 0 0 0 0,4-1-35 0 0,27-3 82 0 0,-1-1 0 0 0,0-2 0 0 0,0-2 1 0 0,-1-1-1 0 0,-1-1 0 0 0,0-2 0 0 0,21-14-82 0 0,-3-24 527 0 0,-50 105-414 0 0,33 308 805 0 0,-5-158-447 0 0,-28-195-428 0 0,0 1 0 0 0,0-1 0 0 0,0 1 0 0 0,-1-1 0 0 0,0 1 0 0 0,0-1 0 0 0,-1 1 0 0 0,0-1 0 0 0,-1 1 0 0 0,1-1 0 0 0,-1 0 0 0 0,-1 0 0 0 0,1 0 0 0 0,-1 0 0 0 0,-1 0 0 0 0,1 0 0 0 0,-1-1 0 0 0,0 1 0 0 0,-1-1 0 0 0,1 0 0 0 0,-1-1-1 0 0,0 1 1 0 0,-1-1 0 0 0,1 0 0 0 0,-1 0 0 0 0,0 0 0 0 0,-1-1 0 0 0,1 0 0 0 0,-1 0 0 0 0,1-1 0 0 0,-4 1-43 0 0,-4 0-9 0 0,0-2-1 0 0,0 1 1 0 0,0-2 0 0 0,0 0-1 0 0,0 0 1 0 0,-1-2 0 0 0,1 1-1 0 0,0-2 1 0 0,0 0-1 0 0,0-1 1 0 0,0 0 0 0 0,0-1-1 0 0,1 0 1 0 0,-1-2-1 0 0,1 1 1 0 0,0-2 0 0 0,1 1-1 0 0,0-2 1 0 0,0 0-1 0 0,0 0 1 0 0,1-1 0 0 0,0 0-1 0 0,1-1 1 0 0,0 0 0 0 0,-3-5 9 0 0,1 2-62 0 0,1-1 1 0 0,0 0 0 0 0,0 0 0 0 0,2-1-1 0 0,0-1 1 0 0,0 1 0 0 0,2-1 0 0 0,0-1 0 0 0,1 0-1 0 0,0 0 1 0 0,2 0 0 0 0,0 0 0 0 0,1-1 0 0 0,0 1-1 0 0,1-1 1 0 0,2 0 0 0 0,0 0 0 0 0,0 1 0 0 0,2-1-1 0 0,0 0 1 0 0,1 0 0 0 0,1 1 0 0 0,0 0 0 0 0,2 0-1 0 0,0 0 1 0 0,0 1 0 0 0,2-1 0 0 0,0 2-1 0 0,1-1 1 0 0,0 1 0 0 0,1 0 0 0 0,1 1 0 0 0,1 0-1 0 0,0 1 1 0 0,0 1 0 0 0,4-3 61 0 0,1 0-28 0 0,1 1 0 0 0,0 1-1 0 0,1 1 1 0 0,0 0 0 0 0,1 2 0 0 0,1 0-1 0 0,0 1 1 0 0,0 1 0 0 0,0 1 0 0 0,1 1-1 0 0,0 1 1 0 0,0 1 0 0 0,1 0 0 0 0,7 2 28 0 0,-24 2 0 0 0,0 1 1 0 0,0 0 0 0 0,0 0-1 0 0,0 0 1 0 0,-1 1-1 0 0,1 0 1 0 0,0 0 0 0 0,-1 1-1 0 0,1-1 1 0 0,-1 1 0 0 0,0 0-1 0 0,0 1 1 0 0,0-1-1 0 0,0 1 1 0 0,-1 0 0 0 0,1 0-1 0 0,-1 1 1 0 0,0-1 0 0 0,0 1-1 0 0,-1 0 1 0 0,0 0-1 0 0,1 0 1 0 0,-2 1 0 0 0,1-1-1 0 0,0 1 1 0 0,-1-1-1 0 0,32 160 650 0 0,-74-68 75 0 0,38-97-701 0 0,0 0 0 0 0,-1 0-1 0 0,1-1 1 0 0,0 1 0 0 0,0-1-1 0 0,0 1 1 0 0,-1-1 0 0 0,1 0 0 0 0,0 0-1 0 0,0 0 1 0 0,0 0 0 0 0,0 0-1 0 0,0 0 1 0 0,0 0 0 0 0,1-1 0 0 0,-1 1-1 0 0,0-1 1 0 0,1 1 0 0 0,-1-1-1 0 0,1 0 1 0 0,-1 1 0 0 0,1-1 0 0 0,0 0-1 0 0,0 0 1 0 0,0 0 0 0 0,0 0-1 0 0,0 0 1 0 0,0 0 0 0 0,0-1 0 0 0,1 1-1 0 0,-1 0 1 0 0,1 0 0 0 0,0 0-1 0 0,0-1 1 0 0,-1 1 0 0 0,1 0 0 0 0,1-1-25 0 0,-2-10 2 0 0,1-1-1 0 0,0 0 0 0 0,1 1 0 0 0,0-1 0 0 0,2 1 0 0 0,-1-1 0 0 0,2 1 0 0 0,-1 0 0 0 0,2 0 0 0 0,0 0 0 0 0,0 1 0 0 0,2 0 0 0 0,-1 0 0 0 0,1 0 0 0 0,1 1 0 0 0,0 0 0 0 0,1 0 0 0 0,0 1 0 0 0,0 0 0 0 0,1 1 0 0 0,0 0 0 0 0,11-7 0 0 0,73-43-2555 0 0,4 29-3352 0 0,-96 30 4584 0 0,-2 0 45 0 0</inkml:trace>
  <inkml:trace contextRef="#ctx0" brushRef="#br0" timeOffset="19910.344">3139 2840 1612 0 0,'190'-26'3783'0'0,"-166"20"-3648"0"0,0-1 0 0 0,-1-1 0 0 0,1-2 0 0 0,-2 0 0 0 0,1-1 0 0 0,-1-1 0 0 0,-1-1 0 0 0,0-1 0 0 0,-1-1 0 0 0,15-15-135 0 0,-6-17 49 0 0,-65 18-91 0 0,13 26 83 0 0,1 1 0 0 0,-1 1 0 0 0,1 1 0 0 0,-1 1 1 0 0,1 1-1 0 0,-1 1 0 0 0,1 0 0 0 0,0 2 0 0 0,0 1 0 0 0,0 1 0 0 0,1 0 0 0 0,-18 10-41 0 0,30-14 56 0 0,0-1-1 0 0,0 2 1 0 0,0-1-1 0 0,0 1 0 0 0,1 1 1 0 0,-1 0-1 0 0,1 0 0 0 0,0 0 1 0 0,1 1-1 0 0,-1 0 1 0 0,1 1-1 0 0,1 0 0 0 0,-1 0 1 0 0,1 0-1 0 0,0 1 1 0 0,1 0-1 0 0,-1 0 0 0 0,2 0 1 0 0,-1 1-1 0 0,1-1 1 0 0,0 1-1 0 0,1 0 0 0 0,0 1 1 0 0,1-1-1 0 0,0 0-55 0 0,5-1 0 0 0,0 0 0 0 0,1-1 0 0 0,0 1-1 0 0,0-1 1 0 0,1 0 0 0 0,0-1 0 0 0,0 1 0 0 0,0-1-1 0 0,1 0 1 0 0,0 0 0 0 0,0 0 0 0 0,1-1 0 0 0,0 0-1 0 0,-1-1 1 0 0,2 1 0 0 0,-1-1 0 0 0,0 0 0 0 0,1-1-1 0 0,0 0 1 0 0,0 0 0 0 0,0-1 0 0 0,0 0 0 0 0,0 0-1 0 0,0-1 1 0 0,1 0 0 0 0,-1-1 0 0 0,0 1 0 0 0,1-2 0 0 0,-1 1-1 0 0,0-1 1 0 0,1 0 0 0 0,51 2-1124 0 0,-1-2-1 0 0,0-3 1 0 0,0-3-1 0 0,39-9 1125 0 0,-61 7-1006 0 0,-2 2 158 0 0</inkml:trace>
  <inkml:trace contextRef="#ctx0" brushRef="#br0" timeOffset="20204.657">3824 2869 2000 0 0,'4'-2'149'0'0,"1"0"0"0"0,-1 1 0 0 0,1-2-1 0 0,-1 1 1 0 0,0 0 0 0 0,0-1 0 0 0,0 0 0 0 0,0 0 0 0 0,0 0-1 0 0,-1 0 1 0 0,1-1 0 0 0,-1 1 0 0 0,0-1 0 0 0,0 0 0 0 0,0 0-1 0 0,-1 0 1 0 0,1 0 0 0 0,-1 0 0 0 0,0-1 0 0 0,0 1 0 0 0,-1-1-1 0 0,1 0 1 0 0,-1-1-149 0 0,-61-15 1100 0 0,40 23-938 0 0,0 1 0 0 0,1 1 0 0 0,-1 1 1 0 0,1 0-1 0 0,0 2 0 0 0,0 0 1 0 0,1 1-1 0 0,0 0 0 0 0,1 2 1 0 0,-10 6-163 0 0,7-5 279 0 0,21-11-223 0 0,-1 0 0 0 0,1 0 0 0 0,0 1-1 0 0,0-1 1 0 0,-1 0 0 0 0,1 0-1 0 0,0 1 1 0 0,-1-1 0 0 0,1 1 0 0 0,0-1-1 0 0,-1 0 1 0 0,1 1 0 0 0,-1-1-1 0 0,1 1 1 0 0,-1-1 0 0 0,1 1-1 0 0,-1-1 1 0 0,1 1 0 0 0,-1 0 0 0 0,1-1-1 0 0,-1 1 1 0 0,0 0 0 0 0,1-1-1 0 0,-1 1 1 0 0,0 0 0 0 0,1-1 0 0 0,-1 1-1 0 0,0 0 1 0 0,0 0 0 0 0,0-1-1 0 0,0 1 1 0 0,0 0 0 0 0,0 0-1 0 0,0-1 1 0 0,0 1 0 0 0,0 0 0 0 0,0 0-1 0 0,0 0-55 0 0,208-74 940 0 0,-207 73-974 0 0,-1 0 10 0 0,10 3-49 0 0,8 73-55 0 0,-19-72 78 0 0,1 1 0 0 0,-1-1 0 0 0,1 1 0 0 0,0-1-1 0 0,1 1 1 0 0,-1-1 0 0 0,1 1 0 0 0,0-1 0 0 0,0 0 0 0 0,0 1 0 0 0,0-1 0 0 0,1 0 0 0 0,0 0 0 0 0,0 0 0 0 0,0 0-1 0 0,0 0 1 0 0,1 0 0 0 0,0 0 0 0 0,-1-1 0 0 0,1 1 0 0 0,2 0 50 0 0,30-1-3960 0 0,14-38 2175 0 0,-39 26 1052 0 0,13-12-424 0 0</inkml:trace>
  <inkml:trace contextRef="#ctx0" brushRef="#br0" timeOffset="20455.825">4320 2296 4020 0 0,'0'0'108'0'0,"1"0"-1"0"0,-1 1 0 0 0,1-1 1 0 0,-1 1-1 0 0,1-1 0 0 0,-1 0 1 0 0,1 0-1 0 0,0 1 0 0 0,-1-1 1 0 0,1 0-1 0 0,0 0 0 0 0,-1 0 1 0 0,1 1-1 0 0,-1-1 1 0 0,1 0-1 0 0,0 0 0 0 0,-1 0 1 0 0,1 0-1 0 0,0 0 0 0 0,-1-1 1 0 0,1 1-1 0 0,0 0 0 0 0,-1 0 1 0 0,1 0-1 0 0,0 0 0 0 0,-1-1 1 0 0,1 1-1 0 0,-1 0 0 0 0,1-1 1 0 0,-1 1-1 0 0,1 0 0 0 0,0-1 1 0 0,-1 1-1 0 0,0-1 0 0 0,1 1 1 0 0,-1 0-1 0 0,1-1 0 0 0,-1 1 1 0 0,1-1-1 0 0,-1 0 0 0 0,0 1 1 0 0,1-1-1 0 0,-1 1 0 0 0,0-1 1 0 0,0 0-1 0 0,1 1 1 0 0,-1-1-1 0 0,0 1 0 0 0,0-1 1 0 0,0 0-1 0 0,0 1 0 0 0,0-1 1 0 0,0 0-1 0 0,0 1 0 0 0,0-1 1 0 0,0 0-1 0 0,0 1 0 0 0,0-1 1 0 0,0 0-1 0 0,-1 1 0 0 0,1-1 1 0 0,0 1-1 0 0,-1-1-107 0 0,34 76 258 0 0,-3 1 0 0 0,-4 2 1 0 0,-4 1-1 0 0,8 54-258 0 0,-28-130-205 0 0,-1 1 0 0 0,0 0 1 0 0,-1 0-1 0 0,1 1 1 0 0,-1-1-1 0 0,1 0 0 0 0,-1 0 1 0 0,-1 0-1 0 0,1 0 0 0 0,0 0 1 0 0,-1 0-1 0 0,0 0 0 0 0,0 0 1 0 0,0 0-1 0 0,-1 0 1 0 0,1 0-1 0 0,-1-1 0 0 0,0 1 1 0 0,0 0-1 0 0,0-1 0 0 0,0 0 1 0 0,-1 1-1 0 0,1-1 0 0 0,-1 0 1 0 0,0 0-1 0 0,0 0 0 0 0,0-1 1 0 0,0 1-1 0 0,0-1 1 0 0,-1 1-1 0 0,1-1 0 0 0,-1 0 1 0 0,0-1-1 0 0,1 1 0 0 0,-1-1 1 0 0,0 1-1 0 0,0-1 0 0 0,0 0 1 0 0,0-1-1 0 0,0 1 1 0 0,0-1-1 0 0,0 1 0 0 0,-2-1 205 0 0,-24 1-1208 0 0</inkml:trace>
  <inkml:trace contextRef="#ctx0" brushRef="#br0" timeOffset="20705.238">3976 2630 1416 0 0,'-2'-3'1980'0'0,"4"2"-488"0"0,2-2-235 0 0,16-2-221 0 0,4-4-260 0 0,11 0-188 0 0,-2 0-168 0 0,7 3-240 0 0,4-3-128 0 0,1 3-144 0 0,1-1-188 0 0,4 2 20 0 0,2-2-320 0 0,-5 2-112 0 0,-6 1-292 0 0,-2 2-413 0 0,2 2 49 0 0,-5 0 36 0 0</inkml:trace>
  <inkml:trace contextRef="#ctx0" brushRef="#br0" timeOffset="20998.347">4649 2620 2880 0 0,'120'5'4191'0'0,"58"-45"-2826"0"0,-158 34-1016 0 0,-12 4-279 0 0,0 0-1 0 0,0 0 0 0 0,0 0 1 0 0,-1-1-1 0 0,1-1 0 0 0,-1 1 0 0 0,0-1 1 0 0,0 0-1 0 0,0-1 0 0 0,0 1 0 0 0,-1-1 1 0 0,0-1-1 0 0,0 1 0 0 0,0-1 0 0 0,0 0 1 0 0,-1-1-1 0 0,0 1 0 0 0,0-2-69 0 0,-5 7 30 0 0,-37-22-179 0 0,22 21 166 0 0,0-1 0 0 0,0 2 1 0 0,0 0-1 0 0,0 1 0 0 0,0 0 1 0 0,-1 2-1 0 0,1 0 0 0 0,0 0 0 0 0,1 1 1 0 0,-1 1-1 0 0,0 0 0 0 0,1 1 1 0 0,0 1-1 0 0,0 0 0 0 0,1 1 1 0 0,-1 1-1 0 0,1 0 0 0 0,1 0 0 0 0,0 1 1 0 0,0 1-1 0 0,1 0 0 0 0,0 1 1 0 0,1 0-1 0 0,0 1 0 0 0,0-1 0 0 0,2 2 1 0 0,-1 0-1 0 0,0 2-17 0 0,7-10-11 0 0,0 0-1 0 0,0 0 1 0 0,0 0 0 0 0,0 1 0 0 0,1-1-1 0 0,0 0 1 0 0,0 1 0 0 0,0-1 0 0 0,1 1 0 0 0,0-1-1 0 0,0 1 1 0 0,0-1 0 0 0,1 1 0 0 0,0-1-1 0 0,0 1 1 0 0,0-1 0 0 0,1 1 0 0 0,0-1-1 0 0,0 0 1 0 0,0 0 0 0 0,0 0 0 0 0,1 0-1 0 0,0 0 1 0 0,0-1 0 0 0,0 1 0 0 0,1-1-1 0 0,-1 0 1 0 0,1 0 0 0 0,0 0 0 0 0,0 0-1 0 0,1-1 1 0 0,-1 0 0 0 0,1 0 0 0 0,-1 0-1 0 0,1 0 1 0 0,0-1 0 0 0,0 1 0 0 0,0-1-1 0 0,1-1 1 0 0,-1 1 0 0 0,0-1 0 0 0,1 0-1 0 0,-1 0 1 0 0,1 0 11 0 0,5 1-545 0 0,1 0-1 0 0,-1-1 0 0 0,1 0 0 0 0,-1-1 1 0 0,1-1-1 0 0,-1 1 0 0 0,1-2 1 0 0,-1 0-1 0 0,0 0 0 0 0,1-1 1 0 0,-1 0-1 0 0,0-1 0 0 0,8-4 546 0 0,4-2-1156 0 0</inkml:trace>
  <inkml:trace contextRef="#ctx0" brushRef="#br0" timeOffset="21249.691">4998 2644 1744 0 0,'21'-14'3455'0'0,"28"28"-2827"0"0,-39-10-516 0 0,-1 1-1 0 0,0 0 0 0 0,0 0 1 0 0,0 1-1 0 0,0 0 1 0 0,-1 0-1 0 0,0 1 1 0 0,-1 0-1 0 0,0 1 0 0 0,0 0 1 0 0,0 0-1 0 0,-1 0 1 0 0,0 1-1 0 0,-1 0 0 0 0,1 0 1 0 0,-2 0-1 0 0,0 1 1 0 0,2 5-112 0 0,-6-16 57 0 0,-1 0 0 0 0,1 0 0 0 0,0 0 0 0 0,-1 0 0 0 0,1 0 0 0 0,-1 0 0 0 0,0 0 0 0 0,1 0 0 0 0,-1 1 0 0 0,0-1 0 0 0,1 0 0 0 0,-1 1 0 0 0,0-1 0 0 0,0 0 0 0 0,0 1 0 0 0,1-1 0 0 0,-1 1 0 0 0,0-1 0 0 0,0 1 0 0 0,0-1 0 0 0,0 1 0 0 0,0 0 0 0 0,0-1 0 0 0,0 1 0 0 0,0 0 0 0 0,0 0 0 0 0,0 0 0 0 0,0 0 0 0 0,0 0 0 0 0,0 0 0 0 0,0 0 1 0 0,0 0-1 0 0,0 0 0 0 0,0 1 0 0 0,0-1 0 0 0,0 0 0 0 0,0 0 0 0 0,0 1 0 0 0,0-1 0 0 0,0 1 0 0 0,0-1 0 0 0,0 1 0 0 0,1-1 0 0 0,-1 1 0 0 0,0 0 0 0 0,0-1 0 0 0,0 1 0 0 0,1 0 0 0 0,-1 0 0 0 0,0 0 0 0 0,1-1 0 0 0,-1 1 0 0 0,1 0 0 0 0,-1 0 0 0 0,1 0 0 0 0,0 0 0 0 0,-1 0 0 0 0,1 0 0 0 0,0 0 0 0 0,-1 0 0 0 0,1 0 0 0 0,0 0 0 0 0,0 0 0 0 0,0 0 0 0 0,0 0 0 0 0,0 0 0 0 0,0 0 0 0 0,0 1-57 0 0,-3-9-36 0 0,0 1 1 0 0,0-1-1 0 0,1 1 0 0 0,0-1 0 0 0,0 0 0 0 0,0 0 0 0 0,1 0 0 0 0,0 0 0 0 0,1 0 0 0 0,-1 0 0 0 0,1 0 0 0 0,0 0 0 0 0,1 0 1 0 0,0 0-1 0 0,0 0 0 0 0,1 0 0 0 0,-1 0 0 0 0,1 1 0 0 0,1-1 0 0 0,0 1 0 0 0,-1-1 0 0 0,2 1 0 0 0,-1 0 0 0 0,1 0 0 0 0,0 0 0 0 0,0 0 1 0 0,2 0 35 0 0,145-128-7034 0 0,-139 126 6260 0 0,12-11-507 0 0</inkml:trace>
  <inkml:trace contextRef="#ctx0" brushRef="#br0" timeOffset="17935.634">540 2851 2240 0 0,'1'-1'44'0'0,"0"0"0"0"0,-1 0-1 0 0,1 0 1 0 0,-1 1 0 0 0,1-1 0 0 0,-1 0 0 0 0,1 0-1 0 0,-1 0 1 0 0,0 0 0 0 0,1 0 0 0 0,-1 0-1 0 0,0 0 1 0 0,0 0 0 0 0,1 0 0 0 0,-1 0-1 0 0,0 0 1 0 0,0 0 0 0 0,0 0 0 0 0,0 0-1 0 0,-1 0 1 0 0,1 0 0 0 0,0 0 0 0 0,0 0 0 0 0,-1 0-1 0 0,1 0 1 0 0,0 1 0 0 0,-1-1 0 0 0,1 0-1 0 0,-1 0 1 0 0,1 0 0 0 0,-1 0 0 0 0,1 0-1 0 0,-1 1 1 0 0,0-1 0 0 0,1 0 0 0 0,-1 0-1 0 0,0 1 1 0 0,0-1 0 0 0,1 1 0 0 0,-1-1-1 0 0,0 1 1 0 0,0-1 0 0 0,0 1 0 0 0,0-1 0 0 0,0 1-1 0 0,0 0 1 0 0,0-1 0 0 0,0 1 0 0 0,0 0-1 0 0,0 0 1 0 0,0 0 0 0 0,0 0 0 0 0,0 0-1 0 0,0 0 1 0 0,0 0 0 0 0,0 0 0 0 0,0 0-1 0 0,0 1-43 0 0,-15-3 133 0 0,0 1 0 0 0,0 1 0 0 0,0 1 0 0 0,0 0-1 0 0,0 1 1 0 0,1 1 0 0 0,-1 0 0 0 0,1 2-1 0 0,0-1 1 0 0,0 2 0 0 0,0 0 0 0 0,0 0 0 0 0,1 2-1 0 0,0 0 1 0 0,1 0 0 0 0,0 1 0 0 0,0 1-1 0 0,1 0 1 0 0,0 1 0 0 0,1 0 0 0 0,0 1-1 0 0,1 0 1 0 0,0 0 0 0 0,1 1 0 0 0,1 1 0 0 0,0 0-1 0 0,0 0 1 0 0,0 2-133 0 0,7-14 24 0 0,0-1 0 0 0,0 1 0 0 0,0-1 0 0 0,0 1 1 0 0,0 0-1 0 0,1-1 0 0 0,-1 1 0 0 0,0 0 0 0 0,1 0 0 0 0,-1-1 0 0 0,1 1 0 0 0,0 0 0 0 0,0 0 0 0 0,-1 0 0 0 0,1-1 1 0 0,0 1-1 0 0,1 0 0 0 0,-1 0 0 0 0,0 0 0 0 0,0 0 0 0 0,1-1 0 0 0,-1 1 0 0 0,1 0 0 0 0,0 0 0 0 0,-1-1 1 0 0,1 1-1 0 0,0 0 0 0 0,0-1 0 0 0,0 1 0 0 0,0-1 0 0 0,0 1 0 0 0,0-1 0 0 0,1 0 0 0 0,-1 1 0 0 0,0-1 0 0 0,1 0 1 0 0,-1 0-1 0 0,1 0 0 0 0,-1 0 0 0 0,1 0 0 0 0,0 0 0 0 0,-1-1 0 0 0,1 1 0 0 0,0 0 0 0 0,0-1 0 0 0,-1 1 0 0 0,1-1 1 0 0,0 0-1 0 0,0 1 0 0 0,0-1 0 0 0,0 0 0 0 0,-1 0 0 0 0,1 0 0 0 0,0-1 0 0 0,1 1-24 0 0,98-14 477 0 0,-84 9-454 0 0,-1-1-1 0 0,0 0 0 0 0,0-2 1 0 0,-1 0-1 0 0,0 0 0 0 0,0-2 0 0 0,-1 1 1 0 0,0-2-1 0 0,0 0 0 0 0,-1-1 1 0 0,-1 0-1 0 0,0-1 0 0 0,5-8-22 0 0,13 41-1120 0 0,16 14-5662 0 0,-45-34 5612 0 0</inkml:trace>
  <inkml:trace contextRef="#ctx0" brushRef="#br0" timeOffset="18232.501">641 2692 1588 0 0,'65'51'2958'0'0,"-46"-31"-2676"0"0,0 0 1 0 0,-2 1-1 0 0,-1 1 1 0 0,0 1-1 0 0,-2 1 1 0 0,-1 0-1 0 0,0 0 1 0 0,-2 1-1 0 0,-1 1 1 0 0,-1 0 0 0 0,-1 0-1 0 0,1 13-282 0 0,-8-37 69 0 0,-1 0-1 0 0,1-1 1 0 0,-1 1-1 0 0,0 0 1 0 0,1 0-1 0 0,-1 0 1 0 0,0 0 0 0 0,0 0-1 0 0,0 0 1 0 0,-1 0-1 0 0,1 0 1 0 0,0 0-1 0 0,-1-1 1 0 0,1 1-1 0 0,-1 0 1 0 0,0 0 0 0 0,1 0-1 0 0,-1-1 1 0 0,0 1-1 0 0,0 0 1 0 0,0-1-1 0 0,0 1 1 0 0,-1-1-1 0 0,1 1 1 0 0,0-1 0 0 0,-1 0-1 0 0,1 1 1 0 0,-1-1-1 0 0,1 0 1 0 0,-1 0-1 0 0,0 0 1 0 0,1 0-1 0 0,-1 0 1 0 0,0 0-69 0 0,-44-69 1281 0 0,42 54-1336 0 0,0 0 1 0 0,1 0 0 0 0,0-1 0 0 0,1 1-1 0 0,1-1 1 0 0,0 1 0 0 0,1-1 0 0 0,0 0-1 0 0,2 1 1 0 0,-1-1 0 0 0,2 1 0 0 0,0 0-1 0 0,1 0 1 0 0,0 0 0 0 0,1 0 0 0 0,6-12 54 0 0,36-35-2491 0 0,-7 30-2900 0 0,-33 28 4077 0 0</inkml:trace>
  <inkml:trace contextRef="#ctx0" brushRef="#br0" timeOffset="18542.105">1083 2947 968 0 0,'155'-40'3179'0'0,"-127"31"-2819"0"0,0-2 1 0 0,0-1-1 0 0,-1-2 0 0 0,0 0 1 0 0,-2-2-1 0 0,1 0 0 0 0,-2-2-360 0 0,1-15 502 0 0,-25 31-352 0 0,-56-9 310 0 0,34 12-399 0 0,-1 1 0 0 0,1 1 0 0 0,0 1 1 0 0,0 0-1 0 0,0 2 0 0 0,1 1 1 0 0,0 0-1 0 0,0 2 0 0 0,1 0 0 0 0,0 1 1 0 0,0 1-1 0 0,1 1 0 0 0,1 1 0 0 0,0 1 1 0 0,1 0-1 0 0,-14 15-61 0 0,30-27-25 0 0,-1-1 0 0 0,1 2 0 0 0,0-1 1 0 0,-1 0-1 0 0,1 0 0 0 0,0 0 0 0 0,0 0 0 0 0,1 1 1 0 0,-1-1-1 0 0,0 1 0 0 0,1-1 0 0 0,-1 0 1 0 0,1 1-1 0 0,0-1 0 0 0,0 1 0 0 0,0-1 0 0 0,0 1 1 0 0,0-1-1 0 0,1 0 0 0 0,-1 1 0 0 0,1-1 0 0 0,-1 1 1 0 0,1-1-1 0 0,0 0 0 0 0,0 0 0 0 0,0 1 0 0 0,0-1 1 0 0,1 0-1 0 0,-1 0 0 0 0,0 0 0 0 0,1 0 1 0 0,0 0-1 0 0,-1 0 0 0 0,1-1 0 0 0,0 1 0 0 0,0-1 1 0 0,0 1-1 0 0,0-1 0 0 0,0 1 0 0 0,0-1 0 0 0,0 0 1 0 0,0 0-1 0 0,1 0 0 0 0,-1 0 0 0 0,0-1 0 0 0,1 1 1 0 0,-1-1 24 0 0,113 30-3876 0 0,-91-29 2670 0 0,2-1 16 0 0</inkml:trace>
  <inkml:trace contextRef="#ctx0" brushRef="#br0" timeOffset="24628.989">7936 2363 1400 0 0,'0'0'205'0'0,"0"0"-19"0"0,0 0 27 0 0,0 0 23 0 0,0 0-13 0 0,0 0-78 0 0,0 0-49 0 0,0 0 17 0 0,0 0 21 0 0,0 0-45 0 0,0 0 50 0 0,0 0 28 0 0,0 0-63 0 0,0 0-66 0 0,0 0 19 0 0,0 0 22 0 0,0 0-12 0 0,0 0-10 0 0,0 0 11 0 0,0 0 48 0 0,0 0 9 0 0,0 0-16 0 0,0 0 13 0 0,0 0 84 0 0,0 0 1 0 0,0 0-23 0 0,0 0-64 0 0,0 0 28 0 0,0 0-3 0 0,0 0-21 0 0,0 0-43 0 0,0 0-25 0 0,0 0-20 0 0,0 0 31 0 0,0 0 42 0 0,0 0-55 0 0,0 0-17 0 0,0 0-3 0 0,0 0 25 0 0,0 0-15 0 0,0 0-36 0 0,0 0 75 0 0,0 0 26 0 0,0 0-26 0 0,0 0-88 0 0,0 0 25 0 0,0 0 110 0 0,0 0-20 0 0,0 0-35 0 0,0 0 16 0 0,0 0-8 0 0,0 0 0 0 0,0 0-100 0 0,0 0 19 0 0,0 0-14 0 0,0 0 41 0 0,0 0 17 0 0,0 0 42 0 0,0 0-1 0 0,0 0-16 0 0,0 0-25 0 0,0 0 52 0 0,0 0-3 0 0,0 0 12 0 0,0 0-17 0 0,0 0-30 0 0,0 0 0 0 0,0 0 34 0 0,0 0-18 0 0,0 0-10 0 0,0 0-13 0 0,0 0-22 0 0,0 0-3 0 0,0 0 13 0 0,0 0-26 0 0,0 0 11 0 0,0 0 46 0 0,0 0 0 0 0,0 0 2 0 0,0 0 26 0 0,0 0 17 0 0,0 0 12 0 0,0 0-17 0 0,0 0-26 0 0,0 0 16 0 0,0 0 3 0 0,0 0-32 0 0,0 0-26 0 0,0 0 10 0 0,0 0-1 0 0,0 0-6 0 0,0 0-39 0 0,38 10-79 0 0,-33-2 51 0 0,-1 0 1 0 0,-1 0 0 0 0,1 0-1 0 0,-1 0 1 0 0,-1 0 0 0 0,1 1-1 0 0,-1-1 1 0 0,-1 1 0 0 0,0-1-1 0 0,0 1 1 0 0,0 0 0 0 0,-1 0-1 0 0,-1-1 1 0 0,0 1 0 0 0,0 0-1 0 0,0-1 1 0 0,-1 1 0 0 0,0-1-1 0 0,-1 1 1 0 0,0-1 0 0 0,0 0-1 0 0,-1 0 1 0 0,0 0 0 0 0,0-1-1 0 0,-1 1 1 0 0,0-1 0 0 0,0 0-1 0 0,-5 4 17 0 0,-25 63 330 0 0,35-73-233 0 0,45 14 310 0 0,-33-12-389 0 0,0 0-1 0 0,0 0 1 0 0,0 1-1 0 0,0 1 1 0 0,-1 0 0 0 0,0 1-1 0 0,0 0 1 0 0,0 0-1 0 0,-1 1 1 0 0,0 1-1 0 0,-1 0 1 0 0,1 0-1 0 0,-1 1 1 0 0,-1 0-1 0 0,0 0 1 0 0,0 1 0 0 0,-1 0-1 0 0,0 1 1 0 0,-1-1-1 0 0,0 1 1 0 0,-1 0-1 0 0,0 1 1 0 0,0-1-1 0 0,-1 1 1 0 0,2 12-18 0 0,-4-9 25 0 0,-1 0 0 0 0,-1 1 0 0 0,0 0 0 0 0,0-1 0 0 0,-2 1 0 0 0,0-1 0 0 0,-1 0 0 0 0,0 0 0 0 0,-1 0 0 0 0,-1 0-1 0 0,0 0 1 0 0,-1-1 0 0 0,-1 0 0 0 0,0 0 0 0 0,-1-1 0 0 0,-1 0 0 0 0,0 0 0 0 0,0-1 0 0 0,-1 0 0 0 0,-1-1 0 0 0,0 0 0 0 0,0 0 0 0 0,-1-1 0 0 0,-1-1 0 0 0,1 0 0 0 0,-2-1 0 0 0,1 0 0 0 0,-1-1 0 0 0,0-1 0 0 0,0 0 0 0 0,-1-1 0 0 0,0 0 0 0 0,0-1-1 0 0,0-1 1 0 0,0 0 0 0 0,-1-1 0 0 0,-13 0-25 0 0,22-1-44 0 0,0 1-1 0 0,-1-1 0 0 0,1-1 0 0 0,0 1 0 0 0,0-1 0 0 0,0-1 1 0 0,0 1-1 0 0,0-1 0 0 0,0 0 0 0 0,0-1 0 0 0,0 0 0 0 0,0 0 1 0 0,0 0-1 0 0,0-1 0 0 0,1 0 0 0 0,0 0 0 0 0,-1-1 1 0 0,1 1-1 0 0,0-1 0 0 0,1-1 0 0 0,-1 1 0 0 0,1-1 0 0 0,0 0 1 0 0,0 0-1 0 0,0-1 0 0 0,1 0 0 0 0,0 1 0 0 0,0-1 0 0 0,0-1 1 0 0,1 1-1 0 0,0 0 0 0 0,0-1 0 0 0,1 0 0 0 0,-1 1 1 0 0,0-8 44 0 0,3 1-414 0 0,0-1 1 0 0,0 0 0 0 0,2 0 0 0 0,0 1 0 0 0,0-1 0 0 0,1 1-1 0 0,1 0 1 0 0,0 0 0 0 0,1 0 0 0 0,0 0 0 0 0,1 1 0 0 0,0-1-1 0 0,1 2 1 0 0,1-1 0 0 0,0 1 0 0 0,5-6 413 0 0,21-28-1195 0 0</inkml:trace>
  <inkml:trace contextRef="#ctx0" brushRef="#br0" timeOffset="25064.899">8110 2641 856 0 0,'387'-164'5489'0'0,"-387"164"-5474"0"0,-1 0 0 0 0,1 0-1 0 0,-1 0 1 0 0,1 0 0 0 0,-1 0 0 0 0,1 0-1 0 0,-1 0 1 0 0,0 0 0 0 0,1 0-1 0 0,-1 0 1 0 0,1 0 0 0 0,-1 0 0 0 0,1 0-1 0 0,-1-1 1 0 0,1 1 0 0 0,-1 0-1 0 0,1 0 1 0 0,-1 0 0 0 0,1-1 0 0 0,-1 1-1 0 0,1 0 1 0 0,0-1 0 0 0,-1 1-1 0 0,1-1 1 0 0,-1 1 0 0 0,1 0 0 0 0,0-1-1 0 0,-1 1 1 0 0,1-1 0 0 0,0 1-1 0 0,0-1 1 0 0,-1 1 0 0 0,1-1 0 0 0,0 1-1 0 0,0-1 1 0 0,0 1 0 0 0,-1-1-1 0 0,1 1 1 0 0,0-1 0 0 0,0 1 0 0 0,0-1-1 0 0,0 1 1 0 0,0-1 0 0 0,0 0-1 0 0,0 1 1 0 0,0-1 0 0 0,1 1 0 0 0,-1-1-1 0 0,0 1 1 0 0,0-1 0 0 0,0 1-1 0 0,0-1 1 0 0,1 1 0 0 0,-1-1 0 0 0,0 1-1 0 0,1-1 1 0 0,-1 1 0 0 0,0-1-1 0 0,1 1 1 0 0,-1 0 0 0 0,0-1 0 0 0,1 1-15 0 0,-60-1 465 0 0,47 1-399 0 0,1 1 0 0 0,0 1 0 0 0,-1 0 0 0 0,1 1 0 0 0,0 0 0 0 0,0 0 0 0 0,0 1 0 0 0,0 1 0 0 0,1 0 0 0 0,0 0 0 0 0,0 1 0 0 0,0 0 0 0 0,1 1 0 0 0,0 0-1 0 0,0 1 1 0 0,0-1 0 0 0,1 2 0 0 0,1-1 0 0 0,-1 1 0 0 0,1 0 0 0 0,1 1 0 0 0,0 0 0 0 0,0 0 0 0 0,1 0 0 0 0,0 1 0 0 0,1-1 0 0 0,0 1 0 0 0,0 0 0 0 0,1 0 0 0 0,0 4-66 0 0,4-10 31 0 0,-1-1 1 0 0,1 1 0 0 0,0 0 0 0 0,1 0 0 0 0,-1-1 0 0 0,1 1 0 0 0,0-1-1 0 0,0 1 1 0 0,0-1 0 0 0,0 0 0 0 0,1 0 0 0 0,0 0 0 0 0,0 0 0 0 0,0 0 0 0 0,0 0-1 0 0,0-1 1 0 0,1 0 0 0 0,0 0 0 0 0,0 0 0 0 0,0 0 0 0 0,0 0 0 0 0,0-1-1 0 0,0 0 1 0 0,0 0 0 0 0,1 0 0 0 0,0 0 0 0 0,-1-1 0 0 0,1 1 0 0 0,0-1-32 0 0,145 20-620 0 0,-137-21 137 0 0,-1-1 0 0 0,1-1 0 0 0,0 0 0 0 0,-1 0 0 0 0,0-1-1 0 0,0-1 1 0 0,0 0 0 0 0,0-1 0 0 0,0 0 0 0 0,-1-1 0 0 0,0 0 0 0 0,0 0-1 0 0,-1-1 1 0 0,2-2 483 0 0,6-4-1426 0 0</inkml:trace>
  <inkml:trace contextRef="#ctx0" brushRef="#br0" timeOffset="25360.271">8637 2561 1428 0 0,'1'-2'86'0'0,"0"0"0"0"0,-1-1 0 0 0,2 1-1 0 0,-1 0 1 0 0,0 0 0 0 0,0 0 0 0 0,1 0 0 0 0,-1 0-1 0 0,1 0 1 0 0,-1 1 0 0 0,1-1 0 0 0,0 0 0 0 0,0 1 0 0 0,0-1-1 0 0,0 1 1 0 0,0 0 0 0 0,0 0 0 0 0,0 0 0 0 0,0 0-1 0 0,1 0 1 0 0,-1 0 0 0 0,0 0 0 0 0,1 1 0 0 0,-1-1-1 0 0,0 1 1 0 0,1 0 0 0 0,-1-1 0 0 0,1 1 0 0 0,-1 0 0 0 0,0 1-1 0 0,1-1 1 0 0,-1 0 0 0 0,1 1 0 0 0,-1-1 0 0 0,0 1-1 0 0,0 0 1 0 0,1 0 0 0 0,-1 0 0 0 0,0 0 0 0 0,0 0 0 0 0,0 0-1 0 0,0 0 1 0 0,0 1 0 0 0,0-1 0 0 0,0 1 0 0 0,0 0-1 0 0,-1-1 1 0 0,1 1 0 0 0,-1 0 0 0 0,1 0 0 0 0,-1 0-86 0 0,82 105 486 0 0,-48 22 1058 0 0,-34-128-1497 0 0,-1 1 0 0 0,0 0 0 0 0,0-1 0 0 0,0 1-1 0 0,0 0 1 0 0,0-1 0 0 0,0 1 0 0 0,0-1 0 0 0,-1 1 0 0 0,1 0-1 0 0,-1-1 1 0 0,1 1 0 0 0,-1-1 0 0 0,0 1 0 0 0,1-1-1 0 0,-1 1 1 0 0,0-1 0 0 0,0 0 0 0 0,0 1 0 0 0,0-1 0 0 0,0 0-1 0 0,0 0 1 0 0,0 0 0 0 0,-1 0 0 0 0,1 0 0 0 0,0 0-1 0 0,-1 0 1 0 0,1 0 0 0 0,-1 0 0 0 0,1 0 0 0 0,-1-1 0 0 0,1 1-1 0 0,-1-1 1 0 0,1 1 0 0 0,-1-1 0 0 0,1 0 0 0 0,-1 1 0 0 0,0-1-1 0 0,1 0 1 0 0,-1 0 0 0 0,0 0 0 0 0,1 0 0 0 0,-1-1-1 0 0,1 1 1 0 0,-1 0 0 0 0,0-1 0 0 0,1 1 0 0 0,-1-1 0 0 0,1 1-1 0 0,-1-1 1 0 0,1 0 0 0 0,-1 0 0 0 0,1 1 0 0 0,0-1-1 0 0,-1 0 1 0 0,1 0 0 0 0,0 0 0 0 0,0-1 0 0 0,0 1 0 0 0,0 0-1 0 0,0 0 1 0 0,0-1 0 0 0,0 1-47 0 0,-2-14 70 0 0,1 0 1 0 0,0 0-1 0 0,1 0 0 0 0,1 0 0 0 0,1 0 1 0 0,0 0-1 0 0,1 1 0 0 0,0-1 1 0 0,1 0-1 0 0,1 1 0 0 0,0-1 0 0 0,1 1 1 0 0,1 0-1 0 0,0 0 0 0 0,1 1 0 0 0,0 0 1 0 0,8-10-71 0 0,-2 1-521 0 0,1 0 0 0 0,1 1-1 0 0,0 1 1 0 0,2 1 0 0 0,0 0 0 0 0,1 1 0 0 0,1 1 0 0 0,4-2 521 0 0,7-8-5521 0 0,-26 25 4079 0 0</inkml:trace>
  <inkml:trace contextRef="#ctx0" brushRef="#br0" timeOffset="25686.749">9315 2428 1256 0 0,'-43'110'4855'0'0,"3"-24"-3475"0"0,38-79-1276 0 0,1-5-54 0 0,0 0 0 0 0,0 0 1 0 0,0 0-1 0 0,0 1 0 0 0,0-1 0 0 0,0 0 0 0 0,1 1 0 0 0,-1-1 0 0 0,1 0 0 0 0,0 1 0 0 0,0-1 0 0 0,0 1 0 0 0,0-1 1 0 0,0 1-1 0 0,0-1 0 0 0,0 0 0 0 0,1 1 0 0 0,-1-1 0 0 0,1 1 0 0 0,0-1 0 0 0,0 0 0 0 0,0 0 0 0 0,0 1 0 0 0,0-1 0 0 0,0 0 1 0 0,1 0-1 0 0,-1 0 0 0 0,1 0 0 0 0,-1-1 0 0 0,1 1 0 0 0,0 0 0 0 0,-1 0 0 0 0,1-1 0 0 0,0 1 0 0 0,0-1 0 0 0,0 0 0 0 0,1 0 1 0 0,-1 0-1 0 0,0 0 0 0 0,0 0 0 0 0,1 0 0 0 0,0 0-50 0 0,8 2 72 0 0,0-1-1 0 0,0-1 1 0 0,0 1 0 0 0,0-2-1 0 0,0 0 1 0 0,0 0 0 0 0,0-1-1 0 0,0 0 1 0 0,0-1 0 0 0,0 0 0 0 0,0 0-1 0 0,0-2 1 0 0,-1 1 0 0 0,1-1-1 0 0,-1-1 1 0 0,0 0 0 0 0,1-1-72 0 0,-9 4 7 0 0,0 0 0 0 0,1 1 0 0 0,-1-2 0 0 0,0 1 0 0 0,0 0 0 0 0,0 0 0 0 0,-1-1 0 0 0,1 1 0 0 0,-1-1 0 0 0,1 1 0 0 0,-1-1 1 0 0,0 1-1 0 0,0-1 0 0 0,0 0 0 0 0,0 0 0 0 0,0 0 0 0 0,-1 0 0 0 0,1 1 0 0 0,-1-1 0 0 0,0 0 0 0 0,0 0 0 0 0,0 0 0 0 0,0 0 0 0 0,0 0 0 0 0,-1 0 1 0 0,1 0-1 0 0,-1 0 0 0 0,0 0 0 0 0,0 1 0 0 0,0-1 0 0 0,0 0 0 0 0,-1 1 0 0 0,1-1 0 0 0,-1 1 0 0 0,1-1 0 0 0,-1 1 0 0 0,0-1 0 0 0,0 1 0 0 0,0 0 1 0 0,0 0-1 0 0,-1 0-7 0 0,-97-87-29 0 0,94 85 44 0 0,-20-12-271 0 0,-30-25-732 0 0,40 9-4028 0 0,16 31 3786 0 0,0 1 66 0 0</inkml:trace>
  <inkml:trace contextRef="#ctx0" brushRef="#br0" timeOffset="25855.829">9607 2614 1964 0 0,'-7'6'848'0'0,"-2"-2"-1824"0"0,1-2 0 0 0</inkml:trace>
  <inkml:trace contextRef="#ctx0" brushRef="#br0" timeOffset="270550.94">4385 1646 1240 0 0,'1'0'94'0'0,"0"0"-1"0"0,0-1 1 0 0,-1 1-1 0 0,1 0 1 0 0,0 0-1 0 0,0 0 1 0 0,0 0-1 0 0,-1 0 1 0 0,1 0-1 0 0,0 0 1 0 0,0 0 0 0 0,0 1-1 0 0,-1-1 1 0 0,1 0-1 0 0,0 0 1 0 0,0 1-1 0 0,-1-1 1 0 0,1 0-1 0 0,0 1 1 0 0,-1-1-1 0 0,1 1 1 0 0,0-1-1 0 0,-1 1 1 0 0,1-1-1 0 0,-1 1 1 0 0,1-1 0 0 0,-1 1-1 0 0,1 0 1 0 0,-1-1-1 0 0,1 1 1 0 0,-1 0-1 0 0,0-1 1 0 0,1 1-1 0 0,-1 0 1 0 0,0 0-1 0 0,1-1 1 0 0,-1 1-1 0 0,0 0 1 0 0,0 0 0 0 0,0-1-1 0 0,0 1 1 0 0,0 0-1 0 0,0 0 1 0 0,0 0-1 0 0,0-1 1 0 0,0 1-1 0 0,0 0 1 0 0,0 0-1 0 0,-1-1 1 0 0,1 1-1 0 0,0 0 1 0 0,0 0-1 0 0,-1-1 1 0 0,1 1 0 0 0,0 0-1 0 0,-1-1 1 0 0,1 1-1 0 0,-1 0 1 0 0,0 0-94 0 0,-36 50-390 0 0,28-39 919 0 0,-162 252 386 0 0,168-257-598 0 0,-11 22-964 0 0,15-46-4249 0 0,4-2 3665 0 0</inkml:trace>
  <inkml:trace contextRef="#ctx0" brushRef="#br0" timeOffset="270935.885">4408 1628 1128 0 0,'32'11'4308'0'0,"5"49"-3851"0"0,-33-51-90 0 0,252 443 1892 0 0,-204-360-1348 0 0,-64-129-2399 0 0,-33-43-3154 0 0,33 59 3478 0 0</inkml:trace>
  <inkml:trace contextRef="#ctx0" brushRef="#br0" timeOffset="272307.18">3766 309 1280 0 0,'0'0'372'0'0,"0"0"-14"0"0,0 0-108 0 0,0 0 4 0 0,0 0-2 0 0,0 0-47 0 0,0 0 18 0 0,0 0-27 0 0,0 0-14 0 0,0 0-49 0 0,0 0-12 0 0,0-2-3 0 0,0-9 1 0 0,0 8-25 0 0,-9-55 347 0 0,6 53-440 0 0,-1 0 0 0 0,1-1 0 0 0,-1 2 0 0 0,0-1 0 0 0,-1 0 0 0 0,1 1 0 0 0,-1 0 0 0 0,1 0-1 0 0,-1 0 1 0 0,-1 0 0 0 0,1 1 0 0 0,0 0 0 0 0,-1 0 0 0 0,0 0 0 0 0,1 1 0 0 0,-1 0 0 0 0,0 0 0 0 0,0 0 0 0 0,0 1 0 0 0,-1 0 0 0 0,1 0 0 0 0,0 1 0 0 0,0 0 0 0 0,-1 0 0 0 0,1 0 0 0 0,0 1 0 0 0,0-1 0 0 0,0 1 0 0 0,0 1 0 0 0,0 0 0 0 0,0-1 0 0 0,0 2 0 0 0,-2 0-1 0 0,-5 6 1 0 0,0 0 0 0 0,1 1 0 0 0,0 0 0 0 0,0 1 0 0 0,1 1 1 0 0,1 0-1 0 0,0 0 0 0 0,0 1 0 0 0,2 0 0 0 0,-1 0 0 0 0,2 1 1 0 0,0 0-1 0 0,0 1 0 0 0,2-1 0 0 0,-1 1 0 0 0,2 1 0 0 0,0-1 0 0 0,1 1 1 0 0,1-1-1 0 0,0 1 0 0 0,1 0 0 0 0,0-1 0 0 0,2 1 0 0 0,0 0 0 0 0,1 4-1 0 0,0-15 32 0 0,0 1-1 0 0,1-1 1 0 0,-1 0-1 0 0,1-1 1 0 0,0 1 0 0 0,1-1-1 0 0,-1 1 1 0 0,1-1-1 0 0,-1 0 1 0 0,1 0-1 0 0,1 0 1 0 0,-1-1-1 0 0,0 1 1 0 0,1-1-1 0 0,0 0 1 0 0,0-1-1 0 0,0 1 1 0 0,0-1-1 0 0,0 0 1 0 0,0 0-1 0 0,0 0 1 0 0,1-1-1 0 0,-1 0 1 0 0,1 0-1 0 0,-1 0 1 0 0,5-1-32 0 0,-4 1 36 0 0,0-1-1 0 0,-1 0 1 0 0,1-1 0 0 0,0 1 0 0 0,-1-1 0 0 0,1 0-1 0 0,-1 0 1 0 0,1-1 0 0 0,-1 0 0 0 0,1 0-1 0 0,-1 0 1 0 0,0 0 0 0 0,0-1 0 0 0,0 0 0 0 0,0 0-1 0 0,0 0 1 0 0,-1-1 0 0 0,0 1 0 0 0,1-1-1 0 0,-1 0 1 0 0,-1-1 0 0 0,1 1 0 0 0,-1-1 0 0 0,1 1-1 0 0,-1-1 1 0 0,1-3-36 0 0,61-141 57 0 0,-65 149-58 0 0,1 1 1 0 0,0-1 0 0 0,-1 1 0 0 0,1-1 0 0 0,-1 1 0 0 0,1-1-1 0 0,0 0 1 0 0,0 0 0 0 0,-1 1 0 0 0,1-1 0 0 0,0 0-1 0 0,-1 0 1 0 0,1 1 0 0 0,0-1 0 0 0,0 0 0 0 0,-1 0 0 0 0,1 0-1 0 0,0 0 1 0 0,0 0 0 0 0,-1 0 0 0 0,1-1 0 0 0,0 1-1 0 0,0 0 1 0 0,-1 0 0 0 0,1 0 0 0 0,0-1 0 0 0,0 1 0 0 0,-1 0-1 0 0,1-1 1 0 0,0 1 0 0 0,-1 0 0 0 0,1-1 0 0 0,-1 1-1 0 0,1-1 1 0 0,-1 1 0 0 0,1-1 0 0 0,-1 0 0 0 0,1 1 0 0 0,-1-1-1 0 0,1 1 1 0 0,-1-1 0 0 0,1 0 0 0 0,-1 1 0 0 0,0-2 0 0 0,38 170-188 0 0,-9-102-509 0 0,-9-48-2561 0 0,-19-18 1920 0 0</inkml:trace>
  <inkml:trace contextRef="#ctx0" brushRef="#br0" timeOffset="272756.066">4052 207 860 0 0,'13'-7'908'0'0,"-13"7"-867"0"0,-1 1-1 0 0,1-1 0 0 0,0 1 1 0 0,0-1-1 0 0,-1 1 0 0 0,1 0 0 0 0,0-1 1 0 0,0 1-1 0 0,0-1 0 0 0,0 1 1 0 0,0-1-1 0 0,-1 1 0 0 0,1-1 1 0 0,0 1-1 0 0,0 0 0 0 0,1-1 0 0 0,-1 1 1 0 0,0-1-1 0 0,0 1 0 0 0,0-1 1 0 0,0 1-1 0 0,0-1 0 0 0,1 1 0 0 0,-1 0 1 0 0,0-1-1 0 0,0 1 0 0 0,1-1 1 0 0,-1 0-1 0 0,0 1 0 0 0,1-1 0 0 0,-1 1 1 0 0,0-1-1 0 0,1 1 0 0 0,-1-1 1 0 0,1 0-1 0 0,-1 1 0 0 0,1-1 1 0 0,-1 0-1 0 0,1 0 0 0 0,-1 1 0 0 0,1-1 1 0 0,-1 0-1 0 0,1 0 0 0 0,-1 0 1 0 0,1 1-1 0 0,0-1 0 0 0,-1 0 0 0 0,1 0 1 0 0,-1 0-1 0 0,1 0 0 0 0,-1 0 1 0 0,1 0-1 0 0,-1 0 0 0 0,1 0 1 0 0,0-1-1 0 0,-1 1 0 0 0,1 0 0 0 0,-1 0 1 0 0,1 0-1 0 0,-1-1 0 0 0,1 1 1 0 0,-1 0-1 0 0,1 0 0 0 0,-1-1 0 0 0,1 1 1 0 0,-1-1-41 0 0,5 90 504 0 0,4 0 0 0 0,3-2 1 0 0,5 1-1 0 0,8 18-504 0 0,18 58-10 0 0,-43-164-328 0 0,-8-6-3164 0 0,6 0 2263 0 0</inkml:trace>
  <inkml:trace contextRef="#ctx0" brushRef="#br0" timeOffset="273068.132">4088 332 1236 0 0,'5'-5'69'0'0,"0"1"0"0"0,1-1-1 0 0,0 1 1 0 0,0 1 0 0 0,0-1-1 0 0,0 1 1 0 0,0 0 0 0 0,1 0-1 0 0,-1 1 1 0 0,1 0 0 0 0,0 0 0 0 0,0 0-1 0 0,0 1 1 0 0,0 0 0 0 0,0 1-1 0 0,0-1 1 0 0,0 2 0 0 0,0-1-1 0 0,0 0 1 0 0,0 1 0 0 0,0 1 0 0 0,-1-1-1 0 0,1 1 1 0 0,0 0 0 0 0,-1 1-1 0 0,1-1 1 0 0,-1 1 0 0 0,0 1-1 0 0,1-1 1 0 0,-2 1 0 0 0,1 0 0 0 0,0 0-1 0 0,-1 1 1 0 0,0-1 0 0 0,0 1-1 0 0,0 1 1 0 0,-1-1 0 0 0,1 1-1 0 0,-1-1 1 0 0,-1 1 0 0 0,1 0 0 0 0,-1 1-1 0 0,0-1 1 0 0,0 1 0 0 0,-1-1-1 0 0,0 1 1 0 0,0 0 0 0 0,1 6-69 0 0,-4-8-76 0 0,0 1-1 0 0,1-1 1 0 0,-2 1 0 0 0,1 0 0 0 0,-1-1 0 0 0,0 0-1 0 0,0 1 1 0 0,0-1 0 0 0,-1 0 0 0 0,1 0 0 0 0,-1 0-1 0 0,-1-1 1 0 0,1 1 0 0 0,-1-1 0 0 0,1 1 0 0 0,-1-1 0 0 0,-1-1-1 0 0,1 1 1 0 0,0 0 0 0 0,-1-1 0 0 0,0 0 0 0 0,0 0-1 0 0,0 0 1 0 0,0-1 0 0 0,0 0 0 0 0,0 0 0 0 0,-1 0-1 0 0,1 0 1 0 0,-1-1 76 0 0,-16 4-636 0 0</inkml:trace>
  <inkml:trace contextRef="#ctx0" brushRef="#br0" timeOffset="273611.175">4264 320 860 0 0,'78'-18'1683'0'0,"-76"18"-1518"0"0,3 2 19 0 0,7 5-119 0 0,-1 1 0 0 0,1 0 0 0 0,-1 0-1 0 0,-1 1 1 0 0,1 1 0 0 0,-2 0 0 0 0,1 0 0 0 0,-2 1-1 0 0,1 0 1 0 0,-1 0 0 0 0,-1 1 0 0 0,0 0 0 0 0,-1 0-1 0 0,0 1 1 0 0,-1 0 0 0 0,0 0 0 0 0,-1 0 0 0 0,0 1-1 0 0,-1-1 1 0 0,-1 1 0 0 0,1 13-65 0 0,-3-26 18 0 0,0-1-31 0 0,-26 15 19 0 0,23-18-4 0 0,0 0-1 0 0,0 0 1 0 0,1 0 0 0 0,-1 0 0 0 0,0-1 0 0 0,1 1 0 0 0,0-1 0 0 0,0 0-1 0 0,0 0 1 0 0,1 0 0 0 0,-1 0 0 0 0,1 0 0 0 0,0 0 0 0 0,0 0-1 0 0,0 0 1 0 0,0 0 0 0 0,1-1 0 0 0,0 1 0 0 0,0 0 0 0 0,0-1 0 0 0,0 1-1 0 0,1-2-1 0 0,-1-1 11 0 0,0 0 0 0 0,1 0 0 0 0,0 0 0 0 0,0 0 0 0 0,1 0 0 0 0,0 0 0 0 0,0 1 0 0 0,0-1 0 0 0,1 1 0 0 0,0 0 0 0 0,0-1 0 0 0,1 1 0 0 0,-1 0 0 0 0,1 1 0 0 0,1-1 0 0 0,-1 1 0 0 0,1 0 0 0 0,0 0 0 0 0,0 0 0 0 0,0 1 0 0 0,1 0 0 0 0,-1 0 0 0 0,1 0 0 0 0,0 0 0 0 0,1 1 0 0 0,-1 0 0 0 0,0 1 0 0 0,1-1 0 0 0,0 1 0 0 0,-1 0 0 0 0,1 1 0 0 0,4-1-11 0 0,-3 5 6 0 0,-1 0-1 0 0,1 0 1 0 0,-1 0-1 0 0,0 1 0 0 0,0 0 1 0 0,0 0-1 0 0,0 1 0 0 0,-1 0 1 0 0,0 0-1 0 0,0 1 0 0 0,0 0 1 0 0,-1 0-1 0 0,0 0 0 0 0,0 0 1 0 0,0 1-1 0 0,-1 0 1 0 0,0 0-1 0 0,0 0 0 0 0,-1 0 1 0 0,1 1-6 0 0,9 14 44 0 0,36 61-106 0 0,-49-84-1629 0 0,0-2 504 0 0</inkml:trace>
  <inkml:trace contextRef="#ctx0" brushRef="#br0" timeOffset="273953.505">4645 153 968 0 0,'21'-19'5992'0'0,"-21"19"-6037"0"0,0 1 0 0 0,0-1-1 0 0,1 0 1 0 0,-1 1 0 0 0,0-1-1 0 0,0 0 1 0 0,1 0 0 0 0,-1 1 0 0 0,0-1-1 0 0,0 0 1 0 0,1 0 0 0 0,-1 1-1 0 0,0-1 1 0 0,0 0 0 0 0,1 0-1 0 0,-1 1 1 0 0,0-1 0 0 0,1 0 0 0 0,-1 0-1 0 0,0 0 1 0 0,1 0 0 0 0,-1 0-1 0 0,1 0 1 0 0,-1 0 0 0 0,0 0-1 0 0,1 0 1 0 0,-1 0 0 0 0,0 0 0 0 0,1 0-1 0 0,-1 0 1 0 0,1 0 0 0 0,-1 0-1 0 0,0 0 1 0 0,1 0 0 0 0,-1 0-1 0 0,0 0 1 0 0,1 0 0 0 0,-1 0 0 0 0,0-1-1 0 0,1 1 1 0 0,-1 0 0 0 0,0 0-1 0 0,1 0 1 0 0,-1-1 0 0 0,0 1-1 0 0,0 0 1 0 0,1-1 45 0 0,0 3-1041 0 0,3 1-29 0 0</inkml:trace>
  <inkml:trace contextRef="#ctx0" brushRef="#br0" timeOffset="274762.599">4992 267 1312 0 0,'0'0'225'0'0,"-29"5"784"0"0,10 2-909 0 0,1 2-1 0 0,0 1 0 0 0,1 0 0 0 0,-1 1 1 0 0,2 1-1 0 0,0 0 0 0 0,0 1 0 0 0,1 1 1 0 0,-7 9-100 0 0,19-22 19 0 0,0 1 0 0 0,1 0 0 0 0,-1 0 0 0 0,0 0 0 0 0,1 0 1 0 0,-1 1-1 0 0,1-1 0 0 0,0 1 0 0 0,0-1 0 0 0,0 1 0 0 0,0 0 0 0 0,0 0 1 0 0,0 0-1 0 0,1 0 0 0 0,-1 0 0 0 0,1 0 0 0 0,0 0 0 0 0,0 0 0 0 0,0 1 1 0 0,1-1-1 0 0,-1 0 0 0 0,1 1 0 0 0,0-1 0 0 0,0 0 0 0 0,0 1 1 0 0,0-1-1 0 0,0 0 0 0 0,1 1 0 0 0,-1-1 0 0 0,1 0 0 0 0,0 1 0 0 0,0-1 1 0 0,0 0-1 0 0,1 0 0 0 0,-1 0 0 0 0,1 0 0 0 0,0 0 0 0 0,-1 0 0 0 0,1-1 1 0 0,1 1-1 0 0,-1 0 0 0 0,0-1 0 0 0,1 0 0 0 0,-1 1 0 0 0,1-1 1 0 0,-1 0-1 0 0,1 0 0 0 0,0-1 0 0 0,0 1 0 0 0,0 0 0 0 0,0-1 0 0 0,0 0 1 0 0,1 0-1 0 0,1 1-19 0 0,6 0-2 0 0,1-1 0 0 0,-1 0 0 0 0,0 0 1 0 0,1-1-1 0 0,-1-1 0 0 0,1 0 0 0 0,-1 0 1 0 0,0-2-1 0 0,0 1 0 0 0,0-1 0 0 0,0 0 0 0 0,0-1 1 0 0,-1-1-1 0 0,1 0 0 0 0,-1 0 0 0 0,0-1 1 0 0,-1 0-1 0 0,2-2 2 0 0,-8 6-65 0 0,-1-1 0 0 0,1 0 0 0 0,-1 0 0 0 0,0-1 0 0 0,0 1 0 0 0,0 0 0 0 0,0-1 0 0 0,-1 1 0 0 0,1-1 0 0 0,-1 1 0 0 0,0-1 1 0 0,0 0-1 0 0,-1 1 0 0 0,1-1 0 0 0,-1 0 0 0 0,1 0 0 0 0,-1 0 0 0 0,0 1 0 0 0,-1-1 0 0 0,1 0 0 0 0,-1-3 65 0 0,5-50-453 0 0,-3 50 455 0 0,1 0 0 0 0,0 0 1 0 0,1 0-1 0 0,-1 0 0 0 0,1 0 0 0 0,1 1 1 0 0,-1-1-1 0 0,1 1 0 0 0,0 0 0 0 0,0 0 1 0 0,1 1-1 0 0,0-1 0 0 0,0 1 0 0 0,0 0 1 0 0,1 0-1 0 0,0 1 0 0 0,0-1 0 0 0,0 1 1 0 0,0 1-1 0 0,0-1 0 0 0,1 1 0 0 0,0 0 1 0 0,0 0-1 0 0,4 0-2 0 0,-3 6 15 0 0,0 1 1 0 0,0 0-1 0 0,0 0 1 0 0,0 1-1 0 0,-1 0 1 0 0,0 0-1 0 0,0 1 1 0 0,0 0-1 0 0,-1 0 0 0 0,0 0 1 0 0,0 1-1 0 0,-1 0 1 0 0,1 0-1 0 0,-2 1 1 0 0,1-1-1 0 0,-1 1 1 0 0,0 0-1 0 0,-1 0 0 0 0,1 1 1 0 0,-2-1-1 0 0,1 1 1 0 0,-1-1-1 0 0,0 3-15 0 0,19 154 2235 0 0,-21-164-1883 0 0,-11 4 330 0 0,11-24-638 0 0,1 0 0 0 0,1 0 0 0 0,0 1-1 0 0,2-1 1 0 0,0 1 0 0 0,1 0 0 0 0,1 0-1 0 0,0 1 1 0 0,2 0 0 0 0,0 0 0 0 0,1 0-1 0 0,0 1 1 0 0,1 0 0 0 0,1 1 0 0 0,1 0-1 0 0,8-8-43 0 0,-18 21-1 0 0,1 1 1 0 0,-1-1-1 0 0,0 1 0 0 0,1-1 0 0 0,-1 1 0 0 0,1 0 0 0 0,-1 0 1 0 0,1 0-1 0 0,-1 0 0 0 0,1 1 0 0 0,0-1 0 0 0,0 1 0 0 0,-1-1 1 0 0,1 1-1 0 0,0 0 0 0 0,0 0 0 0 0,-1 0 0 0 0,1 0 0 0 0,0 1 1 0 0,0-1-1 0 0,-1 1 0 0 0,1 0 0 0 0,0 0 0 0 0,-1-1 0 0 0,1 2 1 0 0,-1-1-1 0 0,1 0 0 0 0,-1 0 0 0 0,0 1 0 0 0,1 0 0 0 0,-1-1 1 0 0,0 1-1 0 0,0 0 0 0 0,0 0 0 0 0,0 0 0 0 0,-1 0 0 0 0,3 2 1 0 0,65 97-15 0 0,-59-84 18 0 0,60 112-348 0 0,-63-114-561 0 0,-7-13-2137 0 0,-4-4 1713 0 0</inkml:trace>
  <inkml:trace contextRef="#ctx0" brushRef="#br0" timeOffset="275070.789">5494 0 1160 0 0,'3'10'7403'0'0,"-20"-2"-13694"0"0,10-6 5107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8:08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1138 479 1932 0 0,'50'21'2425'0'0,"-45"-16"-2302"0"0,8 7-8 0 0,-1 0 0 0 0,-1 1 0 0 0,0 1 0 0 0,-1 0 0 0 0,-1 0 0 0 0,0 1 0 0 0,0 0 0 0 0,-2 1 0 0 0,0 0 0 0 0,-1 0 0 0 0,0 0 0 0 0,-2 1 0 0 0,0 0 0 0 0,0 0 0 0 0,0 15-115 0 0,-4-31 354 0 0,0-1-66 0 0,-9 0 322 0 0,2-24-456 0 0,1 0 0 0 0,1-1 0 0 0,1 1 0 0 0,1-1 0 0 0,1 0 0 0 0,2 0 0 0 0,1-14-154 0 0,-2 31 19 0 0,1 0 0 0 0,1 0-1 0 0,0 0 1 0 0,0 0 0 0 0,0 0-1 0 0,1 0 1 0 0,0 0-1 0 0,1 0 1 0 0,0 1 0 0 0,0-1-1 0 0,0 1 1 0 0,1 0 0 0 0,0 0-1 0 0,0 0 1 0 0,1 1-1 0 0,0 0 1 0 0,0-1 0 0 0,1 2-1 0 0,0-1 1 0 0,0 0 0 0 0,0 1-1 0 0,0 1 1 0 0,1-1-1 0 0,0 1 1 0 0,0 0 0 0 0,0 0-1 0 0,0 1 1 0 0,1 0 0 0 0,-1 0-1 0 0,1 1 1 0 0,0 0-1 0 0,1 0-17 0 0,8 6-64 0 0,0 0 1 0 0,-1 1-1 0 0,1 1 1 0 0,-1 1 0 0 0,-1 0-1 0 0,1 2 1 0 0,-1-1 0 0 0,0 2-1 0 0,-1 0 1 0 0,0 0 0 0 0,-1 1-1 0 0,0 1 1 0 0,-1 1 0 0 0,0-1-1 0 0,-1 2 1 0 0,-1 0 0 0 0,0 0-1 0 0,0 0 1 0 0,-2 2 0 0 0,2 2 62 0 0,5 7-754 0 0,-2 0 1 0 0,0 1-1 0 0,-1 1 0 0 0,-2 0 1 0 0,-1 1-1 0 0,-1-1 1 0 0,-1 3 753 0 0,0 2-1118 0 0</inkml:trace>
  <inkml:trace contextRef="#ctx0" brushRef="#br0" timeOffset="-1782.311">559 2926 1792 0 0,'-26'102'1524'0'0,"18"-71"-1276"0"0,2 0 1 0 0,1 0 0 0 0,2 1-1 0 0,1-1 1 0 0,1 1 0 0 0,2 0-1 0 0,1-1 1 0 0,1 1 0 0 0,2-1 0 0 0,1 0-1 0 0,6 15-248 0 0,-9-40 32 0 0,0-1 1 0 0,0-1-1 0 0,0 1 0 0 0,0 0 0 0 0,1-1 0 0 0,0 0 1 0 0,0 0-1 0 0,0 0 0 0 0,0 0 0 0 0,1-1 0 0 0,0 1 0 0 0,-1-1 1 0 0,1 0-1 0 0,0-1 0 0 0,1 1 0 0 0,-1-1 0 0 0,0 0 1 0 0,1 0-1 0 0,-1-1 0 0 0,1 0 0 0 0,-1 0 0 0 0,1 0 0 0 0,0 0 1 0 0,-1-1-1 0 0,1 0 0 0 0,0 0 0 0 0,0-1 0 0 0,4 0-32 0 0,-4 0-212 0 0,0 0 0 0 0,-1 0-1 0 0,1-1 1 0 0,-1 0 0 0 0,1 0-1 0 0,-1 0 1 0 0,0 0 0 0 0,1-1-1 0 0,-1 0 1 0 0,0 0 0 0 0,-1 0-1 0 0,1-1 1 0 0,-1 0 0 0 0,1 0-1 0 0,-1 0 1 0 0,0 0 0 0 0,-1-1-1 0 0,2-1 213 0 0,10-17-1166 0 0</inkml:trace>
  <inkml:trace contextRef="#ctx0" brushRef="#br0" timeOffset="-1516.819">674 2795 968 0 0,'-9'-14'3078'0'0,"-10"-29"1656"0"0,55 21-7934 0 0,-25 22 470 0 0,-4 0 1492 0 0</inkml:trace>
  <inkml:trace contextRef="#ctx0" brushRef="#br0" timeOffset="-1207.354">884 2948 1452 0 0,'16'11'3930'0'0,"33"-11"-2911"0"0,-38 0-643 0 0,308-56 1017 0 0,-210 44-5063 0 0,-101 14 2546 0 0,3 8 44 0 0</inkml:trace>
  <inkml:trace contextRef="#ctx0" brushRef="#br0" timeOffset="-927.319">1044 3209 2296 0 0,'14'2'3512'0'0,"13"-5"-2794"0"0,39-6-400 0 0,-1-4-1 0 0,0-2 1 0 0,-1-3-1 0 0,25-12-317 0 0,15-3-1903 0 0,-15 2-654 0 0,-50 16 1337 0 0</inkml:trace>
  <inkml:trace contextRef="#ctx0" brushRef="#br0" timeOffset="-725.395">1914 2864 2232 0 0,'3'-16'7700'0'0,"3"33"-5709"0"0,4 33-2340 0 0,-10-48 612 0 0,26 269-2620 0 0,-26-264 2063 0 0,-1 1 1 0 0,0-1 0 0 0,0 0 0 0 0,-1 0 0 0 0,1 0 0 0 0,-2 1 0 0 0,1-2 0 0 0,-1 1 0 0 0,0 0 0 0 0,0 0 0 0 0,-1-1-1 0 0,0 0 1 0 0,0 0 0 0 0,0 0 0 0 0,-1 0 0 0 0,0-1 0 0 0,0 1 0 0 0,0-1 0 0 0,-1-1 0 0 0,0 1 0 0 0,0-1 0 0 0,-2 2 293 0 0,-19 6-1068 0 0</inkml:trace>
  <inkml:trace contextRef="#ctx0" brushRef="#br0" timeOffset="4801.668">6764 1391 1880 0 0,'115'-6'6681'0'0,"13"-9"-5567"0"0,81-5-2356 0 0,-85 11-3605 0 0,-114 9 3725 0 0</inkml:trace>
  <inkml:trace contextRef="#ctx0" brushRef="#br0" timeOffset="5001.298">6622 1709 3428 0 0,'66'6'4394'0'0,"438"-59"-3707"0"0,-75-38-5688 0 0,-344 67 3793 0 0</inkml:trace>
  <inkml:trace contextRef="#ctx0" brushRef="#br0" timeOffset="6369.189">9607 1545 2108 0 0,'5'0'1576'0'0,"-2"0"-396"0"0,1-1-339 0 0,-1-1-437 0 0,-2 2-300 0 0,4 3-8 0 0,-5-1-1153 0 0,-1-1-163 0 0,-4 1 4 0 0,-2-2 72 0 0</inkml:trace>
  <inkml:trace contextRef="#ctx0" brushRef="#br0" timeOffset="5390.717">8785 878 2380 0 0,'0'29'5732'0'0,"0"73"-4655"0"0,0-23-383 0 0,35 221 490 0 0,-16-47-594 0 0,-19-248-661 0 0,0 0-1 0 0,0 0 0 0 0,-1 0 1 0 0,0 0-1 0 0,0 0 1 0 0,0 0-1 0 0,-1-1 1 0 0,1 1-1 0 0,-1 0 1 0 0,-1-1-1 0 0,1 1 1 0 0,0-1-1 0 0,-1 0 1 0 0,0 0-1 0 0,0 0 0 0 0,0 0 1 0 0,0-1-1 0 0,-1 1 1 0 0,-1 0 71 0 0,-3 2-537 0 0,0 0-1 0 0,0-1 1 0 0,-1 0 0 0 0,0-1 0 0 0,0 0 0 0 0,-1 0-1 0 0,1-1 1 0 0,-1 0 0 0 0,0-1 0 0 0,1 0 0 0 0,-1 0-1 0 0,0-1 1 0 0,0 0 0 0 0,-2-1 537 0 0,-13 0-1081 0 0</inkml:trace>
  <inkml:trace contextRef="#ctx0" brushRef="#br0" timeOffset="5609.169">8371 1855 1228 0 0,'10'16'5182'0'0,"37"-6"-4457"0"0,-44-9-497 0 0,75 5 17 0 0,1-3 1 0 0,1-4-1 0 0,-1-2 0 0 0,-1-5 0 0 0,38-9-245 0 0,-99 15-364 0 0,-7 1-80 0 0,1 0 0 0 0,-1 0 0 0 0,0-1 0 0 0,0 0 0 0 0,-1 0 0 0 0,1-1 0 0 0,-1-1 0 0 0,1 0 0 0 0,-1 0 0 0 0,0-1 0 0 0,0 0 0 0 0,4-3 444 0 0,-3-5-1129 0 0</inkml:trace>
  <inkml:trace contextRef="#ctx0" brushRef="#br0" timeOffset="5995.031">8772 936 1048 0 0,'-15'18'6037'0'0,"-73"100"-5517"0"0,-90 103-5782 0 0,141-182 4235 0 0</inkml:trace>
  <inkml:trace contextRef="#ctx0" brushRef="#br0" timeOffset="3560.286">4876 1358 1844 0 0,'22'-10'5578'0'0,"-11"27"-3564"0"0,-10 45-2136 0 0,-2-47 654 0 0,1 564-44 0 0,-21-509-2344 0 0,-23-47-3845 0 0,36-23 4392 0 0</inkml:trace>
  <inkml:trace contextRef="#ctx0" brushRef="#br0" timeOffset="3992.747">5130 1919 1240 0 0,'8'14'1776'0'0,"-8"-14"-1735"0"0,0 1-1 0 0,0-1 1 0 0,0 1-1 0 0,0-1 0 0 0,0 1 1 0 0,0 0-1 0 0,0-1 1 0 0,0 1-1 0 0,1-1 1 0 0,-1 1-1 0 0,0-1 1 0 0,0 1-1 0 0,0-1 1 0 0,0 1-1 0 0,1-1 1 0 0,-1 1-1 0 0,0-1 1 0 0,0 0-1 0 0,1 1 0 0 0,-1-1 1 0 0,1 1-1 0 0,-1-1 1 0 0,0 0-1 0 0,1 1 1 0 0,-1-1-1 0 0,1 0 1 0 0,-1 1-1 0 0,0-1 1 0 0,1 0-1 0 0,-1 0 1 0 0,1 1-1 0 0,-1-1 1 0 0,1 0-1 0 0,-1 0 1 0 0,1 0-1 0 0,-1 0 0 0 0,1 0 1 0 0,-1 0-1 0 0,1 0 1 0 0,0 0-1 0 0,-1 0 1 0 0,1 0-1 0 0,-1 0 1 0 0,1 0-1 0 0,-1 0 1 0 0,1 0-1 0 0,-1 0 1 0 0,1 0-1 0 0,-1-1 1 0 0,1 1-1 0 0,-1 0 1 0 0,1 0-1 0 0,-1-1 0 0 0,0 1 1 0 0,1 0-1 0 0,-1-1 1 0 0,1 1-1 0 0,-1 0 1 0 0,0-1-1 0 0,1 1 1 0 0,-1 0-1 0 0,0-1 1 0 0,1 1-1 0 0,-1-1 1 0 0,0 1-1 0 0,0-1 1 0 0,1 1-1 0 0,-1-1 1 0 0,0 1-41 0 0,11-21 143 0 0,-2 0 1 0 0,0 0-1 0 0,-1-1 1 0 0,-2 0-1 0 0,0 0 1 0 0,-1-1-1 0 0,2-19-143 0 0,3-11 150 0 0,84-357 2477 0 0,-73 520-1937 0 0,-10-65-609 0 0,1-1 0 0 0,2 0-1 0 0,3-1 1 0 0,1-1 0 0 0,11 18-81 0 0,44 109-98 0 0,-53-88-1091 0 0,-21-78 976 0 0,1 1 0 0 0,-1 0-1 0 0,0 0 1 0 0,0-1 0 0 0,0 1 0 0 0,-1 0 0 0 0,1-1 0 0 0,-1 1 0 0 0,0-1 0 0 0,0 0 0 0 0,0 1-1 0 0,-1-1 1 0 0,1 0 0 0 0,-1 0 0 0 0,1-1 0 0 0,-1 1 0 0 0,0 0 0 0 0,0-1 0 0 0,0 0-1 0 0,-1 0 1 0 0,1 0 0 0 0,0 0 0 0 0,-1 0 0 0 0,1 0 0 0 0,-1-1 0 0 0,0 0 0 0 0,0 0-1 0 0,1 0 1 0 0,-3 0 213 0 0,-18 5-1304 0 0</inkml:trace>
  <inkml:trace contextRef="#ctx0" brushRef="#br0" timeOffset="4258.175">5097 1817 848 0 0,'15'-33'7757'0'0,"89"-21"-5248"0"0,20 15-1956 0 0,28-11-2663 0 0,-9-20-3499 0 0,-115 50 4233 0 0,-7-1-12 0 0</inkml:trace>
  <inkml:trace contextRef="#ctx0" brushRef="#br0" timeOffset="4430.389">5828 908 1120 0 0,'29'-25'5709'0'0,"16"37"-3872"0"0,33 43-719 0 0,-52-27-933 0 0,-1 1 0 0 0,-2 1 0 0 0,0 1 0 0 0,-3 1 1 0 0,0 1-1 0 0,-2 0 0 0 0,-2 2 0 0 0,-1 0 1 0 0,-1 0-1 0 0,-2 2 0 0 0,-2-1 0 0 0,-1 2 0 0 0,-2-1 1 0 0,-2 1-1 0 0,-1 2-185 0 0,-3-23 6 0 0,-1 0 1 0 0,0-1-1 0 0,-1 1 0 0 0,-1-1 1 0 0,0 0-1 0 0,-1 1 0 0 0,-1-1 1 0 0,-1 0-1 0 0,0-1 0 0 0,-1 1 1 0 0,-1-1-1 0 0,0 0 0 0 0,-1 0-6 0 0,-115 164-1562 0 0,116-171 1127 0 0,0-1 0 0 0,-1-1 0 0 0,0 0-1 0 0,-1 0 1 0 0,1 0 0 0 0,-1-1-1 0 0,0-1 1 0 0,0 1 0 0 0,-1-1-1 0 0,1-1 1 0 0,-1 0 0 0 0,-6 1 435 0 0,-20-6-2563 0 0,10-15 1343 0 0</inkml:trace>
  <inkml:trace contextRef="#ctx0" brushRef="#br0" timeOffset="-2760.687">1375 1158 1344 0 0,'-23'2'1680'0'0,"-28"2"1296"0"0,328-26-1531 0 0,465-26-617 0 0,-618 37-1560 0 0,-135 14-3563 0 0,2-3 3185 0 0</inkml:trace>
  <inkml:trace contextRef="#ctx0" brushRef="#br0" timeOffset="-2312.232">1204 1293 1556 0 0,'74'33'3303'0'0,"-55"-28"-2940"0"0,32 11-153 0 0,-11-6-49 0 0,0 3-1 0 0,-1 1 1 0 0,0 1 0 0 0,-1 3-1 0 0,0 1 1 0 0,-2 1 0 0 0,0 3-1 0 0,12 10-160 0 0,-45-30 21 0 0,0-1 0 0 0,1 0 0 0 0,-1 1 0 0 0,-1 0 1 0 0,1-1-1 0 0,0 1 0 0 0,-1 0 0 0 0,1 1 0 0 0,-1-1 0 0 0,0 0 0 0 0,0 1 0 0 0,0-1 0 0 0,-1 1 0 0 0,1-1 0 0 0,-1 1 0 0 0,0 0 0 0 0,0 0 0 0 0,0 0 0 0 0,0-1 0 0 0,-1 1 0 0 0,0 0 0 0 0,0 0 0 0 0,0 0 0 0 0,0 0 1 0 0,0 0-1 0 0,-1 0 0 0 0,0 0 0 0 0,0 2-21 0 0,-12 19 54 0 0,-1-1 1 0 0,-1-1-1 0 0,-1-1 1 0 0,-1 0-1 0 0,-1-1 1 0 0,0-1-1 0 0,-20 15-54 0 0,-66 81 269 0 0,76-79-169 0 0,17-25-67 0 0,0 0 0 0 0,1 1 1 0 0,0 1-1 0 0,1-1 1 0 0,1 1-1 0 0,0 1 0 0 0,1 0 1 0 0,1 0-1 0 0,0 0 1 0 0,1 1-1 0 0,0 0 0 0 0,1 0 1 0 0,1 1-34 0 0,6-12 34 0 0,0 0 0 0 0,0-1 1 0 0,0 1-1 0 0,0-1 0 0 0,1 0 0 0 0,-1 0 1 0 0,1 0-1 0 0,0 0 0 0 0,1-1 0 0 0,-1 1 1 0 0,1-1-1 0 0,-1 0 0 0 0,1-1 0 0 0,0 1 0 0 0,0-1 1 0 0,0 0-1 0 0,0 0 0 0 0,0 0 0 0 0,1-1 1 0 0,-1 0-1 0 0,0 0 0 0 0,1 0 0 0 0,-1-1 1 0 0,1 0-1 0 0,-1 0 0 0 0,1 0 0 0 0,-1-1 1 0 0,1 1-1 0 0,-1-1 0 0 0,5-2-34 0 0,3 3 60 0 0,270-26-850 0 0,-111 34-4570 0 0,-154 0 4160 0 0</inkml:trace>
  <inkml:trace contextRef="#ctx0" brushRef="#br0" timeOffset="607.951">2653 1418 1348 0 0,'1'-1'116'0'0,"-1"0"0"0"0,0 0-1 0 0,1 1 1 0 0,-1-1 0 0 0,1 0 0 0 0,-1 0-1 0 0,1 0 1 0 0,-1 1 0 0 0,1-1 0 0 0,-1 0-1 0 0,1 1 1 0 0,0-1 0 0 0,0 1-1 0 0,-1-1 1 0 0,1 0 0 0 0,0 1 0 0 0,0 0-1 0 0,0-1 1 0 0,-1 1 0 0 0,1-1 0 0 0,0 1-1 0 0,0 0 1 0 0,0 0 0 0 0,0 0 0 0 0,0-1-1 0 0,0 1 1 0 0,0 0 0 0 0,-1 0 0 0 0,1 0-1 0 0,0 0 1 0 0,0 0 0 0 0,0 1-1 0 0,0-1 1 0 0,0 0 0 0 0,0 0 0 0 0,0 0-1 0 0,0 1 1 0 0,-1-1 0 0 0,1 1 0 0 0,0-1-1 0 0,0 1 1 0 0,0-1 0 0 0,-1 1 0 0 0,1-1-1 0 0,0 1 1 0 0,-1-1 0 0 0,1 1 0 0 0,0 0-1 0 0,-1-1 1 0 0,1 1 0 0 0,-1 0-1 0 0,1 0 1 0 0,-1 0-116 0 0,9 58 458 0 0,-8-38-323 0 0,12 69-16 0 0,4-2 0 0 0,3 0 0 0 0,4-1 0 0 0,4-2-1 0 0,4 0 1 0 0,15 23-119 0 0,-33-61-76 0 0,-14-46-92 0 0,0-1-51 0 0,-58-43-4502 0 0,40 20 3569 0 0</inkml:trace>
  <inkml:trace contextRef="#ctx0" brushRef="#br0" timeOffset="871.223">2703 1311 2452 0 0,'5'-6'183'0'0,"0"-1"1"0"0,0 0-1 0 0,1 1 0 0 0,0 0 0 0 0,0 0 0 0 0,0 1 1 0 0,1 0-1 0 0,0 0 0 0 0,0 0 0 0 0,0 1 1 0 0,1 0-1 0 0,-1 1 0 0 0,1 0 0 0 0,0 0 0 0 0,0 0 1 0 0,0 1-1 0 0,0 0 0 0 0,1 0 0 0 0,-1 1 0 0 0,0 1 1 0 0,1-1-1 0 0,0 1-183 0 0,2 1 62 0 0,-1 0 0 0 0,1 0 0 0 0,-1 1 0 0 0,0 0 0 0 0,0 1 0 0 0,0 0 1 0 0,0 0-1 0 0,0 1 0 0 0,0 1 0 0 0,-1-1 0 0 0,0 2 0 0 0,0-1 0 0 0,0 1 0 0 0,-1 1 0 0 0,0-1 0 0 0,0 1 1 0 0,-1 1-1 0 0,0 0 0 0 0,0 0 0 0 0,0 0 0 0 0,-1 0 0 0 0,-1 1 0 0 0,1 0 0 0 0,-2 1 0 0 0,1-1 0 0 0,0 4-62 0 0,-1-2 6 0 0,-1 1 1 0 0,0-1-1 0 0,-1 0 0 0 0,-1 1 0 0 0,0 0 0 0 0,0-1 0 0 0,-1 1 0 0 0,0-1 0 0 0,-1 1 0 0 0,-1 0 0 0 0,0-1 0 0 0,0 0 0 0 0,-1 1 0 0 0,0-1 0 0 0,-1 0 0 0 0,-1-1 0 0 0,0 1 0 0 0,0-1 0 0 0,-1 0 0 0 0,0 0 0 0 0,0 0 0 0 0,-1-1 1 0 0,-1 0-1 0 0,0 0 0 0 0,-4 3-6 0 0,2-3-194 0 0,1-1 0 0 0,-1 0 1 0 0,-1-1-1 0 0,1 0 1 0 0,-1 0-1 0 0,0-1 1 0 0,-1-1-1 0 0,1 0 0 0 0,-1 0 1 0 0,0-1-1 0 0,-1-1 1 0 0,1 0-1 0 0,-1-1 1 0 0,-10 1 193 0 0,-19-16-2368 0 0,28 1 1249 0 0</inkml:trace>
  <inkml:trace contextRef="#ctx0" brushRef="#br0" timeOffset="1119.436">3735 1202 1808 0 0,'-111'65'3010'0'0,"86"-52"-2855"0"0,1 2 1 0 0,0 0 0 0 0,2 2 0 0 0,0 1-1 0 0,0 0 1 0 0,2 2 0 0 0,0 0-1 0 0,2 1 1 0 0,0 1 0 0 0,1 1-1 0 0,2 0 1 0 0,0 1 0 0 0,1 1 0 0 0,2 0-1 0 0,0 1 1 0 0,2 1 0 0 0,1-1-1 0 0,1 1 1 0 0,1 1 0 0 0,2-1-1 0 0,-1 14-155 0 0,7-30-9 0 0,0 0-1 0 0,0 0 1 0 0,1 0-1 0 0,1 0 1 0 0,0-1-1 0 0,1 1 1 0 0,0-1-1 0 0,0 1 1 0 0,1-1-1 0 0,0-1 1 0 0,1 1-1 0 0,0-1 0 0 0,0 0 1 0 0,1 0-1 0 0,1-1 1 0 0,-1 1-1 0 0,1-2 1 0 0,1 1-1 0 0,-1-1 1 0 0,1-1-1 0 0,0 1 1 0 0,1-2-1 0 0,0 1 1 0 0,1-1 9 0 0,168 55-4283 0 0,-139-55 3159 0 0</inkml:trace>
  <inkml:trace contextRef="#ctx0" brushRef="#br0" timeOffset="1568.216">3957 1400 2116 0 0,'19'11'3664'0'0,"-13"46"-3341"0"0,-5-42 37 0 0,63 374 1068 0 0,-64-388-1505 0 0,0 0-1 0 0,0 0 0 0 0,1 0 0 0 0,-1 0 1 0 0,0-1-1 0 0,0 1 0 0 0,0 0 1 0 0,0 0-1 0 0,0 0 0 0 0,0 0 0 0 0,-1 0 1 0 0,1 0-1 0 0,0 0 0 0 0,0-1 0 0 0,-1 1 1 0 0,1 0-1 0 0,0 0 0 0 0,-1 0 1 0 0,1-1-1 0 0,-1 1 0 0 0,1 0 0 0 0,-1 0 1 0 0,1-1-1 0 0,-1 1 0 0 0,0 0 0 0 0,1-1 1 0 0,-1 1-1 0 0,0-1 0 0 0,1 1 0 0 0,-1-1 1 0 0,0 1-1 0 0,0-1 0 0 0,1 1 1 0 0,-1-1-1 0 0,0 0 0 0 0,0 0 0 0 0,0 1 1 0 0,0-1-1 0 0,0 0 0 0 0,0 0 0 0 0,1 0 1 0 0,-1 0-1 0 0,0 0 0 0 0,0 0 1 0 0,0 0-1 0 0,0 0 0 0 0,0 0 0 0 0,0 0 1 0 0,1-1-1 0 0,-1 1 0 0 0,0 0 0 0 0,0 0 1 0 0,0-1-1 0 0,0 1 0 0 0,1-1 1 0 0,-1 1-1 0 0,0-1 0 0 0,0 1 0 0 0,1-1 1 0 0,-1 1-1 0 0,0-1 0 0 0,1 0 0 0 0,-1 1 1 0 0,1-1-1 0 0,-1 0 78 0 0,-18-9-1227 0 0</inkml:trace>
  <inkml:trace contextRef="#ctx0" brushRef="#br0" timeOffset="2206.207">4010 1497 1060 0 0,'-4'-18'3177'0'0,"5"-31"-1640"0"0,2 41-1499 0 0,1 0 0 0 0,0 0 1 0 0,1 1-1 0 0,-1-1 0 0 0,1 1 1 0 0,1 0-1 0 0,0 1 0 0 0,0-1 0 0 0,0 1 1 0 0,0 0-1 0 0,1 1 0 0 0,0-1 0 0 0,1 1 1 0 0,-1 1-1 0 0,1-1 0 0 0,-1 1 1 0 0,1 1-1 0 0,1-1 0 0 0,-1 1 0 0 0,0 1 1 0 0,1 0-1 0 0,7-2-38 0 0,-10 8 2 0 0,-1-1 0 0 0,0 0 0 0 0,0 1-1 0 0,0 0 1 0 0,0 0 0 0 0,-1 1 0 0 0,0-1 0 0 0,0 1 0 0 0,0 0 0 0 0,0 0-1 0 0,-1 0 1 0 0,0 1 0 0 0,0-1 0 0 0,0 1 0 0 0,-1 0 0 0 0,1-1 0 0 0,-1 1 0 0 0,-1 0-1 0 0,1 0 1 0 0,-1 1 0 0 0,0-1 0 0 0,-1 0 0 0 0,1 0 0 0 0,-1 0 0 0 0,-1 1-1 0 0,1-1 1 0 0,-1 0 0 0 0,0 0 0 0 0,0 0 0 0 0,-1 2-2 0 0,-4 16 183 0 0,-1 0-1 0 0,-1-1 1 0 0,-1 1 0 0 0,-1-2-1 0 0,-1 0 1 0 0,-1 0 0 0 0,-1-1-1 0 0,-13 16-182 0 0,87-43 971 0 0,-55 6-990 0 0,-1 0 0 0 0,1 0-1 0 0,-1 1 1 0 0,0 0 0 0 0,1 0 0 0 0,-1 0-1 0 0,0 1 1 0 0,0-1 0 0 0,0 1-1 0 0,0 1 1 0 0,0-1 0 0 0,0 1 0 0 0,-1-1-1 0 0,1 1 1 0 0,-1 1 0 0 0,0-1 0 0 0,0 1-1 0 0,0-1 1 0 0,0 1 0 0 0,1 2 19 0 0,-5-4-105 0 0,-1-1 1 0 0,1 0 0 0 0,-1 0-1 0 0,1 1 1 0 0,-1-1 0 0 0,1 0-1 0 0,-1 0 1 0 0,0 1 0 0 0,0-1-1 0 0,0 0 1 0 0,0 0-1 0 0,1 0 1 0 0,-1 0 0 0 0,0 0-1 0 0,-1-1 1 0 0,1 1 0 0 0,0 0-1 0 0,0 0 1 0 0,0-1-1 0 0,0 1 1 0 0,-1 0 0 0 0,1-1-1 0 0,0 1 1 0 0,-1-1 0 0 0,1 0-1 0 0,0 1 1 0 0,-1-1 0 0 0,1 0-1 0 0,0 0 1 0 0,-1 0-1 0 0,1 0 1 0 0,-1 0 0 0 0,1 0-1 0 0,0 0 1 0 0,-1-1 0 0 0,1 1-1 0 0,0 0 1 0 0,-1-1 0 0 0,1 1-1 0 0,0-1 1 0 0,0 0-1 0 0,-1 1 1 0 0,1-1 104 0 0,-5-2-1190 0 0,-1-2 41 0 0</inkml:trace>
  <inkml:trace contextRef="#ctx0" brushRef="#br0" timeOffset="2691.49">4121 1736 1544 0 0,'0'0'660'0'0,"16"-11"2216"0"0,0 4-2570 0 0,-10 4-201 0 0,1 0 0 0 0,0 0 0 0 0,0 0 0 0 0,0 1 0 0 0,1 0 0 0 0,-1 0 0 0 0,0 1 0 0 0,1-1 0 0 0,-1 2 0 0 0,1-1 0 0 0,-1 1 0 0 0,1 0 0 0 0,-1 1 0 0 0,1 0 0 0 0,3 1-105 0 0,-5-1 26 0 0,-1 1 1 0 0,0-1 0 0 0,0 1 0 0 0,0 0-1 0 0,0 0 1 0 0,0 1 0 0 0,-1-1 0 0 0,1 1 0 0 0,-1 0-1 0 0,1 1 1 0 0,-1-1 0 0 0,0 1 0 0 0,-1-1-1 0 0,1 1 1 0 0,0 0 0 0 0,-1 1 0 0 0,0-1 0 0 0,0 1-1 0 0,-1-1 1 0 0,1 1 0 0 0,-1 0 0 0 0,0 0-1 0 0,0 0 1 0 0,0 0 0 0 0,-1 0 0 0 0,0 0-1 0 0,0 1 1 0 0,0-1 0 0 0,0 0 0 0 0,-1 1 0 0 0,0-1-1 0 0,0 0 1 0 0,-1 3-27 0 0,-3 3 13 0 0,-1-1 0 0 0,0-1 0 0 0,0 1 0 0 0,-1-1 0 0 0,0 0 0 0 0,0 0 0 0 0,-1-1 0 0 0,-1 0 0 0 0,1 0 0 0 0,-1-1 0 0 0,0 0 0 0 0,-1 0 0 0 0,0-1 0 0 0,0 0 0 0 0,0 0 0 0 0,-1-1 0 0 0,0 0 0 0 0,0-1 0 0 0,0 0 0 0 0,0-1 0 0 0,-1 0 0 0 0,1 0 0 0 0,-1-1 0 0 0,0-1 0 0 0,0 0 1 0 0,0 0-1 0 0,1-1 0 0 0,-3-1-13 0 0,2 1-271 0 0,0 0 1 0 0,-1-1 0 0 0,1 0-1 0 0,0-1 1 0 0,0-1-1 0 0,0 0 1 0 0,1 0 0 0 0,-1-1-1 0 0,1 0 1 0 0,-1-1 0 0 0,1 0-1 0 0,1-1 1 0 0,-1 0 0 0 0,1 0-1 0 0,0-1 1 0 0,0 0 0 0 0,1-1-1 0 0,-3-3 271 0 0,-6-10-1206 0 0</inkml:trace>
  <inkml:trace contextRef="#ctx0" brushRef="#br0" timeOffset="3001.259">4389 1679 1960 0 0,'29'77'3476'0'0,"56"180"-1207"0"0,-81-250-4372 0 0,-14-29-600 0 0,-2 2 1560 0 0</inkml:trace>
  <inkml:trace contextRef="#ctx0" brushRef="#br0" timeOffset="3265.223">4412 1434 1088 0 0,'-14'-5'7692'0'0,"1"-3"-6207"0"0,11 15-4839 0 0,7 5-403 0 0,-2-9 2563 0 0</inkml:trace>
  <inkml:trace contextRef="#ctx0" brushRef="#br0" timeOffset="15783.187">75 233 1108 0 0,'0'0'398'0'0,"0"0"-63"0"0,0 0-50 0 0,0 0-15 0 0,0 0 28 0 0,0 0-106 0 0,0 0-2 0 0,0 0 136 0 0,0 0-35 0 0,0 0-35 0 0,0 0-22 0 0,0 0-30 0 0,0 0-35 0 0,0 0-39 0 0,0 0-17 0 0,0 0 8 0 0,0 0 56 0 0,8-3 95 0 0,107-24-53 0 0,0 4 0 0 0,1 6-1 0 0,0 5 1 0 0,13 4-219 0 0,-17-1 108 0 0,463-17 1 0 0,10 25-109 0 0,-285 2 79 0 0,-21-16 52 0 0,880-6-410 0 0,141-3 562 0 0,156 8-362 0 0,-1103 1 200 0 0,1272-2-539 0 0,-1251 42 386 0 0,156 5-410 0 0,-5 40 285 0 0,-519-69 142 0 0,0 1 0 0 0,0 1 0 0 0,0-1 0 0 0,-1 1 0 0 0,1 0-1 0 0,-1 0 1 0 0,1 1 0 0 0,-1-1 0 0 0,0 1 0 0 0,0 0 0 0 0,-1 1 0 0 0,1-1 0 0 0,-1 1 0 0 0,0 0 0 0 0,0 0 0 0 0,-1 0 0 0 0,1 1 0 0 0,-1-1 0 0 0,0 1 0 0 0,-1 0-1 0 0,1 0 1 0 0,-1 0 0 0 0,0 0 0 0 0,-1 0 0 0 0,1 0 0 0 0,-1 1 15 0 0,12 178 640 0 0,-14-152-607 0 0,-23 675 395 0 0,-36-222-746 0 0,-3-83 596 0 0,-18 88-136 0 0,73-393-110 0 0,1 8 9 0 0,-6-1 0 0 0,-3 0 1 0 0,-26 84-42 0 0,-14 42 68 0 0,52-210 113 0 0,4-22-168 0 0,0 0 1 0 0,-1 1 0 0 0,1-1 0 0 0,0 1 0 0 0,0-1 0 0 0,0 1-1 0 0,-1-1 1 0 0,1 1 0 0 0,0-1 0 0 0,0 1 0 0 0,-1-1 0 0 0,1 1 0 0 0,-1 0-1 0 0,1-1 1 0 0,0 1 0 0 0,-1-1 0 0 0,1 1 0 0 0,-1 0 0 0 0,1-1-1 0 0,-1 1 1 0 0,1 0 0 0 0,-1 0 0 0 0,1-1 0 0 0,-1 1 0 0 0,1 0 0 0 0,-1 0-1 0 0,1 0 1 0 0,-1 0 0 0 0,1-1 0 0 0,-1 1 0 0 0,0 0 0 0 0,1 0-1 0 0,-1 0 1 0 0,1 0 0 0 0,-1 0 0 0 0,1 1 0 0 0,-1-1 0 0 0,1 0-1 0 0,-1 0 1 0 0,0 0 0 0 0,1 0 0 0 0,-1 1 0 0 0,1-1 0 0 0,-1 0 0 0 0,1 0-1 0 0,-1 1 1 0 0,1-1 0 0 0,0 0 0 0 0,-1 1 0 0 0,1-1 0 0 0,-1 1-1 0 0,1-1 1 0 0,0 0 0 0 0,-1 1 0 0 0,1-1 0 0 0,0 1 0 0 0,-1-1 0 0 0,1 1-1 0 0,0-1 1 0 0,0 1 0 0 0,-1 0-14 0 0,-20-14 14 0 0,-2 0 0 0 0,0 2 0 0 0,0 1 1 0 0,-1 0-1 0 0,-1 2 0 0 0,1 1 0 0 0,-1 1 0 0 0,0 1 0 0 0,-1 1 0 0 0,1 1 0 0 0,-1 1 1 0 0,1 1-1 0 0,-1 2 0 0 0,0 1 0 0 0,-11 2-14 0 0,-37-3 25 0 0,-135 19-141 0 0,-862 78 4 0 0,266-26 275 0 0,-452 62 107 0 0,77 29-321 0 0,97-12 224 0 0,126-48 69 0 0,-135-40 13 0 0,403-19-225 0 0,34-22 92 0 0,654-22-322 0 0,-8-8-280 0 0,-6-9-3613 0 0,13 7 2888 0 0,-1-10-34 0 0</inkml:trace>
  <inkml:trace contextRef="#ctx0" brushRef="#br0" timeOffset="17053.56">15 282 1016 0 0,'0'0'467'0'0,"0"0"-143"0"0,0 0-14 0 0,0 0 19 0 0,0 0-124 0 0,1-15 230 0 0,12-34 1319 0 0,-13 49-1609 0 0,0 0 46 0 0,0 0-24 0 0,0 0-106 0 0,0 0-29 0 0,0 0-4 0 0,4-11-14 0 0,-3 28-158 0 0,2 441 794 0 0,-13 162-511 0 0,-2 121 32 0 0,15-459 55 0 0,-3 161-130 0 0,-18-246-73 0 0,18 470-231 0 0,29-451 209 0 0,10 135-131 0 0,-24-265 753 0 0,-11-79-190 0 0,-1-2-1198 0 0,-5-5-3834 0 0,1-2 3513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37:59.91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2525 2480 0 0,'115'2'3873'0'0,"102"-28"-2715"0"0,183-16-2130 0 0,-272 21-2283 0 0,-107 11 2063 0 0</inkml:trace>
  <inkml:trace contextRef="#ctx0" brushRef="#br0" timeOffset="356.123">1413 1737 1592 0 0,'24'-17'6901'0'0,"-19"-5"-6668"0"0,-26 32-6236 0 0,8 0 4760 0 0</inkml:trace>
  <inkml:trace contextRef="#ctx0" brushRef="#br0" timeOffset="605.553">1451 2066 2064 0 0,'5'5'1240'0'0,"-2"-1"-188"0"0,-1-1-180 0 0,0 0-127 0 0,-1 2-197 0 0,1-4-264 0 0,-1 1-260 0 0,3 1-4 0 0,-1 1-388 0 0,-2-4-264 0 0,3 2-573 0 0,-4 1-43 0 0,1-3-28 0 0</inkml:trace>
  <inkml:trace contextRef="#ctx0" brushRef="#br0" timeOffset="-1567.481">304 1217 1008 0 0,'0'0'283'0'0,"-3"-14"513"0"0,-34-30 1548 0 0,31 35-652 0 0,0 48-1489 0 0,-55 700 2363 0 0,60-531-1622 0 0,2-204-943 0 0,1 0 0 0 0,-1 0 1 0 0,1-1-1 0 0,-1 1 0 0 0,1-1 1 0 0,0 1-1 0 0,0-1 0 0 0,0 0 1 0 0,1 0-1 0 0,-1 0 0 0 0,1 0 1 0 0,0 0-1 0 0,0-1 0 0 0,0 1 1 0 0,0-1-1 0 0,0 1 0 0 0,0-1 1 0 0,1 0-1 0 0,-1-1 0 0 0,1 1 1 0 0,-1 0-1 0 0,1-1 0 0 0,0 0 1 0 0,0 0-1 0 0,-1 0 0 0 0,1 0 1 0 0,0-1-1 0 0,0 0 0 0 0,0 1 1 0 0,0-1-1 0 0,0-1 0 0 0,0 1 1 0 0,0 0-1 0 0,1-1-1 0 0,279-38-369 0 0,-271 37 142 0 0,21-7-1219 0 0,-25-11-3174 0 0,-9 9 3345 0 0</inkml:trace>
  <inkml:trace contextRef="#ctx0" brushRef="#br0" timeOffset="-1256.98">323 1671 1148 0 0,'112'-13'3430'0'0,"183"13"-3561"0"0,-287-4-1344 0 0,-8 0 203 0 0</inkml:trace>
  <inkml:trace contextRef="#ctx0" brushRef="#br0" timeOffset="-882.668">0 1241 1172 0 0,'125'-18'2090'0'0,"355"13"-726"0"0,-477 22-3080 0 0,-6-14 718 0 0</inkml:trace>
  <inkml:trace contextRef="#ctx0" brushRef="#br0" timeOffset="-528.008">1095 1518 1128 0 0,'2'4'112'0'0,"0"1"0"0"0,0-1-1 0 0,0 0 1 0 0,0 0 0 0 0,-1 1-1 0 0,0-1 1 0 0,0 1 0 0 0,0-1 0 0 0,0 1-1 0 0,-1 0 1 0 0,1-1 0 0 0,-1 1-1 0 0,0 0 1 0 0,-1-1 0 0 0,1 1 0 0 0,-1-1-1 0 0,0 1 1 0 0,0 0 0 0 0,0-1-1 0 0,-1 0 1 0 0,0 1 0 0 0,-1 1-112 0 0,2 0 126 0 0,-134 430 1612 0 0,113-384-3666 0 0,22-52 741 0 0,0 0 0 0 0</inkml:trace>
  <inkml:trace contextRef="#ctx0" brushRef="#br0" timeOffset="-264.857">800 1685 1184 0 0,'9'2'4346'0'0,"35"45"-2871"0"0,31 30-1267 0 0,2-26 30 0 0,-60-42-420 0 0,-1 0-1 0 0,-1 1 0 0 0,0 1 0 0 0,0 0 0 0 0,-1 1 0 0 0,-1 1 0 0 0,0 0 0 0 0,0 1 0 0 0,3 6 183 0 0,-6 8-2108 0 0,-10-13 935 0 0</inkml:trace>
  <inkml:trace contextRef="#ctx0" brushRef="#br0" timeOffset="44134.828">3405 1212 1196 0 0,'0'0'205'0'0,"0"0"40"0"0,0 0 8 0 0,0 0-30 0 0,0 0 13 0 0,0 0-15 0 0,0 0-91 0 0,0 0 5 0 0,0 0 17 0 0,3-15 945 0 0,0 14-1044 0 0,0-1 0 0 0,-1 1 0 0 0,1-1 1 0 0,-1 0-1 0 0,1 0 0 0 0,-1-1 0 0 0,0 1 0 0 0,0 0 0 0 0,0-1 0 0 0,0 1 0 0 0,0-1 0 0 0,0 1 1 0 0,-1-1-1 0 0,1 0 0 0 0,-1 0 0 0 0,0 0 0 0 0,0 0 0 0 0,0 0 0 0 0,0 0 0 0 0,0 0 0 0 0,-1 0 1 0 0,0 0-1 0 0,1-1 0 0 0,-1 1 0 0 0,0 0 0 0 0,0 0 0 0 0,-1 0 0 0 0,1 0 0 0 0,-1-1 1 0 0,0 1-1 0 0,1 0 0 0 0,-1 0 0 0 0,-1 0 0 0 0,1 0 0 0 0,0 1 0 0 0,-1-1 0 0 0,1 0 0 0 0,-1 0 1 0 0,0 1-1 0 0,0-1 0 0 0,0 1 0 0 0,0 0 0 0 0,0-1 0 0 0,-1 1 0 0 0,1 0 0 0 0,-1 0 0 0 0,1 1 1 0 0,-3-2-54 0 0,-9 0 14 0 0,0 0 0 0 0,0 1 0 0 0,0 0 0 0 0,0 2 0 0 0,-1-1 1 0 0,1 2-1 0 0,0 0 0 0 0,0 0 0 0 0,0 2 0 0 0,0-1 0 0 0,0 2 1 0 0,0 0-1 0 0,1 1 0 0 0,-1 0 0 0 0,1 1 0 0 0,1 0 0 0 0,-1 1 0 0 0,1 1 1 0 0,0 0-1 0 0,1 0 0 0 0,-2 3-14 0 0,-5-2-1 0 0,0 1-1 0 0,1 0 1 0 0,0 1-1 0 0,1 1 1 0 0,1 1-1 0 0,-1 0 1 0 0,2 1-1 0 0,0 1 1 0 0,1 0-1 0 0,1 1 1 0 0,0 0-1 0 0,1 1 1 0 0,0 0 0 0 0,2 1-1 0 0,0 0 1 0 0,1 0-1 0 0,1 1 1 0 0,0 0-1 0 0,2 0 1 0 0,0 1-1 0 0,1 0 2 0 0,5-13-3 0 0,-1 0 0 0 0,1 0-1 0 0,0 0 1 0 0,1-1 0 0 0,0 1-1 0 0,0 0 1 0 0,0-1 0 0 0,1 0-1 0 0,0 1 1 0 0,0-1 0 0 0,0 0-1 0 0,1-1 1 0 0,0 1 0 0 0,0 0-1 0 0,1-1 1 0 0,-1 0 0 0 0,1 0-1 0 0,0-1 1 0 0,1 1 0 0 0,-1-1-1 0 0,1 0 1 0 0,0-1 0 0 0,-1 1-1 0 0,2-1 1 0 0,-1 0 0 0 0,0 0-1 0 0,4 0 4 0 0,9 4-305 0 0,0-2-1 0 0,0 0 0 0 0,1 0 1 0 0,-1-2-1 0 0,1-1 0 0 0,0 0 1 0 0,0-1-1 0 0,0-2 0 0 0,13-1 306 0 0,50-9-1258 0 0,-19-3-12 0 0</inkml:trace>
  <inkml:trace contextRef="#ctx0" brushRef="#br0" timeOffset="44989.119">3996 1388 1240 0 0,'0'0'27'0'0,"1"-1"0"0"0,0 1 0 0 0,-1 0 0 0 0,1-1 0 0 0,-1 1 0 0 0,1-1-1 0 0,-1 1 1 0 0,1-1 0 0 0,0 1 0 0 0,-1-1 0 0 0,0 1 0 0 0,1-1 0 0 0,-1 0 0 0 0,1 1 0 0 0,-1-1-1 0 0,0 1 1 0 0,1-1 0 0 0,-1 0 0 0 0,0 1 0 0 0,0-1 0 0 0,1 0 0 0 0,-1 0 0 0 0,0 1 0 0 0,0-1 0 0 0,0 0-1 0 0,0 0 1 0 0,0 1 0 0 0,0-1 0 0 0,0 0 0 0 0,0 1 0 0 0,0-1 0 0 0,0 0 0 0 0,-1 0 0 0 0,1 1 0 0 0,0-1-1 0 0,0 0 1 0 0,-1 1 0 0 0,1-1 0 0 0,-1 0 0 0 0,1 1 0 0 0,0-1 0 0 0,-1 1 0 0 0,1-1 0 0 0,-1 1 0 0 0,1-1-1 0 0,-1 1 1 0 0,1-1 0 0 0,-1 1 0 0 0,0-1 0 0 0,1 1 0 0 0,-1-1 0 0 0,0 1 0 0 0,1 0 0 0 0,-1 0 0 0 0,0-1-1 0 0,1 1 1 0 0,-1 0 0 0 0,0 0 0 0 0,1 0 0 0 0,-1 0 0 0 0,0 0 0 0 0,0 0 0 0 0,1 0 0 0 0,-1 0-1 0 0,0 0 1 0 0,0 0 0 0 0,1 0 0 0 0,-1 0 0 0 0,0 0-27 0 0,-51-11 157 0 0,34 11-111 0 0,0 1 0 0 0,1 1 1 0 0,-1 1-1 0 0,1 0 0 0 0,-1 1 0 0 0,1 1 1 0 0,0 1-1 0 0,1 0 0 0 0,-1 1 0 0 0,1 1 1 0 0,-13 9-47 0 0,12-9 84 0 0,4-2-55 0 0,1 1 0 0 0,0 0 1 0 0,0 1-1 0 0,1 1 0 0 0,0-1 1 0 0,0 2-1 0 0,1-1 0 0 0,0 2 1 0 0,1-1-1 0 0,0 1 0 0 0,1 1 1 0 0,0-1-1 0 0,1 1 0 0 0,0 1 1 0 0,1-1-1 0 0,0 1 0 0 0,1 0 1 0 0,0 3-30 0 0,4-13 2 0 0,0-1 0 0 0,0 1 0 0 0,1-1 0 0 0,-1 1-1 0 0,1-1 1 0 0,0 1 0 0 0,-1-1 0 0 0,1 1 0 0 0,1-1 0 0 0,-1 1 0 0 0,0 0 0 0 0,0-1 0 0 0,1 1 0 0 0,0-1 0 0 0,-1 1 0 0 0,1-1 0 0 0,0 0 0 0 0,0 1 0 0 0,0-1 0 0 0,0 0 0 0 0,1 1 0 0 0,-1-1 0 0 0,1 0-1 0 0,-1 0 1 0 0,1 0 0 0 0,0 0 0 0 0,0-1 0 0 0,0 1 0 0 0,0 0 0 0 0,0-1 0 0 0,0 1 0 0 0,0-1 0 0 0,0 0 0 0 0,1 0 0 0 0,-1 0 0 0 0,1 0 0 0 0,-1 0 0 0 0,0 0 0 0 0,1-1 0 0 0,-1 1 0 0 0,1-1 0 0 0,0 0-1 0 0,-1 1 1 0 0,1-1-2 0 0,111-18 195 0 0,-96 5-197 0 0,0 0 0 0 0,0-1 0 0 0,-1 0 0 0 0,-1-2 0 0 0,-1 0 0 0 0,0-1 0 0 0,-1 0 0 0 0,-1-1 0 0 0,-1-1 0 0 0,0 0 0 0 0,5-14 2 0 0,24-33 54 0 0,6 28-256 0 0,-46 38 159 0 0,41 37-52 0 0,60 166-138 0 0,-102-202 283 0 0,7 9 445 0 0,-8-24-446 0 0,-1-5-55 0 0,-1 0 55 0 0,2 1 0 0 0,1 0 0 0 0,0-1 0 0 0,1 1 0 0 0,1 0 0 0 0,1 0 0 0 0,0-1-1 0 0,2 2 1 0 0,0-1 0 0 0,1 0 0 0 0,0 1 0 0 0,1 0 0 0 0,2 1 0 0 0,-1 0 0 0 0,2 0 0 0 0,11-14-49 0 0,-17 30-5 0 0,0 0 0 0 0,-1 0-1 0 0,1 0 1 0 0,0 1 0 0 0,0-1 0 0 0,0 1 0 0 0,0 0 0 0 0,-1 0 0 0 0,1 1-1 0 0,0-1 1 0 0,-1 1 0 0 0,1 0 0 0 0,-1 0 0 0 0,0 0 0 0 0,1 0 0 0 0,-1 0-1 0 0,0 1 1 0 0,0 0 0 0 0,-1-1 0 0 0,1 1 0 0 0,0 0 0 0 0,-1 0 0 0 0,0 0-1 0 0,0 1 1 0 0,0-1 0 0 0,0 1 0 0 0,0-1 0 0 0,0 2 5 0 0,117 196-30 0 0,-95-169-2588 0 0,-24-31 1422 0 0</inkml:trace>
  <inkml:trace contextRef="#ctx0" brushRef="#br0" timeOffset="45405.32">4495 1629 836 0 0,'1'-12'2065'0'0,"-2"-30"-1441"0"0,1 24-414 0 0,37-170 1147 0 0,-36 186-1349 0 0,-1-1 0 0 0,1 1 0 0 0,-1 0 0 0 0,1 0 0 0 0,0-1 0 0 0,0 1 1 0 0,0 0-1 0 0,0 0 0 0 0,0 0 0 0 0,1 0 0 0 0,-1 0 0 0 0,1 0 0 0 0,-1 1 0 0 0,1-1 0 0 0,0 0 0 0 0,-1 1 1 0 0,1-1-1 0 0,0 1 0 0 0,0 0 0 0 0,0-1 0 0 0,0 1 0 0 0,0 0 0 0 0,0 0 0 0 0,1 0 0 0 0,-1 1 0 0 0,0-1 1 0 0,0 0-1 0 0,1 1 0 0 0,-1 0 0 0 0,0-1 0 0 0,1 1 0 0 0,-1 0 0 0 0,0 0 0 0 0,1 0 0 0 0,-1 1 0 0 0,0-1 1 0 0,1 0-1 0 0,-1 1 0 0 0,0 0 0 0 0,0-1 0 0 0,1 1 0 0 0,-1 0 0 0 0,0 0 0 0 0,0 0 0 0 0,0 1 0 0 0,0-1 1 0 0,0 0-1 0 0,0 1 0 0 0,1 1-8 0 0,80 92-180 0 0,-41 46 918 0 0,-42-139-792 0 0,1-1 0 0 0,-1 0-1 0 0,0 0 1 0 0,0 1 0 0 0,0-1 0 0 0,0 0-1 0 0,0 1 1 0 0,-1-1 0 0 0,1 0 0 0 0,0 1-1 0 0,-1-1 1 0 0,1 0 0 0 0,0 0-1 0 0,-1 1 1 0 0,0-1 0 0 0,1 0 0 0 0,-1 0-1 0 0,0 0 1 0 0,1 0 0 0 0,-1 0 0 0 0,0 0-1 0 0,0 0 1 0 0,0 0 0 0 0,0 0-1 0 0,0 0 1 0 0,0 0 0 0 0,0-1 0 0 0,0 1-1 0 0,-1 0 1 0 0,1-1 0 0 0,0 1 0 0 0,0-1-1 0 0,-1 1 1 0 0,1-1 0 0 0,0 0 0 0 0,0 1-1 0 0,-1-1 1 0 0,1 0 0 0 0,0 0-1 0 0,-1 0 1 0 0,1 0 0 0 0,0 0 0 0 0,-1 0-1 0 0,1 0 1 0 0,0-1 0 0 0,-1 1 0 0 0,1 0-1 0 0,0-1 1 0 0,0 1 0 0 0,-1-1-1 0 0,1 1 1 0 0,0-1 0 0 0,0 0 0 0 0,0 1-1 0 0,0-1 1 0 0,0 0 0 0 0,0 0 0 0 0,-1-1 54 0 0,-5-13-1248 0 0</inkml:trace>
  <inkml:trace contextRef="#ctx0" brushRef="#br0" timeOffset="45806.018">4999 1328 860 0 0,'3'62'3535'0'0,"8"-13"-3207"0"0,-29-81 2949 0 0,-18-17-7769 0 0,26 37 3328 0 0</inkml:trace>
  <inkml:trace contextRef="#ctx0" brushRef="#br0" timeOffset="46255.566">4948 1286 1256 0 0,'32'246'3774'0'0,"-20"-240"-6154"0"0,-13-12 1250 0 0</inkml:trace>
  <inkml:trace contextRef="#ctx0" brushRef="#br0" timeOffset="46578.929">4869 1068 868 0 0,'16'2'933'0'0,"-16"-1"-851"0"0,1-1-1 0 0,0 1 1 0 0,0-1-1 0 0,0 1 1 0 0,0-1-1 0 0,0 1 1 0 0,0-1-1 0 0,0 0 1 0 0,0 1-1 0 0,0-1 1 0 0,0 0 0 0 0,0 0-1 0 0,0 0 1 0 0,0 0-1 0 0,0 0 1 0 0,0 0-1 0 0,0 0 1 0 0,0 0-1 0 0,0 0 1 0 0,0 0-1 0 0,0-1 1 0 0,0 1-1 0 0,0 0 1 0 0,0-1-1 0 0,0 1 1 0 0,0-1-1 0 0,0 1 1 0 0,0-1-1 0 0,0 1 1 0 0,0-1 0 0 0,0 0-1 0 0,-1 1 1 0 0,1-1-1 0 0,0 0 1 0 0,0 0-1 0 0,-1 0 1 0 0,1 1-1 0 0,-1-1 1 0 0,1 0-1 0 0,-1 0 1 0 0,1 0-1 0 0,-1 0 1 0 0,1 0-1 0 0,-1 0 1 0 0,0 0-1 0 0,0 0 1 0 0,1 0 0 0 0,-1 0-1 0 0,0 0 1 0 0,0 0-1 0 0,0 0 1 0 0,0 0-1 0 0,0 0 1 0 0,0 0-1 0 0,-1-1-81 0 0,1 1 67 0 0,0 1-184 0 0,0 0-1 0 0,-1 1 0 0 0,1-1 0 0 0,0 0 1 0 0,0 0-1 0 0,0 0 0 0 0,-1 0 0 0 0,1 0 1 0 0,0 1-1 0 0,0-1 0 0 0,-1 0 0 0 0,1 0 0 0 0,0 0 1 0 0,-1 0-1 0 0,1 0 0 0 0,0 0 0 0 0,0 0 1 0 0,-1 0-1 0 0,1 0 0 0 0,0 0 0 0 0,-1 0 1 0 0,1 0-1 0 0,0 0 0 0 0,0-1 0 0 0,-1 1 1 0 0,1 0-1 0 0,0 0 118 0 0,0 6-1273 0 0</inkml:trace>
  <inkml:trace contextRef="#ctx0" brushRef="#br0" timeOffset="47699.037">5594 1410 1128 0 0,'-2'-3'84'0'0,"-1"-1"-1"0"0,1 0 1 0 0,-1 1 0 0 0,0 0-1 0 0,0 0 1 0 0,0 0-1 0 0,-1 0 1 0 0,1 0 0 0 0,-1 0-1 0 0,1 1 1 0 0,-1 0 0 0 0,0-1-1 0 0,0 2 1 0 0,0-1 0 0 0,0 0-1 0 0,0 1 1 0 0,-1 0-1 0 0,1 0 1 0 0,0 0 0 0 0,-1 0-1 0 0,-2 0-83 0 0,-9 1 47 0 0,1-1-1 0 0,-1 2 0 0 0,1 0 1 0 0,-1 1-1 0 0,1 0 0 0 0,0 2 1 0 0,0-1-1 0 0,0 2 0 0 0,0 0 1 0 0,1 1-1 0 0,0 0 0 0 0,-7 5-46 0 0,8-5 36 0 0,0-1-1 0 0,1 2 0 0 0,0 0 0 0 0,0 0 0 0 0,0 1 1 0 0,1 1-1 0 0,1 0 0 0 0,-1 0 0 0 0,2 1 1 0 0,-1 0-1 0 0,1 1 0 0 0,1 0 0 0 0,0 0 0 0 0,0 1 1 0 0,1 0-1 0 0,1 0 0 0 0,0 1 0 0 0,-2 5-35 0 0,8-17 54 0 0,26 17 217 0 0,-4-23-201 0 0,1-2 0 0 0,-1 0 0 0 0,0-1 0 0 0,-1-1 0 0 0,0-1 0 0 0,0 0 0 0 0,-1-2 0 0 0,-1-1 0 0 0,0 0 0 0 0,0-1 0 0 0,-2-1 0 0 0,0-1 0 0 0,0-1 0 0 0,-2 0 0 0 0,0-1 0 0 0,-1 0 0 0 0,0-2 0 0 0,-2 1 0 0 0,0-1 0 0 0,-2-1 0 0 0,0 0 0 0 0,-1-1 0 0 0,-1 0 0 0 0,-2 0 0 0 0,0 0 0 0 0,-1-1 0 0 0,-1 0 0 0 0,-1 0 0 0 0,-1 0 0 0 0,-1 0 0 0 0,-2-11-70 0 0,2 31 22 0 0,-1-1 0 0 0,1 1 0 0 0,-1-1 0 0 0,0 0 0 0 0,0 1 0 0 0,-1-1 0 0 0,1 0 0 0 0,-1 1 0 0 0,0-1 0 0 0,0 1 0 0 0,0-1 0 0 0,0 1 0 0 0,-1 0 0 0 0,1-1 0 0 0,-1 1 0 0 0,0 0 0 0 0,0 0 0 0 0,0 0 0 0 0,0 0 0 0 0,-1 0 1 0 0,1 1-1 0 0,-1-1 0 0 0,0 1 0 0 0,1-1 0 0 0,-1 1 0 0 0,0 0 0 0 0,0 0 0 0 0,-1 1 0 0 0,1-1 0 0 0,0 0 0 0 0,-1 1 0 0 0,1 0 0 0 0,-1 0 0 0 0,1 0 0 0 0,-1 0 0 0 0,1 1 0 0 0,-1-1 0 0 0,1 1 0 0 0,-1 0 0 0 0,0 0 0 0 0,1 0 0 0 0,-1 0 0 0 0,0 1 1 0 0,1 0-1 0 0,-1 0 0 0 0,1 0 0 0 0,-1 0 0 0 0,-2 1-22 0 0,-1 3 9 0 0,0 0 0 0 0,1 0 0 0 0,0 1 1 0 0,0 0-1 0 0,0 0 0 0 0,1 0 0 0 0,0 1 1 0 0,0 0-1 0 0,1 0 0 0 0,0 0 0 0 0,0 0 1 0 0,0 1-1 0 0,1-1 0 0 0,0 1 0 0 0,1 0 1 0 0,-1 0-1 0 0,2 0 0 0 0,-1 0 0 0 0,1 0 1 0 0,0 1-1 0 0,1-1 0 0 0,0 0 0 0 0,0 0 1 0 0,1 1-1 0 0,1 5-9 0 0,0 4 2 0 0,1-1 0 0 0,1 0 0 0 0,1 0 0 0 0,0 0 0 0 0,1-1 0 0 0,1 0 0 0 0,0 0 0 0 0,1 0-1 0 0,1-1 1 0 0,0 0 0 0 0,9 9-2 0 0,3 4 56 0 0,1-2 0 0 0,1-1-1 0 0,2 0 1 0 0,0-2-1 0 0,2-1 1 0 0,0-1-1 0 0,1-1 1 0 0,2-2-1 0 0,23 12-55 0 0,-41-29-10 0 0,0-1-1 0 0,0 0 0 0 0,0-1 1 0 0,-1 0-1 0 0,1-1 0 0 0,0 0 0 0 0,-1 0 1 0 0,1-2-1 0 0,-1 1 0 0 0,0-2 0 0 0,0 1 1 0 0,0-1-1 0 0,-1-1 0 0 0,0 0 1 0 0,0-1-1 0 0,0 0 0 0 0,-1 0 0 0 0,0-1 1 0 0,0 0-1 0 0,-1 0 0 0 0,0-1 1 0 0,-1 0-1 0 0,0-1 0 0 0,0 1 0 0 0,0-3 11 0 0,0 2-47 0 0,-1 0-1 0 0,0-1 1 0 0,0 0-1 0 0,-1 0 1 0 0,-1-1-1 0 0,0 0 1 0 0,0 1-1 0 0,-1-1 1 0 0,-1 0-1 0 0,0 0 1 0 0,0-1-1 0 0,-1 0 48 0 0,-1 9-27 0 0,0 0 1 0 0,0 1-1 0 0,-1-1 0 0 0,1 0 0 0 0,-1 0 0 0 0,0 1 0 0 0,0-1 0 0 0,0 0 0 0 0,0 1 0 0 0,-1-1 0 0 0,0 1 0 0 0,1 0 0 0 0,-1-1 0 0 0,0 1 0 0 0,-1 0 0 0 0,1 0 0 0 0,0 0 0 0 0,-1 0 0 0 0,0 1 0 0 0,1-1 0 0 0,-1 1 0 0 0,0-1 0 0 0,-1 1 0 0 0,1 0 0 0 0,0 0 0 0 0,0 1 0 0 0,-1-1 0 0 0,1 1 0 0 0,-1-1 0 0 0,0 1 0 0 0,1 0 0 0 0,-1 1 0 0 0,0-1 0 0 0,0 1 0 0 0,1-1 0 0 0,-1 1 1 0 0,0 0-1 0 0,0 0 0 0 0,0 1 0 0 0,0-1 27 0 0,-8 3-40 0 0,0 0 1 0 0,1 1 0 0 0,-1 0-1 0 0,1 1 1 0 0,0 0 0 0 0,0 1-1 0 0,1 0 1 0 0,0 1 0 0 0,0 0 0 0 0,0 0-1 0 0,1 1 1 0 0,0 1 0 0 0,0-1-1 0 0,1 1 1 0 0,0 1 0 0 0,1-1-1 0 0,0 2 1 0 0,0-1 0 0 0,1 0-1 0 0,1 1 1 0 0,-3 7 39 0 0,6-15 10 0 0,0 0 0 0 0,0 0-1 0 0,0 0 1 0 0,0 0 0 0 0,0 1-1 0 0,1-1 1 0 0,0 0 0 0 0,0 1-1 0 0,0 0 1 0 0,0-1 0 0 0,0 1 0 0 0,1-1-1 0 0,-1 1 1 0 0,1 0 0 0 0,0 0-1 0 0,0-1 1 0 0,1 1 0 0 0,-1 0-1 0 0,1-1 1 0 0,-1 1 0 0 0,1-1-1 0 0,1 1 1 0 0,-1 0 0 0 0,0-1 0 0 0,1 0-1 0 0,-1 1 1 0 0,1-1 0 0 0,0 0-1 0 0,0 0 1 0 0,1 0 0 0 0,-1 0-1 0 0,0 0 1 0 0,1-1 0 0 0,0 1-1 0 0,0-1 1 0 0,0 0 0 0 0,0 0 0 0 0,0 0-1 0 0,0 0 1 0 0,0 0 0 0 0,0 0-1 0 0,1-1 1 0 0,-1 0 0 0 0,1 0-1 0 0,-1 0 1 0 0,1 0 0 0 0,0 0-1 0 0,-1-1 1 0 0,1 1 0 0 0,0-1-10 0 0,16-5 26 0 0,-1 0 1 0 0,1-1-1 0 0,-1-2 0 0 0,0 0 1 0 0,-1 0-1 0 0,0-2 1 0 0,0 0-1 0 0,-1-1 0 0 0,-1-1 1 0 0,0-1-1 0 0,0 0 0 0 0,-1-1 1 0 0,-1-1-1 0 0,0 0 1 0 0,-1-1-1 0 0,8-13-26 0 0,57-59-21 0 0,-48 107 163 0 0,50 158-464 0 0,-81-178 346 0 0,0 0 0 0 0,0 0 0 0 0,0 0 0 0 0,1 0 0 0 0,-1 1 0 0 0,0-1 0 0 0,0 0 0 0 0,0 0 0 0 0,0 1-1 0 0,-1-1 1 0 0,1 1 0 0 0,0-1 0 0 0,0 1 0 0 0,0-1 0 0 0,0 1 0 0 0,0 0 0 0 0,-1 0 0 0 0,1-1 0 0 0,0 1 0 0 0,0 0 0 0 0,-1 0 0 0 0,1 0 0 0 0,0 0-1 0 0,0 1 1 0 0,0-1 0 0 0,-1 0 0 0 0,1 0 0 0 0,0 1 0 0 0,0-1 0 0 0,0 1 0 0 0,0-1 0 0 0,0 1 0 0 0,-1-1 0 0 0,1 1 0 0 0,0 0 0 0 0,0-1-1 0 0,0 1 1 0 0,1 0 0 0 0,-1 0 0 0 0,0 0 0 0 0,0 0 0 0 0,0 0 0 0 0,1 0 0 0 0,-1 0 0 0 0,0 0 0 0 0,1 0 0 0 0,-1 0 0 0 0,1 0 0 0 0,-1 0-1 0 0,1 0 1 0 0,0 0 0 0 0,-1 1 0 0 0,1-1 0 0 0,0 0 0 0 0,0 0 0 0 0,0 0 0 0 0,0 1 0 0 0,0-1 0 0 0,0 0 0 0 0,0 0-24 0 0,-5-6 26 0 0,1-1 0 0 0,-1 0 0 0 0,1-1 0 0 0,0 1 0 0 0,1-1 0 0 0,0 1 0 0 0,0-1 0 0 0,0 0 0 0 0,1 0 0 0 0,0-1-1 0 0,0 1 1 0 0,1 0 0 0 0,0-1 0 0 0,0 1 0 0 0,1-1 0 0 0,0 1 0 0 0,0 0 0 0 0,0-1 0 0 0,1 1 0 0 0,1-1 0 0 0,-1 1 0 0 0,1 0 0 0 0,0 0 0 0 0,1 0 0 0 0,0 0 0 0 0,0 0 0 0 0,0 0 0 0 0,1 1 0 0 0,0-1 0 0 0,3-3-26 0 0,3-3-413 0 0,0 0-1 0 0,1 1 1 0 0,1 0 0 0 0,0 1-1 0 0,0 1 1 0 0,1 0 0 0 0,0 0-1 0 0,1 1 1 0 0,0 1-1 0 0,0 0 1 0 0,1 1 0 0 0,0 1-1 0 0,13-4 414 0 0,6 0-1172 0 0</inkml:trace>
  <inkml:trace contextRef="#ctx0" brushRef="#br0" timeOffset="54896.621">13270 701 1440 0 0,'3'-13'587'0'0,"39"-33"1360"0"0,-30 167 803 0 0,-12-32-2536 0 0,-3-33-132 0 0,2 0 1 0 0,3-1-1 0 0,3 1 1 0 0,1-1-1 0 0,4 0 1 0 0,1 0-1 0 0,4 2-82 0 0,-15-56-58 0 0,0-1 0 0 0,0 1 0 0 0,-1 0-1 0 0,1-1 1 0 0,0 1 0 0 0,-1-1 0 0 0,1 1-1 0 0,0-1 1 0 0,-1 1 0 0 0,1 0-1 0 0,0-1 1 0 0,-1 0 0 0 0,1 1 0 0 0,-1-1-1 0 0,1 1 1 0 0,-1-1 0 0 0,1 1 0 0 0,-1-1-1 0 0,1 0 1 0 0,-1 1 0 0 0,1-1 0 0 0,-1 0-1 0 0,0 0 1 0 0,1 0 0 0 0,-1 1 0 0 0,0-1-1 0 0,1 0 1 0 0,-1 0 0 0 0,1 0-1 0 0,-1 0 1 0 0,0 0 0 0 0,1 0 0 0 0,-1 0-1 0 0,0 0 1 0 0,1 0 0 0 0,-1 0 0 0 0,1-1-1 0 0,-1 1 1 0 0,0 0 0 0 0,1 0 0 0 0,-1 0-1 0 0,1-1 1 0 0,-1 1 0 0 0,0 0 0 0 0,1-1-1 0 0,-1 1 1 0 0,1-1 0 0 0,-1 1 0 0 0,1 0-1 0 0,0-1 1 0 0,-1 1 0 0 0,1-1-1 0 0,-1 1 1 0 0,1-1 0 0 0,0 0 0 0 0,-1 1-1 0 0,1-1 1 0 0,0 1 0 0 0,0-1 0 0 0,0 0-1 0 0,-1 1 1 0 0,1-1 0 0 0,0 1 0 0 0,0-1-1 0 0,0 0 59 0 0,-12-16-648 0 0</inkml:trace>
  <inkml:trace contextRef="#ctx0" brushRef="#br0" timeOffset="55722.137">13310 792 1412 0 0,'-38'-35'2746'0'0,"-39"27"-1164"0"0,117-40-1334 0 0,-16 34-212 0 0,1 1 1 0 0,0 0-1 0 0,0 2 0 0 0,2 1 1 0 0,-1 2-1 0 0,1 0 0 0 0,0 2 1 0 0,0 0-1 0 0,1 2 1 0 0,0 1-1 0 0,26 1-36 0 0,-45 3-8 0 0,0 0 1 0 0,0 1-1 0 0,0 0 0 0 0,0 0 1 0 0,0 1-1 0 0,-1 0 1 0 0,1 1-1 0 0,-1-1 0 0 0,0 2 1 0 0,0-1-1 0 0,0 1 0 0 0,-1 0 1 0 0,0 1-1 0 0,0 0 1 0 0,0 0-1 0 0,0 0 0 0 0,-1 1 1 0 0,0 0-1 0 0,-1 0 0 0 0,1 1 1 0 0,-2-1-1 0 0,1 1 1 0 0,-1 0-1 0 0,0 1 0 0 0,0-1 1 0 0,-1 1-1 0 0,0 0 1 0 0,-1-1-1 0 0,0 1 0 0 0,0 0 1 0 0,-1 0-1 0 0,0 0 0 0 0,-1 1 1 0 0,0-1-1 0 0,0 0 1 0 0,-1 0-1 0 0,0 0 0 0 0,-1 0 1 0 0,0 0-1 0 0,0 0 0 0 0,-1 0 1 0 0,0-1-1 0 0,-1 1 1 0 0,-2 5 7 0 0,-4 8 52 0 0,-1-1 1 0 0,0 1-1 0 0,-2-2 1 0 0,0 0-1 0 0,-2 0 1 0 0,0-1-1 0 0,-1-1 1 0 0,0-1 0 0 0,-2 0-1 0 0,0-1 1 0 0,-13 8-53 0 0,24-21 165 0 0,25-16-40 0 0,-11 9-126 0 0,1 1-1 0 0,-1 0 1 0 0,1 1 0 0 0,0 0 0 0 0,0 0 0 0 0,0 1 0 0 0,0 0 0 0 0,0 0 0 0 0,1 0 0 0 0,-1 1 0 0 0,0 1 0 0 0,0-1 0 0 0,0 1-1 0 0,0 1 1 0 0,0 0 0 0 0,0 0 0 0 0,0 0 0 0 0,-1 1 0 0 0,1 0 0 0 0,-1 0 0 0 0,1 1 0 0 0,-1 0 0 0 0,0 1 0 0 0,-1-1-1 0 0,1 1 1 0 0,-1 0 0 0 0,0 1 0 0 0,0 0 0 0 0,0 0 0 0 0,-1 0 0 0 0,0 0 0 0 0,0 1 0 0 0,-1 0 0 0 0,0 0 0 0 0,0 0 0 0 0,-1 1-1 0 0,0-1 1 0 0,0 1 0 0 0,0 0 0 0 0,-1-1 0 0 0,0 1 0 0 0,-1 0 0 0 0,1 6 1 0 0,-2-7 7 0 0,0 0 0 0 0,-1 0 0 0 0,0 0 1 0 0,0 0-1 0 0,-1 0 0 0 0,0 0 0 0 0,0 0 0 0 0,0 0 0 0 0,-1-1 0 0 0,0 1 1 0 0,0-1-1 0 0,0 0 0 0 0,-1 0 0 0 0,0 0 0 0 0,-1 0 0 0 0,1-1 0 0 0,-1 0 1 0 0,0 0-1 0 0,0 0 0 0 0,-1 0 0 0 0,1-1 0 0 0,-1 0 0 0 0,0 0 0 0 0,0-1 1 0 0,0 1-1 0 0,-2-1-7 0 0,-172 47-718 0 0,172-49 497 0 0,0-1 1 0 0,0-1-1 0 0,0 1 0 0 0,0-1 1 0 0,0-1-1 0 0,1 1 1 0 0,-1-2-1 0 0,1 1 0 0 0,-1-1 1 0 0,1 0-1 0 0,0 0 0 0 0,0-1 1 0 0,0 0-1 0 0,0 0 1 0 0,1 0-1 0 0,0-1 0 0 0,0 0 1 0 0,0-1-1 0 0,0 1 1 0 0,-3-6 220 0 0,-7-17-1090 0 0</inkml:trace>
  <inkml:trace contextRef="#ctx0" brushRef="#br0" timeOffset="56219.102">14086 1031 1268 0 0,'-44'42'2662'0'0,"26"-27"-2455"0"0,-1-2-118 0 0,1 1 1 0 0,1 0-1 0 0,0 2 1 0 0,0 0-1 0 0,2 0 1 0 0,0 2-1 0 0,1 0 1 0 0,1 0-1 0 0,0 1 1 0 0,2 1-1 0 0,0 0 1 0 0,1 0-1 0 0,0 4-89 0 0,10-21 35 0 0,-1-1-1 0 0,1 1 1 0 0,0-1-1 0 0,0 1 0 0 0,0 0 1 0 0,0-1-1 0 0,0 1 0 0 0,1-1 1 0 0,-1 1-1 0 0,1-1 0 0 0,0 0 1 0 0,-1 1-1 0 0,1-1 0 0 0,0 1 1 0 0,0-1-1 0 0,1 0 0 0 0,-1 0 1 0 0,0 0-1 0 0,1 0 0 0 0,0 0 1 0 0,-1 0-1 0 0,1 0 0 0 0,0 0 1 0 0,0-1-1 0 0,0 1 0 0 0,0 0 1 0 0,0-1-1 0 0,0 0 1 0 0,0 1-1 0 0,0-1 0 0 0,1 0 1 0 0,-1 0-1 0 0,1-1 0 0 0,-1 1 1 0 0,0 0-1 0 0,1-1 0 0 0,-1 1 1 0 0,2-1-35 0 0,106 3 691 0 0,-90-5-672 0 0,-1 0 1 0 0,0-2 0 0 0,0 0-1 0 0,0-1 1 0 0,-1-1 0 0 0,0-1-1 0 0,0 0 1 0 0,0-1 0 0 0,-1-1-1 0 0,0-1 1 0 0,-1-1 0 0 0,0 0-1 0 0,-1-1 1 0 0,2-2-20 0 0,-16 13-26 0 0,1-1-1 0 0,-1-1 1 0 0,1 1 0 0 0,-1 0-1 0 0,0 0 1 0 0,0 0 0 0 0,0-1-1 0 0,0 1 1 0 0,0 0 0 0 0,-1-1-1 0 0,1 1 1 0 0,-1-1 0 0 0,1 1-1 0 0,-1-1 1 0 0,0 1 0 0 0,0-1-1 0 0,0 1 1 0 0,-1-1 0 0 0,1 1-1 0 0,0-1 1 0 0,-1 1 0 0 0,0 0-1 0 0,1-1 1 0 0,-1 1 0 0 0,0 0-1 0 0,0-1 1 0 0,0 1 0 0 0,-1 0-1 0 0,1 0 1 0 0,-1 0 0 0 0,1 0-1 0 0,-1 0 1 0 0,1 0 0 0 0,-1 0-1 0 0,0 1 1 0 0,0-1 0 0 0,0 1-1 0 0,0-1 1 0 0,-2 0 26 0 0,-98-47-491 0 0,81 41 341 0 0,-117-43-1170 0 0,133 45 892 0 0,2 0-200 0 0</inkml:trace>
  <inkml:trace contextRef="#ctx0" brushRef="#br0" timeOffset="56513.849">14654 989 1744 0 0,'1'2'73'0'0,"0"-1"0"0"0,0 1 0 0 0,0 0 0 0 0,0 0 0 0 0,0 0 0 0 0,0 0 0 0 0,-1 0 0 0 0,1 0 0 0 0,-1 0 0 0 0,1 0 0 0 0,-1 0 0 0 0,0 1 0 0 0,0-1 0 0 0,0 0 0 0 0,0 0 0 0 0,0 0 0 0 0,-1 0 0 0 0,1 0 0 0 0,-1 0 0 0 0,1 0 0 0 0,-1 0 0 0 0,1 0 0 0 0,-1 0 0 0 0,0 0 0 0 0,0 0 0 0 0,0 0 0 0 0,0 0 0 0 0,-1-1 0 0 0,1 1 0 0 0,-1 1-73 0 0,1-2 41 0 0,-109 292 2132 0 0,108-286-2212 0 0,-15 31-566 0 0,-3-27-2759 0 0,12-11 2160 0 0</inkml:trace>
  <inkml:trace contextRef="#ctx0" brushRef="#br0" timeOffset="56762.151">14307 1101 1312 0 0,'40'-10'6848'0'0,"35"27"-6579"0"0,-60-13 318 0 0,278 100-1006 0 0,-108-14-5598 0 0,-164-79 4785 0 0</inkml:trace>
  <inkml:trace contextRef="#ctx0" brushRef="#br0" timeOffset="57576.215">15736 822 1228 0 0,'-61'-16'329'0'0,"-14"26"314"0"0,60-7-572 0 0,-1 2-1 0 0,0-1 0 0 0,1 2 1 0 0,0 0-1 0 0,0 1 0 0 0,1 0 1 0 0,0 1-1 0 0,0 0 1 0 0,1 2-1 0 0,0-1 0 0 0,0 2 1 0 0,1 0-1 0 0,1 0 0 0 0,0 1 1 0 0,0 0-1 0 0,1 1 1 0 0,1 0-1 0 0,0 1 0 0 0,1 0 1 0 0,0 0-1 0 0,1 1 0 0 0,1-1 1 0 0,0 2-1 0 0,1-1 1 0 0,1 1-1 0 0,1-1 0 0 0,-2 10-70 0 0,5-20 48 0 0,1 0 0 0 0,-1 0 0 0 0,1 0-1 0 0,0 0 1 0 0,0 0 0 0 0,1 0 0 0 0,-1-1-1 0 0,1 1 1 0 0,0 0 0 0 0,0-1 0 0 0,1 0-1 0 0,0 1 1 0 0,-1-1 0 0 0,1 0 0 0 0,0 0-1 0 0,1 0 1 0 0,-1-1 0 0 0,1 1 0 0 0,0-1-1 0 0,0 0 1 0 0,0 0 0 0 0,0 0 0 0 0,0-1-1 0 0,0 1 1 0 0,1-1 0 0 0,0 0 0 0 0,3 1-48 0 0,132 32 169 0 0,61-39-2712 0 0,-147-6 1363 0 0</inkml:trace>
  <inkml:trace contextRef="#ctx0" brushRef="#br0" timeOffset="58287.934">16307 993 984 0 0,'1'0'26'0'0,"-1"0"0"0"0,1-1 0 0 0,0 1-1 0 0,0-1 1 0 0,-1 1 0 0 0,1-1 0 0 0,-1 1 0 0 0,1-1-1 0 0,0 0 1 0 0,-1 1 0 0 0,1-1 0 0 0,-1 1 0 0 0,1-1-1 0 0,-1 0 1 0 0,0 0 0 0 0,1 1 0 0 0,-1-1 0 0 0,0 0-1 0 0,1 0 1 0 0,-1 0 0 0 0,0 1 0 0 0,0-1 0 0 0,0 0-1 0 0,0 0 1 0 0,1 0 0 0 0,-1 0 0 0 0,-1 1 0 0 0,1-1-1 0 0,0 0 1 0 0,0 0 0 0 0,0 0 0 0 0,0 0 0 0 0,0 1 0 0 0,-1-1-1 0 0,1 0 1 0 0,0 0 0 0 0,-1 1 0 0 0,1-1 0 0 0,-1 0-1 0 0,1 0 1 0 0,-1 1 0 0 0,1-1 0 0 0,-1 0 0 0 0,1 1-1 0 0,-1-1 1 0 0,0 1 0 0 0,1-1 0 0 0,-1 1 0 0 0,0-1-1 0 0,1 1 1 0 0,-1-1 0 0 0,0 1 0 0 0,0 0 0 0 0,1 0-1 0 0,-1-1 1 0 0,0 1 0 0 0,0 0 0 0 0,0 0 0 0 0,0 0 0 0 0,1-1-1 0 0,-1 1 1 0 0,0 0 0 0 0,0 0 0 0 0,0 1 0 0 0,0-1-1 0 0,1 0 1 0 0,-1 0-26 0 0,-59-10 244 0 0,36 11-137 0 0,0 0 0 0 0,1 2 0 0 0,-1 0 0 0 0,1 2 0 0 0,0 0 0 0 0,0 2 0 0 0,1 0 0 0 0,-1 2-1 0 0,2 1 1 0 0,-1 0 0 0 0,1 1 0 0 0,1 2 0 0 0,0 0 0 0 0,1 1 0 0 0,0 1 0 0 0,2 0 0 0 0,-1 2-107 0 0,16-16 30 0 0,0 1 0 0 0,0-1-1 0 0,0 0 1 0 0,0 1 0 0 0,0-1-1 0 0,0 1 1 0 0,1 0 0 0 0,-1 0 0 0 0,0 0-1 0 0,1 0 1 0 0,0 0 0 0 0,-1 0-1 0 0,1 0 1 0 0,0 0 0 0 0,0 0 0 0 0,0 0-1 0 0,1 1 1 0 0,-1-1 0 0 0,0 0-1 0 0,1 1 1 0 0,0-1 0 0 0,-1 0 0 0 0,1 1-1 0 0,0-1 1 0 0,0 1 0 0 0,0-1-1 0 0,1 0 1 0 0,-1 1 0 0 0,0-1 0 0 0,1 0-1 0 0,0 1 1 0 0,0-1 0 0 0,-1 0-1 0 0,1 1 1 0 0,0-1 0 0 0,1 0 0 0 0,-1 0-1 0 0,0 0 1 0 0,1 0 0 0 0,-1 0-1 0 0,1-1 1 0 0,-1 1 0 0 0,1 0 0 0 0,0-1-1 0 0,0 1 1 0 0,0-1 0 0 0,0 1 0 0 0,0-1-1 0 0,0 0 1 0 0,0 0 0 0 0,0 0-1 0 0,1 0 1 0 0,-1 0 0 0 0,0-1 0 0 0,1 1-1 0 0,-1-1 1 0 0,0 1 0 0 0,1-1-1 0 0,-1 0 1 0 0,0 0 0 0 0,1 0 0 0 0,-1 0-1 0 0,3-1-29 0 0,16 0 49 0 0,1-1 0 0 0,-1-1-1 0 0,0-1 1 0 0,0-1-1 0 0,0 0 1 0 0,0-2 0 0 0,-1 0-1 0 0,-1-2 1 0 0,1 0 0 0 0,-1-1-1 0 0,-1-1 1 0 0,0-1-1 0 0,0 0 1 0 0,-1-2 0 0 0,-1 0-1 0 0,0 0 1 0 0,8-11-49 0 0,29-18-336 0 0,-52 43 286 0 0,-1 0-7 0 0,14 42-77 0 0,16 137-156 0 0,6-277 616 0 0,-27 69-345 0 0,1-1 1 0 0,2 1 0 0 0,0 1 0 0 0,2 0 0 0 0,1 1 0 0 0,2 1-1 0 0,0 0 1 0 0,15-16 18 0 0,-31 41-19 0 0,0 0 0 0 0,0 0 0 0 0,0 0 0 0 0,0 0 0 0 0,0 0 0 0 0,0 0 0 0 0,0 0 0 0 0,0 0 0 0 0,0 1 0 0 0,1-1 0 0 0,-1 0 0 0 0,0 1 0 0 0,0-1 0 0 0,1 1-1 0 0,-1-1 1 0 0,0 1 0 0 0,1 0 0 0 0,-1-1 0 0 0,1 1 0 0 0,-1 0 0 0 0,0 0 0 0 0,1 0 0 0 0,-1 0 0 0 0,1 0 0 0 0,-1 1 0 0 0,0-1 0 0 0,1 0 0 0 0,-1 1 0 0 0,1-1 0 0 0,-1 0 0 0 0,0 1 0 0 0,0 0-1 0 0,1-1 1 0 0,-1 1 0 0 0,0 0 0 0 0,0 0 0 0 0,0 0 0 0 0,0-1 0 0 0,0 1 0 0 0,0 0 0 0 0,0 0 0 0 0,0 1 0 0 0,0-1 0 0 0,0 0 0 0 0,0 0 0 0 0,-1 0 0 0 0,1 1 19 0 0,37 64-50 0 0,-36-62 21 0 0,106 238-1346 0 0,-100-230-941 0 0,-8-11 1586 0 0</inkml:trace>
  <inkml:trace contextRef="#ctx0" brushRef="#br0" timeOffset="58614.876">17033 554 1424 0 0,'10'-6'4970'0'0,"-6"25"-3326"0"0,-3 43-1886 0 0,-1-50 771 0 0,48 283 602 0 0,19-91-2884 0 0,-68-201 1560 0 0,-1 0-1 0 0,0 0 1 0 0,0-1 0 0 0,1 1 0 0 0,-1-1 0 0 0,-1 0 0 0 0,1 1-1 0 0,0-1 1 0 0,-1 0 0 0 0,1 0 0 0 0,-1-1 0 0 0,1 1 0 0 0,-1 0 0 0 0,0-1-1 0 0,0 0 1 0 0,0 1 0 0 0,0-1 0 0 0,0 0 0 0 0,0-1 0 0 0,0 1-1 0 0,0 0 1 0 0,0-1 0 0 0,0 0 0 0 0,0 0 193 0 0,-25 4-1207 0 0</inkml:trace>
  <inkml:trace contextRef="#ctx0" brushRef="#br0" timeOffset="58832.393">16723 992 1820 0 0,'53'-14'6131'0'0,"89"-24"-6267"0"0,105-22-4042 0 0,-204 50 2893 0 0</inkml:trace>
  <inkml:trace contextRef="#ctx0" brushRef="#br0" timeOffset="62324.182">17678 840 1140 0 0,'3'-13'623'0'0,"12"3"-395"0"0,-13 9-185 0 0,0 0 1 0 0,0 1-1 0 0,0-1 1 0 0,-1 0 0 0 0,1 0-1 0 0,0-1 1 0 0,0 1-1 0 0,-1 0 1 0 0,1-1-1 0 0,0 1 1 0 0,-1-1-1 0 0,0 1 1 0 0,1-1-1 0 0,-1 0 1 0 0,0 1 0 0 0,0-1-1 0 0,0 0 1 0 0,0 0-1 0 0,0 0 1 0 0,0 0-1 0 0,0 0 1 0 0,-1 0-1 0 0,1 0 1 0 0,-1 0-1 0 0,0 0 1 0 0,1-1 0 0 0,-1 1-1 0 0,0 0 1 0 0,0-2-44 0 0,-1 3 130 0 0,-2-8 136 0 0,-3 4-247 0 0,0 0 0 0 0,0 1 0 0 0,0-1 1 0 0,-1 1-1 0 0,0 0 0 0 0,1 1 0 0 0,-1 0 0 0 0,-1 0 1 0 0,1 0-1 0 0,0 1 0 0 0,-1 0 0 0 0,1 1 1 0 0,-1-1-1 0 0,1 1 0 0 0,-1 1 0 0 0,0 0 1 0 0,1 0-1 0 0,-1 0 0 0 0,0 1 0 0 0,1 0 0 0 0,-1 0 1 0 0,1 1-1 0 0,-6 2-19 0 0,-5 0 14 0 0,0 2 0 0 0,1 0 0 0 0,-1 1 0 0 0,1 0 1 0 0,1 2-1 0 0,-1 0 0 0 0,2 1 0 0 0,-1 0 0 0 0,-8 9-14 0 0,16-13 15 0 0,2 0 1 0 0,-1 1-1 0 0,1 0 0 0 0,0 0 1 0 0,0 1-1 0 0,1 0 0 0 0,0 0 1 0 0,0 0-1 0 0,1 0 0 0 0,0 1 1 0 0,1 0-1 0 0,-1 0 0 0 0,2 0 1 0 0,-1 0-1 0 0,1 0 0 0 0,1 0 1 0 0,-1 7-16 0 0,5-10 44 0 0,0 0 1 0 0,1-1-1 0 0,-1 1 1 0 0,1-1-1 0 0,0 0 1 0 0,1 0-1 0 0,-1 0 1 0 0,1-1-1 0 0,0 1 1 0 0,0-1-1 0 0,0 0 1 0 0,1-1 0 0 0,-1 1-1 0 0,1-1 1 0 0,0 0-1 0 0,0 0 1 0 0,0-1-1 0 0,0 0 1 0 0,0 0-1 0 0,1 0 1 0 0,-1-1-1 0 0,1 0 1 0 0,-1 0-1 0 0,1-1 1 0 0,-1 0-1 0 0,1 0 1 0 0,0 0-1 0 0,-1-1 1 0 0,1 0-1 0 0,-1 0 1 0 0,3-2-45 0 0,1 3-50 0 0,1-1 0 0 0,-1 0 0 0 0,0-1 0 0 0,0 0-1 0 0,-1-1 1 0 0,1 0 0 0 0,0-1 0 0 0,-1 1 0 0 0,0-2 0 0 0,0 1 0 0 0,0-2 0 0 0,0 1 0 0 0,-1-1 0 0 0,0 0 0 0 0,0-1 0 0 0,-1 1 0 0 0,0-2-1 0 0,0 1 1 0 0,0-1 0 0 0,-1 0 0 0 0,0 0 0 0 0,-1-1 0 0 0,0 0 0 0 0,0 0 0 0 0,-1 0 0 0 0,0 0 0 0 0,0-1 50 0 0,-11 7 463 0 0,-4 29-548 0 0,10-19 99 0 0,0-1-1 0 0,0 1 1 0 0,1-1-1 0 0,0 1 1 0 0,0-1-1 0 0,0 1 1 0 0,1-1-1 0 0,0 1 1 0 0,0-1-1 0 0,1 1 1 0 0,0-1-1 0 0,0 0 0 0 0,0 0 1 0 0,1 0-1 0 0,-1 0 1 0 0,2 0-1 0 0,-1-1 1 0 0,1 1-1 0 0,-1-1 1 0 0,1 0-1 0 0,1 0 1 0 0,-1 0-1 0 0,1 0 1 0 0,0-1-1 0 0,0 0 0 0 0,0 0 1 0 0,1 0-1 0 0,-1-1 1 0 0,1 0-1 0 0,0 0 1 0 0,0 0-1 0 0,0-1 1 0 0,0 0-1 0 0,0 0 1 0 0,1 0-1 0 0,-1-1 1 0 0,1 0-1 0 0,-1 0 0 0 0,1-1 1 0 0,-1 0-1 0 0,1 0 1 0 0,3-1-14 0 0,3 3-227 0 0,0-2 0 0 0,0 0 0 0 0,0 0 0 0 0,0-1 0 0 0,0-1 0 0 0,0 0 0 0 0,-1-1 1 0 0,1 0-1 0 0,-1-1 0 0 0,0 0 0 0 0,0-1 0 0 0,0 0 0 0 0,-1-1 0 0 0,1-1 0 0 0,5-4 227 0 0,5-7-1080 0 0</inkml:trace>
  <inkml:trace contextRef="#ctx0" brushRef="#br0" timeOffset="62601.671">18251 746 1048 0 0,'-40'24'2642'0'0,"29"-13"-2515"0"0,0 1-1 0 0,1 0 0 0 0,1 1 1 0 0,0 0-1 0 0,0 0 1 0 0,2 1-1 0 0,0 0 0 0 0,0 0 1 0 0,1 1-1 0 0,1 0 0 0 0,0 0 1 0 0,2 0-1 0 0,-1 0 0 0 0,2 1 1 0 0,0 0-1 0 0,1-1 1 0 0,0 7-127 0 0,38 33-2480 0 0,-34-56 1553 0 0,-1-1-265 0 0</inkml:trace>
  <inkml:trace contextRef="#ctx0" brushRef="#br0" timeOffset="62881.393">18013 606 1180 0 0,'0'-9'1320'0'0,"0"2"-376"0"0,-2 1-276 0 0,0 1-368 0 0,2 1-36 0 0,0-1-504 0 0,0 4-324 0 0,4-4 44 0 0,-4 4 40 0 0,4-2 32 0 0,-2-2 32 0 0</inkml:trace>
  <inkml:trace contextRef="#ctx0" brushRef="#br0" timeOffset="63161.392">18288 731 1016 0 0,'32'95'1526'0'0,"19"181"33"0"0,-50-272-610 0 0,-2-35-660 0 0,4-7-206 0 0,2 1 1 0 0,2 0-1 0 0,2 0 0 0 0,1 0 0 0 0,1 2 1 0 0,2-1-1 0 0,6-7-83 0 0,-19 44 2 0 0,0-1-1 0 0,0 0 1 0 0,1 1-1 0 0,-1-1 1 0 0,0 0 0 0 0,0 1-1 0 0,1-1 1 0 0,-1 1 0 0 0,0-1-1 0 0,1 0 1 0 0,-1 0 0 0 0,0 1-1 0 0,1-1 1 0 0,-1 0 0 0 0,0 0-1 0 0,1 1 1 0 0,-1-1 0 0 0,1 0-1 0 0,-1 0 1 0 0,0 0 0 0 0,1 0-1 0 0,-1 1 1 0 0,1-1 0 0 0,-1 0-1 0 0,1 0 1 0 0,-1 0-1 0 0,0 0 1 0 0,1 0 0 0 0,-1 0-1 0 0,1 0 1 0 0,-1 0 0 0 0,1 0-1 0 0,-1-1 1 0 0,1 1 0 0 0,-1 0-1 0 0,0 0 1 0 0,1 0 0 0 0,-1 0-1 0 0,1-1 1 0 0,-1 1 0 0 0,0 0-1 0 0,1 0 1 0 0,-1-1 0 0 0,0 1-1 0 0,1 0 1 0 0,-1 0 0 0 0,0-1-1 0 0,1 1 1 0 0,-1-1-1 0 0,0 1 1 0 0,0 0 0 0 0,1-1-1 0 0,-1 1 1 0 0,0 0 0 0 0,0-1-1 0 0,0 1 1 0 0,0-1 0 0 0,0 1-1 0 0,1-1 1 0 0,-1 1 0 0 0,0 0-1 0 0,0-1 1 0 0,0 1 0 0 0,0-1-2 0 0,8 41 37 0 0,-7-33 1 0 0,8 47-37 0 0,-9-37-54 0 0,2 1 0 0 0,1-1 0 0 0,0 1 0 0 0,1-1 0 0 0,0 0 0 0 0,2-1 0 0 0,0 1 0 0 0,1-1 0 0 0,0 0 0 0 0,2-1 0 0 0,0 0 0 0 0,0 0 0 0 0,1-1 0 0 0,5 4 53 0 0,-7-15-3002 0 0,-7-3 1870 0 0</inkml:trace>
  <inkml:trace contextRef="#ctx0" brushRef="#br0" timeOffset="63547.701">18633 1146 1060 0 0,'0'0'380'0'0,"0"0"37"0"0,0 0-42 0 0,0 0-65 0 0,0 0-81 0 0,0 0-12 0 0,1-4-19 0 0,9-43 36 0 0,2 1 0 0 0,2 0 0 0 0,2 1 0 0 0,2 1 0 0 0,2 1 0 0 0,1 0 0 0 0,13-16-234 0 0,-32 55 14 0 0,0 1 0 0 0,-1 0 0 0 0,1 0 0 0 0,0 0 0 0 0,1 0-1 0 0,-1 1 1 0 0,0-1 0 0 0,1 0 0 0 0,-1 1 0 0 0,1 0-1 0 0,0 0 1 0 0,0 0 0 0 0,0 0 0 0 0,0 0 0 0 0,0 0 0 0 0,1 1-1 0 0,-1-1 1 0 0,0 1 0 0 0,1 0 0 0 0,-1 0 0 0 0,1 0-1 0 0,-1 1 1 0 0,1-1 0 0 0,-1 1 0 0 0,1 0 0 0 0,-1 0 0 0 0,1 0-1 0 0,0 0 1 0 0,1 1-14 0 0,10 10 85 0 0,0 1 0 0 0,-1 1-1 0 0,0 0 1 0 0,-1 0 0 0 0,0 1 0 0 0,-2 1-1 0 0,1 0 1 0 0,-2 1 0 0 0,0 0 0 0 0,6 15-85 0 0,-13-26 21 0 0,0-1 0 0 0,0 1 0 0 0,-1 0 0 0 0,0 0 0 0 0,0 1 0 0 0,0-1 0 0 0,0 0 0 0 0,-1 1 0 0 0,0-1 0 0 0,0 0 0 0 0,-1 1 0 0 0,0-1 0 0 0,0 1 0 0 0,0-1 0 0 0,0 1 0 0 0,-1-1 0 0 0,0 1 1 0 0,0-1-1 0 0,0 1 0 0 0,-1-1 0 0 0,0 0 0 0 0,0 0 0 0 0,0 0 0 0 0,-1 0 0 0 0,1 0 0 0 0,-1 0 0 0 0,0-1 0 0 0,-1 1 0 0 0,1-1 0 0 0,-2 1-21 0 0,-66 26-2100 0 0,46-29 774 0 0,8-2 4 0 0</inkml:trace>
  <inkml:trace contextRef="#ctx0" brushRef="#br0" timeOffset="76745.021">1968 3068 928 0 0,'4'-3'451'0'0,"8"-8"-160"0"0,-7 8-156 0 0,0-1-1 0 0,-1 0 0 0 0,1 0 0 0 0,-1 0 1 0 0,0 0-1 0 0,0-1 0 0 0,0 1 0 0 0,0-1 1 0 0,-1 0-1 0 0,0 0 0 0 0,0-1 0 0 0,-1 1 1 0 0,1-1-1 0 0,-1 1 0 0 0,0-1 0 0 0,0-3-134 0 0,-74-26 970 0 0,50 34-913 0 0,1 1 0 0 0,0 0 1 0 0,-1 2-1 0 0,1 1 0 0 0,0 0 0 0 0,0 2 1 0 0,1 0-1 0 0,-1 2 0 0 0,1 0 0 0 0,1 1 1 0 0,-1 1-1 0 0,1 0 0 0 0,1 2 0 0 0,0 0 1 0 0,0 1-1 0 0,0 2-57 0 0,7-5 19 0 0,0 0 1 0 0,1 0-1 0 0,0 1 1 0 0,0 0-1 0 0,1 1 1 0 0,1 0-1 0 0,-1 0 0 0 0,2 1 1 0 0,0 0-1 0 0,0 1 1 0 0,1-1-1 0 0,1 1 1 0 0,0 1-1 0 0,1-1 1 0 0,0 0-1 0 0,1 1 0 0 0,0 0 1 0 0,1 7-20 0 0,1-16 12 0 0,2 0 0 0 0,-1-1 0 0 0,0 1 0 0 0,1 0 0 0 0,0-1 0 0 0,0 1 0 0 0,0-1 0 0 0,1 1 0 0 0,-1-1 0 0 0,1 1 0 0 0,0-1 0 0 0,0 0 0 0 0,1 0 0 0 0,-1 0 0 0 0,1 0 0 0 0,0-1 0 0 0,0 1 0 0 0,0-1 0 0 0,1 1 0 0 0,-1-1 0 0 0,1 0 1 0 0,0 0-1 0 0,0-1 0 0 0,0 1 0 0 0,0-1 0 0 0,0 0 0 0 0,0 0 0 0 0,1 0 0 0 0,-1-1 0 0 0,2 1-12 0 0,143 18 218 0 0,-112-24-186 0 0,1-1-1 0 0,-1-2 0 0 0,0-2 0 0 0,0-1 0 0 0,-1-2 1 0 0,-1-2-1 0 0,17-9-31 0 0,-38 17-18 0 0,-3 3-18 0 0,0 0-1 0 0,-1 0 1 0 0,1-1-1 0 0,-1-1 1 0 0,0 0-1 0 0,0 0 1 0 0,-1-1-1 0 0,1 0 1 0 0,-1-1 0 0 0,-1 0-1 0 0,1 0 1 0 0,-1-1-1 0 0,-1 0 1 0 0,1 0-1 0 0,-1-1 1 0 0,-1 0-1 0 0,1 0 1 0 0,-2-1-1 0 0,1 1 1 0 0,-1-1-1 0 0,-1-1 1 0 0,1-2 36 0 0,-7 7-7 0 0,0 0 0 0 0,0 1 0 0 0,-1-1 0 0 0,0 1 0 0 0,0 0 0 0 0,0 0 0 0 0,-1 0 0 0 0,0 0 0 0 0,0 1 0 0 0,0 0 0 0 0,0-1 0 0 0,-1 1 0 0 0,0 1 0 0 0,0-1 1 0 0,0 1-1 0 0,0 0 0 0 0,0 0 0 0 0,-1 0 0 0 0,1 1 0 0 0,-1 0 0 0 0,0 0 0 0 0,1 0 0 0 0,-1 1 0 0 0,0-1 0 0 0,0 1 0 0 0,0 1 0 0 0,0-1 0 0 0,0 1 0 0 0,0 1 0 0 0,-4-1 7 0 0,-103-5 591 0 0,110 4-601 0 0,2 1 42 0 0,28-14 33 0 0,66-27 137 0 0,171-101-81 0 0,-258 138-105 0 0,-1 0 1 0 0,0-1-1 0 0,0 1 0 0 0,-1-1 1 0 0,1 0-1 0 0,-1-1 0 0 0,0 1 1 0 0,-1-1-1 0 0,1 0 0 0 0,-1 0 1 0 0,0 0-1 0 0,-1 0 0 0 0,1 0 1 0 0,-1-1-1 0 0,0 1 0 0 0,-1-1 1 0 0,0 1-1 0 0,0-1 0 0 0,0 0 1 0 0,-1 1-1 0 0,0-1 0 0 0,0 0 0 0 0,0 0 1 0 0,-1 1-1 0 0,0-1 0 0 0,-1 1 1 0 0,1-1-1 0 0,-1 1 0 0 0,-1-1 1 0 0,1 1-1 0 0,-1 0 0 0 0,0 0 1 0 0,0 0-1 0 0,-1 0 0 0 0,0 1 1 0 0,0-1-1 0 0,0 1 0 0 0,-1 0 1 0 0,1 0-1 0 0,-1 1 0 0 0,0-1 1 0 0,-1 1-1 0 0,1 0 0 0 0,-1 1 1 0 0,0-1-1 0 0,1 1 0 0 0,-7-2-16 0 0,-5-3 235 0 0,13 5-181 0 0,1 1 0 0 0,-1 0 1 0 0,1 0-1 0 0,-1 0 0 0 0,0 0 0 0 0,1 1 1 0 0,-1-1-1 0 0,0 1 0 0 0,0 0 0 0 0,0 0 1 0 0,0 1-1 0 0,-1-1 0 0 0,1 1 0 0 0,0 0 1 0 0,0 0-1 0 0,0 0 0 0 0,0 0 0 0 0,0 1 1 0 0,0 0-1 0 0,-4 1-54 0 0,-3 12 49 0 0,0 1 1 0 0,1 0 0 0 0,0 1-1 0 0,2 0 1 0 0,0 0-1 0 0,0 1 1 0 0,2 0-1 0 0,0 0 1 0 0,1 1 0 0 0,1-1-1 0 0,0 1 1 0 0,2 0-1 0 0,0 0 1 0 0,1 0-1 0 0,0 1 1 0 0,2-1 0 0 0,0 0-1 0 0,3 16-49 0 0,-4-10 61 0 0,31 230 245 0 0,115 305-44 0 0,-127-505-638 0 0,11 41-626 0 0,-16-32-2853 0 0,-18-66 1324 0 0,0-5 1463 0 0</inkml:trace>
  <inkml:trace contextRef="#ctx0" brushRef="#br0" timeOffset="77645.846">3592 2830 1212 0 0,'21'-35'4466'0'0,"-38"92"-4169"0"0,4 96 277 0 0,13-145-529 0 0,0 0 0 0 0,1 0 0 0 0,0 1 0 0 0,0-1 0 0 0,1 0 0 0 0,0 0 0 0 0,1 0 0 0 0,-1-1 0 0 0,2 1 0 0 0,-1-1-1 0 0,1 1 1 0 0,0-1 0 0 0,0 0 0 0 0,1 0 0 0 0,0-1 0 0 0,1 1 0 0 0,-1-1 0 0 0,1-1 0 0 0,0 1 0 0 0,0-1 0 0 0,1 0 0 0 0,0 0 0 0 0,0 0 0 0 0,0-1-1 0 0,0-1 1 0 0,1 1 0 0 0,-1-1 0 0 0,1 0 0 0 0,0-1 0 0 0,0 1 0 0 0,4-1-45 0 0,-1-1-36 0 0,-1 0 0 0 0,1-1 1 0 0,0 0-1 0 0,-1-1 0 0 0,1 0 0 0 0,-1-1 0 0 0,1 0 0 0 0,-1 0 1 0 0,0-1-1 0 0,0-1 0 0 0,0 0 0 0 0,0 0 0 0 0,-1-1 0 0 0,0 0 1 0 0,0-1-1 0 0,0 1 0 0 0,0-2 0 0 0,-1 1 0 0 0,0-1 0 0 0,-1-1 0 0 0,1 0 1 0 0,-1 0-1 0 0,-1 0 0 0 0,2-2 36 0 0,-9 11-10 0 0,0-1 0 0 0,1 1 0 0 0,-1-1-1 0 0,0 1 1 0 0,0-1 0 0 0,1 0 0 0 0,-1 1 0 0 0,0-1 0 0 0,0 0 0 0 0,0 1-1 0 0,0-1 1 0 0,1 0 0 0 0,-1 0 0 0 0,0 0 0 0 0,0 0 0 0 0,0 0 0 0 0,0 0-1 0 0,0 0 1 0 0,0 0 0 0 0,0 0 0 0 0,1 0 0 0 0,-1 0 0 0 0,0-1 0 0 0,0 1-1 0 0,0 0 1 0 0,0-1 0 0 0,1 1 0 0 0,-1 0 0 0 0,0-1 0 0 0,0 1 0 0 0,1-1-1 0 0,-1 1 1 0 0,0-1 0 0 0,1 0 0 0 0,-1 1 0 0 0,0-1 0 0 0,1 0 0 0 0,-1 1-1 0 0,1-1 1 0 0,-1 0 0 0 0,1 0 0 0 0,-1 1 0 0 0,1-1 0 0 0,0 0 0 0 0,-1 0-1 0 0,1 0 1 0 0,0 0 0 0 0,0 0 0 0 0,0 1 0 0 0,0-1 0 0 0,0 0 0 0 0,0 0-1 0 0,0 0 1 0 0,0 0 0 0 0,0 0 0 0 0,0 0 10 0 0,-20 48-62 0 0,20-45 150 0 0,4 1-40 0 0,6 3 0 0 0,0-1 0 0 0,0 0 1 0 0,1-1-1 0 0,0-1 0 0 0,0 1 0 0 0,0-2 1 0 0,0 1-1 0 0,0-2 0 0 0,1 1 1 0 0,-1-2-1 0 0,0 1 0 0 0,1-2 0 0 0,-1 1 1 0 0,1-1-1 0 0,-1-1 0 0 0,0 0 0 0 0,0-1 1 0 0,0 0-1 0 0,0-1 0 0 0,0 0 0 0 0,2-2-48 0 0,16-1 20 0 0,0-1 0 0 0,-1-1 0 0 0,-1-2 0 0 0,1 0 0 0 0,-2-2-1 0 0,0-1 1 0 0,0-1 0 0 0,7-7-20 0 0,-32 21 0 0 0,0 0 1 0 0,0 1-1 0 0,0-1 0 0 0,0 0 1 0 0,0-1-1 0 0,0 1 0 0 0,0 0 1 0 0,0 0-1 0 0,0 0 0 0 0,-1 0 0 0 0,1-1 1 0 0,0 1-1 0 0,-1 0 0 0 0,1-1 1 0 0,-1 1-1 0 0,0-1 0 0 0,1 1 1 0 0,-1 0-1 0 0,0-1 0 0 0,0 1 1 0 0,0-1-1 0 0,0 1 0 0 0,0-1 0 0 0,0 1 1 0 0,0 0-1 0 0,0-1 0 0 0,-1 1 1 0 0,1-1-1 0 0,0 1 0 0 0,-1 0 1 0 0,1-1-1 0 0,-1 1 0 0 0,0 0 1 0 0,0-1-1 0 0,1 1 0 0 0,-1 0 0 0 0,0 0 1 0 0,0 0-1 0 0,0 0 0 0 0,0 0 1 0 0,0 0-1 0 0,0 0 0 0 0,0 0 1 0 0,0 0-1 0 0,-1 0 0 0 0,1 1 1 0 0,0-1-1 0 0,-1 0 0 0 0,1 1 0 0 0,0-1 1 0 0,-1 1-1 0 0,1-1 0 0 0,-2 1 0 0 0,-78-28 86 0 0,-201-15-139 0 0,246 26-793 0 0,34-11-3066 0 0,21 4 2677 0 0</inkml:trace>
  <inkml:trace contextRef="#ctx0" brushRef="#br0" timeOffset="78328.872">4437 2561 1088 0 0,'-11'2'2560'0'0,"11"11"-2410"0"0,49 347 2318 0 0,2-111-1407 0 0,-51-248-1055 0 0,0 0-1 0 0,1-1 1 0 0,-1 1-1 0 0,0-1 0 0 0,1 1 1 0 0,-1 0-1 0 0,1-1 1 0 0,-1 1-1 0 0,1-1 0 0 0,-1 1 1 0 0,1-1-1 0 0,-1 0 1 0 0,1 1-1 0 0,0-1 0 0 0,-1 0 1 0 0,1 1-1 0 0,-1-1 1 0 0,1 0-1 0 0,0 0 0 0 0,-1 1 1 0 0,1-1-1 0 0,0 0 1 0 0,-1 0-1 0 0,1 0 0 0 0,0 0 1 0 0,0 0-1 0 0,-1 0 1 0 0,1 0-1 0 0,0 0 0 0 0,-1 0 1 0 0,1 0-1 0 0,0 0 1 0 0,-1-1-1 0 0,1 1 0 0 0,0 0 1 0 0,-1 0-1 0 0,1-1 1 0 0,0 1-1 0 0,-1 0 0 0 0,1-1 1 0 0,-1 1-1 0 0,1-1 1 0 0,-1 1-1 0 0,1-1 0 0 0,-1 1 1 0 0,1-1-1 0 0,-1 1 1 0 0,1-1-1 0 0,-1 1 0 0 0,0-1 1 0 0,1 0-1 0 0,-1 1 1 0 0,0-1-1 0 0,0 1 0 0 0,1-1 1 0 0,-1 0-1 0 0,0 1 1 0 0,0-1-1 0 0,0 0 0 0 0,0 0 1 0 0,0 1-1 0 0,0-1 1 0 0,0 0-1 0 0,0 1 1 0 0,0-1-1 0 0,0 0 0 0 0,0 1 1 0 0,0-1-6 0 0,37-66 444 0 0,-31 57-420 0 0,47-80-80 0 0,-19 139 10 0 0,-33-44 50 0 0,1-1-1 0 0,0 1 0 0 0,0-1 0 0 0,0 1 0 0 0,0-1 0 0 0,1 0 1 0 0,-1 1-1 0 0,1-2 0 0 0,1 1 0 0 0,-1 0 0 0 0,0 0 0 0 0,1-1 0 0 0,0 0 1 0 0,-1 0-1 0 0,1 0 0 0 0,1 0 0 0 0,-1-1 0 0 0,0 1 0 0 0,1-1 1 0 0,-1 0-1 0 0,1 0 0 0 0,-1-1 0 0 0,1 1 0 0 0,0-1 0 0 0,0 0 0 0 0,0 0 1 0 0,0-1-1 0 0,0 0 0 0 0,-1 0 0 0 0,1 0 0 0 0,0 0 0 0 0,0-1 1 0 0,0 1-1 0 0,2-2-3 0 0,4 0 34 0 0,0-1 0 0 0,0 0 0 0 0,0-1 0 0 0,-1-1 0 0 0,1 1 0 0 0,-1-2 0 0 0,0 1 0 0 0,0-1 0 0 0,-1-1 1 0 0,0 0-1 0 0,0 0 0 0 0,-1-1 0 0 0,0 0 0 0 0,0 0 0 0 0,-1-1 0 0 0,0 0 0 0 0,4-7-34 0 0,-10 15 29 0 0,-1 0 0 0 0,0 0-1 0 0,0-1 1 0 0,0 1 0 0 0,0 0-1 0 0,0 0 1 0 0,0-1 0 0 0,0 1-1 0 0,0 0 1 0 0,-1 0 0 0 0,1 0 0 0 0,-1-1-1 0 0,1 1 1 0 0,0 0 0 0 0,-1 0-1 0 0,0 0 1 0 0,1 0 0 0 0,-1 0-1 0 0,0 0 1 0 0,0 0 0 0 0,1 0 0 0 0,-1 0-1 0 0,0 0 1 0 0,0 0 0 0 0,0 0-1 0 0,0 1 1 0 0,0-1 0 0 0,0 0-1 0 0,0 1 1 0 0,0-1 0 0 0,0 1 0 0 0,-1-1-1 0 0,1 1 1 0 0,0-1 0 0 0,0 1-1 0 0,0 0 1 0 0,-1 0 0 0 0,1 0-1 0 0,-1-1-28 0 0,-16-6-1309 0 0,10-8-4240 0 0,8 6 4176 0 0</inkml:trace>
  <inkml:trace contextRef="#ctx0" brushRef="#br0" timeOffset="78688.783">4872 2668 1388 0 0,'-3'0'7798'0'0,"1"15"-7912"0"0,44 89-6460 0 0,-29-88 5388 0 0</inkml:trace>
  <inkml:trace contextRef="#ctx0" brushRef="#br0" timeOffset="79309.826">5325 2776 904 0 0,'1'-1'56'0'0,"-1"1"1"0"0,1-1-1 0 0,-1 1 1 0 0,0-1-1 0 0,1 1 0 0 0,-1-1 1 0 0,0 1-1 0 0,1-1 0 0 0,-1 1 1 0 0,0-1-1 0 0,1 0 0 0 0,-1 1 1 0 0,0-1-1 0 0,0 1 1 0 0,0-1-1 0 0,0 0 0 0 0,0 1 1 0 0,0-1-1 0 0,0 0 0 0 0,0 1 1 0 0,0-1-1 0 0,0 0 1 0 0,0 1-1 0 0,0-1 0 0 0,0 1 1 0 0,0-1-1 0 0,-1 0 0 0 0,1 1 1 0 0,0-1-1 0 0,0 1 0 0 0,-1-1 1 0 0,1 0-1 0 0,0 1 1 0 0,-1-1-1 0 0,1 1 0 0 0,-1-1 1 0 0,1 1-1 0 0,-1 0 0 0 0,1-1 1 0 0,-1 1-1 0 0,1-1 1 0 0,-1 1-1 0 0,1 0 0 0 0,-1-1 1 0 0,1 1-1 0 0,-1 0 0 0 0,0 0 1 0 0,1 0-1 0 0,-1-1 0 0 0,1 1 1 0 0,-1 0-1 0 0,0 0 1 0 0,1 0-1 0 0,-1 0 0 0 0,0 0 1 0 0,1 0-1 0 0,-1 0 0 0 0,1 0 1 0 0,-1 0-1 0 0,0 0 1 0 0,1 0-1 0 0,-1 1 0 0 0,0-1 1 0 0,1 0-1 0 0,-1 0 0 0 0,1 1 1 0 0,-1-1-1 0 0,1 0 0 0 0,-1 1-56 0 0,-45 14 482 0 0,39-11-443 0 0,0 1-1 0 0,0 0 1 0 0,0 1 0 0 0,1 0-1 0 0,0 0 1 0 0,0 0-1 0 0,1 0 1 0 0,-1 1 0 0 0,1 0-1 0 0,1 0 1 0 0,-1 1 0 0 0,1-1-1 0 0,1 1 1 0 0,-1 0-1 0 0,1 0 1 0 0,1 0 0 0 0,-1 0-1 0 0,1 0 1 0 0,1 1-1 0 0,0-1 1 0 0,0 1 0 0 0,0-1-1 0 0,1 1 1 0 0,0 0 0 0 0,1-1-1 0 0,0 1 1 0 0,1-1-1 0 0,-1 0 1 0 0,1 1 0 0 0,1-1-1 0 0,0 0 1 0 0,0 0-1 0 0,1 0 1 0 0,-1-1 0 0 0,2 1-1 0 0,-1-1 1 0 0,1 0 0 0 0,0 0-1 0 0,1 0 1 0 0,-1-1-1 0 0,1 0 1 0 0,1 0 0 0 0,-1 0-1 0 0,1-1 1 0 0,0 0-1 0 0,0-1 1 0 0,0 1 0 0 0,4 0-39 0 0,6-2-43 0 0,0 0 1 0 0,0-2 0 0 0,0 0 0 0 0,0-1 0 0 0,0 0 0 0 0,0-2 0 0 0,1 0-1 0 0,-1-1 1 0 0,-1 0 0 0 0,1-1 0 0 0,-1-1 0 0 0,1-1 0 0 0,-1-1-1 0 0,-1 0 1 0 0,1-1 0 0 0,-1 0 0 0 0,-1-1 0 0 0,0-1 0 0 0,0 0-1 0 0,-1-1 1 0 0,0-1 0 0 0,-1 0 0 0 0,0 0 0 0 0,-1-2 0 0 0,0 1 0 0 0,-1-1-1 0 0,-1-1 1 0 0,0 1 0 0 0,-1-2 0 0 0,6-13 42 0 0,2-17-72 0 0,-1 0 0 0 0,-2-1 0 0 0,-2 0 0 0 0,-3-1 0 0 0,-1 1 0 0 0,-1-41 72 0 0,-4 69 11 0 0,-2-47 999 0 0,0 65-861 0 0,0 1-52 0 0,-15-3 3 0 0,6 26-61 0 0,2 1-1 0 0,0-1 1 0 0,2 1-1 0 0,0 1 1 0 0,2-1-1 0 0,0 0 1 0 0,2 1-1 0 0,1 0 1 0 0,1-1-1 0 0,1 6-38 0 0,-1 29 110 0 0,42 189 269 0 0,1-302 1208 0 0,70-102-1704 0 0,-110 155 103 0 0,0 0 1 0 0,1 0-1 0 0,-1 1 1 0 0,0 0-1 0 0,1-1 1 0 0,-1 1-1 0 0,1 0 1 0 0,-1 1-1 0 0,0-1 1 0 0,1 1-1 0 0,-1 0 0 0 0,0 0 1 0 0,1 1-1 0 0,-1-1 1 0 0,0 1-1 0 0,0 0 1 0 0,0 0-1 0 0,0 0 1 0 0,-1 0-1 0 0,1 1 1 0 0,-1-1-1 0 0,1 1 1 0 0,-1 0-1 0 0,0 0 1 0 0,0 1-1 0 0,0-1 1 0 0,0 0-1 0 0,-1 1 1 0 0,1 0-1 0 0,-1 0 0 0 0,0-1 1 0 0,0 1-1 0 0,-1 1 1 0 0,1-1-1 0 0,-1 0 1 0 0,1 1 13 0 0,1 0-73 0 0,58 125-5874 0 0,-61-119 4843 0 0</inkml:trace>
  <inkml:trace contextRef="#ctx0" brushRef="#br0" timeOffset="52506.084">12411 1086 860 0 0,'7'9'2033'0'0,"-7"-10"-1899"0"0,1 1 1 0 0,-1-1-1 0 0,0 0 0 0 0,0 1 0 0 0,1-1 1 0 0,-1 1-1 0 0,1-1 0 0 0,-1 1 0 0 0,0-1 1 0 0,1 1-1 0 0,-1-1 0 0 0,1 1 0 0 0,-1-1 1 0 0,1 1-1 0 0,0 0 0 0 0,-1-1 0 0 0,1 1 1 0 0,-1 0-1 0 0,1 0 0 0 0,0-1 0 0 0,-1 1 1 0 0,1 0-1 0 0,0 0 0 0 0,-1 0 0 0 0,1 0 1 0 0,0 0-1 0 0,-1 0 0 0 0,1 0 0 0 0,0 0 1 0 0,-1 0-1 0 0,1 0 0 0 0,0 0 0 0 0,-1 0 1 0 0,1 0-1 0 0,-1 0 0 0 0,1 1 1 0 0,0-1-1 0 0,-1 0 0 0 0,1 0 0 0 0,-1 1 1 0 0,1-1-1 0 0,0 1 0 0 0,-1-1 0 0 0,1 0 1 0 0,-1 1-1 0 0,1-1 0 0 0,-1 1 0 0 0,0-1 1 0 0,1 1-1 0 0,-1-1 0 0 0,1 1 0 0 0,-1 0 1 0 0,0-1-1 0 0,0 1 0 0 0,1-1 0 0 0,-1 1 1 0 0,0 0-1 0 0,0-1 0 0 0,0 1 0 0 0,1 0 1 0 0,-1-1-1 0 0,0 1 0 0 0,0 0 0 0 0,0-1 1 0 0,0 1-1 0 0,0 0 0 0 0,0-1 0 0 0,-1 1-134 0 0,-1-9 382 0 0,-15-2-8196 0 0,9 6 6892 0 0,-8-1-350 0 0</inkml:trace>
  <inkml:trace contextRef="#ctx0" brushRef="#br0" timeOffset="50558.968">9730 651 1312 0 0,'-3'70'1990'0'0,"-10"197"-980"0"0,65 106 1341 0 0,7-498-1087 0 0,-53 115-1267 0 0,0-1 0 0 0,1 1 0 0 0,1 0 0 0 0,-1 0-1 0 0,2 1 1 0 0,-1 0 0 0 0,1 0 0 0 0,0 1 0 0 0,1 0 0 0 0,0 1 0 0 0,1 0 0 0 0,-1 0 0 0 0,1 1 0 0 0,0 1 0 0 0,1 0 0 0 0,-1 1 0 0 0,1 0 0 0 0,0 0 0 0 0,0 1 0 0 0,0 1 0 0 0,4-1 3 0 0,-8 4-1 0 0,0 0 1 0 0,0 0 0 0 0,-1 1 0 0 0,1 0-1 0 0,-1 1 1 0 0,0-1 0 0 0,1 1-1 0 0,-1 1 1 0 0,0-1 0 0 0,0 1 0 0 0,-1 0-1 0 0,0 1 1 0 0,1 0 0 0 0,-1 0-1 0 0,-1 0 1 0 0,1 0 0 0 0,-1 1 0 0 0,0 0-1 0 0,0 0 1 0 0,0 1 0 0 0,-1-1-1 0 0,0 1 1 0 0,-1 0 0 0 0,1 0-1 0 0,-1 0 1 0 0,-1 1 0 0 0,1-1 0 0 0,-1 1-1 0 0,-1-1 1 0 0,1 3 0 0 0,-4-1-32 0 0,0 0 0 0 0,0 0-1 0 0,-1-1 1 0 0,0 1 0 0 0,-1-1 0 0 0,1 1-1 0 0,-2-1 1 0 0,1-1 0 0 0,-1 1 0 0 0,0-1 0 0 0,-1 1-1 0 0,0-1 1 0 0,0-1 0 0 0,-1 1 0 0 0,1-1-1 0 0,-1 0 1 0 0,-1-1 0 0 0,1 0 0 0 0,-1 0 0 0 0,0 0-1 0 0,0-1 1 0 0,0 0 0 0 0,0-1 0 0 0,-1 0-1 0 0,0 0 1 0 0,1-1 0 0 0,-1 0 0 0 0,0 0 0 0 0,0-1-1 0 0,0-1 1 0 0,0 1 0 0 0,-1-1 0 0 0,1-1 32 0 0,-1 2-265 0 0,0-1 0 0 0,0 0 0 0 0,0-1 0 0 0,0 0 0 0 0,1 0 0 0 0,-1-1 0 0 0,1 0 0 0 0,-1-1 0 0 0,1 0 0 0 0,0 0 1 0 0,0-1-1 0 0,0-1 0 0 0,0 1 0 0 0,1-1 0 0 0,-3-3 265 0 0,-9-7-1241 0 0</inkml:trace>
  <inkml:trace contextRef="#ctx0" brushRef="#br0" timeOffset="50982.251">10670 1073 1028 0 0,'-60'8'3267'0'0,"36"2"-3053"0"0,1 1 0 0 0,0 2-1 0 0,0 0 1 0 0,1 1 0 0 0,1 1 0 0 0,0 1-1 0 0,1 1 1 0 0,1 1 0 0 0,1 1-1 0 0,0 0 1 0 0,2 1 0 0 0,-8 12-214 0 0,22-30 20 0 0,-1 0 1 0 0,0 1 0 0 0,1-1-1 0 0,0 1 1 0 0,0 0-1 0 0,-1 0 1 0 0,1 0-1 0 0,1 0 1 0 0,-1 0-1 0 0,0 0 1 0 0,1 0-1 0 0,0 0 1 0 0,0 1-1 0 0,0-1 1 0 0,0 1-1 0 0,0-1 1 0 0,1 1-1 0 0,-1-1 1 0 0,1 1 0 0 0,0-1-1 0 0,0 1 1 0 0,0-1-1 0 0,1 1 1 0 0,-1-1-1 0 0,1 1 1 0 0,0-1-1 0 0,0 0 1 0 0,0 1-1 0 0,0-1 1 0 0,0 0-1 0 0,1 0 1 0 0,0 1-1 0 0,0-1 1 0 0,0-1-1 0 0,0 1 1 0 0,0 0 0 0 0,0 0-1 0 0,1-1 1 0 0,-1 1-1 0 0,1-1 1 0 0,0 0-1 0 0,-1 0 1 0 0,1 0-1 0 0,0 0 1 0 0,0 0-1 0 0,1-1 1 0 0,-1 1-1 0 0,3 0-20 0 0,10-1 26 0 0,0-2 0 0 0,0 1 0 0 0,0-2 0 0 0,0 0-1 0 0,0-1 1 0 0,0-1 0 0 0,-1 0 0 0 0,1-1 0 0 0,-1 0 0 0 0,0-2-1 0 0,-1 0 1 0 0,0 0 0 0 0,0-1 0 0 0,0-1 0 0 0,-1 0 0 0 0,0-1-1 0 0,-1-1 1 0 0,0 0 0 0 0,-1 0 0 0 0,0-1 0 0 0,-1-1-1 0 0,4-6-25 0 0,-12 16-32 0 0,-1-1 0 0 0,0 1 0 0 0,0-1-1 0 0,0 1 1 0 0,0-1 0 0 0,-1 0-1 0 0,1 0 1 0 0,-1 1 0 0 0,0-1-1 0 0,0 0 1 0 0,0 0 0 0 0,-1 1 0 0 0,1-1-1 0 0,-1 0 1 0 0,0 1 0 0 0,0-1-1 0 0,-1 1 1 0 0,1-1 0 0 0,0 1 0 0 0,-1-1-1 0 0,0 1 1 0 0,0 0 0 0 0,0 0-1 0 0,0 0 1 0 0,-1 0 0 0 0,1 0-1 0 0,-1 0 1 0 0,0 1 0 0 0,1-1 0 0 0,-1 1-1 0 0,0 0 1 0 0,-1 0 0 0 0,-2-2 32 0 0,-112-55-801 0 0,-15 15-2068 0 0,110 32 1563 0 0</inkml:trace>
  <inkml:trace contextRef="#ctx0" brushRef="#br0" timeOffset="51509.855">10722 977 1564 0 0,'9'3'107'0'0,"-1"0"-1"0"0,1 1 1 0 0,-1 0-1 0 0,0 0 1 0 0,0 0-1 0 0,-1 1 1 0 0,0 1-1 0 0,0-1 1 0 0,0 1-1 0 0,0 0 1 0 0,-1 1-1 0 0,0 0 1 0 0,0 0-1 0 0,-1 0 1 0 0,0 0-1 0 0,0 1 1 0 0,-1 0-1 0 0,0 0 1 0 0,0 0-1 0 0,-1 1 1 0 0,2 4-107 0 0,0-3 50 0 0,-1-1-1 0 0,0 1 1 0 0,0 0-1 0 0,-1 0 1 0 0,0 0-1 0 0,-1 0 1 0 0,0 1-1 0 0,-1-1 1 0 0,0 1-1 0 0,0-1 1 0 0,-1 1-1 0 0,0-1 1 0 0,-1 1-1 0 0,-2 9-49 0 0,1-12 77 0 0,0 1-1 0 0,-1 0 0 0 0,0-1 1 0 0,0 0-1 0 0,-1 0 0 0 0,0 0 0 0 0,0 0 1 0 0,-1 0-1 0 0,0-1 0 0 0,0 0 0 0 0,0 0 1 0 0,-1 0-1 0 0,-1-1 0 0 0,1 0 1 0 0,-1 0-1 0 0,0-1 0 0 0,0 1 0 0 0,0-2 1 0 0,-1 1-1 0 0,0-1 0 0 0,0 0 0 0 0,0 0 1 0 0,0-1-1 0 0,-1 0 0 0 0,-5 0-76 0 0,12-3 2 0 0,-11-19-480 0 0,12 15 393 0 0,1-1 0 0 0,0 1 0 0 0,0-1 1 0 0,1 0-1 0 0,-1 1 0 0 0,1-1 0 0 0,0 1 0 0 0,1-1 0 0 0,-1 1 0 0 0,0 0 0 0 0,1 0 0 0 0,0-1 0 0 0,0 1 0 0 0,1 0 1 0 0,-1 0-1 0 0,1 1 0 0 0,0-1 0 0 0,0 1 0 0 0,0-1 0 0 0,0 1 0 0 0,2-2 85 0 0,2-3-144 0 0,27-27-149 0 0,3 1 0 0 0,0 2 0 0 0,2 1 0 0 0,2 2 0 0 0,0 2 0 0 0,2 2 0 0 0,1 2 0 0 0,34-13 293 0 0,-39 17 98 0 0,-145 75 2670 0 0,93-48-2665 0 0,0 0 0 0 0,1 1 0 0 0,0 0 0 0 0,1 1 1 0 0,0 0-1 0 0,0 1 0 0 0,1 0 0 0 0,1 1 0 0 0,0 0 1 0 0,0 0-1 0 0,1 1 0 0 0,1 0 0 0 0,0 0 0 0 0,1 1 0 0 0,0 0 1 0 0,1 0-104 0 0,7-9 14 0 0,-1 0 1 0 0,1 0 0 0 0,0 0 0 0 0,1 0 0 0 0,-1-1 0 0 0,1 1 0 0 0,0-1 0 0 0,0 0 0 0 0,0 0 0 0 0,1 0 0 0 0,-1 0 0 0 0,1 0 0 0 0,0-1-1 0 0,0 0 1 0 0,1 0 0 0 0,-1 0 0 0 0,0 0 0 0 0,1 0 0 0 0,0-1 0 0 0,0 0 0 0 0,0 0 0 0 0,-1-1 0 0 0,2 1 0 0 0,-1-1 0 0 0,0 0 0 0 0,0 0-1 0 0,0-1 1 0 0,0 1 0 0 0,5-1-15 0 0,147 1-3481 0 0,-101-15 2023 0 0</inkml:trace>
  <inkml:trace contextRef="#ctx0" brushRef="#br0" timeOffset="51929.736">11268 1295 1076 0 0,'27'-2'422'0'0,"0"-2"0"0"0,0 0 1 0 0,-1-2-1 0 0,0-1 0 0 0,0-1 0 0 0,0-1 0 0 0,-1-1 0 0 0,-1-2 1 0 0,0 0-1 0 0,17-12-422 0 0,-39 23 17 0 0,4-2 39 0 0,1 0 0 0 0,-1-1-1 0 0,0 0 1 0 0,0 0 0 0 0,0 0-1 0 0,-1-1 1 0 0,1 0 0 0 0,-1 0 0 0 0,0 0-1 0 0,-1 0 1 0 0,1-1 0 0 0,-1 0-1 0 0,0 0 1 0 0,0 0 0 0 0,-1 0 0 0 0,0-1-1 0 0,0 1 1 0 0,0-3-56 0 0,-3 6 8 0 0,-1 1 0 0 0,1 0 0 0 0,-1 0 0 0 0,0 0 0 0 0,0 0 0 0 0,0 0 0 0 0,0 0 0 0 0,0 0 1 0 0,0 0-1 0 0,0 1 0 0 0,-1-1 0 0 0,1 0 0 0 0,0 0 0 0 0,-1 1 0 0 0,0-1 0 0 0,1 1 0 0 0,-1 0 0 0 0,0-1 0 0 0,0 1 0 0 0,0 0 0 0 0,0 0 0 0 0,0 0 0 0 0,0 0 1 0 0,0 1-1 0 0,0-1 0 0 0,0 1 0 0 0,0-1 0 0 0,0 1 0 0 0,-1-1 0 0 0,1 1 0 0 0,0 0 0 0 0,0 0 0 0 0,0 0 0 0 0,-1 0 0 0 0,1 1 0 0 0,-2 0-8 0 0,-77 11 173 0 0,68-10-149 0 0,1 1 1 0 0,-1 1-1 0 0,1 0 1 0 0,1 1-1 0 0,-1 0 1 0 0,0 1-1 0 0,1 0 1 0 0,0 1-1 0 0,1 0 1 0 0,-1 0-1 0 0,2 1 1 0 0,-1 1-1 0 0,1 0 1 0 0,0 0-1 0 0,1 1 1 0 0,0 0-1 0 0,0 0 1 0 0,1 1-1 0 0,1 0 1 0 0,-1 0-1 0 0,2 0 1 0 0,0 1-1 0 0,0 0 1 0 0,-2 12-25 0 0,11-16-24 0 0,0 1 1 0 0,0-1-1 0 0,1 0 1 0 0,1-1-1 0 0,-1 1 0 0 0,1-1 1 0 0,0 0-1 0 0,1 0 1 0 0,0-1-1 0 0,0 0 1 0 0,0 0-1 0 0,1-1 1 0 0,-1 1-1 0 0,1-2 1 0 0,1 1-1 0 0,-1-1 1 0 0,1-1-1 0 0,-1 1 1 0 0,1-1-1 0 0,0-1 1 0 0,0 0-1 0 0,0 0 0 0 0,1-1 1 0 0,4 0 23 0 0,91 11-4266 0 0,-91-10 3040 0 0</inkml:trace>
  <inkml:trace contextRef="#ctx0" brushRef="#br0" timeOffset="52193.571">11675 1224 1344 0 0,'9'-10'227'0'0,"0"0"1"0"0,1 1-1 0 0,1 0 1 0 0,-1 0-1 0 0,1 1 0 0 0,1 0 1 0 0,0 1-1 0 0,0 0 0 0 0,0 1 1 0 0,1 1-1 0 0,0 0 0 0 0,0 0 1 0 0,0 2-1 0 0,0-1 0 0 0,1 2 1 0 0,-1 0-1 0 0,1 0 0 0 0,12 1-227 0 0,-19 0 40 0 0,-1 1-1 0 0,1 0 1 0 0,0 0-1 0 0,-1 1 0 0 0,1 0 1 0 0,-1 0-1 0 0,1 0 1 0 0,-1 1-1 0 0,1 0 0 0 0,-1 0 1 0 0,0 1-1 0 0,0 0 0 0 0,0 0 1 0 0,0 0-1 0 0,-1 1 1 0 0,1 0-1 0 0,-1 0 0 0 0,0 0 1 0 0,0 0-1 0 0,0 1 0 0 0,-1 0 1 0 0,0 0-1 0 0,0 0 1 0 0,0 1-1 0 0,0 0 0 0 0,-1-1 1 0 0,0 1-1 0 0,0 0 1 0 0,-1 0-1 0 0,1 1 0 0 0,-1-1 1 0 0,-1 0-1 0 0,1 1 0 0 0,-1-1 1 0 0,0 1-1 0 0,-1 0 1 0 0,1-1-1 0 0,-1 1 0 0 0,-1-1 1 0 0,1 1-1 0 0,-1 0 0 0 0,0-1 1 0 0,-1 1-1 0 0,1-1 1 0 0,-1 0-1 0 0,-3 7-39 0 0,0-6-60 0 0,0 1 1 0 0,0-1-1 0 0,-1 0 1 0 0,0-1-1 0 0,-1 0 1 0 0,1 0-1 0 0,-1 0 1 0 0,0 0-1 0 0,0-1 1 0 0,-1 0-1 0 0,0-1 1 0 0,1 0-1 0 0,-2 0 1 0 0,-6 2 59 0 0,12-5-159 0 0,0 0 0 0 0,0-1 1 0 0,0 1-1 0 0,0-1 0 0 0,-1 0 0 0 0,1 0 0 0 0,0 0 1 0 0,0 0-1 0 0,0-1 0 0 0,0 1 0 0 0,-1-1 0 0 0,1 0 1 0 0,0 0-1 0 0,0 0 0 0 0,0 0 0 0 0,0 0 0 0 0,0-1 1 0 0,1 1-1 0 0,-1-1 0 0 0,0 0 0 0 0,1 0 1 0 0,-1 0-1 0 0,1 0 0 0 0,0 0 0 0 0,-1 0 0 0 0,1-1 1 0 0,0 0 158 0 0,-10-15-1268 0 0</inkml:trace>
  <inkml:trace contextRef="#ctx0" brushRef="#br0" timeOffset="48398.764">7629 833 888 0 0,'2'-4'96'0'0,"-1"1"-1"0"0,0-1 1 0 0,0 1 0 0 0,-1-1-1 0 0,1 0 1 0 0,-1 1 0 0 0,0-1-1 0 0,0 0 1 0 0,0 1 0 0 0,0-1-1 0 0,-1 0 1 0 0,1 1 0 0 0,-1-1-1 0 0,0 0 1 0 0,0 1 0 0 0,0-1-1 0 0,-1 1 1 0 0,1-1 0 0 0,-1 1-1 0 0,0 0 1 0 0,0 0 0 0 0,0 0-1 0 0,0 0 1 0 0,-1 0 0 0 0,1 0-1 0 0,-1 1 1 0 0,0-1-96 0 0,-2-2 74 0 0,0 0-1 0 0,0 1 1 0 0,-1-1 0 0 0,1 1-1 0 0,-1 1 1 0 0,0-1 0 0 0,-1 1-1 0 0,1 0 1 0 0,0 0-1 0 0,-1 1 1 0 0,0 0 0 0 0,0 0-1 0 0,1 0 1 0 0,-1 1 0 0 0,0 0-1 0 0,0 0 1 0 0,0 1 0 0 0,0 0-1 0 0,0 0 1 0 0,0 1-1 0 0,0 0 1 0 0,-4 1-74 0 0,2 4 53 0 0,1 1 0 0 0,0 0 0 0 0,0 1 0 0 0,0 0 0 0 0,1 0 0 0 0,0 1 0 0 0,1-1 0 0 0,0 2 0 0 0,0-1 0 0 0,1 1 0 0 0,0-1 0 0 0,0 1 0 0 0,1 1 0 0 0,1-1 0 0 0,0 0 0 0 0,0 1 0 0 0,1 0 0 0 0,0 0 0 0 0,1 0 0 0 0,1-1-1 0 0,-1 1 1 0 0,2 0 0 0 0,-1 0 0 0 0,1 0 0 0 0,1 0 0 0 0,2 6-53 0 0,-4 2 181 0 0,60 311 1198 0 0,9-93-579 0 0,-48-177-612 0 0,-2 2-1 0 0,-2 0 1 0 0,-4 0-1 0 0,-2 1 0 0 0,-3 1 1 0 0,-2 9-188 0 0,-6-72-10 0 0,1 0 0 0 0,-1 0-1 0 0,0 0 1 0 0,0 1 0 0 0,0-1 0 0 0,0 0-1 0 0,0 0 1 0 0,0 0 0 0 0,0 1 0 0 0,0-1 0 0 0,0 0-1 0 0,0 0 1 0 0,-1 0 0 0 0,1 0 0 0 0,-1 1 0 0 0,1-1-1 0 0,-1 0 1 0 0,1 0 0 0 0,-1 0 0 0 0,1 0 0 0 0,-1 0-1 0 0,0 0 1 0 0,1 0 0 0 0,-1 0 0 0 0,0 0 0 0 0,0-1-1 0 0,0 1 1 0 0,0 0 0 0 0,0 0 0 0 0,0-1 0 0 0,0 1-1 0 0,0-1 1 0 0,0 1 0 0 0,0-1 0 0 0,0 1 0 0 0,0-1-1 0 0,-1 0 1 0 0,1 1 0 0 0,0-1 0 0 0,0 0 0 0 0,0 0-1 0 0,-1 0 1 0 0,1 0 0 0 0,0 0 0 0 0,0 0 0 0 0,0 0-1 0 0,-1 0 1 0 0,1-1 0 0 0,0 1 0 0 0,0 0 0 0 0,0-1-1 0 0,0 1 1 0 0,0-1 0 0 0,0 1 0 0 0,0-1 0 0 0,0 1-1 0 0,-1-1 11 0 0,-59-45-1376 0 0,-54-103-3562 0 0,94 113 3741 0 0</inkml:trace>
  <inkml:trace contextRef="#ctx0" brushRef="#br0" timeOffset="49547.338">6839 1269 1392 0 0,'31'-19'2009'0'0,"80"-20"-1393"0"0,0 4 1 0 0,3 6-1 0 0,0 5 0 0 0,1 4 1 0 0,16 5-617 0 0,198-40 754 0 0,-329 54-759 0 0,-1 1 0 0 0,1-1 0 0 0,-1 1 0 0 0,1 0 0 0 0,0-1 0 0 0,-1 1 0 0 0,1-1 0 0 0,0 0 0 0 0,-1 1 0 0 0,1-1 0 0 0,0 1 0 0 0,0-1 0 0 0,-1 1 0 0 0,1-1 0 0 0,0 1 0 0 0,0-1 0 0 0,0 0 0 0 0,0 1 0 0 0,0-1 0 0 0,0 1 0 0 0,0-1 0 0 0,0 0 0 0 0,0 1 0 0 0,0-1 0 0 0,0 1 0 0 0,0-1 0 0 0,1 0 0 0 0,-1 1-1 0 0,0-1 1 0 0,0 1 0 0 0,1-1 0 0 0,-1 1 0 0 0,0-1 0 0 0,1 1 0 0 0,-1-1 0 0 0,0 1 0 0 0,1-1 0 0 0,-1 1 5 0 0,-75 2-155 0 0,60 2 131 0 0,0 1 0 0 0,1 1 0 0 0,0 0 0 0 0,0 1 0 0 0,0 1 0 0 0,1 0 0 0 0,0 1 0 0 0,0 0 0 0 0,1 1 0 0 0,0 0 0 0 0,1 1 0 0 0,0 0 0 0 0,1 1 0 0 0,1 0 0 0 0,-1 1 0 0 0,2 0 0 0 0,0 0 0 0 0,0 1 0 0 0,2 0 0 0 0,-1 1 0 0 0,2-1 0 0 0,0 1 0 0 0,0 0 0 0 0,2 0 0 0 0,0 0 0 0 0,1 1 0 0 0,0-1 0 0 0,1 1 0 0 0,1 1 24 0 0,0-15 10 0 0,0-1 0 0 0,0 1 1 0 0,1-1-1 0 0,-1 1 0 0 0,1-1 1 0 0,-1 1-1 0 0,1-1 0 0 0,-1 0 1 0 0,1 1-1 0 0,0-1 0 0 0,-1 0 1 0 0,1 0-1 0 0,0 1 0 0 0,0-1 1 0 0,0 0-1 0 0,0 0 0 0 0,0 0 1 0 0,1 0-1 0 0,-1 0 0 0 0,0 0 1 0 0,0 0-1 0 0,0-1 0 0 0,1 1 1 0 0,-1 0-1 0 0,1-1 0 0 0,-1 1 1 0 0,0-1-1 0 0,1 1 1 0 0,-1-1-1 0 0,1 0 0 0 0,-1 0 1 0 0,1 0-1 0 0,-1 1 0 0 0,1-1 1 0 0,-1-1-1 0 0,1 1 0 0 0,-1 0 1 0 0,1 0-1 0 0,-1 0 0 0 0,1-1 1 0 0,-1 1-1 0 0,0-1 0 0 0,1 1 1 0 0,-1-1-1 0 0,0 0 0 0 0,1 1 1 0 0,-1-1-1 0 0,0 0 0 0 0,1 0-10 0 0,69-34 95 0 0,-51 18-100 0 0,-1-1-1 0 0,-1-1 1 0 0,0-1 0 0 0,-1 0-1 0 0,-2-1 1 0 0,0 0 0 0 0,5-12 5 0 0,53-71 126 0 0,-71 103-139 0 0,-1-1 0 0 0,0 0 0 0 0,1 1 0 0 0,0 0 0 0 0,-1-1 0 0 0,1 1 0 0 0,0 0 0 0 0,0 0 0 0 0,-1-1 0 0 0,1 1 0 0 0,0 1 0 0 0,0-1 0 0 0,0 0 0 0 0,0 0 0 0 0,1 1-1 0 0,-1-1 1 0 0,0 1 0 0 0,0 0 0 0 0,0 0 0 0 0,0 0 0 0 0,0 0 0 0 0,0 0 0 0 0,1 0 0 0 0,-1 0 0 0 0,0 1 0 0 0,0-1 0 0 0,0 1 0 0 0,0-1 0 0 0,0 1 0 0 0,0 0 0 0 0,0 0 0 0 0,0 0 0 0 0,0 0 0 0 0,0 0-1 0 0,-1 0 1 0 0,1 1 0 0 0,0-1 0 0 0,-1 1 0 0 0,1-1 0 0 0,-1 1 0 0 0,1-1 0 0 0,-1 1 0 0 0,0 0 0 0 0,0 0 0 0 0,0 0 0 0 0,0-1 0 0 0,0 1 0 0 0,0 1 13 0 0,47 100-29 0 0,-25 81 551 0 0,-23-183-405 0 0,0-1-38 0 0,15-1 220 0 0,206-252-529 0 0,-215 247 272 0 0,-1-1 1 0 0,-1 0 0 0 0,1 0 0 0 0,-1 0 0 0 0,0 0-1 0 0,-1-1 1 0 0,0 1 0 0 0,0-1 0 0 0,0 0 0 0 0,-1 0-1 0 0,0 0 1 0 0,-1 0 0 0 0,0 0 0 0 0,0-1 0 0 0,-1-3-43 0 0,0 10 120 0 0,0 2-43 0 0,-19-2-96 0 0,13 16 29 0 0,1-1 1 0 0,1 1 0 0 0,0 0-1 0 0,1 1 1 0 0,0-1-1 0 0,1 0 1 0 0,1 1 0 0 0,1 0-1 0 0,0-1 1 0 0,0 1-1 0 0,2-1 1 0 0,-1 1 0 0 0,2-1-1 0 0,0 0 1 0 0,1 0 0 0 0,0 0-1 0 0,1 0 1 0 0,1-1-1 0 0,0 1 1 0 0,1-1 0 0 0,0-1-1 0 0,1 1 1 0 0,1-2 0 0 0,-1 1-1 0 0,2-1 1 0 0,4 5-11 0 0,-6-13-1 0 0,-1 0 0 0 0,1 0 0 0 0,0 0 0 0 0,0-1-1 0 0,0 0 1 0 0,0-1 0 0 0,0 0 0 0 0,0 0 0 0 0,0-1 0 0 0,1 0 0 0 0,-1 0 0 0 0,0-1 0 0 0,0 0 0 0 0,0 0 0 0 0,0-1 0 0 0,0 0 0 0 0,0 0 0 0 0,0-1 0 0 0,-1 0 0 0 0,1 0 0 0 0,-1-1 0 0 0,0 0-1 0 0,0-1 1 0 0,0 1 0 0 0,0-1 0 0 0,-1-1 0 0 0,0 1 0 0 0,0-1 0 0 0,-1 0 0 0 0,1 0 0 0 0,-1-1 0 0 0,-1 1 0 0 0,1-1 0 0 0,-1 0 0 0 0,0-1 0 0 0,0-1 1 0 0,6-9 23 0 0,-1 0 0 0 0,-1 0 0 0 0,-1-1 0 0 0,0 1 0 0 0,-2-2 0 0 0,0 1 0 0 0,-1-1 0 0 0,1-16-23 0 0,-5 36 34 0 0,-4 5-43 0 0,1 1-1 0 0,0 0 1 0 0,0 0-1 0 0,0 0 1 0 0,1 0-1 0 0,0 0 0 0 0,0 0 1 0 0,1 0-1 0 0,-1 1 1 0 0,2-1-1 0 0,-1 1 0 0 0,1-1 1 0 0,-1 1-1 0 0,2-1 1 0 0,-1 1-1 0 0,2 4 10 0 0,-2-2-43 0 0,1 0 1 0 0,0 0-1 0 0,0 0 0 0 0,1 0 1 0 0,0-1-1 0 0,1 1 1 0 0,0-1-1 0 0,0 0 0 0 0,1 0 1 0 0,0 0-1 0 0,0 0 0 0 0,1 0 1 0 0,0-1-1 0 0,0 0 0 0 0,1 0 1 0 0,0 0-1 0 0,0-1 0 0 0,0 0 1 0 0,1 0-1 0 0,0 0 1 0 0,0-1-1 0 0,1 0 0 0 0,-1-1 1 0 0,1 0-1 0 0,0 0 0 0 0,2 0 43 0 0,24-15-4272 0 0,-29 4 3029 0 0</inkml:trace>
  <inkml:trace contextRef="#ctx0" brushRef="#br0" timeOffset="49810.995">8894 1169 1132 0 0,'15'18'282'0'0,"0"1"0"0"0,-1 0-1 0 0,-1 1 1 0 0,0 1 0 0 0,-2 0-1 0 0,0 0 1 0 0,-2 1 0 0 0,0 1 0 0 0,-1 1-282 0 0,-9-25 32 0 0,1 1 1 0 0,-1-1 0 0 0,1 1 0 0 0,-1 0-1 0 0,0-1 1 0 0,1 1 0 0 0,-1 0 0 0 0,1-1-1 0 0,-1 1 1 0 0,0 0 0 0 0,0-1-1 0 0,1 1 1 0 0,-1 0 0 0 0,0 0 0 0 0,1 0-1 0 0,-1 0 1 0 0,0 0 0 0 0,0 0 0 0 0,1 0-1 0 0,-1 0 1 0 0,0 0 0 0 0,0 0 0 0 0,1 0-1 0 0,-1 1 1 0 0,0-1 0 0 0,1 0-1 0 0,-1 0 1 0 0,0 1 0 0 0,1-1 0 0 0,-1 0-1 0 0,0 1 1 0 0,1-1 0 0 0,-1 1 0 0 0,1-1-1 0 0,-1 1 1 0 0,1-1 0 0 0,-1 1 0 0 0,1-1-1 0 0,-1 1 1 0 0,1-1 0 0 0,-1 1 0 0 0,1 0-1 0 0,0-1 1 0 0,-1 1 0 0 0,1 0-1 0 0,0-1 1 0 0,0 1 0 0 0,-1 0 0 0 0,1 0-1 0 0,0-1 1 0 0,0 1 0 0 0,0 0 0 0 0,0-1-1 0 0,0 1 1 0 0,0 0 0 0 0,0 0 0 0 0,0-1-1 0 0,0 1 1 0 0,1 0 0 0 0,-1-1-1 0 0,0 1 1 0 0,0 0-33 0 0,-6-10 63 0 0,1-1 0 0 0,0 0 0 0 0,0-1 0 0 0,1 1 0 0 0,0-1 0 0 0,1 0 0 0 0,0 0 0 0 0,0 0 0 0 0,1-1 0 0 0,1 1 0 0 0,0 0 0 0 0,1-1 0 0 0,0 1 0 0 0,1-7-63 0 0,0 3-180 0 0,0-1 1 0 0,1 1-1 0 0,1 0 1 0 0,0 0 0 0 0,2 0-1 0 0,-1 0 1 0 0,2 1-1 0 0,0 0 1 0 0,0 0 0 0 0,1 0-1 0 0,1 1 1 0 0,0 0 0 0 0,1 0-1 0 0,1 1 1 0 0,0 0-1 0 0,0 1 1 0 0,2-1 179 0 0,16-15-1393 0 0</inkml:trace>
  <inkml:trace contextRef="#ctx0" brushRef="#br0" timeOffset="79961.597">7092 2516 1060 0 0,'-34'5'5605'0'0,"-30"76"-3749"0"0,64-80-1704 0 0,0-1 34 0 0,5 21 433 0 0,195 110 285 0 0,-187-122-897 0 0,-1 0 1 0 0,0 1 0 0 0,0 0-1 0 0,-1 1 1 0 0,0 0-1 0 0,0 1 1 0 0,-2 0 0 0 0,1 0-1 0 0,-2 1 1 0 0,0 1 0 0 0,0-1-1 0 0,-1 1 1 0 0,-1 0-1 0 0,0 1 1 0 0,-1 0 0 0 0,-1 0-1 0 0,0 0 1 0 0,1 10-8 0 0,-6-21-57 0 0,0 0 1 0 0,0 0-1 0 0,0 0 1 0 0,0 0-1 0 0,-1 0 1 0 0,1 0-1 0 0,-1 0 1 0 0,0-1-1 0 0,0 1 1 0 0,-1-1-1 0 0,1 1 1 0 0,-1-1-1 0 0,1 0 1 0 0,-1 0-1 0 0,0 0 1 0 0,0-1-1 0 0,-1 1 1 0 0,1 0-1 0 0,0-1 1 0 0,-1 0-1 0 0,0 0 1 0 0,1 0-1 0 0,-1-1 1 0 0,0 1-1 0 0,0-1 1 0 0,0 0-1 0 0,0 0 1 0 0,0 0-1 0 0,0 0 1 0 0,0-1-1 0 0,0 1 1 0 0,0-1-1 0 0,0 0 1 0 0,-1-1-1 0 0,1 1 1 0 0,0-1-1 0 0,0 1 1 0 0,0-1-1 0 0,-1-1 57 0 0,-5-2-415 0 0,0-1 0 0 0,0-1-1 0 0,1 0 1 0 0,-1 0 0 0 0,1 0-1 0 0,1-2 1 0 0,-1 1-1 0 0,1-1 1 0 0,1 0 0 0 0,-1 0-1 0 0,1-1 1 0 0,-2-4 415 0 0,-11-19-1211 0 0</inkml:trace>
  <inkml:trace contextRef="#ctx0" brushRef="#br0" timeOffset="80209.006">7068 2450 2704 0 0,'0'-17'3821'0'0,"48"-13"-3171"0"0,-47 29-503 0 0,33-16-53 0 0,2 2 1 0 0,-1 2-1 0 0,2 0 1 0 0,-1 3-1 0 0,1 1 1 0 0,1 2-1 0 0,17-1-94 0 0,160-3-4872 0 0,-181 11 3669 0 0</inkml:trace>
  <inkml:trace contextRef="#ctx0" brushRef="#br0" timeOffset="80444.072">8007 2377 1428 0 0,'-149'335'4875'0'0,"9"65"-2608"0"0,136-390-2300 0 0,4-8-81 0 0,0 1 0 0 0,-1-1 0 0 0,1 0 0 0 0,0 0 0 0 0,-1 0 0 0 0,0 1 0 0 0,0-1 0 0 0,1 0 0 0 0,-1 0 0 0 0,0 0 0 0 0,-1 0 0 0 0,1 0 0 0 0,0 0 0 0 0,-1 0 0 0 0,1-1 0 0 0,-1 1 0 0 0,1 0 0 0 0,-1-1 0 0 0,0 1 0 0 0,1-1 0 0 0,-1 0 0 0 0,0 1 0 0 0,0-1 0 0 0,0 0 1 0 0,0 0-1 0 0,0 0 0 0 0,-1-1 0 0 0,1 1 0 0 0,0 0 0 0 0,0-1 0 0 0,0 1 0 0 0,-1-1 0 0 0,1 0 0 0 0,0 0 0 0 0,-1 0 0 0 0,1 0 0 0 0,-1 0 114 0 0,-23-11-1177 0 0,2-2 102 0 0</inkml:trace>
  <inkml:trace contextRef="#ctx0" brushRef="#br0" timeOffset="80768.003">7495 2584 1920 0 0,'-6'2'3519'0'0,"25"-33"-1365"0"0,-15 11-1534 0 0,-8 27-2875 0 0,4-1-184 0 0,1-3 1244 0 0</inkml:trace>
  <inkml:trace contextRef="#ctx0" brushRef="#br0" timeOffset="81013.051">8129 2977 1948 0 0,'1'-1'66'0'0,"1"-1"1"0"0,-1 1-1 0 0,0 0 0 0 0,1-1 0 0 0,-1 1 1 0 0,0-1-1 0 0,0 1 0 0 0,0-1 0 0 0,0 1 1 0 0,0-1-1 0 0,0 0 0 0 0,0 0 0 0 0,-1 1 1 0 0,1-1-1 0 0,-1 0 0 0 0,1 0 0 0 0,-1 0 1 0 0,1 0-1 0 0,-1 1 0 0 0,0-1 0 0 0,0 0 0 0 0,0 0 1 0 0,0 0-1 0 0,-1 0 0 0 0,1 0 0 0 0,0 0 1 0 0,-1 0-1 0 0,1 1 0 0 0,-1-1 0 0 0,0 0 1 0 0,1 0-1 0 0,-1 1 0 0 0,0-1 0 0 0,0 0 1 0 0,0 1-1 0 0,0-1 0 0 0,-1 1 0 0 0,1-1 1 0 0,0 1-1 0 0,-1 0 0 0 0,1-1 0 0 0,-1 1 1 0 0,1 0-1 0 0,-1 0 0 0 0,1 0 0 0 0,-1 0 0 0 0,0 0 1 0 0,0 1-1 0 0,1-1 0 0 0,-1 0 0 0 0,0 1 1 0 0,0 0-1 0 0,0-1 0 0 0,0 1-66 0 0,-68 8 402 0 0,27 5-3920 0 0,36-12 2357 0 0</inkml:trace>
  <inkml:trace contextRef="#ctx0" brushRef="#br0" timeOffset="81922.146">9089 2201 1172 0 0,'-6'9'271'0'0,"1"1"0"0"0,0 0-1 0 0,1 0 1 0 0,0 0 0 0 0,1 0 0 0 0,0 1-1 0 0,1-1 1 0 0,0 1 0 0 0,0 0 0 0 0,1 0-1 0 0,0-1 1 0 0,1 1 0 0 0,1 8-271 0 0,-1-18 12 0 0,13 181 1539 0 0,24 16-183 0 0,-17-111-762 0 0,-20-85-522 0 0,0-1 76 0 0,-2 11 64 0 0,-4-35-459 0 0,-22-38-115 0 0,-70-103-473 0 0,89 153 819 0 0,0 1 0 0 0,-1 1-1 0 0,-1-1 1 0 0,0 2 0 0 0,0 0-1 0 0,-1 0 1 0 0,0 1 0 0 0,0 0-1 0 0,0 1 1 0 0,-1 0-1 0 0,0 1 1 0 0,0 1 0 0 0,-1 0-1 0 0,1 1 1 0 0,-1 0 0 0 0,0 1-1 0 0,1 1 1 0 0,-1 0 0 0 0,-6 1 4 0 0,12 2 40 0 0,-1 0-1 0 0,1 1 1 0 0,0 0 0 0 0,1 1 0 0 0,-1-1 0 0 0,1 2 0 0 0,-1-1-1 0 0,1 1 1 0 0,0 0 0 0 0,1 0 0 0 0,-1 1 0 0 0,1 0 0 0 0,0 0-1 0 0,1 1 1 0 0,0-1 0 0 0,0 1 0 0 0,0 0 0 0 0,1 1 0 0 0,-1-1 0 0 0,2 1-1 0 0,-1 0 1 0 0,1 0 0 0 0,1 0 0 0 0,-1 0 0 0 0,1 0 0 0 0,1 1-1 0 0,0-1 1 0 0,0 1 0 0 0,0-1 0 0 0,1 1 0 0 0,0-1 0 0 0,1 1-1 0 0,1 6-39 0 0,1-5 54 0 0,0 1 0 0 0,1-1 0 0 0,1 0 0 0 0,0 0-1 0 0,0-1 1 0 0,0 1 0 0 0,1-1 0 0 0,1 0 0 0 0,0 0 0 0 0,0-1-1 0 0,0 0 1 0 0,1-1 0 0 0,0 1 0 0 0,1-1 0 0 0,0-1-1 0 0,0 0 1 0 0,0 0 0 0 0,1-1 0 0 0,0 0 0 0 0,0 0-1 0 0,0-1 1 0 0,0-1 0 0 0,1 1 0 0 0,-1-2 0 0 0,1 0-1 0 0,0 0 1 0 0,5 0-54 0 0,22 1 50 0 0,1-1 0 0 0,-1-1 1 0 0,1-3-1 0 0,-1-1 0 0 0,0-2 0 0 0,21-5-50 0 0,-40 5-56 0 0,0 1 0 0 0,0-2 1 0 0,-1-1-1 0 0,0 0 0 0 0,0-2 0 0 0,0 0 1 0 0,-1 0-1 0 0,0-2 0 0 0,-1 0 0 0 0,-1-1 1 0 0,1 0-1 0 0,-2-2 0 0 0,0 1 0 0 0,0-2 1 0 0,-2 0-1 0 0,0 0 0 0 0,0-1 0 0 0,-2-1 1 0 0,0 0-1 0 0,0 0 0 0 0,-2-1 0 0 0,0 0 1 0 0,-2-1-1 0 0,4-11 56 0 0,-10 27-8 0 0,1 0-1 0 0,-1 1 1 0 0,0-1 0 0 0,1 0-1 0 0,-1 0 1 0 0,-1 1 0 0 0,1-1 0 0 0,0 0-1 0 0,-1 1 1 0 0,1-1 0 0 0,-1 0 0 0 0,0 1-1 0 0,0-1 1 0 0,0 0 0 0 0,0 1 0 0 0,0-1-1 0 0,-1 1 1 0 0,1 0 0 0 0,-1 0 0 0 0,1-1-1 0 0,-1 1 1 0 0,0 0 0 0 0,0 0-1 0 0,0 0 1 0 0,0 1 0 0 0,0-1 0 0 0,-1 0-1 0 0,1 1 1 0 0,0 0 0 0 0,-1-1 0 0 0,1 1-1 0 0,-1 0 1 0 0,0 0 0 0 0,1 0 0 0 0,-1 1-1 0 0,0-1 1 0 0,1 1 0 0 0,-1-1 0 0 0,0 1-1 0 0,1 0 1 0 0,-1 0 0 0 0,0 0-1 0 0,0 0 1 0 0,1 1 0 0 0,-1-1 0 0 0,-2 1 8 0 0,-131 26-69 0 0,125-22 83 0 0,0 0 1 0 0,0 1-1 0 0,0 1 0 0 0,1 0 0 0 0,0 0 0 0 0,0 1 1 0 0,1 0-1 0 0,0 1 0 0 0,1 0 0 0 0,-1 1 1 0 0,2-1-1 0 0,-1 1 0 0 0,1 1 0 0 0,1 0 0 0 0,0-1 1 0 0,1 2-1 0 0,0-1 0 0 0,0 1 0 0 0,1 0 1 0 0,1 0-1 0 0,-2 11-14 0 0,5-19-6 0 0,0 1 0 0 0,1-1 0 0 0,0 0-1 0 0,0 1 1 0 0,0-1 0 0 0,0 0 0 0 0,1 0 0 0 0,-1 0 0 0 0,1 0 0 0 0,0 0 0 0 0,0 0 0 0 0,1 0 0 0 0,-1-1 0 0 0,1 1 0 0 0,0-1 0 0 0,0 0-1 0 0,0 0 1 0 0,0 0 0 0 0,0 0 0 0 0,1 0 0 0 0,-1-1 0 0 0,1 1 0 0 0,0-1 0 0 0,0 0 0 0 0,0 0 0 0 0,0-1 0 0 0,0 1 0 0 0,0-1-1 0 0,0 0 1 0 0,1 0 0 0 0,-1 0 0 0 0,0 0 0 0 0,1-1 0 0 0,-1 0 0 0 0,0 0 0 0 0,1 0 0 0 0,-1 0 6 0 0,153-18-1149 0 0,50-75-3735 0 0,-160 63 3603 0 0</inkml:trace>
  <inkml:trace contextRef="#ctx0" brushRef="#br0" timeOffset="82200.146">9825 2045 1468 0 0,'-3'-2'129'0'0,"-1"1"0"0"0,1-1 0 0 0,0 1 0 0 0,-1 0 0 0 0,1 0 0 0 0,-1 0-1 0 0,1 0 1 0 0,-1 1 0 0 0,0-1 0 0 0,1 1 0 0 0,-1 0 0 0 0,0 0 0 0 0,1 0 0 0 0,-1 0 0 0 0,1 1 0 0 0,-1 0 0 0 0,0 0-1 0 0,1 0 1 0 0,0 0 0 0 0,-1 0 0 0 0,1 1 0 0 0,0-1 0 0 0,-1 1 0 0 0,1 0 0 0 0,0 0 0 0 0,0 0 0 0 0,0 0-1 0 0,1 1 1 0 0,-1-1 0 0 0,1 1 0 0 0,-1 0 0 0 0,1-1 0 0 0,0 1 0 0 0,-1 1-129 0 0,-62 113 1406 0 0,58-80-1164 0 0,0 1-1 0 0,3 0 1 0 0,1-1 0 0 0,2 1-1 0 0,1 0 1 0 0,2 0-1 0 0,2 0 1 0 0,1 0 0 0 0,2-1-1 0 0,2 0 1 0 0,1 0-1 0 0,2-1 1 0 0,15 32-242 0 0,50 249 144 0 0,-76-312-275 0 0,0-1-1 0 0,-1 1 1 0 0,1-1-1 0 0,-1 1 0 0 0,0-1 1 0 0,0 1-1 0 0,0-1 1 0 0,-1 1-1 0 0,1-1 0 0 0,-1 1 1 0 0,0-1-1 0 0,0 1 1 0 0,-1-1-1 0 0,1 0 0 0 0,-1 1 1 0 0,0-1-1 0 0,0 0 1 0 0,-1 0-1 0 0,1-1 0 0 0,-1 1 1 0 0,0 0-1 0 0,0-1 1 0 0,0 0-1 0 0,0 1 1 0 0,-1-1-1 0 0,1 0 0 0 0,-1-1 1 0 0,0 1-1 0 0,0-1 1 0 0,0 0-1 0 0,0 1 0 0 0,0-2 1 0 0,0 1-1 0 0,0 0 1 0 0,-1-1-1 0 0,1 0 0 0 0,-1 0 1 0 0,-2 0 131 0 0,-57-17-2303 0 0,30 1 1192 0 0</inkml:trace>
  <inkml:trace contextRef="#ctx0" brushRef="#br0" timeOffset="82589.714">9454 2654 2584 0 0,'18'-2'3977'0'0,"77"-24"-3087"0"0,60-24-1580 0 0,-51 23-2774 0 0,-80 21 2027 0 0</inkml:trace>
  <inkml:trace contextRef="#ctx0" brushRef="#br0" timeOffset="83006.992">9918 2543 848 0 0,'133'36'3494'0'0,"-120"-36"-3410"0"0,0 0-1 0 0,0-1 0 0 0,0-1 0 0 0,-1 0 1 0 0,1-1-1 0 0,-1 0 0 0 0,0 0 1 0 0,1-2-1 0 0,-2 0 0 0 0,1 0 0 0 0,0-1 1 0 0,-1 0-1 0 0,0-1 0 0 0,-1 0 1 0 0,0-1-1 0 0,0 0 0 0 0,0 0 0 0 0,-1-1 1 0 0,0-1-1 0 0,-1 0 0 0 0,0 0 0 0 0,-1 0 1 0 0,0-1-1 0 0,0 0 0 0 0,-1 0 1 0 0,-1-1-1 0 0,0 0 0 0 0,0 0 0 0 0,-1 0 1 0 0,2-12-84 0 0,-9 20 26 0 0,0 0-1 0 0,-1 0 1 0 0,1 0 0 0 0,-1 1 0 0 0,0-1 0 0 0,0 1 0 0 0,0 0 0 0 0,0 0 0 0 0,-1 0 0 0 0,1 1 0 0 0,-1-1 0 0 0,0 1 0 0 0,1 0 0 0 0,-1 0 0 0 0,0 1 0 0 0,0 0-1 0 0,0 0 1 0 0,0 0 0 0 0,-1 0 0 0 0,1 1 0 0 0,0-1 0 0 0,0 2 0 0 0,0-1 0 0 0,-1 0 0 0 0,1 1 0 0 0,0 0 0 0 0,0 0 0 0 0,0 1 0 0 0,-4 1-26 0 0,-14 2 63 0 0,-1 1 1 0 0,2 1-1 0 0,-1 2 0 0 0,1 0 1 0 0,0 1-1 0 0,1 1 1 0 0,0 1-1 0 0,-9 8-63 0 0,23-15 23 0 0,0 0 1 0 0,1 0-1 0 0,0 0 1 0 0,0 1-1 0 0,0 0 1 0 0,0 0-1 0 0,1 0 0 0 0,0 1 1 0 0,1 0-1 0 0,0 0 1 0 0,0 0-1 0 0,0 0 1 0 0,1 1-1 0 0,0-1 1 0 0,0 1-1 0 0,1 0 0 0 0,0 0 1 0 0,0 0-1 0 0,1 0 1 0 0,0 0-1 0 0,0 0 1 0 0,1 1-1 0 0,0-1 0 0 0,1 0 1 0 0,-1 0-1 0 0,2 0 1 0 0,1 8-24 0 0,0-8-28 0 0,0-1 1 0 0,0 1-1 0 0,0-1 0 0 0,1 1 1 0 0,1-1-1 0 0,-1-1 0 0 0,1 1 1 0 0,0 0-1 0 0,0-1 1 0 0,1 0-1 0 0,0-1 0 0 0,0 1 1 0 0,1-1-1 0 0,-1 0 0 0 0,1 0 1 0 0,0-1-1 0 0,0 0 1 0 0,0 0-1 0 0,1-1 0 0 0,0 0 1 0 0,-1 0-1 0 0,1-1 1 0 0,0 0-1 0 0,0 0 0 0 0,0-1 1 0 0,1 0-1 0 0,-1-1 0 0 0,5 1 28 0 0,192-27-5375 0 0,-167 15 4179 0 0</inkml:trace>
  <inkml:trace contextRef="#ctx0" brushRef="#br0" timeOffset="83256.299">10538 2438 948 0 0,'-15'4'194'0'0,"1"0"0"0"0,-1 1 0 0 0,1 0 0 0 0,-1 1 0 0 0,2 1 0 0 0,-1 0 1 0 0,1 1-1 0 0,0 1 0 0 0,0 0 0 0 0,1 0 0 0 0,1 2 0 0 0,-1-1 0 0 0,2 1 0 0 0,-1 1 0 0 0,2 0 0 0 0,-1 0 0 0 0,2 1 0 0 0,0 0 0 0 0,0 0 0 0 0,1 1 0 0 0,1 0 1 0 0,0 1-1 0 0,1-1 0 0 0,1 1 0 0 0,0 0 0 0 0,1 0 0 0 0,1 0 0 0 0,-1 10-194 0 0,3-20 17 0 0,0 1-1 0 0,0-1 1 0 0,1 0-1 0 0,0 0 1 0 0,-1 0 0 0 0,2 0-1 0 0,-1 0 1 0 0,1 0-1 0 0,0 0 1 0 0,0 0 0 0 0,0 0-1 0 0,0-1 1 0 0,1 1-1 0 0,0-1 1 0 0,0 0 0 0 0,0 0-1 0 0,1 0 1 0 0,-1 0-1 0 0,1 0 1 0 0,0-1 0 0 0,0 0-1 0 0,0 0 1 0 0,0 0-1 0 0,1 0 1 0 0,-1 0-1 0 0,1-1 1 0 0,0 0 0 0 0,-1 0-1 0 0,1 0 1 0 0,0-1-1 0 0,0 1 1 0 0,1-1 0 0 0,-1-1-1 0 0,0 1 1 0 0,3 0-17 0 0,8 0-132 0 0,0 0 0 0 0,-1-2 1 0 0,1 1-1 0 0,0-2 0 0 0,-1 0 0 0 0,1-1 1 0 0,-1 0-1 0 0,1-1 0 0 0,-1-1 1 0 0,-1 0-1 0 0,5-4 132 0 0,66-38-2304 0 0,-45 20 1158 0 0</inkml:trace>
  <inkml:trace contextRef="#ctx0" brushRef="#br0" timeOffset="83722.53">10810 2116 1348 0 0,'-11'31'406'0'0,"1"0"-1"0"0,1 1 1 0 0,1 1 0 0 0,2 0-1 0 0,1 0 1 0 0,2 0 0 0 0,1 0-1 0 0,2 0 1 0 0,1 1-1 0 0,2-1 1 0 0,1 0 0 0 0,1 0-1 0 0,3 3-405 0 0,-5-27 57 0 0,-2 1 0 0 0,1-1-1 0 0,-1 1 1 0 0,0-1-1 0 0,-1 1 1 0 0,0-1 0 0 0,-1 1-1 0 0,1-1 1 0 0,-2 1 0 0 0,0-1-1 0 0,0 1 1 0 0,0-1 0 0 0,-1 0-1 0 0,-1 0 1 0 0,0 0-1 0 0,0-1 1 0 0,0 1 0 0 0,-2 0-57 0 0,6-8 2 0 0,-1 1 0 0 0,0-1 1 0 0,1 0-1 0 0,-1 0 1 0 0,0 0-1 0 0,1 0 0 0 0,-1 0 1 0 0,0-1-1 0 0,0 1 0 0 0,0 0 1 0 0,0 0-1 0 0,0 0 0 0 0,0-1 1 0 0,0 1-1 0 0,0-1 1 0 0,0 1-1 0 0,0-1 0 0 0,0 1 1 0 0,0-1-1 0 0,0 1 0 0 0,-1-1 1 0 0,1 0-1 0 0,0 0 1 0 0,0 1-1 0 0,0-1 0 0 0,-1 0 1 0 0,1 0-1 0 0,0 0 0 0 0,0-1 1 0 0,0 1-1 0 0,-1 0 0 0 0,1 0 1 0 0,0-1-1 0 0,0 1 1 0 0,0 0-1 0 0,0-1 0 0 0,0 1 1 0 0,0-1-1 0 0,-1 0 0 0 0,1 1 1 0 0,1-1-1 0 0,-1 0 1 0 0,0 0-1 0 0,0 1 0 0 0,0-1 1 0 0,0 0-1 0 0,0 0 0 0 0,1 0 1 0 0,-1 0-1 0 0,0 0 0 0 0,1 0 1 0 0,-1 0-1 0 0,1 0 1 0 0,-1 0-1 0 0,1-1 0 0 0,0 1 1 0 0,-1-1-3 0 0,-18-70-370 0 0,23 60 365 0 0,0 1 0 0 0,0 0 0 0 0,1 0 0 0 0,1 1 0 0 0,0-1 0 0 0,0 1 0 0 0,1 0 0 0 0,0 1 0 0 0,1 0 0 0 0,0 0 0 0 0,0 0 0 0 0,1 1 0 0 0,0 0 0 0 0,1 1 0 0 0,-1 0 0 0 0,1 1 0 0 0,1 0 0 0 0,-1 0 0 0 0,1 1 0 0 0,0 0 0 0 0,9-2 5 0 0,-8 3 73 0 0,-2-1-24 0 0,0 0 1 0 0,1 1 0 0 0,-1 1-1 0 0,1 0 1 0 0,-1 0 0 0 0,1 1 0 0 0,0 1-1 0 0,0 0 1 0 0,0 0 0 0 0,0 1-1 0 0,0 0 1 0 0,0 1 0 0 0,0 0-1 0 0,0 1-49 0 0,7 5 31 0 0,0 0 0 0 0,-1 1 0 0 0,1 1 0 0 0,-2 1 0 0 0,1 0 0 0 0,-2 1 0 0 0,1 1 0 0 0,-1 0-1 0 0,-1 1 1 0 0,0 1 0 0 0,-1 0 0 0 0,-1 1 0 0 0,0 0 0 0 0,-1 1 0 0 0,1 3-31 0 0,-12-18-78 0 0,0 1 1 0 0,1-1-1 0 0,-1 0 1 0 0,0 1-1 0 0,0-1 1 0 0,0 1-1 0 0,0-1 1 0 0,-1 0-1 0 0,1 1 1 0 0,0-1-1 0 0,0 0 1 0 0,-1 1-1 0 0,1-1 1 0 0,-1 0-1 0 0,1 1 1 0 0,-1-1-1 0 0,0 0 0 0 0,1 0 1 0 0,-1 0-1 0 0,0 0 1 0 0,0 1-1 0 0,0-1 1 0 0,0 0-1 0 0,0 0 1 0 0,0-1-1 0 0,0 1 1 0 0,0 0-1 0 0,0 0 1 0 0,-1 0-1 0 0,1-1 1 0 0,0 1-1 0 0,0-1 1 0 0,-1 1-1 0 0,1-1 1 0 0,0 1-1 0 0,-1-1 1 0 0,1 0-1 0 0,-1 0 1 0 0,1 0-1 0 0,0 0 1 0 0,-1 0-1 0 0,1 0 1 0 0,-1 0-1 0 0,1 0 0 0 0,0 0 1 0 0,-1 0-1 0 0,1-1 1 0 0,0 1-1 0 0,-1-1 1 0 0,1 1-1 0 0,0-1 1 0 0,0 1-1 0 0,-1-1 1 0 0,1 0-1 0 0,0 0 1 0 0,0 1-1 0 0,0-1 1 0 0,0 0-1 0 0,0 0 1 0 0,0 0-1 0 0,0 0 1 0 0,0 0-1 0 0,0-1 1 0 0,0 0 77 0 0,-18-11-1276 0 0</inkml:trace>
  <inkml:trace contextRef="#ctx0" brushRef="#br0" timeOffset="83877.563">11180 2276 2492 0 0,'0'-1'672'0'0,"2"-2"-88"0"0,-1 3-692 0 0,-1-2-224 0 0,0 1 28 0 0,0-1-1096 0 0</inkml:trace>
  <inkml:trace contextRef="#ctx0" brushRef="#br0" timeOffset="84497.077">11339 2341 1348 0 0,'3'17'299'0'0,"0"11"214"0"0,2 0-1 0 0,1 0 1 0 0,1 0 0 0 0,1-1-1 0 0,1 0 1 0 0,2-1 0 0 0,1 0 0 0 0,1 0-1 0 0,1-1 1 0 0,6 7-513 0 0,-18-30 46 0 0,1 0-1 0 0,-1 0 1 0 0,0 0-1 0 0,1-1 1 0 0,-1 1 0 0 0,1-1-1 0 0,0 1 1 0 0,-1-1-1 0 0,1 0 1 0 0,0 0 0 0 0,0-1-1 0 0,0 1 1 0 0,0 0-1 0 0,0-1 1 0 0,0 0 0 0 0,0 1-1 0 0,0-1 1 0 0,0 0-1 0 0,0-1 1 0 0,-1 1 0 0 0,1 0-1 0 0,0-1 1 0 0,0 0-1 0 0,0 0 1 0 0,0 0 0 0 0,0 0-1 0 0,-1 0 1 0 0,1 0-1 0 0,0-1 1 0 0,-1 1 0 0 0,1-1-1 0 0,-1 0 1 0 0,0 0 0 0 0,0 0-1 0 0,2-2-45 0 0,76-77-159 0 0,-71 69 73 0 0,0 0 1 0 0,0-1 0 0 0,-1 1-1 0 0,-1-1 1 0 0,0-1-1 0 0,-1 0 1 0 0,0 0-1 0 0,-1 0 1 0 0,-1 0 0 0 0,3-14 85 0 0,-7 27-123 0 0,-10 31 139 0 0,12-26 3 0 0,0 0 1 0 0,1-1-1 0 0,-1 1 1 0 0,1 0-1 0 0,0-1 1 0 0,0 0-1 0 0,0 1 1 0 0,0-1-1 0 0,1-1 1 0 0,-1 1-1 0 0,1 0 1 0 0,0-1-1 0 0,0 0 1 0 0,0 0-1 0 0,0 0 1 0 0,0 0-1 0 0,0 0 1 0 0,0-1-1 0 0,0 0 1 0 0,1 0-1 0 0,-1 0 1 0 0,1 0-1 0 0,-1-1 1 0 0,1 0-1 0 0,-1 0 1 0 0,1 0-1 0 0,-1 0 1 0 0,0-1-1 0 0,1 0 1 0 0,-1 0-1 0 0,2 0-19 0 0,4 1 21 0 0,15-2 11 0 0,0-1 0 0 0,-1-1 0 0 0,1-1 0 0 0,-1-1 0 0 0,0-1 0 0 0,0-1-1 0 0,-1-1 1 0 0,0-1 0 0 0,-1-1 0 0 0,8-6-32 0 0,-26 14-2 0 0,1 1-1 0 0,-1-1 1 0 0,0-1-1 0 0,0 1 1 0 0,0-1 0 0 0,0 1-1 0 0,-1-1 1 0 0,0 0-1 0 0,1 0 1 0 0,-1-1 0 0 0,-1 1-1 0 0,1-1 1 0 0,-1 1-1 0 0,0-1 1 0 0,0 0 0 0 0,0 0-1 0 0,0 0 1 0 0,0-2 2 0 0,-5 3-2 0 0,-1 0-1 0 0,1 0 1 0 0,0 1 0 0 0,-1 0 0 0 0,0-1 0 0 0,0 1-1 0 0,0 1 1 0 0,0-1 0 0 0,0 0 0 0 0,-1 1-1 0 0,1 0 1 0 0,-1 0 0 0 0,1 0 0 0 0,-1 1 0 0 0,0 0-1 0 0,0-1 1 0 0,0 2 0 0 0,1-1 0 0 0,-1 1 0 0 0,0-1-1 0 0,0 1 1 0 0,0 1 0 0 0,0-1 0 0 0,0 1 0 0 0,0-1-1 0 0,0 1 1 0 0,0 1 0 0 0,1-1 0 0 0,-4 2 2 0 0,-11 0 63 0 0,0 0 0 0 0,0 1 1 0 0,1 0-1 0 0,-1 2 0 0 0,1 0 0 0 0,1 1 1 0 0,-1 1-1 0 0,1 1 0 0 0,1 0 1 0 0,-1 1-1 0 0,2 1 0 0 0,-1 0 1 0 0,2 1-1 0 0,-14 14-63 0 0,27-20-28 0 0,-1 0 1 0 0,1 0-1 0 0,0 0 0 0 0,1 0 1 0 0,-1 0-1 0 0,1 0 0 0 0,0 0 1 0 0,1 0-1 0 0,-1 0 0 0 0,1 0 1 0 0,1 0-1 0 0,-1 0 0 0 0,1 0 1 0 0,0 0-1 0 0,0-1 1 0 0,1 1-1 0 0,-1-1 0 0 0,1 1 1 0 0,1-1-1 0 0,-1 0 0 0 0,1 0 1 0 0,0 0-1 0 0,0-1 0 0 0,0 0 1 0 0,0 1-1 0 0,1-1 0 0 0,0-1 1 0 0,0 1-1 0 0,0-1 1 0 0,0 0-1 0 0,0 0 0 0 0,1 0 1 0 0,0-1-1 0 0,-1 1 0 0 0,1-2 1 0 0,0 1-1 0 0,0-1 0 0 0,0 1 1 0 0,1-1 27 0 0,178 34-4866 0 0,-138-33 3673 0 0</inkml:trace>
  <inkml:trace contextRef="#ctx0" brushRef="#br0" timeOffset="86590.13">12615 2488 1240 0 0,'0'0'650'0'0,"0"0"-86"0"0,0 0-63 0 0,36 1 5039 0 0,-17 5-2216 0 0,-18-10-4667 0 0,-20-19-7610 0 0,13 17 10317 0 0,-9-10-2459 0 0</inkml:trace>
  <inkml:trace contextRef="#ctx0" brushRef="#br0" timeOffset="87380.661">13265 2272 1404 0 0,'0'0'671'0'0,"0"0"-23"0"0,0 0-79 0 0,19 2 1772 0 0,-15 7-2244 0 0,0 1 0 0 0,-1-1 1 0 0,-1 1-1 0 0,1 0 1 0 0,-1 0-1 0 0,-1-1 1 0 0,0 1-1 0 0,0 0 1 0 0,-1 0-1 0 0,0 0 0 0 0,-1 0 1 0 0,0 0-1 0 0,-2 5-97 0 0,2 25 234 0 0,16 152 284 0 0,-6-132-404 0 0,-8-34-3465 0 0,-3-24 2191 0 0,-10 9 22 0 0</inkml:trace>
  <inkml:trace contextRef="#ctx0" brushRef="#br0" timeOffset="87861.54">13287 2356 1400 0 0,'1'-12'111'0'0,"1"0"-1"0"0,-1 0 0 0 0,2 0 1 0 0,-1 0-1 0 0,2 1 1 0 0,0 0-1 0 0,0-1 0 0 0,1 1 1 0 0,0 1-1 0 0,1-1 1 0 0,0 1-1 0 0,1 0 0 0 0,0 0 1 0 0,0 1-1 0 0,1 0 1 0 0,0 0-1 0 0,1 1 0 0 0,0 0 1 0 0,0 0-1 0 0,1 1 1 0 0,0 1-1 0 0,1-1-110 0 0,-6 5 11 0 0,-1-1 0 0 0,1 2 0 0 0,0-1 1 0 0,-1 0-1 0 0,1 1 0 0 0,0 0 0 0 0,0 0 0 0 0,0 1 0 0 0,0-1 0 0 0,0 1 0 0 0,0 0 1 0 0,0 0-1 0 0,0 1 0 0 0,0-1 0 0 0,0 1 0 0 0,-1 0 0 0 0,1 1 0 0 0,0-1 0 0 0,0 1 1 0 0,-1 0-1 0 0,1 0 0 0 0,-1 0 0 0 0,1 1 0 0 0,-1 0 0 0 0,0-1 0 0 0,0 1 0 0 0,0 1 1 0 0,-1-1-1 0 0,1 1 0 0 0,-1-1 0 0 0,0 1 0 0 0,0 0 0 0 0,0 0 0 0 0,0 0 0 0 0,-1 1 1 0 0,0-1-1 0 0,1 1 0 0 0,-2-1 0 0 0,1 1 0 0 0,0 0 0 0 0,-1 0 0 0 0,0-1 0 0 0,0 1 1 0 0,-1 0-1 0 0,1 0 0 0 0,-1 0 0 0 0,0 0 0 0 0,0 2-11 0 0,-19 171 353 0 0,7-131 135 0 0,12-46-372 0 0,14 28 355 0 0,126 82 77 0 0,-137-109-550 0 0,0 0 1 0 0,0 1-1 0 0,-1-1 0 0 0,1 1 0 0 0,-1 0 0 0 0,0 0 1 0 0,0 0-1 0 0,0 0 0 0 0,0 0 0 0 0,0 0 0 0 0,-1 1 1 0 0,1-1-1 0 0,-1 0 0 0 0,0 1 0 0 0,0-1 0 0 0,0 1 1 0 0,-1 0-1 0 0,1-1 0 0 0,-1 1 0 0 0,0-1 0 0 0,0 1 1 0 0,0 0-1 0 0,0-1 0 0 0,0 1 0 0 0,-1 0 0 0 0,0-1 0 0 0,0 1 1 0 0,0-1-1 0 0,0 1 0 0 0,-1-1 0 0 0,1 0 0 0 0,-1 0 1 0 0,0 1-1 0 0,0-1 0 0 0,0 0 0 0 0,0 0 0 0 0,0-1 1 0 0,-1 1-1 0 0,1 0 0 0 0,-1-1 0 0 0,0 1 0 0 0,0-1 1 0 0,0 0-1 0 0,0 0 0 0 0,0 0 0 0 0,0-1 0 0 0,0 1 1 0 0,-3 0 1 0 0,-6 4-152 0 0,0 0 0 0 0,0-1 0 0 0,0-1 0 0 0,0 0 0 0 0,-1-1 0 0 0,0 0 0 0 0,1-1 0 0 0,-1 0 0 0 0,0-1 0 0 0,0-1 0 0 0,0 0 1 0 0,0 0-1 0 0,0-1 0 0 0,0-1 0 0 0,1 0 0 0 0,-1-1 0 0 0,0-1 0 0 0,1 0 0 0 0,0 0 0 0 0,0-1 0 0 0,-1-1 152 0 0,-12-10-1170 0 0</inkml:trace>
  <inkml:trace contextRef="#ctx0" brushRef="#br0" timeOffset="88297.222">14016 2474 1452 0 0,'8'0'3451'0'0,"-31"16"-3153"0"0,1 2-1 0 0,2 0 1 0 0,0 2-1 0 0,0 0 1 0 0,2 1-1 0 0,1 1 1 0 0,0 0-1 0 0,-5 13-297 0 0,13-3 311 0 0,9-31-150 0 0,27 12 275 0 0,-9-14-388 0 0,0-1 0 0 0,1-1 0 0 0,-1 0 0 0 0,-1-2 0 0 0,1 0 0 0 0,-1-1-1 0 0,0 0 1 0 0,0-2 0 0 0,0 0 0 0 0,-1-1 0 0 0,-1 0 0 0 0,1-1 0 0 0,-2-1 0 0 0,1-1 0 0 0,1-2-48 0 0,-16 12-8 0 0,1-1-1 0 0,-1 1 1 0 0,0 0-1 0 0,0-1 1 0 0,0 1 0 0 0,0 0-1 0 0,0-1 1 0 0,-1 1-1 0 0,1-1 1 0 0,-1 1-1 0 0,1 0 1 0 0,-1 0 0 0 0,0-1-1 0 0,0 1 1 0 0,0 0-1 0 0,0 0 1 0 0,0 0-1 0 0,-1 0 1 0 0,1 0 0 0 0,-1 0-1 0 0,1 0 1 0 0,-1 1-1 0 0,0-1 1 0 0,1 0-1 0 0,-1 1 1 0 0,0 0 0 0 0,0-1-1 0 0,0 1 1 0 0,0 0-1 0 0,0 0 1 0 0,0 0-1 0 0,-1 0 1 0 0,1 0 0 0 0,0 1-1 0 0,-1-1 1 0 0,1 0-1 0 0,0 1 1 0 0,-1 0-1 0 0,1 0 1 0 0,0 0 0 0 0,-1 0-1 0 0,1 0 1 0 0,0 0-1 0 0,-1 0 1 0 0,1 1-1 0 0,0-1 1 0 0,-1 1 0 0 0,1 0-1 0 0,-2 1 9 0 0,-20-7-91 0 0,-69-16-573 0 0,92 20 555 0 0,0 0 0 0 0,1 0 0 0 0,-1 0 0 0 0,0 0 0 0 0,1 0 0 0 0,-1 0 0 0 0,0 0 0 0 0,1 0 0 0 0,0 0 0 0 0,-1-1 0 0 0,1 1 0 0 0,0 0 0 0 0,-1 0 0 0 0,1 0 0 0 0,0-1 0 0 0,0 1 0 0 0,0 0 0 0 0,0 0 0 0 0,0-1 0 0 0,0 1 0 0 0,1 0 0 0 0,-1 0 0 0 0,0 0 0 0 0,1-1 0 0 0,-1 1 0 0 0,1 0 0 0 0,-1 0 0 0 0,1 0 0 0 0,-1 0 0 0 0,1 0 0 0 0,0 0 0 0 0,-1 0 0 0 0,1 0 0 0 0,0 0 0 0 0,0 0 0 0 0,0 0 0 0 0,0 1 0 0 0,0-1 0 0 0,0 0 0 0 0,0 0 0 0 0,0 1 0 0 0,0-1 0 0 0,0 1 109 0 0,0-1-130 0 0,20-19-1051 0 0</inkml:trace>
  <inkml:trace contextRef="#ctx0" brushRef="#br0" timeOffset="88545.438">14600 2368 1872 0 0,'-7'28'3365'0'0,"-16"15"-2475"0"0,6-14-366 0 0,-132 223 1559 0 0,70-147-2731 0 0,78-104 473 0 0,0 1 0 0 0,0 0 0 0 0,-1 0 1 0 0,1-1-1 0 0,-1 1 0 0 0,1-1 0 0 0,-1 1 0 0 0,0-1 0 0 0,0 0 0 0 0,1 0 0 0 0,-1 0 1 0 0,0 0-1 0 0,0 0 0 0 0,0 0 0 0 0,0 0 0 0 0,0 0 0 0 0,-1-1 0 0 0,1 1 0 0 0,0-1 1 0 0,0 0-1 0 0,0 0 0 0 0,0 0 0 0 0,-1 0 0 0 0,1 0 0 0 0,0 0 0 0 0,0 0 0 0 0,0-1 1 0 0,0 1-1 0 0,0-1 0 0 0,0 1 0 0 0,-2-2 175 0 0,-29-14-1293 0 0</inkml:trace>
  <inkml:trace contextRef="#ctx0" brushRef="#br0" timeOffset="88776.584">14144 2501 1256 0 0,'43'-13'7126'0'0,"39"62"-6636"0"0,-69-39 130 0 0,132 85-1217 0 0,12-24-5206 0 0,-130-64 4623 0 0</inkml:trace>
  <inkml:trace contextRef="#ctx0" brushRef="#br0" timeOffset="89647.686">16049 2155 1324 0 0,'52'-54'1075'0'0,"-15"-3"846"0"0,-37 55-1896 0 0,0 0-1 0 0,0 1 1 0 0,-1-1 0 0 0,1 1-1 0 0,0-1 1 0 0,-1 0-1 0 0,0 1 1 0 0,1-1-1 0 0,-1 1 1 0 0,0-1 0 0 0,1 1-1 0 0,-1 0 1 0 0,0-1-1 0 0,0 1 1 0 0,0 0-1 0 0,0 0 1 0 0,0-1-1 0 0,-1 1 1 0 0,1 0 0 0 0,0 0-1 0 0,0 0 1 0 0,-1 0-1 0 0,1 1 1 0 0,-1-1-1 0 0,1 0 1 0 0,-1 1-1 0 0,1-1 1 0 0,-1 0 0 0 0,1 1-1 0 0,-1 0 1 0 0,0-1-1 0 0,1 1 1 0 0,-1 0-1 0 0,1 0 1 0 0,-1 0-1 0 0,0 0-24 0 0,-18-2 62 0 0,0 2-1 0 0,0 0 0 0 0,0 1 0 0 0,0 1 0 0 0,0 1 0 0 0,0 1 0 0 0,1 0 0 0 0,-1 1 1 0 0,1 2-1 0 0,1 0 0 0 0,-1 1 0 0 0,1 0 0 0 0,-12 9-61 0 0,16-11 48 0 0,-18 6 31 0 0,1 2-1 0 0,1 1 1 0 0,0 2 0 0 0,1 0-1 0 0,0 2 1 0 0,2 1 0 0 0,0 2-1 0 0,2 0 1 0 0,0 2-1 0 0,1 0 1 0 0,2 2 0 0 0,1 0-1 0 0,0 2 1 0 0,-3 9-79 0 0,21-32 23 0 0,0 0 1 0 0,1 0-1 0 0,-1 1 1 0 0,1-1-1 0 0,0 1 1 0 0,1-1-1 0 0,0 1 1 0 0,-1-1-1 0 0,2 1 0 0 0,-1 0 1 0 0,1 0-1 0 0,0-1 1 0 0,0 1-1 0 0,0 0 1 0 0,1 0-1 0 0,0 0 1 0 0,0-1-1 0 0,0 1 0 0 0,1-1 1 0 0,0 1-1 0 0,0-1 1 0 0,0 0-1 0 0,1 1 1 0 0,0-1-1 0 0,0 0 1 0 0,0-1-1 0 0,1 1 0 0 0,-1 0 1 0 0,1-1-1 0 0,0 0 1 0 0,0 0-1 0 0,1 0 1 0 0,-1-1-1 0 0,1 1 1 0 0,0-1-1 0 0,0 0 0 0 0,0 0 1 0 0,0-1-1 0 0,0 1 1 0 0,1-1-1 0 0,-1-1 1 0 0,1 1-1 0 0,3 0-23 0 0,26 4-175 0 0,-1-2 1 0 0,1-1-1 0 0,0-2 0 0 0,0-1 0 0 0,0-2 1 0 0,0-1-1 0 0,0-2 0 0 0,-1-1 0 0 0,12-5 175 0 0,114-30-3147 0 0,-112 27 2083 0 0</inkml:trace>
  <inkml:trace contextRef="#ctx0" brushRef="#br0" timeOffset="90269.416">16195 2159 1648 0 0,'-14'1'150'0'0,"0"1"1"0"0,1 1-1 0 0,-1 0 0 0 0,1 0 0 0 0,-1 2 1 0 0,1-1-1 0 0,1 2 0 0 0,-1 0 1 0 0,1 0-1 0 0,0 1 0 0 0,0 1 0 0 0,1 0 1 0 0,0 0-1 0 0,0 1 0 0 0,1 0 0 0 0,0 1 1 0 0,1 1-1 0 0,0-1 0 0 0,0 1 0 0 0,2 1 1 0 0,-1-1-1 0 0,1 1 0 0 0,1 1 1 0 0,0-1-1 0 0,1 1 0 0 0,0 0 0 0 0,1 1 1 0 0,0-1-1 0 0,1 5-150 0 0,3-16 31 0 0,0 1 0 0 0,0 0 0 0 0,1 0-1 0 0,-1-1 1 0 0,1 1 0 0 0,0 0 0 0 0,0-1 0 0 0,0 1 0 0 0,0-1 0 0 0,0 1 0 0 0,1-1 0 0 0,-1 0-1 0 0,1 1 1 0 0,-1-1 0 0 0,1 0 0 0 0,0 0 0 0 0,0 0 0 0 0,0 0 0 0 0,0 0 0 0 0,0-1 0 0 0,1 1-1 0 0,-1 0 1 0 0,0-1 0 0 0,1 0 0 0 0,-1 0 0 0 0,1 1 0 0 0,-1-2 0 0 0,1 1 0 0 0,0 0 0 0 0,-1 0-1 0 0,1-1 1 0 0,0 1 0 0 0,0-1 0 0 0,-1 0 0 0 0,1 0 0 0 0,0 0 0 0 0,0 0 0 0 0,-1-1 0 0 0,2 1-31 0 0,112-22 547 0 0,86-101-685 0 0,-64 29-310 0 0,-128 167 134 0 0,-25 7 584 0 0,6-107-167 0 0,11-1-31 0 0,-3 11-53 0 0,1 0 1 0 0,1 1-1 0 0,0-1 1 0 0,1 1-1 0 0,1-1 0 0 0,1 1 1 0 0,0 0-1 0 0,1 0 1 0 0,1 0-1 0 0,0 1 1 0 0,1 0-1 0 0,8-11-19 0 0,-13 24-6 0 0,0 1 0 0 0,1 0-1 0 0,-1 0 1 0 0,1 0 0 0 0,0 0 0 0 0,-1 0-1 0 0,1 1 1 0 0,0-1 0 0 0,-1 1 0 0 0,1-1-1 0 0,0 1 1 0 0,0 0 0 0 0,0 0 0 0 0,-1 0-1 0 0,1 1 1 0 0,0-1 0 0 0,0 1 0 0 0,-1-1-1 0 0,1 1 1 0 0,-1 0 0 0 0,1 0 0 0 0,0 0-1 0 0,-1 1 1 0 0,0-1 0 0 0,1 0 0 0 0,-1 1-1 0 0,0 0 1 0 0,1-1 0 0 0,-1 1 0 0 0,0 0-1 0 0,-1 0 1 0 0,1 0 0 0 0,0 0 0 0 0,0 1 0 0 0,-1-1-1 0 0,1 0 1 0 0,-1 1 0 0 0,0-1 0 0 0,0 1-1 0 0,0-1 1 0 0,0 1 0 0 0,0 0 0 0 0,-1-1-1 0 0,1 1 1 0 0,-1 0 6 0 0,6 6 15 0 0,41 70-202 0 0,-40-62 51 0 0,1-2 0 0 0,1 1 0 0 0,0-1 0 0 0,1 0 0 0 0,1-1 0 0 0,0 0 0 0 0,1-1 0 0 0,1 0 0 0 0,0-1 0 0 0,3 2 136 0 0,12-2-3209 0 0,-20-10 1899 0 0</inkml:trace>
  <inkml:trace contextRef="#ctx0" brushRef="#br0" timeOffset="90515.617">17053 1843 1452 0 0,'-2'-24'3758'0'0,"-2"32"-881"0"0,-4 54-2059 0 0,1 185 773 0 0,69 17-2401 0 0,-60-261 640 0 0,0-1 0 0 0,-1 1 0 0 0,1-1 0 0 0,-1 1 0 0 0,0 0 0 0 0,1 0 0 0 0,-1-1 0 0 0,-1 1-1 0 0,1 0 1 0 0,0 0 0 0 0,-1 0 0 0 0,1 0 0 0 0,-1 0 0 0 0,0 0 0 0 0,0 0 0 0 0,0 0 0 0 0,0 0 0 0 0,-1 0 0 0 0,1 0 0 0 0,-1 0-1 0 0,0 0 1 0 0,0 0 0 0 0,0 0 0 0 0,0 0 0 0 0,0 0 0 0 0,-1-1 0 0 0,1 1 0 0 0,-1-1 0 0 0,0 1 0 0 0,0-1 0 0 0,0 1 0 0 0,0-1-1 0 0,0 0 1 0 0,0 0 0 0 0,0 0 0 0 0,-1 0 0 0 0,1-1 0 0 0,-1 1 0 0 0,0 0 170 0 0,-12 0-1157 0 0</inkml:trace>
  <inkml:trace contextRef="#ctx0" brushRef="#br0" timeOffset="90798.825">16713 2191 964 0 0,'1'-1'143'0'0,"-1"1"0"0"0,0 0 0 0 0,1-1 0 0 0,-1 1 0 0 0,0 0 1 0 0,0-1-1 0 0,1 1 0 0 0,-1-1 0 0 0,0 1 0 0 0,0 0 0 0 0,0-1 0 0 0,0 1 0 0 0,0-1 0 0 0,1 1 0 0 0,-1 0 0 0 0,0-1 0 0 0,0 1 0 0 0,0-1 0 0 0,0 1 0 0 0,0-1 1 0 0,0 1-1 0 0,0 0 0 0 0,0-1 0 0 0,0 1 0 0 0,-1-1 0 0 0,1 1 0 0 0,0-1 0 0 0,0 1 0 0 0,0 0 0 0 0,0-1 0 0 0,-1 1 0 0 0,1 0 0 0 0,0-1 0 0 0,0 1 1 0 0,-1-1-1 0 0,1 1 0 0 0,0 0 0 0 0,-1 0-143 0 0,19-5 6 0 0,312-65 494 0 0,-141 38-4762 0 0,-154 25 3109 0 0</inkml:trace>
  <inkml:trace contextRef="#ctx0" brushRef="#br0" timeOffset="91406.046">17525 1997 1212 0 0,'-64'-1'2566'0'0,"42"6"-2361"0"0,0 2-1 0 0,1 1 1 0 0,0 0 0 0 0,0 2 0 0 0,0 0 0 0 0,2 1 0 0 0,-1 1-1 0 0,1 1 1 0 0,1 1 0 0 0,0 1 0 0 0,1 0 0 0 0,1 1 0 0 0,0 1-1 0 0,2 0 1 0 0,-1 1 0 0 0,2 1 0 0 0,1 0 0 0 0,-5 9-205 0 0,16-25 28 0 0,0-1 1 0 0,-1 0 0 0 0,1 0 0 0 0,0 1-1 0 0,1-1 1 0 0,-1 1 0 0 0,0-1 0 0 0,1 1-1 0 0,-1-1 1 0 0,1 1 0 0 0,0 0 0 0 0,0-1 0 0 0,0 1-1 0 0,0-1 1 0 0,0 1 0 0 0,0 0 0 0 0,1-1-1 0 0,0 1 1 0 0,-1-1 0 0 0,1 1 0 0 0,0-1-1 0 0,0 0 1 0 0,0 1 0 0 0,0-1 0 0 0,1 0-1 0 0,-1 0 1 0 0,1 1 0 0 0,-1-1 0 0 0,1 0-1 0 0,0-1 1 0 0,0 1 0 0 0,0 0 0 0 0,0 0-1 0 0,0-1 1 0 0,0 1 0 0 0,0-1 0 0 0,0 0-1 0 0,1 0 1 0 0,-1 0 0 0 0,0 0 0 0 0,1 0-1 0 0,-1 0 1 0 0,1 0 0 0 0,-1-1 0 0 0,1 1-1 0 0,0-1 1 0 0,-1 0 0 0 0,1 0 0 0 0,-1 0-1 0 0,1 0 1 0 0,-1 0 0 0 0,1-1 0 0 0,0 1 0 0 0,0-1-30 0 0,24-3-105 0 0,0-1-1 0 0,0-2 0 0 0,-1-1 0 0 0,0 0 1 0 0,0-2-1 0 0,-1-1 0 0 0,-1-2 0 0 0,0 0 0 0 0,0-1 1 0 0,-1-1-1 0 0,-1-2 0 0 0,-1 0 0 0 0,8-8 107 0 0,23-16-179 0 0,-101 137 884 0 0,48-93-682 0 0,0 1 0 0 0,1 0 0 0 0,-1 0 0 0 0,1 0 0 0 0,0 0 0 0 0,0 0 0 0 0,0 0 0 0 0,1 0-1 0 0,-1 0 1 0 0,1 0 0 0 0,0 0 0 0 0,0-1 0 0 0,0 1 0 0 0,1 0 0 0 0,-1 0 0 0 0,1-1 0 0 0,0 1-1 0 0,0-1 1 0 0,0 0 0 0 0,0 1 0 0 0,1-1 0 0 0,-1 0 0 0 0,1 0 0 0 0,0-1 0 0 0,0 1 0 0 0,0 0-1 0 0,0-1 1 0 0,0 0 0 0 0,1 0 0 0 0,-1 0 0 0 0,1 0 0 0 0,-1 0 0 0 0,1-1 0 0 0,0 0 0 0 0,0 0 0 0 0,0 0-1 0 0,-1 0 1 0 0,2 0-23 0 0,167 7 281 0 0,-169-9-278 0 0,217-56-98 0 0,-213 54 104 0 0,1 0-1 0 0,0-1 0 0 0,-1 1 1 0 0,0-2-1 0 0,0 1 0 0 0,0-1 1 0 0,-1 0-1 0 0,1 0 0 0 0,-1-1 1 0 0,0 0-1 0 0,-1 0 0 0 0,0-1 1 0 0,0 1-1 0 0,0-1 0 0 0,0 0 1 0 0,-1 0-1 0 0,-1-1 0 0 0,1 1 1 0 0,-1-1-1 0 0,0 0 0 0 0,-1 0 1 0 0,0 0-1 0 0,0 0 0 0 0,0 0 1 0 0,-1 0-1 0 0,-1-7-8 0 0,-1 10 43 0 0,-1 1 1 0 0,0-1 0 0 0,0 0-1 0 0,0 1 1 0 0,0-1 0 0 0,-1 1-1 0 0,0-1 1 0 0,0 1-1 0 0,0 0 1 0 0,-1 1 0 0 0,1-1-1 0 0,-1 0 1 0 0,0 1 0 0 0,0 0-1 0 0,0 0 1 0 0,0 0-1 0 0,-1 0 1 0 0,1 1 0 0 0,-1 0-1 0 0,0 0 1 0 0,1 0-1 0 0,-1 0 1 0 0,0 1 0 0 0,0 0-1 0 0,0 0 1 0 0,0 0 0 0 0,0 0-1 0 0,-1 1 1 0 0,1 0-1 0 0,0 0 1 0 0,0 1 0 0 0,0-1-1 0 0,0 1 1 0 0,0 0-1 0 0,0 0 1 0 0,0 1 0 0 0,0-1-1 0 0,-1 2-43 0 0,3-2 13 0 0,1 1-1 0 0,0-1 1 0 0,-1 1-1 0 0,1 0 1 0 0,0 0 0 0 0,0 0-1 0 0,0 0 1 0 0,1 0-1 0 0,-1 0 1 0 0,0 0-1 0 0,1 1 1 0 0,0-1-1 0 0,-1 0 1 0 0,1 1-1 0 0,0-1 1 0 0,0 1-1 0 0,0 0 1 0 0,1-1 0 0 0,-1 1-1 0 0,0 0 1 0 0,1-1-1 0 0,0 1 1 0 0,0 0-1 0 0,0 0 1 0 0,0-1-1 0 0,0 1 1 0 0,0 0-1 0 0,1 0 1 0 0,-1-1-1 0 0,1 1 1 0 0,0 0 0 0 0,0-1-1 0 0,0 1 1 0 0,0-1-1 0 0,0 1 1 0 0,1-1-1 0 0,-1 0 1 0 0,1 1-1 0 0,-1-1 1 0 0,1 0-1 0 0,0 0 1 0 0,1 1-13 0 0,1 2-310 0 0,0 0 1 0 0,0-1-1 0 0,1 1 1 0 0,0-1-1 0 0,0 0 1 0 0,0 0-1 0 0,1 0 1 0 0,-1-1-1 0 0,1 0 1 0 0,0 0-1 0 0,0 0 1 0 0,0-1-1 0 0,0 1 1 0 0,0-2-1 0 0,0 1 1 0 0,1-1-1 0 0,1 1 310 0 0,-7-2-1313 0 0,-1 0-107 0 0,3-3 20 0 0,7-11 104 0 0</inkml:trace>
  <inkml:trace contextRef="#ctx0" brushRef="#br0" timeOffset="91669.928">18043 1797 1868 0 0,'-8'-6'1060'0'0,"8"2"-272"0"0,-6-4-352 0 0,4 5-180 0 0,-1 0-28 0 0,3 0-592 0 0,0 2-392 0 0,0-2 48 0 0,0 0 36 0 0,0 1 32 0 0</inkml:trace>
  <inkml:trace contextRef="#ctx0" brushRef="#br0" timeOffset="91994.245">18278 2059 1120 0 0,'59'274'4591'0'0,"-48"-398"-2747"0"0,51-80-1630 0 0,-62 204-214 0 0,0 1 0 0 0,0-1 1 0 0,0 1-1 0 0,0 0 0 0 0,1-1 1 0 0,-1 1-1 0 0,0-1 0 0 0,0 1 0 0 0,1-1 1 0 0,-1 1-1 0 0,0 0 0 0 0,1-1 1 0 0,-1 1-1 0 0,0-1 0 0 0,1 1 1 0 0,-1-1-1 0 0,1 0 0 0 0,-1 1 1 0 0,1-1-1 0 0,-1 1 0 0 0,1-1 1 0 0,-1 0-1 0 0,1 0 0 0 0,-1 1 0 0 0,1-1 1 0 0,0 0-1 0 0,-1 0 0 0 0,1 0 1 0 0,-1 1-1 0 0,1-1 0 0 0,0 0 1 0 0,-1 0-1 0 0,1 0 0 0 0,0 0 1 0 0,-1 0-1 0 0,1 0 0 0 0,-1 0 0 0 0,1 0 1 0 0,0-1-1 0 0,-1 1 0 0 0,1 0 1 0 0,-1 0-1 0 0,1 0 0 0 0,0-1 1 0 0,-1 1-1 0 0,1 0 0 0 0,-1-1 1 0 0,1 1-1 0 0,-1 0 0 0 0,1-1 0 0 0,-1 1 1 0 0,1-1-1 0 0,-1 1 0 0 0,0-1 1 0 0,1 1-1 0 0,-1-1 0 0 0,0 1 1 0 0,1-1-1 0 0,-1 1 0 0 0,0-1 1 0 0,1 1-1 0 0,-1-1 0 0 0,15 73 119 0 0,-12-55-35 0 0,6 41 51 0 0,-7-40-86 0 0,0 0-1 0 0,1 0 0 0 0,1-1 1 0 0,1 1-1 0 0,0-1 1 0 0,1 0-1 0 0,1 0 0 0 0,0-1 1 0 0,2 0-1 0 0,8 14-48 0 0,29 3-720 0 0,-43-31-199 0 0,8-2-3001 0 0,-5 0 2601 0 0</inkml:trace>
  <inkml:trace contextRef="#ctx0" brushRef="#br0" timeOffset="92351.488">18657 2353 1484 0 0,'34'-58'2604'0'0,"-18"20"-2262"0"0,2 1 0 0 0,1 0 0 0 0,2 2-1 0 0,1 0 1 0 0,2 1 0 0 0,2 2 0 0 0,26-28-342 0 0,-47 59 16 0 0,0 0 1 0 0,1 0-1 0 0,-1 0 1 0 0,0 0-1 0 0,1 1 1 0 0,-1 0-1 0 0,0 0 1 0 0,1 0-1 0 0,-1 1 1 0 0,0 0 0 0 0,1 0-1 0 0,-1 0 1 0 0,0 1-1 0 0,0 0 1 0 0,0 0-1 0 0,0 0 1 0 0,0 0-1 0 0,0 1 1 0 0,-1 0-1 0 0,1 0 1 0 0,-1 0 0 0 0,0 0-1 0 0,0 1 1 0 0,0 0-1 0 0,0 0 1 0 0,-1 0-1 0 0,0 0 1 0 0,1 0-1 0 0,-1 1 1 0 0,-1-1-1 0 0,2 4-16 0 0,10 6 95 0 0,1 2 13 0 0,-7-10-39 0 0,0 0 1 0 0,-1 1-1 0 0,0 0 1 0 0,-1 1-1 0 0,0-1 1 0 0,0 1-1 0 0,0 1 1 0 0,-1-1-1 0 0,0 1 1 0 0,-1-1-1 0 0,0 1 1 0 0,0 1-1 0 0,-1-1 1 0 0,0 0-1 0 0,0 6-69 0 0,-5-9-9 0 0,-1 0 0 0 0,0-1 0 0 0,0 1 0 0 0,-1 0-1 0 0,0-1 1 0 0,0 0 0 0 0,0 0 0 0 0,0 0 0 0 0,-1 0 0 0 0,0-1 0 0 0,0 0 0 0 0,0 0-1 0 0,0 0 1 0 0,-1 0 0 0 0,1-1 0 0 0,-1 0 0 0 0,0 0 0 0 0,0-1 0 0 0,0 0-1 0 0,-1 0 1 0 0,1 0 0 0 0,0 0 0 0 0,-5-1 9 0 0,-104 7-4326 0 0,70-21 3160 0 0</inkml:trace>
  <inkml:trace contextRef="#ctx0" brushRef="#br0" timeOffset="110406.118">9794 4006 1960 0 0,'-3'-13'1984'0'0,"3"12"-7"0"0,5 43-407 0 0,4 120-232 0 0,-7 104 525 0 0,-2-135-899 0 0,0-130-889 0 0,7 4 8 0 0,-4-17-57 0 0,-1-4-77 0 0,-1 0-1 0 0,0 0 1 0 0,-1 0-1 0 0,0 0 1 0 0,-2 0-1 0 0,0 0 1 0 0,-1 1-1 0 0,0-1 1 0 0,-1 1-1 0 0,-1-1 1 0 0,0 1-1 0 0,-1 0 1 0 0,-1 1-1 0 0,0 0 1 0 0,-1 0-1 0 0,-1 0 1 0 0,0 1-1 0 0,-1 0 1 0 0,0 1-1 0 0,-1 0 1 0 0,0 1-1 0 0,-1 0 1 0 0,-3-1 51 0 0,-120-11-286 0 0,119 23 220 0 0,4 2 55 0 0,1 1 0 0 0,-1 0 1 0 0,1 0-1 0 0,0 1 1 0 0,0 1-1 0 0,0 0 0 0 0,1 0 1 0 0,0 1-1 0 0,0 0 1 0 0,0 1-1 0 0,1 0 0 0 0,0 1 1 0 0,0 0-1 0 0,1 0 1 0 0,0 0-1 0 0,0 1 1 0 0,1 1-1 0 0,-3 4 11 0 0,8-11 11 0 0,-1 1 1 0 0,1 0-1 0 0,0-1 0 0 0,0 1 1 0 0,0 1-1 0 0,1-1 1 0 0,0 0-1 0 0,-1 0 0 0 0,1 0 1 0 0,0 1-1 0 0,1-1 1 0 0,-1 0-1 0 0,1 1 0 0 0,0-1 1 0 0,0 1-1 0 0,1-1 0 0 0,-1 0 1 0 0,1 1-1 0 0,0-1 1 0 0,0 0-1 0 0,0 1 0 0 0,0-1 1 0 0,1 0-1 0 0,0 0 1 0 0,0 0-1 0 0,0 0 0 0 0,0-1 1 0 0,1 1-1 0 0,-1 0 0 0 0,1-1 1 0 0,0 0-1 0 0,0 0 1 0 0,0 0-1 0 0,1 0 0 0 0,-1 0 1 0 0,1 0-1 0 0,-1-1 1 0 0,1 0-1 0 0,0 0 0 0 0,0 0 1 0 0,4 2-12 0 0,6 2-335 0 0,-1-1 0 0 0,1 1 0 0 0,1-2 0 0 0,-1 0 0 0 0,1-1 0 0 0,-1-1 0 0 0,1 0 0 0 0,0 0 0 0 0,0-2 0 0 0,0 0 0 0 0,0-1 0 0 0,3 0 335 0 0,90-28-3811 0 0,-85 19 2642 0 0</inkml:trace>
  <inkml:trace contextRef="#ctx0" brushRef="#br0" timeOffset="110763.265">9855 4454 1576 0 0,'110'-16'3852'0'0,"-99"15"-3754"0"0,0-1 0 0 0,0 0 0 0 0,0-1 0 0 0,-1-1 0 0 0,1 1 0 0 0,-1-2 0 0 0,0 1 0 0 0,0-1 0 0 0,0-1-1 0 0,-1 0 1 0 0,0 0 0 0 0,0-1 0 0 0,0 0 0 0 0,-1-1 0 0 0,0 0 0 0 0,-1 0 0 0 0,0 0 0 0 0,0-1-1 0 0,-1 0 1 0 0,0 0 0 0 0,0-1 0 0 0,-1 0 0 0 0,0 0 0 0 0,-1 0 0 0 0,0-1 0 0 0,-1 1 0 0 0,0-1-1 0 0,0-2-97 0 0,-4 10 19 0 0,0 0 0 0 0,-1 0-1 0 0,1 0 1 0 0,-1 0 0 0 0,0 1-1 0 0,0-1 1 0 0,0 1 0 0 0,0-1-1 0 0,0 1 1 0 0,0 0 0 0 0,-1 0-1 0 0,1 0 1 0 0,-1 0 0 0 0,1 0-1 0 0,-1 0 1 0 0,0 1-1 0 0,0-1 1 0 0,0 1 0 0 0,0 0-1 0 0,0 0 1 0 0,0 0 0 0 0,0 0-1 0 0,0 0 1 0 0,0 1 0 0 0,0 0-1 0 0,-1-1 1 0 0,1 1 0 0 0,0 0-1 0 0,0 1 1 0 0,0-1 0 0 0,0 0-1 0 0,-1 1 1 0 0,1 0 0 0 0,0 0-1 0 0,0 0 1 0 0,0 0-1 0 0,0 0 1 0 0,0 1 0 0 0,0 0-19 0 0,-8 2 36 0 0,-1 2 0 0 0,2-1 0 0 0,-1 2 0 0 0,1-1 0 0 0,0 2 0 0 0,0-1-1 0 0,0 1 1 0 0,1 1 0 0 0,1-1 0 0 0,0 2 0 0 0,0-1 0 0 0,0 1 0 0 0,1 0 0 0 0,1 1 0 0 0,0-1 0 0 0,0 1 0 0 0,1 0 0 0 0,0 1 0 0 0,1 0 0 0 0,1-1 0 0 0,0 1 0 0 0,0 0 0 0 0,1 0 0 0 0,0 8-36 0 0,2-16-11 0 0,0 0 1 0 0,1 0 0 0 0,0 0-1 0 0,0 1 1 0 0,0-1 0 0 0,0 0-1 0 0,1 0 1 0 0,-1 0 0 0 0,1 0 0 0 0,0-1-1 0 0,0 1 1 0 0,0 0 0 0 0,1-1-1 0 0,0 0 1 0 0,-1 1 0 0 0,1-1-1 0 0,0 0 1 0 0,0 0 0 0 0,1-1-1 0 0,-1 1 1 0 0,0-1 0 0 0,1 1 0 0 0,0-1-1 0 0,0 0 1 0 0,-1-1 0 0 0,1 1-1 0 0,0-1 1 0 0,0 1 0 0 0,1-1-1 0 0,-1 0 1 0 0,0-1 0 0 0,4 1 10 0 0,136-7-3555 0 0,-82-18 1058 0 0,-34 11 1319 0 0</inkml:trace>
  <inkml:trace contextRef="#ctx0" brushRef="#br0" timeOffset="111027.911">10402 3770 3276 0 0,'-1'-1'111'0'0,"-1"0"-1"0"0,0 0 1 0 0,0 0-1 0 0,1 0 1 0 0,-1 0-1 0 0,0 0 0 0 0,0 0 1 0 0,0 1-1 0 0,0-1 1 0 0,0 1-1 0 0,0-1 1 0 0,-1 1-1 0 0,1 0 0 0 0,0 0 1 0 0,0 0-1 0 0,0 0 1 0 0,0 0-1 0 0,0 1 1 0 0,0-1-1 0 0,0 1 1 0 0,0-1-1 0 0,0 1 0 0 0,0-1 1 0 0,0 1-1 0 0,0 0 1 0 0,0 0-1 0 0,0 0 1 0 0,1 0-1 0 0,-1 1 1 0 0,0-1-1 0 0,1 0 0 0 0,-1 1 1 0 0,1-1-1 0 0,-1 1 1 0 0,1-1-1 0 0,0 1 1 0 0,0 0-1 0 0,-1 0 1 0 0,1-1-1 0 0,0 3-110 0 0,-45 77 1028 0 0,33-30-637 0 0,2 1 0 0 0,3 0 0 0 0,2 0 0 0 0,2 1 0 0 0,3 0 0 0 0,2-1 0 0 0,2 1 0 0 0,2-1 0 0 0,3 1 0 0 0,2-2-1 0 0,14 44-390 0 0,-16-57 103 0 0,25 213-1154 0 0,-34-248 911 0 0,1 0-1 0 0,-1 1 0 0 0,1-1 0 0 0,-1 0 0 0 0,0 0 0 0 0,-1 0 1 0 0,1 0-1 0 0,0 0 0 0 0,-1 0 0 0 0,0 0 0 0 0,1 0 0 0 0,-1 0 1 0 0,0-1-1 0 0,0 1 0 0 0,-1-1 0 0 0,1 0 0 0 0,-1 1 0 0 0,1-1 0 0 0,-1 0 1 0 0,0 0-1 0 0,1-1 0 0 0,-1 1 0 0 0,0-1 0 0 0,0 1 0 0 0,0-1 1 0 0,0 0-1 0 0,-1 0 0 0 0,1 0 0 0 0,0 0 0 0 0,0-1 0 0 0,-1 0 1 0 0,1 1-1 0 0,0-1 0 0 0,-1 0 0 0 0,1 0 0 0 0,0-1 0 0 0,0 1 1 0 0,-1-1-1 0 0,1 0 0 0 0,0 0 0 0 0,0 0 0 0 0,0 0 0 0 0,0 0 0 0 0,0-1 1 0 0,0 1-1 0 0,0-1 0 0 0,0 0 0 0 0,0 0 0 0 0,1 0 0 0 0,-1 0 1 0 0,1 0-1 0 0,0 0 0 0 0,-1-1 0 0 0,1 1 0 0 0,0-1 0 0 0,1 0 1 0 0,-1 0-1 0 0,0 0 141 0 0,-22-23-1089 0 0,-3 0 52 0 0</inkml:trace>
  <inkml:trace contextRef="#ctx0" brushRef="#br0" timeOffset="111465.143">10177 4312 1708 0 0,'0'0'128'0'0,"0"0"1"0"0,1 1-1 0 0,-1-1 0 0 0,0 0 1 0 0,0 1-1 0 0,1-1 0 0 0,-1 1 1 0 0,0-1-1 0 0,0 0 0 0 0,0 1 1 0 0,0-1-1 0 0,1 1 0 0 0,-1-1 1 0 0,0 0-1 0 0,0 1 0 0 0,0-1 1 0 0,0 1-1 0 0,0-1 0 0 0,0 1 0 0 0,0-1 1 0 0,0 0-1 0 0,0 1 0 0 0,0-1 1 0 0,-1 1-1 0 0,1-1 0 0 0,0 1 1 0 0,0-1-1 0 0,0 0 0 0 0,0 1 1 0 0,-1-1-1 0 0,1 0 0 0 0,0 1 1 0 0,0-1-1 0 0,-1 0 0 0 0,1 1 0 0 0,0-1 1 0 0,-1 1-129 0 0,44 1 779 0 0,177-39-5230 0 0,-193 30 3279 0 0</inkml:trace>
  <inkml:trace contextRef="#ctx0" brushRef="#br0" timeOffset="111904.246">10591 4252 1048 0 0,'64'4'4166'0'0,"35"-41"-3770"0"0,-86 31-161 0 0,1 0-196 0 0,0 0 1 0 0,-1-2 0 0 0,0 1 0 0 0,0-2-1 0 0,0 0 1 0 0,-1 0 0 0 0,-1-1 0 0 0,0-1-1 0 0,0 0 1 0 0,-1 0 0 0 0,0-1 0 0 0,-1 0-1 0 0,0-1 1 0 0,-1 0 0 0 0,-1 0 0 0 0,2-5-40 0 0,-10 14 28 0 0,0 1 1 0 0,0 1-1 0 0,0-1 1 0 0,-1 0 0 0 0,1 0-1 0 0,-1 0 1 0 0,0 1 0 0 0,0-1-1 0 0,0 1 1 0 0,0-1-1 0 0,0 1 1 0 0,0 0 0 0 0,-1 0-1 0 0,1 0 1 0 0,-1 0 0 0 0,0 0-1 0 0,1 1 1 0 0,-1-1-1 0 0,0 1 1 0 0,0-1 0 0 0,0 1-1 0 0,0 0 1 0 0,0 0-1 0 0,0 1 1 0 0,0-1 0 0 0,-1 1-1 0 0,1-1 1 0 0,0 1 0 0 0,0 0-1 0 0,0 0 1 0 0,0 1-1 0 0,-1-1 1 0 0,1 0 0 0 0,0 1-1 0 0,0 0 1 0 0,0 0 0 0 0,0 0-1 0 0,0 0 1 0 0,0 0-1 0 0,0 1 1 0 0,-2 1-29 0 0,-8-2 65 0 0,-1 0-1 0 0,0 1 1 0 0,0 0-1 0 0,1 2 1 0 0,0-1-1 0 0,0 2 1 0 0,0 0-1 0 0,0 0 1 0 0,0 1-1 0 0,1 1 1 0 0,0 0-1 0 0,1 0 1 0 0,-1 1-1 0 0,2 1 1 0 0,-1 0-1 0 0,1 0 1 0 0,0 1-1 0 0,1 1 1 0 0,0-1-1 0 0,1 1 1 0 0,0 1-1 0 0,1 0 1 0 0,0 0-1 0 0,1 0 1 0 0,0 1-1 0 0,1 0 1 0 0,1 0 0 0 0,0 0-1 0 0,0 0 1 0 0,1 1-65 0 0,6-7-36 0 0,-1-1 0 0 0,1 0 0 0 0,0 0 0 0 0,0 0 0 0 0,1 0 0 0 0,0 0 0 0 0,0-1 0 0 0,0 0 0 0 0,1 1 0 0 0,0-2 0 0 0,0 1 1 0 0,0 0-1 0 0,1-1 0 0 0,-1 0 0 0 0,1 0 0 0 0,0-1 0 0 0,0 0 0 0 0,0 0 0 0 0,0 0 0 0 0,1-1 0 0 0,-1 0 0 0 0,1 0 1 0 0,0 0-1 0 0,-1-1 0 0 0,1 0 0 0 0,0 0 0 0 0,0-1 0 0 0,0 0 0 0 0,0 0 0 0 0,3-1 36 0 0,167-9-4851 0 0,-139 1 3770 0 0</inkml:trace>
  <inkml:trace contextRef="#ctx0" brushRef="#br0" timeOffset="112183.072">11137 4118 2356 0 0,'-13'4'207'0'0,"1"0"-1"0"0,-1 1 0 0 0,1 0 0 0 0,0 0 1 0 0,1 2-1 0 0,-1-1 0 0 0,1 2 1 0 0,1-1-1 0 0,-1 1 0 0 0,1 1 0 0 0,1 0 1 0 0,0 0-1 0 0,0 1 0 0 0,0 0 1 0 0,2 1-1 0 0,-1 0 0 0 0,1 0 1 0 0,1 1-1 0 0,0-1 0 0 0,0 1 0 0 0,1 0 1 0 0,1 1-1 0 0,0 0 0 0 0,0 6-206 0 0,4-14 12 0 0,1 1-1 0 0,1-1 1 0 0,-1 1-1 0 0,1-1 1 0 0,0 0-1 0 0,0 1 1 0 0,1-1-1 0 0,0 0 1 0 0,-1 0-1 0 0,2-1 1 0 0,-1 1-1 0 0,0 0 1 0 0,1-1-1 0 0,0 0 0 0 0,0 0 1 0 0,0 0-1 0 0,1-1 1 0 0,-1 1-1 0 0,1-1 1 0 0,0 0-1 0 0,0 0 1 0 0,0-1-1 0 0,0 1 1 0 0,0-1-1 0 0,1 0 1 0 0,-1-1-1 0 0,0 1 1 0 0,1-1-1 0 0,0 0 1 0 0,-1-1-1 0 0,1 1 1 0 0,0-1-1 0 0,-1 0 0 0 0,1-1 1 0 0,0 1-1 0 0,-1-1 1 0 0,1 0-1 0 0,3-1-11 0 0,15-3-615 0 0,0-2 0 0 0,-1 0-1 0 0,0-1 1 0 0,0-1 0 0 0,-1-1 0 0 0,0-1-1 0 0,-1-1 1 0 0,5-5 615 0 0,8-9-1173 0 0</inkml:trace>
  <inkml:trace contextRef="#ctx0" brushRef="#br0" timeOffset="112591.541">11361 3677 1436 0 0,'-7'9'193'0'0,"0"1"0"0"0,1-1 0 0 0,0 1-1 0 0,1 0 1 0 0,0 1 0 0 0,1-1 0 0 0,0 1 0 0 0,1 0-1 0 0,0 0 1 0 0,0 0 0 0 0,1 0 0 0 0,1 1 0 0 0,0-1 0 0 0,0 1-1 0 0,1-1 1 0 0,1 0 0 0 0,0 1 0 0 0,0-1 0 0 0,1 0-1 0 0,1 2-192 0 0,60 338 2473 0 0,-63-351-2442 0 0,1 0-1 0 0,-1-1 0 0 0,0 1 0 0 0,1 0 1 0 0,-1 0-1 0 0,1 0 0 0 0,-1-1 1 0 0,1 1-1 0 0,-1 0 0 0 0,0 0 0 0 0,1 0 1 0 0,-1 0-1 0 0,1 0 0 0 0,-1 0 0 0 0,1 0 1 0 0,-1 0-1 0 0,1 0 0 0 0,-1 0 1 0 0,1 0-1 0 0,-1 1 0 0 0,1-1 0 0 0,-1 0 1 0 0,0 0-1 0 0,1 0 0 0 0,-1 1 0 0 0,1-1 1 0 0,-1 0-1 0 0,0 0 0 0 0,1 1 1 0 0,-1-1-1 0 0,1 0-30 0 0,12-25 12 0 0,-9 19-15 0 0,-1-1-1 0 0,1 1 1 0 0,1 0-1 0 0,-1 0 1 0 0,1 0-1 0 0,0 1 1 0 0,0 0-1 0 0,1 0 1 0 0,0 0-1 0 0,0 0 1 0 0,0 1-1 0 0,0 0 1 0 0,0 0-1 0 0,1 1 1 0 0,0 0-1 0 0,0 0 1 0 0,0 0-1 0 0,0 1 1 0 0,0 0-1 0 0,0 1 1 0 0,1-1-1 0 0,-1 2 1 0 0,1-1-1 0 0,-1 1 1 0 0,0 0-1 0 0,1 0 1 0 0,-1 1-1 0 0,1 0 0 0 0,-1 0 1 0 0,0 1-1 0 0,1 0 1 0 0,-1 0-1 0 0,0 0 1 0 0,-1 1-1 0 0,3 2 4 0 0,-5-4 6 0 0,0 1 0 0 0,-1 1 0 0 0,0-1 0 0 0,1 1-1 0 0,-1-1 1 0 0,0 1 0 0 0,0 0 0 0 0,-1 0-1 0 0,1 0 1 0 0,-1 0 0 0 0,1 1 0 0 0,-1-1-1 0 0,0 1 1 0 0,0-1 0 0 0,0 1 0 0 0,-1 0 0 0 0,0-1-1 0 0,1 1 1 0 0,-1 0 0 0 0,0 0 0 0 0,-1 0-1 0 0,1 0 1 0 0,-1 0 0 0 0,0 1 0 0 0,0-1-1 0 0,0 0 1 0 0,0 0 0 0 0,-1 0 0 0 0,0 3-6 0 0,-5 3-14 0 0,0-1 0 0 0,0 1 0 0 0,-1-1 0 0 0,0-1-1 0 0,-1 1 1 0 0,0-1 0 0 0,0-1 0 0 0,-1 1 0 0 0,0-1 0 0 0,0-1 0 0 0,0 0 0 0 0,-3 1 14 0 0,-51 9-2676 0 0,12-29 306 0 0,26-1 1232 0 0</inkml:trace>
  <inkml:trace contextRef="#ctx0" brushRef="#br0" timeOffset="112839.783">11545 3904 2596 0 0,'0'-3'1100'0'0,"0"-2"-212"0"0,0 1-288 0 0,-3 2-139 0 0,3-2-293 0 0,0-1-20 0 0,0 4-384 0 0,-2-4-189 0 0,1 1-331 0 0,1 1-444 0 0,0-2 68 0 0,-2 2 8 0 0</inkml:trace>
  <inkml:trace contextRef="#ctx0" brushRef="#br0" timeOffset="113432.26">11679 3940 1428 0 0,'117'342'5781'0'0,"-116"-339"-5744"0"0,1-1 1 0 0,-1 1 0 0 0,1-1 0 0 0,0 1 0 0 0,-1-1 0 0 0,1 0-1 0 0,0 0 1 0 0,1 0 0 0 0,-1 0 0 0 0,0 0 0 0 0,0 0 0 0 0,1 0-1 0 0,-1-1 1 0 0,1 1 0 0 0,0-1 0 0 0,-1 0 0 0 0,1 1 0 0 0,0-1-1 0 0,0-1 1 0 0,0 1 0 0 0,-1 0 0 0 0,1-1 0 0 0,0 1 0 0 0,0-1-1 0 0,0 0 1 0 0,0 0 0 0 0,0 0 0 0 0,0 0 0 0 0,0-1 0 0 0,0 1-1 0 0,0-1 1 0 0,0 0 0 0 0,0 0 0 0 0,-1 0 0 0 0,1 0 0 0 0,0 0-1 0 0,-1-1 1 0 0,1 1 0 0 0,-1-1 0 0 0,1 1 0 0 0,-1-1 0 0 0,0 0-1 0 0,1-1-37 0 0,10-7-90 0 0,0 0 0 0 0,-1-1 0 0 0,-1 0 0 0 0,0-1-1 0 0,-1 0 1 0 0,0-1 0 0 0,0 0 0 0 0,-2-1 0 0 0,1 1-1 0 0,3-11 91 0 0,44-61-406 0 0,-19 171 712 0 0,-34-82-280 0 0,0 0 1 0 0,1 0 0 0 0,-1 0-1 0 0,1 0 1 0 0,0-1 0 0 0,0 0-1 0 0,1 0 1 0 0,-1 0 0 0 0,1 0-1 0 0,-1-1 1 0 0,1 1-1 0 0,0-1 1 0 0,0 0 0 0 0,0-1-1 0 0,0 1 1 0 0,0-1 0 0 0,0 0-1 0 0,0 0 1 0 0,0-1 0 0 0,1 0-1 0 0,-1 0 1 0 0,0 0 0 0 0,0 0-1 0 0,1-1 1 0 0,-1 0-1 0 0,0 0 1 0 0,0 0 0 0 0,3-1-27 0 0,4 0 17 0 0,-1 0 0 0 0,1 0 0 0 0,-1-1 0 0 0,1-1 0 0 0,-1 0 0 0 0,0 0 0 0 0,0-1 0 0 0,-1-1-1 0 0,1 1 1 0 0,-1-2 0 0 0,0 1 0 0 0,-1-2 0 0 0,0 1 0 0 0,0-1 0 0 0,-1 0 0 0 0,0-1 0 0 0,0 0 0 0 0,-1 0 0 0 0,0-1 0 0 0,0 0 0 0 0,-1 0 0 0 0,-1-1 0 0 0,0 0 0 0 0,0 1 0 0 0,-1-2 0 0 0,0 1 0 0 0,-1 0 0 0 0,0-1 0 0 0,-1 0-17 0 0,-4 7 21 0 0,-1 0 0 0 0,0 0 0 0 0,0 1 0 0 0,0-1 0 0 0,0 1 0 0 0,-1 0 0 0 0,0 0 0 0 0,0 0 0 0 0,0 1 1 0 0,0-1-1 0 0,0 1 0 0 0,-1 0 0 0 0,1 0 0 0 0,-1 1 0 0 0,0-1 0 0 0,0 1 0 0 0,0 0 0 0 0,0 0 0 0 0,0 1 0 0 0,0-1 0 0 0,-1 1 0 0 0,1 1 0 0 0,0-1 0 0 0,-1 1 1 0 0,1-1-1 0 0,-1 2 0 0 0,1-1 0 0 0,-1 0 0 0 0,1 1 0 0 0,-2 1-21 0 0,-2-2 33 0 0,1 0-1 0 0,-1 1 1 0 0,1 0-1 0 0,0 0 1 0 0,0 1 0 0 0,-1 0-1 0 0,1 1 1 0 0,0 0 0 0 0,1 0-1 0 0,-1 0 1 0 0,1 1 0 0 0,-1 0-1 0 0,1 1 1 0 0,0 0 0 0 0,0 0-1 0 0,1 0 1 0 0,0 1 0 0 0,0 0-1 0 0,0 0 1 0 0,1 0-1 0 0,-1 1 1 0 0,2 0 0 0 0,-1 0-1 0 0,1 0 1 0 0,0 1 0 0 0,0-1-1 0 0,1 1 1 0 0,0 0 0 0 0,-1 4-33 0 0,6-5-24 0 0,1-1 0 0 0,-1 1 0 0 0,1-1 1 0 0,0 1-1 0 0,1-1 0 0 0,0 0 0 0 0,-1 0 0 0 0,2 0 1 0 0,-1-1-1 0 0,1 0 0 0 0,0 0 0 0 0,0 0 0 0 0,0 0 1 0 0,1-1-1 0 0,0 1 0 0 0,-1-2 0 0 0,2 1 1 0 0,3 2 23 0 0,12 4-816 0 0,0 0 1 0 0,0-2 0 0 0,1 0-1 0 0,0-2 1 0 0,0 0 0 0 0,1-2-1 0 0,-1 0 1 0 0,24-1 815 0 0,-24-2-1183 0 0</inkml:trace>
  <inkml:trace contextRef="#ctx0" brushRef="#br0" timeOffset="109136.151">8540 4199 1724 0 0,'-81'126'4775'0'0,"-23"72"-2303"0"0,-58 128-272 0 0,103-275-4626 0 0,26-72-306 0 0,-3-26 202 0 0,20 22 1331 0 0</inkml:trace>
  <inkml:trace contextRef="#ctx0" brushRef="#br0" timeOffset="109412.095">8151 4142 2572 0 0,'0'0'684'0'0,"-2"-14"5119"0"0,-4-12-3694 0 0,-60 67-3764 0 0,54-14-3093 0 0,15-17 3610 0 0,11 8 39 0 0</inkml:trace>
  <inkml:trace contextRef="#ctx0" brushRef="#br0" timeOffset="109708.101">8639 4703 1824 0 0,'1'1'100'0'0,"-1"-1"0"0"0,1 0 0 0 0,-1 1-1 0 0,1-1 1 0 0,0 0 0 0 0,-1 0 0 0 0,1 1 0 0 0,0-1-1 0 0,-1 0 1 0 0,1 0 0 0 0,0 0 0 0 0,-1 0 0 0 0,1 0-1 0 0,0 0 1 0 0,-1 0 0 0 0,1 0 0 0 0,0 0 0 0 0,-1 0-1 0 0,1 0 1 0 0,-1-1 0 0 0,1 1 0 0 0,0 0 0 0 0,-1 0 0 0 0,1-1-1 0 0,0 1 1 0 0,-1 0 0 0 0,1-1 0 0 0,-1 1 0 0 0,1-1-1 0 0,-1 1 1 0 0,1-1 0 0 0,-1 1 0 0 0,1-1 0 0 0,-1 1-1 0 0,0-1 1 0 0,1 1 0 0 0,-1-1 0 0 0,0 1 0 0 0,1-1-1 0 0,-1 0 1 0 0,0 1 0 0 0,0-1 0 0 0,1 1 0 0 0,-1-1-1 0 0,0 0 1 0 0,0 1 0 0 0,0-1 0 0 0,0 0 0 0 0,0 1-1 0 0,0-1 1 0 0,0 0 0 0 0,0 1 0 0 0,0-1 0 0 0,0 0-1 0 0,-1 1 1 0 0,1-1 0 0 0,0 0 0 0 0,0 1 0 0 0,0-1 0 0 0,-1 1-1 0 0,1-1 1 0 0,0 0 0 0 0,-1 1-100 0 0,-31-31 1705 0 0,-60-2-1574 0 0,87 30-1928 0 0,4 1-3650 0 0,1 2 4247 0 0</inkml:trace>
  <inkml:trace contextRef="#ctx0" brushRef="#br0" timeOffset="108277.231">6609 4351 1684 0 0,'0'0'356'0'0,"0"0"-11"0"0,14-3 234 0 0,29-35 1868 0 0,-27 34-636 0 0,-16 3-1770 0 0,1 1 0 0 0,0 0 0 0 0,-1-1 0 0 0,1 1 0 0 0,0 0 0 0 0,0 0 0 0 0,0 0-1 0 0,-1-1 1 0 0,1 1 0 0 0,0 0 0 0 0,0 0 0 0 0,-1 0 0 0 0,1 0 0 0 0,0 1 0 0 0,0-1 0 0 0,0 0 0 0 0,-1 0 0 0 0,1 0 0 0 0,0 1 0 0 0,-1-1 0 0 0,1 0 0 0 0,0 1-1 0 0,0-1 1 0 0,-1 0 0 0 0,1 1 0 0 0,-1-1 0 0 0,1 1 0 0 0,0-1 0 0 0,-1 1 0 0 0,1 0 0 0 0,-1-1 0 0 0,1 1 0 0 0,-1-1 0 0 0,1 1 0 0 0,-1 0 0 0 0,0-1 0 0 0,1 1-1 0 0,-1 0 1 0 0,0 0 0 0 0,0-1 0 0 0,1 1 0 0 0,-1 0 0 0 0,0 0 0 0 0,0-1 0 0 0,0 1 0 0 0,0 0 0 0 0,0 0 0 0 0,0-1 0 0 0,0 1 0 0 0,0 0 0 0 0,0 0 0 0 0,0 0-1 0 0,-1-1 1 0 0,1 1 0 0 0,0 0 0 0 0,0 0 0 0 0,-1-1 0 0 0,1 1 0 0 0,-1 0 0 0 0,1-1 0 0 0,0 1 0 0 0,-1 0 0 0 0,1-1 0 0 0,-1 1 0 0 0,1-1 0 0 0,-1 1-41 0 0,43 352 1604 0 0,5-110-904 0 0,-76-274-5343 0 0,-16-49 751 0 0,28 49 2735 0 0</inkml:trace>
  <inkml:trace contextRef="#ctx0" brushRef="#br0" timeOffset="108809.696">6633 4177 1856 0 0,'-14'13'397'0'0,"1"0"-1"0"0,1 2 0 0 0,0-1 1 0 0,1 1-1 0 0,1 1 0 0 0,0 0 1 0 0,1 0-1 0 0,1 1 0 0 0,-5 16-396 0 0,-5 3 554 0 0,-116 242 2742 0 0,134-277-3277 0 0,-1 0 1 0 0,1 0-1 0 0,-1 1 0 0 0,1-1 1 0 0,0 0-1 0 0,0 0 0 0 0,0 0 1 0 0,0 1-1 0 0,-1-1 0 0 0,2 0 1 0 0,-1 0-1 0 0,0 0 1 0 0,0 1-1 0 0,0-1 0 0 0,0 0 1 0 0,1 0-1 0 0,-1 0 0 0 0,1 0 1 0 0,-1 0-1 0 0,1 1 0 0 0,-1-1 1 0 0,1 0-1 0 0,0 0 1 0 0,-1 0-1 0 0,1 0 0 0 0,0-1 1 0 0,0 1-1 0 0,-1 0 0 0 0,1 0 1 0 0,0 0-1 0 0,0-1 0 0 0,0 1 1 0 0,0 0-1 0 0,0-1 1 0 0,0 1-1 0 0,1-1 0 0 0,-1 1 1 0 0,0-1-1 0 0,0 0 0 0 0,0 1 1 0 0,0-1-1 0 0,1 0 0 0 0,-1 0 1 0 0,0 0-1 0 0,0 0 1 0 0,0 0-1 0 0,1 0 0 0 0,-1 0 1 0 0,0 0-1 0 0,0 0 0 0 0,1-1-19 0 0,63-9 228 0 0,492-180-390 0 0,-207 64-284 0 0,-350 132 489 0 0,-1 1 0 0 0,0-1 0 0 0,0 0 0 0 0,0 1 0 0 0,-1-1 0 0 0,0 0 0 0 0,0 0 0 0 0,-1 0 0 0 0,0 0 0 0 0,0 0 0 0 0,0 0 0 0 0,-1-1 0 0 0,1 0 0 0 0,-1 1 0 0 0,-1-1 0 0 0,1-1 0 0 0,-3 3-43 0 0,0 3 67 0 0,-14 52 167 0 0,21-61-180 0 0,4 3 6 0 0,8 1-38 0 0,1 0-1 0 0,0-1 1 0 0,0 0-1 0 0,0-1 1 0 0,1-1 0 0 0,-1 0-1 0 0,1 0 1 0 0,-1-2-1 0 0,1 0 1 0 0,-1 0-1 0 0,1-1 1 0 0,-1-1-1 0 0,1 0 1 0 0,-1-1-1 0 0,0 0 1 0 0,0-2-1 0 0,0 1 1 0 0,0-1 0 0 0,-1-1-1 0 0,11-6-21 0 0,-21 12-4 0 0,0-1-1 0 0,0 1 1 0 0,0-1-1 0 0,-1 0 1 0 0,1 1-1 0 0,0-1 1 0 0,0 0-1 0 0,-1 0 1 0 0,1 0-1 0 0,0 0 1 0 0,-1 0-1 0 0,1 0 1 0 0,-1-1-1 0 0,1 1 1 0 0,-1-1-1 0 0,0 1 1 0 0,0-1-1 0 0,1 1 1 0 0,-1-1-1 0 0,0 1 1 0 0,0-1-1 0 0,-1 0 1 0 0,1 0-1 0 0,0 1 1 0 0,-1-1 0 0 0,1 0-1 0 0,-1 0 1 0 0,1 0-1 0 0,-1 0 1 0 0,0 0-1 0 0,0 0 1 0 0,0 0-1 0 0,0 0 1 0 0,0 0-1 0 0,0 0 1 0 0,0 0-1 0 0,-1 1 1 0 0,1-1-1 0 0,-1 0 1 0 0,1 0-1 0 0,-1 0 1 0 0,0 0-1 0 0,0 1 1 0 0,0-1-1 0 0,0 0 1 0 0,0 1-1 0 0,0-1 1 0 0,0 1-1 0 0,-1-1 1 0 0,1 1-1 0 0,0-1 1 0 0,-1 1-1 0 0,1 0 1 0 0,-1 0 0 0 0,-1-1 4 0 0,-97-60-373 0 0,-59 21-3859 0 0,150 29 491 0 0,9 12 2396 0 0</inkml:trace>
  <inkml:trace contextRef="#ctx0" brushRef="#br0" timeOffset="104987.841">3152 4709 1400 0 0,'11'-32'7593'0'0,"-11"17"-6066"0"0,0 15-1637 0 0,0-1 76 0 0,2 0 263 0 0,-15 261-244 0 0,14-236 20 0 0,0 0 0 0 0,1 0-1 0 0,2-1 1 0 0,0 1 0 0 0,2-1-1 0 0,0 0 1 0 0,2 0 0 0 0,7 14-5 0 0,-14-31 8 0 0,1-1 0 0 0,0 0 0 0 0,1 1 1 0 0,-1-1-1 0 0,1 0 0 0 0,0-1 1 0 0,1 1-1 0 0,-1-1 0 0 0,1 1 0 0 0,-1-1 1 0 0,1 0-1 0 0,1 0 0 0 0,-1 0 1 0 0,0-1-1 0 0,1 0 0 0 0,0 0 0 0 0,0 0 1 0 0,0 0-1 0 0,0-1 0 0 0,0 0 1 0 0,0 0-1 0 0,1 0 0 0 0,-1 0 0 0 0,1-1 1 0 0,-1 0-1 0 0,1 0 0 0 0,0-1 1 0 0,-1 0-1 0 0,1 0 0 0 0,0 0 0 0 0,-1 0 1 0 0,1-1-1 0 0,0 0 0 0 0,-1 0 0 0 0,1-1 1 0 0,-1 1-1 0 0,0-1 0 0 0,4-2-8 0 0,9-8-130 0 0,-1 0-1 0 0,0-2 1 0 0,0 0-1 0 0,-2 0 0 0 0,1-2 1 0 0,-2 0-1 0 0,0 0 1 0 0,-2-2-1 0 0,1 1 1 0 0,-2-2-1 0 0,0 1 0 0 0,-2-2 1 0 0,0 1-1 0 0,-1-1 1 0 0,-1 0-1 0 0,0-1 1 0 0,-2 0-1 0 0,-1 0 0 0 0,2-18 131 0 0,-7 40-12 0 0,1 0 0 0 0,-1 0 0 0 0,0 1-1 0 0,0-1 1 0 0,0 0 0 0 0,0 0 0 0 0,0 0-1 0 0,0 0 1 0 0,0 0 0 0 0,0-1 0 0 0,0 1-1 0 0,0 0 1 0 0,-1 0 0 0 0,1-1-1 0 0,0 1 1 0 0,-1-1 0 0 0,1 1 0 0 0,0-1-1 0 0,-1 0 1 0 0,1 1 0 0 0,0-1 0 0 0,-1 0-1 0 0,1 0 1 0 0,-1 0 0 0 0,1 0 0 0 0,0 0-1 0 0,-1 0 1 0 0,1 0 0 0 0,-1-1-1 0 0,1 1 1 0 0,0-1 0 0 0,-1 1 0 0 0,1-1-1 0 0,0 1 1 0 0,-1-1 0 0 0,1 1 0 0 0,0-1-1 0 0,0 0 1 0 0,0 0 0 0 0,0 0 0 0 0,0 0-1 0 0,0 0 1 0 0,0 0 0 0 0,0 0-1 0 0,0 0 1 0 0,0 0 0 0 0,0 0 0 0 0,1 0-1 0 0,-1-1 1 0 0,0 1 0 0 0,1 0 0 0 0,-1 0-1 0 0,1-1 1 0 0,-1 1 0 0 0,1 0 0 0 0,0-1-1 0 0,0 1 1 0 0,-1-1 0 0 0,1 1 0 0 0,0 0-1 0 0,0-1 1 0 0,0 1 0 0 0,1-2 12 0 0,-7 9-10 0 0,1 1 0 0 0,0-1 0 0 0,0 1 0 0 0,0 0 0 0 0,1 0 0 0 0,0 1 0 0 0,0-1 0 0 0,1 1 0 0 0,0 0 0 0 0,1 0 1 0 0,-1 0-1 0 0,2 0 0 0 0,-1 0 0 0 0,1 1 0 0 0,0-1 0 0 0,1 0 0 0 0,0 5 10 0 0,2-8 25 0 0,1 0 0 0 0,0 0 0 0 0,1 0 0 0 0,-1 0 0 0 0,1-1 0 0 0,0 1 0 0 0,0-1 0 0 0,0 0 0 0 0,0-1 0 0 0,1 1 0 0 0,-1-1 0 0 0,1 0 0 0 0,0 0 0 0 0,0 0 0 0 0,1 0 0 0 0,-1-1 0 0 0,0 0 0 0 0,1 0 0 0 0,0-1 0 0 0,-1 1 0 0 0,1-1 0 0 0,0 0 0 0 0,-1-1 0 0 0,1 0 0 0 0,0 0 0 0 0,0 0 0 0 0,-1 0 0 0 0,1-1 0 0 0,0 0 0 0 0,2-1-25 0 0,33-2 39 0 0,0-2-1 0 0,0-3 1 0 0,-1-1 0 0 0,0-1-1 0 0,-1-3 1 0 0,11-5-39 0 0,30-10-33 0 0,11-7 201 0 0,-90 35-106 0 0,-1 1-35 0 0,-43 4 224 0 0,-50 5 84 0 0,91-9-395 0 0,-24-25-1442 0 0,94-96-2831 0 0,-43 93 3156 0 0</inkml:trace>
  <inkml:trace contextRef="#ctx0" brushRef="#br0" timeOffset="105536.905">3978 4918 1768 0 0,'47'-16'3424'0'0,"47"-72"-1703"0"0,-90 82-1681 0 0,-1 0 0 0 0,0 0 0 0 0,0-1 0 0 0,0 1 0 0 0,-1-1 0 0 0,0 0 0 0 0,0 1-1 0 0,-1-1 1 0 0,0 0 0 0 0,0 0 0 0 0,0 0 0 0 0,-1 0 0 0 0,0 0 0 0 0,-1 0 0 0 0,0 0 0 0 0,0 0-1 0 0,0 0 1 0 0,-1 0 0 0 0,1 0 0 0 0,-2 0 0 0 0,1 1 0 0 0,-1-1 0 0 0,0 1 0 0 0,0 0 0 0 0,-1 0 0 0 0,0 0-1 0 0,0 0 1 0 0,0 1 0 0 0,-1-1 0 0 0,0 1 0 0 0,0 0 0 0 0,0 1 0 0 0,-1-1 0 0 0,1 1 0 0 0,-1 0-1 0 0,0 1 1 0 0,0-1 0 0 0,-1 1 0 0 0,1 0 0 0 0,-1 1 0 0 0,1-1 0 0 0,-1 1 0 0 0,0 1 0 0 0,0-1-1 0 0,0 1 1 0 0,0 0 0 0 0,0 1 0 0 0,-6 0-40 0 0,-7 1-257 0 0,1 1-1 0 0,0 0 1 0 0,0 2-1 0 0,0 0 1 0 0,0 2-1 0 0,1 0 1 0 0,0 0 0 0 0,0 2-1 0 0,0 0 1 0 0,1 2-1 0 0,0-1 1 0 0,1 2-1 0 0,0 0 1 0 0,-13 14 257 0 0,4 1-2617 0 0,22-19 1334 0 0</inkml:trace>
  <inkml:trace contextRef="#ctx0" brushRef="#br0" timeOffset="106322.116">4160 4322 1404 0 0,'7'-6'1322'0'0,"-2"14"575"0"0,-4 0-1921 0 0,28 290 2120 0 0,24 119-310 0 0,-49-381-1428 0 0,-2-19 270 0 0,-4-37-477 0 0,-1-36-607 0 0,2 0 0 0 0,2-1 0 0 0,3 1 1 0 0,3 0-1 0 0,8-32 456 0 0,-15 90-10 0 0,1-1 1 0 0,-1 0-1 0 0,1 0 1 0 0,-1 0-1 0 0,0 0 1 0 0,1 1-1 0 0,0-1 1 0 0,-1 0-1 0 0,1 0 1 0 0,0 0-1 0 0,-1 0 1 0 0,1 0-1 0 0,0-1 1 0 0,0 1-1 0 0,0 0 1 0 0,0 0-1 0 0,0 0 1 0 0,0-1-1 0 0,0 1 1 0 0,0 0-1 0 0,0-1 1 0 0,0 1-1 0 0,0-1 1 0 0,1 0-1 0 0,-1 1 1 0 0,0-1 0 0 0,0 0-1 0 0,0 0 1 0 0,1 1-1 0 0,-1-1 1 0 0,0 0-1 0 0,0 0 1 0 0,1 0-1 0 0,-1-1 1 0 0,0 1-1 0 0,0 0 1 0 0,1 0-1 0 0,-1-1 1 0 0,0 1-1 0 0,0 0 1 0 0,0-1-1 0 0,0 0 1 0 0,0 1-1 0 0,0-1 1 0 0,0 1-1 0 0,0-1 1 0 0,0 0-1 0 0,0 0 1 0 0,0 0-1 0 0,0 0 1 0 0,0 1-1 0 0,0-1 1 0 0,-1 0-1 0 0,1 0 1 0 0,0-1-1 0 0,-1 1 1 0 0,1 0-1 0 0,-1 0 1 0 0,1 0-1 0 0,-1 0 1 0 0,1-1 9 0 0,47 87 350 0 0,-45-74-283 0 0,1 0 1 0 0,0 0-1 0 0,1-1 0 0 0,0 0 1 0 0,1 0-1 0 0,0 0 1 0 0,1-1-1 0 0,0 0 1 0 0,0 0-1 0 0,1 0 0 0 0,0-1 1 0 0,0 0-1 0 0,1-1 1 0 0,0 0-1 0 0,0 0 1 0 0,1-1-1 0 0,0 0 1 0 0,0-1-1 0 0,0 0 0 0 0,1-1 1 0 0,0 0-1 0 0,-1 0 1 0 0,2-1-1 0 0,8 1-67 0 0,-13-4 21 0 0,0 0 0 0 0,0 0 0 0 0,0 0-1 0 0,-1-1 1 0 0,1 0 0 0 0,0 0 0 0 0,-1-1-1 0 0,1 0 1 0 0,-1 0 0 0 0,1-1 0 0 0,-1 0 0 0 0,0 0-1 0 0,0 0 1 0 0,0-1 0 0 0,-1 1 0 0 0,1-1 0 0 0,-1-1-1 0 0,0 1 1 0 0,0-1 0 0 0,0 0 0 0 0,-1 0 0 0 0,0 0-1 0 0,0-1 1 0 0,0 0 0 0 0,0 1 0 0 0,-1-1 0 0 0,0-1-1 0 0,0 1 1 0 0,-1 0 0 0 0,0-1 0 0 0,0 1-1 0 0,0-1 1 0 0,-1 1 0 0 0,0-1 0 0 0,0 0 0 0 0,-1 0-1 0 0,0 0 1 0 0,0-4-21 0 0,0 7 12 0 0,1 0-1 0 0,-1 1 1 0 0,0-1-1 0 0,0 0 1 0 0,0 0-1 0 0,-1 1 1 0 0,1-1 0 0 0,-1 0-1 0 0,0 1 1 0 0,0-1-1 0 0,0 0 1 0 0,0 1-1 0 0,-1-1 1 0 0,1 1-1 0 0,-1 0 1 0 0,0-1-1 0 0,0 1 1 0 0,0 0 0 0 0,0 0-1 0 0,-1 0 1 0 0,1 1-1 0 0,-1-1 1 0 0,0 0-1 0 0,0 1 1 0 0,0 0-1 0 0,0 0 1 0 0,0 0-1 0 0,0 0 1 0 0,-1 0-1 0 0,1 1 1 0 0,-1-1 0 0 0,-1 0-12 0 0,4 2 38 0 0,-21 14-43 0 0,18-11 8 0 0,1 0 0 0 0,0 0-1 0 0,0 1 1 0 0,0-1 0 0 0,0 1 0 0 0,1 0 0 0 0,-1 0 0 0 0,1 0 0 0 0,0 0 0 0 0,0 0-1 0 0,0 1 1 0 0,1-1 0 0 0,-1 0 0 0 0,1 1 0 0 0,0-1 0 0 0,1 1 0 0 0,-1 0-1 0 0,1-1 1 0 0,0 1 0 0 0,0-1 0 0 0,0 1 0 0 0,0 0 0 0 0,1-1 0 0 0,0 1-1 0 0,0-1 1 0 0,0 1 0 0 0,1-1 0 0 0,-1 0 0 0 0,1 1 0 0 0,0-1 0 0 0,0 0-1 0 0,1 0 1 0 0,-1 0 0 0 0,1-1 0 0 0,0 1 0 0 0,1 0-3 0 0,40 50-6048 0 0,-44-55 4828 0 0,-1-1 64 0 0</inkml:trace>
  <inkml:trace contextRef="#ctx0" brushRef="#br0" timeOffset="106616.752">4674 4505 1428 0 0,'-6'-45'8891'0'0,"-1"37"-10953"0"0,14 20-3477 0 0,-3-7 4453 0 0</inkml:trace>
  <inkml:trace contextRef="#ctx0" brushRef="#br0" timeOffset="106942.051">4978 4622 1392 0 0,'0'0'120'0'0,"-1"0"1"0"0,1 0-1 0 0,0 0 1 0 0,0 0-1 0 0,-1-1 0 0 0,1 1 1 0 0,0 0-1 0 0,0 0 0 0 0,-1-1 1 0 0,1 1-1 0 0,0 0 0 0 0,0 0 1 0 0,0-1-1 0 0,-1 1 0 0 0,1 0 1 0 0,0 0-1 0 0,0-1 1 0 0,0 1-1 0 0,0 0 0 0 0,0-1 1 0 0,0 1-1 0 0,0 0 0 0 0,0-1 1 0 0,0 1-1 0 0,0 0 0 0 0,0-1 1 0 0,0 1-1 0 0,0 0 0 0 0,0-1 1 0 0,0 1-1 0 0,0 0-120 0 0,-11 12 131 0 0,1 1 1 0 0,0 1-1 0 0,1 0 0 0 0,0 0 0 0 0,1 1 1 0 0,1 0-1 0 0,1 0 0 0 0,0 1 1 0 0,1-1-1 0 0,0 1 0 0 0,1 1 0 0 0,1-1 1 0 0,1 0-1 0 0,0 1 0 0 0,1 0 0 0 0,1-1 1 0 0,1 12-132 0 0,-1-24 8 0 0,0-1 1 0 0,0 0-1 0 0,0 1 1 0 0,1-1-1 0 0,-1 0 0 0 0,1 1 1 0 0,0-1-1 0 0,-1 0 1 0 0,2 0-1 0 0,-1 0 1 0 0,0 0-1 0 0,1 0 1 0 0,-1 0-1 0 0,1 0 1 0 0,0 0-1 0 0,0 0 1 0 0,0-1-1 0 0,0 1 0 0 0,0-1 1 0 0,1 1-1 0 0,-1-1 1 0 0,1 0-1 0 0,0 0 1 0 0,-1 0-1 0 0,1 0 1 0 0,0-1-1 0 0,0 1 1 0 0,0-1-1 0 0,1 0 1 0 0,-1 0-1 0 0,0 0 0 0 0,0 0 1 0 0,0 0-1 0 0,1-1 1 0 0,-1 1-1 0 0,0-1 1 0 0,1 0-1 0 0,-1 0 1 0 0,1 0-1 0 0,-1-1 1 0 0,0 1-1 0 0,1-1 1 0 0,-1 0-1 0 0,0 1 1 0 0,0-2-1 0 0,0 1 0 0 0,0 0 1 0 0,0-1-1 0 0,1 1-8 0 0,14-7-148 0 0,1 0 0 0 0,-1-2 0 0 0,-1 0 0 0 0,1 0 0 0 0,-2-2 0 0 0,0 0 0 0 0,0-1 0 0 0,-1 0-1 0 0,-1-2 1 0 0,0 1 0 0 0,-1-2 0 0 0,0 0 0 0 0,-2 0 0 0 0,0-1 0 0 0,0-1 0 0 0,-2 0 0 0 0,0 0-1 0 0,-1 0 1 0 0,-1-1 0 0 0,-1-1 0 0 0,2-13 148 0 0,4-7-171 0 0</inkml:trace>
  <inkml:trace contextRef="#ctx0" brushRef="#br0" timeOffset="107252.185">5319 4388 4776 0 0,'0'-15'154'0'0,"1"10"-77"0"0,0 0 0 0 0,-1-1 0 0 0,0 1 0 0 0,0 0 0 0 0,0-1 0 0 0,-1 1 1 0 0,0 0-1 0 0,0-1 0 0 0,0 1 0 0 0,0 0 0 0 0,-1 0 0 0 0,0 0 0 0 0,0 0 0 0 0,0 0 1 0 0,-1 1-1 0 0,1-1 0 0 0,-1 1 0 0 0,-2-3-77 0 0,3 7 8 0 0,0 0 0 0 0,0 0 0 0 0,0 1 0 0 0,0-1 0 0 0,0 1 0 0 0,0 0 0 0 0,0-1 0 0 0,0 1 0 0 0,0 0 0 0 0,1 0-1 0 0,-1 0 1 0 0,0 0 0 0 0,1 0 0 0 0,-1 0 0 0 0,1 1 0 0 0,-1-1 0 0 0,1 1 0 0 0,-1-1 0 0 0,1 1 0 0 0,0-1 0 0 0,0 1 0 0 0,0 0 0 0 0,0-1 0 0 0,0 1 0 0 0,0 0 0 0 0,0 0 0 0 0,1 0 0 0 0,-1 0 0 0 0,1 0 0 0 0,-1 0 0 0 0,1 0 0 0 0,0 0 0 0 0,0 0 0 0 0,0 0-8 0 0,-8 32 145 0 0,1 0 0 0 0,2 1 1 0 0,2 0-1 0 0,1 0 1 0 0,2 0-1 0 0,1 7-145 0 0,0 2 132 0 0,36 189 236 0 0,-21-163 429 0 0,14-110-322 0 0,69-179-1384 0 0,-97 218 896 0 0,-1 0 0 0 0,1 0 1 0 0,0 0-1 0 0,-1 1 0 0 0,1-1 0 0 0,0 1 0 0 0,-1-1 1 0 0,1 1-1 0 0,0 0 0 0 0,0-1 0 0 0,-1 1 0 0 0,1 0 1 0 0,0 0-1 0 0,0 0 0 0 0,0 1 0 0 0,-1-1 0 0 0,1 0 1 0 0,0 1-1 0 0,-1-1 0 0 0,1 1 0 0 0,0-1 0 0 0,-1 1 0 0 0,1 0 1 0 0,0 0-1 0 0,-1 0 0 0 0,1 0 0 0 0,-1 0 0 0 0,0 0 1 0 0,1 0-1 0 0,-1 0 0 0 0,0 1 0 0 0,0-1 0 0 0,0 0 1 0 0,1 1-1 0 0,-2-1 0 0 0,1 1 0 0 0,0-1 0 0 0,0 1 1 0 0,0-1-1 0 0,-1 1 0 0 0,1 0 0 0 0,-1 0 0 0 0,1-1 0 0 0,-1 2 13 0 0,12 12-149 0 0,59 78-4238 0 0,-61-80 3231 0 0</inkml:trace>
  <inkml:trace contextRef="#ctx0" brushRef="#br0" timeOffset="103668.08">1575 4760 1024 0 0,'119'-99'4684'0'0,"-143"78"-3132"0"0,9 18-1504 0 0,0 0 1 0 0,0 0-1 0 0,0 2 1 0 0,0-1-1 0 0,0 2 0 0 0,0 0 1 0 0,-1 1-1 0 0,1 1 1 0 0,0 0-1 0 0,0 1 1 0 0,1 1-1 0 0,-1 0 0 0 0,-8 4-48 0 0,3-2 15 0 0,0 1 0 0 0,1 2 0 0 0,0 0 0 0 0,0 1 0 0 0,1 0 1 0 0,0 2-1 0 0,1 0 0 0 0,0 1 0 0 0,1 1 0 0 0,1 0 0 0 0,0 1 0 0 0,1 1 0 0 0,1 0 0 0 0,0 1 0 0 0,1 0 0 0 0,1 1 0 0 0,0 0 0 0 0,2 1 0 0 0,-2 5-15 0 0,8-18 22 0 0,0 0 0 0 0,1 0 0 0 0,0 0 0 0 0,0 0 0 0 0,0 1 0 0 0,1-1 1 0 0,0 1-1 0 0,0-1 0 0 0,1 1 0 0 0,0-1 0 0 0,0 1 0 0 0,0 0 0 0 0,1-1 0 0 0,0 1 1 0 0,0-1-1 0 0,1 0 0 0 0,0 1 0 0 0,0-1 0 0 0,0 0 0 0 0,1 0 0 0 0,0 0 0 0 0,0 0 0 0 0,0 0 1 0 0,1-1-1 0 0,0 0 0 0 0,0 0 0 0 0,0 0 0 0 0,1 0 0 0 0,0 0 0 0 0,0-1 0 0 0,0 0 1 0 0,0 0-1 0 0,0 0 0 0 0,1-1 0 0 0,0 0 0 0 0,0 0 0 0 0,0 0 0 0 0,0-1 0 0 0,0 1 0 0 0,6 0-22 0 0,18-1 19 0 0,0-1 0 0 0,0-1-1 0 0,0-1 1 0 0,0-2 0 0 0,-1-1-1 0 0,1-2 1 0 0,-1 0-1 0 0,0-2 1 0 0,0-1 0 0 0,16-9-19 0 0,-18 10-147 0 0,0-1 1 0 0,-1-1 0 0 0,0-2-1 0 0,0 0 1 0 0,-2-2 0 0 0,0-1-1 0 0,0 0 1 0 0,-1-2 0 0 0,13-13 146 0 0,-35 29-20 0 0,1-1 1 0 0,-1 1-1 0 0,0 0 1 0 0,0-1 0 0 0,0 1-1 0 0,1-1 1 0 0,-1 1-1 0 0,0-1 1 0 0,-1 1-1 0 0,1-1 1 0 0,0 0-1 0 0,0 0 1 0 0,-1 1-1 0 0,1-1 1 0 0,-1 0 0 0 0,0 0-1 0 0,1 0 1 0 0,-1 1-1 0 0,0-1 1 0 0,0 0-1 0 0,0 0 1 0 0,0 0-1 0 0,0 0 1 0 0,-1 0 0 0 0,1 1-1 0 0,-1-1 1 0 0,1 0-1 0 0,-1 0 1 0 0,0 1-1 0 0,1-1 1 0 0,-1 0-1 0 0,0 1 1 0 0,0-1 0 0 0,0 0-1 0 0,0 1 1 0 0,0 0-1 0 0,-1-1 1 0 0,1 1-1 0 0,0 0 1 0 0,-1-1-1 0 0,1 1 1 0 0,-1 0 0 0 0,1 0-1 0 0,-1 0 1 0 0,0 0-1 0 0,1 0 1 0 0,-1 1-1 0 0,0-1 1 0 0,1 1-1 0 0,-1-1 1 0 0,0 1 0 0 0,0-1-1 0 0,0 1 1 0 0,0 0-1 0 0,0 0 20 0 0,-107-21-13 0 0,-111 19 422 0 0,152 16-216 0 0,272-99-193 0 0,-149 60-21 0 0,15-4 2 0 0,-2-4 0 0 0,-1-2 0 0 0,-2-4 0 0 0,38-29 19 0 0,-99 66 33 0 0,0 0 1 0 0,-1-1-1 0 0,1 1 0 0 0,0-1 0 0 0,-1 0 0 0 0,1 0 0 0 0,-1 0 0 0 0,0-1 0 0 0,0 1 1 0 0,0-1-1 0 0,0 1 0 0 0,-1-1 0 0 0,1 0 0 0 0,-1 0 0 0 0,0 0 0 0 0,0 0 0 0 0,-1-1 1 0 0,1 1-1 0 0,-1-1 0 0 0,0 1 0 0 0,0 0 0 0 0,0-1 0 0 0,-1 0 0 0 0,0 1 0 0 0,0-1 1 0 0,0 1-1 0 0,0-1 0 0 0,-1 1 0 0 0,1-1 0 0 0,-1 1 0 0 0,0-1 0 0 0,-1 1 0 0 0,1 0 1 0 0,-1-1-1 0 0,0 1 0 0 0,0 0 0 0 0,0 0 0 0 0,-1 0 0 0 0,1 0 0 0 0,-1 1 0 0 0,0-1 1 0 0,0 1-1 0 0,0-1 0 0 0,0 1 0 0 0,-1 0 0 0 0,1 0 0 0 0,-1 1 0 0 0,0-1 0 0 0,0 1 0 0 0,-3-2-33 0 0,-1 1 41 0 0,-1 1 0 0 0,0-1 0 0 0,1 1 0 0 0,-1 1 0 0 0,0 0 0 0 0,0 0 0 0 0,0 0 0 0 0,0 1 0 0 0,0 1 0 0 0,0 0 0 0 0,0 0 0 0 0,0 0-1 0 0,0 1 1 0 0,0 1 0 0 0,1 0 0 0 0,-1 0 0 0 0,1 0 0 0 0,0 1 0 0 0,0 0 0 0 0,0 1 0 0 0,0 0 0 0 0,1 0 0 0 0,0 0 0 0 0,0 1 0 0 0,0 0-1 0 0,1 1 1 0 0,0-1 0 0 0,0 1 0 0 0,1 0 0 0 0,-1 1 0 0 0,2-1 0 0 0,-1 1 0 0 0,1 0 0 0 0,0 0 0 0 0,1 1 0 0 0,0-1 0 0 0,0 1-1 0 0,1 0 1 0 0,0-1 0 0 0,0 3-41 0 0,-9 41 81 0 0,3-1-1 0 0,2 1 0 0 0,2 0 1 0 0,3 1-1 0 0,2-1 0 0 0,2 0 0 0 0,3 0 1 0 0,1 0-1 0 0,3-1 0 0 0,2 0 1 0 0,4 2-81 0 0,40 130 291 0 0,17 92-1080 0 0,-72-272 656 0 0,-1-1 0 0 0,1 1 0 0 0,-1-1 0 0 0,0 1 0 0 0,1 0 0 0 0,-1-1 0 0 0,0 1 1 0 0,0-1-1 0 0,-1 1 0 0 0,1 0 0 0 0,-1-1 0 0 0,1 1 0 0 0,-1-1 0 0 0,0 1 0 0 0,0-1 0 0 0,0 0 0 0 0,0 1 1 0 0,0-1-1 0 0,-1 0 0 0 0,1 0 0 0 0,0 1 0 0 0,-1-1 0 0 0,0 0 0 0 0,0-1 0 0 0,0 1 0 0 0,1 0 0 0 0,-1 0 1 0 0,-1-1-1 0 0,1 1 0 0 0,0-1 0 0 0,0 0 0 0 0,-1 0 0 0 0,1 0 0 0 0,0 0 0 0 0,-1 0 0 0 0,1 0 1 0 0,-1 0-1 0 0,1-1 0 0 0,-1 1 0 0 0,0-1 0 0 0,1 0 0 0 0,-1 0 0 0 0,1 0 0 0 0,-1 0 0 0 0,0 0 0 0 0,1-1 1 0 0,-1 1-1 0 0,1-1 0 0 0,-3 0 133 0 0,-28-14-1172 0 0,5-2 94 0 0</inkml:trace>
  <inkml:trace contextRef="#ctx0" brushRef="#br0" timeOffset="103949.734">1496 5254 1772 0 0,'-3'1'552'0'0,"1"-1"68"0"0,4 0-48 0 0,1 0-200 0 0,4 0-32 0 0,2-1 52 0 0,17-1-132 0 0,-12 2 60 0 0,12 0-35 0 0,31-16-181 0 0,-15 8 8 0 0,0-1-16 0 0,4 0-473 0 0,4 0-107 0 0,-1 0-860 0 0,-6 2 160 0 0,1-2 44 0 0</inkml:trace>
  <inkml:trace contextRef="#ctx0" brushRef="#br0" timeOffset="118029.819">13559 4472 1412 0 0,'0'0'434'0'0,"0"-3"-18"0"0,-24-66 2696 0 0,36 75-2406 0 0,-9 7-690 0 0,-2 0 0 0 0,1 0 1 0 0,-2 0-1 0 0,0 0 0 0 0,0 0 1 0 0,-1 0-1 0 0,-1 0 0 0 0,0-1 1 0 0,-1 1-1 0 0,0 0 0 0 0,-1-1 1 0 0,0 0-1 0 0,-1 0 0 0 0,-1 0 0 0 0,1 0 1 0 0,-2-1-1 0 0,0 0 0 0 0,0 0 1 0 0,-1-1-1 0 0,-7 7-16 0 0,-62 24-3665 0 0,67-41 2536 0 0</inkml:trace>
  <inkml:trace contextRef="#ctx0" brushRef="#br0" timeOffset="121276.524">16777 3551 860 0 0,'0'0'350'0'0,"0"0"97"0"0,0 0-8 0 0,0 0-47 0 0,0 0-24 0 0,0 0-8 0 0,0 0-1 0 0,-14 12 883 0 0,16-16-1159 0 0,-1 0 0 0 0,1-1-1 0 0,0 1 1 0 0,0 0 0 0 0,1 0 0 0 0,-1 1 0 0 0,1-1-1 0 0,0 0 1 0 0,0 1 0 0 0,0 0 0 0 0,0-1-1 0 0,1 1 1 0 0,-1 1 0 0 0,1-1 0 0 0,0 0 0 0 0,0 1-1 0 0,0 0 1 0 0,0 0 0 0 0,3-1-83 0 0,0-2 37 0 0,0 0 1 0 0,0 0-1 0 0,1 1 1 0 0,0 0-1 0 0,-1 1 0 0 0,1 0 1 0 0,0 0-1 0 0,1 1 1 0 0,-1-1-1 0 0,0 2 0 0 0,1-1 1 0 0,-1 1-1 0 0,1 1 1 0 0,-1 0-1 0 0,1 0 1 0 0,-1 0-1 0 0,1 1 0 0 0,-1 0 1 0 0,1 1-1 0 0,-1 0 1 0 0,0 0-1 0 0,0 1 0 0 0,0 0 1 0 0,0 1-1 0 0,0-1 1 0 0,0 1-1 0 0,-1 1 1 0 0,0 0-1 0 0,0 0 0 0 0,0 0 1 0 0,-1 1-1 0 0,0-1 1 0 0,0 2-1 0 0,0-1 0 0 0,-1 1 1 0 0,0 0-1 0 0,0 0 1 0 0,0 0-1 0 0,-1 0 1 0 0,0 1-1 0 0,-1 0 0 0 0,3 7-37 0 0,-5 3 21 0 0,0-1-1 0 0,-1 0 0 0 0,-1 1 0 0 0,-1-1 0 0 0,0 0 0 0 0,-1 0 1 0 0,-1 0-1 0 0,-1 0 0 0 0,0-1 0 0 0,-1 1 0 0 0,-1-1 0 0 0,0-1 1 0 0,-1 1-1 0 0,-1-1 0 0 0,0-1 0 0 0,-1 1 0 0 0,-1-2 0 0 0,0 1 1 0 0,-1-2-1 0 0,0 1 0 0 0,-1-2 0 0 0,-1 0 0 0 0,1 0 0 0 0,-2-1-20 0 0,1 6 292 0 0,42-27-153 0 0,4-3-95 0 0,-19 9-40 0 0,0 0 1 0 0,0 1-1 0 0,0 0 0 0 0,1 1 0 0 0,-1 0 0 0 0,1 1 1 0 0,-1 1-1 0 0,1 0 0 0 0,0 1 0 0 0,0 0 1 0 0,0 1-1 0 0,-1 1 0 0 0,1 0 0 0 0,-1 1 0 0 0,1 0 1 0 0,-1 1-1 0 0,0 1 0 0 0,0 0 0 0 0,-1 0 1 0 0,1 2-1 0 0,-1-1 0 0 0,-1 2 0 0 0,1-1 0 0 0,-1 2 1 0 0,0-1-1 0 0,-1 2 0 0 0,8 8-4 0 0,-16-15-9 0 0,0 0 0 0 0,-1 0 0 0 0,1 0 0 0 0,-1 0 0 0 0,0 1 0 0 0,0-1 0 0 0,0 0 0 0 0,0 1 0 0 0,-1-1-1 0 0,1 1 1 0 0,-1-1 0 0 0,0 1 0 0 0,0-1 0 0 0,0 1 0 0 0,0-1 0 0 0,-1 0 0 0 0,1 1 0 0 0,-1-1 0 0 0,0 1 0 0 0,0-1 0 0 0,0 0 0 0 0,-1 1-1 0 0,1-1 1 0 0,-1 0 0 0 0,0 0 0 0 0,1 0 0 0 0,-1 0 0 0 0,-1-1 0 0 0,1 1 0 0 0,0 0 0 0 0,-1-1 0 0 0,1 0 0 0 0,-1 1 0 0 0,0-1 0 0 0,0 0 0 0 0,-1 0 9 0 0,-118 56-841 0 0,118-57 761 0 0,-12 4-355 0 0,0-1 1 0 0,0-1 0 0 0,0 0-1 0 0,-1-1 1 0 0,1-1 0 0 0,-1 0 0 0 0,1-2-1 0 0,0 0 1 0 0,-1 0 0 0 0,-5-3 434 0 0,-36-13-1192 0 0</inkml:trace>
  <inkml:trace contextRef="#ctx0" brushRef="#br0" timeOffset="121958.838">18283 3460 1660 0 0,'-10'121'2582'0'0,"0"-80"-1853"0"0,-2 0 0 0 0,-2-2 0 0 0,-2 1 0 0 0,-1-2 0 0 0,-2 0 1 0 0,-2-2-1 0 0,-16 23-729 0 0,26-46 864 0 0,13-25-220 0 0,3-6-820 0 0,0 2 59 0 0,0 0 0 0 0,-1 0-1 0 0,-1-1 1 0 0,0 1 0 0 0,-1-1 0 0 0,-1 0-1 0 0,-1 0 1 0 0,0 0 0 0 0,-1 1-1 0 0,-1-1 1 0 0,-1 0 0 0 0,0 1 0 0 0,-1-1-1 0 0,-1 1 1 0 0,0 0 0 0 0,-1 1-1 0 0,-1-1 1 0 0,-1 1 0 0 0,0 0 0 0 0,-1 1-1 0 0,0 0 1 0 0,-1 0 0 0 0,-10-10 117 0 0,15 20 9 0 0,-1 0 1 0 0,1-1-1 0 0,-1 2 0 0 0,0-1 1 0 0,0 1-1 0 0,0 0 0 0 0,-1 0 1 0 0,1 0-1 0 0,-1 1 1 0 0,1 0-1 0 0,-1 1 0 0 0,0-1 1 0 0,0 1-1 0 0,0 0 1 0 0,0 1-1 0 0,1 0 0 0 0,-1 0 1 0 0,0 0-1 0 0,0 1 1 0 0,0 0-1 0 0,0 1 0 0 0,0-1 1 0 0,1 1-1 0 0,-1 0 1 0 0,1 1-1 0 0,-1 0 0 0 0,1 0 1 0 0,0 0-1 0 0,0 1 0 0 0,0 0 1 0 0,1 0-1 0 0,-1 0 1 0 0,1 1-1 0 0,0-1 0 0 0,0 1 1 0 0,1 1-1 0 0,-1-1 1 0 0,1 1-1 0 0,1-1 0 0 0,-1 1 1 0 0,1 0-1 0 0,0 1 1 0 0,0-1-1 0 0,0 0 0 0 0,1 1 1 0 0,0 0-1 0 0,-1 4-9 0 0,6-2 22 0 0,0 1 0 0 0,0-1 0 0 0,1 0 1 0 0,0 0-1 0 0,0 0 0 0 0,1-1 0 0 0,1 0 0 0 0,-1 0 0 0 0,1 0 0 0 0,0 0 0 0 0,1-1 0 0 0,0 0 1 0 0,0-1-1 0 0,0 1 0 0 0,1-1 0 0 0,0-1 0 0 0,0 1 0 0 0,1-1 0 0 0,-1-1 0 0 0,1 0 0 0 0,0 0 1 0 0,0-1-1 0 0,1 0 0 0 0,4 1-22 0 0,191 53-871 0 0,4-24-3563 0 0,-166-29 3338 0 0</inkml:trace>
  <inkml:trace contextRef="#ctx0" brushRef="#br0" timeOffset="122271.383">18962 3427 2808 0 0,'3'19'2630'0'0,"56"360"635"0"0,-58-376-3244 0 0,7 69-244 0 0,-43-51-3110 0 0,-3-26 1149 0 0,4-10 1044 0 0</inkml:trace>
  <inkml:trace contextRef="#ctx0" brushRef="#br0" timeOffset="122582.491">18978 3289 1576 0 0,'-44'73'3293'0'0,"-2"-5"-2018"0"0,-3-2 1 0 0,-2-3-1 0 0,-3-2 0 0 0,-30 23-1275 0 0,9 2 1684 0 0,74-85-1532 0 0,22 5 146 0 0,175-43-59 0 0,-67 10-1165 0 0,175-44-7825 0 0,-272 61 7569 0 0</inkml:trace>
  <inkml:trace contextRef="#ctx0" brushRef="#br0" timeOffset="118713.783">14504 3683 1540 0 0,'6'-6'1053'0'0,"-6"6"-968"0"0,0 1 0 0 0,1 0-1 0 0,-1-1 1 0 0,0 1 0 0 0,0-1-1 0 0,1 1 1 0 0,-1 0 0 0 0,0-1 0 0 0,1 1-1 0 0,-1-1 1 0 0,1 1 0 0 0,-1-1-1 0 0,1 1 1 0 0,-1-1 0 0 0,1 1-1 0 0,-1-1 1 0 0,1 0 0 0 0,-1 1-1 0 0,1-1 1 0 0,-1 0 0 0 0,1 1-1 0 0,0-1 1 0 0,-1 0 0 0 0,1 0-1 0 0,0 1 1 0 0,-1-1 0 0 0,1 0-1 0 0,0 0 1 0 0,-1 0 0 0 0,1 0-1 0 0,0 0 1 0 0,-1 0 0 0 0,1 0-1 0 0,0 0 1 0 0,-1 0 0 0 0,1 0-1 0 0,0-1 1 0 0,-1 1 0 0 0,1 0 0 0 0,-1 0-1 0 0,1-1 1 0 0,0 1 0 0 0,-1 0-1 0 0,1-1 1 0 0,-1 1 0 0 0,1 0-1 0 0,-1-1 1 0 0,1 1 0 0 0,-1-1-1 0 0,1 1 1 0 0,-1-1 0 0 0,1 1-1 0 0,-1-1 1 0 0,0 0 0 0 0,1 1-1 0 0,-1-1 1 0 0,0 1 0 0 0,1-1-1 0 0,-1 0 1 0 0,0 0-85 0 0,21 266 967 0 0,78 32-375 0 0,-94-284-469 0 0,-5-13-296 0 0,-1 0 0 0 0,1 0 0 0 0,0 0 0 0 0,-1 0 1 0 0,1 0-1 0 0,0 0 0 0 0,-1 0 0 0 0,1 0 0 0 0,0 0 0 0 0,-1 0 0 0 0,1 0 0 0 0,0 1 0 0 0,-1-1 0 0 0,1 0 0 0 0,0 0 0 0 0,0 0 0 0 0,-1 0 0 0 0,1 0 1 0 0,0 1-1 0 0,-1-1 0 0 0,1 0 0 0 0,0 0 0 0 0,0 1 0 0 0,0-1 0 0 0,-1 0 0 0 0,1 0 0 0 0,0 1 0 0 0,0-1 0 0 0,0 0 0 0 0,0 0 0 0 0,-1 1 0 0 0,1-1 1 0 0,0 0-1 0 0,0 1 0 0 0,0-1 0 0 0,0 0 0 0 0,0 1 0 0 0,0-1 173 0 0,-12-13-1245 0 0</inkml:trace>
  <inkml:trace contextRef="#ctx0" brushRef="#br0" timeOffset="119276.343">14492 3730 1332 0 0,'3'-12'189'0'0,"1"1"-1"0"0,0-1 1 0 0,0 1 0 0 0,1 0-1 0 0,0 0 1 0 0,1 1-1 0 0,0-1 1 0 0,1 1 0 0 0,0 1-1 0 0,1-1 1 0 0,0 1-1 0 0,0 1 1 0 0,1-1 0 0 0,0 2-1 0 0,0-1 1 0 0,2 0-189 0 0,-7 8 25 0 0,-1-1 1 0 0,0 1-1 0 0,1 0 1 0 0,-1 0 0 0 0,0 0-1 0 0,1 1 1 0 0,-1-1-1 0 0,0 1 1 0 0,1-1 0 0 0,-1 1-1 0 0,0 0 1 0 0,0 1-1 0 0,0-1 1 0 0,1 0-1 0 0,-2 1 1 0 0,1 0 0 0 0,0 0-1 0 0,0 0 1 0 0,0 0-1 0 0,-1 0 1 0 0,1 0 0 0 0,-1 1-1 0 0,0-1 1 0 0,0 1-1 0 0,0 0 1 0 0,0-1-1 0 0,1 2-25 0 0,5 9 74 0 0,0 1-1 0 0,0 1 1 0 0,-1-1-1 0 0,-1 1 1 0 0,0 0-1 0 0,-1 0 1 0 0,-1 1-1 0 0,0-1 1 0 0,-1 1-1 0 0,-1 0 0 0 0,0 0 1 0 0,-2 0-1 0 0,1 0 1 0 0,-2 0-1 0 0,-2 16-73 0 0,3-2 340 0 0,38-16-184 0 0,19-13 66 0 0,149 19 139 0 0,-199-19-344 0 0,-1 1-1 0 0,1 0 1 0 0,-1 1 0 0 0,1-1-1 0 0,-1 1 1 0 0,0 0 0 0 0,0 1-1 0 0,-1 0 1 0 0,1 0 0 0 0,-1 0-1 0 0,0 0 1 0 0,0 1 0 0 0,0 0 0 0 0,0 0-1 0 0,-1 0 1 0 0,0 1 0 0 0,0-1-1 0 0,0 1 1 0 0,-1 0 0 0 0,0 0-1 0 0,0 0 1 0 0,0 1 0 0 0,-1-1-1 0 0,0 1 1 0 0,0-1 0 0 0,-1 1-1 0 0,0 2-16 0 0,-3 1 11 0 0,-1 0 0 0 0,0-1-1 0 0,-1 1 1 0 0,0-1-1 0 0,0 0 1 0 0,-1 0 0 0 0,0 0-1 0 0,-1 0 1 0 0,0-1 0 0 0,0 0-1 0 0,-1 0 1 0 0,1-1-1 0 0,-2 0 1 0 0,1 0 0 0 0,-1-1-1 0 0,0 0 1 0 0,-1 0-1 0 0,1-1 1 0 0,-1 0 0 0 0,0 0-1 0 0,-1-1 1 0 0,1 0 0 0 0,-1-1-1 0 0,0 0 1 0 0,1 0-1 0 0,-7 0-10 0 0,4 3-93 0 0,0-1 0 0 0,0 0 0 0 0,0-1 0 0 0,-1 0 0 0 0,0-1 0 0 0,1-1-1 0 0,-1 0 1 0 0,0 0 0 0 0,0-2 0 0 0,0 1 0 0 0,0-1 0 0 0,0-1 0 0 0,0-1-1 0 0,0 0 1 0 0,0 0 0 0 0,0-1 0 0 0,1-1 0 0 0,-1 0 0 0 0,1-1 0 0 0,-12-6 93 0 0,22 9-115 0 0,0 1 0 0 0,0-1 0 0 0,0 0 0 0 0,0 0 0 0 0,1-1 0 0 0,-1 1 0 0 0,1 0 0 0 0,-1 0 0 0 0,1-1 0 0 0,0 1 0 0 0,0-1 0 0 0,0 1 0 0 0,0-1 0 0 0,0 0 0 0 0,0 1 0 0 0,1-1 1 0 0,-1 0-1 0 0,1 1 0 0 0,0-1 0 0 0,0 0 0 0 0,0 0 0 0 0,0 1 0 0 0,0-1 0 0 0,1 0 0 0 0,0-1 115 0 0,12-36-1195 0 0</inkml:trace>
  <inkml:trace contextRef="#ctx0" brushRef="#br0" timeOffset="119799.905">15454 3949 968 0 0,'23'-1'1822'0'0,"-22"2"-692"0"0,-43 11-51 0 0,4 3-765 0 0,2 2 0 0 0,0 1 0 0 0,1 2 0 0 0,1 1-1 0 0,1 2 1 0 0,1 1 0 0 0,2 1 0 0 0,-11 12-314 0 0,40-36 23 0 0,-1 0-1 0 0,0 0 1 0 0,0 1-1 0 0,0-1 1 0 0,1 0-1 0 0,-1 1 1 0 0,0 0-1 0 0,1-1 1 0 0,-1 1-1 0 0,1 0 1 0 0,0 0-1 0 0,0 0 1 0 0,0 0-1 0 0,0 0 1 0 0,0 0-1 0 0,0 0 1 0 0,0 0-1 0 0,1 0 1 0 0,-1 0-1 0 0,1 0 1 0 0,-1 1-1 0 0,1-1 1 0 0,0 0-1 0 0,0 0 1 0 0,0 0-1 0 0,0 1 1 0 0,0-1-1 0 0,1 0 1 0 0,-1 0-1 0 0,1 1 1 0 0,-1-1-1 0 0,1 0 1 0 0,0 0-1 0 0,0 0 1 0 0,0 0-1 0 0,0 0 1 0 0,0 0-1 0 0,0 0 1 0 0,0-1-1 0 0,1 1 1 0 0,-1 0-1 0 0,1-1 1 0 0,-1 1 0 0 0,1 0-1 0 0,0-1 1 0 0,0 0-1 0 0,0 0 1 0 0,-1 1-1 0 0,1-1 1 0 0,0 0-1 0 0,0 0 1 0 0,1-1-1 0 0,-1 1 1 0 0,0 0-1 0 0,1 0-22 0 0,15 1 87 0 0,1 0 0 0 0,-1-2 0 0 0,0 0 0 0 0,0 0 0 0 0,0-2 0 0 0,0 0 0 0 0,0-1 0 0 0,15-5-87 0 0,-26 6 11 0 0,33-5 49 0 0,-1-1 1 0 0,0-3 0 0 0,-1-1-1 0 0,0-1 1 0 0,-1-3-1 0 0,23-12-60 0 0,-59 27-9 0 0,1 1 0 0 0,-1-1 0 0 0,0 1 0 0 0,0-1 0 0 0,1 0 0 0 0,-1 1-1 0 0,0-1 1 0 0,0 0 0 0 0,0 0 0 0 0,0 0 0 0 0,0 0 0 0 0,0 0 0 0 0,0 0 0 0 0,0 0 0 0 0,0 0-1 0 0,0 0 1 0 0,0 0 0 0 0,-1-1 0 0 0,1 1 0 0 0,-1 0 0 0 0,1-1 0 0 0,-1 1 0 0 0,1 0 0 0 0,-1-1-1 0 0,0 1 1 0 0,1 0 0 0 0,-1-1 0 0 0,0 1 0 0 0,0-1 0 0 0,0 1 0 0 0,0-1 0 0 0,0 1 0 0 0,0 0-1 0 0,-1-1 1 0 0,1 1 0 0 0,0 0 0 0 0,-1-1 0 0 0,1 1 0 0 0,-1 0 0 0 0,0-1 0 0 0,1 1-1 0 0,-1 0 1 0 0,0 0 0 0 0,0 0 0 0 0,0-1 0 0 0,1 1 0 0 0,-1 0 0 0 0,0 0 0 0 0,-1 0 0 0 0,1 1-1 0 0,0-1 1 0 0,0 0 0 0 0,0 0 0 0 0,0 1 0 0 0,-1-1 0 0 0,1 0 0 0 0,-1 0 9 0 0,-83-38-424 0 0,79 37 382 0 0,-136-42-963 0 0,141 43 934 0 0,0 0-1 0 0,0 0 1 0 0,1 0 0 0 0,-1 0 0 0 0,0 0-1 0 0,1 0 1 0 0,-1-1 0 0 0,1 1 0 0 0,-1 0-1 0 0,1 0 1 0 0,0 0 0 0 0,-1-1-1 0 0,1 1 1 0 0,0 0 0 0 0,0 0 0 0 0,0-1-1 0 0,0 1 1 0 0,0 0 0 0 0,0 0 0 0 0,0-1-1 0 0,1 1 1 0 0,-1 0 0 0 0,0 0-1 0 0,1-1 1 0 0,-1 1 0 0 0,1 0 0 0 0,-1 0-1 0 0,1 0 1 0 0,-1 0 0 0 0,1 0 0 0 0,0 0-1 0 0,0 0 1 0 0,0 0 0 0 0,-1 0-1 0 0,1 0 1 0 0,0 0 0 0 0,0 0 0 0 0,0 0-1 0 0,0 1 1 0 0,0-1 0 0 0,1 0-1 0 0,-1 1 1 0 0,0-1 0 0 0,0 1 0 0 0,0-1-1 0 0,0 1 1 0 0,1 0 0 0 0,-1-1 0 0 0,0 1-1 0 0,1 0 1 0 0,-1 0 0 0 0,0 0 71 0 0,18-11-730 0 0</inkml:trace>
  <inkml:trace contextRef="#ctx0" brushRef="#br0" timeOffset="120064.421">15771 3850 1260 0 0,'140'-20'4349'0'0,"-139"20"-4051"0"0,-1 0-3 0 0,6 14 372 0 0,-7-2-531 0 0,-1 0 1 0 0,0 0-1 0 0,-1 0 1 0 0,0 0 0 0 0,-1 0-1 0 0,0-1 1 0 0,0 1-1 0 0,-2-1 1 0 0,1 0 0 0 0,-1-1-1 0 0,-1 1 1 0 0,0-1-137 0 0,-3 7 179 0 0,-104 222 878 0 0,79-200-2621 0 0,1-28-3159 0 0,22-11 3622 0 0</inkml:trace>
  <inkml:trace contextRef="#ctx0" brushRef="#br0" timeOffset="120234.012">15652 3935 2768 0 0,'30'-7'4739'0'0,"27"35"-3951"0"0,-41-18-262 0 0,96 51 330 0 0,22 11-2691 0 0,6-17-3301 0 0,-105-46 3830 0 0</inkml:trace>
  <inkml:trace contextRef="#ctx0" brushRef="#br0" timeOffset="66065.656">19872 809 1204 0 0,'0'0'411'0'0,"0"0"5"0"0,0 0-27 0 0,0 0 15 0 0,0 0-34 0 0,0 0-24 0 0,0 0 20 0 0,0 0-37 0 0,-3-3 59 0 0,-2-5-292 0 0,1-1-1 0 0,0 0 1 0 0,1 0-1 0 0,0 0 1 0 0,0 0-1 0 0,0-1 1 0 0,2 1 0 0 0,-1-1-1 0 0,1 1 1 0 0,0-1-1 0 0,1 0 1 0 0,0 0-1 0 0,1 1 1 0 0,0-1 0 0 0,0 1-1 0 0,1-1 1 0 0,1 1-1 0 0,-1-1 1 0 0,1 1-1 0 0,1 0 1 0 0,0 0 0 0 0,0 0-1 0 0,1 1 1 0 0,1-3-96 0 0,-1 3 32 0 0,-1 0 1 0 0,1 1 0 0 0,0-1 0 0 0,1 1 0 0 0,-1 0 0 0 0,1 1-1 0 0,1-1 1 0 0,-1 1 0 0 0,1 0 0 0 0,0 1 0 0 0,1 0 0 0 0,-1 0 0 0 0,1 0-1 0 0,0 1 1 0 0,0 0 0 0 0,0 1 0 0 0,1 0 0 0 0,-1 0 0 0 0,1 1-1 0 0,2 0-32 0 0,-5 4 10 0 0,0 0-1 0 0,-1 1 0 0 0,1-1 0 0 0,0 2 0 0 0,-1-1 1 0 0,0 0-1 0 0,0 1 0 0 0,0 0 0 0 0,0 0 0 0 0,0 1 0 0 0,-1 0 1 0 0,0-1-1 0 0,0 1 0 0 0,0 0 0 0 0,-1 1 0 0 0,1-1 1 0 0,-1 1-1 0 0,-1 0 0 0 0,1-1 0 0 0,-1 1 0 0 0,0 0 1 0 0,0 0-1 0 0,-1 1 0 0 0,1-1 0 0 0,-1 0 0 0 0,-1 1 1 0 0,1-1-1 0 0,-1 2-9 0 0,5 23 14 0 0,0-1 0 0 0,-2 0 1 0 0,-1 1-1 0 0,-2 0 0 0 0,-1 0 0 0 0,-1-1 1 0 0,-2 1-1 0 0,-1-1 0 0 0,-1 0 1 0 0,-1 0-1 0 0,-2-1 0 0 0,-1 0 0 0 0,-2 0 1 0 0,0-1-1 0 0,-2-1 0 0 0,-1 0 1 0 0,-1-1-1 0 0,-2 0 0 0 0,0-2 0 0 0,-1 0 1 0 0,-10 8-15 0 0,23-27 24 0 0,0 1 0 0 0,-1-1 1 0 0,0-1-1 0 0,1 1 0 0 0,-2-1 1 0 0,1 0-1 0 0,0-1 0 0 0,-1 0 1 0 0,1 0-1 0 0,-1-1 0 0 0,0 1 1 0 0,0-2-1 0 0,0 1 0 0 0,-4-1-24 0 0,8-1 5 0 0,1 0-1 0 0,0 0 1 0 0,0 0-1 0 0,0-1 1 0 0,-1 1-1 0 0,1-1 0 0 0,0 0 1 0 0,0 0-1 0 0,0 0 1 0 0,0 0-1 0 0,0-1 1 0 0,0 1-1 0 0,1-1 0 0 0,-1 0 1 0 0,0 1-1 0 0,1-1 1 0 0,-1 0-1 0 0,1-1 1 0 0,0 1-1 0 0,0 0 0 0 0,0-1 1 0 0,0 1-1 0 0,0-1 1 0 0,0 0-1 0 0,1 0 1 0 0,-1 1-1 0 0,1-1 1 0 0,0 0-1 0 0,0 0 0 0 0,0 0 1 0 0,0-1-1 0 0,0 1 1 0 0,1 0-1 0 0,-1 0 1 0 0,1 0-1 0 0,0 0 0 0 0,0-3-4 0 0,-6-85 58 0 0,8 88-61 0 0,-1 0-1 0 0,1 1 1 0 0,0-1 0 0 0,1 0-1 0 0,-1 1 1 0 0,0-1 0 0 0,1 1 0 0 0,-1 0-1 0 0,1 0 1 0 0,0 0 0 0 0,0 0-1 0 0,0 0 1 0 0,0 1 0 0 0,0-1 0 0 0,0 1-1 0 0,0 0 1 0 0,0 0 0 0 0,0 0-1 0 0,1 0 1 0 0,-1 1 0 0 0,0-1 0 0 0,1 1-1 0 0,-1 0 1 0 0,0 0 0 0 0,1 0 0 0 0,-1 0-1 0 0,1 0 1 0 0,-1 1 0 0 0,0 0-1 0 0,0 0 1 0 0,1 0 0 0 0,-1 0 0 0 0,0 0-1 0 0,0 0 1 0 0,0 1 0 0 0,0 0-1 0 0,1 0 4 0 0,123 56-402 0 0,-96-41-428 0 0,2-2 1 0 0,0-1-1 0 0,0-1 0 0 0,1-2 1 0 0,1-2-1 0 0,7 1 830 0 0,-8-6-1471 0 0</inkml:trace>
  <inkml:trace contextRef="#ctx0" brushRef="#br0" timeOffset="66451.796">20469 701 1112 0 0,'-9'14'275'0'0,"1"1"1"0"0,0 1-1 0 0,1-1 0 0 0,1 1 0 0 0,0 0 1 0 0,1 0-1 0 0,1 1 0 0 0,1 0 0 0 0,0 0 0 0 0,1-1 1 0 0,0 14-276 0 0,3-23 80 0 0,-1-1 0 0 0,1 0 0 0 0,0 0 0 0 0,0 0 0 0 0,0 0 0 0 0,1 0 1 0 0,0 0-1 0 0,0 0 0 0 0,1-1 0 0 0,-1 1 0 0 0,1-1 0 0 0,1 1 0 0 0,-1-1 1 0 0,1 0-1 0 0,0 0 0 0 0,0-1 0 0 0,0 1 0 0 0,0-1 0 0 0,1 0 0 0 0,0 0 0 0 0,0 0 1 0 0,0-1-1 0 0,0 0 0 0 0,1 0 0 0 0,-1 0 0 0 0,1 0 0 0 0,0-1 0 0 0,0 0 1 0 0,-1 0-1 0 0,1-1 0 0 0,1 0 0 0 0,2 1-80 0 0,8 1 82 0 0,-1-1 1 0 0,1 0-1 0 0,0-1 1 0 0,0-1-1 0 0,0-1 1 0 0,-1 0-1 0 0,1-1 1 0 0,0-1-1 0 0,-1-1 1 0 0,1 0-1 0 0,6-4-82 0 0,-16 6-14 0 0,0 0-1 0 0,-1 0 1 0 0,1-1 0 0 0,-1 0-1 0 0,0-1 1 0 0,0 0-1 0 0,0 1 1 0 0,0-2-1 0 0,0 1 1 0 0,-1-1 0 0 0,0 0-1 0 0,0 0 1 0 0,0 0-1 0 0,-1-1 1 0 0,0 1-1 0 0,0-1 1 0 0,0 0-1 0 0,-1-1 1 0 0,1 1 0 0 0,-2 0-1 0 0,1-1 1 0 0,-1 0-1 0 0,0 0 1 0 0,0 0-1 0 0,-1 0 1 0 0,1 0 0 0 0,-2 0-1 0 0,1 0 1 0 0,-1 0-1 0 0,0 0 1 0 0,-1 0-1 0 0,0-6 15 0 0,-7-2-111 0 0,0 0 0 0 0,-1 1 0 0 0,-1 0-1 0 0,0 1 1 0 0,-1 0 0 0 0,0 1 0 0 0,-1 0-1 0 0,0 0 1 0 0,-1 1 0 0 0,-1 1 0 0 0,1 0-1 0 0,-2 1 1 0 0,1 1 0 0 0,-1 0 0 0 0,0 0-1 0 0,-1 2 1 0 0,0 0 0 0 0,0 1 0 0 0,-1 0 111 0 0,-10-6-887 0 0,16 6-290 0 0</inkml:trace>
  <inkml:trace contextRef="#ctx0" brushRef="#br0" timeOffset="66826.744">21082 722 1556 0 0,'-17'20'318'0'0,"0"0"-1"0"0,2 1 1 0 0,1 1 0 0 0,0 1-1 0 0,2 0 1 0 0,1 0 0 0 0,0 1 0 0 0,2 0-1 0 0,1 1 1 0 0,1 0 0 0 0,1 1-1 0 0,1-1 1 0 0,-1 24-318 0 0,8-43 52 0 0,1 0 0 0 0,-1 0 0 0 0,1 0 0 0 0,1 0 1 0 0,-1-1-1 0 0,1 0 0 0 0,0 0 0 0 0,0 0 0 0 0,1 0 0 0 0,-1-1 0 0 0,1 1 1 0 0,0-1-1 0 0,0 0 0 0 0,1-1 0 0 0,-1 1 0 0 0,1-1 0 0 0,0 0 0 0 0,-1 0 0 0 0,1-1 1 0 0,1 0-1 0 0,-1 0 0 0 0,0 0 0 0 0,0-1 0 0 0,1 0 0 0 0,-1 0 0 0 0,1-1 1 0 0,-1 0-1 0 0,1 0 0 0 0,-1 0 0 0 0,0-1 0 0 0,1 0 0 0 0,-1 0 0 0 0,1 0 1 0 0,-1-1-1 0 0,0 0-52 0 0,8 0-3 0 0,0-1 0 0 0,0 0 1 0 0,-1-1-1 0 0,1 0 0 0 0,-1-1 0 0 0,0-1 1 0 0,0 0-1 0 0,-1-1 0 0 0,0 0 1 0 0,0-1-1 0 0,-1 0 0 0 0,0-1 0 0 0,0 0 1 0 0,-1-1-1 0 0,0 0 0 0 0,0 0 1 0 0,-2-1-1 0 0,1-1 0 0 0,-1 1 0 0 0,-1-1 1 0 0,0-1-1 0 0,-1 1 0 0 0,0-1 1 0 0,-1 0-1 0 0,0-1 0 0 0,-1 1 0 0 0,-1-1 1 0 0,2-7 2 0 0,-7 11-86 0 0,0 0 1 0 0,0 0 0 0 0,-1 1 0 0 0,0-1 0 0 0,0 0 0 0 0,-1 1-1 0 0,-1 0 1 0 0,1 0 0 0 0,-2 0 0 0 0,1 1 0 0 0,-1-1-1 0 0,0 1 1 0 0,-1 0 0 0 0,0 1 0 0 0,0 0 0 0 0,0 0 0 0 0,-1 1-1 0 0,0-1 1 0 0,-1 2 0 0 0,1-1 0 0 0,-1 1 0 0 0,0 1-1 0 0,0-1 1 0 0,-1 1 0 0 0,-2 0 85 0 0,-30-20-1441 0 0,30 16 345 0 0</inkml:trace>
  <inkml:trace contextRef="#ctx0" brushRef="#br0" timeOffset="67201.178">21643 794 1996 0 0,'-5'7'157'0'0,"-1"1"1"0"0,2-1-1 0 0,-1 1 0 0 0,1 0 0 0 0,0 1 1 0 0,0-1-1 0 0,1 1 0 0 0,0-1 0 0 0,1 1 0 0 0,0 0 1 0 0,0 0-1 0 0,1 0 0 0 0,0 0 0 0 0,1 0 1 0 0,0 0-1 0 0,0 1 0 0 0,1-1 0 0 0,0 0 1 0 0,1 0-1 0 0,0 0 0 0 0,0 0 0 0 0,1-1 0 0 0,0 1 1 0 0,0-1-1 0 0,1 1 0 0 0,0-1 0 0 0,1 0 1 0 0,4 6-158 0 0,1-11 89 0 0,0 0 0 0 0,0 0 1 0 0,0-1-1 0 0,0-1 0 0 0,0 0 0 0 0,0 0 1 0 0,0-1-1 0 0,0 0 0 0 0,1-1 1 0 0,-1 0-1 0 0,0-1 0 0 0,0 0 1 0 0,0 0-1 0 0,-1-1 0 0 0,1-1 0 0 0,0 1 1 0 0,-1-1-1 0 0,0-1 0 0 0,7-4-89 0 0,-7 5 12 0 0,0-1-1 0 0,-1 0 1 0 0,1 0-1 0 0,-1-1 1 0 0,0 1-1 0 0,-1-2 0 0 0,0 1 1 0 0,0-1-1 0 0,0 0 1 0 0,-1-1-1 0 0,0 0 0 0 0,0 0 1 0 0,-1 0-1 0 0,0 0 1 0 0,0-1-1 0 0,-1 0 1 0 0,0 0-1 0 0,-1 0 0 0 0,0 0 1 0 0,0-1-1 0 0,-1 1 1 0 0,0-1-1 0 0,-1 0 1 0 0,0 1-1 0 0,0-1 0 0 0,-1 0 1 0 0,0 0-1 0 0,-1 0 1 0 0,0 1-1 0 0,-1-1 0 0 0,0 0 1 0 0,-1 1-1 0 0,0 0 1 0 0,0-1-1 0 0,0 1 1 0 0,-2 0-1 0 0,1 1 0 0 0,-1-1 1 0 0,0 1-1 0 0,-1 0 1 0 0,0 0-1 0 0,0 0 1 0 0,0 1-1 0 0,-1 0 0 0 0,0 0 1 0 0,-5-2-12 0 0,4 4-413 0 0,0 1 1 0 0,-1 0-1 0 0,1 0 1 0 0,-1 1-1 0 0,0 0 0 0 0,0 1 1 0 0,0 0-1 0 0,0 0 1 0 0,0 1-1 0 0,-1 0 1 0 0,1 0-1 0 0,0 1 1 0 0,-5 1 412 0 0,-5-1-1138 0 0</inkml:trace>
  <inkml:trace contextRef="#ctx0" brushRef="#br0" timeOffset="70259.864">22931 563 1612 0 0,'-10'0'90'0'0,"0"1"0"0"0,-1 1 0 0 0,1-1 0 0 0,0 2 1 0 0,0-1-1 0 0,0 1 0 0 0,0 1 0 0 0,1 0 0 0 0,-1 0 0 0 0,1 1 0 0 0,0 0 0 0 0,1 1 0 0 0,-1 0 0 0 0,1 0 0 0 0,0 1 1 0 0,0 0-1 0 0,-4 5-90 0 0,-1 1 163 0 0,1 0 1 0 0,0 1 0 0 0,0 1-1 0 0,2 0 1 0 0,0 1-1 0 0,0 0 1 0 0,2 0 0 0 0,0 1-1 0 0,1 0 1 0 0,0 0 0 0 0,2 1-1 0 0,0 0 1 0 0,-2 13-164 0 0,6-23 56 0 0,0 0 1 0 0,0 0-1 0 0,1 0 1 0 0,0 0-1 0 0,0 0 1 0 0,1 0-1 0 0,0 0 1 0 0,0 0-1 0 0,1-1 0 0 0,0 1 1 0 0,0 0-1 0 0,1-1 1 0 0,0 1-1 0 0,0-1 1 0 0,1 0-1 0 0,0 0 1 0 0,0-1-1 0 0,1 1 1 0 0,0-1-1 0 0,0 0 0 0 0,0 0 1 0 0,1 0-1 0 0,0-1 1 0 0,0 0-1 0 0,0 0 1 0 0,0 0-1 0 0,1-1 1 0 0,0 0-1 0 0,0 0 0 0 0,0-1 1 0 0,1 0-1 0 0,6 2-56 0 0,7 0-183 0 0,0-1 0 0 0,0 0 1 0 0,0-2-1 0 0,1-1 0 0 0,-1 0 0 0 0,1-2 0 0 0,-1 0 0 0 0,0-1 0 0 0,0-2 0 0 0,0 0 0 0 0,0-1 0 0 0,0-1 0 0 0,-1-1 0 0 0,15-7 183 0 0,14-5-1316 0 0,-3-3-4 0 0</inkml:trace>
  <inkml:trace contextRef="#ctx0" brushRef="#br0" timeOffset="71144.559">23416 734 1240 0 0,'-18'5'149'0'0,"1"0"1"0"0,-1 1-1 0 0,1 1 0 0 0,0 1 0 0 0,1 0 0 0 0,0 1 1 0 0,0 1-1 0 0,1 1 0 0 0,0 0 0 0 0,1 1 0 0 0,0 0 1 0 0,1 1-1 0 0,0 1 0 0 0,1 0 0 0 0,1 0 1 0 0,0 2-1 0 0,1-1 0 0 0,1 1 0 0 0,0 0 0 0 0,1 2-149 0 0,7-14 37 0 0,-1-1 0 0 0,2 1-1 0 0,-1 0 1 0 0,0 0 0 0 0,1 0-1 0 0,-1-1 1 0 0,1 1 0 0 0,0 0-1 0 0,0 0 1 0 0,1 0-1 0 0,-1 0 1 0 0,1-1 0 0 0,0 1-1 0 0,0 0 1 0 0,0 0 0 0 0,0-1-1 0 0,1 1 1 0 0,-1-1 0 0 0,1 1-1 0 0,0-1 1 0 0,0 0 0 0 0,1 0-1 0 0,-1 0 1 0 0,0 0 0 0 0,1 0-1 0 0,0 0 1 0 0,0-1-1 0 0,0 1 1 0 0,0-1 0 0 0,0 0-1 0 0,0 0 1 0 0,0 0 0 0 0,1 0-1 0 0,-1 0 1 0 0,1-1 0 0 0,0 0-1 0 0,-1 1 1 0 0,1-1 0 0 0,0-1-1 0 0,0 1 1 0 0,-1-1-1 0 0,1 1 1 0 0,0-1 0 0 0,0 0-1 0 0,0 0 1 0 0,0-1 0 0 0,-1 1-1 0 0,1-1 1 0 0,0 0 0 0 0,0 0-1 0 0,-1 0 1 0 0,1 0 0 0 0,0-1-1 0 0,0 0-36 0 0,12-2-56 0 0,-1 0-1 0 0,0-1 0 0 0,0-1 1 0 0,0 0-1 0 0,-1-1 0 0 0,0-1 1 0 0,0 0-1 0 0,-1-1 0 0 0,0 0 1 0 0,0-1-1 0 0,-1-1 0 0 0,-1 0 0 0 0,0 0 1 0 0,0-1-1 0 0,-1 0 0 0 0,-1-1 1 0 0,0 0-1 0 0,0-1 0 0 0,-2 0 1 0 0,0 0-1 0 0,4-12 57 0 0,74-171-291 0 0,-63 162 70 0 0,-22 34 114 0 0,0 1 71 0 0,0 0 4 0 0,2 3-6 0 0,31 142 44 0 0,-24-69 161 0 0,14 99 777 0 0,-23-175-629 0 0,0-65 881 0 0,2 42-1155 0 0,0-1 1 0 0,2 1 0 0 0,1 0-1 0 0,0 0 1 0 0,2 0-1 0 0,0 1 1 0 0,2 0-1 0 0,0 0 1 0 0,2 1-1 0 0,0 1 1 0 0,2-1-1 0 0,0 2 1 0 0,1 0-1 0 0,11-11-41 0 0,30-2-259 0 0,-50 36 245 0 0,-1-1 1 0 0,0 1-1 0 0,0-1 0 0 0,0 1 1 0 0,0 0-1 0 0,-1 1 1 0 0,1-1-1 0 0,-1 0 0 0 0,0 1 1 0 0,-1 0-1 0 0,1 0 0 0 0,-1 0 1 0 0,0 0-1 0 0,0 0 1 0 0,0 0-1 0 0,-1 1 0 0 0,0-1 1 0 0,0 1 13 0 0,30 200-118 0 0,-44-341 269 0 0,49-74-176 0 0,-36 208 22 0 0,0 0 0 0 0,0-1 0 0 0,0 1-1 0 0,0 0 1 0 0,0 0 0 0 0,1-1 0 0 0,-1 1-1 0 0,1 0 1 0 0,-1 0 0 0 0,0-1 0 0 0,1 1-1 0 0,0 0 1 0 0,-1 0 0 0 0,1 0 0 0 0,0 0-1 0 0,0 0 1 0 0,0 0 0 0 0,-1 0 0 0 0,1 0-1 0 0,0 0 1 0 0,0 0 0 0 0,0 0 0 0 0,1 1 0 0 0,-1-1-1 0 0,0 0 1 0 0,0 1 0 0 0,0-1 0 0 0,0 1-1 0 0,1-1 1 0 0,-1 1 0 0 0,0 0 0 0 0,0-1-1 0 0,1 1 1 0 0,-1 0 0 0 0,0 0 0 0 0,1 0-1 0 0,-1 0 1 0 0,0 0 0 0 0,1 0 0 0 0,-1 0-1 0 0,0 0 1 0 0,0 1 0 0 0,1-1 0 0 0,-1 1-1 0 0,0-1 1 0 0,0 1 0 0 0,1-1 0 0 0,-1 1 0 0 0,0-1-1 0 0,0 1 1 0 0,0 0 0 0 0,0 0 0 0 0,0 0-1 0 0,0-1 1 0 0,0 1 0 0 0,0 0 0 0 0,0 0-1 0 0,-1 0 1 0 0,1 1 0 0 0,0-1 0 0 0,-1 0-1 0 0,1 1 4 0 0,52 80 28 0 0,-50-76-41 0 0,25 49 41 0 0,-21-35-54 0 0,2-1-1 0 0,1-1 1 0 0,0 0 0 0 0,1 0-1 0 0,1-1 1 0 0,1 0-1 0 0,0-1 1 0 0,2-1-1 0 0,5 6 27 0 0,26-7-3433 0 0,-37-14 2141 0 0</inkml:trace>
  <inkml:trace contextRef="#ctx0" brushRef="#br0" timeOffset="71423.078">24333 507 1120 0 0,'-4'-27'2906'0'0,"-4"36"-1509"0"0,-8 45-717 0 0,11-6-428 0 0,2 0 0 0 0,2 0 0 0 0,3 1 0 0 0,1-1 0 0 0,3 0 0 0 0,1 0 0 0 0,3-1 1 0 0,2 0-1 0 0,2 0 0 0 0,15 33-252 0 0,24 98 448 0 0,7 91-1431 0 0,-93-269-2634 0 0,17-15 2398 0 0,-1-4 30 0 0</inkml:trace>
  <inkml:trace contextRef="#ctx0" brushRef="#br0" timeOffset="71717.973">24463 699 2500 0 0,'4'-9'165'0'0,"1"1"0"0"0,0-1-1 0 0,1 1 1 0 0,-1-1 0 0 0,2 2 0 0 0,-1-1-1 0 0,1 1 1 0 0,0 0 0 0 0,1 0 0 0 0,0 1-1 0 0,0 0 1 0 0,0 0 0 0 0,1 1-1 0 0,-1 0 1 0 0,1 1 0 0 0,0 0 0 0 0,1 0-1 0 0,-1 1 1 0 0,1 0 0 0 0,0 0 0 0 0,-1 1-1 0 0,1 1 1 0 0,0 0 0 0 0,0 0 0 0 0,0 1-1 0 0,0 0 1 0 0,9 1-165 0 0,-13 0 25 0 0,1 0-1 0 0,-1 0 1 0 0,0 0 0 0 0,0 1 0 0 0,-1 0-1 0 0,1 0 1 0 0,0 0 0 0 0,-1 1-1 0 0,1 0 1 0 0,-1 0 0 0 0,0 0-1 0 0,0 1 1 0 0,0 0 0 0 0,0 0 0 0 0,0 0-1 0 0,-1 0 1 0 0,0 1 0 0 0,0 0-1 0 0,0-1 1 0 0,-1 2 0 0 0,1-1 0 0 0,-1 0-1 0 0,-1 1 1 0 0,1-1 0 0 0,-1 1-1 0 0,0 0 1 0 0,0 0 0 0 0,0 0 0 0 0,-1 0-1 0 0,0 0 1 0 0,0 0 0 0 0,-1 0-1 0 0,1 0 1 0 0,-1 0 0 0 0,-1 0-1 0 0,1 1 1 0 0,-1-1 0 0 0,0 0 0 0 0,-1 0-1 0 0,1 0 1 0 0,-1 0 0 0 0,0-1-1 0 0,-1 1 1 0 0,1 0 0 0 0,-1-1 0 0 0,0 0-1 0 0,-1 1 1 0 0,1-1 0 0 0,-1 0-1 0 0,0-1 1 0 0,-3 4-25 0 0,-2-1-99 0 0,0 0-1 0 0,0-1 1 0 0,-1 0 0 0 0,1-1 0 0 0,-1 1-1 0 0,0-2 1 0 0,-1 0 0 0 0,1 0-1 0 0,-1-1 1 0 0,0 0 0 0 0,0-1-1 0 0,0 0 1 0 0,0 0 0 0 0,0-1 0 0 0,0-1-1 0 0,0 0 100 0 0,4-1-160 0 0,1 0 0 0 0,0-1-1 0 0,0 0 1 0 0,0 0 0 0 0,0 0-1 0 0,0 0 1 0 0,0-1 0 0 0,1 0-1 0 0,-1-1 1 0 0,1 1 0 0 0,0-1-1 0 0,0 0 1 0 0,0 0 0 0 0,0 0-1 0 0,1-1 1 0 0,0 0 0 0 0,-2-2 160 0 0,4 5-654 0 0</inkml:trace>
  <inkml:trace contextRef="#ctx0" brushRef="#br0" timeOffset="72524.217">25253 675 1256 0 0,'-67'-21'1388'0'0,"49"23"-1266"0"0,1 0 1 0 0,-1 1 0 0 0,1 1-1 0 0,0 1 1 0 0,0 0 0 0 0,1 2-1 0 0,-1-1 1 0 0,1 2 0 0 0,1 0-1 0 0,-1 1 1 0 0,1 1 0 0 0,1 0-1 0 0,0 1 1 0 0,1 0 0 0 0,0 1-1 0 0,0 1 1 0 0,1 0 0 0 0,-1 2-123 0 0,12-12 36 0 0,-1-1-1 0 0,1 0 1 0 0,-1 1 0 0 0,1-1 0 0 0,0 1 0 0 0,0 0-1 0 0,0-1 1 0 0,0 1 0 0 0,0 0 0 0 0,1 0-1 0 0,-1-1 1 0 0,1 1 0 0 0,0 0 0 0 0,0 0 0 0 0,0 0-1 0 0,0 0 1 0 0,0-1 0 0 0,1 1 0 0 0,-1 0 0 0 0,1 0-1 0 0,-1 0 1 0 0,1-1 0 0 0,0 1 0 0 0,1 0-1 0 0,-1-1 1 0 0,0 1 0 0 0,1-1 0 0 0,-1 0 0 0 0,1 1-1 0 0,0-1 1 0 0,-1 0 0 0 0,1 0 0 0 0,0 0 0 0 0,1 0-1 0 0,-1 0 1 0 0,0 0 0 0 0,0-1 0 0 0,1 1 0 0 0,-1-1-1 0 0,1 0 1 0 0,-1 0 0 0 0,1 1 0 0 0,0-2-1 0 0,-1 1 1 0 0,1 0 0 0 0,0 0 0 0 0,0-1 0 0 0,0 0-1 0 0,0 1 1 0 0,-1-1 0 0 0,1 0 0 0 0,0-1 0 0 0,0 1-1 0 0,0 0 1 0 0,-1-1 0 0 0,1 0 0 0 0,0 1 0 0 0,0-1-1 0 0,1-1-35 0 0,12 0-49 0 0,-1 0 0 0 0,0-1 0 0 0,0 0 0 0 0,0-1-1 0 0,0-1 1 0 0,-1 0 0 0 0,0-1 0 0 0,0-1 0 0 0,-1 0 0 0 0,1-1-1 0 0,-1 0 1 0 0,-1-1 0 0 0,0-1 0 0 0,0 0 0 0 0,-1 0-1 0 0,0-1 1 0 0,-1-1 0 0 0,0 0 0 0 0,-1 0 0 0 0,0-1 0 0 0,2-5 49 0 0,108-123-814 0 0,-117 141 807 0 0,1 0 1 0 0,-1 1-1 0 0,1 0 0 0 0,-1-1 1 0 0,1 1-1 0 0,-1 0 0 0 0,0 0 1 0 0,0 1-1 0 0,1-1 0 0 0,-1 0 1 0 0,0 1-1 0 0,0-1 0 0 0,0 1 0 0 0,-1 0 1 0 0,1-1-1 0 0,0 1 0 0 0,0 0 1 0 0,-1 0-1 0 0,0 0 0 0 0,1 1 1 0 0,-1-1-1 0 0,0 0 0 0 0,0 0 1 0 0,0 1-1 0 0,0-1 0 0 0,0 0 1 0 0,-1 1-1 0 0,1-1 0 0 0,-1 1 0 0 0,1-1 1 0 0,-1 1-1 0 0,0-1 0 0 0,0 1 1 0 0,0 2 6 0 0,1 1-34 0 0,19 203 640 0 0,-32-220 75 0 0,12 2-670 0 0,-1-4 19 0 0,1 0-1 0 0,0 0 0 0 0,1 0 1 0 0,0 0-1 0 0,1 0 1 0 0,0 0-1 0 0,1 1 1 0 0,0-1-1 0 0,1 1 1 0 0,1 0-1 0 0,0 0 1 0 0,1 0-1 0 0,5-8-29 0 0,-11 19-1 0 0,1 0 0 0 0,0 0 0 0 0,0 0-1 0 0,-1 0 1 0 0,1 0 0 0 0,0 0-1 0 0,0 0 1 0 0,0 0 0 0 0,0 1 0 0 0,0-1-1 0 0,1 0 1 0 0,-1 1 0 0 0,0-1 0 0 0,0 1-1 0 0,0-1 1 0 0,1 1 0 0 0,-1 0 0 0 0,0-1-1 0 0,0 1 1 0 0,1 0 0 0 0,-1 0 0 0 0,0 0-1 0 0,1 0 1 0 0,-1 0 0 0 0,0 0 0 0 0,0 0-1 0 0,1 0 1 0 0,-1 0 0 0 0,0 1 0 0 0,1-1-1 0 0,-1 1 1 0 0,0-1 0 0 0,0 1 0 0 0,0-1-1 0 0,0 1 1 0 0,1 0 0 0 0,-1-1 0 0 0,0 1-1 0 0,0 0 1 0 0,0 0 0 0 0,-1 0 0 0 0,1 0-1 0 0,0 0 1 0 0,0 0 0 0 0,0 0 0 0 0,-1 0-1 0 0,1 0 1 0 0,0 0 0 0 0,-1 0 0 0 0,1 0-1 0 0,-1 1 1 0 0,1-1 0 0 0,-1 0 0 0 0,0 0-1 0 0,1 1 1 0 0,-1-1 0 0 0,0 0 0 0 0,0 1-1 0 0,0-1 1 0 0,0 0 0 0 0,0 0 0 0 0,0 1-1 0 0,-1-1 1 0 0,1 0 0 0 0,0 1 0 0 0,-1-1 1 0 0,2 1-2 0 0,3 13 10 0 0,1-1 1 0 0,1 1-1 0 0,1-1 1 0 0,0 0 0 0 0,1-1-1 0 0,0 1 1 0 0,1-1 0 0 0,0-1-1 0 0,1 0 1 0 0,1 0-1 0 0,0-1 1 0 0,0-1 0 0 0,1 1-1 0 0,0-2 1 0 0,1 0-1 0 0,0 0 1 0 0,1-1 0 0 0,-1-1-1 0 0,2 0 1 0 0,-1-1 0 0 0,1-1-1 0 0,-1 0 1 0 0,2-1-1 0 0,-1 0 1 0 0,0-2 0 0 0,1 1-1 0 0,5-2-8 0 0,-17 0-180 0 0,0-1 0 0 0,-1 0 0 0 0,1 0 0 0 0,0-1-1 0 0,0 1 1 0 0,-1-1 0 0 0,1 1 0 0 0,0-1 0 0 0,-1-1-1 0 0,1 1 1 0 0,-1 0 0 0 0,1-1 0 0 0,-1 0 0 0 0,0 1-1 0 0,1-1 1 0 0,-1-1 0 0 0,0 1 0 0 0,-1 0 0 0 0,1-1-1 0 0,0 1 1 0 0,-1-1 0 0 0,1 0 0 0 0,-1 0 0 0 0,0 0 0 0 0,0 0-1 0 0,0-1 1 0 0,0 0 180 0 0,2-5-844 0 0</inkml:trace>
  <inkml:trace contextRef="#ctx0" brushRef="#br0" timeOffset="72928.699">25812 810 1428 0 0,'20'2'275'0'0,"0"-1"-1"0"0,1 0 1 0 0,-1-2-1 0 0,1-1 1 0 0,-1 0-1 0 0,0-1 1 0 0,0-2-1 0 0,0 0 1 0 0,0-1-1 0 0,-1 0 0 0 0,0-2 1 0 0,0 0-1 0 0,9-7-274 0 0,-22 12 4 0 0,-1 1 0 0 0,-1-1-1 0 0,1 0 1 0 0,0-1-1 0 0,-1 1 1 0 0,1-1-1 0 0,-1 0 1 0 0,0 0 0 0 0,0 0-1 0 0,-1 0 1 0 0,1-1-1 0 0,-1 1 1 0 0,0-1-1 0 0,0 0 1 0 0,-1 0 0 0 0,1 0-1 0 0,-1-1 1 0 0,0 1-1 0 0,-1 0 1 0 0,1-3-4 0 0,-4 4-16 0 0,-1 0 1 0 0,0-1-1 0 0,0 1 1 0 0,0 1-1 0 0,0-1 1 0 0,-1 0-1 0 0,1 1 1 0 0,-1 0-1 0 0,0 0 1 0 0,0 0 0 0 0,0 0-1 0 0,0 0 1 0 0,-1 1-1 0 0,1 0 1 0 0,-1 0-1 0 0,0 0 1 0 0,1 1-1 0 0,-1-1 1 0 0,0 1-1 0 0,0 0 1 0 0,0 1-1 0 0,0-1 1 0 0,0 1-1 0 0,0 0 1 0 0,0 0-1 0 0,0 0 1 0 0,-4 2 15 0 0,-5-3 4 0 0,2 0 31 0 0,0 1-1 0 0,0 0 1 0 0,0 1-1 0 0,0 0 1 0 0,0 1-1 0 0,0 1 1 0 0,0 0-1 0 0,1 0 1 0 0,-1 1-1 0 0,1 1 1 0 0,0 0-1 0 0,0 0 1 0 0,1 1-1 0 0,0 0 1 0 0,0 1-1 0 0,-3 2-34 0 0,6-5 25 0 0,0 1 0 0 0,0 0-1 0 0,1 0 1 0 0,-1 0 0 0 0,1 1-1 0 0,0 0 1 0 0,0 0 0 0 0,1 1-1 0 0,0 0 1 0 0,0 0 0 0 0,1 0-1 0 0,0 0 1 0 0,0 0-1 0 0,0 1 1 0 0,1 0 0 0 0,0 0-1 0 0,1 0 1 0 0,0 0 0 0 0,0 0-1 0 0,0 1 1 0 0,1-1 0 0 0,1 0-1 0 0,-1 1 1 0 0,1-1-1 0 0,1 1 1 0 0,0-1 0 0 0,0 0-1 0 0,0 1 1 0 0,1-1 0 0 0,0 0-1 0 0,1 0 1 0 0,0 0 0 0 0,0 0-1 0 0,1-1 1 0 0,0 1-1 0 0,0-1 1 0 0,1 0 0 0 0,0 0-1 0 0,0-1 1 0 0,0 1 0 0 0,1-1-1 0 0,0 0 1 0 0,0 0 0 0 0,1-1-1 0 0,3 3-24 0 0,-2-5-169 0 0,0-1 0 0 0,0 0 0 0 0,0 0 0 0 0,0 0 1 0 0,0-1-1 0 0,1-1 0 0 0,-1 1 0 0 0,0-1 0 0 0,1 0 0 0 0,-1-1 0 0 0,0 0 0 0 0,0-1 0 0 0,0 1 0 0 0,0-1 0 0 0,0-1 0 0 0,0 0 0 0 0,0 0 0 0 0,-1 0 0 0 0,1-1 0 0 0,-1 0 0 0 0,0-1 0 0 0,0 0 1 0 0,5-4 168 0 0,8-6-1282 0 0</inkml:trace>
  <inkml:trace contextRef="#ctx0" brushRef="#br0" timeOffset="73344.249">26218 720 1060 0 0,'42'172'2130'0'0,"-33"-142"-1013"0"0,4-48 747 0 0,57-210-597 0 0,-69 227-1301 0 0,-1 1-22 0 0,0 0 99 0 0,25 148-305 0 0,-24-144 264 0 0,1 1-1 0 0,0-1 1 0 0,0-1 0 0 0,0 1 0 0 0,0 0 0 0 0,1 0-1 0 0,-1-1 1 0 0,1 1 0 0 0,0-1 0 0 0,0 0 0 0 0,0 0-1 0 0,1 0 1 0 0,-1 0 0 0 0,1-1 0 0 0,0 1 0 0 0,-1-1-1 0 0,1 0 1 0 0,0 0 0 0 0,0 0 0 0 0,0-1-1 0 0,1 1 1 0 0,-1-1 0 0 0,0 0 0 0 0,0 0 0 0 0,1-1-1 0 0,-1 1 1 0 0,1-1 0 0 0,-1 0 0 0 0,0 0 0 0 0,1-1-1 0 0,-1 1 1 0 0,1-1 0 0 0,2-1-2 0 0,8 1-105 0 0,-1-1-1 0 0,0-1 1 0 0,1 0-1 0 0,-1-1 1 0 0,0 0-1 0 0,-1-1 1 0 0,1-1-1 0 0,-1 0 1 0 0,0-1 0 0 0,-1-1-1 0 0,0 0 1 0 0,0 0-1 0 0,0-1 1 0 0,-1 0-1 0 0,-1-1 1 0 0,1-1-1 0 0,-2 0 1 0 0,1 0-1 0 0,6-11 106 0 0,19-68-626 0 0,-25 56 512 0 0</inkml:trace>
  <inkml:trace contextRef="#ctx0" brushRef="#br0" timeOffset="73716.911">26820 453 4308 0 0,'-3'-376'1102'0'0,"3"373"-1067"0"0,1 0-1 0 0,-1 0 0 0 0,0 0 0 0 0,1 0 0 0 0,-1 1 0 0 0,-1-1 0 0 0,1 0 0 0 0,0 0 0 0 0,-1 0 0 0 0,1 0 0 0 0,-1 1 0 0 0,0-1 0 0 0,0 0 0 0 0,0 1 0 0 0,0-1 0 0 0,-1 1 0 0 0,1-1 0 0 0,-1 1 0 0 0,1-1 0 0 0,-1 1 0 0 0,0 0 1 0 0,0 0-1 0 0,0 0 0 0 0,0 0 0 0 0,0 0 0 0 0,-1 0 0 0 0,1 1 0 0 0,0-1 0 0 0,-1 1 0 0 0,1 0 0 0 0,-3-1-34 0 0,-33 79-43 0 0,29-49 121 0 0,1 0 1 0 0,2 0-1 0 0,0 1 0 0 0,2 0 0 0 0,1 0 1 0 0,2 0-1 0 0,0 0 0 0 0,3 14-78 0 0,-2-23 82 0 0,27 179 353 0 0,29 23 300 0 0,-53-220-719 0 0,-1-1-1 0 0,0 1 1 0 0,0-1-1 0 0,1 0 0 0 0,-1 1 1 0 0,1-1-1 0 0,-1 0 1 0 0,1-1-1 0 0,0 1 1 0 0,-1 0-1 0 0,1-1 0 0 0,0 1 1 0 0,-1-1-1 0 0,1 0 1 0 0,0 0-1 0 0,-1 0 0 0 0,1 0 1 0 0,0 0-1 0 0,0-1 1 0 0,-1 1-1 0 0,1-1 0 0 0,0 0 1 0 0,-1 0-1 0 0,1 0 1 0 0,-1 0-1 0 0,1 0 1 0 0,-1 0-1 0 0,0-1 0 0 0,1 1 1 0 0,-1-1-1 0 0,0 0 1 0 0,0 0-1 0 0,0 0 0 0 0,0 0 1 0 0,0 0-1 0 0,-1 0 1 0 0,1 0-1 0 0,-1 0 0 0 0,1-1 1 0 0,-1 1-16 0 0,19-12 51 0 0,122-45-77 0 0,-136 60-7 0 0,0 1 0 0 0,0-1 0 0 0,-1 1 0 0 0,1 1 0 0 0,0-1 1 0 0,-1 1-1 0 0,0 0 0 0 0,1 0 0 0 0,-1 0 0 0 0,-1 1 0 0 0,1-1 0 0 0,0 1 1 0 0,-1 1-1 0 0,0-1 0 0 0,0 1 0 0 0,0-1 0 0 0,0 1 0 0 0,-1 0 0 0 0,0 0 0 0 0,0 1 1 0 0,0-1-1 0 0,-1 1 0 0 0,1-1 0 0 0,-2 1 0 0 0,1 0 0 0 0,0 0 0 0 0,-1 0 0 0 0,0 0 1 0 0,-1 0-1 0 0,1 6 33 0 0,-3-6-162 0 0,0-1 1 0 0,-1 1-1 0 0,0 0 1 0 0,0-1-1 0 0,0 1 1 0 0,0-1-1 0 0,-1 0 1 0 0,0 0-1 0 0,0 0 1 0 0,0 0-1 0 0,-1-1 1 0 0,0 0-1 0 0,0 0 1 0 0,0 0-1 0 0,0-1 1 0 0,0 1-1 0 0,-1-1 1 0 0,1-1-1 0 0,-1 1 1 0 0,0-1-1 0 0,0 0 1 0 0,0 0-1 0 0,0 0 1 0 0,0-1-1 0 0,-1 0 0 0 0,1 0 1 0 0,0-1-1 0 0,0 0 1 0 0,-5 0 161 0 0,-6 0-1449 0 0</inkml:trace>
  <inkml:trace contextRef="#ctx0" brushRef="#br0" timeOffset="73981.544">26524 434 1648 0 0,'-2'0'832'0'0,"-3"0"-208"0"0,9 1-80 0 0,-1-1-24 0 0,5 0-60 0 0,13-4-8 0 0,6 1-220 0 0,10-2-11 0 0,1 2 59 0 0,-1 0-64 0 0,1-1-76 0 0,4 2-16 0 0,-1 2-600 0 0,-2-3-161 0 0,-2-1 49 0 0,4 1 48 0 0,-2-3-756 0 0,-12 1 12 0 0</inkml:trace>
  <inkml:trace contextRef="#ctx0" brushRef="#br0" timeOffset="97143.193">22999 1927 1184 0 0,'6'-5'74'0'0,"-7"5"-41"0"0,0-1 1 0 0,0 1 0 0 0,0 0 0 0 0,0-1-1 0 0,0 1 1 0 0,1-1 0 0 0,-1 1-1 0 0,0-1 1 0 0,0 1 0 0 0,0-1-1 0 0,1 0 1 0 0,-1 1 0 0 0,0-1-1 0 0,0 0 1 0 0,1 0 0 0 0,-1 0-1 0 0,1 1 1 0 0,-1-1 0 0 0,1 0-1 0 0,-1 0 1 0 0,1 0 0 0 0,0 0-1 0 0,-1 0 1 0 0,1 0 0 0 0,0 0-1 0 0,0 0 1 0 0,-1 0 0 0 0,1 0 0 0 0,0 0-1 0 0,0 0 1 0 0,0 0 0 0 0,0 0-1 0 0,1 0 1 0 0,-1 0 0 0 0,0 0-1 0 0,0 0 1 0 0,0 0 0 0 0,1 0-1 0 0,-1 1 1 0 0,1-1 0 0 0,-1 0-1 0 0,1 0 1 0 0,-1 0 0 0 0,1 0-1 0 0,-1 0 1 0 0,1 1 0 0 0,0-1-1 0 0,-1 0 1 0 0,1 0 0 0 0,0 1-1 0 0,0-1 1 0 0,-1 1 0 0 0,1-1 0 0 0,0 1-1 0 0,0-1 1 0 0,0 1 0 0 0,0-1-1 0 0,0 1 1 0 0,0 0 0 0 0,0-1-1 0 0,0 1-33 0 0,-23-1 157 0 0,0 0 0 0 0,0 2-1 0 0,0 0 1 0 0,0 2 0 0 0,0 0-1 0 0,1 2 1 0 0,-1 0 0 0 0,1 1-1 0 0,0 2 1 0 0,1 0 0 0 0,-19 10-157 0 0,17-11 127 0 0,1 2 1 0 0,-1 0 0 0 0,2 1 0 0 0,0 1-1 0 0,0 1 1 0 0,1 0 0 0 0,0 2-1 0 0,1 0 1 0 0,1 1 0 0 0,0 1-1 0 0,1 0 1 0 0,1 2 0 0 0,0 0 0 0 0,2 0-1 0 0,-12 21-127 0 0,23-36 16 0 0,1 0 0 0 0,0 0 1 0 0,0 1-1 0 0,0-1 0 0 0,0 0 0 0 0,1 1 0 0 0,-1-1 0 0 0,1 1 0 0 0,0-1 0 0 0,0 1 0 0 0,0-1 0 0 0,1 1 0 0 0,-1-1 0 0 0,1 0 0 0 0,0 1 0 0 0,0-1 1 0 0,0 0-1 0 0,0 1 0 0 0,0-1 0 0 0,1 0 0 0 0,-1 0 0 0 0,1 0 0 0 0,0 0 0 0 0,0 0 0 0 0,0 0 0 0 0,1-1 0 0 0,-1 1 0 0 0,0-1 0 0 0,1 0 0 0 0,0 1 1 0 0,0-1-1 0 0,-1 0 0 0 0,1 0 0 0 0,0-1 0 0 0,0 1 0 0 0,1-1 0 0 0,-1 1 0 0 0,0-1 0 0 0,0 0 0 0 0,1 0 0 0 0,0-1-16 0 0,147 22-1291 0 0,13-40-1600 0 0,-104 6 1599 0 0</inkml:trace>
  <inkml:trace contextRef="#ctx0" brushRef="#br0" timeOffset="98280.475">23319 1997 944 0 0,'-19'-1'223'0'0,"0"1"1"0"0,0 1-1 0 0,0 1 0 0 0,1 1 0 0 0,-1 0 0 0 0,1 1 1 0 0,0 1-1 0 0,0 1 0 0 0,0 0 0 0 0,1 2 0 0 0,-1 0 1 0 0,2 0-1 0 0,-1 2 0 0 0,2 0 0 0 0,-1 1 1 0 0,1 1-1 0 0,1 0 0 0 0,0 0 0 0 0,1 2 0 0 0,0 0 1 0 0,1 0-1 0 0,1 1 0 0 0,0 1 0 0 0,-3 7-223 0 0,12-22 23 0 0,1 1-1 0 0,0-1 1 0 0,0 1-1 0 0,0-1 1 0 0,0 1-1 0 0,0-1 1 0 0,0 1-1 0 0,0 0 1 0 0,0-1-1 0 0,1 1 1 0 0,-1 0-1 0 0,1 0 1 0 0,-1-1-1 0 0,1 1 0 0 0,0 0 1 0 0,-1 0-1 0 0,1 0 1 0 0,0 0-1 0 0,0-1 1 0 0,1 1-1 0 0,-1 0 1 0 0,0 0-1 0 0,0 0 1 0 0,1 0-1 0 0,-1-1 1 0 0,1 1-1 0 0,0 0 1 0 0,0-1-1 0 0,-1 1 1 0 0,1 0-1 0 0,0-1 1 0 0,0 1-1 0 0,0-1 1 0 0,1 1-1 0 0,-1-1 1 0 0,0 0-1 0 0,1 1 1 0 0,-1-1-1 0 0,0 0 1 0 0,1 0-1 0 0,0 0 0 0 0,-1 0 1 0 0,1 0-1 0 0,-1 0 1 0 0,1-1-1 0 0,0 1 1 0 0,0 0-1 0 0,-1-1 1 0 0,1 1-1 0 0,0-1 1 0 0,0 0-1 0 0,0 0 1 0 0,0 0-1 0 0,-1 0 1 0 0,1 0-1 0 0,0 0 1 0 0,0 0-1 0 0,0 0 1 0 0,0-1-1 0 0,-1 1 1 0 0,1-1-1 0 0,0 1-22 0 0,124-19 122 0 0,-92 8-145 0 0,-2 0 1 0 0,1-3-1 0 0,-2 0 0 0 0,0-3 0 0 0,-1 0 0 0 0,0-2 0 0 0,-2-1 0 0 0,0-1 0 0 0,-1-1 0 0 0,8-11 23 0 0,4-3-365 0 0,-16 77 406 0 0,15 148 446 0 0,-50-194-170 0 0,11-110-409 0 0,1 112 68 0 0,0 1-1 0 0,1-1 1 0 0,-1 1 0 0 0,1 0-1 0 0,0-1 1 0 0,-1 1 0 0 0,1 0 0 0 0,0-1-1 0 0,0 1 1 0 0,1 0 0 0 0,-1 0-1 0 0,0 0 1 0 0,1 0 0 0 0,-1 0-1 0 0,1 0 1 0 0,0 0 0 0 0,0 0-1 0 0,-1 1 1 0 0,1-1 0 0 0,0 1-1 0 0,0 0 1 0 0,1-1 0 0 0,-1 1-1 0 0,0 0 1 0 0,0 0 0 0 0,1 0 0 0 0,-1 0-1 0 0,0 1 1 0 0,1-1 0 0 0,-1 1-1 0 0,1-1 1 0 0,-1 1 0 0 0,1 0-1 0 0,-1 0 1 0 0,1 0 0 0 0,1 0 24 0 0,3 5-14 0 0,1 1-1 0 0,-1 0 1 0 0,0 0 0 0 0,-1 0 0 0 0,1 1 0 0 0,-1 0 0 0 0,-1 0 0 0 0,1 1 0 0 0,-1 0-1 0 0,-1 0 1 0 0,1 0 0 0 0,-1 0 0 0 0,-1 0 0 0 0,1 1 0 0 0,-2 0 0 0 0,1 0 0 0 0,1 8 14 0 0,-28-20 537 0 0,19-8-554 0 0,0 0 1 0 0,1 1-1 0 0,0-2 0 0 0,1 1 1 0 0,1 0-1 0 0,0-1 0 0 0,0 1 1 0 0,1-1-1 0 0,0 0 0 0 0,1 1 1 0 0,0-1-1 0 0,1 0 0 0 0,1 1 1 0 0,0-1-1 0 0,0 1 0 0 0,1-1 1 0 0,2-2 16 0 0,3-6 44 0 0,-8 21-53 0 0,0 0 0 0 0,1 0 1 0 0,-1 0-1 0 0,1 0 1 0 0,0 0-1 0 0,-1 0 0 0 0,1-1 1 0 0,0 1-1 0 0,-1 0 0 0 0,1 0 1 0 0,0-1-1 0 0,0 1 1 0 0,0-1-1 0 0,-1 1 0 0 0,1-1 1 0 0,0 1-1 0 0,0-1 0 0 0,0 1 1 0 0,0-1-1 0 0,0 0 1 0 0,0 1-1 0 0,0-1 0 0 0,0 0 1 0 0,0 0-1 0 0,0 0 0 0 0,0 0 1 0 0,0 0-1 0 0,0 0 1 0 0,0 0-1 0 0,0 0 0 0 0,0 0 1 0 0,0 0-1 0 0,1 0 0 0 0,-2-1 1 0 0,1 1-1 0 0,0-1 1 0 0,0 1-1 0 0,0 0 0 0 0,0-1 1 0 0,0 0-1 0 0,0 1 0 0 0,0-1 1 0 0,0 1-1 0 0,-1-1 1 0 0,1 0-1 0 0,0 0 0 0 0,-1 1 1 0 0,1-1-1 0 0,0 0 0 0 0,-1 0 1 0 0,1 0-1 0 0,-1 0 1 0 0,1 0-1 0 0,-1 0 0 0 0,0 0 1 0 0,1 0-1 0 0,-1 0 0 0 0,0 0 1 0 0,0 0-1 0 0,1 0 1 0 0,-1 0 8 0 0,32 62-365 0 0,-30-53 343 0 0,0 1 0 0 0,0-1 0 0 0,1 0 0 0 0,0 0 0 0 0,0 0 0 0 0,1-1 0 0 0,0 1 0 0 0,1-1 0 0 0,-1 0 0 0 0,1 0 0 0 0,1-1 0 0 0,-1 1 0 0 0,1-1 0 0 0,0 0 0 0 0,0-1 0 0 0,1 1 0 0 0,0-1 0 0 0,0-1 0 0 0,0 1 0 0 0,1-1 0 0 0,-1 0 0 0 0,1-1 0 0 0,0 0 0 0 0,0 0 0 0 0,0-1 0 0 0,0 0 0 0 0,0 0 0 0 0,1-1 0 0 0,-1 0 0 0 0,1 0 0 0 0,-1-1 0 0 0,1 0 0 0 0,1-1 22 0 0,6-4-95 0 0,0 0 0 0 0,0-2 1 0 0,0 0-1 0 0,-1-1 0 0 0,0 0 0 0 0,0-1 0 0 0,-1-1 1 0 0,0 0-1 0 0,-1-1 0 0 0,0-1 0 0 0,-1 0 1 0 0,0 0-1 0 0,-1-1 0 0 0,0-1 0 0 0,-1 0 1 0 0,-1 0-1 0 0,0-1 0 0 0,-1 0 0 0 0,-1 0 1 0 0,0-1-1 0 0,-1 0 0 0 0,2-9 95 0 0,29-103 2794 0 0,-37 127-2362 0 0,0 1 2 0 0,-1-15 1178 0 0,-5 19-777 0 0,1 36-714 0 0,1 0-1 0 0,2-1 0 0 0,2 1 1 0 0,2 0-1 0 0,1 0 1 0 0,2-1-1 0 0,2 0 1 0 0,3 9-121 0 0,90 523 282 0 0,-101-572-353 0 0,1 0 0 0 0,-1 1 0 0 0,0-1 0 0 0,0 1 0 0 0,0 0 0 0 0,0-1 0 0 0,0 1 0 0 0,0 0 0 0 0,0-1 0 0 0,0 1 0 0 0,1 0 0 0 0,-1 0 0 0 0,0 0-1 0 0,0 0 1 0 0,0 0 0 0 0,0 0 0 0 0,0 0 0 0 0,0 0 0 0 0,0 0 0 0 0,0 0 0 0 0,0 1 0 0 0,0-1 0 0 0,0 0 0 0 0,0 1 0 0 0,0-1 0 0 0,0 1 0 0 0,1-1 0 0 0,-1 1 0 0 0,0-1 0 0 0,0 1-1 0 0,1-1 1 0 0,-1 1 0 0 0,0 0 0 0 0,0-1 0 0 0,1 1 0 0 0,-1 0 0 0 0,1 0 0 0 0,-1 0 0 0 0,1-1 0 0 0,-1 1 0 0 0,1 0 0 0 0,0 0 0 0 0,-1 0 0 0 0,1 0 0 0 0,0 0 0 0 0,-1 0-1 0 0,1 0 1 0 0,0 0 0 0 0,0 0 0 0 0,0 0 0 0 0,0 0 0 0 0,0 0 0 0 0,0 0 0 0 0,0 0 0 0 0,0-1 0 0 0,1 1 0 0 0,-1 0 0 0 0,0 0 0 0 0,1 0 0 0 0,-1 0 0 0 0,0 0 0 0 0,1 0 71 0 0,-42-81-2517 0 0,28 45 1781 0 0</inkml:trace>
  <inkml:trace contextRef="#ctx0" brushRef="#br0" timeOffset="98546.903">24421 1767 2840 0 0,'6'-5'267'0'0,"-3"2"-156"0"0,-1 0 0 0 0,1 0 0 0 0,0 0 1 0 0,0 1-1 0 0,1-1 0 0 0,-1 1 0 0 0,0-1 1 0 0,1 1-1 0 0,-1 0 0 0 0,1 1 0 0 0,0-1 0 0 0,0 1 1 0 0,-1-1-1 0 0,1 1 0 0 0,0 0 0 0 0,0 1 0 0 0,0-1 1 0 0,0 1-1 0 0,0-1 0 0 0,0 1 0 0 0,1 0 0 0 0,-1 1 1 0 0,0-1-1 0 0,3 1-111 0 0,3 5 50 0 0,1 1 0 0 0,-1-1 1 0 0,0 2-1 0 0,-1-1 0 0 0,0 1 1 0 0,0 0-1 0 0,-1 1 0 0 0,0 0 1 0 0,-1 1-1 0 0,1 0 0 0 0,-2 0 1 0 0,0 0-1 0 0,0 1 0 0 0,0-1 1 0 0,-2 1-1 0 0,1 1 0 0 0,-1-1 0 0 0,-1 1 1 0 0,0-1-1 0 0,-1 1 0 0 0,0 0 1 0 0,-1 0-1 0 0,0 0 0 0 0,-1 3-50 0 0,-2-10-95 0 0,0 1-1 0 0,-1-1 1 0 0,1 1-1 0 0,-1-1 0 0 0,0 0 1 0 0,-1 0-1 0 0,1 0 1 0 0,-1-1-1 0 0,0 1 0 0 0,0-1 1 0 0,-1 0-1 0 0,1 0 1 0 0,-1 0-1 0 0,0-1 0 0 0,0 1 1 0 0,0-1-1 0 0,0-1 1 0 0,-1 1-1 0 0,1-1 1 0 0,-1 0-1 0 0,0 0 0 0 0,1 0 1 0 0,-1-1-1 0 0,0 0 1 0 0,0 0-1 0 0,0 0 0 0 0,0-1 1 0 0,0 0-1 0 0,0 0 1 0 0,0 0-1 0 0,0-1 0 0 0,0 0 1 0 0,0 0-1 0 0,0-1 1 0 0,-1 0 95 0 0,-39-15-1119 0 0,10 0-68 0 0</inkml:trace>
  <inkml:trace contextRef="#ctx0" brushRef="#br0" timeOffset="100385.561">25116 1912 1096 0 0,'-1'-2'51'0'0,"0"0"-1"0"0,1 1 1 0 0,-1-1-1 0 0,0 1 1 0 0,0-1-1 0 0,0 1 1 0 0,0-1-1 0 0,0 1 1 0 0,0 0-1 0 0,-1 0 1 0 0,1-1-1 0 0,0 1 1 0 0,-1 0-1 0 0,1 0 1 0 0,0 0-1 0 0,-1 0 1 0 0,1 1-1 0 0,-1-1 1 0 0,0 0-1 0 0,1 1 1 0 0,-1-1-1 0 0,0 1 1 0 0,1-1-1 0 0,-1 1 1 0 0,0 0-1 0 0,1 0 1 0 0,-1-1-1 0 0,0 1 1 0 0,0 1-1 0 0,1-1 1 0 0,-1 0-1 0 0,0 0 1 0 0,0 1-1 0 0,1-1 1 0 0,-1 1-1 0 0,-1 0-50 0 0,-14-2 143 0 0,0 1-1 0 0,0 0 1 0 0,0 2 0 0 0,1 0-1 0 0,-1 1 1 0 0,0 0-1 0 0,1 1 1 0 0,0 1 0 0 0,0 1-1 0 0,0 0 1 0 0,1 1-1 0 0,0 1 1 0 0,0 0 0 0 0,1 1-1 0 0,0 1 1 0 0,0 0-1 0 0,1 1 1 0 0,1 0 0 0 0,0 1-1 0 0,0 1 1 0 0,1-1-1 0 0,1 2 1 0 0,0 0 0 0 0,1 0-1 0 0,-5 10-142 0 0,13-22 20 0 0,0 0-1 0 0,0-1 1 0 0,1 1 0 0 0,-1 0-1 0 0,1 0 1 0 0,-1 0 0 0 0,1 0-1 0 0,0 0 1 0 0,0-1-1 0 0,0 1 1 0 0,0 0 0 0 0,0 0-1 0 0,0 0 1 0 0,0 0-1 0 0,1 0 1 0 0,-1 0 0 0 0,1-1-1 0 0,-1 1 1 0 0,1 0-1 0 0,0 0 1 0 0,0-1 0 0 0,-1 1-1 0 0,1 0 1 0 0,1-1-1 0 0,-1 1 1 0 0,0-1 0 0 0,0 1-1 0 0,0-1 1 0 0,1 0-1 0 0,-1 1 1 0 0,1-1 0 0 0,-1 0-1 0 0,1 0 1 0 0,-1 0 0 0 0,1 0-1 0 0,0 0 1 0 0,-1-1-1 0 0,1 1 1 0 0,0 0 0 0 0,0-1-1 0 0,0 1 1 0 0,-1-1-1 0 0,1 0 1 0 0,0 1 0 0 0,0-1-1 0 0,0 0 1 0 0,0 0-1 0 0,0 0 1 0 0,0-1 0 0 0,0 1-1 0 0,0 0-19 0 0,91-14 336 0 0,-60-3-405 0 0,-1-1 0 0 0,0-2 0 0 0,-1-1 0 0 0,-2-1 0 0 0,0-2 0 0 0,-1-1 0 0 0,16-19 69 0 0,-4 6-68 0 0,-36 38 47 0 0,1 1 1 0 0,-1-1-1 0 0,0 1 1 0 0,1 0-1 0 0,-1 1 1 0 0,0-1-1 0 0,0 1 0 0 0,0-1 1 0 0,0 1-1 0 0,0 1 1 0 0,0-1-1 0 0,0 0 1 0 0,-1 1-1 0 0,1 0 0 0 0,-1 0 1 0 0,0 0-1 0 0,0 0 1 0 0,0 0-1 0 0,0 1 1 0 0,-1-1-1 0 0,1 1 0 0 0,-1 0 1 0 0,0 0-1 0 0,0 0 1 0 0,0 0-1 0 0,0 0 1 0 0,-1 0-1 0 0,0 1 0 0 0,0-1 1 0 0,0 0-1 0 0,0 2 21 0 0,13 19-46 0 0,-12-15 598 0 0,-10-21-172 0 0,6 2-376 0 0,0 1-1 0 0,1 0 1 0 0,0-1-1 0 0,0 1 1 0 0,1-1-1 0 0,0 1 1 0 0,0-1-1 0 0,1 1 1 0 0,0-1-1 0 0,1 1 1 0 0,0-1-1 0 0,0 1 1 0 0,1 0-1 0 0,0 0 1 0 0,0 0-1 0 0,1 1 1 0 0,0-1-1 0 0,0 1 1 0 0,1 0-1 0 0,0 0 1 0 0,0 0-1 0 0,0 0 1 0 0,7-4-4 0 0,-7 9-24 0 0,0 0 0 0 0,1 1 1 0 0,-1 0-1 0 0,1 0 0 0 0,-1 0 0 0 0,1 1 1 0 0,-1-1-1 0 0,1 1 0 0 0,0 1 0 0 0,-1-1 1 0 0,1 1-1 0 0,-1 0 0 0 0,1 0 0 0 0,-1 1 1 0 0,0-1-1 0 0,1 1 0 0 0,-1 1 1 0 0,0-1-1 0 0,0 1 0 0 0,-1-1 0 0 0,1 1 1 0 0,0 1-1 0 0,-1-1 0 0 0,0 1 0 0 0,0-1 1 0 0,0 1-1 0 0,2 2 24 0 0,178 193 121 0 0,-173-194-113 0 0,0 0 1 0 0,0-1-1 0 0,1 0 1 0 0,0-1-1 0 0,0 0 1 0 0,0-1-1 0 0,0 0 1 0 0,0-1-1 0 0,1-1 1 0 0,-1 0-1 0 0,0 0 1 0 0,0-1-1 0 0,0-1 1 0 0,0 0-1 0 0,0 0 1 0 0,0-1-1 0 0,0-1 1 0 0,0 0-1 0 0,-1-1 1 0 0,0 0-1 0 0,0 0 1 0 0,0-2-1 0 0,-1 1 1 0 0,0-1-1 0 0,0 0 1 0 0,-1-1-1 0 0,0 0 1 0 0,5-6-9 0 0,-11 10-61 0 0,0 1 1 0 0,0 0-1 0 0,0-1 1 0 0,0 0-1 0 0,-1 0 1 0 0,1 0 0 0 0,-1 0-1 0 0,0 0 1 0 0,-1 0-1 0 0,1 0 1 0 0,-1 0-1 0 0,1-1 1 0 0,-1 1-1 0 0,-1-1 1 0 0,1 1-1 0 0,-1-1 1 0 0,1 1 0 0 0,-1-1-1 0 0,-1 1 1 0 0,1-1-1 0 0,-1-3 61 0 0,-4 2-1 0 0,1 1 0 0 0,-1 0 0 0 0,0 0 0 0 0,0 0 0 0 0,-1 1 0 0 0,1 0 0 0 0,-1 0 1 0 0,0 0-1 0 0,0 0 0 0 0,0 1 0 0 0,-1 0 0 0 0,1 1 0 0 0,-1-1 0 0 0,1 1 0 0 0,-1 1 0 0 0,0-1 0 0 0,0 1 0 0 0,0 0 0 0 0,0 1 0 0 0,0-1 0 0 0,0 2 0 0 0,0-1 0 0 0,0 1 0 0 0,0 0 0 0 0,0 0 0 0 0,0 0 0 0 0,1 1 0 0 0,-1 1 0 0 0,0-1 0 0 0,1 1 0 0 0,0 0 0 0 0,-1 0 0 0 0,1 1 0 0 0,0-1 1 0 0,1 2-1 0 0,-1-1 0 0 0,1 0 0 0 0,0 1 0 0 0,0 0 0 0 0,0 0 0 0 0,1 1 0 0 0,0 0 0 0 0,0-1 0 0 0,0 1 0 0 0,-3 6 1 0 0,4-7 18 0 0,0-1-1 0 0,-1 1 1 0 0,2-1 0 0 0,-1 1 0 0 0,0 0 0 0 0,1 0-1 0 0,0 0 1 0 0,0 0 0 0 0,0 1 0 0 0,1-1 0 0 0,0 0-1 0 0,0 1 1 0 0,0-1 0 0 0,1 1 0 0 0,0-1 0 0 0,0 1-1 0 0,0-1 1 0 0,0 1 0 0 0,1-1 0 0 0,0 1 0 0 0,0-1-1 0 0,1 1 1 0 0,0-1 0 0 0,0 0 0 0 0,0 0 0 0 0,0 0-1 0 0,1 0 1 0 0,0 0 0 0 0,0 0 0 0 0,0-1 0 0 0,0 0-1 0 0,1 1 1 0 0,0-1 0 0 0,-1 0 0 0 0,2-1 0 0 0,-1 1-1 0 0,0-1 1 0 0,1 0 0 0 0,0 0 0 0 0,-1 0 0 0 0,1-1-1 0 0,0 1 1 0 0,0-1 0 0 0,1 0 0 0 0,-1-1 0 0 0,2 1-18 0 0,6-3-55 0 0,-1 0 1 0 0,1-1 0 0 0,0 0 0 0 0,-1-1 0 0 0,1-1 0 0 0,-1 0-1 0 0,0-1 1 0 0,0 0 0 0 0,0 0 0 0 0,-1-1 0 0 0,0-1 0 0 0,0 0-1 0 0,-1-1 1 0 0,0 0 0 0 0,0 0 0 0 0,-1-1 0 0 0,0 0 0 0 0,0-1-1 0 0,-1 0 1 0 0,0 0 0 0 0,-1-1 0 0 0,2-4 54 0 0,12-10-202 0 0,-18 26 215 0 0,-1 0 0 0 0,0 0-1 0 0,1 0 1 0 0,-1 0 0 0 0,0 1 0 0 0,0-1 0 0 0,0 1-1 0 0,0-1 1 0 0,0 1 0 0 0,-1 0 0 0 0,1 0-1 0 0,0 0 1 0 0,-1 0 0 0 0,1 0 0 0 0,-1 0-1 0 0,0 0 1 0 0,0 0 0 0 0,0 1 0 0 0,0-1-1 0 0,0 0 1 0 0,0 1 0 0 0,-1-1 0 0 0,1 1 0 0 0,-1-1-1 0 0,0 1 1 0 0,1-1 0 0 0,-1 1 0 0 0,0 1-13 0 0,0-2 4 0 0,13 20 504 0 0,1-51-73 0 0,-11 20-574 0 0,54-134 134 0 0,-20 202-53 0 0,-34-51 68 0 0,-1 0 0 0 0,1 0 0 0 0,0 0 0 0 0,1 0-1 0 0,0 0 1 0 0,0-1 0 0 0,1 1 0 0 0,0-1 0 0 0,0 0 0 0 0,1-1 0 0 0,-1 1 0 0 0,1-1 0 0 0,1 0 0 0 0,-1-1-1 0 0,1 0 1 0 0,0 0 0 0 0,1 0 0 0 0,-1-1 0 0 0,1 0 0 0 0,-1 0 0 0 0,1-1 0 0 0,0 0 0 0 0,1 0 0 0 0,-1-1-1 0 0,0 0 1 0 0,1 0 0 0 0,8 0-10 0 0,-7-3-54 0 0,1 0 0 0 0,-1 0 0 0 0,1-1 0 0 0,-1 0 0 0 0,0-1 0 0 0,0 0 0 0 0,0 0 0 0 0,0-1 0 0 0,0-1 0 0 0,-1 0 0 0 0,1 0 0 0 0,-1-1 0 0 0,-1 0 0 0 0,1 0 0 0 0,-1-1 0 0 0,0 0 0 0 0,-1 0 0 0 0,0-1-1 0 0,0 0 1 0 0,0-1 0 0 0,-1 1 0 0 0,0-1 0 0 0,-1 0 0 0 0,0-1 0 0 0,3-8 54 0 0,6-14-124 0 0,-2-1 0 0 0,-1 0-1 0 0,-2 0 1 0 0,-1-1-1 0 0,-1 0 1 0 0,-3-1 0 0 0,1-10 124 0 0,-2 17 216 0 0,-1 0 0 0 0,0 1 0 0 0,-3-1-1 0 0,0 0 1 0 0,-1 0 0 0 0,-2 0 0 0 0,-5-16-216 0 0,-23-17 826 0 0,18 94-709 0 0,5 14 74 0 0,1 0 1 0 0,3 1-1 0 0,2-1 0 0 0,2 1 0 0 0,1 0 1 0 0,3-1-1 0 0,2 1 0 0 0,3-1 1 0 0,1-1-1 0 0,2 1 0 0 0,2-1-191 0 0,-10-34 83 0 0,-4-10-54 0 0,1 1-1 0 0,0 0 1 0 0,-1-1 0 0 0,1 1 0 0 0,0 0-1 0 0,1-1 1 0 0,-1 1 0 0 0,1 0-1 0 0,-1-1 1 0 0,1 1 0 0 0,0 0-1 0 0,-1-1 1 0 0,2 1 0 0 0,-1-1 0 0 0,0 1-1 0 0,0-1 1 0 0,1 0 0 0 0,-1 0-1 0 0,1 1 1 0 0,0-1 0 0 0,-1 0-1 0 0,1 0 1 0 0,0-1 0 0 0,0 1 0 0 0,1 0-1 0 0,-1-1 1 0 0,0 1 0 0 0,0-1-1 0 0,1 1 1 0 0,-1-1 0 0 0,1 0-1 0 0,-1 0 1 0 0,1 0 0 0 0,-1-1 0 0 0,1 1-1 0 0,0-1 1 0 0,-1 1 0 0 0,3-1-29 0 0,95-62-209 0 0,-90 54 154 0 0,1-1-1 0 0,-1 1 1 0 0,2 1-1 0 0,-1 0 1 0 0,1 0-1 0 0,0 1 1 0 0,1 1-1 0 0,-1 0 0 0 0,1 1 1 0 0,0 0-1 0 0,0 1 1 0 0,12-2 55 0 0,-20 6-9 0 0,-1-1 0 0 0,0 1 1 0 0,1 0-1 0 0,-1 0 0 0 0,0 1 1 0 0,0-1-1 0 0,0 1 0 0 0,0 0 1 0 0,0 0-1 0 0,0 0 0 0 0,-1 1 0 0 0,1-1 1 0 0,-1 1-1 0 0,1 0 0 0 0,-1 0 1 0 0,0 0-1 0 0,0 1 0 0 0,0-1 0 0 0,-1 1 1 0 0,1-1-1 0 0,-1 1 0 0 0,0 0 1 0 0,0 0-1 0 0,0 0 0 0 0,0 0 1 0 0,-1 0-1 0 0,0 0 0 0 0,0 0 0 0 0,0 1 1 0 0,0-1-1 0 0,-1 1 0 0 0,1-1 1 0 0,-1 0-1 0 0,0 1 0 0 0,-1-1 1 0 0,1 0-1 0 0,-1 1 0 0 0,0-1 0 0 0,0 0 1 0 0,0 1-1 0 0,0-1 0 0 0,-1 0 1 0 0,1 0-1 0 0,-1 0 0 0 0,-1 0 0 0 0,1 0 1 0 0,0-1-1 0 0,-1 1 0 0 0,0-1 1 0 0,1 1-1 0 0,-1-1 0 0 0,-1 0 1 0 0,1 0-1 0 0,0-1 0 0 0,-3 3 9 0 0,-4 0-315 0 0,0 0 0 0 0,0-1 0 0 0,0 0 0 0 0,0 0 0 0 0,-1-1 0 0 0,0 0-1 0 0,0-1 1 0 0,0 0 0 0 0,0-1 0 0 0,0 0 0 0 0,0-1 0 0 0,0 0 0 0 0,0-1 0 0 0,0 0 0 0 0,0-1 0 0 0,0 0-1 0 0,1-1 1 0 0,-8-2 315 0 0,-21-7-1210 0 0</inkml:trace>
  <inkml:trace contextRef="#ctx0" brushRef="#br0" timeOffset="100669.947">26413 1637 2572 0 0,'0'-2'872'0'0,"4"1"-112"0"0,2-1-216 0 0,16-2 40 0 0,4 1-107 0 0,6 0-121 0 0,5 0-88 0 0,0 0-204 0 0,-15 3-4 0 0,8 0-820 0 0,6 0-605 0 0,-1 0 53 0 0,2 0-132 0 0</inkml:trace>
  <inkml:trace contextRef="#ctx0" brushRef="#br0" timeOffset="95494.685">20144 1843 1440 0 0,'-4'-52'3546'0'0,"-57"96"-2101"0"0,-37 154-647 0 0,53-73 354 0 0,45-124-922 0 0,0-1 12 0 0,75 18 451 0 0,-58-18-575 0 0,195 37 450 0 0,-204-34-557 0 0,1 0 0 0 0,-2 0 0 0 0,1 1 0 0 0,0-1 0 0 0,-1 2 0 0 0,0-1 0 0 0,1 1 0 0 0,-2 0-1 0 0,1 1 1 0 0,-1 0 0 0 0,0 0 0 0 0,0 0 0 0 0,0 0 0 0 0,-1 1 0 0 0,0 0 0 0 0,-1 0 0 0 0,1 1-1 0 0,-1-1 1 0 0,-1 1 0 0 0,1 0 0 0 0,-1 0 0 0 0,-1 0 0 0 0,2 8-11 0 0,-3-10-25 0 0,-1 1-1 0 0,0-1 1 0 0,0 0 0 0 0,-1 1-1 0 0,0-1 1 0 0,0 1 0 0 0,-1-1-1 0 0,1 0 1 0 0,-1 0 0 0 0,-1 0-1 0 0,1 0 1 0 0,-1 0 0 0 0,0-1-1 0 0,0 1 1 0 0,-1-1 0 0 0,1 1-1 0 0,-1-1 1 0 0,0 0 0 0 0,-1-1-1 0 0,1 1 1 0 0,-1-1 0 0 0,0 0 0 0 0,0 0-1 0 0,0 0 1 0 0,-1-1 0 0 0,-5 3 25 0 0,4-2-273 0 0,0 0 1 0 0,0-1-1 0 0,-1 0 1 0 0,1-1-1 0 0,-1 1 1 0 0,0-1 0 0 0,1-1-1 0 0,-1 1 1 0 0,0-1-1 0 0,0-1 1 0 0,0 0-1 0 0,0 0 1 0 0,0 0 0 0 0,-4-1 272 0 0,-67-27-2468 0 0,50 7 1281 0 0</inkml:trace>
  <inkml:trace contextRef="#ctx0" brushRef="#br0" timeOffset="95758.099">20189 1867 2644 0 0,'13'-14'648'0'0,"3"7"-96"0"0,6-2-56 0 0,4 0-180 0 0,1 1-44 0 0,3 2-420 0 0,1 1-292 0 0,1-1-528 0 0,3 2-200 0 0,-11-1-100 0 0</inkml:trace>
  <inkml:trace contextRef="#ctx0" brushRef="#br0" timeOffset="96144.913">20747 1990 1552 0 0,'-69'275'4989'0'0,"72"-271"-4911"0"0,0 0 0 0 0,-1 0 0 0 0,1-1 0 0 0,0 1 0 0 0,1-1-1 0 0,-1 1 1 0 0,1-1 0 0 0,-1-1 0 0 0,1 1 0 0 0,0 0 0 0 0,0-1 0 0 0,0 0-1 0 0,0 0 1 0 0,1 0 0 0 0,-1 0 0 0 0,1-1 0 0 0,-1 1 0 0 0,1-1 0 0 0,-1-1-1 0 0,1 1 1 0 0,0 0 0 0 0,-1-1 0 0 0,1 0 0 0 0,0 0 0 0 0,-1-1 0 0 0,1 1-1 0 0,4-2-77 0 0,-2 2-1 0 0,0 0-1 0 0,1 0 1 0 0,-1-1-1 0 0,0 0 1 0 0,0 0-1 0 0,0-1 1 0 0,0 0-1 0 0,0 0 1 0 0,-1 0-1 0 0,1-1 0 0 0,-1 0 1 0 0,1-1-1 0 0,-1 1 1 0 0,0-1-1 0 0,0-1 1 0 0,-1 1-1 0 0,1-1 1 0 0,-1 0-1 0 0,0 0 0 0 0,0 0 1 0 0,0-1-1 0 0,-1 1 1 0 0,0-1-1 0 0,0 0 1 0 0,-1-1-1 0 0,1 1 1 0 0,-2-1-1 0 0,1 1 1 0 0,0-1-1 0 0,-1 0 0 0 0,0-2 2 0 0,-4-1-75 0 0,-1 0 1 0 0,0 0-1 0 0,0 0 0 0 0,-1 0 0 0 0,-1 0 0 0 0,1 1 0 0 0,-2 0 0 0 0,1 0 0 0 0,-1 0 0 0 0,0 1 0 0 0,-1-1 0 0 0,0 2 0 0 0,0-1 0 0 0,-1 1 0 0 0,0 0 0 0 0,0 0 0 0 0,-1 1 0 0 0,0 1 0 0 0,0-1 0 0 0,0 1 0 0 0,0 1 0 0 0,-1-1 0 0 0,0 2 0 0 0,0-1 0 0 0,0 2 0 0 0,0-1 0 0 0,-1 1 0 0 0,-3 0 75 0 0,-39-18-1079 0 0,45 13-730 0 0,6 4 565 0 0</inkml:trace>
  <inkml:trace contextRef="#ctx0" brushRef="#br0" timeOffset="96551.346">21040 2126 1796 0 0,'-34'137'3095'0'0,"34"-133"-3017"0"0,0 0 0 0 0,1 0 0 0 0,0 0 0 0 0,-1 0 0 0 0,1 0-1 0 0,1 0 1 0 0,-1 0 0 0 0,0 0 0 0 0,1 0 0 0 0,0 0 0 0 0,0-1 0 0 0,0 1 0 0 0,0-1-1 0 0,1 1 1 0 0,0-1 0 0 0,-1 0 0 0 0,1 0 0 0 0,0 0 0 0 0,0-1 0 0 0,1 1 0 0 0,-1-1 0 0 0,0 1-1 0 0,1-1 1 0 0,0 0 0 0 0,-1 0 0 0 0,1-1 0 0 0,0 1 0 0 0,0-1 0 0 0,0 0 0 0 0,0 0-1 0 0,0 0 1 0 0,3 0-78 0 0,6 2 82 0 0,0-1 0 0 0,0-1 0 0 0,0 0 0 0 0,0 0 0 0 0,0-1-1 0 0,0-1 1 0 0,0 0 0 0 0,0-1 0 0 0,0 0 0 0 0,0-1 0 0 0,-1-1 0 0 0,1 0-1 0 0,-1 0 1 0 0,0-2 0 0 0,0 1 0 0 0,-1-1 0 0 0,1-1 0 0 0,-1 0 0 0 0,-1-1-1 0 0,1 0 1 0 0,-1 0 0 0 0,6-8-82 0 0,-13 12-48 0 0,-1 0-1 0 0,1 0 1 0 0,-1 0-1 0 0,0 0 1 0 0,0 0-1 0 0,0-1 1 0 0,-1 1-1 0 0,1-1 1 0 0,-1 1-1 0 0,0-1 1 0 0,-1 0-1 0 0,1 1 1 0 0,-1-1-1 0 0,0 0 1 0 0,0 1 0 0 0,0-1-1 0 0,-1 0 1 0 0,1 1-1 0 0,-1-1 1 0 0,-1 0-1 0 0,1 1 1 0 0,0-1-1 0 0,-1 1 1 0 0,0 0-1 0 0,0-1 1 0 0,0 1-1 0 0,-1 0 1 0 0,1 0-1 0 0,-1 1 1 0 0,0-1-1 0 0,0 0 1 0 0,0 1-1 0 0,-1 0 1 0 0,-3-3 48 0 0,-92-53-4388 0 0,76 53 3276 0 0</inkml:trace>
  <inkml:trace contextRef="#ctx0" brushRef="#br0" timeOffset="123501.05">20994 3325 1216 0 0,'39'-71'1785'0'0,"-90"52"-780"0"0,17 20-732 0 0,1 1 0 0 0,-1 2 0 0 0,0 1 0 0 0,1 2 0 0 0,0 1 0 0 0,0 2 0 0 0,1 1 0 0 0,0 1 0 0 0,-21 13-273 0 0,43-21 62 0 0,-25 10 138 0 0,-1 2 0 0 0,2 1 1 0 0,0 2-1 0 0,2 1 0 0 0,0 2 0 0 0,1 1 0 0 0,1 2 0 0 0,1 0 0 0 0,-14 19-200 0 0,-2 66 531 0 0,47-106-517 0 0,0 0 1 0 0,0 0-1 0 0,0 0 1 0 0,0-1-1 0 0,0 1 1 0 0,1-1-1 0 0,-1 1 1 0 0,1-1-1 0 0,0 0 1 0 0,0 0-1 0 0,1 0 1 0 0,-1-1-1 0 0,0 1 1 0 0,1-1 0 0 0,-1 0-1 0 0,1 0 1 0 0,0 0-1 0 0,0 0 1 0 0,0-1-1 0 0,0 1 1 0 0,0-1-1 0 0,0 0 1 0 0,0 0-1 0 0,1-1 1 0 0,-1 1-1 0 0,3-1-14 0 0,259-10-1512 0 0,-25-32-3561 0 0,-188 27 3892 0 0</inkml:trace>
  <inkml:trace contextRef="#ctx0" brushRef="#br0" timeOffset="124309.852">21331 3511 936 0 0,'1'-1'40'0'0,"-1"0"-1"0"0,0 0 0 0 0,1 1 1 0 0,-1-1-1 0 0,0 0 1 0 0,1 0-1 0 0,-1 0 1 0 0,0 0-1 0 0,0 0 1 0 0,0 0-1 0 0,0 1 0 0 0,0-1 1 0 0,0 0-1 0 0,0 0 1 0 0,0 0-1 0 0,-1 0 1 0 0,1 0-1 0 0,0 0 1 0 0,0 1-1 0 0,-1-1 1 0 0,1 0-1 0 0,0 0 0 0 0,-1 0 1 0 0,1 1-1 0 0,-1-1 1 0 0,1 0-1 0 0,-1 1 1 0 0,1-1-1 0 0,-1 0 1 0 0,0 1-1 0 0,1-1 0 0 0,-1 0 1 0 0,0 1-1 0 0,1-1 1 0 0,-1 1-1 0 0,0 0 1 0 0,0-1-1 0 0,0 1 1 0 0,1 0-1 0 0,-1-1 0 0 0,0 1 1 0 0,0 0-1 0 0,0 0 1 0 0,0 0-1 0 0,0-1 1 0 0,1 1-1 0 0,-1 0 1 0 0,0 0-1 0 0,0 0 1 0 0,0 1-1 0 0,0-1 0 0 0,0 0 1 0 0,0 0-1 0 0,1 0 1 0 0,-1 1-1 0 0,0-1 1 0 0,0 0-1 0 0,0 1 1 0 0,0 0-40 0 0,-74 4 800 0 0,53-2-649 0 0,0 0 1 0 0,0 2-1 0 0,1 0 0 0 0,-1 2 0 0 0,1 0 0 0 0,0 2 0 0 0,1 0 0 0 0,0 1 0 0 0,1 1 0 0 0,0 1 1 0 0,0 0-1 0 0,1 2 0 0 0,1 0 0 0 0,-10 11-151 0 0,26-24 25 0 0,-1 0 0 0 0,1 0 0 0 0,0 0-1 0 0,-1 0 1 0 0,1 1 0 0 0,0-1 0 0 0,0 0 0 0 0,0 1 0 0 0,0-1 0 0 0,0 1 0 0 0,0-1 0 0 0,0 1 0 0 0,0 0-1 0 0,1-1 1 0 0,-1 1 0 0 0,1 0 0 0 0,-1-1 0 0 0,1 1 0 0 0,0 0 0 0 0,-1 0 0 0 0,1-1 0 0 0,0 1 0 0 0,0 0-1 0 0,0 0 1 0 0,1-1 0 0 0,-1 1 0 0 0,0 0 0 0 0,1 0 0 0 0,-1-1 0 0 0,1 1 0 0 0,-1 0 0 0 0,1-1 0 0 0,0 1-1 0 0,0 0 1 0 0,0-1 0 0 0,0 1 0 0 0,0-1 0 0 0,0 0 0 0 0,0 1 0 0 0,0-1 0 0 0,0 0 0 0 0,1 0 0 0 0,-1 1-1 0 0,1-1 1 0 0,0 0-25 0 0,87 9 652 0 0,-49-19-619 0 0,0-2-1 0 0,-2-2 1 0 0,1-2-1 0 0,-2-1 0 0 0,0-2 1 0 0,-1-1-1 0 0,32-23-32 0 0,41-14-432 0 0,-108 56 456 0 0,-1 0-8 0 0,0 0-10 0 0,19 23-5 0 0,23 111-137 0 0,-42-134 151 0 0,1 0 1 0 0,-1-1-1 0 0,1 1 0 0 0,-1-1 1 0 0,0 1-1 0 0,1-1 1 0 0,-1 1-1 0 0,1 0 0 0 0,-1-1 1 0 0,1 1-1 0 0,-1 0 0 0 0,1 0 1 0 0,0-1-1 0 0,-1 1 1 0 0,1 0-1 0 0,-1 0 0 0 0,1 0 1 0 0,-1 0-1 0 0,1-1 0 0 0,0 1 1 0 0,-1 0-1 0 0,1 0 0 0 0,0 0 1 0 0,-1 0-1 0 0,1 1 1 0 0,-1-1-1 0 0,1 0 0 0 0,0 0 1 0 0,-1 0-1 0 0,1 0 0 0 0,-1 1 1 0 0,1-1-1 0 0,-1 0 0 0 0,1 1-15 0 0,4-24-39 0 0,-3 16 36 0 0,2-16-18 0 0,1-1-1 0 0,1 1 0 0 0,1 1 1 0 0,2-1-1 0 0,0 1 1 0 0,1 1-1 0 0,1 0 1 0 0,1 0-1 0 0,0 1 1 0 0,2 1-1 0 0,0 0 0 0 0,5-4 22 0 0,-15 22-4 0 0,-1 1 0 0 0,1-1-1 0 0,-1 1 1 0 0,1-1-1 0 0,-1 1 1 0 0,1 0 0 0 0,-1 0-1 0 0,1 1 1 0 0,-1-1-1 0 0,1 1 1 0 0,-1-1 0 0 0,0 1-1 0 0,1 0 1 0 0,-1 1-1 0 0,0-1 1 0 0,1 0 0 0 0,-1 1-1 0 0,0 0 1 0 0,0 0 0 0 0,0 0-1 0 0,-1 0 1 0 0,1 0-1 0 0,0 1 1 0 0,-1-1 0 0 0,0 1-1 0 0,1-1 1 0 0,-1 1-1 0 0,0 0 1 0 0,0 0 0 0 0,-1 0-1 0 0,1 0 1 0 0,-1 0-1 0 0,1 1 1 0 0,0 2 4 0 0,9 9-51 0 0,89 189-40 0 0,-83-183-19 0 0,-16-21-17 0 0,4-3-37 0 0,113-119-3659 0 0,-100 97 2587 0 0</inkml:trace>
  <inkml:trace contextRef="#ctx0" brushRef="#br0" timeOffset="124560.179">22195 3154 1588 0 0,'46'-125'4533'0'0,"-80"192"-2450"0"0,24-30-1958 0 0,1 0 0 0 0,3 1 0 0 0,1 0 0 0 0,2 0-1 0 0,1 1 1 0 0,2-1 0 0 0,2 0 0 0 0,1 0 0 0 0,2 0 0 0 0,2 0 0 0 0,2 3-125 0 0,7 70-448 0 0,-14-100 309 0 0,4 25-1520 0 0,-9-20-2625 0 0,-9-11 3136 0 0</inkml:trace>
  <inkml:trace contextRef="#ctx0" brushRef="#br0" timeOffset="125510.729">21922 3502 2356 0 0,'29'-16'2837'0'0,"42"-5"-2773"0"0,0 2 0 0 0,0 4 0 0 0,2 3 0 0 0,20 1-64 0 0,-21 1-925 0 0,160-26-1318 0 0,-232 35 2284 0 0,1 0 1 0 0,-1 0 0 0 0,0 0-1 0 0,1 0 1 0 0,-1 0-1 0 0,0-1 1 0 0,0 1-1 0 0,1 0 1 0 0,-1 0-1 0 0,0 0 1 0 0,0 0-1 0 0,0 0 1 0 0,0-1 0 0 0,-1 1-1 0 0,1 0 1 0 0,0 0-1 0 0,0 0 1 0 0,-1 0-1 0 0,1 0 1 0 0,-1 0-1 0 0,1 0 1 0 0,-1 0-1 0 0,1 0 1 0 0,-1 0 0 0 0,1 0-1 0 0,-1 0 1 0 0,0 0-1 0 0,0 0 1 0 0,1 0-1 0 0,-1 1 1 0 0,0-1-1 0 0,0 0 1 0 0,0 0-1 0 0,0 1 1 0 0,0-1 0 0 0,0 1-1 0 0,0-1 1 0 0,0 1-1 0 0,0-1 1 0 0,0 1-1 0 0,0 0 1 0 0,-1 0-1 0 0,1-1 1 0 0,0 1-1 0 0,0 0 1 0 0,0 0 0 0 0,0 0-1 0 0,-1 0-41 0 0,-15 4 133 0 0,1 1-1 0 0,0 0 1 0 0,0 1 0 0 0,1 1-1 0 0,-1 0 1 0 0,2 2 0 0 0,-1-1-1 0 0,1 2 1 0 0,0 0 0 0 0,1 0 0 0 0,0 1-1 0 0,1 1 1 0 0,0 0 0 0 0,1 1-1 0 0,0 0 1 0 0,1 1 0 0 0,0 0-1 0 0,0 3-132 0 0,-16 30 505 0 0,26-45-376 0 0,18 13 140 0 0,95-43-610 0 0,-100 22 253 0 0,166-123-1306 0 0,-93 58 1532 0 0,-92 127 676 0 0,-34 108-358 0 0,40-160-449 0 0,1-1 1 0 0,-1 0 0 0 0,1 0 0 0 0,0 0 0 0 0,0 0 0 0 0,0 0-1 0 0,0-1 1 0 0,0 1 0 0 0,1 0 0 0 0,-1 0 0 0 0,1-1 0 0 0,0 1-1 0 0,0-1 1 0 0,0 0 0 0 0,0 1 0 0 0,0-1 0 0 0,0 0 0 0 0,1 0-1 0 0,-1 0 1 0 0,1 0 0 0 0,-1-1 0 0 0,1 1 0 0 0,0-1 0 0 0,0 0-1 0 0,-1 1 1 0 0,1-1 0 0 0,0-1 0 0 0,0 1 0 0 0,0 0 0 0 0,0-1-1 0 0,0 1 1 0 0,1-1 0 0 0,-1 0 0 0 0,0 0 0 0 0,0 0 0 0 0,0 0-1 0 0,0-1 1 0 0,1 0-8 0 0,112-15-77 0 0,-79 7-39 0 0,0-2 0 0 0,0-2 0 0 0,-2-1 0 0 0,1-1 0 0 0,-2-2 0 0 0,0-2 0 0 0,-1-1 0 0 0,-1-2 0 0 0,-1-1 0 0 0,0-2 116 0 0,73-75 1894 0 0,-131 124-809 0 0,24-20-1085 0 0,1 0-1 0 0,-1 0 0 0 0,1 0 1 0 0,0 1-1 0 0,0-1 0 0 0,0 1 1 0 0,1-1-1 0 0,0 1 0 0 0,-1-1 1 0 0,2 1-1 0 0,-1 0 0 0 0,0 0 1 0 0,1-1-1 0 0,0 1 0 0 0,0 0 1 0 0,1 0-1 0 0,-1-1 1 0 0,1 1-1 0 0,0 0 0 0 0,0-1 1 0 0,0 1-1 0 0,1-1 0 0 0,0 1 1 0 0,0-1-1 0 0,0 1 0 0 0,0-1 1 0 0,1 0-1 0 0,-1 0 0 0 0,1 0 1 0 0,0-1-1 0 0,1 1 1 0 0,1 1 0 0 0,10 2-1507 0 0,-3-7-2522 0 0,-12 0 2835 0 0</inkml:trace>
  <inkml:trace contextRef="#ctx0" brushRef="#br0" timeOffset="125758.916">23381 3079 2412 0 0,'-3'-8'1008'0'0,"0"1"-296"0"0,1 2-488 0 0,0-1-20 0 0,1 6-456 0 0,4-1-260 0 0,-1-4-700 0 0,1 4-36 0 0</inkml:trace>
  <inkml:trace contextRef="#ctx0" brushRef="#br0" timeOffset="126351.569">23495 3191 1088 0 0,'32'329'6301'0'0,"-14"-503"-5157"0"0,-11 148-1240 0 0,-7 22 81 0 0,0-1 0 0 0,0 0-1 0 0,1 1 1 0 0,0-1 0 0 0,0 0 0 0 0,0 1 0 0 0,0-1-1 0 0,1 1 1 0 0,0-1 0 0 0,0 1 0 0 0,0 0-1 0 0,0 0 1 0 0,1 0 0 0 0,0 0 0 0 0,-1 0 0 0 0,1 1-1 0 0,1-1 1 0 0,-1 1 0 0 0,0 0 0 0 0,1-1 0 0 0,0 2-1 0 0,0-1 1 0 0,0 0 0 0 0,0 1 0 0 0,2-1 15 0 0,-5 3-93 0 0,23 25 146 0 0,32 171-138 0 0,-56-194 105 0 0,0-1-1 0 0,1 1 1 0 0,-1 0-1 0 0,1 0 1 0 0,-1-1 0 0 0,1 1-1 0 0,0 0 1 0 0,0-1 0 0 0,0 1-1 0 0,0 0 1 0 0,0-1-1 0 0,0 1 1 0 0,0-1 0 0 0,1 0-1 0 0,-1 1 1 0 0,0-1-1 0 0,1 0 1 0 0,-1 0 0 0 0,1 0-1 0 0,-1 0 1 0 0,1 0-1 0 0,0 0 1 0 0,-1 0 0 0 0,1-1-1 0 0,0 1 1 0 0,0 0-1 0 0,-1-1 1 0 0,1 0 0 0 0,0 1-1 0 0,0-1 1 0 0,0 0-1 0 0,0 0 1 0 0,-1 0 0 0 0,1 0-1 0 0,0 0 1 0 0,0 0 0 0 0,0-1-1 0 0,0 1 1 0 0,-1-1-1 0 0,1 1 1 0 0,0-1 0 0 0,0 0-1 0 0,-1 1 1 0 0,1-1-1 0 0,-1 0 1 0 0,1 0 0 0 0,-1 0-1 0 0,1-1 1 0 0,-1 1-1 0 0,1 0 1 0 0,-1 0 0 0 0,0-1-1 0 0,0 1 1 0 0,1-2-20 0 0,89-128-82 0 0,-85 116 17 0 0,2 1 1 0 0,-1 0-1 0 0,2 1 0 0 0,0 0 1 0 0,0 0-1 0 0,1 1 0 0 0,1 0 0 0 0,0 1 1 0 0,0 0-1 0 0,1 1 0 0 0,1 0 1 0 0,11-7 64 0 0,-18 14-11 0 0,-1 1 1 0 0,1 0-1 0 0,0 0 1 0 0,-1 1-1 0 0,1 0 1 0 0,0 0-1 0 0,0 0 1 0 0,0 0 0 0 0,0 1-1 0 0,0 0 1 0 0,0 0-1 0 0,0 1 1 0 0,0 0-1 0 0,0 0 1 0 0,-1 0-1 0 0,1 1 1 0 0,0-1-1 0 0,-1 1 1 0 0,1 1-1 0 0,-1-1 1 0 0,1 1-1 0 0,-1 0 1 0 0,0 0-1 0 0,0 1 1 0 0,-1-1 0 0 0,1 1-1 0 0,3 4 11 0 0,95 132 276 0 0,-101-136-294 0 0,0 1-1 0 0,0-1 1 0 0,0 0 0 0 0,-1 1-1 0 0,0-1 1 0 0,0 1 0 0 0,0-1-1 0 0,0 1 1 0 0,-1 0 0 0 0,0-1-1 0 0,0 1 1 0 0,0 0 0 0 0,0 0-1 0 0,-1-1 1 0 0,1 1-1 0 0,-1-1 1 0 0,-1 1 0 0 0,1-1-1 0 0,-1 1 1 0 0,1-1 0 0 0,-1 0-1 0 0,0 1 1 0 0,-1-1 0 0 0,1 0-1 0 0,-1-1 1 0 0,0 1 0 0 0,0 0-1 0 0,0-1 1 0 0,0 1 0 0 0,-1-1-1 0 0,1 0 1 0 0,-1 0 0 0 0,0-1-1 0 0,0 1 1 0 0,0-1-1 0 0,0 1 1 0 0,0-1 0 0 0,0-1-1 0 0,-1 1 1 0 0,1-1 0 0 0,-1 1-1 0 0,1-1 1 0 0,-1 0 0 0 0,-2-1 18 0 0,-85 4-4358 0 0,50-19 3245 0 0</inkml:trace>
  <inkml:trace contextRef="#ctx0" brushRef="#br0" timeOffset="131631.098">27050 3212 848 0 0,'59'7'3611'0'0,"44"-30"-2727"0"0,-58 11-354 0 0,-23 8-386 0 0,0-1 1 0 0,0-1-1 0 0,-1-1 1 0 0,0 0 0 0 0,0-2-1 0 0,0 0 1 0 0,-1-2-1 0 0,-1 0 1 0 0,0-1 0 0 0,0-1-1 0 0,4-6-144 0 0,-22 18 8 0 0,-1 0-1 0 0,1 0 1 0 0,-1 0 0 0 0,1 0-1 0 0,-1 0 1 0 0,0 0-1 0 0,1 0 1 0 0,-1 0-1 0 0,0 0 1 0 0,0 0 0 0 0,0 0-1 0 0,0 0 1 0 0,0-1-1 0 0,0 1 1 0 0,0 0-1 0 0,0 0 1 0 0,0 0 0 0 0,-1 0-1 0 0,1 0 1 0 0,0 0-1 0 0,-1 0 1 0 0,1 0-1 0 0,-1 0 1 0 0,1 0 0 0 0,-1 0-1 0 0,0 0 1 0 0,1 0-1 0 0,-1 0 1 0 0,0 0-1 0 0,1 0 1 0 0,-1 1 0 0 0,0-1-1 0 0,0 0 1 0 0,0 0-1 0 0,0 1 1 0 0,0-1-1 0 0,0 1 1 0 0,0-1 0 0 0,0 1-1 0 0,0-1 1 0 0,0 1-1 0 0,0 0 1 0 0,0-1-1 0 0,0 1 1 0 0,0 0 0 0 0,-1 0-1 0 0,1 0 1 0 0,0 0-1 0 0,0 0 1 0 0,0 0-1 0 0,0 0 1 0 0,0 0 0 0 0,0 0-1 0 0,0 1 1 0 0,-1-1-1 0 0,1 0 1 0 0,0 1-1 0 0,0-1 1 0 0,0 1-1 0 0,0-1 1 0 0,0 1 0 0 0,0 0-1 0 0,1-1 1 0 0,-1 1-1 0 0,0 0 1 0 0,0 0-1 0 0,0-1 1 0 0,0 2-8 0 0,-188 72 492 0 0,182-70-466 0 0,-1 1 1 0 0,1 0-1 0 0,0 0 0 0 0,1 1 0 0 0,-1 0 0 0 0,1 0 0 0 0,0 0 0 0 0,0 1 0 0 0,1 0 0 0 0,0 0 1 0 0,0 0-1 0 0,1 0 0 0 0,0 1 0 0 0,0 0 0 0 0,1 0 0 0 0,0 0 0 0 0,0 1 0 0 0,1-1 0 0 0,0 0 1 0 0,0 1-1 0 0,1 0 0 0 0,0 3-26 0 0,1-7 1 0 0,1-1-1 0 0,-1 1 1 0 0,1 0 0 0 0,0 0 0 0 0,1 0-1 0 0,-1-1 1 0 0,1 1 0 0 0,0-1 0 0 0,0 1 0 0 0,0-1-1 0 0,1 0 1 0 0,-1 0 0 0 0,1 0 0 0 0,0 0-1 0 0,0 0 1 0 0,1 0 0 0 0,-1-1 0 0 0,1 0-1 0 0,0 0 1 0 0,0 0 0 0 0,0 0 0 0 0,0 0 0 0 0,0-1-1 0 0,0 0 1 0 0,1 0 0 0 0,-1 0 0 0 0,1 0-1 0 0,0-1 1 0 0,-1 0 0 0 0,1 0 0 0 0,1 0-1 0 0,156 15-1685 0 0,-4-32-2712 0 0,-121 8 3122 0 0</inkml:trace>
  <inkml:trace contextRef="#ctx0" brushRef="#br0" timeOffset="132081.017">27924 3109 1148 0 0,'-25'6'389'0'0,"1"2"-1"0"0,0 1 0 0 0,1 1 1 0 0,0 0-1 0 0,1 2 1 0 0,0 1-1 0 0,0 1 1 0 0,2 0-1 0 0,0 2 0 0 0,0 0 1 0 0,2 2-1 0 0,-11 11-388 0 0,30-29 29 0 0,0 0-1 0 0,0 0 0 0 0,0 0 0 0 0,0 0 1 0 0,0 1-1 0 0,0-1 0 0 0,1 0 1 0 0,-1 0-1 0 0,0 1 0 0 0,0-1 1 0 0,0 0-1 0 0,0 1 0 0 0,0-1 1 0 0,0 1-1 0 0,0-1 0 0 0,0 1 0 0 0,-1 0 1 0 0,1-1-1 0 0,0 1 0 0 0,0 0 1 0 0,0 0-1 0 0,-1 0 0 0 0,1-1 1 0 0,0 1-1 0 0,-1 0 0 0 0,1 0 1 0 0,-1 0-1 0 0,1 0 0 0 0,-1 0 1 0 0,1 0-1 0 0,-1 0 0 0 0,0 0 0 0 0,1 0 1 0 0,-1 0-1 0 0,0 1 0 0 0,0-1 1 0 0,0 0-1 0 0,0 0 0 0 0,0 0 1 0 0,0 0-1 0 0,0 0 0 0 0,0 0 1 0 0,-1 0-1 0 0,1 0 0 0 0,0 0 1 0 0,-1 1-1 0 0,1-1 0 0 0,0 0 0 0 0,-1 0 1 0 0,1-1-1 0 0,-1 1 0 0 0,0 0 1 0 0,1 0-1 0 0,-1 0 0 0 0,0 0 1 0 0,0 0-1 0 0,1-1 0 0 0,-1 1 1 0 0,0 0-1 0 0,0-1 0 0 0,0 1 1 0 0,0 0-1 0 0,0-1 0 0 0,0 1 0 0 0,0-1 1 0 0,0 0-1 0 0,0 1 0 0 0,-1-1-28 0 0,78-16 353 0 0,-56 9-226 0 0,159-89 526 0 0,-136 142-760 0 0,-33-40-212 0 0,0-2 1 0 0,0 1-1 0 0,1-1 0 0 0,-1 0 1 0 0,1-1-1 0 0,0-1 0 0 0,0 0 1 0 0,0 0-1 0 0,1-1 0 0 0,-1 0 0 0 0,0-1 1 0 0,0 0-1 0 0,1-1 0 0 0,-1 0 1 0 0,0-1-1 0 0,0 0 0 0 0,0-1 1 0 0,2-1 318 0 0,14-6-1276 0 0</inkml:trace>
  <inkml:trace contextRef="#ctx0" brushRef="#br0" timeOffset="132312.148">28287 2986 1240 0 0,'-12'3'219'0'0,"0"0"-1"0"0,1 1 1 0 0,-1 0 0 0 0,1 1-1 0 0,0 0 1 0 0,1 1 0 0 0,-1 1-1 0 0,1-1 1 0 0,0 2-1 0 0,1-1 1 0 0,-1 1 0 0 0,2 1-1 0 0,-1-1 1 0 0,1 2 0 0 0,0-1-1 0 0,1 1 1 0 0,0 0-1 0 0,1 0 1 0 0,0 1 0 0 0,1 0-1 0 0,0 0 1 0 0,0 1 0 0 0,1 0-219 0 0,2-8 34 0 0,1 1 1 0 0,0 0 0 0 0,0 0 0 0 0,0 0-1 0 0,1 0 1 0 0,-1 0 0 0 0,1 0-1 0 0,0 0 1 0 0,0 0 0 0 0,1 0 0 0 0,0-1-1 0 0,0 1 1 0 0,0 0 0 0 0,0 0 0 0 0,1 0-1 0 0,0-1 1 0 0,0 1 0 0 0,0-1 0 0 0,0 1-1 0 0,1-1 1 0 0,-1 0 0 0 0,1 0-1 0 0,0 0 1 0 0,1 0 0 0 0,-1-1 0 0 0,1 1-1 0 0,-1-1 1 0 0,1 0 0 0 0,0 0 0 0 0,0 0-1 0 0,1 0 1 0 0,-1-1 0 0 0,0 0 0 0 0,1 0-1 0 0,0 0 1 0 0,-1 0 0 0 0,1-1-1 0 0,0 0 1 0 0,0 0 0 0 0,0 0 0 0 0,1 0-35 0 0,3 0-260 0 0,1 0 0 0 0,-1 0 0 0 0,0-1 0 0 0,0 0 0 0 0,1-1 1 0 0,-1 0-1 0 0,0 0 0 0 0,0-1 0 0 0,0-1 0 0 0,0 1 0 0 0,0-1 0 0 0,-1-1 0 0 0,1 1 1 0 0,-1-1-1 0 0,0-1 0 0 0,0 0 0 0 0,7-5 260 0 0,8-9-1259 0 0</inkml:trace>
  <inkml:trace contextRef="#ctx0" brushRef="#br0" timeOffset="132702.877">28538 2761 1160 0 0,'0'97'3827'0'0,"1"55"-2221"0"0,0 120 915 0 0,45-387-1954 0 0,-46 115-576 0 0,1-1-1 0 0,-1 0 1 0 0,0 0 0 0 0,0 0 0 0 0,1 0-1 0 0,-1 0 1 0 0,0 1 0 0 0,1-1 0 0 0,-1 0-1 0 0,1 0 1 0 0,-1 1 0 0 0,1-1 0 0 0,-1 0 0 0 0,1 1-1 0 0,0-1 1 0 0,-1 0 0 0 0,1 1 0 0 0,0-1-1 0 0,-1 1 1 0 0,1-1 0 0 0,0 1 0 0 0,0-1-1 0 0,-1 1 1 0 0,1 0 0 0 0,0-1 0 0 0,0 1-1 0 0,0 0 1 0 0,0 0 0 0 0,0 0 0 0 0,-1 0-1 0 0,1-1 1 0 0,0 1 0 0 0,0 0 0 0 0,0 0-1 0 0,0 1 1 0 0,0-1 0 0 0,0 0 0 0 0,-1 0-1 0 0,1 0 1 0 0,0 1 0 0 0,0-1 0 0 0,0 0 0 0 0,0 1-1 0 0,-1-1 1 0 0,1 0 0 0 0,0 1 0 0 0,0-1-1 0 0,-1 1 1 0 0,1 0 0 0 0,0-1 0 0 0,-1 1-1 0 0,1-1 1 0 0,-1 1 0 0 0,1 0 0 0 0,-1 0-1 0 0,1-1 1 0 0,-1 1 0 0 0,1 0 0 0 0,-1 0-1 0 0,0 0 1 0 0,1-1 0 0 0,-1 1 0 0 0,0 0-1 0 0,0 0 1 0 0,1 0 0 0 0,-1 0 0 0 0,0 0 9 0 0,8 8 17 0 0,15 17-237 0 0,74 72-1143 0 0,-19-50-3210 0 0,-66-43 3362 0 0</inkml:trace>
  <inkml:trace contextRef="#ctx0" brushRef="#br0" timeOffset="129944.312">25048 3089 1088 0 0,'-3'-22'1192'0'0,"1"17"-1075"0"0,0 0 1 0 0,1-1 0 0 0,0 1 0 0 0,0-1 0 0 0,0 1 0 0 0,0-1 0 0 0,1 1 0 0 0,0-1-1 0 0,0 1 1 0 0,1-1 0 0 0,0 1 0 0 0,0-1 0 0 0,0 1 0 0 0,0-1 0 0 0,1 1 0 0 0,0 0 0 0 0,0 0-1 0 0,0 0 1 0 0,1 0 0 0 0,0 0 0 0 0,2-3-118 0 0,7-14 688 0 0,-12 22-568 0 0,1 1 0 0 0,-1-1 0 0 0,1 0 0 0 0,-1 1 0 0 0,1-1 0 0 0,-1 0 0 0 0,1 1 0 0 0,-1-1 0 0 0,1 0-1 0 0,-1 0 1 0 0,1 1 0 0 0,0-1 0 0 0,-1 0 0 0 0,1 0 0 0 0,-1 0 0 0 0,1 0 0 0 0,0 0 0 0 0,-1 0-120 0 0,-10 43 94 0 0,-6 22 149 0 0,2 2 0 0 0,3-1 0 0 0,3 2-1 0 0,1 27-242 0 0,23 60 669 0 0,0-68-3030 0 0,-23-94-1492 0 0,2-8 2663 0 0</inkml:trace>
  <inkml:trace contextRef="#ctx0" brushRef="#br0" timeOffset="130329.993">25524 3130 1160 0 0,'-32'35'1575'0'0,"19"-23"-1279"0"0,1 0-1 0 0,0 1 1 0 0,1 1 0 0 0,0 0 0 0 0,2 0-1 0 0,-1 1 1 0 0,2 0 0 0 0,0 1 0 0 0,1-1 0 0 0,0 2-1 0 0,1-1 1 0 0,1 1 0 0 0,1 0 0 0 0,0 0-1 0 0,-1 16-295 0 0,8-28 60 0 0,-1 0 0 0 0,1 0 0 0 0,0-1 0 0 0,0 1 0 0 0,1-1 0 0 0,-1 1 0 0 0,1-1 0 0 0,0 0 0 0 0,0-1 0 0 0,0 1 0 0 0,1-1 0 0 0,-1 1 0 0 0,1-1 0 0 0,0-1 0 0 0,0 1 0 0 0,0-1 0 0 0,0 0 0 0 0,0 0 0 0 0,0 0 0 0 0,1-1 0 0 0,-1 1-1 0 0,1-1 1 0 0,-1-1 0 0 0,1 1 0 0 0,-1-1 0 0 0,1 0 0 0 0,-1 0 0 0 0,1-1 0 0 0,-1 1 0 0 0,1-1 0 0 0,0-1-60 0 0,5 3-26 0 0,-1-1-1 0 0,1 0 1 0 0,-1 0-1 0 0,1-1 0 0 0,0-1 1 0 0,-1 0-1 0 0,0 0 1 0 0,1-1-1 0 0,-1 0 1 0 0,0-1-1 0 0,-1 0 1 0 0,1-1-1 0 0,-1 0 1 0 0,1 0-1 0 0,-2-1 0 0 0,1 0 1 0 0,-1-1-1 0 0,1 0 1 0 0,-2 0-1 0 0,1-1 1 0 0,-1 0-1 0 0,0 0 1 0 0,-1 0-1 0 0,0-1 1 0 0,0 0-1 0 0,-1 0 0 0 0,0-1 1 0 0,-1 0-1 0 0,0 1 1 0 0,0-1-1 0 0,-1-1 1 0 0,0-2 26 0 0,-7 4-86 0 0,0 0 0 0 0,0 0 0 0 0,-1 0 0 0 0,0 1-1 0 0,0 0 1 0 0,-1 0 0 0 0,0 0 0 0 0,-1 1 0 0 0,0 0 0 0 0,0 0 0 0 0,0 0 0 0 0,-1 1 0 0 0,0 0 0 0 0,0 1 0 0 0,-1 0 0 0 0,1 0 0 0 0,-1 1 0 0 0,0 0 0 0 0,0 0 0 0 0,-1 1 0 0 0,1 0-1 0 0,-8 0 87 0 0,-2-5-588 0 0,-22-14-2257 0 0,37 17 1603 0 0</inkml:trace>
  <inkml:trace contextRef="#ctx0" brushRef="#br0" timeOffset="130751.476">26063 3092 1036 0 0,'-58'51'2621'0'0,"48"-43"-2404"0"0,0 0 1 0 0,1 1-1 0 0,0 0 1 0 0,1 1-1 0 0,0-1 1 0 0,0 2-1 0 0,1-1 1 0 0,1 1-1 0 0,-1 0 1 0 0,2 0-1 0 0,0 1 1 0 0,0 0-1 0 0,1 0 1 0 0,0 0-1 0 0,1 0 1 0 0,1 1-1 0 0,0-1 1 0 0,0 1-1 0 0,1 11-217 0 0,1-20 48 0 0,1 1-1 0 0,0-1 0 0 0,0 1 0 0 0,0-1 1 0 0,0 0-1 0 0,1 1 0 0 0,-1-1 0 0 0,1 0 0 0 0,0 0 1 0 0,0 0-1 0 0,1 0 0 0 0,-1-1 0 0 0,1 1 1 0 0,0 0-1 0 0,0-1 0 0 0,0 0 0 0 0,0 0 1 0 0,1 0-1 0 0,-1 0 0 0 0,1-1 0 0 0,0 1 0 0 0,0-1 1 0 0,0 0-1 0 0,0 0 0 0 0,0 0 0 0 0,0 0 1 0 0,0-1-1 0 0,1 0 0 0 0,-1 0 0 0 0,1 0 1 0 0,-1 0-1 0 0,1-1 0 0 0,-1 0-47 0 0,148-7 920 0 0,-146 5-946 0 0,0 0-1 0 0,0 0 1 0 0,0 0-1 0 0,0-1 1 0 0,0 0-1 0 0,-1 0 1 0 0,1 0-1 0 0,-1-1 1 0 0,0 0-1 0 0,0 0 1 0 0,0 0-1 0 0,0 0 1 0 0,-1-1-1 0 0,0 0 1 0 0,0 0-1 0 0,0 0 1 0 0,0 0-1 0 0,-1-1 0 0 0,0 0 1 0 0,0 1-1 0 0,-1-1 1 0 0,1 0-1 0 0,-1 0 1 0 0,-1 0-1 0 0,1-1 1 0 0,-1 1-1 0 0,0 0 1 0 0,0-1-1 0 0,-1 1 1 0 0,0-1-1 0 0,0 1 1 0 0,-1 0-1 0 0,1-1 1 0 0,-1 1-1 0 0,-1 0 1 0 0,1-1-1 0 0,-1 1 1 0 0,0 0-1 0 0,-3-5 27 0 0,0 0-195 0 0,-2-1 1 0 0,1 1-1 0 0,-2 1 0 0 0,1-1 1 0 0,-1 1-1 0 0,-1 0 0 0 0,0 1 0 0 0,0 0 1 0 0,-1 0-1 0 0,0 1 0 0 0,-1 0 1 0 0,1 1-1 0 0,-1 0 0 0 0,-4 0 195 0 0,-49-38-3426 0 0,53 37 2340 0 0</inkml:trace>
  <inkml:trace contextRef="#ctx0" brushRef="#br0" timeOffset="131092.088">26425 3247 2272 0 0,'-4'11'331'0'0,"1"-8"-215"0"0,0 0 0 0 0,1 1 0 0 0,-1-1-1 0 0,1 0 1 0 0,0 1 0 0 0,0-1 0 0 0,1 1 0 0 0,-1 0 0 0 0,1-1-1 0 0,-1 1 1 0 0,1 0 0 0 0,0 0 0 0 0,1 0 0 0 0,-1 0-1 0 0,1 0 1 0 0,0 0 0 0 0,0 0 0 0 0,0 0 0 0 0,0 0 0 0 0,0 0-1 0 0,1 0 1 0 0,0 0 0 0 0,0 0 0 0 0,0 0 0 0 0,1-1-1 0 0,-1 1 1 0 0,1 0 0 0 0,0-1 0 0 0,0 1 0 0 0,0-1 0 0 0,0 1-1 0 0,0-1 1 0 0,1 0 0 0 0,0 0 0 0 0,-1 0 0 0 0,1-1 0 0 0,0 1-1 0 0,1 0 1 0 0,-1-1 0 0 0,0 0 0 0 0,1 0 0 0 0,-1 0-1 0 0,1 0 1 0 0,0-1 0 0 0,-1 1 0 0 0,1-1 0 0 0,1 0-116 0 0,2 0 23 0 0,0 0 0 0 0,0-1 0 0 0,0 0 0 0 0,0 0 0 0 0,0-1 0 0 0,0 1 0 0 0,-1-2 0 0 0,1 1 0 0 0,0-1 0 0 0,0 0 1 0 0,-1 0-1 0 0,1-1 0 0 0,-1 0 0 0 0,0 0 0 0 0,0 0 0 0 0,0-1 0 0 0,0 0 0 0 0,0 0 0 0 0,-1-1 0 0 0,0 1 0 0 0,0-1 0 0 0,0 0 0 0 0,-1-1 0 0 0,1 1 1 0 0,-1-1-1 0 0,-1 0 0 0 0,1 0 0 0 0,-1 0 0 0 0,0 0 0 0 0,0-1 0 0 0,-1 1 0 0 0,0-1 0 0 0,0 1 0 0 0,0-1 0 0 0,-1 0 0 0 0,0 0 0 0 0,0 0 0 0 0,-1-3-23 0 0,-43-134-1743 0 0,7 54-2849 0 0,34 79 3168 0 0</inkml:trace>
  <inkml:trace contextRef="#ctx0" brushRef="#br0" timeOffset="133355.996">26527 3074 888 0 0,'-16'18'352'0'0,"-19"23"-60"0"0,14-19-32 0 0,7 1-44 0 0,-2 2-20 0 0,3-1 172 0 0,3-3-52 0 0,-1 5-40 0 0,6-4-32 0 0,5-11-224 0 0,0 1-556 0 0,16 19 36 0 0,-1-16-904 0 0</inkml:trace>
  <inkml:trace contextRef="#ctx0" brushRef="#br0" timeOffset="138465.737">4812 6168 1896 0 0,'-42'-7'5016'0'0,"-41"86"-3151"0"0,57-40-1519 0 0,2 2-1 0 0,2 1 1 0 0,2 1 0 0 0,1 0-1 0 0,-3 18-345 0 0,-64 137-433 0 0,61-171-2422 0 0,24-26 1401 0 0,-4-4 131 0 0,-16-12 156 0 0,7-2 66 0 0</inkml:trace>
  <inkml:trace contextRef="#ctx0" brushRef="#br0" timeOffset="138759.64">4474 6099 2028 0 0,'-6'-7'6656'0'0,"-20"-17"-5301"0"0,-3 128-8375 0 0,29-102 5781 0 0</inkml:trace>
  <inkml:trace contextRef="#ctx0" brushRef="#br0" timeOffset="139071.131">4868 6667 1480 0 0,'-1'0'163'0'0,"0"0"1"0"0,0-1-1 0 0,1 1 0 0 0,-1 0 0 0 0,0-1 1 0 0,1 1-1 0 0,-1 0 0 0 0,0-1 0 0 0,1 1 1 0 0,-1-1-1 0 0,1 1 0 0 0,-1-1 0 0 0,1 0 1 0 0,-1 1-1 0 0,1-1 0 0 0,-1 1 0 0 0,1-1 1 0 0,0 0-1 0 0,-1 1 0 0 0,1-1 0 0 0,0 0 1 0 0,-1 0-1 0 0,1 1 0 0 0,0-1 0 0 0,0 0 1 0 0,0 0-1 0 0,0 1 0 0 0,0-1 0 0 0,0 0 1 0 0,0 0-1 0 0,0 0 0 0 0,0 1 0 0 0,0-1 0 0 0,0 0 1 0 0,0 0-1 0 0,0 1 0 0 0,1-1 0 0 0,-1 0 1 0 0,0 1-1 0 0,1-1 0 0 0,-1 0 0 0 0,0 1 1 0 0,1-1-1 0 0,-1 0 0 0 0,1 1 0 0 0,-1-1 1 0 0,1 1-1 0 0,-1-1 0 0 0,1 1 0 0 0,-1-1 1 0 0,1 1-1 0 0,0-1 0 0 0,-1 1 0 0 0,1-1 1 0 0,0 1-1 0 0,-1 0 0 0 0,1-1 0 0 0,0 1 1 0 0,0 0-1 0 0,-1 0 0 0 0,1 0 0 0 0,0 0 1 0 0,0-1-1 0 0,-1 1 0 0 0,2 0-163 0 0,-22-25-8641 0 0,20 19 7587 0 0</inkml:trace>
  <inkml:trace contextRef="#ctx0" brushRef="#br0" timeOffset="137472.111">3572 6123 3072 0 0,'16'23'4857'0'0,"14"376"-2648"0"0,-18-307-2758 0 0,-13-105-3865 0 0,3-11 2045 0 0,-1 18 2005 0 0,-1-6-762 0 0</inkml:trace>
  <inkml:trace contextRef="#ctx0" brushRef="#br0" timeOffset="137844.056">3892 6213 888 0 0,'-32'21'3850'0'0,"2"43"-3229"0"0,27-56-273 0 0,-38 176 1981 0 0,41-181-2291 0 0,-1 0-1 0 0,2 1 1 0 0,-1-1 0 0 0,0 1 0 0 0,0-1-1 0 0,1 1 1 0 0,0-1 0 0 0,0 0-1 0 0,0 1 1 0 0,0-1 0 0 0,0 0-1 0 0,1 0 1 0 0,-1 0 0 0 0,1 0 0 0 0,0 0-1 0 0,0 0 1 0 0,0 0 0 0 0,0-1-1 0 0,1 1 1 0 0,-1-1 0 0 0,1 0-1 0 0,-1 1 1 0 0,1-1 0 0 0,0 0-1 0 0,0 0 1 0 0,0-1 0 0 0,0 1 0 0 0,0-1-1 0 0,0 1 1 0 0,0-1 0 0 0,1 0-1 0 0,-1 0 1 0 0,0-1 0 0 0,1 1-1 0 0,-1-1 1 0 0,1 1 0 0 0,-1-1 0 0 0,0 0-1 0 0,1 0-37 0 0,136-35 520 0 0,-131 31-585 0 0,0-1 0 0 0,0-1 0 0 0,0 1 0 0 0,0-2 0 0 0,-1 1 1 0 0,0-1-1 0 0,-1 0 0 0 0,1-1 0 0 0,-1 1 0 0 0,-1-2 0 0 0,0 1 0 0 0,0-1 1 0 0,0 1-1 0 0,-1-2 0 0 0,0 1 0 0 0,-1 0 0 0 0,0-1 0 0 0,-1 0 0 0 0,0 0 1 0 0,0 0-1 0 0,-1-1 0 0 0,0 1 0 0 0,-1-4 65 0 0,-3 5-60 0 0,-1 0 0 0 0,0 1-1 0 0,0-1 1 0 0,-1 1 0 0 0,0-1 0 0 0,-1 1-1 0 0,1 1 1 0 0,-2-1 0 0 0,1 1-1 0 0,-1-1 1 0 0,0 2 0 0 0,0-1 0 0 0,-1 1-1 0 0,0 0 1 0 0,0 0 0 0 0,-1 0 0 0 0,0 1-1 0 0,1 1 1 0 0,-2-1 0 0 0,1 1 0 0 0,0 1-1 0 0,-1-1 1 0 0,0 1 0 0 0,0 1 0 0 0,1 0-1 0 0,-2 0 1 0 0,1 1 0 0 0,0 0 0 0 0,-4 0 60 0 0,-37-14-786 0 0,33 9-1247 0 0,14 5 1121 0 0</inkml:trace>
  <inkml:trace contextRef="#ctx0" brushRef="#br0" timeOffset="135845.495">1224 6388 1372 0 0,'-11'-49'2865'0'0,"25"8"565"0"0,-14 92-3193 0 0,-2-2-135 0 0,3 0 0 0 0,1 0 0 0 0,3 0 0 0 0,1 0 0 0 0,3-1 0 0 0,9 25-102 0 0,-18-70 17 0 0,1 0-1 0 0,-1-1 0 0 0,1 1 1 0 0,0 0-1 0 0,0 0 0 0 0,0-1 1 0 0,1 1-1 0 0,-1-1 1 0 0,1 1-1 0 0,-1-1 0 0 0,1 1 1 0 0,0-1-1 0 0,0 0 1 0 0,0 0-1 0 0,0 0 0 0 0,0 0 1 0 0,0 0-1 0 0,0-1 1 0 0,1 1-1 0 0,-1 0 0 0 0,1-1 1 0 0,-1 0-1 0 0,1 0 1 0 0,0 0-1 0 0,-1 0 0 0 0,1 0 1 0 0,0 0-1 0 0,0-1 1 0 0,0 1-1 0 0,0-1 0 0 0,-1 0 1 0 0,1 0-1 0 0,0 0 1 0 0,0 0-1 0 0,0 0 0 0 0,0-1 1 0 0,0 1-1 0 0,-1-1 1 0 0,1 0-17 0 0,9-2-10 0 0,-1-2 1 0 0,0 1 0 0 0,0-1-1 0 0,-1-1 1 0 0,1 0 0 0 0,-1-1 0 0 0,-1 0-1 0 0,1 0 1 0 0,-1-1 0 0 0,0 0 0 0 0,-1-1-1 0 0,0 1 1 0 0,-1-2 0 0 0,1 1 0 0 0,-2-1-1 0 0,1 0 1 0 0,-1-1 0 0 0,-1 1 0 0 0,0-1-1 0 0,-1 0 1 0 0,0-1 0 0 0,0 1 0 0 0,-1-1-1 0 0,-1 1 1 0 0,0-1 0 0 0,0 0-1 0 0,-1-2 10 0 0,-1 13 15 0 0,-13-19 2 0 0,-23 60 112 0 0,30-28-126 0 0,0 0 0 0 0,1 0 0 0 0,1 1 0 0 0,0 0 0 0 0,1 0 0 0 0,1 0 1 0 0,0 0-1 0 0,0 0 0 0 0,1 0 0 0 0,1 1 0 0 0,0-1 0 0 0,1 5-3 0 0,0-13 15 0 0,-1 1 0 0 0,1-1 0 0 0,0 0 0 0 0,1 1 0 0 0,-1-1 1 0 0,1 0-1 0 0,0 0 0 0 0,0 0 0 0 0,1 0 0 0 0,-1 0 0 0 0,1 0 0 0 0,0-1 0 0 0,0 1 0 0 0,1-1 1 0 0,0 0-1 0 0,-1 0 0 0 0,1 0 0 0 0,0 0 0 0 0,1-1 0 0 0,-1 0 0 0 0,1 0 0 0 0,-1 0 0 0 0,1 0 1 0 0,0-1-1 0 0,0 1 0 0 0,0-1 0 0 0,1-1 0 0 0,-1 1 0 0 0,0-1 0 0 0,4 1-15 0 0,5-1 7 0 0,1 0 0 0 0,-1-1 0 0 0,1 0-1 0 0,-1-1 1 0 0,1-1 0 0 0,-1-1 0 0 0,1 0 0 0 0,-1 0 0 0 0,0-1-1 0 0,0-1 1 0 0,-1-1 0 0 0,1 0 0 0 0,-1 0 0 0 0,8-7-7 0 0,-18 9-46 0 0,1 0 1 0 0,-1 0-1 0 0,0-1 1 0 0,0 0 0 0 0,0 0-1 0 0,-1 1 1 0 0,0-1 0 0 0,0-1-1 0 0,0 1 1 0 0,0 0-1 0 0,-1 0 1 0 0,0-1 0 0 0,0 1-1 0 0,-1-1 1 0 0,1 1-1 0 0,-1-1 1 0 0,0 1 0 0 0,-1-1-1 0 0,1 1 1 0 0,-1-1 0 0 0,0 1-1 0 0,0 0 1 0 0,-1-1-1 0 0,0 1 1 0 0,0 0 0 0 0,0 0-1 0 0,0 0 1 0 0,-1 0 0 0 0,0 1-1 0 0,0-1 1 0 0,0 1-1 0 0,-1-1 1 0 0,1 1 0 0 0,-1 0-1 0 0,-2-1 46 0 0,-20-46-106 0 0,22 46 104 0 0,0-1 0 0 0,1 1-1 0 0,-1-1 1 0 0,1 0 0 0 0,1 0 0 0 0,-1 0 0 0 0,1-1 0 0 0,0 1 0 0 0,0 0 0 0 0,1-1 0 0 0,0 1-1 0 0,0-1 1 0 0,1 0 0 0 0,0 1 0 0 0,0-1 0 0 0,0 1 0 0 0,1-1 0 0 0,0 0 0 0 0,0 1 0 0 0,0-1-1 0 0,1 1 1 0 0,0 0 0 0 0,1-1 0 0 0,-1 1 0 0 0,1 0 0 0 0,0 1 0 0 0,1-1 0 0 0,-1 0 0 0 0,1 1-1 0 0,0 0 1 0 0,1 0 0 0 0,-1 0 0 0 0,1 0 0 0 0,0 1 0 0 0,0 0 0 0 0,0 0 0 0 0,1 0 0 0 0,0 0-1 0 0,-1 1 1 0 0,1 0 0 0 0,0 0 0 0 0,7-1 2 0 0,-5 6 14 0 0,1 1 0 0 0,-1 1 0 0 0,1-1 0 0 0,-1 1 0 0 0,0 1 0 0 0,0 0-1 0 0,-1 0 1 0 0,1 0 0 0 0,-1 1 0 0 0,0 0 0 0 0,-1 0 0 0 0,1 1 0 0 0,-1 0 0 0 0,-1 0 0 0 0,1 0 0 0 0,-1 1 0 0 0,-1 0 0 0 0,1 0-1 0 0,-1 0 1 0 0,-1 0 0 0 0,1 1 0 0 0,-1-1 0 0 0,-1 1 0 0 0,2 8-14 0 0,67 181 269 0 0,-67-164-537 0 0,-30-20-4430 0 0,18-14 3577 0 0</inkml:trace>
  <inkml:trace contextRef="#ctx0" brushRef="#br0" timeOffset="136263.668">1755 6261 1760 0 0,'18'2'2547'0'0,"-17"-1"-2423"0"0,1 0 0 0 0,-1 0 0 0 0,0 0-1 0 0,1 0 1 0 0,-1 0 0 0 0,1-1 0 0 0,-1 1 0 0 0,1-1 0 0 0,0 1 0 0 0,-1-1 0 0 0,1 1 0 0 0,0-1 0 0 0,-1 0 0 0 0,1 0 0 0 0,0 0 0 0 0,-1 0 0 0 0,1 0 0 0 0,0 0 0 0 0,-1-1 0 0 0,1 1 0 0 0,-1 0-1 0 0,1-1 1 0 0,0 1 0 0 0,-1-1 0 0 0,1 0 0 0 0,-1 1 0 0 0,1-1 0 0 0,-1 0 0 0 0,0 0 0 0 0,1 0 0 0 0,-1 0 0 0 0,0 0 0 0 0,0 0 0 0 0,1-1 0 0 0,-1 1 0 0 0,0 0 0 0 0,0 0 0 0 0,0-1-1 0 0,0 1 1 0 0,-1-1 0 0 0,1 1 0 0 0,0-1 0 0 0,0 0-124 0 0,-34-25-1156 0 0,32 27 563 0 0,1 0-153 0 0,0 0-330 0 0,4 0-1370 0 0,0 0 1223 0 0</inkml:trace>
  <inkml:trace contextRef="#ctx0" brushRef="#br0" timeOffset="137009.11">2223 6177 2268 0 0,'0'0'739'0'0,"19"3"2846"0"0,-14 6-3477 0 0,-1 1 0 0 0,-1-1 0 0 0,0 1 1 0 0,0 0-1 0 0,-1 0 0 0 0,0 0 0 0 0,0 1 0 0 0,-2-1 0 0 0,1 0 0 0 0,-1 0 1 0 0,0 1-1 0 0,-1-1 0 0 0,-1 0 0 0 0,1 1-108 0 0,-1 31 121 0 0,64 263 731 0 0,-62-304-984 0 0,-2 2 24 0 0,0 0-1 0 0,-1 0 1 0 0,0 0-1 0 0,1 0 1 0 0,-1-1-1 0 0,0 1 1 0 0,0-1-1 0 0,-1 0 1 0 0,1 1-1 0 0,0-2 1 0 0,-1 1-1 0 0,0 0 1 0 0,1-1-1 0 0,-1 1 1 0 0,0-1-1 0 0,1 0 1 0 0,-1-1-1 0 0,0 1 1 0 0,0-1-1 0 0,0 1 1 0 0,0-1-1 0 0,0 0 0 0 0,0 0 1 0 0,0-1-1 0 0,1 1 1 0 0,-4-2 108 0 0,-4 1-66 0 0,0-1 1 0 0,1 0 0 0 0,-1 0-1 0 0,1-2 1 0 0,-1 1-1 0 0,1-1 1 0 0,0 0 0 0 0,0-1-1 0 0,1 0 1 0 0,0-1-1 0 0,0 0 1 0 0,0-1 0 0 0,0 0-1 0 0,1 0 1 0 0,0 0-1 0 0,1-1 1 0 0,-1 0-1 0 0,-2-6 66 0 0,9 8 47 0 0,1 0-1 0 0,0 1 0 0 0,0-1 0 0 0,0 0 0 0 0,1 0 0 0 0,0 0 0 0 0,0 1 0 0 0,0-1 0 0 0,1 0 0 0 0,0 1 0 0 0,0-1 0 0 0,0 1 1 0 0,1 0-1 0 0,-1-1 0 0 0,1 1 0 0 0,1 1 0 0 0,-1-1 0 0 0,1 0 0 0 0,0 1 0 0 0,0 0 0 0 0,0 0 0 0 0,0 0 0 0 0,1 0 0 0 0,-1 0 0 0 0,1 1 1 0 0,5-2-47 0 0,41-31 317 0 0,1 3 1 0 0,2 2 0 0 0,1 2-1 0 0,1 3 1 0 0,2 3 0 0 0,54-15-318 0 0,-110 37 6 0 0,2 0 15 0 0,-1 0 0 0 0,1-1 0 0 0,0 0 0 0 0,-1 0 0 0 0,1 0 0 0 0,-1 0 0 0 0,0 0 0 0 0,0 0 0 0 0,0-1-1 0 0,0 0 1 0 0,0 0 0 0 0,0 1 0 0 0,-1-2 0 0 0,1 1 0 0 0,-1 0 0 0 0,0 0 0 0 0,0-1 0 0 0,0 1 0 0 0,0-1-1 0 0,-1 0 1 0 0,0 1 0 0 0,1-1 0 0 0,-1-2-21 0 0,-1 6-33 0 0,0 0 29 0 0,0 0 18 0 0,0 0-42 0 0,0 0 34 0 0,-17 13 17 0 0,9 27 35 0 0,1-1 1 0 0,3 1-1 0 0,1 0 0 0 0,2 0 1 0 0,2 1-1 0 0,1-1 0 0 0,2 0 1 0 0,2-1-1 0 0,2 1 1 0 0,8 21-59 0 0,3 6 784 0 0,-8-126-121 0 0,-8 37-677 0 0,-2 2-46 0 0,1 1-1 0 0,0 0 1 0 0,2 0 0 0 0,0 0-1 0 0,1 0 1 0 0,1 1 0 0 0,1-1 0 0 0,1 2-1 0 0,8-16 61 0 0,-13 31-22 0 0,0 1 0 0 0,0-1 0 0 0,0 1-1 0 0,0 0 1 0 0,0 0 0 0 0,0 0 0 0 0,0 0 0 0 0,1 1-1 0 0,-1-1 1 0 0,0 1 0 0 0,0 0 0 0 0,1 0 0 0 0,-1 0-1 0 0,0 0 1 0 0,0 1 0 0 0,1-1 0 0 0,-1 1-1 0 0,0 0 1 0 0,0 0 0 0 0,0 0 0 0 0,0 0 0 0 0,0 1-1 0 0,0-1 1 0 0,0 1 0 0 0,0 0 0 0 0,-1 0 0 0 0,1 0-1 0 0,0 0 1 0 0,-1 0 0 0 0,0 0 0 0 0,0 1 0 0 0,1-1-1 0 0,-1 2 23 0 0,9 3-53 0 0,171 152-2668 0 0,-151-129-228 0 0,-24-24 1769 0 0</inkml:trace>
  <inkml:trace contextRef="#ctx0" brushRef="#br0" timeOffset="153701.239">16702 5359 964 0 0,'16'-41'4641'0'0,"64"31"-3372"0"0,-60 20-1175 0 0,-1 1 1 0 0,-1 1-1 0 0,0 0 0 0 0,0 1 0 0 0,-1 1 1 0 0,-1 1-1 0 0,0 1 0 0 0,-2 0 0 0 0,1 0 1 0 0,-2 2-1 0 0,0 0 0 0 0,-1 0 1 0 0,-1 1-1 0 0,-1 0 0 0 0,4 13-94 0 0,-15-33 12 0 0,0 0 1 0 0,0 1-1 0 0,-1-1 0 0 0,1 0 0 0 0,0 0 1 0 0,-1 1-1 0 0,1-1 0 0 0,0 1 0 0 0,-1-1 1 0 0,1 1-1 0 0,-1-1 0 0 0,1 1 0 0 0,-1 0 1 0 0,1 0-1 0 0,-1 0 0 0 0,1 0 1 0 0,-1 0-1 0 0,0 0 0 0 0,1 0 0 0 0,-1 1 1 0 0,1-1-1 0 0,0 0 0 0 0,-1 1 0 0 0,1-1 1 0 0,-1 1-1 0 0,1 0 0 0 0,0-1 0 0 0,-1 1 1 0 0,1 0-1 0 0,0 0 0 0 0,0 0 0 0 0,-1 0 1 0 0,1 0-1 0 0,0 0 0 0 0,0 0 1 0 0,0 0-1 0 0,0 1 0 0 0,0-1 0 0 0,1 0 1 0 0,-1 0-1 0 0,0 1 0 0 0,1-1 0 0 0,-1 1 1 0 0,1-1-1 0 0,-1 1 0 0 0,1-1 0 0 0,-1 1 1 0 0,1-1-1 0 0,0 1 0 0 0,0-1 0 0 0,0 1 1 0 0,0-1-1 0 0,0 1 0 0 0,0-1 0 0 0,0 1 1 0 0,1-1-1 0 0,-1 1 0 0 0,0-1 1 0 0,1 1-14 0 0,-9-14-25 0 0,0 0 0 0 0,1 0 0 0 0,1 0 0 0 0,0-1-1 0 0,0 0 1 0 0,1-1 0 0 0,1 1 0 0 0,0-1 0 0 0,1 1-1 0 0,1-1 1 0 0,0 0 0 0 0,1 0 0 0 0,0-1-1 0 0,1 1 1 0 0,1 0 0 0 0,0 0 0 0 0,1 0 0 0 0,0 0-1 0 0,1 0 1 0 0,1 1 0 0 0,0-1 0 0 0,2-1 26 0 0,-2 4-455 0 0,1 1 0 0 0,1 0-1 0 0,0 0 1 0 0,0 0 0 0 0,1 0 0 0 0,0 1 0 0 0,1 0 0 0 0,0 1 0 0 0,0 0-1 0 0,1 0 1 0 0,7-4 455 0 0,6-4-1176 0 0</inkml:trace>
  <inkml:trace contextRef="#ctx0" brushRef="#br0" timeOffset="154232.215">17339 5186 1336 0 0,'-10'3'201'0'0,"0"1"0"0"0,1-1 0 0 0,-1 2 0 0 0,1-1 0 0 0,0 1 0 0 0,0 0 0 0 0,1 1 0 0 0,0 0 1 0 0,-1 1-1 0 0,2-1 0 0 0,-1 1 0 0 0,1 1 0 0 0,0 0 0 0 0,1 0 0 0 0,0 0 0 0 0,0 1 0 0 0,1-1 0 0 0,0 1 0 0 0,0 1 0 0 0,1-1 0 0 0,1 1 0 0 0,-1-1 0 0 0,1 1 0 0 0,1 0 0 0 0,0 0 0 0 0,0 2-201 0 0,3-9 39 0 0,-1 1-1 0 0,1-1 1 0 0,-1 1 0 0 0,1-1-1 0 0,0 0 1 0 0,1 1-1 0 0,-1-1 1 0 0,0 0-1 0 0,1 0 1 0 0,0 0 0 0 0,0 0-1 0 0,0 0 1 0 0,0 0-1 0 0,0-1 1 0 0,1 1-1 0 0,-1-1 1 0 0,1 1 0 0 0,-1-1-1 0 0,1 0 1 0 0,0 0-1 0 0,0 0 1 0 0,0 0-1 0 0,0-1 1 0 0,0 1 0 0 0,1-1-1 0 0,-1 0 1 0 0,0 0-1 0 0,1 0 1 0 0,-1 0-1 0 0,0-1 1 0 0,1 1 0 0 0,-1-1-1 0 0,1 0 1 0 0,1 0-39 0 0,116-11 532 0 0,-110 7-525 0 0,-1-1 0 0 0,0-1 0 0 0,0 0 0 0 0,-1 0 0 0 0,0-1 0 0 0,0 0 0 0 0,0-1-1 0 0,-1 0 1 0 0,0 0 0 0 0,-1 0 0 0 0,1-1 0 0 0,-2-1 0 0 0,1 1 0 0 0,-1-1 0 0 0,-1 0-1 0 0,2-4-6 0 0,16-24 12 0 0,52 114-860 0 0,-36-58-3199 0 0,-33-16 2861 0 0</inkml:trace>
  <inkml:trace contextRef="#ctx0" brushRef="#br0" timeOffset="154652.161">17729 5233 1400 0 0,'98'176'2655'0'0,"-91"-146"-1365"0"0,-12-45 731 0 0,2-3-1961 0 0,1 0 0 0 0,0 0-1 0 0,2 0 1 0 0,0 0 0 0 0,1-1 0 0 0,1 1 0 0 0,0 0-1 0 0,1 0 1 0 0,2 1 0 0 0,-1-1 0 0 0,2 1 0 0 0,0 0 0 0 0,1 0-1 0 0,1 1 1 0 0,1-1 0 0 0,0 2 0 0 0,4-5-60 0 0,-12 19 1 0 0,1 0 1 0 0,0 0 0 0 0,-1 0-1 0 0,1 0 1 0 0,0 0-1 0 0,0 1 1 0 0,0-1 0 0 0,-1 1-1 0 0,1-1 1 0 0,0 1 0 0 0,0-1-1 0 0,0 1 1 0 0,0 0-1 0 0,0 0 1 0 0,0 0 0 0 0,0 0-1 0 0,0 0 1 0 0,0 1-1 0 0,0-1 1 0 0,-1 1 0 0 0,1-1-1 0 0,0 1 1 0 0,0 0 0 0 0,0-1-1 0 0,-1 1 1 0 0,1 0-1 0 0,0 0 1 0 0,-1 0 0 0 0,1 0-1 0 0,0 1 1 0 0,-1-1-1 0 0,0 0 1 0 0,1 1 0 0 0,-1-1-1 0 0,0 1 1 0 0,0-1-1 0 0,1 2-1 0 0,54 60-11 0 0,-55-62 12 0 0,79 202-940 0 0,-73-194-27 0 0,-1-7-1838 0 0,0-2 1849 0 0</inkml:trace>
  <inkml:trace contextRef="#ctx0" brushRef="#br0" timeOffset="155105.757">18369 5188 1976 0 0,'-111'9'3013'0'0,"95"-4"-2797"0"0,3-3-27 0 0,0 1-1 0 0,1 1 1 0 0,0-1 0 0 0,0 2 0 0 0,0 0 0 0 0,1 0-1 0 0,-1 1 1 0 0,1 1 0 0 0,0-1 0 0 0,1 2 0 0 0,0 0-1 0 0,0 0 1 0 0,1 1 0 0 0,-6 5-189 0 0,14-12 25 0 0,0-1 1 0 0,0 1-1 0 0,0-1 0 0 0,1 1 1 0 0,-1 0-1 0 0,0-1 0 0 0,1 1 0 0 0,-1 0 1 0 0,1 0-1 0 0,-1-1 0 0 0,1 1 1 0 0,0 0-1 0 0,0 0 0 0 0,0-1 1 0 0,0 1-1 0 0,0 0 0 0 0,0 0 0 0 0,0 0 1 0 0,1-1-1 0 0,-1 1 0 0 0,1 0 1 0 0,-1-1-1 0 0,1 1 0 0 0,0 0 0 0 0,-1-1 1 0 0,1 1-1 0 0,0-1 0 0 0,0 1 1 0 0,0-1-1 0 0,0 1 0 0 0,0-1 1 0 0,1 0-1 0 0,-1 1 0 0 0,0-1 0 0 0,1 0 1 0 0,-1 0-1 0 0,1 0 0 0 0,-1 0 1 0 0,1 0-1 0 0,-1 0 0 0 0,1-1 1 0 0,0 1-1 0 0,-1-1 0 0 0,1 1 0 0 0,0-1 1 0 0,0 1-1 0 0,-1-1 0 0 0,1 0 1 0 0,0 0-1 0 0,0 0 0 0 0,-1 0 1 0 0,3 0-26 0 0,94 10 324 0 0,-83-9-347 0 0,-1 0 1 0 0,0-1-1 0 0,0 0 1 0 0,0-1 0 0 0,0-1-1 0 0,0 0 1 0 0,0-1-1 0 0,0 0 1 0 0,0-1 0 0 0,-1-1-1 0 0,0 0 1 0 0,0-1 0 0 0,0 0-1 0 0,-1-1 1 0 0,0 0-1 0 0,0-1 1 0 0,-1-1 0 0 0,0 0-1 0 0,0 0 1 0 0,-1-1-1 0 0,0 0 1 0 0,-1-1 0 0 0,0 0-1 0 0,-1-1 1 0 0,0 0-1 0 0,0-2 23 0 0,4-16 14 0 0,-3-1-1 0 0,0-1 0 0 0,-2 0 1 0 0,-2 0-1 0 0,0 0 0 0 0,-3-1 1 0 0,0 0-1 0 0,-3-18-13 0 0,-26-87 670 0 0,-25 82 222 0 0,51 55-796 0 0,-9 5 48 0 0,5 7-122 0 0,0 0-1 0 0,1 0 0 0 0,0 0 0 0 0,0 1 0 0 0,1-1 0 0 0,1 1 1 0 0,0 0-1 0 0,1 0 0 0 0,0-1 0 0 0,1 1 0 0 0,0 0 1 0 0,0 0-1 0 0,2 0 0 0 0,-1 0 0 0 0,2 0 0 0 0,-1-1 1 0 0,2 1-1 0 0,-1-1 0 0 0,3 4-21 0 0,2 9-225 0 0,1 0-1 0 0,0 0 1 0 0,2-1 0 0 0,1 0-1 0 0,1-1 1 0 0,1 0 0 0 0,15 17 225 0 0,88 44-6100 0 0,-104-79 4972 0 0</inkml:trace>
  <inkml:trace contextRef="#ctx0" brushRef="#br0" timeOffset="155948.855">18992 5030 1612 0 0,'-4'-3'187'0'0,"0"1"0"0"0,0-1-1 0 0,-1 1 1 0 0,1 0 0 0 0,-1 0 0 0 0,1 0-1 0 0,-1 0 1 0 0,0 1 0 0 0,0 0 0 0 0,0 0-1 0 0,0 0 1 0 0,0 0 0 0 0,0 1 0 0 0,1 0-1 0 0,-1 0 1 0 0,0 0 0 0 0,0 1 0 0 0,0 0-1 0 0,0-1 1 0 0,0 2 0 0 0,0-1 0 0 0,1 1-1 0 0,-1-1 1 0 0,0 1 0 0 0,1 1-1 0 0,-1-1 1 0 0,1 1 0 0 0,0-1 0 0 0,-3 4-187 0 0,-113 99 1081 0 0,111-95-952 0 0,0 0 1 0 0,1 1-1 0 0,0 0 0 0 0,1 0 0 0 0,0 1 0 0 0,1 0 0 0 0,1 0 0 0 0,-1 1 0 0 0,2-1 0 0 0,0 1 0 0 0,0 0 0 0 0,0 5-129 0 0,4-17 158 0 0,33 25 412 0 0,-15-31-575 0 0,-1-1 0 0 0,0-1 0 0 0,0-1 0 0 0,-1 0 0 0 0,0-1 0 0 0,0-1 0 0 0,-1 0 1 0 0,0-1-1 0 0,-1-1 0 0 0,0 0 0 0 0,-1-1 0 0 0,0 0 0 0 0,-1-1 0 0 0,-1 0 0 0 0,0-1 0 0 0,-1-1 1 0 0,-1 1-1 0 0,0-2 0 0 0,4-10 5 0 0,15-18 32 0 0,-2 9-52 0 0,-25 36-1 0 0,-1 0 29 0 0,1 3 7 0 0,37 179-310 0 0,-37-183 305 0 0,-1 0 1 0 0,0 1-1 0 0,1-1 0 0 0,-1 1 0 0 0,1-1 0 0 0,-1 1 0 0 0,1-1 0 0 0,-1 1 1 0 0,1-1-1 0 0,-1 1 0 0 0,1-1 0 0 0,-1 1 0 0 0,1-1 0 0 0,0 1 1 0 0,-1 0-1 0 0,1 0 0 0 0,0-1 0 0 0,-1 1 0 0 0,1 0 0 0 0,0 0 0 0 0,-1 0 1 0 0,1-1-1 0 0,0 1 0 0 0,0 0 0 0 0,-1 0 0 0 0,1 0 0 0 0,0 0 1 0 0,-1 1-1 0 0,1-1 0 0 0,0 0 0 0 0,0 0 0 0 0,-1 0 0 0 0,1 0 0 0 0,0 1 1 0 0,-1-1-1 0 0,1 0 0 0 0,-1 1 0 0 0,1-1 0 0 0,0 0 0 0 0,-1 1 0 0 0,1-1 1 0 0,-1 1-1 0 0,1-1 0 0 0,-1 1 0 0 0,1-1 0 0 0,-1 1 0 0 0,1 0 1 0 0,-1 0-11 0 0,10-20-31 0 0,108-223-188 0 0,-84 298 203 0 0,21 129-130 0 0,-53-186 149 0 0,1 1-1 0 0,-1-1 0 0 0,0 0 0 0 0,1 0 1 0 0,-1 0-1 0 0,0 0 0 0 0,0 0 0 0 0,0-1 1 0 0,0 1-1 0 0,0 0 0 0 0,0-1 1 0 0,0 0-1 0 0,0 1 0 0 0,-1-1 0 0 0,1 0 1 0 0,-1 0-1 0 0,1 0 0 0 0,-1 0 1 0 0,0 0-1 0 0,0 0 0 0 0,0-1 0 0 0,0 1 1 0 0,0 0-1 0 0,0-1 0 0 0,-1 1 1 0 0,1 0-1 0 0,-1-1 0 0 0,1 1 0 0 0,-1-1 1 0 0,0 0-3 0 0,6-9 4 0 0,12-25-5 0 0,-15 27 1 0 0,0 0-1 0 0,1 0 1 0 0,0 0 0 0 0,1 1-1 0 0,0 0 1 0 0,0-1 0 0 0,1 2-1 0 0,0-1 1 0 0,1 1 0 0 0,0 0-1 0 0,0 0 1 0 0,1 0-1 0 0,-1 1 1 0 0,2 1 0 0 0,-1-1-1 0 0,1 1 1 0 0,0 1 0 0 0,0-1-1 0 0,1 2 1 0 0,-1-1 0 0 0,1 1-1 0 0,0 1 1 0 0,0 0 0 0 0,3-1 0 0 0,5 9-28 0 0,-1 1 1 0 0,-1 0 0 0 0,1 2 0 0 0,-1-1 0 0 0,-1 2-1 0 0,1 0 1 0 0,-1 1 0 0 0,-1 0 0 0 0,0 2 0 0 0,11 10 27 0 0,62 71-1951 0 0,-54-15-3048 0 0,-32-66 3841 0 0</inkml:trace>
  <inkml:trace contextRef="#ctx0" brushRef="#br0" timeOffset="152656.29">15712 5419 1636 0 0,'0'-1'45'0'0,"1"0"-1"0"0,0 1 1 0 0,-1-1-1 0 0,1 0 1 0 0,-1 0-1 0 0,1 0 1 0 0,-1 0-1 0 0,1 0 1 0 0,-1 0-1 0 0,1 0 1 0 0,-1 0-1 0 0,0 0 1 0 0,0 0-1 0 0,0 0 1 0 0,0 0-1 0 0,1 0 1 0 0,-1 0-1 0 0,0 0 1 0 0,-1 0-1 0 0,1 0 1 0 0,0 0-1 0 0,0 0 1 0 0,0 0-1 0 0,-1 0 1 0 0,1 0-1 0 0,0 0 1 0 0,-1 0-1 0 0,1 0 1 0 0,-1 0-1 0 0,1 0 1 0 0,-1 0-1 0 0,0 0 1 0 0,1 0-1 0 0,-1 1 1 0 0,0-1-1 0 0,0 0 1 0 0,1 0-1 0 0,-1 1 1 0 0,0-1-1 0 0,0 0 1 0 0,0 1-1 0 0,0-1 1 0 0,0 1-1 0 0,0 0 1 0 0,0-1-1 0 0,0 1 1 0 0,0 0-1 0 0,0-1 1 0 0,0 1-1 0 0,0 0 1 0 0,0 0-1 0 0,0 0 1 0 0,0 0-1 0 0,0 0 1 0 0,0 0-1 0 0,0 0 1 0 0,0 0-1 0 0,0 0 1 0 0,0 1-1 0 0,0-1 1 0 0,0 0-1 0 0,-1 1-44 0 0,-20 1 173 0 0,-1 1-1 0 0,1 1 0 0 0,1 1 1 0 0,-1 1-1 0 0,1 1 1 0 0,0 1-1 0 0,0 1 1 0 0,1 1-1 0 0,0 0 1 0 0,1 1-1 0 0,0 2 1 0 0,-14 11-173 0 0,20-16 102 0 0,0 1 1 0 0,1 1 0 0 0,0 0 0 0 0,1 1 0 0 0,0 0 0 0 0,1 1 0 0 0,0 0-1 0 0,0 1 1 0 0,2 0 0 0 0,0 0 0 0 0,-4 9-103 0 0,11-20 14 0 0,0 0 0 0 0,1 0 0 0 0,-1 0 0 0 0,1 0 0 0 0,-1 0 0 0 0,1 0 0 0 0,0 0 0 0 0,0 0 0 0 0,0 0 0 0 0,0 1 0 0 0,0-1 0 0 0,1 0 0 0 0,-1 0 0 0 0,1 0 0 0 0,-1 0 0 0 0,1 0 0 0 0,0 0 0 0 0,0 0 0 0 0,0 0 0 0 0,0 0 0 0 0,0-1 0 0 0,0 1 0 0 0,0 0-1 0 0,0 0 1 0 0,1-1 0 0 0,-1 1 0 0 0,1-1 0 0 0,-1 0 0 0 0,1 1 0 0 0,0-1 0 0 0,-1 0 0 0 0,1 0 0 0 0,0 0 0 0 0,0 0 0 0 0,0 0 0 0 0,0 0 0 0 0,0 0 0 0 0,0-1 0 0 0,0 1 0 0 0,0-1 0 0 0,0 0 0 0 0,0 1 0 0 0,0-1 0 0 0,1 0 0 0 0,-1 0 0 0 0,0 0 0 0 0,0-1 0 0 0,0 1 0 0 0,0 0 0 0 0,0-1 0 0 0,0 1-14 0 0,105-15-154 0 0,-92 10 128 0 0,0 0 0 0 0,0-1 0 0 0,-1-1-1 0 0,1 0 1 0 0,-1-1 0 0 0,-1 0 0 0 0,0-1-1 0 0,0 0 1 0 0,0-2 0 0 0,-1 1-1 0 0,-1-1 1 0 0,0-1 0 0 0,-1 0 0 0 0,0-1-1 0 0,4-6 27 0 0,33-87-8 0 0,-68 133 7 0 0,15-17 24 0 0,0 1 1 0 0,1 0-1 0 0,1 0 1 0 0,0 1-1 0 0,0-1 0 0 0,1 1 1 0 0,1 0-1 0 0,0-1 1 0 0,0 1-1 0 0,1 0 0 0 0,1 9-23 0 0,0-17 4 0 0,0 0 0 0 0,0 0 0 0 0,0 0-1 0 0,0-1 1 0 0,1 1 0 0 0,-1 0 0 0 0,1 0-1 0 0,0-1 1 0 0,1 1 0 0 0,-1 0 0 0 0,0-1-1 0 0,1 1 1 0 0,0-1 0 0 0,0 0 0 0 0,0 1-1 0 0,0-1 1 0 0,0 0 0 0 0,1 0 0 0 0,-1-1-1 0 0,1 1 1 0 0,0 0 0 0 0,0-1 0 0 0,0 0 0 0 0,0 1-1 0 0,0-1 1 0 0,1 0 0 0 0,-1-1 0 0 0,1 1-1 0 0,-1-1 1 0 0,1 1 0 0 0,0-1 0 0 0,-1 0-1 0 0,1 0 1 0 0,0-1 0 0 0,0 1 0 0 0,-1-1-1 0 0,1 0 1 0 0,2 0-4 0 0,12-1-147 0 0,-1-1 1 0 0,1 0-1 0 0,-1-2 0 0 0,0 0 1 0 0,0-1-1 0 0,0 0 1 0 0,0-1-1 0 0,-1-1 0 0 0,0-1 1 0 0,-1 0-1 0 0,1-1 0 0 0,-2-1 1 0 0,1-1-1 0 0,-1 0 0 0 0,-1 0 1 0 0,0-1-1 0 0,-1-1 0 0 0,0 0 1 0 0,-1-1-1 0 0,0 0 0 0 0,-1-1 1 0 0,-1 0-1 0 0,0 0 0 0 0,2-8 147 0 0,5-15-252 0 0</inkml:trace>
  <inkml:trace contextRef="#ctx0" brushRef="#br0" timeOffset="152906.025">16126 5300 4424 0 0,'18'-247'3171'0'0,"-18"240"-3063"0"0,-1 1 1 0 0,1-1 0 0 0,-1 0 0 0 0,0 1-1 0 0,-1-1 1 0 0,0 1 0 0 0,0-1 0 0 0,0 1-1 0 0,-1 0 1 0 0,0 0 0 0 0,0 0 0 0 0,0 0-1 0 0,-1 1 1 0 0,0-1 0 0 0,0 1 0 0 0,0 0-1 0 0,-1 0 1 0 0,0 0-109 0 0,1 6 33 0 0,0-1-1 0 0,-1 1 1 0 0,1 0-1 0 0,0 0 0 0 0,0 1 1 0 0,0-1-1 0 0,-1 1 1 0 0,1 0-1 0 0,1 0 1 0 0,-1 0-1 0 0,0 1 1 0 0,1-1-1 0 0,-1 1 0 0 0,1 0 1 0 0,0 0-1 0 0,0 0 1 0 0,0 0-1 0 0,0 1 1 0 0,0-1-1 0 0,1 1 1 0 0,-1 0-1 0 0,1 0 0 0 0,0 0 1 0 0,0 0-1 0 0,1 0 1 0 0,-1 0-1 0 0,1 0 1 0 0,0 0-1 0 0,0 1 1 0 0,0 0-33 0 0,-5 20 15 0 0,1 0 1 0 0,1 0-1 0 0,2 1 1 0 0,0-1-1 0 0,2 1 1 0 0,0-1 0 0 0,2 1-1 0 0,1-1 1 0 0,1 1-1 0 0,1-1 1 0 0,1 0-1 0 0,1-1 1 0 0,5 12-16 0 0,47 109-3815 0 0,-52-123 92 0 0,-7-22 2477 0 0</inkml:trace>
  <inkml:trace contextRef="#ctx0" brushRef="#br0" timeOffset="153202.192">15796 5330 1896 0 0,'-10'7'5302'0'0,"51"-7"-4093"0"0,225-31-1592 0 0,-191 19-1500 0 0,34-13-1762 0 0,-76 14 2485 0 0</inkml:trace>
  <inkml:trace contextRef="#ctx0" brushRef="#br0" timeOffset="150739.346">12379 6135 1324 0 0,'127'-142'6224'0'0,"-99"107"-6226"0"0,-3-1 1 0 0,0-1-1 0 0,-2-1 0 0 0,-2-1 1 0 0,-2-1-1 0 0,-2-1 0 0 0,-1-1 1 0 0,-2 0-1 0 0,-2-1 0 0 0,2-18 2 0 0,-13 58-7 0 0,0-1 0 0 0,0 0 1 0 0,0 0-1 0 0,0 0 0 0 0,-1 1 0 0 0,0-1 0 0 0,0 0 0 0 0,0 0 0 0 0,0 0 0 0 0,0 0 0 0 0,-1 0 0 0 0,0 0 0 0 0,0 0 0 0 0,0 1 0 0 0,0-1 0 0 0,-1 0 0 0 0,1 1 0 0 0,-1-1 0 0 0,0 1 0 0 0,0-1 0 0 0,0 1 1 0 0,0 0-1 0 0,-1 0 0 0 0,0 0 0 0 0,1 0 0 0 0,-1 0 0 0 0,0 1 0 0 0,0-1 0 0 0,0 1 0 0 0,-1 0 0 0 0,1 0 0 0 0,0 0 0 0 0,-1 0 0 0 0,1 1 0 0 0,-1-1 0 0 0,0 1 0 0 0,0 0 0 0 0,1 0 0 0 0,-1 0 0 0 0,0 1 1 0 0,0-1-1 0 0,0 1 0 0 0,-2 0 7 0 0,-1 0 2 0 0,0 0 0 0 0,1 0 0 0 0,-1 0 0 0 0,0 1 0 0 0,0 0 0 0 0,0 1 0 0 0,1-1 0 0 0,-1 1 0 0 0,0 1 0 0 0,1-1 0 0 0,0 1 0 0 0,-1 0 0 0 0,1 1 0 0 0,1-1 0 0 0,-1 1 0 0 0,0 0 0 0 0,1 1 0 0 0,0-1 0 0 0,0 1 0 0 0,0 0 0 0 0,1 1 0 0 0,-1-1 0 0 0,1 2-2 0 0,5-1 37 0 0,0-1 0 0 0,1 1 1 0 0,0-1-1 0 0,0 1 0 0 0,0-1 0 0 0,1 0 0 0 0,0 0 0 0 0,0 0 0 0 0,0 0 0 0 0,1 0 0 0 0,-1-1 0 0 0,1 0 0 0 0,0 1 0 0 0,0-1 0 0 0,1-1 0 0 0,-1 1 1 0 0,1-1-1 0 0,0 1 0 0 0,0-1 0 0 0,0-1 0 0 0,0 1 0 0 0,0-1 0 0 0,3 1-37 0 0,-5-2 23 0 0,69 40 286 0 0,-50-32-264 0 0,-1 1-1 0 0,0 1 1 0 0,0 1-1 0 0,-1 0 1 0 0,-1 2-1 0 0,-1 0 0 0 0,0 2 1 0 0,0 0-1 0 0,-2 0 1 0 0,0 2-1 0 0,-1 0 0 0 0,0 1 1 0 0,-2 0-1 0 0,1 3-44 0 0,-12-15-18 0 0,0-1 1 0 0,-1 0-1 0 0,0 1 0 0 0,0 0 0 0 0,-1-1 1 0 0,1 1-1 0 0,-1-1 0 0 0,-1 1 0 0 0,0 0 1 0 0,1-1-1 0 0,-2 1 0 0 0,1-1 0 0 0,-1 0 1 0 0,0 1-1 0 0,0-1 0 0 0,-1 0 0 0 0,0 0 1 0 0,0 0-1 0 0,0-1 0 0 0,-1 1 0 0 0,0-1 0 0 0,0 0 1 0 0,0 0-1 0 0,-1 0 0 0 0,0 0 0 0 0,0-1 1 0 0,0 0-1 0 0,0 0 0 0 0,0 0 0 0 0,-1 0 1 0 0,0-1-1 0 0,0 0 0 0 0,0-1 0 0 0,0 1 1 0 0,0-1-1 0 0,0 0 0 0 0,-1 0 0 0 0,1-1 1 0 0,-1 0-1 0 0,1 0 0 0 0,-1-1 0 0 0,0 0 1 0 0,1 0-1 0 0,-5 0 18 0 0,7-1-15 0 0,0 1 0 0 0,0 0 1 0 0,0-1-1 0 0,1 0 0 0 0,-1 1 1 0 0,0-2-1 0 0,0 1 0 0 0,0 0 1 0 0,1-1-1 0 0,-1 0 0 0 0,1 1 1 0 0,-1-1-1 0 0,1-1 0 0 0,0 1 0 0 0,0 0 1 0 0,0-1-1 0 0,0 0 0 0 0,0 0 1 0 0,0 0-1 0 0,1 0 0 0 0,0 0 1 0 0,-1 0-1 0 0,1-1 0 0 0,0 1 1 0 0,1-1-1 0 0,-1 1 0 0 0,1-1 1 0 0,-1 0-1 0 0,1 0 0 0 0,0 1 1 0 0,0-1-1 0 0,1 0 0 0 0,-1 0 0 0 0,1 0 1 0 0,0 0-1 0 0,0 0 0 0 0,0 0 1 0 0,1 0-1 0 0,0-3 15 0 0,14-9 9 0 0,0 0 0 0 0,1 1 0 0 0,1 1 0 0 0,0 1 1 0 0,1 0-1 0 0,0 1 0 0 0,1 1 0 0 0,1 1 0 0 0,-1 0 0 0 0,2 2 0 0 0,-1 0 0 0 0,1 2 1 0 0,0 0-1 0 0,0 1 0 0 0,1 1 0 0 0,0 1 0 0 0,7 1-9 0 0,-9-3-18 0 0,251-61 264 0 0,-269 66-243 0 0,1 0 0 0 0,-1-1 0 0 0,0 1-1 0 0,1-1 1 0 0,-1 1 0 0 0,0-1 0 0 0,0 0-1 0 0,0 0 1 0 0,0 0 0 0 0,0 0 0 0 0,0 0-1 0 0,0 0 1 0 0,0 0 0 0 0,0-1 0 0 0,0 1-1 0 0,-1-1 1 0 0,1 0 0 0 0,0 1 0 0 0,-1-1-1 0 0,1 0 1 0 0,-1 0 0 0 0,0 0 0 0 0,0 0-1 0 0,0 0 1 0 0,0 0 0 0 0,0 0 0 0 0,0 0-1 0 0,0 0 1 0 0,-1-1 0 0 0,1 1 0 0 0,-1 0-1 0 0,0-1 1 0 0,1 1 0 0 0,-1 0 0 0 0,0 0-1 0 0,-1-1 1 0 0,1 1 0 0 0,0 0 0 0 0,0-1-1 0 0,-1 1 1 0 0,0 0 0 0 0,1 0 0 0 0,-1-1-1 0 0,0 1 1 0 0,0 0 0 0 0,0 0 0 0 0,0 0-1 0 0,-1 0 1 0 0,1 0 0 0 0,0 1 0 0 0,-1-1-1 0 0,1 0 1 0 0,-1 0 0 0 0,0 1 0 0 0,0-1-1 0 0,1 1 1 0 0,-1 0 0 0 0,0 0 0 0 0,0-1-1 0 0,0 1 1 0 0,0 0 0 0 0,-1 0 0 0 0,1 1-1 0 0,0-1 1 0 0,-2 0-3 0 0,-8-2 37 0 0,-1 0 0 0 0,1 1-1 0 0,-1 0 1 0 0,1 1 0 0 0,-1 1-1 0 0,1 0 1 0 0,-1 0 0 0 0,0 1 0 0 0,1 1-1 0 0,0 0 1 0 0,-1 1 0 0 0,1 0-1 0 0,0 1 1 0 0,0 0 0 0 0,0 1 0 0 0,1 0-1 0 0,0 1 1 0 0,0 1 0 0 0,0-1-1 0 0,1 2 1 0 0,0-1 0 0 0,0 1 0 0 0,1 1-1 0 0,0 0 1 0 0,1 0 0 0 0,-1 1-1 0 0,2 0 1 0 0,0 0 0 0 0,-6 11-37 0 0,11-17 12 0 0,0 0 0 0 0,0 0 0 0 0,0 1 0 0 0,1-1 0 0 0,0 0 0 0 0,0 0 0 0 0,0 1 0 0 0,0-1 0 0 0,1 1 0 0 0,-1-1 0 0 0,1 1 0 0 0,0-1 0 0 0,1 1 0 0 0,-1-1 0 0 0,1 0 0 0 0,0 1 0 0 0,0-1 0 0 0,0 0 0 0 0,1 1 0 0 0,-1-1 0 0 0,1 0 0 0 0,0 0 0 0 0,0 0 0 0 0,1 0 0 0 0,-1-1 0 0 0,1 1 0 0 0,0 0-1 0 0,0-1 1 0 0,0 0 0 0 0,0 0 0 0 0,0 0 0 0 0,1 0 0 0 0,-1 0 0 0 0,1-1 0 0 0,0 0 0 0 0,0 0 0 0 0,0 0 0 0 0,0 0 0 0 0,1 0-12 0 0,167 42-662 0 0,-158-44 209 0 0,0 1 0 0 0,1-2-1 0 0,-2 0 1 0 0,1 0 0 0 0,0-1 0 0 0,0-1-1 0 0,0-1 1 0 0,-1 0 0 0 0,0 0 0 0 0,0-1-1 0 0,0-1 1 0 0,2-1 453 0 0,9-8-1183 0 0,-3-2 1 0 0</inkml:trace>
  <inkml:trace contextRef="#ctx0" brushRef="#br0" timeOffset="151292.025">13406 5321 1100 0 0,'-10'-31'4168'0'0,"9"72"-2643"0"0,0 7-1149 0 0,2 1 0 0 0,3-1 0 0 0,1 1 0 0 0,3-1 1 0 0,5 17-377 0 0,-5-23 282 0 0,57 124 550 0 0,-60-164-827 0 0,-1 0-1 0 0,1 0 1 0 0,0-1-1 0 0,0 1 1 0 0,0-1-1 0 0,1 0 1 0 0,-1 0-1 0 0,0-1 1 0 0,0 0-1 0 0,0 0 1 0 0,1 0-1 0 0,-1 0 1 0 0,0-1-1 0 0,0 0 1 0 0,0 0-1 0 0,0 0 0 0 0,0 0 1 0 0,0-1-1 0 0,0 0 1 0 0,0 0-1 0 0,0-1 1 0 0,-1 1-1 0 0,1-1 1 0 0,-1 0-1 0 0,0 0 1 0 0,0 0-1 0 0,0-1 1 0 0,0 0-1 0 0,0 1 1 0 0,-1-1-1 0 0,0-1 1 0 0,1 0-5 0 0,17-11-167 0 0,-4 4 66 0 0,0-2 0 0 0,-1 0 0 0 0,-1-1-1 0 0,0 0 1 0 0,-1-1 0 0 0,0-1 0 0 0,-2 0 0 0 0,0-1 0 0 0,-1 0 0 0 0,0 0 0 0 0,3-13 101 0 0,-14 29 2 0 0,-1-1 0 0 0,0 1 0 0 0,1 0 0 0 0,-1-1 1 0 0,0 1-1 0 0,0 0 0 0 0,0 0 0 0 0,-1 0 0 0 0,1 0 0 0 0,-1 0 0 0 0,1 0 1 0 0,-1 0-1 0 0,1 0 0 0 0,-1 1 0 0 0,0-1 0 0 0,0 0 0 0 0,0 1 0 0 0,0 0 1 0 0,0-1-1 0 0,0 1 0 0 0,0 0 0 0 0,0 0 0 0 0,-1 0 0 0 0,1 1 0 0 0,0-1 1 0 0,-1 0-1 0 0,1 1 0 0 0,0-1 0 0 0,-1 1 0 0 0,1 0 0 0 0,-1 0 0 0 0,1 0 1 0 0,-1 0-1 0 0,1 0 0 0 0,0 1 0 0 0,-1-1 0 0 0,1 1 0 0 0,0-1 0 0 0,-1 1 1 0 0,1 0-1 0 0,0 0 0 0 0,-1 0-2 0 0,-10 3 20 0 0,0 0 1 0 0,1 0-1 0 0,-1 1 0 0 0,1 1 1 0 0,0 0-1 0 0,1 1 1 0 0,-1 0-1 0 0,1 1 1 0 0,1 0-1 0 0,-1 0 0 0 0,1 1 1 0 0,1 1-1 0 0,0 0 1 0 0,0 0-1 0 0,1 0 0 0 0,0 1 1 0 0,1 1-1 0 0,0-1 1 0 0,1 1-1 0 0,0 0 0 0 0,1 1 1 0 0,0-1-1 0 0,1 1 1 0 0,1 0-1 0 0,0 0 1 0 0,0 0-21 0 0,4-8-10 0 0,-1-1 0 0 0,1 1 0 0 0,0-1 0 0 0,1 1 0 0 0,-1-1 0 0 0,1 0 0 0 0,0 1 0 0 0,0-1 0 0 0,0 0 0 0 0,0 0 0 0 0,1 0 0 0 0,0-1 0 0 0,-1 1 0 0 0,2-1 0 0 0,-1 1 0 0 0,0-1 0 0 0,0 0 0 0 0,1 0 0 0 0,0 0 0 0 0,0-1 0 0 0,-1 0 0 0 0,2 1 0 0 0,-1-1 0 0 0,0 0 0 0 0,0-1 0 0 0,0 1 1 0 0,1-1-1 0 0,-1 0 0 0 0,1 0 0 0 0,-1 0 0 0 0,1-1 0 0 0,0 1 0 0 0,-1-1 0 0 0,1 0 0 0 0,2-1 10 0 0,13 1-496 0 0,0-2 0 0 0,0 0 0 0 0,0-1 0 0 0,0-1 0 0 0,-1-1 0 0 0,0-1 0 0 0,0 0 0 0 0,0-2 0 0 0,5-2 496 0 0,-1 1-961 0 0,14-7-243 0 0</inkml:trace>
  <inkml:trace contextRef="#ctx0" brushRef="#br0" timeOffset="151541.916">14268 5459 1832 0 0,'-12'4'154'0'0,"0"0"0"0"0,0 1 0 0 0,0 0 0 0 0,0 0 0 0 0,1 1 0 0 0,0 1 0 0 0,0 0 0 0 0,0 1 0 0 0,1 0 0 0 0,0 0 0 0 0,1 1 0 0 0,0 0 0 0 0,0 1 0 0 0,1 0 0 0 0,0 0 0 0 0,1 1 0 0 0,0 0 0 0 0,1 0 0 0 0,0 0 0 0 0,1 1 0 0 0,0 0 0 0 0,1 0 0 0 0,0 1 1 0 0,1-1-1 0 0,0 1 0 0 0,1 0 0 0 0,0 0 0 0 0,1-1 0 0 0,1 6-154 0 0,0-14 13 0 0,-1 0 0 0 0,1 0 1 0 0,1 0-1 0 0,-1 0 0 0 0,0 0 1 0 0,1 0-1 0 0,0-1 0 0 0,0 1 1 0 0,0 0-1 0 0,0 0 0 0 0,1-1 1 0 0,0 1-1 0 0,-1-1 0 0 0,1 1 1 0 0,1-1-1 0 0,-1 0 0 0 0,0 1 1 0 0,1-1-1 0 0,-1 0 0 0 0,1-1 1 0 0,0 1-1 0 0,0 0 0 0 0,0-1 1 0 0,0 0-1 0 0,1 0 0 0 0,-1 0 1 0 0,1 0-1 0 0,-1 0 0 0 0,1-1 1 0 0,0 1-1 0 0,-1-1 0 0 0,1 0 1 0 0,0 0-1 0 0,0 0 0 0 0,0-1 1 0 0,0 1-1 0 0,0-1 0 0 0,0 0 1 0 0,0 0-1 0 0,0-1 0 0 0,0 1 1 0 0,-1-1-1 0 0,3 0-13 0 0,9-1-124 0 0,1-1 1 0 0,0-1-1 0 0,-1 0 0 0 0,0-1 1 0 0,0 0-1 0 0,0-2 0 0 0,0 1 1 0 0,-1-2-1 0 0,0 0 0 0 0,1-2 124 0 0,78-73-3091 0 0,-64 53 1919 0 0</inkml:trace>
  <inkml:trace contextRef="#ctx0" brushRef="#br0" timeOffset="151791.58">14612 5318 1600 0 0,'13'-110'5007'0'0,"-13"109"-4990"0"0,0 0 0 0 0,0 1 0 0 0,0-1 0 0 0,0 0 0 0 0,-1 1 0 0 0,1-1 0 0 0,0 0 0 0 0,0 1 0 0 0,-1-1 0 0 0,1 1 0 0 0,0-1 0 0 0,-1 0 0 0 0,1 1 0 0 0,-1-1 0 0 0,1 1 0 0 0,0-1 0 0 0,-1 1 0 0 0,1-1 0 0 0,-1 1 0 0 0,0 0 0 0 0,1-1 0 0 0,-1 1 0 0 0,1 0 0 0 0,-1-1 0 0 0,0 1 0 0 0,1 0 0 0 0,-1 0 0 0 0,1-1 0 0 0,-1 1 0 0 0,0 0 0 0 0,1 0 0 0 0,-1 0 0 0 0,0 0 0 0 0,0 0 0 0 0,1 0 0 0 0,-1 0 0 0 0,0 0 0 0 0,1 0 0 0 0,-1 0 0 0 0,0 0 0 0 0,1 1 0 0 0,-1-1 0 0 0,1 0 0 0 0,-1 0 0 0 0,0 1 0 0 0,1-1 0 0 0,-1 0 0 0 0,1 1 0 0 0,-1-1 0 0 0,1 1 0 0 0,-1-1 0 0 0,1 1 0 0 0,-1-1 0 0 0,1 1 0 0 0,-1-1 0 0 0,1 1 0 0 0,-1-1 1 0 0,1 1-1 0 0,0-1 0 0 0,-1 1 0 0 0,1 0 0 0 0,0-1 0 0 0,0 1 0 0 0,-1 0-17 0 0,-35 35 523 0 0,29-20-477 0 0,0 0 0 0 0,1 1 0 0 0,1 0 0 0 0,1 0 0 0 0,1 0 0 0 0,0 0 0 0 0,1 1 0 0 0,1-1 0 0 0,0 1 0 0 0,1-1 0 0 0,1 1 0 0 0,1-1 0 0 0,1 1 0 0 0,0-1 0 0 0,1 0 0 0 0,1 0 0 0 0,1 0 0 0 0,0-1 0 0 0,1 0 0 0 0,1 0 0 0 0,0-1 0 0 0,1 0 0 0 0,1 0 0 0 0,0-1 0 0 0,1 0 1 0 0,6 6-47 0 0,16 41-1947 0 0,-77-54-2810 0 0,34-7 3633 0 0</inkml:trace>
  <inkml:trace contextRef="#ctx0" brushRef="#br0" timeOffset="152040.526">14400 5569 1632 0 0,'1'-2'1392'0'0,"2"1"-196"0"0,1-2-232 0 0,2 0-87 0 0,0 1-129 0 0,17-2-156 0 0,2-4-184 0 0,7 2-252 0 0,2 0-100 0 0,4-1-164 0 0,-1 4 4 0 0,0-2-752 0 0,1 1 60 0 0,1-2 71 0 0,-2 1 61 0 0,4 2 48 0 0,-6-1-548 0 0</inkml:trace>
  <inkml:trace contextRef="#ctx0" brushRef="#br0" timeOffset="157159">20790 4772 928 0 0,'-6'-4'450'0'0,"-58"-16"1118"0"0,46 26-1372 0 0,1 1-1 0 0,1 0 0 0 0,-1 1 0 0 0,1 1 1 0 0,1 1-1 0 0,-1 0 0 0 0,2 1 0 0 0,0 0 1 0 0,0 1-1 0 0,1 1 0 0 0,0 0 1 0 0,1 1-1 0 0,1 1 0 0 0,0-1 0 0 0,1 2 1 0 0,1-1-1 0 0,0 1 0 0 0,1 1 0 0 0,1-1 1 0 0,0 1-1 0 0,1 1 0 0 0,1-1 1 0 0,1 1-1 0 0,0 0 0 0 0,0 11-195 0 0,7-21 68 0 0,0 0 1 0 0,0-1-1 0 0,1 0 0 0 0,-1 0 1 0 0,2 0-1 0 0,-1 0 0 0 0,1 0 1 0 0,0-1-1 0 0,0 0 1 0 0,1 0-1 0 0,-1 0 0 0 0,2-1 1 0 0,-1 0-1 0 0,0 0 0 0 0,1-1 1 0 0,0 1-1 0 0,0-1 0 0 0,0-1 1 0 0,1 1-1 0 0,-1-1 0 0 0,1-1 1 0 0,-1 0-1 0 0,1 0 0 0 0,0 0 1 0 0,0-1-1 0 0,0 0 0 0 0,0 0 1 0 0,0-1-1 0 0,0 0 1 0 0,0-1-1 0 0,1 1 0 0 0,-1-2 1 0 0,2 0-69 0 0,7 2-27 0 0,0-2 0 0 0,0 0 0 0 0,0 0 1 0 0,-1-2-1 0 0,1 0 0 0 0,-1-1 0 0 0,0-1 1 0 0,0-1-1 0 0,0 0 0 0 0,-1-1 0 0 0,0 0 1 0 0,-1-1-1 0 0,1-1 0 0 0,-2 0 0 0 0,0-1 1 0 0,0 0-1 0 0,-1-1 0 0 0,0-1 0 0 0,-1 0 1 0 0,0-1-1 0 0,-1 0 0 0 0,-1 0 0 0 0,0-1 1 0 0,-1 0-1 0 0,-1-1 27 0 0,-3 9-21 0 0,-1 0 0 0 0,0 0 0 0 0,-1 0 0 0 0,0-1 0 0 0,0 1 0 0 0,0-1 0 0 0,-1 0 0 0 0,0 1 0 0 0,0-1 0 0 0,-1 0 1 0 0,0 0-1 0 0,-1 0 0 0 0,0 1 0 0 0,0-1 0 0 0,0 0 0 0 0,-1 1 0 0 0,0-1 0 0 0,0 1 0 0 0,-1 0 0 0 0,0 0 0 0 0,-1 0 0 0 0,1 0 0 0 0,-1 0 0 0 0,-1 1 0 0 0,1-1 0 0 0,-1 1 0 0 0,0 0 0 0 0,0 1 1 0 0,-1-1-1 0 0,0 1 0 0 0,0 0 0 0 0,0 1 0 0 0,-1-1 0 0 0,1 1 0 0 0,-1 0 0 0 0,0 1 0 0 0,0 0 0 0 0,0 0 0 0 0,-2 0 21 0 0,-95-16-393 0 0,60 18-2930 0 0,42 1 2096 0 0,2 0 20 0 0</inkml:trace>
  <inkml:trace contextRef="#ctx0" brushRef="#br0" timeOffset="157658.932">21094 4742 2260 0 0,'94'95'3252'0'0,"-75"-59"-2991"0"0,-2 1 0 0 0,-1 1 0 0 0,-2 0-1 0 0,-1 1 1 0 0,-3 0 0 0 0,6 37-261 0 0,-7-10 1026 0 0,-8-65-784 0 0,-1-1-57 0 0,0 0 4 0 0,-12-59 644 0 0,12 40-849 0 0,0 0 0 0 0,2 1 0 0 0,0-1 0 0 0,0 1 0 0 0,2-1 0 0 0,1 1 0 0 0,0 0 0 0 0,1 0 0 0 0,1 1 0 0 0,0 0 0 0 0,2 0 0 0 0,0 0 0 0 0,0 1 0 0 0,2 1 0 0 0,0 0 0 0 0,1 0 0 0 0,0 1 0 0 0,1 0 0 0 0,2 0 16 0 0,30-4-412 0 0,-43 18 365 0 0,2 3-42 0 0,5 3 121 0 0,0 2 0 0 0,-1-1-1 0 0,0 1 1 0 0,0 0 0 0 0,-1 1 0 0 0,0 0-1 0 0,0 0 1 0 0,-1 1 0 0 0,-1-1 0 0 0,1 1-1 0 0,-1 1 1 0 0,-1-1 0 0 0,0 1-1 0 0,-1-1 1 0 0,2 11-32 0 0,38 75 348 0 0,6-63-1161 0 0,-48-33-133 0 0,12-2-1763 0 0,17-18 231 0 0,-23 12 1324 0 0</inkml:trace>
  <inkml:trace contextRef="#ctx0" brushRef="#br0" timeOffset="158094.38">21861 4999 1016 0 0,'105'-49'3148'0'0,"-87"41"-2964"0"0,0 0-1 0 0,0-1 0 0 0,-1-1 0 0 0,0 0 1 0 0,-1-2-1 0 0,0 0 0 0 0,-1 0 1 0 0,0-2-1 0 0,-1 0 0 0 0,-1 0 0 0 0,0-1 1 0 0,-1-1-1 0 0,-1 0 0 0 0,0-1 0 0 0,-1 0 1 0 0,5-12-184 0 0,-16 27 28 0 0,1 0 0 0 0,-1 0 0 0 0,0 0 0 0 0,0 0 0 0 0,-1 0 0 0 0,1 0 0 0 0,0 0 0 0 0,-1 0 0 0 0,1 1 0 0 0,-1-1 0 0 0,1 0 0 0 0,-1 1 0 0 0,0 0 0 0 0,0-1 0 0 0,0 1 0 0 0,0 0 0 0 0,1 0 0 0 0,-2 0 0 0 0,1 0 0 0 0,0 0 0 0 0,0 0 0 0 0,0 1 0 0 0,0-1 0 0 0,0 1 0 0 0,-1 0 0 0 0,1-1 0 0 0,0 1 0 0 0,0 0 0 0 0,-1 0 0 0 0,1 0 0 0 0,0 1 0 0 0,0-1 0 0 0,-1 0 0 0 0,1 1 0 0 0,0 0 0 0 0,0-1 0 0 0,0 1 0 0 0,0 0 0 0 0,0 0 0 0 0,-1 1-28 0 0,-11-1 103 0 0,0 1-1 0 0,1 0 0 0 0,-1 1 1 0 0,1 0-1 0 0,0 1 0 0 0,0 1 1 0 0,0 0-1 0 0,0 0 0 0 0,1 1 1 0 0,0 1-1 0 0,0 0 0 0 0,1 1 1 0 0,0 1-1 0 0,0-1 0 0 0,1 1 1 0 0,0 1-1 0 0,1 0 0 0 0,0 1 0 0 0,0-1 1 0 0,1 2-1 0 0,1-1 0 0 0,0 1 1 0 0,0 0-1 0 0,1 0 0 0 0,1 1 1 0 0,0 0-1 0 0,1 0 0 0 0,-2 7-102 0 0,7-14 19 0 0,0 0-1 0 0,0 0 0 0 0,0 0 1 0 0,1 0-1 0 0,0 0 0 0 0,0 0 1 0 0,1-1-1 0 0,-1 1 0 0 0,1-1 1 0 0,0 0-1 0 0,1 0 0 0 0,-1 0 1 0 0,1 0-1 0 0,0-1 0 0 0,0 1 1 0 0,0-1-1 0 0,1 0 0 0 0,0 0 1 0 0,0 0-1 0 0,0-1 0 0 0,0 0 1 0 0,0 0-1 0 0,1 0 0 0 0,-1-1 1 0 0,1 0-1 0 0,0 0 1 0 0,-1 0-1 0 0,1 0 0 0 0,1-1-18 0 0,174 28-1117 0 0,-129-27-138 0 0,-1-2-1 0 0,1-1 1 0 0,0-4 0 0 0,-1-1-1 0 0,2-3 1256 0 0,-13 0-1157 0 0,-4 0 58 0 0</inkml:trace>
  <inkml:trace contextRef="#ctx0" brushRef="#br0" timeOffset="158971.893">23288 4576 2156 0 0,'-25'6'292'0'0,"0"1"0"0"0,0 1-1 0 0,1 1 1 0 0,0 1 0 0 0,0 1 0 0 0,1 1-1 0 0,1 1 1 0 0,0 1 0 0 0,1 2 0 0 0,0 0-1 0 0,1 0 1 0 0,1 2 0 0 0,1 1 0 0 0,0 0-1 0 0,2 1 1 0 0,0 1 0 0 0,-4 8-292 0 0,17-23 45 0 0,1 0-1 0 0,0 0 1 0 0,0 0-1 0 0,0 0 1 0 0,0 1-1 0 0,1-1 1 0 0,0 0-1 0 0,0 1 1 0 0,1-1-1 0 0,0 1 1 0 0,0-1-1 0 0,1 1 1 0 0,-1-1 0 0 0,1 1-1 0 0,1-1 1 0 0,-1 0-1 0 0,1 1 1 0 0,0-1-1 0 0,1 0 1 0 0,-1 0-1 0 0,1 0 1 0 0,1-1-1 0 0,-1 1 1 0 0,1-1-1 0 0,0 0 1 0 0,0 0-1 0 0,0 0 1 0 0,0 0 0 0 0,1-1-1 0 0,0 1 1 0 0,0-1-1 0 0,1-1 1 0 0,-1 1-1 0 0,1-1 1 0 0,-1 0-1 0 0,1 0 1 0 0,0 0-1 0 0,0-1 1 0 0,0 0-1 0 0,1 0 1 0 0,-1-1 0 0 0,0 1-1 0 0,1-1 1 0 0,-1-1-1 0 0,1 1-44 0 0,26 5-454 0 0,1-2 0 0 0,-1-1 0 0 0,1-2-1 0 0,0-1 1 0 0,0-1 0 0 0,-1-2 0 0 0,1-2 0 0 0,-1-1-1 0 0,0-1 1 0 0,0-2 0 0 0,-1-1 0 0 0,0-2 0 0 0,29-15 454 0 0,-25 9-1176 0 0</inkml:trace>
  <inkml:trace contextRef="#ctx0" brushRef="#br0" timeOffset="160042.815">23773 4751 1732 0 0,'-8'-7'134'0'0,"-1"1"0"0"0,0 0 0 0 0,0 0-1 0 0,0 0 1 0 0,-1 1 0 0 0,1 1 0 0 0,-1-1 0 0 0,-1 2 0 0 0,1-1-1 0 0,0 1 1 0 0,-1 1 0 0 0,0 0 0 0 0,1 1 0 0 0,-1 0 0 0 0,0 0-1 0 0,0 1 1 0 0,0 1 0 0 0,1-1 0 0 0,-1 2 0 0 0,0 0 0 0 0,1 0-1 0 0,-1 1 1 0 0,1 0 0 0 0,-1 1 0 0 0,1 0 0 0 0,1 0 0 0 0,-1 1-1 0 0,1 1 1 0 0,-1-1 0 0 0,2 2 0 0 0,-1-1 0 0 0,1 1 0 0 0,-2 2-134 0 0,0-2 107 0 0,0 1 1 0 0,1 0-1 0 0,0 0 1 0 0,0 1-1 0 0,1 0 1 0 0,0 1-1 0 0,0 0 1 0 0,1 0-1 0 0,1 0 1 0 0,0 1 0 0 0,0 0-1 0 0,1 0 1 0 0,-1 5-108 0 0,5-14 28 0 0,0 0 0 0 0,1 0 0 0 0,0 0 0 0 0,-1-1 1 0 0,1 1-1 0 0,0 0 0 0 0,0 0 0 0 0,0 0 0 0 0,0 0 0 0 0,0 0 1 0 0,1 0-1 0 0,-1 0 0 0 0,0 0 0 0 0,1-1 0 0 0,0 1 0 0 0,-1 0 1 0 0,1 0-1 0 0,0-1 0 0 0,0 1 0 0 0,0 0 0 0 0,0-1 0 0 0,0 1 1 0 0,0-1-1 0 0,0 1 0 0 0,1-1 0 0 0,-1 1 0 0 0,1-1 0 0 0,-1 0 1 0 0,1 0-1 0 0,-1 0 0 0 0,1 0 0 0 0,0 0 0 0 0,-1 0 0 0 0,1 0 1 0 0,0-1-1 0 0,0 1 0 0 0,-1 0 0 0 0,1-1 0 0 0,0 0 0 0 0,0 1 1 0 0,0-1-1 0 0,0 0 0 0 0,0 0 0 0 0,0 0 0 0 0,0 0 0 0 0,1-1-28 0 0,93-5 524 0 0,-50-11-563 0 0,0-2-1 0 0,-1-3 0 0 0,0-1 1 0 0,-2-3-1 0 0,-2-1 0 0 0,0-2 1 0 0,1-3 39 0 0,2 0-8 0 0,11 0-376 0 0,-54 32 333 0 0,-1 0-1 0 0,0 0-1 0 0,3 2 79 0 0,56 128-143 0 0,-41-90 781 0 0,-18-54-684 0 0,1-1-1 0 0,0 0 1 0 0,1 0 0 0 0,1 1-1 0 0,0-1 1 0 0,1 1 0 0 0,1 0-1 0 0,0 0 1 0 0,1 0 0 0 0,0 1-1 0 0,1 0 1 0 0,1 0 0 0 0,0 0-1 0 0,0 1 1 0 0,2 0 0 0 0,-1 1-1 0 0,1 0 1 0 0,11-8 20 0 0,-19 18-10 0 0,0 0 1 0 0,0 1-1 0 0,0-1 1 0 0,0 1-1 0 0,0 0 0 0 0,1 0 1 0 0,-1 0-1 0 0,0 0 0 0 0,0 0 1 0 0,0 0-1 0 0,0 0 0 0 0,0 1 1 0 0,0-1-1 0 0,0 1 0 0 0,0 0 1 0 0,0-1-1 0 0,0 1 1 0 0,0 0-1 0 0,0 0 0 0 0,0 0 1 0 0,0 0-1 0 0,-1 1 0 0 0,1-1 1 0 0,0 0-1 0 0,-1 1 0 0 0,1-1 1 0 0,-1 1-1 0 0,0 0 0 0 0,1-1 1 0 0,-1 1-1 0 0,0 0 1 0 0,0 0-1 0 0,0 0 0 0 0,0 0 1 0 0,0 0-1 0 0,-1 0 0 0 0,1 0 1 0 0,-1 0-1 0 0,1 0 0 0 0,-1 0 1 0 0,0 0-1 0 0,1 0 0 0 0,-1 0 1 0 0,0 1-1 0 0,-1-1 0 0 0,1 0 1 0 0,0 2 9 0 0,7 14-49 0 0,33 144 246 0 0,-40-161-96 0 0,0-1 4 0 0,3-69 201 0 0,2 41-373 0 0,1 0 0 0 0,1 0-1 0 0,2 1 1 0 0,1 0-1 0 0,0 0 1 0 0,2 1 0 0 0,2 0-1 0 0,7-11 68 0 0,-20 36-15 0 0,0 0-1 0 0,0-1 1 0 0,0 1 0 0 0,0 0 0 0 0,-1 0-1 0 0,2 0 1 0 0,-1 0 0 0 0,0 0-1 0 0,0 0 1 0 0,0 1 0 0 0,0-1-1 0 0,1 0 1 0 0,-1 1 0 0 0,0-1-1 0 0,0 0 1 0 0,1 1 0 0 0,-1 0-1 0 0,1-1 1 0 0,-1 1 0 0 0,0 0-1 0 0,1-1 1 0 0,-1 1 0 0 0,1 0 0 0 0,-1 0-1 0 0,1 0 1 0 0,-1 1 0 0 0,0-1-1 0 0,1 0 1 0 0,-1 0 0 0 0,1 1-1 0 0,-1-1 1 0 0,0 1 0 0 0,1-1-1 0 0,-1 1 1 0 0,0 0 0 0 0,0-1-1 0 0,1 1 1 0 0,-1 0 0 0 0,0 0 0 0 0,0 0-1 0 0,0 0 1 0 0,0 0 0 0 0,0 0-1 0 0,0 0 1 0 0,0 0 0 0 0,0 0-1 0 0,-1 0 1 0 0,1 1 0 0 0,0-1-1 0 0,-1 0 1 0 0,1 1 0 0 0,-1-1-1 0 0,1 0 1 0 0,-1 1 0 0 0,0-1-1 0 0,1 1 1 0 0,-1-1 0 0 0,0 0 0 0 0,0 1-1 0 0,0-1 1 0 0,0 1 0 0 0,0-1-1 0 0,0 1 1 0 0,-1-1 0 0 0,1 0-1 0 0,0 1 1 0 0,-1-1 0 0 0,1 1 15 0 0,22 79-252 0 0,-20-66 235 0 0,0 0-1 0 0,1 0 1 0 0,1-1 0 0 0,0 1-1 0 0,1-1 1 0 0,1 0 0 0 0,0 0-1 0 0,1-1 1 0 0,0 0 0 0 0,1 0 0 0 0,1 0-1 0 0,0-1 1 0 0,0-1 0 0 0,1 1-1 0 0,1-2 1 0 0,7 7 17 0 0,-8-15-148 0 0,0 0 1 0 0,0 0-1 0 0,-1-1 1 0 0,1-1-1 0 0,0 0 0 0 0,0 0 1 0 0,0-1-1 0 0,0 0 1 0 0,0-1-1 0 0,-1 0 0 0 0,1 0 1 0 0,0-1-1 0 0,-1 0 0 0 0,0-1 1 0 0,0 0-1 0 0,0-1 1 0 0,0 1-1 0 0,-1-2 0 0 0,0 1 1 0 0,0-1-1 0 0,0-1 1 0 0,-1 1-1 0 0,1-1 0 0 0,-2 0 1 0 0,1-1-1 0 0,-1 0 1 0 0,0 0-1 0 0,-1 0 0 0 0,0-1 1 0 0,0 1-1 0 0,1-6 148 0 0,90-194 1757 0 0,-60 118 1881 0 0,-61 104-1390 0 0,15 5-2091 0 0,0 1 0 0 0,2 0 1 0 0,0 1-1 0 0,1-1 0 0 0,2 1 1 0 0,0 1-1 0 0,1-1 0 0 0,1 1 1 0 0,0 0-1 0 0,2 0 0 0 0,1-1 0 0 0,1 1 1 0 0,3 22-158 0 0,-3 13 256 0 0,73 468-364 0 0,-75-526 39 0 0,1 1 0 0 0,0-1 0 0 0,-1 1 0 0 0,1-1 0 0 0,0 1 0 0 0,-1-1 1 0 0,1 1-1 0 0,-1-1 0 0 0,1 1 0 0 0,-1-1 0 0 0,1 1 0 0 0,-1 0 0 0 0,0-1 0 0 0,1 1 1 0 0,-1 0-1 0 0,1 0 0 0 0,-1-1 0 0 0,0 1 0 0 0,1 0 0 0 0,-1 0 0 0 0,0 0 0 0 0,1 0 0 0 0,-1 0 1 0 0,0 0-1 0 0,1 0 0 0 0,-1 0 0 0 0,0 0 0 0 0,1 0 0 0 0,-1 0 0 0 0,1 0 0 0 0,-1 0 1 0 0,0 0-1 0 0,1 1 0 0 0,-1-1 0 0 0,0 0 0 0 0,1 0 0 0 0,-1 1 0 0 0,1-1 0 0 0,-1 1 1 0 0,1-1-1 0 0,-1 0 0 0 0,1 1 0 0 0,-1-1 0 0 0,1 1 0 0 0,-1-1 0 0 0,1 1 0 0 0,0-1 0 0 0,-1 1 1 0 0,1-1-1 0 0,0 1 0 0 0,-1 0 0 0 0,1-1 0 0 0,0 1 0 0 0,0 0 0 0 0,-1-1 0 0 0,1 1 1 0 0,0-1-1 0 0,0 1 0 0 0,0 0 0 0 0,0-1 0 0 0,0 1 0 0 0,0 0 0 0 0,0-1 0 0 0,0 1 0 0 0,0 0 1 0 0,1 0 68 0 0,-36-46-3402 0 0,21 17 2189 0 0,1-1-116 0 0</inkml:trace>
  <inkml:trace contextRef="#ctx0" brushRef="#br0" timeOffset="160291.511">24994 4487 1556 0 0,'8'-5'162'0'0,"1"0"0"0"0,-1 0-1 0 0,1 1 1 0 0,0 0 0 0 0,0 1 0 0 0,0-1-1 0 0,1 2 1 0 0,-1 0 0 0 0,1 0 0 0 0,0 0-1 0 0,-1 1 1 0 0,1 1 0 0 0,0-1 0 0 0,0 2-1 0 0,-1-1 1 0 0,1 2 0 0 0,0-1 0 0 0,-1 1-1 0 0,1 0 1 0 0,-1 1 0 0 0,0 0 0 0 0,1 1 0 0 0,-2 0-1 0 0,1 0 1 0 0,0 1 0 0 0,-1 0 0 0 0,0 1-1 0 0,0-1 1 0 0,0 2 0 0 0,-1-1 0 0 0,0 1-1 0 0,0 0 1 0 0,-1 0 0 0 0,0 1 0 0 0,0 0-1 0 0,4 8-161 0 0,-8-12 18 0 0,-1-1 0 0 0,1 2 0 0 0,-1-1 0 0 0,0 0 0 0 0,0 0 0 0 0,0 0 0 0 0,-1 0 0 0 0,0 1 0 0 0,0-1 0 0 0,0 0 0 0 0,0 1 0 0 0,0-1 0 0 0,-1 0 0 0 0,0 0 0 0 0,0 0 0 0 0,0 1 0 0 0,0-1 0 0 0,-1 0 0 0 0,1 0 0 0 0,-1-1 0 0 0,0 1 0 0 0,0 0 0 0 0,-1 0 0 0 0,1-1 0 0 0,-1 0 0 0 0,0 1 0 0 0,0-1 0 0 0,0 0 0 0 0,0 0 0 0 0,0-1 0 0 0,-1 1 0 0 0,1-1 0 0 0,-1 1 0 0 0,0-1 0 0 0,1 0 0 0 0,-1-1 0 0 0,-4 2-18 0 0,-160 40-1822 0 0,62-69-1177 0 0,86 17 1675 0 0</inkml:trace>
  <inkml:trace contextRef="#ctx0" brushRef="#br0" timeOffset="161074.127">25636 4535 1492 0 0,'-1'1'173'0'0,"1"-1"0"0"0,0 1 0 0 0,-1-1 0 0 0,1 0 0 0 0,0 1-1 0 0,0-1 1 0 0,0 1 0 0 0,-1-1 0 0 0,1 1 0 0 0,0-1 0 0 0,0 1 0 0 0,0-1-1 0 0,0 1 1 0 0,0-1 0 0 0,0 1 0 0 0,0-1 0 0 0,0 1 0 0 0,0-1 0 0 0,0 1 0 0 0,0-1-1 0 0,0 1 1 0 0,0-1 0 0 0,1 1 0 0 0,-1-1 0 0 0,0 0 0 0 0,0 1 0 0 0,0-1 0 0 0,1 1-1 0 0,-1-1 1 0 0,0 1 0 0 0,0-1 0 0 0,1 0 0 0 0,-1 1 0 0 0,1-1-173 0 0,-24 13 107 0 0,4 0-12 0 0,1 0-1 0 0,0 1 1 0 0,1 1 0 0 0,1 0 0 0 0,0 1 0 0 0,1 1 0 0 0,1 1 0 0 0,0 0 0 0 0,-5 11-95 0 0,18-28 21 0 0,-1 0 0 0 0,1 1 1 0 0,0-1-1 0 0,0 1 0 0 0,0-1 0 0 0,0 1 1 0 0,0-1-1 0 0,1 1 0 0 0,-1 0 1 0 0,0-1-1 0 0,1 1 0 0 0,-1 0 0 0 0,1 0 1 0 0,0-1-1 0 0,0 1 0 0 0,-1 0 1 0 0,1 0-1 0 0,0 0 0 0 0,0-1 0 0 0,1 1 1 0 0,-1 0-1 0 0,0 0 0 0 0,1 0 0 0 0,-1-1 1 0 0,1 1-1 0 0,-1 0 0 0 0,1-1 1 0 0,0 1-1 0 0,0 0 0 0 0,-1-1 0 0 0,1 1 1 0 0,0-1-1 0 0,1 0 0 0 0,-1 1 1 0 0,0-1-1 0 0,0 0 0 0 0,1 1 0 0 0,-1-1 1 0 0,0 0-1 0 0,1 0 0 0 0,-1 0 1 0 0,1 0-1 0 0,0 0 0 0 0,-1-1 0 0 0,1 1 1 0 0,0 0-1 0 0,-1-1 0 0 0,1 1 0 0 0,0-1 1 0 0,-1 0-1 0 0,1 1 0 0 0,0-1 1 0 0,0 0-1 0 0,0 0 0 0 0,-1 0 0 0 0,1-1 1 0 0,1 1-22 0 0,96-12 348 0 0,-88 11-402 0 0,-1-1 0 0 0,0 0 0 0 0,1 0 0 0 0,-1-1 0 0 0,0-1 0 0 0,-1 0 1 0 0,1 0-1 0 0,-1-1 0 0 0,1 0 0 0 0,-1 0 0 0 0,-1-1 0 0 0,1-1 1 0 0,-1 1-1 0 0,0-1 0 0 0,-1-1 0 0 0,0 1 0 0 0,0-1 0 0 0,0 0 0 0 0,-1-1 1 0 0,0 0-1 0 0,-1 0 0 0 0,0 0 0 0 0,0 0 0 0 0,-1-1 0 0 0,0 0 0 0 0,-1 0 1 0 0,0 0-1 0 0,-1 0 0 0 0,0-1 0 0 0,0-6 54 0 0,-3 9-39 0 0,-1 1 0 0 0,0 0 0 0 0,-1 0 1 0 0,1 0-1 0 0,-2 0 0 0 0,1 0 0 0 0,-1 0 0 0 0,0 1 0 0 0,0 0 0 0 0,0 0 0 0 0,-1 0 0 0 0,0 0 0 0 0,-1 1 1 0 0,1 0-1 0 0,-4-3 39 0 0,-17-20 232 0 0,27 24-226 0 0,-1 1 0 0 0,1-1 1 0 0,0 1-1 0 0,0-1 0 0 0,0 1 1 0 0,0 0-1 0 0,1-1 1 0 0,-1 1-1 0 0,1 0 0 0 0,0 0 1 0 0,0 0-1 0 0,0 0 0 0 0,0 0 1 0 0,1 0-1 0 0,-1 1 0 0 0,1-1 1 0 0,0 1-1 0 0,0 0 0 0 0,0-1 1 0 0,0 1-1 0 0,0 1 1 0 0,0-1-1 0 0,0 0 0 0 0,0 1 1 0 0,1 0-1 0 0,-1-1 0 0 0,1 1 1 0 0,-1 1-1 0 0,1-1 0 0 0,-1 0 1 0 0,1 1-1 0 0,0 0 0 0 0,-1 0 1 0 0,2 0-7 0 0,1 0-10 0 0,1 0-1 0 0,0 0 1 0 0,0 1 0 0 0,-1 0 0 0 0,1 0 0 0 0,-1 1 0 0 0,1 0 0 0 0,-1 0-1 0 0,1 0 1 0 0,-1 1 0 0 0,0 0 0 0 0,0 0 0 0 0,0 0 0 0 0,-1 1 0 0 0,1 0-1 0 0,-1 0 1 0 0,0 1 0 0 0,0-1 0 0 0,0 1 0 0 0,-1 0 0 0 0,1 0 0 0 0,-1 1-1 0 0,0-1 1 0 0,-1 1 0 0 0,0 0 0 0 0,0 0 0 0 0,0 0 0 0 0,0 1 0 0 0,-1-1-1 0 0,1 5 11 0 0,34 208 877 0 0,-38-194 122 0 0,6-39 462 0 0,0-9-1456 0 0,0 0-1 0 0,1 0 1 0 0,2 1 0 0 0,0 0 0 0 0,1 1-1 0 0,1-1 1 0 0,1 2 0 0 0,1-1 0 0 0,1 2-1 0 0,6-8-4 0 0,-16 26-4 0 0,-1 1-1 0 0,0-1 1 0 0,0 1-1 0 0,0-1 1 0 0,0 1-1 0 0,0 0 1 0 0,0 0-1 0 0,0 0 1 0 0,1 0-1 0 0,-1 0 1 0 0,0 0-1 0 0,0 1 1 0 0,0-1-1 0 0,0 1 1 0 0,0-1-1 0 0,0 1 1 0 0,0 0 0 0 0,0 0-1 0 0,0 0 1 0 0,0 0-1 0 0,0 0 1 0 0,0 0-1 0 0,-1 1 1 0 0,1-1-1 0 0,-1 0 1 0 0,1 1-1 0 0,-1 0 1 0 0,1-1-1 0 0,-1 1 1 0 0,0 0-1 0 0,1 0 1 0 0,-1-1-1 0 0,0 1 1 0 0,0 0-1 0 0,-1 0 1 0 0,1 0-1 0 0,0 0 1 0 0,-1 0-1 0 0,1 0 1 0 0,-1 1-1 0 0,0-1 1 0 0,1 2 4 0 0,26 86 90 0 0,-3-7-3283 0 0,-16-77-1855 0 0,-5-6 3863 0 0</inkml:trace>
  <inkml:trace contextRef="#ctx0" brushRef="#br0" timeOffset="161461.632">26256 4633 1468 0 0,'87'-19'2924'0'0,"-72"17"-2739"0"0,-1 0 0 0 0,1-1 1 0 0,-1 0-1 0 0,0-1 0 0 0,0 0 0 0 0,0-1 0 0 0,-1-1 0 0 0,1 0 0 0 0,-2-1 1 0 0,1-1-1 0 0,-1 0 0 0 0,9-7-185 0 0,8-40 618 0 0,-29 53-566 0 0,-2-7 95 0 0,-4 4-131 0 0,-1 2 0 0 0,0-1 0 0 0,1 1 0 0 0,-1 0 0 0 0,-1 0 0 0 0,1 1 0 0 0,0 0 0 0 0,0 0 0 0 0,-1 1 0 0 0,1 0 0 0 0,-1 0 0 0 0,1 1 0 0 0,-1-1 0 0 0,0 2 0 0 0,1-1 0 0 0,-1 1 0 0 0,1 0 0 0 0,0 1 0 0 0,-1 0 0 0 0,1 0 0 0 0,0 1 0 0 0,0-1 0 0 0,0 2 0 0 0,-4 1-16 0 0,-101 81 358 0 0,110-82-349 0 0,-1-1 0 0 0,1 0 0 0 0,0 1-1 0 0,1-1 1 0 0,-1 1 0 0 0,1 0 0 0 0,0 0 0 0 0,0-1-1 0 0,0 1 1 0 0,0 0 0 0 0,0 0 0 0 0,1 0 0 0 0,0 0-1 0 0,0 0 1 0 0,0 0 0 0 0,0 0 0 0 0,1 0 0 0 0,-1 0-1 0 0,1 0 1 0 0,0-1 0 0 0,0 1 0 0 0,0 0 0 0 0,1 0-1 0 0,0-1 1 0 0,-1 1 0 0 0,1-1 0 0 0,0 1-1 0 0,1-1 1 0 0,-1 0 0 0 0,1 0 0 0 0,-1 0 0 0 0,1 0-1 0 0,0 0-8 0 0,4 2-10 0 0,0 1-1 0 0,0-1 0 0 0,0 0 1 0 0,1 0-1 0 0,-1-1 0 0 0,1 0 1 0 0,1 0-1 0 0,-1-1 0 0 0,0 0 1 0 0,1-1-1 0 0,-1 0 0 0 0,1 0 1 0 0,0-1-1 0 0,0 0 0 0 0,1 0 11 0 0,50 2-3121 0 0,-40-14 919 0 0,-12 7 1038 0 0</inkml:trace>
  <inkml:trace contextRef="#ctx0" brushRef="#br0" timeOffset="162078.882">26524 4634 1268 0 0,'0'1'66'0'0,"1"0"-1"0"0,-1 0 1 0 0,1 0-1 0 0,-1 0 1 0 0,1-1-1 0 0,0 1 1 0 0,-1 0-1 0 0,1 0 1 0 0,0-1-1 0 0,0 1 1 0 0,0 0-1 0 0,-1-1 1 0 0,1 1-1 0 0,0-1 1 0 0,0 1-1 0 0,0-1 1 0 0,0 0-1 0 0,0 1 1 0 0,0-1-1 0 0,0 0 1 0 0,0 0-1 0 0,0 0 1 0 0,0 1-1 0 0,0-1 1 0 0,0 0-1 0 0,0 0 1 0 0,0-1 0 0 0,0 1-1 0 0,0 0 1 0 0,0 0-1 0 0,0 0 1 0 0,0-1-1 0 0,0 1 1 0 0,0 0-1 0 0,0-1 1 0 0,0 1-1 0 0,0-1 1 0 0,-1 1-1 0 0,1-1 1 0 0,0 1-1 0 0,0-1 1 0 0,0 0-1 0 0,-1 1 1 0 0,1-1-1 0 0,0 0 1 0 0,-1 0-1 0 0,1 0 1 0 0,-1 1-1 0 0,1-1 1 0 0,-1 0-1 0 0,1 0 1 0 0,-1 0-1 0 0,1 0 1 0 0,-1 0-1 0 0,0 0 1 0 0,0 0-1 0 0,1 0 1 0 0,-1 0-1 0 0,0 0 1 0 0,0 0-1 0 0,0 0-65 0 0,49 97 933 0 0,-12-160 1317 0 0,47-119-1639 0 0,-47 265-655 0 0,-32-47 67 0 0,28 61-11 0 0,-27-94-16 0 0,0-1 0 0 0,0 0 0 0 0,-1 0 0 0 0,1-1 1 0 0,0 0-1 0 0,0 0 0 0 0,0 0 0 0 0,0-1 0 0 0,-1 1 0 0 0,1-1 1 0 0,0-1-1 0 0,-1 1 0 0 0,1-1 0 0 0,-1 0 0 0 0,1 0 0 0 0,3-3 4 0 0,-8 4 0 0 0,15-6-98 0 0,-1-1 0 0 0,0-1 0 0 0,-1 0 0 0 0,0-1 0 0 0,0 0 0 0 0,-1-2 0 0 0,-1 1 1 0 0,0-1-1 0 0,0-1 0 0 0,-1 0 0 0 0,-1-1 0 0 0,0 0 0 0 0,-1-1 0 0 0,-1 0 0 0 0,0 0 0 0 0,-1-1 0 0 0,0 1 0 0 0,2-13 98 0 0,8-28 437 0 0,-2 0 0 0 0,-3-1 0 0 0,-3-1-1 0 0,3-47-436 0 0,-6 35 1367 0 0,-6 68-1094 0 0,-2-9 340 0 0,-5 14-152 0 0,0 31-393 0 0,2 0 0 0 0,1 1-1 0 0,1-1 1 0 0,2 1 0 0 0,2 0 0 0 0,1 0-1 0 0,1-1 1 0 0,2 1 0 0 0,2-1 0 0 0,1-1-1 0 0,9 25-67 0 0,6 3-490 0 0,9 31-754 0 0,-24-31-3673 0 0,-8-60 3530 0 0,0-1 180 0 0,0 0 58 0 0</inkml:trace>
  <inkml:trace contextRef="#ctx0" brushRef="#br0" timeOffset="162330.481">26994 4375 2796 0 0,'2'1'792'0'0,"3"-2"-180"0"0,1-1-192 0 0,16-1-216 0 0,6 0-28 0 0,7 0-24 0 0,3-3-352 0 0,-4-1-332 0 0,-1-1-680 0 0,3 1 40 0 0,2-1 72 0 0</inkml:trace>
  <inkml:trace contextRef="#ctx0" brushRef="#br0" timeOffset="174484.582">28247 4148 1196 0 0,'3'-22'1499'0'0,"-2"22"-1474"0"0,0-1 0 0 0,0 0 0 0 0,-1 1 0 0 0,1-1 0 0 0,0 0 0 0 0,-1 0 0 0 0,1 0 0 0 0,0 1 0 0 0,-1-1 1 0 0,1 0-1 0 0,-1 0 0 0 0,1 0 0 0 0,-1 0 0 0 0,0 0 0 0 0,1 0 0 0 0,-1 0 0 0 0,0 0 0 0 0,0 0 0 0 0,0 0 0 0 0,0 0 0 0 0,0 0 0 0 0,0 0 0 0 0,0 0 0 0 0,0 0 1 0 0,0 0-1 0 0,0 0 0 0 0,0 0 0 0 0,-1 0 0 0 0,1 0 0 0 0,0 0 0 0 0,-1 0 0 0 0,1 0 0 0 0,-1 0 0 0 0,1 0 0 0 0,-1 0 0 0 0,0 0 0 0 0,1 0 0 0 0,-1 1 0 0 0,0-1 0 0 0,1 0 1 0 0,-1 0-1 0 0,0 1 0 0 0,0-1 0 0 0,0 1 0 0 0,0-1 0 0 0,0 1 0 0 0,1-1 0 0 0,-1 1 0 0 0,0-1 0 0 0,0 1 0 0 0,0 0 0 0 0,0-1 0 0 0,0 1 0 0 0,-1 0-25 0 0,-74 71 728 0 0,54-25-391 0 0,3 1 1 0 0,1 0-1 0 0,3 2 0 0 0,2-1 1 0 0,2 2-1 0 0,2 0 1 0 0,2 0-1 0 0,3 0 0 0 0,1 1 1 0 0,3 0-1 0 0,6 46-337 0 0,-5-33 268 0 0,0-43-280 0 0,-1 1 1 0 0,0 0 0 0 0,-2 0-1 0 0,0 0 1 0 0,-1-1 0 0 0,-2 1-1 0 0,0-1 1 0 0,-1 0 0 0 0,-1 0-1 0 0,-1-1 1 0 0,-1 0 0 0 0,-1 0-1 0 0,0-1 1 0 0,-2 0 0 0 0,-6 8 11 0 0,17-26-25 0 0,0 1 1 0 0,0 0 0 0 0,0-1-1 0 0,-1 1 1 0 0,1-1-1 0 0,0 0 1 0 0,0 1 0 0 0,-1-1-1 0 0,1 0 1 0 0,-1 0-1 0 0,1 0 1 0 0,-1 0-1 0 0,0 0 1 0 0,1 0 0 0 0,-1 0-1 0 0,0 0 1 0 0,0-1-1 0 0,0 1 1 0 0,1-1 0 0 0,-1 1-1 0 0,0-1 1 0 0,0 0-1 0 0,0 0 1 0 0,0 1 0 0 0,0-1-1 0 0,0-1 1 0 0,1 1-1 0 0,-1 0 1 0 0,0 0-1 0 0,0-1 1 0 0,0 1 0 0 0,0-1-1 0 0,1 0 1 0 0,-1 1-1 0 0,0-1 1 0 0,0 0 0 0 0,1 0-1 0 0,-1 0 1 0 0,1 0-1 0 0,-1 0 1 0 0,1-1 0 0 0,-1 1-1 0 0,1 0 1 0 0,0-1-1 0 0,-1 1 1 0 0,1-1 0 0 0,0 1-1 0 0,0-1 1 0 0,0 1-1 0 0,0-1 1 0 0,1 0-1 0 0,-1 0 1 0 0,0 1 0 0 0,0-3 24 0 0,-20-102-668 0 0,20 72 759 0 0,1-1-1 0 0,1 1 0 0 0,2 0 0 0 0,1 0 1 0 0,2 0-1 0 0,1 0 0 0 0,2 1 1 0 0,1 1-1 0 0,1-1 0 0 0,2 1 1 0 0,1 1-1 0 0,2 1 0 0 0,1 0 0 0 0,7-7-90 0 0,-20 31 46 0 0,1 0-1 0 0,-1 0 1 0 0,1 1-1 0 0,1-1 0 0 0,-1 1 1 0 0,1 1-1 0 0,0-1 1 0 0,0 1-1 0 0,0 0 1 0 0,0 0-1 0 0,1 1 0 0 0,-1 0 1 0 0,1 0-1 0 0,0 1 1 0 0,0-1-1 0 0,0 2 0 0 0,1-1 1 0 0,-1 1-1 0 0,0 0 1 0 0,1 0-1 0 0,-1 1 1 0 0,0 0-1 0 0,1 0 0 0 0,-1 1 1 0 0,2 0-46 0 0,-1 2 21 0 0,0 1 1 0 0,0 0 0 0 0,0 0-1 0 0,-1 1 1 0 0,1 0-1 0 0,-1 0 1 0 0,-1 1-1 0 0,1 0 1 0 0,-1 0 0 0 0,0 1-1 0 0,0-1 1 0 0,-1 1-1 0 0,0 0 1 0 0,0 1-1 0 0,-1-1 1 0 0,0 1 0 0 0,0 0-1 0 0,-1 0 1 0 0,0 0-1 0 0,0 1 1 0 0,1 4-22 0 0,17 192 395 0 0,-33-213-369 0 0,17-26-160 0 0,1 0-1 0 0,2 0 1 0 0,1 1 0 0 0,2 0 0 0 0,1 0-1 0 0,1 1 1 0 0,2 1 0 0 0,2 1 0 0 0,16-24 134 0 0,72-63-3089 0 0,-79 101 873 0 0,-16 14 1180 0 0</inkml:trace>
  <inkml:trace contextRef="#ctx0" brushRef="#br0" timeOffset="175399.963">28674 4490 1332 0 0,'-13'1'129'0'0,"0"1"0"0"0,0 0-1 0 0,0 0 1 0 0,1 1 0 0 0,-1 1-1 0 0,1 0 1 0 0,0 1 0 0 0,0 0 0 0 0,0 1-1 0 0,1 0 1 0 0,-1 1 0 0 0,1 0 0 0 0,1 1-1 0 0,0 0 1 0 0,0 1 0 0 0,0 0-1 0 0,1 0 1 0 0,1 1 0 0 0,0 1 0 0 0,0-1-1 0 0,1 1 1 0 0,0 0 0 0 0,1 1 0 0 0,0-1-1 0 0,1 1 1 0 0,0 0 0 0 0,1 1-1 0 0,0-1 1 0 0,-1 11-129 0 0,6-20 67 0 0,1 0-1 0 0,-1 0 0 0 0,1 0 1 0 0,0 0-1 0 0,0-1 1 0 0,0 1-1 0 0,0-1 1 0 0,0 1-1 0 0,0-1 1 0 0,1 0-1 0 0,-1 0 0 0 0,1 0 1 0 0,0 0-1 0 0,-1 0 1 0 0,1 0-1 0 0,0-1 1 0 0,0 1-1 0 0,0-1 1 0 0,0 0-1 0 0,1 0 0 0 0,-1 0 1 0 0,0 0-1 0 0,0-1 1 0 0,1 1-1 0 0,-1-1 1 0 0,0 0-1 0 0,0 0 1 0 0,1 0-1 0 0,-1-1 0 0 0,0 1 1 0 0,1-1-1 0 0,2 0-66 0 0,10-2 51 0 0,0-1-1 0 0,0 0 1 0 0,-1-1-1 0 0,1-1 1 0 0,-1-1-1 0 0,-1 0 1 0 0,1 0-1 0 0,-1-2 1 0 0,0 0-1 0 0,-1 0 1 0 0,0-1-1 0 0,-1-1 1 0 0,0 0-1 0 0,0-1 1 0 0,-1 0-1 0 0,-1-1 1 0 0,0 0-1 0 0,3-6-50 0 0,-1 5-29 0 0,46-52 146 0 0,-49 186-402 0 0,9-56 349 0 0,-18-63-20 0 0,0-1-10 0 0,0 0-68 0 0,0 0 43 0 0,-1 6 8 0 0,89-195-861 0 0,-65 170 944 0 0,-22 18-122 0 0,20 14-82 0 0,44 133 262 0 0,-35-158 581 0 0,33-47-523 0 0,47-27 610 0 0,-104 88-804 0 0,0 0-1 0 0,0 0 1 0 0,-1 1-1 0 0,1 0 1 0 0,0 0-1 0 0,-1 0 1 0 0,0 0-1 0 0,1 1 1 0 0,-1 0-1 0 0,-1 0 1 0 0,1 0-1 0 0,-1 1 1 0 0,1 0-1 0 0,-1-1 1 0 0,-1 2-1 0 0,1-1 1 0 0,-1 0-1 0 0,0 1 1 0 0,0-1-1 0 0,0 1 1 0 0,-1 0-1 0 0,0 0 1 0 0,0 0-1 0 0,0 0 1 0 0,-1 0-1 0 0,0 2-21 0 0,-1-8 2 0 0,26 94-623 0 0,-24-84 131 0 0,-1 0 0 0 0,0 0-1 0 0,-1 1 1 0 0,0-1 0 0 0,0 0 0 0 0,-1 0 0 0 0,0 0 0 0 0,-1 0-1 0 0,0 1 1 0 0,-1-2 0 0 0,0 1 0 0 0,0 0 0 0 0,-3 2 490 0 0,-1-1-1118 0 0</inkml:trace>
  <inkml:trace contextRef="#ctx0" brushRef="#br0" timeOffset="177446.826">1991 7875 1204 0 0,'51'-6'885'0'0,"9"-39"902"0"0,-59 42-1737 0 0,-1 0 0 0 0,0 1 0 0 0,0-1 0 0 0,0 0 0 0 0,0 0 0 0 0,0 0 0 0 0,-1 1 0 0 0,1-1 0 0 0,-1 0 0 0 0,1 0-1 0 0,-1 1 1 0 0,0-1 0 0 0,0 1 0 0 0,-1-1 0 0 0,1 1 0 0 0,0-1 0 0 0,-1 1 0 0 0,0 0 0 0 0,1-1 0 0 0,-1 1 0 0 0,0 0 0 0 0,0 0 0 0 0,0 0-1 0 0,0 1 1 0 0,-1-1 0 0 0,1 0 0 0 0,0 1 0 0 0,-1-1 0 0 0,1 1 0 0 0,-1 0 0 0 0,0 0 0 0 0,1 0 0 0 0,-3 0-50 0 0,-93-28 515 0 0,76 26-467 0 0,-1 2 1 0 0,1 0-1 0 0,-1 2 0 0 0,1 1 0 0 0,-1 0 0 0 0,1 2 0 0 0,-1 0 1 0 0,2 2-1 0 0,-1 0 0 0 0,0 2 0 0 0,1 0 0 0 0,1 1 1 0 0,-1 1-1 0 0,2 1 0 0 0,-1 1 0 0 0,2 1 0 0 0,-1 0 0 0 0,2 1 1 0 0,0 1-1 0 0,1 1 0 0 0,0 1 0 0 0,1 0 0 0 0,1 0 0 0 0,1 2 1 0 0,0 0-1 0 0,2 0 0 0 0,0 1 0 0 0,1 0 0 0 0,1 1 0 0 0,1 0 1 0 0,1 1-1 0 0,1-1 0 0 0,0 1 0 0 0,2 1 0 0 0,0 3-48 0 0,4-20 50 0 0,0-1 0 0 0,1 1 0 0 0,-1-1 0 0 0,1 1-1 0 0,0-1 1 0 0,1 1 0 0 0,0-1 0 0 0,-1 0 0 0 0,1 0-1 0 0,1 0 1 0 0,-1 0 0 0 0,1 0 0 0 0,0 0 0 0 0,0-1 0 0 0,0 1-1 0 0,1-1 1 0 0,0 0 0 0 0,0 0 0 0 0,0 0 0 0 0,0 0-1 0 0,0-1 1 0 0,1 0 0 0 0,-1 0 0 0 0,1 0 0 0 0,0 0-1 0 0,0-1 1 0 0,0 0 0 0 0,1 0 0 0 0,-1 0 0 0 0,0-1 0 0 0,1 1-1 0 0,-1-1 1 0 0,1-1 0 0 0,-1 1 0 0 0,1-1 0 0 0,-1 0-1 0 0,1 0 1 0 0,-1 0-50 0 0,11-6 64 0 0,0-1 1 0 0,0 0-1 0 0,-1-1 0 0 0,-1 0 0 0 0,1-1 0 0 0,-1-1 1 0 0,-1 0-1 0 0,0-1 0 0 0,0-1 0 0 0,-1 0 0 0 0,0 0 1 0 0,-1-1-1 0 0,-1-1 0 0 0,0 0 0 0 0,-1 0 0 0 0,-1-1 1 0 0,3-6-65 0 0,-9 20-18 0 0,0 0 0 0 0,0 0 1 0 0,0 0-1 0 0,1 0 0 0 0,-1 0 0 0 0,0 0 1 0 0,0 1-1 0 0,1-1 0 0 0,-1 1 1 0 0,0-1-1 0 0,1 1 0 0 0,-1 0 1 0 0,0 0-1 0 0,1 0 0 0 0,-1 0 1 0 0,1 1-1 0 0,-1-1 0 0 0,0 1 0 0 0,0-1 1 0 0,1 1-1 0 0,-1 0 0 0 0,0 0 1 0 0,0 0-1 0 0,0 0 0 0 0,0 0 1 0 0,0 0-1 0 0,0 1 0 0 0,0-1 1 0 0,0 1-1 0 0,0-1 0 0 0,-1 1 0 0 0,1 0 1 0 0,0-1-1 0 0,-1 1 0 0 0,0 0 1 0 0,1 0-1 0 0,-1 0 0 0 0,0 1 18 0 0,7 4-143 0 0,127 79-6980 0 0,-122-82 5984 0 0</inkml:trace>
  <inkml:trace contextRef="#ctx0" brushRef="#br0" timeOffset="141499.467">5988 6267 1768 0 0,'16'-39'1058'0'0,"-14"37"-973"0"0,-1 0 0 0 0,1 0 0 0 0,-1 0 0 0 0,1 0 0 0 0,-1-1 0 0 0,0 1 1 0 0,0 0-1 0 0,0-1 0 0 0,0 1 0 0 0,0-1 0 0 0,0 1 0 0 0,-1-1 0 0 0,1 1 0 0 0,-1-1 1 0 0,0 1-1 0 0,0-1 0 0 0,0 0 0 0 0,0 1 0 0 0,0-1 0 0 0,0 1 0 0 0,-1-1 1 0 0,1 0-1 0 0,-1 1 0 0 0,0-1 0 0 0,0 1 0 0 0,0-1-85 0 0,-2-2 54 0 0,1 0 0 0 0,-1 0 0 0 0,-1 1-1 0 0,1 0 1 0 0,-1 0 0 0 0,1 0 0 0 0,-1 0 0 0 0,0 0-1 0 0,-1 1 1 0 0,1-1 0 0 0,-1 1 0 0 0,1 0 0 0 0,-1 1 0 0 0,0-1-1 0 0,0 1 1 0 0,0 0 0 0 0,0 0 0 0 0,0 0 0 0 0,-1 1-1 0 0,1 0 1 0 0,-1 0 0 0 0,1 0 0 0 0,0 1 0 0 0,-1 0-1 0 0,1 0 1 0 0,-1 0 0 0 0,1 1 0 0 0,-1 0 0 0 0,1 0-1 0 0,-2 0-53 0 0,-163 58 405 0 0,154-52-376 0 0,0 1 0 0 0,1 0 0 0 0,0 1 0 0 0,1 1 0 0 0,-1 0 0 0 0,2 1 0 0 0,0 0 0 0 0,0 1 0 0 0,1 1 0 0 0,1 0 0 0 0,0 1 0 0 0,1 0 0 0 0,0 0 0 0 0,1 1 0 0 0,0 0 0 0 0,2 1 0 0 0,0 0 0 0 0,0 0 0 0 0,2 1 0 0 0,0 0 0 0 0,1-1 0 0 0,-2 18-29 0 0,7-27 25 0 0,0-1-1 0 0,1 0 1 0 0,0 1-1 0 0,0-1 1 0 0,1 0-1 0 0,-1 0 1 0 0,1 0-1 0 0,1 0 1 0 0,-1-1 0 0 0,1 1-1 0 0,0-1 1 0 0,0 0-1 0 0,0 0 1 0 0,1 0-1 0 0,0-1 1 0 0,0 0-1 0 0,0 0 1 0 0,0 0-1 0 0,1 0 1 0 0,0-1 0 0 0,-1 0-1 0 0,1 0 1 0 0,0 0-1 0 0,0-1 1 0 0,1 0-1 0 0,-1 0 1 0 0,1-1-1 0 0,4 1-24 0 0,1 1 6 0 0,0-1-1 0 0,1 0 1 0 0,-1-1-1 0 0,0 0 0 0 0,0-1 1 0 0,1 0-1 0 0,-1-1 0 0 0,0-1 1 0 0,0 0-1 0 0,0 0 1 0 0,0-1-1 0 0,0-1 0 0 0,-1 0 1 0 0,1 0-1 0 0,-1-1 1 0 0,0-1-1 0 0,0 0 0 0 0,-1 0 1 0 0,0-1-1 0 0,0-1 0 0 0,0 0 1 0 0,-1 0-1 0 0,0 0 1 0 0,-1-1-1 0 0,0-1 0 0 0,0 1 1 0 0,-1-1-1 0 0,-1 0 0 0 0,5-10-5 0 0,7-26 74 0 0,-3 0-1 0 0,-2-2 0 0 0,-2 1 0 0 0,-2-2 1 0 0,-2 1-1 0 0,-3-1 0 0 0,-1 0 1 0 0,-4-38-74 0 0,1 82 8 0 0,1 1 0 0 0,-2-1 0 0 0,1 0 0 0 0,0 0 1 0 0,-1 1-1 0 0,0-1 0 0 0,0 0 0 0 0,0 1 1 0 0,-1-1-1 0 0,0 1 0 0 0,0-1 0 0 0,0 1 1 0 0,0 0-1 0 0,0 0 0 0 0,-1 0 0 0 0,0 0 0 0 0,0 0 1 0 0,0 1-1 0 0,0-1 0 0 0,-1 1 0 0 0,1 0 1 0 0,-1 0-1 0 0,-2-2-8 0 0,1 7 3 0 0,0 1-1 0 0,0-1 1 0 0,0 1 0 0 0,1 0-1 0 0,-1 0 1 0 0,1 1 0 0 0,0-1-1 0 0,0 1 1 0 0,0 0 0 0 0,0 0-1 0 0,1 0 1 0 0,0 1 0 0 0,-1-1-1 0 0,2 1 1 0 0,-1-1 0 0 0,0 1-1 0 0,1 0 1 0 0,0 0 0 0 0,0 1-1 0 0,1-1 1 0 0,-1 0 0 0 0,0 5-3 0 0,-3 20-21 0 0,1-1 0 0 0,1 1 1 0 0,2 0-1 0 0,1 0 0 0 0,1-1 1 0 0,1 1-1 0 0,2 0 1 0 0,1-1-1 0 0,1 0 0 0 0,2 0 1 0 0,0 0-1 0 0,2-1 0 0 0,2 0 1 0 0,11 20 20 0 0,59 87-5661 0 0,-75-125 4573 0 0</inkml:trace>
  <inkml:trace contextRef="#ctx0" brushRef="#br0" timeOffset="141859.102">6071 6442 1872 0 0,'129'-51'2382'0'0,"-115"45"-2257"0"0,0-1 0 0 0,-1-1 1 0 0,0 0-1 0 0,0-1 0 0 0,-1 0 1 0 0,0-1-1 0 0,-1 0 0 0 0,0-1 1 0 0,-1 0-1 0 0,0-1 1 0 0,0 0-1 0 0,4-9-125 0 0,-13 20 14 0 0,0 0 0 0 0,0 1 0 0 0,0-1 0 0 0,-1 0 0 0 0,1 0 0 0 0,0 1 0 0 0,-1-1 0 0 0,1 0 0 0 0,0 0 0 0 0,-1 0 0 0 0,1 0 0 0 0,-1 0 0 0 0,0 0 0 0 0,1 0 0 0 0,-1 0 0 0 0,0 0 0 0 0,1 0 0 0 0,-1 0 0 0 0,0 0 0 0 0,0 0 0 0 0,0 0 0 0 0,0 0 0 0 0,0 0 0 0 0,0-1 0 0 0,0 1 0 0 0,0 0 0 0 0,-1 0 0 0 0,1 0 0 0 0,0 0 0 0 0,-1 0 0 0 0,1 0 0 0 0,-1 0 0 0 0,1 0 0 0 0,-1 0 0 0 0,1 1 0 0 0,-1-1 0 0 0,1 0 0 0 0,-1 0 0 0 0,0 0 0 0 0,0 1 0 0 0,1-1 0 0 0,-1 0 0 0 0,0 0 0 0 0,0 1 0 0 0,0-1 0 0 0,0 1 0 0 0,0-1 0 0 0,0 1 0 0 0,0-1 0 0 0,0 1 0 0 0,0 0 0 0 0,0 0 0 0 0,0-1 0 0 0,0 1 0 0 0,0 0 0 0 0,0 0 0 0 0,0 0 0 0 0,0 0 0 0 0,0 0 0 0 0,0 0 0 0 0,0 0 0 0 0,0 0 0 0 0,-1 1-14 0 0,-68 17 45 0 0,57-11-15 0 0,1-1 0 0 0,-1 2-1 0 0,1 0 1 0 0,0 0 0 0 0,1 1-1 0 0,0 0 1 0 0,1 1 0 0 0,0 0-1 0 0,0 1 1 0 0,1 0 0 0 0,0 1-1 0 0,1 0 1 0 0,1 0 0 0 0,0 0-1 0 0,0 1 1 0 0,1 0 0 0 0,1 1-1 0 0,0-1 1 0 0,1 1 0 0 0,0 0-1 0 0,2 0 1 0 0,-1 0 0 0 0,2 1-1 0 0,-1 7-29 0 0,2-19-14 0 0,1 0-1 0 0,-1 0 1 0 0,1 0-1 0 0,0 0 1 0 0,0 0-1 0 0,0-1 1 0 0,0 1-1 0 0,1 0 1 0 0,-1 0-1 0 0,1-1 0 0 0,-1 1 1 0 0,1-1-1 0 0,0 0 1 0 0,0 1-1 0 0,0-1 1 0 0,0 0-1 0 0,0 0 1 0 0,1 0-1 0 0,-1 0 1 0 0,1-1-1 0 0,-1 1 1 0 0,1-1-1 0 0,-1 1 0 0 0,1-1 1 0 0,0 0-1 0 0,0 0 1 0 0,0 0-1 0 0,0-1 1 0 0,0 1-1 0 0,0-1 1 0 0,0 1-1 0 0,0-1 1 0 0,0 0-1 0 0,0 0 1 0 0,-1 0-1 0 0,1-1 1 0 0,2 1 14 0 0,105-18-2560 0 0,-75 1 1361 0 0,-7 3 30 0 0</inkml:trace>
  <inkml:trace contextRef="#ctx0" brushRef="#br0" timeOffset="142122.187">6708 5830 948 0 0,'-5'0'132'0'0,"-1"0"-1"0"0,1 0 0 0 0,0 1 1 0 0,0 0-1 0 0,0 0 1 0 0,0 0-1 0 0,0 1 0 0 0,0-1 1 0 0,1 1-1 0 0,-1 0 1 0 0,0 1-1 0 0,1-1 1 0 0,-1 1-1 0 0,1 0 0 0 0,0 0 1 0 0,0 0-1 0 0,0 1 1 0 0,1-1-1 0 0,-1 1 1 0 0,1 0-1 0 0,-1 0 0 0 0,1 0 1 0 0,1 0-1 0 0,-1 1 1 0 0,1-1-1 0 0,-1 1 1 0 0,-1 4-132 0 0,-34 138 1483 0 0,41-91-1098 0 0,2-1-1 0 0,2 0 1 0 0,3 0 0 0 0,2-1-1 0 0,2 0 1 0 0,3-1 0 0 0,2-1 0 0 0,25 48-385 0 0,10 40 310 0 0,-26-25-1485 0 0,-28-112 1037 0 0,-1 0 0 0 0,0-1 1 0 0,1 1-1 0 0,-1 0 1 0 0,0 0-1 0 0,-1 0 0 0 0,1-1 1 0 0,0 1-1 0 0,-1 0 0 0 0,1-1 1 0 0,-1 1-1 0 0,0-1 0 0 0,0 0 1 0 0,0 0-1 0 0,0 0 1 0 0,0 0-1 0 0,-1 0 0 0 0,1 0 1 0 0,0 0-1 0 0,-1-1 0 0 0,0 1 1 0 0,1-1-1 0 0,-1 1 0 0 0,0-1 1 0 0,0 0-1 0 0,1 0 0 0 0,-1-1 1 0 0,0 1-1 0 0,0-1 1 0 0,0 1-1 0 0,0-1 0 0 0,0 0 1 0 0,0 0-1 0 0,0 0 138 0 0,-14 0-1185 0 0</inkml:trace>
  <inkml:trace contextRef="#ctx0" brushRef="#br0" timeOffset="142495.88">6527 6376 2036 0 0,'60'-27'5716'0'0,"67"-1"-6710"0"0,-111 25 1022 0 0,54-10-3125 0 0,-52 8 2004 0 0</inkml:trace>
  <inkml:trace contextRef="#ctx0" brushRef="#br0" timeOffset="142882.47">6884 6306 2136 0 0,'23'-1'324'0'0,"0"-1"0"0"0,0-1 0 0 0,0-1 0 0 0,-1-1 0 0 0,1-1 0 0 0,-1-1-1 0 0,-1-1 1 0 0,1 0 0 0 0,-1-2 0 0 0,12-8-324 0 0,52-64 802 0 0,-84 80-789 0 0,0 0 0 0 0,-1 0 0 0 0,1 0 0 0 0,-1 0 0 0 0,1 0 0 0 0,-1 0 0 0 0,0 0 0 0 0,0 0 0 0 0,0 0 1 0 0,0 0-1 0 0,0 0 0 0 0,0 0 0 0 0,-1 0 0 0 0,1 0 0 0 0,-1 0 0 0 0,1 0 0 0 0,-1 1 0 0 0,0-1 0 0 0,1 0 1 0 0,-1 0-1 0 0,0 0 0 0 0,0 1 0 0 0,-1-1 0 0 0,1 0 0 0 0,0 1 0 0 0,-1-1 0 0 0,1 1 0 0 0,0 0 0 0 0,-1-1 1 0 0,0 1-1 0 0,1 0 0 0 0,-1 0 0 0 0,0 0 0 0 0,1 0 0 0 0,-1 0 0 0 0,0 0 0 0 0,0 1 0 0 0,0-1 0 0 0,0 0 1 0 0,0 1-1 0 0,0 0 0 0 0,-1-1-13 0 0,-90-2 255 0 0,79 5-190 0 0,0 0 0 0 0,0 1 0 0 0,1 0 0 0 0,-1 1 0 0 0,1 1 0 0 0,0 0 0 0 0,0 1 0 0 0,1 0-1 0 0,0 1 1 0 0,0 0 0 0 0,0 1 0 0 0,1 0 0 0 0,0 1 0 0 0,1 1 0 0 0,0-1 0 0 0,0 1 0 0 0,1 1 0 0 0,0 0 0 0 0,1 0 0 0 0,0 1 0 0 0,1 0 0 0 0,-1 4-65 0 0,7-13 2 0 0,1 0 0 0 0,-1 0 0 0 0,1 1 0 0 0,0-1 0 0 0,1 0 0 0 0,-1 0 1 0 0,0 0-1 0 0,1 0 0 0 0,0 0 0 0 0,0 0 0 0 0,0 0 0 0 0,0 0 0 0 0,0 0 0 0 0,0 0 0 0 0,1 0 1 0 0,-1 0-1 0 0,1-1 0 0 0,0 1 0 0 0,0-1 0 0 0,0 1 0 0 0,0-1 0 0 0,1 0 0 0 0,-1 0 0 0 0,0 0 1 0 0,1 0-1 0 0,-1 0 0 0 0,1 0 0 0 0,0-1 0 0 0,0 0 0 0 0,0 1 0 0 0,0-1 0 0 0,0 0 0 0 0,0 0 1 0 0,0 0-1 0 0,2 0-2 0 0,114 14-1340 0 0,55-51-2798 0 0,-138 26 2939 0 0</inkml:trace>
  <inkml:trace contextRef="#ctx0" brushRef="#br0" timeOffset="143129.98">7599 6126 936 0 0,'-14'-1'326'0'0,"-1"2"0"0"0,1 0-1 0 0,0 1 1 0 0,0 0 0 0 0,0 1 0 0 0,0 1-1 0 0,0 0 1 0 0,1 1 0 0 0,-1 0 0 0 0,1 1-1 0 0,1 1 1 0 0,-1 0 0 0 0,1 1 0 0 0,-11 8-326 0 0,14-11 104 0 0,1 0 0 0 0,0 0 1 0 0,-1 0-1 0 0,2 1 1 0 0,-1 0-1 0 0,1 1 0 0 0,0 0 1 0 0,0 0-1 0 0,1 1 1 0 0,0-1-1 0 0,0 1 1 0 0,0 0-1 0 0,1 1 0 0 0,1 0 1 0 0,0-1-1 0 0,0 1 1 0 0,0 1-1 0 0,1-1 1 0 0,1 0-1 0 0,-1 1 0 0 0,1 1-104 0 0,3-8 15 0 0,-1 0-1 0 0,0 0 0 0 0,1 1 1 0 0,0-1-1 0 0,0 0 1 0 0,0 0-1 0 0,0 0 0 0 0,0 0 1 0 0,1 0-1 0 0,-1 0 0 0 0,1 0 1 0 0,0 0-1 0 0,0 0 1 0 0,0-1-1 0 0,0 1 0 0 0,0-1 1 0 0,0 0-1 0 0,1 1 0 0 0,-1-1 1 0 0,1 0-1 0 0,0 0 1 0 0,0-1-1 0 0,-1 1 0 0 0,1-1 1 0 0,0 1-1 0 0,0-1 0 0 0,1 0 1 0 0,-1 0-1 0 0,0 0 0 0 0,0 0 1 0 0,0-1-1 0 0,1 0 1 0 0,-1 1-1 0 0,0-1 0 0 0,1 0 1 0 0,-1 0-1 0 0,1-1-14 0 0,115-14-444 0 0,52-67-3803 0 0,-131 58 3045 0 0</inkml:trace>
  <inkml:trace contextRef="#ctx0" brushRef="#br0" timeOffset="143577.938">7794 5716 1552 0 0,'-6'13'199'0'0,"0"0"1"0"0,0 1-1 0 0,1-1 0 0 0,1 1 0 0 0,1 0 1 0 0,0 1-1 0 0,0-1 0 0 0,2 0 0 0 0,-1 1 1 0 0,2-1-1 0 0,0 1 0 0 0,1-1 0 0 0,1 8-199 0 0,-1 19 566 0 0,26 126 365 0 0,-22-129-680 0 0,-2-26-173 0 0,0-1 1 0 0,-1 1-1 0 0,-1-1 1 0 0,0 1-1 0 0,-1 0 0 0 0,0-1 1 0 0,-1 1-1 0 0,0 0 1 0 0,0-1-1 0 0,-2 1 1 0 0,1-1-1 0 0,-1 0 1 0 0,-1 0-1 0 0,-3 8-78 0 0,5-18 5 0 0,1-1-1 0 0,0 1 1 0 0,0-1-1 0 0,-1 1 1 0 0,1-1 0 0 0,0 1-1 0 0,0-1 1 0 0,-1 0-1 0 0,1 0 1 0 0,0 1 0 0 0,-1-1-1 0 0,1 0 1 0 0,0 0-1 0 0,-1 0 1 0 0,1-1-1 0 0,0 1 1 0 0,-1 0 0 0 0,1 0-1 0 0,0-1 1 0 0,-1 1-1 0 0,1-1 1 0 0,0 1 0 0 0,0-1-1 0 0,0 1 1 0 0,-1-1-1 0 0,1 0 1 0 0,0 0 0 0 0,0 0-1 0 0,0 1 1 0 0,0-1-1 0 0,0 0 1 0 0,0 0 0 0 0,0 0-1 0 0,1-1 1 0 0,-1 1-1 0 0,0 0 1 0 0,1 0 0 0 0,-1 0-1 0 0,0 0 1 0 0,1-1-1 0 0,0 1 1 0 0,-1 0 0 0 0,1-1-1 0 0,0 1 1 0 0,-1 0-1 0 0,1-1 1 0 0,0 1-1 0 0,0 0 1 0 0,0-1 0 0 0,0 1-1 0 0,0 0 1 0 0,1-1-1 0 0,-1 1 1 0 0,0 0 0 0 0,1 0-1 0 0,-1-1 1 0 0,1 1-1 0 0,-1 0 1 0 0,1 0 0 0 0,-1-1-1 0 0,1 1 1 0 0,0 0-1 0 0,0 0 1 0 0,0 0-5 0 0,-2-8-15 0 0,2 0 1 0 0,0 0-1 0 0,0 1 1 0 0,0-1-1 0 0,1 0 1 0 0,0 1-1 0 0,1-1 1 0 0,0 1-1 0 0,0 0 1 0 0,1 0-1 0 0,0 0 1 0 0,0 0-1 0 0,1 1 1 0 0,0-1-1 0 0,1 1 1 0 0,-1 1-1 0 0,1-1 0 0 0,0 1 1 0 0,1 0-1 0 0,0 0 1 0 0,0 1-1 0 0,0 0 1 0 0,0 0-1 0 0,1 0 1 0 0,0 1-1 0 0,0 1 1 0 0,0-1-1 0 0,0 1 1 0 0,1 0-1 0 0,-1 1 1 0 0,1 0-1 0 0,0 1 0 0 0,-1-1 1 0 0,2 2 14 0 0,0 2 3 0 0,0 1 1 0 0,0 0-1 0 0,0 1 0 0 0,0 0 0 0 0,-1 1 1 0 0,1 0-1 0 0,-1 0 0 0 0,0 1 1 0 0,-1 0-1 0 0,1 1 0 0 0,-1 0 1 0 0,-1 0-1 0 0,1 1 0 0 0,-1 0 1 0 0,-1 0-1 0 0,1 1 0 0 0,-2-1 0 0 0,1 1 1 0 0,-1 1-1 0 0,0-1 0 0 0,-1 1 1 0 0,0 0-1 0 0,0 0 0 0 0,-1 0 1 0 0,0 3-4 0 0,-2-8 5 0 0,0 1 1 0 0,-1-1 0 0 0,1 0 0 0 0,-1 1 0 0 0,0-1 0 0 0,-1 1 0 0 0,1-1-1 0 0,-1 1 1 0 0,0-1 0 0 0,0 0 0 0 0,-1 1 0 0 0,0-1 0 0 0,1 0 0 0 0,-2 0-1 0 0,1 0 1 0 0,-1-1 0 0 0,1 1 0 0 0,-1 0 0 0 0,-3 2-6 0 0,-65 20-2797 0 0,51-30 1643 0 0,-17-15-121 0 0</inkml:trace>
  <inkml:trace contextRef="#ctx0" brushRef="#br0" timeOffset="143809.737">7977 5886 1280 0 0,'1'-6'1200'0'0,"-1"3"-164"0"0,2-3-132 0 0,-1 3-196 0 0,1 1-291 0 0,-2-1-161 0 0,0 0-116 0 0,2 2-20 0 0,1 1-308 0 0,-3-2-80 0 0,3 2-129 0 0,-1 0-31 0 0,-2 2-184 0 0,0-1-252 0 0,0-1-180 0 0,0 3-260 0 0</inkml:trace>
  <inkml:trace contextRef="#ctx0" brushRef="#br0" timeOffset="144430.01">8137 5976 964 0 0,'75'183'3928'0'0,"-10"-61"-2173"0"0,-63-121-1729 0 0,0 0 0 0 0,-1 0 0 0 0,1-1 0 0 0,0 1 0 0 0,0-1 0 0 0,0 1 0 0 0,-1-1 0 0 0,1 0 0 0 0,0 0-1 0 0,0 0 1 0 0,0 0 0 0 0,0 0 0 0 0,-1 0 0 0 0,1 0 0 0 0,0-1 0 0 0,0 1 0 0 0,0 0 0 0 0,-1-1 0 0 0,1 0 0 0 0,0 1 0 0 0,-1-1-1 0 0,1 0 1 0 0,0 0 0 0 0,-1 0 0 0 0,1 0 0 0 0,-1 0 0 0 0,0 0 0 0 0,1-1 0 0 0,-1 1 0 0 0,0 0 0 0 0,0-1 0 0 0,1 1 0 0 0,-1-1-1 0 0,0 1 1 0 0,-1-1 0 0 0,1 0 0 0 0,0 1 0 0 0,0-1 0 0 0,-1 0-26 0 0,1 1 5 0 0,18-23-204 0 0,-2-1 0 0 0,0-1 0 0 0,-2-1 0 0 0,-1 0 1 0 0,-1 0-1 0 0,-1-2 0 0 0,0-6 199 0 0,-12 36 8 0 0,0-1 1 0 0,0 1-1 0 0,0 0 1 0 0,0 0-1 0 0,-1-1 1 0 0,1 1-1 0 0,0 0 1 0 0,1 0-1 0 0,-1-1 1 0 0,0 1-1 0 0,0 0 1 0 0,0 0-1 0 0,0-1 1 0 0,1 1 0 0 0,-1 0-1 0 0,0 0 1 0 0,0-1-1 0 0,1 1 1 0 0,-1 0-1 0 0,1-1 1 0 0,-1 1-1 0 0,1-1 1 0 0,-1 1-1 0 0,1-1 1 0 0,-1 1-1 0 0,1 0 1 0 0,-1-1-1 0 0,1 0 1 0 0,0 1-1 0 0,-1-1 1 0 0,1 1 0 0 0,0-1-1 0 0,-1 0 1 0 0,1 1-1 0 0,0-1 1 0 0,0 0-1 0 0,-1 0 1 0 0,1 0-1 0 0,0 0 1 0 0,0 1-1 0 0,-1-1 1 0 0,1 0-1 0 0,0 0 1 0 0,0-1-1 0 0,-1 1 1 0 0,1 0-1 0 0,0 0 1 0 0,0 0 0 0 0,-1 0-1 0 0,1-1 1 0 0,0 1-1 0 0,0 0 1 0 0,-1 0-1 0 0,1-1 1 0 0,0 1-1 0 0,-1-1 1 0 0,1 1-1 0 0,-1-1 1 0 0,1 1-1 0 0,0-1 1 0 0,-1 1-1 0 0,1-1 1 0 0,-1 1-1 0 0,1-1-8 0 0,17 33 333 0 0,-10-27-295 0 0,0 0 0 0 0,1-1 0 0 0,0 0-1 0 0,-1-1 1 0 0,1 0 0 0 0,0 0 0 0 0,1-1-1 0 0,-1 0 1 0 0,0-1 0 0 0,1 0-1 0 0,-1-1 1 0 0,1 1 0 0 0,-1-2 0 0 0,1 1-1 0 0,-1-1 1 0 0,0-1 0 0 0,1 0 0 0 0,-1 0-1 0 0,0-1 1 0 0,0 0 0 0 0,0 0 0 0 0,-1-1-1 0 0,8-4-37 0 0,6 0 83 0 0,-8 5-36 0 0,-1-1-1 0 0,1 0 1 0 0,-1 0 0 0 0,0-1 0 0 0,0-1 0 0 0,-1-1 0 0 0,0 1 0 0 0,0-2-1 0 0,0 0 1 0 0,-1 0 0 0 0,0-1 0 0 0,-1 0 0 0 0,0-1 0 0 0,-1 0-1 0 0,1-1 1 0 0,-2 0 0 0 0,5-8-47 0 0,-12 18 86 0 0,-1 1 26 0 0,-31-16 328 0 0,25 16-420 0 0,-1 0 0 0 0,1 1 0 0 0,0-1 0 0 0,0 1 1 0 0,0 0-1 0 0,0 1 0 0 0,0 0 0 0 0,0 0 0 0 0,1 0 1 0 0,-1 0-1 0 0,1 1 0 0 0,-1 0 0 0 0,1 0 0 0 0,0 1 1 0 0,0-1-1 0 0,0 1 0 0 0,0 0 0 0 0,1 1 1 0 0,0-1-1 0 0,0 1 0 0 0,0-1 0 0 0,0 1 0 0 0,1 1 1 0 0,0-1-1 0 0,0 0 0 0 0,0 1 0 0 0,1-1 0 0 0,-1 1 1 0 0,1 0-1 0 0,1 0 0 0 0,-1 0 0 0 0,1 0 0 0 0,0 0 1 0 0,1 0-1 0 0,-1 0 0 0 0,1 0 0 0 0,0 1 0 0 0,1-1 1 0 0,-1 0-1 0 0,1 0 0 0 0,1 0 0 0 0,-1 0 1 0 0,1 0-1 0 0,0 0 0 0 0,1 1-20 0 0,6 2-190 0 0,0 0 1 0 0,0-1-1 0 0,1 0 0 0 0,1-1 1 0 0,-1 0-1 0 0,1 0 1 0 0,0-1-1 0 0,1-1 0 0 0,-1 0 1 0 0,1 0-1 0 0,0-1 1 0 0,0-1-1 0 0,1 0 0 0 0,-1-1 1 0 0,1 0-1 0 0,-1 0 0 0 0,1-2 1 0 0,0 0-1 0 0,-1 0 1 0 0,1-1-1 0 0,-1 0 0 0 0,3-2 190 0 0,13 3-1391 0 0,3-2 179 0 0,15-11 36 0 0</inkml:trace>
  <inkml:trace contextRef="#ctx0" brushRef="#br0" timeOffset="144833.192">9338 5979 3396 0 0,'6'5'4674'0'0,"6"6"-2203"0"0,-15-22-7579 0 0,-1 2 2817 0 0,0 4 1293 0 0</inkml:trace>
  <inkml:trace contextRef="#ctx0" brushRef="#br0" timeOffset="149276.325">10359 5658 1452 0 0,'0'-13'787'0'0,"6"13"2348"0"0,-3 2-3128 0 0,0 0-1 0 0,0 0 1 0 0,-1 1-1 0 0,1-1 1 0 0,-1 1-1 0 0,1 0 1 0 0,-1-1-1 0 0,0 1 1 0 0,0 0-1 0 0,0 0 1 0 0,-1 1-1 0 0,1-1 1 0 0,-1 0-1 0 0,1 0 0 0 0,-1 1 1 0 0,0-1-1 0 0,-1 1 1 0 0,1-1-1 0 0,0 1 1 0 0,-1-1-1 0 0,0 1 1 0 0,0-1-1 0 0,0 4-6 0 0,4 20 108 0 0,2 15 107 0 0,2 0 0 0 0,2 0 0 0 0,2 0-1 0 0,2-2 1 0 0,1 0 0 0 0,2 0 0 0 0,3 0-215 0 0,-11-24 136 0 0,-5-6-59 0 0,2 1-1 0 0,-1-1 1 0 0,1-1 0 0 0,0 1 0 0 0,1-1 0 0 0,0 0 0 0 0,1-1 0 0 0,0 0-1 0 0,0 0 1 0 0,1 0 0 0 0,7 4-77 0 0,-9-12 33 0 0,-1 0 1 0 0,1-1-1 0 0,-1 0 1 0 0,0-1-1 0 0,1 1 0 0 0,-1-1 1 0 0,0 0-1 0 0,0-1 1 0 0,0 1-1 0 0,0-1 0 0 0,0 0 1 0 0,-1-1-1 0 0,0 0 1 0 0,1 1-1 0 0,-1-2 0 0 0,0 1 1 0 0,-1 0-1 0 0,1-1 1 0 0,-1 0-1 0 0,0 0 0 0 0,0-1 1 0 0,-1 1-1 0 0,1-1 0 0 0,0-2-33 0 0,24-39 46 0 0,-2-2-1 0 0,-3-1 0 0 0,-1-1 1 0 0,-3-1-1 0 0,4-21-45 0 0,42-108-44 0 0,-44 272-771 0 0,-20-69 830 0 0,1 0 0 0 0,0 0 0 0 0,2 0 0 0 0,1 0-1 0 0,0 0 1 0 0,2-1 0 0 0,0 0 0 0 0,2 0 0 0 0,0-1 0 0 0,1 0-1 0 0,1-1 1 0 0,1 0 0 0 0,0-1 0 0 0,6 6-15 0 0,-10-19 22 0 0,-1-1 0 0 0,0 1 1 0 0,1-2-1 0 0,0 1 0 0 0,0-1 0 0 0,0 0 1 0 0,0-1-1 0 0,1 0 0 0 0,-1 0 1 0 0,1-1-1 0 0,-1 0 0 0 0,1 0 0 0 0,0-1 1 0 0,-1 0-1 0 0,1-1 0 0 0,-1 0 1 0 0,1 0-1 0 0,-1-1 0 0 0,1 0 0 0 0,-1 0 1 0 0,0-1-1 0 0,0 0 0 0 0,0 0 1 0 0,0-1-1 0 0,-1 0 0 0 0,1-1 0 0 0,-1 1 1 0 0,0-1-1 0 0,-1-1 0 0 0,1 1 1 0 0,-1-1-1 0 0,0-1 0 0 0,0 1 0 0 0,-1-1 1 0 0,0 0-1 0 0,0 0 0 0 0,0 0 1 0 0,-1-1-1 0 0,0 1 0 0 0,0-3-22 0 0,2-5 38 0 0,-1-1 0 0 0,0 0 0 0 0,-1-1 0 0 0,-1 1 0 0 0,-1-1 0 0 0,0 1 0 0 0,-1-1 0 0 0,-1 0 1 0 0,0 1-1 0 0,-1-1 0 0 0,-1 0 0 0 0,-1 1 0 0 0,0-1 0 0 0,-1 1 0 0 0,-1 0 0 0 0,-1 0 0 0 0,0 1 0 0 0,-1 0 0 0 0,0 0 0 0 0,-9-13-38 0 0,-20-12-1748 0 0,32 78-3702 0 0,9-21 4327 0 0</inkml:trace>
  <inkml:trace contextRef="#ctx0" brushRef="#br0" timeOffset="149619.925">11567 5959 1184 0 0,'44'-11'3260'0'0,"-9"-2"-2910"0"0,-1-2 1 0 0,0-1-1 0 0,-1-1 1 0 0,-1-2-1 0 0,-1-2 1 0 0,-1 0-1 0 0,2-5-350 0 0,-30 25 7 0 0,0 0 0 0 0,0-1 0 0 0,-1 1 0 0 0,1-1 0 0 0,0 0 0 0 0,-1 0 0 0 0,0 1 1 0 0,1-1-1 0 0,-1 0 0 0 0,0 0 0 0 0,0 0 0 0 0,0 0 0 0 0,0 0 0 0 0,0-1 0 0 0,-1 1 0 0 0,1 0 0 0 0,-1 0 0 0 0,1 0 0 0 0,-1-1 0 0 0,0 1 0 0 0,0 0 0 0 0,0-1 0 0 0,0 1 0 0 0,0 0 0 0 0,-1 0 0 0 0,1-1 0 0 0,0 1 0 0 0,-1 0 0 0 0,0 0 0 0 0,0 0 0 0 0,0 0 0 0 0,0 0 0 0 0,0 0 0 0 0,0 0 0 0 0,0 0 0 0 0,0 0 0 0 0,-1 0 0 0 0,1 0 0 0 0,-1 1 0 0 0,1-1 0 0 0,-1 1 0 0 0,0-1 0 0 0,0 1 0 0 0,0-1 0 0 0,1 1 0 0 0,-1 0 1 0 0,0 0-1 0 0,-1 0 0 0 0,1 0 0 0 0,0 1 0 0 0,0-1 0 0 0,0 0 0 0 0,0 1 0 0 0,-1 0 0 0 0,1-1 0 0 0,0 1 0 0 0,0 0 0 0 0,-1 0 0 0 0,1 0 0 0 0,0 0 0 0 0,-1 1 0 0 0,1-1 0 0 0,0 1 0 0 0,0-1 0 0 0,0 1 0 0 0,-1 0 0 0 0,0 0-7 0 0,-14-1 51 0 0,1 0 1 0 0,-1 1-1 0 0,1 1 1 0 0,-1 0-1 0 0,1 1 1 0 0,-1 1-1 0 0,1 0 0 0 0,1 2 1 0 0,-1 0-1 0 0,1 0 1 0 0,0 1-1 0 0,0 1 1 0 0,1 1-1 0 0,0 0 1 0 0,0 1-1 0 0,1 0 0 0 0,0 1 1 0 0,1 0-1 0 0,1 1 1 0 0,-1 1-1 0 0,-4 7-51 0 0,14-16 12 0 0,-1 0-1 0 0,1 0 0 0 0,0 0 1 0 0,0 0-1 0 0,1 0 1 0 0,-1 1-1 0 0,1-1 0 0 0,0 1 1 0 0,0-1-1 0 0,0 0 1 0 0,1 1-1 0 0,0 0 1 0 0,0-1-1 0 0,0 1 0 0 0,0-1 1 0 0,1 1-1 0 0,-1-1 1 0 0,1 1-1 0 0,0-1 1 0 0,1 0-1 0 0,-1 1 0 0 0,1-1 1 0 0,0 0-1 0 0,0 0 1 0 0,0 0-1 0 0,0 0 1 0 0,1 0-1 0 0,-1-1 0 0 0,1 1 1 0 0,0-1-1 0 0,0 0 1 0 0,1 1-1 0 0,-1-1 1 0 0,1-1-1 0 0,-1 1 0 0 0,1 0 1 0 0,0-1-1 0 0,0 0 1 0 0,0 0-1 0 0,0 0 0 0 0,4 1-11 0 0,185 49-783 0 0,99-62-3836 0 0,-229-1 3469 0 0</inkml:trace>
  <inkml:trace contextRef="#ctx0" brushRef="#br0" timeOffset="180923.122">5848 7576 848 0 0,'-11'-3'194'0'0,"-1"-1"1"0"0,1 2-1 0 0,-1-1 0 0 0,0 2 0 0 0,0-1 1 0 0,0 2-1 0 0,0 0 0 0 0,0 0 0 0 0,0 1 1 0 0,0 0-1 0 0,0 1 0 0 0,1 1 0 0 0,-1 0 1 0 0,0 0-1 0 0,1 1 0 0 0,0 1 0 0 0,0 0 1 0 0,0 0-1 0 0,1 1 0 0 0,0 0 0 0 0,0 1 1 0 0,0 0-1 0 0,1 1 0 0 0,0 0 0 0 0,0 0 1 0 0,1 1-1 0 0,-6 8-194 0 0,0 0 114 0 0,0 1 0 0 0,1 0 0 0 0,1 1 0 0 0,1 0 0 0 0,0 1 0 0 0,2 0 0 0 0,0 0 0 0 0,2 1 0 0 0,0 1 0 0 0,1-1 0 0 0,1 1 0 0 0,1 0 0 0 0,1 0 0 0 0,0 19-114 0 0,3-39 17 0 0,0 0 0 0 0,1 0 1 0 0,-1 0-1 0 0,1 0 0 0 0,-1 0 0 0 0,1 0 0 0 0,0 0 0 0 0,0 0 0 0 0,0 0 0 0 0,0 0 0 0 0,0 0 0 0 0,0 0 0 0 0,1-1 0 0 0,-1 1 0 0 0,0 0 0 0 0,1-1 0 0 0,-1 1 0 0 0,1-1 0 0 0,0 0 0 0 0,0 1 0 0 0,-1-1 0 0 0,1 0 1 0 0,0 0-1 0 0,0 0 0 0 0,0 0 0 0 0,0-1 0 0 0,0 1 0 0 0,0 0 0 0 0,0-1 0 0 0,0 1 0 0 0,1-1 0 0 0,-1 0 0 0 0,0 0 0 0 0,0 0 0 0 0,0 0 0 0 0,0 0 0 0 0,0 0 0 0 0,1-1 0 0 0,-1 1 0 0 0,0-1 0 0 0,0 1-17 0 0,90-25 347 0 0,-73 11-365 0 0,-1-1 1 0 0,0-1-1 0 0,-1 0 1 0 0,-1-1-1 0 0,0-1 1 0 0,-2 0-1 0 0,0-1 1 0 0,-1-1-1 0 0,0 0 1 0 0,-2-1-1 0 0,7-18 18 0 0,22-31-147 0 0,-9 28-266 0 0,-30 42 374 0 0,-1 0 2 0 0,14 12-12 0 0,-2 2 77 0 0,-1 1 1 0 0,-1 1 0 0 0,0 0-1 0 0,-1 0 1 0 0,-1 1-1 0 0,0 0 1 0 0,-2 0 0 0 0,0 1-1 0 0,0 0 1 0 0,-2 0-1 0 0,2 16-28 0 0,-21-74 1274 0 0,13 22-1290 0 0,1 0 0 0 0,0 0 0 0 0,2 0 0 0 0,0 0 0 0 0,1 0 0 0 0,0 0 1 0 0,2 0-1 0 0,0 0 0 0 0,1 1 0 0 0,1-1 0 0 0,1 2 0 0 0,0-1 0 0 0,4-5 16 0 0,-10 20-13 0 0,-1 1 0 0 0,1-1 0 0 0,0 1 0 0 0,0 0 0 0 0,0-1 0 0 0,0 1 0 0 0,0 0-1 0 0,0-1 1 0 0,0 1 0 0 0,0 0 0 0 0,0 0 0 0 0,1 0 0 0 0,-1 0 0 0 0,0 0 0 0 0,1 0 0 0 0,-1 0 0 0 0,1 1 0 0 0,-1-1-1 0 0,1 0 1 0 0,-1 1 0 0 0,1-1 0 0 0,0 1 0 0 0,-1 0 0 0 0,1-1 0 0 0,0 1 0 0 0,-1 0 0 0 0,1 0 0 0 0,0 0 0 0 0,-1 0-1 0 0,1 0 1 0 0,0 1 0 0 0,-1-1 0 0 0,1 0 0 0 0,-1 1 0 0 0,1-1 0 0 0,0 1 0 0 0,-1 0 0 0 0,1-1 0 0 0,-1 1 0 0 0,0 0-1 0 0,1 0 1 0 0,-1 0 0 0 0,0 0 0 0 0,1 0 0 0 0,-1 0 0 0 0,0 1 0 0 0,0-1 0 0 0,0 0 0 0 0,0 0 0 0 0,0 1 0 0 0,0 0 13 0 0,49 78-332 0 0,47 138-94 0 0,-94-204 639 0 0,-4-33-147 0 0,-1-2-103 0 0,1 0 0 0 0,2 1 0 0 0,0-1 0 0 0,1 0 0 0 0,1 0 0 0 0,1 1 0 0 0,1-1 0 0 0,1 1 0 0 0,0 1 0 0 0,2-1 0 0 0,0 1-1 0 0,1 0 1 0 0,1 1 0 0 0,5-7 37 0 0,-14 24-8 0 0,0 0 0 0 0,0 0-1 0 0,-1 0 1 0 0,1 0-1 0 0,0 0 1 0 0,0 1 0 0 0,1-1-1 0 0,-1 0 1 0 0,0 1-1 0 0,0-1 1 0 0,0 0 0 0 0,0 1-1 0 0,1-1 1 0 0,-1 1-1 0 0,0 0 1 0 0,0-1-1 0 0,1 1 1 0 0,-1 0 0 0 0,0 0-1 0 0,1 0 1 0 0,-1 0-1 0 0,0 0 1 0 0,1 0 0 0 0,-1 0-1 0 0,0 0 1 0 0,1 0-1 0 0,-1 1 1 0 0,0-1 0 0 0,0 1-1 0 0,1-1 1 0 0,-1 1-1 0 0,0-1 1 0 0,0 1 0 0 0,0 0-1 0 0,0-1 1 0 0,0 1-1 0 0,0 0 1 0 0,0 0 0 0 0,0 0-1 0 0,0 0 1 0 0,0 0-1 0 0,0 0 1 0 0,0 0 0 0 0,-1 0-1 0 0,1 0 1 0 0,0 0-1 0 0,-1 0 1 0 0,1 1 0 0 0,-1-1 8 0 0,37 72-34 0 0,-31-59 21 0 0,69 166-117 0 0,-65-200-4657 0 0,-7 1 3617 0 0</inkml:trace>
  <inkml:trace contextRef="#ctx0" brushRef="#br0" timeOffset="181574.709">6524 7285 1316 0 0,'25'-109'5735'0'0,"-26"251"-3727"0"0,-6 100-1644 0 0,73 31-102 0 0,-64-269-253 0 0,-1-1 0 0 0,1 1 0 0 0,0 0 0 0 0,0-1 0 0 0,0 1 0 0 0,0-1 0 0 0,0 1 0 0 0,1-1 0 0 0,0 0 0 0 0,-1 0 0 0 0,1 0 0 0 0,0-1 0 0 0,0 1 0 0 0,1-1 0 0 0,-1 1 0 0 0,1-1 0 0 0,-1 0 0 0 0,1 0 0 0 0,0-1 1 0 0,-1 1-1 0 0,1-1 0 0 0,0 0 0 0 0,0 0 0 0 0,0 0 0 0 0,0 0 0 0 0,0-1 0 0 0,0 1 0 0 0,0-1 0 0 0,0 0 0 0 0,0-1 0 0 0,0 1 0 0 0,0-1 0 0 0,2 0-9 0 0,9-9-74 0 0,1-1 0 0 0,-2-1-1 0 0,1 0 1 0 0,-2-1 0 0 0,0 0 0 0 0,0-1 0 0 0,-1-1-1 0 0,-1 0 1 0 0,0-1 0 0 0,-1 0 0 0 0,6-14 74 0 0,18-24-89 0 0,-45 153 456 0 0,14-96-361 0 0,0 1 0 0 0,0-1 0 0 0,0 0 1 0 0,1 1-1 0 0,-1-1 0 0 0,1-1 0 0 0,0 1 0 0 0,0-1 0 0 0,0 1 0 0 0,0-1 1 0 0,0 0-1 0 0,0 0 0 0 0,1-1 0 0 0,-1 1 0 0 0,1-1 0 0 0,-1 0 1 0 0,1-1-1 0 0,0 1 0 0 0,-1-1 0 0 0,1 1 0 0 0,0-1 0 0 0,-1-1 1 0 0,1 1-1 0 0,0-1 0 0 0,0 0-6 0 0,11 0-35 0 0,1-1 1 0 0,-1-1 0 0 0,0-1-1 0 0,0 0 1 0 0,0-1-1 0 0,0 0 1 0 0,-1-2-1 0 0,0 0 1 0 0,0 0-1 0 0,-1-2 1 0 0,0 1-1 0 0,0-2 1 0 0,-1 0-1 0 0,0-1 1 0 0,-1 0 0 0 0,0 0-1 0 0,-1-2 1 0 0,0 1-1 0 0,0-2 35 0 0,35-96-413 0 0,-46 109 384 0 0,0 1-54 0 0,-6 7 90 0 0,1 0 1 0 0,1 1 0 0 0,-1-1-1 0 0,2 1 1 0 0,-1 0-1 0 0,1 0 1 0 0,0 1 0 0 0,0-1-1 0 0,1 1 1 0 0,0-1-1 0 0,1 1 1 0 0,0 0 0 0 0,0 0-1 0 0,1-1 1 0 0,0 1-1 0 0,1 0 1 0 0,0 3-8 0 0,-1-3 56 0 0,12 169 562 0 0,-9-158-530 0 0,0 0 1 0 0,-1 0 0 0 0,0 1-1 0 0,-2-1 1 0 0,-1 0 0 0 0,0 1 0 0 0,-2-1-1 0 0,0 0 1 0 0,-1 0 0 0 0,-1 0 0 0 0,-1 0-1 0 0,-5 10-88 0 0,1-15-134 0 0,-1-1 0 0 0,0 0 0 0 0,-1-1 0 0 0,-1 0 1 0 0,0-1-1 0 0,0 0 0 0 0,-1-1 0 0 0,-1-1 0 0 0,0 0 0 0 0,0-1 0 0 0,-1-1 0 0 0,0 0 0 0 0,-1-1 0 0 0,1-1 0 0 0,-1 0 0 0 0,-1-1 0 0 0,1-1 0 0 0,-1-1 0 0 0,1 0 0 0 0,-1-2 0 0 0,0 0 0 0 0,-6-1 134 0 0,13 1-290 0 0,0-1 0 0 0,-1-1 1 0 0,1 0-1 0 0,-1 0 0 0 0,1-1 0 0 0,0-1 0 0 0,0 0 0 0 0,0 0 0 0 0,0-1 0 0 0,1-1 0 0 0,-1 1 0 0 0,1-2 0 0 0,-3-1 290 0 0,-24-17-1130 0 0</inkml:trace>
  <inkml:trace contextRef="#ctx0" brushRef="#br0" timeOffset="182572.372">7889 7858 1428 0 0,'10'0'3668'0'0,"19"-27"-3229"0"0,-24 21-94 0 0,17-22-302 0 0,-2-1 0 0 0,-1-1 0 0 0,-1 0 0 0 0,-1-2 1 0 0,-2 0-1 0 0,-1-1 0 0 0,-2 0 0 0 0,-1-1 0 0 0,-1 0 0 0 0,-3-1 1 0 0,0 0-1 0 0,-2-6-43 0 0,3 5-243 0 0,-7 33 223 0 0,0 1-6 0 0,0 0 0 0 0,-1 0-1 0 0,1 0 1 0 0,0 0 0 0 0,-1 0 0 0 0,1 0 0 0 0,-1 0 0 0 0,1 0 0 0 0,-1 0 0 0 0,0-1 0 0 0,0 1 0 0 0,0 0 0 0 0,0 0 0 0 0,0 0 0 0 0,-1-1 0 0 0,1 1 0 0 0,-1 0 0 0 0,1 0 0 0 0,-1 0 0 0 0,0 0 0 0 0,0 0 0 0 0,0 0-1 0 0,0 0 1 0 0,0 0 0 0 0,0 0 0 0 0,-1 1 0 0 0,1-1 0 0 0,0 0 0 0 0,-2 0 26 0 0,15 55 1186 0 0,80 60 378 0 0,-79-101-1466 0 0,0 1 0 0 0,0 1 0 0 0,-1 0 1 0 0,-1 1-1 0 0,-1 0 0 0 0,0 0 0 0 0,0 1 1 0 0,-2 0-1 0 0,0 1 0 0 0,-1 0 0 0 0,-1 0 1 0 0,0 2-99 0 0,-6-14 20 0 0,-1 0 1 0 0,1 0 0 0 0,-1 1 0 0 0,-1-1-1 0 0,1 0 1 0 0,-1 0 0 0 0,1 0 0 0 0,-1-1-1 0 0,-1 1 1 0 0,1 0 0 0 0,-1-1 0 0 0,0 1-1 0 0,0-1 1 0 0,0 0 0 0 0,0 0 0 0 0,-1 0-1 0 0,0 0 1 0 0,0-1 0 0 0,0 0 0 0 0,0 1-1 0 0,0-1 1 0 0,-1-1 0 0 0,1 1 0 0 0,-1-1-1 0 0,0 0 1 0 0,1 0 0 0 0,-1 0 0 0 0,0 0-1 0 0,-1-1 1 0 0,1 0 0 0 0,0 0 0 0 0,0 0-1 0 0,0-1 1 0 0,0 0 0 0 0,-1 0 0 0 0,1 0 0 0 0,0-1-1 0 0,-5 0-20 0 0,8 1 6 0 0,1 0 0 0 0,-1 0-1 0 0,1 0 1 0 0,-1 0 0 0 0,1 0 0 0 0,-1-1-1 0 0,1 1 1 0 0,-1 0 0 0 0,1-1-1 0 0,0 1 1 0 0,-1-1 0 0 0,1 1-1 0 0,-1-1 1 0 0,1 0 0 0 0,0 0 0 0 0,0 1-1 0 0,-1-1 1 0 0,1 0 0 0 0,0 0-1 0 0,0 0 1 0 0,0-1 0 0 0,0 1 0 0 0,0 0-1 0 0,0 0 1 0 0,0 0 0 0 0,1-1-1 0 0,-1 1 1 0 0,0 0 0 0 0,1-1 0 0 0,-1 1-1 0 0,1-1 1 0 0,-1 1 0 0 0,1-1-1 0 0,0 1 1 0 0,-1-1 0 0 0,1 1 0 0 0,0-1-1 0 0,0 1 1 0 0,0-1 0 0 0,0 1-1 0 0,0-1 1 0 0,1 1 0 0 0,-1-1-1 0 0,0 1 1 0 0,1 0 0 0 0,-1-1 0 0 0,1 0-6 0 0,36-66 87 0 0,-10 50-135 0 0,1 1-1 0 0,0 1 1 0 0,1 1-1 0 0,1 2 1 0 0,0 1-1 0 0,0 2 1 0 0,2 0-1 0 0,-1 2 1 0 0,6 1 48 0 0,-25 4-65 0 0,283-80-626 0 0,-294 84 685 0 0,0-1 0 0 0,0 1 0 0 0,0-1-1 0 0,1 0 1 0 0,-1 0 0 0 0,0 0 0 0 0,0 0-1 0 0,0 0 1 0 0,0 0 0 0 0,0 0 0 0 0,1 0 0 0 0,-1 0-1 0 0,0-1 1 0 0,0 1 0 0 0,0 0 0 0 0,0-1 0 0 0,0 1-1 0 0,0-1 1 0 0,0 1 0 0 0,0-1 0 0 0,0 1-1 0 0,0-1 1 0 0,0 0 0 0 0,0 1 0 0 0,0-1 0 0 0,0 0-1 0 0,-1 0 1 0 0,1 0 0 0 0,0 0 0 0 0,-1 0 0 0 0,1 1-1 0 0,0-1 1 0 0,-1 0 0 0 0,1-1 0 0 0,-1 1-1 0 0,0 0 1 0 0,1 0 0 0 0,-1 0 0 0 0,0 0 0 0 0,0 0-1 0 0,1 0 1 0 0,-1 0 0 0 0,0-1 0 0 0,0 1 0 0 0,0 0-1 0 0,0 0 1 0 0,-1 0 0 0 0,1 0 0 0 0,0 0-1 0 0,0 0 1 0 0,-1-1 0 0 0,1 1 0 0 0,-1 0 0 0 0,1 0-1 0 0,-1 0 1 0 0,1 0 0 0 0,-1 0 0 0 0,1 0 0 0 0,-1 0-1 0 0,0 1 1 0 0,0-1 0 0 0,1 0 0 0 0,-1 0 0 0 0,0 0-1 0 0,0 1 1 0 0,0-1 0 0 0,0 0 0 0 0,0 1-1 0 0,0-1 1 0 0,-1 1 6 0 0,-83-22-124 0 0,74 21 132 0 0,-1 0 0 0 0,1 1 1 0 0,-1 1-1 0 0,1 0 0 0 0,-1 0 1 0 0,1 1-1 0 0,-1 0 0 0 0,1 1 1 0 0,0 1-1 0 0,0 0 0 0 0,0 0 1 0 0,1 1-1 0 0,-1 0 0 0 0,1 1 1 0 0,1 0-1 0 0,-1 1 0 0 0,1 0 1 0 0,0 0-1 0 0,0 1 0 0 0,1 0 1 0 0,0 1-1 0 0,1 0 0 0 0,0 0 1 0 0,0 0-1 0 0,1 1 0 0 0,0 0 1 0 0,0 0-1 0 0,2 1 0 0 0,-1 0 1 0 0,1-1-1 0 0,1 2 0 0 0,-1-1 1 0 0,2 0-1 0 0,0 0 0 0 0,-1 9-8 0 0,6-12-83 0 0,0 1-1 0 0,1-1 1 0 0,-1 0-1 0 0,1-1 1 0 0,1 1-1 0 0,0-1 1 0 0,0 1-1 0 0,0-1 1 0 0,1-1-1 0 0,0 1 1 0 0,0-1-1 0 0,1 0 1 0 0,-1-1-1 0 0,1 1 1 0 0,1-1-1 0 0,-1-1 1 0 0,1 1-1 0 0,0-1 1 0 0,-1 0-1 0 0,2-1 0 0 0,-1 0 1 0 0,0-1-1 0 0,1 1 1 0 0,-1-2-1 0 0,1 1 1 0 0,0-1-1 0 0,0 0 1 0 0,-1-1-1 0 0,1 0 1 0 0,0 0-1 0 0,0-1 1 0 0,7-2 83 0 0,116-28-3616 0 0,-103 19 2480 0 0</inkml:trace>
  <inkml:trace contextRef="#ctx0" brushRef="#br0" timeOffset="182896.817">9028 7420 988 0 0,'-2'-1'115'0'0,"0"1"1"0"0,1-1-1 0 0,-1 0 1 0 0,0 1-1 0 0,0 0 0 0 0,0-1 1 0 0,0 1-1 0 0,0 0 0 0 0,0 0 1 0 0,0 0-1 0 0,0 0 1 0 0,1 0-1 0 0,-1 0 0 0 0,0 1 1 0 0,0-1-1 0 0,0 0 0 0 0,0 1 1 0 0,0 0-1 0 0,1-1 1 0 0,-1 1-1 0 0,0 0 0 0 0,0 0 1 0 0,1 0-1 0 0,-1 0 1 0 0,1 0-1 0 0,-1 1 0 0 0,1-1 1 0 0,-1 0-1 0 0,1 1 0 0 0,0-1 1 0 0,0 1-1 0 0,0-1 1 0 0,0 1-1 0 0,0 0 0 0 0,0-1 1 0 0,0 1-1 0 0,0 0 0 0 0,0 0 1 0 0,1 1-116 0 0,-44 78 845 0 0,4 115 712 0 0,40-190-1570 0 0,0-1 1 0 0,1 1-1 0 0,0 0 0 0 0,0 0 1 0 0,0 0-1 0 0,0 0 0 0 0,1 0 1 0 0,0-1-1 0 0,0 1 0 0 0,1-1 1 0 0,-1 1-1 0 0,1-1 0 0 0,0 0 1 0 0,1 0-1 0 0,-1 0 0 0 0,1-1 1 0 0,0 1-1 0 0,0-1 0 0 0,1 0 1 0 0,-1 0-1 0 0,1 0 0 0 0,0-1 1 0 0,0 1-1 0 0,0-1 0 0 0,0 0 1 0 0,1-1-1 0 0,-1 0 0 0 0,1 1 1 0 0,-1-2-1 0 0,1 1 0 0 0,0-1 1 0 0,0 1-1 0 0,0-2 0 0 0,0 1 1 0 0,0-1-1 0 0,0 0 0 0 0,0 0 1 0 0,0 0-1 0 0,0-1 0 0 0,1 0 13 0 0,123-57-4498 0 0,-105 34 3189 0 0</inkml:trace>
  <inkml:trace contextRef="#ctx0" brushRef="#br0" timeOffset="183487.428">8902 7104 1160 0 0,'9'0'833'0'0,"-8"-1"-758"0"0,0 1-1 0 0,0 0 1 0 0,0 0 0 0 0,0-1 0 0 0,0 1 0 0 0,0 0 0 0 0,0 0-1 0 0,0 0 1 0 0,0 1 0 0 0,0-1 0 0 0,0 0 0 0 0,0 0 0 0 0,0 0-1 0 0,0 1 1 0 0,0-1 0 0 0,-1 0 0 0 0,1 1 0 0 0,0-1 0 0 0,0 1-1 0 0,0-1 1 0 0,0 1 0 0 0,-1-1 0 0 0,1 1 0 0 0,0 0 0 0 0,0-1-1 0 0,-1 1 1 0 0,1 0 0 0 0,0 0 0 0 0,-1-1 0 0 0,1 1 0 0 0,-1 0-1 0 0,1 0 1 0 0,-1 0 0 0 0,0 0 0 0 0,1 0 0 0 0,-1 0 0 0 0,0 0 0 0 0,0 0-1 0 0,1 0 1 0 0,-1 0 0 0 0,0 0 0 0 0,0 0 0 0 0,0-1 0 0 0,0 1-1 0 0,0 0 1 0 0,0 0 0 0 0,-1 0 0 0 0,1 0 0 0 0,0 0 0 0 0,0 0-1 0 0,-1 0 1 0 0,1 0 0 0 0,-1 0 0 0 0,1 0-75 0 0,-21 261 2339 0 0,19-245-2246 0 0,1-1 0 0 0,0 0 0 0 0,1 1 0 0 0,1-1 0 0 0,1 0 0 0 0,0 0 0 0 0,1 0 0 0 0,1 0-1 0 0,0 0 1 0 0,1-1 0 0 0,1 1 0 0 0,0-1 0 0 0,1-1 0 0 0,1 1 0 0 0,0-1 0 0 0,9 12-93 0 0,37 0-984 0 0,-14-25-4116 0 0,-38-1 4458 0 0,0 0-532 0 0</inkml:trace>
  <inkml:trace contextRef="#ctx0" brushRef="#br0" timeOffset="184107.49">9050 7558 916 0 0,'11'1'3057'0'0,"39"-1"-1800"0"0,-28-7-988 0 0,21-5-26 0 0,0-2 1 0 0,0-2 0 0 0,-1-2-1 0 0,-1-1 1 0 0,-1-2 0 0 0,4-6-244 0 0,-7-42-123 0 0,-79 39 206 0 0,22 28 6 0 0,0 0 0 0 0,-1 2 1 0 0,1 0-1 0 0,0 1 0 0 0,-1 1 0 0 0,1 1 0 0 0,0 1 0 0 0,0 0 0 0 0,1 2 0 0 0,-1 0 0 0 0,-14 8-89 0 0,26-12 40 0 0,-1 0-1 0 0,1 1 0 0 0,1 0 1 0 0,-1 1-1 0 0,0-1 0 0 0,1 1 1 0 0,0 1-1 0 0,0-1 0 0 0,0 1 0 0 0,0 1 1 0 0,1-1-1 0 0,0 1 0 0 0,0 0 1 0 0,0 1-1 0 0,1-1 0 0 0,0 1 1 0 0,0 0-1 0 0,1 0 0 0 0,0 1 1 0 0,0-1-1 0 0,1 1 0 0 0,0 0 1 0 0,0 0-1 0 0,0 1-39 0 0,6-1-29 0 0,1-1 0 0 0,0 0 0 0 0,0-1 0 0 0,1 1 0 0 0,0-1 0 0 0,0 1 0 0 0,0-1 0 0 0,1-1 0 0 0,0 1 0 0 0,0-1 1 0 0,0 0-1 0 0,1 0 0 0 0,0-1 0 0 0,-1 0 0 0 0,2 0 0 0 0,-1-1 0 0 0,0 0 0 0 0,1 0 0 0 0,-1 0 0 0 0,1-1 0 0 0,0-1 0 0 0,0 1 0 0 0,0-1 0 0 0,0 0 0 0 0,4-1 29 0 0,126 5-5387 0 0,-109-5 4185 0 0</inkml:trace>
  <inkml:trace contextRef="#ctx0" brushRef="#br0" timeOffset="184399.901">9761 7360 1316 0 0,'-102'23'2641'0'0,"87"-16"-2447"0"0,1 1-1 0 0,1 0 1 0 0,-1 1-1 0 0,1 0 1 0 0,1 1-1 0 0,-1 0 1 0 0,2 1-1 0 0,0 1 1 0 0,0 0-1 0 0,1 0 1 0 0,0 1-1 0 0,1 0 1 0 0,1 1-1 0 0,0 0 1 0 0,1 0-1 0 0,0 1 1 0 0,1 0-1 0 0,1 0 1 0 0,0 0-1 0 0,1 1 1 0 0,1-1-1 0 0,0 3-193 0 0,5-14-4 0 0,0 0-1 0 0,-1 1 0 0 0,1-1 1 0 0,1 0-1 0 0,-1 0 1 0 0,0 0-1 0 0,1 0 0 0 0,0 0 1 0 0,0-1-1 0 0,0 1 1 0 0,1-1-1 0 0,-1 0 1 0 0,1 0-1 0 0,0 0 0 0 0,-1 0 1 0 0,1 0-1 0 0,1-1 1 0 0,-1 0-1 0 0,0 0 1 0 0,0 0-1 0 0,1-1 0 0 0,-1 1 1 0 0,1-1-1 0 0,0 0 1 0 0,-1 0-1 0 0,1-1 0 0 0,0 1 1 0 0,-1-1-1 0 0,1 0 1 0 0,0 0-1 0 0,-1-1 1 0 0,1 1-1 0 0,0-1 0 0 0,-1 0 1 0 0,1 0-1 0 0,-1-1 1 0 0,1 0-1 0 0,1 0 5 0 0,17-5-505 0 0,0 0-1 0 0,-1-2 1 0 0,0-1 0 0 0,0-1-1 0 0,-1 0 1 0 0,0-2-1 0 0,-1 0 1 0 0,-1-2 0 0 0,11-9 505 0 0,2-6-784 0 0</inkml:trace>
  <inkml:trace contextRef="#ctx0" brushRef="#br0" timeOffset="184682.515">10084 7104 3120 0 0,'0'-36'3898'0'0,"-10"50"-925"0"0,-1 162-1816 0 0,38-63-867 0 0,-4-24 121 0 0,-3-11-1809 0 0,-15-26-5360 0 0,-5-52 5601 0 0</inkml:trace>
  <inkml:trace contextRef="#ctx0" brushRef="#br0" timeOffset="184963.683">9935 7314 3392 0 0,'41'-5'3541'0'0,"-30"1"-3052"0"0,-9 4-476 0 0,207-36 2192 0 0,-68 27-8301 0 0,-132 9 4960 0 0</inkml:trace>
  <inkml:trace contextRef="#ctx0" brushRef="#br0" timeOffset="185739.91">10297 7390 2108 0 0,'134'13'3805'0'0,"-90"-17"-3409"0"0,0-1-1 0 0,0-2 0 0 0,-1-3 0 0 0,0-1 1 0 0,-1-1-1 0 0,15-9-395 0 0,50-46 1185 0 0,-130 36-435 0 0,11 27-712 0 0,0-1 0 0 0,0 2 0 0 0,0 0 0 0 0,0 0 0 0 0,-1 1 0 0 0,1 0 0 0 0,-1 1 0 0 0,1 1 0 0 0,-1 0 0 0 0,0 1 1 0 0,-2 0-39 0 0,-18 0 79 0 0,-141 29 92 0 0,164-28-164 0 0,-1 0 0 0 0,2 0 0 0 0,-1 1 0 0 0,0 0 0 0 0,0 1 0 0 0,1 0-1 0 0,0 1 1 0 0,0 0 0 0 0,0 0 0 0 0,1 1 0 0 0,-1 0 0 0 0,1 0 0 0 0,1 1 0 0 0,-1 0 0 0 0,1 1 0 0 0,0-1 0 0 0,1 1 0 0 0,0 1 0 0 0,0-1 0 0 0,1 1-1 0 0,0 0 1 0 0,1 0 0 0 0,-2 5-7 0 0,9-8-7 0 0,0-1-1 0 0,1 1 0 0 0,-1-1 0 0 0,1 0 0 0 0,1 0 1 0 0,-1 0-1 0 0,1 0 0 0 0,0-1 0 0 0,0 0 0 0 0,0 0 1 0 0,0 0-1 0 0,1-1 0 0 0,0 0 0 0 0,0 0 1 0 0,-1 0-1 0 0,2-1 0 0 0,-1 1 0 0 0,0-1 0 0 0,0-1 1 0 0,1 0-1 0 0,-1 1 0 0 0,1-2 0 0 0,-1 1 0 0 0,1-1 1 0 0,4 0 7 0 0,229-14-1399 0 0,-66-5-502 0 0,-123 17 1695 0 0,-1-3-1 0 0,0-1 1 0 0,0-3-1 0 0,-1-2 0 0 0,0-2 1 0 0,-1-3-1 0 0,0-1 1 0 0,11-8 206 0 0,-17-19 804 0 0,-93 38-381 0 0,34 7-313 0 0,0 1 1 0 0,0 0 0 0 0,0 1 0 0 0,1 1 0 0 0,-1 1-1 0 0,1 1 1 0 0,0 0 0 0 0,0 0 0 0 0,1 2-1 0 0,0 0 1 0 0,0 1 0 0 0,1 0 0 0 0,0 1-1 0 0,-6 7-110 0 0,21-17 9 0 0,0 0 0 0 0,0 0 0 0 0,-1 1 0 0 0,1-1 0 0 0,0 1 0 0 0,0-1 0 0 0,0 0 0 0 0,-1 1 0 0 0,1-1 0 0 0,0 1 0 0 0,-1 0 0 0 0,1-1 0 0 0,0 1 0 0 0,-1-1 0 0 0,1 1 0 0 0,-1 0 0 0 0,1 0 0 0 0,-1-1 0 0 0,1 1 0 0 0,-1 0 0 0 0,1 0 0 0 0,-1 0 0 0 0,0-1 0 0 0,1 1 0 0 0,-1 0 0 0 0,0 0 0 0 0,0 0 0 0 0,0 0 0 0 0,0 0 0 0 0,0 0 0 0 0,0 0 0 0 0,0-1 0 0 0,0 1 0 0 0,0 0 0 0 0,0 0 0 0 0,0 0 0 0 0,-1 0 0 0 0,1 0 0 0 0,0-1 0 0 0,0 1 0 0 0,-1 0 0 0 0,1 0 0 0 0,-1 0 0 0 0,1-1 0 0 0,-1 1 0 0 0,1 0 0 0 0,-1 0 0 0 0,0-1 0 0 0,1 1 0 0 0,-1-1 0 0 0,0 1 0 0 0,1 0 0 0 0,-1-1 0 0 0,0 1 0 0 0,0-1-9 0 0,73-14 10 0 0,-51 10-52 0 0,0-2 1 0 0,-1-1-1 0 0,0 0 1 0 0,0-1 0 0 0,-1-1-1 0 0,0-1 1 0 0,-1-1 0 0 0,0-1-1 0 0,-1 0 1 0 0,0-1-1 0 0,-1-1 1 0 0,0-1 0 0 0,-1 0-1 0 0,-1-1 1 0 0,0 0 0 0 0,-1-1-1 0 0,-1 0 1 0 0,-1-2 0 0 0,0 1-1 0 0,-2-1 1 0 0,0 0-1 0 0,-1-1 1 0 0,-1 0 0 0 0,1-7 41 0 0,3-127 2113 0 0,-11 150-2044 0 0,0 1 0 0 0,0-1 0 0 0,0 0-1 0 0,-1 1 1 0 0,1-1 0 0 0,-1 0 0 0 0,0 1-1 0 0,0-1 1 0 0,0 1 0 0 0,0-1 0 0 0,0 1 0 0 0,-1 0-1 0 0,0-1 1 0 0,0 1 0 0 0,1 0 0 0 0,-2 0-1 0 0,1 0 1 0 0,0 0 0 0 0,-1 1 0 0 0,1-1 0 0 0,-1 1-1 0 0,0-1 1 0 0,0 1 0 0 0,0 0 0 0 0,0 0-1 0 0,0 0 1 0 0,0 1 0 0 0,-1-1 0 0 0,1 1 0 0 0,-1 0-1 0 0,1-1 1 0 0,-1 2 0 0 0,1-1 0 0 0,-1 0-1 0 0,1 1 1 0 0,-1-1 0 0 0,0 1 0 0 0,1 0-1 0 0,-1 0 1 0 0,0 1 0 0 0,1-1 0 0 0,-1 1 0 0 0,0 0-1 0 0,1 0 1 0 0,-1 0 0 0 0,-2 1-69 0 0,-1 7 16 0 0,-1 1-1 0 0,1 0 1 0 0,0 0 0 0 0,1 1-1 0 0,1 0 1 0 0,-1 0 0 0 0,2 0 0 0 0,-1 0-1 0 0,2 1 1 0 0,-1 0 0 0 0,2 0 0 0 0,0 0-1 0 0,0 0 1 0 0,1 0 0 0 0,0 0-1 0 0,1 0 1 0 0,1 1 0 0 0,0-1 0 0 0,0 0-1 0 0,1 0 1 0 0,1 0 0 0 0,0 0-1 0 0,0-1 1 0 0,2 1 0 0 0,-1-1 0 0 0,5 7-16 0 0,-5-4-170 0 0,3 11-848 0 0,2-1-1 0 0,1-1 1 0 0,1 0-1 0 0,1-1 1 0 0,1 0-1 0 0,1 0 1 0 0,0-1-1 0 0,2-1 1 0 0,0-1-1 0 0,13 11 1019 0 0,-12-14-1126 0 0</inkml:trace>
  <inkml:trace contextRef="#ctx0" brushRef="#br0" timeOffset="178344.407">3066 7786 1416 0 0,'-1'-4'98'0'0,"0"0"-1"0"0,0 0 1 0 0,1 0 0 0 0,0 0-1 0 0,-1 0 1 0 0,1 0 0 0 0,1 0-1 0 0,-1 0 1 0 0,1 0 0 0 0,-1 0-1 0 0,1 0 1 0 0,0 0 0 0 0,1 0-1 0 0,-1 0 1 0 0,1 1 0 0 0,-1-1-1 0 0,1 0 1 0 0,0 1 0 0 0,1-1-1 0 0,-1 1 1 0 0,0 0 0 0 0,1 0-1 0 0,0 0 1 0 0,0 0 0 0 0,0 0-1 0 0,0 1 1 0 0,0-1 0 0 0,1 1-1 0 0,-1 0 1 0 0,1 0 0 0 0,-1 0-1 0 0,1 0 1 0 0,0 1 0 0 0,0-1-1 0 0,-1 1 1 0 0,1 0 0 0 0,0 0-1 0 0,0 0 1 0 0,3 1-98 0 0,6 5 47 0 0,-1 1 0 0 0,1 0 0 0 0,-1 1 0 0 0,-1 1 0 0 0,1 0 0 0 0,-1 0 0 0 0,0 1 1 0 0,-1 0-1 0 0,0 1 0 0 0,-1 1 0 0 0,0-1 0 0 0,0 1 0 0 0,-1 1 0 0 0,-1-1 0 0 0,0 1 0 0 0,4 10-47 0 0,9 8 284 0 0,-2 0 1 0 0,0 0-1 0 0,-3 2 1 0 0,0 0-1 0 0,-2 1 1 0 0,-1 0-1 0 0,-2 1 1 0 0,-2 1-1 0 0,-1-1 1 0 0,-1 1 0 0 0,0 28-285 0 0,-26-56 727 0 0,15-25-703 0 0,0 0-1 0 0,1-1 1 0 0,1 1 0 0 0,0-1 0 0 0,1 1-1 0 0,2-1 1 0 0,0 0 0 0 0,1 0-1 0 0,0 1 1 0 0,2-1 0 0 0,0 0 0 0 0,2-4-24 0 0,0-11-182 0 0,2 0 1 0 0,1 1 0 0 0,2 0 0 0 0,1 0 0 0 0,2 1-1 0 0,0 0 1 0 0,3 1 0 0 0,0 1 0 0 0,14-18 181 0 0,7 14-1486 0 0,-7 30-2589 0 0,-14 17 2951 0 0</inkml:trace>
  <inkml:trace contextRef="#ctx0" brushRef="#br0" timeOffset="178872.292">4039 7911 1088 0 0,'-1'-5'71'0'0,"1"0"1"0"0,-1 0-1 0 0,-1 0 0 0 0,1 0 1 0 0,0 0-1 0 0,-1 0 0 0 0,0 1 1 0 0,0-1-1 0 0,-1 0 0 0 0,1 1 0 0 0,-1 0 1 0 0,0 0-1 0 0,0 0 0 0 0,-1 0 1 0 0,1 0-1 0 0,-1 1 0 0 0,1-1 1 0 0,-1 1-1 0 0,0 0 0 0 0,-1 0 1 0 0,1 0-1 0 0,0 1 0 0 0,-1-1 0 0 0,1 1 1 0 0,-1 0-1 0 0,0 1 0 0 0,0-1 1 0 0,0 1-1 0 0,0 0 0 0 0,0 0 1 0 0,0 0-1 0 0,0 1 0 0 0,0 0 1 0 0,0 0-1 0 0,0 0 0 0 0,0 1 1 0 0,0-1-1 0 0,0 1 0 0 0,0 0 0 0 0,0 1 1 0 0,0-1-1 0 0,-1 2-71 0 0,-11-1 108 0 0,1 2-1 0 0,-1 0 1 0 0,0 1 0 0 0,1 1-1 0 0,0 1 1 0 0,0 0 0 0 0,1 1-1 0 0,0 0 1 0 0,0 1-1 0 0,1 1 1 0 0,1 0 0 0 0,-1 1-1 0 0,1 1 1 0 0,1 0 0 0 0,0 1-1 0 0,1 0 1 0 0,1 0 0 0 0,0 1-1 0 0,0 1 1 0 0,1 0-1 0 0,1 0 1 0 0,1 0 0 0 0,0 1-1 0 0,1 0 1 0 0,1 1 0 0 0,0-1-1 0 0,-1 14-107 0 0,6-27 39 0 0,0 0 0 0 0,0 0 0 0 0,1-1 0 0 0,-1 1 0 0 0,1 0-1 0 0,-1 0 1 0 0,1 0 0 0 0,0 0 0 0 0,0 0 0 0 0,1-1 0 0 0,-1 1-1 0 0,1 0 1 0 0,-1-1 0 0 0,1 1 0 0 0,0-1 0 0 0,-1 0 0 0 0,1 0-1 0 0,1 1 1 0 0,-1-1 0 0 0,0 0 0 0 0,0-1 0 0 0,1 1 0 0 0,-1 0 0 0 0,1-1-1 0 0,-1 1 1 0 0,1-1 0 0 0,0 0 0 0 0,0 0 0 0 0,0 0 0 0 0,-1 0-1 0 0,1 0 1 0 0,0-1 0 0 0,0 1 0 0 0,0-1 0 0 0,0 0 0 0 0,0 0-39 0 0,99-13 808 0 0,-86 7-860 0 0,-1 0-1 0 0,0-1 1 0 0,0-1 0 0 0,-1-1-1 0 0,0 0 1 0 0,-1-1 0 0 0,1 0-1 0 0,-2-1 1 0 0,0 0 0 0 0,0-1-1 0 0,-1 0 1 0 0,0-1 0 0 0,-1-1-1 0 0,-1 1 1 0 0,0-2 0 0 0,1-3 52 0 0,27 67-1434 0 0,1-23-1431 0 0,-32-26 2097 0 0</inkml:trace>
  <inkml:trace contextRef="#ctx0" brushRef="#br0" timeOffset="179292.279">4101 7819 1780 0 0,'131'198'3007'0'0,"-69"-93"-995"0"0,-93-160-220 0 0,26 42-1731 0 0,1 0-1 0 0,0-1 0 0 0,1 0 0 0 0,1 1 0 0 0,0-1 0 0 0,1 0 0 0 0,1 0 0 0 0,0 0 0 0 0,1 0 0 0 0,0 0 0 0 0,2-7-60 0 0,-2 15 16 0 0,0 0-1 0 0,0 0 0 0 0,1 0 1 0 0,0 0-1 0 0,0 1 0 0 0,0-1 1 0 0,1 1-1 0 0,0 0 0 0 0,0-1 1 0 0,0 1-1 0 0,1 1 0 0 0,-1-1 1 0 0,1 0-1 0 0,0 1 0 0 0,0 0 1 0 0,1 0-1 0 0,0 0 0 0 0,-1 0 1 0 0,1 1-1 0 0,0 0 0 0 0,1 0 1 0 0,-1 0-1 0 0,3 0-15 0 0,0 5 1 0 0,0 1 0 0 0,0 0 0 0 0,0 1 0 0 0,0 0 0 0 0,-1 0 0 0 0,0 1 0 0 0,0-1 0 0 0,0 2 0 0 0,-1-1 0 0 0,1 1 0 0 0,-1 0 0 0 0,0 0 1 0 0,-1 1-1 0 0,1 1-1 0 0,174 256-1516 0 0,-180-265 1441 0 0,0 1-1 0 0,0-1 1 0 0,-1 0 0 0 0,1 1-1 0 0,0-1 1 0 0,0 1 0 0 0,0-1-1 0 0,0 1 1 0 0,-1-1 0 0 0,1 0-1 0 0,0 1 1 0 0,0-1 0 0 0,0 0-1 0 0,0 1 1 0 0,1-1 0 0 0,-1 1-1 0 0,0-1 1 0 0,0 1 0 0 0,0-1-1 0 0,0 0 1 0 0,1 1 0 0 0,-1-1-1 0 0,0 1 1 0 0,0-1 0 0 0,1 1-1 0 0,-1-1 1 0 0,0 1 0 0 0,1-1-1 0 0,-1 1 1 0 0,1-1 0 0 0,-1 1-1 0 0,1 0 1 0 0,-1-1 0 0 0,1 1-1 0 0,-1 0 1 0 0,1-1 0 0 0,-1 1-1 0 0,1 0 1 0 0,-1 0 0 0 0,1-1-1 0 0,-1 1 1 0 0,1 0 0 0 0,0 0-1 0 0,-1 0 1 0 0,1 0 0 0 0,-1 0-1 0 0,1 0 1 0 0,0 0 0 0 0,-1 0-1 0 0,1 0 1 0 0,-1 0 0 0 0,1 0-1 0 0,0 0 1 0 0,-1 0 0 0 0,1 0-1 0 0,-1 1 1 0 0,1-1 0 0 0,-1 0-1 0 0,1 0 1 0 0,-1 1 0 0 0,1-1-1 0 0,-1 0 1 0 0,1 1 0 0 0,-1-1-1 0 0,1 0 1 0 0,-1 1 0 0 0,1-1-1 0 0,-1 1 1 0 0,0-1 75 0 0,2-4 39 0 0,4-17-1236 0 0</inkml:trace>
  <inkml:trace contextRef="#ctx0" brushRef="#br0" timeOffset="179710.781">4842 7782 1016 0 0,'-82'66'3692'0'0,"61"-46"-3396"0"0,0 0 0 0 0,1 2 0 0 0,1 0 0 0 0,1 1 0 0 0,2 1 0 0 0,0 1-1 0 0,1 0 1 0 0,-5 14-296 0 0,23-37 34 0 0,-1-1 0 0 0,1 1-1 0 0,0-1 1 0 0,0 1 0 0 0,-1-1 0 0 0,1 0-1 0 0,0 0 1 0 0,0 0 0 0 0,0-1-1 0 0,0 1 1 0 0,0-1 0 0 0,0 1 0 0 0,0-1-1 0 0,1 0 1 0 0,-1 0 0 0 0,0-1 0 0 0,0 1-1 0 0,0-1 1 0 0,0 1 0 0 0,0-1-1 0 0,0 0 1 0 0,0 0 0 0 0,-1 0 0 0 0,1-1-1 0 0,0 1 1 0 0,0-1 0 0 0,-1 1-1 0 0,3-2-33 0 0,9-4-70 0 0,1 0-1 0 0,-1 0 0 0 0,0-1 1 0 0,0-1-1 0 0,-1 0 0 0 0,0-1 1 0 0,-1 0-1 0 0,0-1 0 0 0,-1-1 1 0 0,0 0-1 0 0,-1 0 0 0 0,0-1 1 0 0,-1 0-1 0 0,0-1 0 0 0,-1 0 1 0 0,-1 0-1 0 0,0-1 0 0 0,-1 0 1 0 0,0 0-1 0 0,-2 0 0 0 0,1-1 1 0 0,-2 1-1 0 0,0-5 71 0 0,3-16 241 0 0,-2-1 1 0 0,-2 0 0 0 0,-1 0-1 0 0,-2 0 1 0 0,-1 1-1 0 0,-2-1 1 0 0,-2 0-1 0 0,-1 1 1 0 0,-2 0-1 0 0,-7-18-241 0 0,16 53 27 0 0,0 0-1 0 0,1 0 1 0 0,-1 0-1 0 0,0 0 0 0 0,0 0 1 0 0,0 0-1 0 0,0 0 0 0 0,0 0 1 0 0,0 0-1 0 0,0 0 0 0 0,0 0 1 0 0,0 0-1 0 0,0 0 0 0 0,-1 0 1 0 0,1 0-1 0 0,0 1 1 0 0,-1-1-1 0 0,1 0 0 0 0,-1 0 1 0 0,1 0-1 0 0,-1 0 0 0 0,1 0 1 0 0,-1 1-1 0 0,1-1 0 0 0,-1 0 1 0 0,0 1-1 0 0,0-1 0 0 0,1 0 1 0 0,-1 1-1 0 0,0-1 1 0 0,0 1-1 0 0,0-1 0 0 0,1 1 1 0 0,-1-1-1 0 0,0 1 0 0 0,0 0 1 0 0,0-1-1 0 0,0 1 0 0 0,0 0 1 0 0,0 0-1 0 0,0 0 0 0 0,0-1 1 0 0,0 1-1 0 0,0 0 1 0 0,0 0-1 0 0,0 1 0 0 0,0-1 1 0 0,0 0-1 0 0,0 0 0 0 0,0 0 1 0 0,0 1-1 0 0,1-1 0 0 0,-1 0 1 0 0,0 1-1 0 0,0-1 1 0 0,0 1-1 0 0,0-1 0 0 0,0 1 1 0 0,1 0-27 0 0,-27 53 448 0 0,22-23-481 0 0,1 0-1 0 0,2 0 1 0 0,1 0-1 0 0,1 0 1 0 0,1 0 0 0 0,2 0-1 0 0,1-1 1 0 0,2 1 0 0 0,8 27 33 0 0,67 154-6615 0 0,-67-186 5413 0 0,0-3-134 0 0</inkml:trace>
  <inkml:trace contextRef="#ctx0" brushRef="#br0" timeOffset="186939.12">12260 6852 1908 0 0,'0'0'88'0'0,"0"1"-1"0"0,0-1 1 0 0,0 1-1 0 0,0-1 1 0 0,0 1-1 0 0,0-1 0 0 0,0 1 1 0 0,0-1-1 0 0,1 1 1 0 0,-1-1-1 0 0,0 1 1 0 0,0-1-1 0 0,0 1 1 0 0,1-1-1 0 0,-1 1 1 0 0,0-1-1 0 0,0 1 1 0 0,1-1-1 0 0,-1 1 1 0 0,0-1-1 0 0,1 0 1 0 0,-1 1-1 0 0,1-1 1 0 0,-1 0-1 0 0,0 1 1 0 0,1-1-1 0 0,-1 0 0 0 0,1 0 1 0 0,-1 1-1 0 0,1-1 1 0 0,-1 0-1 0 0,1 0 1 0 0,-1 0-1 0 0,1 0 1 0 0,-1 1-1 0 0,1-1 1 0 0,-1 0-1 0 0,1 0 1 0 0,0 0-1 0 0,-1 0 1 0 0,1 0-1 0 0,-1 0 1 0 0,1-1-1 0 0,-1 1 1 0 0,1 0-88 0 0,9 334 2901 0 0,17-100-1727 0 0,-22-167-384 0 0,-5-66-656 0 0,5 7 124 0 0,-3-25-250 0 0,0 0-1 0 0,1 0 1 0 0,2 1 0 0 0,-1-1 0 0 0,2 1 0 0 0,0 0-1 0 0,1 0 1 0 0,0 1 0 0 0,2-1 0 0 0,-1 2 0 0 0,2-1-1 0 0,0 1 1 0 0,1 1 0 0 0,0 0 0 0 0,1 1 0 0 0,0 0 0 0 0,1 0-1 0 0,0 1 1 0 0,1 1 0 0 0,1 0 0 0 0,-1 1 0 0 0,1 1-1 0 0,1 0 1 0 0,-1 1 0 0 0,1 1 0 0 0,1 1 0 0 0,-1 0 0 0 0,1 1-1 0 0,2 0-7 0 0,-10 3-3 0 0,0 0 1 0 0,-1 1-1 0 0,1 0 0 0 0,0 1 0 0 0,0 0 0 0 0,0 0 0 0 0,-1 1 0 0 0,1 0 0 0 0,-1 1 0 0 0,1-1 0 0 0,-1 2 1 0 0,0-1-1 0 0,0 1 0 0 0,0 1 0 0 0,-1-1 0 0 0,1 1 0 0 0,-1 0 0 0 0,0 1 0 0 0,-1 0 0 0 0,1 0 0 0 0,-1 0 1 0 0,0 1-1 0 0,-1 0 0 0 0,0 0 0 0 0,0 0 0 0 0,0 1 0 0 0,-1 0 0 0 0,0 0 0 0 0,0 0 0 0 0,-1 0 0 0 0,0 3 3 0 0,-7-3-11 0 0,0-1 0 0 0,0 1 0 0 0,-1-1 0 0 0,0 0 0 0 0,-1 0 0 0 0,0-1 0 0 0,0 0 0 0 0,0 0 0 0 0,0 0 0 0 0,-1 0 0 0 0,0-1 0 0 0,0 0 0 0 0,-1-1 0 0 0,0 0 0 0 0,1 0 0 0 0,-1 0 0 0 0,0-1 0 0 0,-1 0 0 0 0,1-1 0 0 0,-1 0 0 0 0,1 0 0 0 0,-2-1 11 0 0,-8 2-282 0 0,1-1 0 0 0,-1-1 0 0 0,0 0 1 0 0,0-2-1 0 0,0 0 0 0 0,0-1 0 0 0,1 0 1 0 0,-1-2-1 0 0,1 0 0 0 0,0-1 0 0 0,0-1 1 0 0,0 0-1 0 0,1-1 0 0 0,0-1 0 0 0,-11-7 282 0 0,6-11-3701 0 0,21 17 2393 0 0</inkml:trace>
  <inkml:trace contextRef="#ctx0" brushRef="#br0" timeOffset="187357.752">13251 7156 1004 0 0,'-60'13'4692'0'0,"-122"70"-2231"0"0,161-70-2242 0 0,10-7-98 0 0,0 1 0 0 0,0 0 0 0 0,0 1 1 0 0,1 0-1 0 0,0 0 0 0 0,1 1 0 0 0,0 0 0 0 0,0 1 1 0 0,1 0-1 0 0,0 0 0 0 0,-4 8-121 0 0,11-16 172 0 0,43 21 217 0 0,-19-22-377 0 0,-1 0 0 0 0,0-2 0 0 0,0 0 0 0 0,0-2 0 0 0,0 0 0 0 0,0-2 0 0 0,-1 0 0 0 0,15-6-12 0 0,-4 2 6 0 0,-16 6-61 0 0,0-1 0 0 0,-1-1 0 0 0,0 0 0 0 0,0-1-1 0 0,-1-1 1 0 0,0 0 0 0 0,0-1 0 0 0,0 0 0 0 0,-1-1 0 0 0,0-1-1 0 0,-1 0 1 0 0,3-4 55 0 0,-14 13-22 0 0,0-1-1 0 0,0 0 1 0 0,0 1-1 0 0,0-1 0 0 0,0 0 1 0 0,-1 0-1 0 0,1 0 1 0 0,-1 0-1 0 0,0 0 1 0 0,1 0-1 0 0,-1 0 1 0 0,0 0-1 0 0,0 0 1 0 0,0 0-1 0 0,0 0 0 0 0,-1 0 1 0 0,1 1-1 0 0,0-1 1 0 0,-1 0-1 0 0,1 0 1 0 0,-1 0-1 0 0,0 0 1 0 0,0 0-1 0 0,0 1 1 0 0,0-1-1 0 0,0 0 0 0 0,0 1 1 0 0,0-1-1 0 0,0 0 1 0 0,-1 1-1 0 0,1 0 1 0 0,0-1-1 0 0,-1 1 1 0 0,1 0-1 0 0,-1 0 0 0 0,0 0 1 0 0,1 0-1 0 0,-1 0 1 0 0,0 0-1 0 0,0 0 1 0 0,0 0-1 0 0,1 1 1 0 0,-1-1-1 0 0,-1 1 23 0 0,-88-31-374 0 0,89 30 363 0 0,-47-7-360 0 0,-31-8-682 0 0,38-7-2406 0 0,38 17 2209 0 0</inkml:trace>
  <inkml:trace contextRef="#ctx0" brushRef="#br0" timeOffset="187716.284">13292 7002 2144 0 0,'94'31'4000'0'0,"-89"-29"-3944"0"0,0 1 0 0 0,-1 0 0 0 0,1 0 0 0 0,-1 1 0 0 0,0-1 0 0 0,1 1 0 0 0,-1 0 0 0 0,-1 0 0 0 0,1 0 0 0 0,-1 1 0 0 0,0-1 0 0 0,0 1 0 0 0,0 0 0 0 0,0-1 0 0 0,-1 1 0 0 0,0 1 0 0 0,0-1 0 0 0,0 0 0 0 0,-1 0 0 0 0,1 1 0 0 0,-1-1 0 0 0,-1 1 0 0 0,1-1 0 0 0,-1 1 0 0 0,0-1 0 0 0,0 1 0 0 0,0-1 0 0 0,-1 1 0 0 0,0-1 0 0 0,0 1 0 0 0,-1-1 0 0 0,1 1 0 0 0,-1-1 0 0 0,0 0 0 0 0,-1 0 0 0 0,1 0 0 0 0,-1 0 0 0 0,0-1 0 0 0,0 1 0 0 0,-2 1-56 0 0,-4 5 86 0 0,-1-1-1 0 0,0 0 1 0 0,-1 0-1 0 0,0-1 0 0 0,0-1 1 0 0,-1 0-1 0 0,-1 0 1 0 0,1-1-1 0 0,-1-1 1 0 0,0 0-1 0 0,0-1 1 0 0,-1 0-1 0 0,1-1 1 0 0,-1 0-1 0 0,0-2 1 0 0,-1 1-86 0 0,14-4-20 0 0,0 0 0 0 0,0 0 0 0 0,1 0 0 0 0,-1 0 0 0 0,0 0 1 0 0,1 0-1 0 0,-1 0 0 0 0,1 0 0 0 0,-1 0 0 0 0,1 0 0 0 0,-1 0 1 0 0,1-1-1 0 0,0 1 0 0 0,-1 0 0 0 0,1 0 0 0 0,0 0 0 0 0,0 0 1 0 0,0-1-1 0 0,0 1 0 0 0,0 0 0 0 0,0 0 0 0 0,0-1 0 0 0,0 1 1 0 0,1 0-1 0 0,-1 0 0 0 0,0 0 0 0 0,1 0 0 0 0,-1 0 0 0 0,1-1 1 0 0,0 1-1 0 0,-1 0 0 0 0,1 0 0 0 0,0 0 0 0 0,-1 0 0 0 0,1 1 1 0 0,0-1-1 0 0,0 0 0 0 0,0 0 0 0 0,0 0 20 0 0,19-19-415 0 0,2 0 0 0 0,0 2-1 0 0,1 0 1 0 0,1 2 0 0 0,0 1 0 0 0,1 0 0 0 0,1 2-1 0 0,0 1 1 0 0,28-9 415 0 0,-27 9-489 0 0,8-3 19 0 0,-3 2 52 0 0</inkml:trace>
  <inkml:trace contextRef="#ctx0" brushRef="#br0" timeOffset="187980.32">13704 7044 3516 0 0,'4'-12'1161'0'0,"-29"13"-269"0"0,-33 10-5 0 0,38-6-635 0 0,0 1 1 0 0,0 1-1 0 0,1 0 1 0 0,0 2-1 0 0,0 0 1 0 0,1 1-1 0 0,0 1 1 0 0,1 1-1 0 0,0 1 1 0 0,1 0-1 0 0,1 1 1 0 0,-4 4-253 0 0,18-16 18 0 0,0-1-1 0 0,0 1 1 0 0,1-1 0 0 0,-1 1 0 0 0,1 0 0 0 0,-1-1 0 0 0,1 1 0 0 0,0 0 0 0 0,0 0 0 0 0,-1-1 0 0 0,1 1 0 0 0,0 0 0 0 0,0 0 0 0 0,1-1 0 0 0,-1 1 0 0 0,0 0 0 0 0,1-1 0 0 0,-1 1 0 0 0,1 0 0 0 0,-1-1 0 0 0,1 1 0 0 0,0 0 0 0 0,0-1 0 0 0,0 1 0 0 0,-1-1 0 0 0,2 0 0 0 0,-1 1 0 0 0,0-1 0 0 0,0 0 0 0 0,0 1 0 0 0,0-1 0 0 0,1 0 0 0 0,-1 0 0 0 0,1 0 0 0 0,-1 0 0 0 0,1 0 0 0 0,-1-1-1 0 0,1 1 1 0 0,-1 0 0 0 0,1-1 0 0 0,0 1 0 0 0,-1-1 0 0 0,1 1 0 0 0,0-1 0 0 0,0 0-18 0 0,81 23-109 0 0,-43-20-1148 0 0,0-2-1 0 0,-1-2 1 0 0,1-1 0 0 0,-1-2 0 0 0,1-1 0 0 0,28-9 1257 0 0,-33 6-994 0 0</inkml:trace>
  <inkml:trace contextRef="#ctx0" brushRef="#br0" timeOffset="188384.403">14180 7099 1160 0 0,'42'14'10378'0'0,"-50"-21"-15326"0"0,-10-8 2921 0 0,1 4 868 0 0,-4-1-89 0 0</inkml:trace>
  <inkml:trace contextRef="#ctx0" brushRef="#br0" timeOffset="194147.469">15334 6504 1612 0 0,'0'0'526'0'0,"0"0"51"0"0,0 0-82 0 0,3-17 1001 0 0,0 20-1438 0 0,0 1-1 0 0,-1 0 1 0 0,1-1-1 0 0,-1 1 1 0 0,0 0-1 0 0,1 0 0 0 0,-2 0 1 0 0,1 0-1 0 0,0 0 1 0 0,-1 1-1 0 0,0-1 1 0 0,0 1-1 0 0,0-1 0 0 0,-1 0 1 0 0,1 1-1 0 0,-1-1 1 0 0,0 1-1 0 0,0-1 1 0 0,-1 1-1 0 0,1-1 0 0 0,-1 1 1 0 0,0-1-1 0 0,0 1 1 0 0,-1-1-1 0 0,1 0 1 0 0,-1 0-1 0 0,0 0-57 0 0,0 10 116 0 0,-2 212 801 0 0,35-10-260 0 0,1-91-185 0 0,11 98-2527 0 0,-67-202-1056 0 0,8-27 1870 0 0</inkml:trace>
  <inkml:trace contextRef="#ctx0" brushRef="#br0" timeOffset="194502.836">15329 6735 2560 0 0,'-1'-1'109'0'0,"0"0"-1"0"0,0 0 0 0 0,0 1 1 0 0,0-1-1 0 0,0 0 0 0 0,0 0 1 0 0,0 0-1 0 0,0 0 0 0 0,0 0 1 0 0,0 0-1 0 0,0-1 1 0 0,1 1-1 0 0,-1 0 0 0 0,1 0 1 0 0,-1-1-1 0 0,1 1 0 0 0,-1 0 1 0 0,1 0-1 0 0,-1-1 0 0 0,1 1 1 0 0,0 0-1 0 0,0-1 0 0 0,0 1 1 0 0,0-1-1 0 0,0 1 0 0 0,0 0 1 0 0,0-1-1 0 0,0 1 1 0 0,1 0-1 0 0,-1-1 0 0 0,0 1 1 0 0,1 0-1 0 0,-1-1 0 0 0,1 1 1 0 0,0 0-1 0 0,-1 0 0 0 0,1 0 1 0 0,0-1-1 0 0,0 1 0 0 0,0 0 1 0 0,-1 0-1 0 0,1 0 1 0 0,0 0-1 0 0,1 0 0 0 0,-1 1 1 0 0,0-1-1 0 0,0 0 0 0 0,0 0 1 0 0,0 1-1 0 0,1-1 0 0 0,-1 1 1 0 0,0-1-1 0 0,1 1-108 0 0,71-49 604 0 0,-25 30-791 0 0,1 2 0 0 0,1 2 0 0 0,0 3 0 0 0,1 1 0 0 0,0 3-1 0 0,1 2 1 0 0,0 2 0 0 0,37 3 187 0 0,2 24-2526 0 0,-63-8 1318 0 0,-15 0 56 0 0</inkml:trace>
  <inkml:trace contextRef="#ctx0" brushRef="#br0" timeOffset="194782.643">15280 7066 1304 0 0,'-2'5'588'0'0,"0"-2"20"0"0,2-2-120 0 0,2 1-12 0 0,4-2-16 0 0,4 0 52 0 0,19-3-76 0 0,-10 3-124 0 0,39-11 25 0 0,-15 4-33 0 0,5-4-188 0 0,9-1 28 0 0,6 0-20 0 0,-2 0-364 0 0,3-3-361 0 0,-2 3-683 0 0,-3 0 96 0 0,-4-1-32 0 0</inkml:trace>
  <inkml:trace contextRef="#ctx0" brushRef="#br0" timeOffset="195046.539">16270 6939 1532 0 0,'9'150'3933'0'0,"25"-33"-3092"0"0,-45-96-4408 0 0,2-23 2464 0 0</inkml:trace>
  <inkml:trace contextRef="#ctx0" brushRef="#br0" timeOffset="195389.01">16233 6877 1632 0 0,'13'-44'7377'0'0,"-9"33"-6903"0"0,2 25-6822 0 0,-5-12 5137 0 0</inkml:trace>
  <inkml:trace contextRef="#ctx0" brushRef="#br0" timeOffset="196255.674">16465 7015 976 0 0,'17'37'4228'0'0,"-7"-19"-3719"0"0,26 110 881 0 0,-36-126-1268 0 0,-3-8 395 0 0,7-10-530 0 0,0 0-1 0 0,1 1 1 0 0,0-1 0 0 0,1 1-1 0 0,1 0 1 0 0,1 0-1 0 0,0 1 1 0 0,0 0 0 0 0,2 1-1 0 0,0-1 1 0 0,0 2 0 0 0,1 0-1 0 0,1 0 1 0 0,0 1-1 0 0,0 0 1 0 0,9-5 13 0 0,-17 16-10 0 0,0 0 0 0 0,1 1 1 0 0,-1-1-1 0 0,0 1 0 0 0,1 0 0 0 0,-1 0 0 0 0,0 0 0 0 0,0 1 0 0 0,0-1 1 0 0,0 1-1 0 0,0 0 0 0 0,-1 0 0 0 0,1 0 0 0 0,0 1 0 0 0,-1-1 1 0 0,0 1-1 0 0,1 0 0 0 0,-1 0 0 0 0,0 0 0 0 0,-1 0 0 0 0,1 1 1 0 0,0-1-1 0 0,-1 1 0 0 0,0 0 0 0 0,0-1 0 0 0,0 1 0 0 0,0 0 1 0 0,-1 0-1 0 0,0 0 0 0 0,1 1 0 0 0,-1-1 0 0 0,-1 0 0 0 0,1 0 1 0 0,-1 1-1 0 0,1 2 10 0 0,6 10-93 0 0,-2-4 65 0 0,-4-7 20 0 0,0-1 0 0 0,1 1 0 0 0,0-1 0 0 0,0 1 0 0 0,0-1 0 0 0,1 1 0 0 0,-1-1 0 0 0,1 0 0 0 0,0 0 0 0 0,1-1 0 0 0,-1 1 0 0 0,1-1 0 0 0,0 1 0 0 0,0-1 0 0 0,1 0 0 0 0,-1-1 0 0 0,1 1 0 0 0,-1-1 0 0 0,1 0 0 0 0,0 0 0 0 0,1 0 0 0 0,-1-1 0 0 0,0 1 0 0 0,1-2 0 0 0,-1 1 0 0 0,1 0 0 0 0,0-1 0 0 0,-1 0 0 0 0,1 0 0 0 0,3-1 8 0 0,20-1-142 0 0,0-2 0 0 0,-1-1 1 0 0,1-2-1 0 0,-1 0 0 0 0,0-2 0 0 0,0-1 1 0 0,-1-2-1 0 0,0 0 0 0 0,-1-2 1 0 0,-1 0-1 0 0,0-2 0 0 0,-1-1 0 0 0,3-3 142 0 0,-21 14-51 0 0,-1 0-1 0 0,1 0 0 0 0,-1-1 0 0 0,0 1 1 0 0,0-1-1 0 0,-1 0 0 0 0,0-1 0 0 0,0 1 1 0 0,0-1-1 0 0,-1 0 0 0 0,0 1 0 0 0,0-2 0 0 0,-1 1 1 0 0,0 0-1 0 0,0 0 0 0 0,-1-1 0 0 0,1 0 52 0 0,-6 3 28 0 0,1 0-1 0 0,-1 0 0 0 0,0 0 0 0 0,0 0 0 0 0,0 1 0 0 0,0-1 1 0 0,-1 1-1 0 0,0 0 0 0 0,0 1 0 0 0,0-1 0 0 0,0 1 0 0 0,-1 0 1 0 0,1 0-1 0 0,-1 0 0 0 0,0 1 0 0 0,0 0 0 0 0,0 0 1 0 0,0 1-1 0 0,0-1 0 0 0,0 1 0 0 0,0 1 0 0 0,0-1 0 0 0,0 1 1 0 0,-1 0-1 0 0,1 0 0 0 0,0 1 0 0 0,0 0 0 0 0,0 0 0 0 0,-3 1-27 0 0,-9-1 87 0 0,-1 2 0 0 0,0-1-1 0 0,0 2 1 0 0,1 1-1 0 0,0 0 1 0 0,0 1 0 0 0,0 1-1 0 0,1 1 1 0 0,0 0-1 0 0,0 1 1 0 0,1 1 0 0 0,0 1-1 0 0,1 0 1 0 0,0 1-1 0 0,1 0 1 0 0,0 2 0 0 0,1-1-1 0 0,-11 15-86 0 0,23-26 9 0 0,0-1-1 0 0,0 0 1 0 0,0 0-1 0 0,0 1 0 0 0,0-1 1 0 0,1 1-1 0 0,-1-1 1 0 0,0 1-1 0 0,0-1 0 0 0,1 1 1 0 0,-1-1-1 0 0,1 1 1 0 0,0-1-1 0 0,-1 1 1 0 0,1 0-1 0 0,0-1 0 0 0,0 1 1 0 0,0 0-1 0 0,0-1 1 0 0,0 1-1 0 0,1-1 0 0 0,-1 1 1 0 0,0 0-1 0 0,1-1 1 0 0,-1 1-1 0 0,1-1 1 0 0,-1 1-1 0 0,1-1 0 0 0,0 1 1 0 0,0-1-1 0 0,0 1 1 0 0,0-1-1 0 0,0 0 1 0 0,0 0-1 0 0,0 1 0 0 0,0-1 1 0 0,0 0-1 0 0,1 0 1 0 0,-1 0-1 0 0,0 0 0 0 0,1 0 1 0 0,-1-1-1 0 0,1 1 1 0 0,-1 0-1 0 0,1-1 1 0 0,-1 1-1 0 0,1-1 0 0 0,-1 1 1 0 0,1-1-1 0 0,-1 0 1 0 0,1 1-1 0 0,0-1 0 0 0,-1 0 1 0 0,1 0-1 0 0,1 0-8 0 0,105-2 419 0 0,-82-4-414 0 0,-1-1 1 0 0,1-2-1 0 0,-1-1 1 0 0,-1 0-1 0 0,0-2 0 0 0,0-1 1 0 0,-1-1-1 0 0,-1-1 1 0 0,0 0-1 0 0,-1-2 1 0 0,-1-1-1 0 0,0 0 1 0 0,-2-2-1 0 0,0 0 1 0 0,-1-1-1 0 0,-1 0 1 0 0,-1-2-1 0 0,-1 1 1 0 0,-1-2-1 0 0,-1 0 0 0 0,-2-1 1 0 0,0 1-1 0 0,-1-2 1 0 0,-2 0-1 0 0,2-10-5 0 0,-2 5 328 0 0,-2 1 0 0 0,-2-1 0 0 0,0 0 0 0 0,-2 0 0 0 0,-2 1 0 0 0,0-1 0 0 0,-3 0 0 0 0,-3-15-328 0 0,-29-64 1190 0 0,14 138-738 0 0,10 170-1161 0 0,57 55-2104 0 0,8-61-2248 0 0,-42-152 3925 0 0</inkml:trace>
  <inkml:trace contextRef="#ctx0" brushRef="#br0" timeOffset="196827.838">18526 6553 1756 0 0,'-4'-20'1482'0'0,"0"6"962"0"0,1 31-1671 0 0,4 18-632 0 0,1 1 0 0 0,2-1 0 0 0,2 0 0 0 0,1 0 0 0 0,2 0-1 0 0,1-1 1 0 0,2-1 0 0 0,1 1 0 0 0,2-2 0 0 0,1 0 0 0 0,10 14-141 0 0,-18-30 76 0 0,42 120-1655 0 0,-96-106-2110 0 0,23-29 2524 0 0</inkml:trace>
  <inkml:trace contextRef="#ctx0" brushRef="#br0" timeOffset="197606.068">18294 6817 1468 0 0,'-49'-22'3908'0'0,"199"-20"-1712"0"0,275-85-1458 0 0,-412 122-680 0 0,-9 4-38 0 0,1 0 0 0 0,0-1 0 0 0,-1 1 0 0 0,1-1-1 0 0,-1 0 1 0 0,0-1 0 0 0,1 1 0 0 0,-1-1 0 0 0,0 1 0 0 0,-1-1 0 0 0,1 0 0 0 0,0-1 0 0 0,-1 1 0 0 0,1-1 0 0 0,-1 1 0 0 0,0-1 0 0 0,-1 0 0 0 0,1 0 0 0 0,-1 0 0 0 0,1-1 0 0 0,-1 1 0 0 0,0 0 0 0 0,-1-1 0 0 0,1-1-20 0 0,-2 5 76 0 0,-2-36 232 0 0,0 40-306 0 0,-1 0 1 0 0,1 0-1 0 0,-1 0 0 0 0,1 0 1 0 0,0 0-1 0 0,1 0 0 0 0,-1 1 1 0 0,0-1-1 0 0,1 1 0 0 0,0-1 1 0 0,0 1-1 0 0,0-1 1 0 0,0 1-1 0 0,0 0 0 0 0,1 0 1 0 0,0-1-1 0 0,-1 1 0 0 0,2 0 1 0 0,-1 0-1 0 0,0-1 0 0 0,1 1 1 0 0,-1 0-1 0 0,1-1 1 0 0,0 1-1 0 0,0 0 0 0 0,1 1-2 0 0,-1 9 42 0 0,27 373 182 0 0,-27-376-298 0 0,-1-12 83 0 0,1 1 0 0 0,-1 0 0 0 0,1 0 0 0 0,-1 0 0 0 0,1 0 0 0 0,-1 0 0 0 0,1-1 0 0 0,0 1 0 0 0,-1 0-1 0 0,1 0 1 0 0,-1 0 0 0 0,1 0 0 0 0,-1 1 0 0 0,1-1 0 0 0,0 0 0 0 0,-1 0 0 0 0,1 0 0 0 0,-1 0 0 0 0,1 0 0 0 0,-1 1 0 0 0,1-1-1 0 0,-1 0 1 0 0,1 1 0 0 0,-1-1 0 0 0,1 0 0 0 0,-1 1 0 0 0,0-1 0 0 0,1 0 0 0 0,-1 1 0 0 0,1-1 0 0 0,-1 1 0 0 0,0-1 0 0 0,1 1-1 0 0,-1-1 1 0 0,0 1 0 0 0,0-1 0 0 0,1 1 0 0 0,-1-1 0 0 0,0 1 0 0 0,0-1 0 0 0,0 1 0 0 0,0-1 0 0 0,0 1 0 0 0,0-1 0 0 0,0 1-1 0 0,0 0 1 0 0,0-1 0 0 0,0 1 0 0 0,0-1 0 0 0,0 1 0 0 0,0-1 0 0 0,0 1 0 0 0,0-1 0 0 0,0 1 0 0 0,-1 0 0 0 0,1-1-9 0 0,116-226-664 0 0,-113 226 654 0 0,-1 1 0 0 0,1-1 1 0 0,-1 1-1 0 0,0 0 0 0 0,0 0 1 0 0,1 0-1 0 0,-1 0 0 0 0,0 0 1 0 0,0 1-1 0 0,0-1 1 0 0,0 0-1 0 0,0 1 0 0 0,0 0 1 0 0,-1-1-1 0 0,1 1 0 0 0,-1 0 1 0 0,1 0-1 0 0,-1 0 0 0 0,1 0 1 0 0,-1 0-1 0 0,0 0 1 0 0,0 1-1 0 0,0-1 0 0 0,0 0 1 0 0,-1 0-1 0 0,1 1 0 0 0,0-1 1 0 0,-1 1 9 0 0,3 2-23 0 0,3 6 33 0 0,0-1 0 0 0,1 1-1 0 0,0-2 1 0 0,1 1-1 0 0,0-1 1 0 0,1 0-1 0 0,0-1 1 0 0,0 0 0 0 0,0-1-1 0 0,1 1 1 0 0,0-2-1 0 0,1 1 1 0 0,-1-2-1 0 0,1 1 1 0 0,1-1 0 0 0,-1-1-1 0 0,0 0 1 0 0,1-1-1 0 0,0 0 1 0 0,0-1-1 0 0,0 0 1 0 0,0-1-1 0 0,0 0 1 0 0,0-1 0 0 0,1 0-1 0 0,-1-1 1 0 0,0 0-1 0 0,0-1 1 0 0,2-1-10 0 0,180-66 8 0 0,-187 66-33 0 0,1-1 0 0 0,-1 0 0 0 0,0 0 1 0 0,0-1-1 0 0,0 0 0 0 0,0 0 0 0 0,-1-1 0 0 0,0 0 0 0 0,0 0 0 0 0,0 0 0 0 0,-1-1 0 0 0,0 0 0 0 0,-1 0 0 0 0,1 0 0 0 0,-1 0 0 0 0,0-1 0 0 0,-1 0 0 0 0,0 1 0 0 0,0-1 0 0 0,-1-1 0 0 0,0 1 0 0 0,0 0 0 0 0,0-8 25 0 0,-4 11 5 0 0,0-1 0 0 0,0 1-1 0 0,0 0 1 0 0,0 0 0 0 0,-1 0-1 0 0,0 0 1 0 0,0 1 0 0 0,0-1-1 0 0,-1 1 1 0 0,1 0 0 0 0,-1 0-1 0 0,0 0 1 0 0,0 0 0 0 0,-1 1-1 0 0,1 0 1 0 0,-1 0 0 0 0,0 0-1 0 0,0 0 1 0 0,1 1 0 0 0,-2-1-1 0 0,1 1 1 0 0,0 1 0 0 0,0-1-1 0 0,-1 1 1 0 0,1 0 0 0 0,-1 0-1 0 0,1 0 1 0 0,-1 1 0 0 0,1 0-1 0 0,-1 0 1 0 0,1 0 0 0 0,-1 1-1 0 0,1 0 1 0 0,-1 0 0 0 0,-2 1-5 0 0,-2 0-1 0 0,0 1 1 0 0,1 0-1 0 0,-1 1 1 0 0,1 0-1 0 0,0 1 0 0 0,0 0 1 0 0,1 0-1 0 0,-1 1 1 0 0,1 0-1 0 0,0 0 1 0 0,1 1-1 0 0,0 0 1 0 0,0 0-1 0 0,0 0 0 0 0,1 1 1 0 0,0 1-1 0 0,0-1 1 0 0,1 1-1 0 0,0-1 1 0 0,1 2-1 0 0,0-1 1 0 0,0 0-1 0 0,1 1 0 0 0,0-1 1 0 0,1 1-1 0 0,0 0 1 0 0,0 0-1 0 0,1 0 1 0 0,1 0-1 0 0,0 1 1 0 0,0-4-36 0 0,0 0 0 0 0,1 0 0 0 0,1 0 0 0 0,-1 0 0 0 0,1 0 1 0 0,0 0-1 0 0,1 0 0 0 0,-1-1 0 0 0,1 1 0 0 0,1-1 0 0 0,-1 0 0 0 0,1 1 0 0 0,0-2 0 0 0,0 1 0 0 0,1 0 0 0 0,0-1 0 0 0,0 0 0 0 0,5 4 36 0 0,4 2-492 0 0,1-1 0 0 0,0 0 0 0 0,0-1 0 0 0,1-1 0 0 0,0 0 0 0 0,1-2 0 0 0,-1 1 0 0 0,1-2-1 0 0,1 0 1 0 0,-1-1 0 0 0,6-1 492 0 0,18 4-1090 0 0</inkml:trace>
  <inkml:trace contextRef="#ctx0" brushRef="#br0" timeOffset="198088.973">20918 6526 1484 0 0,'-24'-67'5969'0'0,"4"93"-4899"0"0,10 1-906 0 0,1 0 0 0 0,2 1-1 0 0,1 1 1 0 0,1-1 0 0 0,1 1-1 0 0,1 0 1 0 0,2-1-1 0 0,1 1 1 0 0,3 15-164 0 0,-3 2 245 0 0,35 162 162 0 0,28 111-2432 0 0,-64-319 1921 0 0,0 1 0 0 0,1 0 0 0 0,-1-1 0 0 0,0 1 0 0 0,1-1 0 0 0,-1 1 0 0 0,0-1 0 0 0,0 1 0 0 0,1-1 0 0 0,-1 0 1 0 0,0 1-1 0 0,0-1 0 0 0,0 0 0 0 0,0 0 0 0 0,1 1 0 0 0,-1-1 0 0 0,0 0 0 0 0,0 0 0 0 0,0 0 0 0 0,0 0 0 0 0,0 0 0 0 0,0 0 0 0 0,0-1 0 0 0,1 1 0 0 0,-1 0 0 0 0,0 0 0 0 0,0-1 0 0 0,0 1 0 0 0,0 0 0 0 0,1-1 0 0 0,-1 1 0 0 0,0-1 0 0 0,0 1 0 0 0,1-1 0 0 0,-1 1 0 0 0,0-1 0 0 0,1 1 0 0 0,-1-1 0 0 0,1 0 0 0 0,-1 1 0 0 0,0-1 0 0 0,1 0 0 0 0,0 0 0 0 0,-1 1 0 0 0,1-1 0 0 0,-1 0 0 0 0,1 0 0 0 0,0 0 104 0 0,-12-18-1224 0 0</inkml:trace>
  <inkml:trace contextRef="#ctx0" brushRef="#br0" timeOffset="198367.044">20861 6579 2252 0 0,'2'-5'126'0'0,"0"0"0"0"0,0 0 0 0 0,0 0 0 0 0,1 0-1 0 0,0 0 1 0 0,0 1 0 0 0,0 0 0 0 0,1 0 0 0 0,-1 0 0 0 0,1 0-1 0 0,0 0 1 0 0,0 1 0 0 0,1-1 0 0 0,-1 1 0 0 0,1 0 0 0 0,-1 0-1 0 0,1 1 1 0 0,0 0 0 0 0,0-1 0 0 0,0 2 0 0 0,0-1-1 0 0,0 0 1 0 0,1 1 0 0 0,-1 0 0 0 0,0 1 0 0 0,1-1 0 0 0,-1 1-1 0 0,1 0 1 0 0,-1 0 0 0 0,0 0 0 0 0,1 1 0 0 0,-1 0 0 0 0,0 0-1 0 0,1 1 1 0 0,-1-1 0 0 0,0 1 0 0 0,4 2-126 0 0,1 4 37 0 0,-1 1 0 0 0,0 1 0 0 0,-1-1 1 0 0,0 1-1 0 0,0 1 0 0 0,-1 0 0 0 0,-1 0 0 0 0,0 0 0 0 0,0 1 1 0 0,-1-1-1 0 0,0 1 0 0 0,-1 1 0 0 0,-1-1 0 0 0,0 0 0 0 0,0 1 0 0 0,-2 0 1 0 0,1 0-1 0 0,-1-1 0 0 0,-1 1 0 0 0,-1 0 0 0 0,0 0 0 0 0,-2 10-37 0 0,3-17-50 0 0,-1 1-1 0 0,0-1 1 0 0,0 0-1 0 0,-1 0 0 0 0,1 0 1 0 0,-1 0-1 0 0,-1-1 1 0 0,1 1-1 0 0,-1 0 1 0 0,0-1-1 0 0,0 0 0 0 0,-1 1 1 0 0,0-1-1 0 0,0-1 1 0 0,0 1-1 0 0,0 0 0 0 0,-1-1 1 0 0,1 0-1 0 0,-1 0 1 0 0,0-1-1 0 0,0 1 1 0 0,-1-1-1 0 0,1 0 0 0 0,-1 0 1 0 0,0-1-1 0 0,1 0 1 0 0,-1 0-1 0 0,0 0 0 0 0,0-1 1 0 0,-1 1 50 0 0,-42-48-2693 0 0,35 21 1470 0 0</inkml:trace>
  <inkml:trace contextRef="#ctx0" brushRef="#br0" timeOffset="198632.334">21171 6454 1824 0 0,'5'-1'93'0'0,"-1"0"1"0"0,0 1-1 0 0,1-1 0 0 0,-1 1 1 0 0,0 0-1 0 0,1 0 0 0 0,-1 0 1 0 0,0 1-1 0 0,1-1 0 0 0,-1 1 1 0 0,0 0-1 0 0,1 0 0 0 0,-1 1 1 0 0,0-1-1 0 0,0 1 0 0 0,0 0 1 0 0,0 0-1 0 0,-1 1 0 0 0,1-1 1 0 0,-1 1-1 0 0,1-1 0 0 0,-1 1 1 0 0,0 0-1 0 0,0 1 0 0 0,0-1 1 0 0,0 0-1 0 0,0 1 0 0 0,-1-1 1 0 0,0 1-1 0 0,1 0-93 0 0,57 124 1063 0 0,-42 43 1347 0 0,-18-170-2377 0 0,0 1-1 0 0,0-1 0 0 0,0 0 0 0 0,-1 1 0 0 0,1-1 0 0 0,0 1 0 0 0,-1-1 1 0 0,1 1-1 0 0,-1-1 0 0 0,1 0 0 0 0,-1 1 0 0 0,0-1 0 0 0,0 0 1 0 0,1 0-1 0 0,-1 0 0 0 0,0 1 0 0 0,0-1 0 0 0,0 0 0 0 0,0 0 0 0 0,-1 0 1 0 0,1-1-1 0 0,0 1 0 0 0,0 0 0 0 0,0 0 0 0 0,-1 0 0 0 0,1-1 0 0 0,0 1 1 0 0,-1-1-1 0 0,1 1 0 0 0,-1-1 0 0 0,1 0 0 0 0,0 1 0 0 0,-1-1 1 0 0,1 0-1 0 0,-1 0 0 0 0,1 0 0 0 0,-1 0 0 0 0,1 0 0 0 0,-1 0 0 0 0,1-1 1 0 0,0 1-1 0 0,-1 0 0 0 0,1-1 0 0 0,-1 1 0 0 0,1-1 0 0 0,0 1 1 0 0,-1-1-1 0 0,1 0 0 0 0,0 0 0 0 0,0 1 0 0 0,-1-1 0 0 0,1 0 0 0 0,0 0 1 0 0,0 0-1 0 0,0 0 0 0 0,0 0 0 0 0,0-1 0 0 0,1 1 0 0 0,-1 0 0 0 0,0 0 1 0 0,0-1-1 0 0,1 1 0 0 0,-1 0-32 0 0,-4-8 58 0 0,0 0 1 0 0,0-1-1 0 0,1 1 0 0 0,0-1 1 0 0,1 0-1 0 0,0 0 0 0 0,0 0 1 0 0,1 0-1 0 0,1 0 0 0 0,-1-1 1 0 0,2 1-1 0 0,-1-1 0 0 0,2 1 1 0 0,0-8-59 0 0,0 7-73 0 0,0 0 0 0 0,0 1 0 0 0,1-1 1 0 0,1 0-1 0 0,0 1 0 0 0,0 0 0 0 0,1-1 1 0 0,1 1-1 0 0,-1 1 0 0 0,1-1 0 0 0,1 1 0 0 0,0 0 1 0 0,0 0-1 0 0,1 0 0 0 0,0 1 0 0 0,1 0 1 0 0,5-4 72 0 0,-1 1-624 0 0,0 1 0 0 0,1 0 0 0 0,0 1 0 0 0,1 0 0 0 0,0 1 1 0 0,0 1-1 0 0,1 0 0 0 0,0 1 0 0 0,0 1 0 0 0,1 0 0 0 0,11-2 624 0 0,-7 4-1128 0 0</inkml:trace>
  <inkml:trace contextRef="#ctx0" brushRef="#br0" timeOffset="199329.888">21842 6531 1316 0 0,'-55'3'3029'0'0,"29"4"-2779"0"0,0 2 0 0 0,1 1 0 0 0,0 1 0 0 0,1 1-1 0 0,0 1 1 0 0,1 0 0 0 0,0 2 0 0 0,1 1 0 0 0,-15 15-250 0 0,6 15 853 0 0,31-45-595 0 0,12 2-200 0 0,0-1 1 0 0,0 0 0 0 0,0-1 0 0 0,0 0-1 0 0,1-1 1 0 0,-1 0 0 0 0,0-1-1 0 0,0 0 1 0 0,1-1 0 0 0,-1-1-1 0 0,-1 0 1 0 0,1 0 0 0 0,0-1 0 0 0,-1-1-1 0 0,0 0 1 0 0,0 0 0 0 0,5-4-59 0 0,8-1-58 0 0,-1 2-43 0 0,-1-1 1 0 0,1-1-1 0 0,-2-1 0 0 0,1-1 1 0 0,-2-1-1 0 0,0 0 1 0 0,0-2-1 0 0,-1 0 1 0 0,-1-2-1 0 0,-1 0 0 0 0,0 0 1 0 0,-1-2-1 0 0,-1 0 1 0 0,-1-1-1 0 0,-1 0 0 0 0,0-1 1 0 0,-2-1-1 0 0,0 0 1 0 0,-2 0-1 0 0,0-1 1 0 0,-1 0-1 0 0,3-22 101 0 0,-9 38 28 0 0,0 2 18 0 0,0 0 1 0 0,0-1 0 0 0,0 1 0 0 0,0-1 0 0 0,-1 1 0 0 0,0-1 0 0 0,0 0-1 0 0,-1 1 1 0 0,1-1 0 0 0,-1 0 0 0 0,0 0 0 0 0,-1 1 0 0 0,0-1 0 0 0,1 0 0 0 0,-2 1-1 0 0,1-1 1 0 0,-1 1 0 0 0,0-1 0 0 0,0 1 0 0 0,0 0 0 0 0,-1 0 0 0 0,0 0-1 0 0,0 0 1 0 0,0 0 0 0 0,0 0 0 0 0,-1 1 0 0 0,0 0 0 0 0,0 0 0 0 0,0 0-1 0 0,-1-1-46 0 0,-1 6 19 0 0,1 0-1 0 0,0 0 0 0 0,0 1 0 0 0,-1-1 1 0 0,1 1-1 0 0,0 0 0 0 0,0 0 0 0 0,1 1 0 0 0,-1 0 1 0 0,0 0-1 0 0,1 0 0 0 0,0 0 0 0 0,-1 0 1 0 0,1 1-1 0 0,1 0 0 0 0,-1 0 0 0 0,1 0 1 0 0,-1 0-1 0 0,1 1 0 0 0,0-1 0 0 0,1 1 0 0 0,-1 0 1 0 0,1 0-1 0 0,0 0 0 0 0,0 0 0 0 0,0 0 1 0 0,1 0-1 0 0,0 1 0 0 0,-1 3-18 0 0,-10 59 262 0 0,3 0 1 0 0,3 1-1 0 0,3 0 0 0 0,5 38-262 0 0,-2-45 532 0 0,30-59-107 0 0,39-37-248 0 0,-59 27-189 0 0,0 1-1 0 0,0 0 1 0 0,1 0-1 0 0,0 1 1 0 0,0 1-1 0 0,0 0 1 0 0,1 0-1 0 0,0 1 1 0 0,-1 1-1 0 0,1 0 1 0 0,0 1-1 0 0,0 0 1 0 0,0 0-1 0 0,0 1 0 0 0,0 1 1 0 0,10 2 12 0 0,-15-2-7 0 0,0 0 0 0 0,1 1 0 0 0,-1 0 0 0 0,0 0-1 0 0,-1 1 1 0 0,1 0 0 0 0,0 0 0 0 0,-1 1 0 0 0,0-1 0 0 0,1 1 0 0 0,-2 1 0 0 0,1-1 0 0 0,0 1 0 0 0,-1 0 0 0 0,0 1-1 0 0,0-1 1 0 0,-1 1 0 0 0,1 0 0 0 0,-1 0 0 0 0,0 0 0 0 0,-1 0 0 0 0,1 1 0 0 0,-2 0 0 0 0,1 0 0 0 0,0-1-1 0 0,-1 1 1 0 0,-1 1 0 0 0,2 4 7 0 0,-4-7-5 0 0,0 0-1 0 0,0 0 1 0 0,0-1 0 0 0,0 1-1 0 0,0 0 1 0 0,-1-1-1 0 0,0 1 1 0 0,0-1-1 0 0,-1 1 1 0 0,1-1 0 0 0,-1 0-1 0 0,0 0 1 0 0,0 0-1 0 0,0 0 1 0 0,0-1-1 0 0,-1 1 1 0 0,0-1 0 0 0,1 0-1 0 0,-1 0 1 0 0,0 0-1 0 0,-1-1 1 0 0,1 1-1 0 0,0-1 1 0 0,-1 0 0 0 0,1 0-1 0 0,-1-1 1 0 0,0 1-1 0 0,-2 0 6 0 0,-142 21-1107 0 0,131-24 570 0 0,0-1 1 0 0,1 0-1 0 0,-1-2 1 0 0,1 1-1 0 0,-1-2 1 0 0,1-1 0 0 0,0 0-1 0 0,1-1 1 0 0,0-1-1 0 0,0 0 1 0 0,-14-10 536 0 0,-1-7-1214 0 0</inkml:trace>
  <inkml:trace contextRef="#ctx0" brushRef="#br0" timeOffset="200123.286">22736 6222 1164 0 0,'3'-21'2436'0'0,"6"10"-2313"0"0,-9 11-70 0 0,0 1 0 0 0,1-1-1 0 0,-1 1 1 0 0,0-1 0 0 0,1 1 0 0 0,-1-1 0 0 0,0 1 0 0 0,1-1-1 0 0,-1 0 1 0 0,1 1 0 0 0,-1-1 0 0 0,1 0 0 0 0,-1 1 0 0 0,0-1-1 0 0,1 0 1 0 0,-1 0 0 0 0,1 1 0 0 0,0-1 0 0 0,-1 0 0 0 0,1 0-1 0 0,-1 0 1 0 0,1 0 0 0 0,-1 0 0 0 0,1 0 0 0 0,-1 1 0 0 0,1-1-1 0 0,-1-1 1 0 0,1 1 0 0 0,0 0 0 0 0,-1 0 0 0 0,1 0 0 0 0,-1 0 0 0 0,1 0-1 0 0,-1 0 1 0 0,1-1 0 0 0,-1 1 0 0 0,1 0 0 0 0,-1 0 0 0 0,1-1-1 0 0,-1 1 1 0 0,1 0 0 0 0,-1-1 0 0 0,0 1 0 0 0,1 0 0 0 0,-1-1-1 0 0,0 1 1 0 0,1-1 0 0 0,-1 1 0 0 0,0-1 0 0 0,1 1 0 0 0,-1-1-1 0 0,0 1 1 0 0,0-1-53 0 0,20 252 1590 0 0,81 101-311 0 0,-100-352-1328 0 0,0 1 0 0 0,0 0-1 0 0,-1-1 1 0 0,1 1 0 0 0,0 0-1 0 0,-1-1 1 0 0,1 1 0 0 0,-1 0-1 0 0,1 0 1 0 0,-1-1 0 0 0,1 1 0 0 0,-1 0-1 0 0,1 0 1 0 0,-1 0 0 0 0,0 0-1 0 0,0-1 1 0 0,1 1 0 0 0,-1 0-1 0 0,0 0 1 0 0,0 0 0 0 0,0 0 0 0 0,0 0-1 0 0,0 0 1 0 0,0 0 0 0 0,0 0-1 0 0,0 0 1 0 0,-1 0 0 0 0,1-1-1 0 0,0 1 1 0 0,0 0 0 0 0,-1 0-1 0 0,1 0 1 0 0,-1 0 0 0 0,1 0 0 0 0,0-1-1 0 0,-1 1 1 0 0,0 0 0 0 0,1 0-1 0 0,-1-1 1 0 0,1 1 0 0 0,-1 0-1 0 0,0-1 1 0 0,0 1 0 0 0,1-1 0 0 0,-1 1-1 0 0,0-1 1 0 0,0 1 0 0 0,0-1-1 0 0,1 0 1 0 0,-1 1 0 0 0,0-1-1 0 0,0 0 1 0 0,0 0 0 0 0,0 1-1 0 0,0-1 1 0 0,0 0 0 0 0,0 0 0 0 0,0 0-1 0 0,1 0 1 0 0,-1 0 0 0 0,0 0-1 0 0,0 0 1 0 0,0-1 0 0 0,0 1-1 0 0,0 0 50 0 0,-53-35-3535 0 0,36 17 2423 0 0</inkml:trace>
  <inkml:trace contextRef="#ctx0" brushRef="#br0" timeOffset="201273.119">22723 6684 1224 0 0,'-49'-118'4355'0'0,"49"117"-3971"0"0,4-19 331 0 0,9 11-623 0 0,1 1 0 0 0,0 0 0 0 0,1 1 0 0 0,0 1 0 0 0,0 0 0 0 0,0 1 0 0 0,0 0 0 0 0,1 1 0 0 0,0 1 1 0 0,0 1-1 0 0,0 0 0 0 0,0 1 0 0 0,6 1-92 0 0,36-7 83 0 0,-30 3-35 0 0,-3 3-90 0 0,1 0 1 0 0,-1-2-1 0 0,1 0 1 0 0,-1-2-1 0 0,0-1 1 0 0,-1-1-1 0 0,1-1 1 0 0,-1-1-1 0 0,-1-1 1 0 0,0-1-1 0 0,0-1 1 0 0,-1-1-1 0 0,-1-1 1 0 0,0-1-1 0 0,-1-1 1 0 0,-1-1-1 0 0,0 0 1 0 0,8-12 41 0 0,-12-16 436 0 0,-15 44-300 0 0,-2-28 585 0 0,-3 42-497 0 0,-3 47-125 0 0,7 273 649 0 0,10-233-20 0 0,-9-151-1135 0 0,2 32 363 0 0,-3 12 14 0 0,1 1-1 0 0,0-1 1 0 0,1 0 0 0 0,0 1 0 0 0,0-1 0 0 0,0 0 0 0 0,0 1 0 0 0,1-1 0 0 0,0 1 0 0 0,1 0-1 0 0,0 0 1 0 0,0 0 0 0 0,0 0 0 0 0,0 0 0 0 0,1 0 0 0 0,0 1 0 0 0,0 0 0 0 0,0 0 0 0 0,5-4 30 0 0,-5 7-102 0 0,14 5-26 0 0,75 77 25 0 0,-84-70 83 0 0,0 1 1 0 0,0-2-1 0 0,1 1 0 0 0,0-1 1 0 0,1-1-1 0 0,0 0 1 0 0,0 0-1 0 0,1-1 1 0 0,0-1-1 0 0,0 0 1 0 0,1 0-1 0 0,-1-1 0 0 0,1-1 1 0 0,0 0-1 0 0,1-1 1 0 0,-1 0-1 0 0,5-1 20 0 0,2-3-151 0 0,0-1 0 0 0,0 0-1 0 0,-1-2 1 0 0,1 0 0 0 0,-1-2-1 0 0,0 0 1 0 0,0-1 0 0 0,0 0-1 0 0,-1-2 1 0 0,-1 0 0 0 0,1-1-1 0 0,-1-1 1 0 0,-1-1 0 0 0,0 0-1 0 0,-1-1 1 0 0,0-1 0 0 0,-1 0 0 0 0,-1-1-1 0 0,11-14 152 0 0,-24 27 7 0 0,1-1 0 0 0,0 1 1 0 0,-1-1-1 0 0,0 1 0 0 0,1-1 0 0 0,-1 0 0 0 0,0 1 0 0 0,0-1 0 0 0,-1 0 1 0 0,1 1-1 0 0,-1-1 0 0 0,1 1 0 0 0,-1-1 0 0 0,0 1 0 0 0,0-1 0 0 0,0 1 1 0 0,0-1-1 0 0,0 1 0 0 0,0 0 0 0 0,-1 0 0 0 0,1-1 0 0 0,-1 1 0 0 0,1 0 0 0 0,-1 0 1 0 0,0 1-1 0 0,0-1 0 0 0,0 0 0 0 0,0 0 0 0 0,0 1 0 0 0,-1 0 0 0 0,1-1 1 0 0,0 1-1 0 0,-1 0 0 0 0,1 0 0 0 0,0 0 0 0 0,-1 0 0 0 0,0 1 0 0 0,1-1 1 0 0,-1 1-1 0 0,1-1 0 0 0,-1 1 0 0 0,0 0 0 0 0,1 0 0 0 0,-1 0 0 0 0,1 0 0 0 0,-1 1 1 0 0,0-1-1 0 0,1 1 0 0 0,-1-1 0 0 0,1 1 0 0 0,-1 0 0 0 0,1 0 0 0 0,0 0 1 0 0,-3 2-8 0 0,-8-1 60 0 0,-1 0 1 0 0,1 2 0 0 0,0-1-1 0 0,0 2 1 0 0,0 0 0 0 0,0 0 0 0 0,1 2-1 0 0,0-1 1 0 0,0 1 0 0 0,1 1-1 0 0,0 0 1 0 0,0 1 0 0 0,1 0-1 0 0,0 0 1 0 0,0 1 0 0 0,1 0 0 0 0,0 1-1 0 0,1 0 1 0 0,0 2-61 0 0,7-11 25 0 0,1 0 0 0 0,-1 0-1 0 0,1 0 1 0 0,0-1 0 0 0,-1 1 0 0 0,1 0 0 0 0,0 0 0 0 0,0 0-1 0 0,1 0 1 0 0,-1-1 0 0 0,0 1 0 0 0,1 0 0 0 0,-1 0 0 0 0,1 0-1 0 0,-1-1 1 0 0,1 1 0 0 0,0 0 0 0 0,0-1 0 0 0,0 1 0 0 0,0 0-1 0 0,0-1 1 0 0,0 1 0 0 0,0-1 0 0 0,0 0 0 0 0,0 1 0 0 0,1-1-1 0 0,-1 0 1 0 0,1 0 0 0 0,-1 0 0 0 0,1 0 0 0 0,-1 0 0 0 0,1 0-1 0 0,0 0 1 0 0,-1-1 0 0 0,1 1 0 0 0,0 0 0 0 0,0-1 0 0 0,-1 1-1 0 0,1-1 1 0 0,0 0 0 0 0,0 0 0 0 0,0 0 0 0 0,0 0 0 0 0,0 0-1 0 0,0 0-24 0 0,97 0 428 0 0,113-78 17 0 0,-168 59-131 0 0,-43 19-266 0 0,-13 18-27 0 0,-15 70 49 0 0,29-86-67 0 0,0 1 1 0 0,0-1-1 0 0,0 0 0 0 0,0 0 1 0 0,0 0-1 0 0,0-1 0 0 0,0 1 1 0 0,0 0-1 0 0,1-1 1 0 0,-1 1-1 0 0,1-1 0 0 0,-1 0 1 0 0,1 0-1 0 0,0 0 0 0 0,-1 0 1 0 0,1-1-1 0 0,0 1 0 0 0,0-1 1 0 0,-1 1-1 0 0,1-1 1 0 0,0 0-1 0 0,0 0 0 0 0,0 0 1 0 0,0 0-1 0 0,-1-1 0 0 0,1 1 1 0 0,1-1-4 0 0,-1 1 2 0 0,21-3-28 0 0,-1-2-1 0 0,0 0 1 0 0,0-1 0 0 0,0-1-1 0 0,-1-1 1 0 0,0-1-1 0 0,0-1 1 0 0,12-9 26 0 0,-13 4-28 0 0,-2 0 0 0 0,0-2 0 0 0,0 0 0 0 0,-2-1 0 0 0,0-1 0 0 0,-1-1 0 0 0,-2 0 0 0 0,0-1 0 0 0,0-1 0 0 0,-2 0 0 0 0,-1 0 0 0 0,-1-1 0 0 0,-1-1 0 0 0,-1 0 0 0 0,-1 0 0 0 0,-1 0 0 0 0,-1-1 0 0 0,-1 0 0 0 0,-1 0 0 0 0,-1 0 0 0 0,-2-4 28 0 0,1-72 873 0 0,-1 99-862 0 0,0 0 0 0 0,0 0 1 0 0,0 1-1 0 0,0-1 0 0 0,-1 0 1 0 0,1 0-1 0 0,0 1 1 0 0,-1-1-1 0 0,1 0 0 0 0,-1 1 1 0 0,0-1-1 0 0,0 1 0 0 0,1-1 1 0 0,-1 1-1 0 0,0-1 1 0 0,0 1-1 0 0,0-1 0 0 0,-1 1 1 0 0,1 0-1 0 0,0 0 0 0 0,0-1 1 0 0,-1 1-1 0 0,1 0 1 0 0,-1 0-1 0 0,1 0 0 0 0,-1 1 1 0 0,1-1-1 0 0,-1 0 0 0 0,1 1 1 0 0,-1-1-1 0 0,0 0 1 0 0,1 1-1 0 0,-1 0 0 0 0,0-1 1 0 0,0 1-1 0 0,1 0 0 0 0,-1 0 1 0 0,0 0-1 0 0,0 0 1 0 0,1 1-1 0 0,-1-1 0 0 0,0 0 1 0 0,0 1-1 0 0,1-1 0 0 0,-1 1 1 0 0,1-1-1 0 0,-1 1 1 0 0,0 0-1 0 0,1 0 0 0 0,-1 0 1 0 0,1 0-1 0 0,0 0 0 0 0,-1 0 1 0 0,1 0-1 0 0,0 0 1 0 0,-1 0-1 0 0,1 1 0 0 0,0-1 1 0 0,0 0-1 0 0,0 1 0 0 0,0-1 1 0 0,0 1-1 0 0,1-1 1 0 0,-1 1-1 0 0,0 0 0 0 0,1 0-11 0 0,-8 8 19 0 0,2 1 0 0 0,-1-1 0 0 0,1 1 0 0 0,1 1 0 0 0,0-1 0 0 0,1 1 0 0 0,0 0 0 0 0,1 0 0 0 0,0 0 0 0 0,1 0 0 0 0,0 1 0 0 0,1-1 0 0 0,0 0 0 0 0,1 1 0 0 0,1-1 0 0 0,0 1 0 0 0,0-1 0 0 0,1 1-19 0 0,66 218-98 0 0,-62-214 32 0 0,42 132-4537 0 0,-79-106 1060 0 0,17-41 2485 0 0</inkml:trace>
  <inkml:trace contextRef="#ctx0" brushRef="#br0" timeOffset="201427.956">24541 6466 1932 0 0,'2'-7'1344'0'0,"7"-7"-344"0"0,6-2-212 0 0,6 2-311 0 0,3 4-161 0 0,4 5-28 0 0,6 1-504 0 0,-2 4-409 0 0,-3-2-667 0 0,8 1 112 0 0,-2-1 116 0 0</inkml:trace>
  <inkml:trace contextRef="#ctx0" brushRef="#br0" timeOffset="202422.242">25799 6139 908 0 0,'-7'-4'112'0'0,"-1"0"0"0"0,1 0 0 0 0,-1 1 0 0 0,0 0 1 0 0,0 1-1 0 0,0 0 0 0 0,0 0 0 0 0,0 0 0 0 0,0 1 0 0 0,-1 0 0 0 0,1 1 0 0 0,0 0 0 0 0,-1 0 0 0 0,1 1 0 0 0,0 0 1 0 0,-3 1-113 0 0,-18 4 429 0 0,-1 1 1 0 0,1 1-1 0 0,1 2 1 0 0,-1 1-1 0 0,2 1 1 0 0,-1 1-1 0 0,2 2 1 0 0,-24 16-430 0 0,39-23 114 0 0,0 0 0 0 0,1 0-1 0 0,-1 1 1 0 0,2 0 0 0 0,-1 1 0 0 0,2 0 0 0 0,-1 1 0 0 0,1 0 0 0 0,1 0-1 0 0,0 1 1 0 0,0 0 0 0 0,1 0 0 0 0,1 0 0 0 0,0 1 0 0 0,1 0 0 0 0,0 0-1 0 0,1 0 1 0 0,0 0 0 0 0,1 0 0 0 0,1 1 0 0 0,0 3-114 0 0,1-11 30 0 0,1 0 1 0 0,-1 1-1 0 0,1-1 1 0 0,1 0-1 0 0,-1 0 1 0 0,1 0-1 0 0,0 0 0 0 0,0 0 1 0 0,1 0-1 0 0,0 0 1 0 0,0-1-1 0 0,0 1 1 0 0,0-1-1 0 0,1 0 1 0 0,0 0-1 0 0,0 0 1 0 0,1-1-1 0 0,-1 0 1 0 0,1 1-1 0 0,0-1 0 0 0,0-1 1 0 0,0 1-1 0 0,1-1 1 0 0,-1 0-1 0 0,1 0 1 0 0,0-1-1 0 0,0 1 1 0 0,0-1-1 0 0,0 0 1 0 0,2-1-31 0 0,190 23-391 0 0,-155-26-213 0 0,0-2 0 0 0,-1-2 0 0 0,1-2 0 0 0,-1-1 0 0 0,-1-3 0 0 0,0-1 0 0 0,-1-1 0 0 0,0-3 0 0 0,32-19 604 0 0,-39 16-1236 0 0</inkml:trace>
  <inkml:trace contextRef="#ctx0" brushRef="#br0" timeOffset="203508.838">26170 6321 1312 0 0,'-7'-6'165'0'0,"-1"1"1"0"0,0 1-1 0 0,0 0 0 0 0,0 0 0 0 0,-1 0 1 0 0,1 1-1 0 0,-1 0 0 0 0,0 1 0 0 0,0 0 0 0 0,0 1 1 0 0,0-1-1 0 0,0 2 0 0 0,0-1 0 0 0,0 1 1 0 0,-1 1-1 0 0,1-1 0 0 0,0 2 0 0 0,0-1 1 0 0,0 1-1 0 0,1 1 0 0 0,-1-1 0 0 0,0 1 1 0 0,-2 2-166 0 0,-9 3 202 0 0,1 1 1 0 0,0 0 0 0 0,1 2 0 0 0,0 0 0 0 0,0 1-1 0 0,2 1 1 0 0,-1 0 0 0 0,1 1 0 0 0,-8 12-203 0 0,14-17 108 0 0,0 2 1 0 0,1-1-1 0 0,1 1 1 0 0,0 1-1 0 0,0-1 0 0 0,1 1 1 0 0,1 1-1 0 0,0-1 0 0 0,1 1 1 0 0,0 0-1 0 0,1 0 1 0 0,0 1-1 0 0,1-1 0 0 0,-1 12-108 0 0,4-23 20 0 0,1 1-1 0 0,-1 0 0 0 0,0-1 0 0 0,1 1 1 0 0,0-1-1 0 0,0 0 0 0 0,-1 1 0 0 0,1-1 0 0 0,1 1 1 0 0,-1-1-1 0 0,0 0 0 0 0,0 0 0 0 0,1 0 1 0 0,-1 0-1 0 0,1 0 0 0 0,0 0 0 0 0,0 0 0 0 0,0 0 1 0 0,0-1-1 0 0,0 1 0 0 0,0-1 0 0 0,0 1 0 0 0,0-1 1 0 0,0 0-1 0 0,1 0 0 0 0,-1 0 0 0 0,1 0 1 0 0,-1 0-1 0 0,1-1 0 0 0,-1 1 0 0 0,1-1 0 0 0,-1 0 1 0 0,1 1-1 0 0,-1-1 0 0 0,1 0 0 0 0,-1 0 1 0 0,1-1-1 0 0,-1 1 0 0 0,1 0 0 0 0,-1-1 0 0 0,1 0-19 0 0,108-25 383 0 0,-84 11-414 0 0,0 0 1 0 0,-2-2 0 0 0,0-1 0 0 0,0-1-1 0 0,-2-1 1 0 0,-1-1 0 0 0,0 0 0 0 0,-2-2-1 0 0,0-1 1 0 0,0-3 30 0 0,39-41-84 0 0,-4 17-548 0 0,-55 51 630 0 0,19 37-64 0 0,27 125-35 0 0,-33-122 723 0 0,-4-149-483 0 0,-5 79-203 0 0,2 0-1 0 0,1 0 1 0 0,1 1 0 0 0,1 0 0 0 0,2 0 0 0 0,1 1-1 0 0,12-20 65 0 0,-21 50-30 0 0,0-1-1 0 0,-1 1 0 0 0,1 1 0 0 0,-1-1 0 0 0,1 0 1 0 0,-1 1-1 0 0,0-1 0 0 0,0 1 0 0 0,0-1 0 0 0,0 1 0 0 0,0 0 1 0 0,-1 0-1 0 0,1 0 0 0 0,-1 0 0 0 0,0 0 0 0 0,0 0 1 0 0,0 1-1 0 0,0-1 0 0 0,0 0 0 0 0,-1 0 0 0 0,0 1 0 0 0,1 2 31 0 0,44 235-168 0 0,-25-357 738 0 0,-17 96-591 0 0,0-1 0 0 0,1 1 0 0 0,1-1 0 0 0,1 1 0 0 0,1 1-1 0 0,1-1 1 0 0,1 1 0 0 0,0 1 0 0 0,8-11 21 0 0,-16 28-5 0 0,1 1 0 0 0,-1-1 0 0 0,1 1 0 0 0,-1-1 1 0 0,1 1-1 0 0,-1 0 0 0 0,1 0 0 0 0,0 0 0 0 0,-1 0 1 0 0,1 0-1 0 0,-1 0 0 0 0,1 0 0 0 0,-1 0 0 0 0,1 1 0 0 0,-1-1 1 0 0,1 1-1 0 0,-1-1 0 0 0,1 1 0 0 0,-1-1 0 0 0,1 1 1 0 0,-1 0-1 0 0,0 0 0 0 0,1 0 0 0 0,-1 0 0 0 0,0 0 0 0 0,0 0 1 0 0,0 0-1 0 0,1 0 0 0 0,-1 0 0 0 0,0 1 0 0 0,-1-1 1 0 0,1 0-1 0 0,0 1 0 0 0,0-1 0 0 0,-1 0 0 0 0,1 1 0 0 0,0-1 1 0 0,-1 1-1 0 0,1-1 0 0 0,-1 1 0 0 0,0-1 0 0 0,0 1 0 0 0,0 0 5 0 0,1 0-5 0 0,79 181-254 0 0,-78-176 239 0 0,1 0 0 0 0,0 0 0 0 0,1 0 0 0 0,0-1 0 0 0,0 0 0 0 0,0 1 0 0 0,1-1 0 0 0,0-1 0 0 0,0 1 0 0 0,0-1 0 0 0,1 0 0 0 0,-1 0 0 0 0,1-1 0 0 0,0 1 0 0 0,1-1 0 0 0,-1-1 0 0 0,1 1 0 0 0,0-1 0 0 0,0 0 0 0 0,0-1 0 0 0,0 0 0 0 0,0 0 0 0 0,1 0 0 0 0,-1-1 0 0 0,0 0 0 0 0,1 0 0 0 0,-1-1 0 0 0,1 0 0 0 0,-1 0 0 0 0,1-1 0 0 0,-1 0 0 0 0,1-1 0 0 0,-1 1 0 0 0,0-1 0 0 0,0 0 0 0 0,0-1 0 0 0,0 0 0 0 0,4-2 20 0 0,6-7-90 0 0,0 0 0 0 0,0-1 0 0 0,-1-1 0 0 0,-1-1 0 0 0,0 0 0 0 0,-1-1 0 0 0,-1 0 0 0 0,0-1 0 0 0,-2 0 1 0 0,0-1-1 0 0,0-1 0 0 0,-2 0 0 0 0,0 0 0 0 0,-2-1 0 0 0,4-11 90 0 0,-4 13 57 0 0,21-113 2697 0 0,-28 130-2738 0 0,0 0 0 0 0,0 0-1 0 0,0 1 1 0 0,0-1 0 0 0,0 0-1 0 0,-1 0 1 0 0,1 1-1 0 0,0-1 1 0 0,0 0 0 0 0,-1 1-1 0 0,1-1 1 0 0,0 0 0 0 0,-1 1-1 0 0,1-1 1 0 0,-1 0 0 0 0,1 1-1 0 0,-1-1 1 0 0,1 1-1 0 0,-1-1 1 0 0,1 1 0 0 0,-1-1-1 0 0,0 1 1 0 0,1-1 0 0 0,-1 1-1 0 0,1 0 1 0 0,-1-1-1 0 0,0 1 1 0 0,0 0 0 0 0,1-1-1 0 0,-1 1 1 0 0,0 0 0 0 0,1 0-1 0 0,-1 0 1 0 0,0 0 0 0 0,0 0-1 0 0,1 0 1 0 0,-1 0-1 0 0,0 0 1 0 0,0 0 0 0 0,1 0-1 0 0,-1 0 1 0 0,0 0 0 0 0,0 1-1 0 0,1-1 1 0 0,-1 0-1 0 0,0 0 1 0 0,1 1 0 0 0,-1-1-1 0 0,0 0 1 0 0,1 1 0 0 0,-1-1-1 0 0,0 1 1 0 0,1-1 0 0 0,-1 1-1 0 0,1-1 1 0 0,-1 1-1 0 0,1 0 1 0 0,-1-1 0 0 0,1 1-1 0 0,0-1 1 0 0,-1 1 0 0 0,1 0-16 0 0,-41 38 443 0 0,30-17-325 0 0,2 0 0 0 0,1 1 0 0 0,1 0 0 0 0,0 0 0 0 0,2 0-1 0 0,1 1 1 0 0,1 0 0 0 0,1 0 0 0 0,0 0 0 0 0,2 0 0 0 0,1 0-1 0 0,2 2-117 0 0,-3 15 192 0 0,31 191 477 0 0,16 128-209 0 0,-47-357-673 0 0,-11 3-1057 0 0,-45-225-6988 0 0,50 174 7082 0 0</inkml:trace>
  <inkml:trace contextRef="#ctx0" brushRef="#br0" timeOffset="203757.408">27117 6256 1472 0 0,'6'-13'277'0'0,"0"1"0"0"0,0-1 0 0 0,2 1 0 0 0,-1 1 0 0 0,1-1 0 0 0,1 1-1 0 0,0 1 1 0 0,1-1 0 0 0,0 2 0 0 0,0-1 0 0 0,1 1 0 0 0,0 1 0 0 0,0 0 0 0 0,1 1 0 0 0,0 0-1 0 0,1 1 1 0 0,0 0 0 0 0,0 1 0 0 0,0 0 0 0 0,0 1 0 0 0,1 0 0 0 0,-1 2 0 0 0,15-2-277 0 0,-22 4 42 0 0,1 1-1 0 0,0 0 1 0 0,-1 0 0 0 0,1 0 0 0 0,-1 1-1 0 0,1 0 1 0 0,-1 1 0 0 0,0-1 0 0 0,0 1 0 0 0,0 1-1 0 0,0-1 1 0 0,-1 1 0 0 0,1 0 0 0 0,-1 0 0 0 0,0 0-1 0 0,0 1 1 0 0,0 0 0 0 0,-1 0 0 0 0,1 0-1 0 0,-1 0 1 0 0,-1 1 0 0 0,1 0 0 0 0,-1-1 0 0 0,0 1-1 0 0,0 1 1 0 0,-1-1 0 0 0,1 0 0 0 0,-2 1 0 0 0,1-1-1 0 0,-1 1 1 0 0,1-1 0 0 0,-2 1 0 0 0,1 0 0 0 0,-1-1-1 0 0,0 1 1 0 0,-1 0 0 0 0,1 1-42 0 0,-3 0-54 0 0,-1 1 0 0 0,0-1 0 0 0,0 0 1 0 0,-1 0-1 0 0,0 0 0 0 0,0-1 0 0 0,0 1 0 0 0,-1-1 0 0 0,0-1 1 0 0,-1 1-1 0 0,0-1 0 0 0,0 0 0 0 0,0 0 0 0 0,0-1 1 0 0,-1 0-1 0 0,0-1 0 0 0,0 1 0 0 0,-1-1 0 0 0,-2 0 54 0 0,-2 1-363 0 0,1-1 0 0 0,-1-1 0 0 0,0 0-1 0 0,0 0 1 0 0,0-2 0 0 0,0 1 0 0 0,-1-2-1 0 0,1 0 1 0 0,0 0 0 0 0,0-1 0 0 0,0-1 0 0 0,0 0-1 0 0,-4-2 364 0 0,-18-7-1134 0 0</inkml:trace>
  <inkml:trace contextRef="#ctx0" brushRef="#br0" timeOffset="205243.277">27837 6196 1856 0 0,'1'0'61'0'0,"0"1"0"0"0,-1-1 1 0 0,1 0-1 0 0,-1 0 0 0 0,1 1 0 0 0,-1-1 0 0 0,1 0 0 0 0,0 0 0 0 0,-1 0 0 0 0,1 0 0 0 0,0 0 1 0 0,-1 0-1 0 0,1 0 0 0 0,-1 0 0 0 0,1 0 0 0 0,0 0 0 0 0,-1 0 0 0 0,1 0 0 0 0,0-1 1 0 0,-1 1-1 0 0,1 0 0 0 0,-1 0 0 0 0,1-1 0 0 0,-1 1 0 0 0,1 0 0 0 0,-1-1 0 0 0,1 1 0 0 0,-1 0 1 0 0,1-1-1 0 0,-1 1 0 0 0,1-1 0 0 0,-1 1 0 0 0,1-1 0 0 0,-1 1 0 0 0,0-1 0 0 0,1 1 1 0 0,-1-1-1 0 0,0 1 0 0 0,0-1 0 0 0,1 0 0 0 0,-1 1 0 0 0,0-1 0 0 0,0 1 0 0 0,0-1 0 0 0,0 0 1 0 0,0 1-1 0 0,0-1 0 0 0,0 0 0 0 0,0 1 0 0 0,0-1 0 0 0,0 1 0 0 0,0-1 0 0 0,0 0 0 0 0,0 1 1 0 0,0-1-1 0 0,-1 1 0 0 0,1-1 0 0 0,0 0 0 0 0,0 1 0 0 0,-1-1 0 0 0,1 1 0 0 0,0-1 1 0 0,-1 1-1 0 0,1-1 0 0 0,-1 1 0 0 0,1-1 0 0 0,-1 1 0 0 0,1-1 0 0 0,-1 1 0 0 0,0-1-61 0 0,-40-3 511 0 0,22 6-423 0 0,1 0 0 0 0,0 1 1 0 0,0 1-1 0 0,0 1 1 0 0,1 0-1 0 0,0 1 0 0 0,0 1 1 0 0,0 1-1 0 0,1 0 1 0 0,0 1-1 0 0,0 1 0 0 0,1 1 1 0 0,0 0-1 0 0,1 0 1 0 0,1 2-1 0 0,0 0 0 0 0,0 0 1 0 0,1 1-1 0 0,-5 9-88 0 0,17-22 22 0 0,-1 0 0 0 0,1 0 0 0 0,0 1 1 0 0,0-1-1 0 0,-1 0 0 0 0,1 0 0 0 0,0 1 0 0 0,0-1 0 0 0,0 0 0 0 0,0 1 0 0 0,0-1 1 0 0,0 0-1 0 0,1 0 0 0 0,-1 1 0 0 0,0-1 0 0 0,1 0 0 0 0,-1 0 0 0 0,1 0 0 0 0,-1 0 0 0 0,1 1 1 0 0,-1-1-1 0 0,1 0 0 0 0,0 0 0 0 0,0 0 0 0 0,0 0 0 0 0,-1 0 0 0 0,1 0 0 0 0,0-1 1 0 0,0 1-1 0 0,0 0 0 0 0,0 0 0 0 0,0-1 0 0 0,1 1 0 0 0,-1 0 0 0 0,0-1 0 0 0,0 1 1 0 0,0-1-1 0 0,0 0 0 0 0,1 1 0 0 0,-1-1 0 0 0,0 0 0 0 0,0 0 0 0 0,1 0 0 0 0,-1 0 0 0 0,0 0 1 0 0,1 0-1 0 0,-1 0 0 0 0,0 0 0 0 0,0 0 0 0 0,1-1 0 0 0,-1 1 0 0 0,0 0 0 0 0,0-1 1 0 0,0 1-1 0 0,0-1 0 0 0,2 0-22 0 0,72-11 34 0 0,-49 0-179 0 0,-2-1 0 0 0,0-2 1 0 0,0 0-1 0 0,-1-1 0 0 0,-1-1 1 0 0,-1-1-1 0 0,0-1 0 0 0,-1-1 1 0 0,-2-1-1 0 0,1-1 145 0 0,1 0-171 0 0,22-20-99 0 0,-29 105 72 0 0,-13 82 991 0 0,0-143-677 0 0,7 3 404 0 0,-7-19-504 0 0,0-1 0 0 0,1 1 1 0 0,1-1-1 0 0,1 1 0 0 0,0 0 0 0 0,1 0 0 0 0,0 0 0 0 0,1 0 1 0 0,0 1-1 0 0,5-8-16 0 0,-9 19-9 0 0,32-28-146 0 0,-33 30 188 0 0,8 2-49 0 0,125 157 91 0 0,-122-156-39 0 0,0-1 0 0 0,0 0 0 0 0,0-1-1 0 0,0 1 1 0 0,0-2 0 0 0,0 0 0 0 0,0 0 0 0 0,0-1 0 0 0,0-1-1 0 0,0 1 1 0 0,-1-2 0 0 0,1 0 0 0 0,0 0 0 0 0,-1 0-1 0 0,0-2 1 0 0,0 1 0 0 0,0-1 0 0 0,7-5-36 0 0,-6 5-26 0 0,0 0 0 0 0,0 0 0 0 0,-1-2 0 0 0,1 1 0 0 0,-1-1 0 0 0,0-1 0 0 0,-1 1 0 0 0,0-2 0 0 0,0 1 0 0 0,-1-1-1 0 0,0-1 1 0 0,-1 1 0 0 0,0-1 0 0 0,0-1 0 0 0,-1 1 0 0 0,0-1 0 0 0,-1 0 0 0 0,-1-1 0 0 0,1 1 0 0 0,1-11 26 0 0,-8 19-5 0 0,0 1 0 0 0,0-1-1 0 0,0 0 1 0 0,0 1 0 0 0,0 0 0 0 0,-1-1-1 0 0,1 1 1 0 0,-1 0 0 0 0,0 0-1 0 0,1 0 1 0 0,-1 1 0 0 0,0-1 0 0 0,0 1-1 0 0,0-1 1 0 0,0 1 0 0 0,-1 0 0 0 0,1 0-1 0 0,0 0 1 0 0,0 1 0 0 0,-1-1-1 0 0,1 1 1 0 0,0 0 0 0 0,-1 0 0 0 0,1 0-1 0 0,0 0 1 0 0,-1 1 0 0 0,1-1 0 0 0,0 1-1 0 0,0 0 1 0 0,-1 0 0 0 0,1 0-1 0 0,-2 1 6 0 0,-7 0 14 0 0,-1 2-1 0 0,0-1 0 0 0,1 2 0 0 0,0 0 0 0 0,0 0 0 0 0,0 1 0 0 0,1 0 0 0 0,0 1 0 0 0,0 1 1 0 0,0-1-1 0 0,1 2 0 0 0,0 0 0 0 0,1 0 0 0 0,0 0 0 0 0,1 1 0 0 0,0 0 0 0 0,0 1 0 0 0,1 0 0 0 0,0 0 1 0 0,1 1-1 0 0,0 0 0 0 0,1 0 0 0 0,-1 3-13 0 0,6-13 25 0 0,3 16 133 0 0,5-13-135 0 0,0 0-1 0 0,0-1 0 0 0,0 0 1 0 0,0 0-1 0 0,1-1 1 0 0,0 0-1 0 0,0-1 0 0 0,0 1 1 0 0,0-2-1 0 0,0 1 1 0 0,0-2-1 0 0,0 1 0 0 0,0-1 1 0 0,1 0-1 0 0,4-1-22 0 0,0-1-15 0 0,0-1-1 0 0,0 0 0 0 0,0-1 0 0 0,0 0 1 0 0,0-2-1 0 0,-1 1 0 0 0,0-1 0 0 0,0-1 1 0 0,-1 0-1 0 0,0-1 0 0 0,4-4 16 0 0,-7 7-5 0 0,37 20 26 0 0,90-159 102 0 0,-129 207-274 0 0,-8-60 160 0 0,0 0 0 0 0,1 0 0 0 0,-1 0 0 0 0,1 0-1 0 0,0 1 1 0 0,0-1 0 0 0,0 0 0 0 0,0 0 0 0 0,1 0 0 0 0,-1 0 0 0 0,1 0 0 0 0,0 0 0 0 0,0 0 0 0 0,0 0 0 0 0,0 0-1 0 0,0-1 1 0 0,1 1 0 0 0,-1 0 0 0 0,1-1 0 0 0,0 1 0 0 0,-1-1 0 0 0,1 1 0 0 0,1-1 0 0 0,-1 0 0 0 0,0 0 0 0 0,0 0 0 0 0,1 0-1 0 0,-1 0 1 0 0,1 0 0 0 0,0-1 0 0 0,-1 0 0 0 0,1 1 0 0 0,0-1 0 0 0,0 0 0 0 0,0 0 0 0 0,0 0 0 0 0,0-1 0 0 0,0 1-1 0 0,0-1 1 0 0,0 1 0 0 0,3-1-9 0 0,7-1-1 0 0,0 0-1 0 0,0 0 1 0 0,0-1 0 0 0,-1-1-1 0 0,1 0 1 0 0,-1-1 0 0 0,1 0-1 0 0,-1-1 1 0 0,0 0-1 0 0,-1-1 1 0 0,1-1 0 0 0,-1 0-1 0 0,0 0 1 0 0,-1-1-1 0 0,0 0 1 0 0,0-1 0 0 0,-1 0-1 0 0,0 0 1 0 0,-1-1-1 0 0,1-1 1 0 0,-2 1 0 0 0,0-1-1 0 0,1-2 2 0 0,7-26 78 0 0,-1 1-1 0 0,-3-2 0 0 0,0 0 1 0 0,-3 0-1 0 0,-2 0 0 0 0,-1-1 1 0 0,-2 0-1 0 0,-2 0 0 0 0,-2-16-77 0 0,1 52 47 0 0,0 0-1 0 0,0 0 0 0 0,-1 0 1 0 0,0 0-1 0 0,1 0 1 0 0,-2 1-1 0 0,1-1 0 0 0,-1 0 1 0 0,1 0-1 0 0,-1 1 1 0 0,0-1-1 0 0,-1 1 0 0 0,1 0 1 0 0,-1 0-1 0 0,0 0 0 0 0,0 0 1 0 0,0 0-1 0 0,-1 0 1 0 0,1 1-1 0 0,-1 0 0 0 0,-1-1-46 0 0,1 5 20 0 0,-1 0-1 0 0,1 0 1 0 0,0 0-1 0 0,-1 1 0 0 0,1 0 1 0 0,0 0-1 0 0,0 0 0 0 0,0 0 1 0 0,0 1-1 0 0,1 0 1 0 0,-1 0-1 0 0,1 0 0 0 0,-1 0 1 0 0,1 0-1 0 0,0 0 1 0 0,0 1-1 0 0,1 0 0 0 0,-1-1 1 0 0,1 1-1 0 0,0 0 0 0 0,0 0 1 0 0,0 1-1 0 0,0-1 1 0 0,1 0-1 0 0,-1 0 0 0 0,1 2-19 0 0,0-4 11 0 0,-5 19-69 0 0,1 1 0 0 0,1-1 0 0 0,1 1 1 0 0,1 1-1 0 0,1-1 0 0 0,0 0 0 0 0,2 0 0 0 0,1 0 0 0 0,0 0 0 0 0,2 0 0 0 0,0 0 0 0 0,2 0 0 0 0,0-1 1 0 0,2 0-1 0 0,0 0 0 0 0,1-1 0 0 0,1 0 0 0 0,1-1 0 0 0,5 7 58 0 0,-1 5-599 0 0,-14-30 467 0 0,-1-1 0 0 0,1 1 0 0 0,0 0 0 0 0,0 0 0 0 0,-1 0 0 0 0,1 0 0 0 0,0 0 0 0 0,-1 0 0 0 0,1-1 0 0 0,-1 1 1 0 0,1 0-1 0 0,-1 0 0 0 0,0 1 0 0 0,1-1 0 0 0,-1 0 0 0 0,0 0 0 0 0,0 0 0 0 0,0 0 0 0 0,0 0 0 0 0,0 0 0 0 0,0 0 0 0 0,0 0 1 0 0,0 0-1 0 0,0 0 0 0 0,0 0 0 0 0,-1 1 0 0 0,1-1 0 0 0,0 0 0 0 0,-1 0 0 0 0,1 0 0 0 0,-1 0 0 0 0,1 0 0 0 0,-1-1 1 0 0,1 1-1 0 0,-1 0 0 0 0,0 0 0 0 0,1 0 0 0 0,-1 0 0 0 0,0-1 0 0 0,0 1 0 0 0,0 0 0 0 0,0-1 0 0 0,0 1 0 0 0,1 0 0 0 0,-1-1 1 0 0,0 1-1 0 0,0-1 0 0 0,0 0 0 0 0,0 1 0 0 0,-1-1 0 0 0,1 0 0 0 0,0 0 0 0 0,0 1 0 0 0,0-1 0 0 0,-1 0 132 0 0,-7-1-1104 0 0</inkml:trace>
  <inkml:trace contextRef="#ctx0" brushRef="#br0" timeOffset="205491.274">28836 5919 3556 0 0,'-5'-3'1052'0'0,"5"1"-151"0"0,0 1-81 0 0,3-2-100 0 0,2 1-64 0 0,5 2-100 0 0,17-1-56 0 0,3-2-168 0 0,-14 3-68 0 0,10 0-204 0 0,6 0-228 0 0,2 0 20 0 0,4 0-468 0 0,0 0-396 0 0,-1 0-436 0 0,-2 0 171 0 0,4 0 69 0 0,-2 0 52 0 0</inkml:trace>
  <inkml:trace contextRef="#ctx0" brushRef="#br0" timeOffset="208275.377">3042 9348 1984 0 0,'0'-3'55'0'0,"0"1"0"0"0,-1-1 0 0 0,1 0-1 0 0,-1 1 1 0 0,1-1 0 0 0,-1 1 0 0 0,0-1 0 0 0,0 1-1 0 0,0-1 1 0 0,0 1 0 0 0,-1 0 0 0 0,1 0 0 0 0,0-1 0 0 0,-1 1-1 0 0,0 0 1 0 0,1 0 0 0 0,-1 0 0 0 0,0 1 0 0 0,0-1-1 0 0,0 0 1 0 0,0 1 0 0 0,-1-1 0 0 0,1 1 0 0 0,0 0 0 0 0,-1 0-1 0 0,1 0 1 0 0,-1 0 0 0 0,1 0 0 0 0,-1 0 0 0 0,1 0-1 0 0,-1 1 1 0 0,1 0 0 0 0,-1-1 0 0 0,0 1 0 0 0,1 0-1 0 0,-3 0-54 0 0,-90 10 422 0 0,63-3-271 0 0,-1 2 0 0 0,1 2 0 0 0,1 1-1 0 0,0 1 1 0 0,0 1 0 0 0,1 2 0 0 0,1 1 0 0 0,1 2 0 0 0,1 0-1 0 0,0 2 1 0 0,2 1 0 0 0,0 1 0 0 0,2 1 0 0 0,0 1-1 0 0,2 1 1 0 0,0 1 0 0 0,2 1 0 0 0,-8 17-151 0 0,26-44 15 0 0,0 0 1 0 0,1 0-1 0 0,-1 0 1 0 0,0 0-1 0 0,1 0 0 0 0,-1 0 1 0 0,1 0-1 0 0,-1 0 1 0 0,1 0-1 0 0,-1 0 0 0 0,1 0 1 0 0,0 0-1 0 0,-1 0 1 0 0,1 0-1 0 0,0 1 0 0 0,0-1 1 0 0,0 0-1 0 0,0 0 1 0 0,0 0-1 0 0,0 0 0 0 0,0 1 1 0 0,0-1-1 0 0,0 0 1 0 0,1 0-1 0 0,-1 0 0 0 0,1 0 1 0 0,-1 0-1 0 0,0 0 1 0 0,1 0-1 0 0,0 0 1 0 0,-1 0-1 0 0,1 0 0 0 0,0 0 1 0 0,-1 0-1 0 0,1 0 1 0 0,0 0-1 0 0,0 0 0 0 0,0-1 1 0 0,0 1-1 0 0,-1 0 1 0 0,1-1-1 0 0,0 1 0 0 0,0-1 1 0 0,1 1-1 0 0,-1-1 1 0 0,0 1-1 0 0,0-1 0 0 0,0 0 1 0 0,0 1-1 0 0,0-1 1 0 0,0 0-1 0 0,0 0 0 0 0,1 0 1 0 0,-1 0-1 0 0,0 0 1 0 0,0 0-1 0 0,0 0 0 0 0,0 0 1 0 0,1 0-1 0 0,-1-1 1 0 0,0 1-1 0 0,0 0 0 0 0,1-1-15 0 0,70-19 231 0 0,-44 9-274 0 0,-1-1-1 0 0,-1-2 1 0 0,0 0 0 0 0,-1-2 0 0 0,0-1 0 0 0,-1 0 0 0 0,-1-2 0 0 0,-1-1 0 0 0,-1-1-1 0 0,-1 0 1 0 0,0-2 0 0 0,-2 0 0 0 0,-1-1 0 0 0,0-1 0 0 0,-2-1 0 0 0,-1 0-1 0 0,-1-1 1 0 0,-2 0 0 0 0,0-1 0 0 0,5-23 43 0 0,9-142 267 0 0,-25 190-243 0 0,0 0 1 0 0,0 0-1 0 0,0 0 0 0 0,-1 0 1 0 0,1 0-1 0 0,-1 0 1 0 0,0 0-1 0 0,0 0 1 0 0,0 0-1 0 0,0 0 0 0 0,-1 1 1 0 0,1-1-1 0 0,-1 0 1 0 0,1 1-1 0 0,-1-1 1 0 0,0 1-1 0 0,0 0 0 0 0,0-1 1 0 0,-1 1-1 0 0,1 0 1 0 0,0 0-1 0 0,-1 1 1 0 0,1-1-1 0 0,-1 0 0 0 0,1 1 1 0 0,-1 0-1 0 0,0-1 1 0 0,0 1-1 0 0,0 0 1 0 0,0 1-1 0 0,0-1 0 0 0,0 0 1 0 0,0 1-1 0 0,0 0 1 0 0,0-1-1 0 0,0 1 1 0 0,0 0-1 0 0,0 1 0 0 0,0-1-24 0 0,-4 6 11 0 0,1 1-1 0 0,0 0 0 0 0,0 0 0 0 0,1 0 0 0 0,0 1 0 0 0,0-1 1 0 0,0 1-1 0 0,1 0 0 0 0,1 1 0 0 0,-1-1 0 0 0,1 1 0 0 0,1 0 0 0 0,-1 0 1 0 0,1-1-1 0 0,1 2 0 0 0,0-1 0 0 0,0 0 0 0 0,1 0 0 0 0,0 0 0 0 0,1 3-10 0 0,30 187 149 0 0,64 58-5890 0 0,-93-247 4583 0 0</inkml:trace>
  <inkml:trace contextRef="#ctx0" brushRef="#br0" timeOffset="208666.952">3019 9480 2280 0 0,'155'-59'3861'0'0,"-147"55"-3795"0"0,0-1 0 0 0,0 1-1 0 0,0-1 1 0 0,-1-1 0 0 0,0 0 0 0 0,0 0 0 0 0,0 0 0 0 0,0-1 0 0 0,-1 1 0 0 0,-1-2 0 0 0,1 1 0 0 0,-1-1 0 0 0,0 1 0 0 0,0-2 0 0 0,-1 1 0 0 0,-1 0 0 0 0,1-1 0 0 0,-1 1 0 0 0,0-1 0 0 0,-1 0 0 0 0,0 0 0 0 0,-1 0 0 0 0,0-1-66 0 0,-1 8 3 0 0,0 0 0 0 0,0 0 0 0 0,0 0 0 0 0,0 1 0 0 0,0-1 0 0 0,-1 0 0 0 0,1 0 0 0 0,-1 1 0 0 0,1-1 0 0 0,-1 0 0 0 0,0 1 0 0 0,0-1 0 0 0,1 0 0 0 0,-1 1 0 0 0,0-1 0 0 0,-1 1 0 0 0,1-1 0 0 0,0 1 0 0 0,0 0 0 0 0,0 0 0 0 0,-1-1 0 0 0,1 1 0 0 0,-1 0 0 0 0,1 0 0 0 0,-1 0 0 0 0,1 0 0 0 0,-1 1 0 0 0,0-1 0 0 0,1 0 0 0 0,-1 1 0 0 0,0-1 0 0 0,0 1 0 0 0,0-1 0 0 0,1 1 0 0 0,-1 0 1 0 0,0 0-1 0 0,0 0 0 0 0,0 0 0 0 0,1 0 0 0 0,-1 0 0 0 0,0 1 0 0 0,0-1 0 0 0,-1 1-3 0 0,-76 24 131 0 0,68-21-108 0 0,1 1 0 0 0,-1 0 0 0 0,1 1 0 0 0,0 0 0 0 0,0 1 0 0 0,1 0 0 0 0,0 1 0 0 0,0-1 0 0 0,1 2 0 0 0,0-1 0 0 0,0 1 0 0 0,1 0 0 0 0,0 1 0 0 0,1 0 0 0 0,0 0 0 0 0,1 0-1 0 0,0 1 1 0 0,0 0 0 0 0,1 0 0 0 0,0 0 0 0 0,1 0 0 0 0,1 1 0 0 0,0-1 0 0 0,0 1 0 0 0,1-1 0 0 0,0 1 0 0 0,1 0 0 0 0,1-1 0 0 0,0 1 0 0 0,0 0 0 0 0,1-1 0 0 0,0 1 0 0 0,1-1 0 0 0,1 0 0 0 0,0 0-1 0 0,1 3-22 0 0,-1-9-30 0 0,0 1-1 0 0,0-1 0 0 0,0 0 0 0 0,1-1 0 0 0,-1 1 0 0 0,1-1 0 0 0,0 0 0 0 0,1 0 0 0 0,-1-1 1 0 0,1 1-1 0 0,-1-1 0 0 0,1 0 0 0 0,0-1 0 0 0,0 0 0 0 0,0 1 0 0 0,1-2 0 0 0,-1 1 0 0 0,0-1 1 0 0,1 0-1 0 0,-1 0 0 0 0,1-1 0 0 0,1 0 31 0 0,4 0-431 0 0,1-1 0 0 0,-1-1 0 0 0,0 0 1 0 0,0 0-1 0 0,0-1 0 0 0,-1-1 0 0 0,1 0 0 0 0,-1 0 1 0 0,1-1-1 0 0,-1-1 0 0 0,4-3 431 0 0,16-10-1211 0 0</inkml:trace>
  <inkml:trace contextRef="#ctx0" brushRef="#br0" timeOffset="208928.965">3583 8878 2920 0 0,'-4'-1'130'0'0,"0"0"0"0"0,0 1-1 0 0,0-1 1 0 0,0 1 0 0 0,0-1 0 0 0,0 1-1 0 0,0 0 1 0 0,0 1 0 0 0,0-1 0 0 0,0 1-1 0 0,0-1 1 0 0,0 1 0 0 0,0 1 0 0 0,1-1-1 0 0,-1 0 1 0 0,0 1 0 0 0,1 0 0 0 0,-1 0-1 0 0,1 0 1 0 0,-1 0 0 0 0,1 0 0 0 0,0 1-1 0 0,0 0 1 0 0,0-1 0 0 0,0 1 0 0 0,1 0-1 0 0,-1 0 1 0 0,1 1 0 0 0,0-1 0 0 0,0 0-1 0 0,0 1 1 0 0,0 0 0 0 0,0-1-1 0 0,1 1 1 0 0,0 0 0 0 0,0 0 0 0 0,-1 1-130 0 0,-21 197 1653 0 0,55-53-925 0 0,113 278 554 0 0,-144-423-1393 0 0,1 0 1 0 0,0 0-1 0 0,-1 0 1 0 0,0 0-1 0 0,0 1 1 0 0,-1-1-1 0 0,1 0 1 0 0,-1 0-1 0 0,0 1 1 0 0,0-1-1 0 0,0 0 1 0 0,0 1-1 0 0,-1-1 1 0 0,0 0-1 0 0,0 0 1 0 0,0 0-1 0 0,0 0 1 0 0,0 0-1 0 0,-1 0 1 0 0,0 0-1 0 0,0 0 1 0 0,0 0-1 0 0,-1-1 1 0 0,1 1-1 0 0,-1-1 1 0 0,1 0-1 0 0,-1 1 1 0 0,0-1-1 0 0,-1-1 1 0 0,1 1-1 0 0,0 0 1 0 0,-1-1-1 0 0,1 0 1 0 0,-1 1-1 0 0,0-1 1 0 0,0-1-1 0 0,0 1 1 0 0,0-1-1 0 0,0 1 1 0 0,-3-1 110 0 0,-101-11-3655 0 0,69-2 2606 0 0</inkml:trace>
  <inkml:trace contextRef="#ctx0" brushRef="#br0" timeOffset="209393.142">3328 9367 2600 0 0,'0'0'738'0'0,"0"0"-98"0"0,0 0-66 0 0,0 0-28 0 0,0 0-66 0 0,0 0-62 0 0,0 0-31 0 0,0 0-16 0 0,0 0-51 0 0,0 0-79 0 0,30-1 487 0 0,-14-1-623 0 0,202-36-4783 0 0,-186 30 3336 0 0</inkml:trace>
  <inkml:trace contextRef="#ctx0" brushRef="#br0" timeOffset="209858.108">3752 9334 1160 0 0,'65'-11'3407'0'0,"79"-65"-2086"0"0,-136 72-1250 0 0,0-1 1 0 0,1-1 0 0 0,-2 1-1 0 0,1-1 1 0 0,-1-1-1 0 0,0 1 1 0 0,0-1-1 0 0,-1-1 1 0 0,1 1 0 0 0,-2-1-1 0 0,1 0 1 0 0,-1 0-1 0 0,-1-1 1 0 0,1 0 0 0 0,-1 1-1 0 0,-1-2 1 0 0,2-5-72 0 0,-5 13 42 0 0,-22-17 217 0 0,5 18-209 0 0,0 0 1 0 0,0 1-1 0 0,0 1 0 0 0,0 1 1 0 0,0 0-1 0 0,0 1 0 0 0,0 1 1 0 0,1 0-1 0 0,0 1 0 0 0,0 1 1 0 0,0 1-1 0 0,0 0 0 0 0,1 1 1 0 0,1 1-1 0 0,-1 0 0 0 0,1 1 0 0 0,1 1 1 0 0,0 0-1 0 0,0 0 0 0 0,1 1 1 0 0,-9 14-51 0 0,17-23 8 0 0,1 0 0 0 0,0 1 0 0 0,1 0 0 0 0,-1-1 1 0 0,1 1-1 0 0,0 0 0 0 0,0 0 0 0 0,0 1 0 0 0,0-1 1 0 0,0 0-1 0 0,1 1 0 0 0,0-1 0 0 0,0 1 0 0 0,0-1 0 0 0,1 1 1 0 0,0-1-1 0 0,-1 1 0 0 0,2-1 0 0 0,-1 1 0 0 0,0-1 0 0 0,1 1 1 0 0,0-1-1 0 0,0 1 0 0 0,0-1 0 0 0,1 1 0 0 0,-1-1 1 0 0,1 0-1 0 0,0 0 0 0 0,0 0 0 0 0,1 0 0 0 0,-1 0 0 0 0,1 0 1 0 0,0-1-1 0 0,0 1 0 0 0,0-1 0 0 0,0 0 0 0 0,1 0 0 0 0,-1 0 1 0 0,1 0-1 0 0,0-1 0 0 0,0 1 0 0 0,0-1-8 0 0,10 7-316 0 0,0 0 0 0 0,1-2 0 0 0,0 1 0 0 0,1-2 0 0 0,-1 0 0 0 0,1-1 0 0 0,0-1 0 0 0,0 0 0 0 0,1-1-1 0 0,-1-1 1 0 0,1 0 0 0 0,-1-2 0 0 0,1 1 0 0 0,0-2 0 0 0,-1 0 0 0 0,11-3 316 0 0,32-7-1105 0 0</inkml:trace>
  <inkml:trace contextRef="#ctx0" brushRef="#br0" timeOffset="210122.089">4474 9148 1664 0 0,'-21'2'297'0'0,"0"0"-1"0"0,0 1 1 0 0,0 1-1 0 0,0 0 1 0 0,0 2-1 0 0,1 1 1 0 0,0 0-1 0 0,1 1 1 0 0,0 2-1 0 0,0 0 1 0 0,1 0-1 0 0,0 2 1 0 0,0 0 0 0 0,2 1-1 0 0,0 1 1 0 0,0 1-1 0 0,1 0 1 0 0,1 1-1 0 0,0 0 1 0 0,2 1-297 0 0,9-13 19 0 0,0 0 1 0 0,0 1-1 0 0,0-1 1 0 0,1 0 0 0 0,-1 1-1 0 0,1-1 1 0 0,1 1-1 0 0,-1 0 1 0 0,0 0-1 0 0,1 0 1 0 0,0 0-1 0 0,1 0 1 0 0,-1 0 0 0 0,1 0-1 0 0,0 0 1 0 0,0 0-1 0 0,0 0 1 0 0,1 0-1 0 0,-1 0 1 0 0,1 0-1 0 0,1 0 1 0 0,-1 0 0 0 0,1 0-1 0 0,-1-1 1 0 0,1 1-1 0 0,1 0 1 0 0,-1-1-1 0 0,1 0 1 0 0,0 1 0 0 0,0-1-1 0 0,0 0 1 0 0,0-1-1 0 0,1 1 1 0 0,-1 0-1 0 0,1-1 1 0 0,0 0-1 0 0,0 0 1 0 0,0 0 0 0 0,1 0-1 0 0,-1-1 1 0 0,1 0-1 0 0,-1 0 1 0 0,1 0-1 0 0,0 0 1 0 0,0-1 0 0 0,0 0-1 0 0,2 1-19 0 0,10 0-377 0 0,0-1 0 0 0,0-1 0 0 0,0-1 0 0 0,0 0 0 0 0,0-1 0 0 0,0 0 1 0 0,0-2-1 0 0,-1 0 0 0 0,1-1 0 0 0,-1 0 0 0 0,0-2 0 0 0,-1 0 0 0 0,1 0 0 0 0,11-9 377 0 0,10-5-1185 0 0</inkml:trace>
  <inkml:trace contextRef="#ctx0" brushRef="#br0" timeOffset="210509.167">4610 8844 1588 0 0,'-5'0'830'0'0,"-8"19"2017"0"0,101 312-962 0 0,-43-190-1265 0 0,-21-12-651 0 0,-46-129-1332 0 0,4-44-2154 0 0,12 26 2270 0 0</inkml:trace>
  <inkml:trace contextRef="#ctx0" brushRef="#br0" timeOffset="210961.894">4487 9243 848 0 0,'47'-15'3687'0'0,"95"-29"-214"0"0,88-15-4707 0 0,-120 32 1406 0 0,-110 26-39 0 0,0 1 30 0 0,0 0-23 0 0,12 39 319 0 0,18 113-1221 0 0,-30-145-20 0 0,0-7-2031 0 0,0 0 2809 0 0,0 0-1204 0 0</inkml:trace>
  <inkml:trace contextRef="#ctx0" brushRef="#br0" timeOffset="211210.291">4933 8895 2644 0 0,'0'-5'872'0'0,"0"2"-280"0"0,0 0-348 0 0,0 0-32 0 0,2 0-468 0 0,-2 3-216 0 0,0-3-408 0 0,1 2-156 0 0</inkml:trace>
  <inkml:trace contextRef="#ctx0" brushRef="#br0" timeOffset="211768.872">5016 8893 1576 0 0,'46'143'4998'0'0,"-17"-39"-4148"0"0,-15-63-435 0 0,56 103 846 0 0,-20-164-959 0 0,-41 13-312 0 0,109-153-1457 0 0,-78 100 517 0 0,-40 60 914 0 0,0 0-12 0 0,22 54 236 0 0,-20-50-154 0 0,0 0 1 0 0,0-1 0 0 0,1 1-1 0 0,0-1 1 0 0,-1 1 0 0 0,1-1-1 0 0,1 0 1 0 0,-1 0 0 0 0,0-1 0 0 0,1 1-1 0 0,-1-1 1 0 0,1 0 0 0 0,0 1-1 0 0,0-2 1 0 0,0 1 0 0 0,0 0-1 0 0,0-1 1 0 0,0 0 0 0 0,0 0-1 0 0,1 0 1 0 0,-1 0 0 0 0,0-1 0 0 0,1 1-1 0 0,-1-1 1 0 0,0 0 0 0 0,1-1-1 0 0,-1 1 1 0 0,0-1 0 0 0,1 0-1 0 0,-1 0 1 0 0,0 0 0 0 0,3-2-35 0 0,12 0-52 0 0,-1-2 1 0 0,0-1 0 0 0,0 0 0 0 0,0-1-1 0 0,-1-1 1 0 0,0-1 0 0 0,0 0 0 0 0,-1-1-1 0 0,-1-1 1 0 0,1 0 0 0 0,-2-1 0 0 0,0-1-1 0 0,0 0 1 0 0,-1-1 0 0 0,-1-1 0 0 0,0 0-1 0 0,-1 0 1 0 0,6-12 51 0 0,-16 26-7 0 0,-1-1 1 0 0,1 0-1 0 0,0 0 1 0 0,0 1-1 0 0,-1-1 0 0 0,1 0 1 0 0,-1 0-1 0 0,0 0 0 0 0,1 0 1 0 0,-1 0-1 0 0,0 0 1 0 0,0 0-1 0 0,0 1 0 0 0,0-1 1 0 0,-1 0-1 0 0,1 0 1 0 0,0 0-1 0 0,-1 0 0 0 0,0 0 1 0 0,1 1-1 0 0,-1-1 0 0 0,0 0 1 0 0,0 0-1 0 0,0 1 1 0 0,0-1-1 0 0,0 1 0 0 0,0-1 1 0 0,0 1-1 0 0,0-1 1 0 0,-1 1-1 0 0,1 0 0 0 0,-1-1 1 0 0,1 1-1 0 0,-1 0 0 0 0,1 0 1 0 0,-1 0-1 0 0,0 0 1 0 0,0 1-1 0 0,1-1 0 0 0,-1 0 1 0 0,0 1-1 0 0,0-1 0 0 0,0 1 1 0 0,0-1-1 0 0,1 1 1 0 0,-1 0-1 0 0,0 0 0 0 0,0 0 1 0 0,0 0-1 0 0,0 0 1 0 0,0 0-1 0 0,0 1 0 0 0,0-1 1 0 0,1 1-1 0 0,-2-1 7 0 0,-107 30 937 0 0,103-28-884 0 0,0 0 0 0 0,0 0-1 0 0,0 0 1 0 0,1 0 0 0 0,-1 1-1 0 0,1 0 1 0 0,0 1 0 0 0,-1 0-1 0 0,2 0 1 0 0,-1 0 0 0 0,0 0-1 0 0,1 1 1 0 0,0 0 0 0 0,0 0-1 0 0,0 0 1 0 0,1 1 0 0 0,-1 0-1 0 0,1 0 1 0 0,1 0-1 0 0,-1 0 1 0 0,1 0 0 0 0,0 1-1 0 0,1 0 1 0 0,-1-1 0 0 0,1 1-1 0 0,1 0 1 0 0,-1 0 0 0 0,1 0-1 0 0,0 0 1 0 0,1 0 0 0 0,0 1-1 0 0,0-1 1 0 0,1 0 0 0 0,-1 0-1 0 0,1 0 1 0 0,1 0 0 0 0,-1 0-1 0 0,1 0 1 0 0,1-1 0 0 0,-1 1-1 0 0,1 0 1 0 0,3 4-53 0 0,4-1-35 0 0,0-1 0 0 0,0 0 0 0 0,1 0 1 0 0,0-1-1 0 0,1-1 0 0 0,0 1 0 0 0,0-2 0 0 0,0 0 1 0 0,1-1-1 0 0,0 0 0 0 0,0 0 0 0 0,0-2 0 0 0,1 1 1 0 0,5-1 34 0 0,197 18-5826 0 0,-211-21 5594 0 0,36 0-1170 0 0</inkml:trace>
  <inkml:trace contextRef="#ctx0" brushRef="#br0" timeOffset="206639.868">1128 9271 1616 0 0,'0'0'666'0'0,"0"0"-68"0"0,0 0-64 0 0,0 0-72 0 0,22-2 714 0 0,-18 1-1210 0 0,-4 0 70 0 0,1 0 0 0 0,0 0 1 0 0,0 1-1 0 0,0-1 0 0 0,0 1 0 0 0,0-1 1 0 0,0 1-1 0 0,-1-1 0 0 0,1 1 0 0 0,0-1 1 0 0,1 1-1 0 0,-1 0 0 0 0,0 0 0 0 0,0 0 0 0 0,0-1 1 0 0,0 1-1 0 0,0 0 0 0 0,0 0 0 0 0,0 0 1 0 0,0 0-1 0 0,0 1 0 0 0,0-1 0 0 0,0 0 1 0 0,0 0-1 0 0,0 1 0 0 0,0-1 0 0 0,0 1 1 0 0,0-1-1 0 0,0 1 0 0 0,0-1 0 0 0,0 1 1 0 0,0-1-1 0 0,0 1 0 0 0,-1 0 0 0 0,1-1 0 0 0,0 1 1 0 0,0 0-1 0 0,-1 0 0 0 0,1 0 0 0 0,-1-1 1 0 0,1 1-1 0 0,0 0 0 0 0,-1 0 0 0 0,0 0 1 0 0,1 1-37 0 0,58 199 1454 0 0,-48-143-1278 0 0,-1-7-65 0 0,42 119 187 0 0,-46-174-4478 0 0,-6-25 2942 0 0,0 27 883 0 0,-1-15-860 0 0</inkml:trace>
  <inkml:trace contextRef="#ctx0" brushRef="#br0" timeOffset="206968.991">1138 9055 1492 0 0,'-45'42'6404'0'0,"45"-42"-6000"0"0,0 0-9 0 0,-8-4 3207 0 0,0 2-6273 0 0,31 76-3637 0 0,-17-50 4998 0 0</inkml:trace>
  <inkml:trace contextRef="#ctx0" brushRef="#br0" timeOffset="207449.04">1445 9786 2028 0 0,'6'0'3352'0'0,"21"-171"-1685"0"0,-9-253-885 0 0,-16 424-783 0 0,-1 0 0 0 0,0-1 0 0 0,1 1 0 0 0,-1 0 0 0 0,0 0 0 0 0,1 0 0 0 0,-1 0 0 0 0,0 0 0 0 0,1 0 0 0 0,-1 0 0 0 0,1 0 0 0 0,-1 1 0 0 0,0-1 0 0 0,1 0 0 0 0,-1 1 0 0 0,0-1 0 0 0,0 1 0 0 0,1-1 0 0 0,-1 1 0 0 0,0 0 0 0 0,0 0 0 0 0,0-1 0 0 0,0 1 0 0 0,0 0 0 0 0,0 0 0 0 0,0 0 0 0 0,0 0 0 0 0,0 0 0 0 0,0 0 0 0 0,-1 0 0 0 0,1 1 0 0 0,0-1 0 0 0,-1 0 0 0 0,1 0 0 0 0,-1 1 0 0 0,1-1 0 0 0,-1 0 0 0 0,0 1 0 0 0,1-1 0 0 0,-1 0 0 0 0,0 1 0 0 0,0-1 0 0 0,0 0 0 0 0,0 2 1 0 0,14 16 62 0 0,239 161 1275 0 0,-251-178-1348 0 0,0 1 1 0 0,0-1 0 0 0,0 1 0 0 0,0 0 0 0 0,0-1 0 0 0,0 1 0 0 0,-1 0 0 0 0,0 0-1 0 0,1 0 1 0 0,-1 0 0 0 0,0 0 0 0 0,-1 0 0 0 0,1 1 0 0 0,0-1 0 0 0,-1 0 0 0 0,0 0 0 0 0,0 1-1 0 0,0-1 1 0 0,0 0 0 0 0,0 0 0 0 0,-1 1 0 0 0,1-1 0 0 0,-1 0 0 0 0,0 0 0 0 0,0 0 0 0 0,0 0-1 0 0,0 0 1 0 0,-1 0 0 0 0,1 0 0 0 0,-1 0 0 0 0,0 0 0 0 0,0-1 0 0 0,0 1 0 0 0,0-1-1 0 0,0 1 1 0 0,0-1 0 0 0,-1 0 0 0 0,1 0 0 0 0,-1 0 0 0 0,0 0 0 0 0,0 0 10 0 0,-125 55-4330 0 0,92-53 3157 0 0,12-3 71 0 0</inkml:trace>
  <inkml:trace contextRef="#ctx0" brushRef="#br0" timeOffset="217960.491">6316 9217 948 0 0,'5'-20'2922'0'0,"24"-9"-2184"0"0,-9-5 2635 0 0,-18 24-2475 0 0,-16 22-4224 0 0,12-4 761 0 0,2-5 1345 0 0</inkml:trace>
  <inkml:trace contextRef="#ctx0" brushRef="#br0" timeOffset="218534.656">6521 9387 1008 0 0,'5'2'182'0'0,"0"0"0"0"0,1 0 0 0 0,-1-1 1 0 0,1 1-1 0 0,-1-1 0 0 0,1 0 0 0 0,0-1 0 0 0,-1 0 0 0 0,1 1 0 0 0,0-2 0 0 0,-1 1 1 0 0,1-1-1 0 0,0 0 0 0 0,-1 0 0 0 0,1 0 0 0 0,-1-1 0 0 0,0 0 0 0 0,1 0 0 0 0,-1 0 0 0 0,0-1 1 0 0,0 0-1 0 0,3-2-182 0 0,-3 3 100 0 0,44-25 102 0 0,0-3 0 0 0,-2-1-1 0 0,-1-3 1 0 0,-2-2 0 0 0,-2-1-1 0 0,-1-2 1 0 0,-1-2 0 0 0,-3-2 0 0 0,-2-1-1 0 0,-1-2 1 0 0,20-37-202 0 0,114-199 576 0 0,-168 282-575 0 0,0-1 0 0 0,0 0-1 0 0,-1 1 1 0 0,1-1 0 0 0,0 0 0 0 0,1 1 0 0 0,-1-1-1 0 0,0 0 1 0 0,0 0 0 0 0,0 1 0 0 0,0-1-1 0 0,0 0 1 0 0,1 1 0 0 0,-1-1 0 0 0,0 1 0 0 0,1-1-1 0 0,-1 0 1 0 0,0 1 0 0 0,1-1 0 0 0,-1 1-1 0 0,1-1 1 0 0,-1 1 0 0 0,1-1 0 0 0,-1 1 0 0 0,1-1-1 0 0,-1 1 1 0 0,1 0 0 0 0,0-1 0 0 0,-1 1-1 0 0,1 0 1 0 0,-1-1 0 0 0,1 1 0 0 0,0 0 0 0 0,-1 0-1 0 0,1-1 1 0 0,0 1 0 0 0,0 0 0 0 0,-1 0-1 0 0,1 0 1 0 0,0 0 0 0 0,-1 0 0 0 0,1 0 0 0 0,0 0-1 0 0,-1 0 1 0 0,1 1 0 0 0,0-1 0 0 0,-1 0-1 0 0,1 0 1 0 0,0 0 0 0 0,-1 1 0 0 0,1-1 0 0 0,0 0-1 0 0,-1 1 1 0 0,1-1 0 0 0,-1 1 0 0 0,1-1-1 0 0,-1 0 1 0 0,1 1 0 0 0,-1-1 0 0 0,1 1 0 0 0,-1-1-1 0 0,1 1 1 0 0,-1 0 0 0 0,0-1 0 0 0,1 1-1 0 0,-1-1 1 0 0,0 1 0 0 0,1 0 0 0 0,-1-1 0 0 0,0 2-1 0 0,9 60 30 0 0,-8-40-20 0 0,8 40-23 0 0,3 0-1 0 0,2 0 1 0 0,2-1-1 0 0,4-1 0 0 0,26 57 14 0 0,8 14-992 0 0,-41-36-2591 0 0,-13-75 2417 0 0</inkml:trace>
  <inkml:trace contextRef="#ctx0" brushRef="#br0" timeOffset="218782.66">7089 9265 1956 0 0,'-5'-27'3418'0'0,"47"23"-2896"0"0,-23 3-553 0 0,192-43-3384 0 0,-178 29 2233 0 0</inkml:trace>
  <inkml:trace contextRef="#ctx0" brushRef="#br0" timeOffset="219266.861">7641 8694 1324 0 0,'1'42'5330'0'0,"11"129"-4831"0"0,59 116-328 0 0,-45-188 1172 0 0,-10-141-471 0 0,-9 25-822 0 0,1 0 1 0 0,1 0-1 0 0,1 1 0 0 0,0 0 1 0 0,1 1-1 0 0,1 0 0 0 0,0 1 1 0 0,1 0-1 0 0,0 1 0 0 0,11-8-50 0 0,94-19-9 0 0,-114 41 5 0 0,0 0 1 0 0,0 0-1 0 0,0 0 0 0 0,-1 1 1 0 0,1-1-1 0 0,0 1 1 0 0,-1 0-1 0 0,0 0 0 0 0,1 0 1 0 0,-1 1-1 0 0,0-1 0 0 0,0 1 1 0 0,0-1-1 0 0,0 1 1 0 0,-1 0-1 0 0,1 0 0 0 0,-1 1 1 0 0,0-1-1 0 0,0 0 0 0 0,0 1 1 0 0,0-1-1 0 0,0 1 1 0 0,-1 0-1 0 0,0 0 0 0 0,1-1 1 0 0,-2 1-1 0 0,1 0 0 0 0,0 0 1 0 0,-1 0-1 0 0,1 0 1 0 0,-1 0-1 0 0,-1 2 4 0 0,-4 3-79 0 0,-2 0 0 0 0,1-1 0 0 0,-1 0 0 0 0,0 0 0 0 0,-1-1 0 0 0,0 0 0 0 0,0 0 0 0 0,0 0 0 0 0,-1-1 0 0 0,0-1 0 0 0,-1 0 0 0 0,1 0 0 0 0,-10 3 79 0 0,18-7-121 0 0,0 0-1 0 0,0 0 1 0 0,-1 0-1 0 0,1 0 1 0 0,0-1-1 0 0,-1 1 1 0 0,1 0-1 0 0,-1-1 1 0 0,1 1-1 0 0,-1-1 0 0 0,1 0 1 0 0,-1 1-1 0 0,1-1 1 0 0,-1 0-1 0 0,1 0 1 0 0,-1 0-1 0 0,1 0 1 0 0,-1 0-1 0 0,1 0 1 0 0,-1-1-1 0 0,0 1 1 0 0,1 0-1 0 0,-1-1 1 0 0,1 1-1 0 0,0-1 1 0 0,-1 0-1 0 0,1 1 1 0 0,-1-1-1 0 0,1 0 1 0 0,0 0-1 0 0,0 0 1 0 0,-1 0-1 0 0,1 0 1 0 0,0 0-1 0 0,0 0 1 0 0,0 0-1 0 0,0-1 1 0 0,0 1-1 0 0,0 0 1 0 0,1-1-1 0 0,-1 1 1 0 0,0 0-1 0 0,1-1 0 0 0,-1 1 1 0 0,1-1-1 0 0,-1 1 1 0 0,1-2 121 0 0,0-3-1247 0 0</inkml:trace>
  <inkml:trace contextRef="#ctx0" brushRef="#br0" timeOffset="219608.845">8332 9030 860 0 0,'-57'48'3607'0'0,"49"-42"-3420"0"0,0 1 1 0 0,1 0-1 0 0,0 0 0 0 0,0 1 1 0 0,1 0-1 0 0,0 0 1 0 0,0 0-1 0 0,1 1 0 0 0,0-1 1 0 0,0 2-1 0 0,1-1 0 0 0,-2 7-187 0 0,5-15 225 0 0,3 2-186 0 0,0-1-1 0 0,1 0 1 0 0,-1 0 0 0 0,0 0 0 0 0,1 0-1 0 0,-1 0 1 0 0,1 0 0 0 0,0-1 0 0 0,0 1-1 0 0,-1-1 1 0 0,1 0 0 0 0,0 0 0 0 0,0 0-1 0 0,0 0 1 0 0,0-1 0 0 0,0 1 0 0 0,0-1 0 0 0,1 1-1 0 0,-1-1 1 0 0,0 0 0 0 0,0-1 0 0 0,0 1-1 0 0,0 0 1 0 0,3-1-39 0 0,-2 0 59 0 0,11 1 21 0 0,1-2 0 0 0,-1 0 0 0 0,0-1 0 0 0,1-1 0 0 0,-1 0 0 0 0,0-1 0 0 0,-1 0 0 0 0,1-1 0 0 0,-1-1 0 0 0,-1-1 0 0 0,1 0 0 0 0,10-8-80 0 0,-22 14-26 0 0,0-1-1 0 0,0 0 1 0 0,0 0-1 0 0,-1 0 0 0 0,1 0 1 0 0,-1 0-1 0 0,0 0 0 0 0,1-1 1 0 0,-1 1-1 0 0,-1 0 0 0 0,1-1 1 0 0,0 1-1 0 0,-1 0 0 0 0,0-1 1 0 0,0 1-1 0 0,0-1 0 0 0,0 1 1 0 0,0-1-1 0 0,-1 1 0 0 0,1 0 1 0 0,-1-1-1 0 0,0 1 0 0 0,0 0 1 0 0,-1 0-1 0 0,1-1 0 0 0,0 1 1 0 0,-1 0-1 0 0,0 0 0 0 0,0 0 1 0 0,0 1-1 0 0,0-1 0 0 0,0 0 1 0 0,-1 1-1 0 0,1-1 0 0 0,-1 1 1 0 0,1 0-1 0 0,-1 0 1 0 0,0 0-1 0 0,0 0 0 0 0,0 1 1 0 0,0-1-1 0 0,0 1 0 0 0,0-1 1 0 0,0 1-1 0 0,-1 0 0 0 0,1 0 1 0 0,0 1-1 0 0,-1-1 0 0 0,1 1 1 0 0,-1 0-1 0 0,1 0 0 0 0,-1 0 1 0 0,1 0-1 0 0,0 0 0 0 0,-1 1 1 0 0,1-1-1 0 0,-3 2 27 0 0,-40-5-4638 0 0,44 3 3582 0 0</inkml:trace>
  <inkml:trace contextRef="#ctx0" brushRef="#br0" timeOffset="220633.412">9271 9036 1076 0 0,'46'-20'1325'0'0,"-8"6"-691"0"0,-1-2 1 0 0,-1-1 0 0 0,0-2 0 0 0,-1-2-1 0 0,-2-1 1 0 0,27-23-635 0 0,-58 44 12 0 0,0 0 0 0 0,0 0 0 0 0,0 0 0 0 0,0 0 0 0 0,-1-1 0 0 0,1 1 0 0 0,0-1 0 0 0,-1 1 0 0 0,1-1 0 0 0,-1 0 0 0 0,1 1 0 0 0,-1-1 0 0 0,0 0 0 0 0,1 0 0 0 0,-1 0 0 0 0,0 0 0 0 0,-1 0 0 0 0,1-1 0 0 0,0 1 0 0 0,-1 0 0 0 0,1 0 0 0 0,-1 0 0 0 0,1-1 0 0 0,-1 1 0 0 0,0 0 0 0 0,0 0 0 0 0,0-1 0 0 0,0 1 0 0 0,-1 0 0 0 0,1 0 0 0 0,0-1 0 0 0,-1 1 0 0 0,0 0 0 0 0,0 0 0 0 0,1 0 0 0 0,-1 0 0 0 0,0 0 0 0 0,-1 0 0 0 0,1 0 0 0 0,0 0 0 0 0,0 0 0 0 0,-1 0 0 0 0,1 1 0 0 0,-1-1 0 0 0,0 0 0 0 0,1 1 0 0 0,-1 0 0 0 0,0-1 0 0 0,0 1 0 0 0,0 0 0 0 0,0 0 0 0 0,0 0 0 0 0,0 0 0 0 0,0 0 0 0 0,0 1 0 0 0,-1-1 0 0 0,1 0-12 0 0,-16-4 15 0 0,0 0 1 0 0,0 1 0 0 0,0 1-1 0 0,-1 1 1 0 0,1 0 0 0 0,-1 1 0 0 0,1 1-1 0 0,-1 1 1 0 0,0 1 0 0 0,1 0 0 0 0,0 2-1 0 0,-1 0 1 0 0,1 1 0 0 0,-14 5-16 0 0,18-4 32 0 0,1 1 0 0 0,-1 0 1 0 0,1 0-1 0 0,0 1 0 0 0,1 1 1 0 0,0 0-1 0 0,0 1 0 0 0,1 0 1 0 0,0 1-1 0 0,1 0 0 0 0,0 1 1 0 0,1 0-1 0 0,0 0 0 0 0,1 1 1 0 0,1 0-1 0 0,0 1 0 0 0,0-1 0 0 0,2 1 1 0 0,-1 1-1 0 0,2-1 0 0 0,0 1 1 0 0,1 0-1 0 0,0 0 0 0 0,1 0 1 0 0,1 0-1 0 0,0 0 0 0 0,1 6-32 0 0,2-13 20 0 0,-1-1 1 0 0,1 1-1 0 0,0-1 0 0 0,1 0 0 0 0,-1 0 0 0 0,1 0 0 0 0,1 0 0 0 0,0 0 0 0 0,0-1 0 0 0,0 1 0 0 0,0-1 0 0 0,1 0 0 0 0,0 0 0 0 0,1-1 0 0 0,-1 1 0 0 0,1-1 0 0 0,0-1 1 0 0,0 1-1 0 0,1-1 0 0 0,-1 0 0 0 0,1 0 0 0 0,0-1 0 0 0,0 0 0 0 0,0 0 0 0 0,0 0 0 0 0,1-1 0 0 0,-1-1 0 0 0,1 1 0 0 0,-1-1 0 0 0,1 0 0 0 0,-1-1 0 0 0,1 1 0 0 0,0-2 1 0 0,-1 1-1 0 0,1-1 0 0 0,0 0 0 0 0,-1-1 0 0 0,1 0 0 0 0,-1 0 0 0 0,0 0 0 0 0,0-1 0 0 0,0 0 0 0 0,0 0 0 0 0,1-2-20 0 0,5 0-20 0 0,0-1-1 0 0,0 0 1 0 0,0-2 0 0 0,-1 1-1 0 0,0-1 1 0 0,0-1-1 0 0,-1 0 1 0 0,-1-1 0 0 0,1 0-1 0 0,-1-1 1 0 0,-1 0 0 0 0,0 0-1 0 0,-1-1 1 0 0,0 0-1 0 0,0 0 1 0 0,-2-1 0 0 0,1 0-1 0 0,-2-1 1 0 0,0 1 0 0 0,0-1-1 0 0,-1 0 1 0 0,-1 0-1 0 0,2-13 21 0 0,13-54 521 0 0,-7 227-406 0 0,40 99 31 0 0,-26-140-43 0 0,-5 1-1 0 0,-5 0 1 0 0,-4 1-1 0 0,-4 7-102 0 0,-7-98 43 0 0,-1 0 1 0 0,0 0 0 0 0,-1 0-1 0 0,-1-1 1 0 0,0 1-1 0 0,-1-1 1 0 0,0 0 0 0 0,-2 0-1 0 0,0 0 1 0 0,0-1-1 0 0,-2 1-43 0 0,4-9-33 0 0,0-1-1 0 0,-1 0 1 0 0,1 0 0 0 0,-1 0-1 0 0,0 0 1 0 0,-1-1 0 0 0,1 0-1 0 0,-1 0 1 0 0,0 0-1 0 0,0-1 1 0 0,0 0 0 0 0,0 0-1 0 0,0 0 1 0 0,-1-1-1 0 0,1 0 1 0 0,-1 0 0 0 0,0-1-1 0 0,1 0 1 0 0,-1 0-1 0 0,0 0 1 0 0,0-1 0 0 0,0 0-1 0 0,0-1 1 0 0,1 1-1 0 0,-1-1 1 0 0,0-1 0 0 0,0 1-1 0 0,1-1 1 0 0,-1 0 0 0 0,1 0-1 0 0,-1-1 1 0 0,1 0-1 0 0,0 0 1 0 0,0-1 0 0 0,1 1-1 0 0,-1-1 1 0 0,1-1-1 0 0,-1 1 1 0 0,1-1 0 0 0,1 0-1 0 0,-1 0 1 0 0,1 0-1 0 0,-1-1 1 0 0,2 1 0 0 0,-1-1-1 0 0,1 0 1 0 0,-1 0-1 0 0,1-1 34 0 0,-11-17-698 0 0,1-1-1 0 0,1 0 1 0 0,2-1-1 0 0,0 0 1 0 0,1-1-1 0 0,2 1 1 0 0,-4-28 698 0 0,5-7-1298 0 0</inkml:trace>
  <inkml:trace contextRef="#ctx0" brushRef="#br0" timeOffset="220991.681">9860 8847 2008 0 0,'-9'9'294'0'0,"0"0"0"0"0,0 0 1 0 0,1 1-1 0 0,0 0 0 0 0,1 0 0 0 0,1 1 0 0 0,-1 0 0 0 0,1 1 0 0 0,1-1 0 0 0,0 1 0 0 0,1 0 1 0 0,0 0-1 0 0,1 0 0 0 0,1 1 0 0 0,-2 11-294 0 0,6-21 42 0 0,-1 1 0 0 0,1-1 0 0 0,0 1 0 0 0,1-1 0 0 0,-1 0 0 0 0,0 0 0 0 0,1 0 0 0 0,0 0 0 0 0,0 0 1 0 0,0-1-1 0 0,0 1 0 0 0,0-1 0 0 0,0 0 0 0 0,1 1 0 0 0,-1-2 0 0 0,1 1 0 0 0,-1 0 0 0 0,1-1 0 0 0,0 0 0 0 0,0 1 0 0 0,0-2 0 0 0,-1 1 0 0 0,1 0 0 0 0,0-1 0 0 0,0 1 1 0 0,0-1-1 0 0,0-1 0 0 0,0 1 0 0 0,0 0 0 0 0,0-1 0 0 0,0 0 0 0 0,0 0 0 0 0,0 0 0 0 0,-1 0 0 0 0,1-1-42 0 0,12-1-472 0 0,0-1 1 0 0,-1-1-1 0 0,0-1 0 0 0,0 0 1 0 0,0-1-1 0 0,-1-1 0 0 0,0 0 1 0 0,0-1-1 0 0,-1 0 0 0 0,0-1 1 0 0,6-7 471 0 0,-3 0-1124 0 0</inkml:trace>
  <inkml:trace contextRef="#ctx0" brushRef="#br0" timeOffset="221490.726">9799 8656 1272 0 0,'31'-21'6042'0'0,"-20"-17"-3590"0"0,-11 37-2372 0 0,0 1-54 0 0,0 0-70 0 0,0 0-117 0 0,0 0-62 0 0,-4-5-1702 0 0,6 25-3016 0 0,1-14 3611 0 0</inkml:trace>
  <inkml:trace contextRef="#ctx0" brushRef="#br0" timeOffset="222205.619">10129 8839 1552 0 0,'15'11'4648'0'0,"103"223"-2595"0"0,-116-234-1999 0 0,-1 1 0 0 0,0-1 0 0 0,0 0 0 0 0,1 0 0 0 0,-1 1 0 0 0,0-1 0 0 0,0 0 0 0 0,1 0 0 0 0,-1 0 0 0 0,0 0 0 0 0,1-1 0 0 0,-1 1 0 0 0,0 0 0 0 0,0 0 0 0 0,1-1 0 0 0,-1 1 0 0 0,0-1 0 0 0,0 1 0 0 0,0-1 0 0 0,0 1 0 0 0,1-1 0 0 0,-1 0 0 0 0,0 0 0 0 0,0 1 0 0 0,0-1 0 0 0,-1 0 0 0 0,1 0 0 0 0,0 0 0 0 0,0 0 0 0 0,0 0 0 0 0,-1 0 0 0 0,1 0 0 0 0,0 0 0 0 0,-1-1 0 0 0,1 1 0 0 0,-1 0 0 0 0,1 0 0 0 0,-1-1 0 0 0,0 1 0 0 0,0 0 0 0 0,1 0 0 0 0,-1-1 0 0 0,0 1 0 0 0,0 0 0 0 0,0 0 0 0 0,0-2-54 0 0,31-73 166 0 0,71-185-773 0 0,-57 346-227 0 0,-44-77 853 0 0,1-1 0 0 0,0 0 0 0 0,1 0 0 0 0,-1 0 1 0 0,1-1-1 0 0,1 1 0 0 0,-1-1 0 0 0,1 0 0 0 0,0 1 0 0 0,1-2 0 0 0,-1 1 0 0 0,1 0 0 0 0,0-1 0 0 0,1 0 0 0 0,-1 0 0 0 0,1-1 0 0 0,0 0 0 0 0,0 0 0 0 0,1 0 0 0 0,-1 0 1 0 0,1-1-1 0 0,0 0 0 0 0,0-1 0 0 0,0 1 0 0 0,0-1 0 0 0,0-1 0 0 0,6 1-19 0 0,17-2 35 0 0,0-2-1 0 0,-1-1 1 0 0,0-2-1 0 0,0-1 1 0 0,0-1 0 0 0,-1-1-1 0 0,5-3-34 0 0,-30 10 0 0 0,15-4-60 0 0,-2 0 0 0 0,1-1 0 0 0,-1-1 0 0 0,0 0 0 0 0,0-1-1 0 0,-1-1 1 0 0,0-1 0 0 0,0 0 0 0 0,-1-1 0 0 0,0 0 0 0 0,-1-1 0 0 0,-1 0 0 0 0,0-1 0 0 0,0-1 0 0 0,-2 0 0 0 0,1 0 0 0 0,7-16 60 0 0,-17 28-10 0 0,0 0 0 0 0,0 0 0 0 0,0-1 0 0 0,-1 1 0 0 0,1 0 0 0 0,0-1 0 0 0,-1 1 0 0 0,1-1 0 0 0,-1 1 0 0 0,0 0 0 0 0,0-1 0 0 0,0 1 0 0 0,0-1 0 0 0,0 1 0 0 0,-1-1 0 0 0,1 1 0 0 0,-1 0 0 0 0,0-1 0 0 0,1 1 0 0 0,-1 0 0 0 0,0 0 0 0 0,0-1 0 0 0,-1 1 0 0 0,1 0 0 0 0,0 0 0 0 0,-1 0 0 0 0,1 0 0 0 0,-1 0 0 0 0,1 1 0 0 0,-1-1 0 0 0,0 0 0 0 0,0 1 0 0 0,0 0 0 0 0,0-1 0 0 0,0 1 0 0 0,0 0 0 0 0,0 0 0 0 0,-1 0 0 0 0,1 0 0 0 0,0 0 0 0 0,-1 0 0 0 0,1 1 0 0 0,0-1 0 0 0,-1 1 0 0 0,1 0 0 0 0,-1 0 0 0 0,1 0 0 0 0,-3 0 10 0 0,-116 12 103 0 0,108-9-106 0 0,1 1 0 0 0,0 0 0 0 0,0 0-1 0 0,1 1 1 0 0,-1 1 0 0 0,1 0-1 0 0,0 0 1 0 0,1 1 0 0 0,-1 1-1 0 0,1-1 1 0 0,1 2 0 0 0,0-1-1 0 0,0 1 1 0 0,0 1 0 0 0,1 0 0 0 0,1 0-1 0 0,0 0 1 0 0,0 1 0 0 0,1 0-1 0 0,0 1 1 0 0,1-1 0 0 0,0 1-1 0 0,1 0 1 0 0,1 0 0 0 0,0 0-1 0 0,0 1 1 0 0,1-1 0 0 0,0 9 3 0 0,2-14-18 0 0,1-1 1 0 0,0 0-1 0 0,0 1 1 0 0,1-1 0 0 0,0 0-1 0 0,0 0 1 0 0,0 0-1 0 0,1 0 1 0 0,-1 0-1 0 0,1-1 1 0 0,1 1-1 0 0,-1-1 1 0 0,1 0-1 0 0,0 0 1 0 0,0 0 0 0 0,1 0-1 0 0,0-1 1 0 0,-1 1-1 0 0,1-1 1 0 0,1-1-1 0 0,-1 1 1 0 0,0-1-1 0 0,1 0 1 0 0,0 0 0 0 0,0 0-1 0 0,0-1 1 0 0,0 0-1 0 0,0 0 1 0 0,6 1 17 0 0,-4-1-317 0 0,0 0 1 0 0,0-1 0 0 0,0 0 0 0 0,0 0-1 0 0,1-1 1 0 0,-1 0 0 0 0,0-1 0 0 0,0 1-1 0 0,1-2 1 0 0,-1 1 0 0 0,0-1 0 0 0,0 0-1 0 0,-1-1 1 0 0,7-2 316 0 0,11-8-1237 0 0,-5-1 15 0 0</inkml:trace>
  <inkml:trace contextRef="#ctx0" brushRef="#br0" timeOffset="222544.39">11163 8779 868 0 0,'14'-6'3379'0'0,"14"42"-2864"0"0,33 99 996 0 0,-40-291 1043 0 0,-19 148-2546 0 0,1 0 0 0 0,0 0 1 0 0,1 0-1 0 0,0 1 0 0 0,0-1 1 0 0,0 1-1 0 0,1 0 0 0 0,0 0 1 0 0,0 0-1 0 0,1 1 0 0 0,0 0 1 0 0,0 0-1 0 0,1 0 0 0 0,-1 1 1 0 0,1 0-1 0 0,0 0 0 0 0,1 1 1 0 0,-1 0-1 0 0,1 0 0 0 0,-1 1 0 0 0,8-3-8 0 0,-8 10-11 0 0,1-1-1 0 0,-1 1 0 0 0,0 0 1 0 0,-1 1-1 0 0,1 0 0 0 0,-1 0 0 0 0,1 0 1 0 0,-2 1-1 0 0,1 0 0 0 0,-1 0 1 0 0,0 0-1 0 0,0 1 0 0 0,0 0 0 0 0,2 6 12 0 0,61 124-1000 0 0,-43-39-4169 0 0,-24-89 4021 0 0</inkml:trace>
  <inkml:trace contextRef="#ctx0" brushRef="#br0" timeOffset="223043.967">12499 8313 1468 0 0,'0'-1'122'0'0,"0"-24"3857"0"0,7 29-1363 0 0,96 386-917 0 0,-36-201-1910 0 0,-67-188 94 0 0,0 1 1 0 0,0-1-1 0 0,0 0 1 0 0,0 1 0 0 0,0-1-1 0 0,-1 0 1 0 0,1 0-1 0 0,0 0 1 0 0,-1 1-1 0 0,1-1 1 0 0,0 0-1 0 0,-1 0 1 0 0,0 0-1 0 0,1 0 1 0 0,-1 1-1 0 0,0-1 1 0 0,1 0 0 0 0,-1 0-1 0 0,0 0 1 0 0,0-1-1 0 0,0 1 1 0 0,0 0-1 0 0,0 0 1 0 0,0 0-1 0 0,0-1 1 0 0,0 1-1 0 0,0 0 1 0 0,0-1-1 0 0,0 1 1 0 0,-1-1 0 0 0,1 0-1 0 0,0 1 1 0 0,0-1-1 0 0,0 0 1 0 0,-1 0-1 0 0,1 1 1 0 0,0-1-1 0 0,-1 0 1 0 0,1 0-1 0 0,0 0 1 0 0,0-1-1 0 0,-1 1 1 0 0,1 0-1 0 0,0 0 1 0 0,0-1 0 0 0,0 1-1 0 0,-1-1 1 0 0,1 1-1 0 0,0-1 1 0 0,0 1-1 0 0,0-1 1 0 0,0 0-1 0 0,-1 0 117 0 0,-23-6-1164 0 0</inkml:trace>
  <inkml:trace contextRef="#ctx0" brushRef="#br0" timeOffset="223884.666">12212 8553 2596 0 0,'-7'-16'2533'0'0,"25"0"-647"0"0,615-186-1516 0 0,-528 149 98 0 0,-107 50-446 0 0,0 0 0 0 0,1 0 0 0 0,-1 0 0 0 0,0 0 0 0 0,0 1 0 0 0,0-1 0 0 0,-1 1 0 0 0,1-1 0 0 0,-1 1 0 0 0,1 0 0 0 0,-1 0 0 0 0,0 0 0 0 0,1 0 1 0 0,-1 0-1 0 0,0 1 0 0 0,-1-1 0 0 0,1 1 0 0 0,0 0 0 0 0,0 0 0 0 0,0 0 0 0 0,-1 0 0 0 0,1 0 0 0 0,-2 1-22 0 0,4 0-49 0 0,-8 2 633 0 0,11 143-589 0 0,56 270 4 0 0,-58-362 370 0 0,-4-188-1179 0 0,23 44 667 0 0,6 129-131 0 0,-11-6 237 0 0,-13-23 17 0 0,2-1 0 0 0,-1 0 0 0 0,1 0-1 0 0,1 0 1 0 0,-1-1 0 0 0,1 1 0 0 0,0-1 0 0 0,1 0-1 0 0,0 0 1 0 0,0 0 0 0 0,0-1 0 0 0,1 0 0 0 0,0 0-1 0 0,1 0 1 0 0,-1-1 0 0 0,1 0 0 0 0,0 0 0 0 0,0 0-1 0 0,0-1 1 0 0,1 0 0 0 0,-1-1 0 0 0,1 1 0 0 0,0-2 0 0 0,0 1-1 0 0,7 0 21 0 0,6-2-110 0 0,0-1 0 0 0,0-1 0 0 0,1-2 0 0 0,-1 0 0 0 0,0-1 0 0 0,-1-1 0 0 0,1 0 0 0 0,-1-2 0 0 0,10-5 110 0 0,105-61-1998 0 0,-115 56 1605 0 0</inkml:trace>
  <inkml:trace contextRef="#ctx0" brushRef="#br0" timeOffset="224502.729">13596 8614 3584 0 0,'1'-2'30'0'0,"0"0"0"0"0,0-1-1 0 0,-1 1 1 0 0,1-1 0 0 0,-1 1 0 0 0,0 0-1 0 0,1-1 1 0 0,-1 1 0 0 0,0-1-1 0 0,-1 1 1 0 0,1-1 0 0 0,0 1-1 0 0,-1-1 1 0 0,1 1 0 0 0,-1 0-1 0 0,0-1 1 0 0,0 1 0 0 0,0 0 0 0 0,0-1-1 0 0,0 1 1 0 0,0 0 0 0 0,-1 0-1 0 0,1 0 1 0 0,-1 0 0 0 0,1 0-1 0 0,-1 0 1 0 0,0 1 0 0 0,0-1 0 0 0,0 1-1 0 0,0-1 1 0 0,0 1 0 0 0,0-1-1 0 0,0 1 1 0 0,0 0 0 0 0,-1 0-1 0 0,1 0 1 0 0,0 1 0 0 0,-1-1-1 0 0,1 0 1 0 0,-1 1 0 0 0,1-1 0 0 0,-1 1-1 0 0,1 0 1 0 0,0 0 0 0 0,-1 0-1 0 0,1 0 1 0 0,-1 0 0 0 0,1 1-1 0 0,-1-1 1 0 0,0 1-30 0 0,-12 1 84 0 0,0 0-1 0 0,0 1 1 0 0,0 0 0 0 0,0 2-1 0 0,1-1 1 0 0,0 2-1 0 0,0 0 1 0 0,0 0 0 0 0,1 2-1 0 0,0 0 1 0 0,0 0 0 0 0,1 1-1 0 0,0 0 1 0 0,0 1-1 0 0,1 1 1 0 0,0 0 0 0 0,1 0-1 0 0,1 1 1 0 0,0 0 0 0 0,0 1-1 0 0,1 0 1 0 0,1 0-1 0 0,0 1 1 0 0,0 2-84 0 0,6-15 13 0 0,0 0 1 0 0,1 0-1 0 0,-1 0 1 0 0,0 0-1 0 0,1 0 1 0 0,-1 0-1 0 0,1 0 0 0 0,0 1 1 0 0,-1-1-1 0 0,1 0 1 0 0,0 0-1 0 0,0 0 1 0 0,0 0-1 0 0,0 1 0 0 0,0-1 1 0 0,0 0-1 0 0,0 0 1 0 0,0 0-1 0 0,0 0 1 0 0,0 1-1 0 0,1-1 0 0 0,-1 0 1 0 0,0 0-1 0 0,1 0 1 0 0,-1 0-1 0 0,1 0 1 0 0,0 0-1 0 0,-1 0 1 0 0,1 0-1 0 0,0 0 0 0 0,-1 0 1 0 0,1 0-1 0 0,0 0 1 0 0,0 0-1 0 0,0-1 1 0 0,0 1-1 0 0,0 0 0 0 0,0-1 1 0 0,0 1-1 0 0,0-1 1 0 0,0 1-1 0 0,0-1 1 0 0,0 1-1 0 0,0-1 0 0 0,0 0 1 0 0,0 1-1 0 0,1-1 1 0 0,-1 0-1 0 0,0 0 1 0 0,0 0-1 0 0,0 0 0 0 0,1 0 1 0 0,-1 0-1 0 0,0 0 1 0 0,0 0-1 0 0,0-1 1 0 0,0 1-1 0 0,0 0 1 0 0,1-1-1 0 0,-1 1 0 0 0,0-1-13 0 0,80-19 227 0 0,122-111-624 0 0,-203 132 398 0 0,0 0-1 0 0,1 0 1 0 0,-1-1 0 0 0,0 1 0 0 0,0 0 0 0 0,0-1-1 0 0,0 1 1 0 0,0 0 0 0 0,1-1 0 0 0,-1 1 0 0 0,0 0 0 0 0,1-1-1 0 0,-1 1 1 0 0,0-1 0 0 0,1 1 0 0 0,-1 0 0 0 0,1-1 0 0 0,-1 1-1 0 0,1-1 1 0 0,-1 1 0 0 0,1-1 0 0 0,-1 1 0 0 0,1-1-1 0 0,-1 0 1 0 0,1 1 0 0 0,0-1 0 0 0,-1 0 0 0 0,1 1 0 0 0,0-1-1 0 0,-1 0 1 0 0,1 0 0 0 0,0 0 0 0 0,-1 0 0 0 0,1 1 0 0 0,0-1-1 0 0,0 0 1 0 0,-1 0 0 0 0,1 0 0 0 0,0-1 0 0 0,-1 1-1 0 0,1 0 1 0 0,0 0 0 0 0,0 0-1 0 0,-10 37 99 0 0,8-34-79 0 0,0 0-1 0 0,1 0 1 0 0,-1 0-1 0 0,1 0 0 0 0,-1 0 1 0 0,1 0-1 0 0,0 0 1 0 0,0 0-1 0 0,0 0 0 0 0,1 0 1 0 0,-1 0-1 0 0,1 0 1 0 0,0 0-1 0 0,0 0 0 0 0,0 0 1 0 0,0 0-1 0 0,0 0 1 0 0,0 0-1 0 0,1-1 1 0 0,-1 1-1 0 0,1-1 0 0 0,0 1 1 0 0,0-1-1 0 0,0 1 1 0 0,0-1-1 0 0,0 0 0 0 0,1 0 1 0 0,-1 0-1 0 0,1 0 1 0 0,-1-1-1 0 0,1 1 0 0 0,0 0 1 0 0,-1-1-1 0 0,1 0 1 0 0,0 0-1 0 0,0 0 0 0 0,0 0 1 0 0,0 0-1 0 0,0-1 1 0 0,0 1-1 0 0,0-1 0 0 0,0 0 1 0 0,0 0-1 0 0,1 0 1 0 0,-1 0-1 0 0,0 0 0 0 0,1-1-19 0 0,11 0 9 0 0,0 0 0 0 0,0-1-1 0 0,-1 0 1 0 0,1-1 0 0 0,-1-1-1 0 0,0 0 1 0 0,0-1 0 0 0,0 0-1 0 0,0-2 1 0 0,-1 1 0 0 0,0-2-1 0 0,-1 1 1 0 0,1-2-1 0 0,-2 0 1 0 0,1 0 0 0 0,-1-1-1 0 0,-1 0 1 0 0,1-1 0 0 0,-2 0-1 0 0,0-1 1 0 0,0 0 0 0 0,-1-1-1 0 0,0 1 1 0 0,2-8-9 0 0,6-21 185 0 0,-2 0-1 0 0,-2-2 1 0 0,-2 1 0 0 0,-1-1 0 0 0,-3-1-1 0 0,-1 1 1 0 0,-2-1 0 0 0,-2-19-185 0 0,-1 61 17 0 0,1 1 1 0 0,-1-1-1 0 0,0 0 0 0 0,1 0 1 0 0,-1 0-1 0 0,0 0 0 0 0,0 0 0 0 0,0 0 1 0 0,-1 0-1 0 0,1 0 0 0 0,0 0 1 0 0,-1 0-1 0 0,1 0 0 0 0,-1 0 1 0 0,0 0-1 0 0,1 0 0 0 0,-1 1 1 0 0,0-1-1 0 0,0 0 0 0 0,0 0 0 0 0,0 1 1 0 0,-1-1-1 0 0,1 1 0 0 0,0-1 1 0 0,-1 1-1 0 0,1 0 0 0 0,-1-1 1 0 0,1 1-1 0 0,-1 0 0 0 0,0 0 1 0 0,1 0-1 0 0,-1 0 0 0 0,0 0 1 0 0,0 0-1 0 0,0 1 0 0 0,0-1 0 0 0,0 1 1 0 0,1-1-1 0 0,-1 1 0 0 0,0 0 1 0 0,0 0-1 0 0,0 0 0 0 0,0 0 1 0 0,0 0-1 0 0,0 0 0 0 0,0 0 1 0 0,0 1-1 0 0,0-1 0 0 0,0 1 1 0 0,0-1-1 0 0,0 1 0 0 0,0 0 0 0 0,0-1 1 0 0,1 1-1 0 0,-1 0 0 0 0,0 1-17 0 0,-8 13 22 0 0,1 0 0 0 0,0 1 0 0 0,1 0 0 0 0,1 1-1 0 0,0 0 1 0 0,1 0 0 0 0,1 0 0 0 0,1 0 0 0 0,1 1-1 0 0,0 0 1 0 0,1 0 0 0 0,1 0 0 0 0,0 0 0 0 0,2 0-1 0 0,2 16-21 0 0,-3-32 0 0 0,22 192-163 0 0,1-73-3387 0 0,-23-120 2197 0 0,0-1-33 0 0,0 0 189 0 0,-2 2 65 0 0,-8 7 4 0 0</inkml:trace>
  <inkml:trace contextRef="#ctx0" brushRef="#br0" timeOffset="224675.194">13707 8575 1508 0 0,'-7'-3'1288'0'0,"7"0"-196"0"0,0 0-144 0 0,4-1-179 0 0,10-8-117 0 0,4 3-168 0 0,2 1-60 0 0,6 1-148 0 0,1-1-72 0 0,2 1-156 0 0,5 4-8 0 0,-1-3-484 0 0,1 3-192 0 0,-2 3-565 0 0,0 0-123 0 0,-5-3 60 0 0,-1-2 12 0 0</inkml:trace>
  <inkml:trace contextRef="#ctx0" brushRef="#br0" timeOffset="225666.673">14473 8893 1600 0 0,'0'0'648'0'0,"0"0"-74"0"0,0 0 11 0 0,0 0-31 0 0,5 3-77 0 0,5-5-324 0 0,0 1 0 0 0,0-1-1 0 0,0-1 1 0 0,0 0 0 0 0,0 0 0 0 0,0-1 0 0 0,-1 0 0 0 0,0-1 0 0 0,0 0 0 0 0,0 0 0 0 0,0-1 0 0 0,-1 0 0 0 0,0-1-1 0 0,0 0 1 0 0,-1 0 0 0 0,0 0 0 0 0,0-1 0 0 0,2-5-153 0 0,3 3 127 0 0,6-8-85 0 0,0-1 0 0 0,-2-1 0 0 0,0 0 0 0 0,-1-1 1 0 0,-1-1-1 0 0,-1 0 0 0 0,-1-1 0 0 0,0 0 0 0 0,-2-1 0 0 0,-1 0 1 0 0,-1 0-1 0 0,-1-1 0 0 0,-2 0 0 0 0,0-1 0 0 0,-1 1 0 0 0,-1-19-42 0 0,-3 38 11 0 0,-1-1 1 0 0,0 0-1 0 0,0 1 0 0 0,-1-1 0 0 0,0 1 0 0 0,0-1 0 0 0,0 1 0 0 0,-1 0 0 0 0,0 0 0 0 0,0 0 0 0 0,-1 0 1 0 0,1 0-1 0 0,-1 1 0 0 0,-1 0 0 0 0,1 0 0 0 0,-1 0 0 0 0,0 0 0 0 0,0 1 0 0 0,0-1 0 0 0,0 1 0 0 0,-1 1 1 0 0,0-1-1 0 0,0 1 0 0 0,0 0 0 0 0,0 0 0 0 0,0 1 0 0 0,-1-1 0 0 0,1 2 0 0 0,-1-1 0 0 0,1 1 0 0 0,-6-1-11 0 0,95 48 823 0 0,-45-27-675 0 0,2-1-36 0 0,0 2-1 0 0,-1 1 0 0 0,-1 3 0 0 0,-1 0 1 0 0,-1 3-1 0 0,-2 0 0 0 0,0 3 0 0 0,-2 0 1 0 0,18 24-112 0 0,-47-52-3 0 0,-1 0 0 0 0,1 1 1 0 0,-1-1-1 0 0,1 0 1 0 0,-1 1-1 0 0,0 0 1 0 0,0-1-1 0 0,0 1 1 0 0,0 0-1 0 0,0 0 0 0 0,-1 0 1 0 0,1 0-1 0 0,-1 0 1 0 0,0 1-1 0 0,0-1 1 0 0,0 0-1 0 0,0 1 1 0 0,-1-1-1 0 0,1 0 0 0 0,-1 1 1 0 0,0-1-1 0 0,0 1 1 0 0,0-1-1 0 0,-1 0 1 0 0,1 1-1 0 0,-1-1 1 0 0,1 1-1 0 0,-1-1 0 0 0,0 0 1 0 0,-1 0-1 0 0,1 0 1 0 0,0 1-1 0 0,-1-1 1 0 0,0 0-1 0 0,0-1 1 0 0,0 1-1 0 0,0 0 0 0 0,0 0 1 0 0,0-1-1 0 0,-1 0 1 0 0,1 1-1 0 0,-1-1 1 0 0,0 0-1 0 0,1 0 1 0 0,-1 0-1 0 0,0-1 0 0 0,0 1 1 0 0,0-1-1 0 0,-1 1 1 0 0,1-1-1 0 0,0 0 1 0 0,0 0-1 0 0,-1-1 1 0 0,1 1-1 0 0,-2-1 3 0 0,1 0-45 0 0,-1 0-1 0 0,0-1 1 0 0,0 0 0 0 0,0 0 0 0 0,0 0-1 0 0,1-1 1 0 0,-1 1 0 0 0,1-1 0 0 0,-1 0-1 0 0,1 0 1 0 0,0-1 0 0 0,0 0-1 0 0,-1 1 1 0 0,2-1 0 0 0,-1-1 0 0 0,0 1-1 0 0,1 0 1 0 0,-1-1 0 0 0,1 0 0 0 0,0 0-1 0 0,1 0 1 0 0,-1 0 0 0 0,0 0-1 0 0,1 0 1 0 0,0-1 0 0 0,0 1 0 0 0,1-1-1 0 0,-1 0 1 0 0,1 1 0 0 0,0-1 0 0 0,0 0-1 0 0,0 0 1 0 0,1 0 0 0 0,0 0 0 0 0,0 1-1 0 0,0-1 1 0 0,0 0 0 0 0,1 0-1 0 0,1-4 46 0 0,6-3-516 0 0,2 0 0 0 0,-1 0-1 0 0,2 1 1 0 0,-1 1 0 0 0,2 0 0 0 0,-1 0-1 0 0,1 1 1 0 0,1 0 0 0 0,-1 1-1 0 0,8-3 517 0 0,7-2-1186 0 0</inkml:trace>
  <inkml:trace contextRef="#ctx0" brushRef="#br0" timeOffset="226054.382">15315 8445 1892 0 0,'90'-11'3246'0'0,"119"-70"-2144"0"0,-163 29-651 0 0,-46 50-470 0 0,-3-1 84 0 0,-9-1-23 0 0,1 1-1 0 0,-1 0 0 0 0,1 0 1 0 0,-1 2-1 0 0,0-1 1 0 0,0 1-1 0 0,0 1 0 0 0,0 0 1 0 0,0 1-1 0 0,1 0 1 0 0,-1 0-1 0 0,0 2 0 0 0,0-1 1 0 0,1 2-1 0 0,0-1 1 0 0,-1 1-1 0 0,1 1 0 0 0,1 0 1 0 0,-1 1-1 0 0,1 0 1 0 0,0 0-1 0 0,0 1 0 0 0,0 1-41 0 0,5-6 14 0 0,0 1 0 0 0,0-1 0 0 0,0 1 0 0 0,0 0-1 0 0,0 0 1 0 0,0 1 0 0 0,1-1 0 0 0,0 1 0 0 0,0 0 0 0 0,0 0-1 0 0,0 1 1 0 0,0-1 0 0 0,1 1 0 0 0,0 0 0 0 0,0 0-1 0 0,0 0 1 0 0,1 0 0 0 0,0 0 0 0 0,0 1 0 0 0,0-1-1 0 0,0 0 1 0 0,1 1 0 0 0,0 0 0 0 0,0-1 0 0 0,1 1 0 0 0,-1 0-1 0 0,1 0 1 0 0,0-1 0 0 0,1 1 0 0 0,0 0 0 0 0,-1-1-1 0 0,2 1 1 0 0,-1 0 0 0 0,1-1 0 0 0,0 0 0 0 0,0 1 0 0 0,0-1-1 0 0,1 0 1 0 0,0 0 0 0 0,0 0 0 0 0,0 0 0 0 0,0-1-1 0 0,1 1 1 0 0,0-1 0 0 0,0 0 0 0 0,0 0 0 0 0,0 0-1 0 0,1-1 1 0 0,-1 1 0 0 0,5 1-14 0 0,6 2-561 0 0,0-1 0 0 0,0-1 0 0 0,1 0 0 0 0,0-1 0 0 0,0 0-1 0 0,0-2 1 0 0,0 0 0 0 0,0-1 0 0 0,1 0 0 0 0,10-2 561 0 0,-2 1-1193 0 0</inkml:trace>
  <inkml:trace contextRef="#ctx0" brushRef="#br0" timeOffset="226812.098">15822 8001 1260 0 0,'15'144'4073'0'0,"-17"-100"-3567"0"0,1 27 91 0 0,-2-43-357 0 0,2 1-1 0 0,1 0 1 0 0,2 0-1 0 0,1 0 1 0 0,1 0-1 0 0,1 0 1 0 0,2-1-1 0 0,8 23-239 0 0,-12-44 45 0 0,1 0-1 0 0,0 0 1 0 0,0 0-1 0 0,0 0 1 0 0,1-1 0 0 0,0 0-1 0 0,0 0 1 0 0,1 0-1 0 0,-1-1 1 0 0,1 0-1 0 0,1 0 1 0 0,-1 0 0 0 0,1-1-1 0 0,0 0 1 0 0,-1 0-1 0 0,2-1 1 0 0,-1 0-1 0 0,0 0 1 0 0,1 0 0 0 0,-1-1-1 0 0,1 0 1 0 0,0-1-1 0 0,0 0 1 0 0,0 0-1 0 0,0-1 1 0 0,-1 1 0 0 0,1-2-1 0 0,0 1 1 0 0,0-1-1 0 0,1-1-44 0 0,2 1-51 0 0,1-1-1 0 0,0-1 0 0 0,-1 0 0 0 0,0-1 1 0 0,1 0-1 0 0,-1 0 0 0 0,-1-1 0 0 0,1-1 1 0 0,-1 0-1 0 0,0 0 0 0 0,0-1 0 0 0,-1 0 1 0 0,0-1-1 0 0,0 0 0 0 0,-1-1 0 0 0,0 1 1 0 0,0-2-1 0 0,-1 1 0 0 0,5-9 52 0 0,-4 5-44 0 0,-1-1-1 0 0,-1 0 0 0 0,0 0 1 0 0,-1-1-1 0 0,-1 0 1 0 0,0 0-1 0 0,-1 0 0 0 0,-1 0 1 0 0,0 0-1 0 0,0-13 45 0 0,-3 26 1 0 0,1-1-1 0 0,0 1 1 0 0,-1-1 0 0 0,1 1-1 0 0,-1-1 1 0 0,0 1-1 0 0,0-1 1 0 0,0 1 0 0 0,0 0-1 0 0,0 0 1 0 0,-1 0 0 0 0,1-1-1 0 0,-1 1 1 0 0,1 0-1 0 0,-1 1 1 0 0,0-1 0 0 0,1 0-1 0 0,-1 0 1 0 0,0 1 0 0 0,0-1-1 0 0,0 1 1 0 0,-1 0-1 0 0,1-1 1 0 0,0 1 0 0 0,0 0-1 0 0,-1 0 1 0 0,1 1-1 0 0,-1-1 1 0 0,1 0 0 0 0,-1 1-1 0 0,1-1 1 0 0,-1 1 0 0 0,1 0-1 0 0,-1 0 1 0 0,1 0-1 0 0,-1 0 1 0 0,1 1 0 0 0,-1-1-1 0 0,1 0 1 0 0,-2 2-1 0 0,-102 26 138 0 0,96-24-122 0 0,1 1 1 0 0,0 1-1 0 0,0-1 0 0 0,0 2 1 0 0,1-1-1 0 0,0 1 1 0 0,0 0-1 0 0,0 1 1 0 0,1 0-1 0 0,1 0 0 0 0,-1 0 1 0 0,1 1-1 0 0,1 0 1 0 0,-1 0-1 0 0,2 1 1 0 0,-1-1-1 0 0,1 1 0 0 0,1 0 1 0 0,0 0-1 0 0,0 1 1 0 0,1-1-1 0 0,0 1-16 0 0,5-5-77 0 0,0-1 0 0 0,0 1-1 0 0,1-1 1 0 0,-1 0 0 0 0,1 1-1 0 0,1-2 1 0 0,-1 1 0 0 0,1 0-1 0 0,0-1 1 0 0,0 0 0 0 0,0 0-1 0 0,0-1 1 0 0,1 1 0 0 0,-1-1-1 0 0,1 0 1 0 0,0-1 0 0 0,0 1-1 0 0,0-1 1 0 0,0 0 0 0 0,1-1-1 0 0,-1 0 1 0 0,0 0 0 0 0,1 0 0 0 0,-1 0-1 0 0,1-1 1 0 0,-1 0 0 0 0,0-1-1 0 0,1 1 1 0 0,-1-1 0 0 0,3-1 77 0 0,104-23-3705 0 0,-80 18 2533 0 0</inkml:trace>
  <inkml:trace contextRef="#ctx0" brushRef="#br0" timeOffset="227076.199">16662 8208 936 0 0,'-9'0'198'0'0,"0"0"1"0"0,0 1-1 0 0,0 0 0 0 0,0 1 1 0 0,0 0-1 0 0,0 0 0 0 0,0 1 0 0 0,1 0 1 0 0,-1 1-1 0 0,1 0 0 0 0,0 0 1 0 0,0 1-1 0 0,0 0 0 0 0,1 0 1 0 0,-1 0-1 0 0,1 1 0 0 0,1 1 0 0 0,-1-1 1 0 0,1 1-1 0 0,0 0 0 0 0,1 0 1 0 0,-1 1-1 0 0,2-1 0 0 0,-1 1 1 0 0,1 0-1 0 0,-2 5-198 0 0,-2 1 166 0 0,1-1 0 0 0,1 1 0 0 0,0 0 0 0 0,1 1 0 0 0,1-1 0 0 0,0 1 0 0 0,0 0 0 0 0,2 0-1 0 0,0 0 1 0 0,1 1 0 0 0,0-1-166 0 0,1-10 20 0 0,1-1-1 0 0,-1 0 0 0 0,1 1 0 0 0,-1-1 0 0 0,2 0 0 0 0,-1 0 0 0 0,0 0 0 0 0,1 0 0 0 0,-1 0 1 0 0,1 0-1 0 0,0 0 0 0 0,1 0 0 0 0,-1-1 0 0 0,1 1 0 0 0,-1-1 0 0 0,1 0 0 0 0,0 0 0 0 0,0 0 1 0 0,1 0-1 0 0,-1 0 0 0 0,1 0 0 0 0,-1-1 0 0 0,1 0 0 0 0,0 0 0 0 0,0 0 0 0 0,-1 0 0 0 0,2 0 1 0 0,-1-1-1 0 0,0 0 0 0 0,0 0 0 0 0,0 0 0 0 0,1 0 0 0 0,-1-1 0 0 0,1 0-19 0 0,141-15-1351 0 0,19-101-2553 0 0,-140 90 2672 0 0</inkml:trace>
  <inkml:trace contextRef="#ctx0" brushRef="#br0" timeOffset="227325.413">17027 7938 1372 0 0,'-20'-26'5140'0'0,"-6"47"-3440"0"0,-9 53-989 0 0,31-53-594 0 0,1-1 0 0 0,1 1-1 0 0,1 0 1 0 0,1 0-1 0 0,1 0 1 0 0,1 0 0 0 0,0 0-1 0 0,2 0 1 0 0,0-1-1 0 0,1 1 1 0 0,1-1 0 0 0,6 11-117 0 0,10 47-343 0 0,-20-73 800 0 0,-7 49-7403 0 0,-2-51 5727 0 0</inkml:trace>
  <inkml:trace contextRef="#ctx0" brushRef="#br0" timeOffset="227557.601">16795 8209 2440 0 0,'28'-6'4848'0'0,"18"-8"-3630"0"0,45-13-1395 0 0,82 3-4998 0 0,-156 23 4021 0 0</inkml:trace>
  <inkml:trace contextRef="#ctx0" brushRef="#br0" timeOffset="228382.086">17158 8313 1856 0 0,'54'6'3256'0'0,"149"-52"-1315"0"0,-190 43-1851 0 0,8-1-47 0 0,-1-1 1 0 0,0 0-1 0 0,0-2 1 0 0,-1 0-1 0 0,0-1 1 0 0,0-1-1 0 0,0-1 1 0 0,-1 0 0 0 0,-1-1-1 0 0,6-6-43 0 0,-22 16-4 0 0,-1 1 0 0 0,1-1 0 0 0,0 0 0 0 0,-1 0 0 0 0,1 0 0 0 0,-1 0 0 0 0,1 0 0 0 0,-1 0 0 0 0,1 0 0 0 0,-1-1 0 0 0,0 1 0 0 0,1 0 0 0 0,-1 0 0 0 0,0 0-1 0 0,0 0 1 0 0,0 0 0 0 0,0 0 0 0 0,0-1 0 0 0,0 1 0 0 0,0 0 0 0 0,-1 0 0 0 0,1 0 0 0 0,0 0 0 0 0,0 0 0 0 0,-1 0 0 0 0,1-1 0 0 0,-1 1 0 0 0,1 0 0 0 0,-1 0 0 0 0,1 0 0 0 0,-1 1 0 0 0,0-1 0 0 0,0 0 0 0 0,1 0 0 0 0,-1 0 0 0 0,0 0 0 0 0,0 1 0 0 0,0-1 0 0 0,0 0 0 0 0,0 1 0 0 0,0-1-1 0 0,0 0 1 0 0,0 1 0 0 0,0 0 0 0 0,0-1 0 0 0,0 1 0 0 0,0 0 0 0 0,0-1 0 0 0,0 1 0 0 0,-1 0 0 0 0,1 0 0 0 0,0 0 0 0 0,0 0 0 0 0,0 0 0 0 0,0 0 0 0 0,0 0 0 0 0,-1 0 4 0 0,-74-12 51 0 0,75 12-51 0 0,-32-2 87 0 0,-1 1-1 0 0,0 2 0 0 0,0 1 0 0 0,0 2 0 0 0,1 1 0 0 0,0 2 1 0 0,0 1-1 0 0,0 2 0 0 0,1 1 0 0 0,0 1 0 0 0,1 2 0 0 0,-28 17-86 0 0,53-28 13 0 0,0 0 1 0 0,0 1-1 0 0,0 0 0 0 0,0 0 0 0 0,0 0 0 0 0,1 1 0 0 0,-1-1 0 0 0,1 1 0 0 0,1 1 0 0 0,-1-1 0 0 0,1 1 0 0 0,0-1 0 0 0,0 1 0 0 0,0 1 0 0 0,1-1 0 0 0,0 0 0 0 0,0 1 0 0 0,1 0 0 0 0,-1-1 0 0 0,1 2-13 0 0,4-3 11 0 0,1 0 0 0 0,-1 0 0 0 0,1-1 0 0 0,0 1 0 0 0,0-1 0 0 0,1 1 0 0 0,-1-1 0 0 0,1 0 0 0 0,0 0 0 0 0,0-1 0 0 0,0 1 0 0 0,0-1 0 0 0,1 0 0 0 0,-1 0 0 0 0,1 0 0 0 0,0-1 1 0 0,0 0-1 0 0,0 0 0 0 0,0 0 0 0 0,0 0 0 0 0,1-1 0 0 0,-1 0 0 0 0,0 0 0 0 0,1 0 0 0 0,-1-1 0 0 0,1 0 0 0 0,-1 0 0 0 0,0 0 0 0 0,1-1 0 0 0,-1 1-11 0 0,238-10 124 0 0,-125-5-244 0 0,0-5 1 0 0,-1-5-1 0 0,-2-4 1 0 0,60-27 119 0 0,-129 22 366 0 0,-46 33-329 0 0,-16 1-20 0 0,1 1 0 0 0,0 0 0 0 0,0 1-1 0 0,0 1 1 0 0,0 0 0 0 0,1 1 0 0 0,-1 1 0 0 0,1 0 0 0 0,0 1-1 0 0,0 1 1 0 0,1 0 0 0 0,-1 0 0 0 0,2 1 0 0 0,-1 1-1 0 0,1 1 1 0 0,0-1 0 0 0,0 3-17 0 0,-27 17 138 0 0,88-39-226 0 0,-22 1 95 0 0,-1 0 1 0 0,0-2-1 0 0,-1-1 0 0 0,0-1 1 0 0,-1-2-1 0 0,-1 0 0 0 0,0-1 0 0 0,-1-1 1 0 0,-1-1-1 0 0,0-1 0 0 0,-2-1 1 0 0,0-1-1 0 0,-1 0 0 0 0,-1-2 0 0 0,-1 0 1 0 0,-2 0-1 0 0,0-2 0 0 0,-1 1 1 0 0,-2-2-1 0 0,0 0 0 0 0,-2 0 0 0 0,0-1 1 0 0,-2 0-1 0 0,-2 0 0 0 0,0-1 1 0 0,-1-5-8 0 0,-4 28 65 0 0,1 0 0 0 0,-2 1 0 0 0,1-1 0 0 0,0 0 0 0 0,-1 0 0 0 0,0 1 0 0 0,0-1 0 0 0,0 0 0 0 0,-1 1 0 0 0,1-1 1 0 0,-1 1-1 0 0,0 0 0 0 0,-1-1 0 0 0,1 1 0 0 0,-1 0 0 0 0,0 0 0 0 0,0 1 0 0 0,0-1 0 0 0,0 0 0 0 0,0 1 1 0 0,-1 0-1 0 0,0 0 0 0 0,0 0 0 0 0,0 0 0 0 0,0 1 0 0 0,0-1 0 0 0,0 1 0 0 0,-1 0 0 0 0,1 1 0 0 0,0-1 0 0 0,-1 1 1 0 0,0-1-1 0 0,1 1 0 0 0,-1 1 0 0 0,0-1 0 0 0,0 1 0 0 0,0 0 0 0 0,0 0-65 0 0,-1 3 30 0 0,0 0 0 0 0,1 0 0 0 0,-1 1-1 0 0,1 0 1 0 0,0 0 0 0 0,0 0 0 0 0,0 1 0 0 0,0-1-1 0 0,1 1 1 0 0,0 1 0 0 0,0-1 0 0 0,0 0 0 0 0,1 1-1 0 0,-1 0 1 0 0,1 0 0 0 0,1 0 0 0 0,-1 0 0 0 0,1 0-1 0 0,0 1 1 0 0,1-1 0 0 0,-1 0 0 0 0,1 1 0 0 0,0 0-1 0 0,1-1 1 0 0,0 1 0 0 0,0-1 0 0 0,0 3-30 0 0,-1 12-281 0 0,0 0 1 0 0,1 0 0 0 0,2 0-1 0 0,0 0 1 0 0,1 0-1 0 0,1-1 1 0 0,0 1 0 0 0,6 11 280 0 0,86 145-6578 0 0,-79-152 5389 0 0,1 1-27 0 0</inkml:trace>
  <inkml:trace contextRef="#ctx0" brushRef="#br0" timeOffset="229129.897">19262 7984 976 0 0,'-27'2'346'0'0,"0"1"-1"0"0,-1 1 1 0 0,1 2 0 0 0,1 0-1 0 0,-1 2 1 0 0,1 1 0 0 0,1 1-1 0 0,-1 1 1 0 0,2 1 0 0 0,0 1-1 0 0,0 2 1 0 0,-9 8-346 0 0,17-15 162 0 0,0 0 0 0 0,1 2 0 0 0,0 0 0 0 0,0 0 0 0 0,1 2 0 0 0,1 0 0 0 0,0 0 0 0 0,0 1 0 0 0,1 1 0 0 0,1 0 0 0 0,0 0 0 0 0,1 1-1 0 0,1 1 1 0 0,1-1 0 0 0,0 2 0 0 0,0-1 0 0 0,0 6-162 0 0,9-17 17 0 0,1-1 0 0 0,0 1 0 0 0,0-1 0 0 0,0 1-1 0 0,0-1 1 0 0,1 0 0 0 0,0 0 0 0 0,-1 0 0 0 0,1 0 0 0 0,1 0-1 0 0,-1 0 1 0 0,1-1 0 0 0,-1 0 0 0 0,1 0 0 0 0,0 0 0 0 0,0 0-1 0 0,0 0 1 0 0,1-1 0 0 0,-1 0 0 0 0,1 0 0 0 0,-1 0-1 0 0,1 0 1 0 0,0-1 0 0 0,-1 0 0 0 0,1 0 0 0 0,0 0 0 0 0,0-1-1 0 0,0 1 1 0 0,0-1 0 0 0,0 0 0 0 0,0-1 0 0 0,-1 1 0 0 0,1-1-1 0 0,0 0 1 0 0,0 0 0 0 0,0 0 0 0 0,-1-1 0 0 0,1 0-1 0 0,1 0-16 0 0,418-101-5181 0 0,-367 87 4029 0 0</inkml:trace>
  <inkml:trace contextRef="#ctx0" brushRef="#br0" timeOffset="230293.438">19694 8044 1756 0 0,'-6'-4'153'0'0,"0"1"1"0"0,-1-1-1 0 0,0 1 0 0 0,1 0 1 0 0,-1 0-1 0 0,0 1 0 0 0,-1 0 1 0 0,1 1-1 0 0,0-1 0 0 0,-1 1 0 0 0,1 1 1 0 0,0-1-1 0 0,-1 1 0 0 0,1 1 1 0 0,-1-1-1 0 0,1 1 0 0 0,0 0 1 0 0,-1 1-1 0 0,1 0 0 0 0,0 0 0 0 0,0 0 1 0 0,0 1-1 0 0,1 0 0 0 0,-1 1 1 0 0,1-1-1 0 0,-1 1 0 0 0,1 1 1 0 0,-2 1-154 0 0,-3 0 96 0 0,1 1 1 0 0,-1 0 0 0 0,2 0 0 0 0,-1 1-1 0 0,1 1 1 0 0,0-1 0 0 0,1 1 0 0 0,0 1-1 0 0,0 0 1 0 0,1 0 0 0 0,0 0 0 0 0,1 1 0 0 0,0 0-1 0 0,1 0 1 0 0,0 0 0 0 0,1 1 0 0 0,0 0-1 0 0,1 0 1 0 0,0 0 0 0 0,1 0 0 0 0,0 3-97 0 0,4-12 30 0 0,-1 0 0 0 0,1-1 0 0 0,0 1 0 0 0,1-1 0 0 0,-1 1 1 0 0,0-1-1 0 0,1 0 0 0 0,-1 0 0 0 0,1 0 0 0 0,0 0 0 0 0,-1 0 0 0 0,1-1 1 0 0,0 1-1 0 0,0-1 0 0 0,0 0 0 0 0,1 0 0 0 0,-1 0 0 0 0,0 0 0 0 0,0 0 1 0 0,0-1-1 0 0,1 1 0 0 0,-1-1 0 0 0,0 0 0 0 0,0 0 0 0 0,1 0 0 0 0,-1-1 1 0 0,0 1-1 0 0,0-1 0 0 0,1 0 0 0 0,-1 0 0 0 0,0 0 0 0 0,0 0 1 0 0,2-1-32 0 0,27-9-86 0 0,-1-1 0 0 0,0-1-1 0 0,-1-2 1 0 0,0-1-1 0 0,-1-1 1 0 0,-2-1-1 0 0,1-2 1 0 0,-2-1 0 0 0,-1-1-1 0 0,-1-1 1 0 0,0-1-1 0 0,-2-1 1 0 0,0-2 87 0 0,46-34-357 0 0,-67 60 312 0 0,-1 1-65 0 0,12 43-114 0 0,3 140 856 0 0,-15-182-558 0 0,0-1 38 0 0,-5-87 524 0 0,83-66-551 0 0,-27 116-860 0 0,-50 36 734 0 0,11 5-192 0 0,-2 5 192 0 0,-2 1-1 0 0,1 0 0 0 0,-1 1 0 0 0,-1-1 0 0 0,0 1 1 0 0,0 1-1 0 0,-1 0 0 0 0,-1-1 0 0 0,0 2 0 0 0,0-1 1 0 0,-1 0-1 0 0,-1 1 0 0 0,0 0 0 0 0,-1 0 0 0 0,0 0 1 0 0,-1 0-1 0 0,-1 0 0 0 0,0 0 0 0 0,0 0 0 0 0,-2 4 42 0 0,2-17 5 0 0,0-1 0 0 0,0 1 0 0 0,0-1 0 0 0,-1 1 0 0 0,1-1 0 0 0,0 1 1 0 0,0 0-1 0 0,-1-1 0 0 0,1 1 0 0 0,0-1 0 0 0,-1 1 0 0 0,1 0 0 0 0,-1-1 0 0 0,1 1 0 0 0,0 0 0 0 0,-1-1 0 0 0,1 1 0 0 0,-1 0 0 0 0,1 0 0 0 0,-1 0 0 0 0,1-1 0 0 0,0 1 0 0 0,-1 0 0 0 0,1 0 0 0 0,-1 0 0 0 0,1 0 0 0 0,-1 0 0 0 0,1 0 0 0 0,-1 0 0 0 0,1 0 0 0 0,-1 0 0 0 0,1 0 0 0 0,-1 0 0 0 0,1 0 0 0 0,-1 0 0 0 0,1 0 0 0 0,-1 0 0 0 0,1 1 1 0 0,-1-1-1 0 0,1 0 0 0 0,-1 0 0 0 0,1 1 0 0 0,0-1 0 0 0,-1 0 0 0 0,1 0 0 0 0,-1 1 0 0 0,1-1 0 0 0,0 1 0 0 0,-1-1 0 0 0,1 0 0 0 0,0 1 0 0 0,0-1 0 0 0,-1 1 0 0 0,1-1 0 0 0,0 0 0 0 0,0 1 0 0 0,-1-1 0 0 0,1 1 0 0 0,0-1 0 0 0,0 1 0 0 0,0-1 0 0 0,0 1 0 0 0,0-1 0 0 0,0 1-5 0 0,-1-24-53 0 0,2 0 0 0 0,0 0 0 0 0,1 0 0 0 0,2 1 0 0 0,0-1 0 0 0,2 1 0 0 0,0 0 0 0 0,1 0 0 0 0,2 0 0 0 0,8-16 53 0 0,-15 38-9 0 0,-1-1 0 0 0,1 1 0 0 0,0-1 0 0 0,-1 1 0 0 0,1 0 0 0 0,0 0 0 0 0,-1 0 1 0 0,1 0-1 0 0,0 0 0 0 0,-1 0 0 0 0,1 1 0 0 0,-1-1 0 0 0,1 0 0 0 0,0 1 1 0 0,-1-1-1 0 0,1 1 0 0 0,-1 0 0 0 0,1 0 0 0 0,-1-1 0 0 0,1 1 0 0 0,-1 0 0 0 0,0 0 1 0 0,1 0-1 0 0,-1 0 0 0 0,0 1 0 0 0,0-1 0 0 0,0 0 0 0 0,0 0 0 0 0,0 1 0 0 0,0-1 1 0 0,0 1-1 0 0,0-1 0 0 0,-1 1 0 0 0,1-1 0 0 0,0 1 0 0 0,-1-1 0 0 0,1 1 0 0 0,-1-1 1 0 0,0 2 8 0 0,4 2-14 0 0,6 10 23 0 0,-4-5-34 0 0,0 0 0 0 0,1 0 0 0 0,0 0 0 0 0,0-1 0 0 0,1 0 0 0 0,0-1 0 0 0,1 0 0 0 0,0 0 0 0 0,0 0 0 0 0,1-1 0 0 0,0-1 0 0 0,0 0 0 0 0,0 0 0 0 0,1-1 0 0 0,0 0 0 0 0,0-1 0 0 0,0 0 1 0 0,3 0 24 0 0,1-1-74 0 0,-1-2 0 0 0,1 0 0 0 0,0 0 0 0 0,0-2 0 0 0,-1 0 0 0 0,1 0 0 0 0,0-1 0 0 0,-1-1 0 0 0,1-1 0 0 0,-1 0 0 0 0,0-1 0 0 0,-1 0 0 0 0,1-1 0 0 0,-1 0 0 0 0,0-1 0 0 0,0-1 0 0 0,-1 0 0 0 0,0-1 0 0 0,0 0 0 0 0,-1-1 0 0 0,-1 0 0 0 0,3-4 74 0 0,2-6 147 0 0,-2 0 0 0 0,0-1 1 0 0,-1 0-1 0 0,-1-1 0 0 0,-2-1 0 0 0,0 1 0 0 0,-1-2 0 0 0,-1 1 1 0 0,-1-1-1 0 0,-2 0 0 0 0,0 0 0 0 0,-1-7-147 0 0,-2 28 79 0 0,0 0 1 0 0,0 0-1 0 0,-1 1 0 0 0,1-2 0 0 0,-1 1 1 0 0,0 0-1 0 0,0 0 0 0 0,0 0 0 0 0,0 0 0 0 0,0 0 1 0 0,-1 0-1 0 0,1 0 0 0 0,-1 0 0 0 0,0 0 1 0 0,0 1-1 0 0,0-1 0 0 0,0 0 0 0 0,-1 0 0 0 0,1 1 1 0 0,-1-1-1 0 0,0 1 0 0 0,1-1 0 0 0,-1 1 1 0 0,0-1-1 0 0,-1 1 0 0 0,1 0 0 0 0,0 0 0 0 0,-1 0-79 0 0,-1 3 80 0 0,-1 0 0 0 0,1 1 0 0 0,0-1 0 0 0,0 1 0 0 0,0 0 0 0 0,0 0-1 0 0,1 1 1 0 0,-1-1 0 0 0,0 1 0 0 0,1-1 0 0 0,0 1 0 0 0,0 0-1 0 0,0 1 1 0 0,0-1 0 0 0,0 1 0 0 0,0-1 0 0 0,1 1 0 0 0,0 0 0 0 0,0-1-1 0 0,0 1 1 0 0,-1 5-80 0 0,-9 17 246 0 0,2 0 1 0 0,1 1-1 0 0,1 1 0 0 0,1-1 0 0 0,2 1 0 0 0,0 1 0 0 0,2-1 1 0 0,1 0-1 0 0,2 1 0 0 0,1-1 0 0 0,0 1 0 0 0,3-1 1 0 0,3 15-247 0 0,82 441-933 0 0,-89-482 222 0 0,-13 2-3583 0 0,-15-52 311 0 0,18 24 2617 0 0</inkml:trace>
  <inkml:trace contextRef="#ctx0" brushRef="#br0" timeOffset="230543.233">20770 7860 1804 0 0,'11'-9'360'0'0,"0"0"-1"0"0,1 2 0 0 0,0-1 1 0 0,0 1-1 0 0,1 1 0 0 0,0 0 1 0 0,0 1-1 0 0,0 0 0 0 0,1 1 1 0 0,-1 1-1 0 0,1 0 0 0 0,0 1 1 0 0,3 0-360 0 0,-5 0 96 0 0,0 2 1 0 0,0-1 0 0 0,0 2-1 0 0,0 0 1 0 0,0 0 0 0 0,0 1-1 0 0,0 0 1 0 0,-1 1 0 0 0,1 0 0 0 0,-1 1-1 0 0,1 1 1 0 0,-1-1 0 0 0,-1 2-1 0 0,1 0 1 0 0,-1 0 0 0 0,0 1-1 0 0,0 0 1 0 0,-1 0 0 0 0,1 1-1 0 0,-2 1 1 0 0,1-1 0 0 0,-2 1-1 0 0,1 1 1 0 0,0 1-97 0 0,-6-6 1 0 0,0 0 0 0 0,0 0 0 0 0,0 0 0 0 0,0 1 0 0 0,-1-1 0 0 0,0 0 0 0 0,0 1 0 0 0,-1-1 0 0 0,1 1-1 0 0,-1 0 1 0 0,0-1 0 0 0,-1 1 0 0 0,1-1 0 0 0,-1 1 0 0 0,0-1 0 0 0,-1 1 0 0 0,1-1 0 0 0,-1 0 0 0 0,0 0 0 0 0,-1 0 0 0 0,1 0 0 0 0,-1 0 0 0 0,0 0-1 0 0,0 0 1 0 0,0-1 0 0 0,-1 1 0 0 0,1-1 0 0 0,-1 0 0 0 0,0-1 0 0 0,0 1 0 0 0,-1 0 0 0 0,1-1 0 0 0,-1 0 0 0 0,0 0 0 0 0,0-1 0 0 0,0 1 0 0 0,0-1 0 0 0,0 0-1 0 0,0 0 1 0 0,-1-1 0 0 0,1 1 0 0 0,-1-1 0 0 0,1 0 0 0 0,-1-1 0 0 0,1 0 0 0 0,-1 0 0 0 0,1 0 0 0 0,-2 0-1 0 0,1 1-266 0 0,0-1-1 0 0,-1 1 1 0 0,1-1 0 0 0,-1 0 0 0 0,1-1-1 0 0,0 0 1 0 0,0 0 0 0 0,-1 0 0 0 0,1 0 0 0 0,0-1-1 0 0,0 0 1 0 0,0-1 0 0 0,1 1 0 0 0,-1-1-1 0 0,0 0 1 0 0,1-1 0 0 0,0 1 0 0 0,0-1 0 0 0,0 0-1 0 0,0 0 267 0 0,-16-13-1340 0 0</inkml:trace>
  <inkml:trace contextRef="#ctx0" brushRef="#br0" timeOffset="232282.346">21663 7917 1216 0 0,'67'-47'3567'0'0,"-122"50"-2217"0"0,40 0-1332 0 0,-16 3 118 0 0,-1 1 0 0 0,1 1 0 0 0,0 2 0 0 0,1 1 0 0 0,0 1 0 0 0,1 2 0 0 0,0 1 0 0 0,1 1 0 0 0,1 2 0 0 0,-4 4-136 0 0,29-21 19 0 0,0 0 0 0 0,0 0-1 0 0,0 0 1 0 0,0 0-1 0 0,0 1 1 0 0,0-1 0 0 0,0 1-1 0 0,0 0 1 0 0,1-1-1 0 0,-1 1 1 0 0,1 0 0 0 0,0 0-1 0 0,-1 0 1 0 0,1 0-1 0 0,0 0 1 0 0,0 0 0 0 0,0 0-1 0 0,0 0 1 0 0,0 0 0 0 0,1 1-1 0 0,-1-1 1 0 0,1 0-1 0 0,-1 0 1 0 0,1 1 0 0 0,0-1-1 0 0,0 0 1 0 0,0 1-1 0 0,0-1 1 0 0,0 0 0 0 0,1 1-1 0 0,-1-1 1 0 0,1 0-1 0 0,0 1 1 0 0,-1-1 0 0 0,1 0-1 0 0,0 0 1 0 0,0 0-1 0 0,0 0 1 0 0,1 0 0 0 0,-1 0-1 0 0,0 0 1 0 0,1 0-1 0 0,-1 0 1 0 0,1-1 0 0 0,0 1-1 0 0,-1-1 1 0 0,1 1 0 0 0,0-1-1 0 0,0 0 1 0 0,0 1-1 0 0,0-1 1 0 0,0 0 0 0 0,0 0-1 0 0,0 0 1 0 0,2 0-19 0 0,10 0 1 0 0,0 0 1 0 0,0 0-1 0 0,0-1 0 0 0,0-1 1 0 0,1 0-1 0 0,-1-1 0 0 0,0-1 1 0 0,-1 0-1 0 0,1-1 0 0 0,-1 0 1 0 0,1-1-1 0 0,-1-1 1 0 0,0 0-1 0 0,-1-1 0 0 0,0 0 1 0 0,0 0-1 0 0,0-2 0 0 0,-1 1 1 0 0,0-2-1 0 0,-1 1 0 0 0,0-1 1 0 0,1-3-2 0 0,75-69 145 0 0,-82 83-158 0 0,1 0 0 0 0,-1 1 1 0 0,0 0-1 0 0,0 0 0 0 0,0 0 0 0 0,0 0 0 0 0,0 1 0 0 0,0-1 0 0 0,0 1 0 0 0,-1 0 1 0 0,1 0-1 0 0,-1 1 0 0 0,0-1 0 0 0,0 0 0 0 0,0 1 0 0 0,0 0 0 0 0,-1 0 0 0 0,0 0 1 0 0,0 0-1 0 0,0 0 0 0 0,0 0 0 0 0,0 1 0 0 0,-1 0 13 0 0,9 18 188 0 0,-10-24-185 0 0,0 1 1 0 0,1-1-1 0 0,-1 1 1 0 0,1 0-1 0 0,-1-1 0 0 0,0 1 1 0 0,1 0-1 0 0,-1-1 1 0 0,1 1-1 0 0,-1 0 0 0 0,1 0 1 0 0,-1-1-1 0 0,1 1 1 0 0,-1 0-1 0 0,1 0 0 0 0,-1 0 1 0 0,1 0-1 0 0,-1 0 1 0 0,1 0-1 0 0,-1-1 0 0 0,1 1 1 0 0,-1 0-1 0 0,1 1 1 0 0,-1-1-1 0 0,1 0 0 0 0,-1 0 1 0 0,1 0-1 0 0,-1 0 0 0 0,1 0 1 0 0,-1 0-1 0 0,1 1 1 0 0,-1-1-1 0 0,1 0 0 0 0,-1 0 1 0 0,1 1-1 0 0,-1-1 1 0 0,0 0-1 0 0,1 1 0 0 0,-1-1 1 0 0,1 0-1 0 0,-1 1 1 0 0,0-1-1 0 0,1 1 0 0 0,-1-1 1 0 0,0 1-4 0 0,6-26-69 0 0,1 1 1 0 0,1 0-1 0 0,1 0 0 0 0,1 1 1 0 0,1 0-1 0 0,2 1 1 0 0,0 0-1 0 0,1 1 0 0 0,13-16 69 0 0,-24 36-5 0 0,0 1-1 0 0,-1-1 1 0 0,1 1-1 0 0,0 0 1 0 0,-1 0-1 0 0,1 0 0 0 0,0 0 1 0 0,-1 1-1 0 0,1-1 1 0 0,0 1-1 0 0,-1-1 1 0 0,1 1-1 0 0,-1 0 0 0 0,1 0 1 0 0,-1 0-1 0 0,1 1 1 0 0,-1-1-1 0 0,0 0 1 0 0,0 1-1 0 0,1 0 0 0 0,-1-1 1 0 0,0 1-1 0 0,0 0 1 0 0,-1 0-1 0 0,1 0 1 0 0,0 0-1 0 0,-1 0 0 0 0,1 1 1 0 0,-1-1-1 0 0,0 0 1 0 0,1 1-1 0 0,-1-1 1 0 0,-1 1-1 0 0,1 0 6 0 0,27 42-9 0 0,-24-36 38 0 0,0 0 0 0 0,0 0 1 0 0,1-1-1 0 0,0 1 0 0 0,1-1 0 0 0,0 0 0 0 0,0-1 0 0 0,1 1 0 0 0,0-1 0 0 0,0-1 0 0 0,0 1 1 0 0,1-1-1 0 0,0 0 0 0 0,1-1 0 0 0,-1 0 0 0 0,1 0 0 0 0,0-1 0 0 0,0 0 0 0 0,0-1 0 0 0,6 2-29 0 0,1-2-34 0 0,0 0-1 0 0,0-1 1 0 0,1-1-1 0 0,-1 0 1 0 0,1-1-1 0 0,-1-1 1 0 0,0-1-1 0 0,1 0 1 0 0,-1-1-1 0 0,0-1 1 0 0,0 0-1 0 0,-1-1 1 0 0,1-1-1 0 0,-1 0 1 0 0,-1-2-1 0 0,1 1 1 0 0,-1-2-1 0 0,0 0 1 0 0,-1 0-1 0 0,0-1 1 0 0,0-1-1 0 0,-1 0 1 0 0,-1-1-1 0 0,0 0 1 0 0,0-1-1 0 0,4-8 35 0 0,-15 18-16 0 0,0 0 0 0 0,-1-1 0 0 0,1 1 0 0 0,-1 0 0 0 0,0 0 1 0 0,0 0-1 0 0,0 0 0 0 0,0 0 0 0 0,0 0 0 0 0,-1 0 0 0 0,1 0 0 0 0,-1 0 0 0 0,0 0 0 0 0,0 1 0 0 0,0-1 0 0 0,0 1 1 0 0,0-1-1 0 0,-1 1 0 0 0,1 0 0 0 0,-1 0 0 0 0,1 0 0 0 0,-1 0 0 0 0,0 0 0 0 0,0 1 0 0 0,0-1 0 0 0,0 1 0 0 0,0 0 0 0 0,0 0 1 0 0,0 0-1 0 0,0 0 0 0 0,0 1 0 0 0,-1-1 0 0 0,1 1 0 0 0,0 0 0 0 0,-1-1 0 0 0,1 2 0 0 0,0-1 0 0 0,0 0 0 0 0,-1 1 1 0 0,1-1-1 0 0,0 1 0 0 0,0 0 0 0 0,0 0 0 0 0,0 0 0 0 0,-2 2 16 0 0,-7-1 42 0 0,0 1 0 0 0,0 1 0 0 0,1 0-1 0 0,0 1 1 0 0,0 0 0 0 0,0 1 0 0 0,0 0 0 0 0,1 1 0 0 0,0 0-1 0 0,0 0 1 0 0,1 1 0 0 0,0 1 0 0 0,0-1 0 0 0,1 1 0 0 0,0 1 0 0 0,1-1-1 0 0,0 1 1 0 0,0 1 0 0 0,1-1 0 0 0,0 1 0 0 0,1 0 0 0 0,1 1 0 0 0,-1-1-1 0 0,2 1 1 0 0,0 0 0 0 0,-2 12-42 0 0,7-21 27 0 0,1 1 0 0 0,-1-1 0 0 0,1 1 1 0 0,0-1-1 0 0,0 0 0 0 0,0 0 0 0 0,0 0 0 0 0,1 0 0 0 0,-1-1 0 0 0,1 0 0 0 0,0 1 1 0 0,-1-1-1 0 0,1 0 0 0 0,0-1 0 0 0,0 1 0 0 0,0-1 0 0 0,1 0 0 0 0,-1 0 1 0 0,0 0-1 0 0,0 0 0 0 0,1-1 0 0 0,-1 1 0 0 0,0-1 0 0 0,1 0 0 0 0,-1-1 0 0 0,0 1 1 0 0,1-1-1 0 0,-1 0 0 0 0,4-1-27 0 0,177-93-230 0 0,-184 94 222 0 0,-1 1 1 0 0,1-1-1 0 0,-1 0 0 0 0,1 1 1 0 0,-1-1-1 0 0,1 0 1 0 0,0 1-1 0 0,0-1 0 0 0,-1 1 1 0 0,1-1-1 0 0,0 1 1 0 0,0 0-1 0 0,-1-1 0 0 0,1 1 1 0 0,0 0-1 0 0,0-1 1 0 0,0 1-1 0 0,0 0 0 0 0,-1 0 1 0 0,1 0-1 0 0,0 0 0 0 0,0 0 1 0 0,0 0-1 0 0,0 0 1 0 0,0 0-1 0 0,0 0 0 0 0,-1 0 1 0 0,1 0-1 0 0,0 1 1 0 0,0-1-1 0 0,0 0 0 0 0,0 1 1 0 0,-1-1-1 0 0,1 0 1 0 0,0 1-1 0 0,0-1 0 0 0,-1 1 1 0 0,1-1-1 0 0,0 1 1 0 0,-1 0-1 0 0,1-1 0 0 0,-1 1 1 0 0,1 0-1 0 0,0-1 1 0 0,-1 1-1 0 0,0 0 0 0 0,1 0 1 0 0,-1-1-1 0 0,1 1 1 0 0,-1 0-1 0 0,0 1 8 0 0,15 17 38 0 0,33-68 295 0 0,21-84-1016 0 0,-40 163 180 0 0,-12 7 523 0 0,-16-32 6 0 0,0 0-1 0 0,1-1 0 0 0,-1 1 1 0 0,1-1-1 0 0,0 0 1 0 0,0 1-1 0 0,1-1 1 0 0,-1 0-1 0 0,1 0 1 0 0,0 0-1 0 0,0-1 1 0 0,0 1-1 0 0,1-1 0 0 0,-1 0 1 0 0,1 0-1 0 0,0 0 1 0 0,0 0-1 0 0,0 0 1 0 0,0-1-1 0 0,0 0 1 0 0,0 0-1 0 0,1 0 1 0 0,-1 0-1 0 0,1-1 0 0 0,0 0 1 0 0,-1 1-1 0 0,4-1-25 0 0,10-1 16 0 0,-1-1-1 0 0,0 0 0 0 0,0-1 0 0 0,0-1 0 0 0,0-1 1 0 0,-1 0-1 0 0,1-1 0 0 0,-1-1 0 0 0,9-5-15 0 0,6 0 12 0 0,-14 2-18 0 0,-1 0-1 0 0,0-1 1 0 0,-1 0-1 0 0,0-1 1 0 0,-1-1-1 0 0,0 0 1 0 0,-1-1-1 0 0,0-1 1 0 0,-1 0-1 0 0,0 0 1 0 0,-2-1-1 0 0,1-1 1 0 0,-2 0 0 0 0,0 0-1 0 0,-1-1 1 0 0,-1 0-1 0 0,0 0 1 0 0,-2 0-1 0 0,1-1 1 0 0,-2 0-1 0 0,-1 0 1 0 0,0-1-1 0 0,-1 1 1 0 0,-1-1-1 0 0,-1 1 1 0 0,-1-1-1 0 0,-1-9 7 0 0,2 21 72 0 0,-1 0 0 0 0,0 0-1 0 0,-1 0 1 0 0,1 0 0 0 0,-1 0 0 0 0,-1 1-1 0 0,1-1 1 0 0,-1 0 0 0 0,0 1-1 0 0,-1 0 1 0 0,1-1 0 0 0,-1 1-1 0 0,-1 1 1 0 0,1-1 0 0 0,-1 1-1 0 0,0 0 1 0 0,0 0 0 0 0,0 0-1 0 0,-1 0 1 0 0,0 1 0 0 0,1 0-1 0 0,-2 0 1 0 0,1 1 0 0 0,0 0-1 0 0,-1 0 1 0 0,1 0 0 0 0,-1 1 0 0 0,0 0-1 0 0,0 0 1 0 0,0 1 0 0 0,0 0-1 0 0,0 0 1 0 0,-7 0-72 0 0,8 4 28 0 0,0-1 0 0 0,1 2 1 0 0,-1-1-1 0 0,1 0 0 0 0,-1 1 0 0 0,1 0 0 0 0,0 0 0 0 0,0 1 1 0 0,1-1-1 0 0,-1 1 0 0 0,1 0 0 0 0,0 0 0 0 0,0 1 1 0 0,1-1-1 0 0,0 1 0 0 0,0 0 0 0 0,0-1 0 0 0,0 2 0 0 0,1-1 1 0 0,0 0-1 0 0,1 0 0 0 0,-1 1 0 0 0,1-1 0 0 0,0 0 1 0 0,1 1-1 0 0,-1-1 0 0 0,1 1 0 0 0,1-1 0 0 0,-1 1 0 0 0,1-1 1 0 0,0 1-1 0 0,1-1 0 0 0,1 4-28 0 0,90 229 88 0 0,-43-133-2122 0 0,-47-102 1691 0 0,-1 1 0 0 0,0-1 0 0 0,-1 1 0 0 0,1 0 0 0 0,-1 0 0 0 0,0-1 0 0 0,0 1 0 0 0,-1 0 0 0 0,1 0 0 0 0,-1 0 0 0 0,0 0 1 0 0,0 0-1 0 0,-1 0 0 0 0,0 0 0 0 0,0 0 0 0 0,0 0 0 0 0,0 0 0 0 0,-1 0 0 0 0,0 1 343 0 0,-10 8-1177 0 0</inkml:trace>
  <inkml:trace contextRef="#ctx0" brushRef="#br0" timeOffset="232527.072">22959 7746 1128 0 0,'1'0'1112'0'0,"4"0"-228"0"0,0 0-100 0 0,14-5-80 0 0,7-1-152 0 0,1 2-15 0 0,5 2-145 0 0,1-4-52 0 0,4 2-80 0 0,2-2-152 0 0,-3 3-8 0 0,6-3-476 0 0,-7 1-160 0 0,5-1-537 0 0,-3 2-127 0 0,-5-4 8 0 0,5 1-20 0 0</inkml:trace>
  <inkml:trace contextRef="#ctx0" brushRef="#br0" timeOffset="232839.175">23972 7654 1848 0 0,'-4'107'6371'0'0,"2"-102"-6239"0"0,0 1-1 0 0,0 0 1 0 0,0 1-1 0 0,1-1 0 0 0,0 0 1 0 0,1 0-1 0 0,-1 0 0 0 0,1 1 1 0 0,0-1-1 0 0,1 0 1 0 0,0 0-1 0 0,0 1 0 0 0,0-1 1 0 0,0 0-1 0 0,1 0 0 0 0,0 0 1 0 0,0 0-1 0 0,1-1 0 0 0,0 1 1 0 0,0-1-1 0 0,0 1 1 0 0,1-1-1 0 0,-1 0 0 0 0,1 0 1 0 0,1 0-1 0 0,3 3-131 0 0,-7-7-45 0 0,1 0 0 0 0,0 0 0 0 0,-1 0-1 0 0,1 0 1 0 0,0 0 0 0 0,0 0 0 0 0,0 0 0 0 0,0-1-1 0 0,0 1 1 0 0,0-1 0 0 0,0 1 0 0 0,0-1 0 0 0,0 0 0 0 0,0 0-1 0 0,0 0 1 0 0,0 0 0 0 0,0 0 0 0 0,1 0 0 0 0,-1-1 0 0 0,0 1-1 0 0,0-1 1 0 0,0 1 0 0 0,0-1 0 0 0,-1 0 0 0 0,1 0 0 0 0,0 0-1 0 0,0 0 1 0 0,0 0 0 0 0,-1 0 0 0 0,1 0 0 0 0,0-1-1 0 0,-1 1 1 0 0,1 0 0 0 0,-1-1 0 0 0,0 0 0 0 0,1 1 0 0 0,-1-1-1 0 0,0 0 1 0 0,0 1 0 0 0,0-1 0 0 0,0 0 0 0 0,0-1 45 0 0,27-81-4444 0 0,-30 31 2044 0 0,-7-8 1254 0 0</inkml:trace>
  <inkml:trace contextRef="#ctx0" brushRef="#br0" timeOffset="233086.924">24048 7278 1336 0 0,'0'-2'52'0'0</inkml:trace>
  <inkml:trace contextRef="#ctx0" brushRef="#br0" timeOffset="233350.856">24120 7761 1096 0 0,'25'7'3367'0'0,"20"-28"-2537"0"0,-44 21-815 0 0,82-58 957 0 0,-70 46-848 0 0,1 0-1 0 0,0 2 0 0 0,1-1 1 0 0,1 2-1 0 0,-1 0 0 0 0,1 1 1 0 0,1 0-1 0 0,0 2 0 0 0,0-1 0 0 0,0 2 1 0 0,0 1-1 0 0,1 0 0 0 0,14-1-123 0 0,-27 6 14 0 0,0 1 0 0 0,0-1-1 0 0,0 1 1 0 0,0 0-1 0 0,0 0 1 0 0,0 0-1 0 0,-1 1 1 0 0,1 0 0 0 0,-1 0-1 0 0,0 0 1 0 0,0 0-1 0 0,0 0 1 0 0,0 1-1 0 0,0 0 1 0 0,-1 0 0 0 0,0 0-1 0 0,0 0 1 0 0,0 1-1 0 0,0-1 1 0 0,-1 1 0 0 0,1-1-1 0 0,-1 1 1 0 0,0 0-1 0 0,-1 0 1 0 0,1 0-1 0 0,-1 0 1 0 0,0 0 0 0 0,0 1-1 0 0,-1-1 1 0 0,1 0-1 0 0,-1 0 1 0 0,-1 1-1 0 0,1-1 1 0 0,-1 0 0 0 0,1 0-1 0 0,-1 0 1 0 0,-1 0-1 0 0,1 0 1 0 0,-1 0 0 0 0,0 0-1 0 0,0 1-13 0 0,-3 2-28 0 0,0 1-1 0 0,0-1 1 0 0,-1 0-1 0 0,0 0 1 0 0,-1 0 0 0 0,0-1-1 0 0,0 0 1 0 0,0 0-1 0 0,-1-1 1 0 0,0 0-1 0 0,0 0 1 0 0,0-1 0 0 0,-1 0-1 0 0,0 0 1 0 0,0-1-1 0 0,0 0 1 0 0,-1-1-1 0 0,1 0 1 0 0,-7 1 28 0 0,-119 12-4622 0 0,111-16 3464 0 0</inkml:trace>
  <inkml:trace contextRef="#ctx0" brushRef="#br0" timeOffset="234216.604">24023 7476 2604 0 0,'-3'-21'3510'0'0,"-14"-10"-2253"0"0,-5 4 3682 0 0,24 10-4138 0 0,27 7-10909 0 0,-10 14 8781 0 0</inkml:trace>
  <inkml:trace contextRef="#ctx0" brushRef="#br0" timeOffset="234933.146">25640 7767 1496 0 0,'1'-1'64'0'0,"0"1"-1"0"0,0 0 1 0 0,0-1-1 0 0,0 1 0 0 0,-1-1 1 0 0,1 1-1 0 0,0-1 1 0 0,-1 0-1 0 0,1 1 1 0 0,0-1-1 0 0,-1 0 1 0 0,1 0-1 0 0,-1 1 1 0 0,1-1-1 0 0,-1 0 1 0 0,1 0-1 0 0,-1 0 1 0 0,1 1-1 0 0,-1-1 0 0 0,0 0 1 0 0,0 0-1 0 0,1 0 1 0 0,-1 0-1 0 0,0 0 1 0 0,0 0-1 0 0,0 0 1 0 0,0 0-1 0 0,0 0 1 0 0,0 1-1 0 0,0-1 1 0 0,-1 0-1 0 0,1 0 1 0 0,0 0-1 0 0,0 0 1 0 0,-1 0-1 0 0,1 0 0 0 0,0 0 1 0 0,-1 1-1 0 0,1-1 1 0 0,-1 0-1 0 0,1 0 1 0 0,-1 1-1 0 0,1-1 1 0 0,-1 0-1 0 0,0 0 1 0 0,1 1-1 0 0,-1-1 1 0 0,0 1-1 0 0,0-1 1 0 0,1 1-1 0 0,-1-1 0 0 0,0 1 1 0 0,0-1-1 0 0,0 1 1 0 0,0 0-1 0 0,0-1 1 0 0,1 1-1 0 0,-1 0 1 0 0,0 0-1 0 0,0 0 1 0 0,-1 0-64 0 0,-55-16 587 0 0,21 20-363 0 0,0 1 1 0 0,0 2 0 0 0,0 2-1 0 0,1 1 1 0 0,1 1 0 0 0,-1 2-1 0 0,2 2 1 0 0,-19 11-225 0 0,35-18 93 0 0,-58 41 781 0 0,75-49-652 0 0,3 2-17 0 0,9 2-153 0 0,0-2 0 0 0,1 1 0 0 0,-1-1 0 0 0,0-1 0 0 0,1 0 0 0 0,-1-1 0 0 0,1 0 0 0 0,0-1 0 0 0,-1 0 1 0 0,0-1-1 0 0,1-1 0 0 0,-1 0 0 0 0,10-4-52 0 0,13 0-68 0 0,-6 1-87 0 0,1 0 0 0 0,-1-2 0 0 0,0-1-1 0 0,-1-1 1 0 0,0-2 0 0 0,-1-1 0 0 0,0 0 0 0 0,-1-3 0 0 0,0 0 0 0 0,-2-1 0 0 0,0-1-1 0 0,-1-2 1 0 0,0 0 0 0 0,-2-1 0 0 0,-1-2 0 0 0,0 0 0 0 0,-2-1 0 0 0,0 0 0 0 0,-2-2-1 0 0,-1 0 1 0 0,10-23 155 0 0,-14 24 390 0 0,0-1-1 0 0,-2 0 0 0 0,-1 0 0 0 0,-1 0 1 0 0,-1-1-1 0 0,-1 0 0 0 0,0-20-389 0 0,-5 46 225 0 0,0 1-49 0 0,-14-15 320 0 0,-17 54-131 0 0,23-16-319 0 0,2 1 0 0 0,1-1 0 0 0,1 1 1 0 0,1 1-1 0 0,0-1 0 0 0,2 0 0 0 0,2 1 1 0 0,0 1-47 0 0,-1-7 34 0 0,3 14-35 0 0,2-1 1 0 0,2 1 0 0 0,1-1 0 0 0,1 0 0 0 0,1-1-1 0 0,2 0 1 0 0,6 10 0 0 0,31 90-3291 0 0,-44-105-658 0 0,-5-25 2731 0 0</inkml:trace>
  <inkml:trace contextRef="#ctx0" brushRef="#br0" timeOffset="235307.293">26026 7702 2132 0 0,'82'-43'2727'0'0,"153"-151"-771"0"0,-235 193-1941 0 0,0-1 1 0 0,0 1 0 0 0,0 0 0 0 0,-1 0-1 0 0,1 0 1 0 0,0 0 0 0 0,-1 0 0 0 0,1 0 0 0 0,-1 0-1 0 0,1 0 1 0 0,-1 0 0 0 0,0 0 0 0 0,1 0-1 0 0,-1 0 1 0 0,0 0 0 0 0,0 0 0 0 0,0 1-1 0 0,1-1 1 0 0,-1 0 0 0 0,0 1 0 0 0,0-1 0 0 0,0 0-1 0 0,0 1 1 0 0,0-1 0 0 0,0 1 0 0 0,0 0-1 0 0,-1-1 1 0 0,1 1 0 0 0,0 0 0 0 0,0-1-1 0 0,0 1 1 0 0,0 0 0 0 0,0 0 0 0 0,-1 0-1 0 0,1 0 1 0 0,0 0 0 0 0,0 0 0 0 0,0 1 0 0 0,0-1-1 0 0,0 0 1 0 0,0 1 0 0 0,0-1 0 0 0,-1 0-1 0 0,1 1 1 0 0,0-1 0 0 0,0 1 0 0 0,0 0-1 0 0,0-1 1 0 0,1 1 0 0 0,-1 0 0 0 0,0-1 0 0 0,0 1-1 0 0,0 0 1 0 0,0 1-16 0 0,-19 4 112 0 0,-1 2 1 0 0,2 0-1 0 0,-1 2 1 0 0,1 0-1 0 0,1 1 1 0 0,0 1-1 0 0,0 0 0 0 0,1 1 1 0 0,1 1-1 0 0,0 1 1 0 0,1 0-1 0 0,1 1 1 0 0,0 1-1 0 0,2 0 0 0 0,-1 1 1 0 0,-1 5-113 0 0,13-20-6 0 0,-1 1 0 0 0,1-1 0 0 0,-1 1 0 0 0,1-1 1 0 0,0 1-1 0 0,1 0 0 0 0,-1-1 0 0 0,0 1 0 0 0,1 0 0 0 0,0 0 1 0 0,0 0-1 0 0,0-1 0 0 0,1 1 0 0 0,-1 0 0 0 0,1 0 0 0 0,0-1 0 0 0,0 1 1 0 0,0 0-1 0 0,0-1 0 0 0,1 1 0 0 0,-1-1 0 0 0,1 1 0 0 0,0-1 1 0 0,0 0-1 0 0,0 0 0 0 0,0 0 0 0 0,1 0 0 0 0,-1 0 0 0 0,1 0 0 0 0,0-1 1 0 0,0 1-1 0 0,0-1 0 0 0,0 0 0 0 0,0 0 0 0 0,1 0 0 0 0,-1 0 1 0 0,0-1-1 0 0,1 1 0 0 0,0-1 0 0 0,-1 0 0 0 0,1 0 0 0 0,0 0 0 0 0,-1-1 1 0 0,1 1-1 0 0,0-1 0 0 0,0 0 0 0 0,-1 0 0 0 0,3 0 6 0 0,14 1-596 0 0,-1 0 1 0 0,0-1-1 0 0,0-2 0 0 0,1 0 0 0 0,-1 0 0 0 0,0-2 1 0 0,-1-1-1 0 0,1 0 0 0 0,-1-1 0 0 0,5-3 596 0 0,8-4-1266 0 0</inkml:trace>
  <inkml:trace contextRef="#ctx0" brushRef="#br0" timeOffset="235574.013">26693 7251 1412 0 0,'0'-1'81'0'0,"0"0"0"0"0,0 0-1 0 0,0-1 1 0 0,0 1 0 0 0,-1 0-1 0 0,1 0 1 0 0,0 0 0 0 0,-1 0 0 0 0,1 0-1 0 0,-1 0 1 0 0,1 0 0 0 0,-1 1 0 0 0,1-1-1 0 0,-1 0 1 0 0,0 0 0 0 0,1 0-1 0 0,-1 0 1 0 0,0 1 0 0 0,0-1 0 0 0,0 0-1 0 0,0 1 1 0 0,1-1 0 0 0,-1 1 0 0 0,0-1-1 0 0,0 1 1 0 0,0-1 0 0 0,0 1-1 0 0,0 0 1 0 0,0-1 0 0 0,0 1 0 0 0,0 0-1 0 0,-1 0 1 0 0,1 0 0 0 0,0 0-1 0 0,0 0 1 0 0,0 0 0 0 0,0 0 0 0 0,0 0-1 0 0,0 0 1 0 0,0 0 0 0 0,0 1 0 0 0,0-1-1 0 0,0 0 1 0 0,0 1 0 0 0,0-1-1 0 0,0 1 1 0 0,0-1 0 0 0,0 1 0 0 0,0-1-1 0 0,0 1 1 0 0,1 0 0 0 0,-1-1-1 0 0,0 1 1 0 0,0 0 0 0 0,1 0 0 0 0,-1 0-1 0 0,0 0 1 0 0,1-1 0 0 0,-1 1 0 0 0,1 0-1 0 0,-1 0 1 0 0,1 0 0 0 0,-1 0-1 0 0,1 1-80 0 0,-42 57 1247 0 0,30-17-723 0 0,2 0 1 0 0,2 0-1 0 0,1 1 0 0 0,3 0 1 0 0,1 0-1 0 0,3 0 1 0 0,2 13-525 0 0,-2-41 169 0 0,21 183 516 0 0,31 139-1471 0 0,-52-336 730 0 0,0 0 0 0 0,0-1 0 0 0,0 1 0 0 0,0 0 0 0 0,0-1 0 0 0,0 1 0 0 0,0 0 0 0 0,0-1 0 0 0,-1 1-1 0 0,1 0 1 0 0,0-1 0 0 0,0 1 0 0 0,-1-1 0 0 0,1 1 0 0 0,0 0 0 0 0,-1-1 0 0 0,1 1 0 0 0,-1-1 0 0 0,1 1 0 0 0,-1-1 0 0 0,1 0-1 0 0,-1 1 1 0 0,1-1 0 0 0,-1 1 0 0 0,1-1 0 0 0,-1 0 0 0 0,1 1 0 0 0,-1-1 0 0 0,0 0 0 0 0,1 0 0 0 0,-1 1 0 0 0,0-1-1 0 0,1 0 1 0 0,-1 0 0 0 0,0 0 0 0 0,1 0 0 0 0,-1 0 0 0 0,0 0 0 0 0,1 0 0 0 0,-1 0 0 0 0,0 0 0 0 0,1 0 0 0 0,-1 0-1 0 0,0 0 1 0 0,1-1 0 0 0,-1 1 0 0 0,1 0 0 0 0,-1 0 0 0 0,0-1 0 0 0,1 1 0 0 0,-1 0 0 0 0,1-1 0 0 0,-1 1 0 0 0,1-1-1 0 0,-1 1 1 0 0,1-1 0 0 0,-1 1 0 0 0,1-1 0 0 0,-1 1 0 0 0,1-1 0 0 0,0 1 0 0 0,-1-1 0 0 0,1 0 56 0 0,-39-31-2661 0 0,38 30 2590 0 0,-40-45-2278 0 0,22 19 1203 0 0</inkml:trace>
  <inkml:trace contextRef="#ctx0" brushRef="#br0" timeOffset="235914.065">26367 7590 1060 0 0,'23'-16'5632'0'0,"76"-13"-5488"0"0,-91 27 112 0 0,203-40-4927 0 0,-178 38 3530 0 0</inkml:trace>
  <inkml:trace contextRef="#ctx0" brushRef="#br0" timeOffset="236364.881">26810 7531 1016 0 0,'57'-1'3860'0'0,"-28"-5"-3610"0"0,1-1 0 0 0,-1-1-1 0 0,0-1 1 0 0,-1-2-1 0 0,0-1 1 0 0,-1-1-1 0 0,-1-1 1 0 0,0-2-1 0 0,0 0 1 0 0,8-10-250 0 0,-15-2 142 0 0,-18 27-146 0 0,-3-1-37 0 0,-7-1 51 0 0,1-1 1 0 0,-1 2 0 0 0,0-1-1 0 0,0 1 1 0 0,0 1 0 0 0,0-1-1 0 0,0 1 1 0 0,0 1 0 0 0,0 0-1 0 0,-1 0 1 0 0,1 1 0 0 0,0 0 0 0 0,0 1-1 0 0,0 0 1 0 0,0 0 0 0 0,1 1-1 0 0,-1 0 1 0 0,0 0 0 0 0,-7 5-11 0 0,10-6 19 0 0,-6 0 26 0 0,1 0-1 0 0,-1 1 1 0 0,1 1-1 0 0,0 0 0 0 0,-1 0 1 0 0,2 1-1 0 0,-1 1 1 0 0,1 0-1 0 0,0 0 1 0 0,0 1-1 0 0,0 0 0 0 0,1 1 1 0 0,0 0-1 0 0,1 0 1 0 0,0 1-1 0 0,0 0 0 0 0,0 0 1 0 0,2 1-1 0 0,-1 0 1 0 0,1 0-1 0 0,0 1 0 0 0,1-1 1 0 0,1 1-1 0 0,0 1 1 0 0,0-1-1 0 0,-1 7-44 0 0,9-12-17 0 0,1 0 0 0 0,-1 0 0 0 0,1-1-1 0 0,0 0 1 0 0,0 0 0 0 0,1 0 0 0 0,0 0 0 0 0,-1-1-1 0 0,1 0 1 0 0,1 0 0 0 0,-1 0 0 0 0,1-1 0 0 0,-1 0-1 0 0,1-1 1 0 0,0 1 0 0 0,0-1 0 0 0,0-1 0 0 0,0 1-1 0 0,1-1 1 0 0,-1 0 0 0 0,0-1 0 0 0,1 0 0 0 0,-1 0-1 0 0,2 0 18 0 0,211 3-5862 0 0,-159-15 4763 0 0</inkml:trace>
  <inkml:trace contextRef="#ctx0" brushRef="#br0" timeOffset="236613.708">27570 7459 1028 0 0,'-78'-24'2980'0'0,"65"26"-2769"0"0,-1 1 0 0 0,0 0 0 0 0,1 1-1 0 0,0 0 1 0 0,0 1 0 0 0,0 1-1 0 0,0 0 1 0 0,1 1 0 0 0,0 0 0 0 0,1 0-1 0 0,-1 2 1 0 0,2-1 0 0 0,-1 1 0 0 0,1 1-1 0 0,0 0 1 0 0,-2 4-211 0 0,4-6 122 0 0,1 0 0 0 0,0 1 0 0 0,1-1 0 0 0,0 1 0 0 0,0 1 0 0 0,1-1 0 0 0,0 1 0 0 0,1 0 0 0 0,0 0 0 0 0,0 0 0 0 0,1 1 0 0 0,1-1 0 0 0,0 1 0 0 0,0 0 0 0 0,0 4-122 0 0,3-12 14 0 0,-1 1 0 0 0,1 0 0 0 0,0-1 0 0 0,0 1 0 0 0,0-1 0 0 0,0 1 0 0 0,1-1 0 0 0,-1 1 0 0 0,1-1 0 0 0,0 0 0 0 0,0 0 0 0 0,0 0 0 0 0,0 0 0 0 0,1 0 0 0 0,-1 0 0 0 0,1 0 0 0 0,0-1 0 0 0,-1 1 0 0 0,1-1 0 0 0,1 0 0 0 0,-1 0 0 0 0,0 0 0 0 0,0 0 0 0 0,1-1 0 0 0,-1 1 0 0 0,1-1 0 0 0,-1 0 0 0 0,1 0 0 0 0,-1 0-1 0 0,1-1 1 0 0,0 1 0 0 0,0-1 0 0 0,-1 0 0 0 0,4 0-14 0 0,126-9-1038 0 0,-117 4 517 0 0,1 0 0 0 0,-1-1 0 0 0,0-1 0 0 0,-1-1 1 0 0,1 0-1 0 0,-2-1 0 0 0,1 0 0 0 0,-1-1 0 0 0,-1-1 0 0 0,0 0 1 0 0,3-3 520 0 0,15-19-1122 0 0</inkml:trace>
  <inkml:trace contextRef="#ctx0" brushRef="#br0" timeOffset="237063.862">27873 7027 1228 0 0,'-4'2'140'0'0,"0"1"0"0"0,0-1 1 0 0,0 1-1 0 0,1 0 0 0 0,-1 0 0 0 0,1 0 0 0 0,0 0 0 0 0,0 1 1 0 0,0-1-1 0 0,1 1 0 0 0,-1 0 0 0 0,1 0 0 0 0,0 0 0 0 0,0 0 1 0 0,0 0-1 0 0,0 0 0 0 0,1 0 0 0 0,-1 1 0 0 0,1-1 0 0 0,1 1 1 0 0,-1-1-1 0 0,0 3-140 0 0,-5 36 562 0 0,2 1 0 0 0,2-1 1 0 0,2 0-1 0 0,2 1 0 0 0,2-1 0 0 0,4 16-562 0 0,3 60 597 0 0,-9-102-474 0 0,-1-10-71 0 0,1 0 0 0 0,-1 1 0 0 0,0-1 0 0 0,-1 1 0 0 0,1-1 0 0 0,-2 1 1 0 0,1-1-1 0 0,-1 1 0 0 0,0-1 0 0 0,-1 1 0 0 0,1-1 0 0 0,-2 0 0 0 0,1 1 0 0 0,-1-1 0 0 0,0 0 1 0 0,0-1-1 0 0,-1 1 0 0 0,0-1 0 0 0,-4 6-52 0 0,6-13-2 0 0,1 0-1 0 0,-1 0 1 0 0,0 0 0 0 0,0 0-1 0 0,0 0 1 0 0,0 0 0 0 0,1 0-1 0 0,-1 0 1 0 0,0-1 0 0 0,1 1-1 0 0,-1-1 1 0 0,1 1 0 0 0,0-1-1 0 0,0 0 1 0 0,-1 1 0 0 0,1-1-1 0 0,0 0 1 0 0,0 0 0 0 0,0 0-1 0 0,1 0 1 0 0,-1 0 0 0 0,0 0-1 0 0,1 0 1 0 0,0 0 0 0 0,-1 0-1 0 0,1 0 1 0 0,0 0 0 0 0,0 0-1 0 0,0 0 1 0 0,0-1 0 0 0,0 1-1 0 0,1 0 1 0 0,-1 0 0 0 0,0 0-1 0 0,1 0 1 0 0,0 0 0 0 0,-1 0-1 0 0,1 0 3 0 0,-1 0-1 0 0,1-8 0 0 0,0 0 1 0 0,1 0-1 0 0,0 1 0 0 0,0-1 1 0 0,1 0-1 0 0,0 1 1 0 0,1 0-1 0 0,0 0 0 0 0,1 0 1 0 0,0 0-1 0 0,0 0 0 0 0,0 1 1 0 0,1 0-1 0 0,1 0 1 0 0,-1 1-1 0 0,1 0 0 0 0,1 0 1 0 0,-1 0-1 0 0,1 1 1 0 0,0 0-1 0 0,1 1 0 0 0,-1 0 1 0 0,1 0-1 0 0,0 0 0 0 0,0 1 1 0 0,0 1-1 0 0,8-2 1 0 0,-9 7 8 0 0,1 0 0 0 0,-1 0-1 0 0,1 1 1 0 0,-1 1 0 0 0,0-1 0 0 0,0 1-1 0 0,0 1 1 0 0,-1-1 0 0 0,1 1 0 0 0,-1 1-1 0 0,0-1 1 0 0,-1 1 0 0 0,1 1 0 0 0,-1-1-1 0 0,-1 1 1 0 0,1 0 0 0 0,-1 0 0 0 0,0 0-1 0 0,-1 1 1 0 0,1 0 0 0 0,-1 0-1 0 0,-1 0 1 0 0,2 7-8 0 0,-1-11-40 0 0,-1 0-1 0 0,0 0 1 0 0,-1 0-1 0 0,1 1 0 0 0,-1-1 1 0 0,0 1-1 0 0,0 0 1 0 0,0 0-1 0 0,-1-1 1 0 0,1 1-1 0 0,-1 0 0 0 0,0 0 1 0 0,-1 1-1 0 0,1-1 1 0 0,-1 0-1 0 0,0 0 1 0 0,0 0-1 0 0,-1 0 1 0 0,0 0-1 0 0,1 0 0 0 0,-2 0 1 0 0,1 0-1 0 0,-1 0 1 0 0,1 0-1 0 0,-1 0 1 0 0,0-1-1 0 0,-1 1 0 0 0,1-1 1 0 0,-1 0-1 0 0,0 1 1 0 0,0-1-1 0 0,-1 0 1 0 0,1-1-1 0 0,-1 1 1 0 0,0-1-1 0 0,1 1 0 0 0,-2-1 1 0 0,1 0-1 0 0,0-1 1 0 0,-1 1-1 0 0,1-1 1 0 0,-1 0-1 0 0,-4 2 41 0 0,-80-46-5281 0 0,71 20 4128 0 0</inkml:trace>
  <inkml:trace contextRef="#ctx0" brushRef="#br0" timeOffset="237312.552">27965 7204 1756 0 0,'0'-3'752'0'0,"-1"-1"-108"0"0,1-1-868 0 0,1 4-808 0 0</inkml:trace>
  <inkml:trace contextRef="#ctx0" brushRef="#br0" timeOffset="237845.908">28129 7275 1484 0 0,'26'225'3831'0'0,"-20"-192"-3304"0"0,-6-24-388 0 0,1 0 0 0 0,0 0-1 0 0,0 0 1 0 0,1 1 0 0 0,0-1 0 0 0,0 0-1 0 0,1-1 1 0 0,0 1 0 0 0,1 0-1 0 0,0-1 1 0 0,0 0 0 0 0,1 0-1 0 0,0 0 1 0 0,0-1 0 0 0,1 1-1 0 0,0-1 1 0 0,0 0 0 0 0,1-1-1 0 0,0 0 1 0 0,0 0 0 0 0,0 0-1 0 0,2 0-138 0 0,-2-7 31 0 0,1 1 0 0 0,-1-1-1 0 0,0 0 1 0 0,0-1-1 0 0,1 0 1 0 0,-1 0-1 0 0,0-1 1 0 0,-1 1-1 0 0,1-2 1 0 0,0 1 0 0 0,-1-1-1 0 0,0 0 1 0 0,1 0-1 0 0,-2 0 1 0 0,1-1-1 0 0,0 0 1 0 0,2-4-31 0 0,11-10-73 0 0,-1-1-1 0 0,-1-1 1 0 0,-1-1 0 0 0,-1 0 0 0 0,-1-1-1 0 0,-1-1 1 0 0,-1 0 0 0 0,-1 0-1 0 0,2-10 74 0 0,-12 32 86 0 0,-1 2-26 0 0,0 0-42 0 0,-28 6 76 0 0,3 45-152 0 0,25-49 135 0 0,3 3-24 0 0,-2-1-36 0 0,1-1 1 0 0,0 0 0 0 0,1 1-1 0 0,-1-1 1 0 0,0 0 0 0 0,1 0-1 0 0,0 0 1 0 0,0-1 0 0 0,0 1-1 0 0,0-1 1 0 0,0 1 0 0 0,0-1-1 0 0,1 0 1 0 0,-1 0-1 0 0,1-1 1 0 0,-1 1 0 0 0,1-1-1 0 0,0 0 1 0 0,-1 1 0 0 0,1-2-1 0 0,0 1 1 0 0,0 0 0 0 0,0-1-1 0 0,0 0 1 0 0,0 0 0 0 0,0 0-18 0 0,13 1-14 0 0,-1-1 1 0 0,1-1-1 0 0,-1 0 1 0 0,1-1-1 0 0,-1-1 1 0 0,0 0-1 0 0,0-2 1 0 0,0 0-1 0 0,0 0 1 0 0,-1-2-1 0 0,0 1 1 0 0,0-2-1 0 0,11-7 14 0 0,-20 10-51 0 0,0 1 1 0 0,0-1-1 0 0,-1 0 0 0 0,1 0 0 0 0,-1-1 0 0 0,0 1 1 0 0,0-1-1 0 0,-1 0 0 0 0,0-1 0 0 0,0 1 0 0 0,0-1 1 0 0,-1 0-1 0 0,0 0 0 0 0,0 0 0 0 0,-1 0 0 0 0,1-3 51 0 0,-5 7 27 0 0,-1 0 0 0 0,1 0 0 0 0,-1 0 0 0 0,1 0 0 0 0,-1 1 0 0 0,0-1 0 0 0,0 1 0 0 0,0-1-1 0 0,0 1 1 0 0,0 0 0 0 0,-1 0 0 0 0,1 0 0 0 0,-1 1 0 0 0,1-1 0 0 0,-1 1 0 0 0,0 0-1 0 0,1 0 1 0 0,-1 0 0 0 0,0 0 0 0 0,0 1 0 0 0,0 0 0 0 0,1 0 0 0 0,-1 0 0 0 0,0 0 0 0 0,0 0-1 0 0,0 1 1 0 0,0-1 0 0 0,1 1 0 0 0,-1 0 0 0 0,0 1 0 0 0,-2 0-27 0 0,-4-1 59 0 0,0 0 0 0 0,0 1 0 0 0,1 0 0 0 0,-1 1 1 0 0,0 0-1 0 0,1 0 0 0 0,0 1 0 0 0,0 0 0 0 0,0 1 0 0 0,0 0 0 0 0,1 0 0 0 0,-1 1 1 0 0,1 0-1 0 0,1 1 0 0 0,-1-1 0 0 0,1 1 0 0 0,1 1 0 0 0,-1-1 0 0 0,1 1 1 0 0,0 1-1 0 0,1-1 0 0 0,0 1 0 0 0,0 0 0 0 0,1 0 0 0 0,0 0 0 0 0,1 0-59 0 0,3-1 3 0 0,0-1 0 0 0,0 1-1 0 0,1-1 1 0 0,0 0 0 0 0,1 0 0 0 0,0 1-1 0 0,0-1 1 0 0,0 0 0 0 0,1-1-1 0 0,0 1 1 0 0,0 0 0 0 0,1-1-1 0 0,0 0 1 0 0,0 1 0 0 0,0-1 0 0 0,1-1-1 0 0,0 1 1 0 0,0-1 0 0 0,0 0-1 0 0,1 0 1 0 0,-1 0 0 0 0,1-1-1 0 0,0 0 1 0 0,1 0 0 0 0,-1-1 0 0 0,1 1-1 0 0,5 1-2 0 0,199 59-3476 0 0,-59-42-526 0 0,-106-19 2707 0 0</inkml:trace>
  <inkml:trace contextRef="#ctx0" brushRef="#br0" timeOffset="240855.851">1067 10571 904 0 0,'-3'0'431'0'0,"-4"1"-316"0"0,0 0-1 0 0,-1 0 1 0 0,1 1 0 0 0,0 0 0 0 0,0 1 0 0 0,0 0-1 0 0,0 0 1 0 0,0 0 0 0 0,1 1 0 0 0,0 0-1 0 0,-1 0 1 0 0,1 0 0 0 0,1 1 0 0 0,-1 0 0 0 0,1 0-1 0 0,0 1 1 0 0,0-1 0 0 0,0 1 0 0 0,1 0 0 0 0,0 1-1 0 0,0-1 1 0 0,0 1 0 0 0,1-1 0 0 0,0 2-115 0 0,-10 17 301 0 0,2 1 0 0 0,1 0 0 0 0,1 1 0 0 0,1 0 0 0 0,1 1-1 0 0,2 0 1 0 0,1 0 0 0 0,1 0 0 0 0,1 0 0 0 0,1 0 0 0 0,2 1 0 0 0,3 22-301 0 0,75 328 1857 0 0,-49-282-1510 0 0,31 168-94 0 0,-61-257-433 0 0,0 0 1 0 0,0 1 0 0 0,-1-1-1 0 0,0 0 1 0 0,0 0 0 0 0,-1 0-1 0 0,0 0 1 0 0,0 0 0 0 0,-1 0 0 0 0,0-1-1 0 0,0 1 1 0 0,-1-1 0 0 0,0 0-1 0 0,0 0 1 0 0,-1 0 0 0 0,0-1-1 0 0,0 1 1 0 0,-1-1 0 0 0,1 0-1 0 0,-1-1 1 0 0,-1 1 0 0 0,1-1 0 0 0,-1-1-1 0 0,0 1 1 0 0,0-1 0 0 0,0 0-1 0 0,0 0 1 0 0,-1-1 0 0 0,0 0-1 0 0,1-1 1 0 0,-1 0 0 0 0,-7 2 179 0 0,-26-3-1178 0 0,11-1-28 0 0</inkml:trace>
  <inkml:trace contextRef="#ctx0" brushRef="#br0" timeOffset="241199.423">334 11249 1164 0 0,'1'0'109'0'0,"-1"1"0"0"0,0-1-1 0 0,0 1 1 0 0,0-1 0 0 0,0 0-1 0 0,1 1 1 0 0,-1-1 0 0 0,0 1-1 0 0,0-1 1 0 0,0 1 0 0 0,0-1 0 0 0,0 1-1 0 0,0-1 1 0 0,0 1 0 0 0,-1-1-1 0 0,1 1 1 0 0,0-1 0 0 0,0 1-1 0 0,0-1 1 0 0,0 1 0 0 0,-1-1 0 0 0,1 1-1 0 0,0-1 1 0 0,0 0 0 0 0,-1 1-1 0 0,1-1 1 0 0,0 0 0 0 0,-1 1-1 0 0,1-1 1 0 0,0 1 0 0 0,-1-1 0 0 0,1 0-1 0 0,0 0 1 0 0,-1 1 0 0 0,1-1-1 0 0,-1 0 1 0 0,1 0 0 0 0,-1 0-1 0 0,1 1 1 0 0,-1-1 0 0 0,1 0 0 0 0,-1 0-1 0 0,1 0-108 0 0,48 7 1106 0 0,222-20 583 0 0,79-42-6708 0 0,-302 43 3785 0 0</inkml:trace>
  <inkml:trace contextRef="#ctx0" brushRef="#br0" timeOffset="241462.189">1311 11061 2056 0 0,'19'19'3288'0'0,"-3"35"-2527"0"0,-15-47-445 0 0,30 227 1642 0 0,-31-233-2210 0 0,0-1-608 0 0,-32 0-3124 0 0,17-9 2781 0 0</inkml:trace>
  <inkml:trace contextRef="#ctx0" brushRef="#br0" timeOffset="241631.242">1243 10901 2260 0 0,'2'-5'1116'0'0,"0"2"-224"0"0,-1 0-392 0 0,-1-1-184 0 0,2 1-64 0 0,-1 3-23 0 0,3-2-309 0 0,-1 1-229 0 0,-2-2-255 0 0,1 1-268 0 0,1 1-380 0 0,-1-1-88 0 0</inkml:trace>
  <inkml:trace contextRef="#ctx0" brushRef="#br0" timeOffset="242452.406">1432 11084 1588 0 0,'152'268'5833'0'0,"-150"-357"-4315"0"0,-3 79-1538 0 0,0 1 0 0 0,1-1 0 0 0,1 1 0 0 0,0-1 0 0 0,0 1 0 0 0,1 0-1 0 0,0-1 1 0 0,0 1 0 0 0,1 0 0 0 0,0 0 0 0 0,1 0 0 0 0,0 1 0 0 0,0-1 0 0 0,1 1 0 0 0,3-5 20 0 0,-4 12-20 0 0,0 1 0 0 0,-1-1-1 0 0,1 1 1 0 0,0 0 0 0 0,-1 0 0 0 0,1 0-1 0 0,0 0 1 0 0,-1 1 0 0 0,1 0 0 0 0,0-1 0 0 0,-1 1-1 0 0,1 1 1 0 0,-1-1 0 0 0,1 0 0 0 0,-1 1-1 0 0,0 0 1 0 0,0 0 0 0 0,0 0 0 0 0,0 0-1 0 0,0 0 1 0 0,0 0 0 0 0,0 1 0 0 0,-1 0 0 0 0,1-1-1 0 0,-1 1 1 0 0,0 0 20 0 0,1 0-45 0 0,7 5 42 0 0,0 2-62 0 0,0-1 1 0 0,0 0 0 0 0,1 0-1 0 0,0-1 1 0 0,0 0 0 0 0,1-1-1 0 0,-1-1 1 0 0,2 0 0 0 0,-1 0 0 0 0,1-1-1 0 0,0-1 1 0 0,0 0 0 0 0,0-1-1 0 0,1 0 1 0 0,-1-1 0 0 0,3 0 64 0 0,168-51-1354 0 0,-174 44 1316 0 0,1 1-1 0 0,-1-2 0 0 0,0 1 1 0 0,-1-2-1 0 0,0 1 0 0 0,1-1 0 0 0,-2 0 1 0 0,1-1-1 0 0,-1 0 0 0 0,-1-1 1 0 0,1 1-1 0 0,-1-1 0 0 0,-1-1 1 0 0,0 1-1 0 0,0-1 0 0 0,-1 0 1 0 0,0-1 38 0 0,-6 9 13 0 0,-1 1 0 0 0,1-1 1 0 0,-1 0-1 0 0,0 1 0 0 0,1-1 1 0 0,-1 1-1 0 0,0-1 0 0 0,0 1 1 0 0,0 0-1 0 0,0 0 0 0 0,0 0 1 0 0,0 0-1 0 0,0 0 0 0 0,0 0 0 0 0,0 1 1 0 0,0-1-1 0 0,-1 1 0 0 0,1-1 1 0 0,0 1-1 0 0,0 0 0 0 0,-1 0 1 0 0,1 0-1 0 0,0 0 0 0 0,0 0 1 0 0,-1 1-1 0 0,1-1 0 0 0,0 1 1 0 0,0-1-1 0 0,0 1 0 0 0,-1 0 1 0 0,1 0-1 0 0,0 0-13 0 0,-27 7 144 0 0,0 1-1 0 0,1 1 1 0 0,0 1 0 0 0,1 2 0 0 0,0 1-1 0 0,1 1 1 0 0,1 1 0 0 0,0 1 0 0 0,1 2-1 0 0,1 0 1 0 0,1 1 0 0 0,1 1 0 0 0,-14 19-144 0 0,35-40 11 0 0,1 0 1 0 0,0 0 0 0 0,-1 0 0 0 0,1 0 0 0 0,0 1-1 0 0,-1-1 1 0 0,1 0 0 0 0,0 0 0 0 0,-1 1 0 0 0,1-1-1 0 0,-1 1 1 0 0,1-1 0 0 0,-1 0 0 0 0,1 1 0 0 0,-1-1-1 0 0,1 1 1 0 0,-1-1 0 0 0,1 1 0 0 0,-1-1 0 0 0,0 1-1 0 0,1-1 1 0 0,-1 1 0 0 0,0 0 0 0 0,0-1 0 0 0,1 1-1 0 0,-1-1 1 0 0,0 1 0 0 0,0 0 0 0 0,0-1 0 0 0,0 1-1 0 0,1 0 1 0 0,-1-1 0 0 0,0 1 0 0 0,0 0 0 0 0,0-1-1 0 0,-1 1 1 0 0,1 0 0 0 0,0-1 0 0 0,0 1 0 0 0,0 0-1 0 0,0-1 1 0 0,-1 1 0 0 0,1-1 0 0 0,0 1 0 0 0,-1 0-1 0 0,1-1 1 0 0,0 1 0 0 0,-1-1 0 0 0,1 1 0 0 0,0-1-1 0 0,-1 1 1 0 0,1-1 0 0 0,-1 1 0 0 0,1-1 0 0 0,-1 0-1 0 0,0 1 1 0 0,1-1 0 0 0,-1 0 0 0 0,1 1 0 0 0,-1-1-1 0 0,0 0 1 0 0,0 1-12 0 0,55-19 293 0 0,-30 7-331 0 0,1-1 0 0 0,-2 0-1 0 0,1-2 1 0 0,-2-1 0 0 0,0 0 0 0 0,-1-2 0 0 0,0-1 0 0 0,-1 0 0 0 0,-2-1 0 0 0,0-1-1 0 0,-1-1 1 0 0,0-1 0 0 0,-2 0 0 0 0,-1-1 0 0 0,-1 0 0 0 0,0-1 0 0 0,-2-1 0 0 0,-1 0-1 0 0,-1 0 1 0 0,-1-1 0 0 0,-2 0 0 0 0,0-1 0 0 0,-1-8 38 0 0,-4 4 385 0 0,1 13-126 0 0,0 0-1 0 0,-2 0 1 0 0,0 0 0 0 0,-1 0-1 0 0,0 0 1 0 0,-2 1-1 0 0,0-1 1 0 0,-1 0-1 0 0,-1 1 1 0 0,0 0-1 0 0,-1 0 1 0 0,-1 1-1 0 0,-1-1 1 0 0,-4-4-259 0 0,12 20 30 0 0,-1 0-1 0 0,0-1 1 0 0,0 1-1 0 0,0 0 1 0 0,0 0 0 0 0,0 0-1 0 0,0 1 1 0 0,0-1-1 0 0,0 0 1 0 0,0 0 0 0 0,-1 0-1 0 0,1 1 1 0 0,0-1-1 0 0,0 1 1 0 0,-1-1-1 0 0,1 1 1 0 0,0-1 0 0 0,-1 1-1 0 0,1 0 1 0 0,0 0-1 0 0,-1 0 1 0 0,1 0 0 0 0,-1 0-1 0 0,1 0 1 0 0,0 0-1 0 0,-1 0 1 0 0,1 0 0 0 0,-1 0-1 0 0,1 1 1 0 0,0-1-1 0 0,-1 1 1 0 0,1-1-1 0 0,0 1 1 0 0,0-1 0 0 0,-1 1-1 0 0,1 0 1 0 0,0 0-1 0 0,0 0 1 0 0,0-1 0 0 0,0 1-1 0 0,0 0 1 0 0,0 0-1 0 0,0 0 1 0 0,0 1 0 0 0,0-1-1 0 0,1 0 1 0 0,-1 0-1 0 0,0 0 1 0 0,1 1-30 0 0,-34 62 362 0 0,27-34-639 0 0,2 0 0 0 0,0 1 0 0 0,3-1 1 0 0,0 1-1 0 0,2-1 0 0 0,1 1 0 0 0,2 0 1 0 0,1-1-1 0 0,1 0 0 0 0,1 0 0 0 0,2 0 1 0 0,1-1-1 0 0,2 2 277 0 0,50 167-6877 0 0,-54-165 5729 0 0</inkml:trace>
  <inkml:trace contextRef="#ctx0" brushRef="#br0" timeOffset="242915.7">3559 10554 1720 0 0,'0'1'277'0'0,"0"49"5836"0"0,11 117-5171 0 0,65 154 283 0 0,-74-315-1121 0 0,-1-5-158 0 0,1 1-1 0 0,-1 0 0 0 0,0 0 0 0 0,0 0 1 0 0,0 0-1 0 0,0 1 0 0 0,0-1 0 0 0,-1 0 0 0 0,1 0 1 0 0,-1 0-1 0 0,1 1 0 0 0,-1-1 0 0 0,0 0 1 0 0,0 1-1 0 0,0-1 0 0 0,0 0 0 0 0,0 0 1 0 0,0 1-1 0 0,-1-1 0 0 0,1 0 0 0 0,-1 0 0 0 0,1 1 1 0 0,-1-1-1 0 0,0 0 0 0 0,0 0 0 0 0,0 0 1 0 0,0 0-1 0 0,-1 0 0 0 0,1 0 0 0 0,0 0 0 0 0,-1-1 1 0 0,1 1-1 0 0,-1 0 0 0 0,0-1 0 0 0,1 1 1 0 0,-1-1-1 0 0,0 1 0 0 0,0-1 0 0 0,0 0 0 0 0,0 0 1 0 0,0 0-1 0 0,0 0 0 0 0,-1 0 0 0 0,1-1 55 0 0,-110-25-4843 0 0,83 10 3627 0 0</inkml:trace>
  <inkml:trace contextRef="#ctx0" brushRef="#br0" timeOffset="243662.075">3208 10985 1076 0 0,'-104'-74'6803'0'0,"122"47"-5124"0"0,3 17-1639 0 0,0 0 1 0 0,1 1-1 0 0,0 1 1 0 0,0 1 0 0 0,1 0-1 0 0,0 2 1 0 0,0 1-1 0 0,3 1-40 0 0,22-6-13 0 0,311-79-1103 0 0,-352 84 1175 0 0,1 1 0 0 0,-1-1 0 0 0,0-1 0 0 0,-1 1 0 0 0,1-1 0 0 0,-1 0-1 0 0,0-1 1 0 0,0 0 0 0 0,0 0 0 0 0,-1 0 0 0 0,0 0 0 0 0,0-1-1 0 0,0 0 1 0 0,-1 0 0 0 0,0 0 0 0 0,-1 0 0 0 0,0-1 0 0 0,0 0-1 0 0,0 1 1 0 0,-1-1 0 0 0,0 0 0 0 0,0 0 0 0 0,-1 0 0 0 0,0-1-1 0 0,-1 1 1 0 0,0 0 0 0 0,0 0 0 0 0,-1-2-59 0 0,-17 16 51 0 0,9 43-48 0 0,2 0 1 0 0,2 0-1 0 0,2 1 0 0 0,2 0 0 0 0,5 36-3 0 0,-2 22-35 0 0,12-41-30 0 0,19-115-685 0 0,25-62-385 0 0,-57 110 1120 0 0,0-1 0 0 0,1 1 0 0 0,-1 0-1 0 0,1-1 1 0 0,-1 1 0 0 0,1 0-1 0 0,-1 0 1 0 0,0 0 0 0 0,1 0 0 0 0,-1 0-1 0 0,1 0 1 0 0,-1 0 0 0 0,1 0-1 0 0,-1 1 1 0 0,1-1 0 0 0,-1 0 0 0 0,0 1-1 0 0,1 0 1 0 0,-1-1 0 0 0,0 1-1 0 0,1 0 1 0 0,-1-1 0 0 0,0 1 0 0 0,0 0-1 0 0,0 0 1 0 0,0 0 0 0 0,0 0-1 0 0,0 0 1 0 0,0 0 0 0 0,0 1 0 0 0,0-1-1 0 0,0 0 1 0 0,0 0 0 0 0,-1 1-1 0 0,1-1 1 0 0,0 1 15 0 0,13 11-76 0 0,0-7 97 0 0,1 0 0 0 0,0-1 0 0 0,1-1 0 0 0,-1-1 0 0 0,1 0 0 0 0,0-1 0 0 0,-1 0 0 0 0,1-1 0 0 0,0-1-1 0 0,0-1 1 0 0,0 0 0 0 0,0-1 0 0 0,0-1 0 0 0,-1 0 0 0 0,1-1 0 0 0,-1-1 0 0 0,0-1 0 0 0,-1 0 0 0 0,1 0 0 0 0,-1-2-1 0 0,0 1 1 0 0,-1-2 0 0 0,0 0 0 0 0,0-1 0 0 0,5-5-21 0 0,-14 13 5 0 0,1 0-1 0 0,-1 0 1 0 0,0 0-1 0 0,0 0 1 0 0,0-1-1 0 0,-1 0 1 0 0,1 1-1 0 0,0-2 1 0 0,-1 1 0 0 0,0 0-1 0 0,0-1 1 0 0,0 1-1 0 0,0-1 1 0 0,-1 0-1 0 0,1 0 1 0 0,-1 0-1 0 0,0 0 1 0 0,0 0-1 0 0,-1 0 1 0 0,1-1 0 0 0,-1 1-1 0 0,0-1 1 0 0,0 1-1 0 0,0-1 1 0 0,-1 1-1 0 0,1-1 1 0 0,-1 0-1 0 0,0 1 1 0 0,-1-1-1 0 0,1 1 1 0 0,-1-1 0 0 0,0 0-1 0 0,0 1 1 0 0,0-1-1 0 0,-1 1 1 0 0,1 0-1 0 0,-1 0 1 0 0,0-1-1 0 0,0 1 1 0 0,-1 0-1 0 0,1 1 1 0 0,-1-1 0 0 0,0 0-1 0 0,0 1 1 0 0,0-1-1 0 0,-1 1 1 0 0,1 0-1 0 0,-1 0 1 0 0,1 1-1 0 0,-1-1 1 0 0,0 1-1 0 0,0-1 1 0 0,0 1 0 0 0,-1 0-1 0 0,1 1-4 0 0,-5-1 42 0 0,0 1 1 0 0,1 0-1 0 0,-1 1 0 0 0,0 0 0 0 0,1 0 0 0 0,-1 1 1 0 0,1 0-1 0 0,-1 1 0 0 0,1 0 0 0 0,-1 0 1 0 0,1 1-1 0 0,0 0 0 0 0,0 0 0 0 0,0 1 0 0 0,0 0 1 0 0,1 0-1 0 0,-1 1 0 0 0,1 0 0 0 0,0 0 1 0 0,1 1-1 0 0,-1 0 0 0 0,1 0 0 0 0,1 0 0 0 0,-1 1 1 0 0,1 0-1 0 0,0 0 0 0 0,0 0 0 0 0,1 1 0 0 0,0 0 1 0 0,0 0-1 0 0,1 0 0 0 0,0 0 0 0 0,0 0 1 0 0,1 1-43 0 0,5-1-126 0 0,0-1 1 0 0,0 1 0 0 0,0 0-1 0 0,1-1 1 0 0,0 0 0 0 0,1 0-1 0 0,0 0 1 0 0,0-1-1 0 0,0 1 1 0 0,1-1 0 0 0,0 0-1 0 0,0-1 1 0 0,0 1 0 0 0,1-1-1 0 0,0-1 1 0 0,0 1 0 0 0,0-1-1 0 0,0 0 1 0 0,1-1 0 0 0,0 0-1 0 0,0 0 1 0 0,0 0 0 0 0,0-1-1 0 0,0 0 1 0 0,0-1 0 0 0,2 0 125 0 0,83 7-3959 0 0,-69-8 2743 0 0</inkml:trace>
  <inkml:trace contextRef="#ctx0" brushRef="#br0" timeOffset="244097.239">5429 10584 1816 0 0,'-2'-8'1616'0'0,"-6"-18"1164"0"0,3 33-677 0 0,25 280 39 0 0,91 228-1544 0 0,-111-515-698 0 0,-1-1 0 0 0,1 1-1 0 0,0-1 1 0 0,0 1 0 0 0,-1 0 0 0 0,1-1-1 0 0,0 1 1 0 0,0 0 0 0 0,-1-1 0 0 0,1 1 0 0 0,0 0-1 0 0,-1-1 1 0 0,1 1 0 0 0,0 0 0 0 0,-1 0-1 0 0,1-1 1 0 0,-1 1 0 0 0,1 0 0 0 0,0 0-1 0 0,-1 0 1 0 0,1 0 0 0 0,-1-1 0 0 0,1 1 0 0 0,-1 0-1 0 0,1 0 1 0 0,0 0 0 0 0,-1 0 0 0 0,1 0-1 0 0,-1 0 1 0 0,1 0 0 0 0,-1 0 0 0 0,1 0 0 0 0,-1 1-1 0 0,1-1 1 0 0,0 0 0 0 0,-1 0 0 0 0,1 0-1 0 0,-1 0 1 0 0,1 1 0 0 0,0-1 0 0 0,-1 0-1 0 0,1 0 1 0 0,-1 1 0 0 0,1-1 0 0 0,0 0 0 0 0,0 1-1 0 0,-1-1 1 0 0,1 0 0 0 0,0 1 0 0 0,-1-1-1 0 0,1 0 1 0 0,0 1 0 0 0,0-1 0 0 0,0 1 0 0 0,-1-1-1 0 0,1 0 1 0 0,0 1 100 0 0,-33-39-2224 0 0,20 13 1038 0 0</inkml:trace>
  <inkml:trace contextRef="#ctx0" brushRef="#br0" timeOffset="244610.89">5421 10544 1044 0 0,'3'-5'193'0'0,"-1"0"1"0"0,1 0-1 0 0,0 1 1 0 0,1 0-1 0 0,-1-1 0 0 0,1 1 1 0 0,-1 0-1 0 0,1 1 1 0 0,0-1-1 0 0,1 1 0 0 0,-1-1 1 0 0,1 1-1 0 0,-1 1 1 0 0,1-1-1 0 0,0 1 0 0 0,0 0 1 0 0,0 0-1 0 0,0 0 1 0 0,0 0-1 0 0,1 1 0 0 0,-1 0 1 0 0,0 0-1 0 0,1 1 1 0 0,-1-1-1 0 0,1 1 0 0 0,-1 1 1 0 0,1-1-1 0 0,-1 1 1 0 0,5 0-194 0 0,5 7 100 0 0,-1-1 1 0 0,0 2 0 0 0,0 0 0 0 0,0 0-1 0 0,-2 2 1 0 0,1-1 0 0 0,-1 2 0 0 0,-1-1-1 0 0,0 2 1 0 0,0-1 0 0 0,-2 2 0 0 0,1-1-1 0 0,-2 1 1 0 0,0 1 0 0 0,0-1-1 0 0,2 11-100 0 0,6 2 114 0 0,-8-11 1 0 0,0 0-1 0 0,-1 0 0 0 0,-1 1 1 0 0,-1 0-1 0 0,0 0 1 0 0,-2 0-1 0 0,1 0 0 0 0,-2 1 1 0 0,-1 0-1 0 0,0-1-114 0 0,-1-15 16 0 0,-1 0 1 0 0,1 0-1 0 0,-1-1 0 0 0,0 1 1 0 0,1-1-1 0 0,-1 1 0 0 0,0 0 0 0 0,0-1 1 0 0,0 0-1 0 0,0 1 0 0 0,0-1 0 0 0,-1 0 1 0 0,1 1-1 0 0,0-1 0 0 0,-1 0 0 0 0,1 0 1 0 0,-1 0-1 0 0,1 0 0 0 0,-1 0 1 0 0,1 0-1 0 0,-1-1 0 0 0,1 1 0 0 0,-1 0 1 0 0,0-1-1 0 0,0 1 0 0 0,1-1 0 0 0,-1 0 1 0 0,0 0-1 0 0,0 0 0 0 0,1 1 0 0 0,-1-1 1 0 0,0-1-1 0 0,0 1 0 0 0,1 0 1 0 0,-1 0-1 0 0,0-1 0 0 0,0 1 0 0 0,1-1 1 0 0,-1 0-1 0 0,0 1 0 0 0,1-1 0 0 0,-1 0 1 0 0,1 0-1 0 0,-1 0 0 0 0,1 0 0 0 0,-1 0 1 0 0,1 0-1 0 0,0 0 0 0 0,0-1 1 0 0,-1 1-1 0 0,1 0 0 0 0,0-1 0 0 0,0 1 1 0 0,0-1-1 0 0,0 1 0 0 0,1-1 0 0 0,-1 1 1 0 0,0-2-17 0 0,-6-4 36 0 0,0 1 0 0 0,0-1 0 0 0,1-1 0 0 0,0 1 0 0 0,0-1 0 0 0,1 0 1 0 0,0-1-1 0 0,0 1 0 0 0,1-1 0 0 0,0 0 0 0 0,1 0 0 0 0,0 0 0 0 0,0 0 0 0 0,1-1 1 0 0,0 1-1 0 0,1-1 0 0 0,0 1 0 0 0,0-1 0 0 0,1 0 0 0 0,0 1 0 0 0,1-1 1 0 0,0 0-1 0 0,1 1 0 0 0,0-1 0 0 0,0 1 0 0 0,1 0 0 0 0,0-1 0 0 0,0 1 0 0 0,1 1 1 0 0,1-1-1 0 0,0 1 0 0 0,0-1 0 0 0,0 1 0 0 0,1 1 0 0 0,0-1 0 0 0,0 1 0 0 0,1 0 1 0 0,0 0-1 0 0,1 1 0 0 0,-1 0 0 0 0,1 0 0 0 0,4-1-36 0 0,-2 4-19 0 0,1 0-1 0 0,0 1 1 0 0,0 0 0 0 0,0 1-1 0 0,0 0 1 0 0,1 1-1 0 0,-1 0 1 0 0,0 1 0 0 0,0 0-1 0 0,0 1 1 0 0,0 0-1 0 0,0 0 1 0 0,-1 1 0 0 0,1 1-1 0 0,-1 0 1 0 0,1 0-1 0 0,-1 1 1 0 0,-1 1 0 0 0,1-1-1 0 0,-1 2 1 0 0,0-1-1 0 0,0 1 1 0 0,-1 1 0 0 0,0-1-1 0 0,0 1 1 0 0,-1 1-1 0 0,0-1 1 0 0,0 1 0 0 0,-1 1-1 0 0,0-1 1 0 0,-1 1-1 0 0,0 0 1 0 0,0 0 0 0 0,0 4 19 0 0,-5-12 10 0 0,0-1 0 0 0,0 1 0 0 0,0-1 1 0 0,0 1-1 0 0,0-1 0 0 0,-1 1 0 0 0,1-1 1 0 0,-1 1-1 0 0,1-1 0 0 0,-1 1 0 0 0,1-1 1 0 0,-1 0-1 0 0,0 1 0 0 0,0-1 0 0 0,1 0 0 0 0,-1 1 1 0 0,0-1-1 0 0,0 0 0 0 0,0 0 0 0 0,-1 0 1 0 0,1 0-1 0 0,0 0 0 0 0,0 0 0 0 0,-1 0 1 0 0,1-1-1 0 0,0 1 0 0 0,-1 0 0 0 0,1-1 0 0 0,0 1 1 0 0,-1-1-1 0 0,1 1 0 0 0,-1-1 0 0 0,1 0 1 0 0,-1 1-1 0 0,1-1 0 0 0,-1 0 0 0 0,0 0 1 0 0,1 0-1 0 0,-1 0 0 0 0,1-1 0 0 0,-1 1 1 0 0,1 0-1 0 0,-1 0 0 0 0,1-1 0 0 0,-1 1 0 0 0,1-1 1 0 0,0 0-1 0 0,-1 1 0 0 0,1-1 0 0 0,0 0 1 0 0,-1 0-1 0 0,1 0 0 0 0,0 0 0 0 0,0 0 1 0 0,0 0-1 0 0,0 0 0 0 0,0 0 0 0 0,0 0 1 0 0,0-1-1 0 0,0 1-10 0 0,-6-9 11 0 0,0-1 0 0 0,1 1 0 0 0,0-1 0 0 0,0 0 0 0 0,1-1 0 0 0,1 1 0 0 0,0-1 0 0 0,1 0 0 0 0,0 0 0 0 0,1 0 0 0 0,0 0 0 0 0,1 0 0 0 0,0-1 0 0 0,1 1 0 0 0,0 0 0 0 0,1-1 0 0 0,1 0-11 0 0,-2 5-26 0 0,36-86-1339 0 0,-31 88 869 0 0,2 0 0 0 0,-1 0-1 0 0,1 1 1 0 0,0-1 0 0 0,0 2-1 0 0,0-1 1 0 0,1 1 0 0 0,0 0 0 0 0,0 0-1 0 0,0 1 1 0 0,0 0 0 0 0,0 1-1 0 0,1 0 1 0 0,-1 0 0 0 0,1 1 0 0 0,0 0 496 0 0,-6 1-1254 0 0</inkml:trace>
  <inkml:trace contextRef="#ctx0" brushRef="#br0" timeOffset="244984.739">6527 10515 1184 0 0,'-14'1'298'0'0,"-1"1"0"0"0,1 0 1 0 0,0 1-1 0 0,0 0 0 0 0,0 1 0 0 0,1 1 0 0 0,-1 0 0 0 0,1 1 0 0 0,0 1 1 0 0,1 0-1 0 0,-1 0 0 0 0,2 1 0 0 0,-1 1 0 0 0,1 0 0 0 0,0 0 1 0 0,1 1-1 0 0,0 1 0 0 0,0-1 0 0 0,1 2 0 0 0,1-1 0 0 0,-2 4-298 0 0,10-15 16 0 0,-1 1-1 0 0,0 0 1 0 0,1-1-1 0 0,-1 1 1 0 0,0 0-1 0 0,1-1 1 0 0,-1 1-1 0 0,1 0 1 0 0,-1 0-1 0 0,1 0 1 0 0,0 0-1 0 0,-1 0 1 0 0,1-1-1 0 0,0 1 1 0 0,0 0-1 0 0,-1 0 1 0 0,1 0-1 0 0,0 0 1 0 0,0 0-1 0 0,0 0 1 0 0,0 0-1 0 0,0 0 1 0 0,0 0-1 0 0,0 0 1 0 0,1 0-1 0 0,-1 0 1 0 0,0-1-1 0 0,0 1 1 0 0,1 0-1 0 0,-1 0 1 0 0,1 0-1 0 0,-1 0 1 0 0,1 0-1 0 0,-1-1 1 0 0,1 1-1 0 0,-1 0 1 0 0,1 0-1 0 0,0-1 1 0 0,-1 1-1 0 0,1-1 0 0 0,0 1 1 0 0,0 0-1 0 0,-1-1 1 0 0,1 1-1 0 0,0-1 1 0 0,0 0-1 0 0,0 1 1 0 0,0-1-1 0 0,-1 0 1 0 0,1 1-1 0 0,0-1 1 0 0,0 0-1 0 0,0 0 1 0 0,0 0-1 0 0,0 0 1 0 0,0 0-1 0 0,0 0 1 0 0,0 0-1 0 0,0 0 1 0 0,0 0-1 0 0,0 0 1 0 0,0 0-1 0 0,-1-1 1 0 0,1 1-1 0 0,0 0 1 0 0,0-1-1 0 0,0 1 1 0 0,1-1-16 0 0,63-12-108 0 0,-53 9-50 0 0,-1 0-1 0 0,1 0 0 0 0,-1-1 0 0 0,1-1 1 0 0,-1 0-1 0 0,-1 0 0 0 0,1-1 1 0 0,-1-1-1 0 0,0 0 0 0 0,-1 0 0 0 0,0 0 1 0 0,0-2-1 0 0,-1 1 0 0 0,0-1 0 0 0,-1 0 1 0 0,0 0-1 0 0,0-1 0 0 0,-1 0 0 0 0,-1 0 1 0 0,0 0-1 0 0,0-1 0 0 0,-1 0 0 0 0,-1 0 1 0 0,1-2 158 0 0,1-22-158 0 0</inkml:trace>
  <inkml:trace contextRef="#ctx0" brushRef="#br0" timeOffset="245342.179">6553 10287 4340 0 0,'-87'-270'2656'0'0,"86"269"-2643"0"0,0 1 0 0 0,0-1 0 0 0,0 0 1 0 0,0 1-1 0 0,0-1 0 0 0,0 1 0 0 0,0-1 0 0 0,-1 1 0 0 0,1-1 0 0 0,0 1 1 0 0,0 0-1 0 0,0 0 0 0 0,-1 0 0 0 0,1 0 0 0 0,0-1 0 0 0,0 2 0 0 0,0-1 1 0 0,-1 0-1 0 0,1 0 0 0 0,0 0 0 0 0,0 0 0 0 0,0 1 0 0 0,0-1 1 0 0,-1 1-1 0 0,1-1 0 0 0,0 1 0 0 0,0-1 0 0 0,0 1 0 0 0,0-1 0 0 0,0 1 1 0 0,0 0-1 0 0,0 0 0 0 0,0 0 0 0 0,1-1 0 0 0,-1 1 0 0 0,0 0 0 0 0,0 0 1 0 0,1 0-1 0 0,-1 0 0 0 0,0 0 0 0 0,1 0 0 0 0,-1 1 0 0 0,1-1 1 0 0,0 0-1 0 0,-1 0 0 0 0,1 0 0 0 0,0 0 0 0 0,-1 0 0 0 0,1 1 0 0 0,0-1 1 0 0,0 0-1 0 0,0 0 0 0 0,0 1 0 0 0,0-1 0 0 0,1 0 0 0 0,-1 0 0 0 0,0 0 1 0 0,0 0-1 0 0,1 1 0 0 0,-1-1 0 0 0,1 1-13 0 0,-4 27 127 0 0,1 1 1 0 0,1 0-1 0 0,2 0 1 0 0,1-1-1 0 0,1 1 1 0 0,2-1-1 0 0,1 0 0 0 0,2 4-127 0 0,69 286 996 0 0,-27-379-285 0 0,-46 51-728 0 0,1-1 0 0 0,0 1-1 0 0,0 0 1 0 0,1 0-1 0 0,1 0 1 0 0,-1 1 0 0 0,1 0-1 0 0,0 0 1 0 0,1 1 0 0 0,0 0-1 0 0,0 0 1 0 0,1 1 0 0 0,0 0-1 0 0,0 0 1 0 0,0 1-1 0 0,1 1 1 0 0,-1-1 0 0 0,1 1-1 0 0,0 1 1 0 0,1 0 0 0 0,-1 0-1 0 0,7 0 18 0 0,-10 5-1 0 0,-1 0-1 0 0,1 0 0 0 0,-1 0 1 0 0,0 1-1 0 0,0 0 1 0 0,0 0-1 0 0,0 1 0 0 0,-1 0 1 0 0,1 0-1 0 0,-1 0 1 0 0,0 0-1 0 0,0 1 0 0 0,0 0 1 0 0,-1 0-1 0 0,0 0 1 0 0,0 1-1 0 0,0-1 0 0 0,-1 1 1 0 0,0 0-1 0 0,0 0 1 0 0,0 0-1 0 0,-1 1 0 0 0,1-1 1 0 0,-2 1-1 0 0,1-1 1 0 0,-1 1-1 0 0,0 1 2 0 0,-4-1 9 0 0,0 0-1 0 0,-1-1 1 0 0,0 1 0 0 0,-1-1-1 0 0,1 0 1 0 0,-1 0 0 0 0,0 0-1 0 0,-1-1 1 0 0,0 1 0 0 0,1-1 0 0 0,-2-1-1 0 0,1 1 1 0 0,0-1 0 0 0,-1 0-1 0 0,0 0 1 0 0,0-1 0 0 0,0 0-1 0 0,0-1 1 0 0,0 1 0 0 0,-1-1 0 0 0,1 0-1 0 0,-1-1 1 0 0,0 0 0 0 0,1 0-1 0 0,-8-1-8 0 0,-6 1-557 0 0,0 0 0 0 0,0-2 0 0 0,1 0 0 0 0,-1-2-1 0 0,1 0 1 0 0,-1-1 0 0 0,1-1 0 0 0,0-1 0 0 0,1-1 0 0 0,-1-1-1 0 0,1 0 1 0 0,-14-10 557 0 0,8 2-1150 0 0</inkml:trace>
  <inkml:trace contextRef="#ctx0" brushRef="#br0" timeOffset="246277.163">7293 10467 1508 0 0,'0'0'379'0'0,"5"-2"-45"0"0,56-36 3106 0 0,-112 42-2165 0 0,28 2-1179 0 0,0 1 1 0 0,0 1-1 0 0,0 1 1 0 0,1 1-1 0 0,0 1 1 0 0,1 1-1 0 0,0 1 0 0 0,1 0 1 0 0,1 2-1 0 0,0 0 1 0 0,1 1-1 0 0,1 1 1 0 0,0 1-1 0 0,1 0 0 0 0,1 2 1 0 0,-8 13-97 0 0,23-32 9 0 0,-1 0 1 0 0,0 0-1 0 0,1 0 1 0 0,-1 0-1 0 0,1 0 0 0 0,0 0 1 0 0,-1 0-1 0 0,1 0 1 0 0,0 0-1 0 0,0 0 1 0 0,0 0-1 0 0,-1 0 0 0 0,1 0 1 0 0,0 0-1 0 0,0 1 1 0 0,1-1-1 0 0,-1 0 1 0 0,0 0-1 0 0,0 0 0 0 0,0 0 1 0 0,1 0-1 0 0,-1 0 1 0 0,1 0-1 0 0,-1 0 1 0 0,1 0-1 0 0,-1 0 0 0 0,1 0 1 0 0,0 0-1 0 0,-1 0 1 0 0,1 0-1 0 0,0-1 1 0 0,-1 1-1 0 0,1 0 1 0 0,0 0-1 0 0,0-1 0 0 0,0 1 1 0 0,0 0-1 0 0,0-1 1 0 0,0 1-1 0 0,0-1 1 0 0,0 1-1 0 0,0-1 0 0 0,0 0 1 0 0,0 1-1 0 0,0-1 1 0 0,0 0-1 0 0,0 0 1 0 0,1 0-1 0 0,-1 0 0 0 0,0 0 1 0 0,0 0-1 0 0,0 0 1 0 0,0 0-1 0 0,0 0 1 0 0,0-1-1 0 0,0 1 0 0 0,0 0 1 0 0,1-1-1 0 0,-1 1-9 0 0,66-13 18 0 0,-31-2-127 0 0,-1-1-1 0 0,-1-2 0 0 0,0-2 0 0 0,-1-1 0 0 0,-2-1 0 0 0,2-4 110 0 0,58-38-165 0 0,-103 168 68 0 0,14-100 92 0 0,0 0-1 0 0,0 0 0 0 0,0 0 1 0 0,1 0-1 0 0,-1-1 1 0 0,1 1-1 0 0,0-1 1 0 0,0 0-1 0 0,1 0 1 0 0,-1 0-1 0 0,1 0 0 0 0,-1 0 1 0 0,1-1-1 0 0,0 0 1 0 0,0 1-1 0 0,0-2 1 0 0,0 1-1 0 0,0 0 1 0 0,0-1-1 0 0,1 0 1 0 0,-1 0-1 0 0,0 0 0 0 0,1 0 1 0 0,-1-1-1 0 0,1 1 1 0 0,-1-1-1 0 0,1-1 1 0 0,-1 1-1 0 0,1 0 1 0 0,-1-1-1 0 0,0 0 0 0 0,1 0 1 0 0,-1 0-1 0 0,2-2 6 0 0,12-2-523 0 0,-1-2 0 0 0,1 0-1 0 0,-1-2 1 0 0,-1 1 0 0 0,0-2 0 0 0,0 0-1 0 0,0-1 1 0 0,-2-1 0 0 0,1 0-1 0 0,8-11 524 0 0,0-2-1206 0 0</inkml:trace>
  <inkml:trace contextRef="#ctx0" brushRef="#br0" timeOffset="246666.768">7786 10152 1048 0 0,'0'-38'1502'0'0,"-16"-69"2681"0"0,-11 146-2730 0 0,18-5-1299 0 0,0 1 1 0 0,3 0-1 0 0,1 1 0 0 0,2-1 1 0 0,1 1-1 0 0,1-1 0 0 0,5 27-154 0 0,-3 7 140 0 0,18 88 34 0 0,-18-142-167 0 0,0-16 6 0 0,-1 0-1 0 0,0 1 1 0 0,1-1 0 0 0,-1 1-1 0 0,1-1 1 0 0,-1 1 0 0 0,1-1-1 0 0,-1 1 1 0 0,1-1 0 0 0,0 1-1 0 0,-1 0 1 0 0,1-1 0 0 0,-1 1-1 0 0,1 0 1 0 0,0 0 0 0 0,-1-1 0 0 0,1 1-1 0 0,0 0 1 0 0,-1 0 0 0 0,1 0-1 0 0,0 0 1 0 0,-1 0 0 0 0,1 0-1 0 0,0 0 1 0 0,0 0 0 0 0,-1 0-1 0 0,1 0 1 0 0,0 0 0 0 0,-1 0-1 0 0,1 0 1 0 0,0 1 0 0 0,-1-1 0 0 0,1 0-1 0 0,0 0 1 0 0,-1 1 0 0 0,1-1-1 0 0,-1 1 1 0 0,1-1 0 0 0,-1 0-1 0 0,1 1 1 0 0,0-1 0 0 0,-1 1-1 0 0,0-1 1 0 0,1 1 0 0 0,-1 0 0 0 0,1-1-1 0 0,-1 1 1 0 0,0-1 0 0 0,1 1-1 0 0,-1 0 1 0 0,0-1 0 0 0,0 1-1 0 0,1 0 1 0 0,-1-1 0 0 0,0 1-1 0 0,0 0 1 0 0,0-1 0 0 0,0 1-1 0 0,0 0 1 0 0,0-1 0 0 0,0 1 0 0 0,0 0-1 0 0,0 0 1 0 0,0-1 0 0 0,0 1-13 0 0,8-8-45 0 0,1 0 0 0 0,0 0 1 0 0,0 1-1 0 0,1 0 0 0 0,0 0 0 0 0,0 1 1 0 0,0 1-1 0 0,0 0 0 0 0,1 0 1 0 0,0 1-1 0 0,0 0 0 0 0,0 1 1 0 0,0 0-1 0 0,0 1 0 0 0,1 0 0 0 0,-1 1 1 0 0,0 0-1 0 0,0 1 0 0 0,1 0 1 0 0,-1 0-1 0 0,0 2 0 0 0,0-1 1 0 0,8 4 44 0 0,-13-4-3 0 0,0 0 0 0 0,0 1 1 0 0,0 0-1 0 0,0 0 0 0 0,-1 1 1 0 0,1-1-1 0 0,-1 1 0 0 0,0 0 1 0 0,0 1-1 0 0,0-1 0 0 0,0 1 1 0 0,-1 0-1 0 0,0 0 0 0 0,0 0 1 0 0,0 1-1 0 0,-1-1 0 0 0,0 1 1 0 0,0 0-1 0 0,0 0 0 0 0,-1 0 1 0 0,1 0-1 0 0,0 7 3 0 0,-5-9 5 0 0,1 1 0 0 0,-1-1 0 0 0,0 0 0 0 0,0 1 0 0 0,-1-1 1 0 0,0 0-1 0 0,1 0 0 0 0,-1-1 0 0 0,0 1 0 0 0,-1-1 0 0 0,1 1 0 0 0,-1-1 0 0 0,1 0 1 0 0,-1 0-1 0 0,0-1 0 0 0,0 1 0 0 0,0-1 0 0 0,-1 0 0 0 0,1 0 0 0 0,0 0 0 0 0,-1 0 0 0 0,0-1 1 0 0,1 0-1 0 0,-1 0 0 0 0,0 0 0 0 0,1 0 0 0 0,-1-1 0 0 0,0 0 0 0 0,0 0 0 0 0,1 0 1 0 0,-3-1-6 0 0,-5 1-303 0 0,1-1 0 0 0,0 1 0 0 0,-1-2 0 0 0,1 0 1 0 0,0 0-1 0 0,0-1 0 0 0,0-1 0 0 0,1 1 1 0 0,-1-2-1 0 0,1 1 0 0 0,0-2 0 0 0,0 1 0 0 0,0-1 1 0 0,1-1-1 0 0,0 0 0 0 0,0 0 0 0 0,1-1 0 0 0,0 0 1 0 0,0 0-1 0 0,1-1 0 0 0,0 0 0 0 0,1 0 1 0 0,-6-10 302 0 0,2-7-1160 0 0</inkml:trace>
  <inkml:trace contextRef="#ctx0" brushRef="#br0" timeOffset="246964.262">8223 10322 1324 0 0,'31'36'3649'0'0,"-4"8"-2578"0"0,-1 0 0 0 0,-3 2-1 0 0,-2 1 1 0 0,15 49-1071 0 0,-36-96-53 0 0,0-1 1 0 0,-1 1-1 0 0,1-1 0 0 0,0 1 1 0 0,-1 0-1 0 0,1-1 0 0 0,0 1 1 0 0,-1 0-1 0 0,1 0 0 0 0,0-1 1 0 0,-1 1-1 0 0,1 0 0 0 0,-1 0 0 0 0,1 0 1 0 0,-1-1-1 0 0,1 1 0 0 0,-1 0 1 0 0,1 0-1 0 0,-1 0 0 0 0,1 0 1 0 0,-1 0-1 0 0,1 0 0 0 0,0 0 1 0 0,-1 0-1 0 0,1 0 0 0 0,-1 0 0 0 0,1 0 1 0 0,-1 0-1 0 0,1 1 0 0 0,-1-1 1 0 0,1 0-1 0 0,-1 0 0 0 0,1 0 1 0 0,0 1-1 0 0,-1-1 0 0 0,1 0 1 0 0,-1 0-1 0 0,1 1 0 0 0,0-1 0 0 0,-1 0 1 0 0,1 1-1 0 0,0-1 0 0 0,-1 1 1 0 0,1-1-1 0 0,0 0 0 0 0,0 1 1 0 0,-1-1-1 0 0,1 1 0 0 0,0-1 53 0 0,-36-38-1696 0 0,4-12-287 0 0,16 22 688 0 0</inkml:trace>
  <inkml:trace contextRef="#ctx0" brushRef="#br0" timeOffset="247211.904">8274 9954 1184 0 0,'-1'-9'1280'0'0,"1"5"-260"0"0,0-1-236 0 0,0 4-208 0 0,0-2-208 0 0,0 1-87 0 0,-2 1-225 0 0,0 2-12 0 0,2 1-4 0 0,0 1-357 0 0,0 0 49 0 0,0 1-48 0 0,-3 1-24 0 0,0 2-188 0 0,1 1-392 0 0,-7 7-244 0 0</inkml:trace>
  <inkml:trace contextRef="#ctx0" brushRef="#br0" timeOffset="247633.371">8426 10646 1964 0 0,'20'3'3204'0'0,"40"-36"-1991"0"0,-38 10-1081 0 0,-2 0 0 0 0,0-1 1 0 0,-2-2-1 0 0,-1 0 0 0 0,0 0 0 0 0,-2-2 0 0 0,-2 0 0 0 0,0 0 0 0 0,-2-1 0 0 0,-1-1 0 0 0,-1 0 0 0 0,-2 0 0 0 0,-1 0 0 0 0,-1-1 1 0 0,-2 0-1 0 0,-1 0 0 0 0,-1-1 0 0 0,-3-25-132 0 0,1 55 10 0 0,0 0-1 0 0,0 1 1 0 0,0-1 0 0 0,0 1 0 0 0,-1-1 0 0 0,1 1 0 0 0,0 0 0 0 0,-1-1-1 0 0,1 1 1 0 0,-1 0 0 0 0,1 0 0 0 0,-1 0 0 0 0,0 0 0 0 0,1 0-1 0 0,-1 0 1 0 0,0 0 0 0 0,1 1 0 0 0,-1-1 0 0 0,0 1 0 0 0,0-1 0 0 0,0 1-1 0 0,0 0 1 0 0,0-1 0 0 0,0 1 0 0 0,0 0 0 0 0,1 0 0 0 0,-1 1 0 0 0,0-1-1 0 0,0 0 1 0 0,0 1 0 0 0,0-1 0 0 0,0 1 0 0 0,1-1 0 0 0,-1 1-1 0 0,0 0 1 0 0,0 0 0 0 0,1 0 0 0 0,-1 0 0 0 0,1 0 0 0 0,-1 0 0 0 0,1 0-1 0 0,-1 1 1 0 0,1-1 0 0 0,-1 0 0 0 0,1 1 0 0 0,0-1 0 0 0,0 1-1 0 0,0-1 1 0 0,0 1 0 0 0,0 0 0 0 0,0 0 0 0 0,1-1 0 0 0,-1 1 0 0 0,0 0-1 0 0,1 0 1 0 0,-1 0-10 0 0,-8 16 66 0 0,0 1-1 0 0,1-1 1 0 0,0 1-1 0 0,2 1 1 0 0,0-1-1 0 0,2 1 1 0 0,0 0-1 0 0,1 0 1 0 0,1 1-1 0 0,0-1 1 0 0,2 0-1 0 0,1 1 1 0 0,1 7-66 0 0,-2-25 9 0 0,1 10 17 0 0,1 1-1 0 0,0-1 1 0 0,1 0 0 0 0,1 0 0 0 0,0 0-1 0 0,0-1 1 0 0,1 1 0 0 0,1-1 0 0 0,0-1-1 0 0,1 1 1 0 0,0-1 0 0 0,1 0 0 0 0,0 0-1 0 0,1-1 1 0 0,0 0 0 0 0,0-1 0 0 0,1 0 0 0 0,1 1-26 0 0,-4-4-29 0 0,0 0 1 0 0,-1-1 0 0 0,2 0 0 0 0,-1 0-1 0 0,1 0 1 0 0,-1-1 0 0 0,1-1 0 0 0,1 1 0 0 0,-1-1-1 0 0,0 0 1 0 0,1-1 0 0 0,-1 0 0 0 0,1 0 0 0 0,0-1-1 0 0,0 0 1 0 0,-1-1 0 0 0,1 0 0 0 0,0 0 0 0 0,0-1-1 0 0,0 0 1 0 0,-1 0 0 0 0,1-1 0 0 0,-1 0 0 0 0,1-1-1 0 0,-1 0 1 0 0,0 0 0 0 0,7-5 28 0 0,-8 2 42 0 0,-1 0 0 0 0,0-1 0 0 0,0 0 0 0 0,-1 0 0 0 0,1-1 0 0 0,-2 0 0 0 0,1 0 0 0 0,-1 0 0 0 0,-1 0 0 0 0,1-1 0 0 0,-1 1 0 0 0,-1-1 0 0 0,1 0 0 0 0,-2 0 0 0 0,1 1 1 0 0,-1-1-1 0 0,0-1 0 0 0,-1 1 0 0 0,-1-8-42 0 0,1 16 34 0 0,0-1-1 0 0,-1 1 1 0 0,1 0 0 0 0,0-1 0 0 0,-1 1 0 0 0,1 0 0 0 0,-1 0 0 0 0,0-1-1 0 0,1 1 1 0 0,-1 0 0 0 0,0 0 0 0 0,0 0 0 0 0,0 0 0 0 0,0 0 0 0 0,0 0-1 0 0,0 0 1 0 0,0 0 0 0 0,0 0 0 0 0,0 1 0 0 0,0-1 0 0 0,0 0 0 0 0,0 1-1 0 0,-1-1 1 0 0,1 1 0 0 0,0-1 0 0 0,0 1 0 0 0,-1 0 0 0 0,1-1 0 0 0,0 1-1 0 0,-1 0 1 0 0,1 0 0 0 0,-1 0 0 0 0,1 0 0 0 0,0 0 0 0 0,-1 0 0 0 0,1 0 0 0 0,0 0-1 0 0,-1 1 1 0 0,1-1 0 0 0,-1 1-34 0 0,-10 2-6463 0 0,13-12 4078 0 0,-2 4 1215 0 0</inkml:trace>
  <inkml:trace contextRef="#ctx0" brushRef="#br0" timeOffset="247805.243">8890 10088 2500 0 0,'-3'-11'1304'0'0,"-3"5"-192"0"0,6 0-351 0 0,-2 0-289 0 0,-1 2-372 0 0,3 1-12 0 0,0-2-672 0 0,2 4-585 0 0,-1-4-3 0 0,1 1 44 0 0,-1-1 8 0 0</inkml:trace>
  <inkml:trace contextRef="#ctx0" brushRef="#br0" timeOffset="248051.197">9095 9986 1100 0 0,'17'13'3832'0'0,"5"52"-2448"0"0,7 271 1700 0 0,4-125-2972 0 0,-33-209-410 0 0,0-2-101 0 0,-11-6-5584 0 0,8 0 4787 0 0</inkml:trace>
  <inkml:trace contextRef="#ctx0" brushRef="#br0" timeOffset="248548.862">9124 10433 868 0 0,'32'-51'5037'0'0,"66"8"-4503"0"0,-80 37-117 0 0,118-25 230 0 0,-135 31-624 0 0,-1 0 92 0 0,20 21 519 0 0,-21-7-277 0 0,-1-11-323 0 0,1 1 1 0 0,0-1-1 0 0,0 1 1 0 0,0-1-1 0 0,0 1 1 0 0,0 0 0 0 0,1 0-1 0 0,0-1 1 0 0,0 1-1 0 0,0 0 1 0 0,0 0-1 0 0,1-1 1 0 0,-1 1-1 0 0,1 0 1 0 0,0-1-1 0 0,0 1 1 0 0,0 0 0 0 0,1-1-1 0 0,-1 0 1 0 0,1 1-1 0 0,0-1 1 0 0,0 0-1 0 0,0 0 1 0 0,0 0-1 0 0,1 0 1 0 0,-1 0 0 0 0,1 0-1 0 0,-1-1 1 0 0,1 1-1 0 0,0-1 1 0 0,0 0-1 0 0,0 0 1 0 0,1 0-1 0 0,-1 0 1 0 0,3 1-35 0 0,14 1-62 0 0,0-1 0 0 0,1 0 1 0 0,0-2-1 0 0,0 0 0 0 0,0-1 1 0 0,-1-1-1 0 0,1-1 0 0 0,0-1 0 0 0,-1-1 1 0 0,0-1-1 0 0,1-1 0 0 0,-2 0 0 0 0,1-1 1 0 0,-1-2-1 0 0,0 0 0 0 0,-1 0 0 0 0,3-4 62 0 0,60-58 3331 0 0,-80 71-3122 0 0,-1 0-32 0 0,0 0-47 0 0,0 54 217 0 0,2 52-53 0 0,0-81-255 0 0,0-1 1 0 0,-2 1-1 0 0,0 0 0 0 0,-2 0 0 0 0,-1 0 0 0 0,-1-1 1 0 0,-1 1-1 0 0,-1-1 0 0 0,-4 9-39 0 0,3-22-32 0 0,0 1 0 0 0,0-1 0 0 0,-1-1 0 0 0,0 0 0 0 0,-1 0 0 0 0,-1 0 0 0 0,1-1-1 0 0,-1-1 1 0 0,-1 0 0 0 0,1 0 0 0 0,-2-1 0 0 0,1 0 0 0 0,-1-1 0 0 0,0 0 0 0 0,0-1 0 0 0,0 0 0 0 0,-1-1 0 0 0,-2 0 32 0 0,-243 30-5347 0 0,225-35 4622 0 0,0 0 0 0 0,1-2 0 0 0,-1-2 0 0 0,0-1 0 0 0,1-1 0 0 0,1-2 0 0 0,-20-8 725 0 0,-4-5-1205 0 0</inkml:trace>
  <inkml:trace contextRef="#ctx0" brushRef="#br0" timeOffset="249422.347">10801 9998 996 0 0,'5'-21'2015'0'0,"36"-39"1500"0"0,-10 158-1792 0 0,28 93-1400 0 0,-42-148-489 0 0,-3 0 1 0 0,-1 1-1 0 0,-2 1 0 0 0,-3-1 0 0 0,2 29 166 0 0,-10-72-102 0 0,1 1 0 0 0,-1 0 0 0 0,0-1 0 0 0,-1 1 0 0 0,1 0 0 0 0,0-1-1 0 0,0 1 1 0 0,-1 0 0 0 0,1-1 0 0 0,-1 1 0 0 0,1-1 0 0 0,-1 1 0 0 0,0-1-1 0 0,1 1 1 0 0,-1-1 0 0 0,0 1 0 0 0,0-1 0 0 0,0 0 0 0 0,0 1 0 0 0,0-1-1 0 0,-1 0 1 0 0,1 0 0 0 0,0 0 0 0 0,-1 0 0 0 0,1 0 0 0 0,0 0 0 0 0,-1 0-1 0 0,1-1 1 0 0,-1 1 0 0 0,1 0 0 0 0,-1-1 0 0 0,0 1 0 0 0,1-1 0 0 0,-1 0-1 0 0,1 1 1 0 0,-1-1 0 0 0,0 0 0 0 0,1 0 0 0 0,-1 0 0 0 0,-1 0 102 0 0,-15-3-1146 0 0</inkml:trace>
  <inkml:trace contextRef="#ctx0" brushRef="#br0" timeOffset="250688.006">10662 10265 2216 0 0,'4'-15'4489'0'0,"45"2"-4348"0"0,-35 11 201 0 0,437-108 484 0 0,-432 105-841 0 0,-1 0-1 0 0,-1-2 1 0 0,1 0-1 0 0,-1-1 1 0 0,0-1-1 0 0,-1 0 1 0 0,0-1 0 0 0,-1-1-1 0 0,0-1 1 0 0,0 0-1 0 0,-1-1 1 0 0,-1 0-1 0 0,0-1 1 0 0,3-5 15 0 0,-8-25 804 0 0,-8 43-761 0 0,-2-18 36 0 0,3 27-109 0 0,-1-7 27 0 0,53 262 63 0 0,7 50 244 0 0,-4-450-652 0 0,-51 127 305 0 0,-2 2-20 0 0,0 0 0 0 0,0 0 0 0 0,1 1 0 0 0,0-1 0 0 0,1 1 0 0 0,0 0 1 0 0,0 0-1 0 0,0 1 0 0 0,1-1 0 0 0,0 1 0 0 0,0 1 0 0 0,1-1 0 0 0,-1 1 0 0 0,1 0 0 0 0,0 0 0 0 0,3 0 63 0 0,-5 7-37 0 0,0 0-1 0 0,-1 0 1 0 0,1 1-1 0 0,-1 0 1 0 0,0 0-1 0 0,0 0 1 0 0,0 0-1 0 0,0 1 0 0 0,0-1 1 0 0,-1 1-1 0 0,0 0 1 0 0,1 0-1 0 0,-1 0 1 0 0,-1 1-1 0 0,1-1 1 0 0,-1 1-1 0 0,0-1 1 0 0,0 1-1 0 0,0 0 0 0 0,1 3 38 0 0,0 0-64 0 0,17 39-73 0 0,-20-40 132 0 0,1-1 0 0 0,0 0 1 0 0,1 0-1 0 0,-1 0 0 0 0,1 0 0 0 0,0 0 1 0 0,1 0-1 0 0,-1 0 0 0 0,1-1 0 0 0,0 1 1 0 0,1-1-1 0 0,-1 0 0 0 0,1 0 0 0 0,0 0 1 0 0,0-1-1 0 0,1 1 0 0 0,-1-1 1 0 0,1 0-1 0 0,0 0 0 0 0,0 0 0 0 0,0-1 1 0 0,1 0-1 0 0,-1 0 0 0 0,1 0 0 0 0,0-1 1 0 0,0 0-1 0 0,-1 0 0 0 0,2 0 1 0 0,-1-1-1 0 0,0 0 0 0 0,0 0 0 0 0,0 0 1 0 0,6-1 4 0 0,17-8-158 0 0,-1-1 1 0 0,-1-1 0 0 0,0-1-1 0 0,0-2 1 0 0,-1 0 0 0 0,-1-2-1 0 0,0-1 1 0 0,-1-1-1 0 0,-1-1 1 0 0,-1-1 0 0 0,0-1-1 0 0,12-15 158 0 0,-1-35 486 0 0,-32 69-380 0 0,-1 1 46 0 0,-28-12 335 0 0,15 15-409 0 0,0 0-1 0 0,1 2 0 0 0,-1 0 1 0 0,1 0-1 0 0,0 1 1 0 0,1 0-1 0 0,-1 1 0 0 0,1 0 1 0 0,0 1-1 0 0,1 1 1 0 0,0-1-1 0 0,0 2 1 0 0,1-1-1 0 0,0 1 0 0 0,1 1 1 0 0,0-1-1 0 0,0 1 1 0 0,1 1-1 0 0,0 2-77 0 0,6-13 34 0 0,0 1 0 0 0,1-1 0 0 0,-1 1 0 0 0,0 0 0 0 0,1-1 0 0 0,-1 1 0 0 0,1 0 0 0 0,0-1 0 0 0,0 1 0 0 0,0 0 0 0 0,0 0 0 0 0,0-1 0 0 0,0 1 0 0 0,0 0 0 0 0,0 0 0 0 0,1-1 0 0 0,-1 1 0 0 0,0 0 0 0 0,1-1 0 0 0,0 1 0 0 0,-1 0 0 0 0,1-1 0 0 0,0 1 0 0 0,0-1 0 0 0,0 1 0 0 0,0-1 0 0 0,0 0 0 0 0,0 1 0 0 0,0-1 0 0 0,1 0 0 0 0,-1 0 0 0 0,0 0 0 0 0,1 0 0 0 0,-1 0 0 0 0,1 0 0 0 0,-1 0 0 0 0,1 0 0 0 0,-1-1 0 0 0,1 1 0 0 0,0 0 0 0 0,-1-1 0 0 0,1 1 0 0 0,0-1 0 0 0,-1 0 0 0 0,1 0 0 0 0,0 0 0 0 0,0 0 0 0 0,-1 0 0 0 0,1 0 0 0 0,0 0 0 0 0,0 0 0 0 0,-1-1 0 0 0,1 1 0 0 0,1-1-34 0 0,106-19 415 0 0,-102 19-344 0 0,160-42 86 0 0,-166 43-218 0 0,-1 0-13 0 0,2 2 63 0 0,0 0-1 0 0,1 1 1 0 0,-1-1-1 0 0,0 1 1 0 0,-1 0 0 0 0,1-1-1 0 0,0 1 1 0 0,-1 0-1 0 0,1 0 1 0 0,-1 0-1 0 0,0 1 1 0 0,0-1 0 0 0,0 0-1 0 0,-1 0 1 0 0,1 0-1 0 0,-1 1 1 0 0,1-1-1 0 0,-1 0 1 0 0,0 1-1 0 0,-1-1 1 0 0,1 0 0 0 0,0 1-1 0 0,-1-1 1 0 0,0 1 11 0 0,1 2-40 0 0,-1-3 40 0 0,0 0 0 0 0,0 0 1 0 0,0 0-1 0 0,0 0 0 0 0,1 0 1 0 0,-1 0-1 0 0,1 0 0 0 0,0 0 1 0 0,0 0-1 0 0,0 0 1 0 0,0 0-1 0 0,1 1 0 0 0,-1-1 1 0 0,1 0-1 0 0,0 0 0 0 0,0 0 1 0 0,0 0-1 0 0,0 0 1 0 0,0-1-1 0 0,1 1 0 0 0,-1 0 1 0 0,1-1-1 0 0,0 1 0 0 0,-1 0 1 0 0,1-1-1 0 0,1 0 0 0 0,-1 0 1 0 0,0 1-1 0 0,0-1 1 0 0,1 0-1 0 0,-1-1 0 0 0,1 1 1 0 0,0 0-1 0 0,0-1 0 0 0,-1 0 1 0 0,1 1-1 0 0,0-1 1 0 0,0 0-1 0 0,0-1 0 0 0,0 1 1 0 0,0 0-1 0 0,0-1 0 0 0,1 0 1 0 0,-1 0-1 0 0,0 0 1 0 0,0 0-1 0 0,2 0 0 0 0,22-13 25 0 0,0 0 0 0 0,-1-2 0 0 0,0-1 0 0 0,-2-1 0 0 0,0-1 0 0 0,0-1 0 0 0,-2-1 0 0 0,0-1 0 0 0,-2-1 0 0 0,0-1 0 0 0,-2 0 0 0 0,0-2 0 0 0,-2 0 0 0 0,0-1 0 0 0,-2-1-1 0 0,-1 0 1 0 0,-1 0 0 0 0,-2-1 0 0 0,-1-1 0 0 0,0 0 0 0 0,-3 0 0 0 0,0-1 0 0 0,-2 0 0 0 0,-1 0 0 0 0,-1 0 0 0 0,-2-10-25 0 0,1 31 100 0 0,0 0 0 0 0,-1 0 0 0 0,0 0 0 0 0,-1 0 0 0 0,0 0 1 0 0,0 0-1 0 0,-1 0 0 0 0,0 0 0 0 0,-1 1 0 0 0,1-1 0 0 0,-2 1 0 0 0,1-1 0 0 0,-1 1 0 0 0,0 0 0 0 0,-1 1 0 0 0,0-1 0 0 0,0 1 0 0 0,-1-1-100 0 0,-30 25 533 0 0,28-4-505 0 0,1-1 0 0 0,1 2 0 0 0,0-1 0 0 0,1 1 0 0 0,0 0 0 0 0,1 0-1 0 0,0 0 1 0 0,1 0 0 0 0,1 1 0 0 0,1-1 0 0 0,0 1 0 0 0,0 0 0 0 0,2-1-1 0 0,0 1 1 0 0,1 1-28 0 0,-2 6 35 0 0,3 15-109 0 0,1-1 1 0 0,2 1-1 0 0,2-1 1 0 0,1-1 0 0 0,2 0-1 0 0,7 14 74 0 0,24 86-2112 0 0,-23 3-3814 0 0,-21-122 4662 0 0,-9 9 126 0 0</inkml:trace>
  <inkml:trace contextRef="#ctx0" brushRef="#br0" timeOffset="250952.879">12639 10205 1956 0 0,'4'-3'1096'0'0,"-1"-3"-356"0"0,11-5-364 0 0,4 5-36 0 0,3 2-572 0 0,3 1-648 0 0,-2-3-352 0 0,2 3 4 0 0</inkml:trace>
  <inkml:trace contextRef="#ctx0" brushRef="#br0" timeOffset="251374.401">13590 10092 856 0 0,'5'12'3501'0'0,"-20"24"-2900"0"0,10-28-235 0 0,-5 13-9 0 0,0 1 0 0 0,2 0 0 0 0,0 0 1 0 0,2 0-1 0 0,0 1 0 0 0,1 0 0 0 0,2 0 0 0 0,-1 17-357 0 0,4-34 7 0 0,0-1 0 0 0,0 1-1 0 0,1-1 1 0 0,0 1 0 0 0,0-1 0 0 0,0 1-1 0 0,1-1 1 0 0,-1 0 0 0 0,2 0-1 0 0,-1 1 1 0 0,0-2 0 0 0,1 1-1 0 0,0 0 1 0 0,0 0 0 0 0,0-1-1 0 0,1 1 1 0 0,-1-1 0 0 0,1 0-1 0 0,0 0 1 0 0,1-1 0 0 0,-1 1-1 0 0,0-1 1 0 0,1 0 0 0 0,0 0 0 0 0,0-1-1 0 0,0 1 1 0 0,0-1 0 0 0,0 0-1 0 0,0 0 1 0 0,1-1 0 0 0,-1 1-1 0 0,0-1 1 0 0,1 0 0 0 0,0-1-1 0 0,-1 1 1 0 0,1-1 0 0 0,-1-1-1 0 0,1 1 1 0 0,-1-1 0 0 0,2 0-7 0 0,-1-1-307 0 0,0-1-1 0 0,0 0 1 0 0,0-1 0 0 0,0 1 0 0 0,0-1-1 0 0,-1-1 1 0 0,0 1 0 0 0,0-1 0 0 0,0 1-1 0 0,0-1 1 0 0,-1-1 0 0 0,0 1 0 0 0,0-1-1 0 0,0 1 1 0 0,-1-1 0 0 0,0 0 0 0 0,2-4 307 0 0,2-18-1190 0 0</inkml:trace>
  <inkml:trace contextRef="#ctx0" brushRef="#br0" timeOffset="251701.911">13561 9866 1372 0 0,'0'0'632'0'0,"0"-13"7121"0"0,2-7-6366 0 0,83 223-9445 0 0,-71-175 6892 0 0</inkml:trace>
  <inkml:trace contextRef="#ctx0" brushRef="#br0" timeOffset="252044.408">13926 10526 1544 0 0,'13'1'3156'0'0,"19"-36"-2015"0"0,-15-8-774 0 0,-1-1-1 0 0,-3 0 0 0 0,-1-1 1 0 0,-3 0-1 0 0,-1-1 1 0 0,-2 0-1 0 0,-3 0 0 0 0,-1-7-366 0 0,3-11 484 0 0,3-144 2092 0 0,-9 208-2556 0 0,0-1 1 0 0,0 1-1 0 0,0 0 1 0 0,-1-1 0 0 0,1 1-1 0 0,0 0 1 0 0,0 0-1 0 0,0-1 1 0 0,0 1-1 0 0,0 0 1 0 0,-1 0-1 0 0,1 0 1 0 0,0 1-1 0 0,0-1 1 0 0,0 0 0 0 0,0 0-1 0 0,0 1 1 0 0,-1-1-1 0 0,1 0 1 0 0,0 1-1 0 0,0-1 1 0 0,0 1-1 0 0,0 0 1 0 0,0-1 0 0 0,0 1-1 0 0,0 0 1 0 0,1 0-1 0 0,-1-1 1 0 0,0 1-1 0 0,0 0 1 0 0,0 0-1 0 0,1 0 1 0 0,-1 0-1 0 0,0 0 1 0 0,1 0 0 0 0,-1 0-1 0 0,1 0 1 0 0,0 0-1 0 0,-1 0 1 0 0,1 0-1 0 0,0 1 1 0 0,-1-1-1 0 0,1 0 1 0 0,0 0 0 0 0,0 1-21 0 0,-7 14 55 0 0,1 0 1 0 0,0 1 0 0 0,2-1-1 0 0,0 1 1 0 0,0 0 0 0 0,2 0 0 0 0,0 1-1 0 0,1-1 1 0 0,1 1 0 0 0,1 12-56 0 0,35 143-1141 0 0,-27-142 438 0 0,-1-5-921 0 0,-6-9-2201 0 0,-16 0 1252 0 0,7-11 1421 0 0</inkml:trace>
  <inkml:trace contextRef="#ctx0" brushRef="#br0" timeOffset="252294.18">13841 10200 3552 0 0,'0'-6'1168'0'0,"3"2"-259"0"0,9-10-237 0 0,0 5-200 0 0,3-1-156 0 0,7 7-336 0 0,2-2 8 0 0,7 1-460 0 0,-1 1-725 0 0,-1 0-79 0 0,0 0 12 0 0,-7 3 16 0 0</inkml:trace>
  <inkml:trace contextRef="#ctx0" brushRef="#br0" timeOffset="255376.104">14100 10187 1112 0 0,'0'0'359'0'0,"0"0"-41"0"0,0 0-119 0 0,0 0 70 0 0,0 0 53 0 0,-21-4 395 0 0,15 2-604 0 0,1 0 0 0 0,-1 1 0 0 0,0-1 0 0 0,-1 1 0 0 0,1 0 0 0 0,0 0 0 0 0,0 1 0 0 0,0 0 0 0 0,-1 0 0 0 0,1 1-1 0 0,0-1 1 0 0,0 1 0 0 0,0 1 0 0 0,0-1 0 0 0,0 1 0 0 0,-4 2-113 0 0,-10-1 1349 0 0,34-9-408 0 0,33-9-434 0 0,220-31-2120 0 0,-159 34-2132 0 0,-84 10 2551 0 0</inkml:trace>
  <inkml:trace contextRef="#ctx0" brushRef="#br0" timeOffset="256124.698">15470 9980 1228 0 0,'13'-5'228'0'0,"-1"1"-1"0"0,0-1 1 0 0,0-1-1 0 0,0 0 1 0 0,-1-1-1 0 0,0 0 1 0 0,0-1-1 0 0,-1 0 1 0 0,0-1-1 0 0,0 0 1 0 0,-1 0-1 0 0,0-1 1 0 0,-1-1-1 0 0,0 1 1 0 0,0-1-1 0 0,-1 0 1 0 0,0-3-228 0 0,-7 11 11 0 0,-1 0 1 0 0,0 0-1 0 0,0 0 0 0 0,-1 1 1 0 0,1-1-1 0 0,0 0 0 0 0,-1 0 1 0 0,0 1-1 0 0,0-1 1 0 0,0 1-1 0 0,0-1 0 0 0,0 1 1 0 0,0 0-1 0 0,0 0 1 0 0,-1 0-1 0 0,1 0 0 0 0,-1 0 1 0 0,1 1-1 0 0,-1-1 0 0 0,0 1 1 0 0,0-1-1 0 0,0 1 1 0 0,0 0-1 0 0,0 0 0 0 0,0 1 1 0 0,0-1-1 0 0,-1 0-11 0 0,-18-2 39 0 0,0 1 0 0 0,-1 1 0 0 0,1 1 0 0 0,0 1 0 0 0,-1 1 0 0 0,1 1 0 0 0,0 1 0 0 0,0 1 0 0 0,1 1 0 0 0,0 1 0 0 0,0 0 0 0 0,0 2 0 0 0,1 0 0 0 0,0 2 0 0 0,1 0 0 0 0,0 1 0 0 0,0 1 0 0 0,-2 3-39 0 0,10-9 49 0 0,-1 1-1 0 0,1 0 1 0 0,1 1 0 0 0,-1 0 0 0 0,2 1 0 0 0,-1 0 0 0 0,1 0 0 0 0,1 1 0 0 0,0 0 0 0 0,0 1 0 0 0,1-1 0 0 0,1 2 0 0 0,0-1 0 0 0,0 1 0 0 0,2 0 0 0 0,-1 0 0 0 0,2 0 0 0 0,-1 4-49 0 0,4-11 28 0 0,0 0 1 0 0,0 0-1 0 0,0 0 1 0 0,1 0-1 0 0,0 0 0 0 0,0-1 1 0 0,1 1-1 0 0,0 0 0 0 0,0 0 1 0 0,0-1-1 0 0,1 1 1 0 0,-1-1-1 0 0,1 0 0 0 0,0 0 1 0 0,1 0-1 0 0,0 0 1 0 0,-1 0-1 0 0,1-1 0 0 0,1 1 1 0 0,-1-1-1 0 0,1-1 0 0 0,0 1 1 0 0,-1 0-1 0 0,2-1 1 0 0,-1 0-1 0 0,0 0 0 0 0,6 2-28 0 0,156 40-136 0 0,68-40-4138 0 0,-144-18 3192 0 0</inkml:trace>
  <inkml:trace contextRef="#ctx0" brushRef="#br0" timeOffset="256619.899">16112 9900 1336 0 0,'-9'-1'113'0'0,"0"0"1"0"0,0 0-1 0 0,0 1 0 0 0,0 0 0 0 0,0 0 0 0 0,0 1 0 0 0,0 1 1 0 0,0-1-1 0 0,0 1 0 0 0,1 1 0 0 0,-1 0 0 0 0,1 0 1 0 0,0 0-1 0 0,-1 1 0 0 0,1 1 0 0 0,-2 1-113 0 0,7-5 43 0 0,-11 5 110 0 0,0 1 0 0 0,0 0 0 0 0,1 1 0 0 0,0 0 0 0 0,0 1 0 0 0,1 0 0 0 0,0 1 0 0 0,1 1 0 0 0,0-1 0 0 0,0 2 0 0 0,1 0 0 0 0,1 0 0 0 0,0 1 0 0 0,1 0 0 0 0,0 0-1 0 0,1 1 1 0 0,1 0 0 0 0,0 0 0 0 0,0 0 0 0 0,1 2-153 0 0,5-13 42 0 0,0 0-1 0 0,0-1 0 0 0,0 1 1 0 0,0 0-1 0 0,1 0 1 0 0,-1-1-1 0 0,1 1 0 0 0,0 0 1 0 0,-1-1-1 0 0,1 1 0 0 0,0-1 1 0 0,1 1-1 0 0,-1-1 1 0 0,0 1-1 0 0,1-1 0 0 0,-1 0 1 0 0,1 0-1 0 0,0 1 0 0 0,0-1 1 0 0,0 0-1 0 0,0-1 1 0 0,0 1-1 0 0,0 0 0 0 0,0-1 1 0 0,1 1-1 0 0,-1-1 1 0 0,0 1-1 0 0,1-1 0 0 0,0 0 1 0 0,-1 0-1 0 0,1-1 0 0 0,-1 1 1 0 0,1 0-1 0 0,0-1 1 0 0,0 1-1 0 0,-1-1 0 0 0,1 0 1 0 0,0 0-1 0 0,0 0 0 0 0,-1 0 1 0 0,1-1-1 0 0,0 1-41 0 0,110-20 211 0 0,-94 13-333 0 0,0-1 1 0 0,-1-1-1 0 0,0-1 0 0 0,-1-1 0 0 0,0 0 0 0 0,0-1 1 0 0,-2-1-1 0 0,1 0 0 0 0,-2-1 0 0 0,0-1 1 0 0,0 0-1 0 0,-2-1 0 0 0,0 0 0 0 0,4-8 122 0 0,-1 2-166 0 0,-15 32 21 0 0,0 1 0 0 0,1-1 1 0 0,1 0-1 0 0,0 0 0 0 0,0 0 1 0 0,1 0-1 0 0,0 0 1 0 0,1 0-1 0 0,0-1 0 0 0,1 1 1 0 0,0-1-1 0 0,0 0 1 0 0,1-1-1 0 0,0 1 0 0 0,0-1 1 0 0,1 0-1 0 0,0-1 0 0 0,0 0 1 0 0,1 0-1 0 0,0 0 1 0 0,4 2 144 0 0,0-1-1306 0 0</inkml:trace>
  <inkml:trace contextRef="#ctx0" brushRef="#br0" timeOffset="257551.276">16429 9918 1004 0 0,'114'313'5046'0'0,"-97"-477"-2109"0"0,38 25-2975 0 0,-24 157-146 0 0,-21-5 149 0 0,-1 1-1 0 0,-1 0 0 0 0,0 1 0 0 0,-1 0 0 0 0,-1 0 1 0 0,0 1-1 0 0,-1 0 0 0 0,-1 0 0 0 0,0 0 0 0 0,-1 0 0 0 0,-1 0 1 0 0,0 1-1 0 0,-1 9 36 0 0,6 34 13 0 0,43-148 277 0 0,31-67-822 0 0,-81 155 514 0 0,0 1 0 0 0,1 0 0 0 0,-1-1 0 0 0,0 1 0 0 0,0 0 0 0 0,0-1 0 0 0,0 1 0 0 0,0 0 0 0 0,1-1 0 0 0,-1 1 0 0 0,0 0 0 0 0,1-1 0 0 0,-1 1 0 0 0,0-1 0 0 0,1 1 0 0 0,-1-1-1 0 0,1 1 1 0 0,-1-1 0 0 0,1 1 0 0 0,-1-1 0 0 0,1 1 0 0 0,-1-1 0 0 0,1 1 0 0 0,-1-1 0 0 0,1 0 0 0 0,0 1 0 0 0,-1-1 0 0 0,1 0 0 0 0,0 0 0 0 0,-1 1 0 0 0,1-1 0 0 0,0 0 0 0 0,-1 0 0 0 0,1 0-1 0 0,0 0 1 0 0,-1 0 0 0 0,1 0 0 0 0,0 0 0 0 0,-1 0 0 0 0,1 0 0 0 0,0 0 0 0 0,-1 0 0 0 0,1-1 0 0 0,0 1 0 0 0,-1 0 0 0 0,1 0 0 0 0,0-1 0 0 0,-1 1 0 0 0,1 0 0 0 0,-1-1 0 0 0,1 1 0 0 0,-1-1 0 0 0,1 1-1 0 0,-1-1 1 0 0,1 1 0 0 0,-1-1 0 0 0,1 1 0 0 0,-1-1 0 0 0,1 0 18 0 0,5 17-12 0 0,-4-7 42 0 0,1 0 0 0 0,1-1 0 0 0,0 1 0 0 0,0-1 0 0 0,1 0 0 0 0,-1 0 0 0 0,2 0 0 0 0,-1-1 0 0 0,1 0 0 0 0,0 0 0 0 0,1 0 0 0 0,0-1 0 0 0,0 0 0 0 0,0 0 0 0 0,0-1 0 0 0,1 0 0 0 0,0 0 0 0 0,0-1 0 0 0,1 0 1 0 0,-1 0-1 0 0,1-1 0 0 0,0 0 0 0 0,0-1 0 0 0,0 1 0 0 0,0-2 0 0 0,0 1 0 0 0,7-1-30 0 0,20-1-11 0 0,-1-2 0 0 0,1-1 1 0 0,-1-2-1 0 0,0-1 0 0 0,-1-2 1 0 0,1-2-1 0 0,-1 0 0 0 0,-1-3 1 0 0,0 0-1 0 0,-1-3 0 0 0,-1 0 1 0 0,0-2-1 0 0,27-21 11 0 0,-52 35-45 0 0,0-1 0 0 0,-1 0-1 0 0,1 0 1 0 0,-1 0 0 0 0,0-1 0 0 0,0 1-1 0 0,-1-1 1 0 0,0-1 0 0 0,0 1 0 0 0,0 0 0 0 0,-1-1-1 0 0,0 0 1 0 0,0 0 0 0 0,-1 0 0 0 0,0 0-1 0 0,0 0 1 0 0,0 0 0 0 0,0-6 45 0 0,-4 9 10 0 0,-1 0 0 0 0,1 1 0 0 0,0-1 0 0 0,-1 1 0 0 0,0-1 0 0 0,0 1 0 0 0,0 0-1 0 0,0 0 1 0 0,-1 0 0 0 0,1 1 0 0 0,-1-1 0 0 0,1 1 0 0 0,-1 0 0 0 0,0 0 0 0 0,0 0 0 0 0,0 0 0 0 0,0 1 0 0 0,0-1 0 0 0,-1 1 0 0 0,1 0 0 0 0,0 1 0 0 0,0-1-1 0 0,-1 1 1 0 0,1 0 0 0 0,0 0 0 0 0,-1 0 0 0 0,1 0 0 0 0,0 1 0 0 0,-1 0 0 0 0,1 0 0 0 0,-3 1-10 0 0,-1-2 69 0 0,-4 0-11 0 0,-1 1 1 0 0,1 0 0 0 0,0 1-1 0 0,0 0 1 0 0,-1 1 0 0 0,1 0-1 0 0,1 1 1 0 0,-1 1 0 0 0,1 0-1 0 0,-1 0 1 0 0,2 1 0 0 0,-1 1-1 0 0,1 0 1 0 0,-1 0 0 0 0,2 1-1 0 0,-1 0 1 0 0,1 1 0 0 0,1-1-1 0 0,-1 2 1 0 0,2-1 0 0 0,-1 2-1 0 0,1-1 1 0 0,1 0 0 0 0,0 1-1 0 0,0 1 1 0 0,1-1 0 0 0,1 0-1 0 0,0 1 1 0 0,-3 11-59 0 0,10-13-31 0 0,-1 1-1 0 0,1-1 0 0 0,1 0 1 0 0,0 0-1 0 0,0-1 0 0 0,1 1 1 0 0,0-1-1 0 0,0 0 0 0 0,1 0 1 0 0,1 0-1 0 0,-1-1 0 0 0,1 0 1 0 0,1 0-1 0 0,0-1 0 0 0,0 0 1 0 0,0-1-1 0 0,1 1 1 0 0,0-1-1 0 0,0-1 0 0 0,0 0 1 0 0,1 0-1 0 0,-1-1 0 0 0,1 0 1 0 0,0-1-1 0 0,1 0 0 0 0,1 0 32 0 0,186 40-5019 0 0,-151-39 3767 0 0</inkml:trace>
  <inkml:trace contextRef="#ctx0" brushRef="#br0" timeOffset="258344.991">18686 9459 1428 0 0,'-6'-2'123'0'0,"-1"0"1"0"0,0 0-1 0 0,0 1 0 0 0,0-1 1 0 0,0 2-1 0 0,0-1 0 0 0,0 1 1 0 0,0 0-1 0 0,0 0 0 0 0,0 1 1 0 0,0 0-1 0 0,0 1 0 0 0,0-1 0 0 0,0 1 1 0 0,0 0-1 0 0,1 1 0 0 0,-1 0 1 0 0,1 0-1 0 0,-1 0 0 0 0,1 1 1 0 0,0 0-1 0 0,1 0 0 0 0,-1 0 1 0 0,1 1-1 0 0,0 0 0 0 0,0 0 0 0 0,0 0 1 0 0,0 1-1 0 0,1-1 0 0 0,0 1 1 0 0,1 0-1 0 0,-1 1 0 0 0,1-1 1 0 0,0 0-1 0 0,0 1 0 0 0,1 0 1 0 0,0-1-1 0 0,0 5-123 0 0,-8 20 380 0 0,1 0 0 0 0,2 0-1 0 0,2 1 1 0 0,0 0 0 0 0,3 0 0 0 0,0 0 0 0 0,3 24-380 0 0,53 242 1383 0 0,-17-140-824 0 0,-21 10-238 0 0,-16-164-329 0 0,0 0 0 0 0,0 1 0 0 0,0-1 0 0 0,-1 0 0 0 0,0 0 0 0 0,0 0-1 0 0,0 0 1 0 0,0 0 0 0 0,0 0 0 0 0,-1 0 0 0 0,0-1 0 0 0,0 1 0 0 0,0 0 0 0 0,0-1-1 0 0,-1 1 1 0 0,1-1 0 0 0,-1 0 0 0 0,0 0 0 0 0,0 0 0 0 0,0 0 0 0 0,0 0 0 0 0,0-1-1 0 0,-1 0 1 0 0,1 1 0 0 0,-1-1 0 0 0,0 0 8 0 0,-29-17-239 0 0,22 5 149 0 0,1-1 1 0 0,0 0-1 0 0,1-1 1 0 0,1 0-1 0 0,0-1 1 0 0,0 1-1 0 0,1-1 1 0 0,1-1-1 0 0,0 1 1 0 0,0-1-1 0 0,2 0 1 0 0,0 0-1 0 0,0-1 1 0 0,2 1-1 0 0,0-1 1 0 0,0 0-1 0 0,1 0 1 0 0,1-4 89 0 0,-3 0 47 0 0,1-1 1 0 0,0 1-1 0 0,2 0 1 0 0,0-1-1 0 0,1 1 0 0 0,1 0 1 0 0,1 0-1 0 0,0 0 1 0 0,2 0-1 0 0,0 0 0 0 0,1 1 1 0 0,1 0-1 0 0,1 0 1 0 0,0 1-1 0 0,1 0 1 0 0,1 0-1 0 0,1 1 0 0 0,0 0 1 0 0,1 1-1 0 0,1 0 1 0 0,0 1-1 0 0,1 1 1 0 0,0 0-1 0 0,13-8-47 0 0,-20 17 16 0 0,1 1-1 0 0,-1 0 1 0 0,1 0 0 0 0,0 1 0 0 0,0 0-1 0 0,0 0 1 0 0,0 1 0 0 0,0 0 0 0 0,1 0-1 0 0,-1 1 1 0 0,0 0 0 0 0,0 1 0 0 0,1 0-1 0 0,-1 0 1 0 0,0 0 0 0 0,0 1-1 0 0,0 1 1 0 0,0-1 0 0 0,-1 1 0 0 0,1 1-1 0 0,-1-1 1 0 0,1 1 0 0 0,-1 0 0 0 0,0 1-1 0 0,-1 0 1 0 0,1 0 0 0 0,-1 0 0 0 0,0 1-1 0 0,0 0 1 0 0,-1 0 0 0 0,0 1 0 0 0,0-1-1 0 0,0 1 1 0 0,-1 0 0 0 0,0 1-1 0 0,0-1 1 0 0,-1 1 0 0 0,0-1 0 0 0,0 1-1 0 0,-1 0 1 0 0,0 0 0 0 0,0 0 0 0 0,-1 0-1 0 0,0 0 1 0 0,0 1 0 0 0,-1-1 0 0 0,0 0-1 0 0,-1 2-15 0 0,1-11 12 0 0,0 0-1 0 0,0 0 1 0 0,0 0-1 0 0,-1 0 1 0 0,1 0 0 0 0,0 0-1 0 0,-1 0 1 0 0,1 0-1 0 0,0 0 1 0 0,-1 0-1 0 0,0 0 1 0 0,1 0-1 0 0,-1 0 1 0 0,1 0-1 0 0,-1 0 1 0 0,0 1-1 0 0,0-1 1 0 0,1 0-1 0 0,-1 0 1 0 0,0 1-1 0 0,0-1 1 0 0,0 1-1 0 0,0-1 1 0 0,0 1 0 0 0,0-1-1 0 0,0 1 1 0 0,0-1-1 0 0,0 1 1 0 0,0 0-1 0 0,0 0 1 0 0,0-1-1 0 0,0 1 1 0 0,0 0-1 0 0,0 0 1 0 0,0 0-1 0 0,0 0 1 0 0,0 0-1 0 0,0 0 1 0 0,0 1-1 0 0,0-1 1 0 0,0 0 0 0 0,0 0-1 0 0,-1 1 1 0 0,2-1-1 0 0,-1 1 1 0 0,0-1-1 0 0,0 1 1 0 0,0-1-1 0 0,0 1 1 0 0,0 0-1 0 0,0-1 1 0 0,0 1-1 0 0,1 0 1 0 0,-1 0-1 0 0,0-1 1 0 0,1 1-1 0 0,-1 0 1 0 0,0 0 0 0 0,1 0-1 0 0,-1 0 1 0 0,1 0-1 0 0,0 0 1 0 0,-1 0-1 0 0,1 0 1 0 0,0 0-12 0 0,-2-17-86 0 0,1 0-1 0 0,0 0 1 0 0,2 0 0 0 0,0 0 0 0 0,1 0 0 0 0,0 0 0 0 0,1 0 0 0 0,1 1 0 0 0,1-1-1 0 0,0 1 1 0 0,1 0 0 0 0,0 0 0 0 0,1 1 0 0 0,1 0 0 0 0,0 0 0 0 0,1 1 0 0 0,1 0-1 0 0,0 0 1 0 0,1 1 0 0 0,0 1 0 0 0,0-1 0 0 0,9-4 86 0 0,88-37-6539 0 0,-94 53 5367 0 0</inkml:trace>
  <inkml:trace contextRef="#ctx0" brushRef="#br0" timeOffset="259233.474">19318 9633 1676 0 0,'-17'-2'248'0'0,"-1"1"0"0"0,1 1-1 0 0,-1 1 1 0 0,1 0 0 0 0,0 1 0 0 0,-1 1-1 0 0,1 1 1 0 0,0 0 0 0 0,0 2-1 0 0,1-1 1 0 0,0 2 0 0 0,0 0 0 0 0,0 1-1 0 0,1 1 1 0 0,0 0 0 0 0,-10 9-248 0 0,14-9 126 0 0,0-1 0 0 0,1 2 1 0 0,1-1-1 0 0,-1 1 0 0 0,2 1 0 0 0,-1-1 0 0 0,2 2 1 0 0,-1-1-1 0 0,2 1 0 0 0,-1 0 0 0 0,2 0 0 0 0,-1 1 1 0 0,0 6-127 0 0,5-17 28 0 0,1 0 1 0 0,0 0 0 0 0,-1 1-1 0 0,1-1 1 0 0,0 0 0 0 0,0 1-1 0 0,0-1 1 0 0,1 0 0 0 0,-1 1 0 0 0,1-1-1 0 0,-1 0 1 0 0,1 0 0 0 0,0 1-1 0 0,0-1 1 0 0,0 0 0 0 0,0 0-1 0 0,0 0 1 0 0,0 0 0 0 0,0 0-1 0 0,1 0 1 0 0,-1-1 0 0 0,1 1 0 0 0,0 0-1 0 0,-1-1 1 0 0,1 1 0 0 0,0-1-1 0 0,0 1 1 0 0,0-1 0 0 0,0 0-1 0 0,0 0 1 0 0,0 0 0 0 0,0 0-1 0 0,0 0 1 0 0,0-1 0 0 0,1 1-1 0 0,-1 0 1 0 0,1-1-29 0 0,87 13 233 0 0,-69-16-288 0 0,-1 0 1 0 0,0-1 0 0 0,0-1-1 0 0,0 0 1 0 0,0-2 0 0 0,-1 0-1 0 0,0-2 1 0 0,0 0 0 0 0,-1-1-1 0 0,-1 0 1 0 0,1-2 0 0 0,-2 0-1 0 0,0-1 1 0 0,0 0 0 0 0,-1-2-1 0 0,-1 0 55 0 0,61-74-409 0 0,-65 211 306 0 0,19 7 861 0 0,-27-129-731 0 0,0 0-1 0 0,1 0 1 0 0,-1-1 0 0 0,0 1 0 0 0,0 0 0 0 0,0-1 0 0 0,0 0 0 0 0,0 1-1 0 0,0-1 1 0 0,0 0 0 0 0,0 0 0 0 0,0 0 0 0 0,0 0 0 0 0,0-1 0 0 0,-1 1-1 0 0,1-1 1 0 0,0 1 0 0 0,-1-1 0 0 0,1 1 0 0 0,-1-1 0 0 0,0 0 0 0 0,1 1-1 0 0,-1-1 1 0 0,0 0 0 0 0,0 0 0 0 0,0 0 0 0 0,0 0 0 0 0,0-2-27 0 0,71-201-112 0 0,-31 281-268 0 0,21 93 229 0 0,-62-168 306 0 0,0-1 18 0 0,0 0-64 0 0,22-28 36 0 0,-10 2-219 0 0,0 0 0 0 0,2 1 1 0 0,0 0-1 0 0,2 1 0 0 0,1 1 0 0 0,0 1 0 0 0,2 0 0 0 0,1 1 0 0 0,0 1 0 0 0,8-4 74 0 0,-24 22-3 0 0,0-1 0 0 0,0 1 0 0 0,0 0-1 0 0,0 0 1 0 0,1 1 0 0 0,-1-1 0 0 0,0 1-1 0 0,1 0 1 0 0,-1 0 0 0 0,1 1-1 0 0,0-1 1 0 0,-1 1 0 0 0,1 0 0 0 0,-1 0-1 0 0,1 1 1 0 0,0-1 0 0 0,-1 1 0 0 0,1 0-1 0 0,-1 0 1 0 0,0 1 0 0 0,1-1 0 0 0,-1 1-1 0 0,0 0 1 0 0,0 0 0 0 0,0 0 0 0 0,0 1-1 0 0,0-1 1 0 0,0 1 0 0 0,-1 0-1 0 0,0 0 1 0 0,1 0 0 0 0,-1 1 0 0 0,0-1-1 0 0,0 1 1 0 0,-1 0 0 0 0,1 0 0 0 0,-1 0-1 0 0,1 1 4 0 0,72 168-2703 0 0,-64-129 441 0 0,-8-23 1124 0 0</inkml:trace>
  <inkml:trace contextRef="#ctx0" brushRef="#br0" timeOffset="260118.965">20550 9327 1336 0 0,'2'-29'2781'0'0,"-1"43"-576"0"0,-10 160-847 0 0,78 135 440 0 0,-22-113-865 0 0,-48-196-918 0 0,1-1 0 0 0,0 1-1 0 0,0-1 1 0 0,0 1 0 0 0,0-1 0 0 0,0 1 0 0 0,1-1-1 0 0,-1 1 1 0 0,0-1 0 0 0,0 1 0 0 0,0-1 0 0 0,0 1 0 0 0,0-1-1 0 0,1 1 1 0 0,-1-1 0 0 0,0 1 0 0 0,0-1 0 0 0,1 1-1 0 0,-1 0 1 0 0,0-1 0 0 0,1 1 0 0 0,-1 0 0 0 0,1-1 0 0 0,-1 1-1 0 0,0 0 1 0 0,1-1 0 0 0,-1 1 0 0 0,1 0 0 0 0,-1 0-1 0 0,1-1 1 0 0,-1 1 0 0 0,1 0 0 0 0,-1 0 0 0 0,1 0 0 0 0,-1 0-1 0 0,1 0 1 0 0,-1-1 0 0 0,1 1 0 0 0,-1 0 0 0 0,1 0-1 0 0,-1 0 1 0 0,1 1 0 0 0,-1-1 0 0 0,1 0 0 0 0,-1 0 0 0 0,1 0-1 0 0,-1 0 1 0 0,1 0 0 0 0,-1 1 0 0 0,1-1 0 0 0,-1 0-1 0 0,1 0 1 0 0,-1 1 0 0 0,0-1 0 0 0,1 0 0 0 0,-1 1 0 0 0,1-1-1 0 0,-1 0 1 0 0,0 1 0 0 0,1-1 0 0 0,-1 0 0 0 0,0 1-1 0 0,0-1 1 0 0,1 1 0 0 0,-1-1 0 0 0,0 1 0 0 0,0-1 0 0 0,1 1-16 0 0,27-58-63 0 0,-19 39 100 0 0,-3 2-38 0 0,1 0 1 0 0,1 1 0 0 0,0 0 0 0 0,1 0 0 0 0,1 1-1 0 0,0 0 1 0 0,1 0 0 0 0,1 2 0 0 0,0-1-1 0 0,0 1 1 0 0,1 1 0 0 0,1 0 0 0 0,0 1 0 0 0,0 1-1 0 0,1 0 1 0 0,0 1 0 0 0,1 0 0 0 0,0 1-1 0 0,1 1 2 0 0,-11 5-7 0 0,-1 1-1 0 0,1 1 0 0 0,0-1 1 0 0,-1 1-1 0 0,1 0 0 0 0,-1 0 0 0 0,1 1 1 0 0,-1 0-1 0 0,0 0 0 0 0,0 0 1 0 0,0 0-1 0 0,0 1 0 0 0,0 0 1 0 0,0 0-1 0 0,0 0 0 0 0,-1 1 1 0 0,0-1-1 0 0,0 1 0 0 0,0 0 0 0 0,0 0 1 0 0,0 1-1 0 0,-1-1 0 0 0,0 1 1 0 0,0 0-1 0 0,0 0 0 0 0,0 0 1 0 0,-1 0-1 0 0,0 0 0 0 0,0 0 0 0 0,-1 1 1 0 0,1-1-1 0 0,-1 1 0 0 0,0 1 8 0 0,-3 1-34 0 0,-1-1 0 0 0,0 0 0 0 0,-1 0 0 0 0,0-1 0 0 0,0 1 0 0 0,0-1 0 0 0,0 1 0 0 0,-1-1 0 0 0,0-1 0 0 0,-1 1 0 0 0,1-1 0 0 0,-1 0 0 0 0,0 0 0 0 0,-1 0 0 0 0,1-1 0 0 0,-1 0 0 0 0,1-1 0 0 0,-1 1 0 0 0,0-1 0 0 0,-1 0 0 0 0,-3 0 34 0 0,4 1-170 0 0,-1 0-1 0 0,-1-1 1 0 0,1 0 0 0 0,0-1-1 0 0,-1 1 1 0 0,1-2-1 0 0,-1 1 1 0 0,0-1-1 0 0,0 0 1 0 0,0-1 0 0 0,1 0-1 0 0,-1-1 1 0 0,0 0-1 0 0,0 0 1 0 0,1-1-1 0 0,-1 0 1 0 0,1 0 0 0 0,-1-1-1 0 0,1 0 1 0 0,0 0-1 0 0,-3-2 171 0 0,9-22-3471 0 0,13 15 2307 0 0</inkml:trace>
  <inkml:trace contextRef="#ctx0" brushRef="#br0" timeOffset="260494.759">21443 9687 1844 0 0,'-10'3'270'0'0,"0"0"-1"0"0,0 0 1 0 0,0 1 0 0 0,0 1-1 0 0,1-1 1 0 0,0 2 0 0 0,-1-1-1 0 0,2 1 1 0 0,-1 1 0 0 0,1-1-1 0 0,0 1 1 0 0,0 1 0 0 0,1-1-1 0 0,-6 9-269 0 0,-11 8 518 0 0,-63 90 1398 0 0,88-112-1876 0 0,0 1-1 0 0,1-1 1 0 0,-1 0-1 0 0,1 0 0 0 0,0 0 1 0 0,-1-1-1 0 0,1 1 1 0 0,0 0-1 0 0,0 0 0 0 0,0-1 1 0 0,1 0-1 0 0,-1 1 1 0 0,0-1-1 0 0,0 0 1 0 0,1 0-1 0 0,-1 0 0 0 0,1 0 1 0 0,-1 0-1 0 0,1-1 1 0 0,-1 1-1 0 0,1-1 0 0 0,-1 0 1 0 0,1 0-1 0 0,-1 0 1 0 0,1 0-1 0 0,0 0 0 0 0,0 0-39 0 0,-1 0 51 0 0,15 0 11 0 0,0 0 1 0 0,0-1 0 0 0,0 0 0 0 0,-1-1 0 0 0,1-2 0 0 0,0 1 0 0 0,-1-2 0 0 0,0 0 0 0 0,0-1-1 0 0,0-1 1 0 0,-1 0 0 0 0,2-2-63 0 0,-13 8-23 0 0,-1 0 1 0 0,1 0-1 0 0,0 0 0 0 0,-1 0 0 0 0,1-1 1 0 0,-1 1-1 0 0,1-1 0 0 0,-1 0 0 0 0,0 0 1 0 0,0 0-1 0 0,0-1 0 0 0,0 1 0 0 0,0-1 1 0 0,0 0-1 0 0,-1 1 0 0 0,0-1 0 0 0,1 0 1 0 0,-1-1-1 0 0,0 1 0 0 0,0 0 0 0 0,0-1 0 0 0,-1 1 1 0 0,0-1-1 0 0,1 1 0 0 0,-1-1 0 0 0,0 0 1 0 0,0 1-1 0 0,-1-1 0 0 0,1 0 0 0 0,-1 0 1 0 0,0 0-1 0 0,0 1 0 0 0,0-1 0 0 0,-1 0 1 0 0,1 0-1 0 0,-1 0 0 0 0,0 1 0 0 0,0-1 1 0 0,0 0-1 0 0,0 1 0 0 0,-1-1 0 0 0,0 1 0 0 0,1 0 23 0 0,-5-4-83 0 0,0 2 0 0 0,0-1-1 0 0,0 1 1 0 0,-1 0 0 0 0,0 0-1 0 0,0 1 1 0 0,0 0-1 0 0,0 0 1 0 0,-1 1 0 0 0,0-1-1 0 0,1 2 1 0 0,-1-1-1 0 0,0 1 1 0 0,-1 1 0 0 0,-5-2 83 0 0,-67-24-4363 0 0,76 24 3237 0 0</inkml:trace>
  <inkml:trace contextRef="#ctx0" brushRef="#br0" timeOffset="260803.699">21839 9563 1760 0 0,'-8'17'5244'0'0,"-35"67"-4024"0"0,-86 188 67 0 0,102-271-7987 0 0,-3-18 5553 0 0</inkml:trace>
  <inkml:trace contextRef="#ctx0" brushRef="#br0" timeOffset="261054.535">21555 9600 1304 0 0,'28'-16'6249'0'0,"60"60"-4204"0"0,-17 17-1358 0 0,74 48-4075 0 0,-100-81-481 0 0,-30-21 2565 0 0</inkml:trace>
  <inkml:trace contextRef="#ctx0" brushRef="#br0" timeOffset="261379.806">22437 9378 2088 0 0,'14'-9'6210'0'0,"-11"33"-4549"0"0,-3-23-1686 0 0,36 221 1596 0 0,-8-105-1245 0 0,-28-115-525 0 0,1 0 0 0 0,-1 1 0 0 0,0-1 0 0 0,0 0 0 0 0,-1 1 0 0 0,1-1 0 0 0,0 0 0 0 0,-1 1-1 0 0,1-1 1 0 0,-1 0 0 0 0,0 0 0 0 0,0 0 0 0 0,0 0 0 0 0,0 1 0 0 0,0-1 0 0 0,0 0 0 0 0,0-1 0 0 0,-1 1 0 0 0,1 0 0 0 0,-1 0 0 0 0,0-1 0 0 0,1 1 0 0 0,-1 0 0 0 0,0-1-1 0 0,0 0 1 0 0,0 1 0 0 0,0-1 0 0 0,0 0 0 0 0,0 0 0 0 0,0 0 0 0 0,0 0 0 0 0,0-1 0 0 0,-1 1 0 0 0,1-1 0 0 0,0 1 0 0 0,-1-1 0 0 0,1 0 199 0 0,-7 4-723 0 0,-4 1-416 0 0</inkml:trace>
  <inkml:trace contextRef="#ctx0" brushRef="#br0" timeOffset="261627.734">22351 9818 2484 0 0,'7'1'4003'0'0,"26"7"-2550"0"0,21-7-1157 0 0,60-6-448 0 0,-33-26-5214 0 0,-65 22 4248 0 0</inkml:trace>
  <inkml:trace contextRef="#ctx0" brushRef="#br0" timeOffset="261969.95">22386 9366 1028 0 0,'-2'-2'2010'0'0,"0"3"1317"0"0,-4 14-2778 0 0,2-8-323 0 0,-65 94-4396 0 0,59-92 3068 0 0</inkml:trace>
  <inkml:trace contextRef="#ctx0" brushRef="#br0" timeOffset="262297.861">22965 9926 904 0 0,'0'12'388'0'0,"-2"1"0"0"0,1 0 0 0 0,-1 0 0 0 0,-1 0 0 0 0,0-1 0 0 0,-1 1 0 0 0,0-1 0 0 0,-1 0 0 0 0,-1-1 0 0 0,0 1 0 0 0,0-1 0 0 0,-1 0 0 0 0,0 0 0 0 0,-1-1 0 0 0,0 0 0 0 0,-1 0 0 0 0,-2 1-388 0 0,4-5-51 0 0,0 0 1 0 0,-1 0-1 0 0,1 0 1 0 0,-1-1-1 0 0,0 0 1 0 0,-1-1-1 0 0,1 0 1 0 0,-1 0 0 0 0,0-1-1 0 0,0 0 1 0 0,0 0-1 0 0,0-1 1 0 0,0-1-1 0 0,-1 1 1 0 0,-2-1 50 0 0,-52-26-3381 0 0,46 8 2315 0 0</inkml:trace>
  <inkml:trace contextRef="#ctx0" brushRef="#br0" timeOffset="262842.803">23447 9306 2604 0 0,'0'-2'123'0'0,"-1"1"0"0"0,1-1 0 0 0,0 0-1 0 0,1 1 1 0 0,-1-1 0 0 0,0 1 0 0 0,0-1 0 0 0,1 0-1 0 0,-1 1 1 0 0,1-1 0 0 0,-1 1 0 0 0,1-1 0 0 0,0 1-1 0 0,0-1 1 0 0,-1 1 0 0 0,1 0 0 0 0,0-1 0 0 0,0 1-1 0 0,0 0 1 0 0,1 0 0 0 0,-1 0 0 0 0,0-1 0 0 0,0 1-1 0 0,1 0 1 0 0,-1 1 0 0 0,0-1 0 0 0,1 0 0 0 0,-1 0-1 0 0,1 1 1 0 0,-1-1 0 0 0,1 1 0 0 0,-1-1 0 0 0,1 1-1 0 0,0-1 1 0 0,-1 1 0 0 0,1 0 0 0 0,0 0 0 0 0,-1 0-1 0 0,1 0 1 0 0,-1 0 0 0 0,1 0 0 0 0,0 0 0 0 0,-1 1-1 0 0,1-1 1 0 0,-1 1 0 0 0,2 0-123 0 0,81 22 715 0 0,-75-15-648 0 0,-1 1 0 0 0,0-1 0 0 0,0 2 0 0 0,-1-1 0 0 0,0 1 0 0 0,-1 0 0 0 0,0 0 0 0 0,0 1 0 0 0,-1 0 0 0 0,-1 0 0 0 0,0 0 0 0 0,0 1 0 0 0,-1-1 0 0 0,0 1 0 0 0,-1 0 0 0 0,-1-1 0 0 0,0 1 0 0 0,0 0 0 0 0,-1 0 0 0 0,-1 0 0 0 0,0 0 0 0 0,-1 0 0 0 0,0 0-1 0 0,-1-1 1 0 0,0 1 0 0 0,0-1 0 0 0,-1 0 0 0 0,-1 1 0 0 0,0-1-67 0 0,-34 78 1352 0 0,76-97-1844 0 0,197-65-7822 0 0,-208 64 7142 0 0</inkml:trace>
  <inkml:trace contextRef="#ctx0" brushRef="#br0" timeOffset="263094.337">24162 9738 2468 0 0,'-46'73'2961'0'0,"41"-61"-2786"0"0,0-1 0 0 0,-1 0 0 0 0,0 0 1 0 0,-1 0-1 0 0,0-1 0 0 0,-1 0 0 0 0,0 0 0 0 0,0-1 1 0 0,-1 0-1 0 0,0 0 0 0 0,-1-1 0 0 0,0 0 0 0 0,0-1 1 0 0,-1 0-1 0 0,0-1 0 0 0,0 0 0 0 0,0-1 0 0 0,-1 0 1 0 0,0 0-1 0 0,-9 1-175 0 0,19-5-141 0 0,-1 0 0 0 0,1 0 1 0 0,-1-1-1 0 0,0 1 0 0 0,1 0 0 0 0,-1-1 1 0 0,1 0-1 0 0,-1 0 0 0 0,0 0 0 0 0,1 0 1 0 0,-1 0-1 0 0,0 0 0 0 0,1-1 0 0 0,-1 1 1 0 0,1-1-1 0 0,-1 0 0 0 0,1 0 0 0 0,-1 0 1 0 0,1 0-1 0 0,-1 0 0 0 0,1 0 0 0 0,0-1 1 0 0,0 1-1 0 0,0-1 0 0 0,-1 0 0 0 0,2 1 1 0 0,-1-1-1 0 0,0 0 0 0 0,0 0 0 0 0,1 0 1 0 0,-1-1-1 0 0,1 1 0 0 0,-1 0 0 0 0,1 0 1 0 0,0-1-1 0 0,0 1 0 0 0,0-1 0 0 0,0-2 141 0 0,1-8-1188 0 0</inkml:trace>
  <inkml:trace contextRef="#ctx0" brushRef="#br0" timeOffset="263792.266">24666 9247 2132 0 0,'-5'-2'900'0'0,"4"2"-808"0"0,-1 0 0 0 0,1 0 0 0 0,-1-1 0 0 0,1 1 0 0 0,-1 0 0 0 0,1-1 0 0 0,-1 0 1 0 0,1 1-1 0 0,0-1 0 0 0,-1 0 0 0 0,1 1 0 0 0,0-1 0 0 0,-1 0 0 0 0,1 0 0 0 0,0 0 0 0 0,0 0 0 0 0,0 0 0 0 0,0 0 0 0 0,0-1 0 0 0,0 1 0 0 0,0 0 0 0 0,1 0 0 0 0,-1-1 0 0 0,0 1 0 0 0,1-1 1 0 0,-1 1-1 0 0,1 0 0 0 0,-1-1 0 0 0,1 1 0 0 0,0-1 0 0 0,-1 1 0 0 0,1-1 0 0 0,0 1 0 0 0,0-1 0 0 0,0 1 0 0 0,0-1 0 0 0,0 1 0 0 0,1-1 0 0 0,-1 1 0 0 0,0-1 0 0 0,1 1 0 0 0,-1-1 0 0 0,1 1 1 0 0,0-1-1 0 0,-1 1 0 0 0,1 0 0 0 0,0-1-92 0 0,2-2 35 0 0,0 0 1 0 0,1 0 0 0 0,-1 0 0 0 0,1 0-1 0 0,0 1 1 0 0,0 0 0 0 0,0 0-1 0 0,0 0 1 0 0,1 0 0 0 0,-1 1 0 0 0,1-1-1 0 0,0 1 1 0 0,-1 0 0 0 0,1 1-1 0 0,0-1 1 0 0,0 1 0 0 0,0 0 0 0 0,0 0-1 0 0,1 1 1 0 0,-1-1 0 0 0,0 1 0 0 0,0 0-1 0 0,0 0 1 0 0,0 1 0 0 0,0 0-1 0 0,0 0 1 0 0,0 0 0 0 0,0 0 0 0 0,0 1-1 0 0,0 0 1 0 0,0 0 0 0 0,-1 0-1 0 0,1 1 1 0 0,-1-1 0 0 0,1 1 0 0 0,-1 0-1 0 0,0 0 1 0 0,0 1 0 0 0,-1-1-1 0 0,1 1 1 0 0,-1 0 0 0 0,1 0 0 0 0,-1 0-1 0 0,0 0 1 0 0,-1 1 0 0 0,1-1-1 0 0,1 4-35 0 0,0 0 28 0 0,-1 0 0 0 0,0 1-1 0 0,0-1 1 0 0,0 1-1 0 0,-1-1 1 0 0,0 1 0 0 0,-1 0-1 0 0,0 0 1 0 0,0 0-1 0 0,-1 0 1 0 0,0 0 0 0 0,-1-1-1 0 0,0 1 1 0 0,0 0-1 0 0,-1 0 1 0 0,0 0-1 0 0,0-1 1 0 0,-1 1 0 0 0,0-1-1 0 0,-1 0 1 0 0,0 0-1 0 0,0 0 1 0 0,-1 0 0 0 0,-4 5-28 0 0,-17 34 288 0 0,75-19-199 0 0,-37-23-89 0 0,-3-3 1 0 0,0 0-1 0 0,-1 0 1 0 0,1 1 0 0 0,-1 1-1 0 0,1-1 1 0 0,-1 1-1 0 0,0 1 1 0 0,0-1 0 0 0,-1 1-1 0 0,0 1 1 0 0,0-1-1 0 0,0 1 1 0 0,0 0 0 0 0,-1 1-1 0 0,0 0 1 0 0,0 0-1 0 0,-1 0 1 0 0,0 1 0 0 0,0-1-1 0 0,-1 1 1 0 0,0 0-1 0 0,0 1 1 0 0,-1-1 0 0 0,0 1-1 0 0,1 3 0 0 0,-7-6-16 0 0,1 0 0 0 0,-1 0 0 0 0,0 0 0 0 0,-1 0 0 0 0,1 0 0 0 0,-1 0 0 0 0,0-1 0 0 0,0 0-1 0 0,-1 0 1 0 0,0 0 0 0 0,0 0 0 0 0,0-1 0 0 0,0 0 0 0 0,-1 0 0 0 0,0 0 0 0 0,1-1 0 0 0,-1 1 0 0 0,-1-2 0 0 0,1 1 0 0 0,0-1-1 0 0,-1 1 1 0 0,1-2 0 0 0,-1 1 0 0 0,-2 0 16 0 0,-148 11-1625 0 0,153-14 1405 0 0,0 0 1 0 0,-1 0-1 0 0,1 0 1 0 0,0-1-1 0 0,0 0 1 0 0,0 0-1 0 0,0 0 1 0 0,0 0-1 0 0,0 0 1 0 0,1-1-1 0 0,-1 1 1 0 0,1-1-1 0 0,-1 0 1 0 0,1 0 0 0 0,0-1-1 0 0,1 1 1 0 0,-1-1-1 0 0,0 1 1 0 0,1-1-1 0 0,0 0 1 0 0,-2-4 219 0 0,-4-11-1312 0 0</inkml:trace>
  <inkml:trace contextRef="#ctx0" brushRef="#br0" timeOffset="264558.909">26036 9385 1648 0 0,'22'-55'3832'0'0,"-22"53"-3595"0"0,-4-1 9 0 0,-8-3-130 0 0,0 1 0 0 0,0 0 1 0 0,-1 1-1 0 0,0 0 1 0 0,1 1-1 0 0,-1 0 1 0 0,-1 1-1 0 0,1 1 1 0 0,0 0-1 0 0,0 1 1 0 0,-1 0-1 0 0,1 1 1 0 0,0 1-1 0 0,0 0 1 0 0,0 0-1 0 0,0 1 0 0 0,0 1 1 0 0,0 0-1 0 0,1 1 1 0 0,0 1-1 0 0,0-1 1 0 0,0 2-1 0 0,1 0 1 0 0,0 0-1 0 0,-4 4-116 0 0,6-5 74 0 0,0 0 0 0 0,1 0 0 0 0,0 1-1 0 0,0 0 1 0 0,1 1 0 0 0,-1-1 0 0 0,2 2 0 0 0,-1-1-1 0 0,1 1 1 0 0,1-1 0 0 0,-1 2 0 0 0,1-1 0 0 0,1 0-1 0 0,0 1 1 0 0,0 0 0 0 0,1 0 0 0 0,0 0 0 0 0,1 1-1 0 0,0-1 1 0 0,0 3-74 0 0,5-10 26 0 0,-1 0 1 0 0,1 0-1 0 0,-1 0 0 0 0,1 0 0 0 0,0 0 0 0 0,0-1 0 0 0,0 0 0 0 0,0 1 0 0 0,0-1 0 0 0,1 0 1 0 0,-1-1-1 0 0,1 1 0 0 0,-1-1 0 0 0,1 1 0 0 0,0-1 0 0 0,-1 0 0 0 0,1 0 0 0 0,0-1 0 0 0,0 1 1 0 0,0-1-1 0 0,0 0 0 0 0,0 0 0 0 0,-1 0 0 0 0,1 0 0 0 0,0-1 0 0 0,0 0 0 0 0,0 0 0 0 0,-1 0 1 0 0,1 0-1 0 0,0 0 0 0 0,-1-1 0 0 0,1 1 0 0 0,-1-1 0 0 0,1 0 0 0 0,-1 0 0 0 0,0 0-26 0 0,272-158 116 0 0,-161 115-330 0 0,-107 47 206 0 0,0 1 0 0 0,0 0 1 0 0,0 1-1 0 0,0 0 1 0 0,-1 0-1 0 0,1 0 0 0 0,-1 0 1 0 0,0 1-1 0 0,-1 0 1 0 0,1 1-1 0 0,-1-1 0 0 0,0 1 1 0 0,0 0-1 0 0,0 0 1 0 0,-1 1-1 0 0,0-1 0 0 0,-1 1 1 0 0,1 0-1 0 0,-1 0 0 0 0,-1 0 1 0 0,1 0-1 0 0,-1 1 1 0 0,0-1-1 0 0,0 6 8 0 0,-17 6 1209 0 0,15-26-1217 0 0,1-1 0 0 0,-1 1 0 0 0,1-1 0 0 0,1 1 1 0 0,-1-1-1 0 0,1 1 0 0 0,1 0 0 0 0,-1-1 0 0 0,1 1 1 0 0,0 1-1 0 0,1-1 0 0 0,0 0 0 0 0,0 1 0 0 0,0 0 0 0 0,4-4 8 0 0,7-10-899 0 0,0 1 0 0 0,2 1 0 0 0,1 1 0 0 0,0 0 0 0 0,1 1 0 0 0,0 1 0 0 0,1 0 0 0 0,1 2 0 0 0,1 1 0 0 0,17-8 899 0 0,-9 7-1150 0 0</inkml:trace>
  <inkml:trace contextRef="#ctx0" brushRef="#br0" timeOffset="264932.88">27167 9130 2584 0 0,'-4'15'4377'0'0,"-18"24"-3448"0"0,14-25-327 0 0,-4 12-298 0 0,2-1 0 0 0,0 2 0 0 0,2-1 0 0 0,0 1 0 0 0,2 1 0 0 0,1-1 0 0 0,2 1 0 0 0,0 0 0 0 0,2 0 0 0 0,2 22-304 0 0,26 85-844 0 0,-43-160-3711 0 0,1-17 2106 0 0,9 17 1289 0 0</inkml:trace>
  <inkml:trace contextRef="#ctx0" brushRef="#br0" timeOffset="265212.081">27100 9034 2340 0 0,'-71'84'3874'0'0,"35"-41"-2682"0"0,-2-1-1 0 0,-2-3 1 0 0,-2-1 0 0 0,-1-2 0 0 0,-4 0-1192 0 0,-3 4 800 0 0,49-40-780 0 0,0 0-1 0 0,0 0 0 0 0,1 1 1 0 0,-1-1-1 0 0,0 0 0 0 0,0 0 1 0 0,1 1-1 0 0,-1-1 1 0 0,0 0-1 0 0,0 1 0 0 0,1-1 1 0 0,-1 0-1 0 0,0 1 0 0 0,1-1 1 0 0,-1 1-1 0 0,1-1 1 0 0,-1 1-1 0 0,0 0 0 0 0,1-1 1 0 0,-1 1-1 0 0,1 0 0 0 0,0-1 1 0 0,-1 1-1 0 0,1 0 1 0 0,0-1-1 0 0,-1 1 0 0 0,1 0 1 0 0,0 0-1 0 0,0-1 0 0 0,-1 1 1 0 0,1 0-1 0 0,0 0 1 0 0,0 0-1 0 0,0-1 0 0 0,0 1 1 0 0,0 0-1 0 0,0 0 0 0 0,0 0 1 0 0,0-1-1 0 0,1 1 0 0 0,-1 0 1 0 0,0 0-1 0 0,0-1 1 0 0,1 1-1 0 0,-1 0 0 0 0,0 0 1 0 0,1-1-1 0 0,-1 1 0 0 0,1 0 1 0 0,-1-1-1 0 0,1 1 1 0 0,-1-1-1 0 0,1 1 0 0 0,-1 0 1 0 0,2-1-20 0 0,45 8 400 0 0,-44-8-432 0 0,311-27-3109 0 0,-25-20-5477 0 0,-256 40 7318 0 0</inkml:trace>
  <inkml:trace contextRef="#ctx0" brushRef="#br0" timeOffset="266006.542">27690 9024 1576 0 0,'0'0'807'0'0,"0"0"-119"0"0,3 0-107 0 0,23-6 90 0 0,13 13-46 0 0,-20 18-248 0 0,-1 1-1 0 0,-2 1 0 0 0,0 1 1 0 0,-2 0-1 0 0,-1 1 0 0 0,-2 0 1 0 0,0 1-1 0 0,-2 0 0 0 0,-1 1 0 0 0,1 20-376 0 0,-11-30 1545 0 0,-4-30-710 0 0,6-6-816 0 0,1-1 1 0 0,0 1-1 0 0,1 0 0 0 0,1 0 1 0 0,0 0-1 0 0,1 0 1 0 0,0 1-1 0 0,1-1 0 0 0,1 1 1 0 0,0 1-1 0 0,1-1 0 0 0,1 1 1 0 0,0 0-1 0 0,1 0 0 0 0,0 1 1 0 0,5-5-20 0 0,110-111-3689 0 0,-80 84-1139 0 0,-43 38 3704 0 0</inkml:trace>
  <inkml:trace contextRef="#ctx0" brushRef="#br0" timeOffset="266392.823">28178 9268 1592 0 0,'27'-1'417'0'0,"0"-1"1"0"0,0-2-1 0 0,0-1 0 0 0,-1-1 1 0 0,1-1-1 0 0,-2-1 0 0 0,1-2 1 0 0,-1 0-1 0 0,0-2 0 0 0,-1 0 1 0 0,-1-2-1 0 0,0-1 0 0 0,12-11-417 0 0,-35 26 14 0 0,-1 0-1 0 0,1 0 0 0 0,-1 0 0 0 0,1 0 1 0 0,-1-1-1 0 0,1 1 0 0 0,-1 0 0 0 0,1 0 1 0 0,0-1-1 0 0,-1 1 0 0 0,1 0 0 0 0,0-1 1 0 0,-1 1-1 0 0,1 0 0 0 0,-1-1 0 0 0,1 1 1 0 0,0-1-1 0 0,0 1 0 0 0,-1 0 0 0 0,1-1 1 0 0,0 1-1 0 0,0-1 0 0 0,0 1 0 0 0,-1-1 1 0 0,1 1-1 0 0,0-1 0 0 0,0 1 0 0 0,0-1 1 0 0,0 1-1 0 0,0-1 0 0 0,0 1 0 0 0,0-1 1 0 0,0 1-1 0 0,0-1 0 0 0,0 1 0 0 0,0-1 1 0 0,1 1-1 0 0,-1-1 0 0 0,0 1 0 0 0,0-1 1 0 0,0 1-1 0 0,0-1 0 0 0,1 1 0 0 0,-1 0 1 0 0,0-1-1 0 0,1 1 0 0 0,-1-1 0 0 0,0 1 1 0 0,1 0-14 0 0,-51 11 332 0 0,39-8-274 0 0,-18 7 114 0 0,-1 0 1 0 0,1 2-1 0 0,0 1 0 0 0,1 1 0 0 0,1 2 1 0 0,1 1-1 0 0,-21 16-172 0 0,48-31-31 0 0,1 0 0 0 0,-1 0 1 0 0,0-1-1 0 0,1 1 0 0 0,-1 0 0 0 0,1-1 1 0 0,0 1-1 0 0,-1-1 0 0 0,1 1 0 0 0,0-1 1 0 0,0 0-1 0 0,0 0 0 0 0,0 1 0 0 0,0-2 1 0 0,0 1-1 0 0,0 0 0 0 0,1 0 1 0 0,-1-1-1 0 0,0 1 0 0 0,0-1 0 0 0,0 0 1 0 0,1 1-1 0 0,-1-1 0 0 0,0 0 0 0 0,1 0 1 0 0,-1-1-1 0 0,0 1 0 0 0,0 0 0 0 0,1-1 1 0 0,-1 1-1 0 0,0-1 0 0 0,0 0 0 0 0,0 0 1 0 0,0 0-1 0 0,0 0 31 0 0,5 1-222 0 0,168-43-4497 0 0,-133 29 3553 0 0</inkml:trace>
  <inkml:trace contextRef="#ctx0" brushRef="#br0" timeOffset="266643.184">28850 9025 2448 0 0,'-4'-1'145'0'0,"1"0"-1"0"0,-1 0 0 0 0,0 1 1 0 0,0-1-1 0 0,-1 1 0 0 0,1-1 1 0 0,0 1-1 0 0,0 1 0 0 0,0-1 1 0 0,0 0-1 0 0,0 1 1 0 0,0 0-1 0 0,0 0 0 0 0,0 0 1 0 0,1 1-1 0 0,-1-1 0 0 0,0 1 1 0 0,0 0-1 0 0,1 0 0 0 0,0 0 1 0 0,-1 0-1 0 0,1 1 1 0 0,0-1-1 0 0,0 1 0 0 0,0 0 1 0 0,0 0-1 0 0,1 0 0 0 0,-1 0 1 0 0,1 0-1 0 0,-1 1 0 0 0,1-1 1 0 0,1 1-1 0 0,-1 0 1 0 0,0-1-1 0 0,1 1 0 0 0,0 0 1 0 0,-1 0-1 0 0,2 0 0 0 0,-1 0 1 0 0,0 2-145 0 0,2 5 196 0 0,1 0 1 0 0,0 1-1 0 0,1-1 0 0 0,1 0 1 0 0,-1-1-1 0 0,1 1 1 0 0,1-1-1 0 0,0 0 0 0 0,1 0 1 0 0,0 0-1 0 0,0-1 1 0 0,4 5-197 0 0,-3-6 87 0 0,-1 1 0 0 0,0 0 0 0 0,0 1 0 0 0,-1-1 0 0 0,-1 1 0 0 0,1 1 0 0 0,-2-1 0 0 0,1 0 0 0 0,-1 1 0 0 0,-1 0 0 0 0,0-1 0 0 0,0 5-87 0 0,-3-11-82 0 0,0 0 0 0 0,0-1 0 0 0,0 1 0 0 0,0-1 0 0 0,-1 1 0 0 0,0-1 0 0 0,0 1 0 0 0,0-1 0 0 0,0 0 0 0 0,0 0 0 0 0,-1 0 0 0 0,1 0 0 0 0,-1 0 0 0 0,0 0 0 0 0,0-1 1 0 0,0 0-1 0 0,0 1 0 0 0,0-1 0 0 0,0 0 0 0 0,-1 0 0 0 0,1-1 0 0 0,-1 1 0 0 0,1-1 0 0 0,-1 0 0 0 0,0 0 0 0 0,0 0 0 0 0,1 0 0 0 0,-1 0 0 0 0,0-1 0 0 0,0 0 0 0 0,0 0 0 0 0,0 0 0 0 0,1 0 0 0 0,-1-1 0 0 0,0 1 1 0 0,0-1-1 0 0,0 0 0 0 0,1 0 0 0 0,-1 0 0 0 0,0-1 0 0 0,1 1 0 0 0,0-1 0 0 0,-1 0 0 0 0,1 0 0 0 0,0 0 0 0 0,0-1 0 0 0,-1 1 82 0 0,-42-79-4920 0 0,45 66 3788 0 0</inkml:trace>
  <inkml:trace contextRef="#ctx0" brushRef="#br0" timeOffset="266953.003">29143 8983 1868 0 0,'7'-4'5224'0'0,"-29"22"-3507"0"0,4 14-1370 0 0,0 0 0 0 0,2 1 0 0 0,2 1 0 0 0,1 0 0 0 0,2 1 1 0 0,1 0-1 0 0,2 1 0 0 0,1 0 0 0 0,2 0 0 0 0,1 1 0 0 0,2-1 0 0 0,2 1 1 0 0,1 0-1 0 0,4 23-347 0 0,-4 6 341 0 0,11 91-311 0 0,-12-155-107 0 0,1 0 0 0 0,-1 0 0 0 0,0 0 0 0 0,0 0 1 0 0,0-1-1 0 0,0 1 0 0 0,-1 0 0 0 0,1 0 0 0 0,0 0 0 0 0,-1 0 0 0 0,0 0 0 0 0,1 0 1 0 0,-1 0-1 0 0,0-1 0 0 0,0 1 0 0 0,0 0 0 0 0,0-1 0 0 0,0 1 0 0 0,0 0 1 0 0,0-1-1 0 0,-1 0 0 0 0,1 1 0 0 0,0-1 0 0 0,-1 0 0 0 0,1 1 0 0 0,-1-1 0 0 0,0 0 1 0 0,1 0-1 0 0,-1 0 0 0 0,0 0 0 0 0,0-1 0 0 0,0 1 0 0 0,1 0 0 0 0,-1-1 0 0 0,0 0 1 0 0,0 1-1 0 0,0-1 0 0 0,0 0 0 0 0,0 0 0 0 0,0 0 0 0 0,0 0 0 0 0,0 0 0 0 0,0 0 1 0 0,0-1-1 0 0,0 1 0 0 0,1 0 0 0 0,-2-1 77 0 0,-77-89-6829 0 0,68 63 5711 0 0</inkml:trace>
  <inkml:trace contextRef="#ctx0" brushRef="#br0" timeOffset="267233.379">29180 8995 2284 0 0,'6'-2'122'0'0,"0"0"-1"0"0,0 0 1 0 0,1 0-1 0 0,-1 1 1 0 0,0-1-1 0 0,1 2 1 0 0,0-1-1 0 0,-1 1 1 0 0,1 0-1 0 0,-1 0 0 0 0,1 1 1 0 0,-1-1-1 0 0,1 2 1 0 0,-1-1-1 0 0,0 1 1 0 0,1 0-1 0 0,-1 0 1 0 0,0 0-1 0 0,0 1 1 0 0,-1 0-1 0 0,1 0 1 0 0,0 1-1 0 0,-1 0 1 0 0,0 0-1 0 0,0 0 1 0 0,0 0-1 0 0,0 1 1 0 0,-1 0-1 0 0,0 0 1 0 0,0 0-1 0 0,0 0 0 0 0,0 1 1 0 0,-1-1-1 0 0,0 1 1 0 0,0 0-1 0 0,-1 0 1 0 0,0 0-1 0 0,0 1 1 0 0,0-1-1 0 0,0 2-121 0 0,-1-2 81 0 0,0 1 0 0 0,0-1 0 0 0,0 1-1 0 0,-1-1 1 0 0,0 1 0 0 0,0 0 0 0 0,-1-1 0 0 0,0 1-1 0 0,0-1 1 0 0,-1 1 0 0 0,1-1 0 0 0,-1 0 0 0 0,-1 1-1 0 0,1-1 1 0 0,-1 0 0 0 0,0-1 0 0 0,0 1 0 0 0,-1 0-1 0 0,0-1 1 0 0,0 0 0 0 0,0 0 0 0 0,0 0-1 0 0,-1 0 1 0 0,0-1 0 0 0,0 1 0 0 0,0-1 0 0 0,-1-1-1 0 0,1 1 1 0 0,-1-1 0 0 0,0 0 0 0 0,0 0 0 0 0,-1 0-81 0 0,-14 6-105 0 0,-1-1 1 0 0,0-1 0 0 0,1-1 0 0 0,-2-1-1 0 0,1-1 1 0 0,-1-1 0 0 0,1-1 0 0 0,-22-1 104 0 0,37-1-285 0 0,0 0 0 0 0,0-1 1 0 0,0 1-1 0 0,0-2 0 0 0,0 1 0 0 0,0-1 1 0 0,0 0-1 0 0,0 0 0 0 0,0-1 1 0 0,1 0-1 0 0,-1 0 0 0 0,1 0 0 0 0,0-1 1 0 0,0 0-1 0 0,0 0 0 0 0,1-1 0 0 0,-1 0 1 0 0,-1-2 284 0 0,2-2-1244 0 0,3-2-2 0 0</inkml:trace>
  <inkml:trace contextRef="#ctx0" brushRef="#br0" timeOffset="268464.636">29596 9118 1236 0 0,'0'0'636'0'0,"0"0"-24"0"0,0 0-106 0 0,0 0-72 0 0,0 0-38 0 0,0 0 17 0 0,0 0 32 0 0,0 0-45 0 0,0 0-92 0 0,0 0 43 0 0,0 0-4 0 0,0 0-28 0 0,0 0-22 0 0,0 0 9 0 0,0 0-61 0 0,0 0-52 0 0,0 0 9 0 0,0 0 13 0 0,0 0-42 0 0,0 0-18 0 0,0 0 11 0 0,0 0-4 0 0,0 0-4 0 0,0 0-22 0 0,0 0-13 0 0,0 0-16 0 0,0 0-20 0 0,0 0-12 0 0,0 0-12 0 0,0 0-7 0 0,0 0 16 0 0,0 0-4 0 0,0 0-2 0 0,0 0-26 0 0,0 0-20 0 0,0 0 10 0 0,0 0 16 0 0,0 0 35 0 0,0 0-22 0 0,0 0 48 0 0,0 0 6 0 0,0 0-21 0 0,0 0-44 0 0,0 0 23 0 0,0 0-7 0 0,0 0 21 0 0,0 0 12 0 0,0 0-24 0 0,0 0 13 0 0,0 0-6 0 0,0 0-42 0 0,1 5-30 0 0,0-1-37 0 0,38 33 673 0 0,-30-35-636 0 0,0 0 1 0 0,0-1-1 0 0,0 0 0 0 0,0 0 1 0 0,0-1-1 0 0,0 0 0 0 0,0-1 1 0 0,0 0-1 0 0,0 0 0 0 0,0-1 1 0 0,0 0-1 0 0,0 0 0 0 0,-1-1 1 0 0,1-1-1 0 0,-1 1 0 0 0,0-1 0 0 0,0-1 1 0 0,0 1-1 0 0,0-1 0 0 0,-1-1 1 0 0,0 1-1 0 0,0-1 0 0 0,1-2-8 0 0,-7 7-17 0 0,0-1-1 0 0,0 0 1 0 0,0 1-1 0 0,0-1 1 0 0,0 0 0 0 0,0 0-1 0 0,-1 0 1 0 0,1 0-1 0 0,-1 0 1 0 0,1 1-1 0 0,-1-1 1 0 0,0 0-1 0 0,0 0 1 0 0,0 0-1 0 0,0 0 1 0 0,0 0-1 0 0,0 0 1 0 0,0 0-1 0 0,-1 0 1 0 0,1 0-1 0 0,-1 0 1 0 0,1 0-1 0 0,-1 0 1 0 0,0 1-1 0 0,0-1 1 0 0,0 0-1 0 0,0 0 1 0 0,0 1-1 0 0,0-1 1 0 0,0 1 0 0 0,-1-1-1 0 0,1 1 1 0 0,0-1-1 0 0,-1 1 1 0 0,1 0-1 0 0,-1 0 1 0 0,0 0-1 0 0,1 0 1 0 0,-1 0-1 0 0,0 0 1 0 0,0 0-1 0 0,1 0 1 0 0,-1 1-1 0 0,0-1 1 0 0,0 1-1 0 0,0-1 1 0 0,-1 1 17 0 0,-96-16-737 0 0,79 17 746 0 0,0 1 0 0 0,0 0-1 0 0,1 2 1 0 0,-1 0 0 0 0,1 2 0 0 0,0 0-1 0 0,0 0 1 0 0,1 2 0 0 0,-7 4-9 0 0,17-9 5 0 0,1 1-1 0 0,0 0 1 0 0,0 0 0 0 0,0 1 0 0 0,0 0 0 0 0,1 0-1 0 0,0 0 1 0 0,0 1 0 0 0,0-1 0 0 0,0 2 0 0 0,1-1 0 0 0,0 1-1 0 0,1-1 1 0 0,-1 1 0 0 0,2 1 0 0 0,-1-1 0 0 0,0 0-1 0 0,1 1 1 0 0,1 0 0 0 0,-1 0 0 0 0,1 0 0 0 0,1 0-1 0 0,0 0 1 0 0,-1 3-5 0 0,6-4-44 0 0,-1 0-1 0 0,1-1 1 0 0,0 1-1 0 0,1-1 1 0 0,0 1-1 0 0,0-1 1 0 0,0-1-1 0 0,1 1 1 0 0,-1-1-1 0 0,1 0 1 0 0,1 0-1 0 0,-1-1 1 0 0,1 0-1 0 0,-1 0 1 0 0,1 0-1 0 0,0-1 1 0 0,1 0-1 0 0,-1 0 1 0 0,0-1-1 0 0,1 0 1 0 0,0 0-1 0 0,-1-1 1 0 0,1 0-1 0 0,0 0 1 0 0,3-1 44 0 0,148 4-6163 0 0,-131-4 5010 0 0</inkml:trace>
  <inkml:trace contextRef="#ctx0" brushRef="#br0" timeOffset="268727.803">30111 9027 1556 0 0,'-125'11'4319'0'0,"115"-7"-4172"0"0,-1 1 1 0 0,1 0-1 0 0,0 1 0 0 0,1 0 1 0 0,-1 1-1 0 0,1 0 0 0 0,0 0 1 0 0,1 1-1 0 0,0 0 0 0 0,0 0 1 0 0,0 1-1 0 0,1 0 0 0 0,1 1 1 0 0,0-1-1 0 0,0 1 0 0 0,0 0 1 0 0,2 1-1 0 0,-1-1 0 0 0,1 1 1 0 0,1 0-1 0 0,0 0 0 0 0,0 0 1 0 0,1 1-1 0 0,1-1 0 0 0,-1 3-147 0 0,5-4 35 0 0,1-1 0 0 0,0 1-1 0 0,0-1 1 0 0,1 0 0 0 0,0 0 0 0 0,0 0-1 0 0,1 0 1 0 0,0-1 0 0 0,1 0 0 0 0,0-1-1 0 0,0 1 1 0 0,1-1 0 0 0,0-1-1 0 0,0 1 1 0 0,0-2 0 0 0,1 1 0 0 0,0-1-1 0 0,0 0 1 0 0,0-1 0 0 0,1 0 0 0 0,4 1-35 0 0,58 18-2923 0 0,-70-23 1941 0 0,6-17-2341 0 0,-11 11 2291 0 0</inkml:trace>
  <inkml:trace contextRef="#ctx0" brushRef="#br0" timeOffset="269274.183">30225 8772 1528 0 0,'-2'45'4143'0'0,"-1"-15"-3434"0"0,14 277 2029 0 0,-8-286-2633 0 0,0-1 1 0 0,-1 1-1 0 0,-1-1 0 0 0,-2 1 1 0 0,1 0-1 0 0,-2-1 0 0 0,-1 1 1 0 0,-1-1-1 0 0,0 0 0 0 0,-2 0 0 0 0,0 0 1 0 0,-1-1-1 0 0,-6 11-105 0 0,12-27-37 0 0,0 0 0 0 0,-1 0 0 0 0,0 0 1 0 0,0 0-1 0 0,0-1 0 0 0,0 1 0 0 0,0 0 0 0 0,0-1 0 0 0,-1 0 1 0 0,1 1-1 0 0,-1-1 0 0 0,0 0 0 0 0,0 0 0 0 0,0-1 0 0 0,0 1 1 0 0,0 0-1 0 0,0-1 0 0 0,0 0 0 0 0,0 0 0 0 0,0 0 0 0 0,-1 0 1 0 0,1 0-1 0 0,0-1 0 0 0,-1 0 0 0 0,1 1 0 0 0,-1-1 0 0 0,1 0 1 0 0,0-1-1 0 0,-1 1 0 0 0,1 0 0 0 0,0-1 0 0 0,-1 0 37 0 0,-1-2-64 0 0,0 0-1 0 0,0-1 1 0 0,1 1-1 0 0,0-1 1 0 0,-1 0-1 0 0,1 0 0 0 0,1-1 1 0 0,-1 1-1 0 0,1-1 1 0 0,-1 0-1 0 0,1 0 1 0 0,1 0-1 0 0,-1 0 1 0 0,1 0-1 0 0,0-1 1 0 0,0 1-1 0 0,0-1 1 0 0,1 1-1 0 0,0-1 0 0 0,0 0 1 0 0,0 1-1 0 0,1-1 1 0 0,0 0-1 0 0,0 0 1 0 0,0 1-1 0 0,1-1 1 0 0,0 0-1 0 0,0 0 1 0 0,0 1-1 0 0,1-1 1 0 0,0 1-1 0 0,0-1 0 0 0,0 1 1 0 0,1 0-1 0 0,-1 0 1 0 0,1 0-1 0 0,1 0 1 0 0,-1 0-1 0 0,1 1 1 0 0,-1 0-1 0 0,1-1 1 0 0,1 1-1 0 0,-1 1 1 0 0,2-2 64 0 0,1-1 107 0 0,1 0 1 0 0,0 0-1 0 0,0 1 1 0 0,1 0-1 0 0,-1 0 1 0 0,1 1-1 0 0,0 0 1 0 0,1 1-1 0 0,-1 0 1 0 0,0 0-1 0 0,1 1 1 0 0,0 0-1 0 0,-1 1 1 0 0,1 0-1 0 0,0 1 1 0 0,0 0-1 0 0,1 0-107 0 0,-4 2 40 0 0,-1 0 0 0 0,1 1-1 0 0,-1 0 1 0 0,0 0 0 0 0,0 0 0 0 0,0 1-1 0 0,0 0 1 0 0,0 0 0 0 0,-1 1 0 0 0,1-1-1 0 0,-1 1 1 0 0,-1 0 0 0 0,1 1 0 0 0,-1-1-1 0 0,0 1 1 0 0,0 0 0 0 0,0 0 0 0 0,-1 0 0 0 0,0 0-1 0 0,0 1 1 0 0,-1-1 0 0 0,1 1 0 0 0,-1-1-1 0 0,-1 1 1 0 0,1 0 0 0 0,-1 0 0 0 0,-1 0-1 0 0,1 0 1 0 0,-1 0 0 0 0,-1 2-40 0 0,2-2-11 0 0,-2 0 1 0 0,1 0 0 0 0,-1 0-1 0 0,0 0 1 0 0,0-1-1 0 0,-1 1 1 0 0,0 0-1 0 0,0-1 1 0 0,-1 1 0 0 0,1-1-1 0 0,-2 0 1 0 0,1 0-1 0 0,0 0 1 0 0,-1 0-1 0 0,0-1 1 0 0,-1 1 0 0 0,-4 4 10 0 0,7-10-170 0 0,0 1 1 0 0,0-1 0 0 0,0 1 0 0 0,0-1 0 0 0,0 1 0 0 0,0-1-1 0 0,0 0 1 0 0,0 0 0 0 0,0 0 0 0 0,0 0 0 0 0,0 0 0 0 0,0-1-1 0 0,0 1 1 0 0,0-1 0 0 0,0 1 0 0 0,0-1 0 0 0,0 0 0 0 0,0 0 0 0 0,0 1-1 0 0,0-1 1 0 0,1-1 0 0 0,-1 1 0 0 0,0 0 0 0 0,1 0 0 0 0,-1-1-1 0 0,1 1 1 0 0,-1-1 0 0 0,1 1 0 0 0,-1-1 0 0 0,1 1 0 0 0,0-1 0 0 0,0 0-1 0 0,0 0 1 0 0,0 0 0 0 0,0 1 0 0 0,1-1 0 0 0,-1 0 0 0 0,0-1 169 0 0,-9-17-1100 0 0</inkml:trace>
  <inkml:trace contextRef="#ctx0" brushRef="#br0" timeOffset="269523.025">30401 8997 1004 0 0,'0'-5'1240'0'0,"0"1"-556"0"0,0 1-136 0 0,-2 1-72 0 0,2-1-424 0 0,-1 2-72 0 0,1-1-32 0 0,-4 1-16 0 0,3 1 124 0 0,1 0-228 0 0,0 0-56 0 0,-2 0-212 0 0,1-3-696 0 0</inkml:trace>
  <inkml:trace contextRef="#ctx0" brushRef="#br0" timeOffset="270164.562">30396 9051 1428 0 0,'-2'125'4169'0'0,"2"131"385"0"0,0-256-4537 0 0,0 1 0 0 0,1 0-1 0 0,-1-1 1 0 0,0 1 0 0 0,0 0 0 0 0,0-1 0 0 0,0 1-1 0 0,1 0 1 0 0,-1-1 0 0 0,0 1 0 0 0,1-1 0 0 0,-1 1-1 0 0,0-1 1 0 0,1 1 0 0 0,-1-1 0 0 0,0 1 0 0 0,1-1-1 0 0,-1 1 1 0 0,1-1 0 0 0,-1 1 0 0 0,1-1 0 0 0,0 0 0 0 0,-1 1-1 0 0,1-1 1 0 0,-1 0 0 0 0,1 1 0 0 0,-1-1 0 0 0,1 0-1 0 0,0 0 1 0 0,-1 0 0 0 0,1 0 0 0 0,0 1 0 0 0,-1-1-1 0 0,1 0 1 0 0,0 0 0 0 0,-1 0 0 0 0,1 0 0 0 0,0 0-1 0 0,-1-1 1 0 0,1 1 0 0 0,0 0 0 0 0,-1 0 0 0 0,1 0-1 0 0,-1-1 1 0 0,1 1 0 0 0,0 0 0 0 0,-1 0 0 0 0,1-1 0 0 0,-1 1-1 0 0,1-1 1 0 0,-1 1 0 0 0,1 0 0 0 0,-1-1 0 0 0,1 1-1 0 0,-1-1 1 0 0,1 1 0 0 0,-1-1 0 0 0,0 1 0 0 0,1-1-1 0 0,-1 0 1 0 0,0 1 0 0 0,1-1 0 0 0,-1 1 0 0 0,0-1-1 0 0,0 0 1 0 0,0 1 0 0 0,0-1 0 0 0,1 0-17 0 0,34-38 341 0 0,-15 9-256 0 0,-2-1-1 0 0,0-1 1 0 0,-3-1 0 0 0,-1 0-1 0 0,-1-1 1 0 0,0-5-85 0 0,-7 20 50 0 0,-25 87-339 0 0,17-62 292 0 0,1 1-1 0 0,0 0 1 0 0,0 0 0 0 0,1 0 0 0 0,0 0 0 0 0,0-1 0 0 0,1 1-1 0 0,0 0 1 0 0,0 0 0 0 0,0-1 0 0 0,1 1 0 0 0,0 0 0 0 0,0-1-1 0 0,1 0 1 0 0,0 1 0 0 0,0-1 0 0 0,0 0 0 0 0,1 0 0 0 0,0-1-1 0 0,0 1 1 0 0,1-1 0 0 0,-1 0 0 0 0,1 0 0 0 0,0 0-1 0 0,0-1 1 0 0,1 0 0 0 0,-1 0 0 0 0,1 0 0 0 0,0-1 0 0 0,0 0-1 0 0,0 0 1 0 0,1 0 0 0 0,5 1-3 0 0,-8-3-19 0 0,-1 0-1 0 0,1 0 1 0 0,0-1-1 0 0,0 0 1 0 0,0 0-1 0 0,0 0 1 0 0,0 0-1 0 0,0 0 1 0 0,-1-1-1 0 0,1 0 1 0 0,0 0-1 0 0,0 0 1 0 0,-1 0-1 0 0,1 0 1 0 0,0-1-1 0 0,-1 0 1 0 0,1 0-1 0 0,-1 0 1 0 0,0 0-1 0 0,0 0 1 0 0,0-1-1 0 0,0 1 1 0 0,0-1-1 0 0,0 0 1 0 0,-1 0-1 0 0,1 0 1 0 0,-1 0-1 0 0,0 0 1 0 0,0 0-1 0 0,0-1 1 0 0,0 1-1 0 0,-1-1 1 0 0,1 1-1 0 0,-1-1 1 0 0,0 0-1 0 0,0 0 1 0 0,0 1-1 0 0,-1-1 1 0 0,1 0 0 0 0,-1 0-1 0 0,0 0 1 0 0,0 0-1 0 0,0 0 20 0 0,-1 1-11 0 0,0 0 0 0 0,-1-1 0 0 0,1 1 0 0 0,-1 0-1 0 0,1 0 1 0 0,-1 0 0 0 0,0 0 0 0 0,0 0 0 0 0,-1 1 0 0 0,1-1 0 0 0,0 1 0 0 0,-1-1 0 0 0,0 1 0 0 0,1 0-1 0 0,-1 0 1 0 0,0 0 0 0 0,0 0 0 0 0,0 1 0 0 0,-1-1 0 0 0,1 1 0 0 0,0 0 0 0 0,0 0 0 0 0,-1 0-1 0 0,1 0 1 0 0,-1 0 0 0 0,1 1 0 0 0,-1-1 0 0 0,1 1 0 0 0,0 0 0 0 0,-1 0 0 0 0,1 1 0 0 0,-1-1 0 0 0,1 1-1 0 0,-1-1 1 0 0,0 1 11 0 0,-4 2-2 0 0,-1 0 0 0 0,1 1 0 0 0,-1 0 0 0 0,1 0 0 0 0,0 0 0 0 0,0 1 0 0 0,1 1 0 0 0,-1-1 0 0 0,1 1 0 0 0,1 0 0 0 0,-1 1 0 0 0,1-1 0 0 0,0 1 0 0 0,0 1 0 0 0,1-1 0 0 0,0 1 0 0 0,1 0 0 0 0,-1 0 0 0 0,0 3 2 0 0,5-9-28 0 0,1 1 0 0 0,-1-1 0 0 0,1 1 0 0 0,-1-1 0 0 0,1 0 0 0 0,0 1 0 0 0,0-1 0 0 0,0 0 0 0 0,0 1 0 0 0,0-1 0 0 0,0 0 0 0 0,1 0 0 0 0,-1 0 1 0 0,1 0-1 0 0,-1-1 0 0 0,1 1 0 0 0,0 0 0 0 0,0 0 0 0 0,0-1 0 0 0,0 0 0 0 0,0 1 0 0 0,0-1 0 0 0,0 0 0 0 0,0 0 0 0 0,1 0 0 0 0,-1 0 0 0 0,0 0 0 0 0,1 0 0 0 0,-1-1 0 0 0,0 1 1 0 0,1-1-1 0 0,-1 0 0 0 0,1 0 0 0 0,-1 0 0 0 0,1 0 0 0 0,-1 0 0 0 0,1 0 0 0 0,-1-1 0 0 0,0 1 0 0 0,1-1 0 0 0,0 0 28 0 0,1 1-191 0 0,8-2-189 0 0,-1-1-1 0 0,-1 0 1 0 0,1-1 0 0 0,0 0-1 0 0,-1-1 1 0 0,0 0 0 0 0,0-1-1 0 0,0 0 1 0 0,-1 0 0 0 0,0-1 0 0 0,0 0-1 0 0,0-1 1 0 0,-1 0 0 0 0,-1 0-1 0 0,3-4 381 0 0,7-14-1086 0 0</inkml:trace>
  <inkml:trace contextRef="#ctx0" brushRef="#br0" timeOffset="270647.419">30892 8958 2008 0 0,'3'-84'5196'0'0,"-3"82"-4812"0"0,-18-8 431 0 0,10 19-695 0 0,0 0 0 0 0,1 0 0 0 0,0 1 0 0 0,0 0 0 0 0,1 1 0 0 0,1-1 0 0 0,0 1 0 0 0,0 0 0 0 0,1 0 0 0 0,0 1 0 0 0,1-1 0 0 0,0 1 0 0 0,-1 10-120 0 0,1-9 74 0 0,-28 215 901 0 0,34-223-957 0 0,0 0 0 0 0,0 0-1 0 0,0 0 1 0 0,1 0 0 0 0,0-1-1 0 0,0 0 1 0 0,0 0-1 0 0,0 0 1 0 0,1 0 0 0 0,-1-1-1 0 0,1 1 1 0 0,0-1 0 0 0,0 0-1 0 0,0-1 1 0 0,1 1 0 0 0,-1-1-1 0 0,1 0 1 0 0,-1 0-1 0 0,1-1 1 0 0,-1 0 0 0 0,1 0-1 0 0,0 0 1 0 0,0-1 0 0 0,0 1-1 0 0,-1-2 1 0 0,1 1 0 0 0,0 0-1 0 0,0-1 1 0 0,-1 0-1 0 0,1-1 1 0 0,1 0-18 0 0,-31 41 15 0 0,23-38-10 0 0,0 0 0 0 0,0-1 0 0 0,0 1 0 0 0,0 0 0 0 0,0 0 0 0 0,0 0 0 0 0,0-1 0 0 0,0 1 0 0 0,0 0 0 0 0,1 0 0 0 0,-1 1 0 0 0,0-1 0 0 0,1 0 0 0 0,-1 0 0 0 0,0 0 0 0 0,1 0 0 0 0,0 0 0 0 0,-1 1 0 0 0,1-1 0 0 0,0 0 0 0 0,0 0 0 0 0,-1 1 0 0 0,1-1 0 0 0,0 0 0 0 0,0 1 0 0 0,0-1 0 0 0,1 0 0 0 0,-1 0 0 0 0,0 1 0 0 0,0-1 0 0 0,1 0 0 0 0,-1 0 0 0 0,1 0 0 0 0,-1 1 0 0 0,1-1 0 0 0,-1 0 0 0 0,1 0 0 0 0,0 0 0 0 0,-1 0 0 0 0,1 0 0 0 0,0 0 0 0 0,0 0 0 0 0,0 0 0 0 0,0 0 0 0 0,0-1 0 0 0,0 1 0 0 0,0 0 0 0 0,0 0 0 0 0,0-1 0 0 0,0 1 0 0 0,1-1 0 0 0,-1 1 0 0 0,0-1 0 0 0,0 0 0 0 0,0 1 0 0 0,1-1 0 0 0,-1 0 0 0 0,0 0 0 0 0,0 0 0 0 0,1 0 0 0 0,-1 0 0 0 0,0 0 0 0 0,1 0 0 0 0,-1 0 0 0 0,0 0 0 0 0,1-1-5 0 0,173 4 224 0 0,-175 0-208 0 0,-1 0 1 0 0,0 0-1 0 0,1 0 0 0 0,-1 0 1 0 0,0 0-1 0 0,-1 0 0 0 0,1-1 1 0 0,-1 1-1 0 0,1 0 1 0 0,-1 0-1 0 0,0-1 0 0 0,0 0 1 0 0,0 1-1 0 0,0-1 0 0 0,0 0 1 0 0,0 0-1 0 0,-1 0 1 0 0,1 0-1 0 0,-1 0 0 0 0,0 0 1 0 0,1-1-1 0 0,-1 0 0 0 0,0 1 1 0 0,0-1-1 0 0,-2 0-16 0 0,-11 13 62 0 0,-271 303-1276 0 0,269-301-934 0 0,16-18-3767 0 0,14-8 4749 0 0</inkml:trace>
  <inkml:trace contextRef="#ctx0" brushRef="#br0" timeOffset="271161.555">31087 9213 2864 0 0,'3'-1'6999'0'0,"2"0"-2543"0"0,0-17 0 0 0,-13 32-7132 0 0,-62 12-9164 0 0,35-22 10421 0 0,14 3 459 0 0</inkml:trace>
  <inkml:trace contextRef="#ctx0" brushRef="#br0" timeOffset="279732.512">19986 11316 1256 0 0,'95'26'1585'0'0,"432"-26"2057"0"0,-183-30-3308 0 0,815-32 822 0 0,-139 14-1057 0 0,-358 39 154 0 0,-394-6-315 0 0,779-40-2 0 0,385-47 476 0 0,-789 56-428 0 0,-522 39-2276 0 0,-120 7 1431 0 0,-24-1-1035 0 0,-12 2 778 0 0</inkml:trace>
  <inkml:trace contextRef="#ctx0" brushRef="#br0" timeOffset="281925.741">20091 11369 1440 0 0,'0'0'261'0'0,"0"0"-68"0"0,-2-14 325 0 0,-30-23 908 0 0,18 120-548 0 0,14-7-867 0 0,-1 95 413 0 0,7-1 0 0 0,23 136-424 0 0,1-96 539 0 0,-10 1-1 0 0,-6 160-538 0 0,29 268 443 0 0,-3-170-631 0 0,-86-185 222 0 0,20 256 402 0 0,48-359-340 0 0,11 107 559 0 0,9-9-86 0 0,-40-255-82 0 0,-3-23-482 0 0,1 1 1 0 0,0-1-1 0 0,0 0 1 0 0,0 0-1 0 0,0 1 1 0 0,0-1-1 0 0,0 0 0 0 0,0 1 1 0 0,0-1-1 0 0,0 0 1 0 0,1 1-1 0 0,-1-1 1 0 0,0 0-1 0 0,1 0 1 0 0,-1 1-1 0 0,1-1 0 0 0,-1 0 1 0 0,1 0-1 0 0,0 0 1 0 0,0 0-1 0 0,-1 0 1 0 0,1 0-1 0 0,0 0 1 0 0,0 0-1 0 0,0 0 0 0 0,0 0 1 0 0,0 0-1 0 0,0 0 1 0 0,0-1-1 0 0,1 1 1 0 0,-1 0-1 0 0,0-1 1 0 0,0 1-1 0 0,0-1 0 0 0,1 0 1 0 0,-1 1-1 0 0,0-1 1 0 0,1 0-1 0 0,-1 0 1 0 0,0 1-1 0 0,0-1 1 0 0,1 0-1 0 0,-1-1 0 0 0,0 1 1 0 0,1 0-6 0 0,769 18 304 0 0,-544-39-239 0 0,1585 1-107 0 0,-602-94 406 0 0,-719 52-180 0 0,2-22-184 0 0,-380 64-42 0 0,485-77 656 0 0,316 0-614 0 0,-444 61-54 0 0,-466 35-173 0 0,36-6 175 0 0,-24-4-3570 0 0,-38-22 977 0 0,4 7 1413 0 0,2 2-8 0 0</inkml:trace>
  <inkml:trace contextRef="#ctx0" brushRef="#br0" timeOffset="283725.427">27356 10983 1076 0 0,'0'0'191'0'0,"-6"-20"783"0"0,-54-27 259 0 0,22 121-283 0 0,-29 212 443 0 0,47-138-719 0 0,7 1 1 0 0,5 81-675 0 0,-8 135 1233 0 0,-3 279-608 0 0,19-512-355 0 0,-16 164-124 0 0,34 66-3 0 0,-6-104-369 0 0,-14-165 274 0 0,2 213-29 0 0,-21-126-162 0 0,21-70 62 0 0,-21-45 241 0 0,40 122-230 0 0,-10-50 492 0 0,3 47 742 0 0,-12-182-1040 0 0,0 32 630 0 0,1-9-404 0 0,-8-37-2189 0 0,-30-51-5700 0 0,24 49 6357 0 0</inkml:trace>
  <inkml:trace contextRef="#ctx0" brushRef="#br0" timeOffset="288273.79">21655 11268 1076 0 0,'0'0'407'0'0,"0"0"-88"0"0,0 0-21 0 0,0 0 108 0 0,0 0 80 0 0,0 0-102 0 0,0 0-17 0 0,0 0-2 0 0,0 0-67 0 0,0 0-43 0 0,0 0-42 0 0,0 0-62 0 0,0 0 93 0 0,5-15 1318 0 0,-3 17-1557 0 0,1-1 0 0 0,-1 1-1 0 0,0-1 1 0 0,1 1 0 0 0,-1 0 0 0 0,0 0-1 0 0,0 0 1 0 0,0 1 0 0 0,0-1-1 0 0,0 0 1 0 0,-1 1 0 0 0,1-1 0 0 0,-1 1-1 0 0,1-1 1 0 0,-1 1 0 0 0,0 0-1 0 0,0-1 1 0 0,0 1 0 0 0,-1 0 0 0 0,1 0-1 0 0,-1 0 1 0 0,1 0 0 0 0,-1 0-1 0 0,0 0 1 0 0,0 0 0 0 0,0 0 0 0 0,-1 0-5 0 0,47 400 306 0 0,33 258-116 0 0,-54-330-124 0 0,-15 430 264 0 0,-46-422-536 0 0,24 107 558 0 0,26-282-304 0 0,-14 624-83 0 0,-11-555-24 0 0,11-232 6 0 0,2 19 400 0 0,45 89 1007 0 0,-26-37-781 0 0,-21-72-464 0 0,0 0-27 0 0,0 0 37 0 0,3 19 425 0 0,3-11-525 0 0,15 6-171 0 0,-22-43-3810 0 0,-1-26 185 0 0,2 28 2647 0 0</inkml:trace>
  <inkml:trace contextRef="#ctx0" brushRef="#br0" timeOffset="290556.53">23651 11181 1236 0 0,'0'0'483'0'0,"0"0"-82"0"0,0 0-77 0 0,0 0-6 0 0,0 0-33 0 0,0 0-48 0 0,0 0-28 0 0,0 0-15 0 0,21 0 1005 0 0,-20 0-1183 0 0,0 0 1 0 0,0 0 0 0 0,1 0-1 0 0,-1 1 1 0 0,0-1 0 0 0,0 0-1 0 0,0 0 1 0 0,0 1 0 0 0,0-1-1 0 0,0 1 1 0 0,0-1 0 0 0,0 1-1 0 0,0-1 1 0 0,0 1 0 0 0,0 0-1 0 0,0-1 1 0 0,0 1 0 0 0,0 0-1 0 0,0 0 1 0 0,0-1 0 0 0,-1 1-1 0 0,1 0 1 0 0,0 0 0 0 0,-1 0-1 0 0,1 0 1 0 0,-1 0 0 0 0,1 0-1 0 0,-1 0 1 0 0,1 1 0 0 0,-1-1-1 0 0,0 0 1 0 0,1 0 0 0 0,-1 0-1 0 0,0 0 1 0 0,0 0 0 0 0,0 0-1 0 0,0 1 1 0 0,0-1 0 0 0,0 0-1 0 0,0 0 1 0 0,-1 0 0 0 0,1 1-17 0 0,2 14 69 0 0,28 522 1697 0 0,-30-131-1225 0 0,-20-224-316 0 0,-8 201-8 0 0,4-17-162 0 0,4 180-33 0 0,20 588 27 0 0,19-1051-201 0 0,-18 150 183 0 0,6-187 290 0 0,6 18-199 0 0,-5 151 500 0 0,14-138-476 0 0,-9-35 947 0 0,-10-34-999 0 0,-41-100-6301 0 0,30 67 4953 0 0,0-4 36 0 0</inkml:trace>
  <inkml:trace contextRef="#ctx0" brushRef="#br0" timeOffset="292407.809">25504 11058 1448 0 0,'14'-15'1955'0'0,"-12"15"-1682"0"0,-2 0-57 0 0,0 0-76 0 0,0 0 5 0 0,0 0-8 0 0,0 0-16 0 0,22 2 208 0 0,-16 75 257 0 0,-6 427 797 0 0,14-284-849 0 0,-26 216-284 0 0,-24 115-188 0 0,-88 312 120 0 0,114-520 6 0 0,-15-160-377 0 0,-5 97 165 0 0,13-102 72 0 0,2 41 273 0 0,17-151-392 0 0,-2 154 242 0 0,-8-167 133 0 0,8 145 769 0 0,0-199-965 0 0,-5 26-990 0 0,-6-27-4810 0 0,8-3 4420 0 0</inkml:trace>
  <inkml:trace contextRef="#ctx0" brushRef="#br0" timeOffset="294627.164">20258 10497 1128 0 0,'0'0'459'0'0,"-4"-21"1517"0"0,-10-21 267 0 0,31 122-698 0 0,50 221-765 0 0,-63-289-802 0 0,3 9-164 0 0,-11-21-4857 0 0,3-4 3887 0 0</inkml:trace>
  <inkml:trace contextRef="#ctx0" brushRef="#br0" timeOffset="295527.119">20299 10445 916 0 0,'-41'-8'5794'0'0,"129"-13"-4384"0"0,-80 19-1400 0 0,0 0 0 0 0,0 1 0 0 0,1 0 0 0 0,-1 1 0 0 0,0-1 0 0 0,1 2 0 0 0,-1-1 0 0 0,0 1 0 0 0,1 0 0 0 0,-1 1 0 0 0,0 0 0 0 0,0 0 0 0 0,0 1 0 0 0,0 0 0 0 0,-1 0 0 0 0,1 1 0 0 0,-1 0 0 0 0,0 0 0 0 0,0 1 1 0 0,0-1-1 0 0,0 2 0 0 0,-1-1 0 0 0,0 1 0 0 0,0 0 0 0 0,-1 0 0 0 0,1 1 0 0 0,-1-1 0 0 0,-1 1 0 0 0,1 0 0 0 0,-1 1 0 0 0,0-1 0 0 0,0 3-10 0 0,-1-1 12 0 0,-1 0 1 0 0,0 1-1 0 0,0 0 0 0 0,0 0 1 0 0,-1-1-1 0 0,-1 1 0 0 0,0 0 1 0 0,0 0-1 0 0,-1 0 1 0 0,0-1-1 0 0,-1 1 0 0 0,0 0 1 0 0,0-1-1 0 0,-1 1 1 0 0,-1-1-1 0 0,1 0 0 0 0,-1 0 1 0 0,-1 0-1 0 0,-2 3-12 0 0,-3 1-30 0 0,9-12 29 0 0,0-1 0 0 0,1 0 0 0 0,-1 1 0 0 0,0-1 0 0 0,1 0 0 0 0,-1 1 0 0 0,0-1 0 0 0,1 1 0 0 0,-1-1 0 0 0,0 1 0 0 0,1-1 0 0 0,-1 1 0 0 0,1 0 0 0 0,-1-1 0 0 0,1 1 0 0 0,0 0 0 0 0,-1-1 0 0 0,1 1 0 0 0,0 0 0 0 0,-1 0 0 0 0,1-1 0 0 0,0 1 0 0 0,0 0 0 0 0,0 0 0 0 0,-1 0 0 0 0,1-1 0 0 0,0 1 0 0 0,0 0 0 0 0,0 0 0 0 0,0 0 0 0 0,0-1 0 0 0,1 1 0 0 0,-1 0 0 0 0,0 0 0 0 0,0-1 0 0 0,0 1 0 0 0,1 0 0 0 0,-1 0 0 0 0,0-1 0 0 0,1 1 0 0 0,-1 0 0 0 0,1-1 0 0 0,-1 1 0 0 0,1 0 0 0 0,-1-1 0 0 0,1 1 0 0 0,-1-1 0 0 0,1 1 0 0 0,0-1 0 0 0,-1 1 0 0 0,1-1 0 0 0,0 1 0 0 0,-1-1 0 0 0,1 0 0 0 0,0 1 0 0 0,0-1 0 0 0,-1 0 0 0 0,1 0 0 0 0,0 1 0 0 0,0-1 0 0 0,-1 0 0 0 0,1 0 0 0 0,0 0 0 0 0,0 0 0 0 0,0 0 0 0 0,-1 0 0 0 0,2 0 1 0 0,4 1 0 0 0,0 1-1 0 0,0 0 0 0 0,0 0 0 0 0,0 1 1 0 0,-1 0-1 0 0,1 0 0 0 0,-1 0 0 0 0,1 1 0 0 0,-1 0 1 0 0,0 0-1 0 0,-1 0 0 0 0,1 0 0 0 0,-1 1 1 0 0,0 0-1 0 0,0 0 0 0 0,0 0 0 0 0,0 0 0 0 0,-1 1 1 0 0,0-1-1 0 0,0 1 0 0 0,-1 0 0 0 0,0 0 1 0 0,0 0-1 0 0,0 0 0 0 0,-1 0 0 0 0,1 0 0 0 0,-1 0 1 0 0,-1 1-1 0 0,1-1 0 0 0,-1 5 1 0 0,-2-2-11 0 0,-1-1 0 0 0,1 1 0 0 0,-1-1-1 0 0,0 0 1 0 0,-1 0 0 0 0,0 0 0 0 0,0 0 0 0 0,-1-1-1 0 0,0 0 1 0 0,0 0 0 0 0,-1 0 0 0 0,0-1 0 0 0,0 1-1 0 0,-4 2 12 0 0,5-4-10 0 0,-4 4-55 0 0,0-1 1 0 0,0-1 0 0 0,-1 1 0 0 0,0-1-1 0 0,0-1 1 0 0,-1 0 0 0 0,1-1-1 0 0,-1 0 1 0 0,-1 0 0 0 0,1-1 0 0 0,-1-1-1 0 0,1 0 1 0 0,-1 0 0 0 0,-10 0 64 0 0,20-3-146 0 0,0-1 1 0 0,0 1 0 0 0,0-1 0 0 0,0 0 0 0 0,0 0-1 0 0,0 0 1 0 0,0 0 0 0 0,0 0 0 0 0,0 0 0 0 0,0 0-1 0 0,0-1 1 0 0,1 1 0 0 0,-1-1 0 0 0,1 1-1 0 0,-1-1 1 0 0,1 1 0 0 0,0-1 0 0 0,-1 0 0 0 0,1 0-1 0 0,0 0 1 0 0,0 0 0 0 0,0 0 0 0 0,0 0-1 0 0,1 0 1 0 0,-1 0 0 0 0,0 0 0 0 0,1 0 0 0 0,0 0-1 0 0,-1 0 1 0 0,1-1 0 0 0,0 1 145 0 0,-1-10-1343 0 0</inkml:trace>
  <inkml:trace contextRef="#ctx0" brushRef="#br0" timeOffset="295898.944">20827 10797 1048 0 0,'14'-7'2038'0'0,"-13"6"-1925"0"0,-1 0-1 0 0,1 1 0 0 0,-1-1 0 0 0,1 1 0 0 0,-1-1 1 0 0,1 1-1 0 0,-1 0 0 0 0,1-1 0 0 0,0 1 0 0 0,-1-1 1 0 0,1 1-1 0 0,0 0 0 0 0,-1 0 0 0 0,1-1 0 0 0,0 1 1 0 0,-1 0-1 0 0,1 0 0 0 0,0 0 0 0 0,0 0 0 0 0,-1 0 1 0 0,1 0-1 0 0,0 0 0 0 0,-1 0 0 0 0,1 0 1 0 0,0 0-1 0 0,0 0 0 0 0,-1 0 0 0 0,1 0 0 0 0,0 1 1 0 0,-1-1-1 0 0,1 0 0 0 0,0 1 0 0 0,-1-1 0 0 0,1 0 1 0 0,0 1-1 0 0,-1-1 0 0 0,1 1 0 0 0,-1-1 0 0 0,1 1 1 0 0,-1-1-1 0 0,1 1 0 0 0,-1-1 0 0 0,1 1 0 0 0,-1-1 1 0 0,0 1-1 0 0,1 0 0 0 0,-1-1 0 0 0,0 1 0 0 0,1 0 1 0 0,-1-1-1 0 0,0 1 0 0 0,0 0 0 0 0,0 0 0 0 0,0-1 1 0 0,1 1-1 0 0,-1 0 0 0 0,0-1 0 0 0,0 1 0 0 0,0 0 1 0 0,-1 0-1 0 0,1 0-112 0 0,23 122 393 0 0,-19-37-4778 0 0,-21-48 2094 0 0,8-25 1159 0 0</inkml:trace>
  <inkml:trace contextRef="#ctx0" brushRef="#br0" timeOffset="296893.343">21749 10359 1468 0 0,'0'0'390'0'0,"4"-33"1709"0"0,44-19 1213 0 0,-45 53-3227 0 0,-1 1-1 0 0,0 0 0 0 0,1 0 0 0 0,-1 0 1 0 0,0 0-1 0 0,0 1 0 0 0,-1-1 0 0 0,1 0 1 0 0,0 1-1 0 0,-1-1 0 0 0,0 1 0 0 0,1 0 1 0 0,-1-1-1 0 0,0 1 0 0 0,0 0 0 0 0,-1 0 1 0 0,1 0-1 0 0,0-1 0 0 0,-1 1 0 0 0,0 0 1 0 0,0 0-1 0 0,0 0 0 0 0,0 0 0 0 0,0 0 1 0 0,0 0-1 0 0,-1 0 0 0 0,0 0 0 0 0,1 0-84 0 0,0 0 120 0 0,8 68 102 0 0,3-1 0 0 0,3-1 0 0 0,4 0 0 0 0,4 6-222 0 0,-10-25-444 0 0,-12-49 346 0 0,1-1 1 0 0,-1 1-1 0 0,0-1 0 0 0,1 1 1 0 0,-1 0-1 0 0,0 0 1 0 0,0-1-1 0 0,1 1 0 0 0,-1 0 1 0 0,0-1-1 0 0,0 1 1 0 0,0 0-1 0 0,0 0 0 0 0,0-1 1 0 0,0 1-1 0 0,0 0 1 0 0,0 0-1 0 0,0-1 0 0 0,-1 1 1 0 0,1 0-1 0 0,0-1 0 0 0,0 1 1 0 0,-1 0-1 0 0,1-1 1 0 0,0 1-1 0 0,-1 0 0 0 0,1-1 1 0 0,0 1-1 0 0,-1-1 1 0 0,1 1-1 0 0,-1 0 0 0 0,1-1 1 0 0,-1 1-1 0 0,0-1 1 0 0,1 0-1 0 0,-1 1 0 0 0,1-1 1 0 0,-1 1-1 0 0,0-1 1 0 0,1 0-1 0 0,-1 1 0 0 0,0-1 1 0 0,1 0-1 0 0,-1 0 0 0 0,0 0 1 0 0,0 0-1 0 0,1 1 1 0 0,-1-1-1 0 0,0 0 0 0 0,0 0 1 0 0,1 0-1 0 0,-1-1 1 0 0,0 1-1 0 0,0 0 0 0 0,1 0 1 0 0,-1 0-1 0 0,0 0 1 0 0,1-1-1 0 0,-1 1 0 0 0,0 0 1 0 0,0-1 97 0 0,-6-4-1231 0 0,-5-6-32 0 0</inkml:trace>
  <inkml:trace contextRef="#ctx0" brushRef="#br0" timeOffset="297762.19">21851 10341 888 0 0,'-15'0'4124'0'0,"8"-3"-2065"0"0,19-2-1933 0 0,1-1 0 0 0,-1 2 0 0 0,1 0 0 0 0,0 0 0 0 0,0 1 0 0 0,0 1 0 0 0,0 0 0 0 0,0 0 0 0 0,1 2 1 0 0,12 0-127 0 0,-10-1 118 0 0,-11 0-112 0 0,1-1 0 0 0,-1 2 0 0 0,1-1 0 0 0,0 0 0 0 0,-1 1-1 0 0,1 0 1 0 0,0 1 0 0 0,0-1 0 0 0,-1 1 0 0 0,1 0 0 0 0,-1 0 0 0 0,1 1 0 0 0,-1-1 0 0 0,1 1-1 0 0,-1 1 1 0 0,0-1 0 0 0,0 1 0 0 0,0 0 0 0 0,0 0 0 0 0,0 0 0 0 0,-1 1 0 0 0,0-1 0 0 0,1 1 0 0 0,-1 0-1 0 0,-1 1 1 0 0,1-1 0 0 0,0 1 0 0 0,-1-1 0 0 0,0 1 0 0 0,0 0 0 0 0,-1 0 0 0 0,1 0 0 0 0,-1 1-1 0 0,0-1 1 0 0,-1 0 0 0 0,1 1 0 0 0,0 4-6 0 0,-36 107 32 0 0,6-57 348 0 0,28-59-374 0 0,0-1 17 0 0,56 15 54 0 0,73 29-76 0 0,-125-41-2 0 0,-1-1 1 0 0,1 0 0 0 0,-1 1 0 0 0,1-1 0 0 0,-1 1-1 0 0,0 0 1 0 0,0 0 0 0 0,-1 1 0 0 0,1-1 0 0 0,0 1 0 0 0,-1-1-1 0 0,0 1 1 0 0,0 0 0 0 0,0-1 0 0 0,0 1 0 0 0,-1 0-1 0 0,0 0 1 0 0,1 1 0 0 0,-1-1 0 0 0,-1 0 0 0 0,1 0-1 0 0,-1 0 1 0 0,1 1 0 0 0,-1-1 0 0 0,-1 0 0 0 0,1 0 0 0 0,0 1-1 0 0,-1-1 1 0 0,0 0 0 0 0,0 0 0 0 0,-1 3 0 0 0,-5 5-27 0 0,-1-1 1 0 0,0 0-1 0 0,0 0 0 0 0,-1-1 0 0 0,-1 0 1 0 0,0 0-1 0 0,0-1 0 0 0,0-1 1 0 0,-1 0-1 0 0,-1 0 0 0 0,1-1 1 0 0,-1 0-1 0 0,0-1 0 0 0,-1-1 1 0 0,0 0-1 0 0,0 0 0 0 0,0-1 1 0 0,0-1-1 0 0,0 0 0 0 0,-1-1 1 0 0,1-1-1 0 0,-1 0 0 0 0,0-1 1 0 0,-8 0 26 0 0,-51-26-1653 0 0,52-24-2409 0 0,21 34 2872 0 0</inkml:trace>
  <inkml:trace contextRef="#ctx0" brushRef="#br0" timeOffset="298180.86">22463 10674 1452 0 0,'24'-6'1399'0'0,"-22"4"-1321"0"0,1 0-1 0 0,0 0 0 0 0,0 0 1 0 0,0 1-1 0 0,0-1 1 0 0,0 1-1 0 0,0 0 1 0 0,0 0-1 0 0,1 0 1 0 0,-1 0-1 0 0,0 1 1 0 0,0-1-1 0 0,1 1 1 0 0,-1 0-1 0 0,1 0 1 0 0,-1 0-1 0 0,0 0 1 0 0,1 0-1 0 0,-1 1 1 0 0,0 0-1 0 0,0-1 1 0 0,1 1-1 0 0,-1 1 1 0 0,0-1-1 0 0,0 0 1 0 0,0 1-1 0 0,0-1 1 0 0,0 1-1 0 0,0 0 1 0 0,-1 0-1 0 0,1 0 0 0 0,-1 1 1 0 0,1-1-1 0 0,-1 0 1 0 0,0 1-1 0 0,0 0 1 0 0,0-1-1 0 0,0 1 1 0 0,0 0-1 0 0,-1 0 1 0 0,1 0-1 0 0,-1 0 1 0 0,0 0-1 0 0,0 1 1 0 0,0-1-1 0 0,0 0-77 0 0,-2 14 178 0 0,0-1 1 0 0,-1 0-1 0 0,-1 1 0 0 0,0-1 0 0 0,-1 0 0 0 0,-1-1 1 0 0,0 1-1 0 0,-2-1 0 0 0,1 0 0 0 0,-2 0 0 0 0,0-1 0 0 0,-1 0 1 0 0,0 0-1 0 0,-1-1 0 0 0,0-1 0 0 0,-2 2-178 0 0,13-14 18 0 0,0 0 0 0 0,0 0 0 0 0,0 0 1 0 0,-1 0-1 0 0,1 0 0 0 0,0 0 0 0 0,0 0 0 0 0,0 0 0 0 0,0 1 0 0 0,0-1 0 0 0,0 0 0 0 0,0 1 1 0 0,0-1-1 0 0,0 1 0 0 0,-1-1 0 0 0,1 1 0 0 0,0-1 0 0 0,0 1 0 0 0,-1 0 0 0 0,1-1 0 0 0,0 1 0 0 0,-1 0 1 0 0,1-1-1 0 0,0 1 0 0 0,-1 0 0 0 0,1 0 0 0 0,-1 0 0 0 0,0 0 0 0 0,1 0 0 0 0,-1-1 0 0 0,0 1 0 0 0,1 0 1 0 0,-1 0-1 0 0,0 0 0 0 0,0 0 0 0 0,0 0 0 0 0,0 0 0 0 0,0 0 0 0 0,0 0 0 0 0,0 0 0 0 0,0 0 1 0 0,0 0-1 0 0,0 0 0 0 0,0 0 0 0 0,-1 0 0 0 0,1 0 0 0 0,0-1 0 0 0,-1 1 0 0 0,1 0 0 0 0,-1 0 0 0 0,1 0 1 0 0,-1 0-1 0 0,1-1 0 0 0,-1 1 0 0 0,0 0 0 0 0,1 0 0 0 0,-1-1 0 0 0,0 1 0 0 0,0 0-18 0 0,252-30-3870 0 0,-108 9 449 0 0,-101 11 2414 0 0</inkml:trace>
  <inkml:trace contextRef="#ctx0" brushRef="#br0" timeOffset="298914.103">23783 10409 2136 0 0,'0'1'92'0'0,"0"-1"0"0"0,0 1 0 0 0,0 0 0 0 0,0 0 0 0 0,0 0 0 0 0,0 0 0 0 0,1 0 0 0 0,-1 0-1 0 0,0 0 1 0 0,1 0 0 0 0,-1-1 0 0 0,1 1 0 0 0,-1 0 0 0 0,1 0 0 0 0,-1 0 0 0 0,1-1 0 0 0,-1 1 0 0 0,1 0 0 0 0,0-1-1 0 0,-1 1 1 0 0,1 0 0 0 0,0-1 0 0 0,0 1 0 0 0,-1-1 0 0 0,1 1 0 0 0,0-1 0 0 0,0 0 0 0 0,0 1 0 0 0,0-1 0 0 0,0 0 0 0 0,-1 0-1 0 0,1 1 1 0 0,0-1 0 0 0,0 0 0 0 0,0 0 0 0 0,0 0 0 0 0,0 0 0 0 0,0 0 0 0 0,0 0 0 0 0,0 0 0 0 0,0-1 0 0 0,0 1 0 0 0,0 0-1 0 0,-1 0 1 0 0,1-1 0 0 0,0 1 0 0 0,0 0 0 0 0,0-1 0 0 0,0 1 0 0 0,-1-1 0 0 0,1 1 0 0 0,0-1 0 0 0,0 0 0 0 0,-1 1 0 0 0,1-1-1 0 0,-1 0 1 0 0,1 1 0 0 0,0-1 0 0 0,-1 0 0 0 0,1 0 0 0 0,-1 0 0 0 0,0 1 0 0 0,1-1 0 0 0,-1 0-92 0 0,4 48 188 0 0,1 0 1 0 0,2 0-1 0 0,3 0 0 0 0,1-1 1 0 0,3-1-1 0 0,6 11-188 0 0,-13-32 100 0 0,-5-19-392 0 0,9 35 518 0 0,-22-31-5903 0 0,3-12 4523 0 0</inkml:trace>
  <inkml:trace contextRef="#ctx0" brushRef="#br0" timeOffset="299740.025">23820 10371 1636 0 0,'-37'-8'4539'0'0,"84"-12"-2773"0"0,-28 14-1729 0 0,0 1-1 0 0,-1 0 0 0 0,2 2 0 0 0,-1 0 0 0 0,0 1 0 0 0,1 1 0 0 0,-1 1 1 0 0,1 1-1 0 0,8 1-36 0 0,-25-1 3 0 0,0 0-1 0 0,-1-1 1 0 0,1 1 0 0 0,-1 0 0 0 0,1 0 0 0 0,-1 0 0 0 0,0 1 0 0 0,1-1-1 0 0,-1 1 1 0 0,0-1 0 0 0,0 1 0 0 0,0 0 0 0 0,0 0 0 0 0,0 0-1 0 0,0 0 1 0 0,0 0 0 0 0,-1 0 0 0 0,1 0 0 0 0,-1 0 0 0 0,0 1-1 0 0,1-1 1 0 0,-1 1 0 0 0,0-1 0 0 0,0 1 0 0 0,-1-1 0 0 0,1 1 0 0 0,0 0-1 0 0,-1-1 1 0 0,0 1 0 0 0,0 0 0 0 0,0-1 0 0 0,0 1 0 0 0,0 0-1 0 0,0-1 1 0 0,0 1 0 0 0,-1 0 0 0 0,0-1-3 0 0,-35 105 143 0 0,-45 13 91 0 0,136-89-104 0 0,-39-26-122 0 0,-8-5-5 0 0,1 1-1 0 0,-1 0 1 0 0,0 1 0 0 0,1 0 0 0 0,-1 0 0 0 0,0 0 0 0 0,0 1 0 0 0,-1 1 0 0 0,1-1-1 0 0,0 1 1 0 0,-1 0 0 0 0,0 1 0 0 0,0 0 0 0 0,0 0 0 0 0,-1 0 0 0 0,0 1-1 0 0,0 0 1 0 0,0 0 0 0 0,-1 1 0 0 0,0 0 0 0 0,0 0 0 0 0,0 0 0 0 0,-1 0 0 0 0,0 1-1 0 0,-1-1 1 0 0,0 1 0 0 0,1 2-3 0 0,-7-3-19 0 0,1 0-1 0 0,-1 1 1 0 0,-1-2-1 0 0,1 1 0 0 0,-1 0 1 0 0,0-1-1 0 0,-1 1 1 0 0,1-1-1 0 0,-1-1 1 0 0,-1 1-1 0 0,1-1 1 0 0,-1 1-1 0 0,0-2 0 0 0,0 1 1 0 0,0-1-1 0 0,-1 0 1 0 0,1 0-1 0 0,-1 0 1 0 0,0-1-1 0 0,0 0 1 0 0,-1-1-1 0 0,1 1 1 0 0,0-1-1 0 0,-1-1 0 0 0,-2 1 20 0 0,-173 25-1156 0 0,177-27 934 0 0,1 0-1 0 0,-1-1 1 0 0,0 1 0 0 0,1-1-1 0 0,-1-1 1 0 0,1 1-1 0 0,0-1 1 0 0,-1 1-1 0 0,1-1 1 0 0,0-1-1 0 0,0 1 1 0 0,0-1 0 0 0,0 0-1 0 0,1 0 1 0 0,-1 0-1 0 0,1-1 1 0 0,0 0-1 0 0,0 0 1 0 0,0 0 222 0 0,-7-15-1197 0 0</inkml:trace>
  <inkml:trace contextRef="#ctx0" brushRef="#br0" timeOffset="300638.921">24280 10694 888 0 0,'7'-9'4992'0'0,"53"-8"-4303"0"0,38 7-347 0 0,-96 11-338 0 0,1 0 1 0 0,0 0-1 0 0,-1 1 1 0 0,1-1-1 0 0,-1 1 0 0 0,0 0 1 0 0,1 0-1 0 0,-1 0 1 0 0,0 0-1 0 0,0 0 1 0 0,0 0-1 0 0,0 1 1 0 0,-1-1-1 0 0,1 1 1 0 0,-1-1-1 0 0,1 1 1 0 0,-1 0-1 0 0,0-1 1 0 0,0 1-1 0 0,0 0 1 0 0,0 0-1 0 0,-1 0 0 0 0,1 0 1 0 0,-1-1-1 0 0,1 1 1 0 0,-1 0-1 0 0,0 0 1 0 0,0 0-1 0 0,-1 0 1 0 0,1 0-1 0 0,-1 0 1 0 0,1 0-1 0 0,-1 0 1 0 0,0 0-5 0 0,-95 126 339 0 0,96-129-329 0 0,0 0 21 0 0,76 15 57 0 0,-59-12-123 0 0,-10-4 42 0 0,1 1 0 0 0,-1 0 0 0 0,0 0 0 0 0,1 1 0 0 0,-1 0 0 0 0,0 0 0 0 0,0 1 0 0 0,0-1 0 0 0,0 2 0 0 0,0-1 0 0 0,0 1 0 0 0,0 0 0 0 0,-1 1 0 0 0,0-1 0 0 0,1 1-1 0 0,-1 0 1 0 0,-1 1 0 0 0,1 0 0 0 0,-1 0 0 0 0,1 0 0 0 0,-1 0 0 0 0,-1 1 0 0 0,4 5-7 0 0,-9-6 6 0 0,-2 0 0 0 0,1 0 0 0 0,-1 0 0 0 0,0-1 0 0 0,0 1 0 0 0,0-1-1 0 0,0 0 1 0 0,-1 0 0 0 0,1 0 0 0 0,-1 0 0 0 0,0 0 0 0 0,-1-1 0 0 0,1 0 0 0 0,-1 0 0 0 0,1 0 0 0 0,-1 0 0 0 0,0-1 0 0 0,0 0 0 0 0,0 0-1 0 0,0 0 1 0 0,0-1 0 0 0,0 1 0 0 0,-1-1 0 0 0,-3 0-6 0 0,8-1 1 0 0,-113 22-721 0 0,107-22 468 0 0,1 1 1 0 0,-1-1-1 0 0,0 0 0 0 0,1-1 1 0 0,-1 0-1 0 0,1 0 1 0 0,-1 0-1 0 0,1-1 0 0 0,-1 0 1 0 0,1 0-1 0 0,0 0 0 0 0,0-1 1 0 0,0 0-1 0 0,0 0 1 0 0,1-1-1 0 0,-1 0 252 0 0,-6-9-1257 0 0</inkml:trace>
  <inkml:trace contextRef="#ctx0" brushRef="#br0" timeOffset="301355.331">25799 10359 848 0 0,'0'-1'92'0'0,"0"1"-1"0"0,-1-1 1 0 0,1 0 0 0 0,0 0-1 0 0,0 0 1 0 0,0 1 0 0 0,1-1-1 0 0,-1 0 1 0 0,0 0 0 0 0,0 1-1 0 0,0-1 1 0 0,0 0 0 0 0,1 0-1 0 0,-1 1 1 0 0,0-1 0 0 0,1 0-1 0 0,-1 1 1 0 0,1-1 0 0 0,-1 0-1 0 0,0 1 1 0 0,1-1 0 0 0,0 1-1 0 0,-1-1 1 0 0,1 1-1 0 0,-1-1 1 0 0,1 1 0 0 0,0-1-1 0 0,-1 1 1 0 0,1-1 0 0 0,0 1-1 0 0,-1 0 1 0 0,1-1 0 0 0,0 1-1 0 0,0 0 1 0 0,-1 0 0 0 0,1 0-1 0 0,0-1 1 0 0,0 1 0 0 0,-1 0-1 0 0,1 0 1 0 0,0 0 0 0 0,0 0-1 0 0,-1 0 1 0 0,1 0 0 0 0,0 1-1 0 0,0-1 1 0 0,0 0 0 0 0,-1 0-1 0 0,1 1 1 0 0,0-1 0 0 0,-1 0-1 0 0,1 1 1 0 0,0-1-1 0 0,-1 0 1 0 0,1 1 0 0 0,0-1-1 0 0,-1 1 1 0 0,1-1 0 0 0,-1 1-1 0 0,1 0 1 0 0,-1-1 0 0 0,1 1-1 0 0,-1-1 1 0 0,1 1 0 0 0,-1 0-1 0 0,0-1 1 0 0,1 1 0 0 0,-1 0-1 0 0,0 0 1 0 0,1-1-92 0 0,18 223 1219 0 0,19-38-1798 0 0,-37-183-330 0 0,-1-2-447 0 0,-12 8-1059 0 0,6-7 1287 0 0</inkml:trace>
  <inkml:trace contextRef="#ctx0" brushRef="#br0" timeOffset="302209.257">25741 10365 1212 0 0,'-17'0'4056'0'0,"41"-21"-3154"0"0,-15 14-866 0 0,1 0 1 0 0,0 1-1 0 0,0 0 0 0 0,0 0 1 0 0,1 1-1 0 0,0 1 0 0 0,0 0 1 0 0,0 0-1 0 0,0 1 0 0 0,1 0 1 0 0,0 1-1 0 0,-1 1 0 0 0,1 0 1 0 0,0 0-37 0 0,-11 1 40 0 0,10 3-51 0 0,-9 0 22 0 0,-1 1 0 0 0,0 0 0 0 0,0-1-1 0 0,0 1 1 0 0,0 0 0 0 0,-1-1 0 0 0,1 1 0 0 0,-1 0 0 0 0,0 0 0 0 0,0 0-1 0 0,0-1 1 0 0,-1 1 0 0 0,1 0 0 0 0,-1 0 0 0 0,0-1 0 0 0,0 1 0 0 0,0 0-1 0 0,-1-1 1 0 0,1 1 0 0 0,-1-1 0 0 0,0 0 0 0 0,0 1 0 0 0,0-1 0 0 0,0 0-1 0 0,-1 0 1 0 0,1 0 0 0 0,-1 0 0 0 0,0-1 0 0 0,1 1 0 0 0,-4 1-11 0 0,-23 41 355 0 0,64-21-116 0 0,-26-22-241 0 0,0 1-1 0 0,0 0 1 0 0,0 1-1 0 0,-1-1 1 0 0,1 2-1 0 0,-1-1 1 0 0,-1 1-1 0 0,1 1 1 0 0,0-1-1 0 0,-1 1 1 0 0,0 1-1 0 0,-1-1 1 0 0,1 1-1 0 0,-1 0 1 0 0,-1 1-1 0 0,1-1 1 0 0,-1 1-1 0 0,-1 0 1 0 0,1 0-1 0 0,-1 1 1 0 0,-1-1-1 0 0,0 1 1 0 0,0 0 0 0 0,0 0-1 0 0,0 9 3 0 0,-6-10 20 0 0,-1 0 1 0 0,0 0-1 0 0,0 0 0 0 0,-1-1 0 0 0,0 0 1 0 0,0 0-1 0 0,0 0 0 0 0,-1 0 0 0 0,-1-1 1 0 0,1 0-1 0 0,-1 0 0 0 0,0-1 1 0 0,0 1-1 0 0,0-2 0 0 0,-1 1 0 0 0,0-1 1 0 0,0 0-1 0 0,0-1 0 0 0,0 0 0 0 0,-1 0-20 0 0,-6 4-35 0 0,-1-1-1 0 0,1-1 0 0 0,-1-1 1 0 0,-1 0-1 0 0,1-1 1 0 0,0 0-1 0 0,-1-2 0 0 0,1 0 1 0 0,-12-1 35 0 0,27 0-94 0 0,-1 0 1 0 0,0 0-1 0 0,0 0 1 0 0,0 0-1 0 0,0-1 1 0 0,1 1 0 0 0,-1-1-1 0 0,0 1 1 0 0,1-1-1 0 0,-1 0 1 0 0,0 1-1 0 0,1-1 1 0 0,-1 0-1 0 0,1 0 1 0 0,-1 0 0 0 0,1 0-1 0 0,-1 0 1 0 0,1-1-1 0 0,0 1 1 0 0,-1 0-1 0 0,1-1 1 0 0,0 1 0 0 0,0-1-1 0 0,0 1 1 0 0,0-1-1 0 0,1 1 1 0 0,-1-1-1 0 0,0 0 1 0 0,1 0-1 0 0,-1 1 1 0 0,1-1 0 0 0,-1 0-1 0 0,1 0 1 0 0,0 1-1 0 0,0-1 1 0 0,0 0-1 0 0,0 0 1 0 0,0 0-1 0 0,0 1 1 0 0,0-1 0 0 0,0 0-1 0 0,1 0 1 0 0,-1 0-1 0 0,1 1 1 0 0,0-1-1 0 0,0 0 94 0 0,21-21-1180 0 0</inkml:trace>
  <inkml:trace contextRef="#ctx0" brushRef="#br0" timeOffset="302658.181">26351 10499 1856 0 0,'23'-5'4485'0'0,"-19"34"-2668"0"0,-5-7-1622 0 0,1 182 952 0 0,0-116-3276 0 0,-29-66-1553 0 0,22-19 2517 0 0</inkml:trace>
  <inkml:trace contextRef="#ctx0" brushRef="#br0" timeOffset="302984.741">26345 10403 2036 0 0,'-92'107'4245'0'0,"84"-96"-3954"0"0,-2 1 8 0 0,0 1 0 0 0,1 0 1 0 0,1 0-1 0 0,0 1 0 0 0,0 0 0 0 0,2 0 0 0 0,0 1 0 0 0,0 0 0 0 0,1 0 0 0 0,1 0 0 0 0,-1 8-299 0 0,7-21 38 0 0,0 1 1 0 0,0-1-1 0 0,0 1 0 0 0,0-1 1 0 0,0 0-1 0 0,1 0 0 0 0,-1 0 0 0 0,1 0 1 0 0,-1-1-1 0 0,1 1 0 0 0,0-1 0 0 0,-1 1 1 0 0,1-1-1 0 0,0 0 0 0 0,0 0 0 0 0,0 0 1 0 0,0-1-1 0 0,0 1 0 0 0,0-1 1 0 0,0 1-1 0 0,0-1 0 0 0,0 0 0 0 0,1 0-38 0 0,240-22-1245 0 0,-186 11 9 0 0,107-34-4245 0 0,-132 31 4181 0 0</inkml:trace>
  <inkml:trace contextRef="#ctx0" brushRef="#br0" timeOffset="305659.966">20413 11879 840 0 0,'0'0'375'0'0,"0"0"-72"0"0,0 0 18 0 0,0 0-58 0 0,0 0-53 0 0,0 0-95 0 0,0 0-9 0 0,0 0 25 0 0,0 0 16 0 0,0 0-6 0 0,0 0 47 0 0,0 0 20 0 0,0 0-7 0 0,0 0 26 0 0,0 0-17 0 0,0 0-32 0 0,0 0-11 0 0,0 0 62 0 0,0 0 60 0 0,-21-6 1367 0 0,18 3-1654 0 0,1 1 43 0 0,0 1-1 0 0,0-1 0 0 0,1 0 1 0 0,-1 0-1 0 0,0 0 1 0 0,1-1-1 0 0,0 1 1 0 0,-1 0-1 0 0,1 0 1 0 0,0-1-1 0 0,0 1 1 0 0,0 0-1 0 0,1-1 1 0 0,-1 1-1 0 0,1-1 0 0 0,-1 0 1 0 0,1 1-1 0 0,0-1 1 0 0,0 1-1 0 0,0-1 1 0 0,0 1-1 0 0,0-1 1 0 0,1 0-1 0 0,-1 1 1 0 0,1-2-45 0 0,-1-1 28 0 0,1-1-1 0 0,-1 1 1 0 0,1 0 0 0 0,0 1 0 0 0,1-1 0 0 0,-1 0 0 0 0,1 0 0 0 0,0 0-1 0 0,0 1 1 0 0,0-1 0 0 0,1 1 0 0 0,0 0 0 0 0,0 0 0 0 0,0-1 0 0 0,0 2-1 0 0,0-1 1 0 0,1 0 0 0 0,0 1 0 0 0,0 0 0 0 0,0 0 0 0 0,0 0 0 0 0,0 0-1 0 0,0 0 1 0 0,1 1 0 0 0,-1 0 0 0 0,1 0 0 0 0,0 0 0 0 0,0 1 0 0 0,0-1-1 0 0,0 1 1 0 0,0 0 0 0 0,0 1 0 0 0,0-1 0 0 0,0 1 0 0 0,0 0 0 0 0,0 0-1 0 0,0 1 1 0 0,0-1 0 0 0,0 1 0 0 0,0 0 0 0 0,0 1 0 0 0,3 1-28 0 0,-3 1 12 0 0,0 0 1 0 0,0 0-1 0 0,0 1 1 0 0,-1 0 0 0 0,0 0-1 0 0,0 1 1 0 0,0-1-1 0 0,-1 1 1 0 0,1-1-1 0 0,-1 1 1 0 0,-1 0-1 0 0,1 0 1 0 0,-1 1-1 0 0,0-1 1 0 0,-1 0 0 0 0,1 1-1 0 0,-1-1 1 0 0,0 1-1 0 0,-1-1 1 0 0,0 1-1 0 0,0 0 1 0 0,0-1-1 0 0,-1 1 1 0 0,0 3-13 0 0,-39 154-12 0 0,32-143 28 0 0,-1 0 0 0 0,-2 0 0 0 0,0-1 0 0 0,-1-1 1 0 0,0 0-1 0 0,-2 0 0 0 0,0-2 0 0 0,-1 1 1 0 0,-1-2-1 0 0,-1 0 0 0 0,-10 7-16 0 0,26-22 10 0 0,-1 0-1 0 0,1-1 0 0 0,0 1 1 0 0,0 0-1 0 0,-1-1 1 0 0,1 1-1 0 0,-1-1 0 0 0,1 0 1 0 0,-1 1-1 0 0,1-1 1 0 0,0 0-1 0 0,-1 0 0 0 0,1 0 1 0 0,-1 0-1 0 0,1 0 1 0 0,-1 0-1 0 0,1-1 0 0 0,-1 1 1 0 0,1 0-1 0 0,0-1 1 0 0,-1 1-1 0 0,1-1 0 0 0,0 1 1 0 0,-1-1-1 0 0,1 0 1 0 0,0 0-1 0 0,-1 1 0 0 0,1-1 1 0 0,0 0-1 0 0,0 0 1 0 0,0 0-1 0 0,0 0 0 0 0,0 0 1 0 0,0 0-1 0 0,0-1 1 0 0,1 1-1 0 0,-1 0 0 0 0,0 0 1 0 0,0-1-1 0 0,1 1 1 0 0,-1 0-1 0 0,1-1 0 0 0,0 1 1 0 0,-1-1-1 0 0,1 1 1 0 0,0-1-1 0 0,0 1 0 0 0,0-1 1 0 0,0 1-1 0 0,0 0 1 0 0,0-1-1 0 0,0 1 0 0 0,0-1 1 0 0,0 1-1 0 0,1-1 1 0 0,-1 1-1 0 0,1 0 1 0 0,-1-1-1 0 0,1 1 0 0 0,-1 0 1 0 0,1-1-1 0 0,0 1 1 0 0,0 0-1 0 0,0 0 0 0 0,0 0 1 0 0,0-1-1 0 0,0 1 1 0 0,0 0-1 0 0,0 0-9 0 0,2-4-3 0 0,-1 0 1 0 0,1 0-1 0 0,0 0 1 0 0,0 1-1 0 0,0-1 1 0 0,1 1-1 0 0,-1 0 1 0 0,1 0-1 0 0,0 0 1 0 0,0 0-1 0 0,1 1 1 0 0,-1-1-1 0 0,1 1 1 0 0,0 0-1 0 0,0 1 1 0 0,0-1-1 0 0,0 1 1 0 0,0 0 0 0 0,0 0-1 0 0,1 1 1 0 0,-1-1-1 0 0,1 1 1 0 0,-1 1-1 0 0,1-1 1 0 0,-1 1-1 0 0,1 0 1 0 0,0 0-1 0 0,-1 0 1 0 0,1 1-1 0 0,-1 0 1 0 0,1 0-1 0 0,-1 0 1 0 0,0 1-1 0 0,1 0 1 0 0,2 1 2 0 0,8 6-320 0 0,0 1 1 0 0,-1 1 0 0 0,0 0 0 0 0,-1 1 0 0 0,-1 0-1 0 0,1 1 1 0 0,-2 1 0 0 0,0 0 0 0 0,-1 1 0 0 0,0 0 0 0 0,7 15 319 0 0,-13-16-3112 0 0,-5-12 1997 0 0</inkml:trace>
  <inkml:trace contextRef="#ctx0" brushRef="#br0" timeOffset="306124.679">20789 11975 1060 0 0,'-9'24'4513'0'0,"-1"70"-3696"0"0,11-90-759 0 0,1-1 1 0 0,0 1-1 0 0,0 0 0 0 0,0-1 0 0 0,0 0 1 0 0,1 0-1 0 0,0 0 0 0 0,-1 0 1 0 0,1 0-1 0 0,0 0 0 0 0,0 0 1 0 0,1-1-1 0 0,-1 0 0 0 0,0 0 1 0 0,1 0-1 0 0,-1 0 0 0 0,1 0 0 0 0,0 0 1 0 0,0-1-1 0 0,-1 0 0 0 0,1 0 1 0 0,0 0-1 0 0,0 0 0 0 0,0-1 1 0 0,0 0-1 0 0,0 1 0 0 0,0-1 0 0 0,0-1 1 0 0,0 1-1 0 0,0-1 0 0 0,4 0-58 0 0,-6 0-4 0 0,0 0 0 0 0,0 1 0 0 0,0-1 0 0 0,0 0 0 0 0,0 0 0 0 0,0 0 0 0 0,-1-1 0 0 0,1 1 0 0 0,0 0 0 0 0,-1-1 0 0 0,1 1 0 0 0,-1-1 0 0 0,0 0 0 0 0,1 1 0 0 0,-1-1 0 0 0,0 0 0 0 0,0 0 0 0 0,0 1 0 0 0,0-1 0 0 0,0 0 0 0 0,-1 0 0 0 0,1 0 0 0 0,0 0 0 0 0,-1-1 0 0 0,0 1-1 0 0,1 0 1 0 0,-1 0 0 0 0,0 0 0 0 0,0 0 0 0 0,0 0 0 0 0,0 0 0 0 0,-1 0 0 0 0,1 0 0 0 0,0-1 0 0 0,-1 1 0 0 0,0 0 0 0 0,1 0 0 0 0,-1 0 0 0 0,0 1 0 0 0,0-1 0 0 0,0 0 0 0 0,0 0 0 0 0,-1 0 0 0 0,1 1 0 0 0,0-1 0 0 0,-1 0 0 0 0,1 1 0 0 0,-1 0 0 0 0,1-1 0 0 0,-1 1 0 0 0,0 0 0 0 0,0 0-1 0 0,1 0 1 0 0,-1 0 0 0 0,-1-1 4 0 0,-83-55-392 0 0,43 42-3953 0 0,38 14 3171 0 0</inkml:trace>
  <inkml:trace contextRef="#ctx0" brushRef="#br0" timeOffset="306576.443">20979 12015 1576 0 0,'2'90'2189'0'0,"-2"-88"-2128"0"0,0 0-1 0 0,0 0 1 0 0,1 0-1 0 0,-1 0 1 0 0,1 0-1 0 0,-1 0 1 0 0,1 0-1 0 0,0 0 1 0 0,0 0 0 0 0,0 0-1 0 0,0 0 1 0 0,0 0-1 0 0,0-1 1 0 0,0 1-1 0 0,1 0 1 0 0,-1-1-1 0 0,1 1 1 0 0,-1-1 0 0 0,1 0-1 0 0,-1 1 1 0 0,1-1-1 0 0,0 0 1 0 0,0 0-1 0 0,0 0 1 0 0,0 0-1 0 0,-1 0 1 0 0,1-1 0 0 0,0 1-1 0 0,0 0 1 0 0,0-1-1 0 0,1 0 1 0 0,-1 1-1 0 0,0-1 1 0 0,0 0-1 0 0,0 0 1 0 0,0 0 0 0 0,0 0-1 0 0,0-1 1 0 0,0 1-1 0 0,1-1-60 0 0,84-20 1015 0 0,-84 20-1019 0 0,0 0 0 0 0,0-1 0 0 0,0 1 1 0 0,0-1-1 0 0,-1 0 0 0 0,1 0 0 0 0,0 0 0 0 0,-1-1 0 0 0,1 1 0 0 0,-1 0 1 0 0,0-1-1 0 0,0 0 0 0 0,0 1 0 0 0,0-1 0 0 0,0 0 0 0 0,0 0 0 0 0,-1 0 1 0 0,0 0-1 0 0,1 0 0 0 0,-1-1 0 0 0,0 1 0 0 0,-1 0 0 0 0,1 0 0 0 0,0-1 1 0 0,-1 1-1 0 0,0-1 0 0 0,0 1 0 0 0,0 0 0 0 0,0-1 0 0 0,-1 1 0 0 0,1 0 1 0 0,-1-1-1 0 0,0 1 0 0 0,0 0 0 0 0,0 0 0 0 0,0-1 0 0 0,0 1 0 0 0,-1 0 1 0 0,0 0-1 0 0,1 0 0 0 0,-1 1 0 0 0,0-1 0 0 0,0 0 0 0 0,-1 1 0 0 0,1-1 1 0 0,0 1-1 0 0,-1 0 0 0 0,0 0 0 0 0,1 0 0 0 0,-1 0 0 0 0,0 0 0 0 0,0 1 1 0 0,0-1-1 0 0,0 1 0 0 0,0-1 0 0 0,-1 1 0 0 0,1 0 0 0 0,0 1 0 0 0,-1-1 0 0 0,1 1 1 0 0,-3-1 3 0 0,-30-9-3710 0 0,30 8 2517 0 0</inkml:trace>
  <inkml:trace contextRef="#ctx0" brushRef="#br0" timeOffset="306950.064">21214 12018 896 0 0,'-19'144'5439'0'0,"19"-141"-5393"0"0,1 0 0 0 0,-1 0 1 0 0,1 0-1 0 0,-1-1 0 0 0,1 1 0 0 0,0 0 1 0 0,0-1-1 0 0,0 1 0 0 0,0 0 1 0 0,0-1-1 0 0,1 0 0 0 0,-1 1 1 0 0,1-1-1 0 0,-1 0 0 0 0,1 1 1 0 0,0-1-1 0 0,0 0 0 0 0,0 0 1 0 0,0-1-1 0 0,1 1 0 0 0,-1 0 0 0 0,0-1 1 0 0,1 1-1 0 0,-1-1 0 0 0,1 0 1 0 0,-1 0-1 0 0,1 0 0 0 0,0 0 1 0 0,-1 0-1 0 0,1-1 0 0 0,0 1 1 0 0,0-1-1 0 0,0 1 0 0 0,-1-1 1 0 0,1 0-1 0 0,0 0 0 0 0,0-1 1 0 0,0 1-1 0 0,-1-1 0 0 0,3 0-46 0 0,111-26 882 0 0,-112 27-871 0 0,0-1 0 0 0,0 0 0 0 0,0 0 0 0 0,0-1 0 0 0,0 1 0 0 0,0-1 0 0 0,0 0 0 0 0,-1 1 0 0 0,1-2 0 0 0,0 1 0 0 0,-1 0 0 0 0,0-1 0 0 0,0 0 0 0 0,0 1 0 0 0,0-1 0 0 0,0-1 0 0 0,0 1 0 0 0,-1 0 0 0 0,1 0 0 0 0,-1-1 0 0 0,0 0 0 0 0,0 1 0 0 0,-1-1 0 0 0,1 0 0 0 0,-1 0 0 0 0,0 0 0 0 0,0 0 0 0 0,0 0 0 0 0,0 0 0 0 0,-1 0 0 0 0,1 0 0 0 0,-1-1 0 0 0,0 1 0 0 0,0 0 0 0 0,-1 0 0 0 0,1 0 0 0 0,-1 0 0 0 0,0 0 0 0 0,0 0 0 0 0,0 0 0 0 0,-1 0 0 0 0,0 0 0 0 0,1 0 0 0 0,-1 1 0 0 0,0-1 0 0 0,-1 1 0 0 0,1-1 0 0 0,-1 1 0 0 0,1 0 0 0 0,-1 0 0 0 0,0 0 0 0 0,0 0 0 0 0,-1 0-11 0 0,-76-27-1821 0 0,23 25-3451 0 0,45 5 4125 0 0</inkml:trace>
  <inkml:trace contextRef="#ctx0" brushRef="#br0" timeOffset="309013.904">22226 11841 948 0 0,'-2'-34'3294'0'0,"-2"18"-2800"0"0,4 16-416 0 0,0 0 0 0 0,-1 1-1 0 0,1-1 1 0 0,0 0-1 0 0,-1 1 1 0 0,1-1 0 0 0,0 0-1 0 0,-1 0 1 0 0,1 1 0 0 0,-1-1-1 0 0,1 0 1 0 0,0 0-1 0 0,-1 0 1 0 0,1 0 0 0 0,-1 1-1 0 0,1-1 1 0 0,-1 0 0 0 0,1 0-1 0 0,0 0 1 0 0,-1 0-1 0 0,1 0 1 0 0,-1 0 0 0 0,1 0-1 0 0,-1 0 1 0 0,1 0-1 0 0,-1-1 1 0 0,1 1 0 0 0,-1 0-1 0 0,1 0 1 0 0,0 0 0 0 0,-1 0-1 0 0,1-1 1 0 0,-1 1-1 0 0,1 0 1 0 0,0 0 0 0 0,-1-1-1 0 0,1 1 1 0 0,0 0-1 0 0,-1-1 1 0 0,1 1 0 0 0,0 0-78 0 0,-58 126 616 0 0,58-125-428 0 0,0-1 12 0 0,0 0-38 0 0,29 18 297 0 0,3-14-232 0 0,-21-5-192 0 0,0 1 0 0 0,0 0-1 0 0,0 1 1 0 0,0 0 0 0 0,0 1 0 0 0,0 0 0 0 0,0 1 0 0 0,0 0 0 0 0,0 0 0 0 0,-1 1 0 0 0,0 1 0 0 0,0 0 0 0 0,0 0 0 0 0,0 1 0 0 0,-1 0-1 0 0,0 1 1 0 0,0 0 0 0 0,-1 0 0 0 0,0 1 0 0 0,0 0 0 0 0,-1 0 0 0 0,1 2-35 0 0,-8-6 0 0 0,1-1 1 0 0,-1 1-1 0 0,0-1 0 0 0,-1 1 1 0 0,1 0-1 0 0,-1-1 0 0 0,1 1 1 0 0,-1-1-1 0 0,0 1 0 0 0,-1-1 1 0 0,1 0-1 0 0,0 1 0 0 0,-1-1 1 0 0,0 0-1 0 0,0 0 1 0 0,0 0-1 0 0,0 0 0 0 0,0 0 1 0 0,0-1-1 0 0,-1 1 0 0 0,0-1 1 0 0,1 1-1 0 0,-1-1 0 0 0,0 0 1 0 0,0 0-1 0 0,0 0 0 0 0,0 0 1 0 0,0-1-1 0 0,-1 1 0 0 0,-2 0 0 0 0,-70 8-2842 0 0,23-57-1234 0 0,43 26 2789 0 0</inkml:trace>
  <inkml:trace contextRef="#ctx0" brushRef="#br0" timeOffset="309278.866">22283 11793 2660 0 0,'-1'-1'840'0'0,"2"-1"-64"0"0,1-1-108 0 0,3 2-87 0 0,3-4-89 0 0,11-2-24 0 0,2-2-96 0 0,4 0-176 0 0,11 0-20 0 0,-6 1-308 0 0,4 1 8 0 0,-1 4-400 0 0,-1-2-300 0 0,-3 2 71 0 0,0 3 65 0 0,-7-1 44 0 0,-12 1-788 0 0</inkml:trace>
  <inkml:trace contextRef="#ctx0" brushRef="#br0" timeOffset="309636.05">22775 11825 880 0 0,'-39'115'4639'0'0,"14"-12"-1996"0"0,27-100-2583 0 0,1 0 0 0 0,1 1-1 0 0,-1-1 1 0 0,0 0 0 0 0,1 0 0 0 0,-1-1-1 0 0,1 1 1 0 0,0-1 0 0 0,0 0 0 0 0,0 0 0 0 0,0 0-1 0 0,0-1 1 0 0,0 1 0 0 0,1-1 0 0 0,-1 0-1 0 0,1 0 1 0 0,-1 0 0 0 0,0-1 0 0 0,1 0-1 0 0,-1 0 1 0 0,1 0 0 0 0,-1 0 0 0 0,1 0 0 0 0,-1-1-1 0 0,1 0 1 0 0,-1 0 0 0 0,0 0 0 0 0,1-1-60 0 0,-1 1-5 0 0,0 1 1 0 0,0-1-1 0 0,0 0 1 0 0,0-1-1 0 0,0 1 1 0 0,0-1-1 0 0,0 0 1 0 0,-1 0 0 0 0,1 0-1 0 0,-1 0 1 0 0,1-1-1 0 0,-1 1 1 0 0,0-1-1 0 0,0 0 1 0 0,0 0-1 0 0,0 0 1 0 0,0 0 0 0 0,-1 0-1 0 0,1-1 1 0 0,-1 0-1 0 0,0 1 1 0 0,0-1-1 0 0,-1 0 1 0 0,1 0-1 0 0,-1 0 1 0 0,1 0 0 0 0,-1 0-1 0 0,-1 0 1 0 0,1 0-1 0 0,0 0 1 0 0,-1 0-1 0 0,0 0 1 0 0,0-1 4 0 0,-6-4-60 0 0,0 1 0 0 0,-1 0 0 0 0,0 0-1 0 0,-1 1 1 0 0,1 0 0 0 0,-1 0 0 0 0,-1 1 0 0 0,1 0 0 0 0,-1 0 0 0 0,0 1 0 0 0,-1 0 0 0 0,1 0 0 0 0,-1 1-1 0 0,0 1 1 0 0,0 0 0 0 0,0 0 0 0 0,-9-1 60 0 0,-34-14-1625 0 0,43 7-1846 0 0,10 10 2256 0 0</inkml:trace>
  <inkml:trace contextRef="#ctx0" brushRef="#br0" timeOffset="309976.22">22989 11861 1808 0 0,'0'59'3880'0'0,"0"-58"-3725"0"0,3 32 845 0 0,2-29-924 0 0,1-1 0 0 0,0 1 0 0 0,-1-1 0 0 0,1 0 0 0 0,0 0 0 0 0,1-1 1 0 0,-1 0-1 0 0,0 0 0 0 0,1 0 0 0 0,-1-1 0 0 0,1 0 0 0 0,0 0 0 0 0,-1 0 0 0 0,1-1 1 0 0,0 0-1 0 0,-1-1 0 0 0,1 1 0 0 0,0-1 0 0 0,-1-1 0 0 0,1 1 0 0 0,-1-1 0 0 0,0 0 1 0 0,1 0-1 0 0,-1-1 0 0 0,0 0 0 0 0,0 0 0 0 0,-1-1 0 0 0,2 0-76 0 0,-4 3-8 0 0,0 0 0 0 0,-1 0 0 0 0,1 0-1 0 0,-1 0 1 0 0,1 0 0 0 0,-1-1 0 0 0,1 1 0 0 0,-1-1-1 0 0,0 0 1 0 0,0 0 0 0 0,0 0 0 0 0,0 0 0 0 0,0 0-1 0 0,0 0 1 0 0,0 0 0 0 0,-1-1 0 0 0,1 1 0 0 0,-1 0-1 0 0,0-1 1 0 0,0 0 0 0 0,0 1 0 0 0,0-1-1 0 0,0 0 1 0 0,0 1 0 0 0,-1-1 0 0 0,1 0 0 0 0,-1 0-1 0 0,0 1 1 0 0,0-1 0 0 0,0 0 0 0 0,0 0 0 0 0,0 0-1 0 0,-1-1 9 0 0,-5-1-299 0 0,-1 0 0 0 0,-1 0 0 0 0,1 0 0 0 0,-1 1-1 0 0,0 0 1 0 0,0 1 0 0 0,0 0 0 0 0,0 0 0 0 0,0 0-1 0 0,-1 1 1 0 0,1 1 0 0 0,-1-1 0 0 0,1 1 0 0 0,-1 1-1 0 0,0 0 1 0 0,0 0 0 0 0,-7 1 299 0 0,-5-1-1089 0 0</inkml:trace>
  <inkml:trace contextRef="#ctx0" brushRef="#br0" timeOffset="312126.628">24109 11735 1856 0 0,'-24'-50'1977'0'0,"22"1"1270"0"0,2 53-2694 0 0,-2 8-653 0 0,-21 308-544 0 0,23-319 6 0 0,5 6-2822 0 0,-2-11 2425 0 0</inkml:trace>
  <inkml:trace contextRef="#ctx0" brushRef="#br0" timeOffset="312532.112">24316 11810 1324 0 0,'-20'37'3561'0'0,"-18"54"-1997"0"0,38-90-1366 0 0,0-1 31 0 0,27 12 596 0 0,-19-10-803 0 0,0-1 0 0 0,1 0 0 0 0,0 0 0 0 0,-1-1 0 0 0,1 0 0 0 0,-1 0 0 0 0,1-1 0 0 0,-1 0 0 0 0,1-1 0 0 0,-1 0-1 0 0,0 0 1 0 0,0-1 0 0 0,0 0 0 0 0,0 0 0 0 0,0-1 0 0 0,-1 0 0 0 0,1-1 0 0 0,-1 1 0 0 0,0-1 0 0 0,0-1 0 0 0,-1 1-1 0 0,0-1 1 0 0,2-2-22 0 0,-7 2-100 0 0,-1 1 0 0 0,-1 0 0 0 0,1 0 0 0 0,-1-1 0 0 0,0 1 0 0 0,0 0 0 0 0,0 0 0 0 0,-1 0 1 0 0,0 0-1 0 0,0 0 0 0 0,0 1 0 0 0,0-1 0 0 0,-1 0 0 0 0,0 1 0 0 0,0 0 0 0 0,0 0 0 0 0,0 0 0 0 0,-1 0 0 0 0,0 0 0 0 0,0 0 0 0 0,0 1 0 0 0,0 0 0 0 0,0 0 0 0 0,-1 0 0 0 0,1 1 0 0 0,-1-1 0 0 0,0 1 0 0 0,1 0 0 0 0,-1 0 0 0 0,0 1 0 0 0,-6-2 100 0 0,-1-3-961 0 0,7 2 68 0 0</inkml:trace>
  <inkml:trace contextRef="#ctx0" brushRef="#br0" timeOffset="312997.154">24671 11798 1520 0 0,'2'11'3899'0'0,"-20"34"-2716"0"0,-2 3-903 0 0,22-43-237 0 0,-1-1-1 0 0,1 0 1 0 0,1 0 0 0 0,-1 0-1 0 0,0 0 1 0 0,1 0 0 0 0,0-1-1 0 0,0 1 1 0 0,0-1 0 0 0,0 0 0 0 0,1 0-1 0 0,-1 0 1 0 0,1 0 0 0 0,0 0-1 0 0,0-1 1 0 0,0 0 0 0 0,0 0-1 0 0,0 0 1 0 0,0 0 0 0 0,1-1-1 0 0,-1 1 1 0 0,0-1 0 0 0,1 0 0 0 0,-1 0-1 0 0,1-1 1 0 0,0 1 0 0 0,-1-1-1 0 0,1 0 1 0 0,-1-1 0 0 0,1 1-1 0 0,-1-1 1 0 0,1 1 0 0 0,2-2-43 0 0,-4 2-22 0 0,1 1-1 0 0,0-1 1 0 0,-1 0 0 0 0,1 0 0 0 0,0 0-1 0 0,-1-1 1 0 0,1 1 0 0 0,-1-1 0 0 0,1 0 0 0 0,-1 0-1 0 0,1 0 1 0 0,-1 0 0 0 0,0-1 0 0 0,1 1-1 0 0,-1-1 1 0 0,0 0 0 0 0,0 0 0 0 0,0 0-1 0 0,0 0 1 0 0,0-1 0 0 0,-1 1 0 0 0,1-1 0 0 0,-1 0-1 0 0,0 1 1 0 0,1-1 0 0 0,-1 0 0 0 0,-1-1-1 0 0,1 1 1 0 0,0 0 0 0 0,-1 0 0 0 0,1-1 0 0 0,-1 1-1 0 0,0-1 1 0 0,0 1 0 0 0,-1-1 0 0 0,1 0 22 0 0,-75-67-800 0 0,5 53-2937 0 0,60 17 2483 0 0</inkml:trace>
  <inkml:trace contextRef="#ctx0" brushRef="#br0" timeOffset="313372.23">25058 11801 1268 0 0,'-31'79'5092'0'0,"33"-76"-5006"0"0,0 1 1 0 0,1-1-1 0 0,-1 0 0 0 0,1-1 0 0 0,-1 1 1 0 0,1 0-1 0 0,0-1 0 0 0,0 1 1 0 0,0-1-1 0 0,0 0 0 0 0,1 0 1 0 0,-1 0-1 0 0,0 0 0 0 0,1-1 1 0 0,-1 1-1 0 0,1-1 0 0 0,0 0 1 0 0,0 0-1 0 0,-1-1 0 0 0,1 1 0 0 0,0-1 1 0 0,0 1-1 0 0,0-1 0 0 0,-1 0 1 0 0,1-1-1 0 0,0 1 0 0 0,0-1 1 0 0,0 0-1 0 0,-1 0 0 0 0,1 0 1 0 0,0 0-1 0 0,-1 0 0 0 0,1-1-86 0 0,1 1 34 0 0,0 0 1 0 0,0 0-1 0 0,0 0 0 0 0,0 0 0 0 0,-1-1 0 0 0,1 0 1 0 0,-1 0-1 0 0,1 0 0 0 0,-1-1 0 0 0,0 0 0 0 0,0 1 0 0 0,0-1 1 0 0,0-1-1 0 0,0 1 0 0 0,-1 0 0 0 0,1-1 0 0 0,-1 0 1 0 0,0 0-1 0 0,0 0 0 0 0,0 0 0 0 0,-1 0 0 0 0,0-1 1 0 0,0 1-1 0 0,0-1 0 0 0,0 0-34 0 0,-5 0-38 0 0,0 0-1 0 0,0 0 1 0 0,-1 0 0 0 0,1 0-1 0 0,-1 0 1 0 0,0 1 0 0 0,-1 0-1 0 0,1-1 1 0 0,-1 2 0 0 0,0-1-1 0 0,0 0 1 0 0,0 1 0 0 0,0 0-1 0 0,-1 0 1 0 0,1 1 0 0 0,-4-2 38 0 0,-43-15-1013 0 0,17 14-4000 0 0,34 5 3833 0 0</inkml:trace>
  <inkml:trace contextRef="#ctx0" brushRef="#br0" timeOffset="314011.278">25872 11649 2204 0 0,'6'-5'865'0'0,"-6"6"-761"0"0,0-1-1 0 0,0 1 1 0 0,1 0-1 0 0,-1-1 1 0 0,0 1-1 0 0,1-1 1 0 0,-1 1 0 0 0,1-1-1 0 0,-1 1 1 0 0,0-1-1 0 0,1 0 1 0 0,-1 1 0 0 0,1-1-1 0 0,-1 1 1 0 0,1-1-1 0 0,-1 0 1 0 0,1 1-1 0 0,0-1 1 0 0,-1 0 0 0 0,1 0-1 0 0,-1 0 1 0 0,1 1-1 0 0,0-1 1 0 0,-1 0 0 0 0,1 0-1 0 0,-1 0 1 0 0,1 0-1 0 0,0 0 1 0 0,-1 0 0 0 0,1 0-1 0 0,0 0 1 0 0,-1 0-1 0 0,1 0 1 0 0,-1-1-1 0 0,1 1 1 0 0,0 0 0 0 0,-1 0-1 0 0,1 0 1 0 0,-1-1-1 0 0,1 1 1 0 0,-1 0 0 0 0,1-1-1 0 0,-1 1 1 0 0,1-1-104 0 0,-59 276 982 0 0,31-161-2440 0 0,23-112-2005 0 0,4-2 2359 0 0</inkml:trace>
  <inkml:trace contextRef="#ctx0" brushRef="#br0" timeOffset="314430.024">26093 11810 1920 0 0,'-37'42'4079'0'0,"9"15"-2300"0"0,31-54-1727 0 0,0-1-1 0 0,0 1 1 0 0,1-1 0 0 0,-1 0-1 0 0,1 1 1 0 0,-1-2 0 0 0,1 1-1 0 0,0 0 1 0 0,0-1 0 0 0,0 1-1 0 0,0-1 1 0 0,0 0 0 0 0,0-1-1 0 0,0 1 1 0 0,0-1 0 0 0,0 0-1 0 0,0 0 1 0 0,0 0 0 0 0,0 0-1 0 0,1-1-51 0 0,0 2 25 0 0,0 0-1 0 0,1-1 1 0 0,-1 0-1 0 0,0 0 1 0 0,0 0-1 0 0,1-1 1 0 0,-1 1-1 0 0,0-1 1 0 0,0-1-1 0 0,0 1 1 0 0,0-1-1 0 0,0 1 1 0 0,0-2-1 0 0,0 1 0 0 0,-1 0 1 0 0,1-1-1 0 0,-1 0 1 0 0,0 0-1 0 0,0 0 1 0 0,0-1-1 0 0,0 1 1 0 0,0-1-1 0 0,1-1-24 0 0,-39-44-883 0 0,-14 10-4284 0 0,43 35 4195 0 0</inkml:trace>
  <inkml:trace contextRef="#ctx0" brushRef="#br0" timeOffset="314849.73">26381 11856 1676 0 0,'-1'15'3961'0'0,"-16"28"-3258"0"0,12-31-340 0 0,3-9-311 0 0,1-1 0 0 0,0 1 1 0 0,0 0-1 0 0,0 0 0 0 0,0-1 1 0 0,1 1-1 0 0,-1 0 0 0 0,1 0 1 0 0,0 0-1 0 0,0 0 0 0 0,0-1 1 0 0,0 1-1 0 0,0 0 0 0 0,0 0 1 0 0,1 0-1 0 0,0 0 0 0 0,-1-1 0 0 0,1 1 1 0 0,0 0-1 0 0,0-1 0 0 0,1 1 1 0 0,-1-1-1 0 0,0 1 0 0 0,1-1 1 0 0,0 1-1 0 0,-1-1 0 0 0,1 0 1 0 0,0 0-1 0 0,0 0 0 0 0,0 0 1 0 0,0 0-1 0 0,1 0 0 0 0,-1-1 1 0 0,1 1-1 0 0,-1-1 0 0 0,1 1 1 0 0,-1-1-1 0 0,1 0 0 0 0,0 0 1 0 0,-1 0-1 0 0,1-1 0 0 0,0 1 1 0 0,0-1-1 0 0,-1 1 0 0 0,1-1 1 0 0,0 0-1 0 0,0 0 0 0 0,0 0 1 0 0,0 0-1 0 0,0-1 0 0 0,-1 1 1 0 0,1-1-1 0 0,0 0 0 0 0,0 1 1 0 0,-1-1-1 0 0,2-1-52 0 0,-2 1-29 0 0,0 1 0 0 0,0-1 0 0 0,0 1 0 0 0,0-1 0 0 0,0 0 0 0 0,0 0 0 0 0,0 1 0 0 0,0-1 1 0 0,-1-1-1 0 0,1 1 0 0 0,0 0 0 0 0,-1 0 0 0 0,1-1 0 0 0,-1 1 0 0 0,1-1 0 0 0,-1 1 0 0 0,0-1 0 0 0,0 0 0 0 0,0 1 0 0 0,0-1 0 0 0,0 0 0 0 0,0 0 0 0 0,0 0 1 0 0,0 0-1 0 0,-1 0 0 0 0,1 0 0 0 0,-1 0 0 0 0,1 0 0 0 0,-1 0 0 0 0,0 0 0 0 0,0 0 0 0 0,0 0 0 0 0,0 0 0 0 0,0 0 0 0 0,0 0 0 0 0,-1 0 0 0 0,1 0 1 0 0,-1 0-1 0 0,1 0 0 0 0,-1 0 0 0 0,0 0 0 0 0,0 1 0 0 0,0-1 0 0 0,0 0 0 0 0,0 0 0 0 0,0 1 0 0 0,0-1 0 0 0,-1 0 0 0 0,1 1 0 0 0,0-1 0 0 0,-1 1 0 0 0,0 0 1 0 0,1-1-1 0 0,-1 1 0 0 0,0 0 0 0 0,-1-1 29 0 0,-75-44-4431 0 0,69 43 3257 0 0</inkml:trace>
  <inkml:trace contextRef="#ctx0" brushRef="#br0" timeOffset="315209.254">26650 11868 2312 0 0,'-56'101'4657'0'0,"56"-100"-4284"0"0,4 19 732 0 0,3-17-1033 0 0,1 1 0 0 0,-1-2 0 0 0,1 1 0 0 0,-1-1-1 0 0,1 0 1 0 0,0-1 0 0 0,0 1 0 0 0,0-2-1 0 0,0 1 1 0 0,0-1 0 0 0,0 0 0 0 0,0-1 0 0 0,0 0-1 0 0,0 0 1 0 0,0-1 0 0 0,-1 1 0 0 0,1-2-1 0 0,0 1 1 0 0,-1-1 0 0 0,0-1 0 0 0,1 1 0 0 0,-1-1-1 0 0,-1 0 1 0 0,1-1 0 0 0,-1 0 0 0 0,2 0-72 0 0,-7 4-9 0 0,1 0 1 0 0,0 0 0 0 0,-1 0 0 0 0,1 0-1 0 0,-1-1 1 0 0,0 1 0 0 0,1 0 0 0 0,-1-1-1 0 0,0 1 1 0 0,0-1 0 0 0,0 1 0 0 0,0-1-1 0 0,0 1 1 0 0,0-1 0 0 0,0 0 0 0 0,0 0-1 0 0,-1 1 1 0 0,1-1 0 0 0,0 0 0 0 0,-1 0-1 0 0,0 0 1 0 0,1 0 0 0 0,-1 1 0 0 0,0-1-1 0 0,0 0 1 0 0,0 0 0 0 0,0 0 0 0 0,-1 0-1 0 0,1 0 1 0 0,0 0 0 0 0,-1 1 0 0 0,1-1-1 0 0,-1 0 1 0 0,0 0 0 0 0,0 1 0 0 0,0-1-1 0 0,1 0 1 0 0,-1 1 0 0 0,-1-1 0 0 0,1 1-1 0 0,0-1 1 0 0,0 1 0 0 0,-1-1 0 0 0,1 1-1 0 0,0 0 1 0 0,-1 0 0 0 0,1 0 0 0 0,-1 0-1 0 0,0 0 1 0 0,1 0 0 0 0,-2 0 8 0 0,-93-32-4701 0 0,55 31 2195 0 0,29 2 1208 0 0</inkml:trace>
  <inkml:trace contextRef="#ctx0" brushRef="#br0" timeOffset="319748.688">20205 14941 988 0 0,'0'0'256'0'0,"0"0"23"0"0,0 0 24 0 0,0 0-35 0 0,0 0-21 0 0,0 0-28 0 0,0 0-43 0 0,0 0 38 0 0,0 0 34 0 0,0 0-3 0 0,0 0-12 0 0,0 0-25 0 0,0 0-26 0 0,0 0-31 0 0,0 0-8 0 0,0 0 48 0 0,0 0 12 0 0,0 0-39 0 0,0 0-41 0 0,0 0-80 0 0,0 0-11 0 0,0 0 46 0 0,0 0 4 0 0,0 0 4 0 0,0 0 46 0 0,0 0 8 0 0,0 0-63 0 0,0 0 65 0 0,0 0 16 0 0,0 0-41 0 0,0 0-14 0 0,0 0 48 0 0,0 0-19 0 0,0 0-40 0 0,0 0-25 0 0,0 0 27 0 0,0 0 16 0 0,0 0-8 0 0,0 0 26 0 0,0 0 6 0 0,0 0-20 0 0,0 0 4 0 0,0 0-52 0 0,0 0 9 0 0,0 0 4 0 0,0 0-21 0 0,0 0 43 0 0,0 0 32 0 0,0 0-37 0 0,0 0-47 0 0,0 0 15 0 0,0 0 30 0 0,0 0 19 0 0,0 0 3 0 0,0 0-12 0 0,6 3 42 0 0,156-26 203 0 0,698-70 979 0 0,-656 71-1130 0 0,20 19-148 0 0,-106-5 405 0 0,-92 1-2800 0 0,-44 2-3937 0 0,9 7 5042 0 0</inkml:trace>
  <inkml:trace contextRef="#ctx0" brushRef="#br0" timeOffset="320746.298">20510 15136 1180 0 0,'0'0'395'0'0,"0"0"-158"0"0,0 0-79 0 0,0 0 12 0 0,0 0 12 0 0,0 0-12 0 0,0 0 39 0 0,0 0 0 0 0,0 0 2 0 0,0 0-10 0 0,3-15 400 0 0,-8 41 884 0 0,-41 51-1216 0 0,36-60 49 0 0,9-15-255 0 0,1 0 0 0 0,0 1 1 0 0,-1-1-1 0 0,1 1 1 0 0,0-1-1 0 0,0 1 1 0 0,1-1-1 0 0,-1 1 1 0 0,0-1-1 0 0,1 1 1 0 0,0-1-1 0 0,-1 1 1 0 0,1-1-1 0 0,0 0 1 0 0,0 1-1 0 0,1-1 1 0 0,-1 0-1 0 0,0 0 1 0 0,1 0-1 0 0,-1 0 1 0 0,1 0-1 0 0,0 0 0 0 0,-1 0 1 0 0,1-1-1 0 0,0 1 1 0 0,0-1-1 0 0,0 1 1 0 0,0-1-1 0 0,1 0 1 0 0,-1 1-1 0 0,0-1 1 0 0,0 0-1 0 0,1-1 1 0 0,-1 1-1 0 0,1 0 1 0 0,-1-1-1 0 0,1 1 1 0 0,-1-1-1 0 0,1 0 1 0 0,-1 0-1 0 0,1 0 0 0 0,-1 0 1 0 0,1 0-1 0 0,0-1-63 0 0,28 12 332 0 0,-20-6-238 0 0,-5-3-63 0 0,1 0 0 0 0,-1 1 0 0 0,0-1 0 0 0,0 1 1 0 0,0 0-1 0 0,0 0 0 0 0,0 1 0 0 0,-1 0 1 0 0,1 0-1 0 0,-1 1 0 0 0,0-1 0 0 0,0 1 1 0 0,-1 0-1 0 0,0 0 0 0 0,1 0 0 0 0,-2 1 1 0 0,1 0-1 0 0,-1 0 0 0 0,1 0 0 0 0,-2 0 1 0 0,1 0-1 0 0,-1 0 0 0 0,0 1 0 0 0,1 2-31 0 0,-5-4-40 0 0,1 0 0 0 0,-1 0 0 0 0,1 0 0 0 0,-2 0 0 0 0,1 0 0 0 0,0 0 0 0 0,-1-1-1 0 0,0 1 1 0 0,0-1 0 0 0,0 0 0 0 0,-1 0 0 0 0,1 0 0 0 0,-1 0 0 0 0,0-1 0 0 0,0 0 0 0 0,0 1 0 0 0,-1-1 0 0 0,1-1-1 0 0,-1 1 1 0 0,1-1 0 0 0,-1 1 0 0 0,0-1 0 0 0,0-1 0 0 0,0 1 0 0 0,0-1 0 0 0,0 0 0 0 0,-1 0 0 0 0,1 0-1 0 0,-3-1 41 0 0,3-1-302 0 0,1-1 0 0 0,-1 0 0 0 0,1-1-1 0 0,-1 1 1 0 0,1-1 0 0 0,0 0 0 0 0,0 0-1 0 0,0 0 1 0 0,0 0 0 0 0,1-1-1 0 0,0 1 1 0 0,-1-1 0 0 0,1 0 0 0 0,0 0-1 0 0,1 0 1 0 0,-1-1 0 0 0,1 1-1 0 0,0-1 1 0 0,0 1 0 0 0,0-1 0 0 0,0 0 302 0 0,-6-16-1204 0 0</inkml:trace>
  <inkml:trace contextRef="#ctx0" brushRef="#br0" timeOffset="321058.999">20480 15140 948 0 0,'0'0'185'0'0,"0"-1"1"0"0,1 1-1 0 0,-1-1 1 0 0,0 1-1 0 0,0-1 0 0 0,0 0 1 0 0,0 1-1 0 0,0-1 0 0 0,0 1 1 0 0,0-1-1 0 0,0 1 0 0 0,0-1 1 0 0,-1 1-1 0 0,1-1 1 0 0,0 1-1 0 0,0-1 0 0 0,0 1 1 0 0,-1-1-1 0 0,1 1 0 0 0,0-1 1 0 0,0 1-1 0 0,-1-1 1 0 0,1 1-1 0 0,-1-1 0 0 0,1 1 1 0 0,0 0-1 0 0,-1-1 0 0 0,1 1 1 0 0,-1-1-1 0 0,1 1 0 0 0,-1 0 1 0 0,1 0-1 0 0,-1-1 1 0 0,1 1-1 0 0,-1 0 0 0 0,1 0 1 0 0,-1 0-1 0 0,1-1 0 0 0,-1 1 1 0 0,0 0-186 0 0,144-35 331 0 0,-44 21-5068 0 0,-90 13 3436 0 0,-7 1-7 0 0</inkml:trace>
  <inkml:trace contextRef="#ctx0" brushRef="#br0" timeOffset="321385.397">21054 15160 1300 0 0,'-80'177'5459'0'0,"63"-62"-3350"0"0,15-63-6159 0 0,2-51 2734 0 0,0-1 38 0 0</inkml:trace>
  <inkml:trace contextRef="#ctx0" brushRef="#br0" timeOffset="321776.2">20864 15245 2244 0 0,'-37'-19'9464'0'0,"25"13"-9835"0"0,8 24-8263 0 0,7-15 7399 0 0</inkml:trace>
  <inkml:trace contextRef="#ctx0" brushRef="#br0" timeOffset="322180.038">21272 15409 896 0 0,'8'11'6728'0'0,"-23"9"-4391"0"0,1-10-1855 0 0,27-32 682 0 0,-4 0-705 0 0,-16 17-3860 0 0,7 5 1869 0 0,0 0 40 0 0,3 0-1177 0 0,0-3 1409 0 0</inkml:trace>
  <inkml:trace contextRef="#ctx0" brushRef="#br0" timeOffset="324825.527">21909 14191 1088 0 0,'0'0'261'0'0,"-20"-3"1290"0"0,-11-13-1213 0 0,34 10 3780 0 0,119-17-3719 0 0,224-30 309 0 0,-165 38-540 0 0,16-10-10 0 0,177-7 52 0 0,-180 16-167 0 0,-148 7-8 0 0,2 2 0 0 0,-1 2 0 0 0,0 2-1 0 0,1 2 1 0 0,9 3-35 0 0,6-2 394 0 0,-22-7 128 0 0,-21 2-1634 0 0,-39 4-3746 0 0,3 5 3632 0 0,-1-2-2 0 0</inkml:trace>
  <inkml:trace contextRef="#ctx0" brushRef="#br0" timeOffset="325416.683">22359 14308 1132 0 0,'0'0'131'0'0,"0"0"0"0"0,1 1 0 0 0,-1-1 0 0 0,1 0 0 0 0,-1 1 0 0 0,1-1 1 0 0,-1 0-1 0 0,1 0 0 0 0,0 1 0 0 0,-1-1 0 0 0,1 0 0 0 0,-1 0 0 0 0,1 0 0 0 0,-1 0 0 0 0,1 0 0 0 0,0 0 0 0 0,-1 0 0 0 0,1 0 0 0 0,-1 0 0 0 0,1 0 0 0 0,-1 0 0 0 0,1 0 0 0 0,0 0 1 0 0,-1 0-1 0 0,1-1 0 0 0,-1 1 0 0 0,1 0 0 0 0,-1 0 0 0 0,1-1 0 0 0,-1 1 0 0 0,1 0 0 0 0,-1-1 0 0 0,1 1 0 0 0,-1 0 0 0 0,1-1-131 0 0,55 435 1888 0 0,-54-426-2144 0 0,-3-8 189 0 0,1-1 0 0 0,-1 1-1 0 0,1 0 1 0 0,-1 0 0 0 0,1 0 0 0 0,-1 0 0 0 0,0 0 0 0 0,1 0 0 0 0,-1 0 0 0 0,1 0 0 0 0,-1 0 0 0 0,1 1 0 0 0,-1-1 0 0 0,1 0 0 0 0,-1 0 0 0 0,1 0 0 0 0,-1 1 0 0 0,1-1 0 0 0,-1 0 0 0 0,1 1 0 0 0,-1-1 0 0 0,1 0 0 0 0,-1 1 0 0 0,1-1 0 0 0,-1 0 0 0 0,1 1 0 0 0,0-1 0 0 0,-1 1 0 0 0,1-1 0 0 0,0 1 0 0 0,-1-1 0 0 0,1 1 0 0 0,0-1 0 0 0,0 1-1 0 0,0-1 1 0 0,-1 1 0 0 0,1-1 0 0 0,0 1 0 0 0,0 0 0 0 0,0-1 0 0 0,0 1 0 0 0,0-1 0 0 0,0 1 0 0 0,0-1 0 0 0,0 1 0 0 0,0 0 0 0 0,0-1 0 0 0,0 1 0 0 0,1-1 0 0 0,-1 1 0 0 0,0-1 0 0 0,0 1 0 0 0,0-1 0 0 0,1 1 0 0 0,-1-1 0 0 0,0 1 0 0 0,1-1 0 0 0,-1 1 0 0 0,0-1 0 0 0,1 1 0 0 0,-1-1 0 0 0,1 0 0 0 0,-1 1 67 0 0,-11-8-1132 0 0</inkml:trace>
  <inkml:trace contextRef="#ctx0" brushRef="#br0" timeOffset="325711.31">22317 14395 1004 0 0,'-24'14'723'0'0,"0"2"0"0"0,1 0 0 0 0,1 2-1 0 0,0 1 1 0 0,2 0 0 0 0,0 1 0 0 0,-11 17-723 0 0,30-36 56 0 0,-1-1 1 0 0,1 1-1 0 0,0 0 1 0 0,1 0 0 0 0,-1 0-1 0 0,0 0 1 0 0,0 0-1 0 0,0 0 1 0 0,1 0-1 0 0,-1 0 1 0 0,0 0-1 0 0,1 0 1 0 0,-1 1-1 0 0,1-1 1 0 0,-1 0-1 0 0,1 0 1 0 0,0 0-1 0 0,-1 1 1 0 0,1-1-1 0 0,0 0 1 0 0,0 1-1 0 0,0-1 1 0 0,0 0-1 0 0,0 0 1 0 0,0 1 0 0 0,0-1-1 0 0,1 0 1 0 0,-1 1-1 0 0,0-1 1 0 0,1 0-1 0 0,-1 0 1 0 0,1 0-1 0 0,-1 1 1 0 0,1-1-1 0 0,0 0 1 0 0,-1 0-1 0 0,1 0 1 0 0,0 0-1 0 0,0 0 1 0 0,0 0-1 0 0,0 0 1 0 0,0-1-1 0 0,0 1 1 0 0,0 0-1 0 0,0 0 1 0 0,0-1 0 0 0,0 1-1 0 0,0 0 1 0 0,0-1-1 0 0,0 1 1 0 0,1-1-1 0 0,-1 0 1 0 0,0 1-1 0 0,0-1 1 0 0,1 0-1 0 0,-1 0 1 0 0,0 0-1 0 0,1 0 1 0 0,-1 0-1 0 0,0 0 1 0 0,0 0-1 0 0,1 0-56 0 0,97-3 723 0 0,-50-4-1000 0 0,96-12-187 0 0,-51 13-5781 0 0,-92 6 4912 0 0</inkml:trace>
  <inkml:trace contextRef="#ctx0" brushRef="#br0" timeOffset="326116.809">22648 14474 1612 0 0,'-56'75'4813'0'0,"56"-73"-4407"0"0,4 9 296 0 0,3-6-595 0 0,0-1 1 0 0,1 1 0 0 0,-1-1-1 0 0,1-1 1 0 0,0 1 0 0 0,-1-2 0 0 0,1 1-1 0 0,1-1 1 0 0,-1 0 0 0 0,0 0-1 0 0,0-1 1 0 0,1 0 0 0 0,-1-1-1 0 0,1 1 1 0 0,-1-2 0 0 0,1 1-1 0 0,6-3-107 0 0,9 3 235 0 0,56-25 180 0 0,-124-4-619 0 0,-150 10-861 0 0,110 19-1914 0 0,63 0 1586 0 0,11-2 72 0 0,-1-8-54 0 0</inkml:trace>
  <inkml:trace contextRef="#ctx0" brushRef="#br0" timeOffset="326408.983">23160 14428 1224 0 0,'-4'7'5267'0'0,"-20"21"-3376"0"0,-13 16-1677 0 0,24-26-67 0 0,-111 205 1318 0 0,107-190-3025 0 0,-5-22-3910 0 0,14-11 4212 0 0</inkml:trace>
  <inkml:trace contextRef="#ctx0" brushRef="#br0" timeOffset="326701.84">23005 14413 2296 0 0,'-32'-59'8742'0'0,"21"105"-15911"0"0,10-27 5889 0 0,0-6 119 0 0</inkml:trace>
  <inkml:trace contextRef="#ctx0" brushRef="#br0" timeOffset="326980.315">23234 14887 1280 0 0,'-2'-14'8663'0'0,"-37"-18"-6781"0"0,16 25-4086 0 0,0 0-4423 0 0,20 4 5437 0 0</inkml:trace>
  <inkml:trace contextRef="#ctx0" brushRef="#br0" timeOffset="329746.118">23599 14476 1100 0 0,'-14'-17'1716'0'0,"12"17"-1228"0"0,2 0-78 0 0,0 0 24 0 0,-3-20 747 0 0,2 19-1141 0 0,0 0 0 0 0,1 0 0 0 0,-1-1 0 0 0,1 1 0 0 0,-1 0 0 0 0,1-1 0 0 0,0 1 0 0 0,-1 0 0 0 0,1-1 0 0 0,0 1 0 0 0,0-1 0 0 0,0 1 0 0 0,0 0 0 0 0,0-1 0 0 0,0 1 0 0 0,1 0 0 0 0,-1-1 0 0 0,0 1-1 0 0,1 0 1 0 0,-1-1 0 0 0,1 1 0 0 0,-1 0 0 0 0,1 0 0 0 0,0-1 0 0 0,-1 1 0 0 0,1 0 0 0 0,0 0 0 0 0,0 0 0 0 0,0 0 0 0 0,0 0 0 0 0,0 0 0 0 0,0 0 0 0 0,0 0 0 0 0,0 0 0 0 0,0 1 0 0 0,0-1 0 0 0,0 0 0 0 0,1 1 0 0 0,-1-1 0 0 0,0 1 0 0 0,1-1 0 0 0,-1 1 0 0 0,0 0 0 0 0,1-1 0 0 0,-1 1 0 0 0,0 0-1 0 0,1 0 1 0 0,-1 0 0 0 0,1 0 0 0 0,-1 0 0 0 0,1 0-40 0 0,80-28 261 0 0,1 2 0 0 0,1 5 0 0 0,1 3 0 0 0,1 4 0 0 0,0 3 0 0 0,0 5 0 0 0,2 3-261 0 0,230-27 186 0 0,301-61-44 0 0,-504 80-171 0 0,-115 11 41 0 0,44 0 985 0 0,-96 8-8737 0 0,24-4 6650 0 0</inkml:trace>
  <inkml:trace contextRef="#ctx0" brushRef="#br0" timeOffset="330185.712">24288 14572 1604 0 0,'-7'-1'3862'0'0,"-24"40"-3187"0"0,23-22-545 0 0,1-1-1 0 0,1 1 1 0 0,0 0-1 0 0,1 0 0 0 0,0 1 1 0 0,2-1-1 0 0,0 1 1 0 0,1 0-1 0 0,1 0 0 0 0,0 5-129 0 0,-13 90-2881 0 0,11-107 1565 0 0,0-1-10 0 0</inkml:trace>
  <inkml:trace contextRef="#ctx0" brushRef="#br0" timeOffset="330663.583">24432 14701 1196 0 0,'-35'17'6088'0'0,"-43"85"-5331"0"0,80-98-706 0 0,0 0 0 0 0,1 0 0 0 0,-1 0 0 0 0,1 0 0 0 0,0-1 0 0 0,0 1 1 0 0,0-1-1 0 0,1 0 0 0 0,-1 0 0 0 0,1 0 0 0 0,0-1 0 0 0,0 1 0 0 0,0-1 0 0 0,0 0 1 0 0,0 0-1 0 0,0 0 0 0 0,0 0 0 0 0,1-1 0 0 0,-1 0 0 0 0,1 0 0 0 0,-1 0 0 0 0,1 0 1 0 0,-1-1-1 0 0,1 0 0 0 0,0 1 0 0 0,-1-2 0 0 0,1 1 0 0 0,-1-1 0 0 0,1 1 0 0 0,-1-1 1 0 0,1-1-1 0 0,-1 1 0 0 0,1-1 0 0 0,1 0-51 0 0,-3 1 4 0 0,6 1 21 0 0,0-1 1 0 0,-1-1 0 0 0,1 1-1 0 0,0-2 1 0 0,-1 1 0 0 0,1-1-1 0 0,-1 0 1 0 0,0-1 0 0 0,0 0-1 0 0,0 0 1 0 0,-1 0 0 0 0,0-1-1 0 0,7-6-25 0 0,-32-21-196 0 0,3 21 97 0 0,-1-1 0 0 0,0 2 0 0 0,-1 0 0 0 0,0 1 0 0 0,0 1 1 0 0,-1 0-1 0 0,0 1 0 0 0,0 1 0 0 0,-1 1 0 0 0,1 1 0 0 0,-1 0 0 0 0,-10 0 99 0 0,4 3-481 0 0,-22-8-4266 0 0,44 7 3514 0 0</inkml:trace>
  <inkml:trace contextRef="#ctx0" brushRef="#br0" timeOffset="330959.173">25037 14669 1700 0 0,'2'16'4288'0'0,"-20"25"-3760"0"0,16-37-261 0 0,-10 20 86 0 0,-16 28 149 0 0,3 2-1 0 0,1 0 1 0 0,3 2 0 0 0,3 0 0 0 0,-7 38-502 0 0,18-70-1604 0 0,3-16-3321 0 0,4-8 3693 0 0</inkml:trace>
  <inkml:trace contextRef="#ctx0" brushRef="#br0" timeOffset="331300.629">24842 14698 1568 0 0,'-5'-5'2337'0'0,"-18"-14"3383"0"0,21 41-6991 0 0,27 70-3957 0 0,-17-67 3754 0 0</inkml:trace>
  <inkml:trace contextRef="#ctx0" brushRef="#br0" timeOffset="331582.467">25175 15158 1868 0 0,'4'-6'5070'0'0,"-27"-22"-3027"0"0,-66-35-320 0 0,88 63-2245 0 0,1 0-545 0 0,0 0-419 0 0,0 0-14 0 0,0 0 91 0 0,0 0 85 0 0,0 0 88 0 0</inkml:trace>
  <inkml:trace contextRef="#ctx0" brushRef="#br0" timeOffset="334778.971">25407 14095 1312 0 0,'0'0'354'0'0,"0"0"5"0"0,0 0-30 0 0,0 0-65 0 0,-21-5 1764 0 0,-6-17-1672 0 0,107 15 2493 0 0,389-30-1788 0 0,-169 11-741 0 0,207-8-74 0 0,-364 20-288 0 0,-39 3 289 0 0,-102 11-219 0 0,33 0 1159 0 0,26 0-459 0 0,-16-20-466 0 0,-20 16-984 0 0,-35 6-2109 0 0,-42 9-804 0 0,29-8 2492 0 0,-4-1 38 0 0</inkml:trace>
  <inkml:trace contextRef="#ctx0" brushRef="#br0" timeOffset="335699.348">25932 14459 1648 0 0,'0'0'640'0'0,"0"0"-97"0"0,13-2 416 0 0,2 10 2315 0 0,-33 91-2557 0 0,-10 188 503 0 0,37-257-972 0 0,1 3-3098 0 0,-13-38-409 0 0,1 1 1979 0 0</inkml:trace>
  <inkml:trace contextRef="#ctx0" brushRef="#br0" timeOffset="336195.143">26218 14614 1028 0 0,'16'-10'2540'0'0,"-20"18"948"0"0,-6 4-3365 0 0,1 0 0 0 0,1 1 0 0 0,0 1 0 0 0,0-1 0 0 0,1 1 0 0 0,1 0 0 0 0,0 1 0 0 0,1-1 0 0 0,1 1 0 0 0,0 0 0 0 0,1 0 0 0 0,1 1 0 0 0,0 2-123 0 0,3-13 62 0 0,1-1 0 0 0,0 0 0 0 0,0 0 0 0 0,1-1 0 0 0,-1 1 0 0 0,1 0 0 0 0,0-1-1 0 0,0 1 1 0 0,0-1 0 0 0,0 0 0 0 0,1 0 0 0 0,-1 0 0 0 0,1-1 0 0 0,0 1-1 0 0,0-1 1 0 0,0 0 0 0 0,0 0 0 0 0,0 0 0 0 0,0-1 0 0 0,0 1 0 0 0,1-1 0 0 0,-1 0-1 0 0,0 0 1 0 0,1 0 0 0 0,-1-1 0 0 0,1 0 0 0 0,-1 0 0 0 0,1 0 0 0 0,-1 0 0 0 0,1-1-1 0 0,-1 1 1 0 0,1-1 0 0 0,2-1-62 0 0,-3 2 53 0 0,9-1-6 0 0,-1 0-1 0 0,0 0 1 0 0,0-1-1 0 0,-1 0 1 0 0,1-1-1 0 0,0-1 1 0 0,-1 0 0 0 0,0 0-1 0 0,0-1 1 0 0,0-1-1 0 0,0 0 1 0 0,-1 0-1 0 0,0-1 1 0 0,9-8-47 0 0,-18 11-26 0 0,-1 0 0 0 0,1-1 0 0 0,-1 1 0 0 0,0 0 0 0 0,0-1 0 0 0,0 1 0 0 0,-1 0 0 0 0,1-1 0 0 0,-1 1-1 0 0,0 0 1 0 0,-1 0 0 0 0,1-1 0 0 0,-1 1 0 0 0,0 0 0 0 0,0 0 0 0 0,0 1 0 0 0,0-1 0 0 0,0 0 0 0 0,-1 1 0 0 0,0-1 0 0 0,0 1 0 0 0,0 0 0 0 0,0 0 0 0 0,0 0 0 0 0,-1 0 0 0 0,1 1 0 0 0,-1-1 0 0 0,0 1 0 0 0,0 0 0 0 0,0 0 0 0 0,0 0 0 0 0,0 1 0 0 0,0-1 0 0 0,0 1 0 0 0,-2 0 26 0 0,-169-73-2483 0 0,175 74 2353 0 0,-13-9-910 0 0,14 3-2362 0 0,16-10 2238 0 0</inkml:trace>
  <inkml:trace contextRef="#ctx0" brushRef="#br0" timeOffset="336491.287">26821 14507 2024 0 0,'1'11'3444'0'0,"-21"22"-2965"0"0,16-27-164 0 0,-182 350 1689 0 0,168-340-6736 0 0,13-16 3494 0 0</inkml:trace>
  <inkml:trace contextRef="#ctx0" brushRef="#br0" timeOffset="336859.881">26527 14509 2016 0 0,'-2'-24'6695'0'0,"-2"31"-7146"0"0,-1 37-4939 0 0,5-34 4276 0 0</inkml:trace>
  <inkml:trace contextRef="#ctx0" brushRef="#br0" timeOffset="337282.717">26817 14899 1568 0 0,'0'-3'1356'0'0,"-1"-12"7641"0"0,-4 13-8779 0 0,-17-5-8737 0 0,18 4 7339 0 0</inkml:trace>
  <inkml:trace contextRef="#ctx0" brushRef="#br0" timeOffset="341610.019">28682 11672 1468 0 0,'-79'-30'1035'0'0,"-128"25"1221"0"0,175 8-2086 0 0,0 1 0 0 0,1 2 0 0 0,-1 1 0 0 0,1 1 0 0 0,0 2 0 0 0,1 1 0 0 0,-9 5-170 0 0,11-4 151 0 0,-1 1-1 0 0,2 1 0 0 0,0 1 1 0 0,1 2-1 0 0,0 0 1 0 0,2 2-1 0 0,0 1 0 0 0,1 1 1 0 0,1 0-1 0 0,1 2 1 0 0,1 1-1 0 0,-1 2-150 0 0,17-20 60 0 0,0 1 0 0 0,0-1-1 0 0,1 1 1 0 0,0 0 0 0 0,0-1 0 0 0,1 2 0 0 0,-1-1-1 0 0,2 0 1 0 0,-1 0 0 0 0,1 1 0 0 0,0-1 0 0 0,0 0-1 0 0,1 1 1 0 0,0-1 0 0 0,1 1 0 0 0,-1-1 0 0 0,1 1-1 0 0,1-1 1 0 0,-1 0 0 0 0,1 0 0 0 0,1 1 0 0 0,-1-1-1 0 0,1-1 1 0 0,1 1 0 0 0,-1 0 0 0 0,1-1 0 0 0,0 0-1 0 0,0 0 1 0 0,1 0 0 0 0,0 0 0 0 0,0-1 0 0 0,0 1 0 0 0,1-1-1 0 0,0-1 1 0 0,0 1 0 0 0,3 1-60 0 0,321 208 1210 0 0,-324-210-1197 0 0,9 4 32 0 0,0 1 0 0 0,0 0 1 0 0,-1 1-1 0 0,0 1 0 0 0,-1 0 0 0 0,0 1 0 0 0,-1 0 1 0 0,-1 1-1 0 0,0 1 0 0 0,0-1 0 0 0,-1 2 0 0 0,-1 0 0 0 0,0 0 1 0 0,-2 0-1 0 0,1 1 0 0 0,-2 0 0 0 0,0 0 0 0 0,-1 1 0 0 0,1 6-45 0 0,-9-13 23 0 0,0 1-1 0 0,-1-1 0 0 0,-1 0 0 0 0,1 0 0 0 0,-1 0 0 0 0,-1 0 0 0 0,0-1 0 0 0,0 0 0 0 0,-1 0 0 0 0,0-1 0 0 0,-1 0 0 0 0,1 0 0 0 0,-2-1 0 0 0,1 0 0 0 0,-1 0 1 0 0,0-1-1 0 0,0 0 0 0 0,-1 0 0 0 0,0-1 0 0 0,0-1 0 0 0,0 0 0 0 0,0 0 0 0 0,-1-1 0 0 0,1 0 0 0 0,-1 0 0 0 0,0-2 0 0 0,0 1 0 0 0,0-1 0 0 0,-5-1-22 0 0,3 2-439 0 0,1-1 0 0 0,-1-1-1 0 0,1 0 1 0 0,-1-1-1 0 0,1 0 1 0 0,-1-1-1 0 0,1 0 1 0 0,0-1 0 0 0,0-1-1 0 0,0 0 1 0 0,0 0-1 0 0,1-1 1 0 0,-1-1-1 0 0,1 0 1 0 0,1 0 0 0 0,-1-1-1 0 0,1 0 1 0 0,0-1-1 0 0,1 0 1 0 0,0-1-1 0 0,0 0 1 0 0,1 0 0 0 0,-7-10 439 0 0,0-3-1118 0 0</inkml:trace>
  <inkml:trace contextRef="#ctx0" brushRef="#br0" timeOffset="396653.226">2727 12225 888 0 0,'0'0'459'0'0,"0"0"-3"0"0,0 0-55 0 0,3-15 1421 0 0,29-18-684 0 0,-29 30-462 0 0,1 17 1098 0 0,-51 341-1279 0 0,42-253-222 0 0,5-102-284 0 0,0 0 13 0 0,0 0-4 0 0,1 10-4602 0 0,3-24 3347 0 0,-3-4-5 0 0</inkml:trace>
  <inkml:trace contextRef="#ctx0" brushRef="#br0" timeOffset="397518.88">2741 12140 984 0 0,'-12'-6'4492'0'0,"46"-6"-3502"0"0,58-11-1033 0 0,-83 20 55 0 0,0 0-1 0 0,0 1 1 0 0,1 0 0 0 0,-1 0 0 0 0,0 1 0 0 0,1 0 0 0 0,-1 1 0 0 0,1 0 0 0 0,-1 1 0 0 0,1-1 0 0 0,-1 2 0 0 0,1-1 0 0 0,-1 2 0 0 0,0-1 0 0 0,0 1 0 0 0,0 0 0 0 0,0 1 0 0 0,0 0 0 0 0,-1 1 0 0 0,0-1-1 0 0,0 2 1 0 0,0-1 0 0 0,0 1 0 0 0,-1 0 0 0 0,0 1 0 0 0,0-1 0 0 0,-1 1 0 0 0,0 1 0 0 0,0-1 0 0 0,-1 1 0 0 0,0 0 0 0 0,0 1 0 0 0,-1-1 0 0 0,0 1 0 0 0,0 0 0 0 0,-1-1 0 0 0,0 4-12 0 0,-1 0 12 0 0,0 0 0 0 0,-1 1 0 0 0,-1-1 0 0 0,0 1 0 0 0,-1-1 1 0 0,0 1-1 0 0,-1-1 0 0 0,0 0 0 0 0,-1 1 0 0 0,0-1 0 0 0,-1-1 1 0 0,-1 1-1 0 0,0 0 0 0 0,0-1 0 0 0,-1 0 0 0 0,-2 2-12 0 0,-66 85 903 0 0,138-75-496 0 0,-61-23-388 0 0,1 1 0 0 0,-1-1 0 0 0,0 0 0 0 0,0 1 0 0 0,0 0 0 0 0,1 0 0 0 0,-1 0-1 0 0,0 0 1 0 0,0 0 0 0 0,0 1 0 0 0,0-1 0 0 0,-1 1 0 0 0,1 0 0 0 0,0 0 0 0 0,-1 0 0 0 0,1 0 0 0 0,-1 0 0 0 0,0 0 0 0 0,1 1 0 0 0,-1-1 0 0 0,0 1 0 0 0,-1 0 0 0 0,1-1 0 0 0,0 1 0 0 0,-1 0 0 0 0,1 0 0 0 0,-1 0 0 0 0,0 0 0 0 0,0 0 0 0 0,0 0 0 0 0,-1 1 0 0 0,1-1 0 0 0,-1 0 0 0 0,0 0 0 0 0,0 1 0 0 0,0-1 0 0 0,0 0-1 0 0,0 0 1 0 0,-1 1 0 0 0,1-1 0 0 0,-1 0 0 0 0,0 0 0 0 0,0 0 0 0 0,0 0 0 0 0,0 0 0 0 0,-1 0 0 0 0,1 0 0 0 0,-1 0 0 0 0,0 0 0 0 0,0-1 0 0 0,0 1 0 0 0,0-1 0 0 0,0 1 0 0 0,0-1 0 0 0,-1 0 0 0 0,0 1-19 0 0,-14 7-12 0 0,0-1 0 0 0,0-1 0 0 0,0-1 0 0 0,-1 0 0 0 0,0-1 0 0 0,-1-1 0 0 0,1-1 0 0 0,-1 0 0 0 0,0-1 0 0 0,0-1 0 0 0,0-1 0 0 0,0-1 0 0 0,0-1 0 0 0,-3-1 12 0 0,13 3-303 0 0,0-2 0 0 0,0 1-1 0 0,0-1 1 0 0,1-1 0 0 0,-1 0 0 0 0,0 0 0 0 0,0-1 0 0 0,1 1 0 0 0,0-2 0 0 0,-1 0 0 0 0,1 0-1 0 0,0 0 1 0 0,1-1 0 0 0,-1 0 0 0 0,1 0 0 0 0,0-1 0 0 0,0 0 0 0 0,1 0 0 0 0,0-1-1 0 0,0 0 1 0 0,0 0 0 0 0,-1-3 303 0 0,-1-12-1146 0 0</inkml:trace>
  <inkml:trace contextRef="#ctx0" brushRef="#br0" timeOffset="397893.053">3538 12455 1520 0 0,'12'-2'2495'0'0,"-3"20"1739"0"0,-27 36-3829 0 0,3 0-1 0 0,2 0 1 0 0,2 2 0 0 0,-3 51-405 0 0,13-76-333 0 0,-11 85-1953 0 0,-29-62-2301 0 0,22-47 3153 0 0</inkml:trace>
  <inkml:trace contextRef="#ctx0" brushRef="#br0" timeOffset="398929.723">2759 13382 1128 0 0,'0'0'580'0'0,"0"0"-59"0"0,0 0-56 0 0,4-20 1431 0 0,24-2-1178 0 0,-38 79 298 0 0,-25 410 402 0 0,35-410-1619 0 0,0-56-213 0 0,-13 11-4030 0 0,10-15 3185 0 0</inkml:trace>
  <inkml:trace contextRef="#ctx0" brushRef="#br0" timeOffset="400174.335">2855 13396 848 0 0,'22'-12'6884'0'0,"76"24"-6821"0"0,-92-7-60 0 0,0 0 0 0 0,-1 1-1 0 0,0-1 1 0 0,0 1-1 0 0,-1 0 1 0 0,1 0 0 0 0,-1 1-1 0 0,-1 0 1 0 0,1-1-1 0 0,-1 1 1 0 0,0 0 0 0 0,-1 0-1 0 0,0 1 1 0 0,0-1 0 0 0,0 0-1 0 0,-1 1 1 0 0,0 0-1 0 0,0-1 1 0 0,-1 1 0 0 0,0-1-1 0 0,-1 1 1 0 0,1-1-1 0 0,-3 7-2 0 0,3-3-22 0 0,-27 92 221 0 0,28-99-188 0 0,-1-1-1 0 0,1 0 1 0 0,0 1-1 0 0,0-1 1 0 0,1 0-1 0 0,-1 0 1 0 0,1 0-1 0 0,0 1 1 0 0,0-2-1 0 0,0 1 1 0 0,0 0-1 0 0,0 0 1 0 0,0-1-1 0 0,1 1 1 0 0,-1-1-1 0 0,1 1 1 0 0,0-1-1 0 0,0 0 1 0 0,0 0-1 0 0,0-1 1 0 0,0 1 0 0 0,0-1-1 0 0,0 1 1 0 0,0-1-1 0 0,3 1-10 0 0,45 34-12 0 0,-47-33 17 0 0,-1 1 0 0 0,1 0 0 0 0,-1 0 0 0 0,1 0 1 0 0,-1 0-1 0 0,-1 1 0 0 0,1-1 0 0 0,0 1 0 0 0,-1 0 0 0 0,0 0 0 0 0,0 0 0 0 0,-1 0 0 0 0,1 0 0 0 0,-1 0 0 0 0,0 0 0 0 0,-1 0 0 0 0,1 0 0 0 0,-1 1 0 0 0,0-1 0 0 0,0 0 0 0 0,-1 0 0 0 0,1 1 0 0 0,-2 2-5 0 0,-5 2 18 0 0,0-1-1 0 0,0 0 1 0 0,-1 0 0 0 0,-1-1 0 0 0,1 0 0 0 0,-1 0-1 0 0,-1-1 1 0 0,1 0 0 0 0,-1-1 0 0 0,0 0-1 0 0,-1 0 1 0 0,1-1 0 0 0,-1-1 0 0 0,0 0 0 0 0,-1 0-1 0 0,1-1 1 0 0,0-1 0 0 0,-1 0 0 0 0,0 0 0 0 0,1-1-1 0 0,-1-1 1 0 0,0 0 0 0 0,0 0 0 0 0,1-1 0 0 0,-1-1-1 0 0,-10-2-17 0 0,12 3-301 0 0,1-1-1 0 0,0 0 1 0 0,-1-1-1 0 0,1 0 1 0 0,0 0-1 0 0,0-1 1 0 0,1 0-1 0 0,-1-1 1 0 0,1 0-1 0 0,0 0 1 0 0,0 0-1 0 0,0-1 1 0 0,1-1-1 0 0,0 1 1 0 0,0-1-1 0 0,1 0 1 0 0,0-1-1 0 0,0 0 1 0 0,0 1-1 0 0,1-2 1 0 0,-4-8 301 0 0,1-9-1326 0 0</inkml:trace>
  <inkml:trace contextRef="#ctx0" brushRef="#br0" timeOffset="401182.079">3327 13846 928 0 0,'-1'-7'7853'0'0,"17"-19"-7894"0"0,-12 24 50 0 0,1 1 0 0 0,0-1 0 0 0,0 1 0 0 0,-1 0 0 0 0,1 0 0 0 0,0 1 0 0 0,0 0 0 0 0,0-1 0 0 0,0 2 0 0 0,0-1 0 0 0,0 0 0 0 0,0 1 0 0 0,0 0 0 0 0,0 0 0 0 0,0 1 0 0 0,-1-1 0 0 0,1 1 0 0 0,0 0 0 0 0,-1 0 0 0 0,0 1 0 0 0,1-1 0 0 0,-1 1 0 0 0,0 0 0 0 0,0 0 0 0 0,-1 1 0 0 0,1-1 0 0 0,-1 1 0 0 0,1-1 0 0 0,-1 1 0 0 0,0 0 0 0 0,-1 0 0 0 0,1 1 0 0 0,-1-1 0 0 0,1 1 0 0 0,-1-1 0 0 0,-1 1 0 0 0,1-1 0 0 0,-1 1 0 0 0,1 0 0 0 0,-1 0 0 0 0,0 4-8 0 0,1 8 50 0 0,-1 1 1 0 0,0 0 0 0 0,-2 0 0 0 0,0-1-1 0 0,-1 1 1 0 0,0-1 0 0 0,-1 1 0 0 0,-2-1-1 0 0,1 0 1 0 0,-2 0 0 0 0,-1 1-52 0 0,-44 100 1374 0 0,51-117-1198 0 0,4 0-25 0 0,176-17-201 0 0,-97-1-464 0 0,272-39-6706 0 0,-318 51 5968 0 0</inkml:trace>
  <inkml:trace contextRef="#ctx0" brushRef="#br0" timeOffset="401945.72">2688 14714 1448 0 0,'0'0'347'0'0,"0"0"-39"0"0,0 0-26 0 0,0 0 9 0 0,0 0-21 0 0,0 0-35 0 0,0 0-7 0 0,1 5 39 0 0,-7 207 1758 0 0,32-29-2023 0 0,-26-181-725 0 0,0 4-1688 0 0,0-4 1178 0 0</inkml:trace>
  <inkml:trace contextRef="#ctx0" brushRef="#br0" timeOffset="402908.27">2727 14710 916 0 0,'0'0'349'0'0,"-27"0"4426"0"0,26 0-4699 0 0,1 0-63 0 0,6-8 1797 0 0,14 0-1750 0 0,0 2 1 0 0,1 0-1 0 0,0 1 0 0 0,1 2 0 0 0,-1 0 0 0 0,0 1 0 0 0,1 1 0 0 0,6 1-60 0 0,-22 0 9 0 0,0 1 1 0 0,0 1-1 0 0,0-1 0 0 0,0 1 0 0 0,-1 0 1 0 0,1 0-1 0 0,-1 0 0 0 0,1 1 0 0 0,-1 0 1 0 0,0 0-1 0 0,0 1 0 0 0,0-1 1 0 0,-1 1-1 0 0,1 0 0 0 0,-1 0 0 0 0,0 0 1 0 0,0 1-1 0 0,0 0 0 0 0,-1 0 0 0 0,1 0 1 0 0,-1 0-1 0 0,-1 0 0 0 0,1 0 0 0 0,-1 1 1 0 0,1-1-1 0 0,-2 1 0 0 0,1 0 1 0 0,-1 0-1 0 0,1 0 0 0 0,-2 0 0 0 0,1 0 1 0 0,-1 0-1 0 0,0 0 0 0 0,0-1 0 0 0,0 1 1 0 0,-1 0-1 0 0,0 0 0 0 0,0 0 0 0 0,-1 0-9 0 0,-37 79 133 0 0,39-84-160 0 0,40 16-146 0 0,-33-16 181 0 0,-1 0-1 0 0,0 0 1 0 0,0 1 0 0 0,0 0-1 0 0,0 0 1 0 0,-1 1-1 0 0,1-1 1 0 0,0 1 0 0 0,-1 1-1 0 0,0-1 1 0 0,0 1-1 0 0,0 0 1 0 0,0 0 0 0 0,0 0-1 0 0,-1 0 1 0 0,0 1 0 0 0,0 0-1 0 0,0 0 1 0 0,-1 0-1 0 0,1 1 1 0 0,-1-1 0 0 0,0 1-1 0 0,-1-1 1 0 0,1 4-8 0 0,-6-1 32 0 0,-1 1 0 0 0,0-1 1 0 0,-1 0-1 0 0,0-1 0 0 0,0 1 1 0 0,-1-1-1 0 0,0 0 0 0 0,0 0 1 0 0,-1-1-1 0 0,1 0 0 0 0,-1 0 0 0 0,-1 0 1 0 0,1-1-1 0 0,-1 0 0 0 0,0-1 1 0 0,0 0-1 0 0,0 0 0 0 0,-1-1 1 0 0,0 1-1 0 0,1-2 0 0 0,-1 0 1 0 0,-5 1-33 0 0,4 2-189 0 0,-1-1 0 0 0,0 0 1 0 0,0 0-1 0 0,0-1 0 0 0,0-1 1 0 0,0 0-1 0 0,-1 0 0 0 0,1-1 1 0 0,-1-1-1 0 0,1 0 0 0 0,-1 0 1 0 0,1-1-1 0 0,0-1 0 0 0,-1 0 1 0 0,1 0-1 0 0,0-1 0 0 0,0-1 1 0 0,0 0-1 0 0,1 0 1 0 0,-1-1-1 0 0,1 0 189 0 0,-4-24-3062 0 0,14 19 1526 0 0</inkml:trace>
  <inkml:trace contextRef="#ctx0" brushRef="#br0" timeOffset="403947.862">3301 15029 936 0 0,'0'0'279'0'0,"0"0"62"0"0,0 0-110 0 0,0 0-40 0 0,0 0 35 0 0,0 0-32 0 0,0 0 10 0 0,0 0 9 0 0,0 0-10 0 0,0 0-35 0 0,0 0-27 0 0,0 0 61 0 0,0 0 10 0 0,0 0 16 0 0,0 0 2 0 0,0 0-24 0 0,0 0-37 0 0,0 0-80 0 0,0 0-6 0 0,0 0 63 0 0,0 0-6 0 0,0 0-42 0 0,0 0-17 0 0,0 0 2 0 0,0 0 38 0 0,0 0-5 0 0,0 0-14 0 0,0 0 96 0 0,0 0-16 0 0,0 0-52 0 0,0 0-46 0 0,0 0 69 0 0,0 0 40 0 0,0 0-31 0 0,0 0-21 0 0,0 0 32 0 0,0 0-42 0 0,0 0-87 0 0,0 0 5 0 0,0 0 54 0 0,27-16 132 0 0,-24 15-227 0 0,-1 1 0 0 0,1-1 1 0 0,-1 1-1 0 0,1-1 0 0 0,0 1 0 0 0,-1 0 0 0 0,1 0 0 0 0,-1 1 0 0 0,1-1 0 0 0,-1 0 0 0 0,1 1 0 0 0,-1 0 0 0 0,1-1 0 0 0,-1 1 0 0 0,1 0 0 0 0,-1 0 0 0 0,0 1 0 0 0,0-1 0 0 0,1 0 0 0 0,-1 1 0 0 0,0-1 0 0 0,0 1 0 0 0,0 0 1 0 0,-1 0-1 0 0,1-1 0 0 0,0 1 0 0 0,-1 0 0 0 0,1 1 0 0 0,-1-1 0 0 0,0 0 0 0 0,1 0 0 0 0,-1 1 0 0 0,0-1 0 0 0,0 0 0 0 0,-1 1 0 0 0,1-1 0 0 0,0 1 0 0 0,-1-1 0 0 0,0 1 0 0 0,1-1 0 0 0,-1 1 0 0 0,0 0-8 0 0,-47 103 184 0 0,47-105-244 0 0,70 23-177 0 0,-40-20 205 0 0,-16-3 66 0 0,1 1 0 0 0,0 0-1 0 0,-1 1 1 0 0,0 0 0 0 0,1 1 0 0 0,-1 1 0 0 0,-1 0-1 0 0,1 1 1 0 0,-1 0 0 0 0,0 2 0 0 0,0-1-1 0 0,0 2-33 0 0,-12-6 30 0 0,0 0-1 0 0,0 1 0 0 0,0-1 0 0 0,-1 0 1 0 0,1 1-1 0 0,-1-1 0 0 0,0 1 1 0 0,0-1-1 0 0,0 0 0 0 0,0 1 0 0 0,-1-1 1 0 0,1 1-1 0 0,-1-1 0 0 0,0 0 0 0 0,0 0 1 0 0,0 1-1 0 0,-1-1 0 0 0,1 0 0 0 0,-1 0 1 0 0,1 0-1 0 0,-1 0 0 0 0,0-1 0 0 0,0 1 1 0 0,0 0-1 0 0,-1-1 0 0 0,1 1 0 0 0,-1-1 1 0 0,1 0-1 0 0,-1 0 0 0 0,0 0 1 0 0,0 0-1 0 0,0-1 0 0 0,0 1 0 0 0,0-1 1 0 0,0 1-1 0 0,-2 0-29 0 0,-123 54-1202 0 0,-12-37-3523 0 0,116-19 3397 0 0</inkml:trace>
  <inkml:trace contextRef="#ctx0" brushRef="#br0" timeOffset="404617.622">2763 15922 1368 0 0,'9'-22'4445'0'0,"-9"49"-3333"0"0,-1-1-976 0 0,14 216 590 0 0,-6-182-635 0 0,1 15-2890 0 0,-24-65 786 0 0,9-10 607 0 0</inkml:trace>
  <inkml:trace contextRef="#ctx0" brushRef="#br0" timeOffset="405490.172">2730 15880 1292 0 0,'25'-32'4517'0'0,"-25"32"-4563"0"0,-52 5 890 0 0,76-28 196 0 0,-18 19-1033 0 0,0 0-1 0 0,0 0 1 0 0,0 1-1 0 0,1 0 0 0 0,0 0 1 0 0,-1 0-1 0 0,1 1 1 0 0,0 0-1 0 0,0 1 1 0 0,0-1-1 0 0,1 1 0 0 0,-1 1 1 0 0,0-1-1 0 0,0 1 1 0 0,0 1-1 0 0,1-1 1 0 0,-1 1-1 0 0,0 0 0 0 0,0 1 1 0 0,0 0-1 0 0,0 0 1 0 0,0 0-1 0 0,-1 1 0 0 0,1 0 1 0 0,-1 0-1 0 0,1 1 1 0 0,-1 0-1 0 0,0 0 1 0 0,0 0-1 0 0,-1 1 0 0 0,0 0 1 0 0,1 0-1 0 0,-1 0 1 0 0,-1 1-1 0 0,3 3-6 0 0,-1 7-16 0 0,-1 1 0 0 0,-1-1 0 0 0,0 1 0 0 0,-2-1 1 0 0,0 1-1 0 0,0 0 0 0 0,-2 0 0 0 0,0 0 0 0 0,-2 15 16 0 0,1 17-156 0 0,3-45 154 0 0,0 0 0 0 0,0 0 1 0 0,1 0-1 0 0,0-1 1 0 0,0 1-1 0 0,0 0 0 0 0,0-1 1 0 0,0 0-1 0 0,1 0 0 0 0,0 0 1 0 0,-1 0-1 0 0,1-1 0 0 0,0 0 1 0 0,0 1-1 0 0,0-1 1 0 0,1 0-1 0 0,-1-1 0 0 0,0 1 1 0 0,1-1-1 0 0,0 0 2 0 0,29 16-61 0 0,-31-16 77 0 0,0 0-1 0 0,0 1 0 0 0,0-1 0 0 0,-1 1 1 0 0,1 0-1 0 0,-1-1 0 0 0,1 1 0 0 0,-1 0 0 0 0,0 0 1 0 0,0 1-1 0 0,0-1 0 0 0,0 0 0 0 0,0 1 1 0 0,0-1-1 0 0,-1 1 0 0 0,1 0 0 0 0,-1-1 1 0 0,0 1-1 0 0,0 0 0 0 0,0 0 0 0 0,0 0 0 0 0,0 0 1 0 0,-1 0-1 0 0,1 0 0 0 0,-1 0 0 0 0,0 0 1 0 0,0 0-1 0 0,0 0 0 0 0,0 0 0 0 0,0 0 1 0 0,-1 0-1 0 0,1 0-15 0 0,-10 10-7 0 0,0-1 0 0 0,0-1 0 0 0,-2 1 1 0 0,1-2-1 0 0,-1 1 0 0 0,-1-2 0 0 0,0 0 0 0 0,0 0 1 0 0,0-1-1 0 0,-1-1 0 0 0,-1 0 0 0 0,1-1 0 0 0,-1-1 1 0 0,0 0-1 0 0,0-1 0 0 0,0 0 0 0 0,-1-1 0 0 0,0-1 1 0 0,1-1-1 0 0,-1 0 0 0 0,-15-2 7 0 0,30 1-113 0 0,-1 0 0 0 0,1 0 0 0 0,-1 0 0 0 0,1 0-1 0 0,-1-1 1 0 0,1 1 0 0 0,-1-1 0 0 0,1 1 0 0 0,0-1 0 0 0,-1 0 0 0 0,1 1-1 0 0,0-1 1 0 0,-1 0 0 0 0,1 0 0 0 0,0 0 0 0 0,0 0 0 0 0,0 0 0 0 0,0 0-1 0 0,0 0 1 0 0,0 0 0 0 0,0-1 0 0 0,0 1 0 0 0,0 0 0 0 0,0-1 0 0 0,1 1-1 0 0,-1 0 1 0 0,0-1 0 0 0,1 1 0 0 0,0-1 0 0 0,-1 1 0 0 0,1-1 0 0 0,0 1 0 0 0,0-1-1 0 0,-1 1 1 0 0,1-1 0 0 0,0 1 0 0 0,1-1 0 0 0,-1 1 0 0 0,0-1 0 0 0,0 1-1 0 0,1-1 1 0 0,-1 1 113 0 0,11-15-1360 0 0</inkml:trace>
  <inkml:trace contextRef="#ctx0" brushRef="#br0" timeOffset="406065.845">3221 16150 936 0 0,'0'0'129'0'0,"1"1"0"0"0,-1 0 0 0 0,0-1 0 0 0,1 1 0 0 0,-1-1 0 0 0,1 1 0 0 0,-1-1 0 0 0,1 0 0 0 0,-1 1-1 0 0,1-1 1 0 0,-1 1 0 0 0,1-1 0 0 0,-1 0 0 0 0,1 1 0 0 0,-1-1 0 0 0,1 0 0 0 0,0 0 0 0 0,-1 1 0 0 0,1-1 0 0 0,0 0 0 0 0,-1 0 0 0 0,1 0 0 0 0,0 0 0 0 0,-1 0 0 0 0,1 0 0 0 0,-1 0-1 0 0,1 0 1 0 0,0 0 0 0 0,-1 0 0 0 0,1 0 0 0 0,0 0 0 0 0,-1-1 0 0 0,1 1 0 0 0,0 0 0 0 0,-1 0 0 0 0,1-1 0 0 0,-1 1 0 0 0,1 0 0 0 0,-1-1 0 0 0,1 1 0 0 0,-1-1 0 0 0,1 1 0 0 0,-1 0-1 0 0,1-1 1 0 0,-1 1 0 0 0,1-1 0 0 0,-1 1 0 0 0,0-1 0 0 0,1 0 0 0 0,-1 1 0 0 0,0-1-129 0 0,-14 188 1090 0 0,14-182-1056 0 0,0-1-1 0 0,1 1 1 0 0,0 0 0 0 0,0 0-1 0 0,0-1 1 0 0,0 1 0 0 0,1-1 0 0 0,-1 1-1 0 0,1-1 1 0 0,0 1 0 0 0,1-1-1 0 0,-1 0 1 0 0,1 0 0 0 0,0 0-1 0 0,0-1 1 0 0,0 1 0 0 0,0-1-1 0 0,1 1 1 0 0,-1-1 0 0 0,1 0-1 0 0,0 0 1 0 0,0-1 0 0 0,0 1-1 0 0,0-1 1 0 0,0 0 0 0 0,1 0-1 0 0,-1 0 1 0 0,1-1 0 0 0,-1 1-1 0 0,1-1 1 0 0,0 0 0 0 0,-1 0-1 0 0,1-1 1 0 0,0 0 0 0 0,0 0-1 0 0,-1 0 1 0 0,3 0-34 0 0,9 0 66 0 0,0 0 0 0 0,1-1 0 0 0,-1-1 0 0 0,0 0-1 0 0,0-1 1 0 0,-1-1 0 0 0,1-1 0 0 0,-1 0 0 0 0,0-1 0 0 0,13-6-66 0 0,-18 5 189 0 0,1 0-1 0 0,-1-1 1 0 0,-1 0-1 0 0,1 0 1 0 0,-1-1 0 0 0,-1 0-1 0 0,0-1 1 0 0,0 0 0 0 0,-1 0-1 0 0,0 0 1 0 0,5-11-189 0 0,-12 21 176 0 0,0 0-54 0 0,-1 36 319 0 0,14 113-984 0 0,-4-62-2039 0 0,-4 3-3979 0 0,-5-82 5170 0 0</inkml:trace>
  <inkml:trace contextRef="#ctx0" brushRef="#br0" timeOffset="407200.121">3976 12441 928 0 0,'0'0'511'0'0,"0"0"-21"0"0,0 0 103 0 0,0 0-41 0 0,0 0-72 0 0,4-19 1728 0 0,16-11-1219 0 0,25-9 3004 0 0,-44 37-3865 0 0,10-8-251 0 0,-4 14-7296 0 0,-3 7 6129 0 0</inkml:trace>
  <inkml:trace contextRef="#ctx0" brushRef="#br0" timeOffset="407524.59">4160 12753 840 0 0,'-4'0'2144'0'0,"-12"1"3425"0"0,7 1-10522 0 0,5 0 3661 0 0</inkml:trace>
  <inkml:trace contextRef="#ctx0" brushRef="#br0" timeOffset="410082.571">4927 12107 1544 0 0,'14'-32'3538'0'0,"11"-5"-1393"0"0,-14 4-973 0 0,-11 35-1237 0 0,1 21-125 0 0,12 188 178 0 0,-1 0-27 0 0,-11-210 79 0 0,7 24 922 0 0,0-38-918 0 0,0-1-1 0 0,0 1 1 0 0,2 1 0 0 0,0 0-1 0 0,0 0 1 0 0,1 1 0 0 0,0 0-1 0 0,1 1 1 0 0,0 0 0 0 0,1 1-1 0 0,0 0 1 0 0,1 1 0 0 0,-1 1-1 0 0,2 0 1 0 0,-1 1 0 0 0,3-1-44 0 0,-14 6-6 0 0,0 0 0 0 0,0 1 0 0 0,0-1 0 0 0,0 0 0 0 0,0 1 0 0 0,0 0 0 0 0,0-1 0 0 0,0 1 1 0 0,0 1-1 0 0,1-1 0 0 0,-1 0 0 0 0,0 1 0 0 0,0-1 0 0 0,0 1 0 0 0,0 0 0 0 0,0 0 0 0 0,0 1 1 0 0,0-1-1 0 0,-1 0 0 0 0,1 1 0 0 0,0 0 0 0 0,-1-1 0 0 0,1 1 0 0 0,-1 0 0 0 0,1 0 0 0 0,-1 1 0 0 0,0-1 1 0 0,0 0-1 0 0,0 1 0 0 0,0-1 0 0 0,-1 1 0 0 0,1 0 0 0 0,0 0 0 0 0,-1-1 0 0 0,0 1 0 0 0,0 0 1 0 0,0 0-1 0 0,0 0 0 0 0,0 0 0 0 0,-1 1 0 0 0,1-1 0 0 0,-1 0 0 0 0,0 0 6 0 0,-51 88 116 0 0,-13-57-938 0 0,61-34 627 0 0,-1 0 0 0 0,1 1 0 0 0,-1-1 0 0 0,1 0 0 0 0,0-1 0 0 0,-1 1 0 0 0,1-1 1 0 0,-1 1-1 0 0,1-1 0 0 0,0 0 0 0 0,0 0 0 0 0,-1 0 0 0 0,1-1 0 0 0,0 1 0 0 0,0-1 0 0 0,0 0 1 0 0,1 0-1 0 0,-1 0 0 0 0,0 0 0 0 0,1 0 0 0 0,-1 0 0 0 0,1-1 0 0 0,-1 0 0 0 0,1 1 0 0 0,0-1 0 0 0,0 0 1 0 0,1 0-1 0 0,-1 0 0 0 0,1 0 0 0 0,-1 0 195 0 0,-6-18-1299 0 0</inkml:trace>
  <inkml:trace contextRef="#ctx0" brushRef="#br0" timeOffset="410547.968">5578 12267 1076 0 0,'-8'3'156'0'0,"0"-1"0"0"0,0 1 0 0 0,0 0 0 0 0,0 1 0 0 0,0 0 0 0 0,1 0 0 0 0,0 1 0 0 0,0 0-1 0 0,0 0 1 0 0,1 0 0 0 0,-1 1 0 0 0,1 0 0 0 0,1 1 0 0 0,-1-1 0 0 0,1 1 0 0 0,0 0 0 0 0,0 0 0 0 0,1 1 0 0 0,0-1 0 0 0,1 1 0 0 0,-1 0 0 0 0,2 0 0 0 0,-1 0-1 0 0,0 3-155 0 0,6-5 79 0 0,1-1 0 0 0,-1 0-1 0 0,1-1 1 0 0,0 1 0 0 0,0-1-1 0 0,0 0 1 0 0,1 0 0 0 0,0 0 0 0 0,0 0-1 0 0,0-1 1 0 0,0 0 0 0 0,0 0-1 0 0,1 0 1 0 0,-1 0 0 0 0,1-1-1 0 0,-1 0 1 0 0,1-1 0 0 0,0 1-1 0 0,0-1 1 0 0,0 0 0 0 0,0 0-1 0 0,0-1 1 0 0,0 0 0 0 0,0 0-1 0 0,0 0 1 0 0,0-1 0 0 0,0 0-1 0 0,3-1-78 0 0,117-14 916 0 0,-125 16-909 0 0,0-1-1 0 0,-1 1 1 0 0,1-1 0 0 0,0 1 0 0 0,-1 0 0 0 0,1-1 0 0 0,0 1 0 0 0,-1-1-1 0 0,1 0 1 0 0,-1 1 0 0 0,1-1 0 0 0,-1 1 0 0 0,1-1 0 0 0,-1 0 0 0 0,1 1-1 0 0,-1-1 1 0 0,1 0 0 0 0,-1 0 0 0 0,0 1 0 0 0,0-1 0 0 0,1 0-1 0 0,-1 0 1 0 0,0 0 0 0 0,0 1 0 0 0,0-1 0 0 0,0 0 0 0 0,0 0 0 0 0,0 0-1 0 0,0 0 1 0 0,0 1 0 0 0,0-1 0 0 0,0 0 0 0 0,0 0 0 0 0,-1 0 0 0 0,1 1-1 0 0,0-1 1 0 0,-1 0 0 0 0,1 0 0 0 0,0 1 0 0 0,-1-1 0 0 0,1 0 0 0 0,-1 1-1 0 0,1-1 1 0 0,-1 0 0 0 0,1 1 0 0 0,-1-1 0 0 0,0 1 0 0 0,1-1 0 0 0,-1 1-1 0 0,0-1 1 0 0,1 1 0 0 0,-1-1 0 0 0,0 1 0 0 0,0 0 0 0 0,1-1-1 0 0,-1 1 1 0 0,0 0 0 0 0,0 0 0 0 0,1 0 0 0 0,-1-1 0 0 0,0 1 0 0 0,-1 0-7 0 0,-50-27-160 0 0,11 14-787 0 0,1 1 0 0 0,-2 3 0 0 0,1 1 0 0 0,-2 2 0 0 0,-23 0 947 0 0,56 5-400 0 0,-26-3-887 0 0</inkml:trace>
  <inkml:trace contextRef="#ctx0" brushRef="#br0" timeOffset="411185.123">6169 12227 840 0 0,'5'-5'4674'0'0,"-28"24"-3086"0"0,-59 238-1031 0 0,80-249-782 0 0,0 0 1 0 0,-1 0-1 0 0,1 0 1 0 0,-1 0-1 0 0,-1-1 1 0 0,0 0-1 0 0,0 1 1 0 0,0-1-1 0 0,-1-1 1 0 0,0 1-1 0 0,0-1 1 0 0,0 0-1 0 0,-1 0 1 0 0,0 0-1 0 0,0-1 1 0 0,-1 0-1 0 0,1 0 1 0 0,-6 3 224 0 0,-10-2-1210 0 0</inkml:trace>
  <inkml:trace contextRef="#ctx0" brushRef="#br0" timeOffset="411461.889">5895 12275 2512 0 0,'25'-15'5275'0'0,"28"52"-4916"0"0,-33-21 42 0 0,32 19-353 0 0,55 42-890 0 0,-52-11-4527 0 0,-50-59 4133 0 0</inkml:trace>
  <inkml:trace contextRef="#ctx0" brushRef="#br0" timeOffset="412022.514">6847 12095 1428 0 0,'28'-9'6623'0'0,"-19"27"-4723"0"0,-1 8-2039 0 0,-7-23 152 0 0,4 9 13 0 0,0-1 0 0 0,-1 1 0 0 0,0 0 0 0 0,-1 1 0 0 0,0-1 0 0 0,-1 1 0 0 0,0-1 0 0 0,-1 1 0 0 0,-1 0 1 0 0,0-1-1 0 0,-1 1 0 0 0,-1 10-26 0 0,-63 102-1589 0 0,-47-31-4150 0 0,89-81 4517 0 0</inkml:trace>
  <inkml:trace contextRef="#ctx0" brushRef="#br0" timeOffset="412177.057">6612 12594 876 0 0,'21'-3'4590'0'0,"18"-10"-3476"0"0,-5 2-567 0 0,244-34 1727 0 0,-157 41-8081 0 0,-118 5 4571 0 0,3 7 42 0 0</inkml:trace>
  <inkml:trace contextRef="#ctx0" brushRef="#br0" timeOffset="412440.796">6599 12066 2184 0 0,'-3'-3'1124'0'0,"0"0"-188"0"0,3 2-132 0 0,3-2-67 0 0,0-2-113 0 0,11-2-32 0 0,4-4-108 0 0,8 1-112 0 0,4 1-44 0 0,2 3-172 0 0,3-2-132 0 0,4 4-196 0 0,4 2 16 0 0,0-1-688 0 0,2 2-592 0 0,1-1 99 0 0,1 2 65 0 0,-4-1 24 0 0</inkml:trace>
  <inkml:trace contextRef="#ctx0" brushRef="#br0" timeOffset="412937.116">7826 12137 1496 0 0,'3'7'4754'0'0,"-4"31"-4352"0"0,-1-15-53 0 0,39 210 463 0 0,-50-198-5724 0 0,2-35 3783 0 0</inkml:trace>
  <inkml:trace contextRef="#ctx0" brushRef="#br0" timeOffset="413188.046">7786 11895 2320 0 0,'5'-6'1112'0'0,"-2"2"-404"0"0,4-1-272 0 0,-4 4-236 0 0,3-2-24 0 0,-1 1-500 0 0,0 2-140 0 0,-2-1-172 0 0,-1 2-324 0 0,1 1-284 0 0</inkml:trace>
  <inkml:trace contextRef="#ctx0" brushRef="#br0" timeOffset="413467.458">7957 12375 1700 0 0,'83'-37'4015'0'0,"-63"24"-3704"0"0,1 0 0 0 0,0 2 1 0 0,1 0-1 0 0,1 1 1 0 0,-1 2-1 0 0,1 0 0 0 0,1 2 1 0 0,-1 0-1 0 0,1 1 1 0 0,0 2-1 0 0,20-1-311 0 0,-42 4 16 0 0,1 0-1 0 0,-1 0 1 0 0,1 0-1 0 0,0 0 1 0 0,-1 0-1 0 0,1 1 1 0 0,-1-1 0 0 0,1 1-1 0 0,-1-1 1 0 0,1 1-1 0 0,-1 0 1 0 0,1 0-1 0 0,-1 0 1 0 0,0 1-1 0 0,1-1 1 0 0,-1 0 0 0 0,0 1-1 0 0,0 0 1 0 0,0-1-1 0 0,0 1 1 0 0,0 0-1 0 0,-1 0 1 0 0,1 0-1 0 0,0 0 1 0 0,-1 0 0 0 0,1 1-1 0 0,-1-1 1 0 0,0 0-1 0 0,0 1 1 0 0,0-1-1 0 0,0 0 1 0 0,0 1-1 0 0,-1 0 1 0 0,1-1 0 0 0,-1 1-1 0 0,0-1 1 0 0,1 1-1 0 0,-1-1 1 0 0,0 1-1 0 0,0 0 1 0 0,-1-1-1 0 0,1 1 1 0 0,-1 0-16 0 0,-5 7-45 0 0,-1 0 0 0 0,-1 0-1 0 0,0-1 1 0 0,0 0 0 0 0,0-1 0 0 0,-1 0 0 0 0,-1 0-1 0 0,1-1 1 0 0,-1 0 0 0 0,-1-1 0 0 0,1 0 0 0 0,-1 0-1 0 0,0-1 1 0 0,0-1 0 0 0,-5 2 45 0 0,-115 20-3297 0 0,23-51-9 0 0,84 11 2190 0 0</inkml:trace>
  <inkml:trace contextRef="#ctx0" brushRef="#br0" timeOffset="414260.345">8964 11994 1224 0 0,'0'0'419'0'0,"0"0"-19"0"0,0 0 46 0 0,1-19 1283 0 0,-1 18-1695 0 0,0 0-1 0 0,0 0 1 0 0,0 0 0 0 0,0 0 0 0 0,0 0 0 0 0,0 0 0 0 0,0 0-1 0 0,0 0 1 0 0,-1 0 0 0 0,1 0 0 0 0,0 0 0 0 0,-1 0 0 0 0,1 0 0 0 0,-1 0-1 0 0,1 0 1 0 0,-1 0 0 0 0,1 0 0 0 0,-1 0 0 0 0,0 0 0 0 0,1 0-1 0 0,-1 1 1 0 0,0-1 0 0 0,0 0 0 0 0,1 1 0 0 0,-1-1 0 0 0,0 0 0 0 0,0 1-1 0 0,0-1 1 0 0,0 1 0 0 0,0-1 0 0 0,0 1 0 0 0,0 0 0 0 0,0-1-1 0 0,0 1 1 0 0,0 0 0 0 0,0 0 0 0 0,0-1 0 0 0,0 1 0 0 0,0 0 0 0 0,0 0-1 0 0,-1 0 1 0 0,1 1 0 0 0,0-1 0 0 0,0 0 0 0 0,0 0 0 0 0,0 1-1 0 0,0-1 1 0 0,0 0 0 0 0,0 1 0 0 0,0-1 0 0 0,0 1 0 0 0,-1 0-34 0 0,-6-1 65 0 0,-106 41 348 0 0,114-39-373 0 0,0 1 0 0 0,0 0 0 0 0,-1 0 0 0 0,2-1 0 0 0,-1 1 0 0 0,0 0 0 0 0,0-1 0 0 0,1 1 0 0 0,-1 0 0 0 0,1-1 0 0 0,0 1 0 0 0,0-1 0 0 0,0 1-1 0 0,0-1 1 0 0,1 0 0 0 0,-1 1 0 0 0,0-1 0 0 0,1 0 0 0 0,0 0 0 0 0,-1 0 0 0 0,1 0 0 0 0,0 0 0 0 0,0 0 0 0 0,0 0 0 0 0,1-1 0 0 0,-1 1 0 0 0,0-1 0 0 0,2 1-40 0 0,-1 1 87 0 0,5 3-15 0 0,0 1-1 0 0,-1 0 1 0 0,1 0-1 0 0,-1 1 1 0 0,-1-1-1 0 0,0 2 1 0 0,0-1-1 0 0,0 1 1 0 0,-1 0 0 0 0,0 0-1 0 0,-1 0 1 0 0,0 0-1 0 0,-1 1 1 0 0,0 0-1 0 0,0 0 1 0 0,1 6-72 0 0,-6-11 7 0 0,-1 0 0 0 0,1-1 0 0 0,0 1 0 0 0,-1-1 0 0 0,0 1 0 0 0,0-1 0 0 0,0 0 0 0 0,-1 0-1 0 0,1 0 1 0 0,-1-1 0 0 0,0 1 0 0 0,0-1 0 0 0,-1 0 0 0 0,1 0 0 0 0,0-1 0 0 0,-1 1 0 0 0,0-1 0 0 0,1 0 0 0 0,-1 0 0 0 0,0 0 0 0 0,0-1 0 0 0,0 0 0 0 0,0 0 0 0 0,-1 0 0 0 0,1 0 0 0 0,0-1 0 0 0,0 0 0 0 0,0 0 0 0 0,-1 0 0 0 0,1-1 0 0 0,0 0 0 0 0,0 0 0 0 0,0 0 0 0 0,0-1 0 0 0,0 1 0 0 0,0-1 0 0 0,0 0 0 0 0,-2-2-8 0 0,5 3-18 0 0,-1 0-1 0 0,1 0 0 0 0,-1 0 0 0 0,1-1 0 0 0,0 1 0 0 0,0-1 0 0 0,-1 0 0 0 0,1 1 0 0 0,0-1 0 0 0,0 0 0 0 0,1 0 0 0 0,-1 0 0 0 0,0-1 0 0 0,1 1 0 0 0,-1 0 0 0 0,1-1 1 0 0,0 1-1 0 0,0-1 0 0 0,0 1 0 0 0,0-1 0 0 0,0 1 0 0 0,0-1 0 0 0,1 0 0 0 0,-1 1 0 0 0,1-1 0 0 0,0 0 0 0 0,0 0 0 0 0,0 1 0 0 0,0-1 0 0 0,0 0 0 0 0,0 1 0 0 0,1-1 1 0 0,0 0-1 0 0,-1 1 0 0 0,1-1 0 0 0,0 0 0 0 0,0 1 0 0 0,0-1 0 0 0,1 1 0 0 0,-1 0 0 0 0,1-1 0 0 0,-1 1 0 0 0,1 0 0 0 0,0 0 0 0 0,0 0 0 0 0,0-1 20 0 0,99-84-3162 0 0,-46 58 574 0 0,-27 16 1180 0 0</inkml:trace>
  <inkml:trace contextRef="#ctx0" brushRef="#br0" timeOffset="414679.059">9092 12095 916 0 0,'74'-11'2518'0'0,"36"-27"-1275"0"0,-108 37-1214 0 0,68-51 858 0 0,-126 25-619 0 0,41 24-213 0 0,0 0-1 0 0,0 1 1 0 0,-1 1 0 0 0,1 0-1 0 0,0 1 1 0 0,-1 1-1 0 0,1 0 1 0 0,0 2 0 0 0,0-1-1 0 0,0 2 1 0 0,0 0-1 0 0,0 0 1 0 0,1 2 0 0 0,0 0-1 0 0,0 0 1 0 0,0 1-1 0 0,1 1 1 0 0,-4 3-55 0 0,16-8 5 0 0,0 0-1 0 0,0 0 1 0 0,0 0-1 0 0,1 0 1 0 0,-1 0 0 0 0,1 1-1 0 0,-1-1 1 0 0,1 0-1 0 0,0 0 1 0 0,0 1 0 0 0,1-1-1 0 0,-1 0 1 0 0,1 0-1 0 0,-1 0 1 0 0,1 0 0 0 0,0 1-1 0 0,0-1 1 0 0,1 0-1 0 0,-1 0 1 0 0,1-1-1 0 0,-1 1 1 0 0,1 0 0 0 0,0 0-1 0 0,0-1 1 0 0,0 1-1 0 0,0-1 1 0 0,1 0 0 0 0,-1 1-1 0 0,1-1 1 0 0,-1 0-1 0 0,1-1 1 0 0,0 1 0 0 0,-1 0-1 0 0,1-1 1 0 0,0 1-1 0 0,0-1 1 0 0,0 0 0 0 0,3 1-5 0 0,17 8-529 0 0,1 0-1 0 0,-1-1 1 0 0,1-2 0 0 0,1 0 0 0 0,-1-2 0 0 0,1 0 0 0 0,0-2 0 0 0,21 0 529 0 0,-8 0-1278 0 0</inkml:trace>
  <inkml:trace contextRef="#ctx0" brushRef="#br0" timeOffset="415442.561">9620 11760 996 0 0,'8'-33'5069'0'0,"-7"23"-2896"0"0,-5 25-1320 0 0,-19 288 354 0 0,59-113-894 0 0,-33-186-349 0 0,0 1 0 0 0,0-1 1 0 0,0 0-1 0 0,1 0 0 0 0,-1 0 0 0 0,1-1 0 0 0,0 1 1 0 0,1-1-1 0 0,-1 0 0 0 0,0 0 0 0 0,1 0 0 0 0,0 0 1 0 0,-1-1-1 0 0,1 0 0 0 0,0 0 0 0 0,0 0 0 0 0,0-1 1 0 0,1 0-1 0 0,-1 0 0 0 0,0 0 0 0 0,0 0 0 0 0,1-1 1 0 0,-1 0-1 0 0,0 0 0 0 0,1-1 0 0 0,-1 1 0 0 0,0-1 1 0 0,0 0-1 0 0,1 0 0 0 0,-1-1 0 0 0,0 0 0 0 0,0 0 1 0 0,0 0-1 0 0,-1 0 0 0 0,1-1 0 0 0,0 0 0 0 0,-1 0 1 0 0,0 0-1 0 0,0 0 0 0 0,0-1 0 0 0,0 1 0 0 0,0-1 1 0 0,3-4 34 0 0,4 0-94 0 0,-1 0 0 0 0,0-1-1 0 0,0 0 1 0 0,0-1 0 0 0,-1 0-1 0 0,-1 0 1 0 0,1-1-1 0 0,-2 0 1 0 0,0-1 0 0 0,0 1-1 0 0,-1-1 1 0 0,0-1 0 0 0,-1 1-1 0 0,-1-1 1 0 0,0 0-1 0 0,2-11 96 0 0,-8 20 15 0 0,-1 0 0 0 0,0 1 0 0 0,0-1-1 0 0,0 1 1 0 0,0-1 0 0 0,0 1 0 0 0,-1 0-1 0 0,0 1 1 0 0,1-1 0 0 0,-1 0 0 0 0,0 1-1 0 0,0 0 1 0 0,-1 0 0 0 0,1 0 0 0 0,0 1-1 0 0,-1-1 1 0 0,1 1 0 0 0,-1 0-1 0 0,1 0 1 0 0,-1 1 0 0 0,1-1 0 0 0,-1 1-1 0 0,0 0 1 0 0,1 0 0 0 0,-1 0 0 0 0,1 1-1 0 0,-1 0 1 0 0,1 0 0 0 0,-2 0-15 0 0,3-1 30 0 0,-5 0-20 0 0,-1 1 0 0 0,1 0 0 0 0,-1 0 1 0 0,1 1-1 0 0,-1 0 0 0 0,1 0 0 0 0,0 1 1 0 0,0 0-1 0 0,0 0 0 0 0,0 1 0 0 0,1 0 1 0 0,0 0-1 0 0,-1 1 0 0 0,1 0 0 0 0,1 0 1 0 0,-1 1-1 0 0,1 0 0 0 0,0 0 0 0 0,0 1 1 0 0,1-1-1 0 0,0 1 0 0 0,0 0 0 0 0,0 0 1 0 0,1 1-1 0 0,-2 5-10 0 0,6-9-3 0 0,0-1 1 0 0,0 1 0 0 0,1 0 0 0 0,-1-1-1 0 0,1 1 1 0 0,0-1 0 0 0,0 1-1 0 0,0-1 1 0 0,0 1 0 0 0,1-1-1 0 0,-1 1 1 0 0,1-1 0 0 0,0 0 0 0 0,0 0-1 0 0,0 0 1 0 0,0 0 0 0 0,1 0-1 0 0,-1-1 1 0 0,1 1 0 0 0,0-1-1 0 0,0 1 1 0 0,0-1 0 0 0,0 0-1 0 0,0 0 1 0 0,0 0 0 0 0,0-1 0 0 0,1 1-1 0 0,-1-1 1 0 0,1 1 0 0 0,-1-1-1 0 0,1-1 1 0 0,-1 1 0 0 0,1 0 2 0 0,117 14-384 0 0,95-41-3985 0 0,-177 19 3111 0 0</inkml:trace>
  <inkml:trace contextRef="#ctx0" brushRef="#br0" timeOffset="415690.55">10394 11990 1792 0 0,'-6'-3'127'0'0,"-1"0"-1"0"0,-1 1 0 0 0,1 0 1 0 0,0 0-1 0 0,-1 1 0 0 0,1 0 1 0 0,0 0-1 0 0,-1 1 1 0 0,1 0-1 0 0,-1 0 0 0 0,1 1 1 0 0,-1 0-1 0 0,1 0 1 0 0,-1 0-1 0 0,1 1 0 0 0,0 0 1 0 0,0 1-1 0 0,0 0 1 0 0,0 0-1 0 0,1 0 0 0 0,-1 1 1 0 0,1 0-1 0 0,0 0 0 0 0,0 1 1 0 0,0 0-1 0 0,0 0 1 0 0,1 0-1 0 0,0 0 0 0 0,0 1 1 0 0,0 0-1 0 0,1 0 1 0 0,0 0-1 0 0,0 1 0 0 0,1-1 1 0 0,-1 1-1 0 0,1 0 1 0 0,1 0-1 0 0,0 0 0 0 0,-2 7-126 0 0,4-10 4 0 0,1-1 0 0 0,0 1-1 0 0,-1 0 1 0 0,1-1 0 0 0,1 1 0 0 0,-1 0-1 0 0,0-1 1 0 0,1 1 0 0 0,0-1-1 0 0,0 0 1 0 0,0 0 0 0 0,0 0 0 0 0,0 0-1 0 0,1 0 1 0 0,-1 0 0 0 0,1 0-1 0 0,0-1 1 0 0,0 1 0 0 0,0-1 0 0 0,0 0-1 0 0,0 0 1 0 0,0 0 0 0 0,0 0-1 0 0,1-1 1 0 0,-1 1 0 0 0,1-1 0 0 0,0 0-1 0 0,-1 0 1 0 0,1 0 0 0 0,0 0 0 0 0,-1-1-1 0 0,1 1 1 0 0,0-1 0 0 0,0 0-1 0 0,0-1 1 0 0,-1 1 0 0 0,1 0 0 0 0,1-1-4 0 0,138-22-689 0 0,-116 14 352 0 0,-1-1 0 0 0,0 0-1 0 0,-1-2 1 0 0,0-1 0 0 0,-1-1 0 0 0,0-2 0 0 0,-1 0 0 0 0,-1-1 0 0 0,1-3 337 0 0,7-11-1176 0 0</inkml:trace>
  <inkml:trace contextRef="#ctx0" brushRef="#br0" timeOffset="415939.19">10855 11684 1648 0 0,'1'-2'183'0'0,"0"0"0"0"0,0 0 0 0 0,0 0 0 0 0,-1 0 0 0 0,1 0 0 0 0,-1 0 0 0 0,1 0 1 0 0,-1 0-1 0 0,0 0 0 0 0,0 0 0 0 0,0 0 0 0 0,0 0 0 0 0,0 0 0 0 0,0 0 0 0 0,0 0 0 0 0,-1 0 0 0 0,1 0 0 0 0,-1 0 0 0 0,0 0 0 0 0,1 0 0 0 0,-1 0 0 0 0,0 1 0 0 0,0-1 0 0 0,0 0 0 0 0,0 0 0 0 0,-1 1 0 0 0,1-1 1 0 0,0 1-1 0 0,-1-1 0 0 0,1 1 0 0 0,-1-1-183 0 0,-14 63 1227 0 0,19-19-1091 0 0,2 0-1 0 0,2-1 1 0 0,1 0 0 0 0,2 0-1 0 0,2-1 1 0 0,4 4-136 0 0,28 113-1776 0 0,-39-125-68 0 0,-5-18-1347 0 0,0-13 1786 0 0</inkml:trace>
  <inkml:trace contextRef="#ctx0" brushRef="#br0" timeOffset="416125.734">10628 11939 880 0 0,'13'-3'6599'0'0,"42"-10"-5941"0"0,107 4-3000 0 0,-118 10-166 0 0,-24-1 1365 0 0</inkml:trace>
  <inkml:trace contextRef="#ctx0" brushRef="#br0" timeOffset="416845.964">10954 12087 1700 0 0,'133'-14'3442'0'0,"288"-72"-1253"0"0,-422 86-2178 0 0,1-1-1 0 0,-1 1 1 0 0,1 0-1 0 0,0 0 0 0 0,-1 0 1 0 0,1 0-1 0 0,0 0 1 0 0,-1-1-1 0 0,1 1 1 0 0,0 0-1 0 0,0 0 0 0 0,-1-1 1 0 0,1 1-1 0 0,0 0 1 0 0,-1 0-1 0 0,1-1 1 0 0,0 1-1 0 0,0 0 0 0 0,0-1 1 0 0,-1 1-1 0 0,1 0 1 0 0,0-1-1 0 0,0 1 1 0 0,0 0-1 0 0,0-1 0 0 0,0 1 1 0 0,0 0-1 0 0,-1-1 1 0 0,1 1-1 0 0,0 0 1 0 0,0-1-1 0 0,0 1 0 0 0,0-1 1 0 0,0 1-1 0 0,1 0 1 0 0,-1-1-1 0 0,0 1 1 0 0,0 0-1 0 0,0-1 0 0 0,0 1 1 0 0,0-1-1 0 0,0 1 1 0 0,1 0-1 0 0,-1-1 1 0 0,0 1-1 0 0,0 0 0 0 0,0 0 1 0 0,1-1-1 0 0,-1 1 1 0 0,0 0-1 0 0,0-1 1 0 0,1 1-11 0 0,-37-8 221 0 0,26 6-201 0 0,0 1 0 0 0,-1 0-1 0 0,1 1 1 0 0,0 0-1 0 0,-1 1 1 0 0,1 0-1 0 0,0 1 1 0 0,-1 0-1 0 0,1 0 1 0 0,0 1 0 0 0,1 1-1 0 0,-1-1 1 0 0,0 1-1 0 0,1 1 1 0 0,0 0-1 0 0,0 0 1 0 0,0 1-1 0 0,1 0 1 0 0,0 1 0 0 0,0 0-1 0 0,1 0 1 0 0,-1 0-1 0 0,2 1 1 0 0,-5 6-20 0 0,11-9 22 0 0,1 0 1 0 0,-1 0-1 0 0,1 0 0 0 0,1 0 1 0 0,-1 0-1 0 0,1 0 1 0 0,-1 0-1 0 0,1-1 0 0 0,1 1 1 0 0,-1-1-1 0 0,1 1 1 0 0,0-1-1 0 0,0 0 1 0 0,0 0-1 0 0,0 0 0 0 0,1 0 1 0 0,-1-1-1 0 0,1 0 1 0 0,0 1-1 0 0,0-1 0 0 0,0-1 1 0 0,1 1-1 0 0,-1 0 1 0 0,1-1-1 0 0,-1 0 0 0 0,1 0 1 0 0,0-1-1 0 0,0 1 1 0 0,0-1-1 0 0,0 0 0 0 0,0 0 1 0 0,0-1-1 0 0,0 1 1 0 0,0-1-1 0 0,0 0 1 0 0,1-1-23 0 0,19 4-22 0 0,0-1 0 0 0,0-1 0 0 0,0-2 1 0 0,0 0-1 0 0,0-2 0 0 0,0-1 1 0 0,-1 0-1 0 0,0-2 0 0 0,0-1 1 0 0,0-1-1 0 0,-1-1 0 0 0,0-1 0 0 0,8-5 22 0 0,-22 9-19 0 0,0 1 0 0 0,-1-1 0 0 0,0 0 0 0 0,0-1 0 0 0,0 0-1 0 0,-1 0 1 0 0,0-1 0 0 0,-1 0 0 0 0,1 0 0 0 0,-2-1-1 0 0,1 1 1 0 0,-1-1 0 0 0,0-1 0 0 0,0 0 19 0 0,-5 8 110 0 0,-3-7 87 0 0,0 7-181 0 0,-1 1 0 0 0,0 1 0 0 0,1-1 0 0 0,-1 0 0 0 0,0 1 0 0 0,1 0 0 0 0,-1 0 0 0 0,0 0 0 0 0,1 0 0 0 0,-1 1 0 0 0,0-1 0 0 0,1 1 0 0 0,-1 0 0 0 0,0 0 0 0 0,1 0 0 0 0,-1 1 0 0 0,1-1 0 0 0,0 1 0 0 0,-1 0 0 0 0,1 0 0 0 0,0 0 0 0 0,0 0 0 0 0,0 0 0 0 0,1 1 0 0 0,-1-1 0 0 0,0 1 0 0 0,1 0 0 0 0,-2 3-16 0 0,25 30 481 0 0,-9-32-446 0 0,1 0 1 0 0,-1-1-1 0 0,1 0 0 0 0,0-1 1 0 0,0 0-1 0 0,0-1 1 0 0,0-1-1 0 0,1 0 0 0 0,-1 0 1 0 0,0-2-1 0 0,0 1 0 0 0,0-2 1 0 0,-1 0-1 0 0,1 0 1 0 0,4-3-36 0 0,-11 5 6 0 0,244-90 712 0 0,-240 87-630 0 0,-1-1 1 0 0,0 0 0 0 0,0-1-1 0 0,-1 0 1 0 0,0-1 0 0 0,0 0-1 0 0,0 0 1 0 0,-1 0 0 0 0,0-1-1 0 0,0 0 1 0 0,-1-1 0 0 0,0 1-1 0 0,0-1 1 0 0,-1 0 0 0 0,0-1-1 0 0,-1 1 1 0 0,0-1 0 0 0,-1 0 0 0 0,1 0-1 0 0,-2 0 1 0 0,0-1 0 0 0,0 1-1 0 0,-1-1-88 0 0,-3 4-29 0 0,0 2-1 0 0,-1-1 1 0 0,0 0-1 0 0,0 0 0 0 0,0 1 1 0 0,-1 0-1 0 0,0-1 1 0 0,0 1-1 0 0,0 1 1 0 0,-1-1-1 0 0,1 1 1 0 0,-1-1-1 0 0,0 1 1 0 0,0 1-1 0 0,-1-1 0 0 0,1 1 1 0 0,-1 0-1 0 0,0 0 1 0 0,0 0-1 0 0,0 1 1 0 0,0 0-1 0 0,0 0 1 0 0,0 1-1 0 0,-1 0 0 0 0,1 0 1 0 0,0 0-1 0 0,-1 1 1 0 0,1 0-1 0 0,-1 0 1 0 0,1 0-1 0 0,-4 2 30 0 0,-43 2-1842 0 0,1 2 1 0 0,0 3-1 0 0,0 2 0 0 0,1 2 0 0 0,-40 16 1842 0 0,45-13-1186 0 0</inkml:trace>
  <inkml:trace contextRef="#ctx0" brushRef="#br0" timeOffset="418464.32">4274 13397 1832 0 0,'0'0'580'0'0,"0"0"-10"0"0,0 0-40 0 0,0-12 156 0 0,2 9 2461 0 0,49-42-997 0 0,-93 42-1469 0 0,27 7-1777 0 0,-2 12-5606 0 0,16-12 5412 0 0</inkml:trace>
  <inkml:trace contextRef="#ctx0" brushRef="#br0" timeOffset="418731.725">4282 13733 1360 0 0,'13'1'5441'0'0,"12"-35"-2873"0"0,-36 23-3600 0 0,-2 21-4711 0 0,10-7 4601 0 0</inkml:trace>
  <inkml:trace contextRef="#ctx0" brushRef="#br0" timeOffset="419351.571">4277 14807 908 0 0,'0'0'1152'0'0,"4"-10"5861"0"0,3-10-5060 0 0,-18 1 347 0 0,7 17-4374 0 0,2 8-4248 0 0,1-1 4967 0 0,0 2-56 0 0</inkml:trace>
  <inkml:trace contextRef="#ctx0" brushRef="#br0" timeOffset="419647.06">4330 15115 1440 0 0,'5'-5'7728'0'0,"-12"3"-6556"0"0,-4 0-1697 0 0,1 8-6777 0 0,7-3 6077 0 0</inkml:trace>
  <inkml:trace contextRef="#ctx0" brushRef="#br0" timeOffset="420501.603">4282 15877 1792 0 0,'-13'-15'1896'0'0,"10"15"-1069"0"0,3 0-72 0 0,0 0-49 0 0,0 0-54 0 0,-17-4 490 0 0,14 2-1374 0 0,2 2 345 0 0,0-1 0 0 0,-1 1 0 0 0,1 0 0 0 0,0-1 0 0 0,0 1-1 0 0,0-1 1 0 0,0 1 0 0 0,0-1 0 0 0,0 1 0 0 0,0-1 0 0 0,0 0 0 0 0,0 0 0 0 0,0 1-1 0 0,0-1 1 0 0,0 0 0 0 0,1 0 0 0 0,-1 0 0 0 0,0 0 0 0 0,1 0 0 0 0,-1 0 0 0 0,0 0-1 0 0,1 0 1 0 0,-1 0 0 0 0,1 0 0 0 0,0-1 0 0 0,-1 1 0 0 0,1 0 0 0 0,0 0 0 0 0,0 0-1 0 0,0 0 1 0 0,0-1 0 0 0,0 1 0 0 0,0 0 0 0 0,0 0 0 0 0,0 0 0 0 0,0-1 0 0 0,0 1-1 0 0,1 0 1 0 0,-1 0 0 0 0,1-1-113 0 0,0-8-597 0 0,-31 19-7513 0 0,25-6 6992 0 0</inkml:trace>
  <inkml:trace contextRef="#ctx0" brushRef="#br0" timeOffset="420783.051">4293 16139 1848 0 0,'11'-6'5107'0'0,"-27"-10"-3302"0"0,2 17-1714 0 0,-9-1-187 0 0,27-9-6083 0 0,1 5 4851 0 0</inkml:trace>
  <inkml:trace contextRef="#ctx0" brushRef="#br0" timeOffset="421796.208">5380 13322 948 0 0,'0'0'550'0'0,"12"0"205"0"0,-4 1 2775 0 0,-6 0-3510 0 0,-1-1 0 0 0,0 1 0 0 0,1-1-1 0 0,-1 1 1 0 0,0 0 0 0 0,0-1 0 0 0,0 1-1 0 0,0 0 1 0 0,0 0 0 0 0,0 0 0 0 0,0 0 0 0 0,0 0-1 0 0,0 0 1 0 0,0 0 0 0 0,0 0 0 0 0,-1 0-1 0 0,1 1 1 0 0,0-1 0 0 0,-1 0 0 0 0,1 0 0 0 0,-1 1-1 0 0,1-1 1 0 0,-1 0 0 0 0,0 1 0 0 0,1-1-1 0 0,-1 0 1 0 0,0 1 0 0 0,0-1 0 0 0,0 1 0 0 0,0-1-1 0 0,0 0 1 0 0,-1 1 0 0 0,1-1 0 0 0,0 0-1 0 0,0 1 1 0 0,-1-1 0 0 0,1 0 0 0 0,-1 1 0 0 0,0-1-1 0 0,1 0 1 0 0,-1 0 0 0 0,0 0 0 0 0,1 1 0 0 0,-1-1-1 0 0,0 0 1 0 0,0 0 0 0 0,0 0 0 0 0,0 0-20 0 0,-8 23-10 0 0,-13 27-717 0 0,-3-29-2605 0 0,21-20 2104 0 0</inkml:trace>
  <inkml:trace contextRef="#ctx0" brushRef="#br0" timeOffset="422045.985">5901 13318 1024 0 0,'2'9'736'0'0,"-2"-2"-152"0"0,-2 4-96 0 0,-3 10-124 0 0,-4 0 4 0 0,-2 1 20 0 0,-1 2-32 0 0,-4-3-24 0 0,0 0-76 0 0,0 3-100 0 0,2-6-24 0 0,0 3-288 0 0,1-3-152 0 0,-2 0-444 0 0,4-6-480 0 0,2-1 12 0 0</inkml:trace>
  <inkml:trace contextRef="#ctx0" brushRef="#br0" timeOffset="422499.199">6789 13118 876 0 0,'13'-41'8135'0'0,"4"276"-8191"0"0,-76-128-5938 0 0,45-99 4805 0 0</inkml:trace>
  <inkml:trace contextRef="#ctx0" brushRef="#br0" timeOffset="422794.37">7012 13167 1132 0 0,'27'-21'7251'0'0,"-43"98"-6006"0"0,70 94-2367 0 0,-54-168 897 0 0,-1 1 1 0 0,0 0-1 0 0,0 0 0 0 0,0-1 1 0 0,0 1-1 0 0,-1 0 0 0 0,1-1 1 0 0,-1 0-1 0 0,0 1 1 0 0,0-1-1 0 0,0 0 0 0 0,-1 0 1 0 0,1 0-1 0 0,-1 0 0 0 0,0 0 1 0 0,0-1-1 0 0,0 1 0 0 0,0-1 1 0 0,0 0-1 0 0,0 0 0 0 0,0 0 1 0 0,-1 0-1 0 0,1 0 0 0 0,-2 0 225 0 0,-21 11-1218 0 0</inkml:trace>
  <inkml:trace contextRef="#ctx0" brushRef="#br0" timeOffset="423044.852">6642 13552 1148 0 0,'35'15'4823'0'0,"29"-12"-4043"0"0,-46-3-207 0 0,125-10-595 0 0,0-14-4012 0 0,-111 17 2766 0 0</inkml:trace>
  <inkml:trace contextRef="#ctx0" brushRef="#br0" timeOffset="423357.643">6599 13037 1976 0 0,'-10'-5'5522'0'0,"31"-6"-3998"0"0,34-8-1049 0 0,154-11 386 0 0,3 15-3858 0 0,-90 7-982 0 0,-83 6 2517 0 0</inkml:trace>
  <inkml:trace contextRef="#ctx0" brushRef="#br0" timeOffset="423794.281">8319 13047 1792 0 0,'15'8'4191'0'0,"-16"41"-2827"0"0,-35 22-1755 0 0,-9-40-3265 0 0,34-28 2436 0 0</inkml:trace>
  <inkml:trace contextRef="#ctx0" brushRef="#br0" timeOffset="424512.164">8772 13062 2436 0 0,'0'0'610'0'0,"0"0"-91"0"0,0 0-44 0 0,0 0-97 0 0,0 0-18 0 0,0 0-26 0 0,3 2-72 0 0,-3 3-227 0 0,0-1 0 0 0,0 0 0 0 0,0 0 0 0 0,0 1 0 0 0,-1-1-1 0 0,0 0 1 0 0,0 0 0 0 0,0 0 0 0 0,0 0 0 0 0,-1 0-1 0 0,0 0 1 0 0,0 0 0 0 0,0 0 0 0 0,0-1 0 0 0,0 1-1 0 0,-1-1 1 0 0,1 1 0 0 0,-1-1 0 0 0,0 0 0 0 0,0 0-1 0 0,0 0 1 0 0,-1-1 0 0 0,1 1 0 0 0,-1-1 0 0 0,1 0-1 0 0,-1 0 1 0 0,0 0 0 0 0,0 0-35 0 0,-19 19-244 0 0,-49 28-3590 0 0,58-46 2623 0 0</inkml:trace>
  <inkml:trace contextRef="#ctx0" brushRef="#br0" timeOffset="424869.268">10284 12852 1056 0 0,'-7'12'4500'0'0,"-44"41"-3495"0"0,-4 5-542 0 0,-1 0-3727 0 0,52-55 1996 0 0,-1-2-124 0 0</inkml:trace>
  <inkml:trace contextRef="#ctx0" brushRef="#br0" timeOffset="425150.337">10729 12902 1256 0 0,'0'6'780'0'0,"-2"0"-100"0"0,-3-2-20 0 0,-6 13-24 0 0,0-1-88 0 0,-5 2-100 0 0,2 3-48 0 0,-2 2-7 0 0,0-2-81 0 0,-2 3-120 0 0,0-2-16 0 0,1 1-596 0 0,1-1-933 0 0,-7 1 17 0 0,1-4 120 0 0,-2-1 28 0 0</inkml:trace>
  <inkml:trace contextRef="#ctx0" brushRef="#br0" timeOffset="425975.396">5644 14540 876 0 0,'37'-3'2887'0'0,"-32"-1"-3003"0"0,-5 5 163 0 0,0 0-1 0 0,0-1 1 0 0,0 1-1 0 0,0 0 1 0 0,1-1-1 0 0,-1 1 1 0 0,0 0-1 0 0,0-1 1 0 0,0 1-1 0 0,1 0 1 0 0,-1-1-1 0 0,0 1 1 0 0,1-1-1 0 0,-1 1 1 0 0,0-1-1 0 0,1 1 1 0 0,-1-1-1 0 0,1 1 1 0 0,-1-1-1 0 0,1 1 1 0 0,-1-1-1 0 0,1 1 1 0 0,-1-1-1 0 0,1 0 1 0 0,-1 1-1 0 0,1-1 1 0 0,0 0-1 0 0,-1 1 1 0 0,1-1-1 0 0,-1 0 1 0 0,1 0-1 0 0,0 0 1 0 0,-1 1-1 0 0,1-1 1 0 0,0 0-1 0 0,-1 0 1 0 0,1 0-1 0 0,0 0 1 0 0,-1 0-1 0 0,1 0 1 0 0,0-1-1 0 0,-1 1 1 0 0,1 0-1 0 0,0 0 1 0 0,-1 0-1 0 0,1-1 1 0 0,0 1-1 0 0,-1 0 1 0 0,1-1-1 0 0,-1 1 1 0 0,1 0-1 0 0,-1-1 1 0 0,1 1-1 0 0,-1-1 1 0 0,1 1-1 0 0,-1-1 1 0 0,1 1-47 0 0,-37 122-140 0 0,-11-55-3696 0 0,39-62 2662 0 0</inkml:trace>
  <inkml:trace contextRef="#ctx0" brushRef="#br0" timeOffset="426204.305">5948 14596 1228 0 0,'-22'80'3535'0'0,"14"-57"-3383"0"0,-23 49 328 0 0,-2-45-3626 0 0,31-27 1957 0 0</inkml:trace>
  <inkml:trace contextRef="#ctx0" brushRef="#br0" timeOffset="426577.452">6697 14423 1312 0 0,'11'0'2512'0'0,"-4"11"1434"0"0,-12 6-3820 0 0,-20 179 1283 0 0,22-111-7279 0 0,3-83 4611 0 0</inkml:trace>
  <inkml:trace contextRef="#ctx0" brushRef="#br0" timeOffset="426842.184">6863 14411 1148 0 0,'5'19'5108'0'0,"-5"56"-4325"0"0,0-52-225 0 0,-6 115-130 0 0,5-106-5077 0 0,1-31 3409 0 0</inkml:trace>
  <inkml:trace contextRef="#ctx0" brushRef="#br0" timeOffset="427074.47">7052 14468 2156 0 0,'10'0'4009'0'0,"-11"45"-2702"0"0,0-32-934 0 0,1 169-1793 0 0,-23-126-2383 0 0,9-44 2649 0 0</inkml:trace>
  <inkml:trace contextRef="#ctx0" brushRef="#br0" timeOffset="427325.707">6612 14827 1492 0 0,'5'-9'3218'0'0,"35"-9"-1789"0"0,-9 10-1068 0 0,0 2 1 0 0,1 0-1 0 0,0 3 1 0 0,0 0 0 0 0,0 2-1 0 0,27 3-361 0 0,-10-1-773 0 0,120-23-4060 0 0,-145 15 3523 0 0</inkml:trace>
  <inkml:trace contextRef="#ctx0" brushRef="#br0" timeOffset="427603.626">6455 14317 2232 0 0,'2'-7'3660'0'0,"20"-3"-2899"0"0,-22 10-705 0 0,273-55 3102 0 0,10 51-7175 0 0,-174 5 797 0 0,-62-1 2014 0 0</inkml:trace>
  <inkml:trace contextRef="#ctx0" brushRef="#br0" timeOffset="428006.225">8228 14567 1140 0 0,'5'14'780'0'0,"-4"1"-236"0"0,-1-2 76 0 0,0-1-116 0 0,-14 26-40 0 0,6-14-164 0 0,-7-5 68 0 0,4-1-200 0 0,-5 0-16 0 0,-3-1-8 0 0,0-1-408 0 0,1-5-232 0 0,5-4-452 0 0,1-4-372 0 0,12-3 32 0 0</inkml:trace>
  <inkml:trace contextRef="#ctx0" brushRef="#br0" timeOffset="428349.497">8812 14507 1048 0 0,'-13'20'576'0'0,"-1"-1"-40"0"0,-1 2-80 0 0,-1 0-152 0 0,4 0-40 0 0,-3-3-208 0 0,-2 2-140 0 0,1-5-272 0 0,-2-3-688 0 0</inkml:trace>
  <inkml:trace contextRef="#ctx0" brushRef="#br0" timeOffset="428800.332">10151 14354 1148 0 0,'-1'8'720'0'0,"-6"8"-220"0"0,2 1 60 0 0,-3 1-188 0 0,0 0 76 0 0,-3-2 4 0 0,2-1-192 0 0,7-3-24 0 0,-9 2-356 0 0,4-5-336 0 0,1-3-464 0 0,3 0-320 0 0</inkml:trace>
  <inkml:trace contextRef="#ctx0" brushRef="#br0" timeOffset="429020.171">10721 14305 1520 0 0,'-11'18'808'0'0,"-1"1"-196"0"0,-2-1-12 0 0,1 2-76 0 0,-3 1-92 0 0,2 0-48 0 0,-2 0-8 0 0,0 3-71 0 0,-2-3-225 0 0,1 4-16 0 0,-6-7-717 0 0,4 5-587 0 0,-3-5 48 0 0,-7-2 20 0 0</inkml:trace>
  <inkml:trace contextRef="#ctx0" brushRef="#br0" timeOffset="429747.134">5692 15781 1172 0 0,'0'0'868'0'0,"0"0"-230"0"0,0 0-82 0 0,0 0-76 0 0,20-2 1339 0 0,-19 1-1799 0 0,0 1 0 0 0,0 0 1 0 0,0 0-1 0 0,0-1 0 0 0,-1 1 1 0 0,1 0-1 0 0,0 0 0 0 0,0 0 1 0 0,0 0-1 0 0,0 0 1 0 0,0 0-1 0 0,0 0 0 0 0,0 0 1 0 0,0 1-1 0 0,0-1 0 0 0,0 0 1 0 0,0 1-1 0 0,0-1 0 0 0,0 0 1 0 0,-1 1-1 0 0,1-1 1 0 0,0 1-1 0 0,0-1 0 0 0,0 1 1 0 0,-1 0-1 0 0,1-1 0 0 0,0 1 1 0 0,-1 0-1 0 0,1-1 0 0 0,0 1 1 0 0,-1 0-1 0 0,1 0 1 0 0,-1 0-1 0 0,1-1 0 0 0,-1 1 1 0 0,0 0-1 0 0,1 0 0 0 0,-1 0 1 0 0,0 0-1 0 0,0 0 0 0 0,0 0 1 0 0,1 0-1 0 0,-1 0 1 0 0,0 0-1 0 0,0 0 0 0 0,0 0 1 0 0,0 0-1 0 0,-1 0 0 0 0,1-1 1 0 0,0 1-1 0 0,0 0 0 0 0,0 0 1 0 0,-1 0-1 0 0,1 0 1 0 0,-1 0-1 0 0,1 0 0 0 0,-1 0 1 0 0,1-1-1 0 0,-1 1 0 0 0,1 0 1 0 0,-1 0-21 0 0,0 11 55 0 0,-23 72-389 0 0,-16-45-3823 0 0,34-38 2906 0 0</inkml:trace>
  <inkml:trace contextRef="#ctx0" brushRef="#br0" timeOffset="429994.276">5952 15877 936 0 0,'-4'16'880'0'0,"-8"2"-204"0"0,1 0-96 0 0,3 0-8 0 0,-5 0-268 0 0,-1 0 104 0 0,0-1-16 0 0,1 1-160 0 0,2-5-156 0 0,-1-1-4 0 0,4-1-500 0 0,7-7-200 0 0,-6-1-652 0 0,4-1-28 0 0</inkml:trace>
  <inkml:trace contextRef="#ctx0" brushRef="#br0" timeOffset="430463.596">6513 15719 1484 0 0,'-1'13'5012'0'0,"-2"24"-3547"0"0,-5 77-1213 0 0,21-10-1304 0 0,-6-76-3559 0 0,-7-25 3189 0 0</inkml:trace>
  <inkml:trace contextRef="#ctx0" brushRef="#br0" timeOffset="430774.008">6725 15689 1336 0 0,'19'73'3820'0'0,"-17"-56"-3495"0"0,0-1 0 0 0,2 0 0 0 0,0 0 0 0 0,1 0 0 0 0,0 0 0 0 0,1 0 0 0 0,1-1 0 0 0,1 0 0 0 0,0-1 0 0 0,7 10-325 0 0,-10-22 83 0 0,-1-1 1 0 0,0 0-1 0 0,0 0 0 0 0,0 0 1 0 0,1 0-1 0 0,-1-1 0 0 0,0 1 1 0 0,1-1-1 0 0,-1 0 0 0 0,0-1 1 0 0,1 1-1 0 0,-1-1 0 0 0,0 0 1 0 0,1 0-1 0 0,-1 0 0 0 0,0-1 1 0 0,0 1-1 0 0,0-1 0 0 0,0 0 0 0 0,0 0 1 0 0,-1 0-1 0 0,1-1 0 0 0,-1 0 1 0 0,1 1-1 0 0,-1-1 0 0 0,0 0 1 0 0,0 0-1 0 0,1-3-83 0 0,-3 6 23 0 0,130-125-668 0 0,-64 29-5845 0 0,-67 94 5271 0 0</inkml:trace>
  <inkml:trace contextRef="#ctx0" brushRef="#br0" timeOffset="431037.838">6469 16037 2540 0 0,'220'-50'6332'0'0,"-72"34"-5117"0"0,-24 9-3078 0 0,3 5-3371 0 0,-118 2 3908 0 0</inkml:trace>
  <inkml:trace contextRef="#ctx0" brushRef="#br0" timeOffset="431362.793">6337 15577 1956 0 0,'-10'-5'5830'0'0,"30"-5"-4179"0"0,35-8-894 0 0,28-3 130 0 0,0 3 1 0 0,1 4 0 0 0,80-2-888 0 0,46 8-2211 0 0,-1 7-3384 0 0,-140 1 2918 0 0,-36 0 1487 0 0</inkml:trace>
  <inkml:trace contextRef="#ctx0" brushRef="#br0" timeOffset="431721.702">7677 15946 1112 0 0,'7'3'832'0'0,"-1"1"-232"0"0,-1 1 124 0 0,-2 1-68 0 0,7 12-56 0 0,-9-3-92 0 0,-1-3-35 0 0,0-2-37 0 0,0 5-112 0 0,-19 17-28 0 0,5-16-192 0 0,1-1-136 0 0,-3 0 0 0 0,3-4-544 0 0,0-5-577 0 0,5 0 73 0 0,-3-6 52 0 0,5 0 24 0 0</inkml:trace>
  <inkml:trace contextRef="#ctx0" brushRef="#br0" timeOffset="432047.109">8445 15586 1336 0 0,'5'35'4282'0'0,"-20"22"-3591"0"0,-7-15-832 0 0,3-19-3104 0 0,19-23 3219 0 0,-3 3-1247 0 0</inkml:trace>
  <inkml:trace contextRef="#ctx0" brushRef="#br0" timeOffset="432296.469">8642 15665 1048 0 0,'-3'12'900'0'0,"-8"8"-80"0"0,0-4-112 0 0,0 1-144 0 0,-1-4 24 0 0,-4 1-112 0 0,4 4-99 0 0,-3-3-133 0 0,1 0-116 0 0,2-3-12 0 0,-2 3-456 0 0,8-9-337 0 0,-2 0-515 0 0,3-5 12 0 0,0 1 52 0 0</inkml:trace>
  <inkml:trace contextRef="#ctx0" brushRef="#br0" timeOffset="432872.344">10199 15520 1196 0 0,'24'45'4374'0'0,"-19"37"-2042"0"0,-5-67-2041 0 0,-21 48-1153 0 0,-12-32-3095 0 0,26-29 2731 0 0</inkml:trace>
  <inkml:trace contextRef="#ctx0" brushRef="#br0" timeOffset="433121.529">10484 15565 2260 0 0,'-2'24'860'0'0,"1"-2"-208"0"0,1-11-96 0 0,-11 26-92 0 0,4-13-48 0 0,2 0-63 0 0,-4-3-173 0 0,2 3-16 0 0,-1-1-637 0 0,0-4-619 0 0,-1-1-92 0 0,-2 2 16 0 0</inkml:trace>
  <inkml:trace contextRef="#ctx0" brushRef="#br0" timeOffset="445237.148">13038 11991 836 0 0,'16'-16'3165'0'0,"24"-27"-402"0"0,-40 42-2539 0 0,0 1-26 0 0,0 0-29 0 0,-14 62 566 0 0,-5 86 375 0 0,6 1-1 0 0,6 145-1109 0 0,44-74 1627 0 0,-32-331-10088 0 0,-5 81 7270 0 0</inkml:trace>
  <inkml:trace contextRef="#ctx0" brushRef="#br0" timeOffset="445577.627">13087 12024 1944 0 0,'3'-5'98'0'0,"1"1"1"0"0,-1-1-1 0 0,1 1 0 0 0,-1-1 1 0 0,1 1-1 0 0,1 0 0 0 0,-1 1 1 0 0,0-1-1 0 0,1 1 0 0 0,0 0 1 0 0,0 0-1 0 0,0 0 0 0 0,0 0 1 0 0,0 1-1 0 0,0 0 0 0 0,1 0 1 0 0,-1 1-1 0 0,1-1 0 0 0,-1 1 1 0 0,1 0-1 0 0,0 1 0 0 0,-1 0 1 0 0,1-1-1 0 0,0 2 0 0 0,-1-1 1 0 0,1 1-1 0 0,0 0 0 0 0,-1 0 0 0 0,1 0 1 0 0,-1 1-1 0 0,1 0 0 0 0,-1 0 1 0 0,0 0-1 0 0,0 0 0 0 0,0 1 1 0 0,0 0-1 0 0,0 0 0 0 0,0 1 1 0 0,-1-1-1 0 0,0 1 0 0 0,0 0 1 0 0,0 0-1 0 0,0 1 0 0 0,0-1 1 0 0,-1 1-1 0 0,0-1 0 0 0,1 4-98 0 0,2-2 37 0 0,-2 1-1 0 0,1 0 1 0 0,-1 0-1 0 0,0 1 1 0 0,0-1 0 0 0,-1 1-1 0 0,0 0 1 0 0,-1 0-1 0 0,1 0 1 0 0,-2 0-1 0 0,1 0 1 0 0,-1 0-1 0 0,0 0 1 0 0,-1 1-1 0 0,0-1 1 0 0,0 0-1 0 0,-1 1 1 0 0,0-1 0 0 0,0 0-1 0 0,-1 0 1 0 0,0 0-1 0 0,0 0 1 0 0,-1 0-1 0 0,0 0 1 0 0,-1-1-1 0 0,1 1 1 0 0,-1-1-1 0 0,-1 0 1 0 0,0 0-1 0 0,0-1 1 0 0,0 1 0 0 0,0-1-1 0 0,-1 0 1 0 0,0 0-1 0 0,-1-1 1 0 0,-6 5-37 0 0,7-5-128 0 0,-1 1 1 0 0,1-1 0 0 0,-1-1 0 0 0,-1 1-1 0 0,1-1 1 0 0,-1-1 0 0 0,1 1-1 0 0,-1-1 1 0 0,0 0 0 0 0,0-1-1 0 0,0 0 1 0 0,-1 0 0 0 0,1-1-1 0 0,0 0 1 0 0,-1-1 0 0 0,1 1 0 0 0,-1-2-1 0 0,1 1 1 0 0,0-1 0 0 0,-1 0-1 0 0,1-1 1 0 0,0 0 0 0 0,0 0-1 0 0,0-1 1 0 0,0 0 0 0 0,0-1 0 0 0,1 1-1 0 0,-1-1 1 0 0,1-1 0 0 0,0 1-1 0 0,-2-3 128 0 0,-1-11-506 0 0</inkml:trace>
  <inkml:trace contextRef="#ctx0" brushRef="#br0" timeOffset="446043.023">13836 12134 2156 0 0,'7'-5'1387'0'0,"-7"6"-1292"0"0,0-1 1 0 0,0 1-1 0 0,0 0 1 0 0,0-1-1 0 0,0 1 1 0 0,0-1-1 0 0,0 1 1 0 0,0 0-1 0 0,0-1 1 0 0,0 1-1 0 0,0-1 1 0 0,0 1-1 0 0,1 0 1 0 0,-1-1-1 0 0,0 1 1 0 0,0-1-1 0 0,0 1 1 0 0,1-1-1 0 0,-1 1 1 0 0,0-1-1 0 0,1 1 1 0 0,-1-1-1 0 0,1 1 1 0 0,-1-1-1 0 0,0 1 1 0 0,1-1-1 0 0,-1 0 1 0 0,1 1-1 0 0,-1-1 1 0 0,1 0-1 0 0,-1 1 1 0 0,1-1-1 0 0,0 0 1 0 0,-1 0-1 0 0,1 1 1 0 0,-1-1 0 0 0,1 0-1 0 0,-1 0 1 0 0,1 0-1 0 0,0 0 1 0 0,-1 0-1 0 0,1 0 1 0 0,-1 0-1 0 0,1 0 1 0 0,0 0-1 0 0,-1 0 1 0 0,1 0-1 0 0,-1 0 1 0 0,1 0-1 0 0,0-1 1 0 0,-1 1-1 0 0,1 0 1 0 0,-1 0-1 0 0,1-1 1 0 0,-1 1-1 0 0,1 0 1 0 0,-1-1-1 0 0,1 1-95 0 0,-26 286 1224 0 0,56 24-1848 0 0,-31-309-197 0 0,-36-7-4461 0 0,20-9 4083 0 0</inkml:trace>
  <inkml:trace contextRef="#ctx0" brushRef="#br0" timeOffset="447102.289">13817 12159 1388 0 0,'0'0'336'0'0,"0"0"-47"0"0,0 0-66 0 0,0 0-23 0 0,1-3 6608 0 0,24-8-6700 0 0,1 1 1 0 0,0 2 0 0 0,0 0 0 0 0,1 2 0 0 0,0 1 0 0 0,0 1-1 0 0,1 1 1 0 0,13 1-109 0 0,-35 2-1 0 0,0 1 0 0 0,0-1 0 0 0,0 1 0 0 0,0 0-1 0 0,0 0 1 0 0,0 1 0 0 0,-1 0 0 0 0,1 0 0 0 0,-1 0-1 0 0,1 1 1 0 0,-1 0 0 0 0,0 0 0 0 0,0 0 0 0 0,0 0 0 0 0,0 1-1 0 0,-1 0 1 0 0,1 0 0 0 0,-1 0 0 0 0,0 0 0 0 0,0 1-1 0 0,-1 0 1 0 0,1 0 0 0 0,-1 0 0 0 0,0 0 0 0 0,0 0-1 0 0,-1 1 1 0 0,0-1 0 0 0,0 1 0 0 0,0 0 0 0 0,0-1 0 0 0,-1 1-1 0 0,0 0 1 0 0,0 0 0 0 0,-1 6 1 0 0,2 2-5 0 0,-1 0-1 0 0,-1 0 1 0 0,0 1-1 0 0,-1-1 1 0 0,-1 0-1 0 0,0 0 1 0 0,-1 0-1 0 0,0 0 1 0 0,-1 0-1 0 0,-1 0 1 0 0,0-1 0 0 0,-1 0-1 0 0,0 0 1 0 0,-4 4 5 0 0,-67 75 192 0 0,83-95-181 0 0,0 1 0 0 0,1 0 0 0 0,-1 1 0 0 0,0 0 0 0 0,1 0-1 0 0,-1 0 1 0 0,1 1 0 0 0,-1 0 0 0 0,1 0 0 0 0,-1 0 0 0 0,1 1 0 0 0,-1 0-1 0 0,1 0 1 0 0,-1 1 0 0 0,0 0 0 0 0,0 0 0 0 0,1 0 0 0 0,-2 1 0 0 0,1 0-1 0 0,0 0 1 0 0,3 3-11 0 0,-7-4 4 0 0,0 1 0 0 0,0-1-1 0 0,-1 1 1 0 0,1 0 0 0 0,0-1-1 0 0,-1 1 1 0 0,0 0 0 0 0,1 0-1 0 0,-1 0 1 0 0,-1 0 0 0 0,1 1-1 0 0,0-1 1 0 0,-1 0 0 0 0,1 0 0 0 0,-1 0-1 0 0,0 1 1 0 0,0-1 0 0 0,0 0-1 0 0,-1 0 1 0 0,1 0 0 0 0,-1 1-1 0 0,0-1 1 0 0,0 0 0 0 0,0 0-1 0 0,0 0 1 0 0,0 0 0 0 0,0 0-1 0 0,-1 0 1 0 0,0-1 0 0 0,0 1-1 0 0,1 0 1 0 0,-1-1 0 0 0,-1 0-1 0 0,1 1 1 0 0,0-1 0 0 0,-3 2-4 0 0,-97 67 35 0 0,-83-34-1257 0 0,119-58-795 0 0,43-17-2442 0 0,23 28 3291 0 0</inkml:trace>
  <inkml:trace contextRef="#ctx0" brushRef="#br0" timeOffset="447505.365">14416 12626 1556 0 0,'50'-5'9079'0'0,"-38"40"-7786"0"0,14 201-79 0 0,-25-139-2355 0 0,-1-96 552 0 0,0-1-447 0 0,-6 9-1119 0 0,-66-69-3252 0 0,51 39 4101 0 0</inkml:trace>
  <inkml:trace contextRef="#ctx0" brushRef="#br0" timeOffset="448064.944">13732 12060 1088 0 0,'-18'17'286'0'0,"0"1"-1"0"0,1 1 1 0 0,1 0-1 0 0,1 2 1 0 0,1-1-1 0 0,0 2 1 0 0,2-1 0 0 0,0 2-1 0 0,2 0 1 0 0,0 0-1 0 0,2 1 1 0 0,0 0-1 0 0,-1 15-285 0 0,-2-8 77 0 0,2 1 0 0 0,2 0 0 0 0,0 1 0 0 0,3 0 0 0 0,0 0 0 0 0,2 0 0 0 0,2 0 0 0 0,1 0 0 0 0,1 0 0 0 0,2 0 0 0 0,1 0 0 0 0,2 0 0 0 0,1-1 0 0 0,2-1 0 0 0,1 1 0 0 0,1-1 0 0 0,2-1 0 0 0,1 0 0 0 0,1-2 0 0 0,1 1 0 0 0,2-2-1 0 0,1 0 1 0 0,1-2 0 0 0,1 0 0 0 0,1-1 0 0 0,20 16-77 0 0,123 61-3669 0 0,-130-89 2545 0 0</inkml:trace>
  <inkml:trace contextRef="#ctx0" brushRef="#br0" timeOffset="448515.182">14680 12074 1184 0 0,'19'6'332'0'0,"-1"2"-1"0"0,1 0 1 0 0,-1 1 0 0 0,0 0-1 0 0,-1 2 1 0 0,0 0 0 0 0,-1 1-1 0 0,0 1 1 0 0,-1 0 0 0 0,0 1-1 0 0,-2 0 1 0 0,1 2 0 0 0,-2-1-1 0 0,0 2 1 0 0,0-1 0 0 0,-2 2-1 0 0,0-1 1 0 0,6 19-332 0 0,8 2 294 0 0,-3 1-1 0 0,-1 1 1 0 0,-2 0-1 0 0,-1 2 1 0 0,-3 0-1 0 0,-1 0 1 0 0,-2 1-1 0 0,-2 1 1 0 0,-2 0-1 0 0,-2 0 1 0 0,-2 10-294 0 0,-31 101 481 0 0,21-132-556 0 0,-2-1-1 0 0,0 0 1 0 0,-2-1-1 0 0,0 0 1 0 0,-1-1-1 0 0,-2 0 1 0 0,0-1-1 0 0,0 0 1 0 0,-2-1-1 0 0,0-1 1 0 0,-2 0-1 0 0,-5 3 76 0 0,7-7-502 0 0,0-1 0 0 0,0 0 1 0 0,-1-2-1 0 0,-1 0 0 0 0,0 0 0 0 0,0-2 0 0 0,-1 0 0 0 0,0-1 1 0 0,0-2-1 0 0,-1 1 0 0 0,0-2 0 0 0,1-1 0 0 0,-2 0 0 0 0,-1-1 502 0 0,-29-2-1320 0 0</inkml:trace>
  <inkml:trace contextRef="#ctx0" brushRef="#br0" timeOffset="454204.921">15358 12378 988 0 0,'0'0'303'0'0,"0"0"-34"0"0,0 0 19 0 0,0 0 32 0 0,0 0-71 0 0,0 0-40 0 0,0 0-20 0 0,0 0 16 0 0,0 0-11 0 0,0 0-34 0 0,0 0-74 0 0,0 0 27 0 0,0 0-22 0 0,0 0 12 0 0,0 0 2 0 0,0 0 55 0 0,0 0 9 0 0,0 0-17 0 0,0 0-20 0 0,0 0-19 0 0,0 0 0 0 0,0 0 29 0 0,-13 0-45 0 0,14 0 3886 0 0,398-1-2044 0 0,-397 1-1900 0 0,-2 0-22 0 0,24-6-4533 0 0,-37 5 680 0 0,7 2 2496 0 0</inkml:trace>
  <inkml:trace contextRef="#ctx0" brushRef="#br0" timeOffset="454544.952">15409 12644 976 0 0,'7'16'4800'0'0,"54"-12"-3853"0"0,-53-5-492 0 0,378-27 1953 0 0,-285 26-2202 0 0,-101 2-330 0 0,0 0-103 0 0,-9-1-5557 0 0,6-2 4495 0 0</inkml:trace>
  <inkml:trace contextRef="#ctx0" brushRef="#br0" timeOffset="455639.075">16358 12071 2284 0 0,'0'0'717'0'0,"0"0"-100"0"0,16-3 514 0 0,18-30 1303 0 0,-27 29-1408 0 0,-5 5-45 0 0,-6 27-849 0 0,5 276 438 0 0,22-230-347 0 0,-24-72-346 0 0,1 0 1 0 0,0-1 0 0 0,0 1-1 0 0,0 0 1 0 0,-1-1-1 0 0,1 1 1 0 0,-1-1-1 0 0,1 1 1 0 0,-1-1 0 0 0,0 1-1 0 0,0-1 1 0 0,0 1-1 0 0,0-1 1 0 0,1 0-1 0 0,-2 1 1 0 0,1-1-1 0 0,0 0 1 0 0,0 0 0 0 0,0 0-1 0 0,-1 0 1 0 0,1 0-1 0 0,0 0 1 0 0,-1 0-1 0 0,1 0 1 0 0,-1 0-1 0 0,1-1 1 0 0,-1 1 0 0 0,1-1-1 0 0,-1 1 1 0 0,0-1-1 0 0,1 1 1 0 0,-1-1-1 0 0,1 0 1 0 0,-1 0-1 0 0,0 0 1 0 0,1 0 0 0 0,-1 0-1 0 0,0 0 1 0 0,1 0-1 0 0,-1-1 1 0 0,0 1-1 0 0,1-1 1 0 0,-1 1-1 0 0,1-1 1 0 0,-1 1 0 0 0,1-1-1 0 0,-1 0 1 0 0,1 0-1 0 0,-1 0 1 0 0,1 0-1 0 0,0 0 1 0 0,0 0 0 0 0,-1 0-1 0 0,1 0 1 0 0,0-1 122 0 0,-14-2-783 0 0,0 1-307 0 0</inkml:trace>
  <inkml:trace contextRef="#ctx0" brushRef="#br0" timeOffset="455935.577">16051 12648 1440 0 0,'7'10'3996'0'0,"41"-9"-2515"0"0,-47-1-1367 0 0,463-41 3680 0 0,-297 25-4429 0 0,-139 14-2003 0 0,-39 4-2333 0 0,3-1 3750 0 0</inkml:trace>
  <inkml:trace contextRef="#ctx0" brushRef="#br0" timeOffset="456633.724">16243 12873 948 0 0,'0'1'121'0'0,"0"0"1"0"0,0-1-1 0 0,1 1 0 0 0,-1 0 1 0 0,0-1-1 0 0,1 1 0 0 0,-1 0 1 0 0,0-1-1 0 0,1 1 0 0 0,-1-1 0 0 0,1 1 1 0 0,-1-1-1 0 0,1 1 0 0 0,-1-1 1 0 0,1 1-1 0 0,-1-1 0 0 0,1 1 1 0 0,-1-1-1 0 0,1 0 0 0 0,0 1 0 0 0,-1-1 1 0 0,1 0-1 0 0,0 0 0 0 0,-1 1 1 0 0,1-1-1 0 0,0 0 0 0 0,-1 0 1 0 0,1 0-1 0 0,0 0 0 0 0,-1 0 1 0 0,1 0-1 0 0,0 0 0 0 0,0 0 0 0 0,-1 0 1 0 0,1 0-1 0 0,0 0 0 0 0,-1 0 1 0 0,1-1-1 0 0,0 1 0 0 0,-1 0 1 0 0,1-1-1 0 0,0 1 0 0 0,-1 0 0 0 0,1-1 1 0 0,-1 1-1 0 0,1 0 0 0 0,-1-1 1 0 0,1 1-1 0 0,-1-1 0 0 0,1 0-121 0 0,-11 212 1832 0 0,8-44-789 0 0,2-158-973 0 0,1 0 0 0 0,0 0 1 0 0,0 0-1 0 0,1 0 0 0 0,0 0 0 0 0,1 0 0 0 0,-1 0 0 0 0,2 0 0 0 0,0-1 0 0 0,0 0 0 0 0,0 0 1 0 0,1 0-1 0 0,1 1-70 0 0,-1-5 66 0 0,0-1 1 0 0,0 1-1 0 0,0-1 1 0 0,0 0 0 0 0,1-1-1 0 0,-1 1 1 0 0,1-1-1 0 0,0 0 1 0 0,0-1 0 0 0,0 0-1 0 0,-1 1 1 0 0,1-2-1 0 0,1 1 1 0 0,-1-1-1 0 0,0 0 1 0 0,0 0 0 0 0,0 0-1 0 0,3-2-66 0 0,8 2 102 0 0,-3-3-56 0 0,0-1 0 0 0,0-1 0 0 0,-1 0 0 0 0,0-1 0 0 0,0-1 0 0 0,0 0 0 0 0,-1 0 0 0 0,0-1-1 0 0,0-1 1 0 0,-1 0 0 0 0,0 0 0 0 0,0-1 0 0 0,-1-1 0 0 0,-1 1 0 0 0,0-2 0 0 0,0 1 0 0 0,-1-1 0 0 0,5-12-46 0 0,15-20 1142 0 0,-28 44-1147 0 0,3 46 149 0 0,28 353-599 0 0,-51-321-1963 0 0,19-76 2149 0 0,0 1 1 0 0,0 0 0 0 0,0 0 0 0 0,-1-1 0 0 0,0 1 0 0 0,1 0 0 0 0,-1-1 0 0 0,0 0 0 0 0,0 1-1 0 0,0-1 1 0 0,0 0 0 0 0,-1 0 0 0 0,1 0 0 0 0,-1 0 0 0 0,1-1 0 0 0,-1 1 0 0 0,0-1-1 0 0,1 1 1 0 0,-1-1 0 0 0,0 0 0 0 0,0 0 0 0 0,0 0 0 0 0,0-1 0 0 0,-1 1 268 0 0,-9-3-1324 0 0,-12-11 100 0 0</inkml:trace>
  <inkml:trace contextRef="#ctx0" brushRef="#br0" timeOffset="468695.305">17009 12519 1932 0 0,'124'4'2220'0'0,"199"-30"438"0"0,-345 51-6176 0 0,-2-18 2314 0 0,-2 1 4 0 0</inkml:trace>
  <inkml:trace contextRef="#ctx0" brushRef="#br0" timeOffset="468899.397">17113 12765 1568 0 0,'15'7'667'0'0,"0"-1"-1"0"0,0 0 1 0 0,0-1-1 0 0,1-1 1 0 0,-1 0 0 0 0,1-1-1 0 0,0-1 1 0 0,0-1-1 0 0,13 0-666 0 0,91-3 85 0 0,-44 0-4775 0 0,-75 2 3292 0 0</inkml:trace>
  <inkml:trace contextRef="#ctx0" brushRef="#br0" timeOffset="469314.539">17811 12438 1556 0 0,'9'-15'2983'0'0,"3"-2"2562"0"0,-7 35-4881 0 0,15 269-104 0 0,-7-218-644 0 0,18 168-2036 0 0,-31-236 1998 0 0,-1 0-1 0 0,1 1 1 0 0,0-1-1 0 0,0 0 1 0 0,-1 0-1 0 0,1 0 0 0 0,-1 0 1 0 0,1 0-1 0 0,-1 0 1 0 0,1 0-1 0 0,-1 0 1 0 0,0 0-1 0 0,1-1 1 0 0,-1 1-1 0 0,0 0 1 0 0,0 0-1 0 0,1 0 1 0 0,-1-1-1 0 0,0 1 1 0 0,0 0-1 0 0,0-1 1 0 0,0 1-1 0 0,0-1 0 0 0,0 1 1 0 0,0-1-1 0 0,0 0 1 0 0,0 1-1 0 0,0-1 1 0 0,-1 0-1 0 0,1 0 1 0 0,0 0-1 0 0,0 1 1 0 0,0-1-1 0 0,0 0 1 0 0,0-1-1 0 0,0 1 1 0 0,0 0-1 0 0,-1 0 1 0 0,1 0-1 0 0,0-1 0 0 0,0 1 1 0 0,0 0-1 0 0,0-1 1 0 0,0 1-1 0 0,0-1 123 0 0,-16-8-1234 0 0</inkml:trace>
  <inkml:trace contextRef="#ctx0" brushRef="#br0" timeOffset="469623.886">17864 12429 2268 0 0,'0'-7'141'0'0,"1"-1"0"0"0,0 0 1 0 0,1 0-1 0 0,0 1 0 0 0,0-1 0 0 0,0 1 0 0 0,1 0 0 0 0,0-1 0 0 0,1 1 1 0 0,-1 1-1 0 0,2-1 0 0 0,-1 0 0 0 0,0 1 0 0 0,1 0 0 0 0,0 0 0 0 0,1 0 1 0 0,-1 1-1 0 0,1 0 0 0 0,0 0 0 0 0,1 0 0 0 0,-1 1 0 0 0,1 0 0 0 0,0 0 1 0 0,0 1-1 0 0,0 0 0 0 0,0 0 0 0 0,1 0 0 0 0,-1 1 0 0 0,1 0 0 0 0,-1 1 0 0 0,1-1 1 0 0,1 1-142 0 0,-6 2 23 0 0,1 1 1 0 0,0-1 0 0 0,0 0 0 0 0,0 1 0 0 0,-1 0 0 0 0,1 0 0 0 0,-1 0-1 0 0,0 0 1 0 0,1 1 0 0 0,-1-1 0 0 0,0 1 0 0 0,0 0 0 0 0,-1 0-1 0 0,1 0 1 0 0,0 0 0 0 0,-1 0 0 0 0,0 0 0 0 0,0 1 0 0 0,0-1-1 0 0,0 1 1 0 0,-1 0 0 0 0,1 0 0 0 0,-1-1 0 0 0,0 1 0 0 0,0 0-1 0 0,0 0 1 0 0,-1 0 0 0 0,1 0 0 0 0,-1 0 0 0 0,0 0 0 0 0,0 0 0 0 0,0 0-1 0 0,-1 0 1 0 0,1 0 0 0 0,-1 0 0 0 0,0 0 0 0 0,-1 3-24 0 0,-5 8 77 0 0,-1 1 0 0 0,0-1 1 0 0,-1 0-1 0 0,-1-1 0 0 0,0 0 1 0 0,-1 0-1 0 0,0-1 0 0 0,-1 0 1 0 0,-1-1-1 0 0,0-1 0 0 0,0 0 1 0 0,-6 3-78 0 0,-68 27-2060 0 0,85-40 817 0 0,2-1-29 0 0,-2-2 8 0 0,-9-5 12 0 0</inkml:trace>
  <inkml:trace contextRef="#ctx0" brushRef="#br0" timeOffset="470010.089">18365 12552 1036 0 0,'18'-15'7398'0'0,"-14"32"-5701"0"0,-27 248-326 0 0,20-149-3611 0 0,-2-91-4256 0 0,1-25 5238 0 0</inkml:trace>
  <inkml:trace contextRef="#ctx0" brushRef="#br0" timeOffset="470724.527">18430 12536 1080 0 0,'-7'-11'4181'0'0,"0"-31"-2143"0"0,12 37-2016 0 0,0-1 1 0 0,0 1-1 0 0,0 0 0 0 0,1 0 1 0 0,0 1-1 0 0,-1 0 1 0 0,2 0-1 0 0,-1 0 1 0 0,0 1-1 0 0,1 0 1 0 0,0 0-1 0 0,-1 0 0 0 0,1 1 1 0 0,0 0-1 0 0,1 1 1 0 0,-1-1-1 0 0,0 1 1 0 0,7 0-23 0 0,-9 5 5 0 0,0-1-1 0 0,0 1 1 0 0,0 0 0 0 0,-1 0 0 0 0,1 0 0 0 0,-1 1-1 0 0,0-1 1 0 0,-1 1 0 0 0,1 0 0 0 0,-1 0 0 0 0,0 0-1 0 0,0 1 1 0 0,-1-1 0 0 0,1 1 0 0 0,-1 0 0 0 0,0-1-1 0 0,-1 1 1 0 0,0 0 0 0 0,1 0 0 0 0,-2 0 0 0 0,1 0-1 0 0,-1 0 1 0 0,0 0 0 0 0,0 0 0 0 0,-1 4-5 0 0,1 4 29 0 0,0-1 1 0 0,-1 1 0 0 0,0 0 0 0 0,-1-1-1 0 0,-1 1 1 0 0,0-1 0 0 0,-1 0 0 0 0,0 0-1 0 0,-1 0 1 0 0,-6 10-30 0 0,-15 48 255 0 0,75-51 80 0 0,53 3-22 0 0,-103-3-129 0 0,-13-7-262 0 0,-1-1 0 0 0,0 0-1 0 0,0-2 1 0 0,-1 1 0 0 0,-1-2 0 0 0,1 0 0 0 0,-1-1 0 0 0,-1-1-1 0 0,0 0 1 0 0,0-2 0 0 0,0 0 0 0 0,0-1 0 0 0,-1 0 0 0 0,-13-1 78 0 0,25-1-315 0 0,1-1 1 0 0,-1 0-1 0 0,0 0 0 0 0,0-1 1 0 0,0 0-1 0 0,0 0 0 0 0,0 0 1 0 0,0-1-1 0 0,0 0 1 0 0,1-1-1 0 0,-1 1 0 0 0,0-1 1 0 0,1-1-1 0 0,-1 1 1 0 0,-1-2 314 0 0,3-6-1250 0 0</inkml:trace>
  <inkml:trace contextRef="#ctx0" brushRef="#br0" timeOffset="471195.805">18760 12818 2632 0 0,'68'-30'4760'0'0,"-63"31"-4711"0"0,0-1 0 0 0,-1 1 1 0 0,1 0-1 0 0,-1 1 0 0 0,1-1 1 0 0,-1 1-1 0 0,1 0 0 0 0,-1 0 1 0 0,0 0-1 0 0,0 1 1 0 0,0-1-1 0 0,0 1 0 0 0,-1 0 1 0 0,1 0-1 0 0,-1 0 0 0 0,0 1 1 0 0,1-1-1 0 0,-2 1 0 0 0,1 0 1 0 0,0 0-1 0 0,-1 0 0 0 0,1 0 1 0 0,-1 0-1 0 0,-1 0 0 0 0,1 1 1 0 0,0-1-1 0 0,-1 1 0 0 0,0-1 1 0 0,0 1-1 0 0,0 0 0 0 0,-1-1 1 0 0,0 1-1 0 0,1 0 0 0 0,-2 2-49 0 0,-40 147 1051 0 0,8-65-361 0 0,33-87-694 0 0,1 0 0 0 0,-1 1 0 0 0,1-1 0 0 0,0 0 0 0 0,0 0 1 0 0,0 0-1 0 0,0 0 0 0 0,1 0 0 0 0,-1 0 0 0 0,0-1 0 0 0,1 1 0 0 0,-1 0 0 0 0,1-1 0 0 0,0 1 0 0 0,0-1 0 0 0,-1 1 0 0 0,1-1 0 0 0,0 0 0 0 0,0 0 0 0 0,0 0 0 0 0,0 0 0 0 0,0 0 0 0 0,1 0 0 0 0,-1-1 0 0 0,0 1 0 0 0,0-1 0 0 0,0 1 0 0 0,1-1 0 0 0,-1 0 0 0 0,0 0 0 0 0,0 0 0 0 0,1 0 0 0 0,-1 0 0 0 0,0 0 0 0 0,0-1 0 0 0,1 1 0 0 0,-1-1 0 0 0,0 0 1 0 0,0 1-1 0 0,0-1 0 0 0,0 0 0 0 0,0 0 0 0 0,1-1 4 0 0,90-18-1510 0 0,-79 16 849 0 0,-1 0 1 0 0,0 0-1 0 0,0-2 1 0 0,-1 1-1 0 0,0-2 1 0 0,0 1-1 0 0,0-2 1 0 0,-1 0-1 0 0,0 0 1 0 0,6-7 660 0 0,1-5-1209 0 0</inkml:trace>
  <inkml:trace contextRef="#ctx0" brushRef="#br0" timeOffset="471644.237">18184 12575 1448 0 0,'-10'17'169'0'0,"0"1"1"0"0,2 0-1 0 0,0 1 0 0 0,1 0 0 0 0,1 0 0 0 0,0 0 1 0 0,2 1-1 0 0,0 0 0 0 0,2-1 0 0 0,0 1 1 0 0,1 1-1 0 0,1-1 0 0 0,0 0 0 0 0,2 0 0 0 0,1 0 1 0 0,0-1-1 0 0,1 1 0 0 0,1 0 0 0 0,1-1 0 0 0,1 0 1 0 0,1-1-1 0 0,0 1 0 0 0,1-2 0 0 0,1 1 1 0 0,5 4-170 0 0,0 4 51 0 0,2-1 0 0 0,1-2 0 0 0,1 1 0 0 0,1-2 0 0 0,1-1-1 0 0,0 0 1 0 0,2-2 0 0 0,17 12-51 0 0,131 54-3856 0 0,-132-76 2630 0 0</inkml:trace>
  <inkml:trace contextRef="#ctx0" brushRef="#br0" timeOffset="471893.284">19246 12533 988 0 0,'13'30'457'0'0,"-2"1"-1"0"0,-1 1 1 0 0,-1 0 0 0 0,-2 0-1 0 0,-2 0 1 0 0,0 1 0 0 0,-3 0-1 0 0,0 0 1 0 0,-2 0 0 0 0,-2-1-1 0 0,-1 1 1 0 0,-1 0 0 0 0,-2-1-1 0 0,-1 1 1 0 0,-5 9-457 0 0,-76 162 98 0 0,-65-43-4609 0 0,115-134 3262 0 0</inkml:trace>
  <inkml:trace contextRef="#ctx0" brushRef="#br0" timeOffset="472918.983">13585 14294 2008 0 0,'-49'-68'3135'0'0,"37"153"-263"0"0,96 508-1393 0 0,-84-592-1587 0 0,1 0 0 0 0,0 1 0 0 0,-1-1 1 0 0,1 0-1 0 0,-1 0 0 0 0,1 1 1 0 0,-1-1-1 0 0,0 0 0 0 0,0 1 1 0 0,1-1-1 0 0,-1 1 0 0 0,0-1 1 0 0,0 0-1 0 0,0 1 0 0 0,0-1 1 0 0,-1 1-1 0 0,1-1 0 0 0,0 0 1 0 0,-1 1-1 0 0,1-1 0 0 0,0 0 1 0 0,-1 0-1 0 0,0 1 0 0 0,1-1 0 0 0,-1 0 1 0 0,0 0-1 0 0,1 0 0 0 0,-1 1 1 0 0,0-1-1 0 0,0 0 0 0 0,0 0 1 0 0,0 0-1 0 0,0-1 0 0 0,0 1 1 0 0,0 0-1 0 0,-1 0 0 0 0,1-1 1 0 0,0 1-1 0 0,0 0 0 0 0,-1-1 1 0 0,1 1-1 0 0,0-1 0 0 0,-1 0 1 0 0,1 1-1 0 0,0-1 0 0 0,-1 0 0 0 0,1 0 1 0 0,0 0-1 0 0,-1 0 0 0 0,1 0 1 0 0,-1 0-1 0 0,1 0 0 0 0,0 0 1 0 0,-1-1-1 0 0,1 1 0 0 0,0 0 1 0 0,-1-1-1 0 0,1 1 0 0 0,0-1 1 0 0,0 0-1 0 0,-1 1 0 0 0,1-1 1 0 0,0 0 107 0 0,-14-16-1294 0 0</inkml:trace>
  <inkml:trace contextRef="#ctx0" brushRef="#br0" timeOffset="473180.302">13622 14227 1132 0 0,'8'-8'259'0'0,"1"0"0"0"0,1 1 0 0 0,-1 0 0 0 0,1 0 0 0 0,0 1 0 0 0,0 1-1 0 0,1 0 1 0 0,0 0 0 0 0,0 1 0 0 0,0 0 0 0 0,0 1 0 0 0,0 1 0 0 0,1-1 0 0 0,-1 2 0 0 0,8-1-259 0 0,-15 3 55 0 0,0 0 1 0 0,0 0-1 0 0,0 0 1 0 0,0 1-1 0 0,0-1 0 0 0,0 1 1 0 0,0 0-1 0 0,0 0 1 0 0,0 1-1 0 0,-1-1 1 0 0,1 1-1 0 0,-1-1 0 0 0,0 1 1 0 0,0 0-1 0 0,0 1 1 0 0,0-1-1 0 0,0 0 1 0 0,-1 1-1 0 0,1 0 1 0 0,-1-1-1 0 0,0 1 0 0 0,0 0 1 0 0,-1 0-1 0 0,1 0 1 0 0,-1 0-1 0 0,0 0 1 0 0,0 1-1 0 0,0-1 0 0 0,0 0 1 0 0,-1 1-1 0 0,0-1 1 0 0,0 0-1 0 0,0 1 1 0 0,0-1-1 0 0,-1 0 0 0 0,1 1 1 0 0,-1-1-1 0 0,0 0 1 0 0,-1 0-1 0 0,1 0 1 0 0,-1 0-56 0 0,-6 13-4 0 0,0-1 0 0 0,-1 0 1 0 0,-1-1-1 0 0,-1 0 0 0 0,0-1 1 0 0,-1 0-1 0 0,0 0 0 0 0,-1-1 1 0 0,-1-1-1 0 0,0 0 0 0 0,-1-1 0 0 0,0-1 1 0 0,0 0-1 0 0,-1-1 0 0 0,0-1 1 0 0,-1 0-1 0 0,0-1 0 0 0,0-1 1 0 0,-11 2 3 0 0,-2-8-4223 0 0,21-13 2915 0 0</inkml:trace>
  <inkml:trace contextRef="#ctx0" brushRef="#br0" timeOffset="473411.465">14211 14335 1908 0 0,'13'1'5895'0'0,"-10"9"-3898"0"0,-3 8-1587 0 0,32 268 973 0 0,-31-213-3832 0 0,-51-66-3136 0 0,28-15 4446 0 0</inkml:trace>
  <inkml:trace contextRef="#ctx0" brushRef="#br0" timeOffset="474314.315">14166 14324 1700 0 0,'3'-42'4417'0'0,"2"34"-4295"0"0,0 0-1 0 0,1 0 0 0 0,0 1 1 0 0,0-1-1 0 0,1 1 1 0 0,0 1-1 0 0,1-1 0 0 0,-1 1 1 0 0,1 1-1 0 0,0-1 0 0 0,1 1 1 0 0,-1 1-1 0 0,1-1 1 0 0,0 2-1 0 0,0-1 0 0 0,0 1 1 0 0,0 0-1 0 0,1 1 0 0 0,7-1-121 0 0,-12 3 20 0 0,-1 1-1 0 0,1 0 0 0 0,-1 0 1 0 0,1 0-1 0 0,-1 0 0 0 0,1 1 0 0 0,-1 0 1 0 0,0-1-1 0 0,0 2 0 0 0,1-1 1 0 0,-2 0-1 0 0,1 1 0 0 0,0 0 1 0 0,0 0-1 0 0,-1 0 0 0 0,0 0 0 0 0,1 0 1 0 0,-1 1-1 0 0,0 0 0 0 0,-1-1 1 0 0,1 1-1 0 0,-1 0 0 0 0,0 0 0 0 0,0 1 1 0 0,0-1-1 0 0,0 0 0 0 0,-1 1 1 0 0,1-1-1 0 0,-1 1 0 0 0,-1-1 1 0 0,1 1-1 0 0,0 2-19 0 0,1 5 48 0 0,0 0 1 0 0,-1 0-1 0 0,-1 1 1 0 0,0-1-1 0 0,0 0 0 0 0,-1 1 1 0 0,-1-1-1 0 0,0 0 1 0 0,0 0-1 0 0,-1 0 1 0 0,-3 6-49 0 0,-117 167 1433 0 0,182-189-2286 0 0,-58 4 805 0 0,-1 0-18 0 0,0 0 8 0 0,0 0 42 0 0,0 0 16 0 0,0 0-46 0 0,29-2-82 0 0,-29 0 186 0 0,1 0-1 0 0,-1 0 0 0 0,1 0 0 0 0,0 0 1 0 0,0 0-1 0 0,0 0 0 0 0,0 0 1 0 0,0 1-1 0 0,0-1 0 0 0,0 0 0 0 0,1 0 1 0 0,-1 1-1 0 0,1-1 0 0 0,-1 1 1 0 0,1 0-1 0 0,-1-1 0 0 0,1 1 1 0 0,0 0-1 0 0,0 0 0 0 0,0 0 0 0 0,0 0 1 0 0,0 0-1 0 0,-1 1 0 0 0,1-1 1 0 0,1 0-1 0 0,-1 1 0 0 0,0 0 1 0 0,0-1-1 0 0,0 1 0 0 0,0 0 0 0 0,0 0 1 0 0,2 0-58 0 0,3-2 10 0 0,0 0 0 0 0,-1 1 1 0 0,1 0-1 0 0,0 0 1 0 0,0 0-1 0 0,0 1 0 0 0,0 0 1 0 0,0 1-1 0 0,0-1 0 0 0,0 1 1 0 0,0 1-1 0 0,0-1 0 0 0,0 1 1 0 0,-1 0-1 0 0,1 1 0 0 0,-1 0 1 0 0,1 0-1 0 0,-1 0 0 0 0,0 0 1 0 0,0 1-1 0 0,-1 0 1 0 0,1 1-1 0 0,-1-1 0 0 0,0 1 1 0 0,0 0-1 0 0,0 0 0 0 0,-1 1 1 0 0,1-1-1 0 0,-1 1 0 0 0,-1 0 1 0 0,1 0-1 0 0,-1 0 0 0 0,0 1 1 0 0,1 4-11 0 0,-7-3 26 0 0,0-1 0 0 0,0 0 0 0 0,-1 0 1 0 0,0 0-1 0 0,-1-1 0 0 0,1 0 0 0 0,-1 1 0 0 0,0-1 1 0 0,-1-1-1 0 0,0 1 0 0 0,0-1 0 0 0,0 0 1 0 0,0 0-1 0 0,-1-1 0 0 0,1 0 0 0 0,-1 0 0 0 0,0-1 1 0 0,-1 0-1 0 0,-5 2-26 0 0,2 2-61 0 0,-1-2-1 0 0,0 1 1 0 0,0-2 0 0 0,0 1-1 0 0,0-2 1 0 0,-1 0 0 0 0,1 0-1 0 0,-1-1 1 0 0,0 0 0 0 0,1-1-1 0 0,-1-1 1 0 0,0 0 0 0 0,0-1 0 0 0,0 0-1 0 0,1-1 1 0 0,-1-1 0 0 0,1 0-1 0 0,-1 0 1 0 0,1-1 0 0 0,-2-2 61 0 0,13 4-185 0 0,-1-1 1 0 0,1 1-1 0 0,0-1 0 0 0,0 0 1 0 0,0 1-1 0 0,0-1 1 0 0,1 0-1 0 0,-1 0 1 0 0,1 1-1 0 0,0-1 0 0 0,-1 0 1 0 0,1 0-1 0 0,1 0 1 0 0,-1 0-1 0 0,0 0 1 0 0,1 1-1 0 0,-1-1 1 0 0,1 0-1 0 0,0 0 0 0 0,0 0 1 0 0,0 1-1 0 0,0-1 1 0 0,0 1-1 0 0,1-1 1 0 0,-1 1-1 0 0,1-1 0 0 0,0 1 1 0 0,0 0-1 0 0,0 0 1 0 0,0 0-1 0 0,0 0 1 0 0,0 0-1 0 0,0 0 0 0 0,0 1 1 0 0,1-1-1 0 0,-1 1 1 0 0,1-1-1 0 0,0 1 1 0 0,-1 0-1 0 0,1 0 1 0 0,0 0-1 0 0,-1 0 0 0 0,1 1 1 0 0,0-1-1 0 0,0 1 185 0 0,23-14-1516 0 0</inkml:trace>
  <inkml:trace contextRef="#ctx0" brushRef="#br0" timeOffset="475279.067">14724 14659 1236 0 0,'0'0'353'0'0,"0"0"10"0"0,0 0 6 0 0,0 0-92 0 0,0 0-16 0 0,0 0 108 0 0,-11-4 5028 0 0,-22-6-4072 0 0,87-12-125 0 0,-50 20-1196 0 0,0 0 0 0 0,0 1 0 0 0,0-1-1 0 0,0 1 1 0 0,1 0 0 0 0,-1 0 0 0 0,0 1-1 0 0,1-1 1 0 0,-1 1 0 0 0,0 0-1 0 0,1 0 1 0 0,-1 0 0 0 0,1 1 0 0 0,-1 0-1 0 0,0 0 1 0 0,1 0 0 0 0,-1 0 0 0 0,0 0-1 0 0,0 1 1 0 0,0 0 0 0 0,0 0 0 0 0,0 0-1 0 0,0 0 1 0 0,-1 1 0 0 0,1-1 0 0 0,-1 1-1 0 0,0 0 1 0 0,1 0 0 0 0,-1 0-1 0 0,-1 1 1 0 0,1-1 0 0 0,0 1 0 0 0,-1 0-1 0 0,0-1 1 0 0,0 1 0 0 0,0 0 0 0 0,0 0-1 0 0,0 1-3 0 0,-1 6 12 0 0,0-1 0 0 0,-1 0 0 0 0,0 0 0 0 0,-1 0 0 0 0,0 0 0 0 0,0 0 0 0 0,-1 0 0 0 0,-1 0 0 0 0,1 0 0 0 0,-2-1 0 0 0,1 1 0 0 0,-1-1 0 0 0,-1 0 0 0 0,0 0 0 0 0,0 0 0 0 0,-1-1 0 0 0,0 1 0 0 0,0-2 0 0 0,-1 1-12 0 0,-22 38 98 0 0,31-44-92 0 0,-1 1-1 0 0,0-1 1 0 0,1 1-1 0 0,0-1 0 0 0,-1 0 1 0 0,1 0-1 0 0,0 0 1 0 0,0 0-1 0 0,0 0 0 0 0,0 0 1 0 0,1 0-1 0 0,-1-1 1 0 0,0 1-1 0 0,1-1 0 0 0,-1 0 1 0 0,1 0-1 0 0,-1 0 1 0 0,1 0-1 0 0,0 0 0 0 0,0 0 1 0 0,-1-1-1 0 0,1 1 1 0 0,0-1-1 0 0,0 0 0 0 0,-1 0 1 0 0,1 0-1 0 0,0 0 1 0 0,0 0-1 0 0,0-1 0 0 0,0 1-5 0 0,23 2-20 0 0,-13-2 21 0 0,-1 0 0 0 0,1 1 1 0 0,0 1-1 0 0,-1 0 0 0 0,1 0 0 0 0,-1 2 1 0 0,0-1-1 0 0,0 1 0 0 0,0 1 1 0 0,-1 0-1 0 0,1 1 0 0 0,-1 0 0 0 0,8 7-1 0 0,-18-10 4 0 0,0 0 0 0 0,-1 1 0 0 0,0-1-1 0 0,0 1 1 0 0,0-1 0 0 0,0 1-1 0 0,0-1 1 0 0,0 0 0 0 0,-1 1 0 0 0,0-1-1 0 0,0 0 1 0 0,0 1 0 0 0,0-1-1 0 0,0 0 1 0 0,-1 0 0 0 0,1 0 0 0 0,-1 0-1 0 0,0 0 1 0 0,0 0 0 0 0,0-1-1 0 0,0 1 1 0 0,-1-1 0 0 0,1 1-1 0 0,0-1 1 0 0,-1 0 0 0 0,0 0 0 0 0,0 0-1 0 0,0 0 1 0 0,1 0 0 0 0,-2-1-1 0 0,1 1 1 0 0,0-1 0 0 0,0 0 0 0 0,0 0-1 0 0,-1 0 1 0 0,1 0 0 0 0,-4 0-4 0 0,-28 14-430 0 0,0-2 0 0 0,-2-2 0 0 0,1-1 0 0 0,-2-1 0 0 0,1-3 0 0 0,-1-1 1 0 0,0-1-1 0 0,0-2 0 0 0,-28-3 430 0 0,52 1-437 0 0,1-1-1 0 0,-1 0 1 0 0,0-1 0 0 0,0 0 0 0 0,1-1 0 0 0,0 0 0 0 0,-1-1-1 0 0,1-1 1 0 0,1 0 0 0 0,-1-1 0 0 0,1 0 0 0 0,0-1 0 0 0,-4-4 437 0 0,-14-14-1414 0 0</inkml:trace>
  <inkml:trace contextRef="#ctx0" brushRef="#br0" timeOffset="475637.336">14110 14312 1440 0 0,'-9'5'199'0'0,"1"-1"0"0"0,0 1-1 0 0,0 1 1 0 0,1 0 0 0 0,-1 0 0 0 0,1 0 0 0 0,1 1-1 0 0,-1 0 1 0 0,1 0 0 0 0,0 1 0 0 0,1 0-1 0 0,0 0 1 0 0,0 0 0 0 0,0 0 0 0 0,1 1-1 0 0,1 0 1 0 0,-1 0 0 0 0,2 0 0 0 0,-1 0 0 0 0,1 0-1 0 0,0 1 1 0 0,1-1 0 0 0,0 1 0 0 0,1-1-1 0 0,0 2-198 0 0,-1 16 173 0 0,2-1 0 0 0,0 1 0 0 0,2-1-1 0 0,1 1 1 0 0,1-1 0 0 0,1 0 0 0 0,2-1-1 0 0,5 12-172 0 0,0-6 99 0 0,2 0 0 0 0,1-1 0 0 0,2-1 0 0 0,0-1 0 0 0,2 0 0 0 0,2-2-1 0 0,0 0 1 0 0,1-2 0 0 0,2 0 0 0 0,0-1 0 0 0,15 8-99 0 0,-9-8-377 0 0,0-2 1 0 0,2-2-1 0 0,0-1 1 0 0,1-1-1 0 0,1-2 1 0 0,16 5 376 0 0,72 3-4080 0 0,-101-23 2768 0 0</inkml:trace>
  <inkml:trace contextRef="#ctx0" brushRef="#br0" timeOffset="475946.061">15134 14191 1468 0 0,'32'42'705'0'0,"-2"2"-1"0"0,-2 0 1 0 0,-2 2-1 0 0,-2 2 1 0 0,-2 0-1 0 0,-3 1 1 0 0,-1 1-1 0 0,-2 0 1 0 0,3 31-705 0 0,-3 90 1597 0 0,-17-158-1544 0 0,-1-1 1 0 0,0 1-1 0 0,0-1 0 0 0,-2 0 0 0 0,1 0 1 0 0,-1 0-1 0 0,-1 0 0 0 0,0-1 0 0 0,-1 0 1 0 0,0 0-1 0 0,-1 0 0 0 0,0-1 0 0 0,-7 8-53 0 0,-71 50-1003 0 0,8-67-2844 0 0,10-40 1257 0 0,48 16 1348 0 0</inkml:trace>
  <inkml:trace contextRef="#ctx0" brushRef="#br0" timeOffset="476398.004">15742 14374 1632 0 0,'-10'0'1581'0'0,"-7"0"2433"0"0,28-7-1580 0 0,15 0-2268 0 0,1 1-1 0 0,0 1 1 0 0,-1 1 0 0 0,1 1-1 0 0,0 2 1 0 0,0 1 0 0 0,8 1-166 0 0,-8-1-600 0 0,35 17-3442 0 0,-61-7 1406 0 0,-7-5 1401 0 0</inkml:trace>
  <inkml:trace contextRef="#ctx0" brushRef="#br0" timeOffset="476566.911">15699 14630 1792 0 0,'21'3'616'0'0,"3"0"-116"0"0,-12-3-100 0 0,9 0 96 0 0,3 0-140 0 0,3 0-16 0 0,2 0-120 0 0,2 0-24 0 0,29-10-468 0 0,-32 2-348 0 0,-4 2-564 0 0,0-3-100 0 0</inkml:trace>
  <inkml:trace contextRef="#ctx0" brushRef="#br0" timeOffset="476829.712">16232 14339 1944 0 0,'10'-11'2896'0'0,"-10"11"-2773"0"0,0 1 0 0 0,0-1-1 0 0,0 1 1 0 0,0-1-1 0 0,0 1 1 0 0,0-1 0 0 0,0 1-1 0 0,0-1 1 0 0,1 1-1 0 0,-1-1 1 0 0,0 0 0 0 0,0 1-1 0 0,0-1 1 0 0,1 1-1 0 0,-1-1 1 0 0,0 0 0 0 0,1 1-1 0 0,-1-1 1 0 0,0 1-1 0 0,1-1 1 0 0,-1 0 0 0 0,1 0-1 0 0,-1 1 1 0 0,0-1-1 0 0,1 0 1 0 0,-1 0 0 0 0,1 1-1 0 0,-1-1 1 0 0,1 0-1 0 0,-1 0 1 0 0,1 0 0 0 0,-1 0-1 0 0,1 0 1 0 0,-1 0-1 0 0,1 0 1 0 0,-1 1 0 0 0,0-2-1 0 0,1 1 1 0 0,-1 0-1 0 0,1 0 1 0 0,-1 0 0 0 0,1 0-1 0 0,-1 0 1 0 0,1 0-1 0 0,-1 0 1 0 0,1-1 0 0 0,-1 1-1 0 0,1 0 1 0 0,-1 0-1 0 0,0-1 1 0 0,1 1 0 0 0,0 0-123 0 0,43 390 2715 0 0,-35-310-3469 0 0,-8-25-2519 0 0,-1-53 3126 0 0,-1-1 0 0 0,1 1 0 0 0,-1-1 1 0 0,1 0-1 0 0,-1 1 0 0 0,1-1 0 0 0,-1 0 1 0 0,0 0-1 0 0,0 1 0 0 0,0-1 0 0 0,1 0 1 0 0,-1 0-1 0 0,0 0 0 0 0,0 0 0 0 0,-1 0 1 0 0,1 0-1 0 0,0 0 0 0 0,0-1 0 0 0,0 1 1 0 0,-1 0-1 0 0,1-1 0 0 0,0 1 0 0 0,0-1 1 0 0,-1 1-1 0 0,1-1 0 0 0,-1 1 0 0 0,1-1 1 0 0,0 0-1 0 0,-1 0 0 0 0,1 0 0 0 0,-1 0 0 0 0,1 0 1 0 0,-1 0-1 0 0,1 0 0 0 0,0 0 0 0 0,-1-1 1 0 0,1 1-1 0 0,-1 0 0 0 0,1-1 0 0 0,0 1 1 0 0,-1-1-1 0 0,1 0 0 0 0,0 1 0 0 0,0-1 1 0 0,-1 0-1 0 0,1 0 147 0 0,-18-8-1309 0 0</inkml:trace>
  <inkml:trace contextRef="#ctx0" brushRef="#br0" timeOffset="477075.937">16269 14285 1024 0 0,'12'-14'347'0'0,"2"1"-1"0"0,0 1 1 0 0,1 0-1 0 0,0 0 1 0 0,0 2-1 0 0,1 0 1 0 0,1 1-1 0 0,0 0 1 0 0,0 1-1 0 0,0 1 1 0 0,1 1-1 0 0,0 1 1 0 0,1 0-1 0 0,-1 1 1 0 0,17-1-347 0 0,-29 6 61 0 0,-1 1 0 0 0,0-1 1 0 0,1 1-1 0 0,-1 0 0 0 0,0 1 0 0 0,0-1 1 0 0,0 1-1 0 0,0 0 0 0 0,0 0 0 0 0,-1 0 1 0 0,1 1-1 0 0,-1-1 0 0 0,0 1 0 0 0,0 0 1 0 0,-1 1-1 0 0,1-1 0 0 0,-1 0 0 0 0,0 1 1 0 0,0 0-1 0 0,0 0 0 0 0,-1 0 0 0 0,1 0 1 0 0,-1 0-1 0 0,-1 1 0 0 0,1-1 0 0 0,-1 1 1 0 0,0-1-1 0 0,0 1 0 0 0,0-1 0 0 0,-1 1 1 0 0,0-1-1 0 0,0 1 0 0 0,0 0 0 0 0,-1-1 1 0 0,0 1-1 0 0,0 2-61 0 0,-4 6 53 0 0,-1-1 0 0 0,0 0 0 0 0,0-1 0 0 0,-1 1 0 0 0,-1-1 0 0 0,0-1 0 0 0,0 1 0 0 0,-1-1 0 0 0,-1-1 1 0 0,0 0-1 0 0,0 0 0 0 0,-1-1 0 0 0,-1 0 0 0 0,1-1 0 0 0,-1 0 0 0 0,0-1 0 0 0,-14 6-53 0 0,11-6-694 0 0,-1 0 0 0 0,0 0 0 0 0,0-2 1 0 0,-1 0-1 0 0,0-1 0 0 0,0 0 0 0 0,0-2 0 0 0,0 0 0 0 0,-9 0 694 0 0,16-2-1288 0 0</inkml:trace>
  <inkml:trace contextRef="#ctx0" brushRef="#br0" timeOffset="477543.689">16872 14287 1060 0 0,'33'-14'9021'0'0,"-23"39"-7186"0"0,5 190-731 0 0,6-73-6249 0 0,-21-141 4648 0 0,1 4 306 0 0,-3-2-4613 0 0,-4-1 3581 0 0</inkml:trace>
  <inkml:trace contextRef="#ctx0" brushRef="#br0" timeOffset="478260.129">16896 14282 1060 0 0,'-35'-30'6013'0'0,"43"6"-4015"0"0,-3 20-1983 0 0,0 0 0 0 0,1 0-1 0 0,0 1 1 0 0,0 0 0 0 0,0 0 0 0 0,0 1 0 0 0,0 0 0 0 0,0 0 0 0 0,1 0 0 0 0,-1 1-1 0 0,1 0 1 0 0,-1 0 0 0 0,1 0 0 0 0,-1 1 0 0 0,1 0 0 0 0,-1 0 0 0 0,1 1-1 0 0,-1 0 1 0 0,1 0 0 0 0,-1 1 0 0 0,1-1 0 0 0,-1 1 0 0 0,0 1 0 0 0,0-1 0 0 0,0 1-1 0 0,0 0 1 0 0,0 0 0 0 0,-1 1 0 0 0,1 0 0 0 0,-1 0 0 0 0,0 0 0 0 0,0 1-1 0 0,-1-1 1 0 0,1 1 0 0 0,-1 0 0 0 0,0 1 0 0 0,0-1 0 0 0,-1 1 0 0 0,0-1 0 0 0,0 1-1 0 0,0 0 1 0 0,-1 0 0 0 0,1 0 0 0 0,-1 1 0 0 0,-1-1 0 0 0,1 0 0 0 0,-1 1-1 0 0,0 0 1 0 0,-1-1 0 0 0,0 2-15 0 0,-38 129 449 0 0,102-95-278 0 0,-40-31-163 0 0,-19-10-4 0 0,-1 0 0 0 0,0 1 0 0 0,0-1 0 0 0,0 1 0 0 0,0 0 0 0 0,0 0 0 0 0,0 1 0 0 0,-1-1 0 0 0,1 1 0 0 0,-1 0 0 0 0,1-1 0 0 0,-1 2 0 0 0,0-1 0 0 0,0 0 0 0 0,0 1 0 0 0,-1-1 0 0 0,1 1 0 0 0,-1 0 0 0 0,0-1 0 0 0,0 1 0 0 0,0 0 0 0 0,-1 1-4 0 0,-2 0 4 0 0,-1 0-1 0 0,0 0 1 0 0,0 0-1 0 0,0 0 0 0 0,-1-1 1 0 0,0 1-1 0 0,0-1 1 0 0,0 1-1 0 0,0-1 0 0 0,-1 0 1 0 0,1 0-1 0 0,-1-1 1 0 0,0 1-1 0 0,0-1 0 0 0,-1 0 1 0 0,1 0-1 0 0,-1 0 1 0 0,1 0-1 0 0,-1-1 0 0 0,-4 2-3 0 0,-7 5-134 0 0,-1-1 0 0 0,0 0 0 0 0,-1-1 0 0 0,0-1 0 0 0,0-1 0 0 0,0 0 0 0 0,-1-1 0 0 0,1-2 0 0 0,-1 1 0 0 0,-10-2 134 0 0,25-1-246 0 0,0 0 0 0 0,0 0 0 0 0,0-1 0 0 0,0 1 0 0 0,0-1 0 0 0,1 0 0 0 0,-1 0 0 0 0,0-1-1 0 0,0 1 1 0 0,1-1 0 0 0,-1 0 0 0 0,1 0 0 0 0,0 0 0 0 0,-1 0 0 0 0,1-1 0 0 0,0 1 0 0 0,0-1 0 0 0,0 0 0 0 0,1 1 0 0 0,-1-1 0 0 0,1-1-1 0 0,0 1 1 0 0,-1 0 0 0 0,0-3 246 0 0,1-6-1396 0 0</inkml:trace>
  <inkml:trace contextRef="#ctx0" brushRef="#br0" timeOffset="478697.005">17349 14464 1868 0 0,'9'-5'5010'0'0,"13"13"-1905"0"0,-4 71-1789 0 0,-18-72-1235 0 0,0 0 0 0 0,0 0 0 0 0,0 0 0 0 0,1 0 1 0 0,0 1-1 0 0,1-1 0 0 0,-1 0 0 0 0,1-1 0 0 0,1 1 0 0 0,-1 0 0 0 0,1-1 0 0 0,1 1 1 0 0,-1-1-1 0 0,1 0 0 0 0,0 0 0 0 0,0 0 0 0 0,1 0 0 0 0,-1-1 0 0 0,1 0 0 0 0,1 0 1 0 0,-1 0-1 0 0,1-1 0 0 0,-1 0 0 0 0,1 0 0 0 0,1 0 0 0 0,-1 0 0 0 0,0-1 1 0 0,1 0-1 0 0,0-1 0 0 0,-1 0 0 0 0,8 2-81 0 0,-5-3 42 0 0,0 0 1 0 0,0-1-1 0 0,1 0 0 0 0,-1-1 0 0 0,0 0 1 0 0,0 0-1 0 0,0-1 0 0 0,0 0 1 0 0,0-1-1 0 0,0 0 0 0 0,-1 0 0 0 0,1-1 1 0 0,-1 0-1 0 0,0-1 0 0 0,0 1 1 0 0,-1-1-1 0 0,1-1 0 0 0,-1 0 0 0 0,0 0 1 0 0,0 0-1 0 0,3-6-42 0 0,-24 23 180 0 0,-27 167-1114 0 0,39-95-7810 0 0,11-77 5993 0 0,-8-8 1334 0 0</inkml:trace>
  <inkml:trace contextRef="#ctx0" brushRef="#br0" timeOffset="478945.712">17888 14161 1260 0 0,'18'83'3772'0'0,"-3"-13"-3097"0"0,-4 1-1 0 0,-2 0 1 0 0,-3 1 0 0 0,-4-1 0 0 0,-3 1 0 0 0,-2 0 0 0 0,-6 11-675 0 0,7-70-27 0 0,-1-1 1 0 0,0 0-1 0 0,-1 0 1 0 0,0 0 0 0 0,0-1-1 0 0,-2 0 1 0 0,1 1-1 0 0,-2-2 1 0 0,1 1 0 0 0,-1-1-1 0 0,-1 0 1 0 0,0 0-1 0 0,0-1 1 0 0,-1 0 0 0 0,0 0-1 0 0,-1-1 1 0 0,0-1-1 0 0,0 0 1 0 0,-4 2 26 0 0,-146 36-3718 0 0,52-46 1087 0 0,18-15 1398 0 0</inkml:trace>
  <inkml:trace contextRef="#ctx0" brushRef="#br0" timeOffset="479322.73">16825 14206 1008 0 0,'-5'2'233'0'0,"0"1"-1"0"0,0 1 1 0 0,0-1-1 0 0,0 1 1 0 0,1 0 0 0 0,0 0-1 0 0,-1 0 1 0 0,1 0-1 0 0,1 1 1 0 0,-1 0 0 0 0,1-1-1 0 0,0 1 1 0 0,0 1-1 0 0,0-1 1 0 0,0 0 0 0 0,1 1-1 0 0,0-1 1 0 0,0 1-1 0 0,1 0 1 0 0,0 0 0 0 0,-1 5-233 0 0,2-10 44 0 0,-7 23 120 0 0,2-1 0 0 0,1 1 0 0 0,1 0 0 0 0,0 1 0 0 0,2-1 0 0 0,1 0 0 0 0,1 1 0 0 0,1-1 0 0 0,1 0 0 0 0,2 0 0 0 0,0 0 0 0 0,1-1 0 0 0,1 0 0 0 0,2 0 0 0 0,0 0 0 0 0,1-1 0 0 0,1 0 0 0 0,1-1 0 0 0,1-1 0 0 0,1 0 1 0 0,1-1-1 0 0,1 0 0 0 0,5 5-164 0 0,0-3-503 0 0,2 0 0 0 0,-1-1 0 0 0,2-1 0 0 0,1-1 0 0 0,0-2 0 0 0,1 0 0 0 0,1-1 1 0 0,0-2-1 0 0,1-1 0 0 0,0-1 0 0 0,1-2 0 0 0,3 0 503 0 0,16 3-1451 0 0</inkml:trace>
  <inkml:trace contextRef="#ctx0" brushRef="#br0" timeOffset="479692.62">18393 14293 1784 0 0,'4'-2'1080'0'0,"-3"1"-152"0"0,6 1-64 0 0,-1-2-68 0 0,15-2-103 0 0,3-2-29 0 0,1 0-136 0 0,1 1-60 0 0,3 2-12 0 0,1-1-176 0 0,-3 2-188 0 0,4-1-324 0 0,-2 2 24 0 0,-23 1-824 0 0,10 0 72 0 0,-5 0-565 0 0,-11 0 69 0 0,13 13 252 0 0</inkml:trace>
  <inkml:trace contextRef="#ctx0" brushRef="#br0" timeOffset="479942.082">18365 14540 2176 0 0,'6'3'972'0'0,"13"5"-188"0"0,0-5-60 0 0,5 1-52 0 0,4 1-111 0 0,-3-4-45 0 0,6 1-36 0 0,-17-2-48 0 0,8 0-152 0 0,6 0-140 0 0,-1 0-116 0 0,32-12-4 0 0,-30 1-636 0 0,-3 5-604 0 0,1-6 95 0 0,-8-3 65 0 0,-1-1-188 0 0</inkml:trace>
  <inkml:trace contextRef="#ctx0" brushRef="#br0" timeOffset="480216.411">18955 14113 2716 0 0,'16'-16'6575'0'0,"-16"47"-3404"0"0,-1-9-3220 0 0,37 239 635 0 0,-34-255-949 0 0,-1 0 0 0 0,1 1 0 0 0,-1-1 0 0 0,0 0 0 0 0,0 1 0 0 0,-1-1 0 0 0,0 0 1 0 0,0 1-1 0 0,0-1 0 0 0,-1 1 0 0 0,0-1 0 0 0,0 0 0 0 0,-1 1 0 0 0,0-1 0 0 0,0 0 0 0 0,0 0 0 0 0,-1 0 0 0 0,0-1 0 0 0,0 1 0 0 0,0-1 0 0 0,-1 1 0 0 0,1-1 0 0 0,-1 0 0 0 0,-1 0 0 0 0,1-1 0 0 0,-4 4 363 0 0,-9 3-1318 0 0</inkml:trace>
  <inkml:trace contextRef="#ctx0" brushRef="#br0" timeOffset="480480.286">18641 14726 3224 0 0,'11'2'3722'0'0,"26"-6"-2241"0"0,191-29 1800 0 0,-132 23-3415 0 0,11-2-1776 0 0,-37 9-2822 0 0,-60 6 2409 0 0,-12 0 1242 0 0</inkml:trace>
  <inkml:trace contextRef="#ctx0" brushRef="#br0" timeOffset="480806.316">18824 14866 1056 0 0,'-44'57'4459'0'0,"38"-43"-4010"0"0,-1 0 0 0 0,2 1 0 0 0,0-1 0 0 0,1 1-1 0 0,0 0 1 0 0,1 1 0 0 0,1-1 0 0 0,0 0 0 0 0,1 1 0 0 0,1 0-449 0 0,0-10 68 0 0,1 0 1 0 0,-1 0-1 0 0,1 0 1 0 0,1 0-1 0 0,-1 0 1 0 0,1 0-1 0 0,0-1 1 0 0,1 1-1 0 0,-1-1 1 0 0,1 1-1 0 0,0-1 1 0 0,0 0-1 0 0,1 0 1 0 0,-1-1-1 0 0,1 1 1 0 0,0-1-1 0 0,1 1 1 0 0,-1-1-1 0 0,1-1 1 0 0,0 1-1 0 0,0-1 1 0 0,0 1-1 0 0,0-1 1 0 0,0-1-1 0 0,1 1 1 0 0,-1-1-1 0 0,1 0 1 0 0,0 0-1 0 0,1 0-68 0 0,11 3 124 0 0,0-1-1 0 0,1 0 0 0 0,0-1 1 0 0,-1-1-1 0 0,1-1 0 0 0,0 0 1 0 0,0-2-1 0 0,0 0 1 0 0,3-2-124 0 0,-10 3 68 0 0,-1-1 1 0 0,0-1 0 0 0,1 0 0 0 0,-1-1 0 0 0,0 0 0 0 0,0 0-1 0 0,-1-1 1 0 0,1-1 0 0 0,-1 0 0 0 0,0 0 0 0 0,0-1 0 0 0,0 0-1 0 0,-1-1 1 0 0,0 0 0 0 0,0 0 0 0 0,-1-1 0 0 0,0 0 0 0 0,0 0-1 0 0,-1-1 1 0 0,1-3-69 0 0,-8 13 66 0 0,0 0 0 0 0,-1-1-1 0 0,1 1 1 0 0,-1-1-1 0 0,1 1 1 0 0,-1-1 0 0 0,1 0-1 0 0,-1 1 1 0 0,1-1-1 0 0,-1 1 1 0 0,0-1 0 0 0,1 0-1 0 0,-1 0 1 0 0,1 1-1 0 0,-1-1 1 0 0,0 0 0 0 0,1 0-1 0 0,-1 0 1 0 0,0 0-1 0 0,1 1 1 0 0,-1-1 0 0 0,0 0-1 0 0,1 0 1 0 0,-1-1 0 0 0,0 1-1 0 0,1 0 1 0 0,-1 0-1 0 0,0 0 1 0 0,1 0 0 0 0,-1 0-1 0 0,0-1 1 0 0,1 1-1 0 0,-1 0 1 0 0,1-1 0 0 0,-1 1-1 0 0,0 0 1 0 0,1-1-1 0 0,-1 1 1 0 0,1-1 0 0 0,-1 1-1 0 0,1-1 1 0 0,-1 1-1 0 0,1-1 1 0 0,0 1 0 0 0,-1-1-1 0 0,1 1 1 0 0,0-1 0 0 0,-1 0-1 0 0,1 1 1 0 0,0-1-1 0 0,0 1 1 0 0,-1-2-66 0 0,-6 29-46 0 0,1 0 0 0 0,1 0 0 0 0,1 1 0 0 0,2-1 0 0 0,1 1 0 0 0,1 0 0 0 0,1 0 0 0 0,2 3 46 0 0,-1 47-2260 0 0,-2-73 1974 0 0,1 10-381 0 0,0 0-1 0 0,0 0 1 0 0,-2 0-1 0 0,0 1 1 0 0,-1-1 0 0 0,0 0-1 0 0,-1-1 1 0 0,-1 1 0 0 0,0 0-1 0 0,-1-1 1 0 0,0 0 0 0 0,-1 0-1 0 0,-1-1 1 0 0,0 1-1 0 0,-1-2 1 0 0,-3 4 667 0 0,-8 4-1255 0 0,0 0 29 0 0</inkml:trace>
  <inkml:trace contextRef="#ctx0" brushRef="#br0" timeOffset="522431.291">26418 12693 1256 0 0,'15'-16'1184'0'0,"-12"16"-715"0"0,2-16 256 0 0,44-28 1037 0 0,-34 6-705 0 0,-15 37-1005 0 0,0 1 12 0 0,0 0-10 0 0,-3-17 234 0 0,-7 6-284 0 0,0 1 0 0 0,-2 1-1 0 0,1 0 1 0 0,-1 0 0 0 0,0 1 0 0 0,-1 0 0 0 0,0 2 0 0 0,0-1 0 0 0,0 1 0 0 0,-1 1 0 0 0,0 1 0 0 0,-9-3-4 0 0,-466-95-136 0 0,31 78 52 0 0,400 24-35 0 0,-134-21-99 0 0,-221 9 314 0 0,60-12-284 0 0,-135 21 147 0 0,257-4-42 0 0,-205 7-191 0 0,291 18 368 0 0,-513 86-56 0 0,230-13-84 0 0,381-83 37 0 0,0 1 1 0 0,1 3-1 0 0,0 2 0 0 0,1 1 0 0 0,0 3 0 0 0,2 1 0 0 0,-25 16 9 0 0,-350 222 36 0 0,399-241-20 0 0,0 1 1 0 0,2 0-1 0 0,0 1 0 0 0,0 1 1 0 0,2 0-1 0 0,1 1 0 0 0,0 1 0 0 0,1 0 1 0 0,1 1-1 0 0,2 0 0 0 0,0 1 1 0 0,1 0-1 0 0,1 1 0 0 0,2 0 0 0 0,0 0 1 0 0,1 0-1 0 0,2 1 0 0 0,0-1 1 0 0,2 11-17 0 0,2-22 17 0 0,0 0 1 0 0,1 1 0 0 0,1-1-1 0 0,1 0 1 0 0,-1 0 0 0 0,2 0-1 0 0,0-1 1 0 0,1 1 0 0 0,0-1-1 0 0,0-1 1 0 0,2 1 0 0 0,-1-1-1 0 0,1 0 1 0 0,1-1 0 0 0,0 0-1 0 0,0 0 1 0 0,1-1 0 0 0,0 0-1 0 0,1-1 1 0 0,0 0 0 0 0,0 0-1 0 0,1-1 1 0 0,0-1 0 0 0,0 0 0 0 0,1-1-1 0 0,-1 0 1 0 0,1-1 0 0 0,0 0-1 0 0,0-1 1 0 0,1-1 0 0 0,-1 0-1 0 0,0-1 1 0 0,7 0-18 0 0,177 36 58 0 0,2-9-1 0 0,145 1-57 0 0,869-28 270 0 0,-962-17-264 0 0,561 4 94 0 0,-607-5-90 0 0,258-8 206 0 0,-270 7 186 0 0,-2-9 1 0 0,0-9 0 0 0,132-44-403 0 0,-269 61 29 0 0,0-2 0 0 0,-2-2 0 0 0,-1-3 0 0 0,-1-2 0 0 0,-2-2 0 0 0,0-2 0 0 0,-3-3 0 0 0,7-7-29 0 0,-36 26 16 0 0,-1-1-1 0 0,-1-1 1 0 0,0 0 0 0 0,-1-1 0 0 0,-2 0-1 0 0,1 0 1 0 0,-2-2 0 0 0,-1 1 0 0 0,-1-1-1 0 0,0-1 1 0 0,-1 1 0 0 0,-2-1 0 0 0,2-14-16 0 0,6-114-150 0 0,-15 138 147 0 0,-1 0-1 0 0,0 0 1 0 0,0 0-1 0 0,-2 0 1 0 0,1 1-1 0 0,-1 0 1 0 0,-1 0-1 0 0,0 0 1 0 0,-1 0-1 0 0,0 1 1 0 0,0 0-1 0 0,-1 1 1 0 0,0-1-1 0 0,-1 2 1 0 0,0-1-1 0 0,0 1 1 0 0,-5-2 3 0 0,-116 0-5564 0 0,108 10 4127 0 0</inkml:trace>
  <inkml:trace contextRef="#ctx0" brushRef="#br0" timeOffset="524080.162">24802 13098 1076 0 0,'33'-14'240'0'0,"0"1"0"0"0,1 1 1 0 0,0 2-1 0 0,1 2 0 0 0,0 1 0 0 0,0 1 0 0 0,1 2 0 0 0,0 2 0 0 0,0 1 1 0 0,19 3-241 0 0,-41-3 14 0 0,368 26 620 0 0,-239-6-234 0 0,-2 6 0 0 0,133 42-400 0 0,85 39 1384 0 0,328 144-1384 0 0,-534-179 226 0 0,-3 7 0 0 0,72 53-226 0 0,-172-101 102 0 0,269 149 819 0 0,-244-131-208 0 0,-72-50-782 0 0,-1 0 0 0 0,0-1 0 0 0,0 1 0 0 0,0-1 0 0 0,0 1 0 0 0,-1-1 0 0 0,1 0 0 0 0,-1 0 0 0 0,1 0 0 0 0,-1 0 0 0 0,0 0 0 0 0,0 0 0 0 0,0 0 0 0 0,-1-1 1 0 0,1 1-1 0 0,-1 0 0 0 0,0 0 0 0 0,0 0 0 0 0,0-1 0 0 0,0 1 0 0 0,0 0 0 0 0,-1 0 0 0 0,1-1 0 0 0,-1 1 0 0 0,0 0 0 0 0,0 0 0 0 0,0 0 0 0 0,0 0 0 0 0,-1 0 0 0 0,1 0 0 0 0,-1 1 0 0 0,0-1 0 0 0,0-1 69 0 0,-4-25-37 0 0,-6-110 1853 0 0,12 138-1578 0 0,0 1-18 0 0,1-14 566 0 0,-1 14-764 0 0,0 0 0 0 0,1 0 0 0 0,-1 1 0 0 0,0-1 0 0 0,1 0 0 0 0,-1 0 0 0 0,1 0 0 0 0,-1 0-1 0 0,0 0 1 0 0,1 0 0 0 0,-1 0 0 0 0,1 0 0 0 0,-1 0 0 0 0,0-1 0 0 0,1 1 0 0 0,-1 0 0 0 0,0 0-1 0 0,1 0 1 0 0,-1 0 0 0 0,0 0 0 0 0,1-1 0 0 0,-1 1 0 0 0,0 0 0 0 0,1 0 0 0 0,-1-1 0 0 0,0 1-1 0 0,1 0 1 0 0,-1 0 0 0 0,0-1 0 0 0,0 1 0 0 0,1 0 0 0 0,-1-1 0 0 0,0 1 0 0 0,0 0 0 0 0,0-1-22 0 0,25 40 108 0 0,-15-25-73 0 0,1 1 0 0 0,-2 0-1 0 0,0 1 1 0 0,-1 0-1 0 0,-1 1 1 0 0,0-1 0 0 0,-1 1-1 0 0,-1 0 1 0 0,-1 1-1 0 0,0-1 1 0 0,0 14-35 0 0,-8-18-256 0 0,0 0 1 0 0,-1-1-1 0 0,-1 0 1 0 0,0 0-1 0 0,-1-1 0 0 0,0 1 1 0 0,-1-1-1 0 0,0-1 1 0 0,-1 0-1 0 0,0 0 0 0 0,-1 0 1 0 0,0-1-1 0 0,0-1 0 0 0,-1 0 1 0 0,0 0-1 0 0,0-1 1 0 0,-1-1-1 0 0,1 1 0 0 0,-2-2 1 0 0,1 0-1 0 0,-1 0 1 0 0,1-1-1 0 0,-1-1 0 0 0,-3 0 256 0 0,-30 8-1352 0 0,-1-6 94 0 0</inkml:trace>
  <inkml:trace contextRef="#ctx0" brushRef="#br0" timeOffset="527281.332">28593 13720 1348 0 0,'0'0'421'0'0,"0"0"-49"0"0,3-22 2203 0 0,13-10-1654 0 0,-43 39-123 0 0,1 13-720 0 0,1 2 1 0 0,2 0 0 0 0,0 2 0 0 0,1 1 0 0 0,1 1-1 0 0,2 0 1 0 0,1 1 0 0 0,1 1 0 0 0,1 1 0 0 0,-4 13-79 0 0,-44 91 55 0 0,59-136-4014 0 0,4 1 2636 0 0</inkml:trace>
  <inkml:trace contextRef="#ctx0" brushRef="#br0" timeOffset="527699.397">28562 13655 1468 0 0,'3'27'7107'0'0,"22"102"-6433"0"0,-7-84-314 0 0,2-1 0 0 0,2 0 1 0 0,1-2-1 0 0,3-1 0 0 0,1-1 0 0 0,12 13-360 0 0,-40-53-76 0 0,1-1 0 0 0,-1 1-1 0 0,0 0 1 0 0,0-1 0 0 0,0 1-1 0 0,1 0 1 0 0,-1 0 0 0 0,0 0-1 0 0,0 0 1 0 0,0 0 0 0 0,0 0-1 0 0,0 0 1 0 0,1 0 0 0 0,-1 0-1 0 0,0 1 1 0 0,0-1 0 0 0,0 0-1 0 0,0 0 1 0 0,1 1 0 0 0,-1-1-1 0 0,0 0 1 0 0,0 1 0 0 0,1-1-1 0 0,-1 1 1 0 0,0-1 0 0 0,1 1-1 0 0,-1-1 1 0 0,0 1 0 0 0,1 0-1 0 0,-1-1 1 0 0,1 1 0 0 0,-1 0-1 0 0,1 0 1 0 0,0-1 0 0 0,-1 1-1 0 0,1 0 1 0 0,-1 0 0 0 0,1-1-1 0 0,0 1 1 0 0,0 0 0 0 0,0 0-1 0 0,-1 0 1 0 0,1 0 0 0 0,0-1-1 0 0,0 1 1 0 0,0 0 0 0 0,0 0-1 0 0,0 0 1 0 0,0 0 0 0 0,1 0-1 0 0,-1-1 1 0 0,0 1-1 0 0,0 0 1 0 0,1 0 0 0 0,-1 0-1 0 0,0-1 1 0 0,1 1 0 0 0,-1 0-1 0 0,1 0 1 0 0,-1-1 0 0 0,1 1-1 0 0,-1 0 1 0 0,1-1 0 0 0,-1 1-1 0 0,2 0 77 0 0,-68-18-3180 0 0,34 4 1860 0 0</inkml:trace>
  <inkml:trace contextRef="#ctx0" brushRef="#br0" timeOffset="527949.995">28359 13880 1520 0 0,'11'-4'4485'0'0,"53"-6"-3379"0"0,105 17-1606 0 0,-104 1-2105 0 0,-52-7 1433 0 0,-4 0-62 0 0</inkml:trace>
  <inkml:trace contextRef="#ctx0" brushRef="#br0" timeOffset="531498.97">28540 14336 1184 0 0,'0'0'419'0'0,"0"0"-46"0"0,0 0-49 0 0,5-21 1634 0 0,20-12-453 0 0,-47 113-359 0 0,31 107-638 0 0,0-137-403 0 0,-8-48-217 0 0,-1-1 0 0 0,0 1 0 0 0,0 0 0 0 0,1-1 0 0 0,-1 1 0 0 0,0 0 0 0 0,-1 0 0 0 0,1-1-1 0 0,0 1 1 0 0,0 0 0 0 0,-1-1 0 0 0,1 1 0 0 0,-1 0 0 0 0,0-1 0 0 0,1 1 0 0 0,-1-1 0 0 0,0 1-1 0 0,0-1 1 0 0,0 1 0 0 0,0-1 0 0 0,0 0 0 0 0,0 1 0 0 0,0-1 0 0 0,-1 0 0 0 0,1 0-1 0 0,0 0 1 0 0,-1 0 0 0 0,1 0 0 0 0,-1 0 0 0 0,1 0 0 0 0,-1 0 0 0 0,1-1 0 0 0,-1 1 0 0 0,0-1-1 0 0,1 1 1 0 0,-2-1 112 0 0,-15 3-1246 0 0</inkml:trace>
  <inkml:trace contextRef="#ctx0" brushRef="#br0" timeOffset="531762.052">28337 14468 2096 0 0,'15'16'3180'0'0,"-9"48"-2835"0"0,-6-51-62 0 0,-1-7-195 0 0,0 0 1 0 0,0 0-1 0 0,0 0 1 0 0,1-1-1 0 0,0 1 1 0 0,0 0-1 0 0,1 0 1 0 0,0 0-1 0 0,0 0 1 0 0,0 0-1 0 0,0 0 0 0 0,1 0 1 0 0,0-1-1 0 0,1 1 1 0 0,-1-1-1 0 0,1 0 1 0 0,0 1-1 0 0,0-1 1 0 0,0 0-1 0 0,1-1 1 0 0,0 1-1 0 0,0-1 1 0 0,0 1-1 0 0,1-1 1 0 0,-1-1-1 0 0,1 1 1 0 0,0-1-1 0 0,0 1 0 0 0,0-1 1 0 0,0-1-1 0 0,1 1 1 0 0,-1-1-1 0 0,1 0 1 0 0,-1 0-1 0 0,1 0 1 0 0,0-1-1 0 0,0 0 1 0 0,0 0-1 0 0,0-1 1 0 0,0 1-1 0 0,0-1 1 0 0,3-1-89 0 0,195-75-76 0 0,-71 9-5022 0 0,-111 53 3837 0 0,-5 2 8 0 0</inkml:trace>
  <inkml:trace contextRef="#ctx0" brushRef="#br0" timeOffset="532480.506">28113 15158 896 0 0,'-11'-1'159'0'0,"0"1"0"0"0,-1 0-1 0 0,1 0 1 0 0,0 1 0 0 0,0 1-1 0 0,1 0 1 0 0,-1 0 0 0 0,0 1 0 0 0,1 1-1 0 0,-1-1 1 0 0,1 2 0 0 0,0-1-1 0 0,0 1 1 0 0,1 1 0 0 0,-1 0 0 0 0,1 0-1 0 0,0 1 1 0 0,1 0 0 0 0,0 1-1 0 0,-7 7-158 0 0,16-15 39 0 0,0-1 0 0 0,0 1 1 0 0,0-1-1 0 0,0 1 0 0 0,0 0 0 0 0,0-1 0 0 0,0 1 0 0 0,0 0 0 0 0,0 0 0 0 0,0 0 0 0 0,0 0 0 0 0,0 0 0 0 0,0 0 0 0 0,0 0 0 0 0,0 0 0 0 0,0 0 0 0 0,0 0 0 0 0,0 0 1 0 0,0 1-1 0 0,0-1 0 0 0,0 0 0 0 0,0 1 0 0 0,0-1 0 0 0,-1 1 0 0 0,1-1 0 0 0,0 1 0 0 0,0-1 0 0 0,0 1 0 0 0,0 0 0 0 0,-1 0 0 0 0,1-1 0 0 0,0 1 0 0 0,-1 0 0 0 0,1 0 1 0 0,-1 0-1 0 0,1-1 0 0 0,-1 1 0 0 0,1 0 0 0 0,-1 0 0 0 0,1 0 0 0 0,-1 0 0 0 0,0 0 0 0 0,1 0 0 0 0,-1 0 0 0 0,0 0 0 0 0,0 0 0 0 0,0 0 0 0 0,0 0 0 0 0,0 0 0 0 0,0 0 1 0 0,0 0-1 0 0,0 0 0 0 0,0 0 0 0 0,-1 0 0 0 0,1 0 0 0 0,0 0 0 0 0,-1 0 0 0 0,1 0 0 0 0,-1 0 0 0 0,1 0 0 0 0,-1 0 0 0 0,1 0 0 0 0,-1-1 0 0 0,1 1 0 0 0,-1 0 0 0 0,0 0 1 0 0,0-1-1 0 0,0 2-39 0 0,15-3 27 0 0,0 0 0 0 0,1-1 1 0 0,-2-1-1 0 0,1 0 1 0 0,0 0-1 0 0,0-2 0 0 0,-1 1 1 0 0,0-2-1 0 0,0 0 0 0 0,-1 0 1 0 0,1-1-1 0 0,-1-1 1 0 0,-1 0-1 0 0,0-1 0 0 0,0 0 1 0 0,0 0-1 0 0,-1-1 1 0 0,-1-1-1 0 0,0 0 0 0 0,0 0 1 0 0,-1 0-1 0 0,0-1 0 0 0,-1-1 1 0 0,0 1-1 0 0,-1-1 1 0 0,-1 0-1 0 0,2-6-27 0 0,26-175 2173 0 0,-33 193-2066 0 0,0 0-101 0 0,-1 1-1 0 0,1-1 0 0 0,-1 0 1 0 0,1 0-1 0 0,-1 0 0 0 0,0 1 1 0 0,1-1-1 0 0,-1 0 0 0 0,0 1 1 0 0,0-1-1 0 0,1 1 1 0 0,-1-1-1 0 0,0 1 0 0 0,0-1 1 0 0,0 1-1 0 0,0-1 0 0 0,0 1 1 0 0,0 0-1 0 0,0 0 0 0 0,0-1 1 0 0,0 1-1 0 0,0 0 0 0 0,1 0 1 0 0,-1 0-1 0 0,0 0 1 0 0,0 0-1 0 0,0 0 0 0 0,0 0 1 0 0,0 1-1 0 0,0-1 0 0 0,0 0 1 0 0,0 0-1 0 0,0 1 0 0 0,0-1 1 0 0,0 0-1 0 0,0 1 0 0 0,1-1 1 0 0,-1 1-1 0 0,0 0 1 0 0,0-1-1 0 0,0 1 0 0 0,1-1 1 0 0,-1 1-1 0 0,0 0 0 0 0,1 0 1 0 0,-1-1-1 0 0,1 1 0 0 0,-1 0 1 0 0,1 0-1 0 0,-1 0 0 0 0,1 0 1 0 0,-1 0-1 0 0,1-1 1 0 0,0 2-6 0 0,-31 50 103 0 0,27-36-123 0 0,0 1 0 0 0,1 0 0 0 0,1-1-1 0 0,0 1 1 0 0,1 0 0 0 0,1 1 0 0 0,1-1 0 0 0,0 0 0 0 0,2-1 0 0 0,0 1 0 0 0,0 0 0 0 0,2-1-1 0 0,0 1 1 0 0,7 14 20 0 0,21 109-5455 0 0,-33-136 4110 0 0,0 6 12 0 0</inkml:trace>
  <inkml:trace contextRef="#ctx0" brushRef="#br0" timeOffset="532823.016">28274 15317 1148 0 0,'246'-138'4614'0'0,"-221"101"-3953"0"0,-67 19-230 0 0,31 16-393 0 0,1 0 1 0 0,-1 2-1 0 0,1-1 1 0 0,-1 1-1 0 0,0 0 1 0 0,1 1-1 0 0,-1 1 1 0 0,1 0-1 0 0,0 0 1 0 0,-1 1-1 0 0,1 0 1 0 0,0 0-1 0 0,1 1 1 0 0,-1 1-1 0 0,1 0 1 0 0,0 0-1 0 0,0 1 1 0 0,0 0-1 0 0,1 0 1 0 0,-1 1-1 0 0,2 0 1 0 0,-6 6-39 0 0,12-11 6 0 0,0 0 1 0 0,0 1-1 0 0,0-1 1 0 0,1 1-1 0 0,-1-1 0 0 0,1 1 1 0 0,-1 0-1 0 0,1-1 1 0 0,0 1-1 0 0,0 0 1 0 0,0-1-1 0 0,0 1 1 0 0,1-1-1 0 0,-1 1 1 0 0,1 0-1 0 0,-1-1 0 0 0,1 1 1 0 0,0-1-1 0 0,0 1 1 0 0,0-1-1 0 0,0 0 1 0 0,0 1-1 0 0,1-1 1 0 0,-1 0-1 0 0,1 0 1 0 0,0 0-1 0 0,-1 0 1 0 0,1 0-1 0 0,0 0 0 0 0,0 0 1 0 0,0-1-1 0 0,0 1 1 0 0,1-1-1 0 0,-1 1 1 0 0,2 0-7 0 0,85 43-1488 0 0,3-30-2591 0 0,-76-15 2723 0 0</inkml:trace>
  <inkml:trace contextRef="#ctx0" brushRef="#br0" timeOffset="533072.448">28668 14930 1644 0 0,'-41'-3'3405'0'0,"-32"83"-1510"0"0,68-59-1680 0 0,1-1 1 0 0,1 2-1 0 0,1-1 0 0 0,0 0 0 0 0,2 0 1 0 0,0 0-1 0 0,2 1 0 0 0,0-1 0 0 0,1 0 1 0 0,2 0-1 0 0,0-1 0 0 0,1 1 1 0 0,0-1-1 0 0,2-1 0 0 0,1 1 0 0 0,4 7-215 0 0,22 72 422 0 0,-31-89-382 0 0,11 61-1365 0 0,-31-37-2411 0 0,-14-39 1086 0 0,8-4 1383 0 0</inkml:trace>
  <inkml:trace contextRef="#ctx0" brushRef="#br0" timeOffset="533443.059">28501 15251 1588 0 0,'-2'-7'4249'0'0,"30"-7"-3004"0"0,65-2-735 0 0,-30 15-2977 0 0,-31 2 22 0 0,-18-1 1153 0 0</inkml:trace>
  <inkml:trace contextRef="#ctx0" brushRef="#br0" timeOffset="533878.063">28761 15220 1416 0 0,'86'-13'3006'0'0,"34"-26"-1664"0"0,-158 16-2206 0 0,21 20 853 0 0,1 1-1 0 0,0 1 0 0 0,-1 0 1 0 0,1 1-1 0 0,-1 1 0 0 0,1 0 0 0 0,0 1 1 0 0,0 1-1 0 0,0 1 0 0 0,0 0 1 0 0,0 1-1 0 0,1 1 0 0 0,-1 0 1 0 0,2 1-1 0 0,-1 1 0 0 0,-3 3 12 0 0,16-11 5 0 0,1 1 1 0 0,0 0-1 0 0,0-1 1 0 0,-1 1-1 0 0,1 0 0 0 0,0 0 1 0 0,0-1-1 0 0,0 1 0 0 0,0 0 1 0 0,0 0-1 0 0,0 0 1 0 0,0 0-1 0 0,1 0 0 0 0,-1 0 1 0 0,0 1-1 0 0,0-1 0 0 0,1 0 1 0 0,-1 0-1 0 0,1 1 0 0 0,-1-1 1 0 0,1 0-1 0 0,0 0 1 0 0,-1 1-1 0 0,1-1 0 0 0,0 0 1 0 0,0 1-1 0 0,0-1 0 0 0,0 1 1 0 0,0-1-1 0 0,0 0 1 0 0,0 1-1 0 0,0-1 0 0 0,1 0 1 0 0,-1 1-1 0 0,1-1 0 0 0,-1 0 1 0 0,1 0-1 0 0,-1 1 0 0 0,1-1 1 0 0,0 0-1 0 0,-1 0 1 0 0,1 0-1 0 0,0 0 0 0 0,0 0 1 0 0,0 0-1 0 0,0 0 0 0 0,0 0 1 0 0,0 0-1 0 0,0 0 1 0 0,0 0-1 0 0,0-1 0 0 0,1 2-5 0 0,62 39 111 0 0,112-6-2842 0 0,-138-30 1447 0 0</inkml:trace>
  <inkml:trace contextRef="#ctx0" brushRef="#br0" timeOffset="534126.998">29289 15233 1424 0 0,'-15'-1'222'0'0,"1"1"-1"0"0,0 1 1 0 0,0 0-1 0 0,0 0 1 0 0,-1 2-1 0 0,2 0 1 0 0,-1 0-1 0 0,0 1 1 0 0,1 1-1 0 0,-1 0 1 0 0,1 1-1 0 0,1 1 1 0 0,-1 0 0 0 0,1 0-1 0 0,0 1 1 0 0,1 1-1 0 0,0 0 1 0 0,0 0-1 0 0,-3 6-221 0 0,12-14 29 0 0,1 0-1 0 0,0 0 1 0 0,0 1-1 0 0,0-1 1 0 0,0 1 0 0 0,0-1-1 0 0,0 0 1 0 0,0 1-1 0 0,0 0 1 0 0,0-1-1 0 0,1 1 1 0 0,-1-1 0 0 0,1 1-1 0 0,-1 0 1 0 0,1 0-1 0 0,0-1 1 0 0,0 1-1 0 0,0 0 1 0 0,0 0-1 0 0,0-1 1 0 0,0 1 0 0 0,0 0-1 0 0,0-1 1 0 0,1 1-1 0 0,-1 0 1 0 0,1-1-1 0 0,-1 1 1 0 0,1 0 0 0 0,0-1-1 0 0,-1 1 1 0 0,1-1-1 0 0,0 1 1 0 0,0-1-1 0 0,0 1 1 0 0,0-1 0 0 0,0 0-1 0 0,1 1 1 0 0,-1-1-1 0 0,0 0 1 0 0,1 0-1 0 0,-1 0 1 0 0,1 0 0 0 0,-1 0-1 0 0,1 0 1 0 0,-1-1-1 0 0,1 1 1 0 0,-1 0-1 0 0,1-1 1 0 0,0 1-1 0 0,-1-1 1 0 0,1 0 0 0 0,0 1-1 0 0,0-1 1 0 0,-1 0-1 0 0,1 0 1 0 0,1 0-29 0 0,106 10 310 0 0,-88-11-813 0 0,-1-1-1 0 0,1-1 1 0 0,0 0 0 0 0,-1-2 0 0 0,0 0 0 0 0,0-1 0 0 0,0-1 0 0 0,-1-1 0 0 0,0-1 0 0 0,12-8 503 0 0,-2-3-1340 0 0</inkml:trace>
  <inkml:trace contextRef="#ctx0" brushRef="#br0" timeOffset="534517.543">29598 14956 1484 0 0,'-9'-11'3599'0'0,"-1"45"-3013"0"0,29 316 557 0 0,-19-347-1133 0 0,0 0 1 0 0,-1 0-1 0 0,1 0 0 0 0,0 0 0 0 0,-1 0 1 0 0,0 0-1 0 0,0 0 0 0 0,1 0 1 0 0,-2-1-1 0 0,1 1 0 0 0,0 0 1 0 0,0-1-1 0 0,-1 1 0 0 0,0-1 0 0 0,1 1 1 0 0,-1-1-1 0 0,0 0 0 0 0,0 0 1 0 0,0 0-1 0 0,-1 0 0 0 0,1 0 1 0 0,0 0-1 0 0,-1 0 0 0 0,1-1 0 0 0,-1 1 1 0 0,0-1-1 0 0,1 0 0 0 0,-1 0 1 0 0,-2 1-11 0 0,4-5 22 0 0,0-1 1 0 0,0 1-1 0 0,0 0 1 0 0,0 0-1 0 0,0-1 1 0 0,1 1-1 0 0,0-1 1 0 0,-1 1-1 0 0,1 0 1 0 0,1-1-1 0 0,-1 1 1 0 0,0-1-1 0 0,1 1 1 0 0,0 0 0 0 0,-1-1-1 0 0,1 1 1 0 0,1 0-1 0 0,-1 0 1 0 0,0 0-1 0 0,1 0 1 0 0,0 0-1 0 0,-1 0 1 0 0,1 0-1 0 0,0 0 1 0 0,1 1-1 0 0,-1-1 1 0 0,0 1-1 0 0,2-2-22 0 0,-1 0 6 0 0,1 0 0 0 0,0 0 0 0 0,0 1-1 0 0,0-1 1 0 0,0 1 0 0 0,1 0 0 0 0,-1 0-1 0 0,1 0 1 0 0,-1 1 0 0 0,1-1 0 0 0,0 1-1 0 0,0 1 1 0 0,0-1 0 0 0,1 0 0 0 0,-1 1-1 0 0,0 0 1 0 0,0 1 0 0 0,1-1 0 0 0,-1 1-1 0 0,1 0 1 0 0,-1 0 0 0 0,0 1 0 0 0,1-1-1 0 0,-1 1 1 0 0,0 0 0 0 0,0 1 0 0 0,0-1-1 0 0,0 1 1 0 0,0 0 0 0 0,0 0 0 0 0,0 1-1 0 0,0-1 1 0 0,-1 1 0 0 0,1 0 0 0 0,-1 1-1 0 0,0-1 1 0 0,0 1 0 0 0,0-1 0 0 0,0 1-1 0 0,-1 1 1 0 0,0-1 0 0 0,0 0 0 0 0,2 4-6 0 0,50 108 253 0 0,-53-114-306 0 0,-1 1 0 0 0,0-1 0 0 0,0 1 1 0 0,0-1-1 0 0,-1 1 0 0 0,1 0 0 0 0,-1 0 0 0 0,1-1 0 0 0,-1 1 0 0 0,0 0 0 0 0,0 0 0 0 0,0-1 0 0 0,0 1 0 0 0,-1 0 0 0 0,1 0 0 0 0,-1-1 0 0 0,1 1 1 0 0,-1 0-1 0 0,0-1 0 0 0,0 1 0 0 0,0-1 0 0 0,-1 1 0 0 0,1-1 0 0 0,-1 1 0 0 0,1-1 0 0 0,-1 0 0 0 0,0 0 0 0 0,0 0 0 0 0,0 0 0 0 0,0 0 0 0 0,0 0 1 0 0,0 0-1 0 0,0-1 0 0 0,-1 1 0 0 0,1-1 0 0 0,0 0 0 0 0,-1 0 0 0 0,0 1 0 0 0,1-2 0 0 0,-1 1 0 0 0,1 0 0 0 0,-3 0 53 0 0,-52-17-2742 0 0,35-2 1929 0 0</inkml:trace>
  <inkml:trace contextRef="#ctx0" brushRef="#br0" timeOffset="534674.644">29670 15056 1056 0 0,'-2'-4'-20'0'0</inkml:trace>
  <inkml:trace contextRef="#ctx0" brushRef="#br0" timeOffset="535246.277">29737 15137 916 0 0,'-2'5'2913'0'0,"-4"19"-1737"0"0,10 7-763 0 0,9 61 410 0 0,49 38 277 0 0,-58-127-1079 0 0,-1 0-1 0 0,1 0 0 0 0,-1-1 0 0 0,1 1 0 0 0,0-1 0 0 0,0 0 1 0 0,0 0-1 0 0,0-1 0 0 0,1 1 0 0 0,-1-1 0 0 0,0 0 0 0 0,1 0 1 0 0,-1 0-1 0 0,1 0 0 0 0,-1-1 0 0 0,1 0 0 0 0,-1 0 0 0 0,1 0 1 0 0,-1-1-1 0 0,0 1 0 0 0,1-1 0 0 0,-1 0 0 0 0,1 0 0 0 0,-1-1 1 0 0,0 1-1 0 0,0-1 0 0 0,0 0 0 0 0,0 0 0 0 0,0 0 0 0 0,0-1 1 0 0,0 1-1 0 0,-1-1 0 0 0,1 0 0 0 0,2-3-20 0 0,2 0-64 0 0,0 0-1 0 0,-1-1 1 0 0,1 1-1 0 0,-1-2 1 0 0,-1 1 0 0 0,1-1-1 0 0,-1 0 1 0 0,-1 0-1 0 0,1 0 1 0 0,-2-1-1 0 0,1 0 1 0 0,-1 0 0 0 0,0 0-1 0 0,-1-1 1 0 0,2-7 64 0 0,-16-27 468 0 0,13 41-417 0 0,0-1 0 0 0,1 1-1 0 0,-1 0 1 0 0,1 0 0 0 0,0 0 0 0 0,0 0-1 0 0,0 0 1 0 0,0 0 0 0 0,0 1-1 0 0,1 0 1 0 0,-1 0 0 0 0,1 0-1 0 0,-1 0 1 0 0,1 0 0 0 0,0 1-1 0 0,0-1 1 0 0,0 1 0 0 0,0 0 0 0 0,0 0-1 0 0,0 1 1 0 0,0-1 0 0 0,0 1-1 0 0,3 0-50 0 0,13-5 141 0 0,131-55 169 0 0,-151 58-315 0 0,0 0 1 0 0,0 0 0 0 0,-1 0 0 0 0,1 0 0 0 0,0 0 0 0 0,-1 1 0 0 0,0-1 0 0 0,1 0 0 0 0,-1 0-1 0 0,0 1 1 0 0,0-1 0 0 0,0 0 0 0 0,0 1 0 0 0,0-1 0 0 0,0 1 0 0 0,0-1 0 0 0,-1 1 0 0 0,1 0 0 0 0,-1-1-1 0 0,1 1 1 0 0,-1 0 0 0 0,1 0 0 0 0,-1 0 0 0 0,0 0 0 0 0,1 0 0 0 0,-1 1 0 0 0,0-1 0 0 0,0 0-1 0 0,1 1 1 0 0,-1-1 0 0 0,0 1 0 0 0,0 0 4 0 0,-187-23-17 0 0,174 23 29 0 0,-42 19 8 0 0,56-17-16 0 0,0 0 0 0 0,0 1 0 0 0,0-1 0 0 0,1 0 0 0 0,-1 0 0 0 0,1 0 0 0 0,0 1 0 0 0,-1-1 0 0 0,1 0 0 0 0,0 1 0 0 0,0-1 0 0 0,1 0 0 0 0,-1 0 0 0 0,0 1 0 0 0,1-1 0 0 0,-1 0 0 0 0,1 0 0 0 0,0 0 0 0 0,0 0 0 0 0,0 1 0 0 0,0-1 0 0 0,0 0 0 0 0,0-1 0 0 0,0 1 0 0 0,1 0 0 0 0,-1 0 0 0 0,2 1-3 0 0,128 137-600 0 0,23-23-3718 0 0,-114-92 3017 0 0,-3-2 14 0 0</inkml:trace>
  <inkml:trace contextRef="#ctx0" brushRef="#br1" timeOffset="1.01517E6">21360 14930 880 0 0,'-13'-50'2943'0'0,"6"46"-1985"0"0,12 27-865 0 0,57 334 690 0 0,-24-257-459 0 0,16 13 59 0 0,-28-56 284 0 0,-33-65-5130 0 0,3 4 3123 0 0</inkml:trace>
  <inkml:trace contextRef="#ctx0" brushRef="#br1" timeOffset="1.01579E6">21456 14879 1228 0 0,'27'19'3059'0'0,"49"225"-1565"0"0,105 161 58 0 0,-169-380-1127 0 0,-14-34-4101 0 0,-2-2 2552 0 0,-3-8-222 0 0</inkml:trace>
  <inkml:trace contextRef="#ctx0" brushRef="#br1" timeOffset="1.01672E6">21944 14926 1648 0 0,'0'0'616'0'0,"0"0"-74"0"0,-3-13 467 0 0,10 41 1778 0 0,46 34-2440 0 0,3-3 0 0 0,3-2 0 0 0,2-3 0 0 0,2-2 0 0 0,2-4-1 0 0,49 27-346 0 0,269 157 828 0 0,-266-168-546 0 0,-116-64-427 0 0,-28-52-4381 0 0,1 13 2292 0 0,7 16 842 0 0</inkml:trace>
  <inkml:trace contextRef="#ctx0" brushRef="#br1" timeOffset="1.01709E6">22419 14900 888 0 0,'116'85'4589'0'0,"87"16"-3860"0"0,-159-81-246 0 0,645 289 1434 0 0,-632-286-2496 0 0,-67-30-4771 0 0,6 4 4077 0 0</inkml:trace>
  <inkml:trace contextRef="#ctx0" brushRef="#br1" timeOffset="1.01752E6">23515 15031 1392 0 0,'25'14'4584'0'0,"35"23"-3967"0"0,561 224 1735 0 0,-427-189-2999 0 0,-187-71 176 0 0,-5-8-4924 0 0,-5 4 3979 0 0</inkml:trace>
  <inkml:trace contextRef="#ctx0" brushRef="#br1" timeOffset="1.01787E6">24261 15124 1360 0 0,'39'-10'3414'0'0,"43"8"-2572"0"0,1 3 0 0 0,-1 4 0 0 0,0 3 0 0 0,0 4 0 0 0,49 15-842 0 0,54 6 664 0 0,-31-2-910 0 0,-152-31-18 0 0,28-15-5428 0 0,-30 10 4374 0 0</inkml:trace>
  <inkml:trace contextRef="#ctx0" brushRef="#br1" timeOffset="1.01823E6">25335 14981 876 0 0,'145'26'4645'0'0,"-120"-18"-4105"0"0,435 117 2343 0 0,-435-117-4118 0 0,-20-5-2805 0 0,-8-5 3283 0 0</inkml:trace>
  <inkml:trace contextRef="#ctx0" brushRef="#br1" timeOffset="1.01851E6">25876 14960 2500 0 0,'22'0'1221'0'0,"229"13"2507"0"0,-214-8-3580 0 0,-13-3-150 0 0,-1 1 0 0 0,0 1 0 0 0,0 1 0 0 0,0 1 0 0 0,0 1 0 0 0,-1 1 0 0 0,0 2 0 0 0,12 6 2 0 0,-8-4-4198 0 0,-24-11 2907 0 0</inkml:trace>
  <inkml:trace contextRef="#ctx0" brushRef="#br1" timeOffset="1.01878E6">26516 15022 1368 0 0,'53'1'3549'0'0,"20"8"-2880"0"0,69 16 495 0 0,-19-3-1240 0 0,-41-1-3038 0 0,-77-20 1890 0 0,-3 2 8 0 0</inkml:trace>
  <inkml:trace contextRef="#ctx0" brushRef="#br1" timeOffset="1.02222E6">24564 14423 1380 0 0,'57'11'516'0'0,"-38"-11"-4"0"0,10 0-72 0 0,37-12-52 0 0,-28 10-52 0 0,2-1-192 0 0,3 0-144 0 0,-4 3-104 0 0,1-1 56 0 0,3 1-196 0 0,-5-2 72 0 0,-18 2-212 0 0,4 0-184 0 0,4 0-412 0 0</inkml:trace>
  <inkml:trace contextRef="#ctx0" brushRef="#br1" timeOffset="1.02269E6">25964 14275 1416 0 0,'134'-14'4273'0'0,"-37"2"-3605"0"0,229 5-923 0 0,-184 30-2899 0 0,-129-19 1878 0 0</inkml:trace>
  <inkml:trace contextRef="#ctx0" brushRef="#br1" timeOffset="1.02395E6">20902 14942 1348 0 0,'0'0'477'0'0,"0"0"-55"0"0,0 0-33 0 0,0 0 31 0 0,0 0-86 0 0,0 0-53 0 0,0 0-32 0 0,0 0-26 0 0,0 0-16 0 0,0 0 34 0 0,0 0 16 0 0,0 0 42 0 0,0 0 12 0 0,0 0 7 0 0,0 0-42 0 0,4-3 2 0 0,7-2-186 0 0,0 1-1 0 0,0 0 1 0 0,0 1 0 0 0,0 1 0 0 0,0-1 0 0 0,1 2-1 0 0,-1 0 1 0 0,1 0 0 0 0,-1 1 0 0 0,1 0 0 0 0,0 1-1 0 0,-1 0 1 0 0,2 1-92 0 0,35 0 54 0 0,239 13-4369 0 0,-253-10 2921 0 0</inkml:trace>
  <inkml:trace contextRef="#ctx0" brushRef="#br1" timeOffset="1.68499E6">3426 8520 968 0 0,'0'0'191'0'0,"0"0"-5"0"0,0 0-10 0 0,0 0-18 0 0,0 0-67 0 0,0 0-23 0 0,0 0-1 0 0,0 0-6 0 0,0 0 64 0 0,0 0-35 0 0,0 0-29 0 0,0 0-4 0 0,0 0 18 0 0,0 0-20 0 0,0 0-16 0 0,0 0-48 0 0,0 0 5 0 0,0 0 44 0 0,0 0 55 0 0,0 0-35 0 0,0 0-30 0 0,12-24 14 0 0,449-66 396 0 0,-107 11-15 0 0,175-3 12 0 0,-196 69-428 0 0,20 7-101 0 0,-160 13 248 0 0,372-32 493 0 0,855-110-529 0 0,-226 77-138 0 0,-301-7 498 0 0,191-25-506 0 0,-544-3 773 0 0,-309 40 588 0 0,-198 28-93 0 0,-49 25-6571 0 0,9 0 4134 0 0</inkml:trace>
  <inkml:trace contextRef="#ctx0" brushRef="#br1" timeOffset="1.68769E6">15492 5958 936 0 0,'632'-52'1848'0'0,"59"4"-1096"0"0,562-12-504 0 0,-360 23-136 0 0,58-52 68 0 0,-148 18-110 0 0,15 2-9 0 0,-172 1 9 0 0,-433 38 3 0 0,408-62 599 0 0,-448 53 1739 0 0,-182 44-6868 0 0,0-5 3341 0 0</inkml:trace>
  <inkml:trace contextRef="#ctx0" brushRef="#br1" timeOffset="1.90726E6">3106 7567 1292 0 0,'-3'-22'962'0'0,"-20"-51"367"0"0,-3-8 360 0 0,25 52-1294 0 0,13 52-120 0 0,10 151-653 0 0,7-2 0 0 0,41 129 378 0 0,88 161-72 0 0,-110-325 4 0 0,-47-136-149 0 0,4 11 824 0 0,-5-7-3175 0 0,-12-2 1460 0 0</inkml:trace>
  <inkml:trace contextRef="#ctx0" brushRef="#br1" timeOffset="1.90914E6">3085 7408 948 0 0,'-16'-4'1671'0'0,"18"-1"-489"0"0,404-62-495 0 0,834-103-440 0 0,-55 31-115 0 0,-467 37-167 0 0,-152-16 314 0 0,596-86-310 0 0,-297 90 39 0 0,-259 55 312 0 0,-204 24-433 0 0,-77-3 147 0 0,153-18-349 0 0,-252 56 329 0 0,-165 13-76 0 0,-53-13 62 0 0,0 0 0 0 0,0 1 0 0 0,-1 1 0 0 0,1-1 0 0 0,-1 1 0 0 0,1 1 0 0 0,-1-1 0 0 0,1 1 0 0 0,-1 0 0 0 0,0 1 0 0 0,-1 0 0 0 0,1 0-1 0 0,-1 0 1 0 0,1 1 0 0 0,-1 0 0 0 0,-1 0 0 0 0,1 1 0 0 0,-1 0 0 0 0,3 2 0 0 0,36 48 80 0 0,26 57-181 0 0,-16 107 93 0 0,2 74 82 0 0,-46-189-220 0 0,13-26 69 0 0,-23-78 72 0 0,0-1 16 0 0,0 38 150 0 0,22 55-311 0 0,-22 7 911 0 0,0-98-611 0 0,-4 26 1056 0 0,-15-6-1726 0 0,0-1 0 0 0,-2-1-1 0 0,0-1 1 0 0,-1-1-1 0 0,-1 0 1 0 0,-1-2 0 0 0,-1-1-1 0 0,-17 8 521 0 0,-16 0-1378 0 0</inkml:trace>
  <inkml:trace contextRef="#ctx0" brushRef="#br1" timeOffset="1.96432E6">21197 10478 1140 0 0,'0'0'289'0'0,"0"0"45"0"0,0 0-13 0 0,0 0-42 0 0,0 0-34 0 0,0 0-25 0 0,0 0-27 0 0,0 0-22 0 0,0 0-18 0 0,3-5-4 0 0,3-46 1339 0 0,-72-57 249 0 0,-2 52-407 0 0,-52-1-1367 0 0,-126 5 424 0 0,-25 46-397 0 0,217 20 22 0 0,-50 27-57 0 0,69-23 23 0 0,0 3 0 0 0,2 1-1 0 0,0 1 1 0 0,1 2 0 0 0,2 1 0 0 0,-12 15 22 0 0,-58 80-14 0 0,45 4 74 0 0,55-123-68 0 0,0-2 33 0 0,0 41 110 0 0,35 124-197 0 0,58-1 222 0 0,-66-128-252 0 0,-18-23 114 0 0,2-1-1 0 0,-1-1 0 0 0,2 1 0 0 0,-1-2 1 0 0,1 0-1 0 0,1 0 0 0 0,0-1 0 0 0,0-1 0 0 0,1 0 1 0 0,0-1-1 0 0,6 2-21 0 0,40 17 65 0 0,-43-18-18 0 0,0 0-1 0 0,1-1 0 0 0,0-1 0 0 0,0-1 0 0 0,0 0 1 0 0,1-2-1 0 0,0 0 0 0 0,0-1 0 0 0,6 0-46 0 0,524-4 320 0 0,-531 2-287 0 0,0-2 1 0 0,-1-1-1 0 0,1 0 1 0 0,0-1-1 0 0,-1-1 1 0 0,0 0-1 0 0,0-1 1 0 0,0-2-1 0 0,-1 1 1 0 0,0-2-1 0 0,-1 0 1 0 0,1-1-1 0 0,-2 0 1 0 0,0-1-1 0 0,0-1 1 0 0,-1 0-1 0 0,0-1 1 0 0,-1 0-1 0 0,0-1 1 0 0,0-3-34 0 0,-3 1 26 0 0,-1 0 1 0 0,-1 0 0 0 0,0-1-1 0 0,-1 0 1 0 0,-1 0 0 0 0,-1 0 0 0 0,0-1-1 0 0,-1 0 1 0 0,-1 0 0 0 0,-1-15-27 0 0,6-23 425 0 0,-4-49 270 0 0,-27 56-524 0 0,-18-71 708 0 0,-5 83-1974 0 0,-57 30-5120 0 0,82 7 4736 0 0,-3 0 391 0 0,-1 0-100 0 0</inkml:trace>
  <inkml:trace contextRef="#ctx0" brushRef="#br1" timeOffset="1.97619E6">20726 13934 1056 0 0,'0'0'378'0'0,"0"0"-65"0"0,-4-20 794 0 0,-20-14-279 0 0,20 32-798 0 0,1-1 1 0 0,-1 1 0 0 0,0 0 0 0 0,1 0-1 0 0,-1 1 1 0 0,0-1 0 0 0,0 1 0 0 0,0 0 0 0 0,0 0-1 0 0,0 0 1 0 0,-1 1 0 0 0,1-1 0 0 0,0 1-1 0 0,0 0 1 0 0,0 0 0 0 0,-1 1 0 0 0,1-1-1 0 0,0 1 1 0 0,0 0 0 0 0,0 0 0 0 0,0 0-1 0 0,0 0 1 0 0,0 1 0 0 0,0 0 0 0 0,1 0 0 0 0,-1 0-1 0 0,0 0 1 0 0,-1 1-31 0 0,-23 13 13 0 0,0 1-1 0 0,1 1 0 0 0,0 1 1 0 0,2 1-1 0 0,0 1 1 0 0,2 2-1 0 0,0 0 1 0 0,1 2-1 0 0,-1 3-12 0 0,-142 239 332 0 0,147-238-196 0 0,3 2-1 0 0,0 0 1 0 0,2 1-1 0 0,1 0 1 0 0,2 1-1 0 0,1 0 1 0 0,1 0-1 0 0,2 3-135 0 0,-1 60 298 0 0,-6 18-81 0 0,-20 120 4 0 0,30-204-119 0 0,2 0 0 0 0,0 0 0 0 0,3 1 0 0 0,0-1 1 0 0,2 0-1 0 0,1 0 0 0 0,7 20-102 0 0,8 50 395 0 0,35 93 567 0 0,-12-102-521 0 0,-34-67-277 0 0,2-1-1 0 0,0 0 1 0 0,1-1 0 0 0,2 0-1 0 0,0-1 1 0 0,1-1 0 0 0,9 10-164 0 0,68 65 976 0 0,-80-72-1020 0 0,-15-26-8004 0 0,2 0 6734 0 0</inkml:trace>
  <inkml:trace contextRef="#ctx0" brushRef="#br1" timeOffset="1.97652E6">20483 15880 1008 0 0,'-1'14'504'0'0,"0"1"0"0"0,-1-1 0 0 0,-1 1 0 0 0,0-1 1 0 0,-1 0-1 0 0,-1 0 0 0 0,0 0 0 0 0,-1-1 0 0 0,0 0 0 0 0,-1 0 0 0 0,-1 0 0 0 0,0-1 0 0 0,0 0 0 0 0,-1-1 0 0 0,-4 4-504 0 0,-83 60-908 0 0,-21-47-3531 0 0,115-28 3181 0 0</inkml:trace>
  <inkml:trace contextRef="#ctx0" brushRef="#br1" timeOffset="1.97716E6">20789 16117 888 0 0,'3'-9'4677'0'0,"-9"19"-4484"0"0,0 0 0 0 0,1 0 0 0 0,0 1 0 0 0,1 0 0 0 0,0 0 0 0 0,1 0 0 0 0,0 0 0 0 0,0 0 0 0 0,2 1 0 0 0,-1-1 0 0 0,1 1 0 0 0,1 0 0 0 0,0 10-193 0 0,-1 9 253 0 0,-3 15 61 0 0,3 0 1 0 0,2 0-1 0 0,2 0 0 0 0,2-1 1 0 0,7 28-315 0 0,6 67 1130 0 0,-18-139-1127 0 0,0-1-7 0 0,-24-2-1779 0 0,-34-94-5200 0 0,54 72 5589 0 0</inkml:trace>
  <inkml:trace contextRef="#ctx0" brushRef="#br1" timeOffset="1.97746E6">20765 16171 1164 0 0,'1'-3'124'0'0,"1"0"0"0"0,0 0 0 0 0,-1 0-1 0 0,1 0 1 0 0,1 0 0 0 0,-1 0 0 0 0,0 1 0 0 0,1-1 0 0 0,-1 1 0 0 0,1 0-1 0 0,0 0 1 0 0,-1 0 0 0 0,1 0 0 0 0,0 0 0 0 0,0 0 0 0 0,0 1-1 0 0,1 0 1 0 0,-1-1 0 0 0,0 1 0 0 0,1 1 0 0 0,-1-1 0 0 0,0 0 0 0 0,1 1-1 0 0,-1-1 1 0 0,1 1 0 0 0,-1 0 0 0 0,1 0 0 0 0,-1 1 0 0 0,1-1-1 0 0,-1 1 1 0 0,0-1 0 0 0,3 2-124 0 0,-1 0 46 0 0,0 0-1 0 0,-1 0 1 0 0,1 1-1 0 0,-1-1 1 0 0,0 1 0 0 0,1 0-1 0 0,-2 0 1 0 0,1 0-1 0 0,0 1 1 0 0,0 0-1 0 0,-1-1 1 0 0,0 1 0 0 0,0 0-1 0 0,0 1 1 0 0,0-1-1 0 0,-1 0 1 0 0,0 1-1 0 0,0 0 1 0 0,0-1 0 0 0,0 1-1 0 0,-1 0 1 0 0,0 0-1 0 0,0 0 1 0 0,0 0-1 0 0,0 0 1 0 0,-1 0 0 0 0,0 0-1 0 0,0 0 1 0 0,0 0-1 0 0,-1 0 1 0 0,1 0-1 0 0,-1 0 1 0 0,0 0 0 0 0,-1 0-1 0 0,1 0 1 0 0,-1-1-1 0 0,0 1 1 0 0,-1 0 0 0 0,1-1-1 0 0,-1 0 1 0 0,1 1-1 0 0,-1-1 1 0 0,0 0-1 0 0,-1 0 1 0 0,1-1 0 0 0,-1 1-1 0 0,0-1 1 0 0,-3 3-46 0 0,-140 91 519 0 0,77-77-3123 0 0,67-20 23 0 0,4-3 1248 0 0</inkml:trace>
  <inkml:trace contextRef="#ctx0" brushRef="#br1" timeOffset="1.9781E6">21287 16421 1056 0 0,'8'5'3486'0'0,"-15"28"-2896"0"0,-119 169 2581 0 0,128-276-1722 0 0,0 66-1436 0 0,3-17 11 0 0,2-1 0 0 0,0 1 0 0 0,2 1 1 0 0,1 0-1 0 0,0 0 0 0 0,2 1 0 0 0,1 0 1 0 0,1 1-1 0 0,5-6-24 0 0,88-102-110 0 0,-43 194 701 0 0,24 99 548 0 0,-3-1-1064 0 0,-86-158-298 0 0,1 0-1 0 0,-1 0 1 0 0,1 0 0 0 0,-1 0 0 0 0,0 0 0 0 0,-1 0 0 0 0,1 0-1 0 0,-1 0 1 0 0,1-1 0 0 0,-1 1 0 0 0,0-1 0 0 0,-1 1 0 0 0,1-1 0 0 0,0 0-1 0 0,-1 0 1 0 0,0 0 0 0 0,0 0 0 0 0,0 0 0 0 0,0-1 0 0 0,0 1-1 0 0,-1-1 1 0 0,1 0 0 0 0,-1 0 0 0 0,1 0 0 0 0,-1 0 0 0 0,0-1-1 0 0,1 1 1 0 0,-1-1 0 0 0,0 0 0 0 0,0 0 0 0 0,0-1 0 0 0,0 1 0 0 0,0-1-1 0 0,0 0 1 0 0,0 0 0 0 0,0 0 0 0 0,-1 0 0 0 0,1-1 0 0 0,0 0-1 0 0,1 0 1 0 0,-4-1 223 0 0,-14 2-1272 0 0</inkml:trace>
  <inkml:trace contextRef="#ctx0" brushRef="#br1" timeOffset="1.97837E6">21222 16516 1184 0 0,'-11'-15'5909'0'0,"26"1"-3948"0"0,46-9-2405 0 0,-46 18 1060 0 0,108-32-1363 0 0,4 9-3921 0 0,-121 27 4332 0 0,17-5-939 0 0</inkml:trace>
  <inkml:trace contextRef="#ctx0" brushRef="#br1" timeOffset="1.97868E6">21890 16153 2008 0 0,'12'114'7099'0'0,"34"88"-6421"0"0,-24-109 74 0 0,8 34-791 0 0,-30-126-205 0 0,0-1-79 0 0,-25-14-5442 0 0,18-1 4442 0 0,2-3 36 0 0</inkml:trace>
  <inkml:trace contextRef="#ctx0" brushRef="#br1" timeOffset="1.97902E6">22256 16241 1120 0 0,'8'10'5536'0'0,"-21"63"-4500"0"0,4-27-217 0 0,7-33-695 0 0,1-1-1 0 0,1 0 0 0 0,0 0 1 0 0,0 1-1 0 0,1-1 1 0 0,1 0-1 0 0,0 0 0 0 0,1 0 1 0 0,0 0-1 0 0,1-1 0 0 0,0 1 1 0 0,0-1-1 0 0,2 0 0 0 0,-1 0 1 0 0,1 0-1 0 0,1-1 0 0 0,6 7-123 0 0,-14-17-134 0 0,0 0 0 0 0,1 0 0 0 0,-1 0 0 0 0,0 0 0 0 0,1 0 0 0 0,-1 0 0 0 0,1 0 0 0 0,-1 0 0 0 0,0 0 0 0 0,1 0 0 0 0,-1 0 0 0 0,0 0 0 0 0,1 0 0 0 0,-1 1 0 0 0,1-1 0 0 0,-1 0 0 0 0,0 0 0 0 0,1 1 0 0 0,-1-1 0 0 0,1 0 0 0 0,-1 1 0 0 0,1-1 0 0 0,-1 1 0 0 0,1-1 0 0 0,-1 1 0 0 0,1-1 0 0 0,0 0 0 0 0,-1 1 0 0 0,1 0 0 0 0,0-1 0 0 0,-1 1 0 0 0,1-1 0 0 0,0 1 0 0 0,-1-1 0 0 0,1 1 0 0 0,0 0 0 0 0,0-1 0 0 0,0 1 0 0 0,0-1 0 0 0,0 1 0 0 0,0 0 0 0 0,0-1 0 0 0,0 1 0 0 0,0 0 0 0 0,0-1 0 0 0,0 1 0 0 0,0 0 0 0 0,0-1 0 0 0,0 1 0 0 0,0-1 0 0 0,1 1 0 0 0,-1 0 0 0 0,0-1 0 0 0,1 1 0 0 0,-1-1 0 0 0,0 1 0 0 0,1-1 0 0 0,-1 1 134 0 0,-6-4-1368 0 0</inkml:trace>
  <inkml:trace contextRef="#ctx0" brushRef="#br1" timeOffset="1.97958E6">22227 16265 916 0 0,'11'-46'3338'0'0,"-5"40"-3207"0"0,1 2 0 0 0,1-1-1 0 0,-1 1 1 0 0,1 0 0 0 0,-1 1 0 0 0,1-1 0 0 0,0 2-1 0 0,0-1 1 0 0,1 1 0 0 0,-1 0 0 0 0,0 1 0 0 0,1 0-1 0 0,-1 0 1 0 0,1 1-131 0 0,-4 2 24 0 0,0 0-1 0 0,-1 1 0 0 0,1 0 1 0 0,-1-1-1 0 0,0 2 0 0 0,0-1 1 0 0,0 0-1 0 0,0 1 0 0 0,0 0 1 0 0,-1 0-1 0 0,0 0 0 0 0,0 0 1 0 0,0 0-1 0 0,0 1 0 0 0,-1-1 1 0 0,1 1-1 0 0,-1 0 0 0 0,0-1 1 0 0,-1 1-1 0 0,1 0 0 0 0,-1 0 1 0 0,0 0-1 0 0,0 1 0 0 0,-1-1 1 0 0,1 0-1 0 0,-1 0 0 0 0,0 0 1 0 0,-1 4-24 0 0,-2 6 112 0 0,0 0 1 0 0,-1 0-1 0 0,-1 0 1 0 0,0-1-1 0 0,-1 1 1 0 0,-1-1-1 0 0,0-1 1 0 0,-1 1-1 0 0,-1-1 1 0 0,0 0-1 0 0,0-1 1 0 0,-10 9-113 0 0,83-19 521 0 0,-61-2-521 0 0,0 1 0 0 0,0-1 0 0 0,0 1 0 0 0,0 0 0 0 0,0 0 0 0 0,0 0 0 0 0,0 1 0 0 0,-1-1 0 0 0,1 1 0 0 0,0-1 0 0 0,-1 1 0 0 0,0 0 0 0 0,1 0 0 0 0,-1 0 0 0 0,0 0 0 0 0,0 0 0 0 0,0 0 0 0 0,0 1 0 0 0,0-1 0 0 0,-1 1 0 0 0,1 0 1 0 0,-1-1-1 0 0,1 1 0 0 0,-1 0 0 0 0,0 0 0 0 0,0 0 0 0 0,0 0 0 0 0,-1-1 0 0 0,1 1 0 0 0,-1 0 0 0 0,0 1 0 0 0,1-1 0 0 0,-1 0 0 0 0,-1 0 0 0 0,1 0 0 0 0,0 0 0 0 0,-1 0 0 0 0,0 2 0 0 0,-3 3-11 0 0,0-2 0 0 0,0 1 0 0 0,0 0-1 0 0,-1-1 1 0 0,0 0 0 0 0,0 0 0 0 0,-1 0 0 0 0,0-1 0 0 0,0 1 0 0 0,0-2 0 0 0,0 1 0 0 0,-1-1 0 0 0,0 0 0 0 0,0 0 0 0 0,0 0-1 0 0,0-1 1 0 0,-1 0 0 0 0,1-1 0 0 0,-1 0 0 0 0,0 0 0 0 0,0-1 0 0 0,1 1 0 0 0,-1-2 0 0 0,-5 1 11 0 0,10-1-218 0 0,0-1 0 0 0,0 1 0 0 0,1-1 0 0 0,-1 1 0 0 0,0-1 0 0 0,0 0 0 0 0,1 0 0 0 0,-1 0 0 0 0,1-1 0 0 0,-1 1 0 0 0,1-1 0 0 0,-1 1 0 0 0,1-1-1 0 0,0 0 1 0 0,0 0 0 0 0,0 0 0 0 0,0 0 0 0 0,0 0 0 0 0,0 0 0 0 0,0-1 0 0 0,1 1 0 0 0,-1 0 0 0 0,1-1 0 0 0,0 0 0 0 0,-1-2 218 0 0,1-5-1342 0 0</inkml:trace>
  <inkml:trace contextRef="#ctx0" brushRef="#br1" timeOffset="1.97995E6">22615 16456 1268 0 0,'0'0'107'0'0,"0"1"0"0"0,0-1 0 0 0,0 0 0 0 0,1 0 1 0 0,-1 1-1 0 0,0-1 0 0 0,0 0 0 0 0,0 0 0 0 0,1 1 0 0 0,-1-1 0 0 0,0 0 0 0 0,1 0 0 0 0,-1 0 0 0 0,0 0 0 0 0,0 1 0 0 0,1-1 1 0 0,-1 0-1 0 0,0 0 0 0 0,1 0 0 0 0,-1 0 0 0 0,0 0 0 0 0,1 0 0 0 0,-1 0 0 0 0,0 0 0 0 0,1 0 0 0 0,-1 0 0 0 0,0 0 0 0 0,1 0 1 0 0,-1 0-1 0 0,0 0 0 0 0,1 0 0 0 0,-1 0 0 0 0,0 0 0 0 0,1-1 0 0 0,-1 1 0 0 0,0 0 0 0 0,1 0 0 0 0,-1 0 0 0 0,0 0 1 0 0,0-1-1 0 0,1 1 0 0 0,-1 0 0 0 0,0 0 0 0 0,0-1 0 0 0,1 1 0 0 0,-1 0 0 0 0,0 0 0 0 0,0-1 0 0 0,0 1 0 0 0,1 0 0 0 0,-1-1 1 0 0,0 1-1 0 0,0 0 0 0 0,0 0 0 0 0,0-1 0 0 0,0 1 0 0 0,0 0 0 0 0,0-1 0 0 0,0 1 0 0 0,0 0 0 0 0,0-1 0 0 0,0 1-107 0 0,8 246 2380 0 0,-6-243-2258 0 0,7 18-880 0 0,-18-25-3320 0 0,-12-26 1705 0 0,11 12 1133 0 0</inkml:trace>
  <inkml:trace contextRef="#ctx0" brushRef="#br1" timeOffset="1.98025E6">23130 16133 1468 0 0,'5'2'164'0'0,"-1"1"0"0"0,1-1 1 0 0,-1 1-1 0 0,0 0 0 0 0,1 0 0 0 0,-1 0 0 0 0,-1 0 1 0 0,1 1-1 0 0,0-1 0 0 0,-1 1 0 0 0,0 0 0 0 0,1 0 0 0 0,-2 1 1 0 0,1-1-1 0 0,0 0 0 0 0,-1 1 0 0 0,0 0 0 0 0,0 0 0 0 0,0-1 1 0 0,-1 1-1 0 0,0 0 0 0 0,0 0 0 0 0,0 0 0 0 0,0 0 0 0 0,-1 1 1 0 0,0-1-1 0 0,0 0 0 0 0,0 0 0 0 0,-1 0 0 0 0,1 0 0 0 0,-1 0 1 0 0,-1 2-165 0 0,2 1 212 0 0,2 30 125 0 0,-1 0 0 0 0,-3-1 0 0 0,-1 1-1 0 0,-1-1 1 0 0,-2 0 0 0 0,-2 0 0 0 0,-2-1 0 0 0,-1 0 0 0 0,-1 0 0 0 0,-2-1 0 0 0,-12 19-337 0 0,15-34-66 0 0,-1-1 0 0 0,0 0 1 0 0,-1-1-1 0 0,-2-1 0 0 0,1 0 1 0 0,-2 0-1 0 0,0-2 0 0 0,-1 0 1 0 0,-1-1-1 0 0,0-1 0 0 0,-1 0 1 0 0,-2-1 65 0 0,8-5-445 0 0,0-1 0 0 0,0 0 0 0 0,-1-1 0 0 0,0-1 0 0 0,0 0 0 0 0,0-1 0 0 0,-1 0 0 0 0,1-2 0 0 0,-1 1 0 0 0,1-2 0 0 0,-1 0 0 0 0,-13-2 445 0 0,-40-8-1278 0 0,9-6 124 0 0</inkml:trace>
  <inkml:trace contextRef="#ctx0" brushRef="#br1" timeOffset="1.98085E6">21035 16223 1720 0 0,'-15'11'235'0'0,"-1"1"-1"0"0,2 0 1 0 0,-1 1 0 0 0,2 1-1 0 0,0 0 1 0 0,1 0-1 0 0,0 2 1 0 0,1-1 0 0 0,0 1-1 0 0,2 1 1 0 0,0 0 0 0 0,1 0-1 0 0,0 1 1 0 0,2 0-1 0 0,0 0 1 0 0,1 1 0 0 0,1-1-1 0 0,0 1 1 0 0,2 2-235 0 0,0 72 601 0 0,7-67-567 0 0,1 0 1 0 0,2-1 0 0 0,0 0-1 0 0,2 0 1 0 0,0-1 0 0 0,2 0 0 0 0,1-1-1 0 0,0 0 1 0 0,2-1 0 0 0,1-1-1 0 0,0 0 1 0 0,13 11-35 0 0,5 2-624 0 0,1-1 0 0 0,2-2 0 0 0,1-2 0 0 0,2-1 0 0 0,0-2 0 0 0,33 15 624 0 0,-19-13-1275 0 0</inkml:trace>
  <inkml:trace contextRef="#ctx0" brushRef="#br1" timeOffset="1.99792E6">8173 2048 1204 0 0,'0'0'211'0'0,"0"0"-39"0"0,0 0 26 0 0,5-19 851 0 0,13-2-878 0 0,-15-23 358 0 0,-72-86-389 0 0,58 120-113 0 0,-1 1 0 0 0,0 0-1 0 0,0 1 1 0 0,-1 0-1 0 0,0 1 1 0 0,0 1 0 0 0,-1 0-1 0 0,0 1 1 0 0,0 0 0 0 0,0 1-1 0 0,-1 1 1 0 0,1 0-1 0 0,-5 0-26 0 0,-239-17-310 0 0,118 52 330 0 0,-93 58-152 0 0,213-81 143 0 0,2 2 1 0 0,-1 0-1 0 0,2 1 0 0 0,-1 1 1 0 0,2 1-1 0 0,0 0 1 0 0,0 1-1 0 0,2 1 1 0 0,0 0-1 0 0,0 1 1 0 0,-3 7-12 0 0,-137 153 28 0 0,140-159-33 0 0,0 2-1 0 0,2 0 1 0 0,1 0-1 0 0,0 1 1 0 0,1 1-1 0 0,2 0 1 0 0,0 0-1 0 0,1 0 1 0 0,2 1-1 0 0,0 0 1 0 0,-1 18 5 0 0,0 230 224 0 0,69-26-170 0 0,-56-224-78 0 0,8 20 115 0 0,94 203-75 0 0,30-81-209 0 0,-63-85 246 0 0,-42-57 18 0 0,1-2 1 0 0,1-1-1 0 0,0-2 1 0 0,2-1-1 0 0,-1-2 1 0 0,2-2-1 0 0,-1-1 0 0 0,34 3-71 0 0,-46-9 40 0 0,0-2 0 0 0,1-1 0 0 0,-1-2 0 0 0,0 0 0 0 0,0-2 0 0 0,0 0 0 0 0,0-2 0 0 0,18-6-40 0 0,-18 5-3 0 0,222-60 642 0 0,-126-24 109 0 0,-100 63-680 0 0,-2-1 1 0 0,-1-1-1 0 0,-2 0 0 0 0,0-2 1 0 0,-2 0-1 0 0,-2-1 1 0 0,0 0-1 0 0,-2-1 0 0 0,1-13-68 0 0,-8-186 434 0 0,-4 75-408 0 0,-26 46 64 0 0,-44-197 176 0 0,-23 9 116 0 0,40 171-98 0 0,50 126-388 0 0,1 1 0 0 0,-1 0 0 0 0,1-1 0 0 0,-1 1 0 0 0,0 0 0 0 0,0 1 0 0 0,0-1 0 0 0,1 0 0 0 0,-1 1 0 0 0,0-1 0 0 0,0 1 0 0 0,0 0 1 0 0,0 0-1 0 0,0 0 0 0 0,0 0 0 0 0,0 1 0 0 0,0-1 0 0 0,1 1 0 0 0,-1 0 0 0 0,0 0 0 0 0,0 0 0 0 0,1 0 0 0 0,-1 0 0 0 0,0 0 0 0 0,1 1 0 0 0,-1-1 0 0 0,1 1 0 0 0,0 0 0 0 0,0 0 1 0 0,-1 0-1 0 0,1 0 0 0 0,0 0 0 0 0,-1 2 104 0 0,-16 8-823 0 0,-22 8-449 0 0,-6 1 104 0 0</inkml:trace>
  <inkml:trace contextRef="#ctx0" brushRef="#br1" timeOffset="2.00117E6">8788 4034 876 0 0,'3'-17'1550'0'0,"36"-47"-141"0"0,-39 63-1342 0 0,-3-21 241 0 0,-3 7-270 0 0,0 0 0 0 0,-2 0 0 0 0,0 1 0 0 0,0 0 0 0 0,-1 0-1 0 0,-1 1 1 0 0,0 0 0 0 0,-1 1 0 0 0,0 0 0 0 0,-1 1 0 0 0,-1 0 0 0 0,1 1-1 0 0,-2 1 1 0 0,1 0 0 0 0,-1 0 0 0 0,-1 1 0 0 0,-9-3-38 0 0,-126-45 26 0 0,-91-2 54 0 0,174 50-162 0 0,-18-11-108 0 0,-151 2 97 0 0,142 33 49 0 0,-308 79 23 0 0,-17 77 152 0 0,165-10-203 0 0,184-110 221 0 0,-140 121-109 0 0,194-158-26 0 0,0-1 0 0 0,2 2 0 0 0,0 0 0 0 0,0 1 1 0 0,2 0-1 0 0,0 1 0 0 0,1 1 0 0 0,1 0 0 0 0,0 0 1 0 0,2 1-1 0 0,0 0 0 0 0,1 0 0 0 0,2 0 0 0 0,0 1 0 0 0,-2 15-14 0 0,3-12-17 0 0,0 0 0 0 0,2 1 0 0 0,0-1 0 0 0,2 1 0 0 0,1 0-1 0 0,0-1 1 0 0,2 0 0 0 0,1 1 0 0 0,2 0 17 0 0,59 124-15 0 0,-36-114-14 0 0,1-2 0 0 0,1-1 0 0 0,2-1 0 0 0,1-2 0 0 0,19 11 29 0 0,4 6 106 0 0,-17-17-49 0 0,1-2 1 0 0,2-2-1 0 0,0-2 0 0 0,2-1 1 0 0,0-3-1 0 0,1-1 1 0 0,1-3-1 0 0,10 1-57 0 0,174 5 118 0 0,25-68-88 0 0,-148 26 145 0 0,-2-5-1 0 0,-1-5 1 0 0,-1-5-1 0 0,74-37-174 0 0,-103 43 122 0 0,-20 3-40 0 0,-1-1 0 0 0,-1-3 1 0 0,-2-3-1 0 0,-2-1 0 0 0,0-3 0 0 0,-3-2 0 0 0,9-12-82 0 0,55-74 477 0 0,-3-70-56 0 0,-36-67-229 0 0,-65 239-135 0 0,0 1 1 0 0,-1-1-1 0 0,-2 0 1 0 0,0-1-1 0 0,-2 1 1 0 0,0 0-1 0 0,-2-1 1 0 0,-1 1-1 0 0,-1 0 0 0 0,0 0 1 0 0,-2 0-1 0 0,-1 0 1 0 0,-1 1-1 0 0,-10-23-57 0 0,12 40-214 0 0,-1 0 0 0 0,0 1 0 0 0,0 0 0 0 0,0 0 0 0 0,-1 0 0 0 0,1 1-1 0 0,-1 0 1 0 0,0 0 0 0 0,0 1 0 0 0,-1 0 0 0 0,1 0 0 0 0,-1 0 0 0 0,1 1 0 0 0,-1 0 0 0 0,0 1 0 0 0,0 0 0 0 0,0 0-1 0 0,0 1 1 0 0,0 0 0 0 0,0 0 0 0 0,0 0 0 0 0,0 1 0 0 0,1 1 0 0 0,-1-1 0 0 0,0 1 0 0 0,0 1 0 0 0,1-1 0 0 0,-5 3 214 0 0,-3-1-132 0 0,-35 2-1108 0 0</inkml:trace>
  <inkml:trace contextRef="#ctx0" brushRef="#br1" timeOffset="2.00501E6">5098 5863 944 0 0,'0'0'435'0'0,"5"-21"1133"0"0,19-34 263 0 0,-24 55-1731 0 0,0 0 3 0 0,-41-105 1062 0 0,30 88-958 0 0,-3-9-196 0 0,-1 2 0 0 0,-2 0 0 0 0,0 1 0 0 0,-2 1 0 0 0,0 0 0 0 0,-1 2 0 0 0,-1 0-1 0 0,-1 1 1 0 0,-1 2 0 0 0,-1 0 0 0 0,0 1 0 0 0,-1 1 0 0 0,0 2 0 0 0,-2 1 0 0 0,1 0 0 0 0,-1 2 0 0 0,-5 0-11 0 0,-190-6-434 0 0,126 37 477 0 0,-192 41 266 0 0,178 6-338 0 0,68-35 36 0 0,2 2 1 0 0,1 1-1 0 0,1 3 0 0 0,3 1 1 0 0,1 1-1 0 0,2 2 0 0 0,2 1 1 0 0,1 2-1 0 0,-14 35-7 0 0,27-49-3 0 0,3 1-1 0 0,0 0 1 0 0,2 1 0 0 0,2 0-1 0 0,1 1 1 0 0,2 0 0 0 0,1 0-1 0 0,2 0 1 0 0,1 1 0 0 0,2 12 3 0 0,46 179-101 0 0,-40-197 118 0 0,2 0-1 0 0,1 0 1 0 0,2-1 0 0 0,0-1-1 0 0,2 1 1 0 0,1-2 0 0 0,1 0-1 0 0,17 21-16 0 0,-18-25-15 0 0,2-1 0 0 0,0-1 0 0 0,1 0 0 0 0,1-1 0 0 0,1-1 0 0 0,1-1-1 0 0,1-1 1 0 0,0-1 0 0 0,1 0 0 0 0,1-2 0 0 0,0 0 0 0 0,1-2 0 0 0,0-1 0 0 0,1 0 0 0 0,11 1 15 0 0,-12-5 36 0 0,0-1 0 0 0,1-1 0 0 0,-1-1 0 0 0,1-1 1 0 0,0-2-1 0 0,0 0 0 0 0,0-2 0 0 0,0 0 0 0 0,-1-2 1 0 0,8-2-37 0 0,271-53-26 0 0,-268 53 103 0 0,1-2 0 0 0,-1-1 0 0 0,-1-2 0 0 0,0-1-1 0 0,0-2 1 0 0,-1-1 0 0 0,0-2 0 0 0,-2-1 0 0 0,0-1 0 0 0,-1-2-1 0 0,0-1 1 0 0,-2-1 0 0 0,25-26-77 0 0,55-127 431 0 0,-98 140-357 0 0,-1 0 1 0 0,-2-1-1 0 0,-2 0 0 0 0,-1-1 0 0 0,-2 1 0 0 0,-2 0 0 0 0,-1-1 0 0 0,-2-7-74 0 0,1-52 29 0 0,-14-89-10 0 0,-61-123 416 0 0,76 304-457 0 0,0 0 0 0 0,0-1 0 0 0,-1 1 0 0 0,1 0 0 0 0,-1 0 0 0 0,0 0 1 0 0,0 1-1 0 0,0-1 0 0 0,-1 0 0 0 0,0 1 0 0 0,1-1 0 0 0,-1 1 0 0 0,0 0 0 0 0,0 0 0 0 0,-1 0 0 0 0,1 0 1 0 0,-1 1-1 0 0,1 0 0 0 0,-1-1 0 0 0,0 1 0 0 0,0 0 0 0 0,0 1 0 0 0,0-1 0 0 0,0 1 0 0 0,0 0 0 0 0,-1 0 1 0 0,1 0-1 0 0,0 0 0 0 0,0 1 0 0 0,-1-1 0 0 0,1 1 0 0 0,-3 1 22 0 0,-237 108-5914 0 0,180-73 4732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46:14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16 868 0 0,'1'1'187'0'0,"-1"0"0"0"0,1 0 0 0 0,-1-1 0 0 0,1 1 1 0 0,-1 0-1 0 0,1-1 0 0 0,0 1 0 0 0,-1-1 0 0 0,1 1 0 0 0,0-1 0 0 0,-1 1 0 0 0,1-1 0 0 0,0 1 1 0 0,0-1-1 0 0,0 0 0 0 0,-1 1 0 0 0,1-1 0 0 0,0 0 0 0 0,0 0 0 0 0,0 0 0 0 0,0 0 0 0 0,0 1 0 0 0,0-1 1 0 0,-1 0-1 0 0,1-1 0 0 0,0 1 0 0 0,0 0 0 0 0,0 0 0 0 0,0 0 0 0 0,0 0 0 0 0,-1-1 0 0 0,1 1 0 0 0,0 0 1 0 0,0-1-1 0 0,0 1 0 0 0,-1-1 0 0 0,1 1 0 0 0,0-1 0 0 0,-1 1 0 0 0,1-1 0 0 0,0 1 0 0 0,-1-1 1 0 0,1 0-1 0 0,-1 1 0 0 0,1-1 0 0 0,0 0 0 0 0,-1 1 0 0 0,0-1 0 0 0,1 0 0 0 0,-1 0 0 0 0,0 0 0 0 0,1 1 1 0 0,-1-1-1 0 0,0 0-187 0 0,4-10 999 0 0,-8 18-5025 0 0,-3 12-627 0 0,4-10 4537 0 0,-1 2-1136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46:1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28 916 0 0,'9'1'8763'0'0,"-9"-17"-9467"0"0,-15 4-4906 0 0,11 12 4409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46:1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3 1148 0 0,'0'0'343'0'0,"0"0"-55"0"0,14-2 1937 0 0,-14 3-2197 0 0,0-1 0 0 0,-1 1 0 0 0,1 0 0 0 0,0 0 0 0 0,-1 0-1 0 0,1-1 1 0 0,0 1 0 0 0,0 0 0 0 0,0 0 0 0 0,0 0 0 0 0,0-1-1 0 0,0 1 1 0 0,0 0 0 0 0,0 0 0 0 0,0 0 0 0 0,0 0-1 0 0,1-1 1 0 0,-1 1 0 0 0,0 0 0 0 0,0 0 0 0 0,1-1 0 0 0,-1 1-1 0 0,0 0 1 0 0,1 0 0 0 0,-1-1 0 0 0,1 1 0 0 0,-1 0 0 0 0,1-1-1 0 0,0 1 1 0 0,-1-1 0 0 0,1 1 0 0 0,-1 0 0 0 0,1-1 0 0 0,0 0-1 0 0,0 1 1 0 0,-1-1 0 0 0,1 1 0 0 0,0-1 0 0 0,0 0 0 0 0,-1 1-1 0 0,1-1 1 0 0,0 0 0 0 0,0 0 0 0 0,0 0 0 0 0,-1 0 0 0 0,1 0-1 0 0,0 0 1 0 0,0 0 0 0 0,0 0 0 0 0,0 0 0 0 0,-1 0 0 0 0,1 0-1 0 0,0 0 1 0 0,0-1 0 0 0,0 1 0 0 0,-1 0 0 0 0,1-1 0 0 0,0 1-1 0 0,0 0 1 0 0,-1-1 0 0 0,1 1 0 0 0,0-1-28 0 0,-28 117 255 0 0,-4-2 1 0 0,-6-1-1 0 0,-26 52-255 0 0,-22 64 401 0 0,73-191-550 0 0,7-20-94 0 0,0 0 0 0 0,-1 0 1 0 0,-1 0-1 0 0,-1-1 0 0 0,0 0 0 0 0,-2 0 0 0 0,0-1 0 0 0,0-1 0 0 0,-5 5 243 0 0,-6-11-2424 0 0,19-9 1294 0 0</inkml:trace>
  <inkml:trace contextRef="#ctx0" brushRef="#br0" timeOffset="352.963">284 108 888 0 0,'2'1'102'0'0,"0"-1"1"0"0,0 0-1 0 0,0 0 1 0 0,0 1-1 0 0,0-1 0 0 0,0 1 1 0 0,0 0-1 0 0,0 0 0 0 0,0 0 1 0 0,0 0-1 0 0,0 0 0 0 0,0 0 1 0 0,-1 0-1 0 0,1 0 0 0 0,0 1 1 0 0,-1-1-1 0 0,1 1 1 0 0,-1-1-1 0 0,1 1 0 0 0,-1 0 1 0 0,0-1-1 0 0,0 1 0 0 0,0 0 1 0 0,0 0-1 0 0,0 0 0 0 0,0 0 1 0 0,0 0-1 0 0,-1 0 0 0 0,1 0 1 0 0,-1 0-1 0 0,1 0 1 0 0,-1 2-103 0 0,6 8 228 0 0,165 275 1699 0 0,66 14-712 0 0,-231-292-1382 0 0,0 0 0 0 0,-1 1 0 0 0,0 0 0 0 0,0 0 1 0 0,-1 0-1 0 0,-1 0 0 0 0,0 1 0 0 0,0 0 0 0 0,-1-1 0 0 0,0 1 0 0 0,-1 0 0 0 0,0 9 167 0 0,-27 43-2417 0 0,6-37 1223 0 0</inkml:trace>
  <inkml:trace contextRef="#ctx0" brushRef="#br0" timeOffset="604.831">36 686 1268 0 0,'30'-7'4280'0'0,"49"-18"-3008"0"0,20-7-1136 0 0,131-35-3808 0 0,-188 54 2384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46:1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533 470 1440 0 0,'27'-75'1776'0'0,"-27"73"-1587"0"0,-3-9 155 0 0,-7 5-313 0 0,0 0 0 0 0,0 0 0 0 0,-1 1 0 0 0,0 0 0 0 0,0 1 0 0 0,0 0-1 0 0,0 1 1 0 0,0 0 0 0 0,-1 0 0 0 0,1 2 0 0 0,-1-1 0 0 0,0 1 0 0 0,0 1 0 0 0,1 0 0 0 0,-1 1 0 0 0,0 0 0 0 0,1 1 0 0 0,-1 0-1 0 0,1 1 1 0 0,-1 0 0 0 0,1 1 0 0 0,0 0 0 0 0,1 1 0 0 0,-4 2-31 0 0,-7-1 43 0 0,0 1 1 0 0,1 0-1 0 0,1 2 0 0 0,-1 0 0 0 0,1 2 1 0 0,1 0-1 0 0,0 1 0 0 0,1 0 1 0 0,0 2-1 0 0,-5 5-43 0 0,20-16 1 0 0,-1 0-1 0 0,1 0 1 0 0,0 0 0 0 0,0 1 0 0 0,0-1 0 0 0,1 0-1 0 0,-1 1 1 0 0,1 0 0 0 0,0-1 0 0 0,0 1 0 0 0,0 0-1 0 0,0-1 1 0 0,1 1 0 0 0,-1 0 0 0 0,1 0 0 0 0,0 0-1 0 0,0 0 1 0 0,0-1 0 0 0,1 1 0 0 0,-1 0 0 0 0,1 0-1 0 0,0-1 1 0 0,0 1 0 0 0,1 0 0 0 0,-1-1 0 0 0,1 1-1 0 0,-1-1 1 0 0,1 1 0 0 0,0-1 0 0 0,0 0 0 0 0,1 0-1 0 0,-1 0 1 0 0,1 0 0 0 0,-1 0 0 0 0,3 0-1 0 0,108 86 108 0 0,-20-37 116 0 0,-71-43-166 0 0,-1 2 0 0 0,0 0 0 0 0,-1 2 0 0 0,0 0 0 0 0,-1 1 0 0 0,0 1 0 0 0,-1 1 0 0 0,-1 1 1 0 0,12 14-59 0 0,-28-26 21 0 0,1 1 0 0 0,-1-1 0 0 0,0 0 0 0 0,0 1 1 0 0,-1-1-1 0 0,1 1 0 0 0,-1-1 0 0 0,-1 1 0 0 0,1-1 1 0 0,-1 1-1 0 0,0-1 0 0 0,0 1 0 0 0,0-1 1 0 0,-1 0-1 0 0,0 0 0 0 0,0 1 0 0 0,0-1 0 0 0,0 0 1 0 0,-1-1-1 0 0,0 1 0 0 0,0 0 0 0 0,0-1 0 0 0,-1 0 1 0 0,0 0-1 0 0,0 0 0 0 0,0 0 0 0 0,0 0 1 0 0,0-1-1 0 0,-1 0 0 0 0,1 0 0 0 0,-1 0 0 0 0,0 0 1 0 0,0-1-1 0 0,0 0 0 0 0,0 0 0 0 0,0 0 1 0 0,-1-1-1 0 0,1 0 0 0 0,-6 1-21 0 0,-3 5-16 0 0,0-2-1 0 0,0 1 1 0 0,-1-2-1 0 0,0 0 1 0 0,0-1-1 0 0,0 0 1 0 0,0-1 0 0 0,0-1-1 0 0,0 0 1 0 0,-1-2-1 0 0,1 1 1 0 0,0-2-1 0 0,0 0 1 0 0,0-1 0 0 0,0 0-1 0 0,0-1 1 0 0,0-1-1 0 0,1 0 1 0 0,0-1-1 0 0,0 0 1 0 0,0-2 0 0 0,1 0 16 0 0,10 7-91 0 0,0-2 0 0 0,0 1-1 0 0,0 0 1 0 0,0-1 0 0 0,1 1 0 0 0,-1-1 0 0 0,1 0 0 0 0,0 0 0 0 0,-1 0 0 0 0,1 0 0 0 0,1 0 0 0 0,-1 0 0 0 0,0-1 0 0 0,1 1 0 0 0,0-1 0 0 0,-1 1 0 0 0,1-1 0 0 0,1 1 0 0 0,-1-1 0 0 0,0 0 0 0 0,1 1 0 0 0,0-1 0 0 0,0 0 0 0 0,0 0 0 0 0,0 1 0 0 0,1-1 0 0 0,0 0 0 0 0,0-2 91 0 0,18-24-766 0 0,-3 7-436 0 0</inkml:trace>
  <inkml:trace contextRef="#ctx0" brushRef="#br0" timeOffset="542.768">627 840 1048 0 0,'43'-10'568'0'0,"-1"-2"1"0"0,-1-3-1 0 0,0-1 1 0 0,-1-1-1 0 0,-1-3 0 0 0,8-6-568 0 0,-47 26 2 0 0,-1 0-1 0 0,1 0 1 0 0,-1 0-1 0 0,1 0 1 0 0,-1-1-1 0 0,0 1 1 0 0,1 0-1 0 0,-1 0 0 0 0,1 0 1 0 0,-1 0-1 0 0,1-1 1 0 0,-1 1-1 0 0,1 0 1 0 0,-1-1-1 0 0,1 1 1 0 0,-1 0-1 0 0,1-1 0 0 0,-1 1 1 0 0,1 0-1 0 0,0-1 1 0 0,-1 1-1 0 0,1-1 1 0 0,0 1-1 0 0,-1-1 1 0 0,1 1-1 0 0,0-1 0 0 0,0 1 1 0 0,-1-1-1 0 0,1 1 1 0 0,0-1-1 0 0,0 1 1 0 0,0-1-1 0 0,0 0 1 0 0,-1 1-1 0 0,1-1 0 0 0,0 1 1 0 0,0-1-1 0 0,0 0 1 0 0,0 1-1 0 0,1-1 1 0 0,-1 1-1 0 0,0-1 1 0 0,0 1-1 0 0,0-1 0 0 0,0 1 1 0 0,1-1-1 0 0,-1 1 1 0 0,0-1-1 0 0,0 0 1 0 0,1 1-1 0 0,-1 0 1 0 0,0-1-1 0 0,1 1 1 0 0,-1-1-1 0 0,1 1 0 0 0,-1-1 1 0 0,0 1-1 0 0,1 0 1 0 0,-1-1-1 0 0,1 1-1 0 0,-57-6-102 0 0,-134 31 147 0 0,175-22-38 0 0,0 1 1 0 0,1 0-1 0 0,-1 1 1 0 0,1 0-1 0 0,0 2 1 0 0,1-1-1 0 0,0 2 1 0 0,0-1-1 0 0,0 2 1 0 0,1 0-1 0 0,0 0 0 0 0,1 1 1 0 0,0 1-1 0 0,-3 4-7 0 0,12-12 8 0 0,-1 0-1 0 0,1 0 0 0 0,0 1 0 0 0,0-1 0 0 0,1 0 1 0 0,-1 1-1 0 0,1-1 0 0 0,0 1 0 0 0,0 0 0 0 0,0-1 1 0 0,0 1-1 0 0,0 0 0 0 0,1 0 0 0 0,0-1 0 0 0,0 1 1 0 0,0 0-1 0 0,0 0 0 0 0,1-1 0 0 0,-1 1 0 0 0,1 0 1 0 0,0 0-1 0 0,0-1 0 0 0,0 1 0 0 0,1-1 0 0 0,-1 1 0 0 0,1-1 1 0 0,0 1-1 0 0,0-1 0 0 0,0 0 0 0 0,0 0 0 0 0,0 0 1 0 0,1 0-1 0 0,0-1 0 0 0,-1 1 0 0 0,1 0 0 0 0,0-1 1 0 0,0 0-1 0 0,0 0 0 0 0,1 0 0 0 0,-1 0 0 0 0,2 1-7 0 0,150 49 372 0 0,47-61-3131 0 0,-158-2 1443 0 0</inkml:trace>
  <inkml:trace contextRef="#ctx0" brushRef="#br0" timeOffset="821.355">1090 354 1720 0 0,'-10'-8'2815'0'0,"1"35"-2056"0"0,-2 39-626 0 0,10-36-73 0 0,2 0 1 0 0,2 0-1 0 0,0 0 1 0 0,2 0-1 0 0,1-1 1 0 0,2 0-1 0 0,0 0 1 0 0,2 0 0 0 0,1-1-1 0 0,2-1 1 0 0,0 0-1 0 0,12 16-60 0 0,-17-28-16 0 0,14 53-3594 0 0,-22-55 2443 0 0</inkml:trace>
  <inkml:trace contextRef="#ctx0" brushRef="#br0" timeOffset="1237.299">1239 881 1048 0 0,'25'-17'560'0'0,"0"-1"0"0"0,-1-1 0 0 0,-1-1 0 0 0,-1-1 0 0 0,-1-1 0 0 0,-1 0 0 0 0,12-19-560 0 0,-33 39-2 0 0,1 0 0 0 0,-1 0 0 0 0,0 0 1 0 0,0 0-1 0 0,0 0 0 0 0,0 0 0 0 0,0 0 0 0 0,0 0 1 0 0,0 1-1 0 0,0-1 0 0 0,-1 0 0 0 0,1 1 0 0 0,-1-1 1 0 0,0 1-1 0 0,1 0 0 0 0,-1-1 0 0 0,0 1 0 0 0,0 0 1 0 0,1 0-1 0 0,-1 0 0 0 0,0 0 0 0 0,0 1 0 0 0,0-1 1 0 0,0 0-1 0 0,0 1 0 0 0,-1-1 0 0 0,1 1 0 0 0,0 0 1 0 0,0 0-1 0 0,0 0 0 0 0,0 0 0 0 0,0 0 0 0 0,0 0 1 0 0,-1 0-1 0 0,1 1 0 0 0,0-1 0 0 0,0 1 0 0 0,0 0 1 0 0,0-1-1 0 0,0 1 0 0 0,0 0 0 0 0,0 0 2 0 0,-4-1 3 0 0,-15 1 33 0 0,-1 1 0 0 0,0 0 0 0 0,0 2 0 0 0,1 0 1 0 0,0 2-1 0 0,0 0 0 0 0,0 2 0 0 0,0 0 0 0 0,1 1 0 0 0,1 1 0 0 0,0 0 0 0 0,0 2 0 0 0,1 0 0 0 0,0 2 0 0 0,-14 13-36 0 0,30-25 0 0 0,1-1 0 0 0,-1 1 0 0 0,1-1 0 0 0,0 1 0 0 0,-1-1 0 0 0,1 1 0 0 0,0 0 0 0 0,0 0 0 0 0,0-1 0 0 0,0 1-1 0 0,1 0 1 0 0,-1 0 0 0 0,0 0 0 0 0,1 0 0 0 0,-1 0 0 0 0,1 0 0 0 0,0 0 0 0 0,0 0 0 0 0,0 0 0 0 0,0 0-1 0 0,0 0 1 0 0,0 0 0 0 0,0 0 0 0 0,1 0 0 0 0,-1 0 0 0 0,1 0 0 0 0,-1 0 0 0 0,1 0 0 0 0,0 0 0 0 0,0 0-1 0 0,0-1 1 0 0,0 1 0 0 0,0 0 0 0 0,0 0 0 0 0,0-1 0 0 0,0 1 0 0 0,1-1 0 0 0,-1 1 0 0 0,1-1 0 0 0,-1 0-1 0 0,1 1 1 0 0,0-1 0 0 0,-1 0 0 0 0,1 0 0 0 0,0 0 0 0 0,0 0 0 0 0,0-1 0 0 0,2 2 0 0 0,99 25-2 0 0,141-51-3220 0 0,-205 14 2022 0 0</inkml:trace>
  <inkml:trace contextRef="#ctx0" brushRef="#br0" timeOffset="1470.01">1767 701 880 0 0,'-12'3'120'0'0,"0"1"0"0"0,0 1 0 0 0,0 0 0 0 0,1 0 0 0 0,0 1 0 0 0,0 0 1 0 0,0 1-1 0 0,1 1 0 0 0,0 0 0 0 0,1 0 0 0 0,0 0 0 0 0,0 1 0 0 0,1 1 0 0 0,0-1 0 0 0,0 2 0 0 0,1-1 0 0 0,0 1 0 0 0,1 0 0 0 0,0 0 0 0 0,1 0 0 0 0,1 1 1 0 0,-1 0-1 0 0,2 0 0 0 0,-1 3-120 0 0,4-12 17 0 0,0 1 0 0 0,1-1 0 0 0,-1 1 1 0 0,1-1-1 0 0,0 0 0 0 0,0 1 0 0 0,0-1 1 0 0,0 0-1 0 0,1 0 0 0 0,-1 0 0 0 0,1 0 1 0 0,0 0-1 0 0,0 0 0 0 0,0 0 0 0 0,0-1 1 0 0,0 1-1 0 0,1-1 0 0 0,-1 1 0 0 0,1-1 1 0 0,-1 0-1 0 0,1 0 0 0 0,0 0 1 0 0,0 0-1 0 0,0-1 0 0 0,0 1 0 0 0,0-1 1 0 0,1 0-1 0 0,-1 0 0 0 0,0 0 0 0 0,1 0 1 0 0,-1 0-1 0 0,0-1 0 0 0,1 1 0 0 0,-1-1 1 0 0,1 0-1 0 0,-1 0 0 0 0,2-1-17 0 0,119-16-376 0 0,-35-26-1329 0 0,-46 17 514 0 0</inkml:trace>
  <inkml:trace contextRef="#ctx0" brushRef="#br0" timeOffset="1719.312">2351 273 1280 0 0,'-2'-50'2622'0'0,"1"50"-2582"0"0,1-1 0 0 0,0 0 0 0 0,-1 0 0 0 0,1 1 0 0 0,-1-1 0 0 0,1 0 0 0 0,-1 1 0 0 0,1-1 0 0 0,-1 0 0 0 0,0 1 0 0 0,1-1 0 0 0,-1 1 0 0 0,0-1 0 0 0,1 1 0 0 0,-1-1 0 0 0,0 1 0 0 0,0 0 0 0 0,0-1 0 0 0,1 1 0 0 0,-1 0 0 0 0,0 0 0 0 0,0 0 0 0 0,0-1-1 0 0,0 1 1 0 0,1 0 0 0 0,-1 0 0 0 0,0 0 0 0 0,0 0 0 0 0,0 0 0 0 0,0 1 0 0 0,1-1 0 0 0,-1 0 0 0 0,0 0 0 0 0,0 0 0 0 0,0 1 0 0 0,1-1 0 0 0,-1 0 0 0 0,0 1 0 0 0,0-1 0 0 0,1 1 0 0 0,-1-1 0 0 0,0 1 0 0 0,1-1 0 0 0,-1 1 0 0 0,0 0 0 0 0,1-1 0 0 0,-1 1 0 0 0,1-1 0 0 0,-1 1 0 0 0,1 0 0 0 0,0 0 0 0 0,-1-1 0 0 0,1 1 0 0 0,-1 0 0 0 0,1 0-40 0 0,-9 10 81 0 0,0 0 1 0 0,1 1-1 0 0,1 0 1 0 0,0 0-1 0 0,0 1 1 0 0,1 0 0 0 0,1 0-1 0 0,0 0 1 0 0,1 1-1 0 0,0-1 1 0 0,1 1-1 0 0,1 0 1 0 0,0 0-1 0 0,1 0 1 0 0,0 0 0 0 0,1 1-1 0 0,1-1 1 0 0,1 9-82 0 0,0-4 0 0 0,1 0 0 0 0,1-1 0 0 0,0 1 0 0 0,1-1 0 0 0,1 0 0 0 0,1 0 0 0 0,1-1 0 0 0,0 1 1 0 0,10 13-1 0 0,22 54-1743 0 0,-43-60-1688 0 0,-20-8 2183 0 0</inkml:trace>
  <inkml:trace contextRef="#ctx0" brushRef="#br0" timeOffset="1922.284">2122 674 2272 0 0,'0'0'1148'0'0,"0"0"-196"0"0,5-2-140 0 0,3 1-183 0 0,12-2-145 0 0,4-3-100 0 0,5 0-124 0 0,2 0-200 0 0,4-2-44 0 0,3 2 0 0 0,-2 2-496 0 0,0-4-232 0 0,0 2-649 0 0,-3 5 65 0 0,-4-5 20 0 0</inkml:trace>
  <inkml:trace contextRef="#ctx0" brushRef="#br0" timeOffset="3223.408">2404 840 988 0 0,'0'-5'4733'0'0,"65"-21"-4702"0"0,392-93 404 0 0,-454 119-429 0 0,-1 0-1 0 0,1-1 0 0 0,-1 0 0 0 0,1 1 1 0 0,-1-1-1 0 0,1 0 0 0 0,-1 0 1 0 0,1-1-1 0 0,-1 1 0 0 0,0 0 1 0 0,0-1-1 0 0,0 0 0 0 0,0 1 1 0 0,0-1-1 0 0,0 0 0 0 0,0 0 1 0 0,0 0-1 0 0,-1 0 0 0 0,1 0 1 0 0,-1 0-1 0 0,0-1 0 0 0,1 1 0 0 0,-1 0 1 0 0,0-1-1 0 0,0 1 0 0 0,0-1 1 0 0,-1 1-1 0 0,1-1 0 0 0,-1 0 1 0 0,1 1-1 0 0,-1-1 0 0 0,0 1 1 0 0,0-1-1 0 0,0 0 0 0 0,0 1 1 0 0,-1-1-1 0 0,0-1-5 0 0,-5-4 4 0 0,-1 1 0 0 0,-1-1 0 0 0,1 1 0 0 0,-1 1-1 0 0,-1 0 1 0 0,1 0 0 0 0,-1 0 0 0 0,0 1 0 0 0,0 1 0 0 0,-1-1 0 0 0,1 2 0 0 0,-1-1 0 0 0,0 1 0 0 0,0 1-1 0 0,0-1 1 0 0,0 2 0 0 0,-1 0 0 0 0,1 0 0 0 0,0 0 0 0 0,-1 2 0 0 0,1-1 0 0 0,0 1 0 0 0,-1 1 0 0 0,1 0-1 0 0,0 0 1 0 0,0 1 0 0 0,0 0 0 0 0,1 1 0 0 0,-1 0 0 0 0,1 0 0 0 0,0 1 0 0 0,0 0 0 0 0,0 1 0 0 0,-1 1-4 0 0,5-5-6 0 0,1 0 0 0 0,-1 0 0 0 0,0 0 1 0 0,1 1-1 0 0,-1 0 0 0 0,1 0 1 0 0,0 0-1 0 0,0 0 0 0 0,0 1 0 0 0,0-1 1 0 0,1 1-1 0 0,-1 0 0 0 0,1 0 0 0 0,0 1 1 0 0,0-1-1 0 0,1 1 0 0 0,-1-1 1 0 0,1 1-1 0 0,0 0 0 0 0,0 0 0 0 0,1-1 1 0 0,0 2-1 0 0,-1-1 0 0 0,1 0 0 0 0,1 0 1 0 0,-1 0-1 0 0,1 0 0 0 0,0 0 1 0 0,0 1-1 0 0,1-1 0 0 0,-1 0 0 0 0,1 0 1 0 0,0 0-1 0 0,1 0 0 0 0,-1 0 1 0 0,1 0-1 0 0,0 0 0 0 0,0 0 0 0 0,1-1 1 0 0,-1 1-1 0 0,1-1 0 0 0,0 0 0 0 0,0 1 1 0 0,0-1-1 0 0,1-1 0 0 0,0 1 1 0 0,-1 0-1 0 0,1-1 0 0 0,0 0 0 0 0,1 0 1 0 0,-1 0-1 0 0,1 0 0 0 0,4 1 6 0 0,16 2-58 0 0,0-1 0 0 0,0-2-1 0 0,0 0 1 0 0,1-2 0 0 0,-1 0-1 0 0,1-2 1 0 0,-1-1 0 0 0,0-1-1 0 0,0-1 1 0 0,0-2 0 0 0,0 0-1 0 0,3-3 59 0 0,489-160-2009 0 0,-506 169 2495 0 0,-27 13-269 0 0,-30 16-29 0 0,-180 130 1119 0 0,266-161-782 0 0,-12-7-459 0 0,-1-2-1 0 0,0-1 1 0 0,-1-2-1 0 0,0 0 1 0 0,-1-1-1 0 0,-1-2 1 0 0,-1 0-1 0 0,0-2 1 0 0,-1 0-1 0 0,-1-2 1 0 0,-1 0-1 0 0,-1-1 1 0 0,0-1 0 0 0,-2-1-1 0 0,-1-1 1 0 0,-1 0-1 0 0,-1-1 1 0 0,-1 0-1 0 0,-2-1 1 0 0,0-1-1 0 0,-2 1 1 0 0,-1-2-1 0 0,-1 1 1 0 0,-2-1-1 0 0,-1 0 1 0 0,1-22-66 0 0,-5 39 96 0 0,1 1 1 0 0,-1 0 0 0 0,-1-1-1 0 0,0 1 1 0 0,-1 0-1 0 0,0-1 1 0 0,-1 1 0 0 0,0 0-1 0 0,-1 1 1 0 0,0-1-1 0 0,0 1 1 0 0,-1-1 0 0 0,-1 1-1 0 0,0 0 1 0 0,0 1-1 0 0,-1 0 1 0 0,0 0 0 0 0,0 0-97 0 0,6 8 11 0 0,-1 0 0 0 0,1 0 0 0 0,0 0 0 0 0,0 0 1 0 0,-1 0-1 0 0,1 1 0 0 0,0-1 0 0 0,-1 0 0 0 0,1 1 0 0 0,-1-1 1 0 0,1 1-1 0 0,-1-1 0 0 0,1 1 0 0 0,-1 0 0 0 0,1 0 1 0 0,-1-1-1 0 0,0 1 0 0 0,1 0 0 0 0,-1 1 0 0 0,1-1 1 0 0,-1 0-1 0 0,1 0 0 0 0,-1 1 0 0 0,1-1 0 0 0,-1 0 1 0 0,1 1-1 0 0,-1 0 0 0 0,1-1 0 0 0,0 1 0 0 0,-1 0 1 0 0,1 0-1 0 0,0 0 0 0 0,-1 0 0 0 0,1 0 0 0 0,0 0 0 0 0,0 0 1 0 0,0 0-1 0 0,0 0 0 0 0,0 0 0 0 0,0 1 0 0 0,0-1 1 0 0,1 0-1 0 0,-1 1 0 0 0,0-1 0 0 0,1 1 0 0 0,-1-1 1 0 0,1 1-1 0 0,-1-1 0 0 0,1 1 0 0 0,0 0-11 0 0,-25 80 53 0 0,35 131-1823 0 0,16-8-3454 0 0,-20-161 3780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46:27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350 489 1024 0 0,'-7'-5'125'0'0,"0"0"1"0"0,0 0-1 0 0,0 1 0 0 0,0-1 1 0 0,-1 1-1 0 0,0 1 0 0 0,0 0 0 0 0,0 0 1 0 0,0 0-1 0 0,0 1 0 0 0,-1 1 1 0 0,1-1-1 0 0,0 1 0 0 0,-1 1 0 0 0,1-1 1 0 0,-1 1-1 0 0,0 1 0 0 0,1 0 1 0 0,0 0-1 0 0,-1 0 0 0 0,1 1 0 0 0,0 1 1 0 0,-1-1-1 0 0,-6 5-125 0 0,5-3 31 0 0,1 1 0 0 0,0 0-1 0 0,0 1 1 0 0,1 0 0 0 0,0 0 0 0 0,0 1-1 0 0,0 0 1 0 0,1 1 0 0 0,0 0 0 0 0,0 0 0 0 0,1 0-1 0 0,0 1 1 0 0,0-1 0 0 0,1 2 0 0 0,0-1-1 0 0,1 0 1 0 0,0 1 0 0 0,0 0 0 0 0,1 0 0 0 0,1 0-1 0 0,-1 0 1 0 0,2 1 0 0 0,-1-1 0 0 0,2 0-1 0 0,-1 1 1 0 0,1-1 0 0 0,1 1 0 0 0,0-1-1 0 0,0 1 1 0 0,1-1 0 0 0,1 0 0 0 0,-1 0-31 0 0,4-4 9 0 0,0 0 1 0 0,0 0-1 0 0,0 0 1 0 0,0-1-1 0 0,1 0 1 0 0,0-1-1 0 0,0 1 1 0 0,0-1-1 0 0,1-1 1 0 0,0 1-1 0 0,-1-2 1 0 0,1 1-1 0 0,0-1 0 0 0,0 0 1 0 0,0 0-1 0 0,1-1 1 0 0,-1 0-1 0 0,0 0 1 0 0,1-1-1 0 0,-1 0 1 0 0,0-1-1 0 0,0 0 1 0 0,1 0-1 0 0,-1-1 1 0 0,0 0-1 0 0,0 0 1 0 0,0-1-1 0 0,0 0 1 0 0,-1 0-1 0 0,1-1 1 0 0,-1 0-1 0 0,0 0 1 0 0,0-1-1 0 0,0 0 1 0 0,-1 0-1 0 0,0-1 0 0 0,4-4-9 0 0,9-15 116 0 0,-1-1 0 0 0,-2 0-1 0 0,0-1 1 0 0,-2-1-1 0 0,-1-1 1 0 0,-1 0-1 0 0,-2 0 1 0 0,-1-1-1 0 0,-1 0 1 0 0,-2-1-1 0 0,0 0 1 0 0,-3 0-1 0 0,0 0 1 0 0,-2 0-1 0 0,-2-1 1 0 0,-1-11-116 0 0,-30-26 768 0 0,-3 115-407 0 0,18 105-278 0 0,18-112-47 0 0,46 188-574 0 0,-35-186-18 0 0,22 58-3459 0 0,-31-84 2777 0 0</inkml:trace>
  <inkml:trace contextRef="#ctx0" brushRef="#br0" timeOffset="387.983">526 588 2656 0 0,'68'-16'1534'0'0,"-15"4"-1285"0"0,0-2-1 0 0,-1-2 1 0 0,-1-3-1 0 0,41-21-248 0 0,-84 37-19 0 0,-1-1-1 0 0,1 0 0 0 0,-1 0 0 0 0,1-1 1 0 0,-2 0-1 0 0,1 0 0 0 0,0-1 0 0 0,-1 0 1 0 0,0 0-1 0 0,0 0 0 0 0,-1-1 0 0 0,0 1 1 0 0,0-2-1 0 0,-1 1 0 0 0,1 0 0 0 0,-2-1 1 0 0,1 0-1 0 0,-1 0 0 0 0,0 0 0 0 0,-1 0 1 0 0,1 0-1 0 0,-1-4 20 0 0,-5 6 16 0 0,0 0 1 0 0,0 0-1 0 0,0 1 1 0 0,-1-1 0 0 0,0 1-1 0 0,0 0 1 0 0,0 0-1 0 0,-1 0 1 0 0,0 0-1 0 0,0 1 1 0 0,0 0-1 0 0,0 0 1 0 0,-1 0-1 0 0,1 1 1 0 0,-1 0 0 0 0,0 0-1 0 0,0 0 1 0 0,0 1-1 0 0,-1 0 1 0 0,1 0-1 0 0,0 1 1 0 0,-1-1-1 0 0,1 1 1 0 0,-1 1 0 0 0,1-1-1 0 0,-1 1 1 0 0,0 0-1 0 0,-2 1-16 0 0,-3 1 41 0 0,0 0-1 0 0,1 0 1 0 0,-1 1-1 0 0,1 0 1 0 0,0 1-1 0 0,0 1 1 0 0,0 0-1 0 0,0 0 1 0 0,1 1-1 0 0,0 0 1 0 0,0 1 0 0 0,1 0-1 0 0,0 1 1 0 0,0 0-1 0 0,0 0 1 0 0,1 1-1 0 0,1 0 1 0 0,-1 0-1 0 0,1 1 1 0 0,1 0-1 0 0,0 0 1 0 0,0 1-1 0 0,1-1 1 0 0,1 1-1 0 0,0 0 1 0 0,0 1 0 0 0,1-1-1 0 0,0 1 1 0 0,1-1-1 0 0,0 1 1 0 0,1 0-1 0 0,1 0 1 0 0,0-1-1 0 0,0 7-40 0 0,1-10 19 0 0,0 0-1 0 0,0 1 0 0 0,1-1 1 0 0,-1 0-1 0 0,2-1 0 0 0,-1 1 1 0 0,1 0-1 0 0,0-1 0 0 0,1 1 1 0 0,0-1-1 0 0,0 0 0 0 0,1 0 1 0 0,-1-1-1 0 0,2 1 0 0 0,-1-1 1 0 0,1 0-1 0 0,-1 0 0 0 0,2-1 0 0 0,-1 0 1 0 0,0 0-1 0 0,1 0 0 0 0,0-1 1 0 0,0 0-1 0 0,1 0 0 0 0,0 0-18 0 0,7 3-296 0 0,1-1-1 0 0,0 0 1 0 0,-1-1-1 0 0,2-1 0 0 0,-1-1 1 0 0,0 0-1 0 0,1-1 0 0 0,-1 0 1 0 0,1-2-1 0 0,0 0 0 0 0,-1-1 1 0 0,11-1 296 0 0,35-12-1319 0 0,-17 0-16 0 0</inkml:trace>
  <inkml:trace contextRef="#ctx0" brushRef="#br0" timeOffset="633.335">1383 0 1392 0 0,'-11'15'236'0'0,"0"0"-1"0"0,0 0 0 0 0,2 1 1 0 0,0 0-1 0 0,0 1 1 0 0,2 0-1 0 0,0 0 1 0 0,1 0-1 0 0,0 1 1 0 0,2 0-1 0 0,0 0 0 0 0,1 1 1 0 0,1-1-1 0 0,1 1 1 0 0,0-1-1 0 0,2 1 1 0 0,0-1-1 0 0,2 14-235 0 0,-3-23 117 0 0,5 47 272 0 0,2 0 0 0 0,3-1 1 0 0,2 0-1 0 0,2 0 0 0 0,3-2 1 0 0,21 46-390 0 0,42 153 649 0 0,-79-251-735 0 0,0 1 0 0 0,1 0 0 0 0,-1-1-1 0 0,0 1 1 0 0,0 0 0 0 0,0 0 0 0 0,0 0 0 0 0,-1-1-1 0 0,1 1 1 0 0,0 0 0 0 0,-1 0 0 0 0,1 0-1 0 0,-1 0 1 0 0,0 0 0 0 0,0 0 0 0 0,1 0 0 0 0,-1 0-1 0 0,-1 1 1 0 0,1-1 0 0 0,0 0 0 0 0,0 0 0 0 0,-1 0-1 0 0,1 0 1 0 0,-1 0 0 0 0,0-1 0 0 0,1 1 0 0 0,-1 0-1 0 0,0 0 1 0 0,0 0 0 0 0,0 0 0 0 0,-1-1 0 0 0,1 1-1 0 0,0-1 1 0 0,-1 1 0 0 0,1-1 0 0 0,-1 1 0 0 0,1-1-1 0 0,-1 0 1 0 0,1 0 0 0 0,-1 1 0 0 0,0-1 0 0 0,0-1-1 0 0,0 1 1 0 0,0 0 0 0 0,1 0 0 0 0,-1-1 0 0 0,0 1-1 0 0,0-1 1 0 0,0 1 0 0 0,0-1 0 0 0,-1 0 0 0 0,1 0-1 0 0,0 0 1 0 0,0 0 0 0 0,0 0 0 0 0,0 0 0 0 0,0-1-1 0 0,-1 0 87 0 0,-25-11-1368 0 0,0-5-60 0 0</inkml:trace>
  <inkml:trace contextRef="#ctx0" brushRef="#br0" timeOffset="989.441">1065 555 996 0 0,'50'-8'5413'0'0,"31"-10"-4873"0"0,39-9-2355 0 0,-55 11-784 0 0,-35 6 1196 0 0</inkml:trace>
  <inkml:trace contextRef="#ctx0" brushRef="#br0" timeOffset="1393.675">1503 476 1256 0 0,'97'12'2360'0'0,"48"-40"-1720"0"0,-129 24-574 0 0,0 0 0 0 0,0-1 1 0 0,0 0-1 0 0,-1-2 1 0 0,0 0-1 0 0,0 0 0 0 0,-1-1 1 0 0,0-1-1 0 0,0-1 0 0 0,-1 0 1 0 0,0 0-1 0 0,-1-1 0 0 0,3-4-66 0 0,-13 13 4 0 0,-1 0-1 0 0,0 1 0 0 0,0-1 0 0 0,0 0 0 0 0,0 1 0 0 0,-1-1 0 0 0,1 0 0 0 0,0 0 1 0 0,-1 0-1 0 0,1 0 0 0 0,-1 0 0 0 0,0 1 0 0 0,0-1 0 0 0,0 0 0 0 0,0 0 0 0 0,0 0 0 0 0,0 0 1 0 0,0 0-1 0 0,0 0 0 0 0,-1 0 0 0 0,1 0 0 0 0,-1 0 0 0 0,1 0 0 0 0,-1 1 0 0 0,0-1 1 0 0,0 0-1 0 0,0 0 0 0 0,0 1 0 0 0,0-1 0 0 0,0 1 0 0 0,0-1 0 0 0,-1 1 0 0 0,1-1 0 0 0,-1 1 1 0 0,1 0-1 0 0,-1-1 0 0 0,1 1 0 0 0,-1 0 0 0 0,1 0 0 0 0,-1 0 0 0 0,0 0 0 0 0,-1 0-3 0 0,-76-32 194 0 0,69 29-160 0 0,0 1-1 0 0,0 1 1 0 0,0 0-1 0 0,-1 0 1 0 0,1 1-1 0 0,0 1 1 0 0,-1-1-1 0 0,1 2 1 0 0,-1-1-1 0 0,1 2 1 0 0,0-1-1 0 0,-1 1 1 0 0,1 1-1 0 0,0 0 1 0 0,1 0-1 0 0,-1 1 1 0 0,0 0-1 0 0,1 1 1 0 0,0 0-1 0 0,0 0 1 0 0,0 1-1 0 0,1 0 1 0 0,0 1-1 0 0,0-1 1 0 0,1 2-1 0 0,-1-1 1 0 0,2 1-1 0 0,-1 0 1 0 0,1 1-1 0 0,0-1 1 0 0,1 1-1 0 0,0 0 1 0 0,0 1-1 0 0,1-1 1 0 0,0 1-1 0 0,1 0 1 0 0,-2 8-34 0 0,6-12 5 0 0,-1 0 1 0 0,1 0 0 0 0,1 0-1 0 0,-1 0 1 0 0,1 0 0 0 0,0 0 0 0 0,0 0-1 0 0,1 0 1 0 0,0-1 0 0 0,0 1-1 0 0,0-1 1 0 0,0 0 0 0 0,1 0 0 0 0,0 0-1 0 0,0 0 1 0 0,1-1 0 0 0,-1 0-1 0 0,1 0 1 0 0,0 0 0 0 0,0 0-1 0 0,0-1 1 0 0,0 0 0 0 0,1 0 0 0 0,-1 0-1 0 0,1-1 1 0 0,0 1 0 0 0,0-1-1 0 0,3 0-5 0 0,177 27-1889 0 0,-103-31-620 0 0,-1-8 1333 0 0</inkml:trace>
  <inkml:trace contextRef="#ctx0" brushRef="#br0" timeOffset="1646.136">2420 297 1008 0 0,'-14'4'138'0'0,"-1"0"0"0"0,1 0 0 0 0,0 2 0 0 0,0-1 0 0 0,1 2 0 0 0,0 0 0 0 0,0 0 0 0 0,0 2 0 0 0,1-1 0 0 0,0 2 0 0 0,1-1 0 0 0,0 1 0 0 0,1 1 0 0 0,0 0 0 0 0,0 1 0 0 0,1 0 0 0 0,1 0 0 0 0,0 1 0 0 0,0 0 0 0 0,2 0 0 0 0,-1 1 0 0 0,2 0 0 0 0,0 0 0 0 0,0 0 0 0 0,2 0 0 0 0,0 1 0 0 0,0 0 0 0 0,0 11-138 0 0,4-21 1 0 0,-1 1 0 0 0,1-1 0 0 0,0 0 0 0 0,0 0 0 0 0,0 0 0 0 0,1 0 0 0 0,-1 0 0 0 0,1 0 0 0 0,1-1 0 0 0,-1 1 0 0 0,1-1 0 0 0,-1 1 0 0 0,1-1 0 0 0,1 0 0 0 0,-1 0 1 0 0,0 0-1 0 0,1 0 0 0 0,0-1 0 0 0,0 0 0 0 0,0 1 0 0 0,0-1 0 0 0,1-1 0 0 0,-1 1 0 0 0,1-1 0 0 0,0 1 0 0 0,-1-1 0 0 0,1-1 0 0 0,0 1 0 0 0,0-1 0 0 0,0 0 0 0 0,0 0 0 0 0,1 0 0 0 0,-1-1 0 0 0,0 1 0 0 0,0-1 1 0 0,0-1-1 0 0,1 1 0 0 0,-1-1 0 0 0,0 0 0 0 0,0 0 0 0 0,0 0 0 0 0,0-1-1 0 0,121-48-1922 0 0,-86 25 724 0 0</inkml:trace>
  <inkml:trace contextRef="#ctx0" brushRef="#br0" timeOffset="2081.584">2681 207 888 0 0,'59'215'1773'0'0,"-39"-97"-597"0"0,-20-117-1163 0 0,0 0-1 0 0,0 0 1 0 0,0 0 0 0 0,0 0 0 0 0,0 0-1 0 0,0 0 1 0 0,-1 0 0 0 0,1-1-1 0 0,0 1 1 0 0,0 0 0 0 0,-1 0 0 0 0,1 0-1 0 0,-1 0 1 0 0,1 0 0 0 0,0-1-1 0 0,-1 1 1 0 0,1 0 0 0 0,-1 0-1 0 0,0-1 1 0 0,1 1 0 0 0,-1 0 0 0 0,0-1-1 0 0,1 1 1 0 0,-1-1 0 0 0,0 1-1 0 0,0 0 1 0 0,1-1 0 0 0,-1 0 0 0 0,0 1-1 0 0,0-1 1 0 0,0 0 0 0 0,0 1-1 0 0,0-1 1 0 0,0 0 0 0 0,0 0-1 0 0,1 0 1 0 0,-1 0 0 0 0,0 0 0 0 0,0 0-1 0 0,0 0 1 0 0,0 0 0 0 0,0 0-1 0 0,0 0 1 0 0,0 0 0 0 0,0 0 0 0 0,0-1-1 0 0,0 1 1 0 0,1 0 0 0 0,-1-1-1 0 0,0 1 1 0 0,0-1 0 0 0,0 1 0 0 0,1-1-1 0 0,-1 1 1 0 0,0-1 0 0 0,0 0-13 0 0,-44-34 287 0 0,42 29-265 0 0,-1 0 0 0 0,1 0-1 0 0,1-1 1 0 0,-1 1-1 0 0,1-1 1 0 0,1 0-1 0 0,-1 1 1 0 0,1-1-1 0 0,0 0 1 0 0,1 0-1 0 0,-1 0 1 0 0,1 0-1 0 0,1 0 1 0 0,-1 0-1 0 0,1 0 1 0 0,0 0-1 0 0,1 1 1 0 0,0-1 0 0 0,0 0-1 0 0,0 1 1 0 0,1-1-1 0 0,0 1 1 0 0,0 0-1 0 0,1 0 1 0 0,-1 0-1 0 0,1 1 1 0 0,1-1-1 0 0,-1 1 1 0 0,1 0-1 0 0,0 0 1 0 0,0 0-1 0 0,0 1 1 0 0,1-1-1 0 0,0 1 1 0 0,-1 1 0 0 0,1-1-1 0 0,1 1 1 0 0,-1 0-1 0 0,0 1 1 0 0,1-1-1 0 0,2 1-21 0 0,2 0 33 0 0,0 0 0 0 0,1 1 0 0 0,-1 1 0 0 0,1 0 0 0 0,0 1 0 0 0,-1 0 0 0 0,0 0-1 0 0,1 2 1 0 0,-1-1 0 0 0,0 1 0 0 0,0 1 0 0 0,0 0 0 0 0,-1 0 0 0 0,1 1 0 0 0,-1 1 0 0 0,0 0 0 0 0,0 0 0 0 0,-1 1-1 0 0,0 0 1 0 0,0 0 0 0 0,-1 1 0 0 0,0 0 0 0 0,0 1 0 0 0,-1 0 0 0 0,0 0 0 0 0,0 0 0 0 0,-1 1 0 0 0,0 0 0 0 0,-1 0-1 0 0,0 1 1 0 0,-1 0 0 0 0,0-1 0 0 0,-1 2 0 0 0,0-1 0 0 0,-1 0 0 0 0,0 0 0 0 0,0 1 0 0 0,-1-1 0 0 0,-1 3-33 0 0,0-10-10 0 0,0-1 1 0 0,0 1-1 0 0,-1 0 1 0 0,0 0-1 0 0,1-1 1 0 0,-1 1-1 0 0,0-1 1 0 0,-1 1-1 0 0,1-1 1 0 0,-1 1-1 0 0,1-1 1 0 0,-1 0-1 0 0,0 1 1 0 0,0-1 0 0 0,-1 0-1 0 0,1-1 1 0 0,0 1-1 0 0,-1 0 1 0 0,0-1-1 0 0,0 1 1 0 0,0-1-1 0 0,0 0 1 0 0,-3 2 9 0 0,-52-10-2936 0 0,40-8 1741 0 0,0-2 61 0 0</inkml:trace>
  <inkml:trace contextRef="#ctx0" brushRef="#br0" timeOffset="2341.473">3043 212 896 0 0,'-2'-5'1064'0'0,"2"2"-404"0"0,0-1-84 0 0,0 2-880 0 0,0-1-656 0 0,-1-1 12 0 0</inkml:trace>
  <inkml:trace contextRef="#ctx0" brushRef="#br0" timeOffset="2831.136">3224 276 868 0 0,'29'264'2880'0'0,"13"-139"-808"0"0,21-135-680 0 0,-58 7-1302 0 0,21-14-162 0 0,0-1 0 0 0,-2-1 0 0 0,0-1-1 0 0,-2-2 1 0 0,0 0 0 0 0,-1-1 0 0 0,-1-1 0 0 0,-2-1 0 0 0,0 0 0 0 0,5-14 72 0 0,-29 121-306 0 0,8-78 336 0 0,0-1 1 0 0,0 0 0 0 0,1 0 0 0 0,-1 0 0 0 0,1 0 0 0 0,0 0-1 0 0,0 0 1 0 0,0-1 0 0 0,0 1 0 0 0,0-1 0 0 0,0 0 0 0 0,1 0 0 0 0,-1 0-1 0 0,1 0 1 0 0,-1-1 0 0 0,1 1 0 0 0,0-1 0 0 0,-1 0 0 0 0,1 0-1 0 0,0 0 1 0 0,0-1 0 0 0,0 1 0 0 0,0-1 0 0 0,0 0 0 0 0,0 0-1 0 0,0-1 1 0 0,0 1 0 0 0,-1-1 0 0 0,1 0 0 0 0,0 0 0 0 0,1 0-31 0 0,7 0 27 0 0,-1-1 0 0 0,0-1 0 0 0,0 1 0 0 0,0-2 1 0 0,0 1-1 0 0,0-2 0 0 0,-1 1 0 0 0,0-2 0 0 0,0 1 0 0 0,0-1 1 0 0,-1-1-1 0 0,0 1 0 0 0,0-2 0 0 0,0 1 0 0 0,-1-1 1 0 0,0-1-1 0 0,-1 1 0 0 0,0-1 0 0 0,0 0 0 0 0,-1-1 0 0 0,0 0 1 0 0,0 0-1 0 0,-1 0 0 0 0,-1-1 0 0 0,0 1 0 0 0,0-1 1 0 0,-1 0-1 0 0,-1 0 0 0 0,1 0 0 0 0,-2-1-27 0 0,-1 7 11 0 0,0 1-1 0 0,-1 0 0 0 0,1 0 1 0 0,-1 0-1 0 0,0 0 1 0 0,0 0-1 0 0,0 0 1 0 0,-1 0-1 0 0,0 1 1 0 0,0-1-1 0 0,0 0 1 0 0,0 1-1 0 0,0-1 1 0 0,0 1-1 0 0,-1 0 1 0 0,0 0-1 0 0,0 0 1 0 0,0 0-1 0 0,0 0 1 0 0,0 1-1 0 0,0-1 1 0 0,-1 1-1 0 0,1 0 1 0 0,-1 0-1 0 0,0 0 0 0 0,1 0 1 0 0,-1 1-1 0 0,0-1 1 0 0,0 1-1 0 0,0 0 1 0 0,0 0-1 0 0,-3 0-10 0 0,-124 14 158 0 0,123-7-207 0 0,0 1 0 0 0,0 0 0 0 0,1 0-1 0 0,-1 1 1 0 0,2 0 0 0 0,-1 0 0 0 0,1 0-1 0 0,0 1 1 0 0,1 0 0 0 0,0 0-1 0 0,1 1 1 0 0,0-1 0 0 0,0 1 0 0 0,1 0-1 0 0,0 0 1 0 0,1 1 0 0 0,0-1 0 0 0,0 0-1 0 0,1 1 1 0 0,1-1 0 0 0,0 1-1 0 0,0-1 1 0 0,1 0 0 0 0,0 1 0 0 0,1-1-1 0 0,0 0 1 0 0,1 0 0 0 0,0 0 0 0 0,0 0-1 0 0,1 0 1 0 0,1 0 0 0 0,-1-1-1 0 0,2 0 1 0 0,-1 0 0 0 0,1-1 0 0 0,0 1-1 0 0,1-1 1 0 0,0 0 0 0 0,0-1 0 0 0,4 3 49 0 0,83 69-3964 0 0,-66-60 2671 0 0</inkml:trace>
  <inkml:trace contextRef="#ctx0" brushRef="#br0" timeOffset="3331.1">2694 11 1908 0 0,'-11'5'4524'0'0,"11"133"-3265"0"0,0 0-3295 0 0,0-29-925 0 0,0-57 1507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8:4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76 1076 0 0,'-21'4'2341'0'0,"-9"13"-1482"0"0,10-9 3676 0 0,319-76-2079 0 0,-60 38-1891 0 0,-81 24-3134 0 0,-169 13-4258 0 0,-9-4 5663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46:26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1128 0 0,'5'0'140'0'0</inkml:trace>
  <inkml:trace contextRef="#ctx0" brushRef="#br0" timeOffset="945.827">112 39 1204 0 0,'0'0'956'0'0,"0"0"-128"0"0,0 0-83 0 0,0 0-52 0 0,0 0-55 0 0,-16-39 2111 0 0,26 52-7310 0 0,-4-10 3265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46:2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2212 0 0,'5'195'4225'0'0,"22"24"-5028"0"0,-43-202-1861 0 0,5-15 1326 0 0</inkml:trace>
  <inkml:trace contextRef="#ctx0" brushRef="#br0" timeOffset="341.285">51 304 1768 0 0,'137'-33'2852'0'0,"68"7"-1858"0"0,-198 26-963 0 0,0 0 1 0 0,-1 0 0 0 0,1 1-1 0 0,0 0 1 0 0,0 0 0 0 0,-1 0-1 0 0,1 1 1 0 0,-1 0-1 0 0,1 0 1 0 0,-1 1 0 0 0,0-1-1 0 0,0 1 1 0 0,0 1 0 0 0,0-1-1 0 0,-1 1 1 0 0,1 0-1 0 0,-1 1 1 0 0,0-1 0 0 0,0 1-1 0 0,-1 0 1 0 0,1 0 0 0 0,-1 0-1 0 0,0 1 1 0 0,-1-1-1 0 0,1 1 1 0 0,-1 0 0 0 0,0 0-1 0 0,0 0 1 0 0,-1 1 0 0 0,1 2-32 0 0,-6-1-90 0 0,1 0 0 0 0,-2 0 0 0 0,1 0 0 0 0,-1 0 0 0 0,0-1 0 0 0,0 1 0 0 0,-1-1 1 0 0,0 0-1 0 0,-1-1 0 0 0,1 1 0 0 0,-1-1 0 0 0,0 0 0 0 0,-1 0 0 0 0,0-1 0 0 0,0 0 1 0 0,0 0-1 0 0,0-1 0 0 0,-1 1 0 0 0,1-2 0 0 0,-1 1 0 0 0,0-1 0 0 0,0 0 0 0 0,-1-1 1 0 0,1 0-1 0 0,-5 1 90 0 0,-28 7-1231 0 0,-2-1-22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46:23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18 442 1316 0 0,'-4'-50'4063'0'0,"-5"72"-2220"0"0,6 15-1765 0 0,2 0 0 0 0,1 0 0 0 0,2 0 0 0 0,1 0 0 0 0,2-1-1 0 0,2 1 1 0 0,2 3-78 0 0,21 93 285 0 0,-5-33-362 0 0,-4 2 0 0 0,-5 0 0 0 0,-4 0 0 0 0,-4 29 77 0 0,-7-131-66 0 0,-1 1-1 0 0,0 0 1 0 0,1-1-1 0 0,-1 1 1 0 0,0 0-1 0 0,0-1 1 0 0,0 1-1 0 0,1 0 1 0 0,-1 0-1 0 0,0-1 1 0 0,0 1-1 0 0,0 0 1 0 0,0 0 0 0 0,0-1-1 0 0,0 1 1 0 0,0 0-1 0 0,-1 0 1 0 0,1-1-1 0 0,0 1 1 0 0,0 0-1 0 0,0-1 1 0 0,-1 1-1 0 0,1 0 1 0 0,0-1-1 0 0,-1 1 1 0 0,1 0 0 0 0,-1-1-1 0 0,1 1 1 0 0,-1-1-1 0 0,1 1 1 0 0,-1-1-1 0 0,1 1 1 0 0,-1-1-1 0 0,1 1 1 0 0,-1-1-1 0 0,0 1 1 0 0,1-1-1 0 0,-1 0 1 0 0,0 1-1 0 0,1-1 1 0 0,-1 0 0 0 0,0 0-1 0 0,0 0 1 0 0,1 1-1 0 0,-1-1 1 0 0,0 0-1 0 0,0 0 1 0 0,1 0-1 0 0,-1 0 1 0 0,0 0-1 0 0,1 0 1 0 0,-1 0-1 0 0,0-1 1 0 0,0 1 0 0 0,1 0-1 0 0,-1 0 1 0 0,0 0-1 0 0,1-1 1 0 0,-1 1-1 0 0,0 0 1 0 0,1-1-1 0 0,-1 1 1 0 0,0-1-1 0 0,1 1 1 0 0,-1-1-1 0 0,1 1 1 0 0,-1-1 66 0 0,-7-14-1255 0 0</inkml:trace>
  <inkml:trace contextRef="#ctx0" brushRef="#br0" timeOffset="278.709">245 559 2240 0 0,'4'-5'77'0'0,"0"1"-1"0"0,0 0 1 0 0,1 0 0 0 0,0 0-1 0 0,0 1 1 0 0,0 0-1 0 0,0-1 1 0 0,0 2-1 0 0,0-1 1 0 0,1 1 0 0 0,0 0-1 0 0,-1 0 1 0 0,1 0-1 0 0,0 1 1 0 0,0-1 0 0 0,0 2-1 0 0,0-1 1 0 0,0 1-1 0 0,0 0 1 0 0,0 0-1 0 0,0 0 1 0 0,0 1 0 0 0,0 0-1 0 0,-1 0 1 0 0,1 1-1 0 0,0-1 1 0 0,0 1 0 0 0,-1 1-1 0 0,1-1 1 0 0,-1 1-1 0 0,0 0 1 0 0,0 0-1 0 0,0 0 1 0 0,0 1 0 0 0,0 0-1 0 0,-1 0 1 0 0,1 0-1 0 0,-1 0 1 0 0,0 1 0 0 0,-1-1-1 0 0,1 1 1 0 0,-1 0-1 0 0,0 0 1 0 0,0 1-1 0 0,0-1 1 0 0,-1 1 0 0 0,0-1-1 0 0,0 1 1 0 0,0 0-1 0 0,-1 0 1 0 0,0 0 0 0 0,0 2-77 0 0,-1-2 4 0 0,0 0 1 0 0,-1 0 0 0 0,1 0 0 0 0,-1 0 0 0 0,-1 0 0 0 0,1 0-1 0 0,-1 0 1 0 0,-1 0 0 0 0,1-1 0 0 0,-1 1 0 0 0,1-1 0 0 0,-2 0 0 0 0,1 0-1 0 0,0 0 1 0 0,-1 0 0 0 0,0 0 0 0 0,0-1 0 0 0,-1 1 0 0 0,1-1-1 0 0,-1-1 1 0 0,0 1 0 0 0,0 0 0 0 0,0-1 0 0 0,0 0 0 0 0,-2 0-5 0 0,1 0-178 0 0,-1 0 0 0 0,0 0 1 0 0,0-1-1 0 0,0 0 0 0 0,0-1 1 0 0,0 1-1 0 0,0-1 1 0 0,0 0-1 0 0,-1-1 0 0 0,1 0 1 0 0,0 0-1 0 0,0-1 0 0 0,0 0 1 0 0,-1 0-1 0 0,1 0 0 0 0,0-1 1 0 0,0 0-1 0 0,1-1 1 0 0,-1 1-1 0 0,-1-2 178 0 0,-20-11-1215 0 0</inkml:trace>
  <inkml:trace contextRef="#ctx0" brushRef="#br0" timeOffset="1752.964">893 580 848 0 0,'-96'10'1457'0'0,"81"-7"-1350"0"0,-1 2 0 0 0,1 0 0 0 0,0 1 0 0 0,1 0 0 0 0,-1 1 0 0 0,1 1 0 0 0,0 0 0 0 0,1 1 0 0 0,0 1 0 0 0,0 0-1 0 0,1 0 1 0 0,1 1 0 0 0,0 1 0 0 0,-2 2-107 0 0,-2 34 516 0 0,15-47-350 0 0,0-1 67 0 0,35 16 584 0 0,-22-18-773 0 0,0-1 1 0 0,0 0-1 0 0,0-1 1 0 0,0 0-1 0 0,-1-1 1 0 0,0 0-1 0 0,0-1 0 0 0,0-1 1 0 0,-1 0-1 0 0,0 0 1 0 0,0-1-1 0 0,-1-1 1 0 0,0 0-1 0 0,0 0 1 0 0,-1-1-1 0 0,0 0 0 0 0,2-4-44 0 0,20-17-86 0 0,-30 30 88 0 0,0 0 1 0 0,0 0 0 0 0,0 0 0 0 0,0 0-1 0 0,1 0 1 0 0,-1 0 0 0 0,0 0-1 0 0,0 0 1 0 0,1 0 0 0 0,-1 0 0 0 0,1 1-1 0 0,-1-1 1 0 0,0 0 0 0 0,1 1 0 0 0,-1-1-1 0 0,1 1 1 0 0,-1 0 0 0 0,1 0 0 0 0,0-1-1 0 0,-1 1 1 0 0,1 0 0 0 0,-1 0-1 0 0,1 0 1 0 0,-1 1 0 0 0,1-1 0 0 0,0 0-1 0 0,-1 1 1 0 0,1-1 0 0 0,-1 1 0 0 0,0-1-1 0 0,1 1 1 0 0,-1-1 0 0 0,1 1 0 0 0,-1 0-1 0 0,0 0 1 0 0,1 0 0 0 0,-1 0-1 0 0,0 0 1 0 0,0 0 0 0 0,0 0 0 0 0,0 0-1 0 0,0 1 1 0 0,0-1 0 0 0,0 0 0 0 0,0 1-1 0 0,0-1 1 0 0,-1 0 0 0 0,1 1 0 0 0,-1-1-1 0 0,1 1 1 0 0,-1-1 0 0 0,1 1 0 0 0,-1-1-1 0 0,0 1 1 0 0,0-1 0 0 0,0 1-1 0 0,0 0 1 0 0,0-1 0 0 0,0 1-3 0 0,22 71 98 0 0,-20-83-31 0 0,-1 1 1 0 0,2 0 0 0 0,-1 0-1 0 0,1 0 1 0 0,1 0-1 0 0,0 1 1 0 0,0-1-1 0 0,1 1 1 0 0,-1 0-1 0 0,2 0 1 0 0,-1 1-1 0 0,1 0 1 0 0,0-1 0 0 0,1 2-1 0 0,0-1 1 0 0,7-5-68 0 0,52 41-165 0 0,-59-23 116 0 0,21 17 110 0 0,-22-17-65 0 0,1 1-1 0 0,-1-1 1 0 0,1 0 0 0 0,0-1-1 0 0,0 1 1 0 0,1-1 0 0 0,0-1-1 0 0,-1 0 1 0 0,2 0 0 0 0,-1 0-1 0 0,0-1 1 0 0,1 0 0 0 0,-1 0-1 0 0,1-1 1 0 0,0-1 0 0 0,0 1-1 0 0,0-1 1 0 0,0-1 0 0 0,0 0-1 0 0,0 0 1 0 0,0-1 0 0 0,1 0 4 0 0,7-2-37 0 0,0 0 0 0 0,0-2 1 0 0,-1 0-1 0 0,1-1 0 0 0,-1-1 0 0 0,-1 0 1 0 0,1-1-1 0 0,-1-1 0 0 0,0 0 1 0 0,-1-1-1 0 0,0 0 0 0 0,-1-1 0 0 0,0-1 1 0 0,0 0-1 0 0,-2-1 0 0 0,1 0 1 0 0,8-15 36 0 0,-18 25-32 0 0,-1 0 0 0 0,0 0 0 0 0,1 0 0 0 0,-1 0 0 0 0,-1 1 0 0 0,1-2-1 0 0,0 1 1 0 0,-1 0 0 0 0,1 0 0 0 0,-1 0 0 0 0,0 0 0 0 0,0 0 0 0 0,0 0 0 0 0,-1 0 0 0 0,1 0 0 0 0,-1 0 0 0 0,1 0 0 0 0,-1 0 0 0 0,0 0 0 0 0,0 0 0 0 0,0 0 0 0 0,-1 0 0 0 0,1 0 0 0 0,-1 1 0 0 0,0-1 0 0 0,1 1 0 0 0,-1-1 0 0 0,0 1 0 0 0,-1 0 0 0 0,1-1 0 0 0,0 1 0 0 0,-1 0 0 0 0,1 1 0 0 0,-1-1 0 0 0,1 0 0 0 0,-1 1 0 0 0,0-1 0 0 0,0 1 0 0 0,1 0 0 0 0,-1 0 0 0 0,0 0 0 0 0,0 0 0 0 0,-3 0 32 0 0,-3-2-34 0 0,-1 1 1 0 0,1 0-1 0 0,-1 1 1 0 0,1-1-1 0 0,-1 2 1 0 0,0-1-1 0 0,0 2 1 0 0,1-1-1 0 0,-1 1 0 0 0,1 1 1 0 0,-1-1-1 0 0,1 2 1 0 0,-8 2 33 0 0,9-1-9 0 0,0 0 0 0 0,1 1 0 0 0,-1 0 0 0 0,1 0 0 0 0,0 0 1 0 0,1 1-1 0 0,-1 1 0 0 0,1-1 0 0 0,0 1 0 0 0,1 0 0 0 0,0 0 0 0 0,0 0 1 0 0,0 1-1 0 0,1 0 0 0 0,0 0 0 0 0,0 0 0 0 0,1 0 0 0 0,0 1 0 0 0,1-1 0 0 0,0 1 1 0 0,0 0-1 0 0,1 0 0 0 0,0 0 0 0 0,0-1 0 0 0,1 1 0 0 0,0 0 0 0 0,2 6 9 0 0,-2-11 5 0 0,0 0 0 0 0,1 0 0 0 0,0 0 0 0 0,0 0-1 0 0,0 0 1 0 0,0 0 0 0 0,1 0 0 0 0,0-1 0 0 0,0 1-1 0 0,0 0 1 0 0,0-1 0 0 0,0 1 0 0 0,1-1 0 0 0,-1 0-1 0 0,1 0 1 0 0,0 0 0 0 0,0 0 0 0 0,0 0 0 0 0,0-1-1 0 0,1 1 1 0 0,-1-1 0 0 0,1 0 0 0 0,-1 0 0 0 0,1 0-1 0 0,0 0 1 0 0,0-1 0 0 0,0 0 0 0 0,0 0 0 0 0,0 0-1 0 0,0 0 1 0 0,0 0 0 0 0,0-1 0 0 0,0 0 0 0 0,0 0-1 0 0,2 0-4 0 0,201-121 44 0 0,-180 185-188 0 0,-16 50 516 0 0,12-128 106 0 0,58-92-231 0 0,6-22-157 0 0,-87 127-237 0 0,1 36-179 0 0,-2-14 297 0 0,0-15 24 0 0,-1 1 0 0 0,1-1 0 0 0,0 1-1 0 0,1 0 1 0 0,0-1 0 0 0,0 1 0 0 0,0 0-1 0 0,1-1 1 0 0,0 1 0 0 0,0 0 0 0 0,1-1-1 0 0,0 0 1 0 0,0 1 0 0 0,0-1 0 0 0,1 0-1 0 0,0 0 1 0 0,0 0 0 0 0,0 0 0 0 0,1-1-1 0 0,0 1 1 0 0,0-1 0 0 0,0 0-1 0 0,2 1 6 0 0,0-4 19 0 0,-1-1-1 0 0,0 0 1 0 0,1 0-1 0 0,-1-1 1 0 0,0 1-1 0 0,1-1 1 0 0,-1 0-1 0 0,1-1 1 0 0,-1 1-1 0 0,0-1 1 0 0,1 0-1 0 0,-1-1 1 0 0,0 1-1 0 0,0-1 1 0 0,0 0-1 0 0,0 0 1 0 0,3-2-19 0 0,-3 2 0 0 0,16-7 41 0 0,-1-1 1 0 0,-1 0 0 0 0,0-2 0 0 0,0 0 0 0 0,-1-1 0 0 0,0-1 0 0 0,-2-1 0 0 0,1-1 0 0 0,-2 0 0 0 0,0 0 0 0 0,-1-2 0 0 0,-1 0 0 0 0,0 0 0 0 0,-2-1-1 0 0,0-1 1 0 0,-1 0 0 0 0,-1 0 0 0 0,-1-1 0 0 0,0 0 0 0 0,-2-1 0 0 0,-1 0 0 0 0,0 0 0 0 0,-2 0 0 0 0,0 0 0 0 0,-2 0 0 0 0,0-1 0 0 0,-3-14-42 0 0,3 23 116 0 0,0 1 1 0 0,-2-1 0 0 0,0 0-1 0 0,0 1 1 0 0,-1-1 0 0 0,-1 1-1 0 0,0 0 1 0 0,-1 0 0 0 0,0 0-1 0 0,-1 0 1 0 0,-1 0 0 0 0,-4-7-117 0 0,8 17 22 0 0,1 0 1 0 0,-1 1-1 0 0,0-1 1 0 0,0 0 0 0 0,0 1-1 0 0,0 0 1 0 0,0-1-1 0 0,-1 1 1 0 0,1 0-1 0 0,-1 0 1 0 0,1 0-1 0 0,-1 0 1 0 0,0 1-1 0 0,0-1 1 0 0,0 1 0 0 0,0 0-1 0 0,0 0 1 0 0,0 0-1 0 0,0 0 1 0 0,0 0-1 0 0,0 0 1 0 0,-1 1-1 0 0,1 0 1 0 0,0 0 0 0 0,0 0-1 0 0,0 0 1 0 0,-1 0-1 0 0,1 0 1 0 0,0 1-1 0 0,0 0 1 0 0,0-1-1 0 0,0 1 1 0 0,-1 0 0 0 0,1 1-1 0 0,1-1 1 0 0,-1 1-1 0 0,0-1 1 0 0,-2 2-23 0 0,-2 2 24 0 0,-1 1 1 0 0,1-1 0 0 0,0 1-1 0 0,1 1 1 0 0,-1-1 0 0 0,1 1-1 0 0,1 0 1 0 0,-1 1 0 0 0,1-1-1 0 0,0 1 1 0 0,1 0 0 0 0,0 0-1 0 0,-2 7-24 0 0,1 5-28 0 0,2 0 0 0 0,1 0-1 0 0,0 0 1 0 0,2 0 0 0 0,0 0 0 0 0,1 0 0 0 0,1 1-1 0 0,1-1 1 0 0,0-1 0 0 0,2 1 0 0 0,1 0-1 0 0,0-1 1 0 0,1 0 0 0 0,1-1 0 0 0,1 1-1 0 0,0-2 1 0 0,1 1 0 0 0,2-1 0 0 0,-1-1 0 0 0,4 2 28 0 0,36 72-2417 0 0,-32-32-366 0 0,-18-33 1457 0 0</inkml:trace>
  <inkml:trace contextRef="#ctx0" brushRef="#br0" timeOffset="2014.735">1832 482 2584 0 0,'2'-1'1132'0'0,"3"-1"-184"0"0,1 1-107 0 0,20-4-213 0 0,7-1-76 0 0,4 2-172 0 0,6-1-168 0 0,4-1-112 0 0,5-1-188 0 0,4 2 4 0 0,5 1-300 0 0,-2 1-192 0 0,-1-3-321 0 0,0 0 69 0 0,-1 1 56 0 0,-6 1 48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46:22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42 848 0 0,'-92'-37'1064'0'0,"69"34"-907"0"0,0 2 1 0 0,0 1-1 0 0,0 1 0 0 0,0 0 1 0 0,0 2-1 0 0,1 1 1 0 0,-1 1-1 0 0,1 1 1 0 0,0 0-1 0 0,0 2 1 0 0,1 1-1 0 0,0 0 1 0 0,0 2-1 0 0,-9 6-157 0 0,17-9 58 0 0,0 1-1 0 0,1-1 1 0 0,0 2-1 0 0,0 0 1 0 0,1 0-1 0 0,1 1 1 0 0,0 1-1 0 0,0 0 1 0 0,1 0-1 0 0,1 0 1 0 0,0 1-1 0 0,0 1 1 0 0,2-1-1 0 0,-1 1 1 0 0,2 0-1 0 0,0 1 1 0 0,1-1-1 0 0,0 1 1 0 0,1 0-1 0 0,1 0 1 0 0,0 0-1 0 0,0 11-57 0 0,3-20 25 0 0,0 0-1 0 0,1 0 1 0 0,-1-1-1 0 0,1 1 1 0 0,0 0-1 0 0,0 0 1 0 0,1-1-1 0 0,0 0 1 0 0,0 1-1 0 0,0-1 1 0 0,0 0-1 0 0,1 0 1 0 0,0-1-1 0 0,0 1 0 0 0,0-1 1 0 0,1 0-1 0 0,-1 0 1 0 0,1 0-1 0 0,0-1 1 0 0,0 1-1 0 0,1-1 1 0 0,-1-1-1 0 0,0 1 1 0 0,1-1-1 0 0,0 0 1 0 0,5 2-25 0 0,162 31-216 0 0,3-49-3592 0 0,-127 3 2762 0 0</inkml:trace>
  <inkml:trace contextRef="#ctx0" brushRef="#br0" timeOffset="825.92">789 219 1048 0 0,'-14'4'97'0'0,"0"1"0"0"0,1 0 0 0 0,0 1 0 0 0,-1 0 1 0 0,2 1-1 0 0,-1 0 0 0 0,1 2 0 0 0,0-1 0 0 0,1 1 0 0 0,0 1 0 0 0,0 0 0 0 0,1 0 0 0 0,0 1 0 0 0,1 1 1 0 0,1-1-1 0 0,-1 1 0 0 0,2 1 0 0 0,0 0 0 0 0,-5 12-97 0 0,10-22 33 0 0,1 0 0 0 0,0 0 0 0 0,0 0 0 0 0,0 0 0 0 0,0 0 0 0 0,1 1 0 0 0,-1-1 0 0 0,1 0 0 0 0,0 0 0 0 0,0 1 0 0 0,0-1 1 0 0,0 0-1 0 0,1 0 0 0 0,-1 0 0 0 0,1 1 0 0 0,0-1 0 0 0,0 0 0 0 0,0 0 0 0 0,0 0 0 0 0,0 0 0 0 0,1 0 0 0 0,-1-1 0 0 0,1 1 0 0 0,0 0 0 0 0,0-1 0 0 0,0 1 0 0 0,0-1 0 0 0,0 1 0 0 0,1-1 0 0 0,-1 0 0 0 0,1 0 0 0 0,-1 0 1 0 0,1 0-1 0 0,0-1 0 0 0,0 1 0 0 0,0-1 0 0 0,0 0 0 0 0,0 0 0 0 0,0 0 0 0 0,0 0 0 0 0,0 0 0 0 0,0 0 0 0 0,0-1 0 0 0,3 1-33 0 0,141-19 926 0 0,-125 7-1004 0 0,-1-2 1 0 0,0 0-1 0 0,0-1 0 0 0,-2-1 0 0 0,0-1 1 0 0,-1-1-1 0 0,0 0 0 0 0,-1-2 0 0 0,-1 1 1 0 0,-1-2-1 0 0,-1 0 0 0 0,-1-1 1 0 0,0-1-1 0 0,-2 0 0 0 0,8-20 78 0 0,10 3-557 0 0,-28 39 479 0 0,-1 0-10 0 0,20 39 69 0 0,46 165 13 0 0,-58-183-57 0 0,-4-27 1014 0 0,-3-1-1034 0 0,1-44-149 0 0,-2 37 267 0 0,0 0 0 0 0,0-1 1 0 0,1 1-1 0 0,1 0 1 0 0,1 0-1 0 0,0 0 0 0 0,0 1 1 0 0,1-1-1 0 0,1 1 1 0 0,1 0-1 0 0,0 0 0 0 0,6-11-35 0 0,17 3-164 0 0,-28 21 172 0 0,1 0 59 0 0,3 1-75 0 0,0 0 1 0 0,0 1-1 0 0,0 0 1 0 0,0 0-1 0 0,-1 0 0 0 0,1 0 1 0 0,-1 1-1 0 0,1 0 1 0 0,-1 0-1 0 0,0 0 0 0 0,0 0 1 0 0,0 1-1 0 0,-1-1 1 0 0,1 1-1 0 0,-1 0 0 0 0,0 0 1 0 0,0 1-1 0 0,0-1 0 0 0,-1 0 1 0 0,0 1-1 0 0,2 3 8 0 0,18 25-48 0 0,-6 5-67 0 0,-8-16 189 0 0,-3-30 711 0 0,57-182-636 0 0,-27 153-106 0 0,-34 36-128 0 0,8 4-88 0 0,63 131-120 0 0,-68-126 171 0 0,1-1 0 0 0,0 1 0 0 0,0-1 0 0 0,0 0 0 0 0,1 0 0 0 0,0 0-1 0 0,0-1 1 0 0,1 0 0 0 0,0 0 0 0 0,0-1 0 0 0,0 0 0 0 0,1 0 0 0 0,0 0-1 0 0,0-1 1 0 0,8 3 122 0 0,-14-7-732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51:21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1292 0 0,'0'1'97'0'0,"-1"-1"0"0"0,0 1 0 0 0,1 0 0 0 0,0 0 0 0 0,-1 0 0 0 0,1 0 0 0 0,-1 0 0 0 0,1 0 0 0 0,0 0 0 0 0,0 0 0 0 0,0 1 0 0 0,0-1 0 0 0,0 0 0 0 0,0 0 0 0 0,0 0 0 0 0,0 0 0 0 0,0 0 0 0 0,0 0 0 0 0,0 0 0 0 0,1 0 0 0 0,-1 0 0 0 0,0 0 0 0 0,1 0 0 0 0,-1 0 0 0 0,1 0 0 0 0,-1 0 0 0 0,1 0 0 0 0,-1 0 0 0 0,1-1 0 0 0,0 1 0 0 0,-1 0 0 0 0,1 0 0 0 0,0 0 0 0 0,0-1 0 0 0,0 1 0 0 0,0-1 0 0 0,0 1 0 0 0,-1 0 0 0 0,1-1 1 0 0,0 0-1 0 0,0 1 0 0 0,0-1 0 0 0,0 1 0 0 0,0-1 0 0 0,0 0 0 0 0,1 0 0 0 0,-1 0 0 0 0,0 0 0 0 0,0 0 0 0 0,0 0 0 0 0,1 0-97 0 0,62 12 1167 0 0,217-10 1307 0 0,42 6-5728 0 0,-243 13-967 0 0,-72-18 2999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47:19.627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1606 696 1268 0 0,'0'0'431'0'0,"3"-2"-47"0"0,116-103 4334 0 0,-124 171-3981 0 0,-99 216-212 0 0,-44 78 257 0 0,88-214-82 0 0,55-130-612 0 0,6-27-1836 0 0,21-66-2983 0 0,-15 53 3497 0 0</inkml:trace>
  <inkml:trace contextRef="#ctx0" brushRef="#br0" timeOffset="418.126">1699 713 1152 0 0,'13'-12'1391'0'0,"-13"12"-1355"0"0,1-1 0 0 0,-1 1 0 0 0,0-1-1 0 0,1 1 1 0 0,-1-1 0 0 0,0 1 0 0 0,1 0 0 0 0,-1-1-1 0 0,0 1 1 0 0,1 0 0 0 0,-1-1 0 0 0,1 1-1 0 0,-1 0 1 0 0,1-1 0 0 0,-1 1 0 0 0,1 0 0 0 0,-1 0-1 0 0,1-1 1 0 0,-1 1 0 0 0,1 0 0 0 0,-1 0-1 0 0,1 0 1 0 0,-1 0 0 0 0,1 0 0 0 0,-1 0 0 0 0,1 0-1 0 0,-1 0 1 0 0,1 0 0 0 0,0 0 0 0 0,-1 0-1 0 0,1 0 1 0 0,-1 0 0 0 0,1 1 0 0 0,-1-1 0 0 0,1 0-1 0 0,-1 0 1 0 0,1 0 0 0 0,-1 1 0 0 0,1-1-1 0 0,-1 0 1 0 0,0 1 0 0 0,1-1 0 0 0,-1 0 0 0 0,1 1-1 0 0,-1-1 1 0 0,0 1 0 0 0,1-1 0 0 0,-1 0-1 0 0,0 1 1 0 0,1-1 0 0 0,-1 1 0 0 0,0-1 0 0 0,0 1-1 0 0,0-1 1 0 0,1 1 0 0 0,-1-1 0 0 0,0 1-1 0 0,0 0 1 0 0,0-1 0 0 0,0 1 0 0 0,0-1 0 0 0,0 1-1 0 0,0-1 1 0 0,0 1 0 0 0,0-1 0 0 0,0 1-1 0 0,0-1 1 0 0,0 1 0 0 0,-1-1 0 0 0,1 1-36 0 0,227 540 3859 0 0,-170-416-4364 0 0,-81-126-2459 0 0,-5-19 547 0 0,15 5 1328 0 0</inkml:trace>
  <inkml:trace contextRef="#ctx0" brushRef="#br0" timeOffset="668.522">1507 1100 1172 0 0,'8'4'4024'0'0,"60"1"-2927"0"0,202-22-5395 0 0,-235 10 3183 0 0</inkml:trace>
  <inkml:trace contextRef="#ctx0" brushRef="#br0" timeOffset="2034.932">2331 947 1288 0 0,'0'0'445'0'0,"0"0"-17"0"0,0 0 99 0 0,0 0 56 0 0,0 0-49 0 0,0 0-32 0 0,0 0 14 0 0,0 0-79 0 0,0 0-54 0 0,0 0-55 0 0,4 5 41 0 0,-1-2-317 0 0,0-1 0 0 0,1 1 0 0 0,-1-1 0 0 0,1 1 0 0 0,-1-1 0 0 0,1 0-1 0 0,0-1 1 0 0,0 1 0 0 0,0-1 0 0 0,0 1 0 0 0,0-1 0 0 0,0 0 0 0 0,0-1 0 0 0,1 1 0 0 0,-1-1 0 0 0,0 1 0 0 0,0-1 0 0 0,1-1 0 0 0,-1 1 0 0 0,4-1-52 0 0,244 1 986 0 0,-85 0-6682 0 0,-161 0 4331 0 0</inkml:trace>
  <inkml:trace contextRef="#ctx0" brushRef="#br0" timeOffset="2301.465">2422 1226 1256 0 0,'19'20'3801'0'0,"33"-5"-2824"0"0,-50-15-841 0 0,41 8 44 0 0,1-2-1 0 0,-1-3 1 0 0,1-1 0 0 0,0-2 0 0 0,0-2 0 0 0,5-2-180 0 0,192-36-4309 0 0,-194 26 3045 0 0</inkml:trace>
  <inkml:trace contextRef="#ctx0" brushRef="#br0" timeOffset="4247.505">4821 1262 1416 0 0,'0'0'337'0'0,"0"0"39"0"0,0 0 5 0 0,0 0-36 0 0,0 0-47 0 0,-2-11 372 0 0,-7-33-351 0 0,3 0-1 0 0,1-1 1 0 0,2 1-1 0 0,3-1 1 0 0,1 1-1 0 0,2-1 1 0 0,2 1-1 0 0,2 0 1 0 0,2 0-1 0 0,2 1 1 0 0,2 0-1 0 0,17-39-318 0 0,-20 54 127 0 0,2 2-1 0 0,0 0 0 0 0,1 0 0 0 0,2 1 1 0 0,1 1-1 0 0,0 0 0 0 0,2 1 0 0 0,1 1 0 0 0,5-4-126 0 0,-22 24 7 0 0,0 0 0 0 0,0 1-1 0 0,0-1 1 0 0,0 1 0 0 0,0 0-1 0 0,0-1 1 0 0,0 1-1 0 0,0 0 1 0 0,1 0 0 0 0,-1 0-1 0 0,0 1 1 0 0,1-1 0 0 0,-1 1-1 0 0,0-1 1 0 0,1 1-1 0 0,-1 0 1 0 0,1 0 0 0 0,-1 0-1 0 0,1 0 1 0 0,-1 0-1 0 0,0 0 1 0 0,1 1 0 0 0,-1-1-1 0 0,1 1 1 0 0,-1 0 0 0 0,0 0-1 0 0,1 0 1 0 0,-1 0-1 0 0,0 0 1 0 0,0 0 0 0 0,0 0-1 0 0,0 1 1 0 0,0-1 0 0 0,0 1-1 0 0,0 0 1 0 0,-1-1-1 0 0,1 1 1 0 0,0 0 0 0 0,-1 0-1 0 0,1 1-6 0 0,56 88 39 0 0,-54-83-10 0 0,228 531 1027 0 0,-198-438-1784 0 0,-34-100-76 0 0,0-1-387 0 0,-15-6-2892 0 0,6-5 2787 0 0</inkml:trace>
  <inkml:trace contextRef="#ctx0" brushRef="#br0" timeOffset="4698.521">6259 320 1824 0 0,'-18'7'260'0'0,"0"1"1"0"0,0 1-1 0 0,1 0 0 0 0,0 2 1 0 0,1 0-1 0 0,0 0 0 0 0,1 2 1 0 0,0 0-1 0 0,1 1 0 0 0,1 0 0 0 0,0 1 1 0 0,1 0-1 0 0,0 1 0 0 0,2 1 1 0 0,-1-1-1 0 0,2 2 0 0 0,-2 5-260 0 0,-13 16 180 0 0,2 2 0 0 0,2 1 0 0 0,2 0 0 0 0,1 1-1 0 0,3 1 1 0 0,1 0 0 0 0,2 1 0 0 0,3 0 0 0 0,1 1 0 0 0,2 0-1 0 0,1 31-179 0 0,5-58-42 0 0,1 0-1 0 0,1 0 0 0 0,0 0 1 0 0,1-1-1 0 0,1 1 1 0 0,1-1-1 0 0,0-1 0 0 0,2 1 1 0 0,0-1-1 0 0,1 0 0 0 0,0-1 1 0 0,1 0-1 0 0,1 0 0 0 0,1-1 1 0 0,13 13 42 0 0,-14-16-370 0 0,1-1 1 0 0,0 0 0 0 0,1-1 0 0 0,0 0 0 0 0,1-1-1 0 0,0-1 1 0 0,0 0 0 0 0,1-1 0 0 0,0-1-1 0 0,0 0 1 0 0,0-1 0 0 0,7 2 369 0 0,20 1-1353 0 0</inkml:trace>
  <inkml:trace contextRef="#ctx0" brushRef="#br0" timeOffset="7017.534">7557 588 1292 0 0,'6'55'2577'0'0,"-6"-44"-2444"0"0,0 0 0 0 0,0 1-1 0 0,2-1 1 0 0,-1 0 0 0 0,1 0 0 0 0,1-1 0 0 0,0 1-1 0 0,0 0 1 0 0,1-1 0 0 0,0 0 0 0 0,1 1 0 0 0,0-2-1 0 0,1 1 1 0 0,0-1 0 0 0,1 0 0 0 0,-1 0 0 0 0,2 0-1 0 0,-1-1 1 0 0,1 0 0 0 0,1-1 0 0 0,-1 0 0 0 0,1 0-1 0 0,0-1 1 0 0,1 0 0 0 0,-1-1 0 0 0,1 0 0 0 0,0 0-1 0 0,1-1 1 0 0,-1 0 0 0 0,1-1 0 0 0,0 0 0 0 0,0-1-1 0 0,2 0-132 0 0,-3 0 27 0 0,-1 0 0 0 0,1-1-1 0 0,0 0 1 0 0,0-1-1 0 0,-1 0 1 0 0,1-1 0 0 0,0 0-1 0 0,0-1 1 0 0,-1 0 0 0 0,1 0-1 0 0,-1-1 1 0 0,0 0-1 0 0,0 0 1 0 0,0-1 0 0 0,0-1-1 0 0,0 1 1 0 0,-1-1-1 0 0,0-1 1 0 0,0 0 0 0 0,0 0-1 0 0,-1 0 1 0 0,0-1-1 0 0,0 0 1 0 0,0 0 0 0 0,-1-1-1 0 0,-1 0 1 0 0,1 0 0 0 0,-1 0-1 0 0,0-1 1 0 0,-1 0-1 0 0,0 0 1 0 0,0 0 0 0 0,-1 0-1 0 0,1-8-26 0 0,-1 1 11 0 0,-1 0 0 0 0,-1-1 0 0 0,0 1 0 0 0,-1-1-1 0 0,-1 0 1 0 0,0 1 0 0 0,-2-1 0 0 0,0 1 0 0 0,0 0 0 0 0,-2 0-1 0 0,0 0 1 0 0,-1 1 0 0 0,0-1 0 0 0,-1 1 0 0 0,-1 1 0 0 0,0-1 0 0 0,-1 1-1 0 0,-1 1 1 0 0,-2-3-11 0 0,11 14-124 0 0,-1 0 1 0 0,1 0-1 0 0,0 1 0 0 0,-1-1 0 0 0,1 0 1 0 0,-1 1-1 0 0,0-1 0 0 0,0 1 0 0 0,1-1 0 0 0,-1 1 1 0 0,0 0-1 0 0,0 0 0 0 0,0 0 0 0 0,0 0 0 0 0,-1 0 1 0 0,1 0-1 0 0,0 0 0 0 0,0 1 0 0 0,0-1 1 0 0,-1 1-1 0 0,1 0 0 0 0,0-1 0 0 0,-1 1 0 0 0,1 0 1 0 0,0 1-1 0 0,-1-1 0 0 0,1 0 0 0 0,0 1 1 0 0,0-1-1 0 0,-1 1 0 0 0,1-1 0 0 0,0 1 0 0 0,0 0 1 0 0,0 0-1 0 0,0 0 0 0 0,0 0 0 0 0,0 1 1 0 0,0-1-1 0 0,0 1 0 0 0,1-1 0 0 0,-1 1 0 0 0,0-1 1 0 0,1 1-1 0 0,-1 0 0 0 0,1 0 0 0 0,0 0 0 0 0,-1-1 1 0 0,1 1-1 0 0,0 1 0 0 0,0-1 0 0 0,1 0 1 0 0,-1 0-1 0 0,0 0 0 0 0,1 0 0 0 0,-1 2 124 0 0,-2 5-1242 0 0</inkml:trace>
  <inkml:trace contextRef="#ctx0" brushRef="#br0" timeOffset="10552.18">11947 372 996 0 0,'7'71'3696'0'0,"-8"-62"-3580"0"0,1 0 1 0 0,1 0 0 0 0,-1 0 0 0 0,1 0-1 0 0,1 0 1 0 0,0-1 0 0 0,0 1 0 0 0,0-1-1 0 0,1 1 1 0 0,1-1 0 0 0,-1 0 0 0 0,1 0-1 0 0,1 0 1 0 0,-1 0 0 0 0,1-1 0 0 0,1 0-1 0 0,-1 0 1 0 0,1 0 0 0 0,0-1-1 0 0,1 0 1 0 0,0 0 0 0 0,0-1 0 0 0,0 1-1 0 0,0-2 1 0 0,1 1 0 0 0,0-1 0 0 0,0 0-1 0 0,0 0 1 0 0,0-1 0 0 0,1-1 0 0 0,-1 1-1 0 0,1-1 1 0 0,0 0 0 0 0,5-1-117 0 0,-6 2 37 0 0,0-2 1 0 0,0 1 0 0 0,0-1-1 0 0,1-1 1 0 0,-1 1 0 0 0,0-1-1 0 0,0-1 1 0 0,1 1 0 0 0,-1-1-1 0 0,0-1 1 0 0,0 0 0 0 0,0 0-1 0 0,0 0 1 0 0,-1-1 0 0 0,1 0-1 0 0,-1-1 1 0 0,1 0 0 0 0,-1 0-1 0 0,0 0 1 0 0,0-1 0 0 0,-1 0-1 0 0,0 0 1 0 0,0-1 0 0 0,0 0-1 0 0,0 0 1 0 0,-1 0 0 0 0,0-1-1 0 0,0 0 1 0 0,-1 0 0 0 0,0 0-1 0 0,0 0 1 0 0,0-1 0 0 0,-1 1-1 0 0,-1-1 1 0 0,1 0 0 0 0,-1 0-1 0 0,1-8-37 0 0,-3 4-70 0 0,0-1-1 0 0,-1 0 0 0 0,-1 1 0 0 0,0-1 1 0 0,0 1-1 0 0,-1 0 0 0 0,-1 0 0 0 0,0 0 1 0 0,-1 0-1 0 0,0 0 0 0 0,-1 1 0 0 0,0 0 1 0 0,0 0-1 0 0,-2 1 0 0 0,1 0 0 0 0,-1 0 1 0 0,-1 1-1 0 0,0-1 71 0 0,1 2-386 0 0,0 1 0 0 0,-1 0-1 0 0,1 0 1 0 0,-2 1 0 0 0,1 0 0 0 0,-1 0 0 0 0,0 1 0 0 0,0 0 0 0 0,0 1-1 0 0,0 0 1 0 0,-1 1 0 0 0,0 0 0 0 0,-6 0 386 0 0,-6 0-1221 0 0,5 0 5 0 0</inkml:trace>
  <inkml:trace contextRef="#ctx0" brushRef="#br0" timeOffset="12162.245">14368 0 3224 0 0,'11'4'315'0'0,"-1"0"0"0"0,-1 1-1 0 0,1 0 1 0 0,-1 0 0 0 0,0 1-1 0 0,0 1 1 0 0,0-1 0 0 0,-1 1-1 0 0,0 1 1 0 0,0-1 0 0 0,-1 1-1 0 0,0 1 1 0 0,-1 0 0 0 0,0-1-1 0 0,2 5-314 0 0,8 16 299 0 0,-2 1-1 0 0,0 1 0 0 0,-2 0 1 0 0,-2 1-1 0 0,-1 0 1 0 0,-1 1-1 0 0,0 6-298 0 0,-3-14 26 0 0,0 0 1 0 0,-2 1-1 0 0,0-1 0 0 0,-2 1 1 0 0,-1 0-1 0 0,-1-1 0 0 0,-1 1 1 0 0,-2 5-27 0 0,-2-2-328 0 0,-1-1 0 0 0,-1 0 1 0 0,-1 0-1 0 0,-1-1 0 0 0,-2 0 1 0 0,-1-1-1 0 0,-1 0 0 0 0,-1-1 1 0 0,-1-1-1 0 0,-1 0 0 0 0,-18 17 328 0 0,7-14-651 0 0,-1-2-1 0 0,-2-1 0 0 0,-1-2 0 0 0,0-1 1 0 0,-1-1-1 0 0,-28 11 652 0 0,-42 14-1153 0 0</inkml:trace>
  <inkml:trace contextRef="#ctx0" brushRef="#br0" timeOffset="10969.494">12903 300 1684 0 0,'-4'16'5509'0'0,"18"112"-4544"0"0,26 31-1225 0 0,-39-159-80 0 0,-1 3 546 0 0,-3-1-4695 0 0,-10-2 3178 0 0</inkml:trace>
  <inkml:trace contextRef="#ctx0" brushRef="#br0" timeOffset="11434.881">12935 306 856 0 0,'7'-51'4784'0'0,"-1"42"-4643"0"0,1 1-1 0 0,0 1 0 0 0,0-1 0 0 0,0 1 1 0 0,1 0-1 0 0,0 1 0 0 0,0 0 0 0 0,1 0 1 0 0,0 0-1 0 0,0 1 0 0 0,0 1 0 0 0,5-2-140 0 0,-11 5 17 0 0,0-1 0 0 0,0 1 0 0 0,0 0 0 0 0,0 0-1 0 0,0 0 1 0 0,0 1 0 0 0,1-1 0 0 0,-1 1-1 0 0,0-1 1 0 0,0 1 0 0 0,1 0 0 0 0,-1 0 0 0 0,0 1-1 0 0,1-1 1 0 0,-1 1 0 0 0,0 0 0 0 0,0-1 0 0 0,0 2-1 0 0,0-1 1 0 0,0 0 0 0 0,0 0 0 0 0,0 1 0 0 0,0 0-1 0 0,0-1 1 0 0,0 1 0 0 0,-1 0 0 0 0,1 1 0 0 0,-1-1-1 0 0,0 0 1 0 0,0 1 0 0 0,1-1 0 0 0,-1 1 0 0 0,-1-1-1 0 0,1 1 1 0 0,0 0 0 0 0,-1 0 0 0 0,1 0 0 0 0,-1 0-1 0 0,0 0 1 0 0,0 0 0 0 0,0 1 0 0 0,-1-1-1 0 0,1 0 1 0 0,-1 0 0 0 0,1 1 0 0 0,-1-1 0 0 0,0 0-1 0 0,-1 0 1 0 0,1 1 0 0 0,0-1 0 0 0,-1 0 0 0 0,0 0-1 0 0,0 1-16 0 0,-74 198 54 0 0,97-176-129 0 0,133 74 160 0 0,-151-97-74 0 0,-2-2 2 0 0,0 0 1 0 0,0 0-1 0 0,1 1 0 0 0,-1-1 1 0 0,0 0-1 0 0,0 1 1 0 0,0-1-1 0 0,-1 1 0 0 0,1 0 1 0 0,0 0-1 0 0,-1 0 0 0 0,1 0 1 0 0,-1 0-1 0 0,1 0 1 0 0,-1 0-1 0 0,0 0 0 0 0,0 0 1 0 0,0 1-1 0 0,0-1 1 0 0,0 0-1 0 0,-1 1 0 0 0,1-1 1 0 0,-1 1-1 0 0,0-1 0 0 0,1 0 1 0 0,-1 1-1 0 0,0-1 1 0 0,0 1-1 0 0,-1-1 0 0 0,1 1 1 0 0,-1 0-14 0 0,-8 3-39 0 0,0 0 0 0 0,-1-1 0 0 0,1 0 0 0 0,-1 0-1 0 0,-1-1 1 0 0,1 0 0 0 0,-1-1 0 0 0,1-1 0 0 0,-1 1 0 0 0,0-1 0 0 0,0-1 0 0 0,0 0 0 0 0,0-1 0 0 0,0 0 0 0 0,0-1 0 0 0,-7-1 39 0 0,12 2-83 0 0,0 0-126 0 0,0 0 0 0 0,0-1 0 0 0,0 0 0 0 0,1 0 0 0 0,-1-1 1 0 0,0 1-1 0 0,1-1 0 0 0,-1 0 0 0 0,1-1 0 0 0,0 1 0 0 0,-1-1 0 0 0,1 0 0 0 0,1-1 0 0 0,-1 1 0 0 0,0-1 0 0 0,1 0 0 0 0,0 0 0 0 0,0 0 0 0 0,0 0 0 0 0,0-1 0 0 0,1 0 0 0 0,-1 0 0 0 0,1 0 0 0 0,1 0 0 0 0,-1 0 0 0 0,1-1 0 0 0,-1 0 209 0 0,-2-16-1397 0 0</inkml:trace>
  <inkml:trace contextRef="#ctx0" brushRef="#br0" timeOffset="11912.739">13484 399 1076 0 0,'-3'15'4399'0'0,"-6"18"-2960"0"0,-6 23-1412 0 0,6 65 958 0 0,12-115-931 0 0,-1-1 0 0 0,1 0 1 0 0,0 1-1 0 0,0-1 0 0 0,1 0 0 0 0,-1 0 0 0 0,1-1 0 0 0,0 1 1 0 0,0-1-1 0 0,1 0 0 0 0,-1 0 0 0 0,1 0 0 0 0,0-1 0 0 0,0 1 1 0 0,0-1-1 0 0,1-1 0 0 0,-1 1 0 0 0,1-1 0 0 0,-1 1 0 0 0,1-2 1 0 0,0 1-1 0 0,0-1 0 0 0,0 0 0 0 0,0 0 0 0 0,0 0 1 0 0,0-1-1 0 0,0 0 0 0 0,0 0 0 0 0,0 0 0 0 0,0-1 0 0 0,0 0 1 0 0,5-2-55 0 0,2 2 63 0 0,-1-1 1 0 0,1 0 0 0 0,-1-1 0 0 0,0 0 0 0 0,0-1 0 0 0,0-1-1 0 0,-1 0 1 0 0,1 0 0 0 0,-1-1 0 0 0,0 0 0 0 0,-1-1 0 0 0,0-1 0 0 0,0 1-1 0 0,0-2 1 0 0,-1 1 0 0 0,0-1 0 0 0,-1-1 0 0 0,0 1 0 0 0,0-1-1 0 0,-1-1 1 0 0,5-9-64 0 0,-18 39-203 0 0,1 0 0 0 0,1 0 1 0 0,1 1-1 0 0,0-1 0 0 0,1 1 0 0 0,2-1 0 0 0,0 1 0 0 0,1 0 0 0 0,1 1 203 0 0,-1 29-4956 0 0,-5-46 3864 0 0,-12 9 30 0 0</inkml:trace>
  <inkml:trace contextRef="#ctx0" brushRef="#br0" timeOffset="9133.281">10704 389 1016 0 0,'-5'18'5582'0'0,"22"69"-4589"0"0,81 136-43 0 0,-107-192-5829 0 0,1-30 3697 0 0</inkml:trace>
  <inkml:trace contextRef="#ctx0" brushRef="#br0" timeOffset="9678.561">10789 369 1452 0 0,'-25'-30'4316'0'0,"45"-34"-3425"0"0,-15 58-844 0 0,0 0 1 0 0,0 0 0 0 0,0 0-1 0 0,1 1 1 0 0,0-1 0 0 0,0 1 0 0 0,0 1-1 0 0,1-1 1 0 0,0 1 0 0 0,0 0-1 0 0,0 1 1 0 0,0-1 0 0 0,0 1 0 0 0,1 1-1 0 0,-1 0 1 0 0,1 0 0 0 0,0 0-1 0 0,1 1-47 0 0,-5 1 14 0 0,-1 1 0 0 0,1 1 0 0 0,-1-1 0 0 0,1 0 0 0 0,-1 1 0 0 0,1 0 0 0 0,-1 0 0 0 0,0 0 0 0 0,1 0 0 0 0,-1 0-1 0 0,-1 1 1 0 0,1-1 0 0 0,0 1 0 0 0,0 0 0 0 0,-1 0 0 0 0,0 0 0 0 0,1 0 0 0 0,-1 0 0 0 0,-1 1 0 0 0,1-1 0 0 0,0 1 0 0 0,-1-1 0 0 0,1 1-1 0 0,-1-1 1 0 0,0 1 0 0 0,-1 0 0 0 0,1 0 0 0 0,0-1 0 0 0,-1 1 0 0 0,0 0 0 0 0,0 0 0 0 0,0 0 0 0 0,-1 0-14 0 0,0 11 14 0 0,-1-1-1 0 0,0 0 1 0 0,-1 0 0 0 0,-1 0 0 0 0,0 0 0 0 0,-1 0-1 0 0,-1-1 1 0 0,0 0 0 0 0,-1 0 0 0 0,-2 2-14 0 0,-18 41 112 0 0,27-54-158 0 0,3 2 36 0 0,1 0-1 0 0,0 0 1 0 0,0 0-1 0 0,0-1 1 0 0,0 0-1 0 0,1 1 0 0 0,0-1 1 0 0,-1-1-1 0 0,1 1 1 0 0,0-1-1 0 0,0 0 1 0 0,1 0-1 0 0,-1 0 0 0 0,0-1 1 0 0,0 0-1 0 0,1 0 1 0 0,-1 0-1 0 0,5 0 11 0 0,1 1 18 0 0,1 0-17 0 0,-1 0 1 0 0,1 1 0 0 0,-1 0-1 0 0,0 0 1 0 0,0 1 0 0 0,-1 1-1 0 0,1 0 1 0 0,-1 0 0 0 0,0 1-1 0 0,0 0 1 0 0,-1 1 0 0 0,1 0-1 0 0,-2 1 1 0 0,1 0 0 0 0,-1 0-1 0 0,0 0 1 0 0,-1 1 0 0 0,1 2-2 0 0,-11 7 18 0 0,-7-9-134 0 0,0 0 0 0 0,-1 0-1 0 0,0-1 1 0 0,-1-1 0 0 0,1 0 0 0 0,-1 0-1 0 0,-1-1 1 0 0,1-1 0 0 0,-1 0-1 0 0,0-1 1 0 0,0 0 0 0 0,0-1-1 0 0,-1 0 1 0 0,1-1 0 0 0,-1-1-1 0 0,0 0 1 0 0,1-1 0 0 0,-8 0 116 0 0,-53-22-3478 0 0,59 11 2228 0 0</inkml:trace>
  <inkml:trace contextRef="#ctx0" brushRef="#br0" timeOffset="10177.533">11299 528 1372 0 0,'2'-1'115'0'0,"-1"0"0"0"0,1 0 0 0 0,-1-1 0 0 0,1 1 0 0 0,-1 1 0 0 0,1-1 0 0 0,0 0-1 0 0,-1 0 1 0 0,1 0 0 0 0,0 1 0 0 0,-1-1 0 0 0,1 1 0 0 0,0 0 0 0 0,0-1 0 0 0,0 1 0 0 0,0 0 0 0 0,-1 0 0 0 0,1 0 0 0 0,0 0 0 0 0,0 0-1 0 0,0 1 1 0 0,0-1 0 0 0,-1 1 0 0 0,1-1 0 0 0,0 1 0 0 0,0-1 0 0 0,-1 1 0 0 0,1 0 0 0 0,-1 0 0 0 0,1 0 0 0 0,0 0 0 0 0,-1 0-1 0 0,1 0-114 0 0,0 5 21 0 0,0-1 0 0 0,0 1 0 0 0,-1-1 0 0 0,1 1 0 0 0,-1-1 0 0 0,-1 1 0 0 0,1 0 0 0 0,-1-1 0 0 0,0 1 0 0 0,0 0 0 0 0,-1 0 0 0 0,1-1 0 0 0,-1 1 0 0 0,0-1 0 0 0,-1 1 0 0 0,0-1 0 0 0,0 1 0 0 0,0-1 0 0 0,0 0 0 0 0,-1 0 0 0 0,0 0 0 0 0,0 0 0 0 0,-1 1-21 0 0,-15 41 210 0 0,82-12-7 0 0,-35-28-93 0 0,-15-5-69 0 0,-1 0 0 0 0,1 1-1 0 0,-1 0 1 0 0,0 1 0 0 0,0 1 0 0 0,0 0 0 0 0,-1 0 0 0 0,1 1 0 0 0,-1 0 0 0 0,-1 1 0 0 0,1 1 0 0 0,-1-1 0 0 0,-1 2 0 0 0,1-1 0 0 0,-1 1 0 0 0,7 10-41 0 0,-14-16 22 0 0,-1 0 0 0 0,0 0 0 0 0,0 0 0 0 0,0 0 1 0 0,-1 0-1 0 0,1 0 0 0 0,-1 0 0 0 0,0 1 1 0 0,0-1-1 0 0,0 0 0 0 0,0 0 0 0 0,0 0 0 0 0,-1 0 1 0 0,1 0-1 0 0,-1 1 0 0 0,0-1 0 0 0,0 0 0 0 0,0 0 1 0 0,0-1-1 0 0,0 1 0 0 0,-1 0 0 0 0,0 0 0 0 0,1-1 1 0 0,-1 1-1 0 0,0-1 0 0 0,0 1 0 0 0,0-1 0 0 0,-1 0 1 0 0,1 0-1 0 0,0 1 0 0 0,-1-2 0 0 0,0 1 1 0 0,1 0-1 0 0,-2 0-22 0 0,-98 46 440 0 0,-110-19-463 0 0,208-29-104 0 0,1 0-1 0 0,-1 1 1 0 0,0-2-1 0 0,0 1 0 0 0,0 0 1 0 0,0-1-1 0 0,1 1 0 0 0,-1-1 1 0 0,0 0-1 0 0,1-1 0 0 0,-1 1 1 0 0,1-1-1 0 0,-1 1 1 0 0,1-1-1 0 0,-1 0 0 0 0,1 0 1 0 0,0 0-1 0 0,0-1 0 0 0,0 1 1 0 0,1-1-1 0 0,-1 0 1 0 0,0 0-1 0 0,1 1 0 0 0,0-2 1 0 0,-1 1-1 0 0,1 0 0 0 0,1 0 1 0 0,-1-1-1 0 0,0 1 1 0 0,1-1-1 0 0,0 1 0 0 0,0-1 1 0 0,0 0-1 0 0,0 0 0 0 0,0 1 1 0 0,1-1-1 0 0,0 0 1 0 0,-1 0-1 0 0,2 0 0 0 0,-1-1 128 0 0,11-39-1228 0 0</inkml:trace>
  <inkml:trace contextRef="#ctx0" brushRef="#br0" timeOffset="7452.58">8675 506 1756 0 0,'9'54'5768'0'0,"12"10"-4416"0"0,13 58-1285 0 0,-31-114-362 0 0,2 8 213 0 0,-6-9-4727 0 0,-14 2 3624 0 0</inkml:trace>
  <inkml:trace contextRef="#ctx0" brushRef="#br0" timeOffset="7982.689">8645 468 1832 0 0,'-5'-35'4388'0'0,"79"-41"-3447"0"0,-71 73-923 0 0,0 0-1 0 0,1 0 1 0 0,0 1 0 0 0,0-1 0 0 0,0 1 0 0 0,0 0 0 0 0,0 0 0 0 0,0 0 0 0 0,0 0-1 0 0,1 1 1 0 0,-1 0 0 0 0,0 0 0 0 0,1 0 0 0 0,-1 0 0 0 0,1 1 0 0 0,0 0 0 0 0,-1 0-1 0 0,1 0 1 0 0,-1 0 0 0 0,1 1 0 0 0,-1-1 0 0 0,1 1 0 0 0,-1 0 0 0 0,1 1 0 0 0,-1-1-1 0 0,0 1 1 0 0,0 0 0 0 0,0 0 0 0 0,0 0 0 0 0,0 1 0 0 0,0-1 0 0 0,0 1-1 0 0,-1 0 1 0 0,1 0 0 0 0,-1 0 0 0 0,0 1 0 0 0,0-1 0 0 0,0 1 0 0 0,-1-1 0 0 0,1 1-1 0 0,-1 0 1 0 0,0 0 0 0 0,0 0 0 0 0,0 0 0 0 0,0 1 0 0 0,-1-1 0 0 0,1 4-18 0 0,3 96 118 0 0,-16-57 213 0 0,74 9-212 0 0,-54-51-93 0 0,0 1 0 0 0,0 1-1 0 0,0 0 1 0 0,-1 0-1 0 0,-1 1 1 0 0,1 0 0 0 0,-1 0-1 0 0,0 1 1 0 0,-1 0 0 0 0,0 0-1 0 0,0 0 1 0 0,3 9-26 0 0,-10-14 20 0 0,0-1 0 0 0,0 1 0 0 0,0-1 0 0 0,-1 0 0 0 0,1 1 0 0 0,-1-1 0 0 0,0 0 0 0 0,0 0 0 0 0,0 0 0 0 0,0 0 1 0 0,-1 0-1 0 0,1-1 0 0 0,-1 1 0 0 0,0-1 0 0 0,1 0 0 0 0,-1 1 0 0 0,0-1 0 0 0,0 0 0 0 0,-1-1 0 0 0,1 1 0 0 0,-2 0-20 0 0,-7 5-43 0 0,0-1 0 0 0,-1-1 0 0 0,1 0 0 0 0,-1 0 0 0 0,-1-1-1 0 0,1-1 1 0 0,0 0 0 0 0,-1-1 0 0 0,1-1 0 0 0,-1 0 0 0 0,0 0 0 0 0,1-2 0 0 0,-1 0 0 0 0,1 0-1 0 0,-1-1 1 0 0,1-1 0 0 0,-1 0 0 0 0,1-1 0 0 0,0 0 0 0 0,0-1 0 0 0,-8-5 43 0 0,19 9-120 0 0,1 0 0 0 0,-1 0 0 0 0,1 0 0 0 0,-1 0-1 0 0,1-1 1 0 0,0 1 0 0 0,0 0 0 0 0,-1-1 0 0 0,1 1 0 0 0,0-1 0 0 0,0 0 0 0 0,1 1 0 0 0,-1-1 0 0 0,0 0 0 0 0,0 1 0 0 0,1-1 0 0 0,-1 0 0 0 0,1 0 0 0 0,-1 0 0 0 0,1 1 0 0 0,0-1-1 0 0,0 0 1 0 0,0 0 0 0 0,0 0 0 0 0,0 0 0 0 0,0 0 0 0 0,1 1 0 0 0,-1-1 0 0 0,0 0 0 0 0,1 0 0 0 0,0 0 0 0 0,-1 1 0 0 0,1-1 0 0 0,0 0 0 0 0,0 1 0 0 0,0-1 0 0 0,0 1 0 0 0,0-1-1 0 0,0 1 1 0 0,0-1 0 0 0,1 1 0 0 0,0-1 120 0 0,17-14-1246 0 0</inkml:trace>
  <inkml:trace contextRef="#ctx0" brushRef="#br0" timeOffset="8291.626">9101 648 2080 0 0,'-1'-6'3826'0'0,"36"-5"-2967"0"0,-30 10-828 0 0,-1 1 0 0 0,0-1 1 0 0,0 1-1 0 0,1 0 0 0 0,-1 1 0 0 0,0-1 0 0 0,0 1 0 0 0,1 0 0 0 0,-1 0 0 0 0,0 0 0 0 0,0 0 0 0 0,0 1 0 0 0,0-1 0 0 0,0 1 1 0 0,-1 0-1 0 0,1 1 0 0 0,-1-1 0 0 0,1 1 0 0 0,-1-1 0 0 0,0 1 0 0 0,1 0 0 0 0,-1 0 0 0 0,-1 0 0 0 0,1 1 0 0 0,0-1 0 0 0,-1 1 0 0 0,0-1 1 0 0,0 1-1 0 0,0 0 0 0 0,0 0 0 0 0,-1 0 0 0 0,1 0 0 0 0,-1 0 0 0 0,0 0 0 0 0,0 0 0 0 0,-1 2-31 0 0,2 2 39 0 0,-1 1-1 0 0,-1 0 1 0 0,0 0-1 0 0,0 0 1 0 0,-1-1-1 0 0,0 1 1 0 0,0 0 0 0 0,-1 0-1 0 0,0-1 1 0 0,-1 1-1 0 0,0-1 1 0 0,0 0-1 0 0,-1 0 1 0 0,0 0-1 0 0,0 0 1 0 0,-1-1-1 0 0,-1 2-38 0 0,-96 99 1237 0 0,101-107-1132 0 0,207-48-1592 0 0,-129 23 51 0 0,60-24-2669 0 0,-94 32 2884 0 0</inkml:trace>
  <inkml:trace contextRef="#ctx0" brushRef="#br0" timeOffset="8697.829">9743 467 1076 0 0,'12'51'3424'0'0,"-13"-40"-3280"0"0,0 0 0 0 0,1 0 0 0 0,1 0 0 0 0,-1 1 0 0 0,2-1 0 0 0,0 0 0 0 0,0 0-1 0 0,1 0 1 0 0,0-1 0 0 0,1 1 0 0 0,0-1 0 0 0,1 0 0 0 0,0 0 0 0 0,1 0 0 0 0,0 0 0 0 0,0-1 0 0 0,1 0 0 0 0,0-1 0 0 0,1 1 0 0 0,-1-1 0 0 0,2-1 0 0 0,-1 1 0 0 0,1-2 0 0 0,0 1 0 0 0,1-1 0 0 0,-1 0 0 0 0,1-1 0 0 0,0 0 0 0 0,1-1 0 0 0,6 2-144 0 0,-6-4 8 0 0,1-1 1 0 0,-1 0 0 0 0,0 0-1 0 0,0-1 1 0 0,1-1-1 0 0,-1 0 1 0 0,0 0 0 0 0,0-1-1 0 0,0-1 1 0 0,0 0-1 0 0,0 0 1 0 0,0-1-1 0 0,-1-1 1 0 0,0 0 0 0 0,0 0-1 0 0,0-1 1 0 0,0 0-1 0 0,-1 0 1 0 0,0-1 0 0 0,-1-1-1 0 0,1 1 1 0 0,-1-1-1 0 0,-1-1 1 0 0,0 1 0 0 0,0-1-1 0 0,0-1 1 0 0,-1 1-1 0 0,-1-1 1 0 0,0 0-1 0 0,0-1 1 0 0,-1 1 0 0 0,0-1-1 0 0,-1 1 1 0 0,2-11-9 0 0,1 4 2 0 0,-2 0 0 0 0,0 0 0 0 0,-1 0 1 0 0,0-1-1 0 0,-2 1 0 0 0,0-1 0 0 0,-1 1 0 0 0,0-1 0 0 0,-2 1 1 0 0,0-1-1 0 0,-1 1 0 0 0,0 0 0 0 0,-2 0 0 0 0,0 0 0 0 0,-1 0 1 0 0,-2-2-3 0 0,4 15-242 0 0,1 1 0 0 0,-1 0 1 0 0,0 0-1 0 0,0 0 0 0 0,0 1 1 0 0,0-1-1 0 0,0 1 1 0 0,-1 0-1 0 0,1 0 0 0 0,-1 1 1 0 0,0-1-1 0 0,1 1 0 0 0,-1 0 1 0 0,0 0-1 0 0,0 1 1 0 0,1-1-1 0 0,-1 1 0 0 0,0 0 1 0 0,0 0-1 0 0,0 1 0 0 0,-2 0 242 0 0,-5-1-1473 0 0,11 0 247 0 0</inkml:trace>
  <inkml:trace contextRef="#ctx0" brushRef="#br0" timeOffset="5583.952">6696 477 1204 0 0,'0'0'584'0'0,"16"-3"1297"0"0,-3-10 243 0 0,-10 13-1894 0 0,-3 0 2 0 0,0 0-12 0 0,0 0-30 0 0,0 0-31 0 0,0 0-24 0 0,4 3 49 0 0,0 5-118 0 0,0 0 1 0 0,-1 0 0 0 0,0 1 0 0 0,0-1 0 0 0,-1 1-1 0 0,0 0 1 0 0,0 0 0 0 0,-1 0 0 0 0,-1 0-1 0 0,1 0 1 0 0,-1 0 0 0 0,-1 0 0 0 0,0 0 0 0 0,0 0-1 0 0,-1 4-66 0 0,0 27 179 0 0,21 168 493 0 0,-1-117-1098 0 0,-16-118-5432 0 0,-2 7 4559 0 0</inkml:trace>
  <inkml:trace contextRef="#ctx0" brushRef="#br0" timeOffset="6330.232">6675 482 1112 0 0,'-32'-39'5625'0'0,"14"32"-4699"0"0,18 7-918 0 0,1 0-1 0 0,-1 0 1 0 0,0-1-1 0 0,1 1 1 0 0,-1 0-1 0 0,0 0 1 0 0,1-1-1 0 0,-1 1 1 0 0,0 0-1 0 0,0-1 1 0 0,1 1-1 0 0,-1 0 1 0 0,0-1-1 0 0,0 1 1 0 0,0 0-1 0 0,1-1 1 0 0,-1 1-1 0 0,0 0 1 0 0,0-1-1 0 0,0 1 1 0 0,0-1-1 0 0,0 1 1 0 0,0 0-1 0 0,0-1 1 0 0,0 1-1 0 0,0-1 1 0 0,0 1 0 0 0,0 0-1 0 0,0-1 1 0 0,0 1-1 0 0,0-1 1 0 0,0 1-1 0 0,0 0 1 0 0,0-1-1 0 0,0 1 1 0 0,-1-1-1 0 0,1 1 1 0 0,0 0-1 0 0,0-1-7 0 0,13-6 15 0 0,0 1 1 0 0,1 0-1 0 0,0 0 1 0 0,0 1-1 0 0,0 1 0 0 0,1 1 1 0 0,-1 0-1 0 0,1 1 1 0 0,0 0-1 0 0,0 1 0 0 0,1 1-15 0 0,-10 1-3 0 0,-1 0 0 0 0,1 1 0 0 0,0 0 0 0 0,-1 0 0 0 0,1 1 0 0 0,-1-1 0 0 0,1 1 0 0 0,-1 0 0 0 0,0 1 0 0 0,-1-1 0 0 0,1 1 0 0 0,0 0 0 0 0,-1 0 0 0 0,0 0 0 0 0,0 1 0 0 0,0 0 0 0 0,-1-1 0 0 0,1 1 0 0 0,-1 1 0 0 0,0-1 0 0 0,-1 0 0 0 0,1 1 0 0 0,-1-1 0 0 0,0 1 0 0 0,-1 0 0 0 0,1 0 0 0 0,-1 0 0 0 0,0-1 0 0 0,-1 1 0 0 0,1 0 0 0 0,-1 0 0 0 0,0 0 0 0 0,-1 0 0 0 0,1 0 0 0 0,-1 0 0 0 0,0 0 0 0 0,-1 0 0 0 0,0 0 0 0 0,0-1 0 0 0,0 1 0 0 0,-3 5 3 0 0,-54 105-93 0 0,60-113 96 0 0,-1-1 0 0 0,1 1 0 0 0,0-1 0 0 0,1 1 0 0 0,-1 0 0 0 0,0-1 0 0 0,1 0 0 0 0,-1 1 0 0 0,1-1 0 0 0,0 0 1 0 0,0 0-1 0 0,0 0 0 0 0,0 0 0 0 0,0 0 0 0 0,0-1 0 0 0,1 1 0 0 0,-1-1 0 0 0,0 1 0 0 0,1-1 0 0 0,-1 0 0 0 0,1 0 0 0 0,0 0 0 0 0,-1 0 0 0 0,1 0 1 0 0,0 0-1 0 0,-1-1 0 0 0,1 0 0 0 0,0 1 0 0 0,0-1 0 0 0,0 0 0 0 0,-1 0 0 0 0,2-1-3 0 0,30 13-105 0 0,-30-11 118 0 0,0 1 1 0 0,0 0-1 0 0,-1 0 0 0 0,1 0 1 0 0,0 0-1 0 0,-1 0 0 0 0,0 1 1 0 0,1 0-1 0 0,-1-1 0 0 0,0 1 1 0 0,0 0-1 0 0,0 1 0 0 0,-1-1 1 0 0,1 0-1 0 0,-1 1 0 0 0,0 0 1 0 0,0-1-1 0 0,0 1 0 0 0,-1 0 0 0 0,1 0 1 0 0,-1 0-1 0 0,0 0 0 0 0,0 0 1 0 0,0 0-1 0 0,0 0 0 0 0,-1 1 1 0 0,0-1-1 0 0,0 0 0 0 0,0 0 1 0 0,0 1-1 0 0,-1-1 0 0 0,1 0 1 0 0,-1 0-1 0 0,0 0 0 0 0,0 0 1 0 0,-1 0-1 0 0,1 0 0 0 0,-1 0 1 0 0,0 0-1 0 0,0-1 0 0 0,0 1 1 0 0,-1-1-1 0 0,1 1 0 0 0,-1-1 1 0 0,0 0-1 0 0,0 0 0 0 0,0 0 1 0 0,0 0-1 0 0,0-1 0 0 0,-1 1 0 0 0,1-1 1 0 0,-5 2-14 0 0,-6 6-36 0 0,0-1 1 0 0,-2-1 0 0 0,1 0-1 0 0,-1-1 1 0 0,0-1 0 0 0,0 0-1 0 0,0-2 1 0 0,-1 1 0 0 0,0-2-1 0 0,0 0 1 0 0,0-1 0 0 0,-13-1 35 0 0,-23-35-1995 0 0,44 6-1216 0 0,9 15 1970 0 0</inkml:trace>
  <inkml:trace contextRef="#ctx0" brushRef="#br0" timeOffset="6611.866">7205 749 1004 0 0,'13'-1'2277'0'0,"-12"1"-2174"0"0,0 0-1 0 0,0-1 1 0 0,0 1 0 0 0,1 0 0 0 0,-1 0-1 0 0,0 0 1 0 0,0 0 0 0 0,0 0-1 0 0,1 0 1 0 0,-1 0 0 0 0,0 0-1 0 0,0 0 1 0 0,0 1 0 0 0,1-1-1 0 0,-1 0 1 0 0,0 1 0 0 0,0-1-1 0 0,0 1 1 0 0,0-1 0 0 0,0 1 0 0 0,0 0-1 0 0,0-1 1 0 0,0 1 0 0 0,0 0-1 0 0,0 0 1 0 0,0 0 0 0 0,0 0-1 0 0,0 0 1 0 0,-1 0 0 0 0,1 0-1 0 0,0 0 1 0 0,-1 0 0 0 0,1 0-1 0 0,-1 0 1 0 0,1 0 0 0 0,-1 0-1 0 0,0 0 1 0 0,1 1 0 0 0,-1-1 0 0 0,0 0-1 0 0,0 0 1 0 0,0 0 0 0 0,0 1-1 0 0,0-1 1 0 0,0 0 0 0 0,0 0-1 0 0,0 1 1 0 0,0-1 0 0 0,-1 0-1 0 0,1 0 1 0 0,0 0 0 0 0,-1 0-1 0 0,1 1-102 0 0,64 337 604 0 0,-63-330-796 0 0,-13-8-6132 0 0,2-12 5125 0 0</inkml:trace>
  <inkml:trace contextRef="#ctx0" brushRef="#br0" timeOffset="2797.595">3932 1094 1380 0 0,'0'16'450'0'0,"-1"0"1"0"0,-1-1-1 0 0,-1 1 0 0 0,0 0 0 0 0,-1-1 1 0 0,-1 0-1 0 0,0 0 0 0 0,-1 0 0 0 0,-1 0 1 0 0,0-1-1 0 0,-1 0 0 0 0,-4 4-450 0 0,63-142 2108 0 0,6 31-1809 0 0,3 3-1 0 0,5 2 0 0 0,3 4 0 0 0,35-31-298 0 0,-66 84 82 0 0,-37 31-118 0 0,22 80 26 0 0,107 278-28 0 0,-129-352-151 0 0,-1-1 0 0 0,0 0 0 0 0,0 0 0 0 0,0 0 0 0 0,-1-1 0 0 0,0 1 0 0 0,0 0 0 0 0,0 0 0 0 0,-1-1 0 0 0,1 0 0 0 0,-1 1 0 0 0,0-1-1 0 0,0 0 1 0 0,0 0 0 0 0,-1-1 0 0 0,0 1 0 0 0,1-1 0 0 0,-1 1 0 0 0,0-1 0 0 0,-1 0 0 0 0,1-1 0 0 0,-1 1 0 0 0,1-1 0 0 0,-1 0 0 0 0,0 0 0 0 0,1 0 0 0 0,-1-1 0 0 0,0 1 0 0 0,0-1-1 0 0,0-1 1 0 0,0 1 0 0 0,0-1 0 0 0,-1 1 0 0 0,1-2 0 0 0,0 1 0 0 0,0 0 0 0 0,0-1 0 0 0,0 0 0 0 0,-4-1 189 0 0,-14 2-1165 0 0</inkml:trace>
  <inkml:trace contextRef="#ctx0" brushRef="#br0" timeOffset="3046.137">3988 1026 2136 0 0,'4'1'4119'0'0,"19"2"-2671"0"0,179-1 264 0 0,-1-28-5683 0 0,-152 12 2425 0 0,-28 11 504 0 0</inkml:trace>
  <inkml:trace contextRef="#ctx0" brushRef="#br0" timeOffset="32635.494">2688 2384 896 0 0,'0'0'606'0'0,"0"0"11"0"0,0 0-103 0 0,0 0-11 0 0,0 0-6 0 0,0 0-31 0 0,-15-1 272 0 0,16 6 2090 0 0,9-1-2751 0 0,0 0 1 0 0,1 0-1 0 0,-1-1 0 0 0,1 0 0 0 0,0-1 0 0 0,0 0 0 0 0,0-1 0 0 0,0 0 0 0 0,0-1 0 0 0,0 0 0 0 0,0-1 0 0 0,0 0 1 0 0,0-1-1 0 0,0 0 0 0 0,5-2-77 0 0,9 1 49 0 0,182-16-22 0 0,-75 15-5308 0 0,-129 4 4156 0 0</inkml:trace>
  <inkml:trace contextRef="#ctx0" brushRef="#br0" timeOffset="32807.121">2664 2697 3340 0 0,'0'5'1040'0'0,"0"-1"-132"0"0,4-1-143 0 0,3 0-41 0 0,10 6-188 0 0,9-7-96 0 0,6 1-180 0 0,-13-3-100 0 0,12 0-240 0 0,2 0-136 0 0,7 0 16 0 0,3 0-560 0 0,47-12-580 0 0,-42 7-9 0 0,-2-4 57 0 0,1-1-104 0 0</inkml:trace>
  <inkml:trace contextRef="#ctx0" brushRef="#br0" timeOffset="34494.132">5152 2654 1076 0 0,'-1'-1'93'0'0,"1"1"0"0"0,0-1 0 0 0,0 1 0 0 0,-1-1 0 0 0,1 1 0 0 0,0-1 0 0 0,0 0 0 0 0,-1 1 0 0 0,1-1 0 0 0,0 1 0 0 0,0-1 0 0 0,0 0 0 0 0,0 1 0 0 0,0-1 0 0 0,0 0 0 0 0,0 1 0 0 0,0-1 0 0 0,0 1 0 0 0,1-1 0 0 0,-1 0 0 0 0,0 1 0 0 0,0-1 0 0 0,0 1 0 0 0,1-1 0 0 0,-1 0 0 0 0,0 1 0 0 0,1-1 0 0 0,-1 1 0 0 0,0-1 0 0 0,1 1 0 0 0,-1 0 0 0 0,1-1 0 0 0,-1 1 0 0 0,1-1 0 0 0,-1 1 0 0 0,1 0 0 0 0,-1-1 0 0 0,1 1 0 0 0,-1 0 0 0 0,1-1 0 0 0,0 1 0 0 0,-1 0 0 0 0,1 0 0 0 0,-1 0 0 0 0,1-1 0 0 0,0 1 0 0 0,-1 0 0 0 0,1 0 0 0 0,-1 0 0 0 0,1 0 0 0 0,0 0 0 0 0,-1 0 0 0 0,1 0 0 0 0,0 1 0 0 0,-1-1 0 0 0,1 0 0 0 0,-1 0 0 0 0,1 0-93 0 0,-2-20-7 0 0,5-38 165 0 0,3-1 0 0 0,3 1 0 0 0,2 0 0 0 0,2 1 0 0 0,3 0 0 0 0,15-29-158 0 0,-29 73 30 0 0,2 1 0 0 0,0 0 1 0 0,0 0-1 0 0,1 0 1 0 0,1 1-1 0 0,0 0 0 0 0,1 0 1 0 0,0 1-1 0 0,0 0 0 0 0,1 0 1 0 0,8-7-31 0 0,-13 17 4 0 0,0 1 0 0 0,0-1 0 0 0,1 1 0 0 0,-1 0 0 0 0,0 0 0 0 0,0 0 0 0 0,0 0 0 0 0,0 1 0 0 0,0 0 0 0 0,-1 0 0 0 0,1 0 0 0 0,0 0 0 0 0,-1 0 0 0 0,0 1 0 0 0,1-1 0 0 0,-1 1 0 0 0,0 0 1 0 0,0 0-1 0 0,0 0 0 0 0,-1 1 0 0 0,1-1 0 0 0,-1 1 0 0 0,0-1 0 0 0,0 1 0 0 0,0 0 0 0 0,0 0 0 0 0,-1 0 0 0 0,1 0 0 0 0,-1 0 0 0 0,0 0 0 0 0,-1 0-4 0 0,3 2 24 0 0,126 315-73 0 0,-87-232-725 0 0,-37-72-184 0 0,-5-13-2094 0 0,0-4 1859 0 0</inkml:trace>
  <inkml:trace contextRef="#ctx0" brushRef="#br0" timeOffset="36076.995">7427 2232 2272 0 0,'-5'81'2405'0'0,"2"-73"-2296"0"0,1 0 1 0 0,0 1-1 0 0,0 0 0 0 0,1-1 0 0 0,0 1 0 0 0,0 0 1 0 0,1 0-1 0 0,0 0 0 0 0,1-1 0 0 0,0 1 1 0 0,0 0-1 0 0,1 0 0 0 0,0-1 0 0 0,0 1 0 0 0,1-1 1 0 0,0 0-1 0 0,1 0 0 0 0,0 0 0 0 0,0 0 0 0 0,1 0 1 0 0,0-1-1 0 0,0 0 0 0 0,0 0 0 0 0,1-1 0 0 0,0 1 1 0 0,1-1-1 0 0,-1 0 0 0 0,1-1 0 0 0,0 1 1 0 0,1-2-1 0 0,3 3-109 0 0,4-2 108 0 0,1-2 1 0 0,0 1-1 0 0,0-2 1 0 0,0 0-1 0 0,1-1 1 0 0,-1-1 0 0 0,0 0-1 0 0,1-1 1 0 0,-1-1-1 0 0,0 0 1 0 0,0-1-1 0 0,0-1 1 0 0,-1-1-1 0 0,1 0 1 0 0,-1-1 0 0 0,2-1-109 0 0,-3 2 37 0 0,0 0 0 0 0,0-1 1 0 0,-1-1-1 0 0,0 0 1 0 0,0-1-1 0 0,0 0 1 0 0,-1-1-1 0 0,-1 0 1 0 0,1-1-1 0 0,-2 0 1 0 0,1-1-1 0 0,-1 0 1 0 0,-1-1-1 0 0,0 0 0 0 0,-1 0 1 0 0,0-1-1 0 0,-1 0 1 0 0,0 0-1 0 0,-1-1 1 0 0,-1 0-1 0 0,0 0 1 0 0,-1 0-1 0 0,0-1 1 0 0,-1 0-1 0 0,-1 1 1 0 0,0-1-1 0 0,-1-10-37 0 0,-1 18-25 0 0,-1-1 1 0 0,0 1-1 0 0,0 0 0 0 0,-1-1 1 0 0,0 1-1 0 0,0 0 1 0 0,-1 0-1 0 0,1 0 0 0 0,-2 0 1 0 0,1 1-1 0 0,-1-1 0 0 0,0 1 1 0 0,0 0-1 0 0,-1 0 0 0 0,1 0 1 0 0,-1 1-1 0 0,-1 0 0 0 0,1-1 1 0 0,-1 2-1 0 0,0-1 1 0 0,0 1-1 0 0,0 0 0 0 0,-1 0 1 0 0,1 1-1 0 0,-1 0 0 0 0,0 0 1 0 0,0 0-1 0 0,-5 0 25 0 0,2 0-471 0 0,0 0 0 0 0,0 1 0 0 0,0 0-1 0 0,0 1 1 0 0,0 0 0 0 0,-1 1 0 0 0,1 0 0 0 0,0 0-1 0 0,0 1 1 0 0,-1 0 0 0 0,1 1 0 0 0,0 1 0 0 0,-3 0 471 0 0,-10 5-1216 0 0,7-7 36 0 0</inkml:trace>
  <inkml:trace contextRef="#ctx0" brushRef="#br0" timeOffset="38378.115">9106 1809 1180 0 0,'0'0'276'0'0,"0"0"90"0"0,0 0-48 0 0,0 0 14 0 0,0 0 0 0 0,0 0 65 0 0,2 14 322 0 0,-64 70 229 0 0,-177 364 1534 0 0,185-373-4517 0 0,53-75 1360 0 0,0-3-88 0 0,-3-16-518 0 0</inkml:trace>
  <inkml:trace contextRef="#ctx0" brushRef="#br0" timeOffset="38626.518">9133 1788 2128 0 0,'5'9'3518'0'0,"1"45"-2313"0"0,-4-34-1096 0 0,1 1-1 0 0,1 0 1 0 0,1-1 0 0 0,1 1-1 0 0,1-2 1 0 0,0 1-1 0 0,2-1 1 0 0,0 0 0 0 0,1 0-1 0 0,1-1 1 0 0,1-1-1 0 0,0 0 1 0 0,1 0-1 0 0,9 8-108 0 0,-15-18-99 0 0,0 1-1 0 0,0 1 0 0 0,-1-1 0 0 0,-1 1 0 0 0,1 1 1 0 0,-1-1-1 0 0,-1 0 0 0 0,0 1 0 0 0,0 0 0 0 0,-1 0 1 0 0,0 0-1 0 0,-1 1 0 0 0,0 1 100 0 0,-3-8-191 0 0,1 0-1 0 0,-1 0 1 0 0,0 1-1 0 0,-1-1 1 0 0,1 0 0 0 0,-1 0-1 0 0,1 0 1 0 0,-1 0 0 0 0,-1 0-1 0 0,1-1 1 0 0,0 1-1 0 0,-1-1 1 0 0,0 1 0 0 0,0-1-1 0 0,0 0 1 0 0,0 0-1 0 0,0 0 1 0 0,-1 0 0 0 0,-2 1 191 0 0,-20 12-1130 0 0</inkml:trace>
  <inkml:trace contextRef="#ctx0" brushRef="#br0" timeOffset="38873.915">8824 2312 3240 0 0,'0'0'984'0'0,"8"-2"-128"0"0,11-1-123 0 0,7-1-97 0 0,4-4-56 0 0,2 1-88 0 0,5-1-128 0 0,5 1-96 0 0,-1-2-100 0 0,2 0-108 0 0,1 1-312 0 0,-3 2 32 0 0,1-1-248 0 0,-2 1-324 0 0,-2 1-621 0 0,2-1 89 0 0,-1 3 52 0 0,-11-3 188 0 0</inkml:trace>
  <inkml:trace contextRef="#ctx0" brushRef="#br0" timeOffset="41021.991">8562 1889 836 0 0,'-21'17'281'0'0,"1"1"0"0"0,1 1 0 0 0,1 1 0 0 0,0 0 0 0 0,2 2 0 0 0,0 0 0 0 0,2 0 0 0 0,0 2 0 0 0,1-1 0 0 0,2 2 0 0 0,1 0 0 0 0,0 0 0 0 0,2 1 0 0 0,1 0 0 0 0,1 0 0 0 0,1 0 0 0 0,0 16-281 0 0,18 81 695 0 0,-2-92-686 0 0,2-1 1 0 0,1 0-1 0 0,1-1 1 0 0,1-1-1 0 0,2 0 0 0 0,1-1 1 0 0,1-2-1 0 0,1 0 1 0 0,1 0-1 0 0,2-2 0 0 0,0-1 1 0 0,1-1-1 0 0,1-2 1 0 0,1 0-1 0 0,1-1 0 0 0,0-2 1 0 0,1-1-1 0 0,30 10-9 0 0,221 75-3641 0 0,-180-81 2405 0 0</inkml:trace>
  <inkml:trace contextRef="#ctx0" brushRef="#br0" timeOffset="33547.966">4368 2099 1292 0 0,'0'0'469'0'0,"0"0"-121"0"0,0 0-34 0 0,0 0-28 0 0,0 0-38 0 0,0 0-27 0 0,0 0-39 0 0,0 0-47 0 0,0 0 27 0 0,0 0 5 0 0,0 0 24 0 0,0 3-15 0 0,-80 151 499 0 0,-132 242 612 0 0,203-378-1475 0 0,-26 38 207 0 0,4-35-3123 0 0,30-21 1800 0 0</inkml:trace>
  <inkml:trace contextRef="#ctx0" brushRef="#br0" timeOffset="33828.057">4347 2087 1324 0 0,'8'-4'842'0'0,"-6"2"-707"0"0,0 1 0 0 0,0-1 0 0 0,0 1 0 0 0,0 0 0 0 0,0 0 0 0 0,1 0 0 0 0,-1 0 1 0 0,0 0-1 0 0,1 0 0 0 0,-1 1 0 0 0,0-1 0 0 0,1 1 0 0 0,-1 0 0 0 0,1-1 0 0 0,-1 1 0 0 0,0 0 0 0 0,1 0 0 0 0,-1 1 0 0 0,1-1 0 0 0,-1 0 1 0 0,0 1-1 0 0,1 0 0 0 0,-1-1 0 0 0,0 1 0 0 0,1 0 0 0 0,-1 0 0 0 0,0 0 0 0 0,0 1 0 0 0,0-1 0 0 0,0 0 0 0 0,0 1 0 0 0,0-1 0 0 0,0 1 0 0 0,-1 0 1 0 0,1 0-1 0 0,0 0-135 0 0,15 20 178 0 0,0 1 0 0 0,-2 0 0 0 0,0 1 0 0 0,-2 1 0 0 0,-1 0 0 0 0,0 1 0 0 0,2 12-178 0 0,49 98 328 0 0,58 38-218 0 0,-120-173-218 0 0,1 1-1 0 0,-1-1 0 0 0,0 1 0 0 0,0 0 0 0 0,0-1 0 0 0,-1 1 0 0 0,1 0 0 0 0,0 0 0 0 0,-1 0 0 0 0,1-1 0 0 0,-1 1 0 0 0,0 0 0 0 0,1 0 0 0 0,-1 0 0 0 0,0 0 0 0 0,0 0 0 0 0,0 0 1 0 0,0 0-1 0 0,-1-1 0 0 0,1 1 0 0 0,0 0 0 0 0,-1 0 0 0 0,1 0 0 0 0,-1 0 0 0 0,0-1 0 0 0,0 1 0 0 0,0 0 0 0 0,1-1 0 0 0,-2 1 0 0 0,1 0 0 0 0,0-1 0 0 0,0 1 0 0 0,0-1 0 0 0,-1 0 1 0 0,1 1-1 0 0,-1-1 0 0 0,1 0 0 0 0,-1 0 0 0 0,1 0 0 0 0,-1 0 0 0 0,0 0 0 0 0,1 0 0 0 0,-1-1 0 0 0,0 1 0 0 0,0 0 0 0 0,0-1 0 0 0,1 1 0 0 0,-1-1 109 0 0,-22 6-1224 0 0</inkml:trace>
  <inkml:trace contextRef="#ctx0" brushRef="#br0" timeOffset="34075.699">4184 2577 2908 0 0,'22'-3'4066'0'0,"347"-54"-3086"0"0,-274 38-2558 0 0,14-4-2178 0 0,-77 16 2540 0 0</inkml:trace>
  <inkml:trace contextRef="#ctx0" brushRef="#br0" timeOffset="37444.734">4108 1760 1948 0 0,'-27'5'271'0'0,"0"1"0"0"0,1 1 1 0 0,-1 1-1 0 0,1 2 0 0 0,1 1 0 0 0,0 0 0 0 0,0 2 0 0 0,1 1 0 0 0,1 1 1 0 0,0 1-1 0 0,1 1 0 0 0,1 1 0 0 0,1 1 0 0 0,0 0 0 0 0,2 2 0 0 0,0 0 1 0 0,1 1-1 0 0,1 1 0 0 0,1 1-271 0 0,-9 14 134 0 0,2 1 1 0 0,2 0-1 0 0,1 2 0 0 0,2 0 1 0 0,2 1-1 0 0,2 1 1 0 0,2 0-1 0 0,1 0 0 0 0,3 1 1 0 0,1 1-1 0 0,2 15-134 0 0,7-2 64 0 0,4-26-69 0 0,1 0-1 0 0,1 0 1 0 0,1-1-1 0 0,2-1 1 0 0,2 0-1 0 0,0 0 1 0 0,2-1-1 0 0,1-1 1 0 0,1-1-1 0 0,5 3 6 0 0,8 6-490 0 0,3-1 0 0 0,0-1 0 0 0,2-2 0 0 0,2-2-1 0 0,1-1 1 0 0,1-2 0 0 0,1-2 0 0 0,1-2 0 0 0,1-1-1 0 0,1-3 1 0 0,1-1 0 0 0,1-2 0 0 0,10 0 490 0 0,42 5-1115 0 0</inkml:trace>
  <inkml:trace contextRef="#ctx0" brushRef="#br0" timeOffset="34820.092">5976 2144 956 0 0,'34'-3'5663'0'0,"-23"50"-4254"0"0,-10-31-1274 0 0,4 32 32 0 0,2 0 0 0 0,3-1 1 0 0,1 0-1 0 0,3-1 0 0 0,11 25-167 0 0,-23-66 453 0 0,-3-5-564 0 0,0-1 1 0 0,1 1-1 0 0,-1 0 0 0 0,0 0 0 0 0,0 0 0 0 0,1 0 1 0 0,-1 0-1 0 0,0 0 0 0 0,1 0 0 0 0,-1 0 0 0 0,0 1 1 0 0,1-1-1 0 0,-1 0 0 0 0,0 0 0 0 0,1 1 1 0 0,-1-1-1 0 0,0 0 0 0 0,1 0 0 0 0,-1 1 0 0 0,1-1 1 0 0,-1 1-1 0 0,0-1 0 0 0,1 1 0 0 0,-1-1 1 0 0,1 1-1 0 0,0-1 0 0 0,-1 1 0 0 0,1-1 0 0 0,-1 1 1 0 0,1 0-1 0 0,0-1 0 0 0,-1 1 0 0 0,1-1 0 0 0,0 1 1 0 0,0 0-1 0 0,-1-1 0 0 0,1 1 0 0 0,0 0 1 0 0,0 0-1 0 0,0-1 0 0 0,0 1 0 0 0,0 0 0 0 0,0-1 1 0 0,0 1-1 0 0,0 0 0 0 0,0-1 0 0 0,0 1 0 0 0,1 0 1 0 0,-1-1-1 0 0,0 1 0 0 0,0 0 0 0 0,1-1 1 0 0,-1 1-1 0 0,0 0 0 0 0,1 0 111 0 0,-18-11-1099 0 0</inkml:trace>
  <inkml:trace contextRef="#ctx0" brushRef="#br0" timeOffset="35378.697">5960 2196 1860 0 0,'-17'-52'3351'0'0,"19"46"-3280"0"0,0 0 0 0 0,0 0 0 0 0,1 0 0 0 0,0 0 0 0 0,0 0 1 0 0,1 1-1 0 0,-1-1 0 0 0,1 1 0 0 0,0 0 0 0 0,0 0 0 0 0,1 1 1 0 0,0-1-1 0 0,0 1 0 0 0,0 0 0 0 0,0 0 0 0 0,0 0 1 0 0,1 1-1 0 0,0 0 0 0 0,0 0 0 0 0,-1 0 0 0 0,2 1-71 0 0,-2 1 14 0 0,-1 0 0 0 0,0 1 0 0 0,0-1 0 0 0,1 1 0 0 0,-1 0 0 0 0,0 0 0 0 0,1 1 0 0 0,-1-1 0 0 0,0 1 0 0 0,0 0 0 0 0,0 0 0 0 0,0 1 0 0 0,0-1 0 0 0,0 1 0 0 0,0 0 0 0 0,0 0 0 0 0,0 0 0 0 0,-1 0 0 0 0,1 1-1 0 0,-1-1 1 0 0,1 1 0 0 0,-1 0 0 0 0,0 0 0 0 0,0 0 0 0 0,-1 0 0 0 0,1 1 0 0 0,-1-1 0 0 0,1 1 0 0 0,-1 0 0 0 0,0 0 0 0 0,0 0 0 0 0,-1 0 0 0 0,1 0 0 0 0,-1 0 0 0 0,0 0 0 0 0,0 0 0 0 0,0 1-14 0 0,23 164 287 0 0,-22-165-284 0 0,1 1 0 0 0,-1-1 0 0 0,1 0 0 0 0,0 0 0 0 0,0 0 0 0 0,0 0 0 0 0,1-1 0 0 0,-1 1 0 0 0,1-1 0 0 0,0 0 0 0 0,0 0 0 0 0,0 0 0 0 0,0-1 0 0 0,0 1 0 0 0,1-1 0 0 0,-1 0 0 0 0,1 0 0 0 0,0-1 0 0 0,-1 1 0 0 0,1-1 0 0 0,0 0 0 0 0,0 0 0 0 0,0-1 0 0 0,0 1 0 0 0,0-1 0 0 0,0 0 0 0 0,0-1 0 0 0,0 1 0 0 0,3-2-3 0 0,46 11-49 0 0,-51-9 56 0 0,0-1 1 0 0,0 1-1 0 0,0 0 1 0 0,0 0-1 0 0,0 1 1 0 0,0-1-1 0 0,0 0 1 0 0,0 1 0 0 0,0 0-1 0 0,0 0 1 0 0,0 0-1 0 0,0 0 1 0 0,0 0-1 0 0,0 1 1 0 0,-1-1-1 0 0,1 1 1 0 0,-1-1-1 0 0,1 1 1 0 0,-1 0 0 0 0,1 0-1 0 0,-1 0 1 0 0,0 1-1 0 0,0-1 1 0 0,0 0-1 0 0,0 1 1 0 0,-1 0-1 0 0,1-1 1 0 0,-1 1-1 0 0,1 0 1 0 0,-1 0-1 0 0,0-1 1 0 0,0 1 0 0 0,0 0-1 0 0,-1 0 1 0 0,1 0-1 0 0,-1 0 1 0 0,1 0-1 0 0,-1 0 1 0 0,0 1-1 0 0,0-1 1 0 0,-1 0-1 0 0,1 0 1 0 0,0 0-1 0 0,-1 0 1 0 0,0 0 0 0 0,0 0-1 0 0,0 0 1 0 0,0-1-1 0 0,0 1 1 0 0,-1 0-1 0 0,1 0 1 0 0,-1-1-1 0 0,1 1 1 0 0,-1-1-1 0 0,0 1 1 0 0,0-1 0 0 0,-1 0-1 0 0,-1 2-7 0 0,-19 11-95 0 0,-1-2 0 0 0,-1 0 0 0 0,0-2 0 0 0,0-1 0 0 0,-1 0 0 0 0,0-2 0 0 0,-1-1 0 0 0,0-1 0 0 0,0-2 0 0 0,0 0 0 0 0,-25-1 95 0 0,-20-37-4119 0 0,71 24 2951 0 0</inkml:trace>
  <inkml:trace contextRef="#ctx0" brushRef="#br0" timeOffset="35628.694">6643 2418 1948 0 0,'46'7'6319'0'0,"-22"58"-4814"0"0,8 171-2463 0 0,-31-234 796 0 0,-1 0 1 0 0,0 1-1 0 0,0-1 0 0 0,-1 0 1 0 0,1 0-1 0 0,-1 1 0 0 0,1-1 0 0 0,-1 0 1 0 0,1 0-1 0 0,-1 0 0 0 0,0 0 0 0 0,0 0 1 0 0,0 0-1 0 0,0 0 0 0 0,-1 0 1 0 0,1 0-1 0 0,0 0 0 0 0,-1-1 0 0 0,1 1 1 0 0,-1-1-1 0 0,0 1 0 0 0,1-1 1 0 0,-1 1-1 0 0,0-1 0 0 0,0 0 0 0 0,0 0 1 0 0,0 0-1 0 0,0 0 0 0 0,0 0 0 0 0,0 0 1 0 0,0-1-1 0 0,-2 1 162 0 0,-9-1-1115 0 0</inkml:trace>
  <inkml:trace contextRef="#ctx0" brushRef="#br0" timeOffset="36810.13">6918 1865 968 0 0,'54'91'2758'0'0,"-30"-36"-2260"0"0,-2 1 0 0 0,-2 1 1 0 0,-3 1-1 0 0,-2 1 0 0 0,-3 0 0 0 0,-2 1 1 0 0,-4 0-1 0 0,0 34-498 0 0,-7-65 48 0 0,-2-1 0 0 0,-1 0-1 0 0,-1 1 1 0 0,-1-2 0 0 0,-2 1 0 0 0,0-1 0 0 0,-2 0-1 0 0,-1-1 1 0 0,-2 0 0 0 0,0-1 0 0 0,-1 0 0 0 0,-2-2 0 0 0,0 1-1 0 0,-2-2 1 0 0,0 0 0 0 0,-1-1 0 0 0,-20 16-48 0 0,21-21-402 0 0,0-1 0 0 0,-1-1 0 0 0,-1-1 0 0 0,0-1 0 0 0,-1 0 0 0 0,0-1 0 0 0,-1-2 0 0 0,0 0 0 0 0,-1-1 0 0 0,1-2 0 0 0,-1 0 0 0 0,-1-1 0 0 0,-16 1 402 0 0,-22-4-1191 0 0</inkml:trace>
  <inkml:trace contextRef="#ctx0" brushRef="#br0" timeOffset="47665.837">20569 2001 1844 0 0,'0'0'551'0'0,"-13"3"337"0"0,6-8-817 0 0,-1 0 1 0 0,0-1-1 0 0,1 0 1 0 0,0 0-1 0 0,1-1 1 0 0,-1 1-1 0 0,1-2 0 0 0,1 1 1 0 0,-1-1-1 0 0,1 1 1 0 0,1-2-1 0 0,-1 1 1 0 0,1 0-1 0 0,1-1 1 0 0,0 0-1 0 0,0 0 0 0 0,0 0 1 0 0,1 0-1 0 0,1 0 1 0 0,-1-3-72 0 0,-1-11 174 0 0,1 0 1 0 0,1-1 0 0 0,2 1-1 0 0,0 0 1 0 0,1 0 0 0 0,1-1 0 0 0,1 2-1 0 0,1-1 1 0 0,2 0 0 0 0,0 1-1 0 0,1 0 1 0 0,1 1 0 0 0,1 0-1 0 0,1 0 1 0 0,1 1 0 0 0,0 1-1 0 0,2 0 1 0 0,0 0 0 0 0,9-7-175 0 0,-20 21 44 0 0,1 0 1 0 0,-1 1-1 0 0,0 0 1 0 0,1 0 0 0 0,0 0-1 0 0,0 1 1 0 0,0-1-1 0 0,1 1 1 0 0,-1 0-1 0 0,1 0 1 0 0,0 0-1 0 0,0 1 1 0 0,0-1 0 0 0,0 1-1 0 0,0 1 1 0 0,0-1-1 0 0,0 1 1 0 0,1 0-1 0 0,-1 0 1 0 0,1 0-1 0 0,-1 1 1 0 0,1-1 0 0 0,-1 1-1 0 0,1 1-44 0 0,8 10 41 0 0,0 0 1 0 0,0 1-1 0 0,-1 1 0 0 0,0 0 1 0 0,-1 1-1 0 0,-1 0 0 0 0,0 1 1 0 0,-1 0-1 0 0,-1 1 0 0 0,0 0 1 0 0,-1 1-1 0 0,-1-1 0 0 0,0 2 1 0 0,1 7-42 0 0,16 29 95 0 0,38 125-1380 0 0,-61-142-3979 0 0,-1-31 4011 0 0</inkml:trace>
  <inkml:trace contextRef="#ctx0" brushRef="#br0" timeOffset="48502.261">21340 1491 1128 0 0,'0'0'798'0'0,"0"0"-114"0"0,0 0-20 0 0,0-12 312 0 0,2 11 2479 0 0,11 86-3024 0 0,50 146 40 0 0,-62-230-572 0 0,-1 0 0 0 0,0 0 0 0 0,0 0 0 0 0,1 1 1 0 0,-1-1-1 0 0,0 0 0 0 0,0 0 0 0 0,0 0 0 0 0,0 1 0 0 0,0-1 1 0 0,0 0-1 0 0,0 0 0 0 0,-1 0 0 0 0,1 1 0 0 0,0-1 0 0 0,-1 0 1 0 0,1 0-1 0 0,-1 0 0 0 0,1 0 0 0 0,-1 0 0 0 0,0 0 0 0 0,1 0 1 0 0,-1 0-1 0 0,0 0 0 0 0,0 0 0 0 0,1 0 0 0 0,-1 0 0 0 0,0 0 1 0 0,0-1-1 0 0,0 1 0 0 0,0 0 0 0 0,0-1 0 0 0,0 1 0 0 0,0-1 1 0 0,0 1-1 0 0,-1-1 0 0 0,1 1 0 0 0,0-1 0 0 0,0 0 0 0 0,0 0 1 0 0,0 1-1 0 0,-1-1 0 0 0,1 0 0 0 0,0 0 0 0 0,0 0 0 0 0,-1 0 1 0 0,1 0-1 0 0,0-1 0 0 0,0 1 0 0 0,0 0 0 0 0,0-1 0 0 0,-1 1 1 0 0,1 0-1 0 0,0-1 0 0 0,-1 0 101 0 0,-17-7-1177 0 0</inkml:trace>
  <inkml:trace contextRef="#ctx0" brushRef="#br0" timeOffset="49280.158">21374 1497 1228 0 0,'-16'-58'4586'0'0,"16"56"-4366"0"0,14-26 185 0 0,-12 27-397 0 0,-1 0 0 0 0,0 0 0 0 0,1 1-1 0 0,-1-1 1 0 0,1 1 0 0 0,-1-1 0 0 0,1 1 0 0 0,-1 0 0 0 0,1-1-1 0 0,-1 1 1 0 0,1 0 0 0 0,-1 0 0 0 0,1 0 0 0 0,-1 0-1 0 0,1 0 1 0 0,-1 0 0 0 0,1 1 0 0 0,-1-1 0 0 0,1 0-1 0 0,-1 1 1 0 0,1-1 0 0 0,-1 1 0 0 0,1 0 0 0 0,-1-1 0 0 0,0 1-1 0 0,1 0 1 0 0,-1 0 0 0 0,0 0 0 0 0,0 0 0 0 0,0 0-1 0 0,0 0 1 0 0,1 0 0 0 0,-1 0 0 0 0,-1 0 0 0 0,2 1-8 0 0,-4-2 22 0 0,1 0 0 0 0,0-1 1 0 0,0 1-1 0 0,-1 0 1 0 0,1-1-1 0 0,0 1 0 0 0,0-1 1 0 0,0 1-1 0 0,0-1 1 0 0,0 0-1 0 0,0 1 1 0 0,0-1-1 0 0,0 0 0 0 0,0 0 1 0 0,0 0-1 0 0,0 0 1 0 0,0 0-1 0 0,0 0 0 0 0,1 0 1 0 0,-1 0-1 0 0,0 0 1 0 0,1 0-1 0 0,-1 0 0 0 0,1 0 1 0 0,-1-1-1 0 0,1 1 1 0 0,0 0-1 0 0,-1 0 0 0 0,1 0 1 0 0,0-1-1 0 0,0 1 1 0 0,0 0-1 0 0,0 0 1 0 0,0-1-1 0 0,0 1 0 0 0,0 0 1 0 0,0 0-1 0 0,1-1 1 0 0,-1 1-1 0 0,0 0 0 0 0,1-1-22 0 0,3-3 10 0 0,1 0-1 0 0,0 0 0 0 0,0 0 0 0 0,1 1 1 0 0,-1 0-1 0 0,1 0 0 0 0,0 0 1 0 0,0 1-1 0 0,1 0 0 0 0,-1 0 0 0 0,0 0 1 0 0,1 1-1 0 0,0 0 0 0 0,0 0 0 0 0,-1 1 1 0 0,1 0-1 0 0,0 0 0 0 0,0 0 0 0 0,0 1 1 0 0,0 0-1 0 0,0 1 0 0 0,0-1 1 0 0,0 1-1 0 0,0 1 0 0 0,0-1 0 0 0,-1 1 1 0 0,1 0-1 0 0,0 1 0 0 0,-1 0 0 0 0,0 0 1 0 0,6 3-10 0 0,-6-2-6 0 0,0 1 0 0 0,-1 0 1 0 0,1 0-1 0 0,-1 1 0 0 0,0 0 0 0 0,0 0 1 0 0,0 0-1 0 0,-1 0 0 0 0,0 0 1 0 0,-1 1-1 0 0,1 0 0 0 0,-1 0 0 0 0,0 0 1 0 0,-1 0-1 0 0,0 0 0 0 0,0 1 1 0 0,0-1-1 0 0,-1 1 0 0 0,0-1 0 0 0,-1 1 1 0 0,0 0-1 0 0,0-1 0 0 0,0 1 1 0 0,-1-1-1 0 0,0 1 0 0 0,-1-1 0 0 0,1 1 1 0 0,-2-1-1 0 0,1 0 0 0 0,-1 0 0 0 0,0 0 1 0 0,0 0-1 0 0,-1 1 6 0 0,-15 45 805 0 0,55-36-567 0 0,-27-17-227 0 0,-1 2 0 0 0,0-1 0 0 0,0 1 0 0 0,1 1-1 0 0,-1 0 1 0 0,-1 0 0 0 0,1 0 0 0 0,0 1 0 0 0,-1 0-1 0 0,0 0 1 0 0,0 1 0 0 0,0 0 0 0 0,0 0 0 0 0,-1 1-1 0 0,0 0 1 0 0,0 0 0 0 0,0 0 0 0 0,-1 1-1 0 0,0 0 1 0 0,0 0 0 0 0,-1 0 0 0 0,0 1 0 0 0,0-1-1 0 0,-1 1 1 0 0,0 0 0 0 0,0 0 0 0 0,1 6-11 0 0,-8-5-10 0 0,-1-1 0 0 0,0 1 0 0 0,0-1 0 0 0,0-1 0 0 0,-1 1 0 0 0,-1-1 0 0 0,1 0 0 0 0,-1 0 0 0 0,0-1 0 0 0,-1 0 0 0 0,1 0 0 0 0,-1 0 0 0 0,0-1 0 0 0,-1-1 0 0 0,1 1 0 0 0,-1-1 0 0 0,0-1 0 0 0,0 0 0 0 0,0 0 0 0 0,0 0 0 0 0,-1-1 0 0 0,1-1 0 0 0,0 0 0 0 0,-1 0 0 0 0,-5-1 10 0 0,7 2-135 0 0,1 0 0 0 0,0 0 0 0 0,-1-1-1 0 0,1 0 1 0 0,-1-1 0 0 0,1 1-1 0 0,-1-1 1 0 0,1-1 0 0 0,-1 0 0 0 0,1 0-1 0 0,-1 0 1 0 0,1-1 0 0 0,0 0-1 0 0,-1 0 1 0 0,1-1 0 0 0,0 0-1 0 0,1 0 1 0 0,-1-1 0 0 0,1 0 0 0 0,-1 0-1 0 0,1 0 1 0 0,0-1 0 0 0,0 0-1 0 0,1 0 1 0 0,0-1 0 0 0,-1 0 135 0 0,7-23-2260 0 0,14-7 970 0 0</inkml:trace>
  <inkml:trace contextRef="#ctx0" brushRef="#br0" timeOffset="49763.905">22033 1635 888 0 0,'8'-6'5417'0'0,"-22"61"-4308"0"0,10-29-912 0 0,3-22-159 0 0,0-1 0 0 0,-1 1 0 0 0,1 0 0 0 0,1 0 0 0 0,-1-1 1 0 0,1 1-1 0 0,-1 0 0 0 0,1 0 0 0 0,0 0 0 0 0,0 0 0 0 0,1 0 0 0 0,-1-1 0 0 0,1 1 1 0 0,0 0-1 0 0,0 0 0 0 0,0-1 0 0 0,1 1 0 0 0,-1 0 0 0 0,1-1 0 0 0,0 0 0 0 0,0 1 1 0 0,0-1-1 0 0,0 0 0 0 0,1 0 0 0 0,-1 0 0 0 0,1 0 0 0 0,0 0 0 0 0,-1-1 0 0 0,1 1 1 0 0,1-1-1 0 0,-1 0 0 0 0,3 2-38 0 0,5 1 92 0 0,0-1 1 0 0,0 0-1 0 0,0 0 0 0 0,1-1 1 0 0,0-1-1 0 0,-1 0 1 0 0,1-1-1 0 0,0 0 1 0 0,0 0-1 0 0,0-1 0 0 0,7-2-92 0 0,-3 2 127 0 0,-9-1-93 0 0,-1 0-1 0 0,0 0 1 0 0,0-1-1 0 0,0 1 0 0 0,0-2 1 0 0,0 1-1 0 0,-1-1 1 0 0,1 0-1 0 0,-1 0 0 0 0,1 0 1 0 0,-1-1-1 0 0,0 0 1 0 0,0 0-1 0 0,-1 0 1 0 0,1 0-1 0 0,-1-1 0 0 0,0 0 1 0 0,0 0-1 0 0,0 0 1 0 0,-1 0-1 0 0,0-1 1 0 0,0 1-1 0 0,0-1 0 0 0,0-2-33 0 0,20-27 668 0 0,-2 103-501 0 0,-12-41-469 0 0,2-1-1 0 0,1 1 1 0 0,1-2-1 0 0,1 0 1 0 0,2 0-1 0 0,0-1 1 0 0,2-1 302 0 0,38 63-6306 0 0,-54-81 5042 0 0</inkml:trace>
  <inkml:trace contextRef="#ctx0" brushRef="#br0" timeOffset="50027.127">23056 1151 1780 0 0,'9'13'286'0'0,"0"0"0"0"0,-1 1 0 0 0,0 0 1 0 0,-1 0-1 0 0,-1 0 0 0 0,0 1 0 0 0,-1 0 0 0 0,-1 1 0 0 0,0-1 0 0 0,-1 1 0 0 0,-1 0 0 0 0,0 0 0 0 0,-1-1 1 0 0,-1 10-287 0 0,4 13 383 0 0,9 258 1612 0 0,-14-269-1900 0 0,0 1 0 0 0,-2-1-1 0 0,-1 0 1 0 0,-1 0 0 0 0,-2 0 0 0 0,0-1 0 0 0,-2 0 0 0 0,-2 2-95 0 0,9-20 28 0 0,-10 23-7 0 0,-1 0 0 0 0,-1-1 0 0 0,-2-1 0 0 0,0 0 0 0 0,-3-1 0 0 0,0-1 0 0 0,-1 0 0 0 0,-2-2 0 0 0,0-1-1 0 0,-2 0 1 0 0,-1-2 0 0 0,-1 0 0 0 0,0-2 0 0 0,-1-1 0 0 0,-2-2 0 0 0,-12 6-21 0 0,13-8-399 0 0,-1-2-1 0 0,-1-2 1 0 0,0 0 0 0 0,0-2-1 0 0,-1-2 1 0 0,0 0 0 0 0,0-2 0 0 0,-1-2-1 0 0,0 0 1 0 0,1-2 0 0 0,-10-2 399 0 0,-59-11-1238 0 0,-3-4 46 0 0</inkml:trace>
  <inkml:trace contextRef="#ctx0" brushRef="#br0" timeOffset="70695.902">5230 4262 2000 0 0,'-112'61'3368'0'0,"-69"83"-2243"0"0,180-143-1108 0 0,0-1-1 0 0,0 0 1 0 0,0 1-1 0 0,0-1 1 0 0,0 1-1 0 0,0-1 1 0 0,0 1-1 0 0,0 0 0 0 0,1-1 1 0 0,-1 1-1 0 0,0 0 1 0 0,0 0-1 0 0,1 0 1 0 0,-1-1-1 0 0,1 1 1 0 0,-1 0-1 0 0,1 0 1 0 0,-1 0-1 0 0,1 0 1 0 0,-1 0-1 0 0,1 0 1 0 0,0 0-1 0 0,0 0 1 0 0,-1 0-1 0 0,1 0 0 0 0,0 0 1 0 0,0 0-1 0 0,0 0 1 0 0,0 0-1 0 0,0 0 1 0 0,0 0-1 0 0,0 0 1 0 0,1 0-1 0 0,-1 0 1 0 0,0 0-1 0 0,0 0 1 0 0,1 0-1 0 0,-1 0 1 0 0,1 0-1 0 0,-1 0 0 0 0,1 0 1 0 0,-1 0-1 0 0,1 0 1 0 0,0-1-1 0 0,-1 1 1 0 0,1 0-1 0 0,0 0 1 0 0,0-1-1 0 0,0 1 1 0 0,-1 0-1 0 0,1-1 1 0 0,0 1-1 0 0,0-1 1 0 0,0 1-1 0 0,0-1 1 0 0,0 1-1 0 0,0-1 0 0 0,0 0 1 0 0,0 0-1 0 0,0 1 1 0 0,0-1-1 0 0,0 0 1 0 0,0 0-1 0 0,0 0 1 0 0,0 0-17 0 0,84 1 551 0 0,-45-7-553 0 0,-1-1 0 0 0,1-2 0 0 0,-2-2 0 0 0,0-1 0 0 0,0-2 0 0 0,-1-2 0 0 0,-1-1 0 0 0,32-21 2 0 0,-66 37-24 0 0,0 0 1 0 0,0 0-1 0 0,0 0 1 0 0,0 0-1 0 0,0 0 1 0 0,0 0-1 0 0,0 0 1 0 0,0-1-1 0 0,-1 1 1 0 0,1-1-1 0 0,-1 1 0 0 0,1-1 1 0 0,-1 1-1 0 0,1-1 1 0 0,-1 0-1 0 0,0 0 1 0 0,0 0-1 0 0,0 0 1 0 0,0 0-1 0 0,0 0 1 0 0,-1 0-1 0 0,1 0 1 0 0,0 0-1 0 0,-1 0 1 0 0,0 0-1 0 0,1-1 1 0 0,-1 1-1 0 0,0 0 1 0 0,0 0-1 0 0,0 0 1 0 0,0-1-1 0 0,-1 1 0 0 0,1 0 1 0 0,-1 0-1 0 0,1 0 1 0 0,-1 0-1 0 0,0 0 1 0 0,0 0-1 0 0,0 0 1 0 0,0 0-1 0 0,0 0 1 0 0,0 0-1 0 0,0 0 1 0 0,-1 1-1 0 0,1-1 1 0 0,-1-1 23 0 0,-11-4-30 0 0,-1 1-1 0 0,1 0 1 0 0,-1 1 0 0 0,0 1 0 0 0,0 0 0 0 0,0 0 0 0 0,-1 2 0 0 0,1 0-1 0 0,-1 0 1 0 0,0 2 0 0 0,1-1 0 0 0,-9 3 30 0 0,-5-3 26 0 0,-138-9 595 0 0,213-11-670 0 0,129-29 3 0 0,-87 28 186 0 0,-1-4 0 0 0,-1-3-1 0 0,-2-5 1 0 0,-1-3 0 0 0,50-31-140 0 0,-67 4 1462 0 0,-67 63-1223 0 0,-15-19 439 0 0,-48 41-202 0 0,46-6-474 0 0,0 2-1 0 0,0 0 1 0 0,2 1 0 0 0,0 0-1 0 0,1 1 1 0 0,1 1 0 0 0,1 0-1 0 0,1 1 1 0 0,0 1-1 0 0,2-1 1 0 0,0 1 0 0 0,2 1-1 0 0,0 0 1 0 0,2 0 0 0 0,0 0-1 0 0,2 0 1 0 0,0 1 0 0 0,2-1-1 0 0,1 1 1 0 0,0 0 0 0 0,3 12-2 0 0,20 105-2172 0 0,9-52-2635 0 0,-26-78 3598 0 0,0-1 25 0 0</inkml:trace>
  <inkml:trace contextRef="#ctx0" brushRef="#br0" timeOffset="71238.014">6395 4430 1260 0 0,'0'-8'3060'0'0,"10"-32"-2254"0"0,22-29-149 0 0,3 1 0 0 0,2 2 0 0 0,4 2 0 0 0,31-38-657 0 0,-48 68 214 0 0,56-75 387 0 0,-72 181-513 0 0,-9-39-65 0 0,2 0-1 0 0,1 0 0 0 0,2 0 0 0 0,1-1 0 0 0,1 1 0 0 0,2-1 0 0 0,6 14-22 0 0,35 127-1099 0 0,-49-170 903 0 0,-1 0 1 0 0,0 0 0 0 0,-1 0 0 0 0,1 0-1 0 0,0 0 1 0 0,-1 0 0 0 0,0 0-1 0 0,1-1 1 0 0,-1 1 0 0 0,0-1-1 0 0,-1 1 1 0 0,1-1 0 0 0,0 0 0 0 0,-1 1-1 0 0,1-1 1 0 0,-1-1 0 0 0,1 1-1 0 0,-1 0 1 0 0,0-1 0 0 0,0 1-1 0 0,0-1 1 0 0,0 0 0 0 0,0 0 0 0 0,-3 1 195 0 0,-15 2-1338 0 0</inkml:trace>
  <inkml:trace contextRef="#ctx0" brushRef="#br0" timeOffset="71518.367">6438 4337 1120 0 0,'-1'-3'1308'0'0,"2"-1"-260"0"0,2 1-128 0 0,4 0-160 0 0,14-3-131 0 0,9 0-213 0 0,0 3-188 0 0,4 0-24 0 0,4-3-684 0 0,-4 6-813 0 0,6 0 73 0 0,0 0 44 0 0,-5-3-20 0 0</inkml:trace>
  <inkml:trace contextRef="#ctx0" brushRef="#br0" timeOffset="68676.368">3000 4340 904 0 0,'7'-8'5149'0'0,"-13"40"-4384"0"0,-3 10-531 0 0,2 0 1 0 0,2 0-1 0 0,1 0 0 0 0,3 1 1 0 0,2 22-235 0 0,-1-49 59 0 0,25 215 137 0 0,-44-150-1215 0 0,-30-58-2902 0 0,36-23 2856 0 0</inkml:trace>
  <inkml:trace contextRef="#ctx0" brushRef="#br0" timeOffset="69172.755">2979 4420 2508 0 0,'6'-5'101'0'0,"1"1"-1"0"0,-1 0 0 0 0,1 1 0 0 0,0 0 1 0 0,0 0-1 0 0,0 0 0 0 0,1 1 0 0 0,-1 0 1 0 0,1 0-1 0 0,-1 1 0 0 0,1 0 1 0 0,-1 1-1 0 0,1-1 0 0 0,0 1 0 0 0,-1 1 1 0 0,1-1-1 0 0,0 1 0 0 0,-1 1 1 0 0,1 0-1 0 0,-1 0 0 0 0,0 0 0 0 0,0 1 1 0 0,0 0-1 0 0,0 0 0 0 0,0 0 0 0 0,0 1 1 0 0,-1 0-1 0 0,0 1 0 0 0,0 0 1 0 0,0 0-1 0 0,0 0 0 0 0,-1 0 0 0 0,0 1 1 0 0,0 0-1 0 0,0 0 0 0 0,-1 0 1 0 0,4 6-101 0 0,-1 1 69 0 0,-1 1 0 0 0,0 0-1 0 0,-1 0 1 0 0,0 0 0 0 0,-1 0 0 0 0,0 1 0 0 0,-2-1 0 0 0,1 1 0 0 0,-2 0 0 0 0,0 0 0 0 0,-1 0 0 0 0,0 0 0 0 0,-1 0 0 0 0,-1 0 0 0 0,-1-1 0 0 0,0 1 0 0 0,0 0 0 0 0,-2-1 0 0 0,0 0 0 0 0,-1 2-69 0 0,6-15 14 0 0,0 0 0 0 0,-1 0 1 0 0,1 1-1 0 0,0-1 0 0 0,-1 0 0 0 0,1 0 1 0 0,-1 0-1 0 0,0 0 0 0 0,1 0 0 0 0,-1 0 0 0 0,0 0 1 0 0,1 0-1 0 0,-1 0 0 0 0,0 0 0 0 0,0 0 1 0 0,0 0-1 0 0,0-1 0 0 0,0 1 0 0 0,0 0 0 0 0,0-1 1 0 0,0 1-1 0 0,0-1 0 0 0,0 1 0 0 0,0-1 1 0 0,-1 1-1 0 0,1-1 0 0 0,0 0 0 0 0,0 1 0 0 0,0-1 1 0 0,-1 0-1 0 0,1 0 0 0 0,0 0 0 0 0,0 0 1 0 0,-1 0-1 0 0,1 0 0 0 0,0 0 0 0 0,0-1 0 0 0,0 1 1 0 0,-1 0-1 0 0,1-1 0 0 0,0 1 0 0 0,0-1 1 0 0,0 1-1 0 0,0-1 0 0 0,0 0 0 0 0,0 1 0 0 0,0-1 1 0 0,0 0-1 0 0,0 0 0 0 0,0 1 0 0 0,0-1 1 0 0,0 0-1 0 0,1 0 0 0 0,-1 0 0 0 0,0 0 0 0 0,0 0 1 0 0,1 0-1 0 0,-1-1 0 0 0,1 1 0 0 0,-1 0 1 0 0,1-1-15 0 0,-20-73 411 0 0,20 63-393 0 0,1 0 0 0 0,0 0-1 0 0,0 0 1 0 0,1 1 0 0 0,1-1 0 0 0,0 0 0 0 0,1 1 0 0 0,0 0 0 0 0,0 0-1 0 0,1 0 1 0 0,1 1 0 0 0,0-1 0 0 0,0 1 0 0 0,1 0 0 0 0,0 1-1 0 0,1 0 1 0 0,0 0 0 0 0,0 1 0 0 0,1 0 0 0 0,0 0 0 0 0,1 1 0 0 0,-1 0-1 0 0,1 1 1 0 0,1 0 0 0 0,-1 0 0 0 0,1 1 0 0 0,0 0 0 0 0,0 1 0 0 0,0 1-1 0 0,1 0 1 0 0,0 0 0 0 0,-1 1 0 0 0,1 1 0 0 0,0 0 0 0 0,0 0 0 0 0,0 1-1 0 0,0 1 1 0 0,-1 0 0 0 0,1 0 0 0 0,0 1 0 0 0,0 1 0 0 0,-1 0 0 0 0,0 0-1 0 0,1 1 1 0 0,-1 1 0 0 0,-1 0 0 0 0,1 1 0 0 0,-1-1 0 0 0,0 2 0 0 0,1 1-18 0 0,-7-6 0 0 0,-1 1 0 0 0,0 0 0 0 0,0 0 0 0 0,0 0 0 0 0,0 1 0 0 0,0-1 0 0 0,-1 1 0 0 0,1-1 0 0 0,-1 1 0 0 0,0 0 0 0 0,0 0 0 0 0,-1 0 0 0 0,1 0 0 0 0,-1 0 0 0 0,0 0 0 0 0,0 0 0 0 0,0 1 0 0 0,-1-1 0 0 0,1 0 0 0 0,-1 1 0 0 0,0-1 1 0 0,0 0-1 0 0,-1 1 0 0 0,1-1 0 0 0,-1 0 0 0 0,0 0 0 0 0,0 0 0 0 0,0 1 0 0 0,-1-1 0 0 0,1 0 0 0 0,-2 1 0 0 0,2-3 17 0 0,1-1 0 0 0,-1 1 0 0 0,0 0 0 0 0,0-1 0 0 0,0 1 0 0 0,0-1 0 0 0,0 1 0 0 0,-1-1 0 0 0,1 0 1 0 0,0 1-1 0 0,-1-1 0 0 0,1 0 0 0 0,-1 0 0 0 0,1 0 0 0 0,-1 0 0 0 0,1 0 0 0 0,-1 0 0 0 0,0-1 0 0 0,0 1 0 0 0,1 0 0 0 0,-1-1 0 0 0,0 1 0 0 0,0-1 0 0 0,0 0 1 0 0,1 0-1 0 0,-1 0 0 0 0,0 0 0 0 0,0 0 0 0 0,0 0 0 0 0,0 0 0 0 0,1 0 0 0 0,-1-1 0 0 0,0 1 0 0 0,0-1 0 0 0,0 1 0 0 0,1-1 0 0 0,-1 0 0 0 0,0 0 0 0 0,1 1 1 0 0,-1-1-1 0 0,1 0 0 0 0,-1-1 0 0 0,1 1 0 0 0,-1 0 0 0 0,1 0 0 0 0,0-1 0 0 0,0 1 0 0 0,-1 0 0 0 0,1-1 0 0 0,0 1 0 0 0,0-1 0 0 0,1 0 0 0 0,-1 1 0 0 0,0-1 1 0 0,0 0-1 0 0,1 0 0 0 0,-1 1 0 0 0,1-1 0 0 0,-1 0 0 0 0,1 0 0 0 0,0 0 0 0 0,0-1-17 0 0,-2-7-25 0 0,1 0 1 0 0,0 1-1 0 0,0-1 1 0 0,1 0-1 0 0,0 0 0 0 0,1 0 1 0 0,0 0-1 0 0,1 0 1 0 0,0 1-1 0 0,0-1 0 0 0,1 1 1 0 0,1-1-1 0 0,-1 1 1 0 0,1 0-1 0 0,1 0 1 0 0,0 1-1 0 0,0-1 0 0 0,1 1 1 0 0,-1 0-1 0 0,2 1 1 0 0,-1-1-1 0 0,1 1 0 0 0,1 0 1 0 0,6-4 24 0 0,-4 2-687 0 0,1 0 1 0 0,0 1-1 0 0,0 0 1 0 0,1 1-1 0 0,0 0 1 0 0,0 1-1 0 0,1 1 1 0 0,0 0 0 0 0,0 0-1 0 0,0 1 1 0 0,5 0 686 0 0,-6 2-1100 0 0</inkml:trace>
  <inkml:trace contextRef="#ctx0" brushRef="#br0" timeOffset="69795.844">4235 4345 1128 0 0,'-16'-3'219'0'0,"1"0"0"0"0,-1 1 0 0 0,1 1 0 0 0,-1 1 0 0 0,0 0 0 0 0,0 1 0 0 0,1 1 0 0 0,-1 0 0 0 0,1 1 0 0 0,-1 1 0 0 0,1 0 0 0 0,0 1 0 0 0,-5 4-219 0 0,0-3 145 0 0,0 0-1 0 0,0 2 1 0 0,1 0 0 0 0,0 2-1 0 0,1 0 1 0 0,0 1-1 0 0,0 1 1 0 0,1 0 0 0 0,1 1-1 0 0,0 1 1 0 0,-10 12-145 0 0,27-26 18 0 0,0-1 1 0 0,0 1 0 0 0,1 0-1 0 0,-1 0 1 0 0,0 0 0 0 0,0 0-1 0 0,0 0 1 0 0,0 0-1 0 0,0 0 1 0 0,1 0 0 0 0,-1 0-1 0 0,0 0 1 0 0,0 1 0 0 0,0-1-1 0 0,0 0 1 0 0,0 1-1 0 0,0-1 1 0 0,0 1 0 0 0,0-1-1 0 0,0 1 1 0 0,0 0-1 0 0,0-1 1 0 0,0 1 0 0 0,0 0-1 0 0,0 0 1 0 0,0 0 0 0 0,-1-1-1 0 0,1 1 1 0 0,0 0-1 0 0,-1 0 1 0 0,1 0 0 0 0,0 0-1 0 0,-1 0 1 0 0,1 0 0 0 0,-1 0-1 0 0,0 1 1 0 0,1-1-1 0 0,-1 0 1 0 0,0 0 0 0 0,0 0-1 0 0,0 0 1 0 0,0 0 0 0 0,0 1-1 0 0,0-1 1 0 0,0 0-1 0 0,0 0 1 0 0,0 0 0 0 0,0 0-1 0 0,-1 0 1 0 0,1 1-1 0 0,0-1 1 0 0,-1 0 0 0 0,1 0-1 0 0,-1 0 1 0 0,1 0 0 0 0,-1 0-1 0 0,0 0 1 0 0,1 0-1 0 0,-1 0 1 0 0,0-1 0 0 0,0 1-1 0 0,1 0 1 0 0,-1 0 0 0 0,0 0-1 0 0,0-1 1 0 0,0 1-1 0 0,0-1 1 0 0,0 1 0 0 0,0 0-1 0 0,-1-1-18 0 0,81-13 271 0 0,-53 4-270 0 0,-1-2-1 0 0,0 0 1 0 0,-1-2-1 0 0,0-1 1 0 0,-1 0-1 0 0,0-2 1 0 0,-2-1 0 0 0,0 0-1 0 0,-1-2 1 0 0,0 0-1 0 0,-2-1 1 0 0,0-1-1 0 0,-1-1 1 0 0,-2 0-1 0 0,0-1 1 0 0,-1-1 0 0 0,-2 0-1 0 0,0-1 1 0 0,-2 0-1 0 0,4-15 0 0 0,23-78 480 0 0,-82 349-386 0 0,25-22 356 0 0,20-208-298 0 0,47-3 424 0 0,151-34-286 0 0,-194 36-295 0 0,-1 0 0 0 0,0 0 0 0 0,0 0 0 0 0,1 1 0 0 0,-1-1 1 0 0,0 1-1 0 0,0 0 0 0 0,0-1 0 0 0,0 1 0 0 0,0 1 0 0 0,0-1 0 0 0,0 0 0 0 0,0 1 0 0 0,0 0 1 0 0,0 0-1 0 0,-1-1 0 0 0,1 2 0 0 0,-1-1 0 0 0,0 0 0 0 0,1 0 0 0 0,-1 1 0 0 0,0-1 1 0 0,0 1-1 0 0,0 0 0 0 0,-1-1 0 0 0,1 1 0 0 0,-1 0 0 0 0,1 0 0 0 0,-1 0 0 0 0,0 0 0 0 0,0 2 5 0 0,-5 0 8 0 0,0 1 0 0 0,0-1 0 0 0,-1 0 0 0 0,1 0 0 0 0,-1 0 0 0 0,-1-1 0 0 0,1 0 0 0 0,0 0 0 0 0,-1 0 1 0 0,0-1-1 0 0,0 1 0 0 0,0-1 0 0 0,0-1 0 0 0,-1 1 0 0 0,1-1 0 0 0,-1 0 0 0 0,1-1 0 0 0,-6 1-8 0 0,-18 6-50 0 0,0-1 1 0 0,-1-2 0 0 0,1-1 0 0 0,-1-1 0 0 0,0-2 0 0 0,0-1 0 0 0,-8-2 49 0 0,-125-40-2979 0 0,118 10 287 0 0,31 13 1549 0 0</inkml:trace>
  <inkml:trace contextRef="#ctx0" brushRef="#br0" timeOffset="65465.988">180 4480 1332 0 0,'0'0'327'0'0,"0"-17"1554"0"0,-10-44 1344 0 0,11 255-1143 0 0,-1 206-651 0 0,0-399-1314 0 0,0-1-38 0 0,1 13-494 0 0,7-17-5155 0 0,-8-5 4417 0 0,0 2 57 0 0</inkml:trace>
  <inkml:trace contextRef="#ctx0" brushRef="#br0" timeOffset="66957.67">83 4361 1684 0 0,'-56'10'2726'0'0,"29"-1"-205"0"0,28-9-1707 0 0,18-1-330 0 0,160-14 484 0 0,354-31-154 0 0,-422 40-1780 0 0,-138 22-2720 0 0,-10-6 1175 0 0,17-6 1243 0 0</inkml:trace>
  <inkml:trace contextRef="#ctx0" brushRef="#br0" timeOffset="67638.715">763 4618 964 0 0,'-113'43'1692'0'0,"76"-31"-1337"0"0,0 2 1 0 0,0 1 0 0 0,2 2 0 0 0,0 1 0 0 0,1 2 0 0 0,0 2-1 0 0,-12 11-355 0 0,44-32 21 0 0,0 0 0 0 0,1 0 0 0 0,-1-1 0 0 0,1 1 0 0 0,-1 0 0 0 0,1 1 0 0 0,-1-1 0 0 0,1 0 0 0 0,0 0 0 0 0,-1 1-1 0 0,1-1 1 0 0,0 0 0 0 0,0 1 0 0 0,0 0 0 0 0,0-1 0 0 0,0 1 0 0 0,1-1 0 0 0,-1 1 0 0 0,0 0 0 0 0,1 0 0 0 0,-1-1 0 0 0,1 1-1 0 0,-1 0 1 0 0,1 0 0 0 0,0 0 0 0 0,0-1 0 0 0,0 1 0 0 0,0 0 0 0 0,0 0 0 0 0,0 0 0 0 0,1 0 0 0 0,-1-1 0 0 0,1 1-1 0 0,-1 0 1 0 0,1 0 0 0 0,-1-1 0 0 0,1 1 0 0 0,0 0 0 0 0,0-1 0 0 0,0 1 0 0 0,0-1 0 0 0,0 1 0 0 0,0-1 0 0 0,0 0-1 0 0,1 1 1 0 0,-1-1 0 0 0,1 0 0 0 0,-1 0 0 0 0,0 0 0 0 0,1 0 0 0 0,0 0 0 0 0,-1 0 0 0 0,1 0 0 0 0,0 0 0 0 0,-1-1-1 0 0,1 1 1 0 0,0-1 0 0 0,0 1 0 0 0,-1-1 0 0 0,1 0 0 0 0,0 0 0 0 0,0 1 0 0 0,0-1 0 0 0,0-1 0 0 0,-1 1 0 0 0,2 0-21 0 0,51 4 204 0 0,1-1 1 0 0,0-4-1 0 0,0-1 1 0 0,-1-3-1 0 0,0-3 1 0 0,0-2-1 0 0,8-4-204 0 0,-40 10 81 0 0,70-28 243 0 0,-91 31-350 0 0,-42-29-184 0 0,-199-52-326 0 0,239 80 488 0 0,-1 0 1 0 0,1-1-1 0 0,0 1 1 0 0,0-1-1 0 0,0 1 0 0 0,0-1 1 0 0,0 1-1 0 0,1-1 1 0 0,-1 0-1 0 0,1 1 1 0 0,0-1-1 0 0,-1 0 1 0 0,1 1-1 0 0,1-1 0 0 0,-1 0 1 0 0,0 1-1 0 0,1-1 1 0 0,-1 0-1 0 0,1 1 1 0 0,0-1-1 0 0,0 1 1 0 0,0-1-1 0 0,0 1 1 0 0,0-1-1 0 0,0 1 0 0 0,1 0 1 0 0,-1-1-1 0 0,1 1 1 0 0,0 0-1 0 0,-1 0 1 0 0,1 0-1 0 0,0 0 1 0 0,0 1-1 0 0,0-1 0 0 0,1 1 1 0 0,-1-1-1 0 0,0 1 1 0 0,1-1-1 0 0,-1 1 1 0 0,0 0-1 0 0,1 0 1 0 0,0 0-1 0 0,-1 1 1 0 0,1-1-1 0 0,0 1 48 0 0,-1-2-19 0 0,303-188 1062 0 0,-232 126 2501 0 0,-104 132-2926 0 0,20-42-560 0 0,0 0-1 0 0,1 0 1 0 0,2 1 0 0 0,1 0-1 0 0,1 0 1 0 0,1 1-1 0 0,2-1 1 0 0,0 1 0 0 0,2 3-58 0 0,43 94-131 0 0,-19-77-988 0 0,-33-16-5842 0 0,2-31 5872 0 0</inkml:trace>
  <inkml:trace contextRef="#ctx0" brushRef="#br0" timeOffset="68401.099">897 4744 1196 0 0,'0'-1'114'0'0,"0"1"0"0"0,0-1 0 0 0,0 1 0 0 0,0-1-1 0 0,0 0 1 0 0,0 1 0 0 0,0-1 0 0 0,0 1 0 0 0,0-1 0 0 0,0 1 0 0 0,0-1-1 0 0,0 1 1 0 0,0-1 0 0 0,-1 1 0 0 0,1-1 0 0 0,0 1 0 0 0,0-1 0 0 0,-1 1-1 0 0,1-1 1 0 0,0 1 0 0 0,0-1 0 0 0,-1 1 0 0 0,1 0 0 0 0,-1-1 0 0 0,1 1 0 0 0,0-1-1 0 0,-1 1 1 0 0,1 0 0 0 0,-1 0 0 0 0,1-1 0 0 0,-1 1 0 0 0,1 0 0 0 0,-1 0-1 0 0,1-1 1 0 0,-1 1 0 0 0,1 0 0 0 0,-1 0 0 0 0,0 0 0 0 0,1 0 0 0 0,-1 0-114 0 0,54-20 562 0 0,25 4-392 0 0,2 3 0 0 0,-1 4 0 0 0,1 3 0 0 0,0 3 0 0 0,29 6-170 0 0,-43-3 10 0 0,-65 0-42 0 0,-1 0 5 0 0,-2 15 101 0 0,-243 103-153 0 0,267-103 696 0 0,281-90-1327 0 0,-302 74 623 0 0,-1 1 5 0 0,0 19-152 0 0,-64 60 68 0 0,98-73 414 0 0,-1-13-212 0 0,0-1 0 0 0,-1-1 0 0 0,0-2 0 0 0,-1-2 0 0 0,0 0 1 0 0,-1-2-1 0 0,0-2 0 0 0,0-2-36 0 0,-9 8 49 0 0,0-2 0 0 0,-1 0 0 0 0,-1-2 0 0 0,0 0 1 0 0,-1-1-1 0 0,-1 0 0 0 0,0-2 0 0 0,-1 0 0 0 0,-1 0 0 0 0,-1-2 0 0 0,-1 0 0 0 0,0 0 1 0 0,-2-1-1 0 0,0-1 0 0 0,-2 0 0 0 0,0 0 0 0 0,-1-1 0 0 0,-2 0 0 0 0,0-1 0 0 0,-1 1 1 0 0,-2-1-1 0 0,1-22-49 0 0,-4 42 24 0 0,-1 0 1 0 0,1 0-1 0 0,-1 0 0 0 0,0 0 1 0 0,0 0-1 0 0,0 0 0 0 0,-1 0 1 0 0,1 0-1 0 0,-1 0 1 0 0,0 1-1 0 0,0-1 0 0 0,0 1 1 0 0,-1-1-1 0 0,1 1 0 0 0,-1 0 1 0 0,0 0-1 0 0,0 0 1 0 0,0 0-1 0 0,0 1 0 0 0,-1-1 1 0 0,1 1-1 0 0,0 0 0 0 0,-1 0 1 0 0,0 0-1 0 0,0 0 1 0 0,1 1-1 0 0,-1-1 0 0 0,0 1 1 0 0,0 0-1 0 0,0 0 1 0 0,0 1-1 0 0,0-1 0 0 0,-1 1 1 0 0,1 0-1 0 0,0 0 0 0 0,0 0 1 0 0,-1 0-25 0 0,-3 3 7 0 0,-1 0 1 0 0,0 1-1 0 0,1 0 1 0 0,0 0 0 0 0,0 1-1 0 0,0 0 1 0 0,0 0-1 0 0,1 1 1 0 0,0 0-1 0 0,0 0 1 0 0,1 1-1 0 0,-1 0 1 0 0,2 0 0 0 0,-1 0-1 0 0,1 1 1 0 0,0 0-1 0 0,0 0 1 0 0,1 0-1 0 0,0 1 1 0 0,0-1-1 0 0,1 1 1 0 0,1 0 0 0 0,-1 0-1 0 0,1 0 1 0 0,1 0-1 0 0,0 0 1 0 0,0 4-8 0 0,-1 5-72 0 0,0 0 1 0 0,2 0-1 0 0,0 0 0 0 0,2 0 1 0 0,-1-1-1 0 0,2 1 1 0 0,1 0-1 0 0,0-1 1 0 0,1 0-1 0 0,0 0 0 0 0,2 0 1 0 0,0-1-1 0 0,1 0 1 0 0,3 3 71 0 0,119 129-5314 0 0,-101-126 3999 0 0</inkml:trace>
  <inkml:trace contextRef="#ctx0" brushRef="#br1" timeOffset="1.16644E6">25942 2475 1388 0 0,'3'0'189'0'0,"2"1"-154"0"0,0-1 1 0 0,0 1 0 0 0,-1 0 0 0 0,1 0-1 0 0,0 1 1 0 0,-1-1 0 0 0,1 1-1 0 0,-1 0 1 0 0,0 1 0 0 0,1-1-1 0 0,-1 0 1 0 0,0 1 0 0 0,0 0-1 0 0,-1 0 1 0 0,1 0 0 0 0,-1 1-1 0 0,1-1 1 0 0,-1 1 0 0 0,0 0 0 0 0,-1 0-1 0 0,1 0 1 0 0,-1 0 0 0 0,1 0-1 0 0,-1 1 1 0 0,0-1 0 0 0,-1 1-1 0 0,1-1 1 0 0,-1 1 0 0 0,0 0-1 0 0,0-1 1 0 0,0 1 0 0 0,-1 0-1 0 0,0 1-35 0 0,-3 162 960 0 0,-7 131 12 0 0,-17 18 33 0 0,-14 127-38 0 0,31-199 263 0 0,8-242-1216 0 0,-1 0 1 0 0,1 0-1 0 0,-1-1 0 0 0,0 1 0 0 0,0 0 0 0 0,0-1 1 0 0,0 0-1 0 0,0 0 0 0 0,0 0 0 0 0,-1 0 1 0 0,1 0-1 0 0,-1 0 0 0 0,1-1 0 0 0,-1 0 0 0 0,0 0 1 0 0,1 0-1 0 0,-1 0 0 0 0,0 0 0 0 0,0-1 1 0 0,0 0-1 0 0,0 0 0 0 0,0 0 0 0 0,1 0 0 0 0,-1-1 1 0 0,-4 0-15 0 0,-5 2-1 0 0,-59 3-1041 0 0,-1-2-1 0 0,0-4 1 0 0,1-4-1 0 0,-43-8 1043 0 0,51 2-1264 0 0,3-2-85 0 0</inkml:trace>
  <inkml:trace contextRef="#ctx0" brushRef="#br1" timeOffset="1.16453E6">8590 3391 848 0 0,'16'-14'673'0'0,"-16"11"-364"0"0,0 3-125 0 0,0 0-32 0 0,4-14 258 0 0,15-33 1502 0 0,-27 10-597 0 0,6 36-1211 0 0,-11-26-238 0 0,12 24 154 0 0,-1 1 1 0 0,0-1 0 0 0,0 1-1 0 0,0 0 1 0 0,0-1 0 0 0,0 1-1 0 0,-1 0 1 0 0,1 0 0 0 0,-1 1-1 0 0,1-1 1 0 0,-1 0 0 0 0,0 1-1 0 0,0 0 1 0 0,0-1 0 0 0,0 1 0 0 0,0 0-1 0 0,0 1 1 0 0,0-1 0 0 0,0 0-1 0 0,0 1 1 0 0,0 0 0 0 0,0-1-1 0 0,0 1 1 0 0,0 1 0 0 0,0-1-1 0 0,0 0 1 0 0,0 1 0 0 0,0-1 0 0 0,0 1-1 0 0,-3 1-20 0 0,-110 14-208 0 0,59-3 157 0 0,45-12 46 0 0,0 0 1 0 0,0 0-1 0 0,0 2 0 0 0,1-1 1 0 0,-1 1-1 0 0,1 1 0 0 0,-1 0 0 0 0,1 1 1 0 0,0 0-1 0 0,1 1 0 0 0,-1 0 1 0 0,1 0-1 0 0,0 1 0 0 0,1 1 1 0 0,-1-1-1 0 0,2 2 0 0 0,-1-1 0 0 0,1 1 1 0 0,0 0-1 0 0,1 1 0 0 0,0 0 1 0 0,1 0-1 0 0,-5 9 5 0 0,-9 46-62 0 0,3 0 0 0 0,3 1-1 0 0,3 1 1 0 0,2 0 0 0 0,4 1 0 0 0,2 0 0 0 0,4-1 0 0 0,3 10 62 0 0,-3 23 44 0 0,-41 196-106 0 0,-40 44 263 0 0,64-222 170 0 0,16-117-255 0 0,3 12 104 0 0,5-5-181 0 0,0-1 0 0 0,1-1 0 0 0,0 0 0 0 0,0 0 0 0 0,0 0 0 0 0,1-1 0 0 0,0-1 0 0 0,0 0 0 0 0,1 0-1 0 0,-1-1 1 0 0,1 0 0 0 0,-1-1 0 0 0,1 0 0 0 0,0-1 0 0 0,0 0 0 0 0,0 0 0 0 0,0-1 0 0 0,0-1 0 0 0,-1 0 0 0 0,11-2-39 0 0,-1 3-51 0 0,260-20-2596 0 0,-198 12 1427 0 0,3-5 32 0 0</inkml:trace>
  <inkml:trace contextRef="#ctx0" brushRef="#br1" timeOffset="1.16851E6">9006 3580 836 0 0,'0'0'359'0'0,"22"-5"694"0"0,36-31 787 0 0,-57 37-1825 0 0,0 1-1 0 0,-1-1 1 0 0,1 1 0 0 0,0-1 0 0 0,-1 1 0 0 0,1-1 0 0 0,-1 1 0 0 0,0-1 0 0 0,0 1 0 0 0,1-1-1 0 0,-1 1 1 0 0,0-1 0 0 0,0 1 0 0 0,0-1 0 0 0,-1 1 0 0 0,1-1 0 0 0,0 1 0 0 0,0 0-1 0 0,-1-1 1 0 0,1 1 0 0 0,-1-1 0 0 0,0 0 0 0 0,1 1 0 0 0,-1-1 0 0 0,0 1 0 0 0,0-1 0 0 0,0 0-1 0 0,0 0 1 0 0,0 0 0 0 0,0 1 0 0 0,0-1 0 0 0,0 0 0 0 0,0 0 0 0 0,-1 0 0 0 0,1-1-1 0 0,0 1 1 0 0,-1 0 0 0 0,1 0 0 0 0,0-1 0 0 0,-1 1 0 0 0,1-1 0 0 0,-2 1-15 0 0,-2 7 89 0 0,-256 347 1092 0 0,106-127-188 0 0,139-208-835 0 0,16-43-3889 0 0,5 7 2752 0 0</inkml:trace>
  <inkml:trace contextRef="#ctx0" brushRef="#br1" timeOffset="1.16901E6">9027 3622 1436 0 0,'6'0'134'0'0,"0"0"-1"0"0,0 1 1 0 0,0 0-1 0 0,0 0 1 0 0,-1 1-1 0 0,1 0 1 0 0,-1 0-1 0 0,1 0 1 0 0,-1 0-1 0 0,0 1 1 0 0,1 0-1 0 0,-1 0 1 0 0,-1 0-1 0 0,1 1 1 0 0,0 0-1 0 0,-1 0 1 0 0,0 0-1 0 0,0 0 1 0 0,0 1-1 0 0,0-1 1 0 0,-1 1-1 0 0,0 0 1 0 0,0 0-1 0 0,0 1 1 0 0,0-1-1 0 0,-1 0 1 0 0,0 1-1 0 0,0 0 1 0 0,0 1-134 0 0,2 2 205 0 0,213 441 2559 0 0,-176-378-1757 0 0,-41-71-958 0 0,0-1-61 0 0,0 0-74 0 0,-8-43-6019 0 0,-3 27 5003 0 0</inkml:trace>
  <inkml:trace contextRef="#ctx0" brushRef="#br1" timeOffset="1.16949E6">8824 3965 1600 0 0,'11'-2'4880'0'0,"88"-9"-4289"0"0,422-6-1493 0 0,-515 13-2562 0 0,-9 2 2219 0 0</inkml:trace>
  <inkml:trace contextRef="#ctx0" brushRef="#br1" timeOffset="1.17278E6">8322 3808 1508 0 0,'0'0'308'0'0,"0"0"31"0"0,3-3-52 0 0,8-8 2 0 0,-8 8-21 0 0,-3 3-44 0 0,0 0-71 0 0,0 0 1 0 0,0 0 4 0 0,0 0-25 0 0,0 0-51 0 0,0 0 13 0 0,0 0 111 0 0,0 0-16 0 0,0 0-128 0 0,0 0-2 0 0,0 0 121 0 0,0 0-8 0 0,0 0-103 0 0,0 0-12 0 0,0 0-4 0 0,0 0-1 0 0,0 0 1 0 0,-13 7 122 0 0,-50 113 630 0 0,43-56-424 0 0,3 1 0 0 0,3 0 0 0 0,2 1 0 0 0,3 0 0 0 0,4 1 0 0 0,1 37-382 0 0,4-102 66 0 0,0 8-557 0 0,-9-7-4613 0 0,4-9 3912 0 0</inkml:trace>
  <inkml:trace contextRef="#ctx0" brushRef="#br1" timeOffset="1.17322E6">8178 3859 836 0 0,'5'-9'217'0'0,"0"0"-1"0"0,1 1 0 0 0,0 0 1 0 0,0 0-1 0 0,1 0 1 0 0,0 1-1 0 0,0 0 1 0 0,1 0-1 0 0,0 1 1 0 0,0 0-1 0 0,1 0 0 0 0,-1 1 1 0 0,7-3-217 0 0,-12 7 50 0 0,2-2-18 0 0,1 0 0 0 0,-1 1 0 0 0,1 0 0 0 0,0 0 0 0 0,0 0 0 0 0,-1 1 0 0 0,1 0 0 0 0,0 0 0 0 0,0 0 0 0 0,0 1-1 0 0,1 0 1 0 0,-1 0 0 0 0,0 0 0 0 0,0 1 0 0 0,0 0 0 0 0,0 0 0 0 0,-1 1 0 0 0,1 0 0 0 0,0 0 0 0 0,0 0 0 0 0,-1 0 0 0 0,0 1-1 0 0,1 0 1 0 0,-1 0 0 0 0,0 1 0 0 0,0-1 0 0 0,-1 1 0 0 0,1 0 0 0 0,-1 1 0 0 0,0-1 0 0 0,0 1 0 0 0,0-1 0 0 0,0 1 0 0 0,-1 0 0 0 0,0 1-1 0 0,0-1 1 0 0,-1 0 0 0 0,1 1 0 0 0,-1 0 0 0 0,0-1 0 0 0,-1 1 0 0 0,1 0 0 0 0,-1 0 0 0 0,0 0 0 0 0,-1 0 0 0 0,1 0 0 0 0,-1 0-1 0 0,-1 5-31 0 0,1 1 21 0 0,0-1-1 0 0,-2 1 0 0 0,1 0 0 0 0,-1 0 0 0 0,-1 0 0 0 0,0-1 0 0 0,-1 0 0 0 0,0 1 0 0 0,-1-1 0 0 0,0-1 0 0 0,0 1 0 0 0,-1-1 0 0 0,-1 0 0 0 0,0 0 0 0 0,0-1 0 0 0,-1 1 0 0 0,0-2 0 0 0,-1 1 0 0 0,1-1 0 0 0,-2-1 0 0 0,1 1 0 0 0,-1-2 0 0 0,0 1 0 0 0,-1-1 0 0 0,1-1 0 0 0,-1 0 0 0 0,0-1 0 0 0,0 0 0 0 0,-1 0 0 0 0,1-1 0 0 0,-1-1 0 0 0,0 0 0 0 0,0 0 0 0 0,-5-1-20 0 0,-50-36-3551 0 0,54 16 2321 0 0</inkml:trace>
  <inkml:trace contextRef="#ctx0" brushRef="#br1" timeOffset="1.17412E6">8880 3533 988 0 0,'-8'-2'125'0'0,"1"1"0"0"0,-1 0 0 0 0,0 0-1 0 0,0 0 1 0 0,0 1 0 0 0,1 0 0 0 0,-1 1 0 0 0,0 0-1 0 0,0 0 1 0 0,1 1 0 0 0,-1 0 0 0 0,0 0 0 0 0,1 0-1 0 0,0 1 1 0 0,-1 0 0 0 0,1 1 0 0 0,1 0 0 0 0,-1 0-1 0 0,0 0 1 0 0,1 1 0 0 0,0 0 0 0 0,0 0 0 0 0,0 0-1 0 0,1 1 1 0 0,0 0 0 0 0,-1 1-125 0 0,-11 9 160 0 0,1 1 0 0 0,0 1-1 0 0,1 1 1 0 0,1 0 0 0 0,1 0 0 0 0,0 2-1 0 0,2-1 1 0 0,0 2 0 0 0,2-1 0 0 0,0 2-1 0 0,1-1 1 0 0,2 1 0 0 0,-5 22-160 0 0,-27 295 1260 0 0,42-316-1221 0 0,0 1-1 0 0,2-1 1 0 0,0-1-1 0 0,2 0 1 0 0,1 0 0 0 0,0 0-1 0 0,2-1 1 0 0,1 0-1 0 0,0-1 1 0 0,1 0 0 0 0,2-1-1 0 0,0-1 1 0 0,1-1-1 0 0,1 0 1 0 0,0 0 0 0 0,2-2-1 0 0,0 0 1 0 0,0-2-1 0 0,1 0 1 0 0,3 0-39 0 0,36 20 111 0 0,-59-34-714 0 0,0 0-260 0 0,0 0-395 0 0,0 0-16 0 0,3-3 47 0 0,13-9-37 0 0</inkml:trace>
  <inkml:trace contextRef="#ctx0" brushRef="#br0" timeOffset="45816.004">18047 1575 1440 0 0,'-14'29'1916'0'0,"7"-13"-1711"0"0,1 0-1 0 0,1 0 1 0 0,1 1-1 0 0,0 0 1 0 0,1 0-1 0 0,1 0 1 0 0,0 0-1 0 0,1 0 1 0 0,1 0-1 0 0,1 1 1 0 0,1-1 0 0 0,0 0-1 0 0,1 0 1 0 0,0 0-1 0 0,2-1 1 0 0,0 1-1 0 0,1-1 1 0 0,0 0-1 0 0,2-1 1 0 0,0 1-1 0 0,0-2 1 0 0,1 1-1 0 0,1-1 1 0 0,1 0-1 0 0,0-1 1 0 0,0 0-1 0 0,2-1 1 0 0,-1-1-1 0 0,1 1 1 0 0,1-2-1 0 0,0 0 1 0 0,1-1-1 0 0,0 0 1 0 0,0-1-1 0 0,0-1 1 0 0,10 3-205 0 0,-10-7 9 0 0,0 0 0 0 0,-1-1 0 0 0,1-1 0 0 0,0 0 0 0 0,0-1 0 0 0,0 0 0 0 0,0-2 0 0 0,-1 0 0 0 0,1 0 0 0 0,0-1 0 0 0,-1-1 0 0 0,0 0 0 0 0,0-1 0 0 0,0-1 1 0 0,0 0-1 0 0,-1-1 0 0 0,0-1 0 0 0,-1 1 0 0 0,0-2 0 0 0,0 0 0 0 0,0 0 0 0 0,-1-2 0 0 0,-1 1 0 0 0,0-1 0 0 0,0 0 0 0 0,-1-1 0 0 0,0 0 0 0 0,-1-1 0 0 0,-1 0 0 0 0,0 0 0 0 0,0 0 0 0 0,-2-1 0 0 0,0 0 0 0 0,0 0 0 0 0,-1 0 0 0 0,-1-1 0 0 0,0 0 0 0 0,0-14-9 0 0,-1 14-151 0 0,0 0-1 0 0,-1-1 1 0 0,-1 1-1 0 0,-1 0 1 0 0,0-1-1 0 0,-1 1 1 0 0,0 0-1 0 0,-2 0 1 0 0,1 0-1 0 0,-2 0 0 0 0,0 1 1 0 0,-1-1-1 0 0,0 1 1 0 0,-1 1-1 0 0,-1-1 1 0 0,0 1-1 0 0,0 1 1 0 0,-6-5 151 0 0,-10-12-4812 0 0,24 28 3549 0 0</inkml:trace>
  <inkml:trace contextRef="#ctx0" brushRef="#br0" timeOffset="46311.75">19791 1736 2000 0 0,'-49'61'2851'0'0,"2"-1"-2043"0"0,2 2 0 0 0,3 2 0 0 0,3 2 0 0 0,-5 19-808 0 0,62-148 1387 0 0,126-215-1572 0 0,-43 110 454 0 0,-59 227-264 0 0,208 222-588 0 0,-249-279 435 0 0,1 0 0 0 0,-1 0 0 0 0,0 0 0 0 0,0 0 1 0 0,0 0-1 0 0,0 1 0 0 0,-1-1 0 0 0,1 0 0 0 0,0 0 0 0 0,-1 1 0 0 0,0-1 0 0 0,1 0 0 0 0,-1 0 0 0 0,0 1 0 0 0,0-1 0 0 0,0 0 1 0 0,-1 1-1 0 0,1-1 0 0 0,0 0 0 0 0,-1 1 0 0 0,0-1 0 0 0,1 0 0 0 0,-1 0 0 0 0,0 0 0 0 0,0 0 0 0 0,0 0 0 0 0,-1 0 0 0 0,1 0 1 0 0,0 0-1 0 0,-1 0 0 0 0,1 0 0 0 0,-1-1 0 0 0,0 1 0 0 0,1-1 0 0 0,-1 1 0 0 0,0-1 0 0 0,0 1 0 0 0,0-1 0 0 0,0 0 0 0 0,0 0 1 0 0,0 0-1 0 0,-2 0 148 0 0,-23 6-1404 0 0</inkml:trace>
  <inkml:trace contextRef="#ctx0" brushRef="#br0" timeOffset="46559.114">19676 1850 2136 0 0,'19'-5'1332'0'0,"5"2"-200"0"0,-9 3-219 0 0,6 0-189 0 0,3 0-120 0 0,3 0-228 0 0,0 0-224 0 0,31 12-100 0 0,-28-10-148 0 0,0 4 12 0 0,1-3-884 0 0,-1-3-413 0 0,1 1 77 0 0,-17-1 44 0 0</inkml:trace>
  <inkml:trace contextRef="#ctx0" brushRef="#br0" timeOffset="50744.066">19457 1545 2104 0 0,'-24'21'343'0'0,"1"2"1"0"0,1 0-1 0 0,0 1 0 0 0,2 1 0 0 0,1 1 0 0 0,2 0 1 0 0,0 2-1 0 0,2 0 0 0 0,1 0 0 0 0,1 2 0 0 0,1-1 1 0 0,2 2-1 0 0,1 0 0 0 0,1 0 0 0 0,2 0 1 0 0,1 1-1 0 0,0 17-343 0 0,6-32 90 0 0,0 1 0 0 0,1 0 1 0 0,1-1-1 0 0,1 0 0 0 0,0 0 1 0 0,2 0-1 0 0,0 0 0 0 0,0-1 1 0 0,1 0-1 0 0,1 0 0 0 0,1-1 1 0 0,1 0-1 0 0,0 0 0 0 0,0-1 1 0 0,1 0-1 0 0,5 3-90 0 0,17 16-427 0 0,1 0 0 0 0,2-2-1 0 0,1-2 1 0 0,2-1 0 0 0,16 7 427 0 0,121 52-3862 0 0,-121-69 2680 0 0</inkml:trace>
  <inkml:trace contextRef="#ctx0" brushRef="#br0" timeOffset="39249.169">9733 2298 1508 0 0,'19'46'3955'0'0,"-43"-72"-3149"0"0,19 13-786 0 0,1 0 1 0 0,0-1 0 0 0,0 0-1 0 0,2 0 1 0 0,0 0 0 0 0,0 0 0 0 0,2 0-1 0 0,-1-1 1 0 0,2 1 0 0 0,0 0-1 0 0,0 0 1 0 0,2 0 0 0 0,0 0-1 0 0,0 0 1 0 0,1 1 0 0 0,1-1 0 0 0,5-10-21 0 0,-3 0 39 0 0,2 0 0 0 0,0 0 0 0 0,1 1 0 0 0,2 1 0 0 0,0 0 0 0 0,1 0 0 0 0,1 2 0 0 0,2-1 0 0 0,0 2 1 0 0,0 0-1 0 0,15-11-39 0 0,-29 28 0 0 0,1 0 0 0 0,0 0 0 0 0,-1 0 0 0 0,1 0 1 0 0,0 1-1 0 0,0-1 0 0 0,0 1 0 0 0,1 0 0 0 0,-1 0 0 0 0,0 0 1 0 0,0 1-1 0 0,1-1 0 0 0,-1 1 0 0 0,0-1 0 0 0,1 1 1 0 0,-1 0-1 0 0,0 1 0 0 0,1-1 0 0 0,-1 0 0 0 0,0 1 0 0 0,1 0 1 0 0,-1 0-1 0 0,0 0 0 0 0,0 0 0 0 0,0 0 0 0 0,0 1 0 0 0,0-1 1 0 0,0 1-1 0 0,0 0 0 0 0,0 0 0 0 0,-1 0 0 0 0,1 0 1 0 0,-1 0-1 0 0,0 0 0 0 0,1 1 0 0 0,-1 0 0 0 0,0-1 0 0 0,0 1 1 0 0,1 3-1 0 0,64 126 58 0 0,-62-119-11 0 0,114 322 749 0 0,-80-201-2460 0 0,-39-132 524 0 0,0-2-181 0 0,-2 2 99 0 0,-6 6 62 0 0</inkml:trace>
  <inkml:trace contextRef="#ctx0" brushRef="#br0" timeOffset="41797.547">12700 2025 1300 0 0,'0'0'528'0'0,"3"6"117"0"0,25 92 1471 0 0,18 35 58 0 0,-34-123-2028 0 0,1 0 1 0 0,1-1-1 0 0,0 0 1 0 0,0-1 0 0 0,0-1-1 0 0,1 0 1 0 0,0-1 0 0 0,1-1-1 0 0,-1 0 1 0 0,1-1 0 0 0,0 0-1 0 0,0-2 1 0 0,0 0-1 0 0,1 0 1 0 0,-1-2 0 0 0,0 0-1 0 0,0-1 1 0 0,1 0 0 0 0,-1-2-1 0 0,0 0 1 0 0,0 0-1 0 0,0-2 1 0 0,-1 0 0 0 0,0 0-1 0 0,15-9-146 0 0,-13 9-10 0 0,-1-2 0 0 0,0 0 1 0 0,0 0-1 0 0,0-2 0 0 0,-1 0 0 0 0,0-1 0 0 0,-1 0 0 0 0,0-1 0 0 0,-1-1 0 0 0,0 0 0 0 0,-1 0 0 0 0,0-2 0 0 0,-1 1 0 0 0,0-2 0 0 0,-2 1 1 0 0,1-1-1 0 0,-2-1 0 0 0,0 0 0 0 0,-1 0 0 0 0,0 0 0 0 0,-1-1 0 0 0,-1 0 0 0 0,-1 0 0 0 0,-1 0 0 0 0,2-18 10 0 0,-5 25-53 0 0,-1 0 0 0 0,0 0 0 0 0,-1 1 0 0 0,0-1 0 0 0,-1 0 0 0 0,0 1 0 0 0,0 0-1 0 0,-1 0 1 0 0,0 0 0 0 0,0 0 0 0 0,-1 0 0 0 0,0 1 0 0 0,-1 0 0 0 0,0 0 0 0 0,0 1 0 0 0,-1-1-1 0 0,0 1 1 0 0,0 1 0 0 0,-1-1 0 0 0,0 1 0 0 0,0 0 0 0 0,-2 0 53 0 0,-77-29-3999 0 0,86 34 3060 0 0,1 2 55 0 0,0 4 34 0 0</inkml:trace>
  <inkml:trace contextRef="#ctx0" brushRef="#br0" timeOffset="42359.554">14543 1815 2176 0 0,'-3'53'3270'0'0,"-140"226"-355"0"0,169-367-1218 0 0,159-294-1104 0 0,-147 311-398 0 0,-14 89-121 0 0,124 149-2 0 0,-120-144-52 0 0,-15-15-116 0 0,0 1 0 0 0,-1 0 0 0 0,0 1-1 0 0,-1 0 1 0 0,0 1 0 0 0,0 0 0 0 0,-1 1 0 0 0,-1 0 0 0 0,0 1 0 0 0,-1 0 0 0 0,0 0 0 0 0,-1 1 0 0 0,0 0-1 0 0,-1 0 1 0 0,-1 1 0 0 0,0 0 96 0 0,-6-10-241 0 0,0 0 0 0 0,0 1 0 0 0,0-1 0 0 0,-1 0 0 0 0,1 0 0 0 0,-1 0 0 0 0,-1 0 0 0 0,1-1 0 0 0,-1 1 0 0 0,1 0 0 0 0,-1-1 0 0 0,-1 0 0 0 0,1 0 0 0 0,-1 0 0 0 0,1 0 0 0 0,-1 0 0 0 0,0-1 0 0 0,-1 0 0 0 0,1 0 0 0 0,0 0-1 0 0,-1 0 1 0 0,0 0 0 0 0,1-1 0 0 0,-1 0 0 0 0,0 0 0 0 0,0-1 0 0 0,-4 2 241 0 0,-26 6-1366 0 0</inkml:trace>
  <inkml:trace contextRef="#ctx0" brushRef="#br0" timeOffset="42621.636">14548 1982 2128 0 0,'22'-3'1036'0'0,"5"-2"-136"0"0,4-1-152 0 0,-1 2-91 0 0,5 2-165 0 0,7-2-64 0 0,-5 1-152 0 0,-2 0-164 0 0,-1-2-124 0 0,-1 2-8 0 0,1 2-296 0 0,-2-4-152 0 0,-2-1-533 0 0,-3 0-211 0 0,-3-1-28 0 0,-3-2-72 0 0</inkml:trace>
  <inkml:trace contextRef="#ctx0" brushRef="#br0" timeOffset="42945.034">15317 2027 1312 0 0,'0'-1'49'0'0,"0"1"0"0"0,-1-1 1 0 0,1 1-1 0 0,0-1 0 0 0,-1 1 0 0 0,1-1 0 0 0,-1 1 0 0 0,1 0 0 0 0,-1-1 0 0 0,1 1 1 0 0,-1 0-1 0 0,1-1 0 0 0,-1 1 0 0 0,0 0 0 0 0,1 0 0 0 0,-1-1 0 0 0,1 1 0 0 0,-1 0 1 0 0,0 0-1 0 0,1 0 0 0 0,-1 0 0 0 0,1 0 0 0 0,-1 0 0 0 0,0 0 0 0 0,1 0 0 0 0,-1 0 1 0 0,0 0-1 0 0,1 0 0 0 0,-1 0 0 0 0,1 0 0 0 0,-1 1 0 0 0,1-1 0 0 0,-1 0 1 0 0,0 0-1 0 0,1 1 0 0 0,-1-1 0 0 0,1 0 0 0 0,-1 1 0 0 0,1-1 0 0 0,-1 1 0 0 0,1-1 1 0 0,-1 0-1 0 0,1 1 0 0 0,0-1 0 0 0,-1 1 0 0 0,1-1 0 0 0,0 1 0 0 0,-1 0 0 0 0,1-1 1 0 0,0 1-1 0 0,0-1 0 0 0,-1 1 0 0 0,1-1 0 0 0,0 1 0 0 0,0 0 0 0 0,0-1 1 0 0,0 1-1 0 0,0 0 0 0 0,0-1 0 0 0,0 1 0 0 0,0-1 0 0 0,0 1 0 0 0,0 0 0 0 0,0-1 1 0 0,0 1-1 0 0,1-1 0 0 0,-1 1 0 0 0,0 0-49 0 0,-16-49 773 0 0,17 17-631 0 0,0 1 0 0 0,2-1-1 0 0,1 1 1 0 0,2 0 0 0 0,0 0 0 0 0,3 1 0 0 0,0 0 0 0 0,2 0 0 0 0,0 1-1 0 0,3 1 1 0 0,0 0 0 0 0,1 0 0 0 0,5-3-142 0 0,-19 29 10 0 0,0 0 0 0 0,-1 0 0 0 0,1 0 0 0 0,0 0 0 0 0,0 0 0 0 0,-1 0 0 0 0,1 0 0 0 0,0 0 0 0 0,0 0 0 0 0,0 1 0 0 0,0-1 0 0 0,0 0 0 0 0,0 1 0 0 0,1-1 0 0 0,-1 1 0 0 0,0-1 0 0 0,0 1 0 0 0,0-1 0 0 0,0 1 0 0 0,1 0 0 0 0,-1 0 0 0 0,0 0 0 0 0,0-1 0 0 0,1 1 0 0 0,-1 0 0 0 0,0 1 0 0 0,0-1 0 0 0,1 0 0 0 0,-1 0 0 0 0,0 0 0 0 0,0 1 0 0 0,0-1 0 0 0,0 1 0 0 0,1-1 0 0 0,-1 1 0 0 0,0-1 0 0 0,0 1 0 0 0,0 0 0 0 0,0-1 0 0 0,0 1 0 0 0,0 0 0 0 0,0 0 0 0 0,0 0 0 0 0,-1 0 0 0 0,1 0 0 0 0,0 0 0 0 0,0 0 0 0 0,-1 0 0 0 0,1 0-1 0 0,-1 0 1 0 0,1 1-10 0 0,39 65 45 0 0,-35-57 3 0 0,164 333-340 0 0,-166-339 181 0 0,27 49-634 0 0,-21-15-3045 0 0,-9-37 2532 0 0</inkml:trace>
  <inkml:trace contextRef="#ctx0" brushRef="#br0" timeOffset="44926.409">14178 1664 1468 0 0,'-16'23'252'0'0,"0"0"0"0"0,2 1 0 0 0,1 1 0 0 0,0 0 0 0 0,2 1 0 0 0,1 0 0 0 0,2 1 0 0 0,0-1-1 0 0,2 2 1 0 0,0-1 0 0 0,2 1 0 0 0,1 0 0 0 0,2 0 0 0 0,0 0-252 0 0,6 1-25 0 0,0 0 1 0 0,2 0-1 0 0,0-1 0 0 0,2 0 0 0 0,2 0 1 0 0,0-1-1 0 0,2 0 0 0 0,1-1 1 0 0,1-1-1 0 0,1 0 0 0 0,1-1 0 0 0,1-1 1 0 0,1 0-1 0 0,1-2 0 0 0,1 0 0 0 0,1-1 1 0 0,1-2-1 0 0,1 0 0 0 0,0-1 1 0 0,1-1-1 0 0,0-2 0 0 0,2 0 0 0 0,11 3 25 0 0,110 45-1714 0 0,-71-40 606 0 0</inkml:trace>
  <inkml:trace contextRef="#ctx0" brushRef="#br0" timeOffset="43208.468">16074 1655 944 0 0,'5'12'5442'0'0,"-8"27"-4545"0"0,1-19-211 0 0,2 1-355 0 0,26 251 1399 0 0,-12-209-4785 0 0,-26-67-710 0 0,2-10 2611 0 0</inkml:trace>
  <inkml:trace contextRef="#ctx0" brushRef="#br0" timeOffset="43747.944">16036 1716 1096 0 0,'-3'-4'164'0'0,"1"0"-1"0"0,0-1 1 0 0,0 1-1 0 0,1-1 1 0 0,-1 1-1 0 0,1-1 1 0 0,0 0-1 0 0,0 0 1 0 0,1 1-1 0 0,-1-1 1 0 0,1 0-1 0 0,0 0 1 0 0,0 0-1 0 0,1 0 1 0 0,-1 0-1 0 0,1 1 1 0 0,0-1-1 0 0,1 0 1 0 0,-1 1-1 0 0,1-1 1 0 0,0 1-1 0 0,0-1 1 0 0,0 1-1 0 0,0 0 1 0 0,1 0-1 0 0,0 0 1 0 0,2-3-164 0 0,-2 3 33 0 0,0-1 0 0 0,0 1 0 0 0,0 0 1 0 0,1 0-1 0 0,0 0 0 0 0,0 0 0 0 0,0 1 1 0 0,0 0-1 0 0,0 0 0 0 0,1 0 0 0 0,-1 0 1 0 0,1 0-1 0 0,0 1 0 0 0,0 0 1 0 0,0 0-1 0 0,0 1 0 0 0,0-1 0 0 0,0 1 1 0 0,1 0-1 0 0,-1 0 0 0 0,0 1 0 0 0,1-1 1 0 0,-1 1-1 0 0,0 0 0 0 0,1 1 1 0 0,-1 0-1 0 0,0-1 0 0 0,0 1 0 0 0,1 1 1 0 0,-1-1-1 0 0,0 1 0 0 0,0 0 0 0 0,0 0 1 0 0,-1 1-1 0 0,1-1 0 0 0,0 1 0 0 0,-1 0 1 0 0,0 0-1 0 0,0 1 0 0 0,0-1 1 0 0,0 1-1 0 0,0 0 0 0 0,-1 0 0 0 0,1 0 1 0 0,-1 1-1 0 0,0-1 0 0 0,-1 1 0 0 0,1 0 1 0 0,-1-1-1 0 0,2 6-33 0 0,-1 2 38 0 0,-1 1 0 0 0,0-1 0 0 0,0 1 1 0 0,-1 0-1 0 0,-1 0 0 0 0,0 0 0 0 0,-1-1 0 0 0,-1 1 0 0 0,0 0 1 0 0,0 0-1 0 0,-1-1 0 0 0,-1 0 0 0 0,0 1 0 0 0,-1-1 0 0 0,0-1 1 0 0,0 1-1 0 0,-6 6-38 0 0,12-15 8 0 0,0-1 0 0 0,0 0 0 0 0,0 1 1 0 0,0-1-1 0 0,0 0 0 0 0,1 0 0 0 0,-1 0 1 0 0,1 0-1 0 0,-1 0 0 0 0,1 0 0 0 0,0 0 0 0 0,0 0 1 0 0,0 0-1 0 0,0-1 0 0 0,0 1 0 0 0,0-1 1 0 0,0 0-1 0 0,0 0 0 0 0,1 1 0 0 0,-1-1 0 0 0,1-1 1 0 0,-1 1-1 0 0,0 0 0 0 0,1-1 0 0 0,-1 1 1 0 0,1-1-1 0 0,0 1 0 0 0,-1-1 0 0 0,3 0-8 0 0,8 4 54 0 0,-7-2-37 0 0,1 0 0 0 0,0 0 0 0 0,0 0 0 0 0,-1 1 0 0 0,1 0 0 0 0,-1 0 0 0 0,1 1 1 0 0,-1-1-1 0 0,0 1 0 0 0,0 1 0 0 0,0-1 0 0 0,-1 1 0 0 0,0 0 0 0 0,0 1 1 0 0,0-1-1 0 0,4 6-17 0 0,-27 37 303 0 0,10-39-342 0 0,0-1 1 0 0,-1 0-1 0 0,0 0 0 0 0,0-1 1 0 0,-1 0-1 0 0,1-1 0 0 0,-2 0 1 0 0,1-1-1 0 0,0 0 0 0 0,-1 0 1 0 0,0-1-1 0 0,0-1 0 0 0,-1 1 1 0 0,1-2-1 0 0,-1 0 0 0 0,1 0 1 0 0,-12-1 38 0 0,20-1-139 0 0,1 0 0 0 0,0 0 0 0 0,0 0 0 0 0,0-1 0 0 0,0 1 0 0 0,0-1 0 0 0,0 0 0 0 0,0 0 0 0 0,1 1 0 0 0,-1-1 0 0 0,0 0 0 0 0,0 0 0 0 0,0-1 0 0 0,1 1 0 0 0,-1 0 0 0 0,1-1 0 0 0,-1 1 0 0 0,1-1 0 0 0,-1 1 0 0 0,1-1 0 0 0,0 1 0 0 0,0-1 0 0 0,0 0 0 0 0,0 0 0 0 0,0 0 0 0 0,0 0 0 0 0,0 0 0 0 0,1 0 0 0 0,-1 0 0 0 0,1 0 0 0 0,-1 0 0 0 0,1 0 139 0 0,1-10-1231 0 0</inkml:trace>
  <inkml:trace contextRef="#ctx0" brushRef="#br0" timeOffset="44288.503">16485 1839 1600 0 0,'86'-23'3910'0'0,"-82"22"-3877"0"0,0 1 0 0 0,0-1 0 0 0,0 1 0 0 0,0 0 0 0 0,0 0 0 0 0,0 0 0 0 0,0 0 1 0 0,1 1-1 0 0,-1 0 0 0 0,0 0 0 0 0,-1 0 0 0 0,1 0 0 0 0,0 0 0 0 0,0 1 0 0 0,0 0 1 0 0,-1 0-1 0 0,1 0 0 0 0,-1 0 0 0 0,1 0 0 0 0,-1 1 0 0 0,0 0 0 0 0,0-1 0 0 0,0 1 1 0 0,-1 0-1 0 0,1 1 0 0 0,-1-1 0 0 0,1 0 0 0 0,-1 1 0 0 0,0-1 0 0 0,1 4-33 0 0,-2-2 18 0 0,0 0 0 0 0,-1 0 0 0 0,0 0 0 0 0,0 0 0 0 0,-1 1 0 0 0,1-1 0 0 0,-1 0 1 0 0,0 0-1 0 0,0 0 0 0 0,-1-1 0 0 0,0 1 0 0 0,1 0 0 0 0,-2 0 0 0 0,1-1 0 0 0,0 1 0 0 0,-1-1 0 0 0,0 0 0 0 0,-3 4-18 0 0,2-2 45 0 0,-62 95 1001 0 0,65-100-894 0 0,1-1-22 0 0,101 54 396 0 0,-95-52-505 0 0,1 0-1 0 0,-1 1 0 0 0,0 0 0 0 0,0 0 0 0 0,0 1 0 0 0,-1-1 1 0 0,1 1-1 0 0,-1 0 0 0 0,0 1 0 0 0,0-1 0 0 0,0 1 0 0 0,-1 0 1 0 0,0 1-1 0 0,0-1 0 0 0,0 1 0 0 0,0-1 0 0 0,-1 1 0 0 0,0 0 1 0 0,0 0-1 0 0,-1 1 0 0 0,2 4-20 0 0,-6-7-31 0 0,0 0 0 0 0,-1-1 1 0 0,1 1-1 0 0,-1 0 0 0 0,0-1 1 0 0,0 0-1 0 0,0 1 0 0 0,0-1 1 0 0,0 0-1 0 0,-1-1 0 0 0,1 1 1 0 0,-1 0-1 0 0,0-1 0 0 0,0 0 0 0 0,0 0 1 0 0,0 0-1 0 0,0-1 0 0 0,-4 2 31 0 0,6-3-16 0 0,-8 5-384 0 0,-1-1 0 0 0,0-1 0 0 0,0 0 0 0 0,0-1 0 0 0,-1 0 1 0 0,1 0-1 0 0,0-1 0 0 0,-1-1 0 0 0,1 0 0 0 0,-1-1 0 0 0,1 0 0 0 0,-1 0 0 0 0,-2-2 400 0 0,-32-12-1183 0 0</inkml:trace>
  <inkml:trace contextRef="#ctx0" brushRef="#br0" timeOffset="44537.265">17351 1451 3300 0 0,'14'10'373'0'0,"0"2"-1"0"0,-1-1 0 0 0,-1 2 1 0 0,0 0-1 0 0,-1 0 0 0 0,0 1 1 0 0,-1 0-1 0 0,-1 1 0 0 0,0 0 0 0 0,-1 1 1 0 0,1 3-373 0 0,4 13 236 0 0,-2 0 0 0 0,-1 1 0 0 0,-2 0 1 0 0,-1 0-1 0 0,-2 1 0 0 0,-1 0 0 0 0,-1 0 1 0 0,-2 20-237 0 0,-1-32 46 0 0,-2 0 0 0 0,0 0 0 0 0,-1 0 0 0 0,-1-1 0 0 0,-1 1 0 0 0,-1-1 1 0 0,-1 0-1 0 0,0 0 0 0 0,-6 9-46 0 0,1-4-47 0 0,-1 0 0 0 0,0 0 0 0 0,-2-1 0 0 0,-1-1 0 0 0,-1-1 0 0 0,-1 0 0 0 0,-1-1 0 0 0,-1-1 0 0 0,-1-1 0 0 0,0-1 0 0 0,-2-1 0 0 0,0 0 0 0 0,-18 8 47 0 0,8-7-478 0 0,-1-1 0 0 0,-1-2 0 0 0,0-1 1 0 0,-1-2-1 0 0,-1-2 0 0 0,0-1 0 0 0,-1-1 0 0 0,0-3 1 0 0,0-1-1 0 0,-2-1 478 0 0,-51-1-1236 0 0,32-2 80 0 0</inkml:trace>
  <inkml:trace contextRef="#ctx0" brushRef="#br0" timeOffset="39496.5">10605 1871 888 0 0,'5'15'5876'0'0,"-12"76"-4564"0"0,2-65-1187 0 0,2 1 0 0 0,2-1 1 0 0,0 1-1 0 0,1-1 0 0 0,2 1 0 0 0,1-1 1 0 0,1 0-1 0 0,1 0 0 0 0,1 0 0 0 0,1 0-125 0 0,-4-18 645 0 0,-11 25-7835 0 0,-2-33 6019 0 0</inkml:trace>
  <inkml:trace contextRef="#ctx0" brushRef="#br0" timeOffset="39994.941">10533 1940 1344 0 0,'3'-8'244'0'0,"-1"1"0"0"0,2-1 0 0 0,-1 1 1 0 0,1 0-1 0 0,0 0 0 0 0,1 0 0 0 0,-1 1 0 0 0,1 0 0 0 0,1-1 0 0 0,-1 2 0 0 0,1-1 1 0 0,0 1-1 0 0,7-5-244 0 0,-2 0 152 0 0,0 1 0 0 0,1 0 0 0 0,0 1 0 0 0,0 0 1 0 0,1 1-1 0 0,0 0 0 0 0,1 1 0 0 0,0 0 0 0 0,-1 1 0 0 0,2 1 0 0 0,-1 0 1 0 0,0 1-1 0 0,1 1 0 0 0,3 0-152 0 0,-15 2 19 0 0,1 0 0 0 0,-1 0 0 0 0,0 1-1 0 0,0-1 1 0 0,1 1 0 0 0,-1 0 0 0 0,0 0 0 0 0,0 0 0 0 0,0 0 0 0 0,0 1 0 0 0,0-1 0 0 0,0 1-1 0 0,0-1 1 0 0,0 1 0 0 0,-1 0 0 0 0,1 0 0 0 0,-1 1 0 0 0,1-1 0 0 0,-1 0 0 0 0,0 1-1 0 0,0 0 1 0 0,0-1 0 0 0,0 1 0 0 0,-1 0 0 0 0,1 0 0 0 0,-1 0 0 0 0,1 0 0 0 0,-1 0-1 0 0,0 0 1 0 0,0 0 0 0 0,-1 1 0 0 0,1-1 0 0 0,-1 0 0 0 0,1 1 0 0 0,-1-1 0 0 0,0 0-1 0 0,0 1 1 0 0,-1-1 0 0 0,1 0 0 0 0,-1 1-19 0 0,-24 134 247 0 0,7-62-103 0 0,41-53-8 0 0,50 17-13 0 0,-66-39-117 0 0,-1 1 1 0 0,1 1-1 0 0,-1-1 0 0 0,1 1 1 0 0,-1 0-1 0 0,0 0 1 0 0,0 1-1 0 0,-1 0 0 0 0,1 0 1 0 0,-1 0-1 0 0,0 1 0 0 0,0 0 1 0 0,0 0-1 0 0,0 0 1 0 0,-1 0-1 0 0,0 1 0 0 0,0 0 1 0 0,-1 0-1 0 0,1 0 0 0 0,-1 0 1 0 0,1 5-7 0 0,-6-7-5 0 0,0 0 1 0 0,0 1-1 0 0,-1-1 1 0 0,0 0 0 0 0,1 0-1 0 0,-1-1 1 0 0,-1 1-1 0 0,1 0 1 0 0,0-1-1 0 0,-1 0 1 0 0,0 0 0 0 0,0 0-1 0 0,0 0 1 0 0,0-1-1 0 0,0 1 1 0 0,0-1-1 0 0,-1 0 1 0 0,1-1 0 0 0,-1 1-1 0 0,0-1 1 0 0,0 1 4 0 0,-1 0-44 0 0,-7 4-225 0 0,-1 0 0 0 0,1-1 0 0 0,-1-1-1 0 0,-1 0 1 0 0,1-1 0 0 0,-1 0 0 0 0,1-1 0 0 0,-1-1 0 0 0,1 0-1 0 0,-1-1 1 0 0,0-1 0 0 0,0 0 0 0 0,1-1 0 0 0,-1 0-1 0 0,1-2 1 0 0,0 1 0 0 0,0-2 0 0 0,-7-3 269 0 0,5-5-1209 0 0</inkml:trace>
  <inkml:trace contextRef="#ctx0" brushRef="#br0" timeOffset="40383.586">11011 2069 1508 0 0,'144'-23'3600'0'0,"-139"26"-3522"0"0,0 1-1 0 0,0-1 1 0 0,-1 1 0 0 0,1 0 0 0 0,-1 0 0 0 0,1 0-1 0 0,-1 0 1 0 0,-1 1 0 0 0,1 0 0 0 0,-1-1 0 0 0,1 2-1 0 0,-1-1 1 0 0,-1 0 0 0 0,1 0 0 0 0,-1 1-1 0 0,0 0 1 0 0,0-1 0 0 0,-1 1 0 0 0,1 0 0 0 0,-1 0-1 0 0,-1 0 1 0 0,1 0 0 0 0,-1 0 0 0 0,0 0 0 0 0,0 0-1 0 0,-1-1 1 0 0,0 1 0 0 0,0 0 0 0 0,0 0 0 0 0,-1 0-1 0 0,0 1-77 0 0,-55 144 1909 0 0,96-145-1626 0 0,-12-15-1043 0 0,-1 0-1 0 0,0-2 1 0 0,-1-1-1 0 0,0-1 1 0 0,-1-2 0 0 0,-1 0-1 0 0,0-1 1 0 0,-1-1 0 0 0,6-8 760 0 0,11-9-1224 0 0</inkml:trace>
  <inkml:trace contextRef="#ctx0" brushRef="#br0" timeOffset="40629.883">11898 1734 1256 0 0,'14'-4'3820'0'0,"11"15"-3149"0"0,-23-9-447 0 0,18 11 31 0 0,-1 2 0 0 0,-1 0 0 0 0,0 1 0 0 0,-1 1-1 0 0,-1 0 1 0 0,-1 1 0 0 0,0 1 0 0 0,-2 0 0 0 0,0 2 0 0 0,-1-1-1 0 0,-1 1 1 0 0,-1 1 0 0 0,8 22-255 0 0,-11-26 42 0 0,-1 1 0 0 0,-1 1 0 0 0,-1-1 0 0 0,0 1 1 0 0,-1 0-1 0 0,-1-1 0 0 0,-1 1 0 0 0,-1 0 0 0 0,-1 0 0 0 0,-1 0 0 0 0,0 0 0 0 0,-2 0 0 0 0,0-1 0 0 0,-1 1 0 0 0,-1-1 0 0 0,0 0 0 0 0,-2-1 1 0 0,0 0-1 0 0,-1 0 0 0 0,-1-1 0 0 0,-1 0 0 0 0,0 0 0 0 0,-1-1 0 0 0,-1-1 0 0 0,-1 0 0 0 0,0-1 0 0 0,0 0 0 0 0,-9 5-42 0 0,-24 12-348 0 0,-1-1 0 0 0,-1-3 0 0 0,-2-2-1 0 0,0-2 1 0 0,-1-2 0 0 0,-2-3 0 0 0,0-2 0 0 0,0-2-1 0 0,-1-3 1 0 0,-1-2 0 0 0,-44 1 348 0 0,-124 0-2721 0 0,136-14 1572 0 0,-69-15 111 0 0</inkml:trace>
  <inkml:trace contextRef="#ctx0" brushRef="#br1" timeOffset="1.17025E6">9858 3458 836 0 0,'0'-1'93'0'0,"0"-1"1"0"0,1 1-1 0 0,-1-1 0 0 0,1 1 0 0 0,-1-1 0 0 0,1 1 1 0 0,0 0-1 0 0,-1-1 0 0 0,1 1 0 0 0,0 0 1 0 0,0-1-1 0 0,0 1 0 0 0,0 0 0 0 0,0 0 0 0 0,0 0 1 0 0,0 0-1 0 0,0 0 0 0 0,1 0 0 0 0,-1 0 1 0 0,0 1-1 0 0,1-1 0 0 0,-1 0 0 0 0,0 1 0 0 0,1-1 1 0 0,-1 1-1 0 0,1-1 0 0 0,-1 1 0 0 0,1 0 1 0 0,-1 0-1 0 0,1-1 0 0 0,-1 1 0 0 0,1 0 1 0 0,-1 0-1 0 0,1 0 0 0 0,-1 1 0 0 0,1-1 0 0 0,-1 0 1 0 0,1 1-1 0 0,-1-1 0 0 0,1 1 0 0 0,-1-1 1 0 0,0 1-1 0 0,1-1 0 0 0,-1 1 0 0 0,0 0 0 0 0,2 1-93 0 0,45 337 2079 0 0,-31-147-1443 0 0,33 67 622 0 0,-50-257-1187 0 0,14 59 1033 0 0,-10-39 353 0 0,-2-40-5372 0 0,3-55-1353 0 0,2 30 3990 0 0</inkml:trace>
  <inkml:trace contextRef="#ctx0" brushRef="#br1" timeOffset="1.17178E6">11317 3854 848 0 0,'20'42'6049'0'0,"-32"53"-5888"0"0,10-84 258 0 0,-9 72 224 0 0,3 0 1 0 0,5 1 0 0 0,5 58-644 0 0,-1-27 18 0 0,-3-114-222 0 0,0 0 0 0 0,-1 0 0 0 0,1-1 0 0 0,-1 1 0 0 0,1-1 0 0 0,0 1 0 0 0,-1-1 0 0 0,1 0 0 0 0,-1 0 0 0 0,1 0 0 0 0,-1-1 0 0 0,1 1 0 0 0,-1-1 0 0 0,1 1 0 0 0,0-1 0 0 0,-1 0 0 0 0,1 1-1 0 0,0-1 1 0 0,-1-1 0 0 0,1 1 0 0 0,0 0 0 0 0,0 0 0 0 0,0-1 0 0 0,0 1 0 0 0,0-1 0 0 0,1 0 0 0 0,-1 1 0 0 0,0-1 0 0 0,1 0 0 0 0,-2-2 204 0 0,-21-15-1089 0 0</inkml:trace>
  <inkml:trace contextRef="#ctx0" brushRef="#br1" timeOffset="1.17488E6">11227 3322 1128 0 0,'15'1'194'0'0,"-1"1"1"0"0,1 0-1 0 0,-1 1 0 0 0,0 1 1 0 0,0 0-1 0 0,0 1 0 0 0,-1 1 1 0 0,0 0-1 0 0,0 0 0 0 0,0 2 1 0 0,-1-1-1 0 0,0 2 0 0 0,0 0 1 0 0,-1 0-1 0 0,0 1 0 0 0,-1 0 1 0 0,0 1-1 0 0,7 9-194 0 0,8 12 345 0 0,-2 1 0 0 0,-1 0 0 0 0,-1 2 0 0 0,-2 0 0 0 0,-1 2 1 0 0,2 11-346 0 0,-4-13 249 0 0,-2 1 0 0 0,-1 0 0 0 0,-3 1 0 0 0,0 0 1 0 0,-3 1-1 0 0,-1 0 0 0 0,-1 0 0 0 0,-3 0 1 0 0,-1 1-1 0 0,-1-1 0 0 0,-3 0 0 0 0,-1 0 0 0 0,-1 0 1 0 0,-4 7-250 0 0,5-26 1 0 0,-1-1 0 0 0,-1 0 0 0 0,0 0 0 0 0,-2-1 0 0 0,1 0 0 0 0,-2 0 0 0 0,-1-1 0 0 0,0 0 0 0 0,0 0 0 0 0,-2-1 0 0 0,0-1 0 0 0,-1 0 0 0 0,0 0 0 0 0,-10 6-1 0 0,19-17-272 0 0,0-1 1 0 0,-1 0 0 0 0,0 1 0 0 0,1-1 0 0 0,-1-1 0 0 0,0 1 0 0 0,0-1 0 0 0,0 0 0 0 0,0 0-1 0 0,0 0 1 0 0,0-1 0 0 0,-1 0 0 0 0,1 0 0 0 0,0 0 0 0 0,0-1 0 0 0,0 1 0 0 0,0-1-1 0 0,0 0 1 0 0,0-1 0 0 0,0 1 0 0 0,0-1 0 0 0,1 0 0 0 0,-1 0 0 0 0,0-1 0 0 0,1 1-1 0 0,0-1 1 0 0,0 0 0 0 0,-1-1 271 0 0,-10-9-1180 0 0</inkml:trace>
  <inkml:trace contextRef="#ctx0" brushRef="#br1" timeOffset="1.17072E6">10440 3595 868 0 0,'1'0'83'0'0,"-1"1"1"0"0,1-1-1 0 0,-1 1 0 0 0,1-1 0 0 0,0 0 1 0 0,-1 1-1 0 0,1-1 0 0 0,0 0 0 0 0,-1 1 1 0 0,1-1-1 0 0,0 0 0 0 0,-1 0 1 0 0,1 1-1 0 0,0-1 0 0 0,0 0 0 0 0,-1 0 1 0 0,1 0-1 0 0,0 0 0 0 0,0 0 0 0 0,-1 0 1 0 0,1 0-1 0 0,0 0 0 0 0,0-1 0 0 0,-1 1 1 0 0,1 0-1 0 0,0 0 0 0 0,-1-1 1 0 0,1 1-1 0 0,0 0 0 0 0,-1-1 0 0 0,1 1 1 0 0,0 0-1 0 0,-1-1 0 0 0,1 1 0 0 0,-1-1 1 0 0,1 1-1 0 0,-1-1 0 0 0,1 0 0 0 0,-1 1 1 0 0,1-1-1 0 0,-1 1 0 0 0,1-1 1 0 0,-1 0-1 0 0,0 1 0 0 0,0-1 0 0 0,1 0 1 0 0,-1 1-1 0 0,0-1 0 0 0,0 0 0 0 0,0 0 1 0 0,1 1-1 0 0,-1-1 0 0 0,0 0 0 0 0,0 0 1 0 0,0 1-1 0 0,0-1 0 0 0,-1 0 1 0 0,1 0-1 0 0,0 1 0 0 0,0-1 0 0 0,0 0 1 0 0,-1 1-1 0 0,1-1-83 0 0,15 214 1671 0 0,22 49-679 0 0,-13-134-792 0 0,-32-168-5913 0 0,3 19 4457 0 0</inkml:trace>
  <inkml:trace contextRef="#ctx0" brushRef="#br1" timeOffset="1.17138E6">10392 3587 904 0 0,'-1'0'54'0'0,"1"-1"1"0"0,-1 1-1 0 0,0 0 0 0 0,1-1 1 0 0,-1 1-1 0 0,0-1 0 0 0,1 1 0 0 0,-1-1 1 0 0,0 1-1 0 0,1-1 0 0 0,-1 0 1 0 0,1 1-1 0 0,-1-1 0 0 0,1 0 1 0 0,-1 1-1 0 0,1-1 0 0 0,0 0 0 0 0,-1 0 1 0 0,1 1-1 0 0,0-1 0 0 0,0 0 1 0 0,0 0-1 0 0,-1 0 0 0 0,1 1 1 0 0,0-1-1 0 0,0 0 0 0 0,0 0 0 0 0,0 0 1 0 0,0 0-1 0 0,0 1 0 0 0,1-1 1 0 0,-1 0-1 0 0,0 0 0 0 0,0 0 0 0 0,0 1 1 0 0,1-1-1 0 0,-1 0 0 0 0,0 0 1 0 0,1 1-1 0 0,-1-1 0 0 0,1 0 1 0 0,-1 1-1 0 0,1-1 0 0 0,-1 1 0 0 0,1-1 1 0 0,0 0-1 0 0,-1 1 0 0 0,1-1 1 0 0,-1 1-1 0 0,1-1 0 0 0,0 1 1 0 0,0 0-1 0 0,-1-1 0 0 0,1 1 0 0 0,0 0 1 0 0,0-1-1 0 0,-1 1 0 0 0,1 0 1 0 0,0 0-1 0 0,0 0 0 0 0,0 0 0 0 0,0 0 1 0 0,-1 0-1 0 0,1 0 0 0 0,0 0 1 0 0,0 0-1 0 0,0 0-54 0 0,63-22-129 0 0,-45 17 201 0 0,1 1-1 0 0,-1 1 0 0 0,1 0 1 0 0,0 2-1 0 0,0 0 1 0 0,0 1-1 0 0,0 1 1 0 0,0 1-1 0 0,0 1 0 0 0,7 3-71 0 0,-19-4 12 0 0,1 0 0 0 0,-1 1 0 0 0,0 0-1 0 0,-1 1 1 0 0,1-1 0 0 0,0 1 0 0 0,-1 1-1 0 0,0 0 1 0 0,0 0 0 0 0,0 0 0 0 0,-1 1-1 0 0,0 0 1 0 0,0 0 0 0 0,0 0 0 0 0,-1 1-1 0 0,0 0 1 0 0,0 0 0 0 0,0 1 0 0 0,-1-1-1 0 0,-1 1 1 0 0,1 0 0 0 0,-1 0 0 0 0,0 0-1 0 0,-1 0 1 0 0,1 5-12 0 0,-1-4-7 0 0,0 0 0 0 0,-1 0 1 0 0,0 0-1 0 0,-1 0 0 0 0,0 0 0 0 0,0 0 0 0 0,-1 0 0 0 0,0-1 0 0 0,0 1 0 0 0,-1 0 1 0 0,0 0-1 0 0,-1-1 0 0 0,0 1 0 0 0,-1-1 0 0 0,1 0 0 0 0,-1 0 0 0 0,-1 0 0 0 0,0 0 0 0 0,-1 1 7 0 0,-94 94 1837 0 0,99-102-1677 0 0,37-7 0 0 0,-25 5-163 0 0,-1 0-1 0 0,1 1 1 0 0,-1 0-1 0 0,0 1 0 0 0,1 1 1 0 0,-1-1-1 0 0,0 2 1 0 0,0-1-1 0 0,0 1 1 0 0,0 1-1 0 0,0 0 0 0 0,-1 0 1 0 0,0 1-1 0 0,0 0 1 0 0,0 1-1 0 0,0 0 0 0 0,-1 0 1 0 0,0 0-1 0 0,0 1 1 0 0,-1 1-1 0 0,0-1 1 0 0,0 1-1 0 0,-1 1 0 0 0,6 7 4 0 0,-12-10-1 0 0,0 0 0 0 0,0-1 0 0 0,-1 1 0 0 0,1 0-1 0 0,-1-1 1 0 0,0 1 0 0 0,-1-1 0 0 0,0 1-1 0 0,1-1 1 0 0,-2 1 0 0 0,1-1 0 0 0,-1 0 0 0 0,1 0-1 0 0,-1 0 1 0 0,-1-1 0 0 0,1 1 0 0 0,-1-1 0 0 0,0 0-1 0 0,0 1 1 0 0,0-2 0 0 0,0 1 0 0 0,-1 0 0 0 0,1-1-1 0 0,-1 0 1 0 0,0 0 0 0 0,0 0 0 0 0,0-1 0 0 0,0 0-1 0 0,-1 0 1 0 0,1 0 0 0 0,-1-1 0 0 0,1 1 0 0 0,-1-1-1 0 0,1 0 1 0 0,-1-1 0 0 0,0 0 0 0 0,1 0-1 0 0,-1 0 1 0 0,0 0 0 0 0,0-1 0 0 0,1 0 0 0 0,-6-1 1 0 0,-73-52-4039 0 0,69 35 2847 0 0</inkml:trace>
  <inkml:trace contextRef="#ctx0" brushRef="#br1" timeOffset="1.1766E6">12005 3706 904 0 0,'-3'-17'2286'0'0,"-40"-5"-196"0"0,98 20-415 0 0,304-8-565 0 0,61-4-579 0 0,-290 4-390 0 0,-27-8-651 0 0,-152 30-5166 0 0,28-8 4629 0 0</inkml:trace>
  <inkml:trace contextRef="#ctx0" brushRef="#br1" timeOffset="1.17694E6">12027 3992 1580 0 0,'308'-11'5030'0'0,"-1"0"-3885"0"0,-19 11-473 0 0,-271 13-1476 0 0,-21-10-3493 0 0,2-6 3103 0 0</inkml:trace>
  <inkml:trace contextRef="#ctx0" brushRef="#br1" timeOffset="1.18131E6">15257 4366 1056 0 0,'-63'118'3670'0'0,"63"-116"-3306"0"0,18 19 351 0 0,-10-17-615 0 0,1 0-1 0 0,-1 0 0 0 0,1-1 1 0 0,0-1-1 0 0,0 0 0 0 0,1 0 1 0 0,-1 0-1 0 0,0-1 0 0 0,0-1 1 0 0,1 1-1 0 0,-1-1 0 0 0,0-1 1 0 0,1 0-1 0 0,-1 0 0 0 0,0-1 1 0 0,0 0-1 0 0,0-1 0 0 0,0 0 1 0 0,0 0-1 0 0,0-1 0 0 0,-1 0 1 0 0,0-1-1 0 0,0 0 0 0 0,0 0 1 0 0,1-1-100 0 0,-4 3 69 0 0,0 0 1 0 0,0 0-1 0 0,0 0 1 0 0,0-1-1 0 0,-1 1 1 0 0,0-1-1 0 0,1 0 1 0 0,-1-1-1 0 0,-1 1 1 0 0,1-1-1 0 0,-1 1 1 0 0,1-1-1 0 0,-1 0 1 0 0,-1-1-1 0 0,1 1 1 0 0,-1 0-1 0 0,0-1 1 0 0,0 1-1 0 0,0-1 1 0 0,-1 0-1 0 0,0-1-69 0 0,-1 4 0 0 0,-1 1 1 0 0,0-1-1 0 0,1 1 0 0 0,-1-1 0 0 0,-1 1 0 0 0,1-1 0 0 0,0 1 0 0 0,0-1 1 0 0,-1 1-1 0 0,0 0 0 0 0,1 0 0 0 0,-1 0 0 0 0,0 0 0 0 0,0 0 0 0 0,0 0 1 0 0,0 0-1 0 0,0 1 0 0 0,-1-1 0 0 0,1 1 0 0 0,0-1 0 0 0,-1 1 0 0 0,1 0 1 0 0,-1 0-1 0 0,1 0 0 0 0,-1 0 0 0 0,0 1 0 0 0,1-1 0 0 0,-1 1 0 0 0,0-1 1 0 0,1 1-1 0 0,-1 0 0 0 0,0 0 0 0 0,0 0 0 0 0,1 1 0 0 0,-1-1 0 0 0,-2 1 0 0 0,-96 15-1388 0 0,-55 55-3529 0 0,119-53 3813 0 0</inkml:trace>
  <inkml:trace contextRef="#ctx0" brushRef="#br1" timeOffset="1.17783E6">13757 3078 1756 0 0,'0'0'302'0'0,"4"-32"2321"0"0,-3 31-2592 0 0,-1 0 0 0 0,1 1 0 0 0,0-1 0 0 0,-1 0 0 0 0,1 1-1 0 0,0-1 1 0 0,-1 1 0 0 0,1-1 0 0 0,0 1 0 0 0,0 0 0 0 0,0-1 0 0 0,-1 1 0 0 0,1 0 0 0 0,0-1 0 0 0,0 1-1 0 0,0 0 1 0 0,0 0 0 0 0,0 0 0 0 0,-1 0 0 0 0,1 0 0 0 0,0 0 0 0 0,0 0 0 0 0,0 0 0 0 0,0 0-1 0 0,0 0 1 0 0,0 0 0 0 0,-1 1 0 0 0,1-1 0 0 0,0 0 0 0 0,0 0 0 0 0,0 1 0 0 0,0-1 0 0 0,-1 1 0 0 0,1-1-1 0 0,0 1 1 0 0,-1-1 0 0 0,1 1 0 0 0,0-1 0 0 0,-1 1 0 0 0,1 0 0 0 0,0-1 0 0 0,-1 1 0 0 0,1 0-1 0 0,-1 0 1 0 0,0-1 0 0 0,1 1 0 0 0,-1 0 0 0 0,1 0 0 0 0,-1 0 0 0 0,0 0 0 0 0,0-1 0 0 0,1 1 0 0 0,-1 0-1 0 0,0 0 1 0 0,0 0 0 0 0,0 0 0 0 0,0 0 0 0 0,0 0 0 0 0,0-1 0 0 0,0 1 0 0 0,-1 0 0 0 0,1 0 0 0 0,0 0-1 0 0,0 0 1 0 0,-1 0 0 0 0,1 0-31 0 0,12 87 375 0 0,-10-77-218 0 0,65 399 1868 0 0,-48-330-42 0 0,-19-80-2197 0 0,-4-30-7925 0 0,10 14 6968 0 0</inkml:trace>
  <inkml:trace contextRef="#ctx0" brushRef="#br1" timeOffset="1.17836E6">14437 3131 1280 0 0,'0'0'359'0'0,"0"0"-42"0"0,-30 13 2055 0 0,20-6-2226 0 0,1 1 0 0 0,-1 0 0 0 0,1 0 0 0 0,1 1 0 0 0,-1-1-1 0 0,2 2 1 0 0,-1-1 0 0 0,1 1 0 0 0,1 1 0 0 0,0-1 0 0 0,0 1-1 0 0,1 0 1 0 0,0 0 0 0 0,1 1 0 0 0,0-1 0 0 0,1 1 0 0 0,0 0-1 0 0,1 0 1 0 0,1 0 0 0 0,0 0 0 0 0,0 0 0 0 0,2 12-146 0 0,1-16 65 0 0,1 0-1 0 0,1 0 1 0 0,-1 0 0 0 0,1-1 0 0 0,1 1 0 0 0,-1-1 0 0 0,1 0 0 0 0,0-1 0 0 0,1 1 0 0 0,0-1 0 0 0,0 0 0 0 0,0 0-1 0 0,1-1 1 0 0,-1 0 0 0 0,1 0 0 0 0,1 0 0 0 0,-1-1 0 0 0,0 0 0 0 0,1-1 0 0 0,0 0 0 0 0,0 0 0 0 0,0 0-1 0 0,0-1 1 0 0,1 0 0 0 0,-1-1 0 0 0,1 0 0 0 0,-1 0 0 0 0,1-1 0 0 0,-1 0 0 0 0,0-1 0 0 0,1 1 0 0 0,2-2-65 0 0,1 1 24 0 0,1-1 1 0 0,0-1-1 0 0,-1 0 1 0 0,1 0-1 0 0,-1-1 1 0 0,0-1-1 0 0,0 0 1 0 0,-1 0-1 0 0,0-2 1 0 0,0 1 0 0 0,0-1-1 0 0,-1-1 1 0 0,1 0-1 0 0,-2 0 1 0 0,1-1-1 0 0,-2 0 1 0 0,1-1-1 0 0,-1 0 1 0 0,0 0-1 0 0,-1-1 1 0 0,0 0 0 0 0,-1 0-1 0 0,0 0 1 0 0,-1-1-1 0 0,0 0 1 0 0,-1 0-1 0 0,2-12-24 0 0,-8 15-44 0 0,-1 1 0 0 0,-1 0 0 0 0,1 1 0 0 0,-1-1 0 0 0,-1 0 0 0 0,1 1 0 0 0,-1 0 0 0 0,0 0 0 0 0,-1 1 0 0 0,0 0 0 0 0,0-1 0 0 0,0 2 0 0 0,-1-1 0 0 0,0 1 0 0 0,0 0 0 0 0,0 0 0 0 0,0 1 0 0 0,-1 0 0 0 0,0 1 0 0 0,0-1 0 0 0,0 1 0 0 0,0 1 0 0 0,0 0 0 0 0,-1 0 0 0 0,1 0 0 0 0,-1 1 0 0 0,1 1-1 0 0,-3-1 45 0 0,-8-2-1332 0 0,11 3-3642 0 0,8 0 3789 0 0</inkml:trace>
  <inkml:trace contextRef="#ctx0" brushRef="#br1" timeOffset="1.17876E6">15095 3209 848 0 0,'-8'7'277'0'0,"1"0"1"0"0,0 0-1 0 0,1 1 1 0 0,0-1-1 0 0,0 1 0 0 0,0 1 1 0 0,1-1-1 0 0,1 1 0 0 0,-1 0 1 0 0,1 0-1 0 0,1 1 0 0 0,0-1 1 0 0,0 1-1 0 0,1 0 0 0 0,-1 9-277 0 0,6-15 82 0 0,0 1 0 0 0,0-1-1 0 0,1 1 1 0 0,0-1-1 0 0,0-1 1 0 0,0 1-1 0 0,0 0 1 0 0,0-1-1 0 0,1 0 1 0 0,0 0 0 0 0,-1 0-1 0 0,1-1 1 0 0,0 1-1 0 0,1-1 1 0 0,-1 0-1 0 0,0-1 1 0 0,1 1-1 0 0,-1-1 1 0 0,0 0 0 0 0,1-1-1 0 0,-1 1 1 0 0,1-1-1 0 0,0 0 1 0 0,-1 0-1 0 0,1-1-81 0 0,10 1 115 0 0,0 0 0 0 0,0-1-1 0 0,0 0 1 0 0,-1-2 0 0 0,1 0-1 0 0,-1 0 1 0 0,1-2 0 0 0,-1 0-1 0 0,0 0 1 0 0,4-4-115 0 0,-9 6 41 0 0,-1 0 1 0 0,1-1-1 0 0,-1 0 0 0 0,0-1 1 0 0,0 0-1 0 0,-1 0 0 0 0,1-1 1 0 0,-1 0-1 0 0,-1-1 0 0 0,1 1 1 0 0,-1-2-1 0 0,0 1 0 0 0,0-1 1 0 0,-1 0-1 0 0,0 0 0 0 0,-1-1 1 0 0,0 1-1 0 0,0-1 0 0 0,-1 0 1 0 0,0-1-1 0 0,0 1 0 0 0,-1-1 1 0 0,-1 0-1 0 0,1 0 1 0 0,-1 0-42 0 0,-3 6-7 0 0,1 0 0 0 0,-1 1 1 0 0,0-1-1 0 0,0 0 1 0 0,0 0-1 0 0,0 1 1 0 0,0-1-1 0 0,-1 1 1 0 0,0-1-1 0 0,0 1 0 0 0,0 0 1 0 0,0 0-1 0 0,0 0 1 0 0,-1 0-1 0 0,1 0 1 0 0,-1 0-1 0 0,0 0 1 0 0,0 1-1 0 0,0 0 0 0 0,0-1 1 0 0,0 1-1 0 0,0 0 1 0 0,-1 1-1 0 0,1-1 1 0 0,-1 0-1 0 0,1 1 1 0 0,-1 0-1 0 0,0 0 0 0 0,1 0 1 0 0,-1 0-1 0 0,0 1 1 0 0,-2-1 6 0 0,-121 7-3071 0 0,87 10 539 0 0,28-9 1357 0 0</inkml:trace>
  <inkml:trace contextRef="#ctx0" brushRef="#br1" timeOffset="1.17936E6">13288 3898 1460 0 0,'31'-4'3864'0'0,"33"-7"-2670"0"0,3-2-618 0 0,860-76 2069 0 0,-742 76-2376 0 0,998-57-757 0 0,-1086 69-2683 0 0,-102 4-371 0 0,-6-2 2383 0 0</inkml:trace>
  <inkml:trace contextRef="#ctx0" brushRef="#br1" timeOffset="1.18378E6">15492 2729 1312 0 0,'0'0'265'0'0,"0"0"-14"0"0,0 0-49 0 0,0 0 52 0 0,0 0 24 0 0,0 0-102 0 0,0 0 45 0 0,0 0-20 0 0,0 0-17 0 0,0 0 25 0 0,0 0-1 0 0,8 12 508 0 0,-114 262 1402 0 0,-89 215-1014 0 0,93-195 808 0 0,97-284-1252 0 0,2-6-1861 0 0,3 0-4273 0 0,0-3 4298 0 0</inkml:trace>
  <inkml:trace contextRef="#ctx0" brushRef="#br1" timeOffset="1.18436E6">15527 4013 1824 0 0,'7'-11'1445'0'0,"7"-9"1507"0"0,-17 34-1509 0 0,-92 296-591 0 0,-2 139 628 0 0,81-380-1401 0 0,16-68-750 0 0,0-1-354 0 0,0 0-7 0 0,0 0-1 0 0,0 0-246 0 0,0 0 26 0 0,-3 1 76 0 0,-10 8 136 0 0</inkml:trace>
  <inkml:trace contextRef="#ctx0" brushRef="#br1" timeOffset="1.18531E6">14749 2951 1128 0 0,'0'0'415'0'0,"0"0"-87"0"0,0 0 17 0 0,0 0-9 0 0,3-16 2268 0 0,-20 124-1343 0 0,-24 55-414 0 0,8 2 1 0 0,6 2-1 0 0,2 77-847 0 0,25-148 705 0 0,0-94-765 0 0,0 18-1460 0 0,0-7-3695 0 0,0-4 3902 0 0</inkml:trace>
  <inkml:trace contextRef="#ctx0" brushRef="#br1" timeOffset="1.18687E6">16274 3538 1048 0 0,'0'0'801'0'0,"-14"0"179"0"0,11-3 2110 0 0,2 1-3039 0 0,1 1 0 0 0,0-1 0 0 0,0 0-1 0 0,0 1 1 0 0,0-1 0 0 0,0 0 0 0 0,0 1 0 0 0,0-1-1 0 0,1 0 1 0 0,-1 1 0 0 0,1-1 0 0 0,-1 1 0 0 0,1-1-1 0 0,0 1 1 0 0,-1-1 0 0 0,1 1 0 0 0,0-1 0 0 0,0 1-1 0 0,0-1 1 0 0,0 1 0 0 0,0 0 0 0 0,0 0 0 0 0,1 0-1 0 0,-1-1 1 0 0,0 1 0 0 0,1 0 0 0 0,-1 1 0 0 0,0-1-1 0 0,1 0 1 0 0,-1 0 0 0 0,1 1 0 0 0,0-1 0 0 0,-1 0-1 0 0,1 1 1 0 0,-1 0 0 0 0,1-1 0 0 0,0 1 0 0 0,-1 0 0 0 0,1 0-1 0 0,0 0 1 0 0,-1 0 0 0 0,1 0 0 0 0,0 0 0 0 0,-1 0-1 0 0,1 1 1 0 0,0-1 0 0 0,1 1-51 0 0,-1-1 42 0 0,485-19 826 0 0,-453 39-2265 0 0,-67-4-3147 0 0,7-10 3404 0 0</inkml:trace>
  <inkml:trace contextRef="#ctx0" brushRef="#br1" timeOffset="1.18709E6">16351 3802 2688 0 0,'2'2'164'0'0,"1"0"0"0"0,-1 1 0 0 0,1-1 0 0 0,0 0 0 0 0,-1 0 0 0 0,1-1 0 0 0,0 1 0 0 0,0 0 0 0 0,0-1 0 0 0,0 0 0 0 0,0 0 0 0 0,1 0 0 0 0,-1 0 0 0 0,0 0 0 0 0,0-1 0 0 0,1 1 0 0 0,-1-1 0 0 0,0 0 0 0 0,1 0-1 0 0,-1 0 1 0 0,1 0 0 0 0,-1-1 0 0 0,1 0-164 0 0,2 1 279 0 0,55-1 43 0 0,-1-2 0 0 0,1-4-1 0 0,-1-2 1 0 0,55-15-322 0 0,-56 11-494 0 0,80-21-3515 0 0,-105 24 2859 0 0</inkml:trace>
  <inkml:trace contextRef="#ctx0" brushRef="#br1" timeOffset="1.18004E6">13346 4231 916 0 0,'6'-6'119'0'0,"0"0"0"0"0,1 0 0 0 0,-1 1-1 0 0,1 0 1 0 0,0 1 0 0 0,1-1 0 0 0,-1 1 0 0 0,1 1 0 0 0,0-1-1 0 0,-1 1 1 0 0,2 1 0 0 0,-1-1 0 0 0,0 2 0 0 0,0-1 0 0 0,1 1-1 0 0,-1 0 1 0 0,1 1 0 0 0,-1-1 0 0 0,1 2 0 0 0,-1-1 0 0 0,0 1-1 0 0,1 1 1 0 0,-1 0 0 0 0,0 0 0 0 0,0 0 0 0 0,0 1 0 0 0,0 0-1 0 0,0 1 1 0 0,-1 0 0 0 0,1 0 0 0 0,-1 0 0 0 0,0 1 0 0 0,0 0-1 0 0,-1 1 1 0 0,1-1 0 0 0,-1 1 0 0 0,-1 0 0 0 0,2 2-119 0 0,10 117 425 0 0,-21-104-255 0 0,-1 1 0 0 0,-1-1 0 0 0,0 1 0 0 0,-2-2 0 0 0,-1 1 0 0 0,0-1 1 0 0,-2-1-1 0 0,0 1 0 0 0,-1-2 0 0 0,-5 6-170 0 0,-35 51 2020 0 0,119-60-883 0 0,265-34-409 0 0,-289 17-1688 0 0,-42 2 702 0 0,-1 0-47 0 0,8-5-4915 0 0,-11 1 4112 0 0,1 0 40 0 0</inkml:trace>
  <inkml:trace contextRef="#ctx0" brushRef="#br1" timeOffset="1.18052E6">14079 4364 1936 0 0,'-20'29'1029'0'0,"13"-21"-788"0"0,0 1 0 0 0,1-1 0 0 0,0 1-1 0 0,0 1 1 0 0,1-1 0 0 0,0 1 0 0 0,1 0-1 0 0,0 0 1 0 0,1 0 0 0 0,0 0 0 0 0,1 1-1 0 0,0 0 1 0 0,0-1 0 0 0,1 5-241 0 0,4-10 96 0 0,1 0 1 0 0,-1 0-1 0 0,1 0 0 0 0,1-1 0 0 0,-1 1 1 0 0,1-1-1 0 0,-1 0 0 0 0,1-1 1 0 0,0 1-1 0 0,0-1 0 0 0,1 0 1 0 0,-1 0-1 0 0,1-1 0 0 0,0 1 0 0 0,-1-1 1 0 0,1-1-1 0 0,0 1 0 0 0,0-1 1 0 0,0 0-1 0 0,0 0 0 0 0,0 0 1 0 0,1-1-1 0 0,-1 0 0 0 0,0-1 1 0 0,0 1-1 0 0,0-1 0 0 0,5-1-96 0 0,4 2 77 0 0,1-1 0 0 0,0-1 0 0 0,0 0 0 0 0,-1-1 0 0 0,0 0 0 0 0,1-2 0 0 0,-1 0 0 0 0,-1 0 0 0 0,1-1 0 0 0,-1-1 0 0 0,0 0 0 0 0,-1-1 0 0 0,1-1 0 0 0,-1 0 0 0 0,-1-1 0 0 0,0 0 0 0 0,-1-1 0 0 0,5-5-77 0 0,-15 14 7 0 0,0 0 0 0 0,0-1 1 0 0,0 1-1 0 0,0-1 1 0 0,0 1-1 0 0,-1-1 0 0 0,1 1 1 0 0,-1-1-1 0 0,1 1 0 0 0,-1-1 1 0 0,0 1-1 0 0,0-1 1 0 0,0 1-1 0 0,0-1 0 0 0,-1 0 1 0 0,1 1-1 0 0,-1-1 0 0 0,1 1 1 0 0,-1-1-1 0 0,0 1 1 0 0,0 0-1 0 0,0-1 0 0 0,-1 1 1 0 0,1 0-1 0 0,0 0 1 0 0,-1 0-1 0 0,1 0 0 0 0,-1 0 1 0 0,0 0-1 0 0,0 0 0 0 0,0 0 1 0 0,1 1-1 0 0,-2-1 1 0 0,1 1-1 0 0,0-1 0 0 0,0 1 1 0 0,0 0-1 0 0,-1 0 1 0 0,1 0-1 0 0,-1 0 0 0 0,1 0-7 0 0,-106-30-219 0 0,-38 18-1859 0 0,121 3-3146 0 0,24 9 3989 0 0</inkml:trace>
  <inkml:trace contextRef="#ctx0" brushRef="#br1" timeOffset="1.18097E6">14697 4288 916 0 0,'-36'38'2482'0'0,"25"-29"-2264"0"0,0 1 1 0 0,1 0-1 0 0,0 1 0 0 0,1 0 1 0 0,0 1-1 0 0,1 0 1 0 0,0 0-1 0 0,1 1 1 0 0,0 0-1 0 0,1 0 0 0 0,1 0 1 0 0,0 1-1 0 0,0 0 1 0 0,2 0-1 0 0,0 0 1 0 0,-1 11-219 0 0,4-23 42 0 0,0 1 0 0 0,1-1 0 0 0,0 1 1 0 0,-1 0-1 0 0,1-1 0 0 0,0 1 0 0 0,0-1 0 0 0,1 0 1 0 0,-1 1-1 0 0,0-1 0 0 0,1 0 0 0 0,-1 0 1 0 0,1 0-1 0 0,0 0 0 0 0,0 0 0 0 0,0 0 0 0 0,0 0 1 0 0,0-1-1 0 0,0 1 0 0 0,0-1 0 0 0,0 0 0 0 0,1 1 1 0 0,-1-1-1 0 0,0 0 0 0 0,1 0 0 0 0,-1 0 1 0 0,1-1-1 0 0,-1 1 0 0 0,1-1 0 0 0,0 1 0 0 0,-1-1 1 0 0,1 0-1 0 0,0 0 0 0 0,-1 0 0 0 0,1 0 1 0 0,-1 0-1 0 0,2-1-42 0 0,93-14 776 0 0,-82 11-693 0 0,0-2-1 0 0,-1 0 1 0 0,1-1 0 0 0,-1 0 0 0 0,0-1-1 0 0,-1-1 1 0 0,0 0 0 0 0,0 0-1 0 0,-1-2 1 0 0,-1 1 0 0 0,5-6-83 0 0,-15 15 7 0 0,0-1 0 0 0,0 1 0 0 0,0 0 0 0 0,-1 0 0 0 0,1-1-1 0 0,-1 1 1 0 0,1 0 0 0 0,-1-1 0 0 0,1 1 0 0 0,-1-1 0 0 0,1 1 0 0 0,-1 0 0 0 0,0-1 0 0 0,0 1 0 0 0,0-1 0 0 0,0 1 0 0 0,0-1-1 0 0,0 1 1 0 0,0-1 0 0 0,-1 1 0 0 0,1-1 0 0 0,0 1 0 0 0,-1 0 0 0 0,1-1 0 0 0,-1 1 0 0 0,0 0 0 0 0,1-1 0 0 0,-1 1 0 0 0,0 0-1 0 0,0 0 1 0 0,0 0 0 0 0,0-1 0 0 0,0 1 0 0 0,0 0 0 0 0,0 0 0 0 0,0 0 0 0 0,0 1 0 0 0,0-1 0 0 0,-1 0 0 0 0,1 0 0 0 0,0 1-1 0 0,0-1 1 0 0,-1 0 0 0 0,1 1 0 0 0,-1 0 0 0 0,1-1 0 0 0,0 1 0 0 0,-1 0 0 0 0,1 0 0 0 0,-2-1-7 0 0,-77-15-88 0 0,78 15 89 0 0,-24 1-143 0 0,-29-7-3180 0 0,53 4-425 0 0,2 3 2530 0 0</inkml:trace>
  <inkml:trace contextRef="#ctx0" brushRef="#br1" timeOffset="1.18581E6">14805 4243 1100 0 0,'-23'48'6688'0'0,"-27"77"-6597"0"0,44-110 406 0 0,-80 250 892 0 0,58-169-1095 0 0,19-91-6994 0 0,8-4 5525 0 0</inkml:trace>
  <inkml:trace contextRef="#ctx0" brushRef="#br1" timeOffset="1.18776E6">17916 3251 1388 0 0,'0'0'293'0'0,"-17"8"1310"0"0,-1 2-1384 0 0,0 0 1 0 0,1 0 0 0 0,1 2 0 0 0,0 0 0 0 0,0 1 0 0 0,2 0 0 0 0,-1 2 0 0 0,2-1-1 0 0,0 2 1 0 0,0 0 0 0 0,2 0 0 0 0,0 1 0 0 0,1 1 0 0 0,1-1 0 0 0,0 2-1 0 0,1-1 1 0 0,-4 17-220 0 0,8-26 77 0 0,0 1-1 0 0,0-1 0 0 0,1 1 1 0 0,0-1-1 0 0,1 1 0 0 0,0 0 1 0 0,0 0-1 0 0,1 0 1 0 0,1 0-1 0 0,-1 0 0 0 0,2 0 1 0 0,-1 0-1 0 0,1 0 0 0 0,1 0 1 0 0,0 0-1 0 0,0 0 0 0 0,1 0 1 0 0,0-1-1 0 0,1 0 0 0 0,0 1 1 0 0,1-1-1 0 0,-1 0 1 0 0,2-1-1 0 0,-1 1 0 0 0,1-1 1 0 0,1-1-1 0 0,-1 1 0 0 0,1-1 1 0 0,1 0-1 0 0,-1 0 0 0 0,1-1 1 0 0,0 0-1 0 0,1 0 0 0 0,-1-1 1 0 0,1 0-1 0 0,0-1 1 0 0,0 0-1 0 0,10 3-76 0 0,-8-3 26 0 0,0-1 0 0 0,0 0-1 0 0,0-1 1 0 0,1 0 0 0 0,-1-1 0 0 0,0 0 0 0 0,1 0 0 0 0,-1-2-1 0 0,1 1 1 0 0,-1-1 0 0 0,0-1 0 0 0,1 0 0 0 0,-1-1 0 0 0,0 0 0 0 0,0 0-1 0 0,-1-1 1 0 0,1-1 0 0 0,-1 0 0 0 0,0 0 0 0 0,0-1 0 0 0,0-1-1 0 0,-1 1 1 0 0,0-1 0 0 0,-1-1 0 0 0,1 0 0 0 0,-1 0 0 0 0,-1 0-1 0 0,1-1 1 0 0,-2 0 0 0 0,1-1 0 0 0,-1 0 0 0 0,0 0 0 0 0,-1-1-26 0 0,0-1 7 0 0,-1 1 0 0 0,-1-1 1 0 0,0 0-1 0 0,0 0 0 0 0,-1 0 0 0 0,-1-1 1 0 0,0 1-1 0 0,-1 0 0 0 0,0-1 1 0 0,-1 1-1 0 0,0 0 0 0 0,-1 0 1 0 0,0 0-1 0 0,-1 0 0 0 0,-1 0 1 0 0,0 0-1 0 0,0 1 0 0 0,-1-1 0 0 0,0 1 1 0 0,-1 0-1 0 0,-1 1 0 0 0,-5-8-7 0 0,-83-80-1162 0 0,89 97-5806 0 0,7 3 5774 0 0</inkml:trace>
  <inkml:trace contextRef="#ctx0" brushRef="#br1" timeOffset="1.18803E6">18463 3457 2040 0 0,'0'0'1025'0'0,"5"-5"5109"0"0,-2 1-7804 0 0,2-4-2268 0 0,-2 5 2727 0 0</inkml:trace>
  <inkml:trace contextRef="#ctx0" brushRef="#br1" timeOffset="1.18848E6">18927 3263 1748 0 0,'-12'6'221'0'0,"0"1"-1"0"0,1 0 1 0 0,0 1-1 0 0,0 0 1 0 0,0 1 0 0 0,1 0-1 0 0,1 1 1 0 0,0 0-1 0 0,0 0 1 0 0,0 1-1 0 0,2 0 1 0 0,-1 0 0 0 0,1 1-1 0 0,1 0 1 0 0,0 0-1 0 0,1 1 1 0 0,0 0-1 0 0,1 0 1 0 0,1 0-1 0 0,0 0 1 0 0,0 0 0 0 0,1 3-221 0 0,1-7 76 0 0,0 1 0 0 0,0-1-1 0 0,1 0 1 0 0,0 0 0 0 0,1 0 0 0 0,-1 0 0 0 0,2 0 0 0 0,0 1 0 0 0,0-2 0 0 0,0 1 0 0 0,1 0 0 0 0,1 0 0 0 0,-1-1 0 0 0,1 0 0 0 0,1 0 0 0 0,-1 0 0 0 0,1 0 0 0 0,1-1 0 0 0,0 1 0 0 0,0-1 0 0 0,0-1 0 0 0,1 1 0 0 0,-1-1 0 0 0,2-1 0 0 0,-1 1-1 0 0,1-1 1 0 0,-1 0 0 0 0,1-1 0 0 0,1 0 0 0 0,-1 0 0 0 0,1 0 0 0 0,-1-1 0 0 0,1-1 0 0 0,0 0 0 0 0,0 0 0 0 0,0 0 0 0 0,0-1 0 0 0,1-1 0 0 0,-1 1 0 0 0,6-2-76 0 0,-3-2 17 0 0,-1 0 0 0 0,0 0 0 0 0,0-1-1 0 0,0-1 1 0 0,0 0 0 0 0,0 0 0 0 0,-1-1 0 0 0,0-1 0 0 0,-1 0 0 0 0,1 0 0 0 0,-1 0 0 0 0,0-1-1 0 0,-1-1 1 0 0,0 0 0 0 0,0 0 0 0 0,-1 0 0 0 0,0-1 0 0 0,-1 0 0 0 0,0 0 0 0 0,-1-1 0 0 0,0 1-1 0 0,0-1 1 0 0,-1 0 0 0 0,-1-1 0 0 0,0 1 0 0 0,0-1 0 0 0,-1 1 0 0 0,-1-1 0 0 0,0 0 0 0 0,0 0-1 0 0,-1 0 1 0 0,-1 0 0 0 0,-1-7-17 0 0,-2 5-73 0 0,-1 0 1 0 0,0 0-1 0 0,-1 0 0 0 0,0 1 0 0 0,-2 0 1 0 0,1 0-1 0 0,-1 1 0 0 0,-1 0 0 0 0,-1 0 0 0 0,1 1 1 0 0,-2 0-1 0 0,1 1 0 0 0,-1 0 0 0 0,-1 1 1 0 0,-2-2 72 0 0,-5-6-912 0 0,10 1-3525 0 0,9 16 3329 0 0</inkml:trace>
  <inkml:trace contextRef="#ctx0" brushRef="#br1" timeOffset="1.18898E6">19657 3165 1624 0 0,'0'0'355'0'0,"-35"16"3287"0"0,31-13-3575 0 0,0 0 1 0 0,0 0 0 0 0,0 0 0 0 0,1 1 0 0 0,-1-1 0 0 0,1 1 0 0 0,0 0 0 0 0,0 0 0 0 0,0 0 0 0 0,1 0 0 0 0,-1 1 0 0 0,1-1-1 0 0,0 1 1 0 0,0-1 0 0 0,1 1 0 0 0,-1 0 0 0 0,1-1 0 0 0,0 1 0 0 0,0 0 0 0 0,1 0 0 0 0,-1 0 0 0 0,1 0 0 0 0,1 4-68 0 0,7 8 129 0 0,0 0 0 0 0,2-1 0 0 0,0 0 0 0 0,0 0 0 0 0,2-1 0 0 0,0-1 0 0 0,0 0 0 0 0,2 0 1 0 0,-1-2-1 0 0,2 1 0 0 0,14 8-129 0 0,-15-12 56 0 0,-1 1 0 0 0,0 1 0 0 0,-1 0 0 0 0,0 0 0 0 0,0 1 1 0 0,-1 1-1 0 0,-1 0 0 0 0,0 0 0 0 0,-1 1 0 0 0,0 0 0 0 0,-2 1 0 0 0,1 0 1 0 0,-2 0-1 0 0,0 1 0 0 0,2 7-56 0 0,-8-17-6 0 0,-1 0 1 0 0,0 0-1 0 0,0 0 1 0 0,0 0-1 0 0,-1-1 1 0 0,1 1-1 0 0,-2 0 1 0 0,1-1-1 0 0,0 0 0 0 0,-1 1 1 0 0,0-1-1 0 0,0 0 1 0 0,-1 0-1 0 0,0-1 1 0 0,1 1-1 0 0,-1-1 1 0 0,-1 0-1 0 0,1 0 1 0 0,-1 0-1 0 0,1 0 0 0 0,-1-1 1 0 0,0 0-1 0 0,0 0 1 0 0,-1 0-1 0 0,1-1 1 0 0,-1 1-1 0 0,1-1 1 0 0,-1-1-1 0 0,0 1 1 0 0,1-1-1 0 0,-1 0 0 0 0,0 0 1 0 0,0-1-1 0 0,0 0 1 0 0,-6 0 5 0 0,6-1-234 0 0,0-1 0 0 0,0 0-1 0 0,0 0 1 0 0,0-1 0 0 0,1 1 0 0 0,-1-1 0 0 0,1-1 0 0 0,-1 1 0 0 0,1-1 0 0 0,0 0-1 0 0,1 0 1 0 0,-1 0 0 0 0,0-1 0 0 0,1 1 0 0 0,0-1 0 0 0,0 0 0 0 0,1 0 0 0 0,0-1-1 0 0,-1 1 1 0 0,2-1 0 0 0,-1 0 0 0 0,1 0 0 0 0,-1 1 0 0 0,2-2 0 0 0,-1 1 0 0 0,0-5 234 0 0,-5-20-1096 0 0</inkml:trace>
  <inkml:trace contextRef="#ctx0" brushRef="#br1" timeOffset="1.1893E6">19699 3173 2612 0 0,'-1'-10'3686'0'0,"35"-7"-3092"0"0,-30 15-285 0 0,21-7-54 0 0,2 0-1 0 0,-1 1 1 0 0,1 2-1 0 0,0 1 1 0 0,1 0-1 0 0,-1 3 0 0 0,1 0 1 0 0,21 2-255 0 0,-37 15-1050 0 0,-24 3-4086 0 0,7-15 4049 0 0</inkml:trace>
  <inkml:trace contextRef="#ctx0" brushRef="#br0" timeOffset="76857.869">5773 6632 1360 0 0,'-5'-8'4812'0'0,"-11"-86"-4098"0"0,30-107-362 0 0,18 66-525 0 0,-31 135 171 0 0,-1 1 0 0 0,0 0 1 0 0,1-1-1 0 0,-1 1 0 0 0,1-1 1 0 0,-1 1-1 0 0,0-1 1 0 0,1 1-1 0 0,-1-1 0 0 0,1 1 1 0 0,0-1-1 0 0,-1 1 0 0 0,1-1 1 0 0,-1 1-1 0 0,1-1 0 0 0,0 0 1 0 0,-1 0-1 0 0,1 1 1 0 0,-1-1-1 0 0,1 0 0 0 0,0 0 1 0 0,0 0-1 0 0,-1 1 0 0 0,1-1 1 0 0,0 0-1 0 0,-1 0 0 0 0,1 0 1 0 0,0 0-1 0 0,-1 0 1 0 0,1 0-1 0 0,0-1 0 0 0,0 1 1 0 0,-1 0-1 0 0,1 0 0 0 0,0 0 1 0 0,-1-1-1 0 0,1 1 0 0 0,-1 0 1 0 0,1-1-1 0 0,0 1 1 0 0,-1 0-1 0 0,1-1 0 0 0,-1 1 1 0 0,1-1-1 0 0,-1 1 0 0 0,1-1 1 0 0,-1 1-1 0 0,1-1 0 0 0,-1 0 1 0 0,0 1-1 0 0,1-1 1 0 0,-1 1-1 0 0,0-1 0 0 0,1 0 1 0 0,-1 1-1 0 0,0-1 0 0 0,0 0 1 0 0,0 1-1 0 0,0-1 0 0 0,1 0 1 0 0,-1 0-1 0 0,0 1 1 0 0,0-1-1 0 0,0 0 2 0 0,24 54-103 0 0,-24-52 103 0 0,82 311 326 0 0,-65-256-3693 0 0,-17-56 2135 0 0,0 0 8 0 0</inkml:trace>
  <inkml:trace contextRef="#ctx0" brushRef="#br0" timeOffset="83328.5">13800 5695 1804 0 0,'22'18'5674'0'0,"-14"66"-5187"0"0,-7-61 93 0 0,53 320 1106 0 0,-47-283-3646 0 0,-48-61-1911 0 0,19-14 2699 0 0,0-5 116 0 0</inkml:trace>
  <inkml:trace contextRef="#ctx0" brushRef="#br0" timeOffset="83576.087">13930 5597 2052 0 0,'10'-2'202'0'0,"0"-1"0"0"0,-1 2 0 0 0,1-1-1 0 0,0 1 1 0 0,0 1 0 0 0,0 0 0 0 0,0 0-1 0 0,0 1 1 0 0,0 0 0 0 0,0 1 0 0 0,0 0 0 0 0,0 1-1 0 0,-1 0 1 0 0,1 0 0 0 0,-1 1 0 0 0,0 0 0 0 0,0 1-1 0 0,0 0 1 0 0,-1 0 0 0 0,0 1 0 0 0,0 0-1 0 0,0 0 1 0 0,6 7-202 0 0,-11-9 65 0 0,0 0-1 0 0,0 1 1 0 0,-1-1 0 0 0,1 1-1 0 0,-1-1 1 0 0,0 1-1 0 0,0 0 1 0 0,-1 0 0 0 0,1 0-1 0 0,-1 0 1 0 0,0 0-1 0 0,0 0 1 0 0,-1 0-1 0 0,0 0 1 0 0,0 0 0 0 0,0 0-1 0 0,0 0 1 0 0,-1 0-1 0 0,0 0 1 0 0,0 0 0 0 0,0 0-1 0 0,0 0 1 0 0,-1 0-1 0 0,0 0 1 0 0,0-1-1 0 0,0 1 1 0 0,-1 0 0 0 0,1-1-1 0 0,-1 0 1 0 0,0 0-1 0 0,-1 0 1 0 0,1 0 0 0 0,-1 0-1 0 0,-2 2-64 0 0,-146 96-173 0 0,82-83-973 0 0,21-17-3837 0 0,47-2 3788 0 0</inkml:trace>
  <inkml:trace contextRef="#ctx0" brushRef="#br0" timeOffset="80558.509">10186 6392 1008 0 0,'-21'-15'3868'0'0,"8"-29"-3526"0"0,12 43-278 0 0,-3-28 128 0 0,1-1-1 0 0,1 0 0 0 0,1 1 0 0 0,2-1 1 0 0,1 0-1 0 0,1 1 0 0 0,2-1 0 0 0,1 1 1 0 0,1 0-1 0 0,1 1 0 0 0,2 0 0 0 0,6-12-191 0 0,34-19 178 0 0,-49 59-103 0 0,9 5-68 0 0,-1 8 18 0 0,-1 1-1 0 0,-1 0 0 0 0,0 0 0 0 0,-1 1 0 0 0,0 0 0 0 0,-1 0 0 0 0,-1 0 1 0 0,0 0-1 0 0,-2 1 0 0 0,1 0 0 0 0,-2 0-24 0 0,6 21 42 0 0,30 102 350 0 0,3 18-3188 0 0,-39-152 153 0 0,-1-5 1441 0 0</inkml:trace>
  <inkml:trace contextRef="#ctx0" brushRef="#br0" timeOffset="80808.4">10731 5905 1972 0 0,'-1'10'4168'0'0,"-9"37"-2705"0"0,4-20-1231 0 0,1 0 0 0 0,1 1 0 0 0,1-1-1 0 0,2 1 1 0 0,0 0 0 0 0,2-1 0 0 0,1 1 0 0 0,1-1-1 0 0,2 1 1 0 0,0-1 0 0 0,7 15-232 0 0,-10-35-483 0 0,7 17-819 0 0,-5-15-3575 0 0,-9-11 3730 0 0</inkml:trace>
  <inkml:trace contextRef="#ctx0" brushRef="#br0" timeOffset="81242.326">10648 5911 1900 0 0,'1'-7'176'0'0,"0"0"1"0"0,0 0-1 0 0,0 0 0 0 0,1 1 0 0 0,0-1 0 0 0,1 0 1 0 0,-1 1-1 0 0,1 0 0 0 0,0-1 0 0 0,1 1 1 0 0,-1 0-1 0 0,1 1 0 0 0,1-1 0 0 0,-1 1 0 0 0,1 0 1 0 0,0 0-1 0 0,0 0 0 0 0,0 0 0 0 0,1 1 1 0 0,-1 0-1 0 0,1 0 0 0 0,0 1 0 0 0,0 0 0 0 0,1 0 1 0 0,-1 0-1 0 0,1 1 0 0 0,-1-1 0 0 0,1 2 1 0 0,0-1-1 0 0,0 1 0 0 0,0 0 0 0 0,0 0 0 0 0,0 1-176 0 0,-1 3 35 0 0,-1 0 0 0 0,1 0 0 0 0,-1 1 0 0 0,0 0 0 0 0,0 0 0 0 0,0 1 0 0 0,-1-1-1 0 0,0 1 1 0 0,0 0 0 0 0,0 0 0 0 0,0 0 0 0 0,-1 0 0 0 0,1 1 0 0 0,-1 0 0 0 0,-1-1-1 0 0,1 1 1 0 0,-1 0 0 0 0,0 0 0 0 0,-1 1 0 0 0,1-1 0 0 0,-1 0 0 0 0,0 0 0 0 0,-1 1-1 0 0,0-1 1 0 0,0 1 0 0 0,0-1 0 0 0,-1 0 0 0 0,1 1 0 0 0,-2-1 0 0 0,1 0 0 0 0,-1 0-1 0 0,-1 4-34 0 0,-42 167 483 0 0,47-172-476 0 0,1 0-1 0 0,1 0 1 0 0,-1 0-1 0 0,1-1 0 0 0,-1 0 1 0 0,1 1-1 0 0,1-1 1 0 0,-1-1-1 0 0,0 1 1 0 0,1-1-1 0 0,0 0 1 0 0,0 0-1 0 0,0 0 1 0 0,0 0-1 0 0,0-1 1 0 0,1 0-1 0 0,-1 0 0 0 0,4 0-6 0 0,1 3 13 0 0,20 7 25 0 0,-22-10-35 0 0,0 0 0 0 0,0 0 0 0 0,0 1 0 0 0,-1 0 0 0 0,1 0 0 0 0,-1 0 0 0 0,0 1 0 0 0,0 0 0 0 0,0 1 0 0 0,0 0 0 0 0,-1 0 0 0 0,0 0 0 0 0,0 1 0 0 0,0-1 0 0 0,-1 2 0 0 0,0-1 0 0 0,0 0 0 0 0,0 1 0 0 0,-1 0 0 0 0,0 0 0 0 0,-1 0 0 0 0,1 1 0 0 0,-1 0-3 0 0,-5-3-32 0 0,-1-1 0 0 0,0 1 0 0 0,0-1 0 0 0,0 0 0 0 0,0 0 1 0 0,-1 0-1 0 0,1-1 0 0 0,-1 1 0 0 0,0-1 0 0 0,0 0 0 0 0,0 0 1 0 0,-1 0-1 0 0,1 0 0 0 0,-1-1 0 0 0,0 0 0 0 0,1 0 0 0 0,-1 0 1 0 0,0-1-1 0 0,0 1 0 0 0,0-1 0 0 0,0 0 0 0 0,0-1 0 0 0,-4 1 32 0 0,3 0-322 0 0,0 0-1 0 0,0 0 0 0 0,0 0 0 0 0,0-1 0 0 0,0 0 0 0 0,0 0 1 0 0,1-1-1 0 0,-1 0 0 0 0,0 0 0 0 0,0 0 0 0 0,0 0 0 0 0,1-1 1 0 0,-1 0-1 0 0,1 0 0 0 0,-1-1 0 0 0,1 0 0 0 0,0 0 0 0 0,0 0 1 0 0,0 0 322 0 0,-9-13-1176 0 0</inkml:trace>
  <inkml:trace contextRef="#ctx0" brushRef="#br0" timeOffset="81598.874">11194 6092 1196 0 0,'4'0'136'0'0,"1"-1"0"0"0,-1 1 0 0 0,0 0 1 0 0,1 0-1 0 0,-1 1 0 0 0,0-1 0 0 0,1 1 0 0 0,-1 0 0 0 0,0 0 0 0 0,0 0 0 0 0,1 0 1 0 0,-1 1-1 0 0,0 0 0 0 0,-1 0 0 0 0,1 0 0 0 0,0 0 0 0 0,0 1 0 0 0,-1-1 0 0 0,0 1 0 0 0,1 0 1 0 0,-1 0-1 0 0,0 0 0 0 0,0 1 0 0 0,-1-1 0 0 0,1 1 0 0 0,-1-1 0 0 0,1 1 0 0 0,-1 0 1 0 0,0 0-1 0 0,-1 0 0 0 0,1 0 0 0 0,-1 0 0 0 0,0 0 0 0 0,0 1 0 0 0,0-1 0 0 0,0 0 0 0 0,-1 1 1 0 0,0-1-1 0 0,1 0 0 0 0,-2 1 0 0 0,1-1 0 0 0,0 0 0 0 0,-1 1 0 0 0,0-1 0 0 0,0 0 1 0 0,0 0-1 0 0,-1 1 0 0 0,0-1 0 0 0,1 0 0 0 0,-1 0 0 0 0,0-1 0 0 0,-1 1 0 0 0,1 0 0 0 0,-1-1 1 0 0,0 1-1 0 0,0-1 0 0 0,0 0-136 0 0,-79 45 3210 0 0,130-46-2263 0 0,234-25-4871 0 0,-105-19-2680 0 0,-151 27 5332 0 0</inkml:trace>
  <inkml:trace contextRef="#ctx0" brushRef="#br0" timeOffset="81942.555">12120 5777 1180 0 0,'116'4'4425'0'0,"-108"-1"-4314"0"0,0-1 0 0 0,0 1 0 0 0,0 1-1 0 0,-1-1 1 0 0,1 1 0 0 0,-1 1 0 0 0,0-1 0 0 0,0 1-1 0 0,-1 1 1 0 0,1-1 0 0 0,-1 1 0 0 0,0 0-1 0 0,-1 0 1 0 0,0 1 0 0 0,0 0 0 0 0,0 0 0 0 0,0 0-1 0 0,-1 0 1 0 0,1 5-111 0 0,3 3 142 0 0,-1 1 1 0 0,0-1-1 0 0,-2 2 0 0 0,0-1 0 0 0,0 1 1 0 0,-2-1-1 0 0,0 1 0 0 0,-1 0 0 0 0,-1 0 1 0 0,0 1-1 0 0,-1-1 0 0 0,-1 0 0 0 0,-1 0 1 0 0,-1 5-143 0 0,-2 4 14 0 0,-2-1 0 0 0,-1 0 0 0 0,-1 0 1 0 0,-1 0-1 0 0,-1-1 0 0 0,-1 0 0 0 0,-1-1 1 0 0,-1-1-1 0 0,-1 0 0 0 0,-1-1 1 0 0,-1-1-1 0 0,0 0 0 0 0,-2-1 0 0 0,0-1 1 0 0,-2-1-1 0 0,1-1 0 0 0,-2 0 0 0 0,0-2 1 0 0,-1 0-1 0 0,-1-2 0 0 0,1-1 0 0 0,-2 0 1 0 0,0-2-1 0 0,0-1 0 0 0,-11 2-14 0 0,-2-1-649 0 0,0-1-1 0 0,-1-2 1 0 0,0-1-1 0 0,0-2 0 0 0,0-2 1 0 0,0-2-1 0 0,-4-2 650 0 0,-160-25-2316 0 0,118 8 1161 0 0</inkml:trace>
  <inkml:trace contextRef="#ctx0" brushRef="#br0" timeOffset="82828.301">12594 5977 1932 0 0,'2'-6'3185'0'0,"30"-12"-2049"0"0,39-2-556 0 0,2 4 1 0 0,-1 2-1 0 0,2 4 1 0 0,0 3 0 0 0,62 3-581 0 0,-29-1-854 0 0,30 1-3881 0 0,-91-6 3440 0 0</inkml:trace>
  <inkml:trace contextRef="#ctx0" brushRef="#br0" timeOffset="83079.062">13108 5651 2864 0 0,'-25'-11'5549'0'0,"11"37"-4391"0"0,14-26-1164 0 0,-7 31 7 0 0,1-1 0 0 0,1 1 1 0 0,2 1-1 0 0,1-1 0 0 0,1 0 1 0 0,2 1-1 0 0,1-1 0 0 0,2 0 1 0 0,1 0-1 0 0,1 0 0 0 0,2 0 1 0 0,1-1-1 0 0,11 26-1 0 0,-7-13-964 0 0,-1 22-4258 0 0,-10-59 3838 0 0</inkml:trace>
  <inkml:trace contextRef="#ctx0" brushRef="#br0" timeOffset="80028.048">9496 6353 1832 0 0,'-6'9'397'0'0,"2"1"64"0"0,-1-1 1 0 0,-1 1 0 0 0,0-1-1 0 0,0-1 1 0 0,-1 0 0 0 0,0 1-1 0 0,0-2 1 0 0,-1 1-1 0 0,0-1 1 0 0,0-1 0 0 0,-1 1-1 0 0,1-1 1 0 0,-2-1-1 0 0,-4 3-461 0 0,13-8 459 0 0,1 0-39 0 0,-2-3-32 0 0,1-6-312 0 0,0 0 1 0 0,1 0 0 0 0,0 0-1 0 0,0 0 1 0 0,1 0 0 0 0,0 0 0 0 0,0 0-1 0 0,1 0 1 0 0,0 0 0 0 0,1 0 0 0 0,0 1-1 0 0,1-1 1 0 0,-1 1 0 0 0,2 0-1 0 0,-1 0 1 0 0,1 0 0 0 0,0 1-77 0 0,2-7 70 0 0,158-248 424 0 0,-122 210-669 0 0,5 109 118 0 0,87 224-75 0 0,-101-202-1933 0 0,-34-77 677 0 0,-23 14-3612 0 0,5-22 3955 0 0</inkml:trace>
  <inkml:trace contextRef="#ctx0" brushRef="#br0" timeOffset="80278.147">9571 6176 2584 0 0,'0'-1'1120'0'0,"2"-1"-160"0"0,0 2-180 0 0,2-3-91 0 0,0 2-137 0 0,0 2-136 0 0,3-1-36 0 0,1 2-128 0 0,1-2-144 0 0,14 3-92 0 0,-10-3-160 0 0,6 0 4 0 0,2 0-604 0 0,4 0-737 0 0,1 0 93 0 0,-1 0-20 0 0,1 0-16 0 0</inkml:trace>
  <inkml:trace contextRef="#ctx0" brushRef="#br0" timeOffset="82282.646">9454 5728 1088 0 0,'-19'17'327'0'0,"0"2"0"0"0,0 0 0 0 0,2 1 1 0 0,0 0-1 0 0,2 2 0 0 0,0 0 0 0 0,1 0 0 0 0,2 1 0 0 0,0 1 0 0 0,1 0 0 0 0,2 1 0 0 0,0 0 0 0 0,2 0 1 0 0,1 1-1 0 0,1 0 0 0 0,1 0 0 0 0,1 0 0 0 0,0 23-327 0 0,4-31 102 0 0,1 1-1 0 0,1 0 1 0 0,0-1 0 0 0,1 0 0 0 0,1 0-1 0 0,1 0 1 0 0,0 0 0 0 0,1-1-1 0 0,9 15-101 0 0,-3-5-2 0 0,2 0 0 0 0,0-1 0 0 0,2-1 0 0 0,1 0 0 0 0,1-2 0 0 0,1 0 0 0 0,1-1 0 0 0,0-1 0 0 0,2-1 0 0 0,6 3 2 0 0,-1-2-693 0 0,2-1 1 0 0,-1-2 0 0 0,2-1 0 0 0,1-1 0 0 0,0-2 0 0 0,1-1 0 0 0,0-1 0 0 0,23 4 692 0 0,10 0-1246 0 0</inkml:trace>
  <inkml:trace contextRef="#ctx0" brushRef="#br0" timeOffset="79345.923">8654 6088 1944 0 0,'34'3'6101'0'0,"-25"40"-4557"0"0,6 263 570 0 0,-9-195-2857 0 0,-5-110 664 0 0,-1 1-1 0 0,-1-1 1 0 0,1 1-1 0 0,0-1 1 0 0,0 1-1 0 0,0-1 1 0 0,-1 1-1 0 0,1-1 1 0 0,-1 0-1 0 0,1 1 1 0 0,-1-1-1 0 0,0 0 1 0 0,1 1 0 0 0,-1-1-1 0 0,0 0 1 0 0,0 0-1 0 0,0 0 1 0 0,0 0-1 0 0,0 1 1 0 0,0-1-1 0 0,0-1 1 0 0,0 1-1 0 0,0 0 1 0 0,-1 0-1 0 0,1 0 1 0 0,0-1-1 0 0,-1 1 1 0 0,1 0-1 0 0,0-1 1 0 0,-1 1-1 0 0,1-1 1 0 0,-1 0-1 0 0,1 1 1 0 0,-1-1-1 0 0,1 0 1 0 0,0 0-1 0 0,-1 0 1 0 0,1 0-1 0 0,-1 0 1 0 0,1 0-1 0 0,-1-1 1 0 0,1 1-1 0 0,-1 0 1 0 0,1-1-1 0 0,0 1 1 0 0,-1-1-1 0 0,1 0 1 0 0,0 1-1 0 0,-1-1 1 0 0,1 0 79 0 0,-69-35-3892 0 0,50 15 2718 0 0</inkml:trace>
  <inkml:trace contextRef="#ctx0" brushRef="#br0" timeOffset="79514.904">8565 6070 1972 0 0,'8'-8'184'0'0,"0"1"0"0"0,0 1-1 0 0,1-1 1 0 0,0 1 0 0 0,0 1-1 0 0,1-1 1 0 0,0 2 0 0 0,-1-1 0 0 0,2 1-1 0 0,-1 1 1 0 0,0 0 0 0 0,1 0 0 0 0,-1 1-1 0 0,1 1 1 0 0,0 0 0 0 0,0 0-1 0 0,-1 1 1 0 0,1 0 0 0 0,0 1 0 0 0,0 0-1 0 0,-1 1 1 0 0,1 0 0 0 0,0 0-1 0 0,-1 1 1 0 0,0 1 0 0 0,0 0 0 0 0,0 0-1 0 0,0 1 1 0 0,-1 0 0 0 0,1 1-1 0 0,-1 0 1 0 0,-1 0 0 0 0,1 1 0 0 0,-1 0-1 0 0,0 1 1 0 0,-1 0 0 0 0,0 0-1 0 0,3 4-183 0 0,-9-8 19 0 0,1 1 0 0 0,-1-1-1 0 0,1 1 1 0 0,-1 0 0 0 0,0-1-1 0 0,-1 1 1 0 0,1 0 0 0 0,-1 0-1 0 0,0 0 1 0 0,0 0-1 0 0,-1-1 1 0 0,1 1 0 0 0,-1 0-1 0 0,0 0 1 0 0,-1-1 0 0 0,1 1-1 0 0,-1 0 1 0 0,0-1 0 0 0,0 0-1 0 0,0 1 1 0 0,0-1 0 0 0,-1 0-1 0 0,0 0 1 0 0,0 0-1 0 0,0-1 1 0 0,0 1 0 0 0,-1-1-1 0 0,1 1 1 0 0,-1-1 0 0 0,0 0-1 0 0,0-1 1 0 0,-2 3-19 0 0,-143 69-2755 0 0,15-40-962 0 0,97-27 2639 0 0</inkml:trace>
  <inkml:trace contextRef="#ctx0" brushRef="#br0" timeOffset="78845.813">7576 6113 1132 0 0,'9'2'5838'0'0,"-8"9"-5750"0"0,84 502 1347 0 0,-84-512-1547 0 0,-1 1 1 0 0,0-1-1 0 0,1 0 1 0 0,-1 1 0 0 0,0-1-1 0 0,0 0 1 0 0,0 1-1 0 0,0-1 1 0 0,-1 0-1 0 0,1 1 1 0 0,0-1 0 0 0,0 0-1 0 0,-1 0 1 0 0,1 1-1 0 0,-1-1 1 0 0,1 0-1 0 0,-1 0 1 0 0,1 1 0 0 0,-1-1-1 0 0,0 0 1 0 0,0 0-1 0 0,0 0 1 0 0,1 0-1 0 0,-1 0 1 0 0,0 0 0 0 0,0 0-1 0 0,0 0 1 0 0,-1-1-1 0 0,1 1 1 0 0,0 0-1 0 0,0-1 1 0 0,0 1 0 0 0,0-1-1 0 0,-1 1 1 0 0,1-1-1 0 0,0 1 1 0 0,-1-1-1 0 0,1 0 1 0 0,0 0 0 0 0,-1 1-1 0 0,1-1 1 0 0,0 0-1 0 0,-1 0 1 0 0,1 0-1 0 0,0-1 1 0 0,-2 1 111 0 0,-19-5-1155 0 0</inkml:trace>
  <inkml:trace contextRef="#ctx0" brushRef="#br0" timeOffset="79095.919">7418 6419 3172 0 0,'121'-54'4818'0'0,"87"31"-3281"0"0,-134 19-1629 0 0,-5 0-4 0 0,256-39-6814 0 0,-289 32 5693 0 0</inkml:trace>
  <inkml:trace contextRef="#ctx0" brushRef="#br0" timeOffset="76297.238">5163 6569 1288 0 0,'-34'63'4471'0'0,"31"-106"-2443"0"0,9 5-1840 0 0,2 0-1 0 0,1 1 0 0 0,3 0 0 0 0,0 0 0 0 0,3 2 0 0 0,1-1 1 0 0,5-6-188 0 0,35-45 132 0 0,-56 87-192 0 0,21 50-4 0 0,65 255-321 0 0,-72-249-2659 0 0,-13-55 1818 0 0,-1 1 37 0 0,0 4-77 0 0</inkml:trace>
  <inkml:trace contextRef="#ctx0" brushRef="#br0" timeOffset="76545.142">5213 6523 964 0 0,'-7'-5'1344'0'0,"6"2"-212"0"0,-3 0-220 0 0,4 2-120 0 0,0-2-83 0 0,0-2-153 0 0,4 1-140 0 0,7-10-148 0 0,2 4-132 0 0,3-1-280 0 0,6 2 12 0 0,0 3-276 0 0,1-4-460 0 0,2 4 79 0 0,-1-3 53 0 0,0 4-552 0 0,-1-2 76 0 0</inkml:trace>
  <inkml:trace contextRef="#ctx0" brushRef="#br0" timeOffset="78410.035">5118 6160 2356 0 0,'-14'17'254'0'0,"0"2"-1"0"0,2-1 1 0 0,0 2-1 0 0,1-1 1 0 0,1 2-1 0 0,0-1 1 0 0,2 1-1 0 0,1 1 1 0 0,0-1-1 0 0,2 1 1 0 0,0 0-1 0 0,1 1 1 0 0,2-1 0 0 0,0 1-1 0 0,1-1 1 0 0,2 5-254 0 0,3-2-47 0 0,1-1 0 0 0,2 0 0 0 0,0-1 0 0 0,1 1 1 0 0,2-1-1 0 0,0-1 0 0 0,1 0 0 0 0,2 0 1 0 0,0-1-1 0 0,1-1 0 0 0,1 0 0 0 0,1-1 0 0 0,0-1 1 0 0,2 0-1 0 0,0-1 0 0 0,1-1 0 0 0,0-1 1 0 0,2-1-1 0 0,2 1 47 0 0,73 50-2580 0 0,-48-38 1284 0 0</inkml:trace>
  <inkml:trace contextRef="#ctx0" brushRef="#br0" timeOffset="77123.162">6337 6244 1292 0 0,'14'-19'6679'0'0,"-10"37"-5004"0"0,12 220-302 0 0,-1-137-1673 0 0,-14-60-3244 0 0,-7-38-551 0 0,2-9 2979 0 0</inkml:trace>
  <inkml:trace contextRef="#ctx0" brushRef="#br0" timeOffset="77650.471">6289 6326 1508 0 0,'-14'-46'5163'0'0,"39"-37"-4844"0"0,-17 61 135 0 0,-7 17-427 0 0,1 1 0 0 0,-1-1 0 0 0,0 1 0 0 0,1 0 1 0 0,0 0-1 0 0,0 0 0 0 0,1 0 0 0 0,-1 0 0 0 0,1 0 0 0 0,-1 0 0 0 0,1 1 0 0 0,0-1 0 0 0,1 1 1 0 0,-1 0-1 0 0,1 0 0 0 0,-1 0 0 0 0,1 1 0 0 0,0-1 0 0 0,0 1 0 0 0,0 0 0 0 0,0 0 1 0 0,0 0-1 0 0,1 0 0 0 0,0 1-27 0 0,-4 1 6 0 0,27 26-89 0 0,5 109 88 0 0,-29-85 103 0 0,62 43 104 0 0,-61-88-189 0 0,-1 1-1 0 0,-1-1 1 0 0,1 1-1 0 0,-1-1 0 0 0,0 1 1 0 0,0 0-1 0 0,-1 0 1 0 0,1 0-1 0 0,-1 0 0 0 0,-1 1 1 0 0,1-1-1 0 0,-1 1 1 0 0,0-1-1 0 0,-1 1 0 0 0,1-1 1 0 0,-1 1-1 0 0,-1-1 1 0 0,1 1-1 0 0,-1-1 0 0 0,0 1 1 0 0,0-1-1 0 0,-1 1 1 0 0,0-1-1 0 0,0 0 0 0 0,-1 0 1 0 0,0 0-1 0 0,0 0 1 0 0,0 0-1 0 0,0-1 0 0 0,-1 1 1 0 0,0-1-1 0 0,0 0 1 0 0,-1 0-1 0 0,1-1 0 0 0,-1 1 1 0 0,0-1-1 0 0,-1 0 1 0 0,1 0-1 0 0,0-1 0 0 0,-1 1 1 0 0,0-1-1 0 0,0-1 1 0 0,0 1-1 0 0,0-1 1 0 0,-6 2-23 0 0,10-3-153 0 0,-1 1 1 0 0,1-1 0 0 0,0 0 0 0 0,-1 0 0 0 0,1 0 0 0 0,0 0 0 0 0,-1 0 0 0 0,1 0 0 0 0,-1-1 0 0 0,0 1 0 0 0,1-1 0 0 0,-1 0-1 0 0,0 1 1 0 0,1-1 0 0 0,-1-1 0 0 0,1 1 0 0 0,-1 0 0 0 0,0 0 0 0 0,1-1 0 0 0,-1 0 0 0 0,1 1 0 0 0,-1-1 0 0 0,1 0 0 0 0,-1 0-1 0 0,1-1 1 0 0,0 1 0 0 0,0 0 0 0 0,-1-1 0 0 0,1 1 0 0 0,0-1 0 0 0,0 0 0 0 0,0 0 0 0 0,1 0 0 0 0,-1 0 0 0 0,0 0-1 0 0,1 0 1 0 0,-1 0 0 0 0,0-2 152 0 0,0-9-1236 0 0</inkml:trace>
  <inkml:trace contextRef="#ctx0" brushRef="#br0" timeOffset="77854.874">6792 6388 2648 0 0,'12'14'5002'0'0,"-31"39"-3775"0"0,13-41-870 0 0,2 0-404 0 0,1 0 1 0 0,0 0 0 0 0,0 0 0 0 0,1 0 0 0 0,1 0 0 0 0,0 1 0 0 0,0-1 0 0 0,2 0 0 0 0,-1 1 0 0 0,2-1 0 0 0,-1 0 0 0 0,2 0 0 0 0,0 0 0 0 0,1 5 46 0 0,2 7-3919 0 0,-6-23 2672 0 0,0-1 120 0 0</inkml:trace>
  <inkml:trace contextRef="#ctx0" brushRef="#br0" timeOffset="78086.746">7062 6065 2164 0 0,'13'21'319'0'0,"-1"1"-1"0"0,0 0 1 0 0,-2 0-1 0 0,-1 1 0 0 0,-1 1 1 0 0,-1-1-1 0 0,0 1 1 0 0,-2 1-1 0 0,-1-1 1 0 0,-1 0-1 0 0,-1 1 1 0 0,-2 0-1 0 0,0 0 1 0 0,-2 9-319 0 0,1-12 11 0 0,-1 0 1 0 0,-1-1 0 0 0,-1 1 0 0 0,0-1-1 0 0,-2 0 1 0 0,-1 0 0 0 0,0 0 0 0 0,-2-1-1 0 0,0-1 1 0 0,-1 1 0 0 0,-1-1-1 0 0,-1-1 1 0 0,0 0 0 0 0,-1-1 0 0 0,-2 0-1 0 0,1-1 1 0 0,-2-1 0 0 0,0 0 0 0 0,-1-1-1 0 0,0-1 1 0 0,-1 0 0 0 0,0-1 0 0 0,-4 0-12 0 0,-168 34-3672 0 0,120-42 2487 0 0</inkml:trace>
  <inkml:trace contextRef="#ctx0" brushRef="#br0" timeOffset="75633.183">4230 6283 2104 0 0,'-14'-36'4001'0'0,"-2"19"-3422"0"0,-15 79 1550 0 0,26-24-2041 0 0,1 0 1 0 0,3 0 0 0 0,0 1 0 0 0,3-1-1 0 0,1 1 1 0 0,2-1 0 0 0,1 0-1 0 0,2-1 1 0 0,12 34-89 0 0,7 46 186 0 0,-26-116-198 0 0,6 66 13 0 0,-7-66-75 0 0,1 0 1 0 0,-1 0-1 0 0,0 1 0 0 0,0-1 1 0 0,0 0-1 0 0,0 0 1 0 0,0 0-1 0 0,0 0 0 0 0,0 0 1 0 0,-1 0-1 0 0,1 0 0 0 0,0 0 1 0 0,-1 0-1 0 0,1 0 0 0 0,0 0 1 0 0,-1 0-1 0 0,1-1 0 0 0,-1 1 1 0 0,0 0-1 0 0,1 0 0 0 0,-1 0 1 0 0,0 0-1 0 0,1-1 0 0 0,-1 1 1 0 0,0 0-1 0 0,0-1 0 0 0,0 1 1 0 0,1-1-1 0 0,-1 1 0 0 0,0-1 1 0 0,0 1-1 0 0,0-1 1 0 0,0 1-1 0 0,0-1 0 0 0,0 0 1 0 0,0 1-1 0 0,0-1 0 0 0,0 0 1 0 0,0 0-1 0 0,0 0 0 0 0,0 0 1 0 0,0 0-1 0 0,0 0 0 0 0,0 0 1 0 0,0 0-1 0 0,0-1 0 0 0,0 1 1 0 0,0 0-1 0 0,0-1 0 0 0,0 1 1 0 0,0 0-1 0 0,0-1 0 0 0,0 1 1 0 0,0-1-1 0 0,0 0 0 0 0,0 1 1 0 0,0-1 73 0 0,-38-33-2454 0 0,24 10 1264 0 0</inkml:trace>
  <inkml:trace contextRef="#ctx0" brushRef="#br0" timeOffset="75846.574">4307 6119 1544 0 0,'10'-3'123'0'0,"1"0"-1"0"0,0 0 1 0 0,-1 1 0 0 0,1 0-1 0 0,0 1 1 0 0,0 0 0 0 0,0 1-1 0 0,0 0 1 0 0,0 1 0 0 0,0 0-1 0 0,0 1 1 0 0,0 0 0 0 0,0 0-1 0 0,-1 1 1 0 0,1 1 0 0 0,-1 0-1 0 0,0 0 1 0 0,0 1 0 0 0,0 0-1 0 0,-1 1 1 0 0,0 0 0 0 0,0 1-1 0 0,0 0 1 0 0,-1 0 0 0 0,0 0-1 0 0,0 1 1 0 0,-1 1 0 0 0,0-1-1 0 0,-1 1 1 0 0,1 0 0 0 0,-2 1-1 0 0,4 7-122 0 0,-6-12 52 0 0,-1 0-1 0 0,0 0 0 0 0,-1 1 1 0 0,1-1-1 0 0,-1 1 0 0 0,0 0 1 0 0,-1-1-1 0 0,1 1 1 0 0,-1 0-1 0 0,0-1 0 0 0,0 1 1 0 0,-1 0-1 0 0,0-1 1 0 0,0 1-1 0 0,0-1 0 0 0,-1 1 1 0 0,1-1-1 0 0,-1 0 0 0 0,-1 1 1 0 0,1-1-1 0 0,-1 0 1 0 0,0 0-1 0 0,0-1 0 0 0,0 1 1 0 0,-1-1-1 0 0,1 1 0 0 0,-1-1 1 0 0,0 0-1 0 0,0 0 1 0 0,-1-1-1 0 0,1 1 0 0 0,-4 1-51 0 0,-3 3-173 0 0,0 0 0 0 0,-1-1-1 0 0,0 0 1 0 0,0 0-1 0 0,0-2 1 0 0,-1 1 0 0 0,1-2-1 0 0,-1 0 1 0 0,0 0-1 0 0,-1-1 1 0 0,1-1 0 0 0,-1 0-1 0 0,0-1 174 0 0,-17-4-2409 0 0,8-12 1239 0 0</inkml:trace>
  <inkml:trace contextRef="#ctx0" brushRef="#br0" timeOffset="74275.982">2753 6664 2000 0 0,'11'4'4127'0'0,"20"-10"-3499"0"0,-26 5-318 0 0,210-35 1712 0 0,-70 28-4508 0 0,-99 20 348 0 0,-42-8 880 0 0,-6 1 25 0 0</inkml:trace>
  <inkml:trace contextRef="#ctx0" brushRef="#br0" timeOffset="74526.639">2806 6818 1048 0 0,'-10'3'1308'0'0,"6"0"-236"0"0,-1 0-212 0 0,6-1-16 0 0,3-2-155 0 0,4 1-61 0 0,16-1-104 0 0,-8 0-124 0 0,8 0-96 0 0,8 0-232 0 0,40-13-136 0 0,-32 10 0 0 0,0-2-532 0 0,-2 1-504 0 0,4 1-261 0 0,-6 1 73 0 0,0-4 144 0 0</inkml:trace>
  <inkml:trace contextRef="#ctx0" brushRef="#br0" timeOffset="72574.215">873 6385 968 0 0,'0'0'776'0'0,"0"-12"195"0"0,2 12 3785 0 0,12 174-3574 0 0,96 259 401 0 0,-98-370-1354 0 0,-12-62-469 0 0,-13-7-2551 0 0,-19-45-1283 0 0,19 25 2742 0 0</inkml:trace>
  <inkml:trace contextRef="#ctx0" brushRef="#br0" timeOffset="72837.066">883 6392 1240 0 0,'52'-121'4704'0'0,"-48"116"-4644"0"0,0 1 0 0 0,0-1 0 0 0,0 0 1 0 0,1 1-1 0 0,0 0 0 0 0,0 0 0 0 0,0 1 0 0 0,0-1 1 0 0,0 1-1 0 0,1 0 0 0 0,0 1 0 0 0,-1-1 1 0 0,1 1-1 0 0,0 0 0 0 0,0 0 0 0 0,1 1 0 0 0,-1 0 1 0 0,0 0-1 0 0,0 1 0 0 0,0-1 0 0 0,1 1 0 0 0,-1 0 1 0 0,0 1-1 0 0,0 0 0 0 0,1 0 0 0 0,-1 0 0 0 0,0 1 1 0 0,0 0-1 0 0,0 0 0 0 0,1 1-60 0 0,4 2 33 0 0,-1 1 1 0 0,1 0-1 0 0,-1 1 0 0 0,0 1 0 0 0,-1-1 1 0 0,0 1-1 0 0,0 1 0 0 0,0 0 1 0 0,-1 0-1 0 0,-1 1 0 0 0,1 0 0 0 0,-2 0 1 0 0,1 0-1 0 0,-2 1 0 0 0,1 0 0 0 0,-1 0 1 0 0,-1 1-1 0 0,0-1 0 0 0,-1 1 1 0 0,0 0-1 0 0,0 0 0 0 0,-2 0 0 0 0,1 4-33 0 0,-3-9-15 0 0,0 0-1 0 0,0 0 1 0 0,-1 0 0 0 0,0 1-1 0 0,0-2 1 0 0,0 1-1 0 0,-1 0 1 0 0,0 0-1 0 0,-1-1 1 0 0,1 0-1 0 0,-1 1 1 0 0,-1-1-1 0 0,1-1 1 0 0,-1 1-1 0 0,0-1 1 0 0,0 0-1 0 0,0 0 1 0 0,-1 0-1 0 0,0-1 1 0 0,0 1 0 0 0,0-2-1 0 0,-5 3 16 0 0,8-4-252 0 0,-1 0 0 0 0,0 0 0 0 0,0 0 0 0 0,-1-1 0 0 0,1 1 0 0 0,0-1 0 0 0,0 0 0 0 0,-1 0 0 0 0,1-1 0 0 0,0 0 0 0 0,-1 1 0 0 0,1-1 0 0 0,-1-1 0 0 0,1 1 0 0 0,0-1-1 0 0,-1 1 1 0 0,1-1 0 0 0,0-1 0 0 0,-1 1 0 0 0,1-1 0 0 0,0 1 0 0 0,0-1 0 0 0,0-1 252 0 0,-11-7-1278 0 0</inkml:trace>
  <inkml:trace contextRef="#ctx0" brushRef="#br0" timeOffset="73332.294">1702 6865 1128 0 0,'0'2'221'0'0,"0"1"1"0"0,0-1-1 0 0,0 0 0 0 0,0 0 1 0 0,0 1-1 0 0,0-1 0 0 0,-1 0 1 0 0,1 1-1 0 0,-1-1 0 0 0,0 0 1 0 0,0 0-1 0 0,1 0 0 0 0,-1 0 1 0 0,-1 0-1 0 0,1 0 0 0 0,0 0 1 0 0,0 0-1 0 0,-1 0 0 0 0,1 0 1 0 0,-1-1-1 0 0,0 1 0 0 0,1-1 1 0 0,-1 1-1 0 0,0-1 0 0 0,0 1 1 0 0,0-1-1 0 0,0 0 0 0 0,0 0-221 0 0,-8-76 1022 0 0,13 42-937 0 0,2 0 1 0 0,0 1-1 0 0,3-1 1 0 0,0 1-1 0 0,3 1 0 0 0,0 0 1 0 0,2 0-1 0 0,1 1 1 0 0,1 1-1 0 0,2 0 1 0 0,1 1-1 0 0,19-22-85 0 0,16 6 82 0 0,-52 44-78 0 0,-1 0-35 0 0,24 19-128 0 0,87 205 16 0 0,-67-51-1093 0 0,-45-169 1016 0 0,0 0 1 0 0,0 1-1 0 0,-1-1 0 0 0,1 0 1 0 0,-1 0-1 0 0,0 0 1 0 0,0 0-1 0 0,0-1 1 0 0,-1 1-1 0 0,1-1 0 0 0,-1 1 1 0 0,0-1-1 0 0,0 0 1 0 0,0 0-1 0 0,0 0 1 0 0,-1 0-1 0 0,1-1 0 0 0,-1 1 1 0 0,0-1-1 0 0,1 0 1 0 0,-3 1 219 0 0,-19 6-1186 0 0</inkml:trace>
  <inkml:trace contextRef="#ctx0" brushRef="#br0" timeOffset="73579.146">1667 6695 2700 0 0,'16'-13'828'0'0,"4"-1"-108"0"0,4 1-124 0 0,4 2-84 0 0,5 2-47 0 0,-1-1-13 0 0,2 2-72 0 0,0 1-88 0 0,-1 1-60 0 0,-1 1-224 0 0,-1-1-28 0 0,-1 3-4 0 0,0 2-464 0 0,-6-5-208 0 0,-1 1 63 0 0,-7 2 53 0 0,-5-1-696 0 0,-6-4 64 0 0</inkml:trace>
  <inkml:trace contextRef="#ctx0" brushRef="#br0" timeOffset="73814.873">1548 6418 1736 0 0,'-12'9'201'0'0,"0"0"-1"0"0,1 1 1 0 0,0 0-1 0 0,0 1 1 0 0,1 0-1 0 0,1 1 0 0 0,0 0 1 0 0,1 0-1 0 0,0 1 1 0 0,0 0-1 0 0,1 1 1 0 0,1-1-1 0 0,1 1 1 0 0,0 1-1 0 0,1-1 1 0 0,0 1-1 0 0,1-1 1 0 0,0 1-1 0 0,2 0 1 0 0,-1 0-1 0 0,2 0 1 0 0,0 5-201 0 0,1-11 52 0 0,1 1 0 0 0,-1-1 0 0 0,1 1 1 0 0,1-1-1 0 0,0 0 0 0 0,0 0 0 0 0,0 0 1 0 0,1-1-1 0 0,1 1 0 0 0,0-1 0 0 0,0 0 1 0 0,0 0-1 0 0,1-1 0 0 0,0 1 1 0 0,1-1-1 0 0,-1 0 0 0 0,1-1 0 0 0,1 0 1 0 0,-1 0-1 0 0,8 4-52 0 0,178 80-966 0 0,-40-64-2831 0 0,-134-26 2584 0 0</inkml:trace>
  <inkml:trace contextRef="#ctx0" brushRef="#br0" timeOffset="74029.236">2380 6421 916 0 0,'14'20'442'0'0,"-2"0"1"0"0,0 1-1 0 0,-1 1 1 0 0,-2 0-1 0 0,0 0 0 0 0,-1 1 1 0 0,-1 0-1 0 0,-2 0 0 0 0,0 1 1 0 0,-1-1-1 0 0,-1 1 1 0 0,-2 0-1 0 0,0 0 0 0 0,-2 16-442 0 0,1-29 84 0 0,-1 1 0 0 0,0 0-1 0 0,0 0 1 0 0,-1-1 0 0 0,-1 1 0 0 0,0-1-1 0 0,-1 0 1 0 0,0 0 0 0 0,0 0-1 0 0,-1 0 1 0 0,0-1 0 0 0,-1 0-1 0 0,-1 0 1 0 0,1 0 0 0 0,-1-1 0 0 0,-1 0-1 0 0,0 0 1 0 0,0-1 0 0 0,-1 0-1 0 0,0 0 1 0 0,0-1 0 0 0,-1 0-1 0 0,0-1 1 0 0,-4 2-84 0 0,12-8-168 0 0,1-1-1 0 0,-1 0 1 0 0,0 0-1 0 0,0 1 1 0 0,1-1-1 0 0,-1 0 1 0 0,1-1-1 0 0,-1 1 1 0 0,1 0-1 0 0,0 0 1 0 0,-1-1-1 0 0,1 1 1 0 0,0 0-1 0 0,0-1 1 0 0,0 1-1 0 0,0-1 1 0 0,0 0 0 0 0,0 1-1 0 0,0-1 1 0 0,0 0-1 0 0,1 0 1 0 0,-1 1-1 0 0,1-1 1 0 0,-1 0-1 0 0,1 0 1 0 0,0 0-1 0 0,0 0 1 0 0,0 0-1 0 0,0 1 1 0 0,0-1-1 0 0,0 0 1 0 0,0 0-1 0 0,1-1 169 0 0,-1-11-1230 0 0</inkml:trace>
  <inkml:trace contextRef="#ctx0" brushRef="#br0" timeOffset="89140.275">19705 5540 1780 0 0,'-31'9'556'0'0,"0"0"-1"0"0,1 3 1 0 0,1 0-1 0 0,0 2 1 0 0,0 0-1 0 0,2 3 1 0 0,0 0-1 0 0,1 1 1 0 0,-4 5-556 0 0,18-13 140 0 0,0 1 1 0 0,1 0 0 0 0,0 0-1 0 0,1 1 1 0 0,1 1 0 0 0,-1 0 0 0 0,2 0-1 0 0,0 0 1 0 0,1 1 0 0 0,0 1 0 0 0,1-1-1 0 0,0 1 1 0 0,1 0 0 0 0,1 0 0 0 0,1 0-1 0 0,0 1 1 0 0,1-1 0 0 0,0 1 0 0 0,1 3-141 0 0,2-6-23 0 0,-1 0 0 0 0,2-1 0 0 0,0 1 0 0 0,0 0 0 0 0,1-1 0 0 0,1 0 0 0 0,0 0 0 0 0,0 0 0 0 0,1 0 0 0 0,1-1 0 0 0,0 0 0 0 0,1 0 0 0 0,0 0 1 0 0,0-1-1 0 0,1 0 0 0 0,1 0 0 0 0,-1-1 0 0 0,3 1 23 0 0,0 0-407 0 0,1-1 1 0 0,0 0-1 0 0,0 0 1 0 0,1-2-1 0 0,0 1 0 0 0,1-2 1 0 0,0 1-1 0 0,0-2 1 0 0,0 0-1 0 0,1-1 1 0 0,-1 0-1 0 0,1-1 1 0 0,0-1-1 0 0,8 1 407 0 0,3-3-1173 0 0</inkml:trace>
  <inkml:trace contextRef="#ctx0" brushRef="#br0" timeOffset="89572.792">20067 5903 2272 0 0,'-66'138'5125'0'0,"65"-138"-5057"0"0,-1 0 1 0 0,1 1-1 0 0,0-1 0 0 0,-1 0 0 0 0,1 0 0 0 0,-1 0 0 0 0,1 0 0 0 0,0 0 1 0 0,-1 0-1 0 0,1 0 0 0 0,-1-1 0 0 0,1 1 0 0 0,0 0 0 0 0,-1-1 0 0 0,1 1 1 0 0,0-1-1 0 0,-1 0 0 0 0,1 1 0 0 0,0-1 0 0 0,0 0 0 0 0,0 0 0 0 0,-1 0 0 0 0,1 0 1 0 0,0 0-1 0 0,0 0 0 0 0,0 0 0 0 0,1 0 0 0 0,-1 0 0 0 0,0 0 0 0 0,0 0 1 0 0,0-1-1 0 0,1 1 0 0 0,-1 0 0 0 0,1-1 0 0 0,-1 1 0 0 0,1 0 0 0 0,0-1 1 0 0,-1 1-1 0 0,1 0 0 0 0,0-1 0 0 0,0 1 0 0 0,0-1 0 0 0,0 1 0 0 0,0-1 0 0 0,0 1 1 0 0,1-1-69 0 0,1-28 107 0 0,1 0 0 0 0,2 1 0 0 0,0 0 0 0 0,3 0 1 0 0,0 0-1 0 0,2 1 0 0 0,0 1 0 0 0,2-1 0 0 0,2 2 1 0 0,0 0-1 0 0,2 0 0 0 0,0 2 0 0 0,2 0 0 0 0,7-7-107 0 0,-13 15 13 0 0,-9 11-11 0 0,0 0 0 0 0,0 0 0 0 0,1 0 0 0 0,0 0 0 0 0,0 1 1 0 0,0-1-1 0 0,0 1 0 0 0,1 0 0 0 0,0 1 0 0 0,0-1 0 0 0,0 1 0 0 0,0 0 1 0 0,0 0-1 0 0,1 0 0 0 0,-1 1 0 0 0,1 0 0 0 0,2-1-2 0 0,-7 3 7 0 0,47 59 112 0 0,40 190 631 0 0,16 50-1667 0 0,-104-298 776 0 0,-1 1-1 0 0,1 0 0 0 0,0-1 0 0 0,0 1 0 0 0,-1-1 0 0 0,1 1 0 0 0,-1 0 1 0 0,1-1-1 0 0,-1 1 0 0 0,0-1 0 0 0,1 0 0 0 0,-1 1 0 0 0,0-1 0 0 0,0 1 1 0 0,0-1-1 0 0,0 0 0 0 0,0 0 0 0 0,-1 0 0 0 0,1 1 0 0 0,0-1 0 0 0,-1 0 0 0 0,1-1 1 0 0,0 1-1 0 0,-1 0 0 0 0,1 0 0 0 0,-1-1 0 0 0,1 1 0 0 0,-1 0 0 0 0,1-1 1 0 0,-1 0-1 0 0,0 1 0 0 0,1-1 0 0 0,-1 0 0 0 0,0 0 0 0 0,1 0 0 0 0,-1 0 1 0 0,1 0-1 0 0,-1 0 0 0 0,0 0 0 0 0,1-1 0 0 0,-1 1 0 0 0,1 0 0 0 0,-1-1 1 0 0,0 1-1 0 0,1-1 0 0 0,-1 0 0 0 0,1 0 0 0 0,0 0 0 0 0,-1 1 0 0 0,1-1 1 0 0,0 0-1 0 0,-1-1 0 0 0,1 1 0 0 0,0 0 0 0 0,0 0 0 0 0,0 0 0 0 0,0-1 0 0 0,0 1 1 0 0,0 0-1 0 0,0-1 0 0 0,1 1 0 0 0,-1-1 142 0 0,-1 1-77 0 0,-23-16-1023 0 0</inkml:trace>
  <inkml:trace contextRef="#ctx0" brushRef="#br0" timeOffset="89824.07">20067 5764 3448 0 0,'4'0'1100'0'0,"1"3"-244"0"0,3 0-199 0 0,15 3-113 0 0,-3 0-92 0 0,6-2-136 0 0,0 2-120 0 0,6-3-312 0 0,-2 6 12 0 0,2-7-576 0 0,2-1-705 0 0,-17-1 121 0 0,10 0 68 0 0,4 0 128 0 0</inkml:trace>
  <inkml:trace contextRef="#ctx0" brushRef="#br0" timeOffset="90121.855">20798 6058 948 0 0,'-1'1'111'0'0,"0"1"1"0"0,0-1-1 0 0,-1 0 0 0 0,1 0 1 0 0,0 0-1 0 0,0 0 0 0 0,-1 0 0 0 0,1 0 1 0 0,-1 0-1 0 0,1 0 0 0 0,-1 0 1 0 0,1-1-1 0 0,-1 1 0 0 0,1 0 0 0 0,-1-1 1 0 0,0 0-1 0 0,1 1 0 0 0,-1-1 1 0 0,0 0-1 0 0,1 0 0 0 0,-1 0 0 0 0,0 0 1 0 0,0 0-1 0 0,1 0 0 0 0,-1 0 1 0 0,0-1-1 0 0,1 1 0 0 0,-1 0 0 0 0,1-1 1 0 0,-1 0-1 0 0,0 1 0 0 0,1-1 1 0 0,-1 0-1 0 0,1 0 0 0 0,0 0 0 0 0,-1 0 1 0 0,1 0-1 0 0,0 0 0 0 0,-1 0 1 0 0,1 0-1 0 0,0-1 0 0 0,0 1 0 0 0,0 0 1 0 0,0-1-1 0 0,0 1 0 0 0,0-1 1 0 0,1 1-1 0 0,-1-1 0 0 0,0 1 1 0 0,1-1-1 0 0,-1 0 0 0 0,1 1 0 0 0,0-1 1 0 0,-1 0-112 0 0,-30-94 669 0 0,28 70-600 0 0,1 1 1 0 0,2 0-1 0 0,0-1 1 0 0,2 1-1 0 0,0 0 1 0 0,2 0-1 0 0,1 0 1 0 0,1 0 0 0 0,1 1-1 0 0,1 0 1 0 0,1 0-1 0 0,1 1 1 0 0,1 0-1 0 0,1 1 1 0 0,2 0-1 0 0,0 1 1 0 0,9-10-70 0 0,-22 29 1 0 0,0 1 0 0 0,0-1 0 0 0,1 0 0 0 0,-1 1 1 0 0,1 0-1 0 0,-1-1 0 0 0,1 1 0 0 0,-1 0 0 0 0,1 0 1 0 0,0 0-1 0 0,0 0 0 0 0,-1 0 0 0 0,1 0 0 0 0,0 0 0 0 0,0 1 1 0 0,0-1-1 0 0,0 1 0 0 0,0-1 0 0 0,0 1 0 0 0,0 0 0 0 0,0 0 1 0 0,0 0-1 0 0,0 0 0 0 0,0 0 0 0 0,0 0 0 0 0,0 1 0 0 0,0-1 1 0 0,0 1-1 0 0,0-1 0 0 0,0 1 0 0 0,0 0 0 0 0,0 0 1 0 0,0 0-1 0 0,-1 0 0 0 0,1 0 0 0 0,0 0 0 0 0,-1 0 0 0 0,1 0 1 0 0,0 1-1 0 0,-1-1 0 0 0,0 1 0 0 0,1-1 0 0 0,-1 1 0 0 0,0 0 1 0 0,0-1-1 0 0,0 1 0 0 0,1 1-1 0 0,50 94 102 0 0,-49-90-96 0 0,99 297 344 0 0,-70-197-2859 0 0,-29-92-980 0 0,-3-19 2417 0 0</inkml:trace>
  <inkml:trace contextRef="#ctx0" brushRef="#br0" timeOffset="90367.11">21355 5534 2664 0 0,'-21'28'4131'0'0,"9"32"-3248"0"0,11-52-472 0 0,0 21-149 0 0,1 0 0 0 0,2 0 0 0 0,0 0 0 0 0,2-1 1 0 0,1 1-1 0 0,2-1 0 0 0,1 0 0 0 0,0-1 0 0 0,2 0 1 0 0,4 4-263 0 0,-3 0-277 0 0,-11-31 149 0 0,0 1-1 0 0,1 0 1 0 0,-1-1-1 0 0,0 1 1 0 0,0 0-1 0 0,1 0 1 0 0,-1-1-1 0 0,0 1 1 0 0,0 0-1 0 0,0 0 0 0 0,0 0 1 0 0,0-1-1 0 0,0 1 1 0 0,0 0-1 0 0,0 0 1 0 0,0-1-1 0 0,-1 1 1 0 0,1 0-1 0 0,0 0 1 0 0,0-1-1 0 0,-1 1 1 0 0,1 0-1 0 0,0 0 1 0 0,-1-1-1 0 0,1 1 0 0 0,-1-1 1 0 0,1 1-1 0 0,-1 0 1 0 0,1-1-1 0 0,-1 1 1 0 0,1-1-1 0 0,-1 1 1 0 0,0-1-1 0 0,1 1 1 0 0,-1-1-1 0 0,0 0 1 0 0,1 1-1 0 0,-1-1 1 0 0,0 0-1 0 0,1 1 0 0 0,-1-1 1 0 0,0 0-1 0 0,0 0 1 0 0,1 0-1 0 0,-1 0 1 0 0,0 0-1 0 0,0 0 1 0 0,0 0-1 0 0,1 0 1 0 0,-1 0-1 0 0,0 0 1 0 0,0 0-1 0 0,1 0 1 0 0,-1 0-1 0 0,0-1 1 0 0,0 1-1 0 0,1 0 0 0 0,-1-1 1 0 0,0 1 128 0 0,-14-13-1127 0 0</inkml:trace>
  <inkml:trace contextRef="#ctx0" brushRef="#br0" timeOffset="90988.536">21302 5668 1148 0 0,'-12'-12'4285'0'0,"-10"-14"-2820"0"0,20 20-1429 0 0,0 1 1 0 0,0-1-1 0 0,1 0 1 0 0,0 0-1 0 0,0 0 0 0 0,0 0 1 0 0,1 0-1 0 0,0 0 0 0 0,0 0 1 0 0,1 1-1 0 0,-1-1 1 0 0,1 0-1 0 0,0 0 0 0 0,1 0 1 0 0,0 0-1 0 0,0 1 0 0 0,0-1 1 0 0,0 1-1 0 0,1 0 1 0 0,0-1-1 0 0,0 1 0 0 0,0 0 1 0 0,1 1-1 0 0,0-1 1 0 0,0 1-1 0 0,0-1 0 0 0,0 1 1 0 0,1 0-1 0 0,0 1 0 0 0,-1-1 1 0 0,1 1-1 0 0,0 0 1 0 0,1 0-1 0 0,-1 1 0 0 0,1-1 1 0 0,-1 1-1 0 0,1 0 1 0 0,0 1-1 0 0,-1-1 0 0 0,1 1 1 0 0,0 0-1 0 0,4 1-36 0 0,-6-1 3 0 0,1 2 0 0 0,0-1-1 0 0,0 0 1 0 0,-1 1 0 0 0,1 0 0 0 0,0 0 0 0 0,-1 1-1 0 0,1-1 1 0 0,-1 1 0 0 0,0 0 0 0 0,1 0-1 0 0,-1 0 1 0 0,0 1 0 0 0,0-1 0 0 0,0 1-1 0 0,-1 0 1 0 0,1 0 0 0 0,-1 0 0 0 0,1 1 0 0 0,-1-1-1 0 0,0 1 1 0 0,0 0 0 0 0,-1 0 0 0 0,1 0-1 0 0,-1 0 1 0 0,0 0 0 0 0,0 1 0 0 0,0-1 0 0 0,-1 1-1 0 0,0-1 1 0 0,1 1 0 0 0,-1-1 0 0 0,-1 1-1 0 0,1 0 1 0 0,-1 0 0 0 0,0-1 0 0 0,0 1-1 0 0,0 0 1 0 0,-1 0 0 0 0,0-1 0 0 0,1 1 0 0 0,-2 0-1 0 0,1-1 1 0 0,0 1 0 0 0,-1-1 0 0 0,0 0-1 0 0,0 1 1 0 0,0-1 0 0 0,-1 0 0 0 0,-2 3-3 0 0,-55 112 577 0 0,60-118-453 0 0,2 4-109 0 0,1 0 0 0 0,0 0 0 0 0,0-1 0 0 0,1 1 0 0 0,-1-1 0 0 0,1 1 0 0 0,0-1 0 0 0,1 0 0 0 0,-1-1 0 0 0,0 1 0 0 0,1-1 0 0 0,0 0 0 0 0,0 0 0 0 0,0 0 0 0 0,0-1 0 0 0,0 0 0 0 0,6 2-15 0 0,2 3 20 0 0,-4-4 0 0 0,1 1 0 0 0,-1 0 0 0 0,1 1 0 0 0,-1 0 0 0 0,0 0 0 0 0,-1 1 0 0 0,0 1 0 0 0,0-1 0 0 0,0 1 0 0 0,-1 0 0 0 0,0 1 0 0 0,0 0 0 0 0,0 0 0 0 0,-1 0 0 0 0,-1 1 0 0 0,0 0 0 0 0,0 0 0 0 0,0 0 0 0 0,-1 1 0 0 0,0 0 0 0 0,0 4-20 0 0,-5-9 14 0 0,-1-1 1 0 0,0 0-1 0 0,0 0 1 0 0,-1 0-1 0 0,1 0 0 0 0,-1-1 1 0 0,1 1-1 0 0,-1-1 1 0 0,0 1-1 0 0,-1-1 0 0 0,1 0 1 0 0,-1 0-1 0 0,1 0 1 0 0,-1-1-1 0 0,0 1 0 0 0,0-1 1 0 0,0 0-1 0 0,0 0 1 0 0,0 0-1 0 0,-4 0-14 0 0,-152 21-149 0 0,157-23 23 0 0,-1 0 0 0 0,1-1-1 0 0,-1 0 1 0 0,1 0 0 0 0,0 0 0 0 0,-1 0-1 0 0,1-1 1 0 0,0 1 0 0 0,0-1-1 0 0,0 0 1 0 0,0 0 0 0 0,0 0 0 0 0,0 0-1 0 0,1 0 1 0 0,-1 0 0 0 0,1-1-1 0 0,-1 0 1 0 0,1 1 0 0 0,0-1 0 0 0,0 0-1 0 0,0 0 1 0 0,1 0 0 0 0,-1 0-1 0 0,1 0 1 0 0,-1-1 0 0 0,1 1 0 0 0,0 0-1 0 0,0-1 1 0 0,1 1 0 0 0,-1-1-1 0 0,1 1 1 0 0,-1 0 0 0 0,1-1 0 0 0,0 1-1 0 0,1-1 1 0 0,-1 1 0 0 0,1-1-1 0 0,-1 1 1 0 0,2-3 126 0 0,36-53-2517 0 0,-18 40 1415 0 0</inkml:trace>
  <inkml:trace contextRef="#ctx0" brushRef="#br0" timeOffset="91376.582">21801 5741 1844 0 0,'0'1'186'0'0,"0"-1"0"0"0,1 1 0 0 0,-1-1 0 0 0,0 1 1 0 0,0-1-1 0 0,1 1 0 0 0,-1-1 0 0 0,0 0 0 0 0,1 1 0 0 0,-1-1 0 0 0,0 0 0 0 0,1 1 0 0 0,-1-1 0 0 0,1 0 0 0 0,-1 1 0 0 0,1-1 0 0 0,-1 0 0 0 0,0 0 0 0 0,1 1 1 0 0,-1-1-1 0 0,1 0 0 0 0,-1 0 0 0 0,1 0 0 0 0,-1 0 0 0 0,1 0 0 0 0,-1 0 0 0 0,1 0 0 0 0,0 0 0 0 0,-1 0 0 0 0,1 0 0 0 0,-1 0 0 0 0,1 0 0 0 0,-1 0 0 0 0,1 0 1 0 0,-1 0-1 0 0,1 0 0 0 0,-1 0 0 0 0,1-1 0 0 0,-1 1-186 0 0,-2 3 52 0 0,-1 0 0 0 0,1 1-1 0 0,-1-1 1 0 0,1 1 0 0 0,0 0 0 0 0,0 0 0 0 0,1-1 0 0 0,-1 1 0 0 0,1 0-1 0 0,0 1 1 0 0,0-1 0 0 0,0 0 0 0 0,1 0 0 0 0,-1 0 0 0 0,1 0 0 0 0,0 1-1 0 0,0-1 1 0 0,1 0 0 0 0,-1 0 0 0 0,1 0 0 0 0,0 1 0 0 0,0-1 0 0 0,0 0-1 0 0,1 0 1 0 0,-1 0 0 0 0,1-1 0 0 0,0 1 0 0 0,0 0 0 0 0,0-1 0 0 0,1 1-1 0 0,-1-1 1 0 0,1 0 0 0 0,0 1 0 0 0,0-1 0 0 0,0-1 0 0 0,0 1 0 0 0,0 0 0 0 0,1-1-1 0 0,-1 0 1 0 0,1 1 0 0 0,0-2 0 0 0,0 1 0 0 0,-1 0 0 0 0,1-1 0 0 0,0 1-1 0 0,4 0-51 0 0,3 0 67 0 0,-1-1 0 0 0,1 1 1 0 0,-1-2-1 0 0,1 1 0 0 0,-1-1 0 0 0,1-1 0 0 0,-1 0 0 0 0,1-1 0 0 0,-1 0 0 0 0,0 0 0 0 0,1-1 0 0 0,-1 0 0 0 0,-1-1 0 0 0,1 0 0 0 0,0-1 0 0 0,-1 0 0 0 0,0 0 0 0 0,5-5-67 0 0,-4 10 481 0 0,-14 16-424 0 0,2 4-135 0 0,1 0 0 0 0,1 0 1 0 0,0 0-1 0 0,1 0 0 0 0,2 0 0 0 0,0 0 0 0 0,1 0 0 0 0,0-1 0 0 0,2 1 0 0 0,3 4 78 0 0,35 62-7382 0 0,-42-84 5049 0 0,-2-2 1164 0 0</inkml:trace>
  <inkml:trace contextRef="#ctx0" brushRef="#br0" timeOffset="91625.757">22616 5255 1452 0 0,'8'3'288'0'0,"0"0"1"0"0,0 1-1 0 0,0 0 1 0 0,-1 0-1 0 0,1 0 0 0 0,-1 1 1 0 0,0 0-1 0 0,0 1 0 0 0,0-1 1 0 0,-1 1-1 0 0,0 1 0 0 0,0-1 1 0 0,-1 1-1 0 0,0 0 0 0 0,0 0 1 0 0,0 1-1 0 0,-1-1 0 0 0,0 1 1 0 0,-1 0-1 0 0,3 6-288 0 0,44 174 1897 0 0,-46-141-1558 0 0,-1 0 0 0 0,-2 0 0 0 0,-3 0-1 0 0,-1 0 1 0 0,-3 0 0 0 0,-3 6-339 0 0,1-15 3 0 0,-2-1 1 0 0,-2 0-1 0 0,-1-1 0 0 0,-2 0 1 0 0,-2-1-1 0 0,-1-1 0 0 0,-1-1 1 0 0,-2 0-1 0 0,-1-2 0 0 0,-2 0 1 0 0,-10 9-4 0 0,6-11-573 0 0,-1-1 1 0 0,-1-1 0 0 0,-2-2 0 0 0,0-1-1 0 0,-2-1 1 0 0,-1-2 0 0 0,0-1 0 0 0,-1-2-1 0 0,-1-2 1 0 0,-22 6 572 0 0,-153 36-2377 0 0,95-38 1251 0 0</inkml:trace>
  <inkml:trace contextRef="#ctx0" brushRef="#br0" timeOffset="83997.303">14708 6004 1028 0 0,'-23'147'5103'0'0,"-14"-121"-2388"0"0,36-27-2415 0 0,-18-43 404 0 0,23 18-610 0 0,0-1 1 0 0,2 1 0 0 0,1 0 0 0 0,1 0-1 0 0,2 1 1 0 0,0 0 0 0 0,1 0 0 0 0,2 1-1 0 0,0 1 1 0 0,2 0 0 0 0,0 1 0 0 0,2 1 0 0 0,11-12-95 0 0,-22 25 15 0 0,60-57 157 0 0,-24 130-198 0 0,60 197-227 0 0,-94-220-1784 0 0,-8-41 696 0 0,0-1 2 0 0,-2 3 94 0 0,-20 9-1043 0 0,5-15 1196 0 0</inkml:trace>
  <inkml:trace contextRef="#ctx0" brushRef="#br0" timeOffset="84245.75">14721 5927 1356 0 0,'0'-3'1300'0'0,"1"-1"-208"0"0,1-2-156 0 0,4 3-139 0 0,-1-2-189 0 0,13-1-144 0 0,1 0-112 0 0,2 0-192 0 0,1 0-52 0 0,-1 5-160 0 0,8-4-4 0 0,-17 5-392 0 0,6 0-452 0 0,6 0-409 0 0,2 0 109 0 0,26 14 32 0 0,-26-11-16 0 0</inkml:trace>
  <inkml:trace contextRef="#ctx0" brushRef="#br0" timeOffset="84478.927">15253 6065 1480 0 0,'-17'0'4220'0'0,"-4"-73"-3043"0"0,22 45-1061 0 0,1 1 0 0 0,2 0 0 0 0,0 0 0 0 0,2 0 0 0 0,1 0 0 0 0,1 1 0 0 0,2 0 0 0 0,0 1 0 0 0,1 0 0 0 0,2 0 0 0 0,1 1 0 0 0,0 1 0 0 0,13-14-116 0 0,16-3-121 0 0,-43 40 96 0 0,0 0 43 0 0,19 26-94 0 0,3 51-122 0 0,-10-27-69 0 0,3-2-1 0 0,2 0 1 0 0,1-1-1 0 0,3 0 1 0 0,12 17 267 0 0,-11-29-4002 0 0,-17-32 2614 0 0</inkml:trace>
  <inkml:trace contextRef="#ctx0" brushRef="#br0" timeOffset="84729.183">15876 5594 1660 0 0,'-25'82'7744'0'0,"8"169"-6222"0"0,18-221-1646 0 0,1-23-149 0 0,-1 0 0 0 0,0 1 0 0 0,-1-1-1 0 0,0 0 1 0 0,0 1 0 0 0,0-1 0 0 0,-1 1 0 0 0,0-1 0 0 0,-1 0-1 0 0,0 0 1 0 0,0 0 0 0 0,0 0 0 0 0,-1 0 0 0 0,0 0-1 0 0,0 0 1 0 0,-2 2 273 0 0,-22-6-3731 0 0,19-4 2527 0 0</inkml:trace>
  <inkml:trace contextRef="#ctx0" brushRef="#br0" timeOffset="85768.97">15836 5678 1160 0 0,'5'-19'7061'0'0,"52"-15"-7148"0"0,50 17 261 0 0,-103 19-170 0 0,-1 0 0 0 0,1 0 0 0 0,-1 0 0 0 0,0 0 0 0 0,0 1 0 0 0,0 0 0 0 0,0-1-1 0 0,0 1 1 0 0,0 0 0 0 0,-1 1 0 0 0,0-1 0 0 0,1 0 0 0 0,-1 1 0 0 0,0-1 0 0 0,-1 1 0 0 0,1 0 0 0 0,-1-1 0 0 0,1 1 0 0 0,-1 0-1 0 0,0 0 1 0 0,-1 0 0 0 0,1 0 0 0 0,-1 0 0 0 0,1 0 0 0 0,-1 0 0 0 0,-1 0 0 0 0,1 0 0 0 0,0 0 0 0 0,-1 0 0 0 0,0 0 0 0 0,0 0-1 0 0,0 0 1 0 0,0 0 0 0 0,-1-1 0 0 0,1 1 0 0 0,-1 0 0 0 0,0-1 0 0 0,0 1 0 0 0,-1-1 0 0 0,0 1-4 0 0,-101 147 609 0 0,103-148-600 0 0,1 0-1 0 0,0 0 1 0 0,0 1-1 0 0,0-1 1 0 0,0 0-1 0 0,0 0 1 0 0,1 0-1 0 0,-1 0 1 0 0,1 0-1 0 0,0 0 1 0 0,0 0-1 0 0,0 0 1 0 0,1 0-1 0 0,-1 0 1 0 0,1 0-1 0 0,-1-1 1 0 0,1 1-1 0 0,0-1 1 0 0,0 1-1 0 0,0-1 1 0 0,0 0-1 0 0,0 1 1 0 0,1-1-1 0 0,-1-1 1 0 0,1 1-1 0 0,-1 0 1 0 0,1 0-1 0 0,0-1 1 0 0,0 1-1 0 0,0-1 1 0 0,0 0-1 0 0,0 0 1 0 0,0 0-1 0 0,1 0-8 0 0,12 9-2 0 0,-12-8 9 0 0,0 1 0 0 0,1-1 0 0 0,-2 1 0 0 0,1 0 0 0 0,0 0 1 0 0,0 1-1 0 0,-1-1 0 0 0,0 1 0 0 0,0 0 0 0 0,0-1 0 0 0,0 1 0 0 0,0 1 0 0 0,-1-1 1 0 0,0 0-1 0 0,0 1 0 0 0,0-1 0 0 0,0 1 0 0 0,-1-1 0 0 0,0 1 0 0 0,0 0 0 0 0,0-1 0 0 0,0 1 1 0 0,-1 0-1 0 0,0 0 0 0 0,0 0 0 0 0,0 0 0 0 0,0 0 0 0 0,-1 0-7 0 0,-5 3-36 0 0,-1 0-1 0 0,1-1 1 0 0,-1 1-1 0 0,0-2 1 0 0,-1 1 0 0 0,0-1-1 0 0,0 0 1 0 0,0-1-1 0 0,0 0 1 0 0,-1 0 0 0 0,0-1-1 0 0,0 0 1 0 0,-1 0-1 0 0,1-1 1 0 0,0 0-1 0 0,-1-1 1 0 0,0 0 0 0 0,0-1-1 0 0,0 0 1 0 0,1 0-1 0 0,-1-1 1 0 0,-1-1 36 0 0,9 1-144 0 0,1 0 0 0 0,0 0 0 0 0,-1 0 0 0 0,1 0 0 0 0,0 0 0 0 0,0-1 0 0 0,-1 1 0 0 0,1-1 0 0 0,0 1 0 0 0,0-1 0 0 0,0 1 0 0 0,0-1 0 0 0,0 0 0 0 0,-1 1 0 0 0,1-1 0 0 0,0 0 0 0 0,1 0 0 0 0,-1 0 0 0 0,0 0 0 0 0,0 0 0 0 0,0 0 0 0 0,0 0-1 0 0,1 0 1 0 0,-1 0 0 0 0,1 0 0 0 0,-1 0 0 0 0,1 0 0 0 0,-1-1 0 0 0,1 1 0 0 0,-1 0 0 0 0,1 0 0 0 0,0-1 0 0 0,0 1 0 0 0,0 0 0 0 0,0-1 0 0 0,0 1 0 0 0,0 0 0 0 0,0 0 0 0 0,0-1 0 0 0,0 1 0 0 0,1-1 144 0 0,7-15-1194 0 0</inkml:trace>
  <inkml:trace contextRef="#ctx0" brushRef="#br0" timeOffset="86591.746">16191 6046 1412 0 0,'-6'-7'5060'0'0,"-7"-7"-3333"0"0,-1 2-1431 0 0,15 12-273 0 0,-1 0 0 0 0,1 0 1 0 0,0 0-1 0 0,-1 0 0 0 0,1 0 0 0 0,0 0 1 0 0,-1 0-1 0 0,1 0 0 0 0,0 0 0 0 0,-1-1 1 0 0,1 1-1 0 0,0 0 0 0 0,-1-1 0 0 0,1 1 1 0 0,-1 0-1 0 0,1-1 0 0 0,-1 1 0 0 0,1 0 1 0 0,-1-1-1 0 0,1 1 0 0 0,-1-1 0 0 0,1 1 1 0 0,-1-1-1 0 0,0 0 0 0 0,1 1 0 0 0,-1-1 1 0 0,0 1-1 0 0,1-1 0 0 0,-1 1 0 0 0,0-1 1 0 0,0 0-1 0 0,0 1 0 0 0,1-1 0 0 0,-1 0 1 0 0,0 1-1 0 0,0-1 0 0 0,0 0 0 0 0,0 1 1 0 0,0-1-1 0 0,0 0 0 0 0,0 1 0 0 0,0-1 1 0 0,-1 0-1 0 0,1 1 0 0 0,0-1 0 0 0,0 0 1 0 0,0 1-1 0 0,-1-1 0 0 0,1 1 0 0 0,0-1 1 0 0,-1 0-1 0 0,1 1 0 0 0,-1-1 0 0 0,0 0-23 0 0,9-1 1 0 0,-1 0-1 0 0,0 1 1 0 0,0 0 0 0 0,1 0-1 0 0,-1 0 1 0 0,1 1-1 0 0,-1 0 1 0 0,1 0 0 0 0,-1 1-1 0 0,0 0 1 0 0,1 0-1 0 0,-1 1 1 0 0,0 0 0 0 0,0 0-1 0 0,0 1 1 0 0,0 0-1 0 0,0 0 1 0 0,-1 1 0 0 0,2 0-1 0 0,-7 2 1 0 0,0 0 0 0 0,-1 1 1 0 0,0-1-1 0 0,0 0 1 0 0,0 0-1 0 0,-1 0 1 0 0,1 0-1 0 0,-2 0 0 0 0,1 0 1 0 0,-1 0-1 0 0,0 0 1 0 0,0-1-1 0 0,0 1 1 0 0,-1-1-1 0 0,0 1 0 0 0,0-1 1 0 0,0 0-1 0 0,-1 0 1 0 0,1 0-1 0 0,-1 0 1 0 0,-4 2-2 0 0,-43 61 290 0 0,73-49-279 0 0,36 15 4 0 0,-50-31-10 0 0,0 1 1 0 0,-1-1 0 0 0,1 1-1 0 0,-1 1 1 0 0,0 0-1 0 0,0 0 1 0 0,0 0 0 0 0,-1 1-1 0 0,1-1 1 0 0,-2 2-1 0 0,1-1 1 0 0,-1 1 0 0 0,1 0-1 0 0,-2 0 1 0 0,1 0-1 0 0,-1 0 1 0 0,1 5-6 0 0,-5-8 9 0 0,-1 1 1 0 0,0-1 0 0 0,0 1-1 0 0,0-1 1 0 0,-1 1-1 0 0,0-1 1 0 0,0 0-1 0 0,0 0 1 0 0,0 0-1 0 0,-1 0 1 0 0,1 0 0 0 0,-1 0-1 0 0,0-1 1 0 0,0 1-1 0 0,0-1 1 0 0,-1 0-1 0 0,1 0 1 0 0,-1 0-1 0 0,0 0 1 0 0,1-1-1 0 0,-1 1 1 0 0,0-1 0 0 0,-1 0-1 0 0,1 0 1 0 0,-5 1-10 0 0,-16 7-248 0 0,-1-2-1 0 0,-1 0 1 0 0,1-2 0 0 0,-1 0 0 0 0,0-2 0 0 0,-1-1 0 0 0,1-1 0 0 0,-1-2 0 0 0,-15-2 248 0 0,-197-45-5124 0 0,189 30 3935 0 0</inkml:trace>
  <inkml:trace contextRef="#ctx0" brushRef="#br0" timeOffset="86981.504">14677 5557 2408 0 0,'-15'10'225'0'0,"-1"2"0"0"0,2-1 0 0 0,-1 2-1 0 0,2 0 1 0 0,0 1 0 0 0,0 0 0 0 0,2 1-1 0 0,-1 0 1 0 0,2 1 0 0 0,0 0 0 0 0,1 0-1 0 0,1 1 1 0 0,0 1 0 0 0,1-1 0 0 0,1 1-1 0 0,1 0 1 0 0,-3 16-225 0 0,7-5 172 0 0,0 0 0 0 0,2 0-1 0 0,0 0 1 0 0,3 0 0 0 0,0-1-1 0 0,2 1 1 0 0,1-1 0 0 0,1 0 0 0 0,1-1-1 0 0,1 0 1 0 0,2 0 0 0 0,1-1-1 0 0,7 9-171 0 0,25 42 84 0 0,4-2-1 0 0,3-2 0 0 0,46 48-83 0 0,-60-75-1073 0 0,2-1 0 0 0,2-3 0 0 0,1-1 0 0 0,3-2 0 0 0,28 17 1073 0 0,-37-34-1182 0 0</inkml:trace>
  <inkml:trace contextRef="#ctx0" brushRef="#br0" timeOffset="87305.845">16585 5695 2096 0 0,'14'-4'210'0'0,"0"1"0"0"0,0 1 0 0 0,0 0 0 0 0,0 1 0 0 0,1 1 0 0 0,-1 0 0 0 0,0 1 0 0 0,1 0 0 0 0,-1 1 0 0 0,0 1 0 0 0,0 0 0 0 0,0 1 0 0 0,-1 1 0 0 0,1 0 0 0 0,-1 1 1 0 0,0 0-1 0 0,0 1 0 0 0,-1 0 0 0 0,0 1 0 0 0,0 0 0 0 0,-1 1 0 0 0,0 0 0 0 0,-1 1 0 0 0,0 1 0 0 0,0-1 0 0 0,-1 1 0 0 0,-1 1 0 0 0,0 0 0 0 0,0 0 0 0 0,-1 0 0 0 0,-1 1 0 0 0,2 5-210 0 0,5 12 148 0 0,-2 1-1 0 0,-2 0 1 0 0,0 1 0 0 0,-2 0-1 0 0,-2 0 1 0 0,-1 1 0 0 0,-1-1 0 0 0,-2 1-1 0 0,-1 0 1 0 0,-1 0 0 0 0,-2-1-1 0 0,-2 1 1 0 0,-1-1 0 0 0,-1 0 0 0 0,-2 0-1 0 0,-1-1 1 0 0,-1-1 0 0 0,-8 15-148 0 0,8-25-116 0 0,0-1 1 0 0,-1 0 0 0 0,-1-1 0 0 0,-1 0 0 0 0,0-2-1 0 0,-2 1 1 0 0,1-2 0 0 0,-2 0 0 0 0,0-1-1 0 0,-1 0 1 0 0,0-2 0 0 0,-1 0 0 0 0,-10 4 115 0 0,12-7-650 0 0,-1-1 0 0 0,0-1 0 0 0,-1 0 0 0 0,1-1 0 0 0,-2-2 0 0 0,1 1 0 0 0,0-2 0 0 0,-1-1 0 0 0,-18 0 650 0 0,-2-6-1203 0 0,-30-16 26 0 0</inkml:trace>
  <inkml:trace contextRef="#ctx0" brushRef="#br0" timeOffset="87942.095">17494 5566 1160 0 0,'-9'24'4722'0'0,"8"30"-4044"0"0,1-41-145 0 0,56 201 1305 0 0,-21-111-1241 0 0,10 114-1045 0 0,-45-213 254 0 0,-1 0 0 0 0,1 1 1 0 0,-1-1-1 0 0,0 0 0 0 0,0 0 0 0 0,0 1 0 0 0,-1-1 0 0 0,1 0 0 0 0,-1 0 0 0 0,0-1 1 0 0,0 1-1 0 0,0 0 0 0 0,-1-1 0 0 0,1 1 0 0 0,-1-1 0 0 0,0 0 0 0 0,0 1 1 0 0,0-2-1 0 0,0 1 0 0 0,-1 0 0 0 0,1-1 0 0 0,-1 1 0 0 0,1-1 0 0 0,-1 0 0 0 0,0 0 1 0 0,0 0-1 0 0,0-1 0 0 0,0 1 0 0 0,0-1 0 0 0,-1 0 0 0 0,0 0 194 0 0,-23 1-1134 0 0</inkml:trace>
  <inkml:trace contextRef="#ctx0" brushRef="#br0" timeOffset="88177.238">17239 5894 880 0 0,'0'-19'6697'0'0,"42"2"-5796"0"0,-36 15-500 0 0,360-54 1021 0 0,-73 19-7031 0 0,-243 26 4380 0 0,-2 2 6 0 0</inkml:trace>
  <inkml:trace contextRef="#ctx0" brushRef="#br0" timeOffset="88426.865">18374 5605 3252 0 0,'-10'-5'4389'0'0,"-29"53"-2906"0"0,27-19-1303 0 0,1 0 0 0 0,2 2 0 0 0,1-1 0 0 0,1 1 0 0 0,2 0 1 0 0,1 0-1 0 0,2 1 0 0 0,1-1 0 0 0,1 1 0 0 0,3 19-180 0 0,-2 5-515 0 0,-19 11-1336 0 0,-19-47-2948 0 0,31-23 3625 0 0,-15-16 16 0 0</inkml:trace>
  <inkml:trace contextRef="#ctx0" brushRef="#br0" timeOffset="88595.953">18148 5557 1100 0 0,'15'-10'420'0'0,"1"0"0"0"0,0 2 0 0 0,0 0 0 0 0,1 1 0 0 0,-1 0-1 0 0,2 1 1 0 0,-1 1 0 0 0,1 1 0 0 0,0 1 0 0 0,-1 0 0 0 0,2 1 0 0 0,-1 1 0 0 0,0 1 0 0 0,5 0-420 0 0,-15 0 65 0 0,0 0 0 0 0,-1 1 1 0 0,1 0-1 0 0,-1 0 1 0 0,1 0-1 0 0,-1 1 0 0 0,1 0 1 0 0,-1 1-1 0 0,0 0 1 0 0,0 0-1 0 0,0 0 0 0 0,-1 1 1 0 0,1 0-1 0 0,-1 0 0 0 0,1 0 1 0 0,-2 1-1 0 0,1 0 1 0 0,0 1-1 0 0,-1-1 0 0 0,0 1 1 0 0,0 0-1 0 0,-1 0 1 0 0,1 0-1 0 0,-2 1 0 0 0,1-1 1 0 0,-1 1-1 0 0,1 0 1 0 0,-2 0-1 0 0,1 1 0 0 0,-1-1 1 0 0,0 0-1 0 0,-1 1 1 0 0,0-1-1 0 0,0 1 0 0 0,0 0 1 0 0,-1-1-1 0 0,0 1 0 0 0,-1 0 1 0 0,0 2-66 0 0,-3 0 3 0 0,0 1 1 0 0,-1-1-1 0 0,0 0 0 0 0,-1 0 1 0 0,0 0-1 0 0,0-1 1 0 0,-1 0-1 0 0,-1 0 1 0 0,1 0-1 0 0,-1-1 0 0 0,-1-1 1 0 0,1 1-1 0 0,-1-1 1 0 0,-1-1-1 0 0,1 0 0 0 0,-1 0 1 0 0,0 0-1 0 0,-1-2 1 0 0,-8 4-4 0 0,-138 26-3197 0 0,93-58-533 0 0,53 12 2687 0 0</inkml:trace>
  <inkml:trace contextRef="#ctx0" brushRef="#br0" timeOffset="132349.01">20199 7215 3492 0 0,'8'-19'3127'0'0,"-6"25"1468"0"0,-11 86-4143 0 0,5 1 1 0 0,3 0 0 0 0,5 0-1 0 0,4-1 1 0 0,10 43-453 0 0,-11-76 12 0 0,18 152-3709 0 0,-25-208 2702 0 0,-8-13-4318 0 0,6-12 4137 0 0</inkml:trace>
  <inkml:trace contextRef="#ctx0" brushRef="#br0" timeOffset="132533.528">20443 7401 1936 0 0,'1'29'5853'0'0,"1"41"-4837"0"0,0-22-882 0 0,3 0-1 0 0,2 0 1 0 0,1 0 0 0 0,3-1 0 0 0,2-1 0 0 0,2 0 0 0 0,2-1 0 0 0,2 0-134 0 0,-24-39-6225 0 0,-1-19 5030 0 0</inkml:trace>
  <inkml:trace contextRef="#ctx0" brushRef="#br0" timeOffset="133016.786">20497 7437 1768 0 0,'-4'-28'2927'0'0,"47"-43"-1813"0"0,-41 68-1090 0 0,0-1 1 0 0,0 1 0 0 0,1-1-1 0 0,-1 1 1 0 0,1 0 0 0 0,0 0-1 0 0,0 1 1 0 0,0-1 0 0 0,0 0-1 0 0,0 1 1 0 0,1 0 0 0 0,-1 0-1 0 0,1 0 1 0 0,-1 0 0 0 0,1 1-1 0 0,0-1 1 0 0,0 1 0 0 0,0 0-1 0 0,-1 0 1 0 0,1 0 0 0 0,0 0-1 0 0,0 1 1 0 0,0 0 0 0 0,1 0-1 0 0,-1 0 1 0 0,0 0 0 0 0,0 1-1 0 0,0-1 1 0 0,0 1 0 0 0,0 0-1 0 0,-1 0 1 0 0,1 1 0 0 0,0-1-1 0 0,0 1 1 0 0,-1 0 0 0 0,1 0-1 0 0,-1 0 1 0 0,1 0 0 0 0,-1 0-1 0 0,0 1 1 0 0,0 0 0 0 0,0-1-1 0 0,0 1 1 0 0,-1 0 0 0 0,1 1-1 0 0,-1-1 1 0 0,0 0 0 0 0,1 1-1 0 0,-2-1 1 0 0,1 1 0 0 0,0 0-1 0 0,-1-1 1 0 0,1 1 0 0 0,-1 0-1 0 0,0 2-24 0 0,1 6 51 0 0,-1 0-1 0 0,0 0 1 0 0,0 0 0 0 0,-1 0-1 0 0,-1 0 1 0 0,0 0-1 0 0,-1 0 1 0 0,0-1-1 0 0,-1 1 1 0 0,0 0-1 0 0,-1-1 1 0 0,-4 9-51 0 0,-15 66 595 0 0,24-80-564 0 0,0 0 0 0 0,1-1 0 0 0,-1 1 0 0 0,1-1-1 0 0,1 1 1 0 0,-1-1 0 0 0,1 0 0 0 0,0 0 0 0 0,0 0 0 0 0,0 0-1 0 0,1-1 1 0 0,0 1 0 0 0,0-1 0 0 0,0 0 0 0 0,0 0-1 0 0,1 0 1 0 0,-1-1 0 0 0,1 1 0 0 0,0-1 0 0 0,2 1-31 0 0,36 35 177 0 0,-40-36-153 0 0,0-1 0 0 0,0 1 0 0 0,-1 0 1 0 0,0 0-1 0 0,1 1 0 0 0,-1-1 0 0 0,0 0 0 0 0,0 1 0 0 0,-1-1 1 0 0,1 1-1 0 0,-1 0 0 0 0,0 0 0 0 0,0-1 0 0 0,0 1 1 0 0,0 0-1 0 0,-1 0 0 0 0,1 0 0 0 0,-1 0 0 0 0,0 0 0 0 0,0 0 1 0 0,-1 0-1 0 0,1 0 0 0 0,-1-1 0 0 0,0 1 0 0 0,0 0 1 0 0,0 0-1 0 0,0 0 0 0 0,-1-1 0 0 0,1 1 0 0 0,-1-1 0 0 0,0 1 1 0 0,0-1-1 0 0,0 0 0 0 0,-1 0 0 0 0,1 0 0 0 0,-1 0 1 0 0,0 0-1 0 0,0 0 0 0 0,0-1 0 0 0,0 1 0 0 0,0-1 0 0 0,0 0 1 0 0,-1 0-1 0 0,1 0 0 0 0,-4 1-24 0 0,-5 4-139 0 0,1 0-1 0 0,-2 0 1 0 0,1-1 0 0 0,-1-1 0 0 0,0 0 0 0 0,0-1-1 0 0,0 0 1 0 0,0-1 0 0 0,-1 0 0 0 0,0-1-1 0 0,-13 0 140 0 0,26-2-99 0 0,0 0 0 0 0,1-1 0 0 0,-1 1 0 0 0,0 0 0 0 0,0 0 0 0 0,1 0 0 0 0,-1 0 0 0 0,0-1 0 0 0,0 1 0 0 0,1 0 0 0 0,-1-1 0 0 0,0 1 0 0 0,1 0 0 0 0,-1-1 0 0 0,1 1 0 0 0,-1-1 0 0 0,0 1 0 0 0,1-1 0 0 0,-1 0 0 0 0,1 1 0 0 0,0-1 0 0 0,-1 1 0 0 0,1-1 0 0 0,-1 0 0 0 0,1 1 0 0 0,0-1 0 0 0,-1 0 0 0 0,1 1 0 0 0,0-1 0 0 0,0 0 0 0 0,0 0 0 0 0,-1 1 0 0 0,1-1 0 0 0,0 0-1 0 0,0 0 1 0 0,0 1 0 0 0,0-1 0 0 0,0 0 0 0 0,1 0 0 0 0,-1 1 0 0 0,0-1 0 0 0,0 0 0 0 0,0 0 0 0 0,1 1 0 0 0,-1-1 0 0 0,0 0 0 0 0,1 1 0 0 0,-1-1 0 0 0,0 0 0 0 0,1 1 0 0 0,-1-1 0 0 0,1 1 0 0 0,0-1 99 0 0,8-13-1209 0 0</inkml:trace>
  <inkml:trace contextRef="#ctx0" brushRef="#br0" timeOffset="133609.624">20943 7744 1648 0 0,'-7'-12'3258'0'0,"6"12"-3217"0"0,1-1 1 0 0,-1 1-1 0 0,1-1 1 0 0,0 1-1 0 0,-1 0 0 0 0,1-1 1 0 0,-1 1-1 0 0,1-1 1 0 0,0 1-1 0 0,-1-1 1 0 0,1 1-1 0 0,0-1 1 0 0,0 0-1 0 0,-1 1 0 0 0,1-1 1 0 0,0 1-1 0 0,0-1 1 0 0,0 1-1 0 0,0-1 1 0 0,0 0-1 0 0,-1 1 1 0 0,1-1-1 0 0,0 1 0 0 0,1-1 1 0 0,-1 0-1 0 0,0 1 1 0 0,0-1-1 0 0,0 1 1 0 0,0-1-1 0 0,0 0 1 0 0,0 1-1 0 0,1-1 0 0 0,-1 1 1 0 0,0-1-1 0 0,1 1 1 0 0,-1-1-1 0 0,0 1 1 0 0,1-1-1 0 0,-1 1 1 0 0,0-1-1 0 0,1 1 0 0 0,-1 0 1 0 0,1-1-1 0 0,-1 1 1 0 0,1-1-1 0 0,-1 1 1 0 0,1 0-1 0 0,-1 0 0 0 0,1-1 1 0 0,0 1-1 0 0,-1 0 1 0 0,1 0-1 0 0,-1 0 1 0 0,1-1-1 0 0,-1 1 1 0 0,1 0-1 0 0,0 0 0 0 0,-1 0 1 0 0,1 0-1 0 0,-1 0 1 0 0,1 0-1 0 0,0 0 1 0 0,0 1-42 0 0,86-24 630 0 0,-85 26-618 0 0,0-1 0 0 0,-1 1 0 0 0,0-1 0 0 0,1 1 0 0 0,-1 0 1 0 0,0-1-1 0 0,-1 1 0 0 0,1 0 0 0 0,0 0 0 0 0,-1 0 0 0 0,1 0 0 0 0,-1 0 1 0 0,0-1-1 0 0,0 1 0 0 0,0 0 0 0 0,-1 0 0 0 0,1 0 0 0 0,-1 0 0 0 0,1 0 1 0 0,-1 0-1 0 0,0-1 0 0 0,0 1 0 0 0,0 0 0 0 0,0 0 0 0 0,-1-1 0 0 0,1 1 1 0 0,-1-1-1 0 0,0 1 0 0 0,1-1 0 0 0,-1 0 0 0 0,0 0 0 0 0,0 0 0 0 0,-2 1-12 0 0,-2 6 138 0 0,3-7-103 0 0,1 1 0 0 0,0-1 0 0 0,-1 1 0 0 0,1 0 0 0 0,0 0 1 0 0,1 0-1 0 0,-1 0 0 0 0,0 0 0 0 0,1 0 0 0 0,0 0 0 0 0,0 0 0 0 0,0 0 1 0 0,0 1-1 0 0,0-1 0 0 0,1 1 0 0 0,-1-1 0 0 0,1 0 0 0 0,0 1 1 0 0,0-1-1 0 0,0 1 0 0 0,1 2-35 0 0,28 35 171 0 0,-23-35-148 0 0,-1 0-1 0 0,0 0 1 0 0,0 1 0 0 0,-1 0-1 0 0,0-1 1 0 0,0 2-1 0 0,0-1 1 0 0,-1 0-1 0 0,0 1 1 0 0,-1-1 0 0 0,1 1-1 0 0,-1 0 1 0 0,-1 0-1 0 0,1 6-22 0 0,-3-10-23 0 0,0 0 1 0 0,-1 0-1 0 0,1-1 0 0 0,-1 1 1 0 0,0 0-1 0 0,0-1 0 0 0,0 1 0 0 0,0-1 1 0 0,0 0-1 0 0,-1 1 0 0 0,0-1 0 0 0,0 0 1 0 0,0-1-1 0 0,0 1 0 0 0,0 0 0 0 0,0-1 1 0 0,-1 0-1 0 0,1 0 0 0 0,-1 0 0 0 0,1 0 1 0 0,-1 0-1 0 0,-1-1 23 0 0,-35 9-2910 0 0,3-43-941 0 0,29 14 2778 0 0</inkml:trace>
  <inkml:trace contextRef="#ctx0" brushRef="#br0" timeOffset="133874.797">21572 7249 1348 0 0,'5'2'201'0'0,"0"1"0"0"0,-1-1-1 0 0,1 1 1 0 0,-1 0 0 0 0,0 0-1 0 0,0 1 1 0 0,0-1 0 0 0,0 1 0 0 0,-1 0-1 0 0,1 0 1 0 0,-1 0 0 0 0,0 0-1 0 0,-1 1 1 0 0,1-1 0 0 0,0 1 0 0 0,-1 0-1 0 0,0 0 1 0 0,-1 0 0 0 0,1 0 0 0 0,-1 0-1 0 0,1 0 1 0 0,-2 0 0 0 0,1 0-1 0 0,0 0 1 0 0,-1 1-201 0 0,5 14 487 0 0,8 13-224 0 0,-2 2 0 0 0,-2-1 1 0 0,-1 1-1 0 0,-2 1 1 0 0,-1-1-1 0 0,-1 1 0 0 0,-3 0 1 0 0,0 0-1 0 0,-3-1 1 0 0,-1 1-1 0 0,-1 0 0 0 0,-2-1 1 0 0,-2 0-1 0 0,-1 0 0 0 0,-2-1 1 0 0,-1 0-1 0 0,-1-1 1 0 0,-2 0-1 0 0,-2-1 0 0 0,-7 9-263 0 0,9-20-27 0 0,-1-2-1 0 0,-2 0 0 0 0,0-1 0 0 0,0 0 1 0 0,-2-2-1 0 0,0 0 0 0 0,-1-1 0 0 0,-1-1 0 0 0,0-1 1 0 0,-1-1-1 0 0,0-1 0 0 0,0-1 0 0 0,-1-2 1 0 0,-1 0-1 0 0,0-1 28 0 0,1-2-497 0 0,1-1 0 0 0,0-1 1 0 0,-1-1-1 0 0,0-1 1 0 0,1-1-1 0 0,-1-1 0 0 0,0-2 1 0 0,1 0-1 0 0,0-1 0 0 0,-10-4 497 0 0,-179-77-3618 0 0,145 51 2499 0 0</inkml:trace>
  <inkml:trace contextRef="#ctx0" brushRef="#br0" timeOffset="134962.949">22020 7410 2508 0 0,'14'-19'3160'0'0,"-3"38"629"0"0,119 376-2332 0 0,-122-310-3947 0 0,-8-83 2301 0 0,0 1 0 0 0,-1-1 0 0 0,1 0 0 0 0,-1 0 0 0 0,0 0 0 0 0,0 0 0 0 0,0 0 0 0 0,0 0 0 0 0,0 0 0 0 0,0 0 0 0 0,-1 0 0 0 0,1-1 0 0 0,0 1 0 0 0,-1 0-1 0 0,0-1 1 0 0,1 1 0 0 0,-1-1 0 0 0,0 0 0 0 0,0 1 0 0 0,0-1 0 0 0,0 0 0 0 0,0 0 0 0 0,0 0 0 0 0,0 0 0 0 0,0-1 0 0 0,0 1 0 0 0,0-1 0 0 0,-2 1 189 0 0,-10 0-1183 0 0</inkml:trace>
  <inkml:trace contextRef="#ctx0" brushRef="#br0" timeOffset="135181.123">21892 7720 1844 0 0,'0'-43'6417'0'0,"54"-1"-4012"0"0,148 17-2272 0 0,-178 28-692 0 0,1-2 0 0 0,-1 0 0 0 0,0-2 0 0 0,0 0 0 0 0,0-2-1 0 0,0-1 1 0 0,-1-1 0 0 0,0 0 0 0 0,2-3 559 0 0,27-16-2385 0 0,-28 10 1011 0 0</inkml:trace>
  <inkml:trace contextRef="#ctx0" brushRef="#br0" timeOffset="135431.162">22628 7278 2108 0 0,'4'-28'5067'0'0,"-1"40"-1859"0"0,26 308-528 0 0,-8-184-3819 0 0,-12 2-4521 0 0,-32-121 1921 0 0,17-20 2562 0 0</inkml:trace>
  <inkml:trace contextRef="#ctx0" brushRef="#br0" timeOffset="135665.75">22620 7351 1196 0 0,'5'-14'293'0'0,"0"1"0"0"0,0 0-1 0 0,1 0 1 0 0,1 0 0 0 0,0 0 0 0 0,1 1 0 0 0,1 0-1 0 0,-1 1 1 0 0,2 0 0 0 0,0 1 0 0 0,0-1 0 0 0,0 2-1 0 0,2 0 1 0 0,-1 0 0 0 0,1 1 0 0 0,0 0-1 0 0,1 1 1 0 0,-1 0 0 0 0,1 1 0 0 0,1 1 0 0 0,-1 0-1 0 0,5 0-292 0 0,-13 6 38 0 0,0 0 0 0 0,0 1 0 0 0,-1 0 0 0 0,1 0 0 0 0,-1 0 0 0 0,1 1 0 0 0,-1-1 0 0 0,0 1-1 0 0,0 0 1 0 0,0 1 0 0 0,-1-1 0 0 0,1 0 0 0 0,-1 1 0 0 0,1 0 0 0 0,-1 0 0 0 0,0 0 0 0 0,-1 0-1 0 0,1 0 1 0 0,-1 1 0 0 0,0-1 0 0 0,0 1 0 0 0,0 0 0 0 0,-1 0 0 0 0,1-1 0 0 0,-1 1 0 0 0,0 0 0 0 0,-1 0-1 0 0,1 0 1 0 0,-1 0 0 0 0,0 0 0 0 0,0 0 0 0 0,0 0 0 0 0,-1 0 0 0 0,0 0 0 0 0,0 0 0 0 0,0 0-1 0 0,-1 1-37 0 0,-4 7-8 0 0,0 1 0 0 0,-1-1 0 0 0,-1 0-1 0 0,0-1 1 0 0,0 0 0 0 0,-1 0 0 0 0,-1-1-1 0 0,0 0 1 0 0,-1-1 0 0 0,0 0-1 0 0,0 0 1 0 0,-1-2 0 0 0,0 1 0 0 0,0-1-1 0 0,-1-1 1 0 0,0 0 0 0 0,-1-1 0 0 0,0 0-1 0 0,0-2 1 0 0,0 1 0 0 0,0-1-1 0 0,-3-1 9 0 0,-52 4-3671 0 0,55-7 1496 0 0,6 0 1076 0 0</inkml:trace>
  <inkml:trace contextRef="#ctx0" brushRef="#br0" timeOffset="136002.847">23321 7368 1824 0 0,'13'-37'6586'0'0,"-7"48"-2563"0"0,-25 258-3601 0 0,36-184-2160 0 0,-7-54-6681 0 0,-13-36 7021 0 0</inkml:trace>
  <inkml:trace contextRef="#ctx0" brushRef="#br0" timeOffset="136545.487">23265 7269 1268 0 0,'-9'-17'4661'0'0,"15"9"-4588"0"0,0 0-1 0 0,0 0 0 0 0,0 0 1 0 0,1 1-1 0 0,1 0 1 0 0,-1 0-1 0 0,1 1 0 0 0,0 0 1 0 0,0 1-1 0 0,1-1 1 0 0,0 1-1 0 0,0 1 0 0 0,0 0 1 0 0,0 0-1 0 0,1 1 1 0 0,-1 0-1 0 0,1 1 1 0 0,0 0-1 0 0,0 0 0 0 0,9 1-72 0 0,-16 1 7 0 0,1 0-1 0 0,-1 0 1 0 0,0 1-1 0 0,0-1 0 0 0,0 1 1 0 0,1 0-1 0 0,-1 0 1 0 0,0 0-1 0 0,0 1 0 0 0,0-1 1 0 0,-1 1-1 0 0,1-1 1 0 0,0 1-1 0 0,-1 0 0 0 0,1 0 1 0 0,-1 0-1 0 0,1 1 1 0 0,-1-1-1 0 0,0 1 0 0 0,0-1 1 0 0,0 1-1 0 0,0-1 1 0 0,0 1-1 0 0,-1 0 0 0 0,1 0 1 0 0,-1 0-1 0 0,0 0 1 0 0,0 0-1 0 0,0 0 0 0 0,0 0 1 0 0,-1 1-1 0 0,1-1 1 0 0,-1 0-1 0 0,0 0 0 0 0,0 1 1 0 0,0 1-7 0 0,-21 120 254 0 0,-68 11 758 0 0,89-133-994 0 0,1-1 1 0 0,-1 1-1 0 0,1-1 0 0 0,0 1 1 0 0,0-1-1 0 0,0 1 0 0 0,0-1 1 0 0,0 0-1 0 0,0 1 0 0 0,1-1 0 0 0,-1 0 1 0 0,1 0-1 0 0,-1 0 0 0 0,1 0 1 0 0,0 0-1 0 0,0 0 0 0 0,0-1 1 0 0,0 1-1 0 0,0-1 0 0 0,0 1 0 0 0,0-1 1 0 0,1 0-1 0 0,-1 0 0 0 0,0 0 1 0 0,1 0-1 0 0,-1 0 0 0 0,1 0 1 0 0,-1-1-19 0 0,7 6 72 0 0,8 4 9 0 0,-9-7-74 0 0,-1 0 1 0 0,0 1-1 0 0,0 0 1 0 0,0 0-1 0 0,-1 1 1 0 0,1-1-1 0 0,-1 1 0 0 0,0 1 1 0 0,0-1-1 0 0,-1 1 1 0 0,0 0-1 0 0,0 1 1 0 0,0-1-1 0 0,-1 1 1 0 0,0 0-1 0 0,0 0 0 0 0,0 0 1 0 0,-1 0-1 0 0,-1 1 1 0 0,1-1-1 0 0,0 5-7 0 0,-6-6 10 0 0,0-1 1 0 0,0 1-1 0 0,-1-1 0 0 0,0 1 0 0 0,0-1 0 0 0,0 0 0 0 0,-1-1 1 0 0,0 1-1 0 0,1-1 0 0 0,-2 0 0 0 0,1 0 0 0 0,0 0 1 0 0,-1-1-1 0 0,0 0 0 0 0,1 0 0 0 0,-1 0 0 0 0,-1-1 0 0 0,1 0 1 0 0,-1 1-11 0 0,-130 18-1042 0 0,54-57-2761 0 0,67 4 1342 0 0,16 14 1281 0 0</inkml:trace>
  <inkml:trace contextRef="#ctx0" brushRef="#br0" timeOffset="137041.945">23657 7468 1316 0 0,'25'-16'6167'0'0,"-20"40"-4102"0"0,-20 124-1367 0 0,17-141-664 0 0,0 0 0 0 0,1 0 0 0 0,0 0 1 0 0,1-1-1 0 0,-1 1 0 0 0,1-1 0 0 0,0 0 0 0 0,1 0 0 0 0,0 0 0 0 0,0-1 0 0 0,0 0 0 0 0,0 0 0 0 0,1 0 0 0 0,0 0 0 0 0,0-1 0 0 0,0 0 0 0 0,0 0 0 0 0,1-1 1 0 0,-1 0-1 0 0,1 0 0 0 0,0 0 0 0 0,0-1 0 0 0,0 0 0 0 0,1 0 0 0 0,-1-1 0 0 0,0 0 0 0 0,1 0 0 0 0,-1-1 0 0 0,0 0 0 0 0,1 0 0 0 0,5-1-34 0 0,-7-1 26 0 0,0-1-1 0 0,0 1 1 0 0,0-1 0 0 0,-1 0-1 0 0,1 0 1 0 0,-1 0-1 0 0,1-1 1 0 0,-1 0-1 0 0,0 0 1 0 0,-1 0-1 0 0,1-1 1 0 0,-1 1-1 0 0,0-1 1 0 0,0 0 0 0 0,0-1-1 0 0,-1 1 1 0 0,1-1-1 0 0,-1 1 1 0 0,-1-1-1 0 0,1 0 1 0 0,-1 0-1 0 0,2-6-25 0 0,-4 11 49 0 0,0 1 9 0 0,0 0-19 0 0,0 0-1 0 0,2-4 108 0 0,37 150-1197 0 0,-16-90-101 0 0,7 29-5891 0 0,-28-78 5839 0 0</inkml:trace>
  <inkml:trace contextRef="#ctx0" brushRef="#br0" timeOffset="137292.201">24508 7198 1036 0 0,'18'375'5989'0'0,"-18"-307"-5257"0"0,-40 190-126 0 0,38-245-817 0 0,0-1-1 0 0,-1 0 0 0 0,0 0 0 0 0,-1 0 1 0 0,-1 0-1 0 0,0-1 0 0 0,0 0 1 0 0,-1 0-1 0 0,0 0 0 0 0,-1-1 0 0 0,-1 0 1 0 0,1 0-1 0 0,-1 0 0 0 0,-1-1 0 0 0,0-1 1 0 0,0 1-1 0 0,-1-2 0 0 0,0 1 0 0 0,0-1 1 0 0,-1-1-1 0 0,0 1 0 0 0,0-2 0 0 0,0 0 1 0 0,-7 2 211 0 0,-30 2-1174 0 0</inkml:trace>
  <inkml:trace contextRef="#ctx0" brushRef="#br0" timeOffset="137650.811">22921 7231 2672 0 0,'-11'12'254'0'0,"0"0"1"0"0,0 0-1 0 0,1 1 0 0 0,1 1 0 0 0,0 0 0 0 0,1 0 0 0 0,1 0 0 0 0,0 1 0 0 0,1 0 1 0 0,0 1-1 0 0,2-1 0 0 0,0 1 0 0 0,0 0 0 0 0,1 0 0 0 0,1 0 0 0 0,1 1 1 0 0,0-1-1 0 0,2 4-254 0 0,-1-5 88 0 0,2 1 1 0 0,0-1-1 0 0,1 0 0 0 0,0 0 1 0 0,2 0-1 0 0,-1 0 1 0 0,2-1-1 0 0,0 1 1 0 0,1-1-1 0 0,0-1 1 0 0,3 3-89 0 0,-4-3 78 0 0,23 40-192 0 0,3-1-1 0 0,2-2 1 0 0,2-1-1 0 0,2-1 1 0 0,35 31 114 0 0,133 96-4733 0 0,-159-144 3520 0 0</inkml:trace>
  <inkml:trace contextRef="#ctx0" brushRef="#br0" timeOffset="128003.817">16660 7371 2560 0 0,'5'100'6182'0'0,"-2"-67"-5937"0"0,3 1 0 0 0,0-1-1 0 0,2 0 1 0 0,2 0 0 0 0,1-1 0 0 0,7 15-245 0 0,7 3 200 0 0,-16-33-353 0 0,0 0 1 0 0,0 0-1 0 0,-2 1 0 0 0,0 0 0 0 0,-1 1 0 0 0,-1 0 0 0 0,-1 0 0 0 0,1 17 153 0 0,-5-34-973 0 0,-24 6-2864 0 0,6-17 2730 0 0,-4-5 36 0 0</inkml:trace>
  <inkml:trace contextRef="#ctx0" brushRef="#br0" timeOffset="128284.807">16717 7336 2196 0 0,'12'-11'276'0'0,"-1"0"0"0"0,1 1-1 0 0,1 0 1 0 0,-1 1 0 0 0,2 1 0 0 0,-1 0-1 0 0,1 0 1 0 0,0 2 0 0 0,1-1 0 0 0,0 2-1 0 0,0 0 1 0 0,0 1 0 0 0,0 0-1 0 0,1 2 1 0 0,-1-1 0 0 0,8 2-276 0 0,-19 1 59 0 0,1 1 1 0 0,0 0-1 0 0,-1 0 1 0 0,1 0-1 0 0,-1 0 1 0 0,0 1-1 0 0,1 0 1 0 0,-1 0-1 0 0,0 0 0 0 0,0 1 1 0 0,0-1-1 0 0,-1 1 1 0 0,1 0-1 0 0,0 0 1 0 0,-1 0-1 0 0,0 1 1 0 0,0-1-1 0 0,0 1 1 0 0,0-1-1 0 0,0 1 0 0 0,-1 0 1 0 0,0 0-1 0 0,0 1 1 0 0,0-1-1 0 0,0 0 1 0 0,0 1-1 0 0,-1-1 1 0 0,0 1-1 0 0,0-1 1 0 0,0 1-1 0 0,-1-1 1 0 0,0 1-1 0 0,1 0 0 0 0,-2-1 1 0 0,1 1-1 0 0,0 0 1 0 0,-1-1-1 0 0,0 1 1 0 0,0-1-1 0 0,-1 2-59 0 0,-3 8 70 0 0,-1 0 1 0 0,0-1-1 0 0,-1 0 0 0 0,-1-1 0 0 0,0 1 0 0 0,0-2 1 0 0,-2 1-1 0 0,1-1 0 0 0,-1 0 0 0 0,-1-1 1 0 0,0 0-1 0 0,0-1 0 0 0,-1 0 0 0 0,0-1 0 0 0,-1 0 1 0 0,1-1-1 0 0,-5 1-70 0 0,-156 45-3867 0 0,170-53 2504 0 0,-3-8-1164 0 0,9 3 1288 0 0</inkml:trace>
  <inkml:trace contextRef="#ctx0" brushRef="#br0" timeOffset="128547.296">17481 7446 860 0 0,'-8'-13'6917'0'0,"-7"38"-4522"0"0,29 104-1244 0 0,20 50-3501 0 0,-34-177 930 0 0,0-2-12 0 0,-13 3-1107 0 0,6-6 1281 0 0</inkml:trace>
  <inkml:trace contextRef="#ctx0" brushRef="#br0" timeOffset="129370.686">17380 7312 1652 0 0,'-4'0'4435'0'0,"3"-28"-1565"0"0,4 24-2842 0 0,-1 0 1 0 0,1 1-1 0 0,0-1 1 0 0,0 1-1 0 0,0 0 0 0 0,0 0 1 0 0,1 0-1 0 0,-1 1 1 0 0,1-1-1 0 0,0 1 1 0 0,-1-1-1 0 0,1 1 0 0 0,0 0 1 0 0,1 1-1 0 0,-1-1 1 0 0,0 1-1 0 0,0 0 1 0 0,1 0-1 0 0,0 0-28 0 0,0-1 43 0 0,154-11-115 0 0,-155 13 71 0 0,0 0 1 0 0,1 0-1 0 0,-1 1 0 0 0,0-1 0 0 0,0 1 1 0 0,0 0-1 0 0,0 1 0 0 0,0-1 0 0 0,0 1 1 0 0,0-1-1 0 0,0 1 0 0 0,0 1 0 0 0,-1-1 1 0 0,1 0-1 0 0,-1 1 0 0 0,0 0 0 0 0,1-1 0 0 0,-1 1 1 0 0,-1 1-1 0 0,1-1 0 0 0,0 0 0 0 0,-1 1 1 0 0,1-1-1 0 0,-1 1 0 0 0,0 0 0 0 0,-1 0 1 0 0,1-1-1 0 0,0 1 0 0 0,-1 1 0 0 0,0-1 1 0 0,0 0-1 0 0,0 0 0 0 0,-1 0 0 0 0,1 0 0 0 0,-1 1 1 0 0,0-1-1 0 0,-1 4 1 0 0,2 6 6 0 0,-2 1 0 0 0,0 0 0 0 0,-1-1 1 0 0,0 1-1 0 0,-1-1 0 0 0,0 0 0 0 0,-2 0 0 0 0,1 0 0 0 0,-2 0 1 0 0,-4 7-7 0 0,-110 127 762 0 0,119-147-673 0 0,44 7 92 0 0,-29-7-167 0 0,-1 0 0 0 0,1 0 0 0 0,0 2 0 0 0,0-1 0 0 0,-1 2 0 0 0,0 0 0 0 0,0 1 0 0 0,0 0 0 0 0,0 0-1 0 0,-1 2 1 0 0,0 0 0 0 0,0 0 0 0 0,0 1 0 0 0,-1 0 0 0 0,3 4-14 0 0,-12-10 3 0 0,-1-1 1 0 0,1 1-1 0 0,0 0 0 0 0,-1 0 1 0 0,0 0-1 0 0,1 0 0 0 0,-1 1 1 0 0,0-1-1 0 0,0 0 0 0 0,0 0 1 0 0,0 1-1 0 0,-1-1 0 0 0,1 0 1 0 0,-1 1-1 0 0,1-1 1 0 0,-1 1-1 0 0,0-1 0 0 0,0 1 1 0 0,0-1-1 0 0,0 1 0 0 0,0-1 1 0 0,-1 1-1 0 0,1-1 0 0 0,-1 0 1 0 0,0 1-1 0 0,1-1 0 0 0,-1 0 1 0 0,0 1-1 0 0,0-1 0 0 0,-1 0 1 0 0,1 0-1 0 0,0 0 0 0 0,-1 0 1 0 0,1 0-1 0 0,-1 0 0 0 0,0 0 1 0 0,0-1-1 0 0,1 1 1 0 0,-1 0-1 0 0,0-1 0 0 0,0 0 1 0 0,-2 2-4 0 0,-96 42-157 0 0,-13-35-1146 0 0,108-10 1050 0 0,1 0 1 0 0,-1-1 0 0 0,1 0 0 0 0,-1 1-1 0 0,0-2 1 0 0,1 1 0 0 0,-1 0 0 0 0,1-1 0 0 0,0 0-1 0 0,0 0 1 0 0,0 0 0 0 0,0-1 0 0 0,0 1 0 0 0,0-1-1 0 0,0 0 1 0 0,1 0 0 0 0,-1 0 0 0 0,1-1 0 0 0,0 1-1 0 0,0-1 1 0 0,0 0 0 0 0,1 0 0 0 0,-1 0-1 0 0,1 0 1 0 0,-1-1 252 0 0,3-7-1226 0 0</inkml:trace>
  <inkml:trace contextRef="#ctx0" brushRef="#br0" timeOffset="129972.97">17985 7633 1576 0 0,'48'-3'4218'0'0,"-43"3"-4168"0"0,-1 0 1 0 0,0 0-1 0 0,0 1 0 0 0,1-1 1 0 0,-1 1-1 0 0,0 0 0 0 0,0 1 1 0 0,0-1-1 0 0,0 1 1 0 0,0-1-1 0 0,0 1 0 0 0,0 0 1 0 0,-1 1-1 0 0,1-1 0 0 0,-1 1 1 0 0,1-1-1 0 0,-1 1 1 0 0,0 0-1 0 0,0 0 0 0 0,0 1 1 0 0,-1-1-1 0 0,1 0 0 0 0,-1 1 1 0 0,1 0-1 0 0,-1-1 0 0 0,-1 1 1 0 0,1 0-1 0 0,0 0 1 0 0,-1 0-1 0 0,0 1 0 0 0,0-1 1 0 0,0 0-1 0 0,0 0 0 0 0,-1 0 1 0 0,0 1-1 0 0,0-1 1 0 0,0 0-1 0 0,0 1 0 0 0,-1-1 1 0 0,1 0-1 0 0,-1 0 0 0 0,-1 3-50 0 0,-83 132 1455 0 0,141-102-665 0 0,-49-36-766 0 0,0 0 1 0 0,1 1 0 0 0,-1 0 0 0 0,0 0-1 0 0,0 1 1 0 0,-1-1 0 0 0,1 1 0 0 0,0 1 0 0 0,-1 0-1 0 0,0-1 1 0 0,0 2 0 0 0,0-1 0 0 0,0 1 0 0 0,-1 0-1 0 0,0 0 1 0 0,0 0 0 0 0,0 1 0 0 0,0 0-1 0 0,-1 0 1 0 0,0 0 0 0 0,-1 1 0 0 0,1-1 0 0 0,-1 1-1 0 0,1 4-24 0 0,-7-4 10 0 0,-2 1-1 0 0,1 0 1 0 0,-1-1-1 0 0,0 0 0 0 0,0 0 1 0 0,-1-1-1 0 0,0 1 1 0 0,0-1-1 0 0,-1 0 1 0 0,0-1-1 0 0,0 0 0 0 0,0 0 1 0 0,0 0-1 0 0,-1-1 1 0 0,0 0-1 0 0,0 0 1 0 0,0-1-1 0 0,0 0 0 0 0,-1-1 1 0 0,1 0-1 0 0,-1 0 1 0 0,-5 0-10 0 0,1 1-385 0 0,0 0 0 0 0,-1-1 0 0 0,1-1 0 0 0,0 0 1 0 0,-1-1-1 0 0,1 0 0 0 0,-1-1 0 0 0,1-1 0 0 0,-1 0 1 0 0,1-1-1 0 0,0 0 0 0 0,0-1 0 0 0,0 0 0 0 0,1-1 1 0 0,0-1-1 0 0,0 0 0 0 0,0 0 0 0 0,0-1 0 0 0,1-1 1 0 0,-6-5 384 0 0,-8-12-1296 0 0</inkml:trace>
  <inkml:trace contextRef="#ctx0" brushRef="#br0" timeOffset="130266.797">17148 7288 988 0 0,'-12'20'288'0'0,"2"0"0"0"0,0 1-1 0 0,1 1 1 0 0,1-1 0 0 0,1 1 0 0 0,1 1-1 0 0,1-1 1 0 0,0 1 0 0 0,2 0-1 0 0,1 0 1 0 0,1 0 0 0 0,1 0 0 0 0,1 0-1 0 0,1 0 1 0 0,1 0 0 0 0,1 0 0 0 0,1-1-1 0 0,0 1 1 0 0,2-1 0 0 0,1-1 0 0 0,1 1-1 0 0,0-1 1 0 0,11 14-288 0 0,6 9-20 0 0,2-2 0 0 0,1-1 0 0 0,3-2 0 0 0,1-1 0 0 0,2-1 0 0 0,1-2 0 0 0,2-1-1 0 0,2-3 1 0 0,0-1 0 0 0,40 22 20 0 0,55-6-4902 0 0,-117-45 3811 0 0</inkml:trace>
  <inkml:trace contextRef="#ctx0" brushRef="#br0" timeOffset="130514.983">18407 7264 1148 0 0,'10'2'221'0'0,"0"1"0"0"0,0 0 1 0 0,-1 1-1 0 0,1 0 0 0 0,-1 0 0 0 0,0 1 0 0 0,0 0 0 0 0,0 1 1 0 0,-1 0-1 0 0,0 0 0 0 0,0 1 0 0 0,-1 0 0 0 0,0 0 1 0 0,0 1-1 0 0,0 0 0 0 0,-1 0 0 0 0,0 0 0 0 0,-1 1 0 0 0,0 0 1 0 0,0 0-1 0 0,-1 1 0 0 0,0-1 0 0 0,2 8-221 0 0,47 232 2354 0 0,-51-216-2170 0 0,-2-1 1 0 0,-2 1-1 0 0,0 0 1 0 0,-2-1 0 0 0,-2 0-1 0 0,-1 0 1 0 0,-1 0-1 0 0,-2-1 1 0 0,-1 0-1 0 0,-2-1 1 0 0,-7 13-185 0 0,-79 115-317 0 0,-2-99-3881 0 0,53-75 1740 0 0,25-2 1292 0 0</inkml:trace>
  <inkml:trace contextRef="#ctx0" brushRef="#br0" timeOffset="131152.773">18745 7341 2068 0 0,'1'-17'3030'0'0,"0"26"-717"0"0,-1 11-2090 0 0,1-1 1 0 0,1 0 0 0 0,0 0-1 0 0,2 0 1 0 0,0 0 0 0 0,1-1 0 0 0,1 1-1 0 0,1-1 1 0 0,1 1-224 0 0,2 8 249 0 0,132 276 665 0 0,-141-302-1025 0 0,-1 0 0 0 0,1 1 0 0 0,0-1 0 0 0,-1 0 0 0 0,1 0-1 0 0,0 0 1 0 0,-1 1 0 0 0,0-1 0 0 0,1 0 0 0 0,-1 0 0 0 0,0 1 0 0 0,0-1 0 0 0,1 0 0 0 0,-1 1 0 0 0,0-1 0 0 0,0 0 0 0 0,-1 0-1 0 0,1 1 1 0 0,0-1 0 0 0,0 0 0 0 0,-1 1 0 0 0,1-1 0 0 0,0 0 0 0 0,-1 0 0 0 0,1 1 0 0 0,-1-1 0 0 0,0 0 0 0 0,1 0 0 0 0,-1 0-1 0 0,0 0 1 0 0,0 0 0 0 0,0 0 0 0 0,0 0 0 0 0,0 0 0 0 0,0 0 0 0 0,0 0 0 0 0,0-1 0 0 0,0 1 0 0 0,0 0 0 0 0,0-1-1 0 0,0 1 1 0 0,0-1 0 0 0,-1 1 0 0 0,1-1 0 0 0,0 1 0 0 0,-1-1 0 0 0,1 0 0 0 0,0 0 0 0 0,0 0 0 0 0,-1 0 0 0 0,1 0 0 0 0,0 0-1 0 0,-1 0 1 0 0,1 0 0 0 0,0 0 0 0 0,-1 0 0 0 0,1-1 0 0 0,0 1 0 0 0,0-1 0 0 0,-1 1 0 0 0,1-1 0 0 0,0 1 0 0 0,0-1 0 0 0,0 0-1 0 0,0 1 1 0 0,0-1 0 0 0,-1-1 111 0 0,-21-10-1264 0 0</inkml:trace>
  <inkml:trace contextRef="#ctx0" brushRef="#br0" timeOffset="131434.653">18850 7231 1192 0 0,'4'-5'128'0'0,"-1"1"-1"0"0,1-1 0 0 0,0 1 1 0 0,0 0-1 0 0,0 0 1 0 0,1 0-1 0 0,-1 0 1 0 0,1 1-1 0 0,0 0 0 0 0,0 0 1 0 0,0 0-1 0 0,0 1 1 0 0,1 0-1 0 0,-1 0 1 0 0,1 0-1 0 0,-1 0 0 0 0,1 1 1 0 0,0 0-1 0 0,0 0 1 0 0,-1 1-1 0 0,1 0 0 0 0,0-1 1 0 0,0 2-1 0 0,0-1 1 0 0,-1 1-1 0 0,1 0 1 0 0,0 0-1 0 0,-1 1 0 0 0,1-1 1 0 0,-1 1-1 0 0,1 1 1 0 0,-1-1-1 0 0,0 1 1 0 0,0 0-1 0 0,0 0 0 0 0,0 0 1 0 0,0 1-1 0 0,-1-1 1 0 0,0 1-1 0 0,1 0 1 0 0,1 3-128 0 0,-2 1 68 0 0,-1 0 1 0 0,0 1 0 0 0,0-1 0 0 0,0 1-1 0 0,-1-1 1 0 0,-1 1 0 0 0,1 0 0 0 0,-1 0 0 0 0,-1-1-1 0 0,0 1 1 0 0,0 0 0 0 0,-1 0 0 0 0,0 0-1 0 0,0 0 1 0 0,-1-1 0 0 0,0 1 0 0 0,0-1 0 0 0,-1 1-1 0 0,-1-1 1 0 0,1 0 0 0 0,-1 0 0 0 0,-1 0-1 0 0,1-1 1 0 0,-1 1 0 0 0,0-1 0 0 0,-1 0-1 0 0,0-1 1 0 0,0 1 0 0 0,0-1 0 0 0,-1 0 0 0 0,0-1-1 0 0,0 0 1 0 0,-6 3-69 0 0,-80 46-682 0 0,50-46-2392 0 0,42-10 708 0 0,2 0 1286 0 0</inkml:trace>
  <inkml:trace contextRef="#ctx0" brushRef="#br0" timeOffset="131821.91">19537 7609 1160 0 0,'-51'117'6319'0'0,"43"-157"-4757"0"0,11 7-1380 0 0,2 0 0 0 0,1 0 0 0 0,2 0-1 0 0,1 1 1 0 0,1 1 0 0 0,2-1 0 0 0,6-9-182 0 0,11-36 613 0 0,-5 48-62 0 0,214 306-525 0 0,-236-275-141 0 0,1 0 0 0 0,0 0 1 0 0,-1 0-1 0 0,1 0 0 0 0,-1 0 0 0 0,1 0 0 0 0,-1 1 0 0 0,0-1 0 0 0,0 1 0 0 0,0-1 0 0 0,0 1 0 0 0,-1 0 0 0 0,1 0 0 0 0,-1 0 0 0 0,0 0 0 0 0,0 0 0 0 0,0 0 0 0 0,0 0 0 0 0,0 1 0 0 0,-1-1 1 0 0,1 0-1 0 0,-1 0 0 0 0,0 1 0 0 0,0-1 0 0 0,0 0 0 0 0,0 0 0 0 0,-1 1 0 0 0,1-1 0 0 0,-1 0 0 0 0,0 0 0 0 0,0 0 0 0 0,0 0 0 0 0,0 0 0 0 0,-1 0 0 0 0,1 0 0 0 0,-1 0 0 0 0,1 0 0 0 0,-1-1 0 0 0,0 1 1 0 0,0 0-1 0 0,-1-1 0 0 0,1 0 0 0 0,0 0 0 0 0,-1 1 0 0 0,0-1 0 0 0,1-1 0 0 0,-1 1 0 0 0,0 0 0 0 0,0-1 0 0 0,0 1 0 0 0,0-1 0 0 0,-2 1 115 0 0,-35 0-2655 0 0,19-2 1467 0 0</inkml:trace>
  <inkml:trace contextRef="#ctx0" brushRef="#br0" timeOffset="132085.126">19474 7578 1908 0 0,'19'-18'4847'0'0,"29"1"-3780"0"0,-45 16-778 0 0,175-33 270 0 0,-4 2-5778 0 0,-143 23 4028 0 0</inkml:trace>
  <inkml:trace contextRef="#ctx0" brushRef="#br0" timeOffset="134281.994">19391 7290 2088 0 0,'-17'14'326'0'0,"0"1"0"0"0,1 1 0 0 0,1 1 0 0 0,0 0 0 0 0,2 1 0 0 0,0 1 0 0 0,0 0 0 0 0,2 0 0 0 0,0 1 0 0 0,2 1 1 0 0,0 0-1 0 0,1 0 0 0 0,2 0 0 0 0,0 1 0 0 0,1 0 0 0 0,0 8-326 0 0,6 58 853 0 0,10-54-779 0 0,0 0-1 0 0,3-1 1 0 0,0-1-1 0 0,2 0 1 0 0,2 0 0 0 0,1-2-1 0 0,1 0 1 0 0,1-2-1 0 0,2 0 1 0 0,0-1-1 0 0,2-2 1 0 0,11 9-74 0 0,-4-6-918 0 0,1-1 1 0 0,1-2-1 0 0,1-1 0 0 0,1-1 1 0 0,2-2-1 0 0,22 8 918 0 0,-7-7-1211 0 0</inkml:trace>
  <inkml:trace contextRef="#ctx0" brushRef="#br0" timeOffset="127414.998">15716 7831 836 0 0,'-32'-21'7988'0'0,"49"8"-7044"0"0,18 1-699 0 0,0 1 0 0 0,1 1 1 0 0,1 2-1 0 0,-1 2 1 0 0,1 1-1 0 0,0 2 0 0 0,31 2-245 0 0,-15-2-109 0 0,188-19-4503 0 0,-217 11 830 0 0,-24 11 2700 0 0</inkml:trace>
  <inkml:trace contextRef="#ctx0" brushRef="#br0" timeOffset="127661.112">16052 7488 1632 0 0,'-8'-12'2190'0'0,"8"12"-2100"0"0,0 1 0 0 0,-1-1 1 0 0,1 1-1 0 0,0-1 0 0 0,0 1 0 0 0,0-1 1 0 0,-1 0-1 0 0,1 1 0 0 0,0-1 0 0 0,0 1 1 0 0,-1-1-1 0 0,1 0 0 0 0,0 1 0 0 0,-1-1 1 0 0,1 0-1 0 0,-1 1 0 0 0,1-1 0 0 0,0 0 1 0 0,-1 1-1 0 0,1-1 0 0 0,-1 0 0 0 0,1 0 1 0 0,-1 0-1 0 0,1 1 0 0 0,-1-1 0 0 0,1 0 1 0 0,-1 0-1 0 0,1 0 0 0 0,-1 0 0 0 0,1 0 0 0 0,-1 0 1 0 0,1 0-1 0 0,-1 0 0 0 0,1 0 0 0 0,-1 0 1 0 0,1 0-1 0 0,-1 0 0 0 0,1 0 0 0 0,-1-1 1 0 0,1 1-1 0 0,0 0 0 0 0,-1 0 0 0 0,1 0 1 0 0,-1-1-1 0 0,1 1 0 0 0,-1 0 0 0 0,1-1 1 0 0,0 1-1 0 0,-1 0 0 0 0,1-1 0 0 0,0 1 1 0 0,-1 0-1 0 0,1-1 0 0 0,0 1 0 0 0,-1-1 1 0 0,1 1-1 0 0,0-1 0 0 0,0 1 0 0 0,0 0 1 0 0,-1-1-1 0 0,1 1 0 0 0,0-1 0 0 0,0 1 1 0 0,0-1-91 0 0,-7 24 136 0 0,0 1 1 0 0,2 0 0 0 0,1 0-1 0 0,1 0 1 0 0,1 1-1 0 0,1-1 1 0 0,1 1 0 0 0,1-1-1 0 0,1 0 1 0 0,2 1 0 0 0,0-1-1 0 0,2 0 1 0 0,0-1 0 0 0,3 5-137 0 0,97 198-5258 0 0,-90-212 2583 0 0,-9-11 1433 0 0</inkml:trace>
  <inkml:trace contextRef="#ctx0" brushRef="#br0" timeOffset="125377.615">13725 7512 1392 0 0,'7'-37'8555'0'0,"-10"60"-5644"0"0,1 43-2652 0 0,3 1-1 0 0,3-1 1 0 0,3 0-1 0 0,2-1 1 0 0,4 0 0 0 0,7 20-259 0 0,8 46-862 0 0,-16-82 67 0 0,2 6-682 0 0,-10-19-2483 0 0,-12-48 47 0 0,3-5 2710 0 0</inkml:trace>
  <inkml:trace contextRef="#ctx0" brushRef="#br0" timeOffset="125627.069">13996 7632 2188 0 0,'2'-3'3760'0'0,"4"21"-2638"0"0,11 168 1018 0 0,46 85-1610 0 0,-62-267-136 0 0,1 16-3254 0 0,-13-33-1364 0 0,1-4 2886 0 0</inkml:trace>
  <inkml:trace contextRef="#ctx0" brushRef="#br0" timeOffset="126140.765">14074 7666 1404 0 0,'-18'-31'4050'0'0,"34"-34"-3221"0"0,-15 60-793 0 0,1-1 1 0 0,1 1 0 0 0,-1 0 0 0 0,1 0-1 0 0,0 0 1 0 0,0 0 0 0 0,0 0 0 0 0,0 1-1 0 0,1 0 1 0 0,0-1 0 0 0,0 1 0 0 0,0 0-1 0 0,1 1 1 0 0,-1-1 0 0 0,1 1 0 0 0,0 0 0 0 0,0 0-1 0 0,0 1 1 0 0,0-1 0 0 0,0 1 0 0 0,0 0-1 0 0,6-1-36 0 0,14 27 60 0 0,-21-18-60 0 0,0 1 1 0 0,0 0 0 0 0,-1 0-1 0 0,0 0 1 0 0,-1 0-1 0 0,1 0 1 0 0,-1 1 0 0 0,-1-1-1 0 0,0 1 1 0 0,0 0 0 0 0,0-1-1 0 0,-1 1 1 0 0,0 0 0 0 0,0-1-1 0 0,-1 1 1 0 0,0-1 0 0 0,0 1-1 0 0,-1-1 1 0 0,0 1-1 0 0,-1-1 1 0 0,1 0 0 0 0,-1 0-1 0 0,-1 0 1 0 0,-2 5-1 0 0,6-7 16 0 0,0 0 1 0 0,1 0-1 0 0,0 0 0 0 0,0 0 0 0 0,0 0 1 0 0,0 0-1 0 0,1-1 0 0 0,0 1 0 0 0,0 0 1 0 0,0-1-1 0 0,0 1 0 0 0,1-1 0 0 0,0 0 1 0 0,0 0-1 0 0,0 0 0 0 0,0 0 0 0 0,1-1 1 0 0,-1 1-1 0 0,1-1 0 0 0,0 0 0 0 0,0 0 1 0 0,0 0-1 0 0,1-1 0 0 0,-1 1 0 0 0,1-1 1 0 0,-1 0-1 0 0,1 0 0 0 0,0-1 0 0 0,-1 1 1 0 0,1-1-1 0 0,0 0 0 0 0,0 0-16 0 0,34 19 9 0 0,-32-17 26 0 0,0 0 1 0 0,-1 1 0 0 0,0-1-1 0 0,1 1 1 0 0,-1 1 0 0 0,-1-1-1 0 0,1 1 1 0 0,-1 0-1 0 0,0 0 1 0 0,0 1 0 0 0,0 0-1 0 0,-1-1 1 0 0,0 2 0 0 0,0-1-1 0 0,0 0 1 0 0,-1 1 0 0 0,0-1-1 0 0,0 1 1 0 0,-1 0-1 0 0,0 0 1 0 0,0 0 0 0 0,0 5-36 0 0,-5-5 40 0 0,-1-1 1 0 0,0 1 0 0 0,0-1-1 0 0,-1 1 1 0 0,1-1 0 0 0,-2 0-1 0 0,1-1 1 0 0,0 1 0 0 0,-1-1-1 0 0,0 0 1 0 0,-1-1 0 0 0,1 1-1 0 0,-1-1 1 0 0,1-1 0 0 0,-1 1 0 0 0,0-1-1 0 0,-1 0 1 0 0,1-1 0 0 0,0 1-1 0 0,-1-2 1 0 0,1 1 0 0 0,-3-1-41 0 0,-58-4-1776 0 0,54-31-3442 0 0,21 20 3806 0 0</inkml:trace>
  <inkml:trace contextRef="#ctx0" brushRef="#br0" timeOffset="126563.3">14493 7821 1080 0 0,'0'-2'113'0'0,"0"0"1"0"0,1 1-1 0 0,-1-1 0 0 0,0 0 1 0 0,0 1-1 0 0,1-1 0 0 0,-1 0 1 0 0,1 1-1 0 0,0-1 0 0 0,-1 1 1 0 0,1-1-1 0 0,0 1 0 0 0,0-1 1 0 0,0 1-1 0 0,0 0 0 0 0,0-1 1 0 0,0 1-1 0 0,0 0 0 0 0,0 0 1 0 0,1 0-1 0 0,-1 0 0 0 0,0 0 1 0 0,1 0-1 0 0,-1 0 0 0 0,1 0 1 0 0,-1 0-1 0 0,1 1 0 0 0,-1-1 1 0 0,1 1-1 0 0,0-1 0 0 0,-1 1 1 0 0,1 0-1 0 0,0-1-113 0 0,80 10 827 0 0,-75-3-728 0 0,-1-1 1 0 0,0 1-1 0 0,0 0 1 0 0,0 0-1 0 0,-1 1 1 0 0,0 0-1 0 0,0 0 1 0 0,0 0-1 0 0,-1 0 1 0 0,0 1-1 0 0,-1 0 1 0 0,0 0-1 0 0,0 0 1 0 0,0 0 0 0 0,-1 0-1 0 0,0 0 1 0 0,-1 1-1 0 0,0-1 1 0 0,0 1-1 0 0,-1-1 1 0 0,0 1-1 0 0,-1-1 1 0 0,1 1-1 0 0,-2-1-99 0 0,-52 127 2735 0 0,79-146-2734 0 0,-3-6-870 0 0,0-1 1 0 0,-1-1-1 0 0,-2 0 0 0 0,0-2 1 0 0,-1 0-1 0 0,0-1 0 0 0,8-17 869 0 0,-5 3-1242 0 0,0 0 38 0 0</inkml:trace>
  <inkml:trace contextRef="#ctx0" brushRef="#br0" timeOffset="126809.92">14986 7345 2068 0 0,'18'9'280'0'0,"-1"1"-1"0"0,-1 1 0 0 0,0 0 0 0 0,0 1 1 0 0,-1 0-1 0 0,-1 2 0 0 0,0 0 1 0 0,0 0-1 0 0,-2 1 0 0 0,0 1 1 0 0,-1 0-1 0 0,0 1 0 0 0,-1 0 1 0 0,-1 0-1 0 0,-1 1 0 0 0,0 0 1 0 0,-2 1-1 0 0,0-1 0 0 0,0 6-279 0 0,1-6 188 0 0,-1 0 1 0 0,-1 0-1 0 0,-1 1 0 0 0,-1-1 0 0 0,0 1 0 0 0,-2 0 0 0 0,0 0 0 0 0,-1 0 1 0 0,-1 0-1 0 0,0 0 0 0 0,-3 6-188 0 0,-2 3 147 0 0,-2 0 0 0 0,-1 0 1 0 0,-1-1-1 0 0,-1-1 0 0 0,-1 0 1 0 0,-2-1-1 0 0,-1 0 0 0 0,0-1 0 0 0,-2 0 1 0 0,-15 16-148 0 0,-87 66-654 0 0,25-68-3241 0 0,91-38 3743 0 0,0 0 1 0 0,0 0-1 0 0,1 0 1 0 0,-1 0-1 0 0,0 0 1 0 0,0-1-1 0 0,1 0 1 0 0,-1 1-1 0 0,0-1 1 0 0,1 0-1 0 0,-1 0 1 0 0,1-1-1 0 0,-1 1 0 0 0,1 0 1 0 0,0-1-1 0 0,-1 0 1 0 0,1 1-1 0 0,0-1 1 0 0,0 0-1 0 0,0 0 1 0 0,0 0-1 0 0,0 0 1 0 0,1-1-1 0 0,-1 1 1 0 0,1-1 151 0 0,-10-19-1177 0 0</inkml:trace>
  <inkml:trace contextRef="#ctx0" brushRef="#br0" timeOffset="123808.376">12282 7495 1260 0 0,'0'0'368'0'0,"12"0"164"0"0,-8-2 5801 0 0,-4-8-6290 0 0,0 7 40 0 0,0 3-31 0 0,0 0 12 0 0,0 0 13 0 0,0 0 6 0 0,0 0 25 0 0,0 0 10 0 0,0 0-40 0 0,0 0-43 0 0,0 0 22 0 0,0 0 36 0 0,0 0-29 0 0,0 0-22 0 0,0 0-24 0 0,0 0 10 0 0,0 0 24 0 0,-6-3 452 0 0,0 35-444 0 0,6 25 101 0 0,1 1-1 0 0,4-1 1 0 0,2 0-1 0 0,2 0 1 0 0,3 0-1 0 0,2-1 1 0 0,3-1-1 0 0,7 12-160 0 0,27 106 486 0 0,-51-174-542 0 0,0 1-1 0 0,-1 0 0 0 0,1 0 0 0 0,0 0 0 0 0,-1-1 1 0 0,1 1-1 0 0,0 0 0 0 0,-1 0 0 0 0,1 0 0 0 0,0 0 1 0 0,-1 0-1 0 0,1-1 0 0 0,-1 1 0 0 0,1 0 0 0 0,0 0 1 0 0,-1 0-1 0 0,1 0 0 0 0,0 0 0 0 0,-1 0 0 0 0,1 0 1 0 0,-1 1-1 0 0,1-1 0 0 0,0 0 0 0 0,-1 0 0 0 0,1 0 0 0 0,0 0 1 0 0,-1 0-1 0 0,1 0 0 0 0,0 1 0 0 0,-1-1 0 0 0,1 0 1 0 0,0 0-1 0 0,-1 1 0 0 0,1-1 0 0 0,0 0 0 0 0,0 0 1 0 0,-1 1-1 0 0,1-1 0 0 0,0 0 0 0 0,0 1 0 0 0,0-1 1 0 0,-1 0-1 0 0,1 1 0 0 0,0-1 0 0 0,0 0 0 0 0,0 1 1 0 0,0-1-1 0 0,0 1 0 0 0,0-1 0 0 0,0 0 0 0 0,0 1 1 0 0,0-1-1 0 0,0 0 0 0 0,0 1 0 0 0,0-1 0 0 0,0 1 57 0 0,-32-26-2395 0 0,-27-53-1453 0 0,41 47 2762 0 0</inkml:trace>
  <inkml:trace contextRef="#ctx0" brushRef="#br0" timeOffset="124087.501">12279 7332 1128 0 0,'1'-4'90'0'0,"1"1"1"0"0,0 0-1 0 0,0 0 1 0 0,0 0-1 0 0,1 0 0 0 0,-1 0 1 0 0,1 1-1 0 0,-1-1 0 0 0,1 1 1 0 0,0-1-1 0 0,0 1 0 0 0,0 0 1 0 0,0 0-1 0 0,0 1 0 0 0,1-1 1 0 0,-1 0-1 0 0,0 1 0 0 0,1 0 1 0 0,-1 0-1 0 0,1 0 0 0 0,0 0 1 0 0,-1 1-1 0 0,1-1 1 0 0,0 1-1 0 0,-1 0 0 0 0,1 0 1 0 0,0 1-1 0 0,-1-1 0 0 0,1 1 1 0 0,0-1-1 0 0,-1 1 0 0 0,1 0 1 0 0,-1 0-1 0 0,1 1 0 0 0,-1-1 1 0 0,0 1-1 0 0,0 0 0 0 0,1 0 1 0 0,-1 0-1 0 0,0 0 0 0 0,-1 0 1 0 0,1 1-1 0 0,1 0-90 0 0,5 4 62 0 0,0 1-1 0 0,-1 0 1 0 0,0 0 0 0 0,0 1-1 0 0,-1 0 1 0 0,0 0-1 0 0,0 1 1 0 0,-1 0 0 0 0,-1 0-1 0 0,1 0 1 0 0,-2 1-1 0 0,1-1 1 0 0,0 8-62 0 0,-5-9 1 0 0,0 1 1 0 0,-1-1-1 0 0,-1 1 1 0 0,0-1-1 0 0,0 1 0 0 0,0-1 1 0 0,-1 0-1 0 0,-1 0 1 0 0,0 0-1 0 0,0-1 0 0 0,-1 1 1 0 0,1-1-1 0 0,-2 0 1 0 0,1 0-1 0 0,-1-1 1 0 0,-1 1-1 0 0,1-1 0 0 0,-1-1 1 0 0,0 1-1 0 0,-1-1 1 0 0,0-1-1 0 0,0 1 0 0 0,0-1 1 0 0,0-1-1 0 0,-1 1 1 0 0,0-1-1 0 0,0-1 1 0 0,0 0-1 0 0,0 0 0 0 0,0-1 1 0 0,-1 0-1 0 0,-8 1-1 0 0,4-6-3364 0 0,7-12 2109 0 0</inkml:trace>
  <inkml:trace contextRef="#ctx0" brushRef="#br0" timeOffset="124398.229">12975 7480 1380 0 0,'-9'3'253'0'0,"0"0"0"0"0,0 0 0 0 0,0 1 0 0 0,0 0 0 0 0,1 1 0 0 0,0 0 0 0 0,0 0 0 0 0,0 1-1 0 0,1 0 1 0 0,0 0 0 0 0,0 1 0 0 0,0 0 0 0 0,1 0 0 0 0,0 1 0 0 0,-2 3-253 0 0,-1-1 268 0 0,-11 11-71 0 0,1 1 0 0 0,1 1 0 0 0,0 1 0 0 0,2 0 0 0 0,1 1 0 0 0,1 1 0 0 0,1 0 0 0 0,1 1 0 0 0,2 1 0 0 0,1-1 0 0 0,1 2 0 0 0,1-1 0 0 0,1 1 0 0 0,2 0-1 0 0,1 0 1 0 0,1 1-197 0 0,2-19-37 0 0,2 1-1 0 0,-1-1 1 0 0,1 0-1 0 0,1 0 1 0 0,0 0-1 0 0,1 0 0 0 0,0 0 1 0 0,0-1-1 0 0,1 0 1 0 0,1 0-1 0 0,0 0 0 0 0,0 0 1 0 0,1-1-1 0 0,6 7 38 0 0,-10-13-230 0 0,1 1-1 0 0,-1-1 0 0 0,1 0 0 0 0,0 0 0 0 0,0 0 1 0 0,0 0-1 0 0,0-1 0 0 0,1 1 0 0 0,-1-1 1 0 0,1 0-1 0 0,-1-1 0 0 0,1 1 0 0 0,0-1 1 0 0,0 0-1 0 0,-1 0 0 0 0,1 0 0 0 0,0-1 0 0 0,0 0 1 0 0,0 0-1 0 0,0 0 0 0 0,0 0 0 0 0,0-1 1 0 0,0 0-1 0 0,1 0 231 0 0,36-13-1337 0 0</inkml:trace>
  <inkml:trace contextRef="#ctx0" brushRef="#br0" timeOffset="124880.71">13122 7828 1324 0 0,'1'9'457'0'0,"-1"0"0"0"0,0 0 0 0 0,0 0 0 0 0,-1 0 0 0 0,0-1 0 0 0,-1 1 0 0 0,0 0 0 0 0,0 0 0 0 0,-1-1 0 0 0,0 0 0 0 0,0 1 0 0 0,-1-1 0 0 0,0 0 0 0 0,-1-1 0 0 0,-3 5-457 0 0,3-36 2074 0 0,102-232-570 0 0,-42 138-1141 0 0,-36 82-297 0 0,-18 36-80 0 0,-1 0 1 0 0,11 23-20 0 0,1 13 24 0 0,1-1 0 0 0,2-1 0 0 0,1 0 0 0 0,2-1 0 0 0,1 0 0 0 0,8 8 9 0 0,24 43-1113 0 0,-50-83 952 0 0,1 0 0 0 0,-1 0 0 0 0,0 0 0 0 0,0 1 0 0 0,0-1 0 0 0,0 1 0 0 0,0-1 0 0 0,0 1 0 0 0,0-1 0 0 0,0 1 0 0 0,-1-1 0 0 0,1 1 0 0 0,-1 0 0 0 0,1-1 0 0 0,-1 1 0 0 0,0 0 0 0 0,1 0 0 0 0,-1-1 0 0 0,0 1 0 0 0,0 0 1 0 0,0 0-1 0 0,0-1 0 0 0,-1 1 0 0 0,1 0 0 0 0,0 0 0 0 0,-1-1 0 0 0,1 1 0 0 0,-1 0 0 0 0,0-1 0 0 0,1 1 0 0 0,-1-1 0 0 0,0 1 0 0 0,0-1 0 0 0,0 1 0 0 0,0-1 0 0 0,0 0 0 0 0,0 1 0 0 0,-1-1 0 0 0,1 0 0 0 0,0 0 0 0 0,-1 0 0 0 0,1 0 0 0 0,-1 0 0 0 0,1 0 0 0 0,-1 0 0 0 0,1 0 0 0 0,-1-1 0 0 0,0 1 0 0 0,1-1 0 0 0,-1 1 0 0 0,0-1 0 0 0,1 1 161 0 0,-18 0-1288 0 0</inkml:trace>
  <inkml:trace contextRef="#ctx0" brushRef="#br0" timeOffset="125128.001">13023 7849 1128 0 0,'12'-38'5833'0'0,"56"1"-4344"0"0,79 10-3838 0 0,-61 14-1104 0 0,-54 5 2233 0 0</inkml:trace>
  <inkml:trace contextRef="#ctx0" brushRef="#br0" timeOffset="139017.145">25661 7500 2068 0 0,'-51'154'7124'0'0,"268"-497"-4146"0"0,-153 248-2093 0 0,-59 159-593 0 0,-4-35-335 0 0,2-1 1 0 0,1 1-1 0 0,2-1 0 0 0,0 1 0 0 0,2-2 1 0 0,1 1-1 0 0,2-1 0 0 0,0 0 43 0 0,13 37-1127 0 0,-13-2-3494 0 0,-50-43 892 0 0,19-15 2713 0 0</inkml:trace>
  <inkml:trace contextRef="#ctx0" brushRef="#br0" timeOffset="139265.793">25664 7477 2056 0 0,'6'-3'824'0'0,"-1"-1"-112"0"0,1 2-120 0 0,1-1-24 0 0,1 2-64 0 0,13-4-31 0 0,4 2-9 0 0,-1 2-32 0 0,3-4-136 0 0,1 2-44 0 0,5-1-288 0 0,-1 2 0 0 0,3 1 0 0 0,2-4-940 0 0,0 1 71 0 0,-3-2 69 0 0,-2-5-388 0 0,-5-4 44 0 0</inkml:trace>
  <inkml:trace contextRef="#ctx0" brushRef="#br0" timeOffset="139516.13">26318 7084 1832 0 0,'12'-32'4989'0'0,"-15"37"-204"0"0,-41 263-2400 0 0,37-177-1948 0 0,-11 220-2759 0 0,16-249-7229 0 0,2-71 8168 0 0</inkml:trace>
  <inkml:trace contextRef="#ctx0" brushRef="#br0" timeOffset="139717.441">26464 7180 1324 0 0,'28'-52'5453'0'0,"-27"82"-3026"0"0,-11 144-585 0 0,-14 132-1924 0 0,20-283-2288 0 0,-3-21-3670 0 0,7-6 4822 0 0</inkml:trace>
  <inkml:trace contextRef="#ctx0" brushRef="#br0" timeOffset="138304.131">24853 7237 1676 0 0,'40'-64'6601'0'0,"-30"75"-3670"0"0,-12 47-2636 0 0,2-1 0 0 0,2 1 0 0 0,4-1 0 0 0,1 0 0 0 0,3 0 0 0 0,3-1 0 0 0,13 35-295 0 0,-25-85-133 0 0,23 92-564 0 0,-17-29-4058 0 0,-8-69 4657 0 0,1 1-1 0 0,0 0 1 0 0,-1 0 0 0 0,1 0-1 0 0,0 0 1 0 0,-1-1 0 0 0,1 1-1 0 0,-1 0 1 0 0,1 0-1 0 0,-1-1 1 0 0,1 1 0 0 0,-1 0-1 0 0,0-1 1 0 0,1 1 0 0 0,-1-1-1 0 0,0 1 1 0 0,0-1 0 0 0,1 1-1 0 0,-1-1 1 0 0,0 1 0 0 0,0-1-1 0 0,0 0 1 0 0,1 1 0 0 0,-1-1-1 0 0,0 0 1 0 0,0 0-1 0 0,0 0 1 0 0,0 0 0 0 0,0 0-1 0 0,0 0 1 0 0,1 0 0 0 0,-1 0-1 0 0,0 0 1 0 0,0 0 0 0 0,0 0-1 0 0,0 0 1 0 0,0-1 0 0 0,1 1-1 0 0,-1 0 1 0 0,0-1-1 0 0,0 1 1 0 0,0 0 0 0 0,1-1-1 0 0,-1 1 1 0 0,0-1 0 0 0,0 1-1 0 0,1-1 1 0 0,-1 0 0 0 0,1 1-1 0 0,-1-1 1 0 0,0 0 0 0 0,1 0 98 0 0,-13-13-1162 0 0</inkml:trace>
  <inkml:trace contextRef="#ctx0" brushRef="#br0" timeOffset="138537.209">25065 7161 1532 0 0,'140'-52'2368'0'0,"-136"51"-2321"0"0,-1 0-1 0 0,1 0 0 0 0,-1 0 0 0 0,1 1 0 0 0,-1-1 1 0 0,1 1-1 0 0,-1 0 0 0 0,1 0 0 0 0,0 0 1 0 0,-1 1-1 0 0,1-1 0 0 0,-1 1 0 0 0,1 0 1 0 0,-1 0-1 0 0,0 0 0 0 0,1 0 0 0 0,-1 1 0 0 0,0-1 1 0 0,0 1-1 0 0,0 0 0 0 0,0 0 0 0 0,0 0 1 0 0,0 0-1 0 0,0 1 0 0 0,-1-1 0 0 0,1 1 0 0 0,-1-1 1 0 0,0 1-1 0 0,0 0 0 0 0,0 0 0 0 0,0 0 1 0 0,0 0-1 0 0,-1 1 0 0 0,1-1 0 0 0,-1 0 1 0 0,0 1-1 0 0,0-1 0 0 0,0 0 0 0 0,0 4-46 0 0,0 1 84 0 0,0 1 0 0 0,-1 0 0 0 0,0-1-1 0 0,-1 1 1 0 0,0-1 0 0 0,0 1 0 0 0,-1-1-1 0 0,0 1 1 0 0,0-1 0 0 0,-1 0 0 0 0,0 0 0 0 0,-1 0-1 0 0,0 0 1 0 0,0-1 0 0 0,0 1 0 0 0,-1-1 0 0 0,0 0-1 0 0,0-1 1 0 0,-1 1 0 0 0,0-1 0 0 0,0 0 0 0 0,-1 0-1 0 0,0-1 1 0 0,1 0 0 0 0,-6 3-84 0 0,-8 5-21 0 0,-1-1 0 0 0,0-1 1 0 0,0-1-1 0 0,-1 0 0 0 0,-1-2 1 0 0,1-1-1 0 0,-1 0 0 0 0,-20 2 21 0 0,39-9 2 0 0,2 1-167 0 0,0 0-1 0 0,0 0 1 0 0,-1 0 0 0 0,1 0-1 0 0,0-1 1 0 0,-1 0 0 0 0,1 1-1 0 0,-1-1 1 0 0,1 0 0 0 0,-1 0-1 0 0,1 0 1 0 0,-1 0-1 0 0,1-1 1 0 0,0 1 0 0 0,-1-1-1 0 0,1 1 1 0 0,0-1 0 0 0,-1 0-1 0 0,1 0 1 0 0,0 0 0 0 0,0 0-1 0 0,-1 0 1 0 0,1-1 0 0 0,0 1-1 0 0,0 0 1 0 0,0-2 165 0 0,3-5-1207 0 0</inkml:trace>
  <inkml:trace contextRef="#ctx0" brushRef="#br0" timeOffset="140276.143">26433 7191 1428 0 0,'4'-7'163'0'0,"0"0"-1"0"0,0 1 1 0 0,1 0-1 0 0,-1 0 1 0 0,1 0 0 0 0,0 1-1 0 0,1-1 1 0 0,0 1-1 0 0,-1 1 1 0 0,2-1-1 0 0,-1 1 1 0 0,0 0-1 0 0,1 0 1 0 0,0 1 0 0 0,0 0-1 0 0,0 0 1 0 0,0 0-1 0 0,0 1 1 0 0,1 0-1 0 0,-1 1 1 0 0,0 0 0 0 0,1 0-1 0 0,1 0-162 0 0,-5 1 17 0 0,-1 1-1 0 0,0-1 1 0 0,0 1-1 0 0,0 0 1 0 0,0-1-1 0 0,-1 2 1 0 0,1-1-1 0 0,0 0 1 0 0,0 0-1 0 0,0 1 1 0 0,-1 0-1 0 0,1-1 1 0 0,-1 1-1 0 0,1 0 1 0 0,-1 0-1 0 0,0 0 1 0 0,0 1-1 0 0,0-1 1 0 0,0 0-1 0 0,0 1 1 0 0,0 0-1 0 0,-1-1 1 0 0,1 1-1 0 0,-1 0 1 0 0,0 0-1 0 0,0-1 1 0 0,0 1-1 0 0,0 0 1 0 0,0 0-1 0 0,-1 0 1 0 0,1 0-1 0 0,-1 1 1 0 0,0-1-1 0 0,0 0 1 0 0,0 0-1 0 0,0 0-16 0 0,-13 109 502 0 0,-82 80 1107 0 0,95-187-1567 0 0,1-1 0 0 0,0 0 0 0 0,0 1 0 0 0,1-1 1 0 0,-1 0-1 0 0,1 0 0 0 0,0 0 0 0 0,0 0 0 0 0,1-1 0 0 0,-1 1 0 0 0,1 0 0 0 0,-1-1 0 0 0,1 0 1 0 0,0 1-1 0 0,1-1 0 0 0,-1 0 0 0 0,0-1 0 0 0,1 1 0 0 0,0-1 0 0 0,-1 1 0 0 0,1-1 0 0 0,0 0 0 0 0,0 0 1 0 0,0-1-1 0 0,1 1 0 0 0,3 0-42 0 0,14 10 137 0 0,-16-8-102 0 0,0-1 1 0 0,0 1-1 0 0,0 0 0 0 0,-1 1 1 0 0,1 0-1 0 0,-1-1 0 0 0,0 1 0 0 0,0 1 1 0 0,-1-1-1 0 0,0 1 0 0 0,0 0 0 0 0,0 0 1 0 0,0 0-1 0 0,-1 1 0 0 0,0-1 0 0 0,-1 1 1 0 0,1-1-1 0 0,-1 1 0 0 0,-1 0 1 0 0,1 2-36 0 0,-4-5 23 0 0,0 1 0 0 0,0-1 1 0 0,-1 1-1 0 0,1-1 1 0 0,-1 0-1 0 0,0 0 1 0 0,0 0-1 0 0,-1 0 0 0 0,1 0 1 0 0,-1-1-1 0 0,0 1 1 0 0,0-1-1 0 0,0 0 0 0 0,0-1 1 0 0,-1 1-1 0 0,1-1 1 0 0,-1 1-1 0 0,1-1 1 0 0,-1-1-1 0 0,0 1 0 0 0,0-1 1 0 0,0 0-1 0 0,0 0 1 0 0,0 0-1 0 0,0 0 0 0 0,-2-1-23 0 0,3 1-8 0 0,-105 6-1053 0 0,106-8 878 0 0,0 0 1 0 0,0 0-1 0 0,0 0 0 0 0,0 0 0 0 0,0-1 0 0 0,1 1 0 0 0,-1-1 1 0 0,1 0-1 0 0,-1 1 0 0 0,1-1 0 0 0,0-1 0 0 0,-1 1 1 0 0,1 0-1 0 0,0 0 0 0 0,1-1 0 0 0,-1 1 0 0 0,0-1 0 0 0,1 0 1 0 0,-1 1-1 0 0,1-1 0 0 0,0 0 0 0 0,0 0 0 0 0,0 0 1 0 0,0 0-1 0 0,0 0 0 0 0,1 0 0 0 0,-1 0 0 0 0,1 0 0 0 0,0 0 1 0 0,0 0-1 0 0,0 0 0 0 0,1-2 183 0 0,-1-8-1203 0 0</inkml:trace>
  <inkml:trace contextRef="#ctx0" brushRef="#br0" timeOffset="140683.106">26840 7417 2528 0 0,'-7'-1'7370'0'0,"-11"38"-7740"0"0,16-32 923 0 0,-1 0-511 0 0,0 1 0 0 0,1 0 0 0 0,0 0 0 0 0,0 0 0 0 0,0 1 0 0 0,1-1 0 0 0,-1 0 0 0 0,2 1 0 0 0,-1-1 0 0 0,1 1 0 0 0,0-1 0 0 0,0 1 0 0 0,0-1 0 0 0,1 1 0 0 0,0-1 0 0 0,1 1 0 0 0,-1-1 0 0 0,1 0 0 0 0,0 0 0 0 0,1 0 0 0 0,0 0 0 0 0,0 0 0 0 0,0 0 0 0 0,0-1 0 0 0,1 0 0 0 0,0 1 0 0 0,0-1 0 0 0,1-1 0 0 0,-1 1 0 0 0,1-1 0 0 0,0 1 0 0 0,0-1 0 0 0,0-1 0 0 0,1 1 0 0 0,-1-1 0 0 0,1 0 0 0 0,0 0 0 0 0,0-1 0 0 0,0 1 0 0 0,0-1 0 0 0,1-1 0 0 0,-1 1 0 0 0,0-1 0 0 0,1 0 0 0 0,-1-1 0 0 0,1 1 0 0 0,-1-1 0 0 0,5-1-42 0 0,-5 1 20 0 0,-1-1 0 0 0,0 1 1 0 0,1-1-1 0 0,-1 0 0 0 0,0-1 0 0 0,0 1 0 0 0,0-1 0 0 0,0 0 0 0 0,0 0 0 0 0,0-1 1 0 0,0 1-1 0 0,-1-1 0 0 0,1 0 0 0 0,-1-1 0 0 0,0 1 0 0 0,0-1 0 0 0,0 1 1 0 0,-1-1-1 0 0,1 0 0 0 0,-1-1 0 0 0,0 1 0 0 0,0-1 0 0 0,0 1 0 0 0,-1-1 0 0 0,1 0 1 0 0,-1 0-1 0 0,0 0 0 0 0,-1 0 0 0 0,1 0 0 0 0,-1-3-20 0 0,0 7 57 0 0,-1 1-8 0 0,0 0-13 0 0,0 0-12 0 0,0 0 4 0 0,-14-5 120 0 0,12 16-184 0 0,0 1 0 0 0,2 0 0 0 0,-1 0 0 0 0,2 0 1 0 0,-1 0-1 0 0,2 0 0 0 0,-1 0 0 0 0,2 0 0 0 0,0 0 1 0 0,0-1-1 0 0,1 1 0 0 0,4 9 36 0 0,24 63-1876 0 0,-10-28-4224 0 0,-19-51 4899 0 0,-1-3 105 0 0</inkml:trace>
  <inkml:trace contextRef="#ctx0" brushRef="#br0" timeOffset="140946.021">27584 7147 2832 0 0,'17'162'3994'0'0,"-18"-113"-3265"0"0,-14 284 1704 0 0,12-296-2403 0 0,-3 0-1 0 0,0 0 1 0 0,-3-1-1 0 0,-1 0 1 0 0,-1-1 0 0 0,-2 0-1 0 0,-2-1 1 0 0,-1 0-1 0 0,-1-1 1 0 0,-2-1-1 0 0,-2-1 1 0 0,0 0 0 0 0,-2-2-1 0 0,-1-1 1 0 0,-2-1-1 0 0,0 0 1 0 0,-2-3-1 0 0,-6 4-29 0 0,17-18-475 0 0,-1-1 0 0 0,0-1 0 0 0,0 0 0 0 0,0-2-1 0 0,-1 0 1 0 0,0-1 0 0 0,0-1 0 0 0,0 0 0 0 0,-1-2 0 0 0,-12 0 475 0 0,-102-31-2513 0 0,58 2 1385 0 0</inkml:trace>
  <inkml:trace contextRef="#ctx0" brushRef="#br0" timeOffset="141352.279">25774 7261 2524 0 0,'-30'17'588'0'0,"1"1"0"0"0,0 1-1 0 0,1 2 1 0 0,1 0 0 0 0,1 2 0 0 0,2 1-1 0 0,-6 8-587 0 0,20-21 116 0 0,1 0 0 0 0,1 0 0 0 0,0 1 0 0 0,1 1 0 0 0,0-1 0 0 0,0 1-1 0 0,2 0 1 0 0,-1 1 0 0 0,2-1 0 0 0,0 1 0 0 0,0 0 0 0 0,2 0-1 0 0,-1 0 1 0 0,2 1 0 0 0,0-1 0 0 0,1 0 0 0 0,0 1 0 0 0,1-1-1 0 0,1 5-115 0 0,55 163-257 0 0,-43-153-435 0 0,1 0 1 0 0,1-2 0 0 0,1 0 0 0 0,1-1 0 0 0,2 0 0 0 0,1-2 0 0 0,0 0 0 0 0,13 8 691 0 0,6 2-1173 0 0</inkml:trace>
  <inkml:trace contextRef="#ctx0" brushRef="#br0" timeOffset="230719.313">11715 9216 1380 0 0,'2'55'4727'0'0,"0"49"-4553"0"0,-2-97-88 0 0,2 0 0 0 0,-1 1-1 0 0,1-1 1 0 0,0 0 0 0 0,0 0 0 0 0,1 0-1 0 0,0 0 1 0 0,0 0 0 0 0,1-1 0 0 0,0 1-1 0 0,0-1 1 0 0,0 0 0 0 0,1 0 0 0 0,0 0-1 0 0,0-1 1 0 0,0 0 0 0 0,1 0 0 0 0,0 0-1 0 0,0-1 1 0 0,0 0 0 0 0,0 0 0 0 0,1 0-1 0 0,-1-1 1 0 0,1 0 0 0 0,0 0 0 0 0,0 0-1 0 0,0-1 1 0 0,1-1 0 0 0,-1 1-1 0 0,0-1 1 0 0,1 0 0 0 0,-1 0 0 0 0,1-1-1 0 0,-1 0 1 0 0,4-1-86 0 0,-2 1 118 0 0,1-1-1 0 0,0 0 0 0 0,-1-1 1 0 0,1 0-1 0 0,-1 0 1 0 0,1-1-1 0 0,-1 0 0 0 0,0-1 1 0 0,0 0-1 0 0,-1 0 1 0 0,1-1-1 0 0,-1 0 1 0 0,0 0-1 0 0,0-1 0 0 0,-1 0 1 0 0,1-1-1 0 0,-1 0 1 0 0,-1 0-1 0 0,1 0 0 0 0,4-8-117 0 0,-18 32 42 0 0,1 0 0 0 0,1 1 0 0 0,0-1-1 0 0,1 1 1 0 0,1 0 0 0 0,1 0-1 0 0,1 0 1 0 0,0 1 0 0 0,1-1 0 0 0,1 0-1 0 0,1 0 1 0 0,0 0 0 0 0,2 0-1 0 0,1 3-41 0 0,44 132-3239 0 0,-39-124 1127 0 0,1-9-1850 0 0,-11-19 2725 0 0</inkml:trace>
  <inkml:trace contextRef="#ctx0" brushRef="#br0" timeOffset="232432.362">13684 9651 1196 0 0,'6'41'5470'0'0,"-17"30"-4979"0"0,8-56-62 0 0,-13 230 1715 0 0,15-237-2067 0 0,1 0 0 0 0,1-1-1 0 0,0 1 1 0 0,0-1-1 0 0,0 1 1 0 0,1-1 0 0 0,0 1-1 0 0,0-1 1 0 0,1 0 0 0 0,0 0-1 0 0,0 0 1 0 0,1 0 0 0 0,0-1-1 0 0,0 1 1 0 0,0-1 0 0 0,1 0-1 0 0,0-1 1 0 0,0 1 0 0 0,0-1-1 0 0,1 0 1 0 0,0 0 0 0 0,0 0-1 0 0,0-1 1 0 0,1 0 0 0 0,-1 0-1 0 0,1-1 1 0 0,0 1 0 0 0,0-2-1 0 0,0 1 1 0 0,1-1-1 0 0,-1 0 1 0 0,1 0 0 0 0,5 0-77 0 0,1-3-48 0 0,1 0 0 0 0,-1-1 1 0 0,0-1-1 0 0,0 0 0 0 0,0-1 0 0 0,-1 0 1 0 0,1-1-1 0 0,-1 0 0 0 0,0-1 0 0 0,-1-1 1 0 0,1 0-1 0 0,-1-1 0 0 0,-1 0 0 0 0,1-1 1 0 0,-1 0-1 0 0,-1-1 0 0 0,0 0 1 0 0,0 0-1 0 0,-1-1 0 0 0,0-1 0 0 0,-1 1 1 0 0,-1-1-1 0 0,1-1 0 0 0,-2 1 0 0 0,5-14 48 0 0,-11 26 33 0 0,0 0 0 0 0,-1-1 0 0 0,1 1-1 0 0,-1 0 1 0 0,1 0 0 0 0,-1 0 0 0 0,1 0-1 0 0,0 0 1 0 0,-1-1 0 0 0,1 1-1 0 0,-1 0 1 0 0,1 0 0 0 0,0-1 0 0 0,-1 1-1 0 0,1 0 1 0 0,0-1 0 0 0,-1 1 0 0 0,1 0-1 0 0,0-1 1 0 0,0 1 0 0 0,-1 0 0 0 0,1-1-1 0 0,0 1 1 0 0,0-1 0 0 0,0 1 0 0 0,0-1-1 0 0,-1 1 1 0 0,1 0 0 0 0,0-1 0 0 0,0 1-1 0 0,0-1 1 0 0,0 1 0 0 0,0-1 0 0 0,0 1-1 0 0,0 0 1 0 0,0-1 0 0 0,0 1-1 0 0,0-1 1 0 0,0 1 0 0 0,1-1 0 0 0,-1 1-1 0 0,0-1 1 0 0,0 1 0 0 0,0 0 0 0 0,0-1-1 0 0,1 1 1 0 0,-1-1-33 0 0,-8 22 25 0 0,2 0 1 0 0,0 0-1 0 0,1 1 0 0 0,1-1 0 0 0,1 1 0 0 0,1 0 1 0 0,1 0-1 0 0,1 0 0 0 0,1 0 0 0 0,0 0 0 0 0,2 0 1 0 0,1 0-1 0 0,1-1 0 0 0,0 1 0 0 0,2-1 0 0 0,0-1 1 0 0,1 1-1 0 0,4 3-25 0 0,40 183-7398 0 0,-52-204 6053 0 0,0-3 112 0 0,0 0 34 0 0</inkml:trace>
  <inkml:trace contextRef="#ctx0" brushRef="#br0" timeOffset="232818.689">14671 9330 976 0 0,'0'0'1398'0'0,"0"0"-136"0"0,0 0-147 0 0,0 0-57 0 0,12 0 548 0 0,-9-1 1400 0 0,-2-1 3297 0 0,25-44-10161 0 0,-29 38-1829 0 0,-24 7 2309 0 0,11 4 2251 0 0,6-2 5 0 0</inkml:trace>
  <inkml:trace contextRef="#ctx0" brushRef="#br0" timeOffset="231641.741">13852 8875 1228 0 0,'4'-23'4030'0'0,"-1"12"-270"0"0,0 35-2667 0 0,33 219-1282 0 0,-37-234-161 0 0,0 0 1 0 0,-1 0-1 0 0,0 0 1 0 0,0 0-1 0 0,-1-1 1 0 0,0 1-1 0 0,-1 0 1 0 0,0-1-1 0 0,0 0 1 0 0,0 0-1 0 0,-1 0 1 0 0,-1-1-1 0 0,1 1 1 0 0,-1-1-1 0 0,0-1 1 0 0,-1 1-1 0 0,1-1 1 0 0,-1 0-1 0 0,-1 0 1 0 0,1-1-1 0 0,-5 2 350 0 0,-14 11-1158 0 0</inkml:trace>
  <inkml:trace contextRef="#ctx0" brushRef="#br0" timeOffset="231903.533">13362 9391 1332 0 0,'15'8'4886'0'0,"19"-9"-4432"0"0,-33 1-150 0 0,275-35 3107 0 0,-8 1-3735 0 0,-235 33-453 0 0,82-2-5927 0 0,-113 3 5590 0 0</inkml:trace>
  <inkml:trace contextRef="#ctx0" brushRef="#br0" timeOffset="230980.735">12450 9379 1216 0 0,'1'0'3023'0'0,"14"-3"-1773"0"0,39-12-37 0 0,343-76 218 0 0,-255 64-6436 0 0,-122 19 3577 0 0</inkml:trace>
  <inkml:trace contextRef="#ctx0" brushRef="#br0" timeOffset="231230.28">12813 9063 2340 0 0,'-24'-12'7585'0'0,"18"44"-6424"0"0,6-29-1213 0 0,18 313-270 0 0,2-61-7853 0 0,-20-231 6910 0 0</inkml:trace>
  <inkml:trace contextRef="#ctx0" brushRef="#br0" timeOffset="235383.425">16527 9177 1972 0 0,'9'-9'2302'0'0,"8"-4"3764"0"0,-13 31-4802 0 0,-4 268 472 0 0,0-190-3803 0 0,0 0-3729 0 0,11-91 3253 0 0,-7-7 1365 0 0</inkml:trace>
  <inkml:trace contextRef="#ctx0" brushRef="#br0" timeOffset="237566.618">19252 9225 3272 0 0,'14'-16'11083'0'0,"-12"-4"-9879"0"0,-13 20-9912 0 0,-8 10 4505 0 0,15-5 3083 0 0</inkml:trace>
  <inkml:trace contextRef="#ctx0" brushRef="#br0" timeOffset="236373.042">18391 8787 2176 0 0,'0'0'254'0'0,"1"0"0"0"0,-1 0-1 0 0,0 0 1 0 0,0 1 0 0 0,1-1-1 0 0,-1 0 1 0 0,0 0 0 0 0,0 0-1 0 0,1 0 1 0 0,-1 0 0 0 0,0 0-1 0 0,0 0 1 0 0,1 0 0 0 0,-1 1-1 0 0,0-1 1 0 0,0 0 0 0 0,1 0-1 0 0,-1 0 1 0 0,0 0 0 0 0,0 0-1 0 0,1-1 1 0 0,-1 1 0 0 0,0 0-1 0 0,1 0 1 0 0,-1 0 0 0 0,0 0-1 0 0,0 0 1 0 0,1 0-254 0 0,-5 59 141 0 0,0-1 308 0 0,21 80-163 0 0,0 1-4392 0 0,-34-95 1749 0 0,2-27 1089 0 0</inkml:trace>
  <inkml:trace contextRef="#ctx0" brushRef="#br0" timeOffset="236652.545">17908 9357 3136 0 0,'161'-26'4987'0'0,"234"-23"-2536"0"0,-130 40-7657 0 0,-195 19 2560 0 0,-57-7 1432 0 0</inkml:trace>
  <inkml:trace contextRef="#ctx0" brushRef="#br0" timeOffset="237209.63">18262 9493 908 0 0,'-7'37'4360'0'0,"-18"21"-3331"0"0,7-16-357 0 0,-57 263 2627 0 0,73-298-3216 0 0,1 0-1 0 0,-1 0 0 0 0,1 0 1 0 0,0 0-1 0 0,1 0 0 0 0,-1 0 1 0 0,1 0-1 0 0,1 1 0 0 0,0-1 0 0 0,0 0 1 0 0,0 0-1 0 0,1 0 0 0 0,0 0 1 0 0,0-1-1 0 0,0 1 0 0 0,1 0 1 0 0,0-1-1 0 0,1 0 0 0 0,-1 0 1 0 0,1 0-1 0 0,0 0 0 0 0,1 0 1 0 0,-1-1-1 0 0,1 0 0 0 0,0 0 1 0 0,1 0-1 0 0,-1 0 0 0 0,1-1 1 0 0,0 0-1 0 0,0 0 0 0 0,0-1 1 0 0,1 1-83 0 0,6 1-16 0 0,0-1 1 0 0,1 0 0 0 0,-1 0 0 0 0,0-1 0 0 0,1-1 0 0 0,0 0 0 0 0,0-1 0 0 0,-1-1-1 0 0,1 0 1 0 0,0-1 0 0 0,0 0 0 0 0,-1-1 0 0 0,1-1 0 0 0,0 0 0 0 0,-1 0 0 0 0,0-2-1 0 0,0 0 1 0 0,0 0 0 0 0,-1-1 0 0 0,0 0 0 0 0,0-1 0 0 0,0-1 0 0 0,-1 0 0 0 0,0-1 0 0 0,-1 0-1 0 0,0 0 1 0 0,0-1 0 0 0,-1 0 0 0 0,0-1 0 0 0,-1 0 0 0 0,0 0 0 0 0,0-1 0 0 0,-2 0-1 0 0,3-5 16 0 0,-10 17 48 0 0,0 0 0 0 0,1 0 0 0 0,-1 0 0 0 0,0 0 0 0 0,1 0 0 0 0,-1 0 0 0 0,1 0-1 0 0,-1 0 1 0 0,0 0 0 0 0,1 0 0 0 0,-1 0 0 0 0,0-1 0 0 0,1 1 0 0 0,-1 0 0 0 0,1 0-1 0 0,-1-1 1 0 0,0 1 0 0 0,1-1 0 0 0,-1 1 0 0 0,1 0 0 0 0,-1-1 0 0 0,1 1 0 0 0,-1-1-1 0 0,1 1 1 0 0,0-1 0 0 0,-1 1 0 0 0,1-1 0 0 0,0 1 0 0 0,-1-1 0 0 0,1 0-1 0 0,0 1 1 0 0,-1-1 0 0 0,1 1 0 0 0,0-1 0 0 0,0 0-48 0 0,-6 28-41 0 0,1 1 1 0 0,1 0-1 0 0,1 0 0 0 0,2 0 1 0 0,1 0-1 0 0,1 0 0 0 0,1 0 1 0 0,2 0-1 0 0,1 0 0 0 0,1 0 1 0 0,7 18 40 0 0,5 47-2057 0 0,-11-51-2140 0 0,-7-40 2803 0 0,-4 3-1174 0 0,0-8 1351 0 0</inkml:trace>
  <inkml:trace contextRef="#ctx0" brushRef="#br0" timeOffset="235677.036">17001 9381 1324 0 0,'10'-2'5711'0'0,"17"-8"-5120"0"0,-24 9-162 0 0,61-17 45 0 0,0 2-1 0 0,1 4 1 0 0,0 2 0 0 0,63 0-474 0 0,19-4-4278 0 0,-113 7 1730 0 0,-27 3 1424 0 0</inkml:trace>
  <inkml:trace contextRef="#ctx0" brushRef="#br0" timeOffset="235925.612">17321 9087 2864 0 0,'-16'-11'6399'0'0,"6"34"-4859"0"0,4 32-1474 0 0,21 114 471 0 0,33 21-2498 0 0,9-11-4102 0 0,-44-150 4629 0 0</inkml:trace>
  <inkml:trace contextRef="#ctx0" brushRef="#br0" timeOffset="234808.121">15607 9279 896 0 0,'-2'-69'4597'0'0,"-44"65"-2948"0"0,32 7-1598 0 0,0 0 0 0 0,0 1 0 0 0,0 1 0 0 0,0 1-1 0 0,1 0 1 0 0,0 0 0 0 0,0 1 0 0 0,1 1 0 0 0,0 0 0 0 0,0 1 0 0 0,1 0 0 0 0,0 1 0 0 0,1 0 0 0 0,0 1 0 0 0,0 0-1 0 0,1 0 1 0 0,1 1 0 0 0,0 0 0 0 0,0 1 0 0 0,1 0 0 0 0,1 0 0 0 0,0 0 0 0 0,1 1 0 0 0,1 0 0 0 0,0 0-1 0 0,-1 8-50 0 0,5-18 44 0 0,1 1 0 0 0,0-1 0 0 0,0 0 0 0 0,1 1-1 0 0,-1-1 1 0 0,1 0 0 0 0,0 0 0 0 0,0 0 0 0 0,0 0-1 0 0,1 0 1 0 0,-1-1 0 0 0,1 1 0 0 0,0-1 0 0 0,0 1-1 0 0,0-1 1 0 0,1 0 0 0 0,-1 0 0 0 0,1 0 0 0 0,0-1-1 0 0,-1 1 1 0 0,1-1 0 0 0,0 0 0 0 0,0 0 0 0 0,1-1-1 0 0,-1 1 1 0 0,0-1 0 0 0,1 0 0 0 0,0 0-44 0 0,129 25 754 0 0,-100-22-660 0 0,0-1 0 0 0,0-2 0 0 0,1-1 0 0 0,-1-2 0 0 0,0-1 0 0 0,0-2 0 0 0,26-7-94 0 0,-55 11-23 0 0,0 0 0 0 0,0-1 0 0 0,0 1 0 0 0,0-1 1 0 0,-1 0-1 0 0,1 0 0 0 0,0 0 0 0 0,-1-1 0 0 0,0 1 1 0 0,0-1-1 0 0,0 0 0 0 0,0-1 0 0 0,0 1 0 0 0,0 0 0 0 0,-1-1 1 0 0,1 0-1 0 0,-1 0 0 0 0,0 0 0 0 0,-1 0 0 0 0,1-1 1 0 0,-1 1-1 0 0,0-1 0 0 0,0 0 0 0 0,0 1 0 0 0,0-1 0 0 0,-1 0 1 0 0,0 0-1 0 0,0 0 0 0 0,0 0 0 0 0,-1 0 0 0 0,1 0 1 0 0,-1 0-1 0 0,-1 0 0 0 0,1 0 0 0 0,-1 0 0 0 0,0-2 23 0 0,-11-15-150 0 0,-1 0 0 0 0,-1 2 0 0 0,-1 0-1 0 0,0 0 1 0 0,-2 1 0 0 0,0 1 0 0 0,-1 1 0 0 0,-1 1-1 0 0,0 0 1 0 0,-2 1 0 0 0,1 1 0 0 0,-2 2 0 0 0,0 0-1 0 0,0 1 1 0 0,-1 1 0 0 0,0 1 0 0 0,-3 0 150 0 0,18 10-4433 0 0,13 2 3273 0 0</inkml:trace>
  <inkml:trace contextRef="#ctx0" brushRef="#br0" timeOffset="235102.12">16146 9412 2096 0 0,'6'-30'5791'0'0,"-29"5"-3567"0"0,16 19-2419 0 0,7 6-133 0 0,13 0-5929 0 0,-7-2 5018 0 0</inkml:trace>
  <inkml:trace contextRef="#ctx0" brushRef="#br0" timeOffset="239447.703">20081 9274 856 0 0,'-19'-29'4166'0'0,"-20"0"-3271"0"0,31 28-827 0 0,1-1-1 0 0,-1 1 1 0 0,1 1-1 0 0,-1-1 0 0 0,1 1 1 0 0,-1 0-1 0 0,0 1 1 0 0,1 0-1 0 0,-1 0 1 0 0,1 1-1 0 0,0 0 1 0 0,-1 0-1 0 0,1 1 1 0 0,0 0-1 0 0,0 0 0 0 0,0 0 1 0 0,1 1-1 0 0,-1 0 1 0 0,1 1-1 0 0,0-1 1 0 0,0 1-1 0 0,1 0 1 0 0,-1 1-1 0 0,1-1 1 0 0,0 1-1 0 0,0 0 0 0 0,1 0 1 0 0,0 1-1 0 0,0-1 1 0 0,1 1-1 0 0,-1 0 1 0 0,1 0-1 0 0,1 0 1 0 0,-1 0-1 0 0,1 4-67 0 0,0-6 61 0 0,0 1-1 0 0,1 0 1 0 0,0 0-1 0 0,0 0 1 0 0,0 0-1 0 0,1 0 1 0 0,0 0-1 0 0,0-1 1 0 0,1 1 0 0 0,-1 0-1 0 0,1 0 1 0 0,0 0-1 0 0,1 0 1 0 0,0 0-1 0 0,0-1 1 0 0,0 1-1 0 0,0-1 1 0 0,1 1-1 0 0,0-1 1 0 0,0 0-1 0 0,0 0 1 0 0,1 0 0 0 0,0-1-1 0 0,0 1 1 0 0,0-1-1 0 0,0 0 1 0 0,1 0-1 0 0,-1 0 1 0 0,1-1-1 0 0,0 1 1 0 0,0-1-1 0 0,1-1 1 0 0,-1 1 0 0 0,1-1-1 0 0,-1 1 1 0 0,3-1-61 0 0,16 7 189 0 0,0-1 0 0 0,0 0 0 0 0,1-2 0 0 0,-1-2 0 0 0,1 0 0 0 0,0-1 0 0 0,1-1 0 0 0,1-2-189 0 0,-15 1 27 0 0,0 0 0 0 0,0-1-1 0 0,0-1 1 0 0,0 0 0 0 0,1-1 0 0 0,-2 0 0 0 0,1-1 0 0 0,0 0 0 0 0,0-1 0 0 0,-1 0-1 0 0,0-1 1 0 0,0 0 0 0 0,8-5-27 0 0,-15 7-25 0 0,0 1-1 0 0,-1 0 1 0 0,1-1 0 0 0,-1 0-1 0 0,0 0 1 0 0,0 0-1 0 0,0 0 1 0 0,0 0 0 0 0,0-1-1 0 0,-1 1 1 0 0,1-1 0 0 0,-1 0-1 0 0,0 0 1 0 0,0 0-1 0 0,-1 0 1 0 0,1 0 0 0 0,-1 0-1 0 0,0 0 1 0 0,0 0-1 0 0,0-1 1 0 0,-1 1 0 0 0,1 0-1 0 0,-1 0 1 0 0,0-1 0 0 0,0 1-1 0 0,-1 0 1 0 0,1-1-1 0 0,-1 1 1 0 0,0 0 25 0 0,-6-11-102 0 0,0 1 0 0 0,-2 0 0 0 0,1 0 0 0 0,-2 1 1 0 0,0 0-1 0 0,0 1 0 0 0,-1 0 0 0 0,-1 1 0 0 0,0 0 0 0 0,0 0 0 0 0,-1 2 0 0 0,0-1 0 0 0,-1 2 0 0 0,0 0 1 0 0,0 0-1 0 0,-3 1 102 0 0,-95-38-4394 0 0,105 41 1934 0 0,7 4 1229 0 0</inkml:trace>
  <inkml:trace contextRef="#ctx0" brushRef="#br0" timeOffset="239760.671">20615 9268 916 0 0,'8'-19'7510'0'0,"-6"1"-3542"0"0,-9 6-3998 0 0,-15 15-4513 0 0,17 0-321 0 0,5-3 3775 0 0</inkml:trace>
  <inkml:trace contextRef="#ctx0" brushRef="#br0" timeOffset="240075.029">20959 9093 1720 0 0,'7'-8'2166'0'0,"-6"8"-2017"0"0,-1 0 1 0 0,0 1-1 0 0,0-1 1 0 0,1 1 0 0 0,-1-1-1 0 0,0 0 1 0 0,1 1-1 0 0,-1-1 1 0 0,0 0-1 0 0,1 0 1 0 0,-1 1 0 0 0,1-1-1 0 0,-1 0 1 0 0,0 0-1 0 0,1 1 1 0 0,-1-1 0 0 0,1 0-1 0 0,-1 0 1 0 0,1 0-1 0 0,-1 0 1 0 0,1 0 0 0 0,-1 0-1 0 0,1 0 1 0 0,-1 0-1 0 0,1 0 1 0 0,-1 0 0 0 0,0 0-1 0 0,1 0 1 0 0,-1 0-1 0 0,1 0 1 0 0,-1 0 0 0 0,1 0-1 0 0,-1-1 1 0 0,1 1-1 0 0,-1 0 1 0 0,0 0-1 0 0,1-1 1 0 0,-1 1 0 0 0,1 0-1 0 0,-1 0 1 0 0,0-1-1 0 0,1 1 1 0 0,-1 0 0 0 0,0-1-150 0 0,-4 240 1696 0 0,50 31-555 0 0,-54-256-7719 0 0,-31-41 3548 0 0,37 25 2619 0 0,-12-10-899 0 0</inkml:trace>
  <inkml:trace contextRef="#ctx0" brushRef="#br0" timeOffset="702309.634">21547 9355 1644 0 0,'0'0'504'0'0,"0"0"-38"0"0,0 0 30 0 0,0 0-5 0 0,2 4-78 0 0,4-1-283 0 0,0 0 0 0 0,0 0 0 0 0,0-1 1 0 0,0 0-1 0 0,1 0 0 0 0,-1 0 0 0 0,1-1 0 0 0,-1 0 1 0 0,1 0-1 0 0,-1-1 0 0 0,1 1 0 0 0,0-1 1 0 0,-1-1-1 0 0,1 1 0 0 0,-1-1 0 0 0,1-1 0 0 0,-1 1 1 0 0,1-1-1 0 0,2-1-130 0 0,42-3 387 0 0,228 4 850 0 0,-172 3-4345 0 0,-101 4 1964 0 0,-8-4 624 0 0</inkml:trace>
  <inkml:trace contextRef="#ctx0" brushRef="#br0" timeOffset="702512.757">21649 9585 2312 0 0,'6'0'796'0'0,"2"3"-68"0"0,20-2-156 0 0,-14-1-84 0 0,10 0 8 0 0,6 0-15 0 0,4 0-77 0 0,4 0-56 0 0,-1 0-252 0 0,0 0-48 0 0,0 0-76 0 0,-2 0 8 0 0,-3 0-628 0 0,0 0-657 0 0,-2 0 73 0 0,1 0 40 0 0,-4 0 8 0 0</inkml:trace>
  <inkml:trace contextRef="#ctx0" brushRef="#br0" timeOffset="704843.519">22612 9745 1508 0 0,'-9'197'3826'0'0,"-1"9"-2721"0"0,10-195-1000 0 0,1-1 0 0 0,0 1-1 0 0,1-1 1 0 0,0 0 0 0 0,0 1 0 0 0,1-1-1 0 0,1 0 1 0 0,0-1 0 0 0,0 1 0 0 0,1-1-1 0 0,0 1 1 0 0,0-1 0 0 0,7 7-105 0 0,-7-14 44 0 0,-1 0-1 0 0,1 0 1 0 0,1 0 0 0 0,-1-1 0 0 0,0 0 0 0 0,0 0 0 0 0,0-1 0 0 0,1 1 0 0 0,-1-1 0 0 0,0 0-1 0 0,1 0 1 0 0,-1-1 0 0 0,0 0 0 0 0,0 0 0 0 0,0 0 0 0 0,0 0 0 0 0,1-1 0 0 0,-2 0 0 0 0,1 0-1 0 0,0 0 1 0 0,0-1 0 0 0,-1 1 0 0 0,1-1 0 0 0,-1 0 0 0 0,2-2-44 0 0,0 1 47 0 0,18-8 4 0 0,-1-2 0 0 0,-1-1 0 0 0,-1-1-1 0 0,0-1 1 0 0,-1 0 0 0 0,0-2-1 0 0,-2 0 1 0 0,1-3-51 0 0,18-14 473 0 0,-49 71-491 0 0,2 19 16 0 0,3 1 0 0 0,2 1 1 0 0,2-1-1 0 0,5 54 2 0 0,-1-32-170 0 0,11-15 103 0 0,0 0-4041 0 0,-14-64 1588 0 0,-1-2 1274 0 0</inkml:trace>
  <inkml:trace contextRef="#ctx0" brushRef="#br0" timeOffset="703865.476">22681 9025 1132 0 0,'0'0'599'0'0,"5"-21"2335"0"0,15 0-2698 0 0,-12 8 2014 0 0,-18 33-2239 0 0,-11 203 762 0 0,42-103-498 0 0,-17-103 542 0 0,-10 15-7184 0 0,0-32 5275 0 0</inkml:trace>
  <inkml:trace contextRef="#ctx0" brushRef="#br0" timeOffset="704208.158">22377 9517 1004 0 0,'7'4'4271'0'0,"18"-6"-3469"0"0,-6 0-166 0 0,217-30 1434 0 0,84 22-2055 0 0,-313 10-300 0 0,3 0-524 0 0,-7 0-3244 0 0,-6 0 2738 0 0</inkml:trace>
  <inkml:trace contextRef="#ctx0" brushRef="#br0" timeOffset="709365.375">24420 9468 1748 0 0,'7'0'676'0'0,"-2"0"-144"0"0,1 0-80 0 0,-1-3-240 0 0,0 3-92 0 0,-1 0-120 0 0,3 0-164 0 0,-4 0-44 0 0,2 0-172 0 0,1 0-348 0 0,-1-2-528 0 0</inkml:trace>
  <inkml:trace contextRef="#ctx0" brushRef="#br0" timeOffset="706573.931">24864 9064 1920 0 0,'0'-4'106'0'0,"1"0"-1"0"0,0 1 1 0 0,-1-1 0 0 0,2 0-1 0 0,-1 0 1 0 0,0 0 0 0 0,1 1-1 0 0,0-1 1 0 0,0 1 0 0 0,0-1-1 0 0,0 1 1 0 0,0 0 0 0 0,1 0-1 0 0,-1 0 1 0 0,1 0 0 0 0,0 0-1 0 0,0 1 1 0 0,0-1 0 0 0,0 1-1 0 0,0 0 1 0 0,1 0 0 0 0,-1 0-1 0 0,1 0 1 0 0,0 0 0 0 0,-1 1-1 0 0,1 0 1 0 0,0 0 0 0 0,0 0-1 0 0,-1 0 1 0 0,1 0 0 0 0,0 1-1 0 0,0 0 1 0 0,0 0 0 0 0,0 0-1 0 0,0 0 1 0 0,0 0 0 0 0,0 1-1 0 0,0 0 1 0 0,0 0 0 0 0,2 1-106 0 0,16 8 105 0 0,0 2 0 0 0,-1 1 0 0 0,0 0 1 0 0,-1 1-1 0 0,0 2 0 0 0,-2 0 1 0 0,0 0-1 0 0,0 2 0 0 0,-2 0 0 0 0,0 1 1 0 0,-1 1-1 0 0,-1 0 0 0 0,-1 1 1 0 0,-1 1-1 0 0,-1 0 0 0 0,-1 0 0 0 0,0 1 1 0 0,-2 1-1 0 0,-1-1 0 0 0,-1 1 1 0 0,-1 0-1 0 0,0 1 0 0 0,-1 13-105 0 0,-4-23 28 0 0,1-1-1 0 0,-2 1 0 0 0,0 0 1 0 0,-1-1-1 0 0,-1 1 0 0 0,0-1 1 0 0,0 0-1 0 0,-2 0 1 0 0,0 0-1 0 0,0 0 0 0 0,-2 0-27 0 0,1 0-68 0 0,-1 0-1 0 0,0-1 0 0 0,0 0 1 0 0,-2-1-1 0 0,1 0 0 0 0,-2 0 0 0 0,0-1 1 0 0,0 0-1 0 0,-1 0 0 0 0,-2 1 69 0 0,-1-2-412 0 0,1 0-1 0 0,-1-1 0 0 0,-1 0 0 0 0,0-1 0 0 0,0-1 1 0 0,0 0-1 0 0,-1-1 0 0 0,0-1 0 0 0,0 0 1 0 0,-1-2-1 0 0,1 0 0 0 0,-1 0 0 0 0,-9-1 413 0 0,-2-1-1128 0 0</inkml:trace>
  <inkml:trace contextRef="#ctx0" brushRef="#br0" timeOffset="709615.42">24729 9484 1372 0 0,'8'-1'756'0'0,"0"1"-136"0"0,2-2-120 0 0,-4 2-68 0 0,4-1-224 0 0,-2-1-292 0 0,0 2-192 0 0,-2-3-428 0 0,-6 3 36 0 0</inkml:trace>
  <inkml:trace contextRef="#ctx0" brushRef="#br0" timeOffset="705233.953">23507 9142 1344 0 0,'-3'0'120'0'0,"1"0"1"0"0,-1 1-1 0 0,0-1 1 0 0,1 0-1 0 0,-1 1 0 0 0,1 0 1 0 0,-1 0-1 0 0,1-1 0 0 0,-1 1 1 0 0,1 1-1 0 0,0-1 0 0 0,-1 0 1 0 0,1 1-1 0 0,0-1 0 0 0,0 1 1 0 0,0-1-1 0 0,0 1 0 0 0,0 0 1 0 0,0 0-1 0 0,1 0 0 0 0,-1 0 1 0 0,0 0-1 0 0,1 0 1 0 0,0 1-1 0 0,0-1 0 0 0,-1 0 1 0 0,1 1-1 0 0,1-1 0 0 0,-1 1-120 0 0,-3 2 296 0 0,-18 31-62 0 0,1 0 0 0 0,1 2 1 0 0,2 0-1 0 0,2 1 0 0 0,2 1 1 0 0,1 0-1 0 0,3 1 0 0 0,1 0 1 0 0,1 0-1 0 0,3 1 0 0 0,1 0 1 0 0,2 0-1 0 0,3 9-234 0 0,0-28 14 0 0,1 1 0 0 0,1-1-1 0 0,1 0 1 0 0,1 0 0 0 0,1-1 0 0 0,1 1 0 0 0,1-2-1 0 0,1 1 1 0 0,1-1 0 0 0,1 0 0 0 0,0-1 0 0 0,6 6-14 0 0,-8-14-400 0 0,-1 0 0 0 0,2-1 0 0 0,0 0 0 0 0,0 0 0 0 0,1-1 0 0 0,1 0 0 0 0,-1-1 0 0 0,2 0 0 0 0,-1-1 0 0 0,1-1 0 0 0,0 0 0 0 0,14 5 400 0 0,0-3-1246 0 0</inkml:trace>
  <inkml:trace contextRef="#ctx0" brushRef="#br0" timeOffset="709102.585">23726 9504 1260 0 0,'0'0'712'0'0,"0"0"-140"0"0,35 10-172 0 0,-12-14-52 0 0,-4-1-164 0 0,2 1-72 0 0,-1-1-164 0 0,0 2-140 0 0,-6-1-256 0 0,2-2-524 0 0</inkml:trace>
  <inkml:trace contextRef="#ctx0" brushRef="#br0" timeOffset="92837.894">2369 8538 3024 0 0,'0'0'1082'0'0,"-15"0"557"0"0,11-3 1503 0 0,3 1-3048 0 0,1 0-1 0 0,0 0 1 0 0,-1 0-1 0 0,1 0 1 0 0,0 0-1 0 0,0-1 1 0 0,0 1-1 0 0,1 0 1 0 0,-1 0-1 0 0,0 0 1 0 0,1 0-1 0 0,-1 0 1 0 0,1 0-1 0 0,0 0 1 0 0,0 0-1 0 0,0 0 1 0 0,0 0 0 0 0,0 0-1 0 0,0 1 1 0 0,0-1-1 0 0,1 0 1 0 0,-1 1-1 0 0,0-1 1 0 0,1 1-1 0 0,0-1 1 0 0,-1 1-1 0 0,1 0 1 0 0,0 0-1 0 0,0-1 1 0 0,-1 1-1 0 0,1 0 1 0 0,0 1-1 0 0,0-1 1 0 0,0 0-1 0 0,0 1 1 0 0,0-1-1 0 0,0 1 1 0 0,1-1-1 0 0,-1 1 1 0 0,0 0-1 0 0,0 0 1 0 0,1 0-94 0 0,38-11-95 0 0,1 2 1 0 0,0 2 0 0 0,0 1 0 0 0,0 3 0 0 0,31 1 94 0 0,-12 16-2869 0 0,-61-13 2772 0 0,1-1 0 0 0,0 1 0 0 0,-1-1 0 0 0,1 1 0 0 0,0-1 0 0 0,-1 1 0 0 0,1 0 0 0 0,-1-1 0 0 0,1 1 0 0 0,-1 0 0 0 0,1 0 0 0 0,-1-1 0 0 0,1 1 0 0 0,-1 0 1 0 0,0 0-1 0 0,1-1 0 0 0,-1 1 0 0 0,0 0 0 0 0,0 0 0 0 0,0 0 0 0 0,0 0 0 0 0,1-1 0 0 0,-1 1 0 0 0,0 0 0 0 0,0 0 0 0 0,-1 0 0 0 0,1 0 0 0 0,0 0 0 0 0,0-1 0 0 0,0 1 0 0 0,-1 0 0 0 0,1 0 0 0 0,0 0 0 0 0,-1-1 0 0 0,1 1 0 0 0,0 0 0 0 0,-1 0 0 0 0,1-1 1 0 0,-1 1-1 0 0,1 0 0 0 0,-1-1 0 0 0,0 1 0 0 0,1-1 0 0 0,-1 1 0 0 0,0 0 0 0 0,1-1 0 0 0,-1 0 0 0 0,0 1 0 0 0,1-1 0 0 0,-1 1 0 0 0,0-1 0 0 0,0 0 0 0 0,0 0 0 0 0,0 1 0 0 0,1-1 0 0 0,-1 0 0 0 0,0 0 0 0 0,0 0 0 0 0,0 0 0 0 0,0 0 0 0 0,1 0 1 0 0,-1 0-1 0 0,0 0 0 0 0,0 0 0 0 0,0 0 0 0 0,0-1 0 0 0,1 1 0 0 0,-2 0 97 0 0,-1 1-29 0 0,-23 9-1088 0 0</inkml:trace>
  <inkml:trace contextRef="#ctx0" brushRef="#br0" timeOffset="93115.939">2196 8745 1896 0 0,'6'6'5033'0'0,"50"-5"-3161"0"0,-50-1-1504 0 0,305 15 1353 0 0,-226-5-2602 0 0,82 3-5812 0 0,-138-13 5469 0 0</inkml:trace>
  <inkml:trace contextRef="#ctx0" brushRef="#br0" timeOffset="156094.334">1827 10036 1160 0 0,'-19'0'1776'0'0,"-12"-24"-1420"0"0,17 17 1223 0 0,36 10-359 0 0,182-15 34 0 0,244-11-1508 0 0,-448 45-3817 0 0,-15-14 2831 0 0</inkml:trace>
  <inkml:trace contextRef="#ctx0" brushRef="#br0" timeOffset="156342.798">1742 10315 1624 0 0,'32'10'3326'0'0,"269"-34"-225"0"0,-125 13-3507 0 0,-7 23-3405 0 0,-135-6 2568 0 0,-12-3-36 0 0</inkml:trace>
  <inkml:trace contextRef="#ctx0" brushRef="#br0" timeOffset="114034.882">6765 7989 2064 0 0,'-12'49'978'0'0,"-3"0"0"0"0,-1 0-1 0 0,-2-1 1 0 0,-3-2 0 0 0,-1 0 0 0 0,-15 20-978 0 0,76-167 3121 0 0,192-314-2170 0 0,-215 471-1037 0 0,-13-13-86 0 0,2 0 1 0 0,2-1-1 0 0,2 1 1 0 0,1-2-1 0 0,3 1 0 0 0,1-2 1 0 0,19 39 171 0 0,-31-77-183 0 0,-1-1 0 0 0,0 0 1 0 0,0 1-1 0 0,0-1 0 0 0,0 1 0 0 0,0-1 1 0 0,0 1-1 0 0,0 0 0 0 0,0-1 0 0 0,0 1 1 0 0,-1 0-1 0 0,1-1 0 0 0,-1 1 1 0 0,1 0-1 0 0,-1 0 0 0 0,0 0 0 0 0,0-1 1 0 0,0 1-1 0 0,0 0 0 0 0,0 0 1 0 0,0 0-1 0 0,0 0 0 0 0,0-1 0 0 0,-1 1 1 0 0,1 0-1 0 0,-1 0 0 0 0,1 0 1 0 0,-1-1-1 0 0,0 1 0 0 0,0 0 0 0 0,0-1 1 0 0,0 1-1 0 0,0-1 0 0 0,0 1 1 0 0,0-1-1 0 0,0 0 0 0 0,-1 1 0 0 0,1-1 1 0 0,0 0-1 0 0,-1 0 0 0 0,-1 1 183 0 0,-19 3-1260 0 0</inkml:trace>
  <inkml:trace contextRef="#ctx0" brushRef="#br0" timeOffset="114282.056">6622 8106 1312 0 0,'3'-6'1056'0'0,"2"3"-208"0"0,2-2-116 0 0,12-4-80 0 0,0 3-116 0 0,3-1-55 0 0,-2 2-17 0 0,5 1-80 0 0,-1 1-48 0 0,2 3-8 0 0,4-2-40 0 0,-1-2-188 0 0,3 2-252 0 0,5 2 16 0 0,-3-1-1168 0 0,-2-2-69 0 0,-4-2 61 0 0,1-2-60 0 0</inkml:trace>
  <inkml:trace contextRef="#ctx0" brushRef="#br0" timeOffset="114533.582">7291 7750 2016 0 0,'7'-10'6266'0'0,"2"40"-5285"0"0,2 251 372 0 0,34 102-1385 0 0,-36-300-3437 0 0,-10-86-747 0 0,-2-3 3073 0 0</inkml:trace>
  <inkml:trace contextRef="#ctx0" brushRef="#br0" timeOffset="114780.926">7523 7888 1392 0 0,'10'109'4142'0'0,"54"239"-1913"0"0,-57-300-2305 0 0,-6-47-482 0 0,-1-1-501 0 0,-16 2-1429 0 0,3-9 1270 0 0</inkml:trace>
  <inkml:trace contextRef="#ctx0" brushRef="#br0" timeOffset="115281.642">7506 8008 1956 0 0,'-1'-8'302'0'0,"1"0"0"0"0,0-1 0 0 0,1 1 0 0 0,0 0 0 0 0,0 0 0 0 0,1 0 0 0 0,0 0 0 0 0,1 0 0 0 0,-1 0 0 0 0,1 1 0 0 0,1-1 1 0 0,-1 1-1 0 0,2-1 0 0 0,-1 1 0 0 0,5-5-302 0 0,-8 11 22 0 0,0 0 1 0 0,0 0-1 0 0,0 0 0 0 0,0 0 1 0 0,0 0-1 0 0,0 0 1 0 0,0 0-1 0 0,0 0 1 0 0,1 0-1 0 0,-1 0 1 0 0,0 1-1 0 0,1-1 1 0 0,-1 1-1 0 0,0-1 1 0 0,1 1-1 0 0,-1-1 0 0 0,1 1 1 0 0,-1 0-1 0 0,1 0 1 0 0,-1 0-1 0 0,1 0 1 0 0,-1 0-1 0 0,1 0 1 0 0,-1 0-1 0 0,0 0 1 0 0,1 0-1 0 0,-1 1 1 0 0,1-1-1 0 0,-1 1 1 0 0,1-1-1 0 0,-1 1 0 0 0,0-1 1 0 0,1 1-1 0 0,-1 0 1 0 0,0 0-1 0 0,0 0 1 0 0,0-1-1 0 0,1 2-22 0 0,51 75 147 0 0,-38 168 126 0 0,-14-238-253 0 0,1 1 0 0 0,0-1 0 0 0,0 0 0 0 0,1-1 0 0 0,0 1 0 0 0,0 0 0 0 0,1-1 0 0 0,0 1 0 0 0,0-1 0 0 0,0 0 0 0 0,0-1 0 0 0,1 1 0 0 0,0-1 0 0 0,1 0 0 0 0,-1 0 0 0 0,1 0 0 0 0,0-1 0 0 0,0 0 0 0 0,0 0 0 0 0,2 0-20 0 0,69 75 579 0 0,-81-64-291 0 0,-3-8-267 0 0,0 0 0 0 0,-1-1 0 0 0,0 0-1 0 0,0 0 1 0 0,0-1 0 0 0,-1 0 0 0 0,1 0-1 0 0,-1-1 1 0 0,0 0 0 0 0,-1-1 0 0 0,1 0-1 0 0,-1-1 1 0 0,1 1 0 0 0,-1-2-1 0 0,0 1 1 0 0,-8-1-21 0 0,14 0-198 0 0,-1-1 0 0 0,0 0 0 0 0,0 0 0 0 0,0 0 0 0 0,1-1 0 0 0,-1 1 0 0 0,0-1 0 0 0,1 0 0 0 0,-1-1 0 0 0,0 1 0 0 0,1-1 0 0 0,0 0 0 0 0,-1 0 0 0 0,1 0 0 0 0,0-1 0 0 0,0 1 0 0 0,0-1 0 0 0,0 0 0 0 0,1 0 0 0 0,-1 0-1 0 0,1-1 1 0 0,-3-2 198 0 0,-3-20-2416 0 0,8 24 1266 0 0</inkml:trace>
  <inkml:trace contextRef="#ctx0" brushRef="#br0" timeOffset="115525.866">7962 8262 1148 0 0,'23'-6'8829'0'0,"-10"18"-6701"0"0,17 59-1485 0 0,32 91-476 0 0,-45-52-4239 0 0,-18-107 3887 0 0,0-1 1 0 0,0 0-1 0 0,0-1 1 0 0,0 1-1 0 0,0 0 1 0 0,-1 0-1 0 0,1 0 0 0 0,0-1 1 0 0,-1 1-1 0 0,0-1 1 0 0,1 1-1 0 0,-1-1 1 0 0,0 0-1 0 0,0 1 1 0 0,0-1-1 0 0,0 0 1 0 0,0 0-1 0 0,0 0 0 0 0,0-1 1 0 0,0 1-1 0 0,0 0 1 0 0,0-1-1 0 0,-1 1 1 0 0,1-1-1 0 0,0 0 1 0 0,0 0-1 0 0,0 0 1 0 0,-1 0-1 0 0,0 0 185 0 0,-12 0-1195 0 0</inkml:trace>
  <inkml:trace contextRef="#ctx0" brushRef="#br0" timeOffset="116008.306">6883 7807 1768 0 0,'-20'9'279'0'0,"1"2"0"0"0,0 0 1 0 0,1 1-1 0 0,0 0 0 0 0,1 2 0 0 0,0 0 0 0 0,1 1 0 0 0,1 0 0 0 0,0 1 0 0 0,1 1 1 0 0,1 0-1 0 0,0 1 0 0 0,2 1 0 0 0,0 0 0 0 0,1 0 0 0 0,1 1 0 0 0,0 0 0 0 0,2 1 1 0 0,1 0-1 0 0,0 0 0 0 0,2 0 0 0 0,0 1 0 0 0,1 0 0 0 0,1-1 0 0 0,1 1 0 0 0,2 17-279 0 0,33 123 770 0 0,-27-144-676 0 0,7 15-26 0 0,2-1-1 0 0,1 0 1 0 0,1-1 0 0 0,2 0 0 0 0,1-2 0 0 0,1-1-1 0 0,2 0 1 0 0,0-2 0 0 0,2-1 0 0 0,11 8-68 0 0,-8-9-737 0 0,2-1 1 0 0,0-2 0 0 0,1-1 0 0 0,1-1 0 0 0,1-2 0 0 0,6 1 736 0 0,48 7-2488 0 0,-47-21 1350 0 0</inkml:trace>
  <inkml:trace contextRef="#ctx0" brushRef="#br0" timeOffset="116316.684">8370 7734 2496 0 0,'15'12'287'0'0,"1"1"-1"0"0,-1 0 0 0 0,-1 1 1 0 0,-1 1-1 0 0,0 0 0 0 0,-1 1 1 0 0,0 0-1 0 0,-1 1 0 0 0,-1 0 1 0 0,-1 1-1 0 0,-1 0 0 0 0,0 1 0 0 0,-1-1 1 0 0,-1 2-1 0 0,2 11-286 0 0,-1-12 175 0 0,8 24 164 0 0,-1 1-1 0 0,-3 0 1 0 0,-1 1-1 0 0,-3 0 1 0 0,-1 1 0 0 0,-2 0-1 0 0,-3 0-338 0 0,-2-21 72 0 0,-1 0 0 0 0,-2 0 0 0 0,0 0 0 0 0,-2 0 0 0 0,0-1 1 0 0,-2 0-1 0 0,-1 0 0 0 0,-1 0 0 0 0,-1-2 0 0 0,0 1 0 0 0,-12 15-72 0 0,-90 78-1743 0 0,103-110 1300 0 0,0 0 1 0 0,0-1-1 0 0,-1 0 0 0 0,1 0 0 0 0,-1-1 1 0 0,0 0-1 0 0,-1-1 0 0 0,1-1 0 0 0,0 0 0 0 0,-1 0 1 0 0,0-1-1 0 0,-6 0 443 0 0,-4-1-1329 0 0</inkml:trace>
  <inkml:trace contextRef="#ctx0" brushRef="#br0" timeOffset="116891.03">8990 7767 1700 0 0,'20'-9'5668'0'0,"-11"30"-4282"0"0,-6-9-1427 0 0,37 108 857 0 0,-27-88-880 0 0,-1 1 0 0 0,-2 0 0 0 0,-2 0 0 0 0,0 1-1 0 0,-3 0 1 0 0,2 28 64 0 0,-7-58-180 0 0,-1 0 1 0 0,1-1-1 0 0,-1 1 0 0 0,0-1 0 0 0,0 1 0 0 0,0-1 0 0 0,0 0 1 0 0,-1 1-1 0 0,0-1 0 0 0,1 0 0 0 0,-1 0 0 0 0,0 0 1 0 0,0 0-1 0 0,-1 0 0 0 0,1-1 0 0 0,0 1 0 0 0,-1-1 1 0 0,0 1-1 0 0,0-1 0 0 0,1 0 0 0 0,-1 0 0 0 0,-1 0 0 0 0,1 0 1 0 0,0-1-1 0 0,0 1 0 0 0,-1-1 0 0 0,1 0 0 0 0,0 0 1 0 0,-1 0-1 0 0,1-1 0 0 0,-1 1 0 0 0,0-1 0 0 0,-1 1 180 0 0,-21 1-1194 0 0</inkml:trace>
  <inkml:trace contextRef="#ctx0" brushRef="#br0" timeOffset="117145.002">8768 7971 2920 0 0,'58'-37'4939'0'0,"57"20"-3584"0"0,-97 16-950 0 0,130-4-845 0 0,121-18-6076 0 0,-234 16 5301 0 0</inkml:trace>
  <inkml:trace contextRef="#ctx0" brushRef="#br0" timeOffset="117405.756">9739 7684 2212 0 0,'10'-15'5917'0'0,"1"37"-3439"0"0,37 479-1825 0 0,-71-432-2418 0 0,20-68 1536 0 0,0 0 0 0 0,1 0 1 0 0,-1 0-1 0 0,0-1 0 0 0,0 1 0 0 0,0-1 1 0 0,0 0-1 0 0,0 0 0 0 0,0 0 0 0 0,1 0 1 0 0,-1 0-1 0 0,0 0 0 0 0,0-1 0 0 0,0 0 1 0 0,0 1-1 0 0,0-1 0 0 0,1 0 0 0 0,-1 0 0 0 0,0-1 1 0 0,1 1-1 0 0,-1 0 0 0 0,1-1 0 0 0,-1 0 1 0 0,1 1-1 0 0,0-1 0 0 0,0 0 0 0 0,0 0 1 0 0,0-1-1 0 0,-2-1 229 0 0,-15-17-1357 0 0</inkml:trace>
  <inkml:trace contextRef="#ctx0" brushRef="#br0" timeOffset="117668.607">9632 7624 1148 0 0,'11'-11'378'0'0,"0"1"1"0"0,0 0-1 0 0,1 1 0 0 0,0 1 1 0 0,1-1-1 0 0,0 2 0 0 0,0 0 1 0 0,1 0-1 0 0,0 2 0 0 0,0-1 1 0 0,0 2-1 0 0,1 0 0 0 0,0 0-378 0 0,-9 3 72 0 0,1 0 0 0 0,-1 0 0 0 0,1 0-1 0 0,-1 1 1 0 0,1 0 0 0 0,-1 0 0 0 0,1 1-1 0 0,-1 0 1 0 0,0 0 0 0 0,1 0 0 0 0,-1 1 0 0 0,0 0-1 0 0,0 0 1 0 0,0 1 0 0 0,0 0 0 0 0,0 0-1 0 0,0 0 1 0 0,-1 0 0 0 0,1 1 0 0 0,-1 0 0 0 0,0 0-1 0 0,0 1 1 0 0,-1-1 0 0 0,1 1 0 0 0,-1 0 0 0 0,0 0-1 0 0,-1 1 1 0 0,1-1 0 0 0,-1 1 0 0 0,0 0-1 0 0,1 1-71 0 0,-2-1 40 0 0,0 1-1 0 0,0-1 0 0 0,0 0 0 0 0,-1 1 1 0 0,1-1-1 0 0,-2 1 0 0 0,1-1 0 0 0,-1 1 1 0 0,0-1-1 0 0,0 1 0 0 0,-1-1 0 0 0,0 1 1 0 0,0-1-1 0 0,0 1 0 0 0,-1-1 0 0 0,0 0 1 0 0,0 0-1 0 0,-1 0 0 0 0,0 0 1 0 0,0 0-1 0 0,0 0 0 0 0,-1-1 0 0 0,0 1 1 0 0,0-1-1 0 0,0 0 0 0 0,0 0 0 0 0,-1-1 1 0 0,-5 5-40 0 0,1-1-120 0 0,-1 1 1 0 0,0-2 0 0 0,0 1-1 0 0,0-1 1 0 0,-1-1 0 0 0,0 0-1 0 0,-1-1 1 0 0,1 0 0 0 0,-1 0-1 0 0,0-2 1 0 0,0 1 0 0 0,-1-1-1 0 0,1-1 1 0 0,-8 0 119 0 0,-50-16-5062 0 0,63 6 3620 0 0</inkml:trace>
  <inkml:trace contextRef="#ctx0" brushRef="#br0" timeOffset="117933.451">10379 7669 1944 0 0,'16'17'5400'0'0,"-15"33"-5058"0"0,-2-39 102 0 0,29 282 501 0 0,-48-241-2858 0 0,-15-40-2527 0 0,24-12 3234 0 0</inkml:trace>
  <inkml:trace contextRef="#ctx0" brushRef="#br0" timeOffset="118306.158">10341 7674 1356 0 0,'7'-40'3863'0'0,"45"-41"-1589"0"0,-51 80-2253 0 0,0 1-1 0 0,0-1 0 0 0,-1 0 1 0 0,1 1-1 0 0,0-1 0 0 0,0 1 1 0 0,0 0-1 0 0,-1-1 0 0 0,1 1 1 0 0,0 0-1 0 0,0-1 0 0 0,0 1 1 0 0,0 0-1 0 0,0 0 0 0 0,0 0 1 0 0,0 0-1 0 0,0 0 0 0 0,-1 0 1 0 0,1 0-1 0 0,0 0 0 0 0,0 0 1 0 0,0 0-1 0 0,0 0 0 0 0,0 1 1 0 0,0-1-1 0 0,0 0 1 0 0,0 1-1 0 0,-1-1 0 0 0,1 1 1 0 0,0-1-1 0 0,0 1 0 0 0,-1-1 1 0 0,1 1-1 0 0,0-1 0 0 0,0 1 1 0 0,-1 0-1 0 0,1-1 0 0 0,-1 1 1 0 0,1 0-1 0 0,-1 0 0 0 0,1 0 1 0 0,-1-1-1 0 0,1 1 0 0 0,-1 0 1 0 0,0 0-1 0 0,1 0 0 0 0,-1 0 1 0 0,0 0-1 0 0,0-1 0 0 0,1 1 1 0 0,-1 0-1 0 0,0 0 0 0 0,0 0 1 0 0,0 0-1 0 0,0 0-20 0 0,10 55 153 0 0,-46 115 127 0 0,40-167-278 0 0,-1 0 1 0 0,0-1-1 0 0,1 1 1 0 0,0 0-1 0 0,0-1 0 0 0,0 0 1 0 0,0 0-1 0 0,1 0 1 0 0,-1-1-1 0 0,1 1 1 0 0,-1-1-1 0 0,1 0 0 0 0,0-1 1 0 0,0 1-1 0 0,0-1 1 0 0,0 0-1 0 0,0 0 1 0 0,5 0-3 0 0,-3 1 17 0 0,41 9 1 0 0,-34-9-14 0 0,-1 1 0 0 0,0-1 1 0 0,0 2-1 0 0,0 0 0 0 0,0 1 1 0 0,-1 0-1 0 0,0 1 0 0 0,0 0 1 0 0,0 1-1 0 0,-1 0 0 0 0,0 1 1 0 0,1 0-5 0 0,-10-6 10 0 0,-1 1 0 0 0,1-1 0 0 0,0 0 0 0 0,-1 1 0 0 0,1-1 0 0 0,-1 1 0 0 0,0-1 0 0 0,1 1 0 0 0,-1-1 0 0 0,-1 1 0 0 0,1 0 0 0 0,0 0 0 0 0,-1 0 0 0 0,1-1 0 0 0,-1 1 0 0 0,0 0 0 0 0,0 0 0 0 0,0 0 0 0 0,0 0 0 0 0,0-1 0 0 0,-1 1 0 0 0,0 0 0 0 0,1 0 0 0 0,-1 0 0 0 0,0-1 0 0 0,0 1 0 0 0,0 0 0 0 0,-1-1 0 0 0,1 1 0 0 0,0-1 0 0 0,-1 0 1 0 0,0 1-1 0 0,0-1 0 0 0,0 0 0 0 0,0 0 0 0 0,0 0 0 0 0,0 0 0 0 0,0 0-10 0 0,-95 60 394 0 0,-66-31-1438 0 0,159-31 819 0 0,0 0 0 0 0,1-1 0 0 0,-1 1 0 0 0,0-1 0 0 0,0 1 0 0 0,1-1 0 0 0,-1 0 0 0 0,1-1 0 0 0,-1 1 0 0 0,1-1 0 0 0,-1 1 0 0 0,1-1 0 0 0,0 0 0 0 0,0 0 0 0 0,0-1 0 0 0,0 1 0 0 0,0-1 0 0 0,1 1 0 0 0,-1-1 0 0 0,1 0 0 0 0,-1 0 0 0 0,1 0 0 0 0,0 0 0 0 0,0 0 0 0 0,0-1 0 0 0,1 1 0 0 0,-1-1 225 0 0,1-7-1132 0 0</inkml:trace>
  <inkml:trace contextRef="#ctx0" brushRef="#br0" timeOffset="118661.713">10778 7824 1480 0 0,'1'-1'64'0'0,"0"0"-1"0"0,0 0 1 0 0,0 1 0 0 0,0-1-1 0 0,0 1 1 0 0,1-1 0 0 0,-1 1-1 0 0,0-1 1 0 0,0 1 0 0 0,1 0-1 0 0,-1 0 1 0 0,0-1 0 0 0,0 1-1 0 0,1 0 1 0 0,-1 0 0 0 0,0 0-1 0 0,0 1 1 0 0,1-1-1 0 0,-1 0 1 0 0,0 0 0 0 0,0 1-1 0 0,1-1 1 0 0,-1 0 0 0 0,0 1-1 0 0,0-1 1 0 0,0 1 0 0 0,0 0-1 0 0,1-1 1 0 0,-1 1 0 0 0,0 0-1 0 0,0 0 1 0 0,0 0 0 0 0,-1 0-1 0 0,1 0 1 0 0,0 0 0 0 0,0 0-1 0 0,0 0 1 0 0,-1 0-1 0 0,1 0 1 0 0,-1 0 0 0 0,1 0-1 0 0,-1 0 1 0 0,1 1 0 0 0,-1-1-1 0 0,1 0 1 0 0,-1 0 0 0 0,0 1-1 0 0,0-1 1 0 0,0 0 0 0 0,0 0-1 0 0,0 1 1 0 0,0-1 0 0 0,0 0-64 0 0,6 80 904 0 0,-6-73-466 0 0,-28 157 1962 0 0,29-162-2369 0 0,-1 0-1 0 0,1 0 1 0 0,0 0 0 0 0,0 1-1 0 0,0-1 1 0 0,0 0 0 0 0,0 0-1 0 0,1 0 1 0 0,-1 0 0 0 0,1-1-1 0 0,0 1 1 0 0,0 0 0 0 0,0-1-1 0 0,0 1 1 0 0,0-1 0 0 0,1 0-1 0 0,-1 0 1 0 0,1 0 0 0 0,0 0 0 0 0,-1 0-1 0 0,1 0 1 0 0,0-1 0 0 0,0 1-1 0 0,0-1 1 0 0,0 0 0 0 0,0 0-1 0 0,0 0 1 0 0,0 0 0 0 0,1-1-1 0 0,-1 1 1 0 0,0-1 0 0 0,0 0-31 0 0,119 8-131 0 0,-104-8-124 0 0,-5 0-86 0 0,0 0-1 0 0,1-1 1 0 0,-1-1-1 0 0,0 0 1 0 0,0 0-1 0 0,0-2 1 0 0,0 0-1 0 0,0 0 1 0 0,-1-1-1 0 0,1 0 1 0 0,-1-1-1 0 0,1-2 342 0 0,17-24-2480 0 0,-27 16 1258 0 0</inkml:trace>
  <inkml:trace contextRef="#ctx0" brushRef="#br0" timeOffset="118959.364">10213 7609 1228 0 0,'-11'4'218'0'0,"0"0"0"0"0,0 0-1 0 0,1 1 1 0 0,0 0 0 0 0,0 1 0 0 0,0 0 0 0 0,1 1-1 0 0,-1 0 1 0 0,2 1 0 0 0,-1-1 0 0 0,1 2-1 0 0,0-1 1 0 0,1 1 0 0 0,0 0 0 0 0,0 1-1 0 0,1 0 1 0 0,0 0 0 0 0,1 0 0 0 0,0 0 0 0 0,1 1-1 0 0,0 0 1 0 0,0 0 0 0 0,1 0 0 0 0,1 0-1 0 0,0 1 1 0 0,0-1 0 0 0,1 1 0 0 0,1-1-1 0 0,0 1 1 0 0,1-1 0 0 0,0 1 0 0 0,2 10-218 0 0,3 4 150 0 0,0 0 1 0 0,2 0-1 0 0,1-1 1 0 0,0-1-1 0 0,2 1 1 0 0,1-1-1 0 0,1-1 1 0 0,1-1-1 0 0,1 0 1 0 0,1 0-1 0 0,17 17-150 0 0,-15-21-413 0 0,0 0 1 0 0,1-1-1 0 0,1-1 0 0 0,0 0 0 0 0,1-2 0 0 0,1 0 0 0 0,0-2 0 0 0,6 2 413 0 0,51 7-3902 0 0,-59-21 2703 0 0</inkml:trace>
  <inkml:trace contextRef="#ctx0" brushRef="#br0" timeOffset="119222.818">11154 7557 1196 0 0,'20'20'468'0'0,"-1"1"-1"0"0,-2 1 1 0 0,0 1-1 0 0,-1 1 1 0 0,-1 0-1 0 0,-1 1 1 0 0,-1 0-1 0 0,-2 1 1 0 0,0 1-1 0 0,-2-1 1 0 0,-1 2-1 0 0,-1-1 1 0 0,1 11-468 0 0,-5-19 138 0 0,0 0 0 0 0,0 0 0 0 0,-2 0 0 0 0,-1 1 0 0 0,0-1 0 0 0,-2 0 0 0 0,0 1 0 0 0,-1-1 0 0 0,0 0 0 0 0,-2-1 0 0 0,0 1 0 0 0,-2-1 0 0 0,0 0 0 0 0,-1 0 0 0 0,0-1 0 0 0,-1 0 0 0 0,-1 0 0 0 0,-1-1 0 0 0,-12 14-138 0 0,13-19-133 0 0,-1-1 0 0 0,1 0 1 0 0,-2-1-1 0 0,1 0 0 0 0,-1-1 0 0 0,-1 0 0 0 0,1 0 0 0 0,-1-2 0 0 0,-1 0 0 0 0,1 0 0 0 0,-7 1 133 0 0,-108 2-4481 0 0,64-21 3288 0 0,12 0 25 0 0</inkml:trace>
  <inkml:trace contextRef="#ctx0" brushRef="#br0" timeOffset="113214.01">5848 7953 976 0 0,'4'-25'4265'0'0,"0"3"-532"0"0,-1 40-2469 0 0,12 190-516 0 0,54 137-446 0 0,-68-344-375 0 0,0-1 0 0 0,-1 1-1 0 0,1-1 1 0 0,-1 1 0 0 0,1-1 0 0 0,-1 1 0 0 0,1 0 0 0 0,-1-1 0 0 0,0 1 0 0 0,1 0 0 0 0,-1-1 0 0 0,0 1 0 0 0,1 0 0 0 0,-1-1 0 0 0,0 1-1 0 0,0 0 1 0 0,1 0 0 0 0,-1-1 0 0 0,0 1 0 0 0,0 0 0 0 0,0 0 0 0 0,0-1 0 0 0,0 1 0 0 0,0 0 0 0 0,0 0 0 0 0,-1-1 0 0 0,1 1 0 0 0,0 0-1 0 0,0 0 1 0 0,0-1 0 0 0,-1 1 0 0 0,1 0 0 0 0,0-1 0 0 0,-1 1 0 0 0,1 0 0 0 0,-1-1 0 0 0,1 1 0 0 0,-1-1 0 0 0,1 1 0 0 0,-1 0 0 0 0,1-1-1 0 0,-1 1 1 0 0,1-1 0 0 0,-1 0 0 0 0,0 1 0 0 0,1-1 0 0 0,-1 1 0 0 0,0-1 0 0 0,1 0 0 0 0,-1 0 0 0 0,0 1 0 0 0,0-1 0 0 0,1 0 0 0 0,-1 0-1 0 0,0 0 1 0 0,0 0 0 0 0,1 0 0 0 0,-1 0 0 0 0,0 0 0 0 0,0 0 0 0 0,1 0 0 0 0,-1 0 0 0 0,0 0 0 0 0,0 0 0 0 0,0-1 73 0 0,-36-31-2970 0 0,20 8 1774 0 0</inkml:trace>
  <inkml:trace contextRef="#ctx0" brushRef="#br0" timeOffset="113462.748">5939 7809 2212 0 0,'9'-5'108'0'0,"-1"0"-1"0"0,1 0 0 0 0,0 2 1 0 0,1-1-1 0 0,-1 1 0 0 0,1 0 1 0 0,-1 1-1 0 0,1 0 1 0 0,0 1-1 0 0,0 0 0 0 0,0 0 1 0 0,0 1-1 0 0,-1 0 0 0 0,1 1 1 0 0,0 0-1 0 0,0 1 1 0 0,0 0-1 0 0,-1 0 0 0 0,1 1 1 0 0,-1 0-1 0 0,1 1 0 0 0,-1 0 1 0 0,0 0-1 0 0,-1 1 1 0 0,1 0-1 0 0,-1 1 0 0 0,0 0 1 0 0,0 0-1 0 0,-1 1 0 0 0,0 0 1 0 0,0 0-1 0 0,-1 0 1 0 0,1 1-1 0 0,-2 0 0 0 0,1 0 1 0 0,-1 1-1 0 0,0 0 0 0 0,-1 0 1 0 0,0 0-1 0 0,-1 0 1 0 0,1 0-1 0 0,-2 1 0 0 0,1 0 1 0 0,-1 1-108 0 0,-4 0 47 0 0,1 0-1 0 0,-1 0 1 0 0,-1-1 0 0 0,0 1 0 0 0,-1 0 0 0 0,0-1 0 0 0,0 0 0 0 0,-1 0 0 0 0,0 0 0 0 0,-1-1 0 0 0,0 1-1 0 0,-1-1 1 0 0,0-1 0 0 0,0 1 0 0 0,-1-1 0 0 0,0 0 0 0 0,0-1 0 0 0,-1 0 0 0 0,0-1 0 0 0,0 1 0 0 0,-1-2 0 0 0,1 1-1 0 0,-4 0-46 0 0,-1 2-439 0 0,-1-1-1 0 0,0-1 1 0 0,0 0-1 0 0,0-1 1 0 0,-1-1-1 0 0,1 0 0 0 0,-1-1 1 0 0,0-1-1 0 0,0 0 1 0 0,-3-1 439 0 0,-1-1-1276 0 0</inkml:trace>
  <inkml:trace contextRef="#ctx0" brushRef="#br0" timeOffset="111894.768">5003 8359 1756 0 0,'20'11'7587'0'0,"-4"57"-8059"0"0,-14-59 1039 0 0,22 188-1893 0 0,-65-166-3499 0 0,28-30 3698 0 0</inkml:trace>
  <inkml:trace contextRef="#ctx0" brushRef="#br0" timeOffset="112517.333">5118 7834 1440 0 0,'13'7'257'0'0,"0"0"1"0"0,-1 0-1 0 0,0 1 0 0 0,0 1 1 0 0,-1 0-1 0 0,0 0 0 0 0,-1 1 1 0 0,0 1-1 0 0,-1 0 0 0 0,0 0 1 0 0,0 1-1 0 0,-1 0 0 0 0,-1 0 1 0 0,0 1-1 0 0,-1-1 0 0 0,0 2 1 0 0,-1-1-1 0 0,0 1 0 0 0,-1 0-257 0 0,9 15 320 0 0,6 13-14 0 0,-2 2 0 0 0,-2 0 0 0 0,-2 0 0 0 0,-2 2 0 0 0,-2-1 0 0 0,-1 1 0 0 0,-3 0 0 0 0,-1 40-306 0 0,-5-67 42 0 0,0 1 0 0 0,-2-1 0 0 0,0 0-1 0 0,-1 0 1 0 0,-1 0 0 0 0,-1 0 0 0 0,0-1 0 0 0,-1 0 0 0 0,-1 0 0 0 0,-1-1 0 0 0,-1 0 0 0 0,0 0 0 0 0,-9 9-42 0 0,12-17-280 0 0,0-1 1 0 0,-1 0 0 0 0,1 0-1 0 0,-2-1 1 0 0,1 0 0 0 0,-1 0 0 0 0,0-1-1 0 0,-1 0 1 0 0,1 0 0 0 0,-1-1 0 0 0,0-1-1 0 0,0 0 1 0 0,-1 0 0 0 0,1-1-1 0 0,-1 0 1 0 0,-3 0 279 0 0,-50 0-2463 0 0,14-13 1285 0 0</inkml:trace>
  <inkml:trace contextRef="#ctx0" brushRef="#br0" timeOffset="109857.252">3516 8014 1508 0 0,'0'0'295'0'0,"3"-15"1595"0"0,32-13-901 0 0,-25 21 185 0 0,-10 7-1140 0 0,-1 1 0 0 0,1-1-1 0 0,0 1 1 0 0,0-1 0 0 0,-1 1 0 0 0,1-1 0 0 0,0 1 0 0 0,0-1-1 0 0,0 1 1 0 0,-1-1 0 0 0,1 1 0 0 0,0-1 0 0 0,0 1 0 0 0,0-1-1 0 0,0 1 1 0 0,0-1 0 0 0,0 1 0 0 0,0-1 0 0 0,0 1-1 0 0,1 0 1 0 0,-1-1 0 0 0,0 1 0 0 0,0-1 0 0 0,0 1 0 0 0,0-1-1 0 0,1 0 1 0 0,-1 1 0 0 0,0-1 0 0 0,1 1 0 0 0,-1-1 0 0 0,0 1-1 0 0,1-1 1 0 0,-1 0 0 0 0,0 1 0 0 0,1-1 0 0 0,-1 0 0 0 0,1 1-1 0 0,-1-1 1 0 0,1 0 0 0 0,-1 1 0 0 0,1-1 0 0 0,-1 0 0 0 0,0 0-1 0 0,1 0 1 0 0,0 1 0 0 0,-1-1 0 0 0,1 0 0 0 0,-1 0 0 0 0,1 0-1 0 0,0 0-33 0 0,-6 90 41 0 0,4 0 0 0 0,5 0 0 0 0,8 50-41 0 0,3-23 264 0 0,16 0 285 0 0,-54-181-6550 0 0,17 39 4747 0 0</inkml:trace>
  <inkml:trace contextRef="#ctx0" brushRef="#br0" timeOffset="110230.806">3579 7956 1060 0 0,'6'-8'169'0'0,"0"0"0"0"0,1 1 0 0 0,0 0 0 0 0,0 0-1 0 0,0 0 1 0 0,1 1 0 0 0,0 0 0 0 0,1 1 0 0 0,-1 0 0 0 0,1 0 0 0 0,0 1-1 0 0,0 0 1 0 0,0 1 0 0 0,1 0 0 0 0,-1 0 0 0 0,1 1 0 0 0,-1 0 0 0 0,1 1 0 0 0,0 0-1 0 0,0 0 1 0 0,0 1 0 0 0,0 0 0 0 0,0 1 0 0 0,0 0 0 0 0,-1 1 0 0 0,1 0-1 0 0,0 0 1 0 0,-1 1 0 0 0,9 4-169 0 0,-11-4 38 0 0,-1 0 1 0 0,0 0-1 0 0,-1 0 0 0 0,1 1 0 0 0,0 0 0 0 0,-1 0 0 0 0,0 1 1 0 0,0-1-1 0 0,0 1 0 0 0,-1 0 0 0 0,0 1 0 0 0,0-1 0 0 0,0 1 1 0 0,0-1-1 0 0,-1 1 0 0 0,0 0 0 0 0,0 0 0 0 0,-1 1 0 0 0,0-1 1 0 0,0 1-1 0 0,0-1 0 0 0,-1 1 0 0 0,0-1 0 0 0,0 1 0 0 0,0 0 1 0 0,-1 0-1 0 0,0-1 0 0 0,-1 1 0 0 0,1 0 0 0 0,-1 0 0 0 0,-1-1 1 0 0,1 1-1 0 0,-1-1 0 0 0,0 1 0 0 0,-1-1 0 0 0,1 0 1 0 0,-1 0-1 0 0,0 0 0 0 0,-1 0 0 0 0,0 0 0 0 0,0-1 0 0 0,0 0 1 0 0,0 0-1 0 0,-1 0 0 0 0,0 0 0 0 0,0 0 0 0 0,0-1 0 0 0,-1 0-38 0 0,-6 7-22 0 0,-1-1-1 0 0,0-1 0 0 0,-1 0 1 0 0,1 0-1 0 0,-2-2 0 0 0,1 0 0 0 0,-1 0 1 0 0,0-1-1 0 0,-1-1 0 0 0,1-1 0 0 0,-1 0 1 0 0,0-1-1 0 0,-8 0 23 0 0,21-2-154 0 0,0-1 0 0 0,-1 0 0 0 0,1 0 0 0 0,0 0 0 0 0,0-1 0 0 0,0 1 0 0 0,0-1 0 0 0,0 1 0 0 0,0-1 0 0 0,0 0 0 0 0,0 0 0 0 0,1-1 0 0 0,-1 1 0 0 0,0 0 1 0 0,1-1-1 0 0,-1 0 0 0 0,0 1 0 0 0,1-1 0 0 0,0 0 0 0 0,-1 0 0 0 0,1-1 0 0 0,0 1 0 0 0,0 0 0 0 0,1-1 0 0 0,-1 1 0 0 0,0-1 0 0 0,1 0 0 0 0,-1 1 0 0 0,0-3 154 0 0,-1-15-1181 0 0</inkml:trace>
  <inkml:trace contextRef="#ctx0" brushRef="#br0" timeOffset="110791.334">4404 8080 1416 0 0,'19'-17'3523'0'0,"-13"33"-1212"0"0,13 153-1670 0 0,31 81-719 0 0,-58-244-4853 0 0,4-11 3829 0 0</inkml:trace>
  <inkml:trace contextRef="#ctx0" brushRef="#br0" timeOffset="111613.335">4425 8137 888 0 0,'-1'1'81'0'0,"0"-1"0"0"0,1 0 1 0 0,-1 1-1 0 0,0-1 0 0 0,0 0 0 0 0,0 1 0 0 0,0-1 1 0 0,0 0-1 0 0,0 0 0 0 0,0 0 0 0 0,0 0 0 0 0,0 0 1 0 0,0 0-1 0 0,0 0 0 0 0,0-1 0 0 0,0 1 0 0 0,0 0 1 0 0,0 0-1 0 0,0-1 0 0 0,0 1 0 0 0,0-1 0 0 0,0 1 1 0 0,0-1-1 0 0,0 1 0 0 0,0-1 0 0 0,0 1 0 0 0,1-1 1 0 0,-1 0-1 0 0,0 1 0 0 0,1-1 0 0 0,-1 0 0 0 0,0 0 1 0 0,1 0-1 0 0,-1 1 0 0 0,1-1 0 0 0,-1 0 0 0 0,1 0 1 0 0,-1 0-1 0 0,1 0 0 0 0,0 0 0 0 0,0 0 0 0 0,-1 0 1 0 0,1 0-1 0 0,0 0 0 0 0,0 0 0 0 0,0 0 0 0 0,0 0 1 0 0,0-1-82 0 0,39-44 652 0 0,-32 40-616 0 0,1 0-1 0 0,0 1 1 0 0,0 1-1 0 0,1-1 0 0 0,0 1 1 0 0,-1 1-1 0 0,1-1 0 0 0,0 2 1 0 0,1-1-1 0 0,-1 1 0 0 0,0 0 1 0 0,1 1-1 0 0,-1 0 0 0 0,9 1-35 0 0,-12 2 1 0 0,-1 1 0 0 0,0 0 0 0 0,1 0 0 0 0,-1 0 0 0 0,0 0 0 0 0,-1 1 0 0 0,1 0 0 0 0,-1 0 0 0 0,1 0 0 0 0,-1 0-1 0 0,0 1 1 0 0,-1-1 0 0 0,1 1 0 0 0,-1 0 0 0 0,0 0 0 0 0,0 1 0 0 0,-1-1 0 0 0,1 1 0 0 0,-1-1 0 0 0,0 1 0 0 0,-1 0 0 0 0,1 0 0 0 0,-1-1 0 0 0,0 1-1 0 0,-1 0 1 0 0,0 0 0 0 0,0 0 0 0 0,0 0 0 0 0,0 0 0 0 0,-1 0 0 0 0,0 0 0 0 0,0 0 0 0 0,-1 2-1 0 0,-67 149 392 0 0,124-139 167 0 0,39 9-204 0 0,-92-26-350 0 0,-1-1 0 0 0,1 1 0 0 0,0 0 0 0 0,0 0 0 0 0,-1 1 0 0 0,1-1 0 0 0,0 0 0 0 0,-1 1 0 0 0,1-1 0 0 0,-1 0 0 0 0,1 1 0 0 0,-1 0 0 0 0,0-1 0 0 0,0 1 0 0 0,0 0 0 0 0,0 0 0 0 0,0 0 0 0 0,0-1 0 0 0,0 1 0 0 0,-1 0 0 0 0,1 0 0 0 0,-1 0 0 0 0,1 0 0 0 0,-1 0 0 0 0,0 0 0 0 0,0 1 0 0 0,0-1-1 0 0,0 0 1 0 0,0 0 0 0 0,0 0 0 0 0,-1 0 0 0 0,1 0 0 0 0,0 0 0 0 0,-1 0 0 0 0,0 0 0 0 0,0 0 0 0 0,1 0 0 0 0,-1-1 0 0 0,0 1 0 0 0,0 0 0 0 0,-1 0 0 0 0,1-1 0 0 0,-1 2-5 0 0,-8 7 1 0 0,0-1-1 0 0,-1 0 1 0 0,0 0 0 0 0,-1-1-1 0 0,0 0 1 0 0,0-1-1 0 0,-1-1 1 0 0,1 0 0 0 0,-2-1-1 0 0,1 0 1 0 0,0-1 0 0 0,-1 0-1 0 0,0-1 1 0 0,0 0-1 0 0,0-2 1 0 0,0 1 0 0 0,-1-2-1 0 0,8 1-264 0 0,0 0 1 0 0,0 0-1 0 0,-1-1 0 0 0,1 0 1 0 0,0-1-1 0 0,0 1 1 0 0,-1-1-1 0 0,1-1 1 0 0,0 1-1 0 0,0-1 1 0 0,0-1-1 0 0,1 1 0 0 0,-1-1 1 0 0,0 0-1 0 0,1-1 1 0 0,0 1-1 0 0,-4-4 264 0 0,-1-8-1282 0 0</inkml:trace>
  <inkml:trace contextRef="#ctx0" brushRef="#br0" timeOffset="112225.144">4008 8254 1964 0 0,'-6'13'191'0'0,"1"1"-1"0"0,0-1 1 0 0,2 1-1 0 0,-1 0 1 0 0,2 0-1 0 0,0 1 1 0 0,0-1-1 0 0,1 0 1 0 0,1 1-1 0 0,1-1 1 0 0,0 0 0 0 0,0 1-1 0 0,3 5-190 0 0,2 0 153 0 0,0 0 0 0 0,2-1 0 0 0,0 0 0 0 0,2 0 0 0 0,-1-1 0 0 0,2 0 0 0 0,1-1 0 0 0,0 0 0 0 0,1-1 0 0 0,1-1 0 0 0,0 0 0 0 0,5 4-153 0 0,9 2 37 0 0,0 0-1 0 0,1-2 1 0 0,1-1-1 0 0,1-1 1 0 0,1-2-1 0 0,11 3-36 0 0,120 27-3266 0 0,-121-40 2012 0 0</inkml:trace>
  <inkml:trace contextRef="#ctx0" brushRef="#br0" timeOffset="160830.629">3540 10242 1452 0 0,'7'-5'4178'0'0,"6"16"-2509"0"0,-10 135-763 0 0,-21 13-388 0 0,12 26 468 0 0,8-181-953 0 0,1 0 1 0 0,0-1-1 0 0,-1 0 0 0 0,1 0 1 0 0,1 0-1 0 0,-1 0 0 0 0,0 0 1 0 0,1 0-1 0 0,-1-1 0 0 0,1 0 0 0 0,0 0 1 0 0,0 0-1 0 0,0 0 0 0 0,0 0 1 0 0,0-1-1 0 0,0 0 0 0 0,1 0 1 0 0,-1 0-1 0 0,0 0 0 0 0,0-1 1 0 0,1 1-1 0 0,-1-1 0 0 0,1 0 1 0 0,-1-1-1 0 0,0 1 0 0 0,1-1 1 0 0,-1 0-1 0 0,3 0-33 0 0,0 0 38 0 0,20 1-54 0 0,-1-1 1 0 0,1-2-1 0 0,-1-1 1 0 0,0-1-1 0 0,0-1 1 0 0,-1-1-1 0 0,1-2 1 0 0,2-2 15 0 0,-25 10 39 0 0,0 0 0 0 0,0 0 0 0 0,-1 0-1 0 0,1-1 1 0 0,-1 1 0 0 0,1-1 0 0 0,-1 1 0 0 0,0-1 0 0 0,1 0 0 0 0,-1 0 0 0 0,0 0 0 0 0,0 0 0 0 0,0 0 0 0 0,-1-1 0 0 0,1 1 0 0 0,0-1 0 0 0,-1 1 0 0 0,0-1 0 0 0,1 1 0 0 0,-1-1 0 0 0,0 0 0 0 0,0 1 0 0 0,-1-1 0 0 0,1 0 0 0 0,0-1-39 0 0,-1 3 154 0 0,0 1 9 0 0,-1-7 575 0 0,0-12-207 0 0,-2 39-427 0 0,0 26-59 0 0,3 0 0 0 0,2 0 1 0 0,1 0-1 0 0,3-1 0 0 0,1 1 0 0 0,10 28-45 0 0,1 11-2797 0 0,-18-89-3228 0 0,-1-7 4068 0 0,1 2 749 0 0</inkml:trace>
  <inkml:trace contextRef="#ctx0" brushRef="#br0" timeOffset="159835.962">3691 9544 1532 0 0,'20'-51'2363'0'0,"4"-30"2227"0"0,-47 418-3683 0 0,57-186-605 0 0,-84-162-6827 0 0,27 5 5340 0 0</inkml:trace>
  <inkml:trace contextRef="#ctx0" brushRef="#br0" timeOffset="160100.022">3248 9963 1576 0 0,'26'10'5417'0'0,"289"-59"-2514"0"0,-127 26-2916 0 0,1 7 0 0 0,71 8 13 0 0,-133 34-1996 0 0,-126-25 1872 0 0,0-1 0 0 0,0 0 0 0 0,0 0 0 0 0,0 1 0 0 0,0-1 0 0 0,0 0 0 0 0,0 1 0 0 0,0-1 0 0 0,-1 1 0 0 0,1-1 0 0 0,0 1 0 0 0,0 0 0 0 0,0-1 0 0 0,-1 1 0 0 0,1 0 0 0 0,0-1 0 0 0,-1 1 0 0 0,1 0 0 0 0,0 0 0 0 0,-1 0 0 0 0,1 0 0 0 0,-1-1 0 0 0,0 1 0 0 0,1 0 0 0 0,-1 0 0 0 0,0 0 0 0 0,1 0 0 0 0,-1 0 0 0 0,0 0 0 0 0,0 0 0 0 0,0 0 0 0 0,0 0 0 0 0,0 0 0 0 0,0 0 0 0 0,0 0 0 0 0,0 0 0 0 0,0 0 0 0 0,-1 0 0 0 0,1 0 0 0 0,0 0 0 0 0,-1 1 124 0 0,-14 13-1126 0 0</inkml:trace>
  <inkml:trace contextRef="#ctx0" brushRef="#br0" timeOffset="161450.748">4763 9879 1004 0 0,'22'-5'5429'0'0,"-5"1"-3686"0"0,-15 2-7039 0 0,-5 1 4060 0 0</inkml:trace>
  <inkml:trace contextRef="#ctx0" brushRef="#br0" timeOffset="222898.577">4864 9814 1100 0 0,'0'0'371'0'0,"0"0"-2"0"0,0 0-52 0 0,0 0 10 0 0,0 0-87 0 0,0 0-40 0 0,0 0-71 0 0,0 0-25 0 0,0 0 29 0 0,0 0 38 0 0,0 0-64 0 0,0 0 37 0 0,0 0-1 0 0,0 0-24 0 0,0 0-65 0 0,0 0-8 0 0,0 0 66 0 0,0 0-55 0 0,0 0-22 0 0,0 0 19 0 0,0 0 39 0 0,0 0-92 0 0,0 0-11 0 0,0 0 36 0 0,0 0 18 0 0,0 0-42 0 0,0 0 26 0 0,0 0-12 0 0,0 0 42 0 0,0 0 24 0 0,0 0-53 0 0,0 0-26 0 0,0 0 49 0 0,0 0-22 0 0,0 0-28 0 0,0 0 19 0 0,0 0 8 0 0,0 0 33 0 0,0 0-40 0 0,0 0 22 0 0,0 0-1 0 0,0 0-1 0 0,0 0-5 0 0,-5 9 1745 0 0,-2 19-1814 0 0,-2 4 2565 0 0,6-27-1683 0 0,1-9-8195 0 0,1 2 6113 0 0</inkml:trace>
  <inkml:trace contextRef="#ctx0" brushRef="#br0" timeOffset="224653.372">5560 9739 1504 0 0,'0'-2'548'0'0,"-2"-70"2865"0"0,-35 77-3072 0 0,20 1-289 0 0,1 1 0 0 0,0 0 0 0 0,0 1 0 0 0,1 1 0 0 0,0 0 1 0 0,0 1-1 0 0,1 1 0 0 0,1 0 0 0 0,0 1 0 0 0,0 0 0 0 0,1 1 0 0 0,1 1 0 0 0,0 0 0 0 0,0 0 1 0 0,2 1-1 0 0,0 0 0 0 0,1 1 0 0 0,0 0 0 0 0,1 0 0 0 0,1 1 0 0 0,1-1 0 0 0,0 1 0 0 0,1 1 1 0 0,1-1-1 0 0,-1 15-52 0 0,4-26 47 0 0,0 1 0 0 0,0 0 0 0 0,0-1 0 0 0,1 1 0 0 0,0-1 0 0 0,1 1 0 0 0,-1-1 0 0 0,1 0 0 0 0,0 1 0 0 0,1-1 0 0 0,-1 0 0 0 0,1 0 0 0 0,1-1 0 0 0,-1 1 0 0 0,1-1 0 0 0,0 1 0 0 0,0-1 0 0 0,0 0 0 0 0,1-1 0 0 0,0 1 0 0 0,0-1 1 0 0,0 0-1 0 0,0 0 0 0 0,1 0 0 0 0,-1-1 0 0 0,1 0 0 0 0,0 0 0 0 0,0 0 0 0 0,0-1 0 0 0,1 0 0 0 0,-1 0 0 0 0,0-1 0 0 0,1 0 0 0 0,-1 0 0 0 0,4 0-47 0 0,16 3 127 0 0,0-1 0 0 0,1-1 0 0 0,-1-2 0 0 0,0-1 0 0 0,0 0 0 0 0,0-2 0 0 0,25-7-127 0 0,-40 9 23 0 0,-1-1 1 0 0,1 0-1 0 0,-1 0 0 0 0,0-1 0 0 0,0-1 0 0 0,0 0 0 0 0,0 0 0 0 0,0-1 1 0 0,-1 0-1 0 0,0-1 0 0 0,0 0 0 0 0,-1 0 0 0 0,1-1 0 0 0,-1 0 1 0 0,-1-1-1 0 0,1 0 0 0 0,-1 0 0 0 0,-1 0 0 0 0,0-1 0 0 0,0 0 1 0 0,0 0-1 0 0,-1 0 0 0 0,-1-1 0 0 0,1 0 0 0 0,-2 0 0 0 0,1 0 0 0 0,-1 0 1 0 0,-1-1-1 0 0,0 1 0 0 0,0-3-23 0 0,-3-3-31 0 0,-1 1 0 0 0,0-1 1 0 0,-1 1-1 0 0,-1 0 0 0 0,0 0 1 0 0,-1 0-1 0 0,-1 0 0 0 0,0 1 0 0 0,-1 0 1 0 0,-1 0-1 0 0,0 1 0 0 0,-1 0 0 0 0,0 0 1 0 0,-1 1-1 0 0,0 0 0 0 0,-1 0 1 0 0,0 2-1 0 0,-1-1 0 0 0,0 1 0 0 0,-1 1 1 0 0,0 0-1 0 0,-1 1 0 0 0,1 1 0 0 0,-1 0 1 0 0,-1 0-1 0 0,1 2 0 0 0,-1 0 0 0 0,0 0 1 0 0,-1 2-1 0 0,1 0 0 0 0,0 0 1 0 0,-1 1-1 0 0,-15 1 31 0 0,30 1-116 0 0,1-1-1 0 0,-1 1 1 0 0,0-1 0 0 0,0 1 0 0 0,0 0-1 0 0,0-1 1 0 0,0 1 0 0 0,0 0 0 0 0,1 0-1 0 0,-1 0 1 0 0,0 0 0 0 0,0 0 0 0 0,0 0-1 0 0,0 0 1 0 0,0 0 0 0 0,0 0 0 0 0,0 0 0 0 0,0 0-1 0 0,0 0 1 0 0,0 1 0 0 0,1-1 0 0 0,-1 0-1 0 0,0 1 1 0 0,0-1 0 0 0,0 1 0 0 0,0-1-1 0 0,1 1 1 0 0,-1-1 0 0 0,0 1 0 0 0,1 0-1 0 0,-1-1 1 0 0,0 1 0 0 0,1 0 0 0 0,-1-1-1 0 0,1 1 1 0 0,-1 0 0 0 0,1 0 0 0 0,-1 0-1 0 0,1 0 1 0 0,-1-1 0 0 0,1 1 0 0 0,0 0 0 0 0,0 0-1 0 0,-1 0 1 0 0,1 0 0 0 0,0 0 0 0 0,0 0-1 0 0,0 0 1 0 0,0 0 0 0 0,0 0 0 0 0,0-1-1 0 0,0 1 1 0 0,1 0 0 0 0,-1 0 0 0 0,0 0-1 0 0,0 0 1 0 0,1 0 0 0 0,-1 0 116 0 0,13 15-1367 0 0</inkml:trace>
  <inkml:trace contextRef="#ctx0" brushRef="#br0" timeOffset="224980.182">5998 9837 1360 0 0,'20'-28'9956'0'0,"-28"20"-10379"0"0,-9 11-4465 0 0,13-3 2242 0 0,4 1 1395 0 0</inkml:trace>
  <inkml:trace contextRef="#ctx0" brushRef="#br0" timeOffset="225384.685">6331 9718 1700 0 0,'-6'5'115'0'0,"0"0"0"0"0,0 0 0 0 0,1 0 0 0 0,0 1 0 0 0,0-1 0 0 0,0 1 0 0 0,0 1 0 0 0,1-1 0 0 0,0 1 0 0 0,1-1 0 0 0,-1 1 0 0 0,1 0 0 0 0,0 0 1 0 0,1 0-1 0 0,0 1 0 0 0,0-1 0 0 0,1 1 0 0 0,0-1 0 0 0,0 1 0 0 0,0 0 0 0 0,1-1 0 0 0,0 1 0 0 0,1-1 0 0 0,0 1 0 0 0,0 0 0 0 0,1-1 0 0 0,-1 0 0 0 0,2 1 0 0 0,-1-1 0 0 0,1 0 0 0 0,0 0 0 0 0,0 0 0 0 0,1 0 0 0 0,0-1 0 0 0,0 0 0 0 0,1 1 0 0 0,0-2 0 0 0,0 1 0 0 0,0 0 0 0 0,1-1 0 0 0,0 0 0 0 0,1 1-115 0 0,6 1 113 0 0,0 0 0 0 0,1 0 0 0 0,0-2-1 0 0,0 0 1 0 0,0 0 0 0 0,1-1 0 0 0,0-1-1 0 0,-1 0 1 0 0,1-2 0 0 0,0 1 0 0 0,0-2-1 0 0,0 0 1 0 0,0 0 0 0 0,0-2 0 0 0,0 0 0 0 0,0 0-1 0 0,0-2 1 0 0,-1 0 0 0 0,1 0 0 0 0,-1-1-1 0 0,-1-1 1 0 0,10-5-113 0 0,-20 9 5 0 0,0 1 0 0 0,0-1 0 0 0,0 1 1 0 0,-1-1-1 0 0,1 0 0 0 0,-1 0 0 0 0,1 0 0 0 0,-1 0 0 0 0,0 0 0 0 0,1-1 0 0 0,-1 1 0 0 0,-1-1 1 0 0,1 1-1 0 0,0-1 0 0 0,-1 0 0 0 0,1 0 0 0 0,-1 0 0 0 0,0 1 0 0 0,0-2 0 0 0,0 1 0 0 0,0 0 1 0 0,0 0-1 0 0,-1 0 0 0 0,1 0 0 0 0,-1 0 0 0 0,0 0 0 0 0,0-1 0 0 0,0 1 0 0 0,-1 0 0 0 0,1 0 1 0 0,-1 0-1 0 0,1 0 0 0 0,-1 0 0 0 0,0 0 0 0 0,0 0 0 0 0,-1 0 0 0 0,1 0 0 0 0,-1-1-5 0 0,-90-84-413 0 0,-17 39-33 0 0,-33-18-3549 0 0,138 62 3113 0 0,4 1-316 0 0</inkml:trace>
  <inkml:trace contextRef="#ctx0" brushRef="#br0" timeOffset="225784.914">6901 9678 1516 0 0,'-2'2'164'0'0,"1"1"0"0"0,0-1 0 0 0,0 1 0 0 0,1-1 0 0 0,-1 1 0 0 0,0 0 0 0 0,1-1 0 0 0,0 1 0 0 0,-1 0 0 0 0,1-1 0 0 0,0 1 0 0 0,0 0 1 0 0,1 0-1 0 0,-1-1 0 0 0,0 1 0 0 0,1 0 0 0 0,0-1 0 0 0,0 1 0 0 0,0-1 0 0 0,0 1 0 0 0,0-1 0 0 0,0 1 0 0 0,0-1 0 0 0,1 0 0 0 0,-1 0 0 0 0,1 1 0 0 0,0-1 0 0 0,0 0 0 0 0,0 0 0 0 0,0-1 0 0 0,0 1 0 0 0,2 1-164 0 0,78 72 731 0 0,-34-43-310 0 0,-35-26-346 0 0,-1 1 1 0 0,0 0-1 0 0,0 0 0 0 0,-1 1 1 0 0,1 0-1 0 0,-2 1 1 0 0,0 1-1 0 0,0 0 0 0 0,0 0 1 0 0,-1 1-1 0 0,-1 0 1 0 0,0 0-1 0 0,0 1 1 0 0,-1 0-1 0 0,-1 0 0 0 0,0 1 1 0 0,-1 0-1 0 0,1 4-75 0 0,-7-11-50 0 0,-1 0 0 0 0,0 0-1 0 0,-1 0 1 0 0,1 0 0 0 0,-1 0-1 0 0,0 0 1 0 0,-1-1 0 0 0,1 1 0 0 0,-1-1-1 0 0,0 0 1 0 0,-1 0 0 0 0,1-1-1 0 0,-1 1 1 0 0,0-1 0 0 0,0 0 0 0 0,0 0-1 0 0,0 0 1 0 0,-1-1 0 0 0,0 0-1 0 0,0 0 1 0 0,0-1 0 0 0,0 1 0 0 0,0-1-1 0 0,0 0 1 0 0,0-1 0 0 0,-4 1 50 0 0,0-1-396 0 0,1 0 0 0 0,-1-1 0 0 0,0 0 0 0 0,0-1 0 0 0,1 0 0 0 0,-1-1-1 0 0,1 0 1 0 0,-1 0 0 0 0,1-1 0 0 0,0 0 0 0 0,0 0 0 0 0,0-1 0 0 0,-4-3 396 0 0,-17-10-1266 0 0</inkml:trace>
  <inkml:trace contextRef="#ctx0" brushRef="#br0" timeOffset="226050.324">6931 9693 1792 0 0,'24'-22'3949'0'0,"10"3"-3467"0"0,2 0 1 0 0,0 2 0 0 0,1 2 0 0 0,1 2 0 0 0,0 1 0 0 0,1 2 0 0 0,31-4-483 0 0,163-6-6846 0 0,-203 20 5479 0 0</inkml:trace>
  <inkml:trace contextRef="#ctx0" brushRef="#br0" timeOffset="226332.536">7654 9768 1576 0 0,'20'17'5718'0'0,"40"-26"-5136"0"0,-45 6 3 0 0,282-42 951 0 0,-99 25-5652 0 0,-136 7 1310 0 0,-40 6 1383 0 0</inkml:trace>
  <inkml:trace contextRef="#ctx0" brushRef="#br0" timeOffset="226580.487">8115 9496 1684 0 0,'-6'-18'6304'0'0,"-4"32"-4042"0"0,6 35-2208 0 0,3 0-1 0 0,1 0 0 0 0,3 0 1 0 0,2 0-1 0 0,10 44-53 0 0,50 187-6912 0 0,-58-246 5519 0 0</inkml:trace>
  <inkml:trace contextRef="#ctx0" brushRef="#br0" timeOffset="227016.013">9061 8983 1564 0 0,'16'0'5953'0'0,"-17"42"-5255"0"0,0-27-382 0 0,41 177 444 0 0,-10-92-1669 0 0,-29-95 667 0 0,0-1-1 0 0,0 0 1 0 0,-1 1-1 0 0,1-1 1 0 0,-1 1-1 0 0,0-1 1 0 0,-1 0 0 0 0,1 1-1 0 0,-1-1 1 0 0,1 1-1 0 0,-1-1 1 0 0,0 0-1 0 0,-1 0 1 0 0,1 0-1 0 0,-1 1 1 0 0,0-1-1 0 0,0-1 1 0 0,0 1 0 0 0,-1 0-1 0 0,1 0 1 0 0,-1-1-1 0 0,0 1 1 0 0,0-1-1 0 0,0 0 1 0 0,-1 1 242 0 0,-16 12-1221 0 0</inkml:trace>
  <inkml:trace contextRef="#ctx0" brushRef="#br0" timeOffset="227283.339">8755 9615 1060 0 0,'33'-3'4380'0'0,"18"-9"-2732"0"0,-1 1-723 0 0,-14 5-616 0 0,284-40 2747 0 0,-105 34-7765 0 0,-179 25 1994 0 0,-33-8 1487 0 0,-7 1 18 0 0</inkml:trace>
  <inkml:trace contextRef="#ctx0" brushRef="#br0" timeOffset="227702.642">8989 9813 1088 0 0,'-2'92'4167'0'0,"-7"34"-2943"0"0,7-109-1019 0 0,1 0 0 0 0,0 0 1 0 0,1 0-1 0 0,1 0 0 0 0,0 0 1 0 0,2 0-1 0 0,0 0 1 0 0,1 0-1 0 0,0-1 0 0 0,4 8-205 0 0,-7-22 26 0 0,1 4 53 0 0,0 1 0 0 0,0-1 0 0 0,0 0-1 0 0,1 0 1 0 0,0 0 0 0 0,1-1 0 0 0,-1 1 0 0 0,1-1 0 0 0,0 0-1 0 0,0 0 1 0 0,1 0 0 0 0,0-1 0 0 0,0 1 0 0 0,0-1 0 0 0,0 0-1 0 0,0 0 1 0 0,1-1 0 0 0,0 0 0 0 0,-1 0 0 0 0,1 0 0 0 0,0-1-1 0 0,1 0 1 0 0,-1 0 0 0 0,0 0 0 0 0,1-1 0 0 0,-1 0 0 0 0,1 0-1 0 0,-1 0 1 0 0,1-1 0 0 0,-1 0 0 0 0,1-1 0 0 0,-1 1 0 0 0,1-1-1 0 0,5-2-78 0 0,15-3 107 0 0,-1-2 1 0 0,-1 0-1 0 0,0-2 0 0 0,0-1 0 0 0,-1-1 0 0 0,0 0 0 0 0,-1-2 0 0 0,0-1 0 0 0,-1-1 1 0 0,-1-1-1 0 0,-1-1 0 0 0,1-2-107 0 0,31-32 499 0 0,-52 51-384 0 0,0 1-2 0 0,0 0 1 0 0,-27 20 98 0 0,20-2-269 0 0,0 0 0 0 0,1 0 1 0 0,1 1-1 0 0,1 0 1 0 0,0 0-1 0 0,2 0 1 0 0,0 0-1 0 0,1 0 0 0 0,1 0 1 0 0,1 14 56 0 0,-1-33-4 0 0,29 135-2078 0 0,-2-19-4038 0 0,-25-100 4818 0 0,0-5 39 0 0</inkml:trace>
  <inkml:trace contextRef="#ctx0" brushRef="#br0" timeOffset="228368.141">10258 9394 3152 0 0,'13'-9'4608'0'0,"17"-13"1922"0"0,-27 6-9578 0 0,-12 13-2140 0 0,-10 2 2677 0 0,17 1 2020 0 0,-5 0-677 0 0</inkml:trace>
  <inkml:trace contextRef="#ctx0" brushRef="#br0" timeOffset="229892.074">11008 9372 2052 0 0,'0'0'590'0'0,"0"0"-61"0"0,-3-21 1088 0 0,1 19-1576 0 0,0 0 1 0 0,1 0 0 0 0,-1 0-1 0 0,0 1 1 0 0,0-1 0 0 0,0 1-1 0 0,-1-1 1 0 0,1 1-1 0 0,0 0 1 0 0,0 0 0 0 0,-1 0-1 0 0,1 0 1 0 0,-1 0 0 0 0,1 0-1 0 0,-1 1 1 0 0,1-1 0 0 0,-1 1-1 0 0,1 0 1 0 0,-1 0-1 0 0,1 0 1 0 0,-1 0 0 0 0,0 0-1 0 0,1 0 1 0 0,-1 1 0 0 0,1-1-1 0 0,-1 1 1 0 0,1 0-1 0 0,-1 0 1 0 0,1 0 0 0 0,0 0-1 0 0,-1 0 1 0 0,1 0 0 0 0,0 1-1 0 0,-1 0-41 0 0,-12 3 48 0 0,0 0 1 0 0,1 1-1 0 0,-1 1 0 0 0,2 0 0 0 0,-1 1 0 0 0,1 0 1 0 0,0 1-1 0 0,0 1 0 0 0,1 0 0 0 0,1 1 0 0 0,0 0 1 0 0,0 1-1 0 0,1 0 0 0 0,1 0 0 0 0,0 1 0 0 0,0 0 1 0 0,1 1-1 0 0,1 0 0 0 0,1 0 0 0 0,0 1 0 0 0,-1 2-48 0 0,7-12 52 0 0,0-1 0 0 0,0 1 0 0 0,0-1 0 0 0,1 1 0 0 0,-1-1 0 0 0,1 1 0 0 0,0-1 0 0 0,0 0 0 0 0,1 1 0 0 0,0-1 0 0 0,-1 0 0 0 0,1 0 0 0 0,0 0 0 0 0,1 0 0 0 0,-1 0 0 0 0,1-1 0 0 0,0 1 0 0 0,0-1 0 0 0,0 1 0 0 0,0-1 0 0 0,0 0 0 0 0,1 0 0 0 0,0-1 0 0 0,-1 1 0 0 0,1-1 0 0 0,0 0 0 0 0,0 0 0 0 0,0 0 0 0 0,0 0 0 0 0,5 1-52 0 0,137 21 1134 0 0,-128-24-1073 0 0,1-1 0 0 0,-1 0 0 0 0,1-2 0 0 0,-1 0 0 0 0,0-1 1 0 0,0-1-1 0 0,0 0 0 0 0,-1-2 0 0 0,0 0 0 0 0,0 0 0 0 0,0-2 0 0 0,14-10-61 0 0,-27 16-6 0 0,-1 0 0 0 0,0-1 0 0 0,0 0 0 0 0,0 1 0 0 0,0-1 0 0 0,-1 0 0 0 0,1 0 0 0 0,-1-1 0 0 0,0 1 0 0 0,0 0 0 0 0,-1-1 0 0 0,1 1 0 0 0,-1-1 0 0 0,0 1 0 0 0,0-1 0 0 0,-1 0 0 0 0,1 1 0 0 0,-1-1 0 0 0,0 0 0 0 0,0 1 0 0 0,-1-1 0 0 0,0 0 0 0 0,1 0 0 0 0,-1 1 0 0 0,-1-1 0 0 0,1 1 0 0 0,-1-1 0 0 0,0 1 0 0 0,0 0 0 0 0,0 0 0 0 0,0 0 0 0 0,-1 0 0 0 0,1 0 0 0 0,-1 0 6 0 0,-109-124 34 0 0,-35 23-796 0 0,161 91-6576 0 0,-6 14 6066 0 0</inkml:trace>
  <inkml:trace contextRef="#ctx0" brushRef="#br0" timeOffset="230174.976">11349 9460 1768 0 0,'47'-55'8436'0'0,"-46"27"-9515"0"0,-4 23-5506 0 0,3 5 5337 0 0</inkml:trace>
  <inkml:trace contextRef="#ctx0" brushRef="#br0" timeOffset="241311.326">2084 11916 1416 0 0,'-51'14'3302'0'0,"90"-13"838"0"0,8 1-3560 0 0,360-26 1536 0 0,25 13-3654 0 0,-340 35-1963 0 0,-95-13-536 0 0,-16-5 2783 0 0</inkml:trace>
  <inkml:trace contextRef="#ctx0" brushRef="#br0" timeOffset="244800.903">4806 11537 840 0 0,'0'0'665'0'0,"6"-23"1138"0"0,30-30 1536 0 0,-36 52-3064 0 0,0 1-44 0 0,-27-13 251 0 0,7 14-431 0 0,1 2 0 0 0,-1 0-1 0 0,0 0 1 0 0,1 2 0 0 0,0 1 0 0 0,0 0-1 0 0,0 1 1 0 0,1 1 0 0 0,0 1-1 0 0,1 1 1 0 0,0 0 0 0 0,0 1-1 0 0,1 1 1 0 0,0 1 0 0 0,1 0-1 0 0,1 0 1 0 0,0 2 0 0 0,1 0 0 0 0,1 0-1 0 0,0 1 1 0 0,1 1 0 0 0,0 0-1 0 0,2 1 1 0 0,0-1 0 0 0,1 2-1 0 0,1-1 1 0 0,0 1 0 0 0,2 0-1 0 0,0 1 1 0 0,-1 13-51 0 0,6-27 59 0 0,0 0 0 0 0,1 0 0 0 0,0-1 1 0 0,0 1-1 0 0,1-1 0 0 0,0 1 0 0 0,0-1 0 0 0,0 1 0 0 0,0-1 0 0 0,1 0 0 0 0,0 0 0 0 0,0 0 0 0 0,0-1 0 0 0,0 1 1 0 0,1-1-1 0 0,0 1 0 0 0,0-1 0 0 0,0 0 0 0 0,1-1 0 0 0,-1 1 0 0 0,1-1 0 0 0,0 0 0 0 0,0 0 0 0 0,0 0 0 0 0,0-1 1 0 0,0 0-1 0 0,1 0 0 0 0,2 1-59 0 0,159 33 1033 0 0,-132-32-1028 0 0,1-1 0 0 0,-1-3 0 0 0,0 0 0 0 0,1-2 0 0 0,-1-2 0 0 0,0-2 0 0 0,0 0 0 0 0,13-7-5 0 0,-43 12-31 0 0,-1 0 0 0 0,1 0 0 0 0,0-1 0 0 0,-1 0 0 0 0,1 0 0 0 0,-1 0 0 0 0,0-1 0 0 0,1 1 0 0 0,-1-1 0 0 0,-1 0 1 0 0,1 0-1 0 0,0-1 0 0 0,-1 1 0 0 0,1-1 0 0 0,-1 0 0 0 0,0 0 0 0 0,0 0 0 0 0,-1 0 0 0 0,1 0 0 0 0,-1-1 0 0 0,0 1 0 0 0,0-1 0 0 0,0 1 0 0 0,-1-1 0 0 0,1 0 1 0 0,-1 1-1 0 0,0-1 0 0 0,-1 0 0 0 0,1 0 0 0 0,-1 0 0 0 0,0 0 0 0 0,0 0 0 0 0,-1 0 0 0 0,1 0 0 0 0,-1 0 0 0 0,0 0 0 0 0,-1 1 0 0 0,1-1 0 0 0,-1 0 1 0 0,0 1-1 0 0,0-1 0 0 0,0 1 0 0 0,0 0 0 0 0,-1-1 0 0 0,0 1 0 0 0,0 0 31 0 0,-20-23-91 0 0,-1 2 0 0 0,-2 0 0 0 0,0 2-1 0 0,-1 0 1 0 0,-1 2 0 0 0,-2 1 0 0 0,0 2 0 0 0,0 0 0 0 0,-2 3 0 0 0,-8-3 91 0 0,32 13-355 0 0,-5-1-320 0 0,8 4-5314 0 0,16 1 4662 0 0</inkml:trace>
  <inkml:trace contextRef="#ctx0" brushRef="#br0" timeOffset="245250.024">5349 11694 1404 0 0,'32'-13'8601'0'0,"-31"13"-8505"0"0,0 0 0 0 0,0-1 1 0 0,0 1-1 0 0,0-1 0 0 0,0 1 0 0 0,0-1 1 0 0,0 0-1 0 0,0 0 0 0 0,0 1 0 0 0,0-1 1 0 0,0 0-1 0 0,0 0 0 0 0,-1 0 0 0 0,1 0 1 0 0,0 0-1 0 0,-1 0 0 0 0,1 0 0 0 0,0 0 1 0 0,-1 0-1 0 0,0 0 0 0 0,1 0 0 0 0,-1 0 1 0 0,1 0-1 0 0,-1 0 0 0 0,0 0 0 0 0,0-1 1 0 0,0 1-1 0 0,0 0 0 0 0,0 0 0 0 0,0 0 1 0 0,0-1-1 0 0,0 1 0 0 0,0 0 0 0 0,0 0 1 0 0,-1 0-1 0 0,1 0 0 0 0,0 0 0 0 0,-1 0 1 0 0,1-1-1 0 0,-1 1 0 0 0,0 0 0 0 0,1 0 1 0 0,-1 0-1 0 0,0 0-96 0 0,0 0 260 0 0,1 1 27 0 0,-17-38 863 0 0,10 32-4021 0 0,5 9-4795 0 0,5-4 5118 0 0,0 1 1296 0 0</inkml:trace>
  <inkml:trace contextRef="#ctx0" brushRef="#br0" timeOffset="247567.339">5961 11436 1196 0 0,'-4'-60'4813'0'0,"11"40"-1973"0"0,-5 26-971 0 0,-10 129-1781 0 0,5 53 40 0 0,29-47 304 0 0,-25-134 63 0 0,3 13-1704 0 0,3-39-4971 0 0,-4 11 4836 0 0,1-8 40 0 0</inkml:trace>
  <inkml:trace contextRef="#ctx0" brushRef="#br0" timeOffset="248065.976">6600 11246 1008 0 0,'0'0'136'0'0,"-1"0"0"0"0,1 0 0 0 0,0 0 0 0 0,-1 0-1 0 0,1 0 1 0 0,0 0 0 0 0,0 0 0 0 0,-1 0 0 0 0,1 0 0 0 0,0 0 0 0 0,-1 0 0 0 0,1 0-1 0 0,0 0 1 0 0,-1 0 0 0 0,1 0 0 0 0,0 0 0 0 0,0 0 0 0 0,-1 0 0 0 0,1 0-1 0 0,0-1 1 0 0,0 1 0 0 0,-1 0 0 0 0,1 0 0 0 0,0 0 0 0 0,0 0 0 0 0,-1-1 0 0 0,1 1-1 0 0,0 0 1 0 0,0 0 0 0 0,-1-1 0 0 0,1 1 0 0 0,0 0 0 0 0,0 0 0 0 0,0-1 0 0 0,0 1-1 0 0,0 0 1 0 0,-1 0 0 0 0,1-1 0 0 0,0 1-136 0 0,-35 31 51 0 0,28-25 344 0 0,-11 13-206 0 0,0 1 1 0 0,2 1 0 0 0,0 1-1 0 0,2 0 1 0 0,0 1-1 0 0,1 1 1 0 0,2 0 0 0 0,0 0-1 0 0,2 1 1 0 0,1 1 0 0 0,0-1-1 0 0,2 1 1 0 0,1 1 0 0 0,0 11-190 0 0,5-34 68 0 0,0 1 1 0 0,0-1 0 0 0,0 1 0 0 0,0-1-1 0 0,0 0 1 0 0,1 1 0 0 0,0-1 0 0 0,0 1 0 0 0,0-1-1 0 0,1 0 1 0 0,-1 0 0 0 0,1 1 0 0 0,0-1 0 0 0,0 0-1 0 0,1-1 1 0 0,-1 1 0 0 0,1 0 0 0 0,0-1 0 0 0,0 1-1 0 0,0-1 1 0 0,0 0 0 0 0,0 0 0 0 0,1 0 0 0 0,0-1-1 0 0,-1 1 1 0 0,1-1 0 0 0,0 0 0 0 0,0 0-1 0 0,0 0 1 0 0,0 0 0 0 0,1-1 0 0 0,0 1-69 0 0,143 16 1179 0 0,-146-19-1191 0 0,0 1 1 0 0,0-1-1 0 0,-1 0 1 0 0,1 0-1 0 0,0-1 0 0 0,-1 1 1 0 0,1 0-1 0 0,-1 0 1 0 0,1-1-1 0 0,-1 1 0 0 0,1-1 1 0 0,-1 1-1 0 0,0-1 1 0 0,0 0-1 0 0,0 0 1 0 0,0 1-1 0 0,0-1 0 0 0,0 0 1 0 0,-1 0-1 0 0,1 0 1 0 0,-1 0-1 0 0,1 0 1 0 0,-1 0-1 0 0,1 0 0 0 0,-1 0 1 0 0,0 0-1 0 0,0 0 1 0 0,0 0-1 0 0,0 0 1 0 0,-1 0-1 0 0,1 0 0 0 0,0 0 1 0 0,-1 0-1 0 0,0 1 1 0 0,1-1-1 0 0,-1 0 1 0 0,0 0-1 0 0,0 0 0 0 0,0 0 1 0 0,0 1-1 0 0,0-1 1 0 0,0 0-1 0 0,0 1 0 0 0,-1-1 1 0 0,1 1-1 0 0,-1 0 1 0 0,1-1-1 0 0,-1 1 1 0 0,1 0-1 0 0,-1 0 0 0 0,0 0 1 0 0,0 0-1 0 0,1 0 1 0 0,-1 0-1 0 0,-1 0 12 0 0,-281-148-3196 0 0,282 148 2962 0 0,-18-18-1703 0 0,23 2-2454 0 0,19 1 3086 0 0</inkml:trace>
  <inkml:trace contextRef="#ctx0" brushRef="#br0" timeOffset="248487.447">6822 11348 1120 0 0,'2'-3'137'0'0,"0"1"0"0"0,0 0 0 0 0,0 0 0 0 0,1 0 0 0 0,-1 0 0 0 0,1 0 0 0 0,-1 1 0 0 0,1-1 0 0 0,-1 1 0 0 0,1 0 0 0 0,0-1 0 0 0,0 1-1 0 0,-1 0 1 0 0,1 1 0 0 0,0-1 0 0 0,0 0 0 0 0,0 1 0 0 0,0 0 0 0 0,0 0 0 0 0,0 0 0 0 0,0 0 0 0 0,0 0 0 0 0,0 0 0 0 0,0 1 0 0 0,0-1 0 0 0,0 1 0 0 0,2 1-137 0 0,2 3 89 0 0,1 0 0 0 0,-1 1 1 0 0,-1 0-1 0 0,1 0 0 0 0,-1 1 0 0 0,0 0 1 0 0,0 0-1 0 0,-1 0 0 0 0,0 1 0 0 0,0-1 1 0 0,-1 1-1 0 0,0 1 0 0 0,-1-1 0 0 0,1 0 1 0 0,-1 1-1 0 0,-1 0 0 0 0,0-1 0 0 0,0 1 1 0 0,-1 0-1 0 0,0 0 0 0 0,0 0 1 0 0,-1 0-1 0 0,-1 0 0 0 0,1 0 0 0 0,-2 6-89 0 0,-45 83 1403 0 0,6-34 1318 0 0,41-63-2418 0 0,40-10 567 0 0,150-24-2570 0 0,-29 15-6004 0 0,-149 18 6202 0 0</inkml:trace>
  <inkml:trace contextRef="#ctx0" brushRef="#br0" timeOffset="248876.102">7525 11349 988 0 0,'0'1'114'0'0,"1"0"0"0"0,-1 0 0 0 0,1 0-1 0 0,-1 0 1 0 0,0 0 0 0 0,1 0 0 0 0,-1 0 0 0 0,0 1 0 0 0,0-1 0 0 0,0 0-1 0 0,0 0 1 0 0,0 0 0 0 0,0 0 0 0 0,0 0 0 0 0,0 0 0 0 0,0 1 0 0 0,0-1-1 0 0,-1 0 1 0 0,1 0 0 0 0,-1 0 0 0 0,1 0 0 0 0,0 0 0 0 0,-1 0-1 0 0,0 0 1 0 0,1 0 0 0 0,-1 0 0 0 0,0 0 0 0 0,1 0 0 0 0,-1-1 0 0 0,0 1-1 0 0,0 0 1 0 0,0 0 0 0 0,1-1 0 0 0,-1 1 0 0 0,0 0 0 0 0,0-1-1 0 0,0 1 1 0 0,0-1 0 0 0,0 1 0 0 0,-1-1 0 0 0,1 0 0 0 0,0 1 0 0 0,0-1-1 0 0,0 0 1 0 0,0 0 0 0 0,0 0 0 0 0,0 0 0 0 0,0 0 0 0 0,-1 0 0 0 0,1 0-1 0 0,0 0 1 0 0,0 0 0 0 0,0-1 0 0 0,0 1 0 0 0,0 0 0 0 0,0-1-1 0 0,0 1 1 0 0,0-1 0 0 0,0 1 0 0 0,0-1 0 0 0,0 1 0 0 0,0-1 0 0 0,0 0-1 0 0,0 1 1 0 0,0-1 0 0 0,0 0-114 0 0,66 68 1436 0 0,-56-60-1338 0 0,0 0-1 0 0,0 0 1 0 0,0 1 0 0 0,-1 0-1 0 0,-1 1 1 0 0,1 0 0 0 0,-2 0-1 0 0,1 0 1 0 0,-1 1 0 0 0,0 0-1 0 0,-1 0 1 0 0,0 1 0 0 0,-1-1-1 0 0,0 1 1 0 0,-1 0 0 0 0,0 0-1 0 0,0 5-97 0 0,-3-7-28 0 0,-1-1 0 0 0,0 1 0 0 0,0-1 0 0 0,-1 1 0 0 0,0-1 0 0 0,-1 0 0 0 0,0 0 0 0 0,0 0 0 0 0,0 0 0 0 0,-1 0 0 0 0,-1-1 0 0 0,1 1 0 0 0,-1-1 0 0 0,0 0 0 0 0,-1-1 0 0 0,1 1 0 0 0,-1-1 0 0 0,-1 0 0 0 0,1-1 0 0 0,-5 4 28 0 0,5-5-291 0 0,0 0 0 0 0,0-1 1 0 0,0 1-1 0 0,0-1 0 0 0,-1 0 1 0 0,1-1-1 0 0,-1 1 0 0 0,0-1 0 0 0,0-1 1 0 0,0 1-1 0 0,0-1 0 0 0,0 0 1 0 0,0-1-1 0 0,0 0 0 0 0,0 0 1 0 0,0 0-1 0 0,0-1 0 0 0,0 0 1 0 0,0-1-1 0 0,0 1 0 0 0,0-1 0 0 0,1-1 1 0 0,-1 1-1 0 0,-2-2 291 0 0,-21-14-1295 0 0,6-1 13 0 0</inkml:trace>
  <inkml:trace contextRef="#ctx0" brushRef="#br0" timeOffset="249141.679">7440 11349 1372 0 0,'0'-9'6391'0'0,"22"-8"-5503"0"0,-22 17-806 0 0,26-16 361 0 0,0 1-1 0 0,1 1 0 0 0,1 1 1 0 0,0 2-1 0 0,0 1 0 0 0,1 1 1 0 0,0 1-1 0 0,5 1-442 0 0,241-17-1914 0 0,-273 24 1685 0 0,-5 13-2631 0 0,-63-6-1349 0 0,39-6 2969 0 0</inkml:trace>
  <inkml:trace contextRef="#ctx0" brushRef="#br0" timeOffset="770509.597">5229 10440 848 0 0,'0'0'299'0'0,"0"0"41"0"0,0 0-120 0 0,0 0-47 0 0,0 0 19 0 0,0 0 0 0 0,0 0 12 0 0,0 0-27 0 0,0 0 20 0 0,0 0-53 0 0,0 0 12 0 0,0 0-35 0 0,-12-5 1766 0 0,60-20-1549 0 0,-19 22-183 0 0,599-43 788 0 0,-426 37-788 0 0,716 7 1603 0 0,-819 20-1258 0 0,-98-18-458 0 0,30 0-261 0 0,-27-5-5210 0 0,-10 2 3992 0 0</inkml:trace>
  <inkml:trace contextRef="#ctx0" brushRef="#br0" timeOffset="772230.331">15287 9903 964 0 0,'115'30'1638'0'0,"474"24"2343"0"0,179 13-2337 0 0,-344-67-1154 0 0,-424-12-5337 0 0,-9 10 3642 0 0,-9-5 8 0 0</inkml:trace>
  <inkml:trace contextRef="#ctx0" brushRef="#br0" timeOffset="773288.519">10935 10075 848 0 0,'0'0'320'0'0,"0"0"28"0"0,-18 4 1792 0 0,24 0-2056 0 0,-1-1 1 0 0,1 1-1 0 0,0-2 0 0 0,0 1 1 0 0,0-1-1 0 0,0 1 1 0 0,0-2-1 0 0,0 1 1 0 0,1-1-1 0 0,-1 0 1 0 0,1 0-1 0 0,-1-1 0 0 0,1 1 1 0 0,-1-2-1 0 0,1 1 1 0 0,-1-1-1 0 0,0 0 1 0 0,1 0-1 0 0,3-1-84 0 0,22 0 192 0 0,227 9 554 0 0,930 3 591 0 0,-1187-10-1827 0 0,-2 0-130 0 0,11-6-1764 0 0,-14 6 1679 0 0</inkml:trace>
  <inkml:trace contextRef="#ctx0" brushRef="#br0" timeOffset="774703.445">19650 9931 1316 0 0,'-16'13'1324'0'0,"16"-11"-1044"0"0,0-2-19 0 0,6 3 76 0 0,12 3-132 0 0,1-2-1 0 0,-1 0 1 0 0,1-1 0 0 0,-1-1 0 0 0,1 0 0 0 0,0-2 0 0 0,0 0 0 0 0,-1-1-1 0 0,6-2-204 0 0,40 1 221 0 0,614 13 1374 0 0,73-7 635 0 0,-538-4-1849 0 0,-304 17-7159 0 0,64-16 5380 0 0</inkml:trace>
  <inkml:trace contextRef="#ctx0" brushRef="#br0" timeOffset="863196.435">5809 8670 1048 0 0,'-5'-37'2543'0'0,"-22"0"-1436"0"0,27 24 476 0 0,-1 44-1345 0 0,-1 52-321 0 0,12 88-318 0 0,10-33 355 0 0,-10-61 555 0 0,76-67-168 0 0,212-20 91 0 0,-101 8-404 0 0,-65-10 21 0 0,340 7 370 0 0,-266-13-123 0 0,7 8-246 0 0,628 10 362 0 0,-718-17-411 0 0,152-8 399 0 0,-159-5-66 0 0,-112 28-277 0 0,-1 1 0 0 0,0 0 0 0 0,0-1 1 0 0,0 1-1 0 0,0-1 0 0 0,0 0 1 0 0,-1 0-1 0 0,1 0 0 0 0,-1 0 0 0 0,1-1 1 0 0,-1 1-1 0 0,0-1 0 0 0,1 1 1 0 0,-1-1-1 0 0,-1 0 0 0 0,1 0 0 0 0,0 0 1 0 0,-1 0-1 0 0,1 0 0 0 0,-1 0 1 0 0,0 0-1 0 0,0 0 0 0 0,0-1 0 0 0,-1 1 1 0 0,1-3-58 0 0,56-256 1299 0 0,-47 197-423 0 0,-10 40-3858 0 0,0 25 1396 0 0,0 0-36 0 0,-24-12-2785 0 0,16 11 3297 0 0</inkml:trace>
  <inkml:trace contextRef="#ctx0" brushRef="#br1" timeOffset="1.19285E6">5265 9436 876 0 0,'0'-17'2006'0'0,"21"-26"-484"0"0,-18 571-512 0 0,44-260 9 0 0,-3-57 720 0 0,-38-176-905 0 0,-19-39-6658 0 0,6-11 4586 0 0</inkml:trace>
  <inkml:trace contextRef="#ctx0" brushRef="#br1" timeOffset="1.19416E6">5145 9342 1348 0 0,'1'0'111'0'0,"-1"-1"0"0"0,0 1-1 0 0,0 0 1 0 0,0-1 0 0 0,0 1 0 0 0,0 0-1 0 0,0-1 1 0 0,0 1 0 0 0,0 0 0 0 0,0-1 0 0 0,0 1-1 0 0,0 0 1 0 0,0-1 0 0 0,0 1 0 0 0,0 0-1 0 0,0-1 1 0 0,0 1 0 0 0,0 0 0 0 0,0-1-1 0 0,0 1 1 0 0,0 0 0 0 0,-1-1 0 0 0,1 1-1 0 0,0 0 1 0 0,0-1 0 0 0,0 1 0 0 0,-1 0-1 0 0,1 0 1 0 0,0-1 0 0 0,0 1 0 0 0,-1 0 0 0 0,1 0-1 0 0,0 0 1 0 0,0-1 0 0 0,-1 1 0 0 0,1 0-1 0 0,0 0 1 0 0,-1 0 0 0 0,1 0 0 0 0,0 0-111 0 0,38-16 466 0 0,-36 16-434 0 0,57-15 147 0 0,1 2 0 0 0,-1 4 0 0 0,2 2 1 0 0,-1 2-1 0 0,1 4 0 0 0,-1 2 1 0 0,5 2-180 0 0,54-1 63 0 0,106 15-49 0 0,94-11 219 0 0,-99-24-280 0 0,52-2-209 0 0,-53-22-197 0 0,-209 43 474 0 0,1 0-1 0 0,0 0 1 0 0,-1 1 0 0 0,1 1-1 0 0,-1 0 1 0 0,0 0 0 0 0,0 1-1 0 0,0 1 1 0 0,0-1 0 0 0,-1 1-1 0 0,1 1 1 0 0,-1 0-1 0 0,-1 0 1 0 0,5 5-21 0 0,30 15 0 0 0,115 85-347 0 0,-148-96 336 0 0,-1-1-1 0 0,-1 1 1 0 0,0 1 0 0 0,-1-1 0 0 0,-1 1-1 0 0,0 1 1 0 0,-1-1 0 0 0,-1 1 0 0 0,-1 0-1 0 0,0 0 1 0 0,-1 2 11 0 0,12 50 153 0 0,-1-9-83 0 0,-2-1 0 0 0,-4 2 0 0 0,-1-1 0 0 0,-4 1 0 0 0,-2 4-70 0 0,-16 70 260 0 0,5 95 1219 0 0,11-229-1264 0 0,0-1-4 0 0,0 0-46 0 0,-10 18 994 0 0,-77-23-1069 0 0,8 11-64 0 0,1 2 0 0 0,0 4 0 0 0,0 4 0 0 0,-27 11-26 0 0,-94 17-12 0 0,-76-6-457 0 0,153-34-2772 0 0,1-34-592 0 0,92 16 2670 0 0</inkml:trace>
  <inkml:trace contextRef="#ctx0" brushRef="#br1" timeOffset="1.45641E6">8592 3268 1112 0 0,'-16'-3'2752'0'0,"87"-19"-2549"0"0,-47 20-143 0 0,427-33-68 0 0,-177 10-35 0 0,-85 0 83 0 0,1 9 0 0 0,78 7-40 0 0,195-46 50 0 0,666-36 89 0 0,75 23-246 0 0,-888 65 291 0 0,28-13-253 0 0,596-9 453 0 0,-697 14-374 0 0,368 1 6 0 0,-367-1-141 0 0,1392-53 252 0 0,10 64-196 0 0,-1337-9 139 0 0,991-5 110 0 0,-1078 37-438 0 0,211 36 174 0 0,-242 18 334 0 0,-180-64-258 0 0,0 0 0 0 0,-1 0 0 0 0,0 1 1 0 0,-1 1-1 0 0,0 0 0 0 0,-1 0 0 0 0,-1 0 1 0 0,-1 1-1 0 0,0 0 0 0 0,-1 0 0 0 0,-1 1 0 0 0,0 0 1 0 0,-1-1-1 0 0,-1 1 0 0 0,-1 0 0 0 0,0 0 1 0 0,-1 0-1 0 0,-1 0 0 0 0,-1 0 0 0 0,0 0 0 0 0,-2 4 8 0 0,3 45-10 0 0,-41 278-131 0 0,-33-62 616 0 0,13-123-827 0 0,30 14 223 0 0,26-147 108 0 0,4-11 24 0 0,-1-1 1 0 0,-1 1 0 0 0,0-1-1 0 0,-1 0 1 0 0,0 0 0 0 0,-2 0-1 0 0,1-1 1 0 0,-1 0 0 0 0,-1-1-1 0 0,-4 6-3 0 0,-7-3 42 0 0,0-1-1 0 0,-1-1 1 0 0,-1 0 0 0 0,0-1-1 0 0,0-2 1 0 0,-1 0-1 0 0,0-1 1 0 0,-1-2-1 0 0,0 0 1 0 0,0-1-1 0 0,-1-1 1 0 0,0-2-1 0 0,0 0 1 0 0,1-1-1 0 0,-1-2 1 0 0,-1 0-42 0 0,-57 8 51 0 0,59-5-104 0 0,-518 60-174 0 0,-125-18 227 0 0,-1100 32 527 0 0,1039-33-594 0 0,183-9 32 0 0,-5-12-162 0 0,218-6 297 0 0,-229 16 73 0 0,217-22 259 0 0,-701 47-887 0 0,-207 36 812 0 0,458-78-341 0 0,572-3 123 0 0,23-9-166 0 0,-401-12-122 0 0,447-11 134 0 0,2-6 0 0 0,0-7 0 0 0,-21-13 15 0 0,-207-21 49 0 0,327 61-10 0 0,0 3 1 0 0,-1 2 0 0 0,1 1-1 0 0,-49 10-39 0 0,-96 2 357 0 0,-106-39-120 0 0,133 65-4412 0 0,141-31 2908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4:53:44.96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5754 1263 1132 0 0,'-2'10'134'0'0,"0"0"0"0"0,0 0-1 0 0,0 0 1 0 0,1-1 0 0 0,1 1-1 0 0,0 0 1 0 0,0 0 0 0 0,1 0-1 0 0,0 0 1 0 0,1 0 0 0 0,0 0 0 0 0,1 0-1 0 0,-1-1 1 0 0,2 1 0 0 0,0-1-1 0 0,0 0 1 0 0,0 0 0 0 0,1 0-1 0 0,1-1 1 0 0,-1 0 0 0 0,1 0 0 0 0,1 0-1 0 0,-1-1 1 0 0,1 0 0 0 0,1 0-1 0 0,-1 0 1 0 0,1-1 0 0 0,0 0 0 0 0,1-1-1 0 0,-1 0 1 0 0,1 0 0 0 0,0-1-1 0 0,0 0 1 0 0,1-1 0 0 0,-1 1-1 0 0,1-2 1 0 0,0 0 0 0 0,0 0 0 0 0,8 0-134 0 0,-14-2-45 0 0,1 0 1 0 0,-1-1 0 0 0,1 0-1 0 0,-1 0 1 0 0,1 0 0 0 0,-1 0-1 0 0,0-1 1 0 0,0 0 0 0 0,0 0-1 0 0,0 0 1 0 0,0 0 0 0 0,0 0 0 0 0,0-1-1 0 0,-1 0 1 0 0,0 0 0 0 0,1 0-1 0 0,-1 0 1 0 0,0 0 0 0 0,0-1-1 0 0,-1 1 1 0 0,1-1 0 0 0,-1 0-1 0 0,1 0 1 0 0,-1 0 0 0 0,-1 0-1 0 0,1 0 1 0 0,0 0 0 0 0,-1-1 0 0 0,0 1-1 0 0,0 0 1 0 0,0-1 0 0 0,-1 1-1 0 0,1-1 1 0 0,-1 1 0 0 0,0-1-1 0 0,0 1 1 0 0,-1-1 0 0 0,0 1-1 0 0,1-1 1 0 0,-1 1 0 0 0,-2-4 44 0 0,2 2 2 0 0,-1 0 0 0 0,1 0 0 0 0,-1 0 1 0 0,0 0-1 0 0,-1 1 0 0 0,0-1 0 0 0,0 1 0 0 0,0 0 0 0 0,0 0 1 0 0,-1 0-1 0 0,0 0 0 0 0,0 1 0 0 0,0-1 0 0 0,0 1 1 0 0,-1 0-1 0 0,0 0 0 0 0,1 1 0 0 0,-2-1 0 0 0,1 1 1 0 0,0 0-1 0 0,-3-1-2 0 0,6 6 0 0 0,1-1 0 0 0,-1 0 1 0 0,1 1-1 0 0,-1-1 0 0 0,1 1 1 0 0,0-1-1 0 0,-1 1 0 0 0,1 0 1 0 0,0-1-1 0 0,0 1 1 0 0,0 0-1 0 0,1 0 0 0 0,-1 0 1 0 0,0 0-1 0 0,1 0 0 0 0,-1 0 1 0 0,1 0-1 0 0,-1 0 0 0 0,1 0 1 0 0,0 0-1 0 0,0 0 0 0 0,0 0 1 0 0,0 0-1 0 0,0 0 0 0 0,1 0 1 0 0,-1 0-1 0 0,1 0 0 0 0,-1 0 1 0 0,1 0-1 0 0,0 0 0 0 0,0-1 1 0 0,-1 1-1 0 0,1 0 0 0 0,0 0 1 0 0,1 0-1 0 0,-1-1 0 0 0,0 1 1 0 0,0-1-1 0 0,1 1 0 0 0,-1-1 1 0 0,1 1-1 0 0,8 4 64 0 0,0 1-1 0 0,1-2 1 0 0,-1 1 0 0 0,1-1 0 0 0,0-1 0 0 0,1 0 0 0 0,-1-1 0 0 0,1 0 0 0 0,-1 0-1 0 0,1-2 1 0 0,0 1 0 0 0,0-1 0 0 0,0-1 0 0 0,0 0 0 0 0,0-1 0 0 0,-1 0-1 0 0,1-1 1 0 0,0 0 0 0 0,0-1 0 0 0,-1 0 0 0 0,0-1 0 0 0,10-5-64 0 0,-12 7 8 0 0,8-2 12 0 0,-11 4-14 0 0,0-1-1 0 0,0 0 0 0 0,0 0 0 0 0,0-1 1 0 0,0 0-1 0 0,0 0 0 0 0,0 0 0 0 0,-1-1 1 0 0,1 0-1 0 0,-1 0 0 0 0,0 0 0 0 0,0 0 1 0 0,0-1-1 0 0,0 0 0 0 0,-1 0 0 0 0,1-1 1 0 0,-1 0-6 0 0,-19-24-328 0 0,-131-87 1466 0 0,166 93-820 0 0,-10 19-343 0 0,-1 1 1 0 0,1 0 0 0 0,0 1-1 0 0,0 0 1 0 0,0 0-1 0 0,0 1 1 0 0,0 1 0 0 0,0-1-1 0 0,0 1 1 0 0,0 1 0 0 0,0 0-1 0 0,0 1 1 0 0,0 0 0 0 0,0 0-1 0 0,-1 1 1 0 0,8 3 24 0 0,6-1-90 0 0,211 47-418 0 0,-229-52 499 0 0,0-1 1 0 0,0 0 0 0 0,0-1 0 0 0,0 1 0 0 0,0-1 0 0 0,0 0 0 0 0,-1 0 0 0 0,1-1 0 0 0,-1 1 0 0 0,1-1 0 0 0,-1 0-1 0 0,0 0 1 0 0,0-1 0 0 0,-1 1 0 0 0,1-1 0 0 0,0 0 0 0 0,-1 0 0 0 0,0 0 0 0 0,0 0 0 0 0,0 0 0 0 0,-1-1-1 0 0,0 0 1 0 0,1 1 0 0 0,-2-1 0 0 0,1 0 0 0 0,0 0 0 0 0,-1 0 0 0 0,0 0 0 0 0,0 0 0 0 0,0 0 0 0 0,-1 0 0 0 0,0 0-1 0 0,0 0 1 0 0,0-1 0 0 0,-1-2 8 0 0,-2 2 12 0 0,-1 0-1 0 0,0 0 0 0 0,0 0 1 0 0,0 0-1 0 0,-1 0 0 0 0,1 1 1 0 0,-1 0-1 0 0,-1 0 0 0 0,1 0 1 0 0,-1 1-1 0 0,0-1 0 0 0,0 1 1 0 0,0 1-1 0 0,0-1 1 0 0,-1 1-1 0 0,1 0 0 0 0,-1 1 1 0 0,0 0-1 0 0,0 0 0 0 0,0 0 1 0 0,0 1-1 0 0,0 0 0 0 0,0 0 1 0 0,0 1-1 0 0,0-1 0 0 0,-1 2 1 0 0,1-1-1 0 0,0 1 1 0 0,0 0-1 0 0,-1 1-11 0 0,-2-1 20 0 0,1 0 0 0 0,-1 1 0 0 0,1 0 0 0 0,-1 1 0 0 0,1 0 0 0 0,0 0 0 0 0,0 1 0 0 0,0 1 1 0 0,1-1-1 0 0,-1 1 0 0 0,1 1 0 0 0,0-1 0 0 0,1 1 0 0 0,-1 1 0 0 0,1-1 0 0 0,1 1 0 0 0,-1 0 0 0 0,1 1 0 0 0,0 0 0 0 0,1 0 0 0 0,0 0 0 0 0,0 1 0 0 0,1-1 1 0 0,0 1-1 0 0,0 0 0 0 0,1 0 0 0 0,0 1 0 0 0,1-1 0 0 0,0 1 0 0 0,0-1-20 0 0,6 1 3 0 0,0-1 0 0 0,1 0-1 0 0,0-1 1 0 0,0 1 0 0 0,1-1 0 0 0,0 0-1 0 0,1 0 1 0 0,-1-1 0 0 0,2 0 0 0 0,-1 0-1 0 0,1 0 1 0 0,0-1 0 0 0,0 0 0 0 0,0-1 0 0 0,1 0-1 0 0,0 0 1 0 0,0-1 0 0 0,1 0 0 0 0,-1-1-1 0 0,1 0 1 0 0,-1 0 0 0 0,1-1 0 0 0,0 0 0 0 0,0-1-1 0 0,7 0-2 0 0,16 6-653 0 0,0-1 0 0 0,0-2-1 0 0,0-2 1 0 0,1-1 0 0 0,-1-1 0 0 0,15-3 653 0 0,37-9-1182 0 0</inkml:trace>
  <inkml:trace contextRef="#ctx0" brushRef="#br0" timeOffset="1025.058">7716 1137 1268 0 0,'0'0'394'0'0,"2"-10"2253"0"0,19 85-2240 0 0,36 69 131 0 0,-53-137-496 0 0,0 0 0 0 0,1-1 0 0 0,0 1 0 0 0,0-1 0 0 0,0 0 0 0 0,1 0 0 0 0,-1 0 0 0 0,2-1-1 0 0,-1 0 1 0 0,0 0 0 0 0,1-1 0 0 0,0 0 0 0 0,0 0 0 0 0,0 0 0 0 0,1-1 0 0 0,-1 0 0 0 0,1-1 0 0 0,0 1 0 0 0,0-1 0 0 0,0-1 0 0 0,0 0 0 0 0,0 0 0 0 0,0 0 0 0 0,0-1 0 0 0,0 0 0 0 0,0-1 0 0 0,0 0 0 0 0,0 0 0 0 0,0-1 0 0 0,0 0 0 0 0,0 0 0 0 0,0-1-42 0 0,4-4-7 0 0,0 0 1 0 0,-1-1-1 0 0,-1-1 1 0 0,1 0 0 0 0,-1 0-1 0 0,-1-1 1 0 0,1 0-1 0 0,-2-1 1 0 0,0 0 0 0 0,0 0-1 0 0,-1-1 1 0 0,0 0-1 0 0,-1 0 1 0 0,0-1 0 0 0,-1 1-1 0 0,0-1 1 0 0,-1-1-1 0 0,-1 1 1 0 0,0 0-1 0 0,-1-1 1 0 0,0 1 0 0 0,-1-1-1 0 0,-1-3 7 0 0,0 16-68 0 0,0 1 4 0 0,0 0 16 0 0,-1 3 39 0 0,0 0 1 0 0,0-1-1 0 0,1 1 1 0 0,-1 0-1 0 0,0 0 1 0 0,1 0-1 0 0,0-1 1 0 0,0 1-1 0 0,0 0 1 0 0,0 0 0 0 0,0 0-1 0 0,1 0 1 0 0,-1-1-1 0 0,1 1 1 0 0,0 0-1 0 0,0 0 1 0 0,0-1-1 0 0,0 1 1 0 0,0-1-1 0 0,0 1 1 0 0,1-1 0 0 0,-1 1-1 0 0,1-1 1 0 0,0 0-1 0 0,1 2 9 0 0,5 1 40 0 0,0 0 0 0 0,0-1 0 0 0,1 0 0 0 0,-1 0 0 0 0,1-1 0 0 0,0 0 0 0 0,0-1 0 0 0,0 1 0 0 0,0-2 0 0 0,1 1 0 0 0,-1-1 0 0 0,0-1 0 0 0,1 0 0 0 0,-1 0 0 0 0,1-1 0 0 0,-1 0 0 0 0,0 0 0 0 0,0-1 0 0 0,0-1 0 0 0,0 1 0 0 0,0-2 0 0 0,7-2-40 0 0,16-2 72 0 0,127-46 399 0 0,-158 54-474 0 0,0-1 0 0 0,1 0 0 0 0,-1 0 0 0 0,0 0 0 0 0,0 0 0 0 0,0-1 0 0 0,0 1 0 0 0,0 0 0 0 0,0 0 0 0 0,0-1 0 0 0,0 1 0 0 0,0 0 1 0 0,0-1-1 0 0,-1 1 0 0 0,1-1 0 0 0,-1 1 0 0 0,1-1 0 0 0,-1 1 0 0 0,1-1 0 0 0,-1 1 0 0 0,0-1 0 0 0,0 0 0 0 0,0 1 0 0 0,0-1 0 0 0,0 1 0 0 0,0-1 0 0 0,0 0 0 0 0,-1 1 0 0 0,1-1 0 0 0,0 1 0 0 0,-1-1 0 0 0,1 1 0 0 0,-1-1 0 0 0,0 1 0 0 0,0-1 0 0 0,1 1 0 0 0,-1 0 0 0 0,0-1 1 0 0,0 1-1 0 0,0 0 0 0 0,0 0 0 0 0,0 0 0 0 0,-1 0 0 0 0,1 0 0 0 0,0 0 0 0 0,0 0 0 0 0,-1 0 0 0 0,-1-1 3 0 0,-71-39-163 0 0,-78 10 283 0 0,45 13-3541 0 0,100 17 2251 0 0</inkml:trace>
  <inkml:trace contextRef="#ctx0" brushRef="#br0" timeOffset="1945.568">9027 1005 1172 0 0,'0'0'246'0'0,"0"0"-40"0"0,-3-4-10 0 0,2 2-175 0 0,-1 0 0 0 0,1 1 0 0 0,0-1 0 0 0,-1 1 1 0 0,0-1-1 0 0,1 1 0 0 0,-1-1 0 0 0,0 1 0 0 0,0 0 0 0 0,0 0 0 0 0,1 0 0 0 0,-1 0 0 0 0,0 0 0 0 0,0 0 0 0 0,-1 1 0 0 0,1-1 1 0 0,0 1-1 0 0,0-1 0 0 0,0 1 0 0 0,0 0 0 0 0,0 0 0 0 0,-1 0 0 0 0,1 0 0 0 0,0 0 0 0 0,0 0 0 0 0,0 1 0 0 0,0-1 0 0 0,0 1 1 0 0,-1 0-1 0 0,1-1 0 0 0,0 1 0 0 0,0 0 0 0 0,1 0 0 0 0,-1 0 0 0 0,0 0 0 0 0,0 1 0 0 0,0-1-21 0 0,-13 6 76 0 0,0 1 0 0 0,1 0 1 0 0,0 2-1 0 0,0-1 0 0 0,1 1 0 0 0,0 1 0 0 0,1 1 0 0 0,0-1 0 0 0,1 2 1 0 0,1 0-1 0 0,-1 0 0 0 0,2 1 0 0 0,0 0 0 0 0,1 0 0 0 0,0 1 0 0 0,1 0 0 0 0,1 1 1 0 0,0 0-1 0 0,1-1 0 0 0,1 2 0 0 0,1-1 0 0 0,-1 3-76 0 0,3-17 33 0 0,1 1-1 0 0,-1-1 1 0 0,0 0-1 0 0,1 1 1 0 0,-1-1-1 0 0,1 0 1 0 0,-1 1 0 0 0,1-1-1 0 0,0 1 1 0 0,0-1-1 0 0,0 1 1 0 0,1-1-1 0 0,-1 0 1 0 0,0 1 0 0 0,1-1-1 0 0,0 1 1 0 0,-1-1-1 0 0,1 0 1 0 0,0 0-1 0 0,0 1 1 0 0,0-1 0 0 0,1 0-1 0 0,-1 0 1 0 0,1 0-1 0 0,-1 0 1 0 0,1 0-1 0 0,-1-1 1 0 0,1 1 0 0 0,0 0-1 0 0,0-1 1 0 0,0 1-1 0 0,0-1 1 0 0,0 0-1 0 0,0 1 1 0 0,0-1 0 0 0,0 0-1 0 0,1 0 1 0 0,-1-1-1 0 0,0 1 1 0 0,1 0-1 0 0,-1-1-32 0 0,96-19 890 0 0,-87 14-827 0 0,0 0-1 0 0,0-1 1 0 0,0-1 0 0 0,-1 0-1 0 0,0 0 1 0 0,0-1 0 0 0,-1 0-1 0 0,0 0 1 0 0,0-1 0 0 0,-1-1-1 0 0,0 1 1 0 0,-1-1 0 0 0,0 0-1 0 0,5-11-62 0 0,-11 22-5 0 0,-1 0 0 0 0,0-1 0 0 0,0 1 0 0 0,1 0 0 0 0,-1 0 0 0 0,0 0 0 0 0,1 0 0 0 0,-1-1 0 0 0,1 1 0 0 0,-1 0 0 0 0,1 0 0 0 0,0-1 0 0 0,-1 1 0 0 0,1-1 0 0 0,-1 1 0 0 0,1 0 0 0 0,0-1 0 0 0,0 1 0 0 0,-1-1 0 0 0,1 1 0 0 0,0-1 0 0 0,0 0 0 0 0,0 1 0 0 0,0-1 0 0 0,-1 0 0 0 0,1 0 0 0 0,0 1 0 0 0,0-1 0 0 0,0 0 0 0 0,0 0 0 0 0,0 0 0 0 0,0 0 0 0 0,0 0 0 0 0,-1 0 0 0 0,1 0 0 0 0,0-1 0 0 0,0 1 0 0 0,0 0 0 0 0,0 0 0 0 0,0-1 0 0 0,-1 1 0 0 0,1-1 0 0 0,0 1 0 0 0,0 0 0 0 0,0-1 0 0 0,-1 1 0 0 0,1-1 0 0 0,0 0 0 0 0,-1 1 0 0 0,1-1 0 0 0,-1 0 0 0 0,1 1 0 0 0,0-1 0 0 0,-1 0 0 0 0,1 0 0 0 0,-1 1 0 0 0,0-1 0 0 0,1 0 0 0 0,-1 0 0 0 0,0 0 0 0 0,1 0 0 0 0,-1 1 0 0 0,0-2 5 0 0,14 27 19 0 0,-10-19-262 0 0,0 0 0 0 0,0-1 1 0 0,1 1-1 0 0,-1-1 0 0 0,1 0 1 0 0,1 0-1 0 0,-1 0 0 0 0,1-1 1 0 0,-1 0-1 0 0,1 0 1 0 0,0 0-1 0 0,1-1 0 0 0,-1 0 1 0 0,0 0-1 0 0,1 0 0 0 0,5 0 243 0 0,-3-3-1338 0 0</inkml:trace>
  <inkml:trace contextRef="#ctx0" brushRef="#br0" timeOffset="2333.557">9289 1113 1392 0 0,'63'210'2457'0'0,"-68"-213"-692"0"0,1-30-1690 0 0,2 0 0 0 0,1 1 0 0 0,1-1 0 0 0,2 0 0 0 0,2 1 0 0 0,0-1 0 0 0,3 1 0 0 0,3-9-75 0 0,-10 42-5 0 0,0-1 0 0 0,1 1 0 0 0,-1 0 0 0 0,1-1 0 0 0,-1 1 0 0 0,1-1 0 0 0,-1 1 0 0 0,1-1 0 0 0,-1 1 0 0 0,1-1 0 0 0,0 1 0 0 0,-1-1 0 0 0,1 0 0 0 0,-1 1 0 0 0,1-1 0 0 0,0 0 0 0 0,0 0 0 0 0,-1 1 0 0 0,1-1 0 0 0,0 0 0 0 0,-1 0 0 0 0,1 0 0 0 0,0 0 0 0 0,0 0 0 0 0,-1 0 0 0 0,1 0 0 0 0,0 0 0 0 0,0 0 0 0 0,-1 0 0 0 0,1 0 0 0 0,0 0 0 0 0,-1-1 0 0 0,1 1 0 0 0,0 0 0 0 0,-1-1 0 0 0,1 1 0 0 0,0 0 0 0 0,-1-1 0 0 0,1 1 0 0 0,-1-1 0 0 0,1 1 0 0 0,0-1 0 0 0,-1 1 0 0 0,1-1 0 0 0,-1 1 0 0 0,0-1 0 0 0,1 1 0 0 0,-1-1 0 0 0,1 0 0 0 0,-1 1 0 0 0,0-1 0 0 0,1 0 0 0 0,-1 1 0 0 0,0-1 0 0 0,0 0 0 0 0,0 0 0 0 0,0 1 0 0 0,0-1 0 0 0,1 0 0 0 0,-1 0 0 0 0,0 1 0 0 0,-1-1 0 0 0,1 0 0 0 0,0 1 0 0 0,0-1 0 0 0,0 0 0 0 0,0 0 0 0 0,0 1 0 0 0,-1-1 5 0 0,28 55-89 0 0,62 138-50 0 0,-88-191 65 0 0,0 1 0 0 0,0-1 0 0 0,0 0 0 0 0,0-1-1 0 0,0 1 1 0 0,0 0 0 0 0,0 0 0 0 0,0 0 0 0 0,0 0-1 0 0,0-1 1 0 0,0 1 0 0 0,0-1 0 0 0,0 1 0 0 0,1-1 0 0 0,-1 1-1 0 0,0-1 1 0 0,1 0 0 0 0,-1 1 0 0 0,0-1 0 0 0,0 0 0 0 0,1 0-1 0 0,-1 0 1 0 0,0 0 0 0 0,1 0 0 0 0,-1 0 0 0 0,0 0 0 0 0,1-1-1 0 0,-1 1 1 0 0,0 0 0 0 0,1-1 0 0 0,-1 1 0 0 0,0-1 0 0 0,0 1-1 0 0,0-1 1 0 0,0 0 0 0 0,0 0 0 0 0,1 1 0 0 0,-1-1 0 0 0,0 0-1 0 0,0 0 1 0 0,0-1 74 0 0,12-10-1320 0 0</inkml:trace>
  <inkml:trace contextRef="#ctx0" brushRef="#br0" timeOffset="2596.242">9711 755 1280 0 0,'5'-25'3306'0'0,"-12"41"-1110"0"0,5 4-2122 0 0,0 0 1 0 0,1 0-1 0 0,1 1 0 0 0,1-1 1 0 0,1 0-1 0 0,1 0 0 0 0,0 0 1 0 0,2 0-1 0 0,0 0 0 0 0,1-1 1 0 0,1 0-1 0 0,1 0 0 0 0,1-1 1 0 0,0 0-1 0 0,1 0 0 0 0,1-1 1 0 0,1-1-1 0 0,0 0 0 0 0,1 0 1 0 0,5 3-75 0 0,-15-16-25 0 0,4 4-128 0 0,-1 0-1 0 0,1 0 0 0 0,-2 0 1 0 0,1 1-1 0 0,-1 0 1 0 0,0 0-1 0 0,0 0 1 0 0,-1 1-1 0 0,0-1 0 0 0,-1 1 1 0 0,1 0-1 0 0,-2 0 1 0 0,0 1-1 0 0,0-1 1 0 0,0 1 153 0 0,-27 37-2487 0 0,2-25 1237 0 0</inkml:trace>
  <inkml:trace contextRef="#ctx0" brushRef="#br0" timeOffset="2782.548">9663 1188 2512 0 0,'34'-9'544'0'0,"-4"0"-68"0"0,7 2-360 0 0,3-1-356 0 0,2 2-464 0 0,3 3 36 0 0,-2-6 24 0 0</inkml:trace>
  <inkml:trace contextRef="#ctx0" brushRef="#br0" timeOffset="-2751.985">3093 1137 860 0 0,'0'0'445'0'0,"0"0"-48"0"0,0 0-43 0 0,0 0-46 0 0,0-11 68 0 0,0 5 3575 0 0,-22-22-3701 0 0,13 13 459 0 0,12 32-604 0 0,1 266-137 0 0,32 85 195 0 0,-30-305-498 0 0,-6-62-187 0 0,-3 2-494 0 0,-19 7-1535 0 0,5-15 1329 0 0</inkml:trace>
  <inkml:trace contextRef="#ctx0" brushRef="#br0" timeOffset="-2350.711">3049 1182 1696 0 0,'42'27'1949'0'0,"186"274"-768"0"0,-210-283-1060 0 0,2-1 0 0 0,0-1 0 0 0,1-1 0 0 0,0-1 0 0 0,2 0 0 0 0,-1-2-1 0 0,1-1 1 0 0,18 6-121 0 0,-39-16 29 0 0,0-1-1 0 0,0 0 1 0 0,-1 1 0 0 0,1-1-1 0 0,0 0 1 0 0,0 0-1 0 0,0 0 1 0 0,0 0 0 0 0,0-1-1 0 0,0 1 1 0 0,0 0 0 0 0,0-1-1 0 0,0 0 1 0 0,0 1-1 0 0,-1-1 1 0 0,1 0 0 0 0,0 0-1 0 0,0 0 1 0 0,-1 0-1 0 0,1 0 1 0 0,-1 0 0 0 0,1 0-1 0 0,-1-1 1 0 0,1 1-1 0 0,-1-1 1 0 0,0 1 0 0 0,0-1-1 0 0,1 1 1 0 0,-1-1 0 0 0,0 0-1 0 0,-1 1 1 0 0,1-1-1 0 0,0 0 1 0 0,0 0 0 0 0,-1 0-1 0 0,1 0 1 0 0,-1 0-1 0 0,0 1 1 0 0,1-1 0 0 0,-1-1-29 0 0,8-87 240 0 0,-8 84-188 0 0,-47-318 337 0 0,44 311-392 0 0,-39-98-418 0 0,41 110 8 0 0,-10 5-638 0 0,-24 46-1816 0 0,31-31 1559 0 0</inkml:trace>
  <inkml:trace contextRef="#ctx0" brushRef="#br0" timeOffset="-1913.293">3645 1485 928 0 0,'13'2'182'0'0,"-1"-1"-1"0"0,1 0 0 0 0,0-1 1 0 0,-1 0-1 0 0,1-1 1 0 0,-1-1-1 0 0,1 0 1 0 0,-1-1-1 0 0,0 0 0 0 0,0 0 1 0 0,0-2-1 0 0,0 1 1 0 0,-1-2-1 0 0,1 1 1 0 0,-1-1-1 0 0,4-4-181 0 0,7-1 258 0 0,169-102 953 0 0,-192 113-1231 0 0,0 0 0 0 0,0 0 0 0 0,0 0 0 0 0,0-1-1 0 0,1 1 1 0 0,-1 0 0 0 0,0 0 0 0 0,0-1 0 0 0,0 1 0 0 0,0-1 0 0 0,0 1 0 0 0,1-1 0 0 0,-1 1 0 0 0,0-1 0 0 0,0 1 0 0 0,1-1 0 0 0,-1 0 0 0 0,0 1 0 0 0,1-1-1 0 0,-1 0 1 0 0,1 1 0 0 0,-1-1 0 0 0,1 0 0 0 0,-1 0 0 0 0,1 0 0 0 0,-1 0 0 0 0,1 1 0 0 0,0-1 0 0 0,-1 0 0 0 0,1 0 0 0 0,0 0 0 0 0,0 0 0 0 0,0 0-1 0 0,0 0 1 0 0,0 0 0 0 0,0 0 0 0 0,0 0 0 0 0,0 0 0 0 0,0 0 0 0 0,0 1 0 0 0,1-1 0 0 0,-1 0 0 0 0,0 0 0 0 0,0 0 0 0 0,1 0 0 0 0,-1 0 0 0 0,1 0 0 0 0,-1 1-1 0 0,1-1 1 0 0,-1 0 0 0 0,1 0 0 0 0,0 1 0 0 0,-1-1 0 0 0,1 0 0 0 0,0 1 0 0 0,-1-1 0 0 0,1 1 0 0 0,0-1 0 0 0,0 1 0 0 0,0-1 0 0 0,-1 1 0 0 0,1-1 20 0 0,-73 14-371 0 0,38-3 421 0 0,1 2 1 0 0,0 2-1 0 0,1 1 0 0 0,0 1 1 0 0,2 2-1 0 0,0 1 0 0 0,1 1 1 0 0,1 1-1 0 0,0 2 0 0 0,2 1 0 0 0,1 1 1 0 0,1 1-1 0 0,-17 24-50 0 0,16 15 157 0 0,72-34 15 0 0,-12-26-292 0 0,1-2 0 0 0,-1-2 0 0 0,1-1 0 0 0,0-2 0 0 0,0-1 0 0 0,-1-2 0 0 0,18-5 120 0 0,-9 1-1190 0 0,-2-2-132 0 0</inkml:trace>
  <inkml:trace contextRef="#ctx0" brushRef="#br0" timeOffset="-1464.97">4169 1338 1452 0 0,'12'17'248'0'0,"0"0"0"0"0,-1 1 0 0 0,0 0 0 0 0,-2 1 0 0 0,0 0 1 0 0,-1 1-1 0 0,-1-1 0 0 0,-1 1 0 0 0,-1 1 0 0 0,-1-1 0 0 0,1 8-248 0 0,-1-11 67 0 0,13 96 1838 0 0,-17-113-1895 0 0,0 0 0 0 0,0-1-1 0 0,0 1 1 0 0,0 0 0 0 0,0-1-1 0 0,-1 1 1 0 0,1 0 0 0 0,0 0-1 0 0,0-1 1 0 0,0 1 0 0 0,0 0 0 0 0,0-1-1 0 0,-1 1 1 0 0,1 0 0 0 0,0-1-1 0 0,0 1 1 0 0,0 0 0 0 0,-1 0-1 0 0,1-1 1 0 0,0 1 0 0 0,0 0 0 0 0,-1 0-1 0 0,1 0 1 0 0,0 0 0 0 0,0-1-1 0 0,-1 1 1 0 0,1 0 0 0 0,0 0-1 0 0,-1 0 1 0 0,1 0 0 0 0,0 0 0 0 0,-1 0-1 0 0,1 0 1 0 0,0 0 0 0 0,-1-1-1 0 0,1 1 1 0 0,0 0 0 0 0,-1 1-1 0 0,1-1 1 0 0,0 0 0 0 0,-1 0-1 0 0,1 0 1 0 0,0 0 0 0 0,-1 0 0 0 0,1 0-1 0 0,0 0 1 0 0,0 0 0 0 0,-1 0-1 0 0,1 1 1 0 0,0-1 0 0 0,-1 0-1 0 0,1 0 1 0 0,0 0 0 0 0,0 1 0 0 0,-1-1-1 0 0,1 0 1 0 0,0 0 0 0 0,0 1-1 0 0,0-1-9 0 0,29-222-225 0 0,2 48-418 0 0,-31 172 493 0 0,-20-6-105 0 0,8 17 270 0 0,1 0-1 0 0,0 0 1 0 0,1 1 0 0 0,0 0-1 0 0,0 1 1 0 0,1 0 0 0 0,1 0 0 0 0,0 1-1 0 0,1 0 1 0 0,0 1 0 0 0,0 0-1 0 0,2 0 1 0 0,-2 4-15 0 0,-6 62-366 0 0,16-74 378 0 0,0 0-1 0 0,0-1 1 0 0,1 0-1 0 0,-1 0 1 0 0,1 0-1 0 0,0 0 1 0 0,0 0-1 0 0,1-1 1 0 0,-1 0-1 0 0,1 0 1 0 0,-1 0-1 0 0,1 0 1 0 0,0-1-1 0 0,0 1 1 0 0,0-2-1 0 0,1 1 1 0 0,-1 0-1 0 0,0-1 1 0 0,1 0-1 0 0,-1 0 1 0 0,1-1-1 0 0,-1 1 1 0 0,1-1-1 0 0,-1 0 1 0 0,1-1-1 0 0,-1 1 1 0 0,2-2-12 0 0,153-12-2280 0 0,-120 9 984 0 0</inkml:trace>
  <inkml:trace contextRef="#ctx0" brushRef="#br0" timeOffset="-1200.654">4703 953 1060 0 0,'-8'-1'3237'0'0,"-11"56"-2323"0"0,17-30-818 0 0,0 0 0 0 0,1 0 0 0 0,2 0 0 0 0,0 1 0 0 0,2-1 0 0 0,1 0 0 0 0,1-1 0 0 0,1 1 0 0 0,0-1 0 0 0,3 0 0 0 0,0 0-1 0 0,1-1 1 0 0,1-1 0 0 0,1 0 0 0 0,1 0 0 0 0,1-1 0 0 0,1-1 0 0 0,0 0 0 0 0,2-1 0 0 0,11 10-96 0 0,22 53-3274 0 0,-50-74 2606 0 0</inkml:trace>
  <inkml:trace contextRef="#ctx0" brushRef="#br0" timeOffset="-1013.782">4525 1509 2888 0 0,'20'-16'872'0'0,"4"-1"-84"0"0,11-1-176 0 0,5-3-19 0 0,3 5-165 0 0,5-4-212 0 0,2 1-112 0 0,4 7-12 0 0,4 0-596 0 0,-1 0-433 0 0,1 1-443 0 0,-2 2 180 0 0,-6 0 20 0 0</inkml:trace>
  <inkml:trace contextRef="#ctx0" brushRef="#br0" timeOffset="15900.288">3722 6762 2160 0 0,'0'0'639'0'0,"0"0"-12"0"0,-23-5 1555 0 0,22 3-2148 0 0,-1 0 1 0 0,1 1-1 0 0,-1-1 0 0 0,1 1 1 0 0,-1-1-1 0 0,1 1 1 0 0,-1 0-1 0 0,0-1 0 0 0,0 1 1 0 0,0 0-1 0 0,0 0 1 0 0,0 1-1 0 0,0-1 0 0 0,0 0 1 0 0,0 1-1 0 0,0-1 0 0 0,0 1 1 0 0,0-1-1 0 0,0 1 1 0 0,0 0-1 0 0,0 0 0 0 0,0 0 1 0 0,-1 0-1 0 0,1 0 1 0 0,0 1-1 0 0,0-1 0 0 0,0 1 1 0 0,0-1-1 0 0,0 1 1 0 0,0 0-1 0 0,0 0 0 0 0,0 0 1 0 0,0 0-1 0 0,0 0 0 0 0,1 0 1 0 0,-1 0-1 0 0,0 1 1 0 0,1-1-1 0 0,-1 0 0 0 0,1 1 1 0 0,-1 0-1 0 0,1-1 1 0 0,0 1-1 0 0,-1 0 0 0 0,1 0 1 0 0,0 0-1 0 0,0 0 1 0 0,1-1-1 0 0,-1 1 0 0 0,0 1-34 0 0,-9 23 166 0 0,1 0-1 0 0,2 0 1 0 0,0 0-1 0 0,2 1 1 0 0,1 0-1 0 0,1 0 1 0 0,1 0 0 0 0,2 0-1 0 0,1 1 1 0 0,1 6-166 0 0,-1 22 367 0 0,59 296 593 0 0,-21-148-2316 0 0,-39-203 1245 0 0,0 0 0 0 0,-1-1-1 0 0,1 1 1 0 0,0 0 0 0 0,0 0 0 0 0,-1-1-1 0 0,1 1 1 0 0,-1 0 0 0 0,1 0 0 0 0,0-1-1 0 0,-1 1 1 0 0,1-1 0 0 0,-1 1 0 0 0,0 0-1 0 0,1-1 1 0 0,-1 1 0 0 0,1-1 0 0 0,-1 1-1 0 0,0-1 1 0 0,1 1 0 0 0,-1-1 0 0 0,0 0-1 0 0,0 1 1 0 0,1-1 0 0 0,-1 0 0 0 0,0 0-1 0 0,0 1 1 0 0,1-1 0 0 0,-1 0 0 0 0,0 0-1 0 0,0 0 1 0 0,0 0 0 0 0,0 0 0 0 0,1 0-1 0 0,-1 0 1 0 0,0 0 0 0 0,0 0 0 0 0,0-1-1 0 0,1 1 1 0 0,-1 0 0 0 0,0 0 0 0 0,0-1-1 0 0,1 1 1 0 0,-1 0 0 0 0,0-1 0 0 0,1 1-1 0 0,-1-1 1 0 0,0 1 0 0 0,1-1 111 0 0,-9-8-1183 0 0</inkml:trace>
  <inkml:trace contextRef="#ctx0" brushRef="#br0" timeOffset="16181.305">3540 6681 2632 0 0,'4'-5'117'0'0,"0"1"-1"0"0,0 0 1 0 0,1 0-1 0 0,-1 0 1 0 0,1 1 0 0 0,0-1-1 0 0,0 1 1 0 0,1 0-1 0 0,-1 1 1 0 0,0-1-1 0 0,1 1 1 0 0,0 0-1 0 0,-1 1 1 0 0,1-1 0 0 0,0 1-1 0 0,0 0 1 0 0,0 1-1 0 0,0-1 1 0 0,0 1-1 0 0,0 0 1 0 0,0 1-1 0 0,0-1 1 0 0,0 1-1 0 0,-1 0 1 0 0,1 1 0 0 0,0 0-1 0 0,0-1 1 0 0,-1 2-1 0 0,1-1 1 0 0,-1 1-1 0 0,2 1-116 0 0,8 4 96 0 0,1 1 0 0 0,-2 1 0 0 0,1 1-1 0 0,-1 0 1 0 0,-1 1 0 0 0,0 0-1 0 0,-1 1 1 0 0,0 0 0 0 0,-1 1 0 0 0,2 3-96 0 0,-5-6 52 0 0,0 0 0 0 0,0 1 1 0 0,-1 0-1 0 0,-1 0 1 0 0,0 1-1 0 0,-1 0 1 0 0,0 0-1 0 0,0 0 0 0 0,-2 1 1 0 0,0 0-1 0 0,0-1 1 0 0,-1 1-1 0 0,-1 0 0 0 0,-1 0 1 0 0,0 0-1 0 0,0 0 1 0 0,-1 0-1 0 0,-1 0 1 0 0,0 0-1 0 0,-1-1 0 0 0,-1 1 1 0 0,0-1-1 0 0,-1 0 1 0 0,0 0-1 0 0,-1 0 0 0 0,-1-1 1 0 0,0 0-1 0 0,0 0 1 0 0,-1 0-1 0 0,-1-1 0 0 0,-6 7-52 0 0,4-7-185 0 0,-1 0 0 0 0,0 0 0 0 0,0-1-1 0 0,-1-1 1 0 0,0 0 0 0 0,-1 0 0 0 0,0-2-1 0 0,0 0 1 0 0,-1 0 0 0 0,0-1 0 0 0,0-1-1 0 0,0-1 1 0 0,-1 0 0 0 0,-13 1 185 0 0,-38-22-2670 0 0,35 0 1534 0 0</inkml:trace>
  <inkml:trace contextRef="#ctx0" brushRef="#br0" timeOffset="17040.347">4473 6804 1792 0 0,'2'-20'2704'0'0,"5"13"-2418"0"0,36-32 3617 0 0,-41 77-3629 0 0,5 72 168 0 0,4 0-1 0 0,5-2 1 0 0,5 1-1 0 0,21 61-441 0 0,-37-145 129 0 0,-13-33-2088 0 0,-27-75-3448 0 0,26 57 4051 0 0</inkml:trace>
  <inkml:trace contextRef="#ctx0" brushRef="#br0" timeOffset="17612.834">4522 6784 1440 0 0,'-17'-71'6031'0'0,"17"70"-5788"0"0,2-4-20 0 0,-1 1-202 0 0,0 1-1 0 0,0-1 1 0 0,0 1-1 0 0,1-1 0 0 0,-1 1 1 0 0,1-1-1 0 0,0 1 0 0 0,0 0 1 0 0,1 0-1 0 0,-1 0 1 0 0,0 0-1 0 0,1 1 0 0 0,0-1 1 0 0,-1 1-1 0 0,1-1 1 0 0,0 1-1 0 0,1 0 0 0 0,-1 0 1 0 0,0 0-1 0 0,0 1 0 0 0,1-1 1 0 0,-1 1-1 0 0,1-1 1 0 0,-1 1-1 0 0,1 0 0 0 0,0 1 1 0 0,-1-1-1 0 0,1 1 1 0 0,0 0-1 0 0,0-1 0 0 0,-1 1 1 0 0,1 1-1 0 0,1-1-20 0 0,6 5 16 0 0,-2 0 1 0 0,1 0-1 0 0,0 1 0 0 0,-1 0 0 0 0,0 1 0 0 0,-1 0 0 0 0,1 0 1 0 0,-1 1-1 0 0,-1 0 0 0 0,1 0 0 0 0,-1 1 0 0 0,-1 0 1 0 0,0 0-1 0 0,0 1 0 0 0,-1 0 0 0 0,0 0 0 0 0,0 0 1 0 0,-1 0-1 0 0,-1 1 0 0 0,3 8-16 0 0,26 229 579 0 0,-32-247-570 0 0,0 0 1 0 0,-1 1-1 0 0,1-1 0 0 0,0 0 1 0 0,0 0-1 0 0,0 0 1 0 0,0 1-1 0 0,0-1 0 0 0,0 0 1 0 0,0 0-1 0 0,0 0 0 0 0,1 1 1 0 0,-1-1-1 0 0,0 0 1 0 0,1 0-1 0 0,-1 0 0 0 0,1 0 1 0 0,-1 0-1 0 0,1 0 0 0 0,-1 0 1 0 0,1 0-1 0 0,0 0 1 0 0,-1 0-1 0 0,1 0 0 0 0,0 0 1 0 0,0 0-1 0 0,0-1 0 0 0,0 1 1 0 0,0 0-1 0 0,0 0 1 0 0,0-1-1 0 0,0 1 0 0 0,0-1 1 0 0,0 1-1 0 0,0-1 1 0 0,0 0-1 0 0,1 1 0 0 0,-1-1 1 0 0,0 0-1 0 0,0 0 0 0 0,0 1 1 0 0,1-1-1 0 0,-1 0 1 0 0,0 0-1 0 0,0-1 0 0 0,0 1 1 0 0,0 0-1 0 0,1 0 0 0 0,-1 0 1 0 0,0-1-1 0 0,0 1 1 0 0,0-1-1 0 0,0 1 0 0 0,0-1 1 0 0,0 1-1 0 0,0-1 1 0 0,0 0-1 0 0,0 1 0 0 0,1-2-9 0 0,13-1-3 0 0,-8 0 6 0 0,1 1-1 0 0,0 0 1 0 0,0 1 0 0 0,0 0-1 0 0,0 0 1 0 0,1 0 0 0 0,-1 1-1 0 0,0 0 1 0 0,0 1 0 0 0,0 0-1 0 0,0 0 1 0 0,0 1 0 0 0,0 0-1 0 0,0 0 1 0 0,0 1 0 0 0,0 0 0 0 0,-1 0-1 0 0,0 1 1 0 0,0 0 0 0 0,0 0-1 0 0,0 1 1 0 0,0 0 0 0 0,-1 0-1 0 0,0 1 1 0 0,0-1 0 0 0,0 1-1 0 0,-1 0 1 0 0,0 1 0 0 0,0 0-1 0 0,-1-1 1 0 0,1 1 0 0 0,-2 1-1 0 0,1-1 1 0 0,-1 1 0 0 0,0-1 0 0 0,0 1-1 0 0,-1 0 1 0 0,0 0 0 0 0,-1 0-1 0 0,1 6-2 0 0,-5-4-45 0 0,0 0 0 0 0,-1-1-1 0 0,0 0 1 0 0,-1 0 0 0 0,0 0 0 0 0,0 0-1 0 0,-1-1 1 0 0,0 0 0 0 0,-1 0-1 0 0,1-1 1 0 0,-1 1 0 0 0,-1-1-1 0 0,0-1 1 0 0,0 0 0 0 0,0 0 0 0 0,0 0-1 0 0,-1-1 1 0 0,0 0 0 0 0,0-1-1 0 0,0 0 1 0 0,-1-1 0 0 0,0 1 0 0 0,1-2-1 0 0,-1 0 1 0 0,0 0 0 0 0,0 0-1 0 0,0-1 1 0 0,0-1 0 0 0,-1 0-1 0 0,-2 0 46 0 0,7 0-214 0 0,1 0-1 0 0,-1-1 0 0 0,0 0 0 0 0,1 0 0 0 0,-1 0 0 0 0,0 0 0 0 0,1-1 1 0 0,0 0-1 0 0,-1 0 0 0 0,1 0 0 0 0,0-1 0 0 0,0 0 0 0 0,0 0 0 0 0,0 0 0 0 0,1-1 1 0 0,-1 1-1 0 0,1-1 0 0 0,0 0 0 0 0,0 0 0 0 0,0-1 0 0 0,1 1 0 0 0,-1-1 0 0 0,1 0 1 0 0,0 0-1 0 0,1 0 0 0 0,-1 0 0 0 0,1 0 0 0 0,0-1 0 0 0,0 1 215 0 0,-2-27-1164 0 0</inkml:trace>
  <inkml:trace contextRef="#ctx0" brushRef="#br0" timeOffset="17974.201">5105 6967 1428 0 0,'4'-4'83'0'0,"0"-1"1"0"0,0 1-1 0 0,0 0 0 0 0,1 0 0 0 0,-1 1 1 0 0,1-1-1 0 0,0 1 0 0 0,0 0 0 0 0,0 1 1 0 0,1-1-1 0 0,-1 1 0 0 0,1 0 0 0 0,-1 0 0 0 0,1 1 1 0 0,0-1-1 0 0,-1 1 0 0 0,1 1 0 0 0,0-1 1 0 0,0 1-1 0 0,0 0 0 0 0,0 0 0 0 0,0 1 1 0 0,-1 0-1 0 0,1 0 0 0 0,0 0 0 0 0,0 0 1 0 0,-1 1-1 0 0,1 0 0 0 0,-1 0 0 0 0,1 1 1 0 0,-1 0-1 0 0,0 0 0 0 0,0 0 0 0 0,0 0 1 0 0,-1 1-1 0 0,1 0 0 0 0,-1 0 0 0 0,0 0 0 0 0,0 0 1 0 0,0 1-1 0 0,0-1 0 0 0,-1 1 0 0 0,0 0 1 0 0,0 0-1 0 0,0 0 0 0 0,0 2-83 0 0,0 14 264 0 0,-1-1 0 0 0,0 1 0 0 0,-2 0 0 0 0,0 0 0 0 0,-1-1 0 0 0,-1 1 0 0 0,-1 0 0 0 0,-1-1 0 0 0,-1 0 0 0 0,-1 0 0 0 0,0 0 0 0 0,-2-1 0 0 0,0 1 0 0 0,-1-2 0 0 0,-1 0 0 0 0,-1 0 0 0 0,0 0 0 0 0,-1-2 0 0 0,-1 1 0 0 0,-1-2 0 0 0,0 1 0 0 0,-1-2 0 0 0,-6 4-264 0 0,57-25 137 0 0,175-75-2535 0 0,-15 6-3430 0 0,-160 61 4596 0 0</inkml:trace>
  <inkml:trace contextRef="#ctx0" brushRef="#br0" timeOffset="19728.994">4309 6808 1624 0 0,'-42'13'3307'0'0,"-25"87"-1874"0"0,66-98-1358 0 0,-19 40 209 0 0,3 1-1 0 0,1 0 1 0 0,3 1 0 0 0,1 1 0 0 0,2 0 0 0 0,2 0 0 0 0,3 1 0 0 0,1 0 0 0 0,2 23-284 0 0,2-46-28 0 0,2 0 0 0 0,0 0 0 0 0,2 0 0 0 0,0-1-1 0 0,2 1 1 0 0,0-1 0 0 0,1-1 0 0 0,2 1 0 0 0,0-1 0 0 0,1-1-1 0 0,1 0 1 0 0,1 0 0 0 0,1-1 0 0 0,0 0 0 0 0,1-2 0 0 0,2 1-1 0 0,-1-2 1 0 0,2 0 0 0 0,0-1 0 0 0,1 0 0 0 0,19 11 28 0 0,-9-11-794 0 0,1-1 1 0 0,1-2 0 0 0,0 0 0 0 0,1-2-1 0 0,0-2 1 0 0,25 5 793 0 0,0-2-1219 0 0</inkml:trace>
  <inkml:trace contextRef="#ctx0" brushRef="#br0" timeOffset="18363.528">5938 6678 2040 0 0,'1'-15'7190'0'0,"-10"60"-6843"0"0,2 0 1 0 0,3 0 0 0 0,1 1-1 0 0,2-1 1 0 0,3 13-348 0 0,-1 5 180 0 0,40 233-1008 0 0,-40-293 1268 0 0,-3 11-8557 0 0,0-20 6862 0 0</inkml:trace>
  <inkml:trace contextRef="#ctx0" brushRef="#br0" timeOffset="18753.073">6183 7117 916 0 0,'5'49'4464'0'0,"-11"-70"-1242"0"0,2-51-2823 0 0,3 0 0 0 0,2-1 0 0 0,4 2 0 0 0,6-21-399 0 0,4-57 710 0 0,-15 150-705 0 0,1-1-1 0 0,-1 0 0 0 0,1 0 0 0 0,-1 1 1 0 0,1-1-1 0 0,0 0 0 0 0,-1 0 0 0 0,1 0 0 0 0,-1 0 1 0 0,1 0-1 0 0,0 0 0 0 0,-1 0 0 0 0,1 0 1 0 0,-1 0-1 0 0,1 0 0 0 0,0 0 0 0 0,-1 0 1 0 0,1 0-1 0 0,-1-1 0 0 0,1 1 0 0 0,-1 0 1 0 0,1 0-1 0 0,0-1 0 0 0,-1 1 0 0 0,1 0 1 0 0,-1-1-1 0 0,1 1 0 0 0,-1 0 0 0 0,0-1 1 0 0,1 1-1 0 0,-1-1 0 0 0,1 1 0 0 0,-1-1 0 0 0,0 1 1 0 0,1-1-1 0 0,-1 1 0 0 0,0-1 0 0 0,0 1 1 0 0,1-1-1 0 0,-1 1 0 0 0,0-1 0 0 0,0 0 1 0 0,0 1-1 0 0,0-1 0 0 0,0 1 0 0 0,1-1 1 0 0,-1 0-1 0 0,0 1 0 0 0,-1-1 0 0 0,1 1 1 0 0,0-1-1 0 0,0 0 0 0 0,0 1 0 0 0,0-1 0 0 0,0 1 1 0 0,0-1-1 0 0,-1 0 0 0 0,1 1 0 0 0,0-1 1 0 0,-1 1-1 0 0,1-1 0 0 0,0 1-4 0 0,26 53 24 0 0,-16-32 6 0 0,184 336 4 0 0,-191-352-246 0 0,0 0 0 0 0,-1 0-1 0 0,0 0 1 0 0,0 0 0 0 0,0 0 0 0 0,0 0 0 0 0,-1 1-1 0 0,1-1 1 0 0,-1 0 0 0 0,-1 1 0 0 0,1-1 0 0 0,-1 1-1 0 0,0 0 1 0 0,0-1 0 0 0,-1 1 0 0 0,0-1 0 0 0,0 1-1 0 0,0-1 1 0 0,0 0 0 0 0,-1 1 0 0 0,0-1 0 0 0,0 0-1 0 0,0 0 1 0 0,-1 0 0 0 0,0 0 0 0 0,0-1 0 0 0,0 1-1 0 0,0-1 1 0 0,-1 0 0 0 0,0 0 0 0 0,0 0-1 0 0,0 0 1 0 0,0 0 0 0 0,0-1 0 0 0,-1 0 0 0 0,-3 2 212 0 0,-17 2-1212 0 0</inkml:trace>
  <inkml:trace contextRef="#ctx0" brushRef="#br0" timeOffset="18939.955">6098 6985 4244 0 0,'7'-12'6669'0'0,"35"-4"-6458"0"0,-40 15 43 0 0,186-46-1033 0 0,71-27-6758 0 0,-229 61 6475 0 0</inkml:trace>
  <inkml:trace contextRef="#ctx0" brushRef="#br0" timeOffset="19200.315">6828 6582 1672 0 0,'8'-50'7844'0'0,"-8"49"-7807"0"0,1 0 1 0 0,-1 0-1 0 0,0 1 0 0 0,1-1 1 0 0,-1 1-1 0 0,1-1 0 0 0,-1 0 1 0 0,1 1-1 0 0,-1-1 0 0 0,1 1 1 0 0,0-1-1 0 0,-1 1 1 0 0,1-1-1 0 0,-1 1 0 0 0,1-1 1 0 0,0 1-1 0 0,0 0 0 0 0,-1-1 1 0 0,1 1-1 0 0,0 0 1 0 0,0 0-1 0 0,-1 0 0 0 0,1 0 1 0 0,0-1-1 0 0,0 1 0 0 0,-1 0 1 0 0,1 0-1 0 0,0 0 0 0 0,0 0 1 0 0,0 1-1 0 0,-1-1 1 0 0,1 0-1 0 0,0 0 0 0 0,0 0 1 0 0,-1 1-1 0 0,1-1 0 0 0,0 0 1 0 0,-1 1-1 0 0,1-1 0 0 0,0 0 1 0 0,-1 1-1 0 0,1-1 1 0 0,0 1-1 0 0,-1-1 0 0 0,1 1 1 0 0,-1 0-1 0 0,1-1 0 0 0,-1 1 1 0 0,1-1-1 0 0,-1 1 0 0 0,0 0 1 0 0,1 0-1 0 0,-1-1 1 0 0,0 1-1 0 0,1 0 0 0 0,-1-1 1 0 0,0 1-1 0 0,0 0 0 0 0,0 0 1 0 0,0 0-1 0 0,0 0-37 0 0,16 29 116 0 0,-1 1 0 0 0,-2 1 1 0 0,-1 0-1 0 0,-2 1 0 0 0,-1 0 0 0 0,-1 1 0 0 0,-2 0 1 0 0,-2 0-1 0 0,-1 0 0 0 0,-1 1 0 0 0,-2-1 0 0 0,-3 15-116 0 0,3-28 15 0 0,1 9-11 0 0,-2 0-1 0 0,-1 0 1 0 0,-1 0 0 0 0,-2 0-1 0 0,-1-1 1 0 0,-1 1 0 0 0,-9 21-4 0 0,8-26-125 0 0,0-1 0 0 0,-1 0 1 0 0,-2 0-1 0 0,0-1 0 0 0,-2 0 0 0 0,0-1 1 0 0,-2-1-1 0 0,0 0 0 0 0,-1-1 0 0 0,-1 0 1 0 0,-1-2-1 0 0,-12 10 125 0 0,16-17-443 0 0,-1 0-1 0 0,-1-1 1 0 0,0 0 0 0 0,0-1 0 0 0,-1-1-1 0 0,0-1 1 0 0,0 0 0 0 0,-1-2 0 0 0,0 1 0 0 0,0-2-1 0 0,-11 1 444 0 0,-114-3-3889 0 0,47-18 2689 0 0</inkml:trace>
  <inkml:trace contextRef="#ctx0" brushRef="#br0" timeOffset="20598.085">3588 10040 2368 0 0,'-16'-14'1396'0'0,"16"11"-733"0"0,-4-2-114 0 0,-5-13-398 0 0,9 19-81 0 0,0 0 1 0 0,-1-1-1 0 0,1 1 1 0 0,0 0-1 0 0,-1-1 0 0 0,1 1 1 0 0,0 0-1 0 0,-1-1 1 0 0,1 1-1 0 0,-1-1 0 0 0,0 1 1 0 0,1-1-1 0 0,-1 1 1 0 0,1-1-1 0 0,-1 0 0 0 0,0 1 1 0 0,1-1-1 0 0,-1 1 1 0 0,0-1-1 0 0,1 0 1 0 0,-1 0-1 0 0,0 0 0 0 0,1 1 1 0 0,-1-1-1 0 0,0 0 1 0 0,0 0-1 0 0,1 0 0 0 0,-1 0 1 0 0,0 0-1 0 0,0 0 1 0 0,1 0-1 0 0,-1 0 0 0 0,0 0 1 0 0,0-1-1 0 0,1 1 1 0 0,-1 0-1 0 0,0 0 1 0 0,1-1-1 0 0,-1 1 0 0 0,0 0 1 0 0,1-1-1 0 0,-1 1 1 0 0,1-1-1 0 0,-1 1 0 0 0,0-1 1 0 0,1 1-1 0 0,-1-1 1 0 0,1 1-1 0 0,-1-1 0 0 0,1 0-70 0 0,-18 263 945 0 0,47-89-506 0 0,41 83-367 0 0,-71-257-149 0 0,1 1 0 0 0,0 0 0 0 0,-1-1 0 0 0,1 1 0 0 0,0 0 0 0 0,-1-1 0 0 0,1 1 0 0 0,0 0 0 0 0,-1 0 0 0 0,1-1 0 0 0,-1 1 0 0 0,1 0 0 0 0,0 0 1 0 0,-1 0-1 0 0,1-1 0 0 0,-1 1 0 0 0,1 0 0 0 0,-1 0 0 0 0,1 0 0 0 0,-1 0 0 0 0,1 0 0 0 0,-1 0 0 0 0,1 0 0 0 0,-1 0 0 0 0,1 0 0 0 0,-1 0 0 0 0,1 0 0 0 0,-1 0 0 0 0,1 1 0 0 0,0-1 0 0 0,-1 0 0 0 0,1 0 0 0 0,-1 0 0 0 0,1 1 0 0 0,-1-1 0 0 0,1 0 0 0 0,0 0 1 0 0,-1 1-1 0 0,1-1 0 0 0,0 0 0 0 0,-1 1 0 0 0,1-1 0 0 0,0 0 0 0 0,-1 1 0 0 0,1-1 0 0 0,0 1 0 0 0,0-1 0 0 0,-1 1 0 0 0,1-1 0 0 0,0 0 0 0 0,0 1 0 0 0,0-1 0 0 0,0 1 0 0 0,0-1 0 0 0,0 1 0 0 0,0-1 0 0 0,0 1 0 0 0,0-1 0 0 0,0 1 77 0 0,-31-35-2332 0 0,15 13 1090 0 0</inkml:trace>
  <inkml:trace contextRef="#ctx0" brushRef="#br0" timeOffset="20863.212">3543 9875 1060 0 0,'3'-7'196'0'0,"1"1"1"0"0,0 0-1 0 0,0 1 0 0 0,0-1 1 0 0,1 1-1 0 0,-1 0 0 0 0,1 0 1 0 0,1 0-1 0 0,-1 1 0 0 0,1-1 1 0 0,0 1-1 0 0,0 1 0 0 0,0-1 1 0 0,0 1-1 0 0,0 0 0 0 0,1 0 1 0 0,-1 1-1 0 0,1 0 0 0 0,0 0 1 0 0,0 1-197 0 0,3-1 81 0 0,-1 2 0 0 0,1-1 0 0 0,0 1 0 0 0,0 1 0 0 0,-1 0 1 0 0,1 0-1 0 0,0 1 0 0 0,-1 0 0 0 0,0 0 0 0 0,1 1 0 0 0,-1 1 1 0 0,0-1-1 0 0,0 1 0 0 0,-1 1 0 0 0,1 0 0 0 0,-1 0 1 0 0,0 1-1 0 0,0 0 0 0 0,-1 0 0 0 0,0 1 0 0 0,5 4-81 0 0,1 4 129 0 0,-1 1 1 0 0,0 0-1 0 0,-1 1 0 0 0,0 0 0 0 0,-2 0 0 0 0,0 1 1 0 0,-1 1-1 0 0,0-1 0 0 0,-2 1 0 0 0,0 1 1 0 0,-2-1-1 0 0,0 1 0 0 0,-1-1 0 0 0,0 10-129 0 0,-3-20-23 0 0,0-1 0 0 0,-1 1-1 0 0,0-1 1 0 0,0 1 0 0 0,-1-1-1 0 0,0 0 1 0 0,-1 0 0 0 0,0 1-1 0 0,0-2 1 0 0,-1 1 0 0 0,1 0-1 0 0,-2-1 1 0 0,1 1 0 0 0,-1-1 0 0 0,0-1-1 0 0,-1 1 1 0 0,1-1 0 0 0,-1 0-1 0 0,-1 0 1 0 0,1 0 0 0 0,-1-1-1 0 0,0 0 1 0 0,0 0 0 0 0,-1-1-1 0 0,-3 2 24 0 0,2-1-392 0 0,-1-1 0 0 0,1 0-1 0 0,-1-1 1 0 0,0 0-1 0 0,-1 0 1 0 0,1-1 0 0 0,0 0-1 0 0,-1-1 1 0 0,1 0-1 0 0,-1-1 1 0 0,1 0 0 0 0,-1 0-1 0 0,-7-2 393 0 0,-38-11-1132 0 0</inkml:trace>
  <inkml:trace contextRef="#ctx0" brushRef="#br0" timeOffset="32206.565">6031 9607 1440 0 0,'18'-90'10084'0'0,"-18"153"-9883"0"0,24 472 98 0 0,51-133-176 0 0,-53-311 1545 0 0,-73-151-7422 0 0,-4-2 476 0 0,46 45 4099 0 0</inkml:trace>
  <inkml:trace contextRef="#ctx0" brushRef="#br0" timeOffset="28701.225">4774 9740 1212 0 0,'0'0'588'0'0,"3"-22"1963"0"0,14-20 389 0 0,9 373-2567 0 0,-8-208-1264 0 0,-36-124-1949 0 0,12-1 1975 0 0</inkml:trace>
  <inkml:trace contextRef="#ctx0" brushRef="#br0" timeOffset="29376.394">4777 9738 1696 0 0,'-11'-45'4337'0'0,"12"41"-4320"0"0,1 1-1 0 0,0 0 0 0 0,0 0 1 0 0,0 0-1 0 0,0 0 0 0 0,0 0 1 0 0,1 0-1 0 0,0 0 0 0 0,-1 1 1 0 0,1-1-1 0 0,0 1 0 0 0,0 0 1 0 0,0 0-1 0 0,0 0 0 0 0,1 0 0 0 0,-1 1 1 0 0,0-1-1 0 0,1 1 0 0 0,-1 0 1 0 0,1 0-1 0 0,0 0 0 0 0,-1 0 1 0 0,1 1-1 0 0,0-1 0 0 0,-1 1 1 0 0,1 0-1 0 0,0 0 0 0 0,0 1 1 0 0,-1-1-1 0 0,1 1 0 0 0,0-1 1 0 0,-1 1-1 0 0,2 1-16 0 0,3 5 2 0 0,0 0 0 0 0,-1 1 0 0 0,-1 0 0 0 0,1 0-1 0 0,-1 1 1 0 0,0 0 0 0 0,-1 0 0 0 0,0 0 0 0 0,-1 1 0 0 0,0-1 0 0 0,0 1 0 0 0,-1 0 0 0 0,0 0 0 0 0,-1 1 0 0 0,0-1-1 0 0,-1 0 1 0 0,0 1 0 0 0,0-1 0 0 0,-1 1 0 0 0,-1-1 0 0 0,0 1 0 0 0,0-1 0 0 0,-1 3-2 0 0,2-1 8 0 0,-43 182 894 0 0,89-199-252 0 0,116-33-472 0 0,-157 37-177 0 0,0 0 0 0 0,0 1 0 0 0,-1 0 0 0 0,1 0 0 0 0,0 0 0 0 0,0 1 0 0 0,0 0 0 0 0,0 0 0 0 0,-1 0 0 0 0,1 0 0 0 0,-1 1 0 0 0,1 0 0 0 0,-1-1 1 0 0,1 2-1 0 0,-1-1 0 0 0,0 1 0 0 0,0-1 0 0 0,0 1 0 0 0,0 0 0 0 0,0 0 0 0 0,-1 1 0 0 0,0-1 0 0 0,1 1 0 0 0,-1 0 0 0 0,-1 0 0 0 0,1 0 0 0 0,0 0 0 0 0,-1 0 0 0 0,0 0 0 0 0,0 1 0 0 0,0-1 0 0 0,0 3-1 0 0,-2 2 5 0 0,-1-1-1 0 0,0 0 1 0 0,0 1 0 0 0,-1-1-1 0 0,0 0 1 0 0,-1 0-1 0 0,1 0 1 0 0,-2 0-1 0 0,1 0 1 0 0,-1-1-1 0 0,0 0 1 0 0,-1 1-1 0 0,1-1 1 0 0,-1-1-1 0 0,-1 1 1 0 0,1-1-1 0 0,-1 0 1 0 0,0 0-1 0 0,-1-1 1 0 0,1 0-1 0 0,-1 0 1 0 0,0 0-1 0 0,-1-1 1 0 0,1 0-1 0 0,-1 0 1 0 0,1-1-1 0 0,-1 0 1 0 0,0 0-1 0 0,0-1 1 0 0,-1 0-1 0 0,-1 0-4 0 0,-1 2-281 0 0,1-1 0 0 0,-1 0-1 0 0,0 0 1 0 0,0-1 0 0 0,0 0-1 0 0,0-1 1 0 0,0 0 0 0 0,-1-1 0 0 0,1 0-1 0 0,0-1 1 0 0,0 0 0 0 0,0-1-1 0 0,0 0 1 0 0,0-1 0 0 0,0 0-1 0 0,1 0 1 0 0,-1-2 0 0 0,1 1-1 0 0,0-1 1 0 0,0 0 0 0 0,-8-7 281 0 0,0-7-1196 0 0</inkml:trace>
  <inkml:trace contextRef="#ctx0" brushRef="#br0" timeOffset="31508.193">5366 10019 1056 0 0,'0'0'315'0'0,"0"0"-3"0"0,0 0-31 0 0,0 0 47 0 0,0 0-42 0 0,0 0-18 0 0,0 0-102 0 0,0 0-43 0 0,0 0-1 0 0,0 0 20 0 0,0 0-31 0 0,0 0 34 0 0,0 0-25 0 0,0 0-28 0 0,0 0-57 0 0,0 0-13 0 0,0 0 33 0 0,0 0-32 0 0,0 0-14 0 0,0 0 81 0 0,0 0 15 0 0,0 0 7 0 0,0 0-46 0 0,0 0-28 0 0,0 0 36 0 0,0 0-16 0 0,0 0 9 0 0,0 0-20 0 0,0 0-9 0 0,0 0-42 0 0,0 0 36 0 0,-21-2 2808 0 0,26-3-2830 0 0,0 0 0 0 0,0 1-1 0 0,0 0 1 0 0,0 0 0 0 0,1 0 0 0 0,0 0-1 0 0,-1 1 1 0 0,1 0 0 0 0,1 0 0 0 0,-1 1-1 0 0,0 0 1 0 0,1 0 0 0 0,-1 0 0 0 0,1 1 0 0 0,-1 0-1 0 0,1 0 1 0 0,0 1 0 0 0,0 0 0 0 0,-1 0-1 0 0,1 0 1 0 0,0 1 0 0 0,-1 0 0 0 0,1 0-1 0 0,-1 1 1 0 0,1 0 0 0 0,-1 0 0 0 0,0 0 0 0 0,1 1-1 0 0,-1 0 1 0 0,0 0 0 0 0,-1 1 0 0 0,1-1-1 0 0,-1 1 1 0 0,1 1 0 0 0,-1-1 0 0 0,-1 1-1 0 0,1-1 1 0 0,0 2 0 0 0,-1-1 0 0 0,0 0 0 0 0,-1 1-1 0 0,1 0 1 0 0,1 4-10 0 0,12 151 55 0 0,-37-111 211 0 0,64-40-227 0 0,-40-10-42 0 0,0-1-1 0 0,0 0 1 0 0,1 1-1 0 0,-1 0 1 0 0,0 0-1 0 0,0 1 1 0 0,0-1-1 0 0,1 1 1 0 0,-1 0-1 0 0,0 0 1 0 0,0 0-1 0 0,0 0 1 0 0,0 1 0 0 0,0 0-1 0 0,-1 0 1 0 0,1 0-1 0 0,0 0 1 0 0,-1 0-1 0 0,1 1 1 0 0,-1-1-1 0 0,0 1 1 0 0,0 0-1 0 0,0 0 1 0 0,0 0-1 0 0,-1 1 1 0 0,1-1-1 0 0,-1 1 1 0 0,0-1-1 0 0,0 1 1 0 0,0 0 0 0 0,0 0-1 0 0,-1 0 1 0 0,1 0-1 0 0,-1 0 1 0 0,0 0-1 0 0,0 0 1 0 0,-1 0-1 0 0,1 0 1 0 0,-1 5 3 0 0,-8 4-124 0 0,0 0 1 0 0,0 0 0 0 0,-1-1-1 0 0,-1 0 1 0 0,0-1 0 0 0,-1 0-1 0 0,0-1 1 0 0,0 0 0 0 0,-1 0-1 0 0,-1-2 1 0 0,1 1 0 0 0,-1-1-1 0 0,-1-1 1 0 0,1-1 0 0 0,-1 0-1 0 0,-1 0 1 0 0,1-2 0 0 0,-1 1-1 0 0,0-2 1 0 0,1 0 0 0 0,-2-1-1 0 0,1 0 1 0 0,0-2-1 0 0,-4 1 124 0 0,-50-26-2355 0 0,44 3 1224 0 0</inkml:trace>
  <inkml:trace contextRef="#ctx0" brushRef="#br0" timeOffset="33744.836">4577 9648 2092 0 0,'-11'3'173'0'0,"1"1"0"0"0,0 0 0 0 0,0 1 0 0 0,1 0 0 0 0,-1 1-1 0 0,1 0 1 0 0,0 0 0 0 0,1 0 0 0 0,-1 2 0 0 0,1-1 0 0 0,1 1 0 0 0,0 0-1 0 0,0 0 1 0 0,-1 2-173 0 0,-11 19 221 0 0,1 1 0 0 0,1 1 0 0 0,2 1 0 0 0,1 0-1 0 0,1 1 1 0 0,-1 8-221 0 0,1-4 149 0 0,1 1 1 0 0,2 1-1 0 0,2 0 0 0 0,2 0 1 0 0,1 0-1 0 0,2 1 0 0 0,1 0 0 0 0,3 0 1 0 0,2 12-150 0 0,0-10 12 0 0,2 0 0 0 0,2 0-1 0 0,2 0 1 0 0,2-1 0 0 0,2 0 0 0 0,1-1 0 0 0,2-1 0 0 0,2 0 0 0 0,10 14-12 0 0,183 192-3839 0 0,-157-191 2526 0 0</inkml:trace>
  <inkml:trace contextRef="#ctx0" brushRef="#br0" timeOffset="32826.746">6457 10167 1380 0 0,'6'83'4894'0'0,"-6"-82"-4519"0"0,0 1 384 0 0,-1 11 184 0 0,1-27-363 0 0,8-53-282 0 0,3 1 0 0 0,2 0 0 0 0,4 1 0 0 0,15-39-298 0 0,13-48 443 0 0,-5-7-34 0 0,-40 157-368 0 0,0 2-21 0 0,-5 67-7 0 0,7-34-23 0 0,1-1 1 0 0,2 0-1 0 0,1-1 1 0 0,1 1-1 0 0,2-1 1 0 0,1 0-1 0 0,1-1 0 0 0,13 23 10 0 0,-2 2-104 0 0,11 49-1194 0 0,-32-100 1084 0 0,0 1 0 0 0,0 0 0 0 0,-1 0 0 0 0,0 0 0 0 0,0 0 0 0 0,0 0 0 0 0,0 0 0 0 0,-1 0 1 0 0,1 0-1 0 0,-1 0 0 0 0,-1-1 0 0 0,1 1 0 0 0,-1 0 0 0 0,0-1 0 0 0,0 1 0 0 0,0-1 0 0 0,0 1 1 0 0,-1-1-1 0 0,0 0 0 0 0,0 0 0 0 0,0 0 0 0 0,0-1 0 0 0,0 1 0 0 0,-1-1 0 0 0,0 1 0 0 0,0-1 1 0 0,0 0-1 0 0,0-1 0 0 0,0 1 0 0 0,0-1 0 0 0,-1 1 214 0 0,-22 8-1183 0 0</inkml:trace>
  <inkml:trace contextRef="#ctx0" brushRef="#br0" timeOffset="33075.135">6391 10050 1452 0 0,'9'-8'5588'0'0,"22"0"-5237"0"0,-12 4 31 0 0,255-105-4901 0 0,-232 87 3305 0 0</inkml:trace>
  <inkml:trace contextRef="#ctx0" brushRef="#br0" timeOffset="33309.086">7210 9460 1816 0 0,'16'-5'3707'0'0,"14"35"-2436"0"0,-1 12-989 0 0,-2 2 1 0 0,-2 0 0 0 0,-1 2-1 0 0,-3 1 1 0 0,-2 0-1 0 0,-2 2 1 0 0,-2 0-1 0 0,-2 1 1 0 0,-2 0-1 0 0,-2 0 1 0 0,-3 1-1 0 0,-2 1 1 0 0,-2 23-283 0 0,-2-48 4 0 0,-2 1 0 0 0,0 0 1 0 0,-2-1-1 0 0,-1 1 0 0 0,-1-1 0 0 0,-1-1 0 0 0,-9 19-4 0 0,6-15-171 0 0,-2 0 0 0 0,-1-2 0 0 0,-1 1 0 0 0,-2-2 0 0 0,-1 0 0 0 0,0-1 0 0 0,-2 0 0 0 0,-1-2 0 0 0,-2 0 0 0 0,0-2 1 0 0,-13 11 170 0 0,8-11-522 0 0,-2 0 0 0 0,0-2 1 0 0,-1-1-1 0 0,-1-2 1 0 0,0-1-1 0 0,-2-1 0 0 0,0-1 1 0 0,0-3-1 0 0,-1 0 1 0 0,-6-1 521 0 0,-52 8-1244 0 0</inkml:trace>
  <inkml:trace contextRef="#ctx0" brushRef="#br0" timeOffset="34709.309">3404 13425 1508 0 0,'19'-81'5937'0'0,"-19"80"-5695"0"0,0 1-56 0 0,0 0-39 0 0,12 116 818 0 0,7-15-735 0 0,1 4-224 0 0,-4 1 1 0 0,-5 0-1 0 0,-4 22-6 0 0,-7-125-133 0 0,0 1 0 0 0,0 0-1 0 0,0-1 1 0 0,0 1 0 0 0,-1-1-1 0 0,1 1 1 0 0,-1-1 0 0 0,0 1-1 0 0,0-1 1 0 0,0 0 0 0 0,-1 1-1 0 0,1-1 1 0 0,-1 0 0 0 0,0 0-1 0 0,0 0 1 0 0,0 0 0 0 0,0 0-1 0 0,0 0 1 0 0,-1-1 0 0 0,1 1-1 0 0,-1-1 1 0 0,0 1 0 0 0,0-1-1 0 0,0 0 1 0 0,0 0 0 0 0,0-1-1 0 0,0 1 1 0 0,0 0 0 0 0,-4 0 133 0 0,-28-22-2891 0 0,15 2 1694 0 0</inkml:trace>
  <inkml:trace contextRef="#ctx0" brushRef="#br0" timeOffset="34958.26">3460 13319 1048 0 0,'4'-9'200'0'0,"1"-1"-1"0"0,-1 1 1 0 0,2 1-1 0 0,0-1 1 0 0,0 1-1 0 0,0 0 1 0 0,1 0 0 0 0,0 1-1 0 0,0 0 1 0 0,1 0-1 0 0,0 1 1 0 0,0 0-1 0 0,1 0 1 0 0,0 1 0 0 0,0 0-1 0 0,0 0 1 0 0,0 1-1 0 0,1 1 1 0 0,0-1-1 0 0,0 2 1 0 0,0-1-1 0 0,9 0-199 0 0,-12 4 39 0 0,0 1 0 0 0,-1 0 0 0 0,1 1 0 0 0,-1 0 0 0 0,1 0 0 0 0,-1 0 0 0 0,0 1 0 0 0,0 0 0 0 0,-1 0 0 0 0,1 0-1 0 0,-1 1 1 0 0,0-1 0 0 0,0 1 0 0 0,0 1 0 0 0,-1-1 0 0 0,0 1 0 0 0,0-1 0 0 0,0 1 0 0 0,-1 1 0 0 0,0-1-1 0 0,0 0 1 0 0,0 1 0 0 0,-1-1 0 0 0,0 1 0 0 0,0 0 0 0 0,-1 0 0 0 0,0-1 0 0 0,0 1 0 0 0,-1 0 0 0 0,1 0 0 0 0,-1 0-1 0 0,-1 0 1 0 0,0 0 0 0 0,0 0 0 0 0,0 0 0 0 0,-1 0 0 0 0,0 1-39 0 0,-3 15 43 0 0,0-1 1 0 0,-2 0-1 0 0,0 0 1 0 0,-1-1-1 0 0,-2 0 0 0 0,0-1 1 0 0,-1 0-1 0 0,-1 0 0 0 0,-1-2 1 0 0,0 1-1 0 0,-2-1 1 0 0,-6 6-44 0 0,12-14-319 0 0,-1-1 0 0 0,0 1 1 0 0,-1-2-1 0 0,0 1 0 0 0,0-2 0 0 0,0 1 1 0 0,-1-1-1 0 0,-1-1 0 0 0,1 0 1 0 0,-1-1-1 0 0,1 0 0 0 0,-2-1 1 0 0,-11 2 318 0 0,-8-2-1388 0 0</inkml:trace>
  <inkml:trace contextRef="#ctx0" brushRef="#br0" timeOffset="35860.16">4359 13260 976 0 0,'0'0'876'0'0,"6"-21"1142"0"0,35-32 942 0 0,-30 95-1835 0 0,42 329-110 0 0,-36-250-1630 0 0,-17-120-305 0 0,0-1-452 0 0,-17 1-1425 0 0,2-9 1439 0 0</inkml:trace>
  <inkml:trace contextRef="#ctx0" brushRef="#br0" timeOffset="36606.812">4437 13251 1036 0 0,'-32'-10'5011'0'0,"33"6"-4927"0"0,0 1 0 0 0,1-1 0 0 0,-1 1-1 0 0,0-1 1 0 0,1 1 0 0 0,0 0 0 0 0,0 0-1 0 0,0 0 1 0 0,0 0 0 0 0,0 0 0 0 0,0 0-1 0 0,1 0 1 0 0,0 1 0 0 0,-1-1 0 0 0,1 1-1 0 0,0 0 1 0 0,0 0 0 0 0,0 0 0 0 0,1 0 0 0 0,-1 1-1 0 0,0-1 1 0 0,3 0-84 0 0,1-4 1 0 0,1 0-1 0 0,0 0 1 0 0,0 1 0 0 0,1 0-1 0 0,-1 1 1 0 0,1 0-1 0 0,0 0 1 0 0,0 1 0 0 0,1 0-1 0 0,-1 0 1 0 0,1 1-1 0 0,-1 1 1 0 0,1-1 0 0 0,-1 2-1 0 0,1-1 1 0 0,0 1 0 0 0,0 1-1 0 0,-1 0 1 0 0,1 0-1 0 0,-1 1 1 0 0,1 0 0 0 0,-1 0-1 0 0,1 1 1 0 0,-1 1 0 0 0,0-1-1 0 0,-1 1 1 0 0,1 1-1 0 0,-1 0 1 0 0,1 0 0 0 0,-1 1-1 0 0,-1 0 1 0 0,1 0-1 0 0,-1 1 1 0 0,0-1 0 0 0,-1 2-1 0 0,0-1 1 0 0,0 1 0 0 0,0 0-1 0 0,-1 0 1 0 0,0 0-1 0 0,-1 1 1 0 0,1 1-1 0 0,-1 3 23 0 0,-1 1-1 0 0,-1 0 1 0 0,0 0 0 0 0,0 0-1 0 0,-1 0 1 0 0,-1 0 0 0 0,-1 0-1 0 0,0 0 1 0 0,0 0 0 0 0,-2 0-1 0 0,0 0 1 0 0,0-1 0 0 0,-1 1-1 0 0,-1-1 1 0 0,0 0 0 0 0,-1 0-1 0 0,-6 10-22 0 0,-31 64 778 0 0,69-93-661 0 0,198-34-148 0 0,-220 39 27 0 0,1 1 1 0 0,0-1-1 0 0,-1 1 1 0 0,1 0 0 0 0,-1 1-1 0 0,1-1 1 0 0,-1 1-1 0 0,1-1 1 0 0,-1 1-1 0 0,1 1 1 0 0,-1-1-1 0 0,0 1 1 0 0,0 0-1 0 0,0-1 1 0 0,0 2-1 0 0,0-1 1 0 0,0 0-1 0 0,0 1 1 0 0,-1 0 0 0 0,1 0-1 0 0,-1 0 1 0 0,0 0-1 0 0,0 1 1 0 0,0-1-1 0 0,0 1 1 0 0,0 0-1 0 0,-1-1 1 0 0,0 1-1 0 0,0 0 1 0 0,0 1-1 0 0,0-1 1 0 0,-1 0 0 0 0,1 0-1 0 0,-1 1 1 0 0,0-1-1 0 0,0 1 1 0 0,-1-1-1 0 0,0 1 1 0 0,1-1-1 0 0,-1 1 1 0 0,-1 0-1 0 0,1-1 1 0 0,-1 1-1 0 0,0-1 1 0 0,0 1 0 0 0,-1 2 2 0 0,-5 2-75 0 0,-1 0 0 0 0,0 0-1 0 0,0-1 1 0 0,-1 0-1 0 0,0-1 1 0 0,0 0-1 0 0,-1 0 1 0 0,0-1-1 0 0,0 0 1 0 0,-1-1-1 0 0,1 0 1 0 0,-1-1-1 0 0,0 0 1 0 0,-1 0-1 0 0,1-1 1 0 0,0-1-1 0 0,-1 0 1 0 0,0-1-1 0 0,1 0 1 0 0,-1 0-1 0 0,-10-2 77 0 0,16 1-245 0 0,0 1-1 0 0,1-2 0 0 0,-1 1 0 0 0,0-1 0 0 0,0 0 0 0 0,0 0 1 0 0,0 0-1 0 0,1-1 0 0 0,-1 0 0 0 0,1 0 0 0 0,-1 0 1 0 0,1-1-1 0 0,0 0 0 0 0,0 0 0 0 0,0 0 0 0 0,-3-3 246 0 0,-12-10-1290 0 0</inkml:trace>
  <inkml:trace contextRef="#ctx0" brushRef="#br0" timeOffset="37395.854">5404 13382 1896 0 0,'0'0'430'0'0,"0"0"-160"0"0,3-21 710 0 0,2 12-1046 0 0,-4 9 145 0 0,-1 1-1 0 0,0-1 1 0 0,0 1-1 0 0,1-1 1 0 0,-1 0-1 0 0,0 1 1 0 0,1-1 0 0 0,-1 1-1 0 0,0-1 1 0 0,1 0-1 0 0,-1 0 1 0 0,1 1 0 0 0,-1-1-1 0 0,1 0 1 0 0,-1 0-1 0 0,0 1 1 0 0,1-1-1 0 0,-1 0 1 0 0,1 0 0 0 0,-1 0-1 0 0,1 0 1 0 0,-1 0-1 0 0,1 0 1 0 0,-1 0-1 0 0,1 0 1 0 0,-1 0 0 0 0,1 0-1 0 0,-1 0 1 0 0,1 0-1 0 0,-1 0 1 0 0,1 0 0 0 0,-1 0-1 0 0,1 0 1 0 0,-1-1-1 0 0,1 1 1 0 0,-1 0-1 0 0,1 0 1 0 0,-1 0 0 0 0,1-1-79 0 0,3 65 240 0 0,4-1 1 0 0,2 1 0 0 0,3-2-1 0 0,3 0 1 0 0,2-1 0 0 0,23 49-241 0 0,-41-110-70 0 0,0 1-1 0 0,0 0 1 0 0,0-1 0 0 0,0 1 0 0 0,-1 0 0 0 0,1-1-1 0 0,0 1 1 0 0,0-1 0 0 0,0 1 0 0 0,0 0 0 0 0,-1-1-1 0 0,1 1 1 0 0,0-1 0 0 0,-1 1 0 0 0,1-1 0 0 0,0 1 0 0 0,-1-1-1 0 0,1 1 1 0 0,-1-1 0 0 0,1 1 0 0 0,-1-1 0 0 0,1 0-1 0 0,-1 1 1 0 0,1-1 0 0 0,-1 0 0 0 0,1 1 0 0 0,-1-1-1 0 0,1 0 1 0 0,-1 0 0 0 0,0 1 0 0 0,1-1 0 0 0,-1 0 0 0 0,0 0-1 0 0,1 0 1 0 0,-1 0 0 0 0,1 0 0 0 0,-1 0 0 0 0,0 0-1 0 0,1 0 1 0 0,-1 0 0 0 0,0 0 0 0 0,1 0 0 0 0,-1 0-1 0 0,1 0 1 0 0,-1-1 0 0 0,0 1 0 0 0,1 0 0 0 0,-1 0 0 0 0,1-1-1 0 0,-1 1 1 0 0,1-1 0 0 0,-1 1 0 0 0,1 0 0 0 0,-1-1-1 0 0,1 1 1 0 0,-1-1 0 0 0,1 1 0 0 0,0-1 0 0 0,-1 1-1 0 0,1-1 1 0 0,0 1 0 0 0,-1-1 0 0 0,1 1 0 0 0,0-1-1 0 0,0 0 1 0 0,-1 0 70 0 0,-18-11-1346 0 0</inkml:trace>
  <inkml:trace contextRef="#ctx0" brushRef="#br0" timeOffset="37661.101">5370 13200 836 0 0,'-105'116'3539'0'0,"66"-63"-2437"0"0,-58 105 1198 0 0,97-156-2085 0 0,15 15 286 0 0,-7-15-441 0 0,1 0 1 0 0,-1 0 0 0 0,0 0-1 0 0,1-2 1 0 0,-1 1-1 0 0,1-1 1 0 0,-1 0 0 0 0,1 0-1 0 0,-1-1 1 0 0,1 0-1 0 0,-1-1 1 0 0,0 0-1 0 0,1 0 1 0 0,-1-1 0 0 0,0 0-1 0 0,2-2-60 0 0,10-1 90 0 0,33-8 96 0 0,171-53-1335 0 0,-12-26-4905 0 0,-178 74 4555 0 0</inkml:trace>
  <inkml:trace contextRef="#ctx0" brushRef="#br0" timeOffset="37911.446">5988 13007 1424 0 0,'12'-15'5513'0'0,"-8"42"-4331"0"0,-2-9-1075 0 0,47 424 1439 0 0,-30-348-1495 0 0,12 119-3649 0 0,-42-186 797 0 0,4-20 1333 0 0</inkml:trace>
  <inkml:trace contextRef="#ctx0" brushRef="#br0" timeOffset="38374.57">6337 13558 1228 0 0,'5'4'799'0'0,"-5"-4"-683"0"0,0-1 0 0 0,0 1 1 0 0,0 0-1 0 0,0-1 0 0 0,1 1 0 0 0,-1-1 1 0 0,0 1-1 0 0,0 0 0 0 0,0-1 0 0 0,1 1 1 0 0,-1-1-1 0 0,0 1 0 0 0,0 0 0 0 0,1-1 0 0 0,-1 1 1 0 0,0 0-1 0 0,1-1 0 0 0,-1 1 0 0 0,0 0 1 0 0,1 0-1 0 0,-1-1 0 0 0,0 1 0 0 0,1 0 1 0 0,-1 0-1 0 0,1 0 0 0 0,-1 0 0 0 0,1 0 1 0 0,-1-1-1 0 0,0 1 0 0 0,1 0 0 0 0,-1 0 1 0 0,1 0-1 0 0,-1 0 0 0 0,1 0 0 0 0,-1 0 0 0 0,0 0 1 0 0,1 0-1 0 0,-1 0 0 0 0,1 1 0 0 0,-1-1 1 0 0,1 0-1 0 0,-1 0 0 0 0,0 0 0 0 0,1 0 1 0 0,-1 1-1 0 0,1-1 0 0 0,-1 0 0 0 0,0 0 1 0 0,1 1-1 0 0,-1-1 0 0 0,0 0 0 0 0,1 1 0 0 0,-1-1 1 0 0,0 0-1 0 0,0 1 0 0 0,1-1 0 0 0,-1 0 1 0 0,0 1-1 0 0,0-1-116 0 0,4-16-321 0 0,44-322 2553 0 0,-31 194-1852 0 0,-20 252-680 0 0,10-81 314 0 0,1 0 0 0 0,1 0 0 0 0,2-1 0 0 0,1 0 0 0 0,1-1 0 0 0,1 0 1 0 0,1-1-1 0 0,3 2-14 0 0,62 119-1362 0 0,-78-143 1179 0 0,-1 0 1 0 0,1 0 0 0 0,-1 1-1 0 0,0-1 1 0 0,0 1 0 0 0,0-1-1 0 0,0 1 1 0 0,0-1-1 0 0,0 1 1 0 0,-1 0 0 0 0,1-1-1 0 0,-1 1 1 0 0,0 0-1 0 0,0 0 1 0 0,0-1 0 0 0,0 1-1 0 0,0 0 1 0 0,-1-1-1 0 0,1 1 1 0 0,-1 0 0 0 0,1-1-1 0 0,-1 1 1 0 0,0-1-1 0 0,0 1 1 0 0,-1-1 0 0 0,1 1-1 0 0,0-1 1 0 0,-1 0-1 0 0,1 0 1 0 0,-1 1 0 0 0,0-1-1 0 0,0 0 1 0 0,0-1-1 0 0,0 1 1 0 0,0 0 0 0 0,0 0-1 0 0,-1 0 183 0 0,-17 3-1302 0 0</inkml:trace>
  <inkml:trace contextRef="#ctx0" brushRef="#br0" timeOffset="38574.572">6223 13464 1304 0 0,'-1'-17'6182'0'0,"36"-5"-5093"0"0,90-23-599 0 0,99-45-6977 0 0,-191 72 5233 0 0</inkml:trace>
  <inkml:trace contextRef="#ctx0" brushRef="#br0" timeOffset="38811.203">7018 12923 1756 0 0,'37'-17'5955'0'0,"-11"35"-5027"0"0,-7 8-712 0 0,0 1 1 0 0,-2 0-1 0 0,-1 1 0 0 0,-1 1 1 0 0,-1 0-1 0 0,-2 1 1 0 0,-1 0-1 0 0,-1 1 1 0 0,-2 0-1 0 0,1 9-216 0 0,-9-37 10 0 0,9 27 113 0 0,-2 1 0 0 0,-2 0 0 0 0,0 0 0 0 0,-2 0 0 0 0,-2 1 1 0 0,-1-1-1 0 0,-1 0 0 0 0,-3 18-123 0 0,-2-18 22 0 0,0-1 1 0 0,-2 1-1 0 0,-2-1 1 0 0,0-1-1 0 0,-2 0 1 0 0,-2 0-1 0 0,0-1 1 0 0,-2-1-1 0 0,-1 0 1 0 0,-1-1-1 0 0,-1-1 1 0 0,-17 17-23 0 0,-5-9-459 0 0,0-1 0 0 0,-3-2 0 0 0,0-2 1 0 0,-2-2-1 0 0,-1-3 0 0 0,0-1 0 0 0,-2-2 0 0 0,0-2 1 0 0,-2-3-1 0 0,0-2 0 0 0,0-2 0 0 0,-1-2 0 0 0,0-3 1 0 0,-35 0 458 0 0,11-6-1282 0 0,-49-11 34 0 0,17-3 29 0 0</inkml:trace>
  <inkml:trace contextRef="#ctx0" brushRef="#br0" timeOffset="39327.705">4244 13163 1292 0 0,'-20'11'316'0'0,"0"1"-1"0"0,1 1 1 0 0,1 1-1 0 0,0 0 1 0 0,1 1-1 0 0,1 1 1 0 0,0 1-1 0 0,1 0 0 0 0,1 1 1 0 0,1 1-1 0 0,0 0 1 0 0,1 1-1 0 0,2 0 1 0 0,0 0-1 0 0,0 1 1 0 0,2 1-1 0 0,1-1 1 0 0,1 1-1 0 0,1 1 1 0 0,0-1-1 0 0,2 1 1 0 0,0 6-316 0 0,6-5 87 0 0,0 0 0 0 0,2-1 0 0 0,0 0 0 0 0,2 0 0 0 0,0 0 0 0 0,2-1 1 0 0,0 0-1 0 0,1 0 0 0 0,2-1 0 0 0,0 0 0 0 0,1-1 0 0 0,1-1 0 0 0,1 0 0 0 0,1-1 0 0 0,0 0 1 0 0,1-2-1 0 0,1 0 0 0 0,0-1 0 0 0,2 0 0 0 0,-1-2 0 0 0,2 0 0 0 0,0-2 0 0 0,10 5-87 0 0,11 9-659 0 0,1-1 0 0 0,1-3 0 0 0,0-1 0 0 0,2-2 1 0 0,0-3-1 0 0,1-1 0 0 0,1-3 0 0 0,0-1 0 0 0,16-1 659 0 0,-30-11-1458 0 0,23-13 10 0 0</inkml:trace>
  <inkml:trace contextRef="#ctx0" brushRef="#br0" timeOffset="112976.227">8283 6690 2156 0 0,'0'0'682'0'0,"0"0"21"0"0,-13-1 285 0 0,14 3 2231 0 0,168-21-1697 0 0,-110 11-1487 0 0,243-28 297 0 0,-100 27-5777 0 0,-179 12 4129 0 0,2 9 32 0 0</inkml:trace>
  <inkml:trace contextRef="#ctx0" brushRef="#br0" timeOffset="113228.184">8595 6903 2048 0 0,'10'13'6139'0'0,"58"-11"-5708"0"0,-56-2 174 0 0,258-33-943 0 0,35-17-5376 0 0,-247 38 4659 0 0</inkml:trace>
  <inkml:trace contextRef="#ctx0" brushRef="#br0" timeOffset="123942.388">8391 9989 2420 0 0,'-2'-15'2946'0'0,"1"14"-2890"0"0,1 0 0 0 0,-1 0 0 0 0,0 0 0 0 0,1 1 1 0 0,-1-1-1 0 0,1 0 0 0 0,0 0 0 0 0,-1 0 0 0 0,1 0 0 0 0,0 0 1 0 0,0 0-1 0 0,-1 0 0 0 0,1 0 0 0 0,0 0 0 0 0,0 0 0 0 0,0 0 0 0 0,0 0 1 0 0,0 0-1 0 0,0 0 0 0 0,1 0 0 0 0,-1 1 0 0 0,0-1 0 0 0,0 0 1 0 0,1 0-1 0 0,-1 0 0 0 0,0 0 0 0 0,1 0 0 0 0,-1 0 0 0 0,1 0 1 0 0,-1 1-1 0 0,1-1 0 0 0,0 0 0 0 0,-1 0 0 0 0,1 1 0 0 0,0-1 0 0 0,-1 0 1 0 0,1 1-1 0 0,0-1 0 0 0,0 1 0 0 0,0-1 0 0 0,0 1 0 0 0,-1-1 1 0 0,1 1-1 0 0,0 0 0 0 0,0-1 0 0 0,0 1 0 0 0,0 0 0 0 0,0 0 1 0 0,0 0-1 0 0,0 0 0 0 0,0-1 0 0 0,0 1 0 0 0,0 1 0 0 0,0-1 0 0 0,0 0 1 0 0,0 0-1 0 0,0 0-56 0 0,226-38 1583 0 0,-3 23-2266 0 0,-7 37-3436 0 0,-161 0 1570 0 0,-40-8 1354 0 0</inkml:trace>
  <inkml:trace contextRef="#ctx0" brushRef="#br0" timeOffset="124111.909">8771 10259 2396 0 0,'31'7'6058'0'0,"63"-17"-5388"0"0,64-5-564 0 0,-2 15-3339 0 0,-64 1 207 0 0,-49-1 1767 0 0</inkml:trace>
  <inkml:trace contextRef="#ctx0" brushRef="#br0" timeOffset="137618.68">7748 13269 1344 0 0,'0'0'728'0'0,"0"0"-112"0"0,0 0-79 0 0,0 0 9 0 0,0 0-43 0 0,0 0-65 0 0,0 0-11 0 0,0-11 50 0 0,5 3 2505 0 0,15-3-2805 0 0,0 0-1 0 0,0 2 1 0 0,0 0 0 0 0,1 1-1 0 0,1 1 1 0 0,-1 1-1 0 0,1 1 1 0 0,0 1 0 0 0,11 0-177 0 0,40-11 240 0 0,267-28-665 0 0,-267 61-539 0 0,-72-16 828 0 0,-1 0-1 0 0,0-1 1 0 0,0 1 0 0 0,0 0 0 0 0,-1 0 0 0 0,1 0 0 0 0,0 0-1 0 0,-1-1 1 0 0,1 1 0 0 0,-1 0 0 0 0,1 0 0 0 0,-1-1 0 0 0,0 1-1 0 0,0 0 1 0 0,0-1 0 0 0,0 1 0 0 0,0-1 0 0 0,0 1 0 0 0,0-1-1 0 0,0 0 1 0 0,-1 1 0 0 0,1-1 0 0 0,-1 0 0 0 0,1 0 0 0 0,-1 0-1 0 0,1 0 1 0 0,-1 0 0 0 0,1 0 0 0 0,-1-1 0 0 0,0 1 0 0 0,0 0-1 0 0,1-1 1 0 0,-1 1 0 0 0,0-1 0 0 0,0 0 0 0 0,0 1 0 0 0,1-1-1 0 0,-2 0 137 0 0,-24 7-1386 0 0,-5 1 4 0 0</inkml:trace>
  <inkml:trace contextRef="#ctx0" brushRef="#br0" timeOffset="137898.795">7868 13457 1048 0 0,'13'19'5178'0'0,"55"-22"-3639"0"0,277-31-1629 0 0,-214 34-4981 0 0,-109 0 3771 0 0</inkml:trace>
  <inkml:trace contextRef="#ctx0" brushRef="#br0" timeOffset="150608.63">9420 12878 1076 0 0,'0'0'483'0'0,"3"-3"-72"0"0,46-68 2735 0 0,-38 31-127 0 0,-11 38-2892 0 0,2-16 1167 0 0,1 14-1342 0 0,1-6 734 0 0,-16-4-98 0 0,-11 83-474 0 0,20 9-137 0 0,4-1 1 0 0,2 1-1 0 0,5 0 1 0 0,2-1 0 0 0,4-1-1 0 0,11 29 23 0 0,-11-38-4 0 0,18 53 131 0 0,-34-116-141 0 0,0 0-1 0 0,-1-1 0 0 0,1 1 0 0 0,-1-1 0 0 0,1 1 1 0 0,-1-1-1 0 0,0 0 0 0 0,0 0 0 0 0,-1 0 1 0 0,1-1-1 0 0,0 1 0 0 0,-1-1 0 0 0,0 1 0 0 0,0-1 1 0 0,0-1-1 0 0,1 1 0 0 0,-2 0 0 0 0,1-1 1 0 0,0 0-1 0 0,0 0 0 0 0,0 0 0 0 0,-1 0 0 0 0,1-1 1 0 0,0 0-1 0 0,0 0 0 0 0,-5 0 15 0 0,-2 2-24 0 0,-79 12 202 0 0,90-14-82 0 0,49-27 672 0 0,1 13-844 0 0,0 2-1 0 0,0 2 1 0 0,2 2 0 0 0,-1 3 0 0 0,1 1 0 0 0,-1 3 0 0 0,22 4 76 0 0,-34-3-579 0 0,-37 0 279 0 0,-77-35-7178 0 0,52 22 6262 0 0</inkml:trace>
  <inkml:trace contextRef="#ctx0" brushRef="#br0" timeOffset="151157.588">9553 12686 1452 0 0,'-25'29'4359'0'0,"-49"59"-3874"0"0,58-63-468 0 0,-3 3-36 0 0,2 0 1 0 0,0 2-1 0 0,2 0 0 0 0,1 0 1 0 0,2 1-1 0 0,1 1 1 0 0,-1 8 18 0 0,6-21-3081 0 0,4-15 1631 0 0</inkml:trace>
  <inkml:trace contextRef="#ctx0" brushRef="#br0" timeOffset="151714.163">10051 13094 1248 0 0,'-269'71'8514'0'0,"331"-79"-5372"0"0,203-14-1758 0 0,554 8-679 0 0,-810 18-1242 0 0,5-3-10149 0 0,-13-2 9244 0 0</inkml:trace>
  <inkml:trace contextRef="#ctx0" brushRef="#br0" timeOffset="159531.026">17173 12324 1216 0 0,'-8'-26'4654'0'0,"6"31"-965"0"0,1 9-3896 0 0,0 64 482 0 0,4-1 1 0 0,3 0 0 0 0,3 0 0 0 0,19 70-276 0 0,-11-57-254 0 0,-17-87 87 0 0,4 20-183 0 0,-3-7-3233 0 0,-14-11 974 0 0,-1-13 1377 0 0</inkml:trace>
  <inkml:trace contextRef="#ctx0" brushRef="#br0" timeOffset="159923.993">17165 12201 2132 0 0,'2'-5'179'0'0,"0"-1"1"0"0,0 0-1 0 0,1 1 0 0 0,0-1 1 0 0,0 1-1 0 0,0 0 0 0 0,1 0 0 0 0,0 0 1 0 0,0 1-1 0 0,0-1 0 0 0,0 1 1 0 0,1 0-1 0 0,0 0 0 0 0,0 0 0 0 0,0 1 1 0 0,0 0-1 0 0,0 0 0 0 0,1 0 1 0 0,-1 0-1 0 0,1 1 0 0 0,0 0 0 0 0,0 0 1 0 0,0 1-1 0 0,0 0 0 0 0,0 0 0 0 0,0 0 1 0 0,0 0-1 0 0,0 1 0 0 0,1 0-179 0 0,-1 3 53 0 0,1-1 0 0 0,-1 1 0 0 0,1 0 0 0 0,-1 1 0 0 0,0-1 0 0 0,0 1 0 0 0,-1 1-1 0 0,1-1 1 0 0,-1 1 0 0 0,0 0 0 0 0,0 0 0 0 0,0 0 0 0 0,-1 1 0 0 0,0-1 0 0 0,0 1 0 0 0,0 0 0 0 0,-1 1-1 0 0,0-1 1 0 0,0 0 0 0 0,0 1 0 0 0,-1 0 0 0 0,0 0 0 0 0,0-1 0 0 0,-1 1 0 0 0,0 0 0 0 0,0 0-1 0 0,-1 1 1 0 0,0-1 0 0 0,0 0 0 0 0,0 0 0 0 0,-1 0 0 0 0,0 0 0 0 0,-1 1-53 0 0,-5 8 26 0 0,0-1-1 0 0,-1-1 1 0 0,0 1 0 0 0,-1-1-1 0 0,-1-1 1 0 0,0 0 0 0 0,-1 0-1 0 0,0-1 1 0 0,-1 0 0 0 0,-1-1-1 0 0,0-1 1 0 0,0 0 0 0 0,-1 0-1 0 0,-4 1-25 0 0,6-10-2835 0 0,39-22 111 0 0,-2 8 1444 0 0,3 0 43 0 0</inkml:trace>
  <inkml:trace contextRef="#ctx0" brushRef="#br0" timeOffset="160231.946">17882 12323 1468 0 0,'14'-59'8622'0'0,"-55"195"-6772"0"0,30 118-3207 0 0,12-174-4484 0 0,-4-77 4577 0 0,-12 4 54 0 0</inkml:trace>
  <inkml:trace contextRef="#ctx0" brushRef="#br0" timeOffset="161033.534">17815 12261 1792 0 0,'0'2'4124'0'0,"74"-65"-2497"0"0,-71 59-1617 0 0,0 0 0 0 0,1 1 0 0 0,-1 0 0 0 0,1 0 0 0 0,0 0 0 0 0,0 0 0 0 0,0 1 0 0 0,1 0 0 0 0,-1-1 0 0 0,1 2 0 0 0,-1-1 0 0 0,1 0 0 0 0,-1 1 0 0 0,1 0 0 0 0,0 0-1 0 0,0 0 1 0 0,0 1 0 0 0,-1-1 0 0 0,1 1 0 0 0,0 0 0 0 0,0 1 0 0 0,0-1 0 0 0,0 1 0 0 0,-1 0 0 0 0,1 0 0 0 0,0 1 0 0 0,-1-1 0 0 0,1 1 0 0 0,-1 0 0 0 0,1 0 0 0 0,-1 1 0 0 0,0-1-1 0 0,0 1 1 0 0,0 0 0 0 0,0 0 0 0 0,-1 0 0 0 0,1 0 0 0 0,-1 1 0 0 0,0 0 0 0 0,0-1 0 0 0,0 1 0 0 0,0 0 0 0 0,-1 1 0 0 0,1-1 0 0 0,-1 0 0 0 0,1 4-10 0 0,-2 2 23 0 0,-1-1 1 0 0,0 1-1 0 0,-1 0 1 0 0,0 0-1 0 0,-1-1 1 0 0,1 1-1 0 0,-2-1 0 0 0,1 0 1 0 0,-2 1-1 0 0,1-1 1 0 0,-1 0-1 0 0,0-1 1 0 0,-1 1-1 0 0,0-1 1 0 0,-4 5-24 0 0,-27 60 478 0 0,92-47-388 0 0,-49-24-82 0 0,-1-1 2 0 0,1 0-1 0 0,-1 1 0 0 0,0 0 0 0 0,1 0 0 0 0,-1 1 0 0 0,0 0 0 0 0,0 0 0 0 0,0 0 0 0 0,-1 0 0 0 0,1 1 1 0 0,-1 0-1 0 0,0 1 0 0 0,0-1 0 0 0,0 1 0 0 0,-1 0 0 0 0,1 0 0 0 0,-1 0 0 0 0,-1 0 0 0 0,1 1 1 0 0,-1 0-1 0 0,1-1 0 0 0,-2 2 0 0 0,1-1 0 0 0,-1 0 0 0 0,0 0 0 0 0,0 2-9 0 0,-5-2 20 0 0,-1 0-1 0 0,1 1 1 0 0,-1-1 0 0 0,-1-1-1 0 0,0 1 1 0 0,1-1 0 0 0,-1 1-1 0 0,-1-1 1 0 0,1-1 0 0 0,-1 1-1 0 0,0-1 1 0 0,0 0 0 0 0,0 0-1 0 0,-1-1 1 0 0,1 0-1 0 0,-1 0 1 0 0,0 0 0 0 0,0-1-1 0 0,0 0 1 0 0,0-1 0 0 0,0 1-1 0 0,0-1 1 0 0,0-1 0 0 0,-1 1-1 0 0,1-1 1 0 0,-5-1-20 0 0,7 2-106 0 0,0-1 1 0 0,0 0-1 0 0,0 0 1 0 0,0-1 0 0 0,0 0-1 0 0,0 0 1 0 0,0 0-1 0 0,0 0 1 0 0,1-1-1 0 0,-1 1 1 0 0,0-1-1 0 0,1-1 1 0 0,-1 1-1 0 0,1-1 1 0 0,0 1-1 0 0,0-1 1 0 0,0 0-1 0 0,0-1 1 0 0,-3-2 105 0 0,-17-57-4820 0 0,24 49 3583 0 0</inkml:trace>
  <inkml:trace contextRef="#ctx0" brushRef="#br0" timeOffset="161342.384">18261 12462 956 0 0,'9'-4'211'0'0,"0"0"1"0"0,0 0-1 0 0,1 1 1 0 0,0 0-1 0 0,-1 1 0 0 0,1 0 1 0 0,0 0-1 0 0,0 1 0 0 0,0 0 1 0 0,0 1-1 0 0,0 0 0 0 0,0 1 1 0 0,0 0-1 0 0,0 0 0 0 0,0 1 1 0 0,0 1-1 0 0,3 1-211 0 0,-8-2 76 0 0,0 1-1 0 0,0 0 0 0 0,0 0 1 0 0,-1 1-1 0 0,0-1 0 0 0,1 1 1 0 0,-1 0-1 0 0,0 0 0 0 0,-1 1 1 0 0,1-1-1 0 0,-1 1 0 0 0,0-1 1 0 0,0 1-1 0 0,0 0 0 0 0,-1 0 1 0 0,0 1-1 0 0,0-1 0 0 0,0 0 1 0 0,0 1-1 0 0,0 5-75 0 0,-1-1 181 0 0,0 0 0 0 0,0 0 0 0 0,-1 1 1 0 0,0-1-1 0 0,-1 0 0 0 0,0 0 0 0 0,-1 1 0 0 0,0-1 0 0 0,0 0 0 0 0,-1-1 1 0 0,0 1-1 0 0,-1 0 0 0 0,0-1 0 0 0,-1 0 0 0 0,0 0 0 0 0,0 0 1 0 0,-1-1-1 0 0,0 1 0 0 0,-6 5-181 0 0,-29 51 1550 0 0,42-64-1562 0 0,0 1-1 0 0,0-1 1 0 0,1 1 0 0 0,-1-1 0 0 0,0 0 0 0 0,1 0 0 0 0,-1 0 0 0 0,0 0 0 0 0,1 0 0 0 0,-1 0-1 0 0,1 0 1 0 0,0 0 0 0 0,-1 0 0 0 0,1-1 0 0 0,0 1 0 0 0,-1-1 0 0 0,1 1 0 0 0,0-1 0 0 0,0 1-1 0 0,-1-1 1 0 0,1 0 0 0 0,0 0 0 0 0,0 0 0 0 0,0 0 0 0 0,-1 0 0 0 0,1-1 0 0 0,0 1 0 0 0,0-1 0 0 0,-1 1-1 0 0,1-1 1 0 0,0 1 0 0 0,-1-1 0 0 0,1 0 0 0 0,0 0 0 0 0,-1 0 0 0 0,1 0 0 0 0,-1 0 12 0 0,211-82-7036 0 0,-182 62 5892 0 0</inkml:trace>
  <inkml:trace contextRef="#ctx0" brushRef="#br0" timeOffset="161607.016">18879 12008 3152 0 0,'-4'9'6857'0'0,"-28"110"-5641"0"0,26 111-709 0 0,35 32-4784 0 0,-23-187 11 0 0,-4-59 3117 0 0</inkml:trace>
  <inkml:trace contextRef="#ctx0" brushRef="#br0" timeOffset="161993.768">19077 12708 888 0 0,'35'-15'6672'0'0,"1"-57"-6478"0"0,-27 51 419 0 0,172-401 1178 0 0,-180 422-1785 0 0,-1 0 1 0 0,1 0-1 0 0,-1 1 0 0 0,1-1 0 0 0,-1 0 0 0 0,1 0 0 0 0,-1 0 1 0 0,1 0-1 0 0,-1 0 0 0 0,1 0 0 0 0,-1 0 0 0 0,1 0 1 0 0,-1 0-1 0 0,1 0 0 0 0,-1 0 0 0 0,1 0 0 0 0,-1 0 0 0 0,1 0 1 0 0,-1 0-1 0 0,1 0 0 0 0,-1-1 0 0 0,1 1 0 0 0,-1 0 0 0 0,1 0 1 0 0,-1-1-1 0 0,1 1 0 0 0,-1 0 0 0 0,1-1 0 0 0,-1 1 1 0 0,0 0-1 0 0,1-1 0 0 0,-1 1 0 0 0,0-1 0 0 0,1 1 0 0 0,-1-1 1 0 0,0 1-1 0 0,0 0 0 0 0,1-1 0 0 0,-1 1 0 0 0,0-1 0 0 0,0 1 1 0 0,0-1-1 0 0,0 1 0 0 0,1-1 0 0 0,-1 0 0 0 0,0 1 1 0 0,0-1-1 0 0,0 1 0 0 0,0-1-6 0 0,2 55 358 0 0,-2-45-335 0 0,68 364 288 0 0,-66-358-533 0 0,10 64-235 0 0,-10-25-3087 0 0,-24-24-386 0 0,9-30 2734 0 0</inkml:trace>
  <inkml:trace contextRef="#ctx0" brushRef="#br0" timeOffset="162244.806">19104 12500 1612 0 0,'3'-6'1316'0'0,"2"1"-236"0"0,10-8-160 0 0,7-1-175 0 0,0 4-17 0 0,7-2-72 0 0,5 0-44 0 0,1 4-80 0 0,0-1-184 0 0,2 0-160 0 0,0 0-324 0 0,1 2 12 0 0,1-5-664 0 0,-1 6-636 0 0,0-2 95 0 0,-2-1-79 0 0,0 2 40 0 0,-2-4 104 0 0</inkml:trace>
  <inkml:trace contextRef="#ctx0" brushRef="#br0" timeOffset="162494.401">20060 12038 1816 0 0,'8'-10'1077'0'0,"20"-12"5332"0"0,-16 49-5347 0 0,-5 23-911 0 0,-1 0 1 0 0,-3 1 0 0 0,-2-1-1 0 0,-2 1 1 0 0,-2 0 0 0 0,-3-1-1 0 0,-1 0 1 0 0,-3 0 0 0 0,-2-1-1 0 0,-2 0 1 0 0,-3-2 0 0 0,-1 1-1 0 0,-2-2 1 0 0,-20 31-152 0 0,27-56-151 0 0,-1-1 1 0 0,-1-1-1 0 0,-1 0 0 0 0,-1-1 1 0 0,-1-1-1 0 0,0 0 0 0 0,-1-2 0 0 0,0 0 1 0 0,-2-1-1 0 0,1-1 0 0 0,-2-1 1 0 0,-13 6 150 0 0,4-5-827 0 0,-1-2 1 0 0,0 0 0 0 0,-1-2 0 0 0,0-2-1 0 0,-1-1 1 0 0,0-1 0 0 0,0-2-1 0 0,-31-2 827 0 0,2-5-1303 0 0,-47-17-2 0 0</inkml:trace>
  <inkml:trace contextRef="#ctx0" brushRef="#br0" timeOffset="162854.672">17827 12101 1612 0 0,'-13'7'258'0'0,"-1"0"-1"0"0,1 1 1 0 0,1 0-1 0 0,-1 1 1 0 0,1 1-1 0 0,1 0 1 0 0,0 1-1 0 0,0 0 1 0 0,1 0-1 0 0,1 1 1 0 0,0 0-1 0 0,0 1 1 0 0,1 0-1 0 0,1 0 1 0 0,0 1 0 0 0,1 0-1 0 0,1 0 1 0 0,0 1-1 0 0,1-1 1 0 0,0 1-1 0 0,1 0 1 0 0,1 0-1 0 0,0 0 1 0 0,1 15-258 0 0,0-5 69 0 0,1 0 0 0 0,2 0 0 0 0,0 0 0 0 0,2 0 1 0 0,0 0-1 0 0,2-1 0 0 0,1 0 0 0 0,1 0 0 0 0,0-1 0 0 0,2 0 1 0 0,1 0-1 0 0,1-1 0 0 0,1-1 0 0 0,0 0 0 0 0,2-1 1 0 0,15 17-70 0 0,-13-18-603 0 0,1-1 1 0 0,1-1-1 0 0,0 0 1 0 0,1-2-1 0 0,1 0 1 0 0,1-1-1 0 0,0-1 1 0 0,0-1-1 0 0,1-1 1 0 0,20 6 602 0 0,2-3-1275 0 0</inkml:trace>
  <inkml:trace contextRef="#ctx0" brushRef="#br0" timeOffset="158804.473">15806 12686 1100 0 0,'37'4'4295'0'0,"23"-15"-3431"0"0,-45 8-482 0 0,281-60 2081 0 0,-75 14-5237 0 0,-151 22-1172 0 0,-65 17 2702 0 0</inkml:trace>
  <inkml:trace contextRef="#ctx0" brushRef="#br0" timeOffset="159066.345">16086 12314 1184 0 0,'-22'-10'6269'0'0,"22"44"-3849"0"0,3-15-2455 0 0,65 272 891 0 0,-7-40-3807 0 0,-30-127-1693 0 0,-23-104 3313 0 0</inkml:trace>
  <inkml:trace contextRef="#ctx0" brushRef="#br0" timeOffset="155489.046">13160 12692 1216 0 0,'21'18'6008'0'0,"-10"45"-5876"0"0,-8-36 389 0 0,113 412-749 0 0,-115-437-773 0 0,-1-2-275 0 0,-10 8-1284 0 0,4-7 1300 0 0</inkml:trace>
  <inkml:trace contextRef="#ctx0" brushRef="#br0" timeOffset="153955.548">11840 12329 1540 0 0,'4'-22'2722'0'0,"14"1"-2329"0"0,-58 16 1023 0 0,17 18-1347 0 0,2 0 1 0 0,-1 1-1 0 0,2 1 1 0 0,0 1-1 0 0,1 1 1 0 0,0 0-1 0 0,2 2 1 0 0,0 0-1 0 0,1 1 1 0 0,1 0-1 0 0,1 2 1 0 0,0-1-1 0 0,2 2 1 0 0,1 0-1 0 0,1 0 1 0 0,0 1-1 0 0,2 0 1 0 0,1 0-1 0 0,1 1 1 0 0,1 0 0 0 0,1 0-1 0 0,0 19-69 0 0,1-14 70 0 0,1 0 0 0 0,1-1 1 0 0,1 1-1 0 0,2 0 0 0 0,2 0 0 0 0,0 0 0 0 0,9 28-70 0 0,11 3-45 0 0,3-1 0 0 0,2-1 0 0 0,3-1 0 0 0,2-2 0 0 0,3-1 0 0 0,3-2 0 0 0,1-2 0 0 0,3-1 0 0 0,1-3 0 0 0,3-1 0 0 0,7 1 45 0 0,-10-2-795 0 0,2-2-1 0 0,1-2 1 0 0,3-2 0 0 0,0-2 0 0 0,28 12 795 0 0,-24-23-1032 0 0</inkml:trace>
  <inkml:trace contextRef="#ctx0" brushRef="#br0" timeOffset="154616.102">12236 12659 1860 0 0,'9'-15'4209'0'0,"-6"27"-2355"0"0,13 305-1149 0 0,-6-247-609 0 0,3 0 1 0 0,3-1-1 0 0,2-1 0 0 0,23 52-96 0 0,-2 2-399 0 0,-70-142-4068 0 0,12-1 3034 0 0,1-2 159 0 0</inkml:trace>
  <inkml:trace contextRef="#ctx0" brushRef="#br0" timeOffset="154895.718">12344 12581 976 0 0,'0'-6'137'0'0,"2"1"-1"0"0,-1 0 1 0 0,0 0 0 0 0,1-1-1 0 0,0 1 1 0 0,0 0 0 0 0,0 0-1 0 0,1 1 1 0 0,0-1 0 0 0,0 0-1 0 0,0 1 1 0 0,0 0 0 0 0,1 0-1 0 0,0 0 1 0 0,0 0 0 0 0,0 0-1 0 0,0 1 1 0 0,0 0 0 0 0,1-1-1 0 0,-1 2 1 0 0,1-1 0 0 0,0 0-1 0 0,0 1 1 0 0,0 0-1 0 0,0 0 1 0 0,1 1 0 0 0,-1 0-1 0 0,1-1-136 0 0,1 4 45 0 0,-1 0 0 0 0,1 0 0 0 0,-1 0-1 0 0,1 1 1 0 0,-1 0 0 0 0,0 0 0 0 0,0 1-1 0 0,0 0 1 0 0,-1 0 0 0 0,1 0 0 0 0,-1 0-1 0 0,0 1 1 0 0,0 0 0 0 0,0 0-1 0 0,-1 0 1 0 0,0 1 0 0 0,0 0 0 0 0,0 0-1 0 0,-1 0 1 0 0,0 0 0 0 0,2 3-45 0 0,26 143 644 0 0,-34-138-641 0 0,0 0 0 0 0,0-1 0 0 0,-1 0 0 0 0,-1 0-1 0 0,0 0 1 0 0,-1 0 0 0 0,0-1 0 0 0,-1 0 0 0 0,-1 0 0 0 0,1-1 0 0 0,-2 0 0 0 0,0 0 0 0 0,0-1 0 0 0,-1 0-1 0 0,0-1 1 0 0,-1 0 0 0 0,0 0 0 0 0,0-1 0 0 0,-1-1 0 0 0,1 0 0 0 0,-2 0 0 0 0,1-1 0 0 0,-5 1-3 0 0,13-6-206 0 0,-30 6-496 0 0,11-11-2572 0 0,7-9 1967 0 0</inkml:trace>
  <inkml:trace contextRef="#ctx0" brushRef="#br0" timeOffset="156409.123">13203 12825 1016 0 0,'-69'-39'5168'0'0,"68"39"-5144"0"0,0 0 1 0 0,1-1 0 0 0,-1 1-1 0 0,0-1 1 0 0,0 1-1 0 0,0 0 1 0 0,0-1-1 0 0,1 1 1 0 0,-1-1 0 0 0,0 0-1 0 0,1 1 1 0 0,-1-1-1 0 0,0 0 1 0 0,1 1-1 0 0,-1-1 1 0 0,1 0 0 0 0,-1 0-1 0 0,1 0 1 0 0,-1 1-1 0 0,1-1 1 0 0,0 0-1 0 0,-1 0 1 0 0,1 0 0 0 0,0 0-1 0 0,0 0 1 0 0,-1 0-1 0 0,1 0 1 0 0,0 1-1 0 0,0-1 1 0 0,0 0 0 0 0,0 0-1 0 0,0 0 1 0 0,0 0-1 0 0,1 0 1 0 0,-1 0-1 0 0,0 0 1 0 0,0 0 0 0 0,1 0-1 0 0,-1 1 1 0 0,1-1-1 0 0,-1 0 1 0 0,0 0-1 0 0,1 0 1 0 0,0 1 0 0 0,-1-1-1 0 0,1 0 1 0 0,-1 0-1 0 0,1 1 1 0 0,0-1-1 0 0,-1 1 1 0 0,1-1 0 0 0,0 0-1 0 0,0 1 1 0 0,0-1-25 0 0,6-7 31 0 0,1-1 1 0 0,0 1-1 0 0,0 0 1 0 0,1 0-1 0 0,0 1 1 0 0,0 1-1 0 0,1-1 1 0 0,0 1-1 0 0,0 1 0 0 0,0 0 1 0 0,1 0-1 0 0,0 1 1 0 0,-1 1-1 0 0,1 0 1 0 0,1 0-1 0 0,-1 1 1 0 0,0 0-1 0 0,1 1 1 0 0,3 0-32 0 0,-11 1-5 0 0,0 1 0 0 0,0-1 0 0 0,0 1 0 0 0,0-1-1 0 0,0 1 1 0 0,0 1 0 0 0,-1-1 0 0 0,1 0 0 0 0,0 1 0 0 0,-1 0 0 0 0,1 0 0 0 0,-1 0 0 0 0,0 0 0 0 0,1 0 0 0 0,-1 1 0 0 0,0-1 0 0 0,0 1 0 0 0,-1 0 0 0 0,1 0 0 0 0,0 0 0 0 0,-1 0 0 0 0,0 0 0 0 0,0 1 0 0 0,0-1 0 0 0,0 1-1 0 0,0 0 1 0 0,-1-1 0 0 0,0 1 0 0 0,0 0 0 0 0,0 0 0 0 0,0 0 0 0 0,0 0 0 0 0,-1-1 0 0 0,1 4 5 0 0,-16 136 77 0 0,-21-52 48 0 0,36-91-105 0 0,0 0 1 0 0,77 6-54 0 0,-71-6 38 0 0,1 0 1 0 0,0 0 0 0 0,-1 1-1 0 0,1 0 1 0 0,-1 0 0 0 0,0 0-1 0 0,1 1 1 0 0,-1-1-1 0 0,0 2 1 0 0,0-1 0 0 0,0 1-1 0 0,0 0 1 0 0,0 0 0 0 0,-1 0-1 0 0,1 1 1 0 0,-1 0 0 0 0,0 0-1 0 0,0 1 1 0 0,0-1-1 0 0,-1 1 1 0 0,0 0 0 0 0,0 0-1 0 0,0 0 1 0 0,0 1 0 0 0,-1 0-1 0 0,0-1 1 0 0,0 1-1 0 0,0 0 1 0 0,0 2-6 0 0,-4-1 11 0 0,-1-1-1 0 0,1 0 1 0 0,-1 0-1 0 0,0 0 0 0 0,0-1 1 0 0,-1 1-1 0 0,1 0 1 0 0,-1-1-1 0 0,-1 0 1 0 0,1 1-1 0 0,-1-1 1 0 0,0-1-1 0 0,0 1 1 0 0,0 0-1 0 0,-1-1 1 0 0,1 0-1 0 0,-1 0 1 0 0,0-1-1 0 0,0 1 1 0 0,-1-1-1 0 0,1 0-10 0 0,-12 8-142 0 0,1-1 0 0 0,-1-1 0 0 0,0-1 1 0 0,-1 0-1 0 0,0-1 0 0 0,0-1 0 0 0,0-1 0 0 0,-1 0 0 0 0,0-2 0 0 0,-16 2 142 0 0,-5-32-3934 0 0,42 16 2481 0 0</inkml:trace>
  <inkml:trace contextRef="#ctx0" brushRef="#br0" timeOffset="156671.17">13784 13031 1824 0 0,'-6'16'8529'0'0,"7"36"-8700"0"0,1-31 825 0 0,15 168-526 0 0,-15-162-574 0 0,2 38-649 0 0,-3-23-2525 0 0,-1-40 2261 0 0,0-2 51 0 0,0 0 4 0 0</inkml:trace>
  <inkml:trace contextRef="#ctx0" brushRef="#br0" timeOffset="157213.49">13974 12653 1392 0 0,'9'-15'4846'0'0,"-8"38"-3100"0"0,-1 4-1549 0 0,7 45-252 0 0,2-1-1 0 0,4 0 0 0 0,3 0 0 0 0,3-2 1 0 0,20 49 55 0 0,-8-35-4971 0 0,-26-76 3651 0 0</inkml:trace>
  <inkml:trace contextRef="#ctx0" brushRef="#br0" timeOffset="157574.663">14312 13146 1148 0 0,'16'-14'5633'0'0,"-8"-31"-5295"0"0,-6 30 80 0 0,89-400 1447 0 0,-75 341-1345 0 0,-16 73-454 0 0,3 26 94 0 0,0 1-134 0 0,1 0 0 0 0,1 0 0 0 0,2-1 1 0 0,0 0-1 0 0,2 0 0 0 0,1 0 0 0 0,0-2 1 0 0,2 1-1 0 0,1-1 0 0 0,4 4-26 0 0,11 14-199 0 0,18 28-849 0 0,-21-21-3077 0 0,-26-38 1379 0 0,-10 2 1322 0 0</inkml:trace>
  <inkml:trace contextRef="#ctx0" brushRef="#br0" timeOffset="157823.532">14299 12876 1552 0 0,'2'-4'1216'0'0,"1"-2"-252"0"0,11-5-144 0 0,2 1-88 0 0,2-4-83 0 0,3 5-113 0 0,4-1-56 0 0,2-1-60 0 0,1-1-124 0 0,5 3-224 0 0,1 0-212 0 0,1 0 4 0 0,0 3-1352 0 0,4-3 107 0 0,-4-3 65 0 0,-3-1 36 0 0</inkml:trace>
  <inkml:trace contextRef="#ctx0" brushRef="#br0" timeOffset="158073.239">15043 12392 1676 0 0,'5'-18'5501'0'0,"7"31"-3519"0"0,8 31-1509 0 0,-20-43-411 0 0,29 80 397 0 0,-3 2 1 0 0,-4 0 0 0 0,-3 2-1 0 0,6 80-459 0 0,-24-12 315 0 0,-6-128-314 0 0,0-1 0 0 0,-2 0 0 0 0,-1 0 1 0 0,-1 0-1 0 0,0-1 0 0 0,-2 0 0 0 0,-1-1 0 0 0,-1 0 0 0 0,-1-1 0 0 0,0-1 0 0 0,-2 0 1 0 0,0-1-1 0 0,-7 5-1 0 0,-1-5-454 0 0,-1-2 0 0 0,-1 0 1 0 0,-1-2-1 0 0,0-1 0 0 0,-1-1 1 0 0,0-1-1 0 0,-1-2 0 0 0,0-1 1 0 0,0-1-1 0 0,-1-1 0 0 0,0-2 1 0 0,-1-1-1 0 0,1-1 0 0 0,-1-2 0 0 0,-25-2 454 0 0,-142-22-2602 0 0,106 1 1452 0 0</inkml:trace>
  <inkml:trace contextRef="#ctx0" brushRef="#br0" timeOffset="158416.052">12976 12666 1504 0 0,'-11'10'188'0'0,"0"0"-1"0"0,1 0 0 0 0,1 1 1 0 0,-1 1-1 0 0,2-1 1 0 0,0 1-1 0 0,0 1 1 0 0,1 0-1 0 0,1 0 0 0 0,0 0 1 0 0,0 0-1 0 0,2 1 1 0 0,0 0-1 0 0,0 0 1 0 0,1 1-1 0 0,1-1 0 0 0,0 0 1 0 0,1 1-1 0 0,1-1 1 0 0,0 1-1 0 0,1-1 0 0 0,1 1 1 0 0,0-1-1 0 0,1 0 1 0 0,0 1-1 0 0,1-1 1 0 0,1-1-1 0 0,0 1 0 0 0,1-1 1 0 0,0 0-1 0 0,1 0 1 0 0,1 0-1 0 0,0-1 1 0 0,1-1-1 0 0,0 1 0 0 0,8 7-187 0 0,8 9-37 0 0,1 0 0 0 0,2-2 0 0 0,0-2 0 0 0,2 0 0 0 0,0-2 0 0 0,2-1 0 0 0,0-1-1 0 0,1-2 1 0 0,25 9 37 0 0,195 55-4628 0 0,-190-70 3271 0 0</inkml:trace>
  <inkml:trace contextRef="#ctx0" brushRef="#br0" timeOffset="164619.15">22583 11972 1532 0 0,'20'-18'6370'0'0,"-13"51"-4358"0"0,-6-18-2036 0 0,1-1-109 0 0,15 232 1227 0 0,-14-141-5848 0 0,-15-97 1848 0 0,8-9 1627 0 0</inkml:trace>
  <inkml:trace contextRef="#ctx0" brushRef="#br0" timeOffset="165441.1">22604 11910 1044 0 0,'16'-22'7038'0'0,"-15"19"-7165"0"0,-7-12 1450 0 0,39-19-1077 0 0,-21 27-244 0 0,-1 1 1 0 0,1 0 0 0 0,1 1 0 0 0,-1 1 0 0 0,1 0 0 0 0,0 0-1 0 0,0 1 1 0 0,0 1 0 0 0,0 0 0 0 0,0 1 0 0 0,1 1 0 0 0,5 0-3 0 0,-15 1 2 0 0,0 1 1 0 0,0-1 0 0 0,0 1 0 0 0,-1 0 0 0 0,1 0 0 0 0,0 1 0 0 0,-1-1 0 0 0,1 1-1 0 0,-1-1 1 0 0,0 1 0 0 0,0 0 0 0 0,0 0 0 0 0,0 1 0 0 0,-1-1 0 0 0,1 1 0 0 0,-1-1-1 0 0,0 1 1 0 0,0 0 0 0 0,0 0 0 0 0,-1 0 0 0 0,1 0 0 0 0,-1 0 0 0 0,0 0 0 0 0,0 0-1 0 0,0 0 1 0 0,-1 1 0 0 0,1-1 0 0 0,-1 0 0 0 0,0 0 0 0 0,0 1 0 0 0,-1-1 0 0 0,1 0-1 0 0,-1 0 1 0 0,0 1 0 0 0,-1 2-3 0 0,-4 3-20 0 0,1 1 1 0 0,-2-1-1 0 0,1 0 0 0 0,-1-1 0 0 0,-1 0 0 0 0,0 0 1 0 0,0 0-1 0 0,-1-1 0 0 0,0-1 0 0 0,0 1 0 0 0,-1-1 1 0 0,0-1-1 0 0,0 0 0 0 0,0 0 0 0 0,-1-1 0 0 0,0 0 1 0 0,0-1-1 0 0,0 0 0 0 0,-1-1 0 0 0,1-1 0 0 0,-1 1 1 0 0,0-2-1 0 0,1 1 0 0 0,-1-2 0 0 0,0 0 1 0 0,-2 0 19 0 0,12 0-171 0 0,0 0 0 0 0,-1 0 0 0 0,1-1 1 0 0,0 1-1 0 0,0 0 0 0 0,0-1 1 0 0,0 0-1 0 0,0 1 0 0 0,0-1 1 0 0,0 0-1 0 0,0 0 0 0 0,0 0 1 0 0,0 0-1 0 0,1 0 0 0 0,-1 0 1 0 0,0-1-1 0 0,1 1 0 0 0,-1-1 1 0 0,1 1-1 0 0,-1-1 0 0 0,1 0 0 0 0,0 1 1 0 0,-1-1-1 0 0,1 0 0 0 0,0 0 1 0 0,0 0-1 0 0,1 0 0 0 0,-1 0 1 0 0,0 0-1 0 0,0 0 0 0 0,1 0 1 0 0,0 0-1 0 0,-1 0 0 0 0,1 0 1 0 0,0 0 170 0 0,7-10-1258 0 0</inkml:trace>
  <inkml:trace contextRef="#ctx0" brushRef="#br0" timeOffset="166390.236">22913 12123 1392 0 0,'-20'-10'9151'0'0,"20"10"-9106"0"0,-4-6 848 0 0,-13-12-880 0 0,13 13 4 0 0,-1-1-780 0 0,2 2-2676 0 0,-1-1-424 0 0,3 2 2669 0 0</inkml:trace>
  <inkml:trace contextRef="#ctx0" brushRef="#br0" timeOffset="166717.189">22730 12074 2016 0 0,'-13'-11'4858'0'0,"32"2"-3511"0"0,39 0-692 0 0,-48 10-587 0 0,1 0 1 0 0,-1 1-1 0 0,1 0 0 0 0,-1 1 1 0 0,0 0-1 0 0,1 1 0 0 0,-2 0 1 0 0,1 0-1 0 0,0 1 0 0 0,-1 0 1 0 0,0 1-1 0 0,0 0 0 0 0,-1 0 1 0 0,1 1-1 0 0,-1 0 0 0 0,-1 1 1 0 0,1 0-1 0 0,-2 0 0 0 0,1 0 0 0 0,-1 1 1 0 0,0 0-1 0 0,0 0 0 0 0,-1 1 1 0 0,-1-1-1 0 0,0 1 0 0 0,0 0 1 0 0,-1 0-1 0 0,0 1 0 0 0,0-1 1 0 0,0 8-69 0 0,-6-9 34 0 0,1 1 1 0 0,-2-1-1 0 0,1 1 0 0 0,-1-1 1 0 0,0 0-1 0 0,-1-1 1 0 0,0 1-1 0 0,-1-1 1 0 0,1 0-1 0 0,-2 0 0 0 0,1-1 1 0 0,-1 1-1 0 0,0-1 1 0 0,-1-1-1 0 0,1 0 1 0 0,-1 0-1 0 0,0 0 0 0 0,-1-1 1 0 0,0 0-1 0 0,1-1 1 0 0,-1 0-1 0 0,-1 0 1 0 0,1-1-1 0 0,-1 0 0 0 0,1-1 1 0 0,-1 0-1 0 0,0 0 1 0 0,-4-1-35 0 0,-142 5-1223 0 0,61-52-2452 0 0,72-15-251 0 0,23 49 2740 0 0</inkml:trace>
  <inkml:trace contextRef="#ctx0" brushRef="#br0" timeOffset="167386.091">23069 12171 936 0 0,'17'-6'5390'0'0,"10"-5"-5223"0"0,-22 8-134 0 0,0 1 0 0 0,0 0 1 0 0,1 1-1 0 0,-1-1 1 0 0,1 1-1 0 0,-1 0 1 0 0,1 1-1 0 0,0-1 0 0 0,-1 1 1 0 0,1 0-1 0 0,0 1 1 0 0,-1-1-1 0 0,1 1 1 0 0,0 0-1 0 0,-1 1 1 0 0,1-1-1 0 0,-1 1 0 0 0,0 0 1 0 0,0 0-1 0 0,0 1 1 0 0,0 0-1 0 0,0-1 1 0 0,0 2-1 0 0,0-1 0 0 0,-1 0 1 0 0,0 1-1 0 0,0 0 1 0 0,0 0-1 0 0,0 0 1 0 0,0 1-1 0 0,-1-1 0 0 0,0 1 1 0 0,0 0-1 0 0,0 0 1 0 0,-1 0-1 0 0,1 0 1 0 0,-1 1-1 0 0,0-1 1 0 0,-1 0-1 0 0,1 1 0 0 0,-1-1 1 0 0,-1 1-1 0 0,1 0 1 0 0,0-1-1 0 0,-1 1 1 0 0,0 0-1 0 0,-1-1 0 0 0,0 3-33 0 0,-3 6 185 0 0,-2-1-1 0 0,0 1 0 0 0,0-1 0 0 0,-1 0 0 0 0,-1-1 0 0 0,0 0 0 0 0,0 0 1 0 0,-2 0-1 0 0,1-1 0 0 0,-1-1 0 0 0,-1 0 0 0 0,0 0 0 0 0,0-1 0 0 0,-1 0 1 0 0,0-1-1 0 0,-13 6-184 0 0,18-10 940 0 0,34-15-757 0 0,-12 7-209 0 0,1 0-1 0 0,-1 2 0 0 0,1 0 1 0 0,-1 0-1 0 0,1 2 1 0 0,0 0-1 0 0,0 1 1 0 0,-1 0-1 0 0,1 1 0 0 0,-1 1 1 0 0,1 0-1 0 0,-1 2 1 0 0,0-1-1 0 0,0 2 1 0 0,-1 0-1 0 0,0 0 1 0 0,0 2-1 0 0,0 0 0 0 0,0 1 27 0 0,-11-7-4 0 0,0 0 0 0 0,0 0-1 0 0,-1 0 1 0 0,1 0 0 0 0,0 0 0 0 0,-1 1-1 0 0,0-1 1 0 0,0 1 0 0 0,0 0-1 0 0,0 0 1 0 0,0 0 0 0 0,0 0-1 0 0,-1 0 1 0 0,1 0 0 0 0,-1 0-1 0 0,0 0 1 0 0,0 1 0 0 0,0-1-1 0 0,0 0 1 0 0,-1 1 0 0 0,0-1 0 0 0,1 1-1 0 0,-1-1 1 0 0,0 0 0 0 0,0 1-1 0 0,-1-1 1 0 0,1 1 0 0 0,-1-1-1 0 0,0 0 1 0 0,0 1 0 0 0,0-1-1 0 0,0 0 1 0 0,-1 0 0 0 0,1 0 0 0 0,-2 2 4 0 0,-98 70 415 0 0,-62-48-715 0 0,157-27 74 0 0,-1 0 1 0 0,0-1-1 0 0,1 0 1 0 0,-1-1-1 0 0,1 0 1 0 0,0 0-1 0 0,-1 0 0 0 0,1 0 1 0 0,0-1-1 0 0,1 0 1 0 0,-1-1-1 0 0,0 1 0 0 0,1-1 1 0 0,0 0-1 0 0,-1 0 1 0 0,2-1-1 0 0,-1 1 1 0 0,0-1-1 0 0,1 0 0 0 0,0-1 1 0 0,0 1-1 0 0,1-1 1 0 0,0 1-1 0 0,-1-1 0 0 0,2 0 1 0 0,-1 0-1 0 0,1-1 1 0 0,0 1-1 0 0,0 0 1 0 0,1-1-1 0 0,0 1 0 0 0,0-1 1 0 0,0 1-1 0 0,1-1 1 0 0,0-6 225 0 0,-1-16-1253 0 0,1-7 42 0 0</inkml:trace>
  <inkml:trace contextRef="#ctx0" brushRef="#br0" timeOffset="167665.223">23703 11561 1896 0 0,'20'-16'5912'0'0,"-20"61"-4666"0"0,-1-21-1004 0 0,-24 159 680 0 0,1 268-38 0 0,24-438-965 0 0,0 71-912 0 0,0-27-2667 0 0,-16-21-279 0 0,16-34 2674 0 0</inkml:trace>
  <inkml:trace contextRef="#ctx0" brushRef="#br0" timeOffset="168040.197">23844 12318 1348 0 0,'8'5'2078'0'0,"6"-2"2286"0"0,-3-27-3616 0 0,132-433 2056 0 0,-135 429-2486 0 0,-11 38 183 0 0,-4 26-478 0 0,2 0 0 0 0,1 0 0 0 0,1 1 0 0 0,3-1 0 0 0,1 1 0 0 0,1-1 0 0 0,2 1 0 0 0,2-1 0 0 0,1 0 0 0 0,6 14-23 0 0,-3-2-1046 0 0,-9-46 856 0 0,-1 0 0 0 0,1 0 0 0 0,-1 1 0 0 0,1-1-1 0 0,-1 1 1 0 0,0-1 0 0 0,0 0 0 0 0,0 1 0 0 0,0-1-1 0 0,0 0 1 0 0,-1 1 0 0 0,1-1 0 0 0,-1 0 0 0 0,0 1-1 0 0,1-1 1 0 0,-1 0 0 0 0,0 0 0 0 0,0 0 0 0 0,0 0-1 0 0,-1 1 1 0 0,1-2 0 0 0,0 1 0 0 0,-1 0 0 0 0,0 0-1 0 0,1 0 1 0 0,-1-1 0 0 0,0 1 0 0 0,0-1 0 0 0,0 1-1 0 0,0-1 1 0 0,0 0 0 0 0,0 0 0 0 0,0 0 0 0 0,0 0-1 0 0,0 0 1 0 0,-1 0 0 0 0,1 0 0 0 0,0-1 0 0 0,0 1-1 0 0,-1-1 1 0 0,1 0 0 0 0,-2 0 190 0 0,-13 2-1221 0 0</inkml:trace>
  <inkml:trace contextRef="#ctx0" brushRef="#br0" timeOffset="168290.161">23749 12083 1132 0 0,'11'-10'613'0'0,"-1"1"0"0"0,1 0-1 0 0,0 0 1 0 0,1 1 0 0 0,0 1-1 0 0,1 0 1 0 0,-1 1 0 0 0,1 0 0 0 0,0 1-1 0 0,14-4-612 0 0,141-21 1313 0 0,13-5-7333 0 0,-155 24 4692 0 0</inkml:trace>
  <inkml:trace contextRef="#ctx0" brushRef="#br0" timeOffset="168568.846">24557 11646 1820 0 0,'22'-11'5581'0'0,"-16"36"-4757"0"0,1 46-365 0 0,-2 0 0 0 0,-4 0 0 0 0,-2 0 0 0 0,-4 0 0 0 0,-3 0 0 0 0,-3-1 0 0 0,-11 34-459 0 0,15-75-31 0 0,-1 0-1 0 0,-2 0 1 0 0,-1-1 0 0 0,-2 0 0 0 0,0-1 0 0 0,-2-1 0 0 0,0 0 0 0 0,-2-1 0 0 0,-1-1-1 0 0,-1 0 1 0 0,-1-2 0 0 0,-1 0 0 0 0,-4 2 31 0 0,10-12-396 0 0,-1 0 1 0 0,0-1-1 0 0,-1 0 1 0 0,0-2-1 0 0,0 0 1 0 0,-1-1-1 0 0,0 0 0 0 0,0-2 1 0 0,-1 0-1 0 0,0-1 1 0 0,0-1-1 0 0,0-1 1 0 0,-11 1 395 0 0,-84-5-2488 0 0,24-13 1325 0 0</inkml:trace>
  <inkml:trace contextRef="#ctx0" brushRef="#br0" timeOffset="168847.949">22535 11919 1892 0 0,'-17'11'271'0'0,"1"1"0"0"0,0 1-1 0 0,0 0 1 0 0,2 1 0 0 0,0 0-1 0 0,0 1 1 0 0,1 1 0 0 0,1 0 0 0 0,1 1-1 0 0,0 0 1 0 0,1 0 0 0 0,1 1 0 0 0,1 1-1 0 0,1 0 1 0 0,0 0 0 0 0,1 0-1 0 0,1 1 1 0 0,1-1 0 0 0,1 1 0 0 0,0 0-1 0 0,2 0 1 0 0,0 1 0 0 0,2 8-271 0 0,4-8 28 0 0,1 0 0 0 0,1 0 0 0 0,0-1 1 0 0,2 0-1 0 0,1 0 0 0 0,0-1 0 0 0,1 0 0 0 0,1-1 1 0 0,1 0-1 0 0,1-1 0 0 0,0-1 0 0 0,1 0 0 0 0,8 6-28 0 0,5 1-618 0 0,0-1-1 0 0,2-1 0 0 0,1-1 1 0 0,1-2-1 0 0,0-2 0 0 0,1 0 0 0 0,1-3 1 0 0,11 3 618 0 0,19 3-1284 0 0</inkml:trace>
  <inkml:trace contextRef="#ctx0" brushRef="#br0" timeOffset="169308.986">25279 11124 2940 0 0,'9'-5'232'0'0,"0"0"0"0"0,0 1 0 0 0,1 0 0 0 0,-1 1 0 0 0,1 0 0 0 0,0 0 0 0 0,0 1 0 0 0,0 0 0 0 0,0 1 0 0 0,0 0 0 0 0,1 0-1 0 0,-1 1 1 0 0,0 1 0 0 0,0 0 0 0 0,0 0 0 0 0,1 1 0 0 0,-1 0 0 0 0,-1 1 0 0 0,1 0 0 0 0,0 0 0 0 0,-1 1 0 0 0,0 1 0 0 0,1-1 0 0 0,-2 1 0 0 0,1 1 0 0 0,-1 0 0 0 0,0 0-1 0 0,0 1 1 0 0,1 1-232 0 0,9 8 142 0 0,-1 2-1 0 0,-1 0 0 0 0,0 0 1 0 0,-2 2-1 0 0,0 0 0 0 0,-1 0 1 0 0,-1 1-1 0 0,-1 1 0 0 0,-1 0 1 0 0,-1 0-1 0 0,6 21-141 0 0,18 240 690 0 0,-37-201-531 0 0,-6-3-42 0 0,-3-2 0 0 0,-4 1 0 0 0,-3-2 0 0 0,-7 9-117 0 0,3-22-63 0 0,-3-2-1 0 0,-3-1 0 0 0,-2-1 0 0 0,-3-1 1 0 0,-2-2-1 0 0,-3-2 0 0 0,-2-1 0 0 0,-2-2 0 0 0,-7 2 64 0 0,-7 5-723 0 0,-3-4-1 0 0,-1-2 1 0 0,-3-3-1 0 0,-2-3 1 0 0,-2-3-1 0 0,-2-2 1 0 0,-1-4-1 0 0,-2-4 0 0 0,-11 1 724 0 0,-181 37-2483 0 0,132-44 1306 0 0</inkml:trace>
  <inkml:trace contextRef="#ctx0" brushRef="#br0" timeOffset="164076.392">21682 11994 1696 0 0,'5'-4'849'0'0,"4"15"4025"0"0,-8-4-5069 0 0,75 504 265 0 0,-76-510-171 0 0,1 0 0 0 0,-1 0 0 0 0,0 0 0 0 0,0 1 0 0 0,0-1 0 0 0,0 0 0 0 0,-1 0 0 0 0,1 0 0 0 0,0 1 0 0 0,0-1 0 0 0,-1 0-1 0 0,1 0 1 0 0,-1 0 0 0 0,1 0 0 0 0,-1 0 0 0 0,1 0 0 0 0,-1 0 0 0 0,0 0 0 0 0,1 0 0 0 0,-1 0 0 0 0,0 0 0 0 0,0 0 0 0 0,0 0 0 0 0,0 0 0 0 0,0-1 0 0 0,0 1 0 0 0,0 0 0 0 0,0-1 0 0 0,0 1 0 0 0,0-1 0 0 0,0 1 0 0 0,0-1 0 0 0,0 1-1 0 0,0-1 1 0 0,-1 0 0 0 0,1 0 0 0 0,0 1 0 0 0,0-1 0 0 0,0 0 0 0 0,-1 0 0 0 0,1 0 0 0 0,0 0 0 0 0,0-1 0 0 0,0 1 0 0 0,-1 0 0 0 0,1 0 0 0 0,-1-1 101 0 0,-10-7-1233 0 0</inkml:trace>
  <inkml:trace contextRef="#ctx0" brushRef="#br0" timeOffset="164326.501">21722 11879 956 0 0,'8'-9'318'0'0,"1"0"0"0"0,0 1-1 0 0,1 1 1 0 0,0-1 0 0 0,0 2-1 0 0,0-1 1 0 0,1 1 0 0 0,0 1-1 0 0,0 0 1 0 0,1 1 0 0 0,-1 0 0 0 0,2 0-318 0 0,-9 3 58 0 0,1-1 1 0 0,0 1-1 0 0,-1 0 1 0 0,1 0-1 0 0,0 1 1 0 0,0 0-1 0 0,0-1 1 0 0,-1 2-1 0 0,1-1 1 0 0,0 0-1 0 0,0 1 1 0 0,0 0-1 0 0,-1 0 1 0 0,1 1-1 0 0,-1-1 1 0 0,1 1-1 0 0,-1 0 1 0 0,1 0-1 0 0,-1 0 1 0 0,0 1-1 0 0,0 0 1 0 0,0 0-1 0 0,0 0 1 0 0,-1 0 0 0 0,1 0-1 0 0,-1 1 1 0 0,0-1-1 0 0,0 1 1 0 0,0 0-1 0 0,0 0 1 0 0,1 3-59 0 0,-2-2 59 0 0,0 1 0 0 0,0-1 0 0 0,0 0 1 0 0,-1 1-1 0 0,0-1 0 0 0,0 1 0 0 0,-1 0 1 0 0,1-1-1 0 0,-1 1 0 0 0,0-1 0 0 0,-1 1 1 0 0,1 0-1 0 0,-1-1 0 0 0,0 1 0 0 0,0-1 0 0 0,-1 1 1 0 0,0-1-1 0 0,0 0 0 0 0,0 0 0 0 0,-1 0 1 0 0,1 0-1 0 0,-1 0 0 0 0,0 0 0 0 0,-1-1 1 0 0,1 1-1 0 0,-1-1 0 0 0,0 0 0 0 0,-1 1-59 0 0,-130 92-426 0 0,-7-51-4594 0 0,140-46 3781 0 0</inkml:trace>
  <inkml:trace contextRef="#ctx0" brushRef="#br0" timeOffset="163569.014">20519 12399 1100 0 0,'-14'-16'2793'0'0,"12"16"-1930"0"0,-23-18 702 0 0,44-1 891 0 0,255-36-291 0 0,-229 51-3424 0 0,0-2-1 0 0,0-2 1 0 0,-1-1 0 0 0,-1-3 0 0 0,16-7 1259 0 0,-37 8-1266 0 0,-9 1 58 0 0</inkml:trace>
  <inkml:trace contextRef="#ctx0" brushRef="#br0" timeOffset="163798.933">20855 11984 2368 0 0,'-18'-13'6364'0'0,"9"41"-4830"0"0,5 48-1393 0 0,7-41-68 0 0,0 0-1 0 0,3-1 1 0 0,1 1 0 0 0,1-2 0 0 0,2 1 0 0 0,13 30-73 0 0,56 104-3971 0 0,-34-112-346 0 0,-33-47 2869 0 0</inkml:trace>
  <inkml:trace contextRef="#ctx0" brushRef="#br0" timeOffset="114665.143">10968 5985 1636 0 0,'32'-101'6854'0'0,"-38"176"-5159"0"0,2-37-1649 0 0,2 0 0 0 0,1 1 0 0 0,2-1 0 0 0,2 0 0 0 0,2 0 0 0 0,1 0 0 0 0,2-1 0 0 0,1 1 0 0 0,14 34-46 0 0,0 18-176 0 0,-23-90-47 0 0,0 0-86 0 0,-16-19-3908 0 0,6-33 2207 0 0,9 48 1634 0 0,-2-29-980 0 0</inkml:trace>
  <inkml:trace contextRef="#ctx0" brushRef="#br0" timeOffset="114914.495">11153 5758 1132 0 0,'23'-40'3927'0'0,"-17"36"-3796"0"0,0 0 0 0 0,0 1 0 0 0,0-1 0 0 0,1 2 0 0 0,0-1 1 0 0,-1 1-1 0 0,1 0 0 0 0,0 0 0 0 0,0 1 0 0 0,0 0 1 0 0,0 0-1 0 0,1 0 0 0 0,-1 1 0 0 0,0 1 0 0 0,0-1 0 0 0,0 1 1 0 0,2 0-132 0 0,-3 1 43 0 0,1 0-1 0 0,-1 0 1 0 0,0 0 0 0 0,0 1 0 0 0,0 0 0 0 0,0 0 0 0 0,0 1-1 0 0,0-1 1 0 0,-1 1 0 0 0,0 1 0 0 0,0-1 0 0 0,0 1 0 0 0,0-1 0 0 0,-1 2-1 0 0,0-1 1 0 0,0 0 0 0 0,0 1 0 0 0,-1-1 0 0 0,1 1 0 0 0,-1 0 0 0 0,-1 0-1 0 0,1 1 1 0 0,-1-1 0 0 0,0 0 0 0 0,-1 1 0 0 0,1 0 0 0 0,-1-1 0 0 0,-1 1-1 0 0,1 0 1 0 0,-1-1 0 0 0,0 1 0 0 0,-1 0 0 0 0,0 4-43 0 0,-2-1-52 0 0,0-1-1 0 0,-1 1 1 0 0,0-1 0 0 0,0 0 0 0 0,-1 0 0 0 0,-1 0 0 0 0,1 0-1 0 0,-1-1 1 0 0,-1 0 0 0 0,1 0 0 0 0,-1-1 0 0 0,-1 0-1 0 0,1 0 1 0 0,-1 0 0 0 0,-1-1 0 0 0,1 0 0 0 0,-1-1 0 0 0,0 0-1 0 0,0-1 1 0 0,0 1 0 0 0,-1-2 0 0 0,1 1 0 0 0,-1-1 0 0 0,0-1-1 0 0,0 0 1 0 0,0 0 0 0 0,-1-1 52 0 0,10-1-113 0 0,-1 0 1 0 0,0 0-1 0 0,1 0 0 0 0,-1-1 1 0 0,1 1-1 0 0,-1 0 0 0 0,0-1 0 0 0,1 0 1 0 0,-1 1-1 0 0,1-1 0 0 0,-1 0 1 0 0,1 1-1 0 0,-1-1 0 0 0,1 0 1 0 0,0 0-1 0 0,-1 0 0 0 0,1-1 0 0 0,0 1 1 0 0,0 0-1 0 0,0 0 0 0 0,0-1 1 0 0,0 1-1 0 0,0 0 0 0 0,0-1 1 0 0,0 1-1 0 0,1-1 0 0 0,-1 1 1 0 0,0-1-1 0 0,1 1 0 0 0,0-1 0 0 0,-1 0 1 0 0,1 1-1 0 0,0-1 0 0 0,0 0 1 0 0,-1 1-1 0 0,1-2 113 0 0,6-14-1213 0 0</inkml:trace>
  <inkml:trace contextRef="#ctx0" brushRef="#br0" timeOffset="115274.947">12081 5794 1496 0 0,'34'-9'7379'0'0,"-31"85"-6218"0"0,9 187-747 0 0,2-44-333 0 0,-15-217-218 0 0,1 1 0 0 0,-1-1 0 0 0,0 1 0 0 0,0-1 0 0 0,0 0 0 0 0,0 0-1 0 0,0 1 1 0 0,0-1 0 0 0,-1 0 0 0 0,1 0 0 0 0,-1 0 0 0 0,1 0 0 0 0,-1-1 0 0 0,0 1 0 0 0,1 0 0 0 0,-1-1 0 0 0,0 1 0 0 0,0-1 0 0 0,0 0 0 0 0,-1 1-1 0 0,1-1 1 0 0,0 0 0 0 0,0 0 0 0 0,-1 0 0 0 0,1-1 0 0 0,0 1 0 0 0,-1-1 0 0 0,1 1 0 0 0,-1-1 0 0 0,1 0 0 0 0,-1 0 0 0 0,1 0 0 0 0,-1 0 0 0 0,1 0-1 0 0,-1-1 1 0 0,1 1 0 0 0,0-1 0 0 0,-1 1 0 0 0,1-1 0 0 0,0 0 0 0 0,-1 0 0 0 0,1 0 0 0 0,0 0 0 0 0,0 0 0 0 0,0-1 0 0 0,0 1 0 0 0,0-1 0 0 0,0 1-1 0 0,0-1 1 0 0,0 0 0 0 0,0-1 137 0 0,-18-15-1116 0 0</inkml:trace>
  <inkml:trace contextRef="#ctx0" brushRef="#br0" timeOffset="115775.928">11956 5914 1816 0 0,'1'-36'3699'0'0,"34"-20"-3121"0"0,-27 45-158 0 0,-3 4-354 0 0,0 1-1 0 0,0 0 0 0 0,0 0 0 0 0,1 0 0 0 0,-1 1 1 0 0,1 0-1 0 0,1 0 0 0 0,-1 0 0 0 0,1 1 1 0 0,0 0-1 0 0,0 0 0 0 0,0 1 0 0 0,0 0 1 0 0,1 0-1 0 0,-1 1 0 0 0,1 0 0 0 0,0 0 1 0 0,0 0-1 0 0,0 1 0 0 0,0 0-65 0 0,-3 5 14 0 0,0 0 1 0 0,-1 0-1 0 0,0 0 1 0 0,1 1-1 0 0,-2-1 0 0 0,1 1 1 0 0,0 0-1 0 0,-1 0 0 0 0,0 0 1 0 0,0 1-1 0 0,-1-1 0 0 0,1 1 1 0 0,-1-1-1 0 0,0 1 1 0 0,-1 0-1 0 0,1 0 0 0 0,-1 0 1 0 0,-1 0-1 0 0,1 0 0 0 0,-1 1-14 0 0,1 7 45 0 0,-2 0 0 0 0,0 0 0 0 0,0 0 0 0 0,-1 0-1 0 0,-1 0 1 0 0,0-1 0 0 0,-1 1 0 0 0,-1-1 0 0 0,0 0-1 0 0,-4 8-44 0 0,-8 23 303 0 0,19-42-277 0 0,-1 0 0 0 0,1 0-1 0 0,0 0 1 0 0,-1 0 0 0 0,1 0 0 0 0,0-1 0 0 0,0 1-1 0 0,0 0 1 0 0,1-1 0 0 0,-1 0 0 0 0,0 0-1 0 0,1 0 1 0 0,-1 0 0 0 0,0 0 0 0 0,1 0-1 0 0,-1 0 1 0 0,1-1 0 0 0,-1 1 0 0 0,1-1-1 0 0,-1 0 1 0 0,1 0 0 0 0,0 0 0 0 0,-1 0 0 0 0,1 0-1 0 0,-1 0 1 0 0,2-1-26 0 0,9 2 43 0 0,-1 0-36 0 0,0 1 0 0 0,0 0 1 0 0,0 1-1 0 0,0 0 0 0 0,-1 0 1 0 0,1 2-1 0 0,-1-1 0 0 0,0 1 0 0 0,-1 1 1 0 0,1 0-1 0 0,-1 1 0 0 0,0 0 1 0 0,0 0-1 0 0,-1 1 0 0 0,0 0 0 0 0,0 1 1 0 0,-1-1-1 0 0,0 2 0 0 0,-1-1 1 0 0,0 1-1 0 0,0 1 0 0 0,-1-1 0 0 0,-1 1 1 0 0,0 0-1 0 0,0 0 0 0 0,-1 1 1 0 0,2 7-8 0 0,-7-13-37 0 0,0 0 0 0 0,-1 0 0 0 0,0 0 0 0 0,0 0 0 0 0,0-1 1 0 0,0 1-1 0 0,-1-1 0 0 0,0 1 0 0 0,0-1 0 0 0,-1 0 0 0 0,1 0 1 0 0,-1 0-1 0 0,0-1 0 0 0,-1 1 0 0 0,1-1 0 0 0,-1 0 0 0 0,0 0 0 0 0,0-1 1 0 0,0 0-1 0 0,0 1 0 0 0,0-2 0 0 0,-1 1 0 0 0,0 0 0 0 0,1-1 1 0 0,-1 0-1 0 0,0-1 0 0 0,0 1 0 0 0,0-1 0 0 0,0 0 0 0 0,0-1 1 0 0,0 1-1 0 0,-4-1 37 0 0,5-1-233 0 0,1 0 1 0 0,-1 0-1 0 0,1 0 0 0 0,-1 0 1 0 0,1-1-1 0 0,0 0 1 0 0,0 0-1 0 0,0 0 0 0 0,0 0 1 0 0,0 0-1 0 0,0-1 1 0 0,1 0-1 0 0,-1 0 0 0 0,1 0 1 0 0,0 0-1 0 0,0 0 1 0 0,0-1-1 0 0,0 1 1 0 0,0-1-1 0 0,1 0 0 0 0,-1-1 233 0 0,-7-15-1202 0 0</inkml:trace>
  <inkml:trace contextRef="#ctx0" brushRef="#br0" timeOffset="116146.232">12629 6009 2024 0 0,'5'-2'116'0'0,"0"1"0"0"0,0 0 0 0 0,0 0 0 0 0,0 0 0 0 0,0 1-1 0 0,1 0 1 0 0,-1 0 0 0 0,0 0 0 0 0,0 0 0 0 0,0 1 0 0 0,0 0 0 0 0,1 0 0 0 0,-1 1 0 0 0,0-1-1 0 0,-1 1 1 0 0,1 0 0 0 0,0 0 0 0 0,0 1 0 0 0,-1 0 0 0 0,1-1 0 0 0,-1 1 0 0 0,0 1-1 0 0,0-1 1 0 0,0 1 0 0 0,-1-1 0 0 0,1 1 0 0 0,-1 0 0 0 0,0 1 0 0 0,0-1 0 0 0,0 0-1 0 0,0 1 1 0 0,-1 0 0 0 0,0-1 0 0 0,0 1 0 0 0,0 0 0 0 0,-1 0-116 0 0,15 128 1551 0 0,-72 38 707 0 0,58-170-2238 0 0,-1 0 0 0 0,1 0 0 0 0,-1 0 0 0 0,1 0 0 0 0,0 0 0 0 0,0 0 0 0 0,-1 0 1 0 0,1-1-1 0 0,0 1 0 0 0,0-1 0 0 0,0 1 0 0 0,0-1 0 0 0,0 0 0 0 0,0 0 0 0 0,0 1 0 0 0,0-1 0 0 0,0-1 0 0 0,0 1 0 0 0,0 0 0 0 0,-1 0 1 0 0,1-1-1 0 0,0 1 0 0 0,0-1 0 0 0,0 0 0 0 0,0 1 0 0 0,-1-1 0 0 0,1 0 0 0 0,0 0 0 0 0,0 0 0 0 0,-1 0 0 0 0,1 0 0 0 0,-1-1 1 0 0,1 1-1 0 0,-1 0 0 0 0,1-1-20 0 0,26-12-819 0 0,0 0 0 0 0,0-2 1 0 0,-1-1-1 0 0,-1-1 1 0 0,-1-2-1 0 0,-1 0 0 0 0,-1-2 1 0 0,0 0-1 0 0,3-6 819 0 0,-8-1-1244 0 0</inkml:trace>
  <inkml:trace contextRef="#ctx0" brushRef="#br0" timeOffset="116489.235">11812 5723 1068 0 0,'-21'21'568'0'0,"0"0"1"0"0,1 1-1 0 0,1 1 0 0 0,1 1 1 0 0,1 1-1 0 0,-12 24-568 0 0,12-17 281 0 0,1 1 1 0 0,2 0 0 0 0,2 1-1 0 0,1 0 1 0 0,1 1-1 0 0,2 0 1 0 0,2 0 0 0 0,-2 30-282 0 0,7-54 60 0 0,0 1 1 0 0,1-1 0 0 0,1 1-1 0 0,-1-1 1 0 0,2 1 0 0 0,0-1-1 0 0,0 1 1 0 0,1-1 0 0 0,0 0-1 0 0,1 0 1 0 0,0-1 0 0 0,1 1-1 0 0,0-1 1 0 0,1 0 0 0 0,0 0-1 0 0,0 0 1 0 0,1-1 0 0 0,5 5-61 0 0,-1-2-16 0 0,1-1 1 0 0,0 0 0 0 0,1-1 0 0 0,0-1-1 0 0,1 0 1 0 0,0-1 0 0 0,0 0 0 0 0,1-1-1 0 0,0-1 1 0 0,0 0 0 0 0,0-1 0 0 0,1-1-1 0 0,0 0 1 0 0,9 0 15 0 0,143 9-4477 0 0,-127-13 3253 0 0</inkml:trace>
  <inkml:trace contextRef="#ctx0" brushRef="#br0" timeOffset="116780.243">13168 5671 948 0 0,'7'0'230'0'0,"-1"1"0"0"0,1 0 0 0 0,0 1 0 0 0,0-1 0 0 0,-1 1 0 0 0,1 0 0 0 0,-1 1 0 0 0,0 0 0 0 0,0 0 0 0 0,0 0 0 0 0,0 1 0 0 0,0-1 0 0 0,-1 1 0 0 0,1 1 0 0 0,-1-1 0 0 0,0 1 0 0 0,0 0 0 0 0,-1 0 0 0 0,1 1-230 0 0,5 3 317 0 0,18 19-20 0 0,-2 1 0 0 0,0 2 0 0 0,-2 0 0 0 0,-2 1 0 0 0,-1 1 0 0 0,-1 1 0 0 0,-2 1 0 0 0,-1 1 0 0 0,-2 0 0 0 0,-2 1 0 0 0,-1 1 0 0 0,3 20-297 0 0,-13-46 36 0 0,0-1 0 0 0,-1 1 0 0 0,-1-1 1 0 0,0 1-1 0 0,0 0 0 0 0,-1-1 0 0 0,0 1 0 0 0,-1 0 1 0 0,-1-1-1 0 0,0 0 0 0 0,0 0 0 0 0,-1 0 0 0 0,-1 0 1 0 0,1 0-1 0 0,-2-1 0 0 0,0 0 0 0 0,0 0 0 0 0,0 0 1 0 0,-1-1-1 0 0,-1 0 0 0 0,0 0 0 0 0,0-1-36 0 0,0 0-319 0 0,-1-1 0 0 0,0 0 0 0 0,-1 0 0 0 0,1-1 0 0 0,-1 0 0 0 0,0-1 0 0 0,0 0 0 0 0,-1-1 0 0 0,0 0 0 0 0,0-1 0 0 0,0 0 0 0 0,0 0 0 0 0,0-1 0 0 0,-5 0 319 0 0,-38-14-2403 0 0,31-4 1265 0 0</inkml:trace>
  <inkml:trace contextRef="#ctx0" brushRef="#br0" timeOffset="117218.448">14189 5755 2036 0 0,'0'69'6264'0'0,"16"163"-5274"0"0,39 5 16 0 0,-56-239-1106 0 0,0 1-1 0 0,0-1 1 0 0,0 1-1 0 0,0-1 1 0 0,-1 1-1 0 0,1 0 1 0 0,0-1-1 0 0,0 1 1 0 0,-1 0-1 0 0,1 0 1 0 0,-1 0-1 0 0,1 0 1 0 0,-1 0-1 0 0,1 1 1 0 0,-1-1-1 0 0,0 0 1 0 0,1 1-1 0 0,-1-1 1 0 0,0 1-1 0 0,0 0 1 0 0,1-1-1 0 0,-1 1 1 0 0,0 0-1 0 0,0 0 0 0 0,1 0 1 0 0,-1 0-1 0 0,0 0 1 0 0,0 1-1 0 0,1-1 1 0 0,-1 1-1 0 0,0-1 1 0 0,1 1-1 0 0,-1-1 1 0 0,0 1-1 0 0,1 0 1 0 0,-1 0-1 0 0,1 0 1 0 0,-1 0-1 0 0,1 0 1 0 0,-1 0-1 0 0,1 0 1 0 0,0 0-1 0 0,0 1 1 0 0,-1-1-1 0 0,1 0 1 0 0,0 1-1 0 0,0-1 1 0 0,0 1-1 0 0,1-1 1 0 0,-1 1-1 0 0,0 0 1 0 0,1-1-1 0 0,-1 1 1 0 0,1 0-1 0 0,-1-1 1 0 0,1 1-1 0 0,0 0 1 0 0,-1 0-1 0 0,1-1 1 0 0,0 1-1 0 0,0 0 1 0 0,0 0-1 0 0,1-1 1 0 0,-1 1-1 0 0,0 0 1 0 0,1 0-1 0 0,-1-1 0 0 0,1 1 1 0 0,0 1 100 0 0,-25-19-1273 0 0</inkml:trace>
  <inkml:trace contextRef="#ctx0" brushRef="#br0" timeOffset="117498.559">14182 5585 868 0 0,'2'-2'123'0'0,"-1"-1"-1"0"0,1 0 1 0 0,0 1 0 0 0,0 0 0 0 0,0-1-1 0 0,1 1 1 0 0,-1 0 0 0 0,0 0-1 0 0,1 0 1 0 0,-1 0 0 0 0,1 0 0 0 0,0 1-1 0 0,0-1 1 0 0,-1 1 0 0 0,1 0-1 0 0,0 0 1 0 0,0 0 0 0 0,0 0-1 0 0,0 0 1 0 0,0 0 0 0 0,1 1 0 0 0,-1 0-1 0 0,0 0 1 0 0,0 0 0 0 0,0 0-1 0 0,0 0 1 0 0,0 0 0 0 0,1 1 0 0 0,-1 0-1 0 0,0-1 1 0 0,0 1 0 0 0,0 0-1 0 0,0 1 1 0 0,-1-1 0 0 0,1 0-1 0 0,0 1 1 0 0,0 0 0 0 0,-1-1 0 0 0,1 1-1 0 0,-1 0 1 0 0,1 0 0 0 0,-1 1-1 0 0,0-1 1 0 0,0 0 0 0 0,0 1 0 0 0,0-1-1 0 0,-1 1 1 0 0,2 1-123 0 0,4 4 31 0 0,0 1 1 0 0,-1-1-1 0 0,0 1 0 0 0,0 0 1 0 0,-1 0-1 0 0,0 1 1 0 0,0 0-1 0 0,-1-1 0 0 0,-1 2 1 0 0,0-1-1 0 0,0 0 0 0 0,-1 1 1 0 0,0-1-1 0 0,0 1 0 0 0,-2-1 1 0 0,1 1-1 0 0,-1 0 1 0 0,-1-1-1 0 0,0 1 0 0 0,0 0 1 0 0,-1-1-1 0 0,-1 1 0 0 0,0-1 1 0 0,0 0-1 0 0,-1 0 0 0 0,0 0 1 0 0,0 0-1 0 0,-1-1 1 0 0,-1 0-1 0 0,0 0 0 0 0,0 0 1 0 0,0-1-1 0 0,-1 0 0 0 0,0 0 1 0 0,-1 0-1 0 0,0-1 0 0 0,0 0 1 0 0,-1-1-1 0 0,0 0 1 0 0,0 0-1 0 0,0-1 0 0 0,0 0 1 0 0,-1 0-1 0 0,0-1 0 0 0,0-1 1 0 0,-10 3-32 0 0,17-6-191 0 0,0 1 1 0 0,-1-1-1 0 0,1 0 0 0 0,0 0 1 0 0,-1 0-1 0 0,1 0 1 0 0,0 0-1 0 0,-1-1 1 0 0,1 0-1 0 0,0 0 0 0 0,0 0 1 0 0,0 0-1 0 0,-1 0 1 0 0,1 0-1 0 0,0-1 1 0 0,1 1-1 0 0,-1-1 0 0 0,0 0 1 0 0,0 0-1 0 0,1 0 1 0 0,-1 0-1 0 0,1-1 0 0 0,0 1 1 0 0,0-1-1 0 0,-1 1 191 0 0,-4-10-1184 0 0</inkml:trace>
  <inkml:trace contextRef="#ctx0" brushRef="#br0" timeOffset="118013.991">15083 5878 1932 0 0,'2'15'371'0'0,"-1"0"0"0"0,0 0 0 0 0,-1 0 0 0 0,-1 0 0 0 0,0 0 0 0 0,-1 0 0 0 0,-1 0 0 0 0,0 0 0 0 0,-1-1 0 0 0,-1 1 0 0 0,0-1 0 0 0,-1 0 0 0 0,0 0 0 0 0,-2 0-371 0 0,8-14 43 0 0,0-1 1 0 0,0 1-1 0 0,0-1 1 0 0,-1 1-1 0 0,1-1 1 0 0,0 1-1 0 0,0 0 1 0 0,0-1-1 0 0,-1 1 0 0 0,1-1 1 0 0,0 1-1 0 0,0 0 1 0 0,-1-1-1 0 0,1 1 1 0 0,0 0-1 0 0,-1-1 1 0 0,1 1-1 0 0,-1 0 0 0 0,1 0 1 0 0,0-1-1 0 0,-1 1 1 0 0,1 0-1 0 0,-1 0 1 0 0,1 0-1 0 0,0 0 1 0 0,-1 0-1 0 0,1-1 0 0 0,-1 1 1 0 0,1 0-1 0 0,-1 0 1 0 0,1 0-1 0 0,-1 0 1 0 0,1 0-1 0 0,0 0 1 0 0,-1 0-1 0 0,1 0 0 0 0,-1 1 1 0 0,1-1-1 0 0,-1 0 1 0 0,1 0-1 0 0,-1 0 1 0 0,1 0-1 0 0,0 1 1 0 0,-1-1-1 0 0,1 0 0 0 0,-1 0 1 0 0,1 1-1 0 0,0-1 1 0 0,-1 0-1 0 0,1 1 1 0 0,0-1-1 0 0,0 0 1 0 0,-1 1-1 0 0,1-1 0 0 0,0 0 1 0 0,0 1-1 0 0,-1-1 1 0 0,1 1-44 0 0,1-49 521 0 0,14-13-289 0 0,3 2-1 0 0,2 0 1 0 0,2 1 0 0 0,4 1 0 0 0,24-42-232 0 0,-44 89 23 0 0,0-4-10 0 0,0 1 0 0 0,1 0 0 0 0,1 1 0 0 0,0-1 1 0 0,1 2-1 0 0,0-1 0 0 0,1 1 0 0 0,0 0 0 0 0,0 1 1 0 0,1 0-1 0 0,2 0-13 0 0,-8 11-3 0 0,0 0 0 0 0,-1 0 0 0 0,1 0 0 0 0,0 1 0 0 0,0 0 0 0 0,-1 0 0 0 0,1 0 0 0 0,-1 0 0 0 0,0 1 0 0 0,1-1 1 0 0,-1 1-1 0 0,0 0 0 0 0,-1 1 0 0 0,1-1 0 0 0,0 1 0 0 0,-1-1 0 0 0,0 1 0 0 0,0 0 0 0 0,0 0 0 0 0,0 1 0 0 0,-1-1 0 0 0,0 0 0 0 0,0 1 1 0 0,0-1-1 0 0,0 1 0 0 0,-1 0 0 0 0,2 4 3 0 0,-2-6-1 0 0,154 301-4 0 0,-124-227-2190 0 0,-32-75 1964 0 0,0 1 0 0 0,0-1 0 0 0,0 1 0 0 0,0-1 0 0 0,-1 0 0 0 0,1 0 0 0 0,-1 0-1 0 0,1 0 1 0 0,-1 0 0 0 0,0 0 0 0 0,0 0 0 0 0,0 0 0 0 0,0-1 0 0 0,0 1 0 0 0,0-1 0 0 0,-1 0 0 0 0,1 1 0 0 0,0-1-1 0 0,-1 0 1 0 0,1 0 0 0 0,-1 0 0 0 0,1-1 0 0 0,-1 1 0 0 0,1-1 0 0 0,-1 1 0 0 0,1-1 0 0 0,-1 0 0 0 0,-1 0 231 0 0,-13 2-1144 0 0</inkml:trace>
  <inkml:trace contextRef="#ctx0" brushRef="#br0" timeOffset="118233.215">15043 5764 2052 0 0,'0'0'295'0'0,"1"-1"-1"0"0,-1 1 1 0 0,0 0 0 0 0,0-1-1 0 0,1 1 1 0 0,-1-1-1 0 0,0 1 1 0 0,0 0 0 0 0,0-1-1 0 0,1 1 1 0 0,-1-1-1 0 0,0 1 1 0 0,0-1 0 0 0,0 1-1 0 0,0 0 1 0 0,0-1 0 0 0,0 1-1 0 0,0-1 1 0 0,0 1-1 0 0,0-1 1 0 0,0 1 0 0 0,0-1-1 0 0,0 1 1 0 0,-1 0-1 0 0,1-1-294 0 0,26-1 70 0 0,159-30 39 0 0,86-43-6865 0 0,-235 61 5616 0 0</inkml:trace>
  <inkml:trace contextRef="#ctx0" brushRef="#br0" timeOffset="118515.886">15909 5291 2364 0 0,'-1'51'8501'0'0,"-1"182"-7308"0"0,26-25-776 0 0,30 179-2593 0 0,-54-388 2060 0 0,-1 0 1 0 0,1 1-1 0 0,0-1 0 0 0,-1 1 1 0 0,1-1-1 0 0,-1 0 1 0 0,1 1-1 0 0,-1-1 0 0 0,1 1 1 0 0,-1-1-1 0 0,1 1 0 0 0,-1-1 1 0 0,1 1-1 0 0,-1 0 1 0 0,0-1-1 0 0,1 1 0 0 0,-1 0 1 0 0,0-1-1 0 0,1 1 0 0 0,-1 0 1 0 0,0 0-1 0 0,0 0 1 0 0,1-1-1 0 0,-1 1 0 0 0,0 0 1 0 0,0 0-1 0 0,1 0 0 0 0,-1 0 1 0 0,0 0-1 0 0,1 1 1 0 0,-1-1-1 0 0,0 0 0 0 0,0 0 1 0 0,1 0-1 0 0,-1 1 0 0 0,0-1 1 0 0,1 0-1 0 0,-1 1 1 0 0,0-1-1 0 0,1 0 0 0 0,-1 1 1 0 0,1-1-1 0 0,-1 1 0 0 0,1-1 1 0 0,-1 1-1 0 0,1-1 1 0 0,-1 1-1 0 0,1-1 0 0 0,-1 1 1 0 0,1 0-1 0 0,0-1 0 0 0,-1 1 1 0 0,1 0-1 0 0,0-1 1 0 0,-1 1-1 0 0,1 0 0 0 0,0 0 116 0 0,-6-24-1154 0 0,-1-4 28 0 0</inkml:trace>
  <inkml:trace contextRef="#ctx0" brushRef="#br0" timeOffset="118763.545">16254 5371 1856 0 0,'-2'22'4209'0'0,"-7"19"-2926"0"0,-1 10-887 0 0,5-3-116 0 0,2 0 1 0 0,2 0-1 0 0,1 1 1 0 0,3-1-1 0 0,3 0 1 0 0,1 0-1 0 0,2-1 1 0 0,4 6-281 0 0,5 40-1567 0 0,-44-101-3355 0 0,14-7 3743 0 0</inkml:trace>
  <inkml:trace contextRef="#ctx0" brushRef="#br0" timeOffset="119244.271">16179 5483 1936 0 0,'0'-6'194'0'0,"0"-1"0"0"0,0 0 0 0 0,1 0 1 0 0,0 1-1 0 0,0-1 0 0 0,0 1 0 0 0,1-1 0 0 0,0 1 0 0 0,0-1 0 0 0,1 1 0 0 0,0 0 0 0 0,0 0 1 0 0,0 0-1 0 0,1 0 0 0 0,-1 1 0 0 0,2-1 0 0 0,-1 1 0 0 0,0 0 0 0 0,1 0 0 0 0,0 1 0 0 0,0 0 0 0 0,1-1 1 0 0,2 0-195 0 0,-6 4 31 0 0,0 0 0 0 0,1 0 0 0 0,0 0 1 0 0,-1 0-1 0 0,1 0 0 0 0,-1 1 0 0 0,1-1 1 0 0,0 1-1 0 0,-1-1 0 0 0,1 1 1 0 0,0 0-1 0 0,0 1 0 0 0,-1-1 0 0 0,1 0 1 0 0,0 1-1 0 0,-1-1 0 0 0,1 1 0 0 0,-1 0 1 0 0,1 0-1 0 0,-1 0 0 0 0,1 0 0 0 0,-1 0 1 0 0,1 0-1 0 0,-1 1 0 0 0,0-1 1 0 0,0 1-1 0 0,0 0 0 0 0,0 0 0 0 0,0 0 1 0 0,0 0-1 0 0,0 0 0 0 0,-1 0 0 0 0,1 0 1 0 0,-1 0-1 0 0,1 1 0 0 0,0 0-31 0 0,47 91 272 0 0,-45-77-222 0 0,0-1 0 0 0,-1 1 0 0 0,0 0 0 0 0,-2-1 0 0 0,0 1 0 0 0,-1 0 0 0 0,0 0 0 0 0,-2 0 0 0 0,0 0 0 0 0,-1 0 0 0 0,0-1 0 0 0,-1 1 0 0 0,-4 5-50 0 0,9-19 11 0 0,0 0-1 0 0,0 0 0 0 0,0 0 1 0 0,1-1-1 0 0,-1 1 1 0 0,1-1-1 0 0,-1 1 0 0 0,1-1 1 0 0,0 1-1 0 0,0-1 1 0 0,0 0-1 0 0,0 0 0 0 0,0 0 1 0 0,1 0-1 0 0,-1 0 1 0 0,0-1-1 0 0,1 1 1 0 0,-1-1-1 0 0,1 0 0 0 0,0 1 1 0 0,0-1-1 0 0,-1 0 1 0 0,1 0-1 0 0,0-1 0 0 0,0 1 1 0 0,1-1-11 0 0,22 13 35 0 0,-21-10-21 0 0,1-1 1 0 0,-1 1-1 0 0,0 0 1 0 0,0 0-1 0 0,0 0 0 0 0,0 1 1 0 0,-1 0-1 0 0,0 0 0 0 0,1 0 1 0 0,-1 0-1 0 0,-1 1 0 0 0,1 0 1 0 0,-1-1-1 0 0,1 1 1 0 0,-2 0-1 0 0,1 1 0 0 0,0-1 1 0 0,-1 0-1 0 0,0 1 0 0 0,0 0 1 0 0,-1-1-1 0 0,1 1 0 0 0,-1 0 1 0 0,-1 0-1 0 0,1 0 0 0 0,-1 0 1 0 0,0-1-1 0 0,0 5-14 0 0,-6-2-19 0 0,1 0 0 0 0,-1-1 0 0 0,-1 1 1 0 0,1-1-1 0 0,-1 0 0 0 0,-1-1 0 0 0,1 0 0 0 0,-1 0 0 0 0,0 0 0 0 0,0-1 0 0 0,-1 0 0 0 0,1-1 0 0 0,-1 0 0 0 0,0 0 0 0 0,0-1 0 0 0,-1 0 1 0 0,1-1-1 0 0,-1 0 0 0 0,1 0 0 0 0,-1-1 0 0 0,1 0 0 0 0,-1-1 0 0 0,0 0 0 0 0,-1-1 19 0 0,5 1-243 0 0,0 0 1 0 0,1 0-1 0 0,-1-1 0 0 0,0 0 0 0 0,0 0 1 0 0,0 0-1 0 0,0-1 0 0 0,1 0 0 0 0,-1 0 1 0 0,1 0-1 0 0,-1-1 0 0 0,1 0 0 0 0,0 0 1 0 0,0 0-1 0 0,0-1 0 0 0,1 1 0 0 0,-1-1 1 0 0,1-1-1 0 0,0 1 0 0 0,0 0 0 0 0,0-1 1 0 0,-1-2 242 0 0,1-12-1282 0 0</inkml:trace>
  <inkml:trace contextRef="#ctx0" brushRef="#br0" timeOffset="119634.665">16598 5660 1112 0 0,'2'-3'127'0'0,"0"-1"1"0"0,1 1-1 0 0,-1-1 1 0 0,1 1-1 0 0,-1 0 0 0 0,1 0 1 0 0,0 0-1 0 0,0 0 1 0 0,0 1-1 0 0,0-1 0 0 0,1 1 1 0 0,-1 0-1 0 0,1-1 1 0 0,-1 2-1 0 0,1-1 0 0 0,0 0 1 0 0,0 1-1 0 0,0 0 0 0 0,0 0 1 0 0,0 0-1 0 0,0 0 1 0 0,0 0-1 0 0,0 1 0 0 0,0 0 1 0 0,0 0-1 0 0,0 0 1 0 0,1 0-1 0 0,-1 1 0 0 0,0 0 1 0 0,0 0-1 0 0,0 0 0 0 0,0 0 1 0 0,-1 0-1 0 0,1 1 1 0 0,0 0-1 0 0,0 0 0 0 0,-1 0 1 0 0,1 0-1 0 0,-1 0 1 0 0,0 1-1 0 0,0-1 0 0 0,1 1 1 0 0,-2 0-1 0 0,1 0 1 0 0,0 0-1 0 0,-1 1 0 0 0,1-1 1 0 0,1 4-128 0 0,2 6 141 0 0,0 1 0 0 0,0-1 1 0 0,-2 1-1 0 0,0 0 0 0 0,0 0 0 0 0,-1 1 1 0 0,-1-1-1 0 0,0 1 0 0 0,-1-1 1 0 0,-1 1-1 0 0,0 0 0 0 0,-2 9-141 0 0,2 0 306 0 0,-38 123 1337 0 0,37-145-1486 0 0,5 7 129 0 0,4-7-327 0 0,0 0 1 0 0,0-1 0 0 0,0 0-1 0 0,0 0 1 0 0,0-1 0 0 0,0 0-1 0 0,1 0 1 0 0,-1 0 0 0 0,0-1 0 0 0,0-1-1 0 0,0 0 1 0 0,0 0 0 0 0,0 0-1 0 0,-1-1 1 0 0,1 0 0 0 0,-1 0-1 0 0,5-3 41 0 0,14-3-214 0 0,1 1-587 0 0,1-1 0 0 0,-1-2 0 0 0,-1 0 0 0 0,0-2 0 0 0,-1-1 0 0 0,0 0 0 0 0,-1-2 0 0 0,-1-1 0 0 0,7-7 801 0 0,-4-4-1293 0 0</inkml:trace>
  <inkml:trace contextRef="#ctx0" brushRef="#br0" timeOffset="120054.549">15122 5425 836 0 0,'-24'3'244'0'0,"1"2"1"0"0,0 0-1 0 0,0 1 1 0 0,1 2-1 0 0,0 0 0 0 0,0 1 1 0 0,1 2-1 0 0,0 0 0 0 0,1 1 1 0 0,0 1-1 0 0,1 0 0 0 0,0 2 1 0 0,1 0-1 0 0,1 2 1 0 0,1-1-1 0 0,0 2 0 0 0,1 0 1 0 0,1 1-1 0 0,0 1 0 0 0,2 0 1 0 0,0 0-1 0 0,2 1 1 0 0,0 1-1 0 0,1 0 0 0 0,1 0 1 0 0,2 1-1 0 0,0 0 0 0 0,1 0 1 0 0,0 8-245 0 0,5-13 62 0 0,1-1 0 0 0,1 1 0 0 0,0-1 1 0 0,2 0-1 0 0,0 0 0 0 0,0 0 0 0 0,2 0 1 0 0,0-1-1 0 0,1 0 0 0 0,1 0 0 0 0,0 0 0 0 0,1-1 1 0 0,0 0-1 0 0,2-1 0 0 0,-1 0 0 0 0,2-1 1 0 0,0 0-1 0 0,0-1 0 0 0,2 0-62 0 0,19 16-45 0 0,2-1 1 0 0,0-1-1 0 0,2-2 0 0 0,1-2 1 0 0,0-1-1 0 0,41 14 45 0 0,-20-12-1039 0 0,2-2 0 0 0,0-3 1 0 0,2-2-1 0 0,-1-4 0 0 0,42 3 1039 0 0,-22-8-1247 0 0</inkml:trace>
  <inkml:trace contextRef="#ctx0" brushRef="#br0" timeOffset="120385.344">17811 5042 2640 0 0,'10'1'176'0'0,"0"0"-1"0"0,0 1 1 0 0,-1 0-1 0 0,1 0 1 0 0,-1 1 0 0 0,1 0-1 0 0,-1 0 1 0 0,0 1-1 0 0,0 1 1 0 0,-1-1-1 0 0,1 2 1 0 0,-1-1-1 0 0,0 1 1 0 0,0 0 0 0 0,-1 1-1 0 0,0-1 1 0 0,0 2-1 0 0,0-1 1 0 0,-1 1-1 0 0,0 0 1 0 0,-1 0-1 0 0,0 0 1 0 0,0 1 0 0 0,0 1-176 0 0,77 229 1640 0 0,-75-207-1497 0 0,-1 0 0 0 0,-2 1 1 0 0,-1-1-1 0 0,-2 1 0 0 0,-1 0 0 0 0,-1-1 0 0 0,-2 1 0 0 0,-1-1 1 0 0,-2 0-1 0 0,-1 0 0 0 0,-2 0-143 0 0,-3-6-292 0 0,0-1-1 0 0,-2 0 1 0 0,-1-1 0 0 0,-1-1-1 0 0,-1-1 1 0 0,-1 0 0 0 0,-1-1-1 0 0,0-1 1 0 0,-2-1 0 0 0,-1 0 0 0 0,0-2-1 0 0,-1-1 1 0 0,0 0 0 0 0,-2-2-1 0 0,1-1 1 0 0,-2-1 0 0 0,0-1-1 0 0,0-1 1 0 0,-1-1 0 0 0,0-2 0 0 0,0 0-1 0 0,-1-2 1 0 0,0-1 0 0 0,-6-1 292 0 0,-63 13-1274 0 0</inkml:trace>
  <inkml:trace contextRef="#ctx0" brushRef="#br0" timeOffset="121145.588">10864 7051 1240 0 0,'-5'3'592'0'0,"6"-3"-522"0"0,-1 1 0 0 0,1-1 1 0 0,-1 0-1 0 0,1 0 0 0 0,-1 1 1 0 0,1-1-1 0 0,0 0 0 0 0,-1 1 1 0 0,1-1-1 0 0,-1 0 0 0 0,0 1 1 0 0,1-1-1 0 0,-1 1 0 0 0,1-1 1 0 0,-1 1-1 0 0,0-1 0 0 0,1 1 1 0 0,-1-1-1 0 0,0 1 0 0 0,1 0 1 0 0,-1-1-1 0 0,0 1 0 0 0,0-1 1 0 0,0 1-1 0 0,0-1 0 0 0,1 1 1 0 0,-1 0-1 0 0,0-1 0 0 0,0 1 1 0 0,0 0-1 0 0,0-1 0 0 0,0 1 1 0 0,-1-1-1 0 0,1 1 0 0 0,0 0 1 0 0,0-1-1 0 0,0 1 0 0 0,0-1 1 0 0,-1 1-1 0 0,1 0 0 0 0,0-1 1 0 0,-1 1-1 0 0,1-1 0 0 0,0 1 1 0 0,-1-1-1 0 0,1 1 0 0 0,-1-1 1 0 0,1 0-1 0 0,0 1 0 0 0,-1-1 1 0 0,1 1-1 0 0,-1-1 0 0 0,1 0 1 0 0,-1 1-1 0 0,0-1 0 0 0,1 0 1 0 0,-1 0-71 0 0,228-9 1664 0 0,1499-172 440 0 0,-1531 163-1992 0 0,727-71 67 0 0,-133 7 9 0 0,1252-131 63 0 0,-829 73-274 0 0,-1170 135-129 0 0,105-34-1641 0 0,-186 20-2373 0 0,6 16 2999 0 0,-5-1 21 0 0</inkml:trace>
  <inkml:trace contextRef="#ctx0" brushRef="#br0" timeOffset="121782.054">12675 7276 2848 0 0,'-2'-7'6419'0'0,"-4"32"-5978"0"0,2-15-347 0 0,-11 31 138 0 0,2 0 1 0 0,1 0-1 0 0,2 1 1 0 0,2 1-1 0 0,2-1 1 0 0,2 2-233 0 0,0 113 455 0 0,8-144-648 0 0,15 84 683 0 0,-12-32-3486 0 0,-40-73-2185 0 0,18-9 4044 0 0,2-3 22 0 0</inkml:trace>
  <inkml:trace contextRef="#ctx0" brushRef="#br0" timeOffset="122016.317">12565 7282 1868 0 0,'2'-10'556'0'0,"-2"5"-328"0"0,0 0 0 0 0,1-1 0 0 0,0 1 0 0 0,0 0 0 0 0,0 0 1 0 0,0 0-1 0 0,1 1 0 0 0,-1-1 0 0 0,1 0 0 0 0,1 0 0 0 0,-1 1 0 0 0,1-1 0 0 0,-1 1 0 0 0,1 0 0 0 0,0 0 0 0 0,1 0 0 0 0,-1 0 0 0 0,1 1 0 0 0,0-1 1 0 0,0 1-1 0 0,0 0 0 0 0,0 0 0 0 0,0 0 0 0 0,1 1 0 0 0,-1 0 0 0 0,1-1 0 0 0,0 1 0 0 0,0 1 0 0 0,3-2-228 0 0,-1 6 85 0 0,-1 0 0 0 0,1 0 0 0 0,-1 1 0 0 0,1 0 0 0 0,-1 0 0 0 0,0 0 0 0 0,-1 1 0 0 0,1 0 0 0 0,-1 0 0 0 0,0 0 0 0 0,0 1 0 0 0,0-1 0 0 0,-1 1 0 0 0,0 0 0 0 0,0 1 0 0 0,-1-1 0 0 0,0 1 0 0 0,2 3-85 0 0,0 0-29 0 0,-1 0 1 0 0,0 0-1 0 0,-1 1 0 0 0,0-1 0 0 0,-1 1 0 0 0,0 0 0 0 0,0-1 1 0 0,-1 1-1 0 0,0 0 0 0 0,-1 0 0 0 0,-1 0 0 0 0,1 0 0 0 0,-2 0 1 0 0,0-1-1 0 0,0 1 0 0 0,-1 0 0 0 0,0-1 0 0 0,0 0 1 0 0,-1 0-1 0 0,-1 0 0 0 0,0 0 0 0 0,0-1 0 0 0,-1 1 0 0 0,0-1 1 0 0,-1-1-1 0 0,0 1 0 0 0,0-1 0 0 0,-1 0 0 0 0,0-1 0 0 0,0 0 1 0 0,0 0-1 0 0,-1-1 0 0 0,-9 5 29 0 0,-16 0-1478 0 0,6-9-3110 0 0,20-2 3489 0 0</inkml:trace>
  <inkml:trace contextRef="#ctx0" brushRef="#br0" timeOffset="122465.952">13366 7728 1660 0 0,'-27'74'5393'0'0,"22"-109"-3246"0"0,8 5-1972 0 0,2 1 0 0 0,1 1 0 0 0,2-1 0 0 0,0 1 0 0 0,2 0 0 0 0,1 1 0 0 0,2 0 0 0 0,0 1 0 0 0,2 0 0 0 0,0 1 0 0 0,2 1 0 0 0,14-16-175 0 0,24-2 234 0 0,-1 91-130 0 0,61 169 46 0 0,-97-155-1160 0 0,-16-35-1878 0 0,-3-26 2682 0 0,-1 0 0 0 0,1 1 0 0 0,0-1 0 0 0,0 0 1 0 0,-1 0-1 0 0,0 0 0 0 0,1 0 0 0 0,-1 0 0 0 0,0 0 0 0 0,0 0 0 0 0,0-1 0 0 0,0 1 0 0 0,0-1 1 0 0,0 1-1 0 0,-1-1 0 0 0,1 0 0 0 0,0 0 0 0 0,-1 0 0 0 0,1 0 0 0 0,-1 0 0 0 0,1 0 0 0 0,-1-1 1 0 0,1 1-1 0 0,-1-1 0 0 0,1 0 0 0 0,-3 0 206 0 0,-18 2-1137 0 0</inkml:trace>
  <inkml:trace contextRef="#ctx0" brushRef="#br0" timeOffset="122714.047">13294 7597 2080 0 0,'76'-39'4752'0'0,"-65"36"-4253"0"0,164-33 1662 0 0,2 22-3467 0 0,-79-4-3604 0 0,-94 16 3610 0 0</inkml:trace>
  <inkml:trace contextRef="#ctx0" brushRef="#br0" timeOffset="122949.9">13142 7297 1756 0 0,'-11'5'236'0'0,"0"0"0"0"0,0 1 0 0 0,0 0 0 0 0,0 1 0 0 0,1 0 0 0 0,0 1 0 0 0,1 0 1 0 0,0 0-1 0 0,0 1 0 0 0,1 0 0 0 0,0 1 0 0 0,0-1 0 0 0,1 2 0 0 0,1-1 0 0 0,-1 1 0 0 0,2 0 0 0 0,0 0 0 0 0,0 1 0 0 0,1-1 0 0 0,0 1 0 0 0,1 0 0 0 0,0 0 0 0 0,1 0 0 0 0,0 1 0 0 0,1-1 0 0 0,1 4-236 0 0,0-1 48 0 0,1-1 0 0 0,1 0 0 0 0,0 0 0 0 0,0-1 0 0 0,2 1 0 0 0,0 0 1 0 0,0-1-1 0 0,1 0 0 0 0,1 0 0 0 0,0 0 0 0 0,1-1 0 0 0,0 0 0 0 0,1 0 0 0 0,0-1 0 0 0,1 0 0 0 0,0 0 0 0 0,1-1 0 0 0,0 0 0 0 0,1-1 0 0 0,-1 0 0 0 0,2-1 0 0 0,0 0 0 0 0,0-1 0 0 0,0 0 0 0 0,5 1-48 0 0,3 3-630 0 0,1-2 1 0 0,0 0 0 0 0,0-2-1 0 0,1 0 1 0 0,0-2 0 0 0,1 0-1 0 0,-1-1 1 0 0,1-2 0 0 0,-1 0-1 0 0,3-1 630 0 0,8-1-1396 0 0</inkml:trace>
  <inkml:trace contextRef="#ctx0" brushRef="#br0" timeOffset="123134.508">14174 7207 1636 0 0,'34'68'3981'0'0,"-28"-30"-3632"0"0,0 1 0 0 0,-3 0-1 0 0,-1 0 1 0 0,-2 0-1 0 0,-2 0 1 0 0,-1 0 0 0 0,-2 0-1 0 0,-2-1 1 0 0,-2 0 0 0 0,-1 0-1 0 0,-12 28-348 0 0,11-38-398 0 0,-1-1-1 0 0,-1-1 0 0 0,-2 0 0 0 0,0-1 0 0 0,-2 0 0 0 0,-1-1 0 0 0,-1-1 0 0 0,0-1 0 0 0,-2-1 0 0 0,-4 3 399 0 0,-73 43-2369 0 0,44-40 1271 0 0</inkml:trace>
  <inkml:trace contextRef="#ctx0" brushRef="#br0" timeOffset="125027.836">11387 8829 1004 0 0,'0'-69'5021'0'0,"11"140"-2984"0"0,13 111-900 0 0,8 0 0 0 0,17 36-1137 0 0,-42-180-1622 0 0,-21-58-3243 0 0,3-4 3650 0 0,1-4 61 0 0</inkml:trace>
  <inkml:trace contextRef="#ctx0" brushRef="#br0" timeOffset="125274.973">11545 8692 1532 0 0,'2'-3'146'0'0,"-1"-1"-1"0"0,1 0 0 0 0,-1 1 1 0 0,1-1-1 0 0,0 1 1 0 0,0 0-1 0 0,1 0 0 0 0,-1 0 1 0 0,1 0-1 0 0,-1 0 1 0 0,1 0-1 0 0,0 0 1 0 0,0 1-1 0 0,0 0 0 0 0,1-1 1 0 0,-1 1-1 0 0,1 0 1 0 0,-1 1-1 0 0,1-1 0 0 0,-1 1 1 0 0,1-1-1 0 0,0 1 1 0 0,0 0-1 0 0,-1 1 0 0 0,1-1 1 0 0,0 1-1 0 0,0-1 1 0 0,0 1-1 0 0,0 0 1 0 0,3 1-146 0 0,6 5 95 0 0,-1 0-1 0 0,0 1 1 0 0,0 1 0 0 0,-1 0 0 0 0,0 0 0 0 0,0 1 0 0 0,-1 0 0 0 0,0 1 0 0 0,0 0 0 0 0,-1 1 0 0 0,-1 0 0 0 0,0 0 0 0 0,0 1 0 0 0,-1 0 0 0 0,-1 1 0 0 0,0-1 0 0 0,-1 1 0 0 0,0 0 0 0 0,-1 0 0 0 0,0 1 0 0 0,-1 0 0 0 0,-1-1 0 0 0,0 1 0 0 0,0 0 0 0 0,-2 8-95 0 0,-1-13-15 0 0,0 0 0 0 0,-1 0 1 0 0,0 0-1 0 0,-1 0 0 0 0,0-1 1 0 0,-1 1-1 0 0,1-1 0 0 0,-2 0 0 0 0,1 0 1 0 0,-1 0-1 0 0,0 0 0 0 0,-1-1 1 0 0,1 0-1 0 0,-1 0 0 0 0,-1-1 0 0 0,0 1 1 0 0,0-1-1 0 0,0-1 0 0 0,0 1 1 0 0,-1-1-1 0 0,0-1 0 0 0,-5 3 15 0 0,5-2-341 0 0,-1-1 1 0 0,1 0-1 0 0,-1-1 0 0 0,0 0 0 0 0,0 0 0 0 0,0-1 0 0 0,0 0 1 0 0,-1-1-1 0 0,1 0 0 0 0,0 0 0 0 0,-1-1 0 0 0,1 0 0 0 0,-1-1 1 0 0,-8-1 340 0 0,-20-8-1186 0 0</inkml:trace>
  <inkml:trace contextRef="#ctx0" brushRef="#br0" timeOffset="125574.21">12278 8785 1088 0 0,'42'18'6972'0'0,"-25"81"-6427"0"0,-13-59 172 0 0,7 51 113 0 0,-3-20-1252 0 0,1-25-3630 0 0,-24-37 1569 0 0,8-11 1324 0 0</inkml:trace>
  <inkml:trace contextRef="#ctx0" brushRef="#br0" timeOffset="126073.622">12321 8800 2108 0 0,'-1'0'106'0'0,"-1"-1"0"0"0,1 1 0 0 0,-1-1 0 0 0,1 0-1 0 0,-1 0 1 0 0,1 0 0 0 0,-1 0 0 0 0,1 0 0 0 0,0 0 0 0 0,0 0-1 0 0,0-1 1 0 0,-1 1 0 0 0,1 0 0 0 0,0 0 0 0 0,1-1 0 0 0,-1 1 0 0 0,0-1-1 0 0,0 1 1 0 0,0-1 0 0 0,1 1 0 0 0,-1-1 0 0 0,1 0 0 0 0,0 1-1 0 0,-1-1 1 0 0,1 0 0 0 0,0 1 0 0 0,0-1 0 0 0,0 0 0 0 0,0 1 0 0 0,0-1-1 0 0,0 0 1 0 0,0 1 0 0 0,1-1 0 0 0,-1 0-106 0 0,42-85 980 0 0,-40 84-964 0 0,1 0 1 0 0,0 1-1 0 0,0-1 1 0 0,0 1-1 0 0,0 0 0 0 0,0 0 1 0 0,1 0-1 0 0,-1 1 1 0 0,1-1-1 0 0,-1 1 1 0 0,1-1-1 0 0,-1 1 1 0 0,1 0-1 0 0,0 0 1 0 0,-1 1-1 0 0,1-1 1 0 0,0 1-1 0 0,0 0 1 0 0,0 0-1 0 0,-1 0 1 0 0,1 1-1 0 0,0-1 1 0 0,0 1-1 0 0,-1 0 0 0 0,1 0 1 0 0,0 0-1 0 0,-1 0 1 0 0,1 1-1 0 0,-1 0 1 0 0,1-1-1 0 0,-1 1 1 0 0,0 0-1 0 0,0 1 1 0 0,1 0-17 0 0,84 98 178 0 0,-83-91-108 0 0,-1 0 0 0 0,0 0 0 0 0,0 0 0 0 0,-1 1 0 0 0,-1-1 0 0 0,0 1 0 0 0,0-1 0 0 0,-1 1 0 0 0,0 0 0 0 0,-1 0 0 0 0,0-1 0 0 0,0 1 0 0 0,-1 0 0 0 0,-1 0 0 0 0,0-1 0 0 0,-1 1 0 0 0,0-1 0 0 0,0 0 0 0 0,-1 1 0 0 0,-4 6-70 0 0,7-17 23 0 0,1 1 0 0 0,-1 0-1 0 0,0-1 1 0 0,0 1-1 0 0,0 0 1 0 0,1 0-1 0 0,-1-1 1 0 0,1 1-1 0 0,-1 0 1 0 0,0 0-1 0 0,1 0 1 0 0,-1 0-1 0 0,1 0 1 0 0,0 0-1 0 0,-1 0 1 0 0,1 0 0 0 0,0 0-1 0 0,0 0 1 0 0,-1 0-1 0 0,1 0 1 0 0,0 0-1 0 0,0 0 1 0 0,0 0-1 0 0,0 0 1 0 0,1 1-1 0 0,-1-1 1 0 0,0 0-1 0 0,0 0 1 0 0,0 0-1 0 0,1 0 1 0 0,-1 0-1 0 0,1 0 1 0 0,-1 0 0 0 0,1-1-1 0 0,-1 1 1 0 0,1 0-1 0 0,-1 0 1 0 0,1 0-1 0 0,0 0 1 0 0,0 0-1 0 0,-1-1 1 0 0,1 1-1 0 0,0 0 1 0 0,0-1-1 0 0,0 1 1 0 0,0-1-1 0 0,0 1 1 0 0,0-1 0 0 0,0 1-1 0 0,0-1 1 0 0,0 0-1 0 0,0 1 1 0 0,0-1-1 0 0,0 0 1 0 0,0 0-1 0 0,0 0 1 0 0,0 0-1 0 0,0 0 1 0 0,0 0-1 0 0,0 0 1 0 0,0 0-1 0 0,0 0 1 0 0,0 0-1 0 0,0 0 1 0 0,0-1 0 0 0,0 1-1 0 0,0-1 1 0 0,1 1-23 0 0,13 1-70 0 0,-8-1 69 0 0,0 0 1 0 0,1 1 0 0 0,-1-1 0 0 0,1 2 0 0 0,-1-1 0 0 0,0 1 0 0 0,0 0 0 0 0,1 0-1 0 0,-1 1 1 0 0,-1 0 0 0 0,1 0 0 0 0,0 0 0 0 0,-1 1 0 0 0,0 0 0 0 0,0 1-1 0 0,0-1 1 0 0,0 1 0 0 0,-1 0 0 0 0,1 1 0 0 0,-1-1 0 0 0,-1 1 0 0 0,1 0-1 0 0,-1 0 1 0 0,3 6 0 0 0,-8-8-18 0 0,0 0-1 0 0,0 0 1 0 0,0-1 0 0 0,0 1-1 0 0,-1 0 1 0 0,1-1-1 0 0,-1 1 1 0 0,0-1-1 0 0,0 1 1 0 0,-1-1 0 0 0,1 0-1 0 0,0 0 1 0 0,-1 0-1 0 0,0 0 1 0 0,0 0-1 0 0,0-1 1 0 0,0 1 0 0 0,0-1-1 0 0,-1 0 1 0 0,1 0-1 0 0,-1 0 1 0 0,1 0-1 0 0,-1-1 1 0 0,0 1 0 0 0,-2-1 18 0 0,-2 3-297 0 0,1-1 0 0 0,-1 0 1 0 0,0 0-1 0 0,0-1 1 0 0,-1 0-1 0 0,1 0 1 0 0,0-1-1 0 0,-1 0 1 0 0,1-1-1 0 0,-1 0 0 0 0,1 0 1 0 0,-1-1-1 0 0,1 0 1 0 0,0 0-1 0 0,-1-1 1 0 0,1 0-1 0 0,0 0 0 0 0,0-1 1 0 0,0 0-1 0 0,0-1 1 0 0,1 0-1 0 0,0 0 1 0 0,-1 0-1 0 0,1-1 1 0 0,-2-2 296 0 0,-3-8-1238 0 0</inkml:trace>
  <inkml:trace contextRef="#ctx0" brushRef="#br0" timeOffset="126600.098">12819 8982 1388 0 0,'69'-30'3015'0'0,"-65"29"-2974"0"0,1 0 1 0 0,-1 0-1 0 0,1 1 0 0 0,-1-1 0 0 0,1 1 1 0 0,-1 0-1 0 0,1 0 0 0 0,-1 0 0 0 0,1 1 1 0 0,-1 0-1 0 0,1 0 0 0 0,-1 0 0 0 0,0 0 0 0 0,1 0 1 0 0,-1 1-1 0 0,0 0 0 0 0,0 0 0 0 0,0 0 1 0 0,0 1-1 0 0,0-1 0 0 0,-1 1 0 0 0,1 0 1 0 0,-1 0-1 0 0,0 0 0 0 0,1 0 0 0 0,-2 1 1 0 0,1-1-1 0 0,0 1 0 0 0,-1 0 0 0 0,1 0 1 0 0,-1 0-1 0 0,0 0 0 0 0,0 0 0 0 0,-1 1-41 0 0,3 4 112 0 0,-1 1-1 0 0,0 0 1 0 0,-1 0-1 0 0,0 1 1 0 0,-1-1-1 0 0,0 0 1 0 0,0 1-1 0 0,-1-1 1 0 0,-1 0-1 0 0,0 1 1 0 0,0-1-1 0 0,-1 0 1 0 0,0 0-1 0 0,-2 3-111 0 0,-45 104 1978 0 0,117-103-972 0 0,-41-12-913 0 0,-7-3-75 0 0,0 1 0 0 0,1 1 0 0 0,-1 1-1 0 0,0 1 1 0 0,-1 0 0 0 0,1 2-1 0 0,-1 0 1 0 0,1 2 0 0 0,-2 0 0 0 0,1 0-1 0 0,5 5-17 0 0,-22-11-9 0 0,0 0-1 0 0,0 0 0 0 0,-1 0 1 0 0,1 0-1 0 0,0 0 0 0 0,-1 0 1 0 0,1 0-1 0 0,-1 1 1 0 0,1-1-1 0 0,-1 0 0 0 0,1 1 1 0 0,-1-1-1 0 0,0 1 0 0 0,0 0 1 0 0,0-1-1 0 0,0 1 0 0 0,0 0 1 0 0,0 0-1 0 0,0 0 0 0 0,-1 0 1 0 0,1 0-1 0 0,-1 0 0 0 0,1 0 1 0 0,-1 0-1 0 0,0 0 1 0 0,0 0-1 0 0,0 0 0 0 0,0 0 1 0 0,0 0-1 0 0,0 0 0 0 0,0 0 1 0 0,-1 0-1 0 0,1-1 0 0 0,-1 1 1 0 0,1 0-1 0 0,-1 0 0 0 0,0 0 1 0 0,0 0-1 0 0,0 0 1 0 0,0-1-1 0 0,0 1 0 0 0,0 0 1 0 0,0-1-1 0 0,-1 1 0 0 0,1-1 1 0 0,-1 1-1 0 0,1-1 0 0 0,-1 0 1 0 0,1 0-1 0 0,-1 0 0 0 0,0 1 10 0 0,-98 50-657 0 0,74-44 133 0 0,0-2 0 0 0,0-1 1 0 0,-1-1-1 0 0,0-1 0 0 0,0-1 0 0 0,0-2 1 0 0,0 0-1 0 0,0-2 0 0 0,1-1 0 0 0,-1-1 1 0 0,0-1-1 0 0,1-2 0 0 0,-3-2 524 0 0,-34-10-1220 0 0</inkml:trace>
  <inkml:trace contextRef="#ctx0" brushRef="#br0" timeOffset="126897.727">11948 8617 1324 0 0,'-15'26'436'0'0,"1"0"0"0"0,1 1 0 0 0,1 0 0 0 0,2 1 0 0 0,0 1 0 0 0,2-1 0 0 0,2 1-1 0 0,0 1 1 0 0,2-1 0 0 0,1 1 0 0 0,1 8-436 0 0,5-14 154 0 0,2 0 0 0 0,0 0 0 0 0,1-1 0 0 0,2 0 0 0 0,0 0 1 0 0,2 0-1 0 0,0-1 0 0 0,2-1 0 0 0,0 0 0 0 0,1-1 0 0 0,1 0 0 0 0,1-1 0 0 0,1 0 0 0 0,1-2 0 0 0,0 0 0 0 0,1 0 0 0 0,1-2 0 0 0,0 0 0 0 0,1-2 0 0 0,9 5-154 0 0,21 15-26 0 0,1-2-1 0 0,2-2 1 0 0,1-3-1 0 0,0-2 1 0 0,25 5 26 0 0,-26-12-1237 0 0,0-2 1 0 0,2-2-1 0 0,0-3 1 0 0,0-2 0 0 0,43 0 1236 0 0,-62-8-1250 0 0</inkml:trace>
  <inkml:trace contextRef="#ctx0" brushRef="#br0" timeOffset="127163.143">13616 8548 1100 0 0,'9'9'274'0'0,"0"0"-1"0"0,-1 0 1 0 0,1 1-1 0 0,-2-1 0 0 0,0 2 1 0 0,0-1-1 0 0,0 1 1 0 0,-2 0-1 0 0,1 1 1 0 0,-1-1-1 0 0,-1 1 1 0 0,0 0-1 0 0,-1 0 1 0 0,0 0-1 0 0,-1 2-273 0 0,0-8 120 0 0,13 64 639 0 0,-3 1-1 0 0,-4 0 1 0 0,-2 0 0 0 0,-3 0-1 0 0,-5 29-758 0 0,2-99 6 0 0,0 10-190 0 0,0 0 1 0 0,0 0 0 0 0,-2 0-1 0 0,1-1 1 0 0,-1 1 0 0 0,-1 0-1 0 0,0-1 1 0 0,0 1 0 0 0,-1-1-1 0 0,0 0 1 0 0,-1 0 0 0 0,0-1-1 0 0,-1 0 1 0 0,-2 4 183 0 0,-25-2-3706 0 0,24-11 2666 0 0</inkml:trace>
  <inkml:trace contextRef="#ctx0" brushRef="#br0" timeOffset="127771.091">14289 8535 1496 0 0,'5'-6'1604'0'0,"10"12"1925"0"0,47 413 1001 0 0,-49-321-5037 0 0,-14-97 355 0 0,1 0 1 0 0,-1 0 0 0 0,0 0 0 0 0,1 0 0 0 0,-1 0 0 0 0,0 0 0 0 0,0 0-1 0 0,0-1 1 0 0,0 1 0 0 0,1 0 0 0 0,-1-1 0 0 0,0 1 0 0 0,0 0 0 0 0,0-1-1 0 0,-1 1 1 0 0,1-1 0 0 0,0 0 0 0 0,0 1 0 0 0,0-1 0 0 0,0 0 0 0 0,0 0-1 0 0,0 0 1 0 0,0 0 0 0 0,-1 0 0 0 0,1 0 0 0 0,0 0 0 0 0,0 0-1 0 0,0 0 1 0 0,0 0 0 0 0,0 0 0 0 0,-1-1 0 0 0,1 1 0 0 0,0-1 0 0 0,0 1-1 0 0,0-1 1 0 0,0 1 0 0 0,0-1 0 0 0,0 1 0 0 0,0-1 0 0 0,0 0 0 0 0,1 0-1 0 0,-1 1 1 0 0,0-1 0 0 0,0 0 0 0 0,0 0 0 0 0,1 0 0 0 0,-1-1 151 0 0,-14-11-1224 0 0</inkml:trace>
  <inkml:trace contextRef="#ctx0" brushRef="#br0" timeOffset="127973.913">14384 8464 2076 0 0,'5'-5'176'0'0,"1"0"0"0"0,-1 0 0 0 0,1 1 0 0 0,0 0 0 0 0,0 0 0 0 0,1 0-1 0 0,-1 1 1 0 0,1 0 0 0 0,0 0 0 0 0,0 0 0 0 0,0 1 0 0 0,0 0 0 0 0,0 1 0 0 0,1-1 0 0 0,-1 2 0 0 0,0-1-1 0 0,1 1 1 0 0,-1 0 0 0 0,0 0 0 0 0,1 1 0 0 0,-1 0 0 0 0,5 1-176 0 0,-3 1 94 0 0,0 0 0 0 0,0 0 0 0 0,-1 1 1 0 0,0 0-1 0 0,1 1 0 0 0,-1-1 0 0 0,-1 2 0 0 0,1-1 0 0 0,-1 1 1 0 0,0 0-1 0 0,0 1 0 0 0,-1-1 0 0 0,0 1 0 0 0,0 1 1 0 0,0-1-1 0 0,-1 1 0 0 0,0 0 0 0 0,-1 0 0 0 0,0 0 0 0 0,0 1 1 0 0,-1 0-1 0 0,0-1 0 0 0,0 1 0 0 0,1 8-94 0 0,-5-9 35 0 0,0 0-1 0 0,0 0 1 0 0,-1-1 0 0 0,0 1-1 0 0,0 0 1 0 0,0-1 0 0 0,-1 0-1 0 0,-1 0 1 0 0,1 1 0 0 0,-1-2-1 0 0,0 1 1 0 0,0 0-1 0 0,-1-1 1 0 0,0 0 0 0 0,0 0-1 0 0,-1 0 1 0 0,1-1 0 0 0,-1 0-1 0 0,-1 0 1 0 0,1 0 0 0 0,0-1-1 0 0,-1 0 1 0 0,-1 0-35 0 0,-103 41-2429 0 0,53-42-1524 0 0,41-3 2736 0 0</inkml:trace>
  <inkml:trace contextRef="#ctx0" brushRef="#br0" timeOffset="128422.958">15246 8685 1860 0 0,'18'217'5329'0'0,"-19"-212"-5177"0"0,1 0-1 0 0,-1-1 0 0 0,0 1 1 0 0,0-1-1 0 0,-1 1 0 0 0,0-1 1 0 0,1 1-1 0 0,-1-1 0 0 0,-1 0 1 0 0,1 0-1 0 0,-1 0 0 0 0,1 0 1 0 0,-1-1-1 0 0,0 1 1 0 0,-1-1-1 0 0,1 1 0 0 0,0-1 1 0 0,-1 0-1 0 0,0-1 0 0 0,0 1 1 0 0,0 0-1 0 0,0-1 0 0 0,-3 1-151 0 0,4-5 54 0 0,-1 0 0 0 0,1-1-1 0 0,0 0 1 0 0,0 0-1 0 0,0 0 1 0 0,1 0 0 0 0,-1 0-1 0 0,1-1 1 0 0,0 1-1 0 0,0-1 1 0 0,0 1 0 0 0,0-1-1 0 0,0 0 1 0 0,1 0-1 0 0,0 0 1 0 0,0 0 0 0 0,0 0-1 0 0,0 0 1 0 0,1 0-1 0 0,-1 0 1 0 0,1 0 0 0 0,0 0-1 0 0,0 0 1 0 0,1-1-1 0 0,-1 1 1 0 0,1 0 0 0 0,1-2-54 0 0,-2 2 35 0 0,1-26 25 0 0,1 0 1 0 0,2 1-1 0 0,1-1 0 0 0,1 1 1 0 0,2 0-1 0 0,1 0 0 0 0,1 1 0 0 0,1 0 1 0 0,1 1-1 0 0,2 0 0 0 0,1 1 1 0 0,1 1-1 0 0,1 0 0 0 0,16-17-60 0 0,9 15-70 0 0,-41 27 60 0 0,-1 0 24 0 0,42 45-16 0 0,50 178-292 0 0,-67-145-921 0 0,-18-26-2754 0 0,-42 1 149 0 0,21-44 2625 0 0</inkml:trace>
  <inkml:trace contextRef="#ctx0" brushRef="#br0" timeOffset="128623.402">15229 8704 3080 0 0,'6'-11'4436'0'0,"22"-1"-3362"0"0,-27 12-983 0 0,156-41 1018 0 0,49-16-7779 0 0,-174 45 5446 0 0</inkml:trace>
  <inkml:trace contextRef="#ctx0" brushRef="#br0" timeOffset="128904.422">16019 8262 2584 0 0,'-15'-16'6764'0'0,"6"36"-4052"0"0,6-9-3007 0 0,-6 24 568 0 0,2-1 0 0 0,1 1-1 0 0,2 1 1 0 0,1-1 0 0 0,2 1 0 0 0,2 8-273 0 0,70 350-216 0 0,-69-380-234 0 0,11 65-454 0 0,-9-27-4124 0 0,-19-44 1302 0 0,12-15 2660 0 0</inkml:trace>
  <inkml:trace contextRef="#ctx0" brushRef="#br0" timeOffset="129165.404">16309 8400 2988 0 0,'6'13'5129'0'0,"-4"40"-4150"0"0,-2-50-751 0 0,23 377 1556 0 0,-23-381-1917 0 0,-1 0 0 0 0,0 1 1 0 0,0-1-1 0 0,0 0 0 0 0,0 1 1 0 0,1-1-1 0 0,-1 1 0 0 0,0-1 0 0 0,0 1 1 0 0,0 0-1 0 0,0-1 0 0 0,0 1 1 0 0,0 0-1 0 0,0-1 0 0 0,0 1 1 0 0,0 0-1 0 0,0 0 0 0 0,-1 0 1 0 0,1 0-1 0 0,0 0 0 0 0,0 0 0 0 0,0 0 1 0 0,0 1-1 0 0,0-1 0 0 0,0 0 1 0 0,0 1-1 0 0,0-1 0 0 0,0 0 1 0 0,0 1-1 0 0,0-1 0 0 0,0 1 1 0 0,1 0-1 0 0,-1-1 0 0 0,0 1 1 0 0,0-1-1 0 0,0 1 0 0 0,1 0 0 0 0,-1 0 1 0 0,0 0-1 0 0,1-1 0 0 0,-1 1 1 0 0,1 0-1 0 0,-1 0 0 0 0,1 0 1 0 0,-1 0-1 0 0,1 0 0 0 0,-1 0 1 0 0,1 0-1 0 0,0 0 0 0 0,0 0 0 0 0,0 0 1 0 0,-1 0-1 0 0,1 0 0 0 0,0 0 1 0 0,0 0-1 0 0,0 0 0 0 0,1 0 1 0 0,-1 1-1 0 0,0-1 0 0 0,0 0 133 0 0,-14-17-1146 0 0</inkml:trace>
  <inkml:trace contextRef="#ctx0" brushRef="#br0" timeOffset="129798.706">16235 8403 1036 0 0,'-3'-42'5577'0'0,"13"34"-5514"0"0,0 1 0 0 0,1 1 0 0 0,0-1 0 0 0,0 2 0 0 0,1 0 0 0 0,-1 0 0 0 0,1 1 0 0 0,0 0 0 0 0,0 1 0 0 0,0 1 0 0 0,1 0 0 0 0,0 0-63 0 0,-9 1 11 0 0,1 0 0 0 0,0 1 0 0 0,0-1 0 0 0,-1 1 0 0 0,1 0 1 0 0,0 0-1 0 0,0 0 0 0 0,0 1 0 0 0,-1 0 0 0 0,1-1 0 0 0,0 2 1 0 0,-1-1-1 0 0,1 1 0 0 0,0-1 0 0 0,-1 1 0 0 0,0 1 0 0 0,0-1 1 0 0,1 0-1 0 0,-1 1 0 0 0,-1 0 0 0 0,1 0 0 0 0,0 0 0 0 0,-1 1 0 0 0,1-1 1 0 0,-1 1-1 0 0,0-1 0 0 0,0 1 0 0 0,-1 0 0 0 0,1 1 0 0 0,-1-1 1 0 0,0 0-1 0 0,0 1 0 0 0,0-1 0 0 0,-1 1 0 0 0,1-1 0 0 0,-1 1 0 0 0,0 0 1 0 0,-1-1-1 0 0,1 1 0 0 0,-1 0 0 0 0,0 0 0 0 0,0 0 0 0 0,0 0 1 0 0,-1-1-1 0 0,0 1 0 0 0,0 0 0 0 0,0-1 0 0 0,0 1 0 0 0,-2 3-11 0 0,-62 144 920 0 0,67-148-889 0 0,1 1-1 0 0,0-1 1 0 0,0 1-1 0 0,0-1 0 0 0,0 0 1 0 0,1 0-1 0 0,-1-1 0 0 0,1 1 1 0 0,0-1-1 0 0,0 1 0 0 0,0-1 1 0 0,1-1-1 0 0,-1 1 1 0 0,1-1-1 0 0,-1 1 0 0 0,1-1 1 0 0,0 0-1 0 0,3 0-30 0 0,1 2 74 0 0,28 14 31 0 0,-28-16-103 0 0,1 1 0 0 0,-1 1-1 0 0,0-1 1 0 0,0 1-1 0 0,0 1 1 0 0,-1 0 0 0 0,0 0-1 0 0,0 0 1 0 0,0 1-1 0 0,0 1 1 0 0,-1-1-1 0 0,0 1 1 0 0,0 0 0 0 0,-1 1-1 0 0,0-1 1 0 0,-1 1-1 0 0,1 1 1 0 0,-1-1-1 0 0,-1 1 1 0 0,0 0 0 0 0,0 0-1 0 0,0 2-1 0 0,-6-6-43 0 0,0 1-1 0 0,0-1 0 0 0,-1 0 1 0 0,0 0-1 0 0,0 0 1 0 0,0-1-1 0 0,0 1 1 0 0,-1-1-1 0 0,0 0 0 0 0,0 0 1 0 0,0 0-1 0 0,-1 0 1 0 0,1-1-1 0 0,-1 1 0 0 0,0-1 1 0 0,0 0-1 0 0,0-1 1 0 0,0 1-1 0 0,0-1 1 0 0,-1 0-1 0 0,1 0 0 0 0,-1-1 1 0 0,1 0-1 0 0,-1 0 1 0 0,1 0-1 0 0,-1 0 1 0 0,0-1-1 0 0,0 0 0 0 0,1 0 1 0 0,-3-1 43 0 0,5 1-211 0 0,0 0 1 0 0,-1 0-1 0 0,1-1 1 0 0,0 1-1 0 0,0-1 1 0 0,0 0-1 0 0,-1 0 1 0 0,1 0-1 0 0,0 0 1 0 0,0 0-1 0 0,0-1 1 0 0,0 1-1 0 0,0-1 1 0 0,1 0-1 0 0,-1 0 1 0 0,1 0-1 0 0,-1 0 1 0 0,1 0-1 0 0,-1 0 1 0 0,1-1-1 0 0,0 0 0 0 0,0 1 1 0 0,0-2 210 0 0,-3-7-1187 0 0</inkml:trace>
  <inkml:trace contextRef="#ctx0" brushRef="#br0" timeOffset="130451.59">16806 8578 1688 0 0,'-11'-7'2213'0'0,"12"7"-2146"0"0,0 0 0 0 0,-1 0-1 0 0,1 0 1 0 0,0 0-1 0 0,-1 0 1 0 0,1-1-1 0 0,-1 1 1 0 0,1 0 0 0 0,0-1-1 0 0,-1 1 1 0 0,1 0-1 0 0,-1-1 1 0 0,1 1 0 0 0,-1-1-1 0 0,1 1 1 0 0,-1-1-1 0 0,0 1 1 0 0,1-1 0 0 0,-1 1-1 0 0,1-1 1 0 0,-1 1-1 0 0,0-1 1 0 0,0 1 0 0 0,1-1-1 0 0,-1 0 1 0 0,0 1-1 0 0,0-1 1 0 0,0 1-1 0 0,1-1 1 0 0,-1 0 0 0 0,0 1-1 0 0,0-1 1 0 0,0 0-1 0 0,0 1 1 0 0,0-1 0 0 0,0 0-1 0 0,-1 1 1 0 0,1-1-1 0 0,0 0 1 0 0,0 1 0 0 0,0-1-1 0 0,-1 1 1 0 0,1-1-1 0 0,0 0 1 0 0,0 1-1 0 0,-1-1 1 0 0,1 1 0 0 0,-1-1-1 0 0,1 1 1 0 0,0-1-1 0 0,-1 1 1 0 0,1-1-67 0 0,97-11 573 0 0,-93 15-550 0 0,0 0 0 0 0,0 0-1 0 0,0 1 1 0 0,-1-1 0 0 0,1 1 0 0 0,-1-1 0 0 0,0 1 0 0 0,0 0 0 0 0,0 0 0 0 0,0 1 0 0 0,-1-1 0 0 0,0 1 0 0 0,0-1 0 0 0,0 1-1 0 0,0 0 1 0 0,-1-1 0 0 0,0 1 0 0 0,0 0 0 0 0,0 0 0 0 0,0 0 0 0 0,-1 0 0 0 0,0 0 0 0 0,0 0 0 0 0,0 0 0 0 0,-1 0 0 0 0,0 0-1 0 0,-1 4-22 0 0,-17 85 452 0 0,101-28-206 0 0,-49-46-187 0 0,-25-17-48 0 0,0 0-1 0 0,0 1 0 0 0,0 1 1 0 0,0 0-1 0 0,0 0 1 0 0,-1 0-1 0 0,0 1 0 0 0,0 0 1 0 0,-1 0-1 0 0,1 0 0 0 0,-1 1 1 0 0,-1 0-1 0 0,1 1 0 0 0,-1-1 1 0 0,-1 1-1 0 0,1 0 0 0 0,-1 0 1 0 0,-1 0-1 0 0,1 1 1 0 0,0 4-11 0 0,-5-9-4 0 0,-1 1 1 0 0,0-1 0 0 0,0 1 0 0 0,0-1 0 0 0,-1 0 0 0 0,1 1 0 0 0,-1-1 0 0 0,0 0 0 0 0,0-1 0 0 0,0 1 0 0 0,-1-1 0 0 0,1 1 0 0 0,-1-1 0 0 0,0 0 0 0 0,0 0 0 0 0,0-1 0 0 0,0 1 0 0 0,0-1 0 0 0,-1 0 0 0 0,1 0 0 0 0,-5 1 3 0 0,-16 8-532 0 0,-1-1 0 0 0,1-1 0 0 0,-1-1 0 0 0,-1-2 0 0 0,0 0 0 0 0,1-2 0 0 0,-1-1 0 0 0,-1-1 0 0 0,1-2 0 0 0,0 0 0 0 0,0-2 0 0 0,-21-4 532 0 0,-51-10-1140 0 0</inkml:trace>
  <inkml:trace contextRef="#ctx0" brushRef="#br0" timeOffset="130853.342">15050 8274 928 0 0,'-24'17'323'0'0,"0"0"-1"0"0,2 2 1 0 0,1 1-1 0 0,0 1 1 0 0,1 0 0 0 0,2 2-1 0 0,0 0 1 0 0,1 1-1 0 0,2 1 1 0 0,0 0-1 0 0,2 1 1 0 0,0 1-1 0 0,2 0 1 0 0,1 0 0 0 0,2 1-1 0 0,0 0 1 0 0,2 1-1 0 0,1 0 1 0 0,1 0-1 0 0,2 0 1 0 0,0 25-323 0 0,3-36 73 0 0,0 1-1 0 0,1-1 1 0 0,1 1-1 0 0,1-1 1 0 0,0 0-1 0 0,1 0 1 0 0,1 0-1 0 0,1-1 1 0 0,1 0-1 0 0,7 14-72 0 0,2 3-12 0 0,1-1 0 0 0,2-1-1 0 0,1-1 1 0 0,1 0-1 0 0,1-2 1 0 0,2-1-1 0 0,1 0 1 0 0,1-2-1 0 0,25 18 13 0 0,-21-22-623 0 0,0 0-1 0 0,2-2 0 0 0,0-2 0 0 0,1-1 1 0 0,1-1-1 0 0,1-2 0 0 0,0-1 0 0 0,0-3 1 0 0,26 5 623 0 0,12-2-1186 0 0</inkml:trace>
  <inkml:trace contextRef="#ctx0" brushRef="#br0" timeOffset="131163.135">17563 8130 1024 0 0,'8'-2'170'0'0,"1"0"0"0"0,-1 0-1 0 0,0 1 1 0 0,0 1 0 0 0,1-1 0 0 0,-1 1-1 0 0,1 1 1 0 0,-1 0 0 0 0,0 0 0 0 0,0 0-1 0 0,1 1 1 0 0,-1 0 0 0 0,0 1 0 0 0,0 0-1 0 0,-1 0 1 0 0,1 1 0 0 0,-1-1 0 0 0,0 2-1 0 0,1-1 1 0 0,-2 1 0 0 0,1 0 0 0 0,-1 1-1 0 0,0-1 1 0 0,0 1 0 0 0,2 3-170 0 0,18 30 322 0 0,-2 1 1 0 0,-2 0-1 0 0,-2 2 1 0 0,-1 1-1 0 0,-3 0 1 0 0,-1 1-1 0 0,-2 0 1 0 0,-2 2-1 0 0,-2-1 1 0 0,-2 1-1 0 0,-3 0 1 0 0,-1 1-1 0 0,-2 8-322 0 0,1-28 75 0 0,-2-1 0 0 0,0 1 0 0 0,-2-1-1 0 0,0 0 1 0 0,-2 0 0 0 0,-1 0 0 0 0,-2 0 0 0 0,0-1 0 0 0,-9 21-75 0 0,7-23-274 0 0,-1-1 0 0 0,-1-1 0 0 0,-1 0 0 0 0,-1 0 0 0 0,0-2 0 0 0,-2 1 0 0 0,0-2 0 0 0,-1 0 0 0 0,-1-1 0 0 0,-1 0 1 0 0,0-1-1 0 0,-1-2 0 0 0,-1 0 0 0 0,0 0 0 0 0,-1-2 0 0 0,0-1 0 0 0,-1 0 0 0 0,0-2 0 0 0,0-1 0 0 0,-1 0 0 0 0,0-2 0 0 0,-1 0 1 0 0,1-2-1 0 0,-2 0 274 0 0,-72 10-1068 0 0</inkml:trace>
  <inkml:trace contextRef="#ctx0" brushRef="#br0" timeOffset="131908.419">10785 10160 2296 0 0,'265'-31'4478'0'0,"-137"10"-3647"0"0,1884-178 2809 0 0,-1078 135-2907 0 0,-191 10-311 0 0,-180 7-111 0 0,1149-69 308 0 0,-1363 105-2383 0 0,-406 20-4072 0 0,-68-6 3525 0 0,54-2 1228 0 0</inkml:trace>
  <inkml:trace contextRef="#ctx0" brushRef="#br0" timeOffset="132296.805">12950 10262 1768 0 0,'-6'6'207'0'0,"-1"0"1"0"0,1 1-1 0 0,0 0 0 0 0,1 0 0 0 0,0 0 0 0 0,0 1 1 0 0,1 0-1 0 0,-1 0 0 0 0,2 0 0 0 0,-1 0 1 0 0,1 0-1 0 0,1 1 0 0 0,-1 0 0 0 0,1 0 0 0 0,1-1 1 0 0,0 1-1 0 0,0 0 0 0 0,1 0 0 0 0,0 0 1 0 0,0 0-1 0 0,1 0 0 0 0,1 2-207 0 0,-3 0 272 0 0,3 23 47 0 0,2-1-1 0 0,0 0 0 0 0,3 0 1 0 0,0-1-1 0 0,3 0 0 0 0,0 0 1 0 0,10 17-319 0 0,40 180-409 0 0,-59-226 306 0 0,-1-1 0 0 0,1 1 0 0 0,-1 0-1 0 0,0-1 1 0 0,0 1 0 0 0,0 0-1 0 0,0 0 1 0 0,0-1 0 0 0,-1 1-1 0 0,1 0 1 0 0,-1-1 0 0 0,1 1 0 0 0,-1 0-1 0 0,0-1 1 0 0,0 1 0 0 0,-1-1-1 0 0,1 0 1 0 0,0 1 0 0 0,-1-1-1 0 0,1 0 1 0 0,-1 0 0 0 0,0 0 0 0 0,0 0-1 0 0,0 0 1 0 0,0 0 0 0 0,0 0-1 0 0,0-1 1 0 0,0 1 0 0 0,-1-1-1 0 0,1 1 1 0 0,-1-1 0 0 0,1 0 0 0 0,-1 0-1 0 0,1 0 1 0 0,-1 0 0 0 0,1-1-1 0 0,-1 1 1 0 0,0-1 0 0 0,0 1-1 0 0,1-1 1 0 0,-1 0 0 0 0,0 0-1 0 0,1 0 1 0 0,-1-1 0 0 0,0 1 0 0 0,0-1-1 0 0,1 1 1 0 0,-2-1 103 0 0,-27-12-1177 0 0</inkml:trace>
  <inkml:trace contextRef="#ctx0" brushRef="#br0" timeOffset="132531.324">13037 10302 1832 0 0,'8'-3'159'0'0,"0"0"1"0"0,0 0-1 0 0,1 1 0 0 0,-1 0 0 0 0,1 1 1 0 0,-1 0-1 0 0,1 0 0 0 0,0 1 0 0 0,0 0 0 0 0,-1 1 1 0 0,1 0-1 0 0,0 0 0 0 0,-1 0 0 0 0,1 1 1 0 0,-1 1-1 0 0,0 0 0 0 0,0 0 0 0 0,1 0 1 0 0,-2 1-1 0 0,1 0 0 0 0,0 0 0 0 0,-1 1 0 0 0,0 0 1 0 0,0 1-1 0 0,-1-1 0 0 0,1 1 0 0 0,-1 1 1 0 0,4 5-160 0 0,-7-9 61 0 0,-1 0 0 0 0,0 1 0 0 0,0 0 0 0 0,-1-1 0 0 0,1 1 0 0 0,-1 0 0 0 0,0 0 0 0 0,0 0 0 0 0,0 0 0 0 0,0 0 0 0 0,-1 0 0 0 0,1 0 0 0 0,-1 0 0 0 0,0 0 1 0 0,0 0-1 0 0,-1 0 0 0 0,1 0 0 0 0,-1 0 0 0 0,0 0 0 0 0,0 0 0 0 0,0 0 0 0 0,-1 0 0 0 0,1 0 0 0 0,-1-1 0 0 0,0 1 0 0 0,0-1 0 0 0,0 1 0 0 0,-1-1 0 0 0,1 0 0 0 0,-3 2-61 0 0,-95 83 643 0 0,-39-28-1441 0 0,76-37-2638 0 0,61-21 2167 0 0,6-3 35 0 0</inkml:trace>
  <inkml:trace contextRef="#ctx0" brushRef="#br0" timeOffset="132935.641">13987 10748 3048 0 0,'5'59'5685'0'0,"-12"-128"-3742"0"0,40-65-1383 0 0,31-12 56 0 0,-64 146-614 0 0,0-1-1 0 0,0 1 0 0 0,0-1 0 0 0,0 0 1 0 0,0 1-1 0 0,0-1 0 0 0,1 1 0 0 0,-1-1 1 0 0,0 0-1 0 0,0 1 0 0 0,1-1 0 0 0,-1 1 1 0 0,0-1-1 0 0,1 1 0 0 0,-1-1 0 0 0,0 1 0 0 0,1-1 1 0 0,-1 1-1 0 0,1 0 0 0 0,-1-1 0 0 0,1 1 1 0 0,-1-1-1 0 0,1 1 0 0 0,-1 0 0 0 0,1 0 1 0 0,-1-1-1 0 0,1 1 0 0 0,0 0 0 0 0,-1 0 1 0 0,1 0-1 0 0,-1-1 0 0 0,1 1 0 0 0,0 0 1 0 0,-1 0-1 0 0,1 0 0 0 0,-1 0 0 0 0,1 0 1 0 0,0 0-1 0 0,-1 0 0 0 0,1 1 0 0 0,-1-1 0 0 0,1 0 1 0 0,0 0-1 0 0,-1 0 0 0 0,1 1 0 0 0,-1-1 1 0 0,1 0-1 0 0,-1 0 0 0 0,1 1 0 0 0,-1-1 1 0 0,1 1-1 0 0,-1-1 0 0 0,1 0 0 0 0,-1 1 1 0 0,1-1-1 0 0,-1 1 0 0 0,0-1 0 0 0,1 1 1 0 0,-1-1-1 0 0,0 1 0 0 0,1-1 0 0 0,-1 1 0 0 0,0 0 1 0 0,0-1-1 0 0,0 1 0 0 0,1-1 0 0 0,-1 1-1 0 0,19 50 26 0 0,-15-40 4 0 0,113 230-1579 0 0,-118-216-2641 0 0,-51 4 851 0 0,31-24 2318 0 0</inkml:trace>
  <inkml:trace contextRef="#ctx0" brushRef="#br0" timeOffset="133122.645">13809 10706 2580 0 0,'19'-33'5273'0'0,"51"6"-4343"0"0,-60 24-515 0 0,216-50 593 0 0,-73 31-4057 0 0,-113 9-924 0 0,-38 8 2737 0 0</inkml:trace>
  <inkml:trace contextRef="#ctx0" brushRef="#br0" timeOffset="133388.304">13643 10334 1756 0 0,'-8'6'281'0'0,"0"1"0"0"0,1 0 0 0 0,0 0 0 0 0,0 1 0 0 0,0 0 0 0 0,1 0 0 0 0,1 1 0 0 0,-1 0 0 0 0,1 0 0 0 0,1 0 0 0 0,0 0 0 0 0,0 1 0 0 0,1 0 0 0 0,0 0 0 0 0,0 0 0 0 0,1 0 0 0 0,1 0 0 0 0,-1 4-281 0 0,2 2 158 0 0,1-1 0 0 0,0 1 0 0 0,1-1 0 0 0,1 1 0 0 0,0-1 0 0 0,2 0 1 0 0,-1 0-1 0 0,2 0 0 0 0,-1-1 0 0 0,2 0 0 0 0,0 0 0 0 0,1-1 0 0 0,0 1 0 0 0,1-2 0 0 0,1 1 0 0 0,0-1 1 0 0,11 10-159 0 0,-6-7-220 0 0,1 0 0 0 0,1-1 0 0 0,0-1 0 0 0,1-1 0 0 0,0 0 0 0 0,1-1 0 0 0,0-2 0 0 0,1 1 0 0 0,0-2 1 0 0,0-1-1 0 0,1 0 0 0 0,0-2 0 0 0,0 0 0 0 0,0-1 0 0 0,1-2 0 0 0,8 1 220 0 0,94-31-2013 0 0,-91 11 1019 0 0</inkml:trace>
  <inkml:trace contextRef="#ctx0" brushRef="#br0" timeOffset="133650.42">14688 10274 2484 0 0,'4'0'197'0'0,"0"1"0"0"0,0 0 0 0 0,0 0 0 0 0,0 0 0 0 0,0 0 0 0 0,0 1 0 0 0,0-1 0 0 0,-1 1 0 0 0,1 0 0 0 0,0 0 0 0 0,-1 1 0 0 0,0-1 0 0 0,1 1 0 0 0,-1 0 0 0 0,0 0 0 0 0,-1 0 0 0 0,1 0 0 0 0,0 0 0 0 0,-1 0 0 0 0,0 1 0 0 0,1-1 0 0 0,-2 1 0 0 0,1 0 0 0 0,0 0 0 0 0,0 1-197 0 0,-2-5 0 0 0,12 25 170 0 0,-1 0-1 0 0,-2 1 0 0 0,0 1 1 0 0,-2-1-1 0 0,0 1 1 0 0,-2 0-1 0 0,-1 1 0 0 0,-2-1 1 0 0,0 1-1 0 0,-2-1 1 0 0,-1 1-1 0 0,-1-1 0 0 0,-1 1 1 0 0,-2-1-1 0 0,-1 0 0 0 0,0 0 1 0 0,-2-1-1 0 0,-2 0 1 0 0,0 0-1 0 0,-1-1 0 0 0,-3 2-169 0 0,-3 7-606 0 0,-1 0 0 0 0,-1-2 0 0 0,-2 0 0 0 0,-1-2-1 0 0,-2 0 1 0 0,0-2 0 0 0,-2 0 0 0 0,-2-2 0 0 0,0-1-1 0 0,-1-1 1 0 0,-2-1 0 0 0,0-2 0 0 0,-1-1 0 0 0,-14 5 606 0 0,-14 4-1144 0 0</inkml:trace>
  <inkml:trace contextRef="#ctx0" brushRef="#br0" timeOffset="178118.052">18883 6216 1088 0 0,'-24'2'3099'0'0,"-4"12"-1723"0"0,77-35 1310 0 0,346-61-156 0 0,9 53-3365 0 0,-258 29-3408 0 0,-118 9 1744 0 0,-30-4 1325 0 0</inkml:trace>
  <inkml:trace contextRef="#ctx0" brushRef="#br0" timeOffset="178400.371">18962 6541 2924 0 0,'-1'1'79'0'0,"1"1"-1"0"0,-1-1 0 0 0,0 0 0 0 0,1 0 0 0 0,0 1 1 0 0,-1-1-1 0 0,1 0 0 0 0,0 1 0 0 0,-1-1 1 0 0,1 0-1 0 0,0 1 0 0 0,0-1 0 0 0,0 1 1 0 0,0-1-1 0 0,1 0 0 0 0,-1 1 0 0 0,0-1 0 0 0,1 0 1 0 0,-1 1-1 0 0,0-1 0 0 0,1 0 0 0 0,0 1 1 0 0,-1-1-1 0 0,1 0 0 0 0,0 0 0 0 0,-1 0 1 0 0,1 0-1 0 0,0 0 0 0 0,0 0 0 0 0,0 0 0 0 0,0 0 1 0 0,0 0-1 0 0,0 0 0 0 0,0 0 0 0 0,1 0 1 0 0,-1-1-1 0 0,0 1 0 0 0,0-1 0 0 0,0 1 1 0 0,1-1-1 0 0,-1 1 0 0 0,0-1 0 0 0,1 1 1 0 0,-1-1-1 0 0,1 0 0 0 0,-1 0 0 0 0,0 0 0 0 0,1 0 1 0 0,-1 0-1 0 0,0 0 0 0 0,1 0 0 0 0,-1-1 1 0 0,0 1-1 0 0,1 0 0 0 0,-1-1 0 0 0,0 1 1 0 0,1-1-1 0 0,-1 1 0 0 0,0-1 0 0 0,0 0 0 0 0,1 1 1 0 0,-1-1-1 0 0,0 0 0 0 0,0 0 0 0 0,0 0-78 0 0,0 1 9 0 0,240-25 1465 0 0,146-16-3899 0 0,-194 23-930 0 0,-130 11 2227 0 0</inkml:trace>
  <inkml:trace contextRef="#ctx0" brushRef="#br0" timeOffset="179068.138">18344 9534 2768 0 0,'0'0'1139'0'0,"0"0"-170"0"0,12-1 608 0 0,357-87 2399 0 0,19 60-4586 0 0,-224 44-2505 0 0,-97 7-571 0 0,-62-19 2644 0 0</inkml:trace>
  <inkml:trace contextRef="#ctx0" brushRef="#br0" timeOffset="179351.307">18608 9756 2840 0 0,'6'8'5533'0'0,"88"-2"-4120"0"0,14-6-682 0 0,374-12-7072 0 0,-417 7 5032 0 0,-15 1 18 0 0</inkml:trace>
  <inkml:trace contextRef="#ctx0" brushRef="#br0" timeOffset="47644.708">24069 0 2224 0 0,'26'51'792'0'0,"-2"8"-140"0"0,-3 7-4 0 0,-5 3-176 0 0,-3 4-56 0 0,-4 1-87 0 0,-7-1-201 0 0,4 5-24 0 0,-6-40-68 0 0,-19 82-12 0 0,-2-38-4 0 0,-12-4-577 0 0,-12 3 49 0 0,-11-9-988 0 0,-8-4 44 0 0</inkml:trace>
  <inkml:trace contextRef="#ctx0" brushRef="#br0" timeOffset="45295.399">21071 470 1212 0 0,'-10'17'6898'0'0,"-12"106"-6091"0"0,17 241-794 0 0,6-360-165 0 0,-1-1 0 0 0,0 1 0 0 0,0 0 0 0 0,0 0 0 0 0,0-1 1 0 0,-1 1-1 0 0,1 0 0 0 0,-1-1 0 0 0,0 1 0 0 0,0 0 0 0 0,0-1 0 0 0,0 1 0 0 0,-1-1 0 0 0,0 0 0 0 0,1 1 0 0 0,-1-1 0 0 0,-1 0 0 0 0,1 0 0 0 0,0 0 0 0 0,-1 0 0 0 0,1-1 0 0 0,-1 1 0 0 0,0-1 1 0 0,0 1-1 0 0,0-1 0 0 0,0 0 0 0 0,0 0 0 0 0,0 0 0 0 0,-1-1 0 0 0,1 1 0 0 0,-1-1 0 0 0,1 1 0 0 0,-1-1 0 0 0,1-1 0 0 0,-1 1 0 0 0,0 0 0 0 0,0-1 152 0 0,-25 3-1372 0 0</inkml:trace>
  <inkml:trace contextRef="#ctx0" brushRef="#br0" timeOffset="46120.134">20748 761 848 0 0,'16'-1'3767'0'0,"28"-5"-3585"0"0,-38 5 80 0 0,25-1-123 0 0,-1-1 0 0 0,1-1-1 0 0,-1-2 1 0 0,0-2 0 0 0,0 0 0 0 0,-1-2-1 0 0,0-1 1 0 0,0-1 0 0 0,-2-2 0 0 0,0-1 0 0 0,0 0-1 0 0,-1-3 1 0 0,-1 0 0 0 0,-1-1 0 0 0,-1-1-1 0 0,3-5-138 0 0,50-86 1742 0 0,-77 254-1350 0 0,-43 241-331 0 0,38-351 563 0 0,13-68-532 0 0,3-21-183 0 0,27-77-637 0 0,-8 173 198 0 0,-16-30 537 0 0,1 0 0 0 0,0 0 0 0 0,1-1-1 0 0,0-1 1 0 0,0-1 0 0 0,1 0-1 0 0,0-1 1 0 0,0 0 0 0 0,0-2 0 0 0,1 0-1 0 0,0 0 1 0 0,-1-2 0 0 0,1 0-1 0 0,0-1 1 0 0,0-1 0 0 0,0 0 0 0 0,0-1-1 0 0,7-2-6 0 0,-7 3 16 0 0,-4 0-21 0 0,1 0-1 0 0,0 0 1 0 0,0-2 0 0 0,0 0-1 0 0,0 0 1 0 0,0-1-1 0 0,-1-1 1 0 0,1 0-1 0 0,-1-1 1 0 0,0 0 0 0 0,-1-1-1 0 0,1-1 1 0 0,-1 0-1 0 0,-1-1 1 0 0,1 0 0 0 0,-1 0-1 0 0,0-1 1 0 0,-1-1-1 0 0,0 0 1 0 0,-1 0-1 0 0,0-1 1 0 0,0 0 0 0 0,-2 0-1 0 0,1-1 1 0 0,4-11 5 0 0,-11 19-2 0 0,-1 1 0 0 0,0-1 0 0 0,-1 1 1 0 0,1-1-1 0 0,-1 0 0 0 0,1 1 0 0 0,-1-1 0 0 0,0 1 0 0 0,-1 0 1 0 0,1-1-1 0 0,0 1 0 0 0,-1 0 0 0 0,0 0 0 0 0,0 0 0 0 0,0 0 1 0 0,0 0-1 0 0,0 0 0 0 0,-1 0 0 0 0,1 1 0 0 0,-1-1 1 0 0,1 1-1 0 0,-1 0 0 0 0,0 0 0 0 0,0 0 0 0 0,0 0 0 0 0,0 0 1 0 0,-1 1-1 0 0,1-1 0 0 0,0 1 0 0 0,-1 0 0 0 0,1 0 1 0 0,-1 0-1 0 0,0 1 2 0 0,-127-8-194 0 0,122 9 212 0 0,0 1-1 0 0,1 1 0 0 0,-1 0 1 0 0,1 0-1 0 0,-1 1 0 0 0,1 0 0 0 0,0 0 1 0 0,0 1-1 0 0,1 0 0 0 0,0 0 0 0 0,0 1 1 0 0,0 0-1 0 0,0 0 0 0 0,1 1 1 0 0,0 0-1 0 0,0 0 0 0 0,1 0 0 0 0,0 1 1 0 0,0-1-1 0 0,1 1 0 0 0,0 0 0 0 0,0 1 1 0 0,1-1-1 0 0,0 1 0 0 0,0-1 1 0 0,1 1-1 0 0,0 0 0 0 0,1 0 0 0 0,0 0 1 0 0,0 0-1 0 0,1 0 0 0 0,0 5-17 0 0,1-7 23 0 0,0 0 0 0 0,0-1-1 0 0,0 1 1 0 0,1 0 0 0 0,0-1 0 0 0,0 0-1 0 0,0 1 1 0 0,1-1 0 0 0,0 0-1 0 0,1 0 1 0 0,-1 0 0 0 0,1-1 0 0 0,0 1-1 0 0,0-1 1 0 0,1 0 0 0 0,-1 0 0 0 0,1 0-1 0 0,1-1 1 0 0,-1 0 0 0 0,0 0-1 0 0,1 0 1 0 0,0 0 0 0 0,0-1 0 0 0,5 2-23 0 0,159 46 306 0 0,-162-49-508 0 0,1-1 0 0 0,0 0 0 0 0,1-1 0 0 0,-1 1-1 0 0,0-2 1 0 0,0 1 0 0 0,0-1 0 0 0,0-1 0 0 0,0 0 0 0 0,-1 0 0 0 0,1 0 0 0 0,0-1 0 0 0,-1-1 0 0 0,1 1 0 0 0,-1-1 0 0 0,0-1 0 0 0,-1 0 0 0 0,1 0 0 0 0,-1 0 0 0 0,0-1 0 0 0,0 0 0 0 0,0 0 0 0 0,3-5 202 0 0,20-20-2480 0 0,-17 14 1285 0 0</inkml:trace>
  <inkml:trace contextRef="#ctx0" brushRef="#br0" timeOffset="46697.468">22335 635 848 0 0,'-8'0'216'0'0,"0"0"-1"0"0,1 1 1 0 0,-1 0 0 0 0,0 0-1 0 0,1 1 1 0 0,-1 0 0 0 0,1 0-1 0 0,-1 1 1 0 0,1 0 0 0 0,0 0-1 0 0,0 1 1 0 0,0 0-1 0 0,1 0 1 0 0,-1 0 0 0 0,1 1-1 0 0,0 0 1 0 0,0 0 0 0 0,1 1-1 0 0,0-1 1 0 0,0 1 0 0 0,0 1-1 0 0,0-1 1 0 0,1 1 0 0 0,0-1-1 0 0,0 2-215 0 0,-3 2 231 0 0,1 0 0 0 0,0 1 0 0 0,0 0 0 0 0,1 0-1 0 0,1 0 1 0 0,0 0 0 0 0,0 1 0 0 0,1 0 0 0 0,0-1 0 0 0,1 1-1 0 0,1 0 1 0 0,0 1 0 0 0,0 4-231 0 0,3-15 32 0 0,1-1 1 0 0,-1 1-1 0 0,0-1 0 0 0,0 0 0 0 0,1 1 0 0 0,-1-1 1 0 0,1 0-1 0 0,-1-1 0 0 0,1 1 0 0 0,0 0 1 0 0,-1-1-1 0 0,1 1 0 0 0,0-1 0 0 0,-1 0 0 0 0,1 0 1 0 0,0 0-1 0 0,-1 0 0 0 0,1-1 0 0 0,0 1 0 0 0,-1-1 1 0 0,1 1-1 0 0,-1-1 0 0 0,1 0 0 0 0,-1 0 0 0 0,1 0 1 0 0,-1 0-1 0 0,1-1 0 0 0,-1 1 0 0 0,0-1 1 0 0,0 1-1 0 0,0-1 0 0 0,1 0-32 0 0,10-7 0 0 0,0-1 0 0 0,0 0 0 0 0,-1 0 0 0 0,-1-2 0 0 0,0 1 0 0 0,0-1 0 0 0,-1-1 0 0 0,0 0 0 0 0,6-13 0 0 0,42-49-139 0 0,-56 75 130 0 0,0-1 1 0 0,0 1-1 0 0,0-1 0 0 0,1 1 0 0 0,-1 0 0 0 0,0 0 1 0 0,0 0-1 0 0,0 0 0 0 0,1 0 0 0 0,-1 1 0 0 0,0-1 1 0 0,0 0-1 0 0,0 1 0 0 0,0 0 0 0 0,0 0 0 0 0,0-1 0 0 0,0 1 1 0 0,0 0-1 0 0,0 1 0 0 0,0-1 0 0 0,0 0 0 0 0,0 0 1 0 0,-1 1-1 0 0,1-1 0 0 0,-1 1 0 0 0,1 0 0 0 0,-1-1 1 0 0,1 1-1 0 0,-1 0 0 0 0,0 0 0 0 0,0 0 0 0 0,0 0 0 0 0,0 0 1 0 0,0 0-1 0 0,-1 0 0 0 0,1 0 0 0 0,0 2 9 0 0,75 227 910 0 0,-39-353 948 0 0,79-92-2966 0 0,-84 170-777 0 0,-5 24-4675 0 0,-27 19 5139 0 0</inkml:trace>
  <inkml:trace contextRef="#ctx0" brushRef="#br0" timeOffset="47036.456">22764 707 1056 0 0,'82'0'3884'0'0,"-63"-5"-3608"0"0,1 0 1 0 0,-1-1-1 0 0,0 0 1 0 0,0-2-1 0 0,-1 0 1 0 0,0-2-1 0 0,-1 0 1 0 0,12-8-277 0 0,26-34 1234 0 0,-55 51-1134 0 0,0 1-23 0 0,-3-1 27 0 0,-11 1-88 0 0,-1 1-1 0 0,1 1 1 0 0,-1 0-1 0 0,1 1 1 0 0,0 0-1 0 0,0 2 1 0 0,0-1-1 0 0,1 1 1 0 0,0 1-1 0 0,0 1 1 0 0,0 0-1 0 0,0 0 1 0 0,1 1-1 0 0,1 1 1 0 0,-1 0-1 0 0,1 1 1 0 0,-9 10-16 0 0,14-14 13 0 0,-1 0 1 0 0,1 1-1 0 0,0 0 0 0 0,1 1 1 0 0,0-1-1 0 0,0 1 1 0 0,0 0-1 0 0,1 0 0 0 0,0 1 1 0 0,1-1-1 0 0,0 1 1 0 0,0 0-1 0 0,0 6-13 0 0,2-12 8 0 0,1 1 0 0 0,-1-1 0 0 0,1 0 0 0 0,0 1 0 0 0,0-1-1 0 0,1 0 1 0 0,-1 1 0 0 0,1-1 0 0 0,0 0 0 0 0,-1 0 0 0 0,1 1 0 0 0,1-1 0 0 0,-1 0 0 0 0,0 0 0 0 0,1 0 0 0 0,-1-1-1 0 0,1 1 1 0 0,0 0 0 0 0,0 0 0 0 0,0-1 0 0 0,1 1 0 0 0,-1-1 0 0 0,0 0 0 0 0,1 0 0 0 0,0 0 0 0 0,-1 0 0 0 0,1 0 0 0 0,0 0-1 0 0,0-1 1 0 0,0 1 0 0 0,0-1 0 0 0,0 0 0 0 0,0 0 0 0 0,1 0 0 0 0,-1-1 0 0 0,0 1 0 0 0,0-1 0 0 0,1 1 0 0 0,-1-1-8 0 0,12 2-240 0 0,1-1 0 0 0,-1 0 1 0 0,0-1-1 0 0,0 0 0 0 0,1-2 1 0 0,-1 0-1 0 0,0 0 1 0 0,0-1-1 0 0,0-1 0 0 0,-1-1 1 0 0,1 0-1 0 0,-1-1 0 0 0,0 0 1 0 0,-1-1-1 0 0,1-1 0 0 0,-1 0 1 0 0,-1-1-1 0 0,0 0 1 0 0,0-1-1 0 0,-1 0 0 0 0,0-1 1 0 0,9-10 239 0 0,-8 6-198 0 0</inkml:trace>
  <inkml:trace contextRef="#ctx0" brushRef="#br0" timeOffset="47441.992">23201 717 3988 0 0,'0'1'51'0'0,"0"-1"-1"0"0,1 0 1 0 0,-1 0-1 0 0,1 1 1 0 0,-1-1-1 0 0,1 0 1 0 0,-1 0-1 0 0,1 0 1 0 0,-1 1-1 0 0,1-1 1 0 0,-1 0-1 0 0,1 0 1 0 0,0 0-1 0 0,-1 0 1 0 0,1 0-1 0 0,-1 0 0 0 0,1 0 1 0 0,-1 0-1 0 0,1 0 1 0 0,-1-1-1 0 0,1 1 1 0 0,-1 0-1 0 0,1 0 1 0 0,-1 0-1 0 0,1 0 1 0 0,-1-1-1 0 0,1 1 1 0 0,-1 0-1 0 0,1-1 1 0 0,-1 1-1 0 0,0 0 1 0 0,1-1-1 0 0,-1 1 1 0 0,1-1-51 0 0,3 39 2060 0 0,47-72-75 0 0,-46 30-1888 0 0,-5 4-86 0 0,0 1-1 0 0,0 0 0 0 0,0-1 1 0 0,1 1-1 0 0,-1 0 1 0 0,0 0-1 0 0,0-1 0 0 0,1 1 1 0 0,-1 0-1 0 0,0-1 1 0 0,1 1-1 0 0,-1-1 0 0 0,1 1 1 0 0,-1 0-1 0 0,1-1 1 0 0,-1 1-1 0 0,1-1 0 0 0,-1 1 1 0 0,1-1-1 0 0,-1 0 0 0 0,1 1 1 0 0,0-1-1 0 0,-1 1 1 0 0,1-1-1 0 0,0 0 0 0 0,-1 0 1 0 0,1 1-1 0 0,0-1 1 0 0,-1 0-1 0 0,1 0 0 0 0,0 0 1 0 0,0 0-1 0 0,-1 0 1 0 0,1 0-1 0 0,0 0 0 0 0,0 0 1 0 0,-1 0-1 0 0,1 0 1 0 0,0 0-1 0 0,-1 0 0 0 0,1-1 1 0 0,0 1-1 0 0,0 0 1 0 0,-1 0-1 0 0,1-1-10 0 0,12 34 518 0 0,29-60-280 0 0,-19 10-177 0 0,-7 8 24 0 0,-15 7-89 0 0,0 1-1 0 0,0 0 1 0 0,0 0-1 0 0,0 0 1 0 0,0 0 0 0 0,1 0-1 0 0,-1 0 1 0 0,0 0-1 0 0,1 0 1 0 0,-1 1-1 0 0,1-1 1 0 0,-1 1-1 0 0,1-1 1 0 0,-1 1 0 0 0,1-1-1 0 0,-1 1 1 0 0,1 0-1 0 0,0 0 1 0 0,-1-1-1 0 0,1 1 1 0 0,-1 1-1 0 0,1-1 1 0 0,0 0 0 0 0,-1 0-1 0 0,1 0 1 0 0,-1 1-1 0 0,1-1 1 0 0,-1 1-1 0 0,1-1 1 0 0,-1 1-1 0 0,1 0 1 0 0,-1 0 0 0 0,0-1-1 0 0,1 1 1 0 0,-1 0-1 0 0,0 0 1 0 0,0 0-1 0 0,1 0 1 0 0,-1 1-1 0 0,0-1 1 0 0,0 0 4 0 0,61 104-308 0 0,-43-33-2783 0 0,-20-62-884 0 0,-7-5 2806 0 0</inkml:trace>
  <inkml:trace contextRef="#ctx0" brushRef="#br0" timeOffset="4614.054">12084 978 968 0 0,'-9'5'178'0'0,"-21"7"235"0"0,1 2 1 0 0,0 2 0 0 0,1 0 0 0 0,0 2-1 0 0,2 1 1 0 0,0 1 0 0 0,-4 6-414 0 0,20-17 110 0 0,0 0 1 0 0,0 1 0 0 0,1 0-1 0 0,0 1 1 0 0,1 0-1 0 0,0 1 1 0 0,0-1 0 0 0,2 1-1 0 0,-1 1 1 0 0,2-1-1 0 0,-5 14-110 0 0,11-24 23 0 0,-1-1 0 0 0,1 0 0 0 0,0 1 0 0 0,0-1 0 0 0,0 0 0 0 0,0 0 0 0 0,0 0 0 0 0,0 1 0 0 0,0-1 0 0 0,0 0 0 0 0,1 0 0 0 0,-1-1 0 0 0,0 1 0 0 0,1 0 0 0 0,-1 0 0 0 0,1-1 0 0 0,-1 1 0 0 0,0 0 0 0 0,1-1 0 0 0,-1 0 0 0 0,1 1 0 0 0,0-1 0 0 0,-1 0 0 0 0,1 0 0 0 0,-1 0 0 0 0,1 0 0 0 0,-1 0 0 0 0,1 0 0 0 0,0 0 0 0 0,-1 0-1 0 0,1-1 1 0 0,-1 1 0 0 0,1-1 0 0 0,-1 1 0 0 0,0-1 0 0 0,2 0-23 0 0,2 0 67 0 0,13-2-161 0 0,-1-1 0 0 0,1 0 0 0 0,-1-2 0 0 0,0 0 0 0 0,0-1 0 0 0,-1 0 0 0 0,0-2 0 0 0,-1 0 0 0 0,1 0 0 0 0,-2-2 0 0 0,1 0 0 0 0,-2 0 0 0 0,1-1 0 0 0,-2-1 0 0 0,1 0 0 0 0,3-7 94 0 0,-4 0-102 0 0,-1 0 1 0 0,-1 0 0 0 0,0-1-1 0 0,-2-1 1 0 0,0 1 0 0 0,-2-1-1 0 0,0 0 1 0 0,-2-1 0 0 0,0 1-1 0 0,-1-1 1 0 0,-2 0 0 0 0,0 0-1 0 0,-1 0 1 0 0,-2-3 101 0 0,1 17 77 0 0,0 0 0 0 0,-1 0 0 0 0,0 1 0 0 0,-1-1 0 0 0,0 0-1 0 0,0 1 1 0 0,-1-1 0 0 0,0 1 0 0 0,0 0 0 0 0,-1 1 0 0 0,0-1 0 0 0,0 1 0 0 0,-1 0 0 0 0,0-1-77 0 0,3 9 11 0 0,1-1 0 0 0,-1 1 1 0 0,1 0-1 0 0,0 0 1 0 0,-1 0-1 0 0,1 0 0 0 0,0 1 1 0 0,0-1-1 0 0,0 0 0 0 0,-1 1 1 0 0,2 0-1 0 0,-1-1 0 0 0,0 1 1 0 0,0 0-1 0 0,0 0 0 0 0,1 0 1 0 0,-1 0-1 0 0,1 0 0 0 0,0 0 1 0 0,0 1-1 0 0,-1-1 1 0 0,1 0-1 0 0,1 1 0 0 0,-1-1 1 0 0,0 0-1 0 0,1 1 0 0 0,-1-1 1 0 0,1 1-1 0 0,0 0 0 0 0,-1-1 1 0 0,1 2-12 0 0,-4 39 224 0 0,2 1 0 0 0,2-1 0 0 0,1 1 1 0 0,3-1-1 0 0,1 0 0 0 0,2 0 0 0 0,3 0 0 0 0,0-1 1 0 0,3 0-1 0 0,2-1 0 0 0,14 26-224 0 0,-25-53 20 0 0,30-94 1407 0 0,-26 64-1365 0 0,-5 7-62 0 0,0-1 1 0 0,1 1 0 0 0,1 0-1 0 0,-1 0 1 0 0,1 1 0 0 0,1-1-1 0 0,0 1 1 0 0,0 0 0 0 0,0 1-1 0 0,1 0 1 0 0,0 0 0 0 0,1 0-1 0 0,-1 1 1 0 0,1 0 0 0 0,1 0-1 0 0,4-2 0 0 0,-7 9-6 0 0,0-1 0 0 0,0 2-1 0 0,0-1 1 0 0,0 1-1 0 0,0 0 1 0 0,0 0-1 0 0,-1 1 1 0 0,1-1-1 0 0,-1 1 1 0 0,1 1 0 0 0,-1-1-1 0 0,0 1 1 0 0,0 0-1 0 0,-1 0 1 0 0,1 0-1 0 0,-1 0 1 0 0,0 1-1 0 0,0 0 1 0 0,0 0 0 0 0,-1 0-1 0 0,0 0 1 0 0,0 1-1 0 0,0-1 1 0 0,0 2 6 0 0,-1-3 5 0 0,0 0 1 0 0,0 1 0 0 0,-1-1-1 0 0,1 0 1 0 0,-1 1 0 0 0,0-1-1 0 0,0 0 1 0 0,-1 1 0 0 0,1-1-1 0 0,-1 1 1 0 0,0 0 0 0 0,0-1-1 0 0,-1 1 1 0 0,0-1 0 0 0,1 0-1 0 0,-1 1 1 0 0,-1-1 0 0 0,1 1-1 0 0,0-1 1 0 0,-1 0 0 0 0,0 0-1 0 0,0 0 1 0 0,-1 0 0 0 0,1 0-1 0 0,-1-1 1 0 0,1 1 0 0 0,-1-1-1 0 0,0 1 1 0 0,-1-1 0 0 0,1 0-1 0 0,0 0 1 0 0,-1 0 0 0 0,-3 1-6 0 0,0 2-122 0 0,-1-2 0 0 0,1 1-1 0 0,-1-1 1 0 0,0 0 0 0 0,0-1 0 0 0,-1 1 0 0 0,1-2 0 0 0,-1 1 0 0 0,1-1 0 0 0,-1-1 0 0 0,0 1-1 0 0,0-2 1 0 0,1 1 0 0 0,-1-1 0 0 0,0 0 0 0 0,0-1 0 0 0,-7-1 122 0 0,-84-38-3118 0 0,76 24 2160 0 0</inkml:trace>
  <inkml:trace contextRef="#ctx0" brushRef="#br0" timeOffset="7603.143">15562 1137 1616 0 0,'171'-34'3297'0'0,"-158"30"-3227"0"0,0 0 1 0 0,0 0-1 0 0,0-1 0 0 0,0-1 1 0 0,-1 0-1 0 0,0-1 0 0 0,0 0 1 0 0,-1-1-1 0 0,0 0 0 0 0,0-1 1 0 0,-1 0-1 0 0,0-1 0 0 0,0 0 1 0 0,-1 0-1 0 0,-1-1 0 0 0,1 0 1 0 0,-2-1-71 0 0,-6 11-7 0 0,-1-1 1 0 0,1 0 0 0 0,-1 1-1 0 0,0-1 1 0 0,0 1 0 0 0,0-1 0 0 0,0 0-1 0 0,0 1 1 0 0,0-1 0 0 0,0 0 0 0 0,-1 1-1 0 0,1-1 1 0 0,0 1 0 0 0,-1-1-1 0 0,0 1 1 0 0,1-1 0 0 0,-1 1 0 0 0,0-1-1 0 0,0 1 1 0 0,1-1 0 0 0,-1 1 0 0 0,0 0-1 0 0,0 0 1 0 0,-1-1 0 0 0,1 1 0 0 0,0 0-1 0 0,0 0 1 0 0,-1 0 0 0 0,1 0-1 0 0,0 0 1 0 0,-1 1 0 0 0,1-1 0 0 0,-1 0-1 0 0,1 1 1 0 0,-1-1 0 0 0,1 1 0 0 0,-1-1-1 0 0,1 1 1 0 0,-1 0 0 0 0,0-1-1 0 0,1 1 1 0 0,-1 0 0 0 0,0 0 0 0 0,1 0-1 0 0,-1 1 1 0 0,1-1 0 0 0,-1 0 0 0 0,0 1-1 0 0,1-1 1 0 0,-2 1 6 0 0,-79 10-85 0 0,70-8 119 0 0,0 1 1 0 0,1 0-1 0 0,0 0 1 0 0,0 1-1 0 0,0 1 1 0 0,1 0-1 0 0,0 0 1 0 0,0 1-1 0 0,0 1 1 0 0,1-1-1 0 0,0 2 1 0 0,0-1-1 0 0,1 1 1 0 0,0 0-1 0 0,1 1 1 0 0,0 0-1 0 0,1 0 1 0 0,0 0-1 0 0,0 1 1 0 0,1 0-1 0 0,0 0 0 0 0,1 0 1 0 0,0 1-1 0 0,1-1 1 0 0,0 5-35 0 0,64 9 727 0 0,-46-26-666 0 0,0 0 0 0 0,0-1-1 0 0,0-1 1 0 0,0 0 0 0 0,-1-1 0 0 0,1-1-1 0 0,-1 0 1 0 0,0-1 0 0 0,0 0 0 0 0,-1-1-1 0 0,6-5-60 0 0,6 0 107 0 0,105-67 283 0 0,-108 63-373 0 0,1 0 1 0 0,1 1 0 0 0,1 1 0 0 0,0 1 0 0 0,1 2 0 0 0,0 0 0 0 0,1 2 0 0 0,0 1 0 0 0,19-3-18 0 0,-38 11 1 0 0,1 1-1 0 0,-1 0 1 0 0,0 0 0 0 0,0 1 0 0 0,1 0-1 0 0,-1 0 1 0 0,-1 1 0 0 0,1 0 0 0 0,0 0-1 0 0,-1 1 1 0 0,0 0 0 0 0,1 1 0 0 0,-2 0-1 0 0,1 0 1 0 0,0 0 0 0 0,-1 0 0 0 0,0 1-1 0 0,-1 0 1 0 0,1 1 0 0 0,-1-1 0 0 0,0 1-1 0 0,-1 0 1 0 0,1 0 0 0 0,-1 1 0 0 0,-1-1 0 0 0,1 1-1 0 0,-2 0 1 0 0,1 0 0 0 0,-1 0 0 0 0,0 0-1 0 0,0 0 1 0 0,-1 0 0 0 0,0 1 0 0 0,-1-1-1 0 0,0 0 1 0 0,0 1 0 0 0,-1 2-1 0 0,1-5-185 0 0,-1 1-1 0 0,0-1 1 0 0,0 0 0 0 0,0 0 0 0 0,-1 1 0 0 0,0-1-1 0 0,0 0 1 0 0,0-1 0 0 0,-1 1 0 0 0,0 0 0 0 0,0-1-1 0 0,-1 1 1 0 0,1-1 0 0 0,-1 0 0 0 0,0 0-1 0 0,-1-1 1 0 0,1 1 0 0 0,-1-1 0 0 0,-4 4 185 0 0,-55 24-2542 0 0,27-19 1310 0 0</inkml:trace>
  <inkml:trace contextRef="#ctx0" brushRef="#br0" timeOffset="5160.759">12947 1047 1292 0 0,'-17'4'245'0'0,"-1"0"-1"0"0,1 1 1 0 0,0 1-1 0 0,1 0 1 0 0,0 1-1 0 0,0 1 1 0 0,0 0-1 0 0,1 1 1 0 0,0 1-1 0 0,1 1 1 0 0,0 0 0 0 0,0 0-1 0 0,1 2 1 0 0,1 0-1 0 0,0 0 1 0 0,1 1-1 0 0,-1 3-244 0 0,11-17 17 0 0,1 1 1 0 0,0-1-1 0 0,-1 1 0 0 0,1 0 0 0 0,0-1 0 0 0,0 1 1 0 0,-1-1-1 0 0,1 1 0 0 0,0 0 0 0 0,0-1 0 0 0,0 1 1 0 0,0-1-1 0 0,0 1 0 0 0,0 0 0 0 0,0-1 1 0 0,0 1-1 0 0,0 0 0 0 0,0-1 0 0 0,0 1 0 0 0,1-1 1 0 0,-1 1-1 0 0,0 0 0 0 0,0-1 0 0 0,1 1 0 0 0,-1-1 1 0 0,0 1-1 0 0,1-1 0 0 0,-1 1 0 0 0,0-1 0 0 0,1 1 1 0 0,-1-1-1 0 0,1 1 0 0 0,-1-1 0 0 0,1 1 1 0 0,-1-1-1 0 0,1 0 0 0 0,-1 1 0 0 0,1-1 0 0 0,-1 0 1 0 0,1 0-1 0 0,-1 1 0 0 0,1-1 0 0 0,0 0 0 0 0,-1 0 1 0 0,1 0-1 0 0,-1 0 0 0 0,1 0 0 0 0,0 1 1 0 0,-1-1-1 0 0,1 0 0 0 0,0-1 0 0 0,-1 1 0 0 0,1 0 1 0 0,-1 0-1 0 0,1 0 0 0 0,0 0 0 0 0,-1 0 0 0 0,1-1 1 0 0,-1 1-1 0 0,1 0 0 0 0,-1 0 0 0 0,1-1 0 0 0,0 1 1 0 0,-1 0-1 0 0,1-1-17 0 0,45-10 83 0 0,-46 10-68 0 0,238-109 493 0 0,-237 110-506 0 0,1 1-1 0 0,-1 0 1 0 0,0 0 0 0 0,1-1-1 0 0,-1 1 1 0 0,0 0 0 0 0,0 0 0 0 0,0 0-1 0 0,0 1 1 0 0,0-1 0 0 0,0 0-1 0 0,0 0 1 0 0,0 0 0 0 0,0 1-1 0 0,0-1 1 0 0,-1 1 0 0 0,1-1-1 0 0,0 0 1 0 0,-1 1 0 0 0,1-1-1 0 0,-1 1 1 0 0,0-1 0 0 0,0 1 0 0 0,1 0-1 0 0,-1-1 1 0 0,0 1 0 0 0,0-1-1 0 0,0 1 1 0 0,-1-1 0 0 0,1 1-1 0 0,0-1 1 0 0,0 1 0 0 0,-1-1-1 0 0,1 1 1 0 0,-1-1 0 0 0,0 1-1 0 0,1-1 1 0 0,-1 1 0 0 0,0-1 0 0 0,0 0-1 0 0,0 0 1 0 0,0 1 0 0 0,0-1-1 0 0,0 0 1 0 0,0 0 0 0 0,0 0-1 0 0,-1 1-1 0 0,0 4 56 0 0,2-4-58 0 0,-1-1 1 0 0,1 0-1 0 0,0 0 1 0 0,0 1-1 0 0,-1-1 0 0 0,1 0 1 0 0,0 0-1 0 0,0 1 1 0 0,1-1-1 0 0,-1 0 1 0 0,0 1-1 0 0,0-1 1 0 0,0 0-1 0 0,1 0 1 0 0,-1 0-1 0 0,1 1 0 0 0,-1-1 1 0 0,1 0-1 0 0,0 0 1 0 0,-1 0-1 0 0,1 0 1 0 0,0 0-1 0 0,0 0 1 0 0,-1 0-1 0 0,1 0 1 0 0,0 0-1 0 0,0 0 0 0 0,0 0 1 0 0,0-1-1 0 0,0 1 1 0 0,0 0-1 0 0,1-1 1 0 0,-1 1-1 0 0,0-1 1 0 0,0 1-1 0 0,0-1 1 0 0,1 0-1 0 0,-1 1 0 0 0,0-1 1 0 0,0 0-1 0 0,1 0 1 0 0,-1 0-1 0 0,0 0 1 0 0,0 0-1 0 0,1 0 1 0 0,-1 0-1 0 0,0 0 1 0 0,0 0-1 0 0,1-1 1 0 0,-1 1-1 0 0,0-1 0 0 0,1 1 2 0 0,65-18-247 0 0,-50 10-240 0 0,0-1-1 0 0,0 0 1 0 0,-1-2 0 0 0,0 1 0 0 0,-1-2 0 0 0,0 0 0 0 0,-1-1 0 0 0,11-13 487 0 0,2-4-1316 0 0</inkml:trace>
  <inkml:trace contextRef="#ctx0" brushRef="#br0" timeOffset="5475.754">13433 705 1540 0 0,'2'-60'3886'0'0,"-25"64"-2865"0"0,16 20-907 0 0,0 1-1 0 0,2 0 0 0 0,1 1 1 0 0,1-1-1 0 0,2 1 0 0 0,0-1 1 0 0,2 18-114 0 0,-1-18 59 0 0,57 212 578 0 0,-56-236-623 0 0,1 0-1 0 0,-1 0 1 0 0,1 0-1 0 0,-1 0 1 0 0,0 0-1 0 0,1 0 1 0 0,0 0-1 0 0,-1 0 1 0 0,1 0-1 0 0,0-1 0 0 0,-1 1 1 0 0,1-1-1 0 0,0 1 1 0 0,0-1-1 0 0,-1 0 1 0 0,1 0-1 0 0,0 1 1 0 0,0-1-1 0 0,-1-1 1 0 0,1 1-1 0 0,0 0 0 0 0,0 0 1 0 0,0-1-1 0 0,-1 1 1 0 0,1-1-1 0 0,0 1 1 0 0,-1-1-1 0 0,1 0 1 0 0,0 1-1 0 0,-1-1 1 0 0,1 0-1 0 0,-1 0 1 0 0,1 0-1 0 0,-1 0 0 0 0,0-1 1 0 0,1 0-14 0 0,15-5-61 0 0,39-10-85 0 0,-55 16 74 0 0,19 22-360 0 0,-84 46-68 0 0,13-43-474 0 0,28-28-2098 0 0,10-6 1815 0 0</inkml:trace>
  <inkml:trace contextRef="#ctx0" brushRef="#br0" timeOffset="5723.739">13913 971 1736 0 0,'20'86'4428'0'0,"-13"-39"-3921"0"0,5 38-577 0 0,-12-84-799 0 0,0-1-397 0 0,-5 0-49 0 0,-19-2 108 0 0</inkml:trace>
  <inkml:trace contextRef="#ctx0" brushRef="#br0" timeOffset="5878.939">13797 683 996 0 0,'0'-6'1208'0'0,"0"3"-412"0"0,-2-3-424 0 0,2 4-48 0 0,2 1-428 0 0,-2 2-148 0 0,1 1-192 0 0,4 2-684 0 0</inkml:trace>
  <inkml:trace contextRef="#ctx0" brushRef="#br0" timeOffset="6391.431">14112 1334 848 0 0,'12'4'3643'0'0,"25"-34"-2652"0"0,-20 6-883 0 0,-2-1 1 0 0,-1 0 0 0 0,-1-1-1 0 0,-1-1 1 0 0,-1 0 0 0 0,-1 0-1 0 0,-2-1 1 0 0,-1 0-1 0 0,-1 0 1 0 0,-1-1 0 0 0,-1 0-1 0 0,-2 0 1 0 0,-1-8-109 0 0,2-131 1050 0 0,-3 166-1047 0 0,0 1 0 0 0,0 0 0 0 0,0 0 0 0 0,0 0 0 0 0,0 0 0 0 0,-1 0 0 0 0,1 0 0 0 0,0 0 0 0 0,-1 0 0 0 0,1 0 0 0 0,-1 0-1 0 0,1 0 1 0 0,-1 0 0 0 0,0 0 0 0 0,1 0 0 0 0,-1 0 0 0 0,0 0 0 0 0,0 0 0 0 0,0 1 0 0 0,1-1 0 0 0,-1 0 0 0 0,0 1 0 0 0,0-1 0 0 0,0 0 0 0 0,0 1 0 0 0,0-1 0 0 0,0 1 0 0 0,0 0 0 0 0,-1-1 0 0 0,1 1-1 0 0,0 0 1 0 0,0 0 0 0 0,0-1 0 0 0,0 1 0 0 0,0 0 0 0 0,0 0 0 0 0,-1 0 0 0 0,1 1 0 0 0,0-1 0 0 0,0 0 0 0 0,0 0 0 0 0,0 0 0 0 0,0 1 0 0 0,0-1 0 0 0,0 1 0 0 0,0-1 0 0 0,0 1 0 0 0,0-1 0 0 0,0 1 0 0 0,0 0-1 0 0,0-1 1 0 0,0 1 0 0 0,0 0 0 0 0,1 0 0 0 0,-1-1 0 0 0,0 1 0 0 0,0 0 0 0 0,1 0 0 0 0,-1 0 0 0 0,1 0 0 0 0,-1 0 0 0 0,1 0 0 0 0,-1 0 0 0 0,1 0 0 0 0,-1 0 0 0 0,1 1-3 0 0,-7 10 11 0 0,1 1 0 0 0,0-1-1 0 0,1 1 1 0 0,1 0 0 0 0,0 0 0 0 0,0 1 0 0 0,1-1 0 0 0,1 1 0 0 0,1 0 0 0 0,0-1 0 0 0,0 1-1 0 0,1 0 1 0 0,1 0 0 0 0,0-1 0 0 0,1 1 0 0 0,1 0 0 0 0,0-1 0 0 0,1 0 0 0 0,0 0 0 0 0,1 0-1 0 0,0 0 1 0 0,1-1 0 0 0,1 1 0 0 0,2 1-11 0 0,-4-5 9 0 0,1-1 0 0 0,0 0-1 0 0,1 0 1 0 0,0-1 0 0 0,0 0 0 0 0,1 0-1 0 0,-1 0 1 0 0,1-1 0 0 0,1 0 0 0 0,-1-1-1 0 0,1 0 1 0 0,0 0 0 0 0,0-1 0 0 0,1 0-1 0 0,-1-1 1 0 0,1 0 0 0 0,0 0 0 0 0,0-1 0 0 0,0-1-1 0 0,0 1 1 0 0,0-1 0 0 0,0-1 0 0 0,0 0-1 0 0,0-1 1 0 0,0 0 0 0 0,0 0 0 0 0,0-1-1 0 0,0 0 1 0 0,0-1 0 0 0,0 0 0 0 0,-1 0-1 0 0,0-1 1 0 0,1-1 0 0 0,-1 1 0 0 0,-1-1-1 0 0,1-1 1 0 0,-1 0 0 0 0,0 0 0 0 0,0 0-1 0 0,-1-1 1 0 0,0-1 0 0 0,0 1 0 0 0,0-1-1 0 0,1-3-8 0 0,12-27 897 0 0,-17 73-706 0 0,54 29-2920 0 0,-48-55 643 0 0,-8-14-460 0 0,-3 1 1262 0 0</inkml:trace>
  <inkml:trace contextRef="#ctx0" brushRef="#br0" timeOffset="6546.686">14624 576 1148 0 0,'0'-3'-204'0'0</inkml:trace>
  <inkml:trace contextRef="#ctx0" brushRef="#br0" timeOffset="6794.059">14878 593 1664 0 0,'29'74'3668'0'0,"57"357"-1584"0"0,-68-267-2713 0 0,-18-161 558 0 0,0-1-1 0 0,-1 0 0 0 0,1 1 0 0 0,-1-1 1 0 0,1 0-1 0 0,-1 0 0 0 0,0 0 0 0 0,0 1 0 0 0,0-1 1 0 0,0 0-1 0 0,-1 0 0 0 0,1 0 0 0 0,0-1 1 0 0,-1 1-1 0 0,1 0 0 0 0,-1 0 0 0 0,0-1 1 0 0,1 1-1 0 0,-1-1 0 0 0,0 1 0 0 0,0-1 1 0 0,0 0-1 0 0,0 0 0 0 0,0 0 0 0 0,0 0 1 0 0,-1 0-1 0 0,1 0 0 0 0,0-1 0 0 0,0 1 1 0 0,-1-1-1 0 0,1 1 0 0 0,0-1 0 0 0,-1 0 1 0 0,1 0-1 0 0,0 0 0 0 0,-1 0 0 0 0,1-1 1 0 0,0 1-1 0 0,-1-1 0 0 0,0 0 72 0 0,-21-11-305 0 0</inkml:trace>
  <inkml:trace contextRef="#ctx0" brushRef="#br0" timeOffset="7045.427">14864 1148 2840 0 0,'2'-10'133'0'0,"1"1"-1"0"0,1 0 0 0 0,0-1 1 0 0,0 2-1 0 0,0-1 0 0 0,1 0 1 0 0,0 1-1 0 0,1 0 0 0 0,0 0 1 0 0,0 0-1 0 0,1 1 0 0 0,0 0 1 0 0,0 0-1 0 0,1 1 0 0 0,0 0 1 0 0,0 0-1 0 0,0 1 0 0 0,1 0 1 0 0,-1 0-1 0 0,1 1 0 0 0,0 0 1 0 0,1 1-1 0 0,-1 0 0 0 0,1 0 1 0 0,-1 1-1 0 0,1 1 0 0 0,4-1-132 0 0,-4 4 74 0 0,-1 0 0 0 0,1 1 0 0 0,-1 0 0 0 0,0 1 0 0 0,0 0 0 0 0,0 1 0 0 0,-1-1 0 0 0,1 2 0 0 0,-1-1 0 0 0,0 1 0 0 0,-1 0-1 0 0,1 1 1 0 0,-1 0 0 0 0,-1 0 0 0 0,1 0 0 0 0,-1 1 0 0 0,-1 0 0 0 0,2 2-74 0 0,108 202-65 0 0,-114-211-582 0 0,-17 1-1293 0 0,-11-40-824 0 0,14 14 1284 0 0</inkml:trace>
  <inkml:trace contextRef="#ctx0" brushRef="#br0" timeOffset="7294.281">15261 773 1060 0 0,'-2'-3'832'0'0,"4"0"-864"0"0,-1 0-900 0 0</inkml:trace>
  <inkml:trace contextRef="#ctx0" brushRef="#br0" timeOffset="3295.31">10968 833 1132 0 0,'-13'36'2558'0'0,"14"12"-2224"0"0,3 1-1 0 0,1-1 0 0 0,3 0 0 0 0,2 0 1 0 0,2-1-1 0 0,2 0 0 0 0,2-2 0 0 0,2 1 1 0 0,2-2-1 0 0,15 23-333 0 0,27 77 448 0 0,-26 4-1072 0 0,-36-145 472 0 0,-1-1 1 0 0,1 1 0 0 0,-1-1 0 0 0,0 1 0 0 0,0-1 0 0 0,0 0-1 0 0,0 1 1 0 0,-1-1 0 0 0,1 0 0 0 0,0 0 0 0 0,-1 0 0 0 0,0 0 0 0 0,1 0-1 0 0,-1 0 1 0 0,0-1 0 0 0,0 1 0 0 0,0 0 0 0 0,0-1 0 0 0,0 0-1 0 0,-1 1 1 0 0,1-1 0 0 0,0 0 0 0 0,0 0 0 0 0,-1 0 0 0 0,1 0-1 0 0,-1-1 1 0 0,1 1 0 0 0,-1-1 0 0 0,-1 1 151 0 0,-10-1-1267 0 0</inkml:trace>
  <inkml:trace contextRef="#ctx0" brushRef="#br0" timeOffset="3543.57">11115 1011 1008 0 0,'3'-1'146'0'0,"1"0"0"0"0,-1 1 1 0 0,1-1-1 0 0,-1 1 0 0 0,1 0 0 0 0,0-1 0 0 0,-1 2 1 0 0,1-1-1 0 0,-1 0 0 0 0,1 1 0 0 0,-1-1 0 0 0,1 1 1 0 0,-1 0-1 0 0,1 0 0 0 0,-1 1 0 0 0,0-1 0 0 0,1 1 1 0 0,-1-1-1 0 0,0 1 0 0 0,0 0 0 0 0,0 0 0 0 0,2 3-146 0 0,7 3 79 0 0,0 1 1 0 0,-1 1-1 0 0,1 0 0 0 0,-2 1 0 0 0,0 0 0 0 0,0 0 0 0 0,-1 1 0 0 0,0 0 0 0 0,-1 1 0 0 0,-1 0 0 0 0,0 0 0 0 0,-1 1 0 0 0,0 0 1 0 0,-1 0-1 0 0,0 0 0 0 0,-1 0 0 0 0,-1 1 0 0 0,0 0 0 0 0,-1 0 0 0 0,-1 0 0 0 0,0 0 0 0 0,-1 0 0 0 0,-1 1-79 0 0,0-11-142 0 0,1-1 0 0 0,-1 1-1 0 0,0 0 1 0 0,0 0 0 0 0,-1-1 0 0 0,1 1-1 0 0,-1-1 1 0 0,0 1 0 0 0,0-1-1 0 0,-1 0 1 0 0,1 1 0 0 0,-1-1 0 0 0,0-1-1 0 0,0 1 1 0 0,0 0 0 0 0,-1-1 0 0 0,1 1-1 0 0,-1-1 1 0 0,0 0 0 0 0,0 0-1 0 0,0-1 1 0 0,0 1 0 0 0,-2 0 142 0 0,-18 5-1147 0 0</inkml:trace>
  <inkml:trace contextRef="#ctx0" brushRef="#br0" timeOffset="3836.953">11300 1002 1272 0 0,'21'15'312'0'0,"-2"1"0"0"0,0 0 0 0 0,-1 2 1 0 0,-1 0-1 0 0,0 1 0 0 0,-2 0 0 0 0,0 1 0 0 0,-1 1 0 0 0,-1 0 0 0 0,-1 1 0 0 0,-1 1 1 0 0,-1 0-1 0 0,-1 0 0 0 0,-1 1 0 0 0,4 19-312 0 0,-13-44 34 0 0,1 1 0 0 0,-1-1 1 0 0,0 0-1 0 0,0 0 0 0 0,0 0 1 0 0,0 1-1 0 0,0-1 0 0 0,0 0 0 0 0,0 1 1 0 0,0-1-1 0 0,0 1 0 0 0,0-1 0 0 0,0 1 1 0 0,0 0-1 0 0,-1-1 0 0 0,1 1 1 0 0,0 0-1 0 0,0 0 0 0 0,0 0 0 0 0,0 0 1 0 0,-1 0-1 0 0,1 0 0 0 0,0 0 0 0 0,0 0 1 0 0,0 0-1 0 0,0 1 0 0 0,-1-1 0 0 0,1 0 1 0 0,0 1-1 0 0,0-1 0 0 0,0 1 1 0 0,0-1-1 0 0,0 1 0 0 0,0 0 0 0 0,0-1 1 0 0,0 1-1 0 0,0 0 0 0 0,0 0 0 0 0,1 0 1 0 0,-1 0-1 0 0,0-1 0 0 0,0 1 1 0 0,1 0-1 0 0,-1 0 0 0 0,1 0 0 0 0,-1 0 1 0 0,1 1-1 0 0,-1-1 0 0 0,1 0 0 0 0,-1 0 1 0 0,1 0-1 0 0,0 0 0 0 0,0 0 1 0 0,0 1-1 0 0,0-1 0 0 0,0 0 0 0 0,0 0 1 0 0,0 0-1 0 0,0 0 0 0 0,0 1 0 0 0,0-1 1 0 0,0 0-1 0 0,1 0 0 0 0,-1 0 1 0 0,1 0-1 0 0,-1 0 0 0 0,1 1-34 0 0,-11-14 59 0 0,0 0 0 0 0,1-1 0 0 0,0-1 1 0 0,1 1-1 0 0,1-1 0 0 0,0-1 0 0 0,1 1 0 0 0,0-1 0 0 0,1 0 0 0 0,1-1 1 0 0,1 1-1 0 0,0-1 0 0 0,1 1 0 0 0,0-1 0 0 0,1-14-59 0 0,1 19-149 0 0,1 1-1 0 0,0-1 1 0 0,1 0-1 0 0,0 1 1 0 0,1-1-1 0 0,0 1 1 0 0,0 0-1 0 0,1 0 1 0 0,0 0-1 0 0,1 0 1 0 0,0 1-1 0 0,1-1 1 0 0,0 1-1 0 0,0 1 1 0 0,4-4 149 0 0,51-29-3925 0 0,-44 31 2487 0 0</inkml:trace>
  <inkml:trace contextRef="#ctx0" brushRef="#br0" timeOffset="42473.908">17739 258 1272 0 0,'0'0'407'0'0,"0"0"-22"0"0,0 0-20 0 0,0 0-62 0 0,-6-3-78 0 0,3 2-191 0 0,-1 0 1 0 0,1 0-1 0 0,-1 0 0 0 0,1 1 1 0 0,-1-1-1 0 0,1 1 1 0 0,-1 0-1 0 0,1 0 0 0 0,-1 0 1 0 0,1 1-1 0 0,-1-1 1 0 0,1 1-1 0 0,-1 0 0 0 0,1 0 1 0 0,0 0-1 0 0,-1 0 1 0 0,1 0-1 0 0,0 1 0 0 0,0 0 1 0 0,0-1-1 0 0,0 1 0 0 0,0 0 1 0 0,0 1-1 0 0,1-1 1 0 0,-1 0-1 0 0,1 1 0 0 0,-1 0 1 0 0,1-1-1 0 0,0 1 1 0 0,0 0-1 0 0,0 0 0 0 0,1 0 1 0 0,-1 1-35 0 0,-36 41 273 0 0,2 1 1 0 0,2 1-1 0 0,3 2 0 0 0,1 2 1 0 0,3 0-1 0 0,2 2 1 0 0,2 1-1 0 0,3 1 1 0 0,2 0-1 0 0,-2 20-273 0 0,6 53 381 0 0,45-3-59 0 0,-23-107-350 0 0,0 0 1 0 0,2-1-1 0 0,0 0 1 0 0,1-1-1 0 0,1 0 0 0 0,0-1 1 0 0,1 0-1 0 0,1-1 1 0 0,0 0-1 0 0,1-1 1 0 0,0-1-1 0 0,1 0 1 0 0,2 0 27 0 0,6 2-560 0 0,1 0 1 0 0,0-1-1 0 0,1-2 1 0 0,0 0 0 0 0,1-2-1 0 0,0-1 1 0 0,0-1 0 0 0,17 1 559 0 0,17 0-1460 0 0</inkml:trace>
  <inkml:trace contextRef="#ctx0" brushRef="#br0" timeOffset="42965.829">18323 606 1048 0 0,'-3'21'4507'0'0,"-13"127"-3653"0"0,17-122-674 0 0,2-1 0 0 0,0 0 0 0 0,1 0 0 0 0,2 0 0 0 0,0-1 0 0 0,2 0 0 0 0,0 0 0 0 0,11 20-180 0 0,22 66 288 0 0,-40-108-401 0 0,-1 0-1 0 0,1 1 0 0 0,0-1 0 0 0,-1 0 0 0 0,0 0 0 0 0,1 1 0 0 0,-1-1 1 0 0,0 0-1 0 0,0 1 0 0 0,0-1 0 0 0,-1 0 0 0 0,1 1 0 0 0,0-1 1 0 0,-1 0-1 0 0,0 1 0 0 0,1-1 0 0 0,-1 0 0 0 0,0 0 0 0 0,0 0 0 0 0,0 0 1 0 0,-1 0-1 0 0,1 0 0 0 0,0 0 0 0 0,-1 0 0 0 0,1 0 0 0 0,-1-1 1 0 0,0 1-1 0 0,1 0 0 0 0,-1-1 0 0 0,0 1 0 0 0,0-1 0 0 0,0 0 0 0 0,0 0 1 0 0,0 0-1 0 0,0 0 0 0 0,-1 0 0 0 0,1 0 0 0 0,0-1 0 0 0,0 1 1 0 0,-1-1-1 0 0,1 1 0 0 0,0-1 0 0 0,-1 0 0 0 0,1 0 0 0 0,0 0 114 0 0,-14 1-1198 0 0</inkml:trace>
  <inkml:trace contextRef="#ctx0" brushRef="#br0" timeOffset="43478.968">18186 662 836 0 0,'0'-11'205'0'0,"1"0"0"0"0,0 1 1 0 0,0-1-1 0 0,1 1 0 0 0,1-1 0 0 0,0 1 0 0 0,0 0 0 0 0,1 0 0 0 0,1 0 1 0 0,-1 0-1 0 0,1 1 0 0 0,1 0 0 0 0,0 0 0 0 0,0 0 0 0 0,1 1 0 0 0,0-1 1 0 0,0 2-1 0 0,1-1 0 0 0,0 1 0 0 0,1 0 0 0 0,-1 1 0 0 0,1 0 1 0 0,6-3-206 0 0,-11 7 25 0 0,0 1 0 0 0,0-1 1 0 0,0 1-1 0 0,0 0 1 0 0,0 0-1 0 0,0 0 1 0 0,0 1-1 0 0,0-1 0 0 0,0 1 1 0 0,1 0-1 0 0,-1 0 1 0 0,0 1-1 0 0,0-1 1 0 0,0 1-1 0 0,0 0 1 0 0,0 0-1 0 0,0 0 0 0 0,0 1 1 0 0,0-1-1 0 0,0 1 1 0 0,0 0-1 0 0,-1 0 1 0 0,1 0-1 0 0,-1 1 0 0 0,1-1 1 0 0,-1 1-1 0 0,0 0 1 0 0,0-1-1 0 0,0 2 1 0 0,0-1-1 0 0,-1 0 0 0 0,1 0 1 0 0,-1 1-1 0 0,0 0 1 0 0,0-1-1 0 0,0 1 1 0 0,-1 0-1 0 0,1 2-25 0 0,45 160 499 0 0,-46-33 17 0 0,2-130-494 0 0,1 0 1 0 0,-1 0-1 0 0,0 0 0 0 0,1-1 1 0 0,0 0-1 0 0,-1 1 0 0 0,1-1 0 0 0,0-1 1 0 0,0 1-1 0 0,0 0 0 0 0,1-1 1 0 0,-1 0-1 0 0,0 0 0 0 0,0 0 1 0 0,1-1-1 0 0,-1 1 0 0 0,1-1 0 0 0,-1 0 1 0 0,0-1-1 0 0,1 1 0 0 0,-1-1 1 0 0,4 0-23 0 0,18 2 63 0 0,-21-1-56 0 0,1 0 0 0 0,-1 0 0 0 0,0 1-1 0 0,1-1 1 0 0,-1 1 0 0 0,0 0 0 0 0,1 1 0 0 0,-1-1-1 0 0,0 1 1 0 0,0 0 0 0 0,0 1 0 0 0,-1-1 0 0 0,1 1-1 0 0,0 0 1 0 0,-1 0 0 0 0,0 0 0 0 0,1 1 0 0 0,-1-1 0 0 0,-1 1-1 0 0,1 0 1 0 0,0 0 0 0 0,-1 0 0 0 0,0 1 0 0 0,0-1-1 0 0,0 1 1 0 0,-1 0 0 0 0,0 0 0 0 0,0 0 0 0 0,0 0 0 0 0,0 0-1 0 0,-1 0 1 0 0,0 0 0 0 0,0 1 0 0 0,0-1 0 0 0,0 1-1 0 0,-1 0-6 0 0,-7 5-16 0 0,-1-1 0 0 0,1 0-1 0 0,-2 0 1 0 0,1-1 0 0 0,-2 0-1 0 0,1-1 1 0 0,-1 0 0 0 0,0 0-1 0 0,-1-1 1 0 0,1 0 0 0 0,-1-1-1 0 0,-1 0 1 0 0,1-1 0 0 0,-1-1-1 0 0,0 1 1 0 0,0-2-1 0 0,-1 0 1 0 0,1 0 0 0 0,0-1-1 0 0,-1-1 1 0 0,0 0 0 0 0,1 0-1 0 0,-12-2 17 0 0,20 1-136 0 0,0 0-1 0 0,0 1 1 0 0,0-2-1 0 0,0 1 0 0 0,0 0 1 0 0,0-1-1 0 0,0 0 1 0 0,0 0-1 0 0,0 0 1 0 0,1 0-1 0 0,-1-1 0 0 0,0 1 1 0 0,1-1-1 0 0,-1 0 1 0 0,1 0-1 0 0,0 0 0 0 0,-1-1 1 0 0,1 1-1 0 0,0-1 1 0 0,0 0-1 0 0,1 1 0 0 0,-1-1 1 0 0,1-1-1 0 0,-1 1 1 0 0,1 0-1 0 0,0-1 1 0 0,0 1-1 0 0,1-1 0 0 0,-1 1 1 0 0,1-1-1 0 0,-1 0 1 0 0,1 0-1 0 0,0 1 0 0 0,1-1 1 0 0,-1 0-1 0 0,0-4 137 0 0,1-6-1226 0 0</inkml:trace>
  <inkml:trace contextRef="#ctx0" brushRef="#br0" timeOffset="44038.906">18978 795 984 0 0,'-3'-35'4006'0'0,"-58"46"-3222"0"0,50-6-722 0 0,0 2 1 0 0,1-1 0 0 0,0 1-1 0 0,0 1 1 0 0,1 0 0 0 0,0 0-1 0 0,0 1 1 0 0,1 0 0 0 0,0 1-1 0 0,0-1 1 0 0,1 2 0 0 0,1-1-1 0 0,0 1 1 0 0,0 0-1 0 0,1 0 1 0 0,0 0 0 0 0,1 1-1 0 0,1 0 1 0 0,-1 0-63 0 0,7-7 40 0 0,0-1 0 0 0,0 0 0 0 0,0 0-1 0 0,0 0 1 0 0,0 0 0 0 0,1 0 0 0 0,0 0 0 0 0,0-1 0 0 0,0 0 0 0 0,0 0 0 0 0,1 0 0 0 0,-1 0-1 0 0,1-1 1 0 0,-1 0 0 0 0,1 0 0 0 0,0 0 0 0 0,0 0 0 0 0,0-1 0 0 0,0 0 0 0 0,0 0-1 0 0,0 0 1 0 0,1 0 0 0 0,-1-1 0 0 0,0 0 0 0 0,0 0 0 0 0,0-1 0 0 0,1 1 0 0 0,-1-1-1 0 0,0 0 1 0 0,1-1-40 0 0,-3 2-11 0 0,2 1-38 0 0,1 0 0 0 0,0-1 0 0 0,0 0 0 0 0,0 0 0 0 0,-1 0 0 0 0,1-1 0 0 0,0 1 0 0 0,0-1 1 0 0,-1-1-1 0 0,1 1 0 0 0,-1-1 0 0 0,1 0 0 0 0,-1 0 0 0 0,0-1 0 0 0,1 1 0 0 0,-1-1 0 0 0,0 0 0 0 0,-1-1 0 0 0,1 1 0 0 0,-1-1 0 0 0,1 0 0 0 0,-1 0 0 0 0,0 0 0 0 0,-1-1 0 0 0,1 1 0 0 0,-1-1 0 0 0,0 0 0 0 0,0 0 0 0 0,0 0 0 0 0,-1-1 0 0 0,1 1 0 0 0,-2 0 0 0 0,1-1 0 0 0,0 0 0 0 0,-1 1 0 0 0,0-1 0 0 0,0 0 0 0 0,-1 0 0 0 0,0 1 0 0 0,0-1 0 0 0,0 0 0 0 0,0 0 0 0 0,-1 0 0 0 0,-1-2 49 0 0,-13-16 384 0 0,7-12 3122 0 0,59 56-3344 0 0,78 34-732 0 0,-47-4-3960 0 0,-57-33 1884 0 0,-18-10 1314 0 0</inkml:trace>
  <inkml:trace contextRef="#ctx0" brushRef="#br0" timeOffset="44489.402">19431 788 1428 0 0,'-2'-33'2812'0'0,"-12"45"-1162"0"0,13-5-1589 0 0,0 1-1 0 0,0-1 1 0 0,1 0 0 0 0,0 1 0 0 0,1-1 0 0 0,0 1-1 0 0,0-1 1 0 0,0 0 0 0 0,1 0 0 0 0,0 0 0 0 0,1 0-1 0 0,-1 0 1 0 0,1 0 0 0 0,1 0 0 0 0,-1-1 0 0 0,1 1-1 0 0,0-1 1 0 0,1 0 0 0 0,-1-1 0 0 0,1 1 0 0 0,0-1-1 0 0,1 0 1 0 0,-1 0 0 0 0,1 0 0 0 0,0-1 0 0 0,0 0-1 0 0,1 0 1 0 0,-1 0 0 0 0,1-1 0 0 0,0 0 0 0 0,-1 0-1 0 0,1-1 1 0 0,1 0 0 0 0,-1 0 0 0 0,0-1-1 0 0,0 0 1 0 0,1 0 0 0 0,-1 0 0 0 0,1-1 0 0 0,-1 0-1 0 0,0-1 1 0 0,1 0 0 0 0,-1 0 0 0 0,0 0 0 0 0,1-1-1 0 0,-1 0 1 0 0,0-1 0 0 0,0 1 0 0 0,0-2-61 0 0,3 1 38 0 0,-1-1 0 0 0,0 0 1 0 0,1 0-1 0 0,-1-1 0 0 0,-1-1 1 0 0,1 1-1 0 0,-1-1 0 0 0,0-1 0 0 0,0 1 1 0 0,-1-2-1 0 0,0 1 0 0 0,0-1 1 0 0,-1 0-1 0 0,0 0 0 0 0,0 0 0 0 0,-1-1 1 0 0,0 0-1 0 0,0 0 0 0 0,-1-1 1 0 0,0 1-1 0 0,0-6-38 0 0,-4 14 9 0 0,0 0 1 0 0,0 0-1 0 0,-1 0 0 0 0,1-1 1 0 0,-1 1-1 0 0,1 0 0 0 0,-1 0 1 0 0,1 0-1 0 0,-1 0 0 0 0,0 0 1 0 0,1 0-1 0 0,-1 0 0 0 0,0 1 1 0 0,0-1-1 0 0,0 0 0 0 0,0 0 1 0 0,1 1-1 0 0,-1-1 0 0 0,0 0 1 0 0,0 1-1 0 0,-1-1 0 0 0,1 1 1 0 0,0-1-1 0 0,0 1 0 0 0,0-1 1 0 0,0 1-1 0 0,0 0 0 0 0,0 0 1 0 0,-1 0-1 0 0,1 0 0 0 0,0-1 1 0 0,0 1-1 0 0,0 1 0 0 0,0-1 1 0 0,-1 0-1 0 0,1 0 0 0 0,0 0 1 0 0,0 1-1 0 0,0-1 0 0 0,0 0 1 0 0,0 1-1 0 0,0-1 0 0 0,0 1 1 0 0,0-1-1 0 0,0 1 0 0 0,0 0 1 0 0,0 0-1 0 0,0-1 0 0 0,0 1 1 0 0,0 0-1 0 0,0 0 0 0 0,1 0 1 0 0,-1 0-1 0 0,0 0 0 0 0,1 0 1 0 0,-1 0-1 0 0,1 0 0 0 0,-1 0 1 0 0,0 1-10 0 0,-16 17 48 0 0,1 1 0 0 0,0 1 0 0 0,2 1 1 0 0,0 0-1 0 0,1 1 0 0 0,2 0 0 0 0,0 1 0 0 0,2 1 1 0 0,0-1-1 0 0,2 1 0 0 0,-4 20-48 0 0,-6 13 43 0 0,-84 314-734 0 0,100-368 441 0 0,0-1 1 0 0,0 1-1 0 0,-1-1 1 0 0,1 1-1 0 0,-1-1 1 0 0,0 0-1 0 0,0 0 1 0 0,0 0-1 0 0,0 0 1 0 0,-1 0-1 0 0,1 0 1 0 0,-1-1-1 0 0,1 1 1 0 0,-1-1-1 0 0,0 0 1 0 0,0 0-1 0 0,0 0 1 0 0,-1 0-1 0 0,1 0 1 0 0,0-1-1 0 0,-1 1 1 0 0,1-1-1 0 0,-1 0 250 0 0,0-3-1301 0 0,-8-10-45 0 0</inkml:trace>
  <inkml:trace contextRef="#ctx0" brushRef="#br0" timeOffset="45001.431">19683 996 1036 0 0,'132'-16'4751'0'0,"-107"10"-4556"0"0,-1-1 1 0 0,0 0-1 0 0,-1-2 0 0 0,0-1 1 0 0,0-1-1 0 0,-1-1 1 0 0,0 0-1 0 0,-1-2 0 0 0,-1-1 1 0 0,0 0-1 0 0,16-17-195 0 0,21-65 337 0 0,-56 95-309 0 0,-4-1-70 0 0,-1 2 45 0 0,0-1 0 0 0,1 0-1 0 0,-1 1 1 0 0,0 0 0 0 0,0 0-1 0 0,0 0 1 0 0,0 0-1 0 0,0 1 1 0 0,0 0 0 0 0,0 0-1 0 0,0 0 1 0 0,0 0 0 0 0,0 0-1 0 0,0 1 1 0 0,0 0-1 0 0,0 0 1 0 0,0 0 0 0 0,0 0-1 0 0,0 0 1 0 0,1 1 0 0 0,-1 0-1 0 0,0 0 1 0 0,1 0-1 0 0,-1 0 1 0 0,1 0 0 0 0,-3 3-3 0 0,-90 72 62 0 0,83-64 9 0 0,1 1 0 0 0,0 0 0 0 0,1 1 0 0 0,1 0 0 0 0,0 1 0 0 0,1 0 1 0 0,0 0-1 0 0,2 1 0 0 0,0 0 0 0 0,1 1 0 0 0,0-1 0 0 0,1 3-71 0 0,5-18 190 0 0,28 5 383 0 0,134-90 197 0 0,-143 70-812 0 0,0 1-1 0 0,1 0 1 0 0,1 1-1 0 0,0 1 1 0 0,0 1-1 0 0,1 1 1 0 0,0 1 0 0 0,1 1-1 0 0,-1 1 1 0 0,19-1 42 0 0,-31 8-14 0 0,-1 0-1 0 0,1 1 1 0 0,0 0 0 0 0,-1 1 0 0 0,0 0 0 0 0,0 0 0 0 0,0 1 0 0 0,-1 0 0 0 0,0 1 0 0 0,0 0 0 0 0,0 0 0 0 0,0 1 0 0 0,-1-1 0 0 0,0 2-1 0 0,-1-1 1 0 0,1 1 0 0 0,-2 0 0 0 0,1 0 0 0 0,-1 1 0 0 0,0 0 0 0 0,-1 0 0 0 0,0 0 0 0 0,0 0 0 0 0,-1 1 0 0 0,0-1 0 0 0,-1 1 0 0 0,0 0-1 0 0,0 0 1 0 0,-1 0 0 0 0,-1 0 0 0 0,1-1 0 0 0,-2 1 0 0 0,1 0 0 0 0,-2 0 0 0 0,0 6 14 0 0,0-8-122 0 0,0-1-1 0 0,0 0 1 0 0,0 1 0 0 0,-1-1-1 0 0,0 0 1 0 0,-1-1 0 0 0,0 1-1 0 0,0-1 1 0 0,0 1 0 0 0,0-1 0 0 0,-1 0-1 0 0,0-1 1 0 0,-1 1 0 0 0,1-1-1 0 0,-1 0 1 0 0,0 0 0 0 0,0-1-1 0 0,0 0 1 0 0,-1 0 0 0 0,0 0 0 0 0,1-1-1 0 0,-1 0 1 0 0,-1 0 0 0 0,1-1-1 0 0,0 0 1 0 0,-1 0 0 0 0,1-1-1 0 0,0 0 1 0 0,-1 0 0 0 0,0-1 0 0 0,1 0-1 0 0,-1 0 1 0 0,1 0 0 0 0,-1-1-1 0 0,1-1 1 0 0,-1 1 0 0 0,1-1-1 0 0,-1 0 1 0 0,-2-2 122 0 0,-39-37-2588 0 0,35 16 1267 0 0</inkml:trace>
  <inkml:trace contextRef="#ctx0" brushRef="#br0" timeOffset="98539.224">11662 2213 924 0 0,'16'-51'2660'0'0,"-12"21"-81"0"0,-3 14-1230 0 0,3 33-1114 0 0,80 462 144 0 0,-71-428-270 0 0,-3-77-3974 0 0,-8 7 2811 0 0,0-2-134 0 0</inkml:trace>
  <inkml:trace contextRef="#ctx0" brushRef="#br0" timeOffset="98835.344">11688 2052 2260 0 0,'-1'-3'112'0'0,"0"-1"0"0"0,1 0 0 0 0,0 0 0 0 0,0 0 0 0 0,0 0-1 0 0,0 0 1 0 0,0 0 0 0 0,1 0 0 0 0,0 0 0 0 0,0 0 0 0 0,0 1 0 0 0,0-1-1 0 0,0 0 1 0 0,1 1 0 0 0,0-1 0 0 0,0 1 0 0 0,0-1 0 0 0,0 1 0 0 0,0 0-1 0 0,1 0 1 0 0,-1 0 0 0 0,1 0 0 0 0,0 0 0 0 0,0 1 0 0 0,3-3-112 0 0,1 0 81 0 0,0-1 0 0 0,0 2 1 0 0,0-1-1 0 0,1 1 0 0 0,0 0 1 0 0,0 1-1 0 0,0 0 0 0 0,1 0 1 0 0,-1 0-1 0 0,0 1 0 0 0,1 1 1 0 0,0-1-1 0 0,-1 1 0 0 0,1 1 1 0 0,0 0-1 0 0,0 0 0 0 0,-1 1 1 0 0,8 1-82 0 0,-9 0 17 0 0,0 0 1 0 0,0 0 0 0 0,0 1 0 0 0,0 0 0 0 0,0 0 0 0 0,-1 1 0 0 0,1 0 0 0 0,-1 0 0 0 0,0 1-1 0 0,-1-1 1 0 0,1 1 0 0 0,-1 1 0 0 0,0-1 0 0 0,0 1 0 0 0,0-1 0 0 0,-1 2 0 0 0,0-1-1 0 0,0 0 1 0 0,0 1 0 0 0,-1-1 0 0 0,0 1 0 0 0,-1 0 0 0 0,1 0 0 0 0,-1 1 0 0 0,-1-1-1 0 0,1 0 1 0 0,-1 0 0 0 0,-1 1 0 0 0,1-1 0 0 0,-1 1 0 0 0,0-1 0 0 0,-1 1 0 0 0,0 3-18 0 0,-3-1 7 0 0,1 1 0 0 0,-1-1 0 0 0,-1 0 0 0 0,0 0 0 0 0,-1 0 0 0 0,1-1-1 0 0,-2 1 1 0 0,1-2 0 0 0,-1 1 0 0 0,-1-1 0 0 0,0 0 0 0 0,0 0 0 0 0,0-1 0 0 0,-1 0 0 0 0,0-1 0 0 0,-9 5-7 0 0,-67 12-3703 0 0,70-27 2423 0 0,-9-16-111 0 0</inkml:trace>
  <inkml:trace contextRef="#ctx0" brushRef="#br0" timeOffset="99290.343">12446 2067 1604 0 0,'27'-4'4065'0'0,"-20"49"-2937"0"0,-7-34-1109 0 0,0-2 9 0 0,-1 16 40 0 0,1 1 0 0 0,1-1 0 0 0,1 0 0 0 0,1 1 0 0 0,2-1 0 0 0,0-1 0 0 0,8 20-68 0 0,18 156-1399 0 0,-31-199 606 0 0,-9 7-1570 0 0,4-10 1118 0 0</inkml:trace>
  <inkml:trace contextRef="#ctx0" brushRef="#br0" timeOffset="99895.413">12376 2134 948 0 0,'7'-8'171'0'0,"1"1"1"0"0,0 0-1 0 0,0 1 0 0 0,0-1 1 0 0,1 2-1 0 0,0-1 0 0 0,0 1 1 0 0,1 1-1 0 0,-1 0 0 0 0,1 0 0 0 0,0 1 1 0 0,0 0-1 0 0,0 0 0 0 0,0 2 1 0 0,1-1-1 0 0,-1 1 0 0 0,9 0-171 0 0,-14 2 20 0 0,1 1 0 0 0,-1 0 0 0 0,1 0 0 0 0,-1 0 0 0 0,1 0 0 0 0,-1 1 0 0 0,0 0 1 0 0,0 0-1 0 0,0 0 0 0 0,-1 0 0 0 0,1 1 0 0 0,-1 0 0 0 0,0 0 0 0 0,0 0 0 0 0,0 1 0 0 0,-1-1 0 0 0,1 1 0 0 0,-1 0 0 0 0,0 0 0 0 0,0 0 0 0 0,-1 0 0 0 0,0 1 0 0 0,0-1 0 0 0,0 1 0 0 0,0-1 0 0 0,-1 1 0 0 0,0-1 0 0 0,0 1 0 0 0,-1 0 0 0 0,1 0 0 0 0,-1 0 0 0 0,0-1 0 0 0,-1 1 0 0 0,0 0 0 0 0,0 0 0 0 0,0-1 0 0 0,-1 5-20 0 0,-22 67 1018 0 0,65-82-476 0 0,-35 2-544 0 0,1 1 0 0 0,-1 0 0 0 0,1 0-1 0 0,0 1 1 0 0,-1 0 0 0 0,1 0 0 0 0,0 1-1 0 0,0 0 1 0 0,0 0 0 0 0,-1 0 0 0 0,1 1-1 0 0,0 0 1 0 0,0 0 0 0 0,-1 1 0 0 0,1 0-1 0 0,-1 0 1 0 0,1 0 0 0 0,-1 1 0 0 0,0 0-1 0 0,0 0 1 0 0,0 1 0 0 0,0-1 0 0 0,-1 1 0 0 0,1 1-1 0 0,-1-1 1 0 0,0 1 0 0 0,-1 0 0 0 0,1 0-1 0 0,-1 0 1 0 0,0 1 0 0 0,2 3 2 0 0,-7-3 17 0 0,-1 1-1 0 0,0-1 1 0 0,0 0 0 0 0,-1 0 0 0 0,0 0 0 0 0,0 0-1 0 0,0 0 1 0 0,-1-1 0 0 0,0 0 0 0 0,0 1 0 0 0,0-1-1 0 0,-1-1 1 0 0,1 1 0 0 0,-1-1 0 0 0,0 1 0 0 0,-1-1-1 0 0,1-1 1 0 0,-1 1 0 0 0,1-1 0 0 0,-1 0 0 0 0,0 0-1 0 0,0-1 1 0 0,-1 0 0 0 0,1 0 0 0 0,0 0 0 0 0,-5 0-17 0 0,-106 4-798 0 0,62-55-2587 0 0,47 30 2235 0 0</inkml:trace>
  <inkml:trace contextRef="#ctx0" brushRef="#br0" timeOffset="100206.946">13041 2222 1152 0 0,'38'9'5855'0'0,"-18"71"-5778"0"0,-14-44 322 0 0,43 107-53 0 0,-48-141-474 0 0,0-1 0 0 0,-1 1 0 0 0,1 0-1 0 0,-1-1 1 0 0,0 1 0 0 0,1 0 0 0 0,-1-1-1 0 0,0 1 1 0 0,0 0 0 0 0,0 0-1 0 0,0-1 1 0 0,0 1 0 0 0,0 0 0 0 0,-1-1-1 0 0,1 1 1 0 0,0 0 0 0 0,-1-1 0 0 0,1 1-1 0 0,-1-1 1 0 0,0 1 0 0 0,0 0 0 0 0,1-1-1 0 0,-1 0 1 0 0,0 1 0 0 0,0-1-1 0 0,-1 1 1 0 0,1-1 0 0 0,0 0 0 0 0,0 0-1 0 0,0 0 1 0 0,-1 0 0 0 0,1 0 0 0 0,-1 0-1 0 0,1 0 1 0 0,-1 0 0 0 0,1 0 0 0 0,-1-1-1 0 0,1 1 1 0 0,-1-1 0 0 0,0 1-1 0 0,1-1 1 0 0,-2 1 128 0 0,-12 0-1226 0 0</inkml:trace>
  <inkml:trace contextRef="#ctx0" brushRef="#br0" timeOffset="100638.428">12084 2106 936 0 0,'-7'11'133'0'0,"1"1"1"0"0,0-1-1 0 0,0 1 0 0 0,1 0 1 0 0,1 0-1 0 0,0 1 1 0 0,0-1-1 0 0,1 1 0 0 0,1 0 1 0 0,0 0-1 0 0,1 0 0 0 0,0 0 1 0 0,1 0-1 0 0,1 0 0 0 0,0 0 1 0 0,0-1-1 0 0,2 1 0 0 0,-1 0 1 0 0,2 0-1 0 0,0-1 0 0 0,0 0 1 0 0,1 0-1 0 0,0 0 0 0 0,1 0 1 0 0,1-1-1 0 0,0 0 0 0 0,0 0 1 0 0,1-1-1 0 0,0 0 0 0 0,1 0 1 0 0,6 5-134 0 0,10 9 130 0 0,1-1 0 0 0,0-1 1 0 0,2-1-1 0 0,0-2 1 0 0,2 0-1 0 0,0-2 0 0 0,5 0-130 0 0,141 45-2869 0 0,-134-52 1488 0 0</inkml:trace>
  <inkml:trace contextRef="#ctx0" brushRef="#br0" timeOffset="100934.145">13225 1916 1624 0 0,'11'-1'270'0'0,"0"1"1"0"0,0 0-1 0 0,-1 1 0 0 0,1 0 0 0 0,-1 0 1 0 0,1 2-1 0 0,-1-1 0 0 0,1 1 0 0 0,-1 0 1 0 0,0 1-1 0 0,0 0 0 0 0,-1 1 0 0 0,1 0 1 0 0,6 6-271 0 0,8 5 141 0 0,0 2 0 0 0,-2 0 0 0 0,0 2 0 0 0,-1 0 0 0 0,-2 2 0 0 0,0 0 0 0 0,-1 1 1 0 0,1 3-142 0 0,-6-8 104 0 0,-1 1 0 0 0,-1 1 0 0 0,0 0 0 0 0,-2 0 1 0 0,0 1-1 0 0,-1 0 0 0 0,-1 1 0 0 0,2 14-104 0 0,-8-28 24 0 0,1 1-1 0 0,-2-1 1 0 0,1 0 0 0 0,-1 0-1 0 0,0 1 1 0 0,-1-1-1 0 0,0 0 1 0 0,0 0 0 0 0,-1 0-1 0 0,0 0 1 0 0,0 0-1 0 0,-1 0 1 0 0,0 0 0 0 0,-1-1-1 0 0,1 0 1 0 0,-1 1-1 0 0,-1-1 1 0 0,1 0 0 0 0,-1-1-1 0 0,-1 1 1 0 0,1-1-1 0 0,-1 0 1 0 0,0-1-1 0 0,0 1 1 0 0,-2 0-24 0 0,-107 52-771 0 0,110-57 594 0 0,1 1 0 0 0,-1-1 0 0 0,0 0 0 0 0,1-1-1 0 0,-1 1 1 0 0,0-1 0 0 0,0 0 0 0 0,0 0-1 0 0,1 0 1 0 0,-1-1 0 0 0,0 0 0 0 0,0 0 0 0 0,1 0-1 0 0,-1 0 1 0 0,1-1 0 0 0,-1 1 0 0 0,1-1-1 0 0,-1 0 1 0 0,1-1 0 0 0,0 1 0 0 0,0-1 0 0 0,0 0-1 0 0,1 0 1 0 0,-1 0 0 0 0,0-1 177 0 0,-11-17-1251 0 0</inkml:trace>
  <inkml:trace contextRef="#ctx0" brushRef="#br0" timeOffset="101819.124">14421 2060 1484 0 0,'29'0'3724'0'0,"-26"0"-3343"0"0,-3 0-7 0 0,0 0-20 0 0,0 0-58 0 0,0 0-50 0 0,4 1-39 0 0,-1 1-162 0 0,-1-1-1 0 0,0 1 1 0 0,0-1-1 0 0,1 1 1 0 0,-1 0-1 0 0,0 0 1 0 0,0 0-1 0 0,-1 0 1 0 0,1 0 0 0 0,0 0-1 0 0,-1 0 1 0 0,1 1-1 0 0,-1-1 1 0 0,0 0-1 0 0,0 1 1 0 0,0 0-1 0 0,0-1 1 0 0,0 1 0 0 0,0-1-1 0 0,-1 1 1 0 0,1 0-1 0 0,-1-1 1 0 0,0 1-1 0 0,0 0 1 0 0,0 0-1 0 0,0-1 1 0 0,-1 3-45 0 0,3 11-38 0 0,6 43 118 0 0,-3-9 67 0 0,3 0 0 0 0,1-1 0 0 0,3 0 1 0 0,2 0-1 0 0,10 20-147 0 0,19 31 63 0 0,-94-154-5985 0 0,37 33 4506 0 0</inkml:trace>
  <inkml:trace contextRef="#ctx0" brushRef="#br0" timeOffset="102072.8">14483 2019 1844 0 0,'3'-4'182'0'0,"-1"0"1"0"0,1 0-1 0 0,1 0 0 0 0,-1 0 0 0 0,0 1 1 0 0,1-1-1 0 0,0 1 0 0 0,0 0 0 0 0,0 0 1 0 0,0 0-1 0 0,0 0 0 0 0,1 1 1 0 0,-1-1-1 0 0,1 1 0 0 0,0 1 0 0 0,-1-1 1 0 0,1 0-1 0 0,0 1 0 0 0,0 0 0 0 0,0 0 1 0 0,0 1-1 0 0,5-1-182 0 0,-5 0 30 0 0,1 1-1 0 0,0-1 1 0 0,0 1 0 0 0,0 0 0 0 0,0 0-1 0 0,0 0 1 0 0,0 1 0 0 0,0 0 0 0 0,0 0-1 0 0,0 1 1 0 0,0-1 0 0 0,-1 1 0 0 0,1 1-1 0 0,-1-1 1 0 0,1 1 0 0 0,-1 0 0 0 0,0 0-1 0 0,0 0 1 0 0,0 1 0 0 0,0 0 0 0 0,-1 0-1 0 0,0 0 1 0 0,1 0 0 0 0,-2 1 0 0 0,1 0-1 0 0,0 0 1 0 0,-1 0 0 0 0,0 0 0 0 0,0 0-1 0 0,-1 0 1 0 0,1 1 0 0 0,-1 0-1 0 0,0-1 1 0 0,-1 1 0 0 0,1 0 0 0 0,-1 0-1 0 0,0 0 1 0 0,-1 0 0 0 0,1 3-30 0 0,-4 0-73 0 0,-1 0 0 0 0,0-1 0 0 0,0 1 0 0 0,-1-1 0 0 0,0-1 0 0 0,0 1 1 0 0,0 0-1 0 0,-1-1 0 0 0,-1 0 0 0 0,1-1 0 0 0,-1 1 0 0 0,0-1 0 0 0,0-1 0 0 0,-1 1 0 0 0,0-1 0 0 0,0-1 0 0 0,0 1 0 0 0,0-1 0 0 0,-1-1 1 0 0,0 1-1 0 0,1-2 0 0 0,-1 1 0 0 0,0-1 0 0 0,-1 0 0 0 0,1-1 0 0 0,0 0 0 0 0,-5-1 73 0 0,-28-2-2442 0 0,3-9 1267 0 0</inkml:trace>
  <inkml:trace contextRef="#ctx0" brushRef="#br0" timeOffset="102618.387">15352 2045 1024 0 0,'4'10'294'0'0,"1"0"0"0"0,-2 0 1 0 0,0 0-1 0 0,0 0 0 0 0,-1 0 0 0 0,0 1 0 0 0,0 0 0 0 0,-1-1 0 0 0,-1 1 1 0 0,0 0-1 0 0,0-1 0 0 0,-2 7-294 0 0,1 16 570 0 0,-35 51 1620 0 0,25-136-960 0 0,69-154-747 0 0,-24 113-215 0 0,-30 95-264 0 0,-1-1 1 0 0,0 0 0 0 0,0 1-1 0 0,0-1 1 0 0,-1 1-1 0 0,1 0 1 0 0,0 0-1 0 0,0 0 1 0 0,-1 0-1 0 0,0 0 1 0 0,1 1 0 0 0,-1-1-1 0 0,0 1 1 0 0,0 0-1 0 0,0-1 1 0 0,0 1-1 0 0,-1 0 1 0 0,1 0 0 0 0,-1 0-1 0 0,0 0 1 0 0,0 1-1 0 0,0-1 1 0 0,0 0-1 0 0,0 0 1 0 0,-1 1 0 0 0,0 1-5 0 0,130 167-249 0 0,-129-170 98 0 0,0 1 0 0 0,0-1 0 0 0,-1 0 0 0 0,1 0 0 0 0,-1 1 0 0 0,1-1 0 0 0,-1 0 0 0 0,0 1 0 0 0,0-1 0 0 0,0 0 0 0 0,0 1 0 0 0,0-1 0 0 0,-1 0 0 0 0,1 1 0 0 0,-1-1 0 0 0,0 0 0 0 0,1 0 0 0 0,-1 1 0 0 0,0-1 0 0 0,0 0 1 0 0,0 0-1 0 0,-1 0 0 0 0,1 0 0 0 0,0 0 0 0 0,-1 0 0 0 0,1-1 0 0 0,-1 1 0 0 0,0 0 0 0 0,1-1 0 0 0,-1 1 0 0 0,0-1 0 0 0,0 0 0 0 0,0 0 0 0 0,0 1 0 0 0,0-1 0 0 0,0 0 0 0 0,-1-1 0 0 0,1 1 0 0 0,0 0 0 0 0,0-1 0 0 0,-1 1 0 0 0,1-1 0 0 0,0 0 0 0 0,-3 1 151 0 0,-20 5-1106 0 0</inkml:trace>
  <inkml:trace contextRef="#ctx0" brushRef="#br0" timeOffset="102880.393">15157 2123 888 0 0,'-2'8'5338'0'0,"70"-7"-3838"0"0,110-34-1430 0 0,-41 7-4690 0 0,-126 23 3304 0 0</inkml:trace>
  <inkml:trace contextRef="#ctx0" brushRef="#br0" timeOffset="103749.293">15862 1839 1564 0 0,'14'-18'1452'0'0,"-12"18"-880"0"0,-2 0-49 0 0,0 0-41 0 0,6-18 1409 0 0,23-3-1106 0 0,-28 71 819 0 0,21 223-833 0 0,57 19-753 0 0,-83-264-6068 0 0,1-28 4766 0 0</inkml:trace>
  <inkml:trace contextRef="#ctx0" brushRef="#br0" timeOffset="104413.99">16333 2143 1332 0 0,'3'-6'5153'0'0,"6"-11"-2276"0"0,-10 126-2616 0 0,23-18-232 0 0,-20-81-178 0 0,-12-8-6222 0 0,6-5 5151 0 0</inkml:trace>
  <inkml:trace contextRef="#ctx0" brushRef="#br0" timeOffset="104897.271">16306 2039 1148 0 0,'56'-107'3880'0'0,"39"30"-2656"0"0,-94 76-1065 0 0,1 4-51 0 0,1 5-91 0 0,-1-1 0 0 0,1 1-1 0 0,-2 0 1 0 0,1 0 0 0 0,-1 0-1 0 0,0 0 1 0 0,0 0 0 0 0,-1 0 0 0 0,0 0-1 0 0,-1 0 1 0 0,0 0 0 0 0,0 0-1 0 0,-1 0 1 0 0,0 0 0 0 0,0 0-1 0 0,-1-1 1 0 0,1 1 0 0 0,-2-1 0 0 0,-1 3-17 0 0,-2 13 74 0 0,-10 28 162 0 0,17-50-196 0 0,17 20 117 0 0,-7-14-119 0 0,-4-3-40 0 0,1 0 1 0 0,-1 0-1 0 0,0 0 1 0 0,0 1-1 0 0,0 0 0 0 0,0 0 1 0 0,-1 1-1 0 0,0 0 1 0 0,0-1-1 0 0,-1 2 0 0 0,1-1 1 0 0,-1 0-1 0 0,-1 1 0 0 0,1 0 1 0 0,-1 0-1 0 0,0 0 1 0 0,1 7 1 0 0,-6-8-37 0 0,0-1-1 0 0,-1 1 1 0 0,0-1 0 0 0,-1 1 0 0 0,1-1 0 0 0,-1 0 0 0 0,0-1 0 0 0,0 1 0 0 0,0-1 0 0 0,-1 1-1 0 0,0-1 1 0 0,0-1 0 0 0,0 1 0 0 0,0-1 0 0 0,0 0 0 0 0,-1 0 0 0 0,1 0 0 0 0,-1-1-1 0 0,0 1 1 0 0,0-2 0 0 0,0 1 0 0 0,0-1 0 0 0,0 1 0 0 0,0-2 0 0 0,0 1 0 0 0,0-1 0 0 0,-3 0 37 0 0,-52-32-3313 0 0,48 15 2033 0 0</inkml:trace>
  <inkml:trace contextRef="#ctx0" brushRef="#br0" timeOffset="105206.845">16821 1970 1196 0 0,'1'43'5787'0'0,"11"75"-4828"0"0,5 107-1021 0 0,-17-222-124 0 0,-1 1-1 0 0,1-1 1 0 0,-1 1 0 0 0,0-1-1 0 0,-1 1 1 0 0,1-1 0 0 0,0 0-1 0 0,-1 1 1 0 0,0-1 0 0 0,0 0-1 0 0,0 0 1 0 0,0 0 0 0 0,0 0-1 0 0,-1-1 1 0 0,1 1 0 0 0,-1-1-1 0 0,1 1 1 0 0,-1-1 0 0 0,0 0-1 0 0,0 0 1 0 0,0 0 0 0 0,-1 0-1 0 0,1-1 1 0 0,0 1 0 0 0,-1-1-1 0 0,1 0 1 0 0,0 0 0 0 0,-1 0-1 0 0,-2 0 187 0 0,-16 3-1344 0 0</inkml:trace>
  <inkml:trace contextRef="#ctx0" brushRef="#br0" timeOffset="105692.353">15189 1881 1228 0 0,'-17'13'243'0'0,"0"0"0"0"0,2 0 0 0 0,-1 2-1 0 0,2 0 1 0 0,0 0 0 0 0,1 2 0 0 0,0-1 0 0 0,2 2 0 0 0,0-1-1 0 0,1 2 1 0 0,0-1 0 0 0,2 1 0 0 0,0 1 0 0 0,1 0-1 0 0,1 0 1 0 0,1 0 0 0 0,1 0 0 0 0,1 1 0 0 0,0 0 0 0 0,1 15-243 0 0,4-18 40 0 0,0-1 0 0 0,1 1 1 0 0,1-1-1 0 0,1 0 0 0 0,0 0 1 0 0,1-1-1 0 0,1 0 0 0 0,1 0 1 0 0,0 0-1 0 0,1-1 0 0 0,0 0 1 0 0,1-1-1 0 0,1 0 0 0 0,0 0 1 0 0,1-1-1 0 0,1-1 0 0 0,0 0 1 0 0,0-1-1 0 0,3 1-40 0 0,187 104-3145 0 0,-147-100 1932 0 0,-2-5-40 0 0</inkml:trace>
  <inkml:trace contextRef="#ctx0" brushRef="#br0" timeOffset="106001.972">17309 1649 1436 0 0,'9'5'245'0'0,"0"0"-1"0"0,0 0 1 0 0,-1 1 0 0 0,0 0-1 0 0,0 1 1 0 0,0-1 0 0 0,-1 2-1 0 0,0-1 1 0 0,0 1 0 0 0,-1 0-1 0 0,0 0 1 0 0,0 1 0 0 0,-1 0-1 0 0,3 6-244 0 0,65 221 1976 0 0,-73-236-1974 0 0,5 18 1 0 0,-1-1-1 0 0,-1 1 0 0 0,-1-1 1 0 0,-1 1-1 0 0,0 0 1 0 0,-1 0-1 0 0,-1 0 0 0 0,-1-1 1 0 0,0 1-1 0 0,-1 0 0 0 0,-1-1 1 0 0,-1 0-1 0 0,-1 0 0 0 0,0 0 1 0 0,-1-1-1 0 0,0 1 1 0 0,-2-2-1 0 0,0 1 0 0 0,0-1 1 0 0,-2-1-1 0 0,0 0 0 0 0,0 0 1 0 0,-1-1-1 0 0,-1 0 1 0 0,0-1-1 0 0,-1-1 0 0 0,-2 1-2 0 0,-203 78-3971 0 0,130-70 2691 0 0</inkml:trace>
  <inkml:trace contextRef="#ctx0" brushRef="#br0" timeOffset="107000.126">11772 3167 1160 0 0,'0'0'494'0'0,"0"0"-62"0"0,0 0-112 0 0,0 0-67 0 0,0 0 22 0 0,4 2-18 0 0,7 2-135 0 0,-1-2 0 0 0,1 1 0 0 0,0-1 1 0 0,1-1-1 0 0,-1 0 0 0 0,0-1 0 0 0,0 0 0 0 0,0 0 0 0 0,1-1 1 0 0,-1-1-1 0 0,0 0 0 0 0,3-1-122 0 0,8-1 41 0 0,1061-72 2738 0 0,759-37-1865 0 0,170-72-815 0 0,-626 28 1491 0 0,-1246 133-4161 0 0,-147 18-1332 0 0,-15 2 2717 0 0</inkml:trace>
  <inkml:trace contextRef="#ctx0" brushRef="#br0" timeOffset="109469.008">13248 3376 1316 0 0,'0'0'387'0'0,"0"0"-36"0"0,0 0-69 0 0,0 0-38 0 0,0 0-28 0 0,0 0-24 0 0,0 0-11 0 0,0 0 42 0 0,0 0 25 0 0,0 0 91 0 0,0 0-84 0 0,0 0-13 0 0,0 0 22 0 0,-13 0 10 0 0,10-3 2255 0 0,0 28 142 0 0,68 473-2629 0 0,-27-347 162 0 0,-39-151-197 0 0,1 0 0 0 0,-1 0 0 0 0,1-1 0 0 0,-1 1 0 0 0,1 1 0 0 0,-1-1 0 0 0,1 0 0 0 0,-1 0 0 0 0,1 0-1 0 0,-1 0 1 0 0,1 0 0 0 0,-1 0 0 0 0,1 0 0 0 0,0 1 0 0 0,-1-1 0 0 0,1 0 0 0 0,-1 0 0 0 0,1 1 0 0 0,-1-1 0 0 0,1 0 0 0 0,0 0-1 0 0,-1 1 1 0 0,1-1 0 0 0,0 1 0 0 0,-1-1 0 0 0,1 0 0 0 0,0 1 0 0 0,-1-1 0 0 0,1 1 0 0 0,0-1 0 0 0,0 1 0 0 0,0-1 0 0 0,-1 0-1 0 0,1 1 1 0 0,0-1 0 0 0,0 1 0 0 0,0-1 0 0 0,0 1 0 0 0,0-1 0 0 0,0 1 0 0 0,0-1 0 0 0,0 1 0 0 0,0-1 0 0 0,0 1 0 0 0,0-1-1 0 0,0 1 1 0 0,0-1 0 0 0,1 1 0 0 0,-1-1 0 0 0,0 1 0 0 0,0-1 0 0 0,0 1 0 0 0,1-1 0 0 0,-1 0 0 0 0,0 1 0 0 0,1-1-1 0 0,-1 1 1 0 0,0-1 0 0 0,1 1-7 0 0,-12-13-673 0 0,1 1 0 0 0,1-2 0 0 0,0 1 0 0 0,0-1 0 0 0,1 0 0 0 0,1-1 0 0 0,0 0 0 0 0,1 0 0 0 0,1-1 0 0 0,0 1 0 0 0,1-1 0 0 0,0-4 673 0 0,0-7-1216 0 0</inkml:trace>
  <inkml:trace contextRef="#ctx0" brushRef="#br0" timeOffset="109842.497">13182 3379 1324 0 0,'2'-9'292'0'0,"1"0"0"0"0,-1 1 0 0 0,1-1 0 0 0,1 1 0 0 0,0 0 0 0 0,0 0 0 0 0,1 0 0 0 0,-1 1 0 0 0,2-1 0 0 0,-1 1 0 0 0,1 0 0 0 0,0 1-1 0 0,0 0 1 0 0,1 0 0 0 0,0 0 0 0 0,0 0 0 0 0,4-1-292 0 0,-4 2 63 0 0,0 1-1 0 0,0 0 0 0 0,1 0 1 0 0,-1 1-1 0 0,1 0 1 0 0,0 0-1 0 0,0 1 0 0 0,0-1 1 0 0,0 2-1 0 0,0-1 1 0 0,0 1-1 0 0,1 1 0 0 0,-1 0 1 0 0,0 0-1 0 0,1 0 1 0 0,-1 1-1 0 0,0 0 0 0 0,0 1 1 0 0,0 0-1 0 0,0 0 1 0 0,0 0-1 0 0,0 1 0 0 0,0 1 1 0 0,-1-1-1 0 0,1 1 1 0 0,1 2-63 0 0,7 4 46 0 0,0 1 1 0 0,-1 0 0 0 0,0 1 0 0 0,-1 0 0 0 0,-1 2 0 0 0,0-1-1 0 0,0 2 1 0 0,-2-1 0 0 0,0 2 0 0 0,0 0 0 0 0,2 6-47 0 0,-8-14 29 0 0,0-1 1 0 0,0 1-1 0 0,0 1 1 0 0,-1-1-1 0 0,0 1 1 0 0,-1 0 0 0 0,0 0-1 0 0,0 0 1 0 0,-1 0-1 0 0,0 0 1 0 0,-1 0-1 0 0,0 1 1 0 0,0-1-1 0 0,-1 0 1 0 0,0 1-1 0 0,-1-1 1 0 0,0 1-1 0 0,-1-1 1 0 0,1 0 0 0 0,-2 0-1 0 0,1 0 1 0 0,-1 0-1 0 0,-1 1-29 0 0,-1-2-4 0 0,0 0 0 0 0,-1-1 0 0 0,0 0 0 0 0,0 0 0 0 0,-1 0 0 0 0,1-1 0 0 0,-1 0-1 0 0,-1 0 1 0 0,1 0 0 0 0,-1-1 0 0 0,0 0 0 0 0,0-1 0 0 0,-1 0 0 0 0,1 0 0 0 0,-1-1 0 0 0,0 0 0 0 0,0-1 0 0 0,0 1 0 0 0,0-2-1 0 0,0 1 1 0 0,-1-1 0 0 0,1-1 0 0 0,0 0 0 0 0,-5 0 4 0 0,-62-30-1751 0 0,62-24-2513 0 0,26 25 2997 0 0</inkml:trace>
  <inkml:trace contextRef="#ctx0" brushRef="#br0" timeOffset="110494.019">14181 3392 848 0 0,'1'13'299'0'0,"1"-1"-1"0"0,-2 1 1 0 0,1 0 0 0 0,-2 0-1 0 0,0-1 1 0 0,0 1-1 0 0,-1-1 1 0 0,-1 1 0 0 0,0-1-1 0 0,-1 0 1 0 0,0 0 0 0 0,0 0-1 0 0,-2 0 1 0 0,1-1-1 0 0,-6 8-298 0 0,-8 23 678 0 0,-126 303 2965 0 0,132-321-2593 0 0,14-36 128 0 0,200-454-572 0 0,-149 347-469 0 0,-37 187-381 0 0,84 210 218 0 0,-60-194-51 0 0,-33-49-2479 0 0,-46-17-1542 0 0,1-20 1607 0 0,-5-9 1328 0 0</inkml:trace>
  <inkml:trace contextRef="#ctx0" brushRef="#br0" timeOffset="110742.484">13936 3748 964 0 0,'-6'-13'5773'0'0,"35"-2"-4370"0"0,41-6-1135 0 0,0 4 152 0 0,73-18-1135 0 0,-51 3-2648 0 0,-64 19 2099 0 0,-5 0 38 0 0</inkml:trace>
  <inkml:trace contextRef="#ctx0" brushRef="#br0" timeOffset="111114.627">13990 3389 1724 0 0,'-13'15'192'0'0,"0"1"0"0"0,0 0 0 0 0,2 1-1 0 0,0 0 1 0 0,1 0 0 0 0,1 1 0 0 0,0 1 0 0 0,2 0 0 0 0,0 0-1 0 0,1 0 1 0 0,1 1 0 0 0,0 0 0 0 0,2 0 0 0 0,0 0 0 0 0,2 0-1 0 0,0 0 1 0 0,1 0 0 0 0,1 1 0 0 0,1-1 0 0 0,1 0 0 0 0,0 0-1 0 0,2 0 1 0 0,0-1 0 0 0,1 1 0 0 0,1-1 0 0 0,1-1-1 0 0,1 1 1 0 0,5 6-192 0 0,-4-8 9 0 0,0-1 0 0 0,1 0 0 0 0,1-1 0 0 0,1 0 0 0 0,0-1 0 0 0,1 0 0 0 0,0-1 0 0 0,1-1 0 0 0,0 0 0 0 0,1-1 0 0 0,1-1 0 0 0,4 2-9 0 0,137 36-4318 0 0,-135-47 3097 0 0</inkml:trace>
  <inkml:trace contextRef="#ctx0" brushRef="#br0" timeOffset="111410.714">14930 3221 1356 0 0,'38'10'3564'0'0,"33"73"-1707"0"0,-52-49-1629 0 0,-2 1-1 0 0,-2 1 1 0 0,0 0 0 0 0,-3 0 0 0 0,-1 2 0 0 0,-2-1 0 0 0,-1 1 0 0 0,-2 1 0 0 0,-2-1 0 0 0,-1 1 0 0 0,-3 32-228 0 0,0-52 46 0 0,-1-1 0 0 0,-1 1 0 0 0,-1 0 0 0 0,0 0 0 0 0,-2-1 0 0 0,0 0 0 0 0,-1 0 0 0 0,-1 0 0 0 0,-6 11-46 0 0,-99 145-593 0 0,95-155 39 0 0,-2-2 0 0 0,0 0 0 0 0,-1-1 0 0 0,-1-1 0 0 0,0-1 0 0 0,-1-1 0 0 0,0 0 0 0 0,-1-2 0 0 0,-1-1 0 0 0,0-1 0 0 0,-6 1 554 0 0,-28 5-1051 0 0</inkml:trace>
  <inkml:trace contextRef="#ctx0" brushRef="#br0" timeOffset="177057.029">18986 2584 916 0 0,'0'0'363'0'0,"0"0"43"0"0,-24 1 1017 0 0,22 0-1480 0 0,-13 3 607 0 0,24-2 651 0 0,392-45 1104 0 0,481-33-1401 0 0,-805 72-1502 0 0,-46 3-3787 0 0,-46 1 3173 0 0</inkml:trace>
  <inkml:trace contextRef="#ctx0" brushRef="#br0" timeOffset="177321.194">19199 2911 1532 0 0,'-1'0'57'0'0,"1"1"-1"0"0,-1 0 0 0 0,1 0 1 0 0,0 0-1 0 0,0 0 1 0 0,-1-1-1 0 0,1 1 1 0 0,0 0-1 0 0,0 0 0 0 0,0 0 1 0 0,0 0-1 0 0,0 0 1 0 0,0 0-1 0 0,0 0 1 0 0,0-1-1 0 0,0 1 0 0 0,1 0 1 0 0,-1 0-1 0 0,0 0 1 0 0,1 0-1 0 0,-1 0 0 0 0,0-1 1 0 0,1 1-1 0 0,-1 0 1 0 0,1 0-1 0 0,-1-1 1 0 0,1 1-1 0 0,-1 0 0 0 0,1-1 1 0 0,0 1-1 0 0,-1 0 1 0 0,1-1-1 0 0,0 1 1 0 0,-1-1-1 0 0,1 1 0 0 0,0-1 1 0 0,0 0-1 0 0,0 1 1 0 0,0-1-1 0 0,-1 0 1 0 0,1 1-1 0 0,0-1 0 0 0,0 0 1 0 0,0 0-1 0 0,0 0 1 0 0,0 0-1 0 0,0 0 0 0 0,-1 0 1 0 0,1 0-1 0 0,0 0 1 0 0,0 0-1 0 0,0 0 1 0 0,0 0-1 0 0,0-1 0 0 0,0 1 1 0 0,-1 0-57 0 0,76 2 609 0 0,-61-2-231 0 0,367-49 1215 0 0,58 26-4462 0 0,-393 25 1759 0 0,21 10-147 0 0</inkml:trace>
  <inkml:trace contextRef="#ctx0" brushRef="#br0" timeOffset="184761.89">21679 1538 1016 0 0,'13'-3'785'0'0,"10"-43"484"0"0,-13 23 1387 0 0,-9 36-1600 0 0,3 33-875 0 0,64 134 879 0 0,-47-129-1016 0 0,-20-50-4 0 0,-1-1-22 0 0,0 0-32 0 0,0 0 62 0 0,0 0-5 0 0,0 0-82 0 0,0 0-99 0 0,0 0-28 0 0,4 15-4857 0 0,-4-17 3775 0 0</inkml:trace>
  <inkml:trace contextRef="#ctx0" brushRef="#br0" timeOffset="185103.538">22119 1581 1008 0 0,'1'1'38'0'0,"0"-1"1"0"0,1 0-1 0 0,-1 0 0 0 0,0 1 1 0 0,0-1-1 0 0,0 1 0 0 0,0-1 1 0 0,0 1-1 0 0,0-1 0 0 0,1 1 0 0 0,-1 0 1 0 0,0-1-1 0 0,-1 1 0 0 0,1 0 1 0 0,0 0-1 0 0,0 0 0 0 0,0 0 1 0 0,0 0-1 0 0,-1 0 0 0 0,1 0 1 0 0,0 0-1 0 0,-1 0 0 0 0,1 0 0 0 0,-1 0 1 0 0,1 0-1 0 0,-1 0 0 0 0,0 0 1 0 0,1 1-1 0 0,-1-1 0 0 0,0 0 1 0 0,0 0-1 0 0,0 1 0 0 0,0-1 1 0 0,0 0-1 0 0,0 0 0 0 0,0 0 0 0 0,0 1 1 0 0,0-1-1 0 0,-1 0 0 0 0,1 0 1 0 0,-1 0-1 0 0,1 1 0 0 0,0-1 1 0 0,-1 0-1 0 0,0 0 0 0 0,1 0 0 0 0,-1 0 1 0 0,0 0-1 0 0,1 0 0 0 0,-1 0 1 0 0,0 0-1 0 0,0-1 0 0 0,0 1 1 0 0,0 0-1 0 0,0 0 0 0 0,0-1 1 0 0,0 1-1 0 0,0 0 0 0 0,0-1 0 0 0,0 1 1 0 0,-1-1-1 0 0,1 0 0 0 0,0 1 1 0 0,0-1-1 0 0,0 0 0 0 0,-1 0-38 0 0,-324 346 2559 0 0,221-211-3043 0 0,96-128-2573 0 0,7-6 1955 0 0</inkml:trace>
  <inkml:trace contextRef="#ctx0" brushRef="#br0" timeOffset="185817.027">22048 1893 1076 0 0,'31'33'5778'0'0,"-47"65"-5583"0"0,10-74 278 0 0,-11 194 866 0 0,18-209-1253 0 0,0-1 1 0 0,0 1 0 0 0,0 0-1 0 0,1-1 1 0 0,1 1 0 0 0,-1-1-1 0 0,2 1 1 0 0,-1-1 0 0 0,1 0-1 0 0,0 0 1 0 0,0-1-1 0 0,1 1 1 0 0,0-1 0 0 0,1 0-1 0 0,-1 0 1 0 0,5 3-87 0 0,-3-8 38 0 0,0-1 0 0 0,0 0 1 0 0,0-1-1 0 0,0 0 0 0 0,0 0 0 0 0,1 0 0 0 0,-1-1 1 0 0,0 0-1 0 0,0 0 0 0 0,0 0 0 0 0,-1-1 0 0 0,1 0 1 0 0,0-1-1 0 0,-1 0 0 0 0,1 0 0 0 0,-1 0 0 0 0,0-1 1 0 0,0 1-1 0 0,0-2 0 0 0,3-2-38 0 0,10-8-56 0 0,0 0-1 0 0,-1-1 1 0 0,-1-2-1 0 0,-1 1 1 0 0,0-2 0 0 0,-2 0-1 0 0,10-15 57 0 0,7-10 44 0 0,-17 31 369 0 0,-30 62-352 0 0,12-10-96 0 0,2 0-1 0 0,1 1 0 0 0,2-1 0 0 0,2 0 0 0 0,2 0 0 0 0,1 0 0 0 0,2 0 1 0 0,2-1-1 0 0,3 6 36 0 0,4 23-3511 0 0,-31-65-509 0 0,8-4 2747 0 0</inkml:trace>
  <inkml:trace contextRef="#ctx0" brushRef="#br0" timeOffset="186727.293">22941 1703 1564 0 0,'0'0'692'0'0,"0"0"-101"0"0,0 0 18 0 0,0 0-47 0 0,0 0-66 0 0,0 0-40 0 0,0 0 14 0 0,0 0-46 0 0,0 0 12 0 0,0 0-61 0 0,0 0-45 0 0,0 0-47 0 0,0 0-60 0 0,0 0-21 0 0,0 0-10 0 0,0 0-36 0 0,0 0 21 0 0,0 0-17 0 0,0 0-48 0 0,0 0 31 0 0,0 0-15 0 0,0 0 1 0 0,0 0 43 0 0,0 0 32 0 0,0 0 14 0 0,0 0 26 0 0,0 0-5 0 0,0 0 8 0 0,0 0-30 0 0,0 0 4 0 0,0 0-21 0 0,0 0 10 0 0,0 0-28 0 0,0 0 6 0 0,0 0-31 0 0,0 0-33 0 0,0 0-33 0 0,0 0-5 0 0,0 0-28 0 0,0 0-4 0 0,0 0 26 0 0,0 0-16 0 0,0 0-4 0 0,0 0 2 0 0,0 0-16 0 0,0 0 6 0 0,0 0-41 0 0,0 0-96 0 0,0 0-135 0 0,0 0-90 0 0,0 0-74 0 0,0 0-380 0 0,0 0-345 0 0,0 0-103 0 0,0 0-339 0 0,0 0 37 0 0,0 0 96 0 0,0 0 37 0 0,0 0-8 0 0</inkml:trace>
  <inkml:trace contextRef="#ctx0" brushRef="#br0" timeOffset="187031.316">22754 1512 848 0 0,'84'34'3495'0'0,"15"76"-2276"0"0,-85-92-902 0 0,14 16-45 0 0,-1 1 0 0 0,-2 1 0 0 0,-2 2 0 0 0,-1 0 0 0 0,-2 1 0 0 0,-1 1 0 0 0,-3 1 0 0 0,-1 0 0 0 0,-2 2 0 0 0,-1-1 0 0 0,4 43-272 0 0,-16-73 1 0 0,0 0 0 0 0,0 0-1 0 0,-2 0 1 0 0,1 0 0 0 0,-2 0-1 0 0,1 0 1 0 0,-2 0 0 0 0,1 0-1 0 0,-2-1 1 0 0,1 0-1 0 0,-2 0 1 0 0,1 0 0 0 0,-2 0-1 0 0,1-1 1 0 0,-1 0 0 0 0,-1-1-1 0 0,0 0 1 0 0,0 0-1 0 0,-1 0 1 0 0,0-1 0 0 0,-3 2-1 0 0,-4 2-384 0 0,-1 0 0 0 0,-1-1 1 0 0,0 0-1 0 0,0-2 0 0 0,-1 0 1 0 0,0-1-1 0 0,-1-1 0 0 0,0 0 1 0 0,0-2-1 0 0,0-1 0 0 0,-15 2 384 0 0,-27-1-1308 0 0,0-3 44 0 0</inkml:trace>
  <inkml:trace contextRef="#ctx0" brushRef="#br0" timeOffset="187468.112">21263 1623 1792 0 0,'-13'8'169'0'0,"0"1"0"0"0,1 0 0 0 0,1 0 0 0 0,-1 1-1 0 0,1 1 1 0 0,1 0 0 0 0,0 0 0 0 0,1 1 0 0 0,0 0 0 0 0,0 1-1 0 0,2 0 1 0 0,-1 0 0 0 0,2 0 0 0 0,0 1 0 0 0,0 0 0 0 0,2 1-1 0 0,-1-1 1 0 0,2 1 0 0 0,0 0 0 0 0,1 0 0 0 0,0 0 0 0 0,1 0-1 0 0,1 0 1 0 0,0 0 0 0 0,1 0 0 0 0,1 0-169 0 0,3 13 106 0 0,2 0 0 0 0,0-1 0 0 0,2 0 0 0 0,1 0 0 0 0,1-1 1 0 0,1-1-1 0 0,2 1 0 0 0,0-2 0 0 0,2 0 0 0 0,0-1 0 0 0,2-1 0 0 0,7 7-106 0 0,175 138-3017 0 0,-142-132 1739 0 0,-2-3 18 0 0</inkml:trace>
  <inkml:trace contextRef="#ctx0" brushRef="#br0" timeOffset="188340.176">24125 1431 1196 0 0,'0'0'323'0'0,"0"0"-39"0"0,0 0 15 0 0,0 0-53 0 0,0 0 26 0 0,0 0-2 0 0,0 0-46 0 0,0 0 18 0 0,-5 5-9 0 0,-13 6-51 0 0,1 1-1 0 0,0 0 1 0 0,1 2 0 0 0,1-1 0 0 0,0 2-1 0 0,1 0 1 0 0,0 1 0 0 0,1 1-1 0 0,1 0 1 0 0,1 0 0 0 0,0 1 0 0 0,2 0-1 0 0,0 1 1 0 0,0 0 0 0 0,2 1 0 0 0,1 0-1 0 0,0 0 1 0 0,-1 14-182 0 0,6-24 87 0 0,0 0 0 0 0,1 0 0 0 0,0-1 0 0 0,1 1 0 0 0,0 0 0 0 0,0 0 0 0 0,1-1 0 0 0,0 1 0 0 0,1-1 0 0 0,0 1 0 0 0,1-1 0 0 0,0 0 0 0 0,0 0 0 0 0,1-1 1 0 0,0 1-1 0 0,0-1 0 0 0,1 0 0 0 0,0 0 0 0 0,1-1 0 0 0,-1 0 0 0 0,1 0 0 0 0,1-1 0 0 0,-1 1 0 0 0,1-2 0 0 0,1 1 0 0 0,-1-1 0 0 0,1 0 0 0 0,-1-1 0 0 0,1 0 0 0 0,1 0 0 0 0,-1-1 0 0 0,0 0 0 0 0,1-1 0 0 0,-1 0 0 0 0,8 0-87 0 0,-8 1 27 0 0,1-1-1 0 0,0 0 1 0 0,0 0-1 0 0,0-1 1 0 0,-1-1 0 0 0,1 1-1 0 0,0-2 1 0 0,0 1-1 0 0,0-1 1 0 0,0-1-1 0 0,0 0 1 0 0,0 0-1 0 0,-1-1 1 0 0,1 0 0 0 0,-1-1-1 0 0,0 0 1 0 0,0 0-1 0 0,0-1 1 0 0,-1 0-1 0 0,0-1 1 0 0,0 0-1 0 0,0 0 1 0 0,0-1-1 0 0,-1 0 1 0 0,0 0 0 0 0,-1 0-1 0 0,1-1 1 0 0,-2 0-1 0 0,1 0 1 0 0,-1-1-1 0 0,0 0 1 0 0,-1 0-1 0 0,0 0 1 0 0,2-5-27 0 0,-5 1-23 0 0,1 0 1 0 0,-1 0-1 0 0,-1 0 0 0 0,-1-1 1 0 0,1 1-1 0 0,-2 0 0 0 0,0 0 0 0 0,-1 0 1 0 0,0 0-1 0 0,-1 0 0 0 0,0 1 1 0 0,-1-1-1 0 0,0 1 0 0 0,-1 0 1 0 0,-1 1-1 0 0,0-1 0 0 0,0 1 1 0 0,-1 1-1 0 0,-1-1 0 0 0,1 1 0 0 0,-2 1 1 0 0,1 0-1 0 0,-1 0 0 0 0,-1 1 1 0 0,1 0-1 0 0,-2 1 0 0 0,1 0 1 0 0,-7-3 22 0 0,-7-5-367 0 0,5 3-1587 0 0,6 6-2601 0 0,11 4 3273 0 0</inkml:trace>
  <inkml:trace contextRef="#ctx0" brushRef="#br0" timeOffset="188697.689">24489 1698 1884 0 0,'-13'-4'7789'0'0,"9"2"-9087"0"0,3-1-3643 0 0,3 2 3707 0 0</inkml:trace>
  <inkml:trace contextRef="#ctx0" brushRef="#br0" timeOffset="189101.8">24785 1685 1724 0 0,'-15'25'519'0'0,"2"0"0"0"0,1 1 0 0 0,1 1 0 0 0,1 0 0 0 0,1 0 0 0 0,2 1 0 0 0,0 0-1 0 0,2 1 1 0 0,1-1 0 0 0,1 25-519 0 0,3-49 61 0 0,0-1-1 0 0,0 0 1 0 0,0 1-1 0 0,0-1 1 0 0,1 0-1 0 0,0 0 1 0 0,-1 1-1 0 0,1-1 1 0 0,1 0-1 0 0,-1 0 1 0 0,0 0-1 0 0,1 0 1 0 0,-1 0-1 0 0,1 0 1 0 0,0-1-1 0 0,0 1 1 0 0,0-1-1 0 0,0 1 1 0 0,1-1 0 0 0,-1 1-1 0 0,1-1 1 0 0,-1 0-1 0 0,1 0 1 0 0,0-1-1 0 0,0 1 1 0 0,0 0-1 0 0,0-1 1 0 0,0 0-1 0 0,0 1 1 0 0,0-1-1 0 0,0-1 1 0 0,0 1-1 0 0,1 0 1 0 0,-1-1-1 0 0,0 0 1 0 0,1 1-1 0 0,-1-1 1 0 0,0 0-1 0 0,1-1 1 0 0,0 1-61 0 0,133-40 1110 0 0,-128 33-1094 0 0,0 1 1 0 0,0-2-1 0 0,-1 1 1 0 0,0-1-1 0 0,0 0 1 0 0,-1-1-1 0 0,0 0 1 0 0,0 0 0 0 0,-1-1-1 0 0,0 1 1 0 0,-1-1-1 0 0,0 0 1 0 0,0-1-1 0 0,-1 1 1 0 0,-1-1-1 0 0,0 0 1 0 0,0 0-1 0 0,-1 0 1 0 0,-1 0 0 0 0,0-1-1 0 0,0 1 1 0 0,-1-2-17 0 0,-3 4-132 0 0,0 1 1 0 0,-1-1-1 0 0,0 1 0 0 0,0 0 1 0 0,-1 0-1 0 0,0 1 1 0 0,-1-1-1 0 0,0 1 1 0 0,0 1-1 0 0,0-1 1 0 0,-1 1-1 0 0,0 0 0 0 0,0 0 1 0 0,0 1-1 0 0,-1 0 1 0 0,0 0-1 0 0,0 0 1 0 0,0 1-1 0 0,0 1 1 0 0,-1-1-1 0 0,0 2 1 0 0,1-1-1 0 0,-1 1 0 0 0,0 0 1 0 0,0 1-1 0 0,0 0 1 0 0,-4 0 131 0 0,-22-9-2481 0 0,29 7 1479 0 0,2 0-227 0 0</inkml:trace>
  <inkml:trace contextRef="#ctx0" brushRef="#br0" timeOffset="189758.159">25274 1601 1304 0 0,'0'0'104'0'0,"0"1"0"0"0,0-1 0 0 0,0 1 0 0 0,0-1-1 0 0,0 1 1 0 0,-1-1 0 0 0,1 1 0 0 0,0-1 0 0 0,0 0 0 0 0,0 1 0 0 0,0-1-1 0 0,1 1 1 0 0,-1-1 0 0 0,0 1 0 0 0,0-1 0 0 0,0 1 0 0 0,0-1 0 0 0,0 1 0 0 0,1-1-1 0 0,-1 0 1 0 0,0 1 0 0 0,0-1 0 0 0,0 1 0 0 0,1-1 0 0 0,-1 0 0 0 0,0 1-1 0 0,1-1 1 0 0,-1 0 0 0 0,0 1 0 0 0,1-1 0 0 0,-1 0 0 0 0,1 0 0 0 0,-1 1 0 0 0,0-1-1 0 0,1 0 1 0 0,-1 0 0 0 0,1 0 0 0 0,-1 1 0 0 0,1-1 0 0 0,-1 0 0 0 0,0 0-1 0 0,1 0 1 0 0,-1 0 0 0 0,1 0 0 0 0,-1 0 0 0 0,1 0 0 0 0,-1 0 0 0 0,1 0-1 0 0,-1 0 1 0 0,1 0 0 0 0,-1 0 0 0 0,1-1-104 0 0,-10 37 809 0 0,12-28-699 0 0,0 1-1 0 0,0-1 1 0 0,1 0 0 0 0,0 0 0 0 0,0-1-1 0 0,1 1 1 0 0,0-1 0 0 0,0 0-1 0 0,1 0 1 0 0,0 0 0 0 0,0-1 0 0 0,1 0-1 0 0,0 0 1 0 0,0-1 0 0 0,0 0 0 0 0,8 4-110 0 0,73 45 692 0 0,110 90 343 0 0,-196-143-1039 0 0,0 0-1 0 0,-1 1 1 0 0,1-1 0 0 0,0 1-1 0 0,-1-1 1 0 0,1 1 0 0 0,-1 0-1 0 0,1-1 1 0 0,-1 1 0 0 0,0 0-1 0 0,0 0 1 0 0,0 0 0 0 0,0 0-1 0 0,0 0 1 0 0,0 0 0 0 0,-1 0-1 0 0,1 0 1 0 0,0 0-1 0 0,-1 1 1 0 0,0-1 0 0 0,0 0-1 0 0,1 0 1 0 0,-1 1 0 0 0,-1-1-1 0 0,1 0 1 0 0,0 0 0 0 0,0 0-1 0 0,-1 1 1 0 0,1-1 0 0 0,-1 0-1 0 0,0 0 1 0 0,0 0 0 0 0,0 0-1 0 0,0 0 1 0 0,0 0 0 0 0,0 0-1 0 0,0 0 1 0 0,-1-1 0 0 0,1 1-1 0 0,0 0 1 0 0,-1-1 0 0 0,0 1-1 0 0,1-1 1 0 0,-1 1 0 0 0,0-1-1 0 0,0 0 1 0 0,0 0 0 0 0,0 0-1 0 0,0 0 1 0 0,0 0 4 0 0,-109 23-1597 0 0,94-23 1094 0 0,0-2 1 0 0,0 0 0 0 0,0-1-1 0 0,0-1 1 0 0,0 0 0 0 0,0-1-1 0 0,1-1 1 0 0,-1-1 0 0 0,1 0-1 0 0,1-1 1 0 0,-8-4 502 0 0,-14-10-1273 0 0,3-3-23 0 0</inkml:trace>
  <inkml:trace contextRef="#ctx0" brushRef="#br0" timeOffset="190008.66">25262 1580 1496 0 0,'17'-12'788'0'0,"9"-2"-324"0"0,3 4-144 0 0,4-2-36 0 0,7 1-580 0 0,-5 1-500 0 0,5 1-516 0 0</inkml:trace>
  <inkml:trace contextRef="#ctx0" brushRef="#br0" timeOffset="190876.001">21572 2930 1576 0 0,'-14'0'949'0'0,"10"3"2663"0"0,87-5-2067 0 0,-58-4-1270 0 0,893-119 4002 0 0,349 18-4277 0 0,1430-160 660 0 0,-2555 253-1139 0 0,106-5-3453 0 0,-260 25-1469 0 0,-15 0 4115 0 0</inkml:trace>
  <inkml:trace contextRef="#ctx0" brushRef="#br0" timeOffset="193300.166">22777 3238 1076 0 0,'0'0'340'0'0,"18"0"2313"0"0,28 0 381 0 0,-46 0-2986 0 0,0 0 20 0 0,0 0-57 0 0,0 0 28 0 0,0 0-37 0 0,0 0 73 0 0,0 0 32 0 0,0 0-31 0 0,0 0 11 0 0,0 0-40 0 0,0 0-5 0 0,0-4 2559 0 0,0 3-2593 0 0,0 1 29 0 0,0 0 12 0 0,0 0-28 0 0,0 0-42 0 0,0 0 41 0 0,0 0 27 0 0,0 0-42 0 0,0 0-32 0 0,0 0 38 0 0,0 0 1 0 0,-5-3-35 0 0,2 0 6 0 0,-1 1-1 0 0,1 0 1 0 0,-1 0 0 0 0,0 0 0 0 0,0 0 0 0 0,0 0-1 0 0,0 1 1 0 0,0 0 0 0 0,0 0 0 0 0,-1 0-1 0 0,1 0 1 0 0,0 1 0 0 0,0 0 0 0 0,-1 0-1 0 0,1 0 1 0 0,0 0 0 0 0,0 1 0 0 0,-1-1-1 0 0,1 1 1 0 0,-2 1 17 0 0,-5 1-17 0 0,1 0 1 0 0,0 1-1 0 0,0 0 0 0 0,0 1 0 0 0,0 0 0 0 0,0 1 0 0 0,1 0 1 0 0,0 0-1 0 0,1 1 0 0 0,-1 0 0 0 0,1 1 0 0 0,0 0 0 0 0,1 0 0 0 0,0 0 1 0 0,1 1-1 0 0,-1 0 0 0 0,2 1 0 0 0,-1-1 0 0 0,-3 10 17 0 0,4-12 30 0 0,1 1-1 0 0,-1 0 0 0 0,1 1 0 0 0,1-1 1 0 0,0 1-1 0 0,0-1 0 0 0,0 1 1 0 0,1 0-1 0 0,1 0 0 0 0,0 0 1 0 0,0 0-1 0 0,0 0 0 0 0,1 1 0 0 0,1-1 1 0 0,-1 0-1 0 0,1 0 0 0 0,1 0 1 0 0,0 0-1 0 0,0 0 0 0 0,1 0 1 0 0,0-1-1 0 0,0 1 0 0 0,1-1 0 0 0,0 0 1 0 0,1 0-1 0 0,0 0 0 0 0,0-1 1 0 0,1 1-1 0 0,-1-1 0 0 0,2 0 1 0 0,-1-1-1 0 0,1 0 0 0 0,0 0 0 0 0,0 0 1 0 0,0-1-1 0 0,1 0 0 0 0,0 0 1 0 0,0-1-1 0 0,6 2-29 0 0,0-2 31 0 0,0 0-1 0 0,0-1 1 0 0,0-1 0 0 0,1-1-1 0 0,-1 0 1 0 0,0 0 0 0 0,1-2-1 0 0,-1 0 1 0 0,0 0 0 0 0,0-1-1 0 0,0-1 1 0 0,0-1 0 0 0,0 0-1 0 0,0 0 1 0 0,-1-1 0 0 0,0-1-1 0 0,0 0 1 0 0,0-1 0 0 0,-1-1-1 0 0,0 0 1 0 0,-1 0 0 0 0,0-1-1 0 0,0-1 1 0 0,0 0 0 0 0,-1 0-1 0 0,-1-1 1 0 0,4-5-31 0 0,-9 5-34 0 0,-1 1 0 0 0,1-1-1 0 0,-2 0 1 0 0,0 0 0 0 0,0-1 0 0 0,-1 1-1 0 0,0 0 1 0 0,-1-1 0 0 0,0 1 0 0 0,-1 0-1 0 0,0-1 1 0 0,-1 1 0 0 0,-1 0 0 0 0,1 0 0 0 0,-2 0-1 0 0,1 1 1 0 0,-1-1 0 0 0,-1 1 0 0 0,0 0-1 0 0,-1 0 1 0 0,0 0 0 0 0,0 1 0 0 0,-1 0-1 0 0,0 0 1 0 0,-1 0 0 0 0,1 1 0 0 0,-2 0-1 0 0,1 1 1 0 0,-1 0 0 0 0,0 0 0 0 0,-1 1-1 0 0,1 0 1 0 0,-1 1 0 0 0,-11-4 34 0 0,8 3-477 0 0,-14-8-661 0 0,11 3-4724 0 0,16 11 4584 0 0</inkml:trace>
  <inkml:trace contextRef="#ctx0" brushRef="#br0" timeOffset="193627.671">23138 3277 1676 0 0,'16'11'5841'0'0,"-35"-24"-3353"0"0,-12-1-957 0 0,23 11-2580 0 0,7 2-3641 0 0,9-1 2145 0 0,-5 0 1309 0 0</inkml:trace>
  <inkml:trace contextRef="#ctx0" brushRef="#br0" timeOffset="195977.394">23746 3098 868 0 0,'24'-2'3894'0'0,"14"-27"-1793"0"0,-29 102 322 0 0,15 277-1840 0 0,-8-221-1290 0 0,-16-128-118 0 0,-33-6-4398 0 0,19-11 4005 0 0</inkml:trace>
  <inkml:trace contextRef="#ctx0" brushRef="#br0" timeOffset="196492.116">24305 3061 1344 0 0,'-41'42'3232'0'0,"30"-33"-2873"0"0,-7 6-98 0 0,0 1 0 0 0,1 1 0 0 0,1 1 0 0 0,1 0 0 0 0,0 1 0 0 0,1 0 0 0 0,1 1 0 0 0,1 1-1 0 0,1 0 1 0 0,1 1 0 0 0,0 0 0 0 0,2 0 0 0 0,1 1 0 0 0,0 0 0 0 0,2 1 0 0 0,1-1 0 0 0,0 9-261 0 0,4-27 58 0 0,0 0 1 0 0,1 1-1 0 0,0-1 1 0 0,0 0-1 0 0,1 0 1 0 0,-1 0-1 0 0,1-1 0 0 0,0 1 1 0 0,1 0-1 0 0,-1-1 1 0 0,1 1-1 0 0,0-1 1 0 0,0 0-1 0 0,0 0 1 0 0,0 0-1 0 0,1 0 1 0 0,0 0-1 0 0,-1-1 0 0 0,1 0 1 0 0,1 1-1 0 0,-1-2 1 0 0,0 1-1 0 0,1 0 1 0 0,-1-1-1 0 0,1 0 1 0 0,0 0-1 0 0,0 0 0 0 0,0-1 1 0 0,0 0-1 0 0,0 0 1 0 0,0 0-1 0 0,2 0-58 0 0,162-5 509 0 0,-168 4-516 0 0,2 0-30 0 0,0 0-1 0 0,1 0 1 0 0,-1 0 0 0 0,0 0-1 0 0,0-1 1 0 0,0 1-1 0 0,0-1 1 0 0,1 0 0 0 0,-1 0-1 0 0,0 0 1 0 0,0 0 0 0 0,-1-1-1 0 0,1 1 1 0 0,0-1 0 0 0,0 0-1 0 0,-1 0 1 0 0,1 0 0 0 0,-1 0-1 0 0,1 0 1 0 0,-1 0 0 0 0,0-1-1 0 0,0 1 1 0 0,0-1 0 0 0,0 1-1 0 0,-1-1 1 0 0,1 0-1 0 0,-1 0 1 0 0,1 0 0 0 0,-1 0-1 0 0,0 0 1 0 0,0 0 0 0 0,0 0-1 0 0,-1 0 1 0 0,1 0 0 0 0,-1 0-1 0 0,0-1 1 0 0,0 1 37 0 0,-5-5-60 0 0,-1 1-1 0 0,0 1 1 0 0,-1-1-1 0 0,1 1 1 0 0,-1 0-1 0 0,-1 1 1 0 0,1-1 0 0 0,-1 1-1 0 0,0 1 1 0 0,0 0-1 0 0,0 0 1 0 0,-1 0-1 0 0,1 1 1 0 0,-1 0 0 0 0,-6 0 60 0 0,5 0-466 0 0,0 0 1 0 0,1 0 0 0 0,-1-1-1 0 0,1 0 1 0 0,0-1 0 0 0,0 0-1 0 0,1 0 1 0 0,-1-1 0 0 0,1 0 0 0 0,1 0-1 0 0,-1-1 1 0 0,1 0 0 0 0,-6-7 465 0 0,9 4-1242 0 0</inkml:trace>
  <inkml:trace contextRef="#ctx0" brushRef="#br0" timeOffset="197035.31">24439 3185 1972 0 0,'19'-9'4016'0'0,"26"10"-2850"0"0,-38 4-1103 0 0,1 1 0 0 0,-1 0 1 0 0,0 0-1 0 0,-1 1 0 0 0,1 0 0 0 0,-1 0 0 0 0,-1 0 1 0 0,1 1-1 0 0,-1-1 0 0 0,-1 2 0 0 0,1-1 0 0 0,-1 0 0 0 0,-1 1 1 0 0,1-1-1 0 0,-2 1 0 0 0,1 0 0 0 0,-1 0 0 0 0,0 1 1 0 0,-1-1-1 0 0,0 0 0 0 0,-1 0 0 0 0,0 1 0 0 0,0-1 1 0 0,-1 0-1 0 0,0 0 0 0 0,-1 1 0 0 0,0-1 0 0 0,0 0 1 0 0,-1 0-1 0 0,0-1 0 0 0,0 1 0 0 0,-1-1 0 0 0,-1 1 0 0 0,1-1 1 0 0,-1 0-1 0 0,-1-1-63 0 0,-51 83 1817 0 0,57-89-1669 0 0,35-7 30 0 0,113-46-2417 0 0,-40-6-4342 0 0,-90 45 5361 0 0</inkml:trace>
  <inkml:trace contextRef="#ctx0" brushRef="#br0" timeOffset="197407.754">24980 3116 860 0 0,'-2'0'153'0'0,"-1"0"1"0"0,1 1-1 0 0,-1-1 0 0 0,1 1 1 0 0,0-1-1 0 0,-1 1 1 0 0,1 0-1 0 0,0 0 0 0 0,0 0 1 0 0,0 0-1 0 0,0 0 0 0 0,0 1 1 0 0,0-1-1 0 0,0 0 0 0 0,0 1 1 0 0,0 0-1 0 0,1-1 0 0 0,-1 1 1 0 0,0 0-1 0 0,1 0 0 0 0,0 0 1 0 0,-1 0-1 0 0,1 0 0 0 0,0 0 1 0 0,0 0-1 0 0,0 1 0 0 0,0-1 1 0 0,1 0-1 0 0,-1 0 1 0 0,1 1-1 0 0,-1-1 0 0 0,1 1 1 0 0,0-1-1 0 0,0 0 0 0 0,0 1 1 0 0,0-1-1 0 0,0 0 0 0 0,0 1 1 0 0,1-1-1 0 0,-1 1 0 0 0,1-1 1 0 0,0 0-1 0 0,0 2-153 0 0,11 14 291 0 0,1-1 0 0 0,1 0 0 0 0,0-1-1 0 0,1-1 1 0 0,1 0 0 0 0,0-1 0 0 0,1-1 0 0 0,3 2-291 0 0,102 100 1181 0 0,-120-113-1205 0 0,0 0 0 0 0,-1 0-1 0 0,1 0 1 0 0,0 0-1 0 0,-1 1 1 0 0,0-1 0 0 0,1 1-1 0 0,-1-1 1 0 0,0 1-1 0 0,-1-1 1 0 0,1 1 0 0 0,0 0-1 0 0,-1-1 1 0 0,1 1-1 0 0,-1 0 1 0 0,0 0 0 0 0,0-1-1 0 0,0 1 1 0 0,0 0-1 0 0,0 0 1 0 0,-1-1 0 0 0,1 1-1 0 0,-1 0 1 0 0,0-1-1 0 0,0 1 1 0 0,0-1 0 0 0,0 1-1 0 0,0-1 1 0 0,0 1-1 0 0,-1-1 1 0 0,1 0 0 0 0,-1 1-1 0 0,0-1 1 0 0,1 0-1 0 0,-1 0 1 0 0,0 0 0 0 0,0 0-1 0 0,-1-1 1 0 0,1 1-1 0 0,0-1 1 0 0,0 1 0 0 0,-1-1-1 0 0,1 0 1 0 0,-1 0-1 0 0,1 0 1 0 0,-1 0 0 0 0,0 0-1 0 0,1 0 1 0 0,-1-1-1 0 0,0 1 1 0 0,1-1 0 0 0,-1 0-1 0 0,0 0 1 0 0,-2 0 24 0 0,0 0-273 0 0,0 1 1 0 0,-1-1-1 0 0,1-1 0 0 0,0 1 1 0 0,-1-1-1 0 0,1 0 0 0 0,0 0 1 0 0,0 0-1 0 0,0-1 1 0 0,0 0-1 0 0,0 0 0 0 0,0 0 1 0 0,0-1-1 0 0,0 1 0 0 0,1-1 1 0 0,0 0-1 0 0,-1-1 0 0 0,1 1 1 0 0,0-1-1 0 0,0 1 1 0 0,1-1-1 0 0,-1 0 0 0 0,0-3 273 0 0,-13-18-1170 0 0</inkml:trace>
  <inkml:trace contextRef="#ctx0" brushRef="#br0" timeOffset="197669.218">24949 3169 2492 0 0,'0'0'728'0'0,"0"-2"-168"0"0,5-2-128 0 0,-2 1-252 0 0,20-2-20 0 0,4-2-12 0 0,4-2-184 0 0,1 1-300 0 0,0-1-344 0 0,3 3-612 0 0,-2 0 108 0 0</inkml:trace>
  <inkml:trace contextRef="#ctx0" brushRef="#br0" timeOffset="210259.496">22479 6991 1508 0 0,'20'17'7502'0'0,"-17"58"-7439"0"0,-4-60 576 0 0,9 363 679 0 0,-7-368-1431 0 0,0 44-342 0 0,-10-31-3558 0 0,2-32 1200 0 0,5 3 1773 0 0</inkml:trace>
  <inkml:trace contextRef="#ctx0" brushRef="#br0" timeOffset="210741.356">23017 6981 3000 0 0,'-57'50'3585'0'0,"26"-9"-2939"0"0,2-8-185 0 0,3 1 0 0 0,0 1 0 0 0,2 2 0 0 0,2 0 1 0 0,2 1-1 0 0,1 1 0 0 0,2 1 0 0 0,1 0 0 0 0,3 1 0 0 0,-3 18-461 0 0,15-56 26 0 0,0-1-1 0 0,0 1 1 0 0,1 0-1 0 0,0-1 0 0 0,-1 1 1 0 0,1 0-1 0 0,0 0 0 0 0,0 0 1 0 0,1-1-1 0 0,-1 1 0 0 0,1 0 1 0 0,-1-1-1 0 0,1 1 1 0 0,0 0-1 0 0,0-1 0 0 0,0 1 1 0 0,0-1-1 0 0,0 1 0 0 0,1-1 1 0 0,-1 1-1 0 0,1-1 0 0 0,0 0 1 0 0,-1 0-1 0 0,1 0 1 0 0,0 0-1 0 0,0 0 0 0 0,0 0 1 0 0,1-1-1 0 0,-1 1 0 0 0,0-1 1 0 0,1 1-1 0 0,-1-1 1 0 0,1 0-1 0 0,-1 0 0 0 0,1 0 1 0 0,-1 0-1 0 0,1 0 0 0 0,0-1 1 0 0,0 1-1 0 0,-1-1 0 0 0,1 0 1 0 0,0 0-1 0 0,0 0 1 0 0,0 0-26 0 0,122-32 210 0 0,-120 31-212 0 0,0-1-1 0 0,0 0 1 0 0,0-1 0 0 0,0 1 0 0 0,-1-1 0 0 0,1 0 0 0 0,-1 0 0 0 0,0-1 0 0 0,0 1 0 0 0,0-1 0 0 0,0 0 0 0 0,-1 0 0 0 0,0 0 0 0 0,1 0 0 0 0,-2-1 0 0 0,1 1 0 0 0,0-1 0 0 0,1-4 2 0 0,-4 8-87 0 0,0 1-9 0 0,-4-4-51 0 0,-135-59-2041 0 0,105 34-398 0 0,25 0-2102 0 0,9 19 3496 0 0</inkml:trace>
  <inkml:trace contextRef="#ctx0" brushRef="#br0" timeOffset="211111.357">23169 7140 1964 0 0,'6'-2'267'0'0,"0"0"1"0"0,1 1-1 0 0,-1 0 0 0 0,1 0 1 0 0,-1 0-1 0 0,1 1 0 0 0,-1 0 0 0 0,1 0 1 0 0,-1 1-1 0 0,1 0 0 0 0,-1 0 1 0 0,1 0-1 0 0,-1 1 0 0 0,0 0 0 0 0,0 0 1 0 0,0 1-1 0 0,3 1-267 0 0,-3 0 86 0 0,1 0 1 0 0,-1 1-1 0 0,1-1 0 0 0,-1 2 1 0 0,0-1-1 0 0,-1 0 0 0 0,0 1 0 0 0,1 0 1 0 0,-2 1-1 0 0,1-1 0 0 0,-1 1 1 0 0,0 0-1 0 0,0 0 0 0 0,-1 0 0 0 0,0 0 1 0 0,0 1-1 0 0,-1-1 0 0 0,0 1 1 0 0,0-1-1 0 0,-1 1 0 0 0,0 0 1 0 0,0 0-1 0 0,-1 0 0 0 0,0 0 0 0 0,0 0 1 0 0,-1-1-1 0 0,0 1 0 0 0,-1 0 1 0 0,1 0-1 0 0,-1-1 0 0 0,-1 1 1 0 0,-1 4-87 0 0,-7 5 419 0 0,0-1 0 0 0,-1 0 0 0 0,-1-1 1 0 0,0 0-1 0 0,-1-1 0 0 0,-1 0 0 0 0,0-2 1 0 0,0 1-1 0 0,-2-2 0 0 0,1 0 0 0 0,-1-1 1 0 0,-18 7-420 0 0,264-129-3334 0 0,-34 18-3847 0 0,-160 76 6095 0 0</inkml:trace>
  <inkml:trace contextRef="#ctx0" brushRef="#br0" timeOffset="211377.823">23897 7102 2164 0 0,'0'0'638'0'0,"0"0"-82"0"0,0 0-80 0 0,0 0 60 0 0,0 0 6 0 0,0 0-25 0 0,-5 1 37 0 0,4 0-499 0 0,-1 0 1 0 0,1 1 0 0 0,0-1 0 0 0,0 0 0 0 0,-1 1 0 0 0,1-1 0 0 0,0 0 0 0 0,0 1 0 0 0,1 0 0 0 0,-1-1-1 0 0,0 1 1 0 0,0-1 0 0 0,1 1 0 0 0,-1 0 0 0 0,1-1 0 0 0,-1 1 0 0 0,1 0 0 0 0,0 0 0 0 0,0 0-1 0 0,0-1 1 0 0,0 1 0 0 0,0 0 0 0 0,0 0 0 0 0,0-1 0 0 0,1 1 0 0 0,-1 0 0 0 0,1 0 0 0 0,-1-1 0 0 0,1 1-1 0 0,-1 0 1 0 0,1-1 0 0 0,0 1 0 0 0,0-1 0 0 0,0 1 0 0 0,0-1 0 0 0,0 1 0 0 0,0-1 0 0 0,0 0-1 0 0,1 0 1 0 0,-1 1 0 0 0,1-1-56 0 0,52 82 2016 0 0,-8-27-993 0 0,-33-43-819 0 0,-1 0 0 0 0,0 1 0 0 0,-1 0 0 0 0,0 1 0 0 0,-1 0 0 0 0,-1 1 0 0 0,-1 0 0 0 0,0 0 0 0 0,-1 1 0 0 0,0-1 0 0 0,-2 2 0 0 0,0-1 0 0 0,-1 1 0 0 0,1 10-204 0 0,-5-26-20 0 0,-1 1-1 0 0,0 0 0 0 0,1-1 1 0 0,-1 1-1 0 0,0-1 1 0 0,0 1-1 0 0,0-1 0 0 0,-1 1 1 0 0,1-1-1 0 0,-1 0 1 0 0,1 1-1 0 0,-1-1 0 0 0,0 0 1 0 0,1 0-1 0 0,-1 0 0 0 0,0 0 1 0 0,-1-1-1 0 0,1 1 1 0 0,0-1-1 0 0,0 1 0 0 0,-1-1 1 0 0,1 0-1 0 0,-1 1 0 0 0,1-1 1 0 0,-1-1-1 0 0,1 1 1 0 0,-1 0-1 0 0,0-1 0 0 0,1 1 1 0 0,-1-1-1 0 0,0 0 1 0 0,1 0-1 0 0,-1 0 0 0 0,0 0 1 0 0,-2 0 20 0 0,-92-10-2902 0 0,84 6 2406 0 0,0-1-1 0 0,0 0 1 0 0,1-2-1 0 0,-1 1 1 0 0,1-1-1 0 0,1-1 1 0 0,-1 0-1 0 0,1 0 1 0 0,1-2-1 0 0,0 1 1 0 0,0-1-1 0 0,1 0 1 0 0,0-1-1 0 0,-3-6 497 0 0,-14-23-1199 0 0</inkml:trace>
  <inkml:trace contextRef="#ctx0" brushRef="#br0" timeOffset="211627.806">23977 6949 3724 0 0,'16'-10'1757'0'0,"-5"2"-237"0"0,-2 2-208 0 0,1 2-236 0 0,9-2-128 0 0,4 0-600 0 0,-1 3-252 0 0,-1 1-308 0 0,3-1-156 0 0,-8 3 28 0 0,3 0-520 0 0,2 0-668 0 0,-2 0 140 0 0,-1 0 95 0 0,12 14 149 0 0,-24-11-124 0 0</inkml:trace>
  <inkml:trace contextRef="#ctx0" brushRef="#br0" timeOffset="209573.567">21748 6984 1440 0 0,'0'0'526'0'0,"-6"1"-50"0"0,-11 6-211 0 0,0 0 1 0 0,0 1 0 0 0,1 1 0 0 0,0 1 0 0 0,1 0 0 0 0,0 1 0 0 0,0 0 0 0 0,1 1 0 0 0,1 1 0 0 0,0 0 0 0 0,1 1 0 0 0,0 0-1 0 0,1 1 1 0 0,1 0 0 0 0,0 1 0 0 0,1 0 0 0 0,1 1 0 0 0,0-1 0 0 0,1 2 0 0 0,1-1 0 0 0,1 1 0 0 0,0 0 0 0 0,2 0 0 0 0,0 0-1 0 0,-1 17-265 0 0,4-30 72 0 0,1 1-1 0 0,0-1 1 0 0,-1 1-1 0 0,2-1 1 0 0,-1 1-1 0 0,1-1 1 0 0,-1 0-1 0 0,2 0 0 0 0,-1 0 1 0 0,0 0-1 0 0,1 0 1 0 0,0 0-1 0 0,0-1 1 0 0,0 1-1 0 0,1-1 1 0 0,0 0-1 0 0,0 0 0 0 0,0 0 1 0 0,0 0-1 0 0,0-1 1 0 0,1 0-1 0 0,-1 0 1 0 0,1 0-1 0 0,0 0 0 0 0,0-1 1 0 0,0 0-1 0 0,0 0 1 0 0,1 0-1 0 0,-1-1 1 0 0,0 1-1 0 0,1-1-71 0 0,174 17 1182 0 0,-167-17-1155 0 0,0-1 0 0 0,0 0-1 0 0,-1-1 1 0 0,1 0 0 0 0,0-1-1 0 0,0 0 1 0 0,0-1 0 0 0,-1-1-1 0 0,0 0 1 0 0,1-1 0 0 0,-1 0 0 0 0,-1 0-1 0 0,1-2 1 0 0,-1 1 0 0 0,0-1-1 0 0,-1-1 1 0 0,0 0 0 0 0,0 0-1 0 0,0-1 1 0 0,-1-1 0 0 0,-1 1-1 0 0,1-1 1 0 0,-2-1 0 0 0,1 0-1 0 0,-2 0 1 0 0,1 0 0 0 0,-1 0-1 0 0,-1-1 1 0 0,3-8-27 0 0,-11 8-66 0 0,1 1 1 0 0,-1 0 0 0 0,-1 0-1 0 0,0 0 1 0 0,0 0-1 0 0,-1 1 1 0 0,0-1-1 0 0,-1 1 1 0 0,0 1-1 0 0,-1-1 1 0 0,0 1-1 0 0,-1 0 1 0 0,1 1-1 0 0,-2 0 1 0 0,1 0 0 0 0,-1 0-1 0 0,0 1 1 0 0,-1 1-1 0 0,0-1 1 0 0,0 2-1 0 0,0-1 1 0 0,0 2-1 0 0,-1-1 1 0 0,0 1-1 0 0,0 1 1 0 0,0 0 0 0 0,0 0-1 0 0,-9 0 66 0 0,14 2-382 0 0,-33-13-677 0 0,25 1-5156 0 0,14 12 5053 0 0,0 1 49 0 0</inkml:trace>
  <inkml:trace contextRef="#ctx0" brushRef="#br0" timeOffset="209868.91">22188 7177 1256 0 0,'2'2'1826'0'0,"0"-5"4346"0"0,-4 0-6065 0 0,-1 0-1 0 0,1 0 1 0 0,-1 0 0 0 0,0 1-1 0 0,0-1 1 0 0,0 1-1 0 0,-1-1 1 0 0,1 1 0 0 0,-1 0-1 0 0,1 1 1 0 0,-1-1 0 0 0,1 0-1 0 0,-1 1 1 0 0,0 0-1 0 0,0 0 1 0 0,1 0 0 0 0,-1 1-1 0 0,0-1 1 0 0,0 1-1 0 0,0 0 1 0 0,0 0-107 0 0,3 0-136 0 0,-31 6-6888 0 0,34-6 5791 0 0,2-2 77 0 0</inkml:trace>
  <inkml:trace contextRef="#ctx0" brushRef="#br0" timeOffset="198804.187">21231 4951 948 0 0,'0'-13'1365'0'0,"0"7"2156"0"0,-19-21-2646 0 0,22 32 1476 0 0,40 302-1335 0 0,-27-114-368 0 0,-15-178-972 0 0,-1-20-4223 0 0,2-6 2073 0 0,-2 3 1307 0 0</inkml:trace>
  <inkml:trace contextRef="#ctx0" brushRef="#br0" timeOffset="199111.249">21768 5107 964 0 0,'-37'72'2438'0'0,"-114"93"-74"0"0,-292 290 1435 0 0,416-434-3502 0 0,13-10-1701 0 0,22-15-3463 0 0,-1-1 3644 0 0</inkml:trace>
  <inkml:trace contextRef="#ctx0" brushRef="#br0" timeOffset="199468.683">21792 5539 1932 0 0,'20'-2'1160'0'0,"-19"2"-1084"0"0,0 0-1 0 0,0-1 0 0 0,0 1 1 0 0,0 0-1 0 0,0 0 1 0 0,0-1-1 0 0,0 1 1 0 0,0 0-1 0 0,0 0 1 0 0,0 0-1 0 0,0 0 0 0 0,0 0 1 0 0,0 0-1 0 0,0 1 1 0 0,0-1-1 0 0,0 0 1 0 0,0 0-1 0 0,0 1 1 0 0,-1-1-1 0 0,1 0 0 0 0,0 1 1 0 0,0-1-1 0 0,0 1 1 0 0,0-1-1 0 0,-1 1 1 0 0,1 0-1 0 0,0-1 1 0 0,0 1-1 0 0,-1 0 0 0 0,1-1 1 0 0,0 1-1 0 0,-1 0 1 0 0,1 0-1 0 0,-1 0 1 0 0,1 0-1 0 0,-1-1 0 0 0,0 1 1 0 0,1 0-1 0 0,-1 0 1 0 0,0 0-1 0 0,1 0 1 0 0,-1 0-1 0 0,0 0 1 0 0,0 0-1 0 0,0 0 0 0 0,0 0 1 0 0,0 0-1 0 0,0 0 1 0 0,0 0-1 0 0,0 0 1 0 0,-1 0-1 0 0,1 0 1 0 0,0 0-1 0 0,-1 0 0 0 0,1 0 1 0 0,0 0-1 0 0,-1-1 1 0 0,1 1-1 0 0,-1 0 1 0 0,0 0-76 0 0,0 401 2701 0 0,22-321-2882 0 0,-58-100-4753 0 0,9-17 2473 0 0,13 16 1273 0 0</inkml:trace>
  <inkml:trace contextRef="#ctx0" brushRef="#br0" timeOffset="199761.446">21738 5543 1152 0 0,'-155'190'5346'0'0,"61"-52"-2356"0"0,93-137-2683 0 0,1-1 9 0 0,40 12 453 0 0,190-75-285 0 0,-176 45-646 0 0,-8 5-1349 0 0,-1-2 1 0 0,0-3 0 0 0,-1-1 0 0 0,-1-2 0 0 0,30-21 1510 0 0,-45 20-1151 0 0</inkml:trace>
  <inkml:trace contextRef="#ctx0" brushRef="#br0" timeOffset="200057.004">22452 4966 2088 0 0,'23'32'551'0'0,"-1"1"-1"0"0,-1 1 1 0 0,-2 1-1 0 0,-2 1 0 0 0,-1 1 1 0 0,-1 0-1 0 0,-3 1 1 0 0,0 0-1 0 0,-3 1 1 0 0,3 30-551 0 0,3 6 567 0 0,-3 1 1 0 0,-3 0-1 0 0,-4 0 1 0 0,-3 11-568 0 0,-2-68 88 0 0,-1 1 1 0 0,0-1-1 0 0,-2 0 0 0 0,0 0 1 0 0,-1-1-1 0 0,-1 1 0 0 0,0-1 1 0 0,-8 16-89 0 0,8-20-24 0 0,-1 0 1 0 0,-1-1-1 0 0,0 0 1 0 0,-1 0-1 0 0,0 0 1 0 0,-1-1-1 0 0,0 0 1 0 0,-1-1-1 0 0,0 0 1 0 0,-1-1-1 0 0,0 0 1 0 0,-1 0-1 0 0,0-1 0 0 0,0-1 1 0 0,-10 5 23 0 0,7-5-397 0 0,0-1 0 0 0,-1-1 0 0 0,0 0-1 0 0,-1-1 1 0 0,1-1 0 0 0,-1 0 0 0 0,1-1 0 0 0,-1-1 0 0 0,0-1 0 0 0,0 0-1 0 0,0-1 1 0 0,0-1 0 0 0,0-1 0 0 0,-11-2 397 0 0,-78-21-1195 0 0,20 0 69 0 0</inkml:trace>
  <inkml:trace contextRef="#ctx0" brushRef="#br0" timeOffset="200367.084">20637 5240 1780 0 0,'-12'9'183'0'0,"0"0"0"0"0,0 1 0 0 0,1 0 0 0 0,0 0 0 0 0,1 1 1 0 0,0 1-1 0 0,1-1 0 0 0,0 2 0 0 0,1-1 0 0 0,1 1 0 0 0,0 1 0 0 0,0-1 0 0 0,1 1 0 0 0,1 0 0 0 0,1 0 0 0 0,0 1 0 0 0,0-1 0 0 0,1 1 0 0 0,1 0 0 0 0,1 0 0 0 0,0 0 0 0 0,1 0 1 0 0,1 5-184 0 0,5 9 126 0 0,1 0 0 0 0,2-1 0 0 0,1 0 0 0 0,1 0 1 0 0,1-1-1 0 0,1-1 0 0 0,2 0 0 0 0,0-1 0 0 0,2-1 1 0 0,1 0-1 0 0,1-1 0 0 0,0-1 0 0 0,2-1 0 0 0,1-1 1 0 0,0-1-1 0 0,1 0 0 0 0,1-2 0 0 0,22 12-126 0 0,6 2-142 0 0,1-2 1 0 0,1-2-1 0 0,2-3 0 0 0,35 10 142 0 0,-35-17-1039 0 0,0-2 0 0 0,1-3 0 0 0,0-2 0 0 0,49 2 1039 0 0,-26-9-1119 0 0</inkml:trace>
  <inkml:trace contextRef="#ctx0" brushRef="#br0" timeOffset="200773.741">23273 5282 2688 0 0,'4'-7'6294'0'0,"-6"11"-7022"0"0,-18-1-4148 0 0,14-3 3710 0 0</inkml:trace>
  <inkml:trace contextRef="#ctx0" brushRef="#br0" timeOffset="205856.993">23317 5279 2176 0 0,'0'0'624'0'0,"0"0"-102"0"0,0 0 30 0 0,0 0 11 0 0,-2-16 2645 0 0,2 16-3172 0 0,1 1 1 0 0,-1 0 0 0 0,1-1-1 0 0,-1 1 1 0 0,0 0 0 0 0,1-1-1 0 0,-1 1 1 0 0,1 0 0 0 0,-1 0-1 0 0,0-1 1 0 0,0 1 0 0 0,0 0-1 0 0,1 0 1 0 0,-1-1 0 0 0,0 1-1 0 0,0 0 1 0 0,0 0 0 0 0,0 0-1 0 0,0-1 1 0 0,0 1 0 0 0,-1 0-1 0 0,1 0 1 0 0,0-1 0 0 0,0 1-1 0 0,0 0 1 0 0,-1 0 0 0 0,1-1-1 0 0,0 1 1 0 0,-1 0 0 0 0,1-1-1 0 0,-1 1 1 0 0,1 0-1 0 0,-1-1 1 0 0,1 1 0 0 0,-1-1-1 0 0,1 1 1 0 0,-1 0 0 0 0,0-1-1 0 0,1 0 1 0 0,-1 1 0 0 0,0-1-1 0 0,1 1 1 0 0,-1-1 0 0 0,0 0-1 0 0,1 1 1 0 0,-1-1 0 0 0,0 0-1 0 0,0 0 1 0 0,0 0 0 0 0,1 0-1 0 0,-1 0 1 0 0,0 1 0 0 0,0-1-1 0 0,1-1 1 0 0,-1 1 0 0 0,0 0-1 0 0,0 0 1 0 0,0 0 0 0 0,1 0-1 0 0,-1 0 1 0 0,0-1 0 0 0,0 1-1 0 0,1 0 1 0 0,-1-1 0 0 0,0 1-1 0 0,1-1 1 0 0,-1 1 0 0 0,0 0-1 0 0,1-1 1 0 0,-1 0-37 0 0,-39-6 1528 0 0,9-7-5152 0 0,34-6-1657 0 0,-1 13 4167 0 0</inkml:trace>
  <inkml:trace contextRef="#ctx0" brushRef="#br0" timeOffset="206539.467">23570 4931 1556 0 0,'20'-15'5698'0'0,"-10"44"-4391"0"0,-6 53-1286 0 0,-4-81 80 0 0,-23 293 1066 0 0,-9-116 431 0 0,88-169-1070 0 0,118-69-203 0 0,-48-29-368 0 0,-125 89 59 0 0,0 0 0 0 0,0-1 0 0 0,-1 1 0 0 0,1-1 0 0 0,0 1 0 0 0,-1-1 1 0 0,1 0-1 0 0,-1 1 0 0 0,1-1 0 0 0,-1 0 0 0 0,1 1 0 0 0,-1-1 0 0 0,1 0 0 0 0,-1 0 1 0 0,0 1-1 0 0,1-1 0 0 0,-1 0 0 0 0,0 0 0 0 0,0 0 0 0 0,0 1 0 0 0,1-1 0 0 0,-1 0 0 0 0,0 0 1 0 0,0 0-1 0 0,0 0 0 0 0,0 1 0 0 0,0-1 0 0 0,-1 0 0 0 0,1 0 0 0 0,0 0 0 0 0,0 0 0 0 0,0 1 1 0 0,-1-1-1 0 0,1 0 0 0 0,-1 0 0 0 0,1 1 0 0 0,0-1 0 0 0,-1 0 0 0 0,1 0 0 0 0,-1 1 0 0 0,1-1 1 0 0,-1 1-1 0 0,0-1 0 0 0,1 0 0 0 0,-1 1 0 0 0,0-1 0 0 0,1 1 0 0 0,-1 0 0 0 0,0-1 1 0 0,0 1-1 0 0,1-1 0 0 0,-1 1 0 0 0,-1 0-16 0 0,-22 46 61 0 0,18-28-76 0 0,1-1 0 0 0,0 1-1 0 0,2 1 1 0 0,0-1 0 0 0,1 0-1 0 0,1 1 1 0 0,1-1 0 0 0,0 1 0 0 0,2 7 15 0 0,-1 22-488 0 0,7 15-92 0 0,0-1-4180 0 0,-8-61 3378 0 0,0-1 49 0 0,-2 2 33 0 0,-10 4 143 0 0</inkml:trace>
  <inkml:trace contextRef="#ctx0" brushRef="#br0" timeOffset="207785.988">24316 5038 1796 0 0,'0'0'470'0'0,"0"0"-2"0"0,0 0 13 0 0,-8-21 2100 0 0,-48 57-1920 0 0,48-28-532 0 0,0-1 0 0 0,1 1 0 0 0,0 0 0 0 0,1 1 0 0 0,0 0 0 0 0,0 0 0 0 0,0 0 0 0 0,2 1 0 0 0,-1-1 0 0 0,1 1 0 0 0,0 0 0 0 0,1 1 0 0 0,0-1 0 0 0,1 0 0 0 0,0 1 0 0 0,1 0 0 0 0,0 3-129 0 0,1-10 45 0 0,1 1 0 0 0,-1-1 0 0 0,1 1 0 0 0,1-1 0 0 0,-1 1 0 0 0,1-1 0 0 0,-1 0 0 0 0,1 0 0 0 0,0 0 0 0 0,1 0 0 0 0,-1 0 0 0 0,1 0 0 0 0,-1-1 0 0 0,1 1 0 0 0,0-1 0 0 0,1 0 0 0 0,-1 0 0 0 0,0 0 0 0 0,1 0 0 0 0,0 0 0 0 0,0-1 0 0 0,-1 0 0 0 0,2 0 0 0 0,-1 0 0 0 0,0 0 0 0 0,0 0 0 0 0,0-1 0 0 0,3 1-45 0 0,124 19 814 0 0,-113-19-753 0 0,0-2 1 0 0,0 0-1 0 0,-1-1 0 0 0,1-1 0 0 0,0 0 0 0 0,-1-2 0 0 0,1 0 0 0 0,-1 0 0 0 0,0-2 0 0 0,0 0 0 0 0,-1-1 1 0 0,0-1-1 0 0,0 0 0 0 0,13-11-61 0 0,-24 15-21 0 0,-1-1 1 0 0,1-1 0 0 0,-1 1 0 0 0,0-1-1 0 0,-1 1 1 0 0,1-1 0 0 0,-1 0-1 0 0,0-1 1 0 0,-1 1 0 0 0,1 0 0 0 0,-1-1-1 0 0,-1 1 1 0 0,1-1 0 0 0,-1 0-1 0 0,0 0 1 0 0,-1 1 0 0 0,1-1 0 0 0,-1 0-1 0 0,-1 0 1 0 0,1 0 0 0 0,-1 1-1 0 0,0-1 1 0 0,-1 0 0 0 0,0 1-1 0 0,0-1 1 0 0,0 1 0 0 0,-1 0 0 0 0,0-1-1 0 0,0 1 1 0 0,0 1 0 0 0,-1-1-1 0 0,0 0 1 0 0,0 1 0 0 0,0 0 0 0 0,-1 0-1 0 0,0 0 1 0 0,0 0 0 0 0,0 1-1 0 0,-1 0 1 0 0,1 0 0 0 0,-1 0 0 0 0,0 1-1 0 0,0 0 1 0 0,0 0 0 0 0,0 0-1 0 0,-1 1 1 0 0,1 0 0 0 0,-1 0 0 0 0,0 1-1 0 0,1 0 1 0 0,-7-1 20 0 0,-164 11-7935 0 0,152 0 6793 0 0</inkml:trace>
  <inkml:trace contextRef="#ctx0" brushRef="#br0" timeOffset="208747.71">21036 6579 988 0 0,'-9'13'3561'0'0,"42"1"-1875"0"0,368-61 939 0 0,477-62-987 0 0,616-89-366 0 0,51 23 411 0 0,-1193 137-2698 0 0,-337 24-2288 0 0,-61 7-572 0 0,34 6 3827 0 0,-60-9-2302 0 0,31 6 1044 0 0</inkml:trace>
  <inkml:trace contextRef="#ctx0" brushRef="#br0" timeOffset="228536.871">26228 5994 1532 0 0,'0'0'550'0'0,"-25"1"1740"0"0,-18 4-4 0 0,199-44 290 0 0,43 4-2109 0 0,1 9 0 0 0,26 7-467 0 0,-122 10 48 0 0,-85 8-79 0 0,49-10-2385 0 0,-83 13-2614 0 0,-4 3 3683 0 0</inkml:trace>
  <inkml:trace contextRef="#ctx0" brushRef="#br0" timeOffset="228844.982">26441 6244 1004 0 0,'-1'0'82'0'0,"0"1"1"0"0,0-1-1 0 0,0 1 0 0 0,1-1 1 0 0,-1 0-1 0 0,0 1 0 0 0,0 0 1 0 0,1-1-1 0 0,-1 1 0 0 0,0-1 1 0 0,1 1-1 0 0,-1 0 0 0 0,0 0 1 0 0,1-1-1 0 0,-1 1 0 0 0,1 0 1 0 0,-1 0-1 0 0,1 0 0 0 0,0-1 1 0 0,-1 1-1 0 0,1 0 0 0 0,0 0 1 0 0,0 0-1 0 0,-1 0 0 0 0,1 0 0 0 0,0 0 1 0 0,0 0-1 0 0,0 0 0 0 0,0 0 1 0 0,0 0-1 0 0,0 0 0 0 0,0-1 1 0 0,1 1-1 0 0,-1 0 0 0 0,0 0 1 0 0,0 0-1 0 0,1 0 0 0 0,-1 0 1 0 0,1 0-1 0 0,-1-1 0 0 0,1 1 1 0 0,-1 0-1 0 0,1 0 0 0 0,-1-1 1 0 0,1 1-1 0 0,0 0 0 0 0,-1-1 1 0 0,1 1-1 0 0,0 0 0 0 0,-1-1 1 0 0,1 1-1 0 0,0-1 0 0 0,0 1 0 0 0,0-1 1 0 0,0 0-1 0 0,-1 1 0 0 0,1-1 1 0 0,0 0-1 0 0,0 0 0 0 0,0 1 1 0 0,0-1-1 0 0,0 0 0 0 0,0 0 1 0 0,0 0-1 0 0,0 0-82 0 0,69 6 1614 0 0,213-21 332 0 0,-204 11-1684 0 0,105-1-1848 0 0,-185-15-3936 0 0,-8 10 4345 0 0</inkml:trace>
  <inkml:trace contextRef="#ctx0" brushRef="#br0" timeOffset="232641.107">29555 5570 2604 0 0,'3'-13'4802'0'0,"-10"39"-3773"0"0,-10 49-947 0 0,10 217 969 0 0,25-160-889 0 0,-26-90-2582 0 0,-11-42-2346 0 0,16-4 3558 0 0</inkml:trace>
  <inkml:trace contextRef="#ctx0" brushRef="#br0" timeOffset="232968.67">29865 5644 876 0 0,'-19'29'5051'0'0,"45"39"-3841"0"0,70 45 461 0 0,-85-105-1599 0 0,-1 0 1 0 0,0 1-1 0 0,-1 1 1 0 0,0-1 0 0 0,0 2-1 0 0,-1-1 1 0 0,0 1-1 0 0,-1 0 1 0 0,-1 1 0 0 0,0-1-1 0 0,0 2 1 0 0,-1-1-1 0 0,0 0 1 0 0,-1 1-1 0 0,-1 0 1 0 0,0 0 0 0 0,1 10-73 0 0,-5-17-77 0 0,0-1 1 0 0,0 1 0 0 0,0-1 0 0 0,0 0 0 0 0,-1 1 0 0 0,0-1-1 0 0,0 0 1 0 0,-1 0 0 0 0,1 0 0 0 0,-1 0 0 0 0,0 0-1 0 0,-1-1 1 0 0,1 1 0 0 0,-1-1 0 0 0,1 0 0 0 0,-1 0 0 0 0,-1 0-1 0 0,1-1 1 0 0,0 1 0 0 0,-1-1 76 0 0,-1 1-281 0 0,1-1-1 0 0,0 1 1 0 0,-1-1 0 0 0,1 0 0 0 0,-1-1 0 0 0,0 1-1 0 0,0-1 1 0 0,0-1 0 0 0,0 1 0 0 0,0-1-1 0 0,-1 0 1 0 0,1 0 0 0 0,0-1 0 0 0,-1 1-1 0 0,1-2 1 0 0,0 1 0 0 0,0-1 0 0 0,-5 0 281 0 0,-33-13-1388 0 0</inkml:trace>
  <inkml:trace contextRef="#ctx0" brushRef="#br0" timeOffset="233250.59">29926 5663 904 0 0,'62'-36'5950'0'0,"48"5"-5552"0"0,-91 27-216 0 0,179-56-3404 0 0,-165 41 2026 0 0</inkml:trace>
  <inkml:trace contextRef="#ctx0" brushRef="#br0" timeOffset="231505.959">28046 5558 964 0 0,'16'-2'1210'0'0,"21"-61"2025"0"0,-39 61-3202 0 0,0 1 0 0 0,0 0 0 0 0,0 0 0 0 0,0 0 1 0 0,0 1-1 0 0,0-1 0 0 0,0 0 0 0 0,0 1 0 0 0,0-1 0 0 0,-1 1 0 0 0,1 0 0 0 0,0 0 0 0 0,0 0 0 0 0,0 0 0 0 0,0 0 0 0 0,-1 0 1 0 0,1 0-1 0 0,0 1 0 0 0,0-1 0 0 0,0 1 0 0 0,0 0 0 0 0,0-1 0 0 0,0 1 0 0 0,0 0 0 0 0,0 0 0 0 0,0 0 0 0 0,0 1 0 0 0,0-1 1 0 0,-1 2-34 0 0,-17 10 51 0 0,1 0 0 0 0,0 2 1 0 0,1 0-1 0 0,1 1 0 0 0,0 1 1 0 0,1 1-1 0 0,1 0 0 0 0,0 1 1 0 0,2 1-1 0 0,0 0 0 0 0,2 0 1 0 0,0 1-1 0 0,1 1 0 0 0,1 0 1 0 0,1 0-1 0 0,1 1 0 0 0,1 0 1 0 0,1 0-1 0 0,1 1 0 0 0,1-1 1 0 0,1 1-1 0 0,1 11-51 0 0,1-26 50 0 0,1 0 0 0 0,0 0 0 0 0,1 0 0 0 0,0 0 0 0 0,0 0 0 0 0,1-1 0 0 0,0 1 0 0 0,0-1 0 0 0,1 0 0 0 0,0 0 0 0 0,0 0 0 0 0,1 0 0 0 0,0-1 0 0 0,1 1 0 0 0,0-2 0 0 0,0 1 0 0 0,0 0 0 0 0,1-1 0 0 0,0 0 0 0 0,0-1 0 0 0,0 0 0 0 0,1 0 0 0 0,-1 0 0 0 0,1-1 0 0 0,1 0 0 0 0,-1-1 0 0 0,0 0 0 0 0,1 0 0 0 0,3 0-50 0 0,9 4 90 0 0,0-2 0 0 0,1-1-1 0 0,0 0 1 0 0,0-2 0 0 0,0 0 0 0 0,0-1 0 0 0,0-2 0 0 0,1 0 0 0 0,-1-1-1 0 0,0-2 1 0 0,6-1-90 0 0,-17 2 20 0 0,0 0 0 0 0,0 0 0 0 0,-1 0 0 0 0,1-2 0 0 0,-1 1 0 0 0,0-1 0 0 0,0-1 0 0 0,-1 0 0 0 0,1 0 0 0 0,-2-1 0 0 0,1 0 0 0 0,-1 0 0 0 0,0-1 0 0 0,0 0 0 0 0,-1-1 0 0 0,0 0 0 0 0,0 0 0 0 0,-1 0 0 0 0,0-1 0 0 0,-1 0 0 0 0,0 0 0 0 0,-1 0 0 0 0,0 0 0 0 0,0-1 0 0 0,-1 0 0 0 0,-1 0 0 0 0,0 0 0 0 0,0 0 0 0 0,-1 0 0 0 0,0 0 0 0 0,-1 0 0 0 0,-1-2-20 0 0,1-1-53 0 0,-1 0 1 0 0,-1-1-1 0 0,0 1 0 0 0,-1 0 0 0 0,-1 0 0 0 0,0 0 0 0 0,-1 1 0 0 0,0-1 0 0 0,-1 1 0 0 0,-1 0 0 0 0,0 1 1 0 0,0 0-1 0 0,-1 0 0 0 0,-1 0 0 0 0,0 1 0 0 0,-1 1 0 0 0,0-1 0 0 0,0 1 0 0 0,-1 1 0 0 0,0 0 1 0 0,-1 1-1 0 0,0 0 0 0 0,-1 1 0 0 0,-2-2 53 0 0,-25-4-5676 0 0,39 13 4501 0 0</inkml:trace>
  <inkml:trace contextRef="#ctx0" brushRef="#br0" timeOffset="231846.293">28607 5755 1732 0 0,'17'4'7032'0'0,"-33"-30"-5411"0"0,-9 26-7308 0 0,23 1 4472 0 0,1-3 40 0 0</inkml:trace>
  <inkml:trace contextRef="#ctx0" brushRef="#br0" timeOffset="232316.762">29171 5492 2000 0 0,'-15'0'3649'0'0,"-7"14"-3514"0"0,0 0 0 0 0,1 1 0 0 0,0 1 0 0 0,1 1 1 0 0,1 0-1 0 0,1 2 0 0 0,0 0 0 0 0,1 1 0 0 0,2 1 1 0 0,0 0-1 0 0,1 2 0 0 0,1-1 0 0 0,1 1 1 0 0,1 1-1 0 0,1 0 0 0 0,1 1 0 0 0,2 0 0 0 0,0 0 1 0 0,2 0-1 0 0,0 1 0 0 0,1 15-135 0 0,5-30 73 0 0,1 0 0 0 0,1 1 0 0 0,0-1 0 0 0,1 0 0 0 0,0-1 0 0 0,1 1-1 0 0,0-1 1 0 0,0 0 0 0 0,1 0 0 0 0,0 0 0 0 0,1-1 0 0 0,0 0 0 0 0,1 0 0 0 0,0-1 0 0 0,0 0 0 0 0,0 0-1 0 0,1-1 1 0 0,1 0 0 0 0,-1-1 0 0 0,1 0 0 0 0,0 0 0 0 0,0-1 0 0 0,1 0 0 0 0,-1-1 0 0 0,1 0 0 0 0,0-1-1 0 0,0 0 1 0 0,1-1 0 0 0,-1 0 0 0 0,0-1 0 0 0,1 0 0 0 0,-1-1 0 0 0,1 0 0 0 0,-1-1 0 0 0,2 0-73 0 0,-10 0-18 0 0,0 0-1 0 0,-1 0 1 0 0,1 0 0 0 0,-1-1 0 0 0,1 1 0 0 0,-1-1 0 0 0,1 1-1 0 0,-1-1 1 0 0,0 0 0 0 0,0 0 0 0 0,0 0 0 0 0,0 0 0 0 0,0 0-1 0 0,-1-1 1 0 0,1 1 0 0 0,-1 0 0 0 0,1-1 0 0 0,-1 0 0 0 0,0 1-1 0 0,0-1 1 0 0,0 1 0 0 0,0-1 0 0 0,0 0 0 0 0,-1 0 0 0 0,1 0-1 0 0,-1 1 1 0 0,0-1 0 0 0,0 0 0 0 0,0 0 0 0 0,0 0 0 0 0,0 0-1 0 0,-1 1 1 0 0,0-4 18 0 0,-86-119-1038 0 0,75 113 562 0 0,-8-22-5191 0 0,20 34 4448 0 0</inkml:trace>
  <inkml:trace contextRef="#ctx0" brushRef="#br0" timeOffset="8690.393">4151 2996 1684 0 0,'-3'-20'3111'0'0,"-15"-8"-2747"0"0,5 72 762 0 0,9-6-937 0 0,2 0-1 0 0,2 1 1 0 0,1-1 0 0 0,2 0-1 0 0,2 0 1 0 0,1 0-1 0 0,2-1 1 0 0,5 12-189 0 0,27 76 350 0 0,47 213 591 0 0,-87-337-989 0 0,1 0 0 0 0,0 1 0 0 0,-1-1 0 0 0,1 0 0 0 0,-1 0 0 0 0,1 1 0 0 0,-1-1 0 0 0,0 0 0 0 0,1 1 0 0 0,-1-1 0 0 0,0 0 0 0 0,0 1 0 0 0,0-1 0 0 0,0 0 0 0 0,0 1 0 0 0,0-1 0 0 0,-1 0 0 0 0,1 0 0 0 0,0 1 0 0 0,-1-1 0 0 0,1 0 0 0 0,-1 1 0 0 0,1-1 0 0 0,-1 0 0 0 0,1 0 0 0 0,-1 0 0 0 0,0 0 0 0 0,0 0 0 0 0,0 0 0 0 0,0 0 0 0 0,1 0 0 0 0,-1 0 0 0 0,0 0 0 0 0,-1 0 0 0 0,1 0 0 0 0,0-1 0 0 0,0 1 0 0 0,0 0 0 0 0,0-1 0 0 0,-1 1 0 0 0,1-1 0 0 0,0 1 0 0 0,0-1 0 0 0,-1 0 0 0 0,1 1 0 0 0,0-1 0 0 0,-1 0 0 0 0,1 0 0 0 0,0 0 0 0 0,-1 0 0 0 0,1 0 0 0 0,0 0 0 0 0,-1-1 48 0 0,-57-39-3767 0 0,40 16 2617 0 0</inkml:trace>
  <inkml:trace contextRef="#ctx0" brushRef="#br0" timeOffset="8985.246">4157 3085 988 0 0,'2'-8'168'0'0,"0"0"0"0"0,0 0-1 0 0,1 1 1 0 0,0-1 0 0 0,0 1 0 0 0,1 0 0 0 0,-1 0-1 0 0,2 0 1 0 0,-1 0 0 0 0,1 1 0 0 0,0-1 0 0 0,0 1-1 0 0,1 0 1 0 0,0 1 0 0 0,0 0 0 0 0,0 0 0 0 0,0 0-1 0 0,1 0 1 0 0,0 1 0 0 0,0 0 0 0 0,0 1 0 0 0,1 0-1 0 0,-1 0 1 0 0,6-1-168 0 0,-6 2 48 0 0,1 0-1 0 0,-1 1 0 0 0,1 0 1 0 0,-1 0-1 0 0,1 1 1 0 0,0 0-1 0 0,-1 0 0 0 0,1 1 1 0 0,-1 0-1 0 0,1 1 1 0 0,-1-1-1 0 0,1 1 1 0 0,-1 1-1 0 0,0-1 0 0 0,0 1 1 0 0,0 0-1 0 0,0 1 1 0 0,-1 0-1 0 0,1 0 1 0 0,-1 0-1 0 0,0 1 0 0 0,0 0 1 0 0,-1 0-1 0 0,1 1 1 0 0,-1-1-1 0 0,0 1 0 0 0,-1 0 1 0 0,0 0-1 0 0,1 1 1 0 0,-2-1-1 0 0,1 1 1 0 0,-1 0-1 0 0,0 0 0 0 0,-1 0 1 0 0,1 1-1 0 0,-1-1 1 0 0,-1 0-1 0 0,0 1 0 0 0,0 0 1 0 0,0-1-1 0 0,-1 1 1 0 0,0-1-1 0 0,0 1 1 0 0,-1 0-1 0 0,0-1 0 0 0,0 1 1 0 0,-1-1-1 0 0,0 0 1 0 0,-1 1-48 0 0,-1 15 25 0 0,-2-1 0 0 0,-1 0 0 0 0,-1 0 0 0 0,0-1 0 0 0,-2 0 0 0 0,0-1 0 0 0,-2 1 1 0 0,0-2-1 0 0,-1 0 0 0 0,-1-1 0 0 0,-1 0 0 0 0,0-1 0 0 0,-1 0 0 0 0,-1-2 0 0 0,-14 11-25 0 0,27-24-195 0 0,1 0 0 0 0,-1 0-1 0 0,1 0 1 0 0,-1 0-1 0 0,0-1 1 0 0,1 1 0 0 0,-1-1-1 0 0,0 0 1 0 0,0 0 0 0 0,0-1-1 0 0,0 1 1 0 0,0-1-1 0 0,0 0 1 0 0,0 0 0 0 0,-1 0-1 0 0,1 0 1 0 0,0-1 0 0 0,0 0-1 0 0,0 1 1 0 0,1-2-1 0 0,-1 1 1 0 0,0 0 0 0 0,0-1-1 0 0,0 0 1 0 0,1 1 0 0 0,-1-1-1 0 0,0-1 196 0 0,-2-8-1228 0 0</inkml:trace>
  <inkml:trace contextRef="#ctx0" brushRef="#br0" timeOffset="9437.87">5250 2987 1228 0 0,'19'-13'3257'0'0,"-20"13"-3196"0"0,1 1 0 0 0,0-1 0 0 0,0 1 0 0 0,0 0 1 0 0,-1-1-1 0 0,1 1 0 0 0,0-1 0 0 0,0 1 0 0 0,0 0 0 0 0,0-1 0 0 0,0 1 1 0 0,0-1-1 0 0,0 1 0 0 0,0-1 0 0 0,0 1 0 0 0,0 0 0 0 0,0-1 1 0 0,0 1-1 0 0,1-1 0 0 0,-1 1 0 0 0,0-1 0 0 0,0 1 0 0 0,1 0 0 0 0,-1-1 1 0 0,0 1-1 0 0,1-1 0 0 0,-1 1 0 0 0,0-1 0 0 0,1 0 0 0 0,-1 1 0 0 0,1-1 1 0 0,-1 1-1 0 0,1-1 0 0 0,-1 0 0 0 0,1 1 0 0 0,-1-1 0 0 0,1 0 1 0 0,-1 0-1 0 0,1 1 0 0 0,-1-1 0 0 0,1 0 0 0 0,0 0 0 0 0,-1 0 0 0 0,1 0 1 0 0,-1 0-1 0 0,1 0 0 0 0,-1 0 0 0 0,1 0 0 0 0,0 0 0 0 0,-1 0 0 0 0,1 0 1 0 0,-1 0-1 0 0,1 0 0 0 0,0 0 0 0 0,-1 0 0 0 0,1-1 0 0 0,-1 1 1 0 0,1 0-1 0 0,-1 0 0 0 0,1-1 0 0 0,-1 1 0 0 0,1-1-61 0 0,82 414 1856 0 0,-28-229-1876 0 0,-67-211-4922 0 0,-7-24 2461 0 0,11 23 1220 0 0</inkml:trace>
  <inkml:trace contextRef="#ctx0" brushRef="#br0" timeOffset="10228.539">5242 3050 1348 0 0,'-20'-26'6707'0'0,"68"-30"-6201"0"0,-42 53-509 0 0,0 1 0 0 0,0 1 0 0 0,1-1 0 0 0,-1 1 0 0 0,0 0-1 0 0,1 1 1 0 0,-1-1 0 0 0,1 1 0 0 0,-1 1 0 0 0,1-1-1 0 0,-1 1 1 0 0,0 0 0 0 0,1 0 0 0 0,-1 1 0 0 0,0 0-1 0 0,0 0 1 0 0,0 1 0 0 0,0-1 0 0 0,0 1 0 0 0,-1 0-1 0 0,1 1 1 0 0,-1 0 0 0 0,0 0 0 0 0,0 0 0 0 0,0 0 0 0 0,0 1-1 0 0,-1-1 1 0 0,0 1 0 0 0,0 0 0 0 0,0 1 0 0 0,-1-1-1 0 0,1 1 1 0 0,-1-1 0 0 0,-1 1 0 0 0,1 0 0 0 0,-1 0-1 0 0,1 5 4 0 0,1-1-1 0 0,-2 0-1 0 0,1 0 1 0 0,-1 0-1 0 0,-1 1 1 0 0,0-1-1 0 0,0 0 1 0 0,-1 1-1 0 0,0-1 0 0 0,-1 0 1 0 0,0 1-1 0 0,-1-1 1 0 0,0 0-1 0 0,-1 0 1 0 0,0 0-1 0 0,0 0 1 0 0,-1 0-1 0 0,0-1 0 0 0,-1 0 1 0 0,0 0-1 0 0,-1 0 1 0 0,-2 3 1 0 0,-54 55 839 0 0,80-74-835 0 0,-1 1-1 0 0,1 1 1 0 0,0 0-1 0 0,0 1 1 0 0,0 1-1 0 0,1 0 0 0 0,-1 2 1 0 0,1 0-1 0 0,0 1 1 0 0,-1 1-1 0 0,1 1 1 0 0,6 1-4 0 0,-15-2-2 0 0,0 1 0 0 0,-1 0 0 0 0,1 1 1 0 0,0 0-1 0 0,-1 0 0 0 0,1 1 0 0 0,-1 0 1 0 0,0 1-1 0 0,0 0 0 0 0,-1 0 0 0 0,1 1 0 0 0,-1 0 1 0 0,-1 1-1 0 0,1-1 0 0 0,-1 2 0 0 0,0-1 1 0 0,-1 1-1 0 0,1 0 0 0 0,-2 0 0 0 0,1 0 0 0 0,-1 1 1 0 0,0 0-1 0 0,1 4 2 0 0,-5-9 21 0 0,1 1-1 0 0,-1-1 1 0 0,0 0 0 0 0,-1 0-1 0 0,1 1 1 0 0,-1-1 0 0 0,1 1-1 0 0,-1-1 1 0 0,-1 1 0 0 0,1-1-1 0 0,-1 0 1 0 0,1 1 0 0 0,-1-1-1 0 0,0 0 1 0 0,-1 0 0 0 0,1 1-1 0 0,-1-1 1 0 0,0 0 0 0 0,0 0 0 0 0,0-1-1 0 0,0 1 1 0 0,-1 0 0 0 0,0-1-1 0 0,0 1 1 0 0,0-1 0 0 0,0 0-1 0 0,0 0 1 0 0,0 0 0 0 0,-1 0-1 0 0,1-1 1 0 0,-1 1 0 0 0,-1-1-21 0 0,-134 40 163 0 0,133-42-236 0 0,-1-1 0 0 0,0 0 0 0 0,0 0 0 0 0,0 0 0 0 0,1-1 0 0 0,-1 0 0 0 0,1-1 0 0 0,-1 1 0 0 0,1-1 1 0 0,0 0-1 0 0,0-1 0 0 0,0 0 0 0 0,1 0 0 0 0,-1 0 0 0 0,1 0 0 0 0,-4-5 73 0 0,-22-62-3527 0 0,54 23 909 0 0,-6 25 1466 0 0</inkml:trace>
  <inkml:trace contextRef="#ctx0" brushRef="#br0" timeOffset="10523.178">5878 3304 1780 0 0,'25'25'5301'0'0,"22"42"-4302"0"0,38 181 197 0 0,-57-140-724 0 0,-18-62-1080 0 0,-25-68-3834 0 0,6-1 3222 0 0,1 0 50 0 0</inkml:trace>
  <inkml:trace contextRef="#ctx0" brushRef="#br0" timeOffset="14894.669">5190 2890 1236 0 0,'-8'2'159'0'0,"0"1"0"0"0,1 1 0 0 0,0 0 0 0 0,0 0 1 0 0,0 0-1 0 0,0 1 0 0 0,1-1 0 0 0,0 2 0 0 0,0-1 0 0 0,0 1 0 0 0,1 0 0 0 0,-1 0 0 0 0,2 0 0 0 0,-1 1 1 0 0,1 0-1 0 0,0 0 0 0 0,0 0 0 0 0,-3 7-159 0 0,1-2 235 0 0,-22 35 76 0 0,2 2 0 0 0,2 1-1 0 0,3 0 1 0 0,2 2 0 0 0,2 0 0 0 0,2 2-1 0 0,3-1 1 0 0,2 1 0 0 0,2 1 0 0 0,1 50-311 0 0,6-81 67 0 0,1 0 0 0 0,2 0 0 0 0,0 0 0 0 0,1 0 1 0 0,2 0-1 0 0,0-1 0 0 0,2 0 0 0 0,1 1-67 0 0,2 3-15 0 0,1 0 0 0 0,1 0 0 0 0,1-2 1 0 0,1 0-1 0 0,2 0 0 0 0,0-1 0 0 0,2-1 0 0 0,0-1 0 0 0,2-1 0 0 0,0 0 1 0 0,1-1-1 0 0,1-2 0 0 0,9 6 15 0 0,-3-5-623 0 0,0 0 0 0 0,1-2-1 0 0,1-2 1 0 0,1 0 0 0 0,0-2 0 0 0,0-2 0 0 0,7 1 623 0 0,18 3-1181 0 0</inkml:trace>
  <inkml:trace contextRef="#ctx0" brushRef="#br0" timeOffset="12635.546">6391 2720 1392 0 0,'0'0'465'0'0,"12"0"26"0"0,-5 0 2694 0 0,35-40-389 0 0,-9 131-2170 0 0,17 131-197 0 0,10-3 1 0 0,67 158-430 0 0,-49-160 684 0 0,-61-175-37 0 0,-25-64-2140 0 0,-32-95-5268 0 0,30 85 5518 0 0</inkml:trace>
  <inkml:trace contextRef="#ctx0" brushRef="#br0" timeOffset="13856.619">7086 3469 848 0 0,'0'0'475'0'0,"0"0"-1"0"0,0 0 181 0 0,0 0-3 0 0,-1 12 157 0 0,5-14 2472 0 0,15-91-2298 0 0,7-163-329 0 0,31-147 1180 0 0,-52 389-1818 0 0,-3 24-35 0 0,2 9 41 0 0,9 31 97 0 0,126 380 737 0 0,-24-165-1407 0 0,-115-264 450 0 0,0 1-1 0 0,0-1 0 0 0,0 0 0 0 0,0 0 1 0 0,0 0-1 0 0,0 0 0 0 0,-1 0 0 0 0,1 0 1 0 0,0 0-1 0 0,-1 0 0 0 0,1 0 0 0 0,-1 0 1 0 0,1 0-1 0 0,-1 0 0 0 0,1 0 0 0 0,-1-1 1 0 0,0 1-1 0 0,1 0 0 0 0,-1 0 0 0 0,0 0 1 0 0,0-1-1 0 0,0 1 0 0 0,1-1 0 0 0,-1 1 1 0 0,0 0-1 0 0,0-1 0 0 0,0 1 0 0 0,0-1 0 0 0,0 0 1 0 0,0 1-1 0 0,0-1 0 0 0,0 0 0 0 0,0 0 1 0 0,0 1-1 0 0,0-1 0 0 0,-1 0 0 0 0,1 0 1 0 0,0 0-1 0 0,0 0 0 0 0,0-1 0 0 0,0 1 1 0 0,0 0-1 0 0,0 0 0 0 0,0-1 0 0 0,0 1 1 0 0,0 0-1 0 0,0-1 0 0 0,0 1 0 0 0,0-1 1 0 0,0 1-1 0 0,0-1 0 0 0,1 0 0 0 0,-1 1 1 0 0,0-1-1 0 0,0 0 0 0 0,0 1 0 0 0,1-2 102 0 0,-69-26-2676 0 0,44 12 1496 0 0</inkml:trace>
  <inkml:trace contextRef="#ctx0" brushRef="#br0" timeOffset="14105.442">6982 3185 1804 0 0,'0'7'5274'0'0,"42"-13"-4463"0"0,172-77-500 0 0,-14-30-5008 0 0,-160 86 3446 0 0</inkml:trace>
  <inkml:trace contextRef="#ctx0" brushRef="#br0" timeOffset="14387.096">7756 2579 3196 0 0,'20'1'4241'0'0,"32"46"-3103"0"0,-19-5-826 0 0,-3 1 0 0 0,-1 1-1 0 0,-2 2 1 0 0,-3 1 0 0 0,-1 0-1 0 0,-3 2 1 0 0,11 37-312 0 0,-18-42 122 0 0,-2-1 0 0 0,-2 2 0 0 0,-1-1 0 0 0,-3 1 1 0 0,-2 0-1 0 0,-2 34-122 0 0,-1-53 39 0 0,-1 1 0 0 0,-2-1 0 0 0,-1 0 0 0 0,0 0 1 0 0,-2 0-1 0 0,-1 0 0 0 0,-2-1 0 0 0,-7 17-39 0 0,7-18-115 0 0,-2 0 0 0 0,0 0-1 0 0,-1-1 1 0 0,-2 0 0 0 0,0-1 0 0 0,-2-1-1 0 0,0 0 1 0 0,-1-1 0 0 0,-1-1 0 0 0,-1-1 0 0 0,0 0-1 0 0,-2-2 1 0 0,-4 3 115 0 0,5-6-506 0 0,-1 0-1 0 0,-1-2 1 0 0,0 0 0 0 0,0-1-1 0 0,0-2 1 0 0,-2 0 0 0 0,1-2-1 0 0,0 0 1 0 0,-1-1 0 0 0,0-2-1 0 0,0 0 1 0 0,-1-2 0 0 0,1-1-1 0 0,-24-2 507 0 0,-57-9-1284 0 0</inkml:trace>
  <inkml:trace contextRef="#ctx0" brushRef="#br0" timeOffset="41064.052">8689 3377 1120 0 0,'0'0'589'0'0,"0"0"-40"0"0,0 0 33 0 0,0 0-76 0 0,0 0-16 0 0,0 0 4 0 0,0 0 18 0 0,0 0-7 0 0,0 0-13 0 0,0 0-22 0 0,0 0 2 0 0,0 0 8 0 0,0 0-52 0 0,2 3-62 0 0,6 0-277 0 0,-1-1 0 0 0,1 0 0 0 0,0-1 0 0 0,0 0 0 0 0,0 0 1 0 0,0-1-1 0 0,0 0 0 0 0,0 0 0 0 0,0-1 0 0 0,0 0 0 0 0,0-1 1 0 0,0 1-1 0 0,-1-2 0 0 0,1 1 0 0 0,3-2-89 0 0,20-2 206 0 0,129-17 141 0 0,1 8 0 0 0,108 5-347 0 0,-204 34-1098 0 0,-91 5-4481 0 0,6-22 4300 0 0</inkml:trace>
  <inkml:trace contextRef="#ctx0" brushRef="#br0" timeOffset="41281.465">8980 3646 2928 0 0,'3'11'3973'0'0,"53"-10"-3306"0"0,-45-1-262 0 0,262-38 903 0 0,46 1-2019 0 0,1 7-4922 0 0,-312 29 5419 0 0,39-4-921 0 0</inkml:trace>
  <inkml:trace contextRef="#ctx0" brushRef="#br0" timeOffset="708779.501">3745 4256 1120 0 0,'-23'-80'2142'0'0,"23"79"-2042"0"0,0 1 32 0 0,0 0 2 0 0,0 0-52 0 0,4-16 250 0 0,67 106-517 0 0,101 194 368 0 0,-62-111-47 0 0,-106-169-109 0 0,0 1 1 0 0,-1-1-1 0 0,2 0 0 0 0,-1-1 0 0 0,0 1 0 0 0,1-1 0 0 0,-1 0 0 0 0,1 0 0 0 0,0 0 0 0 0,0 0 0 0 0,0-1 1 0 0,1 0-1 0 0,-1 0 0 0 0,1-1 0 0 0,-1 1 0 0 0,1-1 0 0 0,-1 0 0 0 0,1-1 0 0 0,-1 1 0 0 0,1-1 0 0 0,0 0 0 0 0,-1-1 1 0 0,1 1-1 0 0,0-1 0 0 0,1 0-27 0 0,495-95 20 0 0,551-109 163 0 0,-435 106 1 0 0,113-9-593 0 0,-30-18 483 0 0,-254 35-208 0 0,-268 62 230 0 0,-64 4 837 0 0,-110-35 569 0 0,-19-36-1178 0 0,11 83 96 0 0,3 12-493 0 0,0 0 1 0 0,0 0-1 0 0,0 0 1 0 0,0 0-1 0 0,0 1 1 0 0,0-1-1 0 0,0 0 1 0 0,0 0-1 0 0,0 0 1 0 0,-1 0-1 0 0,1 0 1 0 0,0 0-1 0 0,-1 0 0 0 0,1 0 1 0 0,0 0-1 0 0,-1 0 1 0 0,1 1-1 0 0,-1-1 1 0 0,1 0-1 0 0,-1 0 1 0 0,0 1-1 0 0,1-1 1 0 0,-1 0-1 0 0,0 1 1 0 0,1-1-1 0 0,-1 0 1 0 0,0 1-1 0 0,0-1 1 0 0,0 1-1 0 0,1 0 1 0 0,-1-1-1 0 0,0 1 1 0 0,0-1-1 0 0,0 1 1 0 0,0 0-1 0 0,0 0 1 0 0,0 0-1 0 0,0 0 0 0 0,0-1 1 0 0,0 1-1 0 0,0 0 1 0 0,0 0-1 0 0,0 1 1 0 0,0-1-1 0 0,1 0 1 0 0,-1 0-1 0 0,0 0 1 0 0,0 1-1 0 0,0-1 1 0 0,0 0-1 0 0,0 1 1 0 0,0-1-1 0 0,0 1 1 0 0,1-1-1 0 0,-1 1 1 0 0,0-1-1 0 0,0 1 1 0 0,1 0-1 0 0,-1-1 1 0 0,0 1-1 0 0,1 0 73 0 0,-21 8-1111 0 0</inkml:trace>
  <inkml:trace contextRef="#ctx0" brushRef="#br1" timeOffset="1.10965E6">15 14924 904 0 0,'0'0'233'0'0,"0"0"-23"0"0,0 0-19 0 0,0 0 66 0 0,0 0 0 0 0,0 0-113 0 0,-14-3 1041 0 0,19-1-1169 0 0,1 1 1 0 0,0 0-1 0 0,0 1 1 0 0,0-1-1 0 0,0 1 0 0 0,0 0 1 0 0,0 1-1 0 0,1 0 1 0 0,-1 0-1 0 0,1 0 1 0 0,-1 0-1 0 0,1 1 0 0 0,-1 0 1 0 0,1 1-1 0 0,-1 0 1 0 0,1 0-1 0 0,4 1-16 0 0,20-1 14 0 0,183-13-26 0 0,179-31 9 0 0,967-118 260 0 0,156-13 185 0 0,-1330 156-360 0 0,1197-136-274 0 0,-944 123 505 0 0,62 20-313 0 0,-217-3-39 0 0,958 10 122 0 0,-864 26-28 0 0,301 17-21 0 0,926 45-145 0 0,1551 177 140 0 0,-525-100 291 0 0,-830-62-126 0 0,991 59-73 0 0,-189-72-321 0 0,-1266-75 305 0 0,-1022-14-151 0 0,88-11 88 0 0,1511-2-34 0 0,-1478 0 2 0 0,794-10-84 0 0,-890 9 78 0 0,829-52 1407 0 0,-888 63 2034 0 0,-279 6-3359 0 0,-2 0-39 0 0,15-14-3233 0 0,-62-22-747 0 0,20 16 2507 0 0</inkml:trace>
  <inkml:trace contextRef="#ctx0" brushRef="#br1" timeOffset="1.21242E6">27306 2327 976 0 0,'0'0'523'0'0,"0"0"-151"0"0,0 0-6 0 0,0 0-13 0 0,0 0 23 0 0,0 0 42 0 0,3-5 32 0 0,7-4-328 0 0,0 2 0 0 0,1-1 0 0 0,0 1 0 0 0,0 1 0 0 0,0 0 0 0 0,1 0 0 0 0,0 1 0 0 0,0 1 0 0 0,0 0 0 0 0,0 1 0 0 0,1 0 0 0 0,0 1 0 0 0,-1 0 0 0 0,1 1 0 0 0,2 0-122 0 0,31-7 257 0 0,558-83 1338 0 0,-489 72-2001 0 0,-41 0-3027 0 0,-69 17 2028 0 0</inkml:trace>
  <inkml:trace contextRef="#ctx0" brushRef="#br1" timeOffset="1.21274E6">27479 2591 1216 0 0,'69'16'2535'0'0,"224"-41"-888"0"0,327-28-289 0 0,-572 49-2080 0 0,-47 4 300 0 0,-1 0-257 0 0,0 0-548 0 0,0 0-107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8:47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1132 0 0,'3'6'960'0'0,"2"-2"-48"0"0,5-1-80 0 0,14 2-4 0 0,-10-5-88 0 0,12 0-67 0 0,31-15-69 0 0,-17 7-56 0 0,5-1-88 0 0,2-1-72 0 0,1-1-184 0 0,1 2-244 0 0,2 3 8 0 0,-1 0-748 0 0,0 3-676 0 0,-6 0 99 0 0,0-1 69 0 0,-6 1 124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6:59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0 569 1356 0 0,'13'-3'1096'0'0,"-5"-30"2736"0"0,19 18-3407 0 0,-21 57 551 0 0,85 375 439 0 0,-74-333-1786 0 0,-24-97-3152 0 0,-10-27 937 0 0,12 12 1334 0 0</inkml:trace>
  <inkml:trace contextRef="#ctx0" brushRef="#br0" timeOffset="248.204">64 416 1228 0 0,'6'-5'110'0'0,"0"0"1"0"0,0 1-1 0 0,0-1 0 0 0,1 1 0 0 0,0 1 0 0 0,-1-1 1 0 0,1 1-1 0 0,1 0 0 0 0,-1 1 0 0 0,0 0 0 0 0,1 0 1 0 0,-1 0-1 0 0,1 1 0 0 0,-1 0 0 0 0,1 1 1 0 0,-1-1-1 0 0,1 2 0 0 0,0-1 0 0 0,-1 1 0 0 0,1 0 1 0 0,-1 1-1 0 0,1-1 0 0 0,-1 1 0 0 0,1 1 0 0 0,-1 0 1 0 0,0 0-1 0 0,0 0 0 0 0,-1 1 0 0 0,1 0 1 0 0,-1 0-1 0 0,0 0 0 0 0,0 1 0 0 0,0 0 0 0 0,0 1 1 0 0,-1-1-1 0 0,0 1 0 0 0,0 0 0 0 0,-1 0 1 0 0,1 0-1 0 0,-1 1 0 0 0,-1-1 0 0 0,1 1 0 0 0,-1 0 1 0 0,0 0-1 0 0,-1 1 0 0 0,0-1 0 0 0,0 0 0 0 0,0 1 1 0 0,-1 0-1 0 0,0-1 0 0 0,-1 1 0 0 0,1 2-110 0 0,-4 1 28 0 0,0 0 0 0 0,0 0 0 0 0,0 0-1 0 0,-2 0 1 0 0,1-1 0 0 0,-1 0 0 0 0,-1 0-1 0 0,0 0 1 0 0,0-1 0 0 0,-1 1 0 0 0,0-2-1 0 0,-1 1 1 0 0,0-1 0 0 0,0 0 0 0 0,0 0-1 0 0,-1-1 1 0 0,-1-1 0 0 0,1 1 0 0 0,-1-1-1 0 0,0-1 1 0 0,-2 1-28 0 0,11-5-392 0 0,-6 1 577 0 0,3-3-4421 0 0,-4-12 3069 0 0</inkml:trace>
  <inkml:trace contextRef="#ctx0" brushRef="#br0" timeOffset="663.294">808 503 1372 0 0,'4'-4'3900'0'0,"-4"4"-2235"0"0,2 23-542 0 0,134 372 357 0 0,-134-342-2490 0 0,-3-52 921 0 0,1 0 0 0 0,0 0 0 0 0,-1-1 1 0 0,1 1-1 0 0,0 0 0 0 0,-1-1 0 0 0,1 1 0 0 0,-1 0 1 0 0,1-1-1 0 0,-1 1 0 0 0,1 0 0 0 0,-1-1 1 0 0,0 1-1 0 0,1-1 0 0 0,-1 1 0 0 0,0-1 1 0 0,1 0-1 0 0,-1 1 0 0 0,0-1 0 0 0,0 0 0 0 0,1 1 1 0 0,-1-1-1 0 0,0 0 0 0 0,0 0 0 0 0,0 1 1 0 0,1-1-1 0 0,-1 0 0 0 0,0 0 0 0 0,0 0 1 0 0,0 0-1 0 0,0 0 0 0 0,1 0 0 0 0,-1-1 1 0 0,0 1-1 0 0,0 0 0 0 0,0 0 0 0 0,1-1 0 0 0,-1 1 1 0 0,0 0-1 0 0,0-1 0 0 0,1 1 0 0 0,-1 0 1 0 0,0-1-1 0 0,1 1 0 0 0,-1-1 0 0 0,0 0 1 0 0,1 1-1 0 0,-1-1 0 0 0,1 1 0 0 0,-1-1 0 0 0,1 0 1 0 0,-1 1-1 0 0,1-1 0 0 0,0 0 0 0 0,-1 0 1 0 0,1 1-1 0 0,0-1 0 0 0,-1 0 0 0 0,1 0 89 0 0,-16-15-1176 0 0</inkml:trace>
  <inkml:trace contextRef="#ctx0" brushRef="#br0" timeOffset="1708.169">771 492 1316 0 0,'-4'10'3693'0'0,"4"-9"-3643"0"0,-24-33 966 0 0,1 10-270 0 0,23 21-722 0 0,-1 0 0 0 0,1 0 0 0 0,0 1 0 0 0,-1-1 0 0 0,1 0 1 0 0,0 0-1 0 0,0 0 0 0 0,-1 0 0 0 0,1 0 0 0 0,0 0 0 0 0,0 0 0 0 0,0 0 0 0 0,0 0 0 0 0,0 0 0 0 0,0 1 0 0 0,0-1 0 0 0,1 0 0 0 0,-1 0 0 0 0,0 0 0 0 0,0 0 0 0 0,1 0 0 0 0,-1 0 0 0 0,0 0 0 0 0,1 1 0 0 0,-1-1 0 0 0,1 0 0 0 0,-1 0 0 0 0,1 0 0 0 0,0 1 1 0 0,-1-1-1 0 0,1 0 0 0 0,0 1 0 0 0,-1-1 0 0 0,1 1 0 0 0,0-1 0 0 0,0 1 0 0 0,0-1 0 0 0,-1 1 0 0 0,1-1 0 0 0,0 1 0 0 0,0 0 0 0 0,0-1 0 0 0,0 1 0 0 0,0 0 0 0 0,0 0 0 0 0,0 0 0 0 0,0 0 0 0 0,0 0 0 0 0,0 0 0 0 0,-1 0 0 0 0,2 0-24 0 0,5-5 8 0 0,0 0 0 0 0,1 1-1 0 0,0 0 1 0 0,0 1-1 0 0,0-1 1 0 0,0 2 0 0 0,0-1-1 0 0,0 1 1 0 0,1 0-1 0 0,-1 1 1 0 0,1 0 0 0 0,-1 0-1 0 0,1 1 1 0 0,0 0-1 0 0,-1 0 1 0 0,1 1 0 0 0,-1 0-1 0 0,1 1 1 0 0,-1 0-1 0 0,1 0 1 0 0,-1 1 0 0 0,0 0-1 0 0,0 0 1 0 0,0 1 0 0 0,-1 0-1 0 0,1 0 1 0 0,-1 1-1 0 0,0 0 1 0 0,0 0 0 0 0,-1 1-1 0 0,1 0 1 0 0,-1 0-1 0 0,0 0 1 0 0,-1 1 0 0 0,0 0-1 0 0,0 0 1 0 0,2 4-8 0 0,13 113-20 0 0,-38-89 199 0 0,18-34-142 0 0,0-1-9 0 0,0 0 8 0 0,0 0 24 0 0,3 3-9 0 0,140 32 243 0 0,-30 34-238 0 0,-111-67-50 0 0,0 1-1 0 0,0 0 1 0 0,0 0-1 0 0,0 0 1 0 0,0 0-1 0 0,0 0 1 0 0,-1 0-1 0 0,0 0 1 0 0,1 1-1 0 0,-1-1 1 0 0,0 1 0 0 0,-1-1-1 0 0,1 1 1 0 0,-1-1-1 0 0,1 1 1 0 0,-1-1-1 0 0,0 1 1 0 0,-1-1-1 0 0,1 1 1 0 0,0-1-1 0 0,-1 1 1 0 0,0-1-1 0 0,0 1 1 0 0,0-1 0 0 0,0 0-1 0 0,0 1 1 0 0,-1-1-1 0 0,0 0 1 0 0,1 0-1 0 0,-1 0 1 0 0,0 0-1 0 0,-1 0 1 0 0,1-1-1 0 0,0 1 1 0 0,-1-1 0 0 0,0 1-6 0 0,-8 9 19 0 0,-1-1 0 0 0,-1 1 1 0 0,0-2-1 0 0,0 0 0 0 0,-1-1 1 0 0,-1 0-1 0 0,1-1 1 0 0,-1 0-1 0 0,-1-2 0 0 0,1 0 1 0 0,-1 0-1 0 0,0-2 0 0 0,-1 0 1 0 0,1 0-1 0 0,-1-2 1 0 0,1 0-1 0 0,-9 0-19 0 0,-31-27-834 0 0,54-18-3007 0 0,18 19 2553 0 0,3 0 36 0 0</inkml:trace>
  <inkml:trace contextRef="#ctx0" brushRef="#br0" timeOffset="2034.498">1487 407 2496 0 0,'2'25'6162'0'0,"5"64"-5812"0"0,53 290 1021 0 0,-40-218-6139 0 0,-20-153 2241 0 0,0-8 1303 0 0</inkml:trace>
  <inkml:trace contextRef="#ctx0" brushRef="#br0" timeOffset="2467.689">1807 890 1256 0 0,'10'-7'4215'0'0,"11"-44"-3031"0"0,35-348 1327 0 0,-42 328-1460 0 0,3 109-868 0 0,131 311-141 0 0,-147-347-92 0 0,32 79-369 0 0,-23-24-3127 0 0,-34-34-206 0 0,14-24 2657 0 0</inkml:trace>
  <inkml:trace contextRef="#ctx0" brushRef="#br0" timeOffset="2670.797">1819 731 896 0 0,'6'-24'5988'0'0,"58"-17"-4010"0"0,45 2-2026 0 0,37-21-5724 0 0,-119 42 4510 0 0</inkml:trace>
  <inkml:trace contextRef="#ctx0" brushRef="#br0" timeOffset="2949.2">2495 213 1532 0 0,'18'0'3428'0'0,"7"26"-3010"0"0,-21-21-132 0 0,17 29-56 0 0,-1 0 1 0 0,-2 2 0 0 0,-1 0-1 0 0,-2 1 1 0 0,-1 0-1 0 0,-2 1 1 0 0,-2 1-1 0 0,-2 0 1 0 0,-1 0-1 0 0,-1 5-230 0 0,-5-36 36 0 0,5 24 134 0 0,-1 0 0 0 0,-2 1 0 0 0,-1 0 0 0 0,-2-1 0 0 0,-1 1 0 0 0,-4 25-170 0 0,1-38 16 0 0,-1 0 0 0 0,-1 0 0 0 0,0 0 1 0 0,-1-1-1 0 0,-1 0 0 0 0,-1 0 0 0 0,-1-1 0 0 0,-1 0 1 0 0,0 0-1 0 0,-1-2 0 0 0,-1 1 0 0 0,0-1 1 0 0,-10 8-17 0 0,10-13-320 0 0,0 0 0 0 0,0-1 0 0 0,-1-1 0 0 0,0 0 1 0 0,0 0-1 0 0,-1-2 0 0 0,0 1 0 0 0,-1-2 1 0 0,1 0-1 0 0,-1-1 0 0 0,-1-1 0 0 0,1 0 1 0 0,0-1-1 0 0,-1-1 0 0 0,0-1 0 0 0,1 0 1 0 0,-1-1-1 0 0,0-1 0 0 0,0 0 0 0 0,-5-2 320 0 0,-49-15-1176 0 0</inkml:trace>
  <inkml:trace contextRef="#ctx0" brushRef="#br0" timeOffset="3475.469">679 344 860 0 0,'-7'1'220'0'0,"0"1"1"0"0,0 0-1 0 0,0 0 0 0 0,1 1 1 0 0,0-1-1 0 0,-1 2 0 0 0,1-1 1 0 0,0 1-1 0 0,0-1 0 0 0,1 2 1 0 0,-1-1-1 0 0,1 1 0 0 0,0-1 1 0 0,0 1-1 0 0,0 1 0 0 0,1-1 1 0 0,0 1-1 0 0,0 0 0 0 0,0 0 1 0 0,1 0-1 0 0,0 0 0 0 0,-1 3-220 0 0,-10 21 302 0 0,1-1 1 0 0,2 2-1 0 0,1-1 0 0 0,1 1 0 0 0,2 1 0 0 0,1 0 0 0 0,1 0 1 0 0,2 0-1 0 0,1 29-302 0 0,3-43 7 0 0,0 0 0 0 0,1-1-1 0 0,1 1 1 0 0,1-1 0 0 0,0 0 0 0 0,1 0 0 0 0,1 0 0 0 0,0 0 0 0 0,2-1 0 0 0,0 0-1 0 0,0-1 1 0 0,2 0 0 0 0,0 0 0 0 0,0-1 0 0 0,1 0 0 0 0,1-1 0 0 0,1 0 0 0 0,2 1-7 0 0,1 0-493 0 0,0 0-1 0 0,1-1 1 0 0,0-1 0 0 0,1-1 0 0 0,0-1 0 0 0,1 0 0 0 0,0-2 0 0 0,0 0 0 0 0,11 3 493 0 0,19 0-1215 0 0,0-4-175 0 0</inkml:trace>
  <inkml:trace contextRef="#ctx0" brushRef="#br0" timeOffset="27050.67">3261 290 1528 0 0,'28'-31'746'0'0,"116"-99"1368"0"0,-138 124-2077 0 0,2 0 0 0 0,-1 1 0 0 0,1 0 0 0 0,-1 0 0 0 0,1 1-1 0 0,1 0 1 0 0,-1 0 0 0 0,0 1 0 0 0,1 0 0 0 0,0 0 0 0 0,0 1-1 0 0,0 0 1 0 0,0 1 0 0 0,0 0 0 0 0,0 0 0 0 0,0 1-1 0 0,0 0 1 0 0,0 1 0 0 0,0 0 0 0 0,0 0 0 0 0,0 1 0 0 0,0 0-1 0 0,0 1 1 0 0,0 0 0 0 0,-1 0 0 0 0,1 1 0 0 0,-1 0 0 0 0,0 0-1 0 0,0 1 1 0 0,-1 0 0 0 0,1 0 0 0 0,-1 1 0 0 0,0 0 0 0 0,3 4-37 0 0,2 19 34 0 0,-1 1 0 0 0,-1 0 0 0 0,-2 1 1 0 0,-1 0-1 0 0,-1 0 0 0 0,-1 0 1 0 0,-2 1-1 0 0,-2 0 0 0 0,-1 0 1 0 0,-3 26-35 0 0,3-25 11 0 0,-27 317 375 0 0,-51 196 1404 0 0,77-538-1756 0 0,1-1 0 0 0,0 1 0 0 0,0-1-1 0 0,1 1 1 0 0,0-1 0 0 0,0 1 0 0 0,1-1-1 0 0,0 0 1 0 0,0 0 0 0 0,0 0-1 0 0,1 0 1 0 0,0 0 0 0 0,1 0 0 0 0,0-1-1 0 0,0 1 1 0 0,0-1 0 0 0,3 3-34 0 0,10 18-184 0 0,-31 27-274 0 0,-60 56 107 0 0,57-89 358 0 0,1 0 0 0 0,2 1 0 0 0,0 1 0 0 0,1 1 0 0 0,1 0-1 0 0,1 0 1 0 0,2 1 0 0 0,0 0 0 0 0,2 1 0 0 0,-3 13-7 0 0,10-16 34 0 0,1 0 0 0 0,1 0 0 0 0,1-1 0 0 0,1 1 0 0 0,1-1 1 0 0,1 0-1 0 0,1 0 0 0 0,1 0 0 0 0,1-1 0 0 0,1 0 0 0 0,0-1 0 0 0,2 0 1 0 0,0-1-1 0 0,1 0 0 0 0,2 0-34 0 0,43 79 62 0 0,-40-66-18 0 0,-2 1 0 0 0,-1 0 0 0 0,-1 2 0 0 0,-2-1 0 0 0,-1 2 0 0 0,-2-1 0 0 0,-2 1 0 0 0,-1 1 0 0 0,-1-1 0 0 0,-2 21-44 0 0,-3-49 0 0 0,0 0-1 0 0,-1 0 1 0 0,0 0 0 0 0,-1 0-1 0 0,1 0 1 0 0,-2-1 0 0 0,1 1 0 0 0,-1 0-1 0 0,0-1 1 0 0,-1 0 0 0 0,1 0-1 0 0,-1 0 1 0 0,-1 0 0 0 0,1-1 0 0 0,-1 0-1 0 0,-1 1 1 0 0,1-2 0 0 0,-6 6 0 0 0,-52 10-2592 0 0,24-47-83 0 0,19 3 1408 0 0</inkml:trace>
  <inkml:trace contextRef="#ctx0" brushRef="#br0" timeOffset="29956.549">6783 763 2356 0 0,'0'0'105'0'0,"0"0"1"0"0,0 0-1 0 0,1 1 0 0 0,-1-1 0 0 0,0 0 0 0 0,0 0 1 0 0,0 1-1 0 0,1-1 0 0 0,-1 0 0 0 0,0 0 1 0 0,0 0-1 0 0,0 1 0 0 0,1-1 0 0 0,-1 0 0 0 0,0 0 1 0 0,0 0-1 0 0,1 0 0 0 0,-1 1 0 0 0,0-1 0 0 0,1 0 1 0 0,-1 0-1 0 0,0 0 0 0 0,1 0 0 0 0,-1 0 0 0 0,0 0 1 0 0,0 0-1 0 0,1 0 0 0 0,-1 0 0 0 0,0 0 1 0 0,1 0-1 0 0,-1 0 0 0 0,0 0 0 0 0,1 0 0 0 0,-1 0 1 0 0,0 0-1 0 0,0-1 0 0 0,1 1 0 0 0,-1 0 0 0 0,0 0 1 0 0,1 0-106 0 0,31 292 1633 0 0,-47-273-6572 0 0,-3-29 3772 0 0</inkml:trace>
  <inkml:trace contextRef="#ctx0" brushRef="#br0" timeOffset="30219.174">6703 402 2944 0 0,'0'-10'1008'0'0,"0"1"-260"0"0,0 0-312 0 0,2 4-59 0 0,1 1-101 0 0,0 4-104 0 0,-1 0-128 0 0,1 0-28 0 0,2 4-8 0 0,4 11-256 0 0,-1-6-24 0 0,3 11-37 0 0,1-1-139 0 0,-3 1-220 0 0,1 2-512 0 0,1 7-12 0 0</inkml:trace>
  <inkml:trace contextRef="#ctx0" brushRef="#br0" timeOffset="30437.309">6941 1103 948 0 0,'7'-49'3232'0'0,"38"-62"-1897"0"0,-39 101-1285 0 0,0 1 1 0 0,0-1 0 0 0,1 1 0 0 0,1 0 0 0 0,-1 1-1 0 0,2 0 1 0 0,-1 0 0 0 0,1 0 0 0 0,0 1 0 0 0,0 1-1 0 0,1 0 1 0 0,0 0 0 0 0,0 1 0 0 0,1 0 0 0 0,-1 0-1 0 0,1 1 1 0 0,0 1 0 0 0,0 0 0 0 0,0 0 0 0 0,1 1-1 0 0,-1 1 1 0 0,0 0 0 0 0,1 0 0 0 0,-1 1 0 0 0,1 1 0 0 0,-1 0-1 0 0,1 0 1 0 0,-1 1 0 0 0,0 1 0 0 0,0 0 0 0 0,0 0-1 0 0,0 1 1 0 0,0 0 0 0 0,-1 1 0 0 0,0 1 0 0 0,0-1-1 0 0,0 1 1 0 0,-1 1 0 0 0,9 7-51 0 0,-15-11 10 0 0,0 0-1 0 0,0 0 1 0 0,0 1 0 0 0,0-1 0 0 0,-1 1-1 0 0,1-1 1 0 0,-1 1 0 0 0,0 0 0 0 0,0 0-1 0 0,-1 0 1 0 0,1 0 0 0 0,-1 1 0 0 0,0-1-1 0 0,0 0 1 0 0,0 1 0 0 0,0-1-1 0 0,-1 0 1 0 0,0 1 0 0 0,0-1 0 0 0,0 1-1 0 0,0-1 1 0 0,-1 0 0 0 0,0 1 0 0 0,0-1-1 0 0,0 0 1 0 0,0 1 0 0 0,-1-1 0 0 0,1 0-1 0 0,-1 0 1 0 0,0 0 0 0 0,0 0-1 0 0,-1-1 1 0 0,1 1 0 0 0,-1 0 0 0 0,0-1-1 0 0,0 0 1 0 0,0 0 0 0 0,0 0 0 0 0,-1 0-1 0 0,1 0 1 0 0,-1-1 0 0 0,0 1-10 0 0,-12 10-57 0 0,-1-1 1 0 0,0-1 0 0 0,-1 0-1 0 0,0-1 1 0 0,-1-1 0 0 0,0-1-1 0 0,-1 0 1 0 0,-9 1 56 0 0,23-7-254 0 0,-1 0-1 0 0,1-1 1 0 0,-1 0-1 0 0,0 0 1 0 0,1 0-1 0 0,-1-1 1 0 0,0 0-1 0 0,1 0 1 0 0,-1-1-1 0 0,1 0 1 0 0,-1 0-1 0 0,0-1 1 0 0,1 1-1 0 0,0-1 1 0 0,-1-1-1 0 0,1 1 1 0 0,0-1-1 0 0,0 0 1 0 0,1-1-1 0 0,-5-2 255 0 0,-3-8-1376 0 0</inkml:trace>
  <inkml:trace contextRef="#ctx0" brushRef="#br0" timeOffset="31076.886">7668 573 848 0 0,'4'-6'1600'0'0,"2"4"1788"0"0,-3 22-3253 0 0,74 378 1685 0 0,-51-253-1367 0 0,-17-127-477 0 0,-6-43-458 0 0,-2 14 475 0 0,14-195-245 0 0,-6 161 311 0 0,-3 9 3 0 0,1-1-1 0 0,2 1 1 0 0,1 1 0 0 0,2-1 0 0 0,1 2 0 0 0,2 0-1 0 0,1 1 1 0 0,5-5-62 0 0,-110 133-257 0 0,78-81 334 0 0,2-4-56 0 0,1 0-1 0 0,-1 0 0 0 0,2 1 0 0 0,-1 0 0 0 0,2 0 0 0 0,-1 1 0 0 0,2-1 0 0 0,-1 1 0 0 0,2 1 0 0 0,-1-1 0 0 0,2 1 0 0 0,0 0 0 0 0,-1 6-20 0 0,8-14 36 0 0,0 0-1 0 0,0 0 0 0 0,0 0 0 0 0,0-1 0 0 0,1 1 0 0 0,0-1 0 0 0,0 0 0 0 0,0-1 0 0 0,0 1 1 0 0,0-1-1 0 0,1 0 0 0 0,0 0 0 0 0,-1-1 0 0 0,1 1 0 0 0,0-1 0 0 0,0-1 0 0 0,1 1 1 0 0,-1-1-1 0 0,0 0 0 0 0,2 0-35 0 0,7 3 56 0 0,241 110-280 0 0,-114 2-5898 0 0,-134-106 4940 0 0</inkml:trace>
  <inkml:trace contextRef="#ctx0" brushRef="#br0" timeOffset="31513.8">8266 713 1160 0 0,'9'3'169'0'0,"0"1"-1"0"0,-1 0 1 0 0,0 1-1 0 0,0 0 1 0 0,0 0-1 0 0,0 1 1 0 0,-1 0-1 0 0,0 0 1 0 0,0 0-1 0 0,-1 1 1 0 0,1 0-1 0 0,-2 0 1 0 0,1 1-1 0 0,-1 0 1 0 0,0 0-1 0 0,0 0 1 0 0,-1 1-1 0 0,0-1 1 0 0,-1 1-1 0 0,0 0 1 0 0,0 0-1 0 0,-1 3-168 0 0,21 108 1378 0 0,-23-118-1345 0 0,0 0 1 0 0,-1-1 0 0 0,1 1 0 0 0,-1 0 0 0 0,0 0-1 0 0,0-1 1 0 0,0 1 0 0 0,0 0 0 0 0,0-1 0 0 0,0 1-1 0 0,0-1 1 0 0,0 1 0 0 0,0-1 0 0 0,-1 1-1 0 0,1-1 1 0 0,0 0 0 0 0,-1 0 0 0 0,0 0 0 0 0,1 0-1 0 0,-1 0 1 0 0,1 0 0 0 0,-1 0 0 0 0,0 0 0 0 0,0-1-1 0 0,0 1 1 0 0,1-1 0 0 0,-1 1 0 0 0,0-1 0 0 0,0 0-1 0 0,0 0 1 0 0,0 1 0 0 0,0-1 0 0 0,0-1 0 0 0,1 1-1 0 0,-1 0 1 0 0,0 0 0 0 0,0-1 0 0 0,0 1 0 0 0,0-1-1 0 0,1 1 1 0 0,-1-1 0 0 0,0 0 0 0 0,0 0-1 0 0,1 0 1 0 0,-1 0 0 0 0,1 0 0 0 0,-1 0 0 0 0,1 0-1 0 0,-1-1 1 0 0,1 1 0 0 0,0 0 0 0 0,-1-1 0 0 0,1 1-1 0 0,0-1-33 0 0,-5-6 66 0 0,-1 0 0 0 0,2 0-1 0 0,-1-1 1 0 0,1 1 0 0 0,0-1-1 0 0,1 0 1 0 0,0-1 0 0 0,1 1-1 0 0,0-1 1 0 0,0 0 0 0 0,1 1-1 0 0,0-1 1 0 0,1 0 0 0 0,0-1-1 0 0,1 1 1 0 0,0 0 0 0 0,0-5-66 0 0,2 5 8 0 0,1 1 1 0 0,0-1-1 0 0,0 1 1 0 0,0 0 0 0 0,1-1-1 0 0,1 2 1 0 0,0-1-1 0 0,0 0 1 0 0,1 1 0 0 0,-1 0-1 0 0,2 0 1 0 0,-1 1 0 0 0,1 0-1 0 0,0 0 1 0 0,1 0-1 0 0,0 1 1 0 0,0 0 0 0 0,0 1-1 0 0,1-1 1 0 0,-1 2 0 0 0,1-1-1 0 0,1 1 1 0 0,-1 1-1 0 0,0 0 1 0 0,1 0 0 0 0,0 0-1 0 0,-1 2 1 0 0,1-1 0 0 0,8 0-9 0 0,-9 5-20 0 0,0 0 0 0 0,-1 1 1 0 0,0 0-1 0 0,0 0 1 0 0,0 0-1 0 0,0 1 0 0 0,0 0 1 0 0,-1 1-1 0 0,0 0 1 0 0,0 0-1 0 0,-1 0 1 0 0,0 1-1 0 0,0 0 0 0 0,0 0 1 0 0,-1 1-1 0 0,0-1 1 0 0,-1 1-1 0 0,1 0 0 0 0,-1 1 1 0 0,-1-1-1 0 0,0 1 1 0 0,0-1-1 0 0,-1 1 0 0 0,1 6 20 0 0,7 105-2004 0 0,-10-119 1558 0 0,20 6-1712 0 0,-4-14 1217 0 0,4 0 41 0 0</inkml:trace>
  <inkml:trace contextRef="#ctx0" brushRef="#br0" timeOffset="32477.744">9001 681 1896 0 0,'-2'-2'129'0'0,"-1"-1"0"0"0,1 1 0 0 0,0-1 0 0 0,-1 1 0 0 0,0-1 0 0 0,1 1 0 0 0,-1 0 0 0 0,0 0 0 0 0,0 1 0 0 0,0-1 0 0 0,0 1 0 0 0,0-1 0 0 0,-1 1 0 0 0,1 0 0 0 0,0 0 0 0 0,-1 0 0 0 0,1 1 0 0 0,-1-1 0 0 0,1 1 0 0 0,-1 0 0 0 0,1 0 0 0 0,0 0 0 0 0,-1 0 0 0 0,1 1 0 0 0,-1-1 0 0 0,1 1 0 0 0,-1 0 0 0 0,1 0 0 0 0,0 0 0 0 0,-1 1-129 0 0,-5 0 74 0 0,-1 1 1 0 0,1 0-1 0 0,0 1 1 0 0,0 0-1 0 0,0 0 1 0 0,0 1-1 0 0,1 0 0 0 0,-1 1 1 0 0,1 0-1 0 0,1 0 1 0 0,-1 0-1 0 0,1 1 1 0 0,0 0-1 0 0,1 1 1 0 0,0 0-1 0 0,0 0 1 0 0,0 0-1 0 0,1 0 0 0 0,0 1 1 0 0,1 0-1 0 0,0 0 1 0 0,1 0-1 0 0,-1 1 1 0 0,2-1-1 0 0,-1 1 1 0 0,1-1-1 0 0,1 3-74 0 0,1-11 124 0 0,33 9 380 0 0,-16-13-500 0 0,0-1 0 0 0,0 0 0 0 0,0-2 0 0 0,0 0-1 0 0,-1 0 1 0 0,0-2 0 0 0,0 0 0 0 0,-1-1 0 0 0,0 0 0 0 0,-1-2 0 0 0,0 1-1 0 0,0-2 1 0 0,6-6-4 0 0,64-45-329 0 0,-33 35-359 0 0,-38 79 657 0 0,7 70 521 0 0,-17-120-462 0 0,0 0 0 0 0,1 0 0 0 0,-1 0 0 0 0,0 0 0 0 0,1-1 0 0 0,-1 1 0 0 0,1-1 0 0 0,-1 0 0 0 0,1 0 0 0 0,-1 0 0 0 0,1-1 0 0 0,-1 1 0 0 0,1-1 0 0 0,-1 0 0 0 0,1 0 0 0 0,-1 0 0 0 0,0 0 0 0 0,0-1 0 0 0,0 1-1 0 0,0-1 1 0 0,3-1-28 0 0,10-3 50 0 0,105-56 322 0 0,-122 63-372 0 0,0-1 0 0 0,0 1 1 0 0,0 0-1 0 0,0 0 0 0 0,0 0 1 0 0,0 0-1 0 0,0 0 0 0 0,1 0 1 0 0,-1 0-1 0 0,0 0 0 0 0,1 0 0 0 0,-1 0 1 0 0,0 1-1 0 0,1-1 0 0 0,0 0 1 0 0,-1 0-1 0 0,1 1 0 0 0,0-1 1 0 0,-1 0-1 0 0,1 0 0 0 0,0 1 0 0 0,0-1 1 0 0,0 0-1 0 0,0 1 0 0 0,0-1 1 0 0,0 0-1 0 0,1 1 0 0 0,-1-1 1 0 0,0 0-1 0 0,1 0 0 0 0,-1 1 1 0 0,1-1-1 0 0,-1 0 0 0 0,1 0 0 0 0,-1 0 1 0 0,1 0-1 0 0,0 0 0 0 0,0 0 1 0 0,0 0-1 0 0,-1 0 0 0 0,1 0 1 0 0,0 0-1 0 0,0 0 0 0 0,0 0 0 0 0,0 0 1 0 0,1-1-1 0 0,-1 1 0 0 0,0-1 1 0 0,0 1-1 0 0,0 0 0 0 0,0-1 1 0 0,1 0-1 0 0,-1 1 0 0 0,73 18 74 0 0,-60-21-93 0 0,0-1 0 0 0,0 1 0 0 0,0-2 0 0 0,-1 0 0 0 0,1-1 0 0 0,-1 0 0 0 0,0-1-1 0 0,-1 0 1 0 0,1-1 0 0 0,-1-1 0 0 0,-1 0 0 0 0,1 0 0 0 0,-2-1 0 0 0,1-1 0 0 0,-1 0 0 0 0,0 0 0 0 0,5-9 19 0 0,54-44-414 0 0,-70 64 409 0 0,1 0-1 0 0,0-1 0 0 0,0 1 0 0 0,0 0 0 0 0,-1 0 0 0 0,1-1 1 0 0,0 1-1 0 0,0 0 0 0 0,0 0 0 0 0,0 0 0 0 0,1-1 0 0 0,-1 1 1 0 0,0 0-1 0 0,0 0 0 0 0,0 0 0 0 0,1-1 0 0 0,-1 1 0 0 0,0 0 1 0 0,1-1-1 0 0,-1 1 0 0 0,0 0 0 0 0,1 0 0 0 0,-1-1 1 0 0,1 1-1 0 0,-1-1 0 0 0,1 1 0 0 0,0-1 0 0 0,-1 1 0 0 0,1-1 1 0 0,-1 1-1 0 0,1-1 0 0 0,0 1 0 0 0,0-1 0 0 0,-1 0 0 0 0,1 1 1 0 0,0-1-1 0 0,-1 0 0 0 0,1 1 0 0 0,0-1 0 0 0,0 0 0 0 0,0 0 1 0 0,-1 0-1 0 0,1 0 0 0 0,0 0 0 0 0,0 0 0 0 0,0 0 0 0 0,-1 0 1 0 0,1 0-1 0 0,0 0 0 0 0,0-1 0 0 0,0 1 0 0 0,-1 0 0 0 0,1 0 1 0 0,0-1-1 0 0,-1 1 0 0 0,1-1 0 0 0,0 1 0 0 0,-1 0 0 0 0,1-1 1 0 0,0 1-1 0 0,-1-1 0 0 0,1 0 0 0 0,-1 1 0 0 0,1-1 0 0 0,-1 1 1 0 0,1-1 5 0 0,0 8 33 0 0,22 103-34 0 0,22-152 819 0 0,-41 39-825 0 0,7-9 0 0 0,0 1-1 0 0,0 0 1 0 0,1 1 0 0 0,1 0 0 0 0,0 1 0 0 0,0 1 0 0 0,1 0-1 0 0,0 0 1 0 0,0 2 0 0 0,1 0 0 0 0,-1 0 0 0 0,2 1-1 0 0,-1 1 1 0 0,0 1 0 0 0,8-1 7 0 0,-16 6-17 0 0,0 0 1 0 0,0 1-1 0 0,0 0 0 0 0,0 0 0 0 0,-1 1 1 0 0,0 0-1 0 0,1 0 0 0 0,-1 0 1 0 0,0 1-1 0 0,-1 0 0 0 0,1 0 0 0 0,-1 0 1 0 0,0 1-1 0 0,-1-1 0 0 0,1 1 0 0 0,-1 0 1 0 0,0 1-1 0 0,-1-1 0 0 0,1 1 0 0 0,-1 0 1 0 0,0 0-1 0 0,-1 0 0 0 0,0 0 0 0 0,0 0 1 0 0,-1 0-1 0 0,1 1 0 0 0,-2-1 1 0 0,1 0-1 0 0,-1 1 0 0 0,0 2 17 0 0,2 18-384 0 0,3 18-1088 0 0,3-21-2241 0 0,-6-20 2624 0 0</inkml:trace>
  <inkml:trace contextRef="#ctx0" brushRef="#br0" timeOffset="27902.579">4522 518 1528 0 0,'0'0'408'0'0,"0"0"-90"0"0,5-12 2163 0 0,0 19-2407 0 0,-1-1 0 0 0,1 1 0 0 0,-2 1-1 0 0,1-1 1 0 0,-1 0 0 0 0,0 1 0 0 0,0-1 0 0 0,-1 1 0 0 0,0 0-1 0 0,-1 0 1 0 0,1 0 0 0 0,-2 0 0 0 0,1 0 0 0 0,-1 0 0 0 0,0 0 0 0 0,-1 0-1 0 0,0 1-73 0 0,4 39 287 0 0,7 8 24 0 0,2 0 0 0 0,2 0 0 0 0,3-2 1 0 0,16 34-312 0 0,-9-22 121 0 0,-14 46-1350 0 0,-11-110 1088 0 0,0 0-1 0 0,1 1 1 0 0,-1-1-1 0 0,0 0 1 0 0,-1 0 0 0 0,1 0-1 0 0,0 0 1 0 0,0 0-1 0 0,-1 0 1 0 0,1 0-1 0 0,-1 0 1 0 0,0-1 0 0 0,0 1-1 0 0,1-1 1 0 0,-1 1-1 0 0,0-1 1 0 0,0 0-1 0 0,0 1 1 0 0,-1-1 0 0 0,1 0-1 0 0,0 0 1 0 0,0-1-1 0 0,-1 1 1 0 0,1 0-1 0 0,0-1 1 0 0,-1 1 0 0 0,1-1-1 0 0,-2 0 142 0 0,-10 1-1186 0 0</inkml:trace>
  <inkml:trace contextRef="#ctx0" brushRef="#br0" timeOffset="28805.574">4244 713 1720 0 0,'41'-34'3349'0'0,"21"13"-3160"0"0,2 4-1 0 0,0 2 1 0 0,0 3-1 0 0,1 2 1 0 0,1 4 0 0 0,-1 2-1 0 0,1 4 1 0 0,49 5-189 0 0,-4-4 71 0 0,-109-1-52 0 0,19-25 567 0 0,-37 56-474 0 0,2 36-98 0 0,2 0-1 0 0,4 1 1 0 0,2 0-1 0 0,4 0 1 0 0,5 57-14 0 0,-2-30-41 0 0,16 40 276 0 0,39-263-86 0 0,7-72-1375 0 0,-18 274 470 0 0,-40-64 818 0 0,0 0-1 0 0,1 0 1 0 0,1-1-1 0 0,-1 0 1 0 0,1 0-1 0 0,1 0 1 0 0,0-1-1 0 0,0 0 0 0 0,1 0 1 0 0,-1-1-1 0 0,2 0 1 0 0,-1-1-1 0 0,1 0 1 0 0,0-1-1 0 0,0 0 1 0 0,0 0-1 0 0,1-1 1 0 0,0 0-1 0 0,0-1 1 0 0,0 0-1 0 0,0-1 1 0 0,0 0-1 0 0,0-1 1 0 0,9 0-62 0 0,-7-1 43 0 0,0-1 0 0 0,0-1 0 0 0,0 0 0 0 0,0 0 1 0 0,0-2-1 0 0,0 1 0 0 0,-1-2 0 0 0,0 1 0 0 0,0-2 1 0 0,0 0-1 0 0,0 0 0 0 0,-1-1 0 0 0,0 0 0 0 0,-1-1 1 0 0,1 0-1 0 0,-1-1 0 0 0,-1 0 0 0 0,0-1 0 0 0,0 0 1 0 0,-1 0-1 0 0,0-1 0 0 0,-1 0 0 0 0,1-2-43 0 0,9-66 141 0 0,-19 78-147 0 0,1-1 0 0 0,0 1 0 0 0,-1 0 0 0 0,1-1 0 0 0,-1 1 0 0 0,1 0-1 0 0,-1 0 1 0 0,0 0 0 0 0,1 0 0 0 0,-1 0 0 0 0,0 0 0 0 0,0 1 0 0 0,0-1 0 0 0,1 1 0 0 0,-1-1 0 0 0,0 1 0 0 0,0-1 0 0 0,0 1 0 0 0,0 0 0 0 0,0 0 0 0 0,0 0 0 0 0,0 0 0 0 0,0 1 0 0 0,0-1 0 0 0,0 0 0 0 0,0 1 0 0 0,1-1 0 0 0,-1 1 0 0 0,0 0 0 0 0,0-1-1 0 0,0 1 1 0 0,1 0 6 0 0,-6 1 3 0 0,1 1 0 0 0,0 0-1 0 0,0 0 1 0 0,0 0 0 0 0,1 0-1 0 0,-1 1 1 0 0,1 0 0 0 0,0 0-1 0 0,0 1 1 0 0,0-1 0 0 0,0 1-1 0 0,1 0 1 0 0,0 0 0 0 0,0 1-1 0 0,0-1 1 0 0,1 1 0 0 0,0 0-1 0 0,0 0 1 0 0,0 0 0 0 0,1 0-1 0 0,0 0 1 0 0,0 1 0 0 0,1-1-1 0 0,-1 1 1 0 0,1-1 0 0 0,0 6-3 0 0,1-11 44 0 0,3 15-202 0 0,32 30-395 0 0,-1-2-3735 0 0,-34-43 3134 0 0</inkml:trace>
  <inkml:trace contextRef="#ctx0" brushRef="#br0" timeOffset="29069.534">5511 647 2828 0 0,'-12'-86'4423'0'0,"11"83"-4351"0"0,1 3-122 0 0,0 0-16 0 0,0 0 25 0 0,9 1-718 0 0,22 83-2407 0 0,-18-59 1941 0 0</inkml:trace>
  <inkml:trace contextRef="#ctx0" brushRef="#br0" timeOffset="29317.15">5791 1208 2628 0 0,'18'-35'2804'0'0,"-14"21"-2632"0"0,72-168 1507 0 0,-72 174-1635 0 0,1 1 0 0 0,0-1 0 0 0,0 1 0 0 0,0 0-1 0 0,1 0 1 0 0,0 1 0 0 0,0 0 0 0 0,0 0 0 0 0,1 0 0 0 0,0 1 0 0 0,0 0 0 0 0,1 0 0 0 0,-1 1-1 0 0,1 0 1 0 0,0 0 0 0 0,0 1 0 0 0,0 0 0 0 0,1 0 0 0 0,-1 1 0 0 0,7-1-44 0 0,-6 5 18 0 0,0 0 0 0 0,0 0 0 0 0,-1 1 0 0 0,1 1 0 0 0,-1-1 0 0 0,1 1 0 0 0,-1 0 0 0 0,0 1 0 0 0,0 0 0 0 0,-1 0 0 0 0,1 1 0 0 0,-1 0 0 0 0,-1 0 0 0 0,1 1 0 0 0,-1 0 0 0 0,0 0 0 0 0,-1 0 0 0 0,1 1 0 0 0,-1 0 0 0 0,-1 0 0 0 0,1 1-18 0 0,-2-4 11 0 0,0 1 0 0 0,0 0 0 0 0,-1 1 0 0 0,0-1 0 0 0,0 0 0 0 0,0 1 1 0 0,-1-1-1 0 0,0 1 0 0 0,0 0 0 0 0,-1-1 0 0 0,0 1 0 0 0,0 0 0 0 0,0-1 0 0 0,-1 1 0 0 0,0 0 1 0 0,0-1-1 0 0,-1 1 0 0 0,0-1 0 0 0,0 0 0 0 0,0 1 0 0 0,-1-1 0 0 0,0 0 0 0 0,0 0 1 0 0,-1-1-1 0 0,1 1 0 0 0,-1-1 0 0 0,-1 1 0 0 0,1-1 0 0 0,-1-1 0 0 0,1 1 0 0 0,-1-1 0 0 0,-1 1 1 0 0,1-1-1 0 0,-1-1 0 0 0,-4 4-11 0 0,-7 4-226 0 0,-1 0 0 0 0,0-1-1 0 0,-1-1 1 0 0,0-1 0 0 0,0-1 0 0 0,-1 0 0 0 0,1-1 0 0 0,-1-1 0 0 0,-1-1 0 0 0,1-1 0 0 0,-9 0 226 0 0,-79-14-2881 0 0,73 1 1701 0 0</inkml:trace>
  <inkml:trace contextRef="#ctx0" brushRef="#br0" timeOffset="33146.571">11075 642 1212 0 0,'0'0'89'0'0,"1"-1"1"0"0,0 0-1 0 0,0 0 1 0 0,-1 0-1 0 0,1 1 0 0 0,-1-1 1 0 0,1 0-1 0 0,-1 0 0 0 0,1 0 1 0 0,-1 0-1 0 0,1 0 1 0 0,-1 0-1 0 0,0 0 0 0 0,1 0 1 0 0,-1 0-1 0 0,0-1 0 0 0,0 1 1 0 0,0 0-1 0 0,0 0 0 0 0,0 0 1 0 0,0 0-1 0 0,0 0 1 0 0,0 0-1 0 0,-1 0 0 0 0,1 0 1 0 0,0 0-1 0 0,-1 0 0 0 0,1 0 1 0 0,-1 0-1 0 0,1 0 1 0 0,-1 0-1 0 0,1 0 0 0 0,-1 0 1 0 0,0 0-1 0 0,1 0 0 0 0,-1 0 1 0 0,0 1-1 0 0,0-1 0 0 0,1 0 1 0 0,-1 1-1 0 0,0-1 1 0 0,0 0-1 0 0,0 1 0 0 0,0-1 1 0 0,0 1-1 0 0,0 0 0 0 0,0-1 1 0 0,0 1-1 0 0,0 0 1 0 0,0-1-1 0 0,0 1 0 0 0,0 0 1 0 0,0 0-1 0 0,-1 0-89 0 0,-71 1 772 0 0,62 2-677 0 0,0-1 0 0 0,0 2 1 0 0,0-1-1 0 0,0 2 0 0 0,0-1 0 0 0,1 1 0 0 0,0 1 1 0 0,0 0-1 0 0,0 0 0 0 0,1 1 0 0 0,0 0 0 0 0,0 1 0 0 0,1 0 1 0 0,0 0-1 0 0,1 1 0 0 0,-1 0 0 0 0,2 0 0 0 0,-3 4-95 0 0,9-12 197 0 0,3 3-148 0 0,0 0 1 0 0,1-1-1 0 0,-1 0 0 0 0,1 0 0 0 0,0 0 0 0 0,0 0 1 0 0,0-1-1 0 0,0 1 0 0 0,1-1 0 0 0,-1 0 1 0 0,1 0-1 0 0,-1-1 0 0 0,1 1 0 0 0,-1-1 0 0 0,1 0 1 0 0,0-1-1 0 0,0 1 0 0 0,0-1 0 0 0,-1 0 1 0 0,1 0-1 0 0,0 0 0 0 0,0 0 0 0 0,4-2-49 0 0,6 2 20 0 0,1-1 0 0 0,-1 0-1 0 0,0-1 1 0 0,0-1 0 0 0,0-1 0 0 0,-1 0-1 0 0,1 0 1 0 0,-1-2 0 0 0,0 0-1 0 0,0 0 1 0 0,-1-1 0 0 0,1-2-20 0 0,38 50 168 0 0,-34-44-121 0 0,0 0 0 0 0,0-1 0 0 0,0 0 0 0 0,-1-2 0 0 0,1 0 0 0 0,-1-1 0 0 0,0 0 0 0 0,-1-2 0 0 0,0 0 0 0 0,9-7-47 0 0,124-51 13 0 0,-145 65-30 0 0,1 1 0 0 0,0-1 0 0 0,1 1-1 0 0,-1 0 1 0 0,0 0 0 0 0,0 0 0 0 0,0 1-1 0 0,1-1 1 0 0,-1 2 0 0 0,0-1 0 0 0,0 0-1 0 0,1 1 1 0 0,-1 0 0 0 0,0 0 0 0 0,0 1-1 0 0,0-1 1 0 0,0 1 0 0 0,0 0 0 0 0,0 1 0 0 0,-1-1-1 0 0,1 1 1 0 0,-1 0 0 0 0,1 0 0 0 0,-1 0-1 0 0,0 0 1 0 0,0 1 0 0 0,-1 0 0 0 0,1 0-1 0 0,-1 0 1 0 0,0 0 0 0 0,0 0 0 0 0,0 1-1 0 0,0-1 1 0 0,-1 1 0 0 0,0 0 0 0 0,0 0-1 0 0,0 0 1 0 0,0 0 0 0 0,-1 0 0 0 0,0 0-1 0 0,0 0 1 0 0,0 5 17 0 0,-2-1-280 0 0,0-1 0 0 0,0 0 0 0 0,-1 0-1 0 0,0 1 1 0 0,-1-2 0 0 0,1 1 0 0 0,-1 0-1 0 0,-1 0 1 0 0,0-1 0 0 0,0 0 0 0 0,0 0-1 0 0,-1 0 1 0 0,0 0 0 0 0,0-1 0 0 0,-1 1 0 0 0,0-2-1 0 0,0 1 1 0 0,0 0 0 0 0,-1-1 0 0 0,0 0-1 0 0,0-1 1 0 0,0 0 0 0 0,0 0 0 0 0,-1 0-1 0 0,1-1 1 0 0,-1 0 280 0 0,-21 8-1326 0 0</inkml:trace>
  <inkml:trace contextRef="#ctx0" brushRef="#br0" timeOffset="34640.503">11899 672 1048 0 0,'1'-3'95'0'0,"1"1"-1"0"0,0-1 1 0 0,0 0-1 0 0,0 0 1 0 0,0 1-1 0 0,0-1 1 0 0,1 1-1 0 0,-1-1 1 0 0,1 1-1 0 0,0 0 1 0 0,-1 0-1 0 0,1 0 1 0 0,0 1-1 0 0,0-1 1 0 0,0 1 0 0 0,1-1-1 0 0,-1 1 1 0 0,0 0-1 0 0,0 0 1 0 0,1 0-1 0 0,-1 1 1 0 0,1-1-1 0 0,-1 1 1 0 0,0 0-1 0 0,1 0 1 0 0,-1 0-1 0 0,1 1 1 0 0,-1-1-1 0 0,0 1 1 0 0,1-1-1 0 0,-1 1 1 0 0,0 0-1 0 0,0 0 1 0 0,1 1 0 0 0,-1-1-1 0 0,0 1-94 0 0,13 10 184 0 0,0 1 0 0 0,-1 1 0 0 0,-1 0 0 0 0,0 1 0 0 0,-1 0 0 0 0,-1 1 1 0 0,0 0-1 0 0,-1 1 0 0 0,-1 1 0 0 0,-1 0 0 0 0,0 0 0 0 0,-2 0 0 0 0,0 1 0 0 0,0 0 0 0 0,-1 4-184 0 0,-6-22 283 0 0,0-1-77 0 0,-13-30 767 0 0,12 8-933 0 0,1 0 1 0 0,1-1-1 0 0,1 1 0 0 0,1 0 0 0 0,0 1 1 0 0,2-1-1 0 0,1 1 0 0 0,0 0 0 0 0,2 0 1 0 0,0 0-1 0 0,1 1 0 0 0,1 1 0 0 0,1-1 1 0 0,1 2-1 0 0,1-1 0 0 0,0 2 1 0 0,1 0-1 0 0,1 1 0 0 0,1 0 0 0 0,0 1 1 0 0,13-9-41 0 0,-26 21-7 0 0,1 0 1 0 0,0 0-1 0 0,0 0 1 0 0,0 0-1 0 0,1 1 1 0 0,-1-1-1 0 0,0 1 1 0 0,1 0-1 0 0,0 1 1 0 0,-1-1-1 0 0,1 1 1 0 0,0 0-1 0 0,0 0 1 0 0,0 0-1 0 0,0 1 1 0 0,0 0-1 0 0,0 0 1 0 0,0 0-1 0 0,0 0 1 0 0,0 1-1 0 0,-1 0 1 0 0,1 0-1 0 0,0 0 1 0 0,0 1-1 0 0,-1-1 1 0 0,1 1-1 0 0,0 0 1 0 0,-1 1-1 0 0,0-1 1 0 0,0 1 0 0 0,0-1-1 0 0,0 1 1 0 0,0 1-1 0 0,0-1 1 0 0,-1 1-1 0 0,1-1 1 0 0,-1 1-1 0 0,0 0 1 0 0,0 0-1 0 0,1 3 7 0 0,10 10-2 0 0,-1 1-1 0 0,-1 1 0 0 0,-1 0 1 0 0,0 1-1 0 0,-2 0 0 0 0,0 0 1 0 0,-1 1-1 0 0,-1 0 0 0 0,-1 0 1 0 0,-1 1-1 0 0,2 21 3 0 0,-16-6 730 0 0,2-75-431 0 0,8 14-271 0 0,2-1 0 0 0,0 1-1 0 0,1 1 1 0 0,2-1 0 0 0,0 1 0 0 0,2 0 0 0 0,0 0 0 0 0,2 1 0 0 0,0 0 0 0 0,1 0 0 0 0,1 1 0 0 0,4-3-28 0 0,-15 22-5 0 0,1 1 1 0 0,-1-1 0 0 0,0 1-1 0 0,0-1 1 0 0,1 1-1 0 0,-1 0 1 0 0,0-1-1 0 0,1 1 1 0 0,0 0-1 0 0,-1 0 1 0 0,1 0-1 0 0,0 0 1 0 0,-1 1-1 0 0,1-1 1 0 0,0 0-1 0 0,0 1 1 0 0,-1-1-1 0 0,1 1 1 0 0,0-1 0 0 0,0 1-1 0 0,0 0 1 0 0,0 0-1 0 0,0 0 1 0 0,0 0-1 0 0,0 0 1 0 0,0 0-1 0 0,-1 1 1 0 0,1-1-1 0 0,0 1 1 0 0,0-1-1 0 0,0 1 1 0 0,0 0-1 0 0,-1-1 1 0 0,1 1-1 0 0,0 0 1 0 0,-1 0-1 0 0,1 0 1 0 0,-1 0 0 0 0,1 1-1 0 0,-1-1 1 0 0,1 0-1 0 0,-1 1 1 0 0,0-1-1 0 0,0 1 1 0 0,0-1-1 0 0,0 1 1 0 0,0 0-1 0 0,1 0 5 0 0,53 90-33 0 0,-53-88 37 0 0,102 258-694 0 0,-94-250-389 0 0,-8-9-3975 0 0,-2-3 3866 0 0</inkml:trace>
  <inkml:trace contextRef="#ctx0" brushRef="#br0" timeOffset="35123.118">13065 464 1964 0 0,'9'-6'1209'0'0,"5"19"1374"0"0,-2 47-1734 0 0,-11-44-705 0 0,2 0 0 0 0,0 0 0 0 0,1 0-1 0 0,0 0 1 0 0,1-1 0 0 0,1 0 0 0 0,0 0-1 0 0,1-1 1 0 0,1 1 0 0 0,7 9-144 0 0,-11-20 41 0 0,0-1 0 0 0,0 0 0 0 0,0 0 0 0 0,1 0 0 0 0,-1-1 0 0 0,1 1 0 0 0,-1-1 0 0 0,1 0 0 0 0,0 0 0 0 0,0-1 0 0 0,0 1 0 0 0,0-1 0 0 0,0 0 0 0 0,0-1 0 0 0,0 1 0 0 0,0-1 0 0 0,0 0 0 0 0,0 0 0 0 0,1-1 0 0 0,-1 1 0 0 0,0-1 0 0 0,0 0 0 0 0,0-1 0 0 0,0 1 0 0 0,-1-1 0 0 0,1 0 0 0 0,0 0 0 0 0,0-1-41 0 0,122-85 41 0 0,-36-41 228 0 0,-79 287 272 0 0,-10-150-616 0 0,0-1-1 0 0,1 0 1 0 0,0 0-1 0 0,0 0 1 0 0,0 0-1 0 0,1-1 1 0 0,0 1-1 0 0,0-1 1 0 0,1 0-1 0 0,0 0 1 0 0,0 0-1 0 0,0-1 1 0 0,0 1-1 0 0,1-2 0 0 0,0 1 1 0 0,0 0-1 0 0,1-1 1 0 0,-1 0-1 0 0,1-1 1 0 0,0 1-1 0 0,0-1 1 0 0,0-1-1 0 0,0 1 1 0 0,0-1-1 0 0,1-1 1 0 0,-1 1-1 0 0,1-1 1 0 0,-1 0-1 0 0,1-1 1 0 0,6 0 75 0 0,-5-1-367 0 0,-1-1 1 0 0,0 0 0 0 0,0-1 0 0 0,1 1-1 0 0,-1-2 1 0 0,-1 1 0 0 0,1-1-1 0 0,-1 0 1 0 0,1-1 0 0 0,-1 0 0 0 0,0 0-1 0 0,-1 0 1 0 0,5-5 366 0 0,12-11-1271 0 0</inkml:trace>
  <inkml:trace contextRef="#ctx0" brushRef="#br0" timeOffset="35354.452">14006 260 1744 0 0,'0'-83'5523'0'0,"-11"111"-4940"0"0,3 8-434 0 0,1-1-1 0 0,2 1 1 0 0,2 0-1 0 0,1 0 1 0 0,2 0-1 0 0,1 1 1 0 0,2-1-1 0 0,4 15-148 0 0,-4-35 14 0 0,-2-3-44 0 0,-1-1-1 0 0,2 0 0 0 0,0 1 1 0 0,0-1-1 0 0,1 0 1 0 0,1 0-1 0 0,0 0 1 0 0,0-1-1 0 0,1 1 1 0 0,1-1-1 0 0,-1 0 0 0 0,2-1 1 0 0,0 1-1 0 0,0-1 1 0 0,1 0-1 0 0,0-1 1 0 0,1 0-1 0 0,0 0 1 0 0,0-1-1 0 0,1 0 1 0 0,0-1-1 0 0,0 0 0 0 0,5 2 31 0 0,-10-10-258 0 0,1 1 0 0 0,0-1 0 0 0,0 0-1 0 0,0-1 1 0 0,-1 1 0 0 0,1-1 0 0 0,-1 0 0 0 0,1-1-1 0 0,-1 1 1 0 0,0-1 0 0 0,0 0 0 0 0,0 0-1 0 0,0-1 1 0 0,0 0 0 0 0,-1 1 0 0 0,0-1-1 0 0,1-1 1 0 0,-1 1 0 0 0,-1-1 0 0 0,1 1-1 0 0,-1-1 1 0 0,1-2 258 0 0,13-17-1196 0 0</inkml:trace>
  <inkml:trace contextRef="#ctx0" brushRef="#br0" timeOffset="35806.776">14430 125 1600 0 0,'0'1'63'0'0,"-1"-1"-1"0"0,0 1 1 0 0,1-1-1 0 0,-1 1 1 0 0,1 0-1 0 0,-1-1 1 0 0,0 1-1 0 0,1-1 1 0 0,-1 1-1 0 0,0-1 1 0 0,0 0-1 0 0,1 1 1 0 0,-1-1-1 0 0,0 0 1 0 0,0 0-1 0 0,0 1 1 0 0,1-1-1 0 0,-1 0 1 0 0,0 0-1 0 0,0 0 1 0 0,0 0-1 0 0,0 0 1 0 0,1 0-1 0 0,-1 0 1 0 0,0 0-1 0 0,0 0 1 0 0,0-1-1 0 0,0 1 1 0 0,1 0-1 0 0,-1 0 1 0 0,0-1 0 0 0,0 1-1 0 0,1-1 1 0 0,-1 1-1 0 0,0 0 1 0 0,1-1-1 0 0,-1 1 1 0 0,0-1-1 0 0,1 0 1 0 0,-1 1-1 0 0,0-1 1 0 0,1 0-1 0 0,-1 1 1 0 0,1-1-1 0 0,0 0 1 0 0,-1 1-1 0 0,1-1 1 0 0,-1 0-1 0 0,1 0 1 0 0,0 1-1 0 0,0-1 1 0 0,-1 0-1 0 0,1 0 1 0 0,0 0-1 0 0,0 0 1 0 0,0 1-1 0 0,0-1 1 0 0,0 0-1 0 0,0 0 1 0 0,0 0-1 0 0,0 0 1 0 0,0 1-1 0 0,1-1 1 0 0,-1-1-63 0 0,-29 67 830 0 0,25-30-672 0 0,1 1 1 0 0,2 0-1 0 0,2 0 1 0 0,1-1 0 0 0,2 1-1 0 0,1-1 1 0 0,2 1-1 0 0,2-2 1 0 0,1 1-1 0 0,8 18-158 0 0,-3-9 140 0 0,-3 1-1 0 0,-1 1 0 0 0,-2-1 0 0 0,-3 2 0 0 0,1 34-139 0 0,-7-79-3 0 0,0 0 0 0 0,0 0-1 0 0,0 0 1 0 0,0 0 0 0 0,0 0 0 0 0,0 0-1 0 0,-1 0 1 0 0,1 0 0 0 0,-1 0-1 0 0,1 0 1 0 0,-1-1 0 0 0,0 1 0 0 0,1 0-1 0 0,-1 0 1 0 0,0-1 0 0 0,0 1 0 0 0,-1 0-1 0 0,1-1 1 0 0,0 1 0 0 0,0-1-1 0 0,-1 1 1 0 0,1-1 0 0 0,-1 0 0 0 0,1 0-1 0 0,-1 0 1 0 0,0 0 0 0 0,1 0 0 0 0,-1 0-1 0 0,0 0 1 0 0,0 0 0 0 0,0 0-1 0 0,1-1 1 0 0,-1 1 0 0 0,0-1 0 0 0,0 0-1 0 0,0 1 1 0 0,0-1 0 0 0,0 0 0 0 0,0 0-1 0 0,0 0 1 0 0,0 0 0 0 0,0-1 0 0 0,0 1-1 0 0,0-1 1 0 0,0 1 0 0 0,1-1-1 0 0,-1 1 1 0 0,0-1 0 0 0,0 0 0 0 0,0 0-1 0 0,1 0 1 0 0,-1 0 0 0 0,0-1 3 0 0,-5-4-40 0 0,0-1 0 0 0,1 0 0 0 0,0 0-1 0 0,0 0 1 0 0,1-1 0 0 0,0 0 0 0 0,0 0 0 0 0,1 0 0 0 0,0-1 0 0 0,0 0 0 0 0,1 1 0 0 0,0-1 0 0 0,1 0 0 0 0,0-1 0 0 0,0 1-1 0 0,1 0 1 0 0,0 0 0 0 0,1-1 0 0 0,0 1 0 0 0,1 0 0 0 0,-1-1 0 0 0,2 1 0 0 0,-1 0 0 0 0,1 0 0 0 0,1 0 0 0 0,2-7 40 0 0,-2 7 19 0 0,1 0 0 0 0,0 0 0 0 0,1 1 0 0 0,-1-1 0 0 0,2 1-1 0 0,-1 0 1 0 0,1 1 0 0 0,0-1 0 0 0,1 1 0 0 0,0 0 0 0 0,0 1 0 0 0,0 0 0 0 0,1 0 0 0 0,0 0 0 0 0,0 1 0 0 0,0 0 0 0 0,1 1 0 0 0,-1 0 0 0 0,1 0 0 0 0,0 1 0 0 0,0 0 0 0 0,1 0 0 0 0,-1 1 0 0 0,1 1 0 0 0,-1-1 0 0 0,1 1 0 0 0,6 1-19 0 0,-5 2 5 0 0,-1 1 1 0 0,1 0-1 0 0,-1 1 0 0 0,1 0 1 0 0,-1 1-1 0 0,-1 0 1 0 0,1 0-1 0 0,-1 1 0 0 0,0 0 1 0 0,0 1-1 0 0,0 0 1 0 0,-1 0-1 0 0,0 1 0 0 0,-1 0 1 0 0,0 0-1 0 0,0 1 1 0 0,-1 0-1 0 0,4 6-5 0 0,-4-6 28 0 0,-1-1-1 0 0,-1 1 1 0 0,1-1-1 0 0,-1 1 1 0 0,-1 0-1 0 0,0 1 1 0 0,0-1-1 0 0,-1 1 1 0 0,0-1-1 0 0,0 1 1 0 0,-1 0-1 0 0,-1-1 1 0 0,0 1-1 0 0,0 2-27 0 0,0-10-86 0 0,0 0-1 0 0,0 0 0 0 0,-1 1 0 0 0,1-1 0 0 0,-1 0 0 0 0,1 0 0 0 0,-1 0 1 0 0,0 1-1 0 0,0-1 0 0 0,0 0 0 0 0,0 0 0 0 0,0 0 0 0 0,0 0 0 0 0,-1-1 1 0 0,1 1-1 0 0,-1 0 0 0 0,1 0 0 0 0,-1-1 0 0 0,0 1 0 0 0,1-1 1 0 0,-1 0-1 0 0,0 1 0 0 0,0-1 0 0 0,0 0 0 0 0,0 0 0 0 0,0 0 0 0 0,0 0 1 0 0,0-1-1 0 0,-1 1 0 0 0,1 0 0 0 0,0-1 0 0 0,0 0 0 0 0,-1 1 0 0 0,1-1 1 0 0,0 0-1 0 0,0 0 0 0 0,-1 0 0 0 0,1-1 0 0 0,0 1 0 0 0,0 0 0 0 0,-1-1 1 0 0,1 1-1 0 0,0-1 0 0 0,0 0 0 0 0,0 0 0 0 0,0 0 0 0 0,0 0 0 0 0,0 0 1 0 0,0-1-1 0 0,0 1 0 0 0,0 0 0 0 0,0-1 87 0 0,-18-16-1224 0 0,2-1 37 0 0</inkml:trace>
  <inkml:trace contextRef="#ctx0" brushRef="#br0" timeOffset="36090.269">14640 344 1204 0 0,'0'-5'864'0'0,"0"-1"-300"0"0,3 3-96 0 0,0-3-56 0 0,-3 3-52 0 0,2 0-40 0 0,-1-1-36 0 0,1 2-32 0 0,-2 2-168 0 0,0 2-260 0 0,3-2 60 0 0,0 0-136 0 0,2 1-164 0 0,-3 4-700 0 0,2-1 32 0 0</inkml:trace>
  <inkml:trace contextRef="#ctx0" brushRef="#br0" timeOffset="36257.474">14875 411 1576 0 0,'6'10'3921'0'0,"-10"26"-2921"0"0,1-16-444 0 0,8 289 1996 0 0,40 3-1388 0 0,-33-196-886 0 0,-38-145-2958 0 0,-7-97-2109 0 0,29 88 3535 0 0</inkml:trace>
  <inkml:trace contextRef="#ctx0" brushRef="#br0" timeOffset="36430.102">15004 464 1856 0 0,'110'-55'2752'0'0,"-106"57"-2685"0"0,0-1 0 0 0,0 2 0 0 0,0-1 0 0 0,-1 0 1 0 0,1 1-1 0 0,0 0 0 0 0,-1 0 0 0 0,0 0 0 0 0,1 0 0 0 0,-1 1 1 0 0,0-1-1 0 0,-1 1 0 0 0,1 0 0 0 0,-1 0 0 0 0,0-1 0 0 0,0 2 1 0 0,0-1-1 0 0,0 0 0 0 0,-1 0 0 0 0,1 1 0 0 0,-1-1 0 0 0,0 0 1 0 0,-1 1-1 0 0,1-1 0 0 0,-1 1 0 0 0,0-1 0 0 0,0 1 0 0 0,0 0 0 0 0,0-1 1 0 0,-1 1-1 0 0,0-1 0 0 0,0 0 0 0 0,0 1 0 0 0,-1 0-67 0 0,-4 10-30 0 0,0 0-1 0 0,0-1 1 0 0,-2 0 0 0 0,0 0-1 0 0,0-1 1 0 0,-1 0-1 0 0,-1 0 1 0 0,0-1 0 0 0,-1 0-1 0 0,0-1 1 0 0,-1-1-1 0 0,0 1 1 0 0,-1-2 0 0 0,0 0-1 0 0,-9 5 31 0 0,3-11-3288 0 0,18-3 2105 0 0</inkml:trace>
  <inkml:trace contextRef="#ctx0" brushRef="#br0" timeOffset="37003.941">15353 153 1272 0 0,'-2'-36'7265'0'0,"-18"293"-5802"0"0,20-239-1393 0 0,1 0 0 0 0,0 1 0 0 0,2-1 0 0 0,0 0 0 0 0,1 0 0 0 0,0-1 0 0 0,2 1 0 0 0,0-1 0 0 0,1 0 0 0 0,1-1 0 0 0,0 1 0 0 0,1-1 0 0 0,1-1 0 0 0,1 0 0 0 0,0 0 0 0 0,0-1 0 0 0,2-1 0 0 0,0 0 0 0 0,0 0 0 0 0,1-2 0 0 0,5 3-70 0 0,-13-9-26 0 0,1-1 1 0 0,-1-1 0 0 0,1 1-1 0 0,0-1 1 0 0,0-1 0 0 0,1 1 0 0 0,-1-1-1 0 0,0 0 1 0 0,1-1 0 0 0,-1 0-1 0 0,1 0 1 0 0,0-1 0 0 0,-1 0-1 0 0,1 0 1 0 0,0 0 0 0 0,-1-1 0 0 0,1 0-1 0 0,-1-1 1 0 0,1 0 0 0 0,-1 0-1 0 0,0-1 1 0 0,0 1 0 0 0,0-1-1 0 0,0-1 1 0 0,0 0 0 0 0,-1 0-1 0 0,0 0 1 0 0,0 0 0 0 0,0-1 0 0 0,0 0-1 0 0,0-1 1 0 0,-1 1 0 0 0,0-1-1 0 0,0 0 1 0 0,-1 0 0 0 0,0 0-1 0 0,0-1 1 0 0,0 0 0 0 0,-1 0 0 0 0,0 0-1 0 0,0 0 1 0 0,-1 0 0 0 0,0-1 25 0 0,0 2 8 0 0,-1 0 1 0 0,-1 0-1 0 0,1 0 1 0 0,-1 0-1 0 0,0 0 1 0 0,-1 0 0 0 0,0-1-1 0 0,1 1 1 0 0,-2 0-1 0 0,1 0 1 0 0,-1 1-1 0 0,0-1 1 0 0,0 0 0 0 0,-1 0-1 0 0,1 1 1 0 0,-1 0-1 0 0,0-1 1 0 0,-1 1-1 0 0,1 0 1 0 0,-1 1 0 0 0,0-1-9 0 0,4 5 1 0 0,1 1 0 0 0,-1-1 0 0 0,0 1 0 0 0,1 0 0 0 0,-1-1 0 0 0,1 1 0 0 0,-1 0 1 0 0,0 0-1 0 0,0-1 0 0 0,1 1 0 0 0,-1 0 0 0 0,0-1 0 0 0,0 1 0 0 0,0 0 0 0 0,0 0 0 0 0,0 0 1 0 0,0-1-1 0 0,0 1 0 0 0,0 0 0 0 0,0 0 0 0 0,0-1 0 0 0,0 1 0 0 0,0 0 0 0 0,-1 0 0 0 0,1-1 1 0 0,0 1-1 0 0,0 0 0 0 0,-1-1 0 0 0,1 1 0 0 0,-1 0 0 0 0,1-1 0 0 0,-1 1 0 0 0,1 0 0 0 0,-1-1 1 0 0,1 1-1 0 0,-1-1 0 0 0,1 1 0 0 0,-1-1 0 0 0,1 1 0 0 0,-1-1 0 0 0,0 0 0 0 0,1 1 0 0 0,-1-1 1 0 0,0 0-1 0 0,0 1 0 0 0,1-1 0 0 0,-1 0 0 0 0,0 0 0 0 0,0 0 0 0 0,1 0 0 0 0,-1 0 0 0 0,0 0 1 0 0,0 0-1 0 0,1 0 0 0 0,-1 0 0 0 0,0 0 0 0 0,0 0 0 0 0,1 0 0 0 0,-1 0 0 0 0,0 0 0 0 0,0-1 1 0 0,1 1-1 0 0,-1 0 0 0 0,0-1 0 0 0,1 1 0 0 0,-1-1 0 0 0,0 1 0 0 0,1 0 0 0 0,-1-1-1 0 0,38 91-429 0 0,-15-61-3853 0 0,-21-28 2927 0 0,-2-1 155 0 0,-3 0 140 0 0</inkml:trace>
  <inkml:trace contextRef="#ctx0" brushRef="#br0" timeOffset="37268.914">15763 246 2292 0 0,'8'-13'984'0'0,"-8"-1"-156"0"0,2 5-188 0 0,1 2 16 0 0,-3-1-175 0 0,3 4-73 0 0,-3-2-180 0 0,3 4-96 0 0,-3 2-80 0 0,0 0-28 0 0,-6-1 4 0 0,6 2-392 0 0,1 2-136 0 0,1 2-349 0 0,-2 1 73 0 0,2 3 44 0 0,2 12-444 0 0,4-3 0 0 0</inkml:trace>
  <inkml:trace contextRef="#ctx0" brushRef="#br0" timeOffset="37515.542">16120 459 1696 0 0,'1'-1'101'0'0,"0"0"-1"0"0,-1 0 1 0 0,1-1-1 0 0,0 1 1 0 0,0 0 0 0 0,-1-1-1 0 0,1 1 1 0 0,-1-1-1 0 0,0 1 1 0 0,1-1-1 0 0,-1 1 1 0 0,0-1 0 0 0,0 1-1 0 0,1-1 1 0 0,-1 1-1 0 0,-1-1 1 0 0,1 1-1 0 0,0-1 1 0 0,0 1-1 0 0,0-1 1 0 0,-1 1 0 0 0,1-1-1 0 0,-1 1 1 0 0,1 0-1 0 0,-1-1 1 0 0,0 1-1 0 0,1 0 1 0 0,-1-1 0 0 0,0 1-1 0 0,0 0 1 0 0,0 0-1 0 0,0-1 1 0 0,0 1-1 0 0,0 0 1 0 0,0 0 0 0 0,-1 0-1 0 0,1 1 1 0 0,0-1-1 0 0,0 0 1 0 0,-1 0-1 0 0,1 1 1 0 0,-1-1 0 0 0,1 0-1 0 0,0 1 1 0 0,-1 0-1 0 0,1-1 1 0 0,-1 1-1 0 0,1 0 1 0 0,-1 0-1 0 0,1 0 1 0 0,-1 0 0 0 0,0 0-1 0 0,1 0 1 0 0,-1 0-1 0 0,0 0-100 0 0,-12 1 88 0 0,0 0 0 0 0,1 0 0 0 0,-1 1-1 0 0,0 1 1 0 0,1 0 0 0 0,0 1-1 0 0,0 0 1 0 0,0 1 0 0 0,0 0 0 0 0,1 1-1 0 0,0 1 1 0 0,0 0 0 0 0,1 1 0 0 0,-1 0-1 0 0,2 0 1 0 0,-1 1 0 0 0,1 1-1 0 0,1 0 1 0 0,-9 10-88 0 0,16-16 1 0 0,1 0 0 0 0,-1 0 0 0 0,0 0 0 0 0,1 0 0 0 0,0 0 0 0 0,0 1 0 0 0,0-1 0 0 0,1 0 0 0 0,-1 1 0 0 0,1-1-1 0 0,0 0 1 0 0,0 1 0 0 0,0-1 0 0 0,1 0 0 0 0,0 1 0 0 0,0-1 0 0 0,0 0 0 0 0,0 0 0 0 0,1 0 0 0 0,-1 0 0 0 0,1 0 0 0 0,0 0 0 0 0,0 0 0 0 0,1 0 0 0 0,-1-1-1 0 0,1 1 1 0 0,-1-1 0 0 0,1 0 0 0 0,0 0 0 0 0,1 0 0 0 0,-1 0 0 0 0,0 0 0 0 0,1-1 0 0 0,0 1 0 0 0,-1-1 0 0 0,1 0 0 0 0,0 0 0 0 0,0 0 0 0 0,0-1 0 0 0,1 0 0 0 0,-1 1-1 0 0,0-1 1 0 0,0-1 0 0 0,1 1 0 0 0,-1-1 0 0 0,0 1 0 0 0,2-2-1 0 0,22 6-807 0 0,0-2 0 0 0,0-1 1 0 0,0-1-1 0 0,0-2 0 0 0,0-1 0 0 0,0-1 0 0 0,25-6 807 0 0,-21 2-1162 0 0</inkml:trace>
  <inkml:trace contextRef="#ctx0" brushRef="#br0" timeOffset="38355.476">16344 584 1564 0 0,'1'-1'66'0'0,"0"0"0"0"0,-1-1 0 0 0,1 1 0 0 0,0 0-1 0 0,0-1 1 0 0,-1 1 0 0 0,1-1 0 0 0,-1 1 0 0 0,1 0 0 0 0,-1-1-1 0 0,0 1 1 0 0,0-1 0 0 0,1 1 0 0 0,-1-1 0 0 0,0 0 0 0 0,0 1 0 0 0,0-1-1 0 0,-1 1 1 0 0,1-1 0 0 0,0 1 0 0 0,-1-1 0 0 0,1 1 0 0 0,0 0 0 0 0,-1-1-1 0 0,0 1 1 0 0,1-1 0 0 0,-1 1 0 0 0,0 0 0 0 0,0 0 0 0 0,0-1-1 0 0,0 1 1 0 0,0 0 0 0 0,0 0 0 0 0,0 0 0 0 0,0 0 0 0 0,0 0 0 0 0,0 0-1 0 0,-1 0 1 0 0,1 0 0 0 0,0 1 0 0 0,-1-1 0 0 0,1 0 0 0 0,0 1 0 0 0,-1-1-1 0 0,1 1 1 0 0,-1 0 0 0 0,1-1 0 0 0,-1 1 0 0 0,1 0 0 0 0,-1 0-1 0 0,1 0 1 0 0,-1 0 0 0 0,1 0 0 0 0,-1 0 0 0 0,1 0 0 0 0,-1 1 0 0 0,1-1-1 0 0,-1 1 1 0 0,1-1 0 0 0,-1 1 0 0 0,1-1 0 0 0,0 1 0 0 0,-1 0-1 0 0,1-1 1 0 0,0 1 0 0 0,-1 0 0 0 0,1 0 0 0 0,0 0-66 0 0,-5 5 85 0 0,1-1 0 0 0,0 1 1 0 0,0-1-1 0 0,1 1 0 0 0,0 1 0 0 0,0-1 1 0 0,0 1-1 0 0,1-1 0 0 0,0 1 1 0 0,0 0-1 0 0,1 0 0 0 0,0 0 0 0 0,0 1 1 0 0,0-1-1 0 0,1 0 0 0 0,0 1 0 0 0,1 1-85 0 0,2-5 44 0 0,0-1-1 0 0,1 0 0 0 0,-1 0 0 0 0,1-1 0 0 0,0 1 1 0 0,0 0-1 0 0,0-1 0 0 0,0 0 0 0 0,0 0 1 0 0,1 0-1 0 0,-1 0 0 0 0,0 0 0 0 0,1-1 1 0 0,0 1-1 0 0,-1-1 0 0 0,1 0 0 0 0,0 0 0 0 0,0-1 1 0 0,0 1-1 0 0,-1-1 0 0 0,1 0 0 0 0,0 1 1 0 0,0-2-1 0 0,0 1 0 0 0,0 0 0 0 0,0-1 0 0 0,-1 0 1 0 0,1 0-1 0 0,0 0 0 0 0,1-1-43 0 0,5-1-23 0 0,0 0-1 0 0,0-1 0 0 0,0 0 1 0 0,-1 0-1 0 0,1-1 1 0 0,-1 0-1 0 0,0-1 1 0 0,-1 0-1 0 0,1-1 1 0 0,-1 1-1 0 0,-1-1 1 0 0,1-1-1 0 0,-1 0 0 0 0,-1 0 1 0 0,1 0-1 0 0,-1-1 1 0 0,-1 0-1 0 0,1 0 1 0 0,-2 0-1 0 0,1-1 1 0 0,-1 1-1 0 0,-1-2 24 0 0,-2 12 4 0 0,-1 0-1 0 0,0-1 1 0 0,0 1-1 0 0,0 0 1 0 0,0-1-1 0 0,0 1 0 0 0,0 0 1 0 0,0-1-1 0 0,-1 1 1 0 0,1 0-1 0 0,0-1 1 0 0,0 1-1 0 0,0 0 1 0 0,-1-1-1 0 0,1 1 1 0 0,0-1-1 0 0,-1 1 1 0 0,1 0-1 0 0,0-1 1 0 0,-1 1-1 0 0,1-1 1 0 0,-1 1-1 0 0,1-1 1 0 0,-1 0-1 0 0,1 1 1 0 0,-1-1-1 0 0,1 1 1 0 0,-1-1-1 0 0,1 0 1 0 0,-1 1-1 0 0,0-1 1 0 0,1 0-1 0 0,-1 0 1 0 0,1 1-1 0 0,-1-1 1 0 0,0 0-1 0 0,1 0 1 0 0,-1 0-1 0 0,0 0 1 0 0,1 0-1 0 0,-1 0 1 0 0,0 0-1 0 0,1 0 0 0 0,-1 0 1 0 0,0 0-1 0 0,1 0 1 0 0,-1-1-1 0 0,0 1 1 0 0,1 0-1 0 0,-1 0 1 0 0,1-1-1 0 0,-1 1 1 0 0,0 0-1 0 0,1-1 1 0 0,-1 1-1 0 0,1 0 1 0 0,-1-1-1 0 0,1 1 1 0 0,-1-1-1 0 0,1 1 1 0 0,0-1-1 0 0,-1 1 1 0 0,1-1-1 0 0,-1 0 1 0 0,1 1-1 0 0,0-1 1 0 0,0 1-1 0 0,-1-1 1 0 0,1 0-1 0 0,0 1-3 0 0,0 5 9 0 0,1 0 1 0 0,0 0-1 0 0,0 0 0 0 0,0 0 0 0 0,0 1 0 0 0,1-2 1 0 0,0 1-1 0 0,0 0 0 0 0,0 0 0 0 0,1-1 1 0 0,0 1-1 0 0,-1-1 0 0 0,2 0 0 0 0,-1 0 0 0 0,0 0 1 0 0,1 0-1 0 0,0 0 0 0 0,0-1 0 0 0,0 0 1 0 0,0 1-1 0 0,0-2 0 0 0,1 1 0 0 0,-1 0 0 0 0,1-1 1 0 0,0 0-1 0 0,0 0 0 0 0,0 0 0 0 0,0-1 1 0 0,0 0-1 0 0,0 0 0 0 0,0 0 0 0 0,0 0 0 0 0,0-1 1 0 0,1 0-1 0 0,-1 0 0 0 0,2-1-9 0 0,6 2-8 0 0,-1-1 0 0 0,0-1 0 0 0,1 0 0 0 0,-1-1 0 0 0,0-1 1 0 0,0 1-1 0 0,0-2 0 0 0,0 0 0 0 0,-1 0 0 0 0,1-1 0 0 0,-1-1 0 0 0,0 1 0 0 0,-1-2 0 0 0,1 0 0 0 0,-1 0 0 0 0,0-1 0 0 0,-1 0 0 0 0,0 0 0 0 0,0-1 0 0 0,-1 0 1 0 0,0-1-1 0 0,-1 0 0 0 0,0 0 0 0 0,-1-1 0 0 0,0 0 0 0 0,0 0 0 0 0,-1 0 0 0 0,0-1 0 0 0,-1 1 0 0 0,0-6 8 0 0,9-27 30 0 0,-3-1 0 0 0,-2 0 0 0 0,-2-1 0 0 0,-1 0 0 0 0,-3 1 0 0 0,-2-6-30 0 0,1 47 16 0 0,-1-1 0 0 0,1 1 0 0 0,-1 0-1 0 0,0-1 1 0 0,-1 1 0 0 0,1 0 0 0 0,-1-1 0 0 0,0 1-1 0 0,0 0 1 0 0,0-1 0 0 0,0 1 0 0 0,-1 0 0 0 0,0 0-1 0 0,1 0 1 0 0,-2 0 0 0 0,1 0 0 0 0,0 1 0 0 0,-1-1 0 0 0,0 1-1 0 0,0 0 1 0 0,0-1 0 0 0,0 1 0 0 0,0 0 0 0 0,0 1-1 0 0,-1-1 1 0 0,0 1 0 0 0,1-1 0 0 0,-1 1 0 0 0,0 0-1 0 0,0 0 1 0 0,0 1 0 0 0,0-1 0 0 0,-1 1 0 0 0,1 0-1 0 0,0 0 1 0 0,-1 1 0 0 0,1-1 0 0 0,0 1 0 0 0,-1 0 0 0 0,1 0-1 0 0,-1 0 1 0 0,1 0 0 0 0,0 1 0 0 0,-1 0 0 0 0,-1 1-16 0 0,-3 5 4 0 0,2 1 1 0 0,-1 0 0 0 0,1 0 0 0 0,0 1 0 0 0,1 0 0 0 0,-1 1 0 0 0,2-1 0 0 0,0 1 0 0 0,0 0 0 0 0,1 0 0 0 0,0 1-1 0 0,0-1 1 0 0,1 1 0 0 0,1 0 0 0 0,0 0 0 0 0,0 0 0 0 0,1 0 0 0 0,1 0 0 0 0,-1 0 0 0 0,2 0 0 0 0,0 0 0 0 0,0 2-5 0 0,74 360 294 0 0,-63-260 11 0 0,-12-112-306 0 0,0 0-1 0 0,1-1 1 0 0,-1 1 0 0 0,0 0 0 0 0,0 0-1 0 0,0 0 1 0 0,0 0 0 0 0,0-1 0 0 0,0 1-1 0 0,0 0 1 0 0,0 0 0 0 0,0 0 0 0 0,0 0-1 0 0,-1-1 1 0 0,1 1 0 0 0,0 0 0 0 0,-1 0-1 0 0,1 0 1 0 0,0-1 0 0 0,-1 1 0 0 0,1 0-1 0 0,-1 0 1 0 0,1-1 0 0 0,-1 1 0 0 0,1-1-1 0 0,-1 1 1 0 0,0 0 0 0 0,1-1 0 0 0,-1 1-1 0 0,0-1 1 0 0,1 1 0 0 0,-1-1 0 0 0,0 0-1 0 0,0 1 1 0 0,1-1 0 0 0,-1 0 0 0 0,0 1-1 0 0,0-1 1 0 0,0 0 0 0 0,1 0-1 0 0,-1 0 1 0 0,0 0 0 0 0,0 0 0 0 0,0 0-1 0 0,0 0 1 0 0,1 0 0 0 0,-1 0 0 0 0,0 0-1 0 0,0 0 1 0 0,0 0 0 0 0,0-1 0 0 0,1 1-1 0 0,-1 0 1 0 0,0-1 0 0 0,0 1 0 0 0,1 0-1 0 0,-1-1 1 0 0,0 1 0 0 0,0-1 0 0 0,1 1-1 0 0,-1-1 1 0 0,1 0 0 0 0,-1 1 0 0 0,0-1-1 0 0,1 0 1 0 0,-1 1 0 0 0,1-1 0 0 0,-1 0 1 0 0,0-11-46 0 0,0 0 0 0 0,0 0 0 0 0,1 0 0 0 0,0-1 0 0 0,1 1 0 0 0,1 0 1 0 0,0 1-1 0 0,0-1 0 0 0,1 0 0 0 0,1 0 0 0 0,0 1 0 0 0,1 0 1 0 0,4-8 45 0 0,-4 9-16 0 0,1 0 1 0 0,0 1 0 0 0,0-1 0 0 0,1 1 0 0 0,0 1 0 0 0,1-1 0 0 0,0 1 0 0 0,0 1-1 0 0,1 0 1 0 0,0 0 0 0 0,0 0 0 0 0,1 1 0 0 0,0 0 0 0 0,0 1 0 0 0,0 0 0 0 0,0 1-1 0 0,1 0 1 0 0,0 1 0 0 0,0 0 0 0 0,0 1 0 0 0,0 0 0 0 0,2 0 15 0 0,-4 4 1 0 0,-1 1 1 0 0,1 1-1 0 0,-1-1 1 0 0,0 1-1 0 0,0 0 0 0 0,-1 1 1 0 0,1 0-1 0 0,-1 0 1 0 0,0 1-1 0 0,-1 0 1 0 0,1 0-1 0 0,-1 0 0 0 0,0 1 1 0 0,-1 0-1 0 0,1 0 1 0 0,-1 1-1 0 0,-1-1 1 0 0,0 1-1 0 0,0 0 0 0 0,0 0 1 0 0,-1 0-1 0 0,0 1 1 0 0,-1-1-1 0 0,1 1 1 0 0,-2 0-1 0 0,1 0 1 0 0,-1 4-2 0 0,-5 53-322 0 0,-17-50-2650 0 0,10-18 448 0 0,6 0 1322 0 0</inkml:trace>
  <inkml:trace contextRef="#ctx0" brushRef="#br0" timeOffset="39133.072">17590 413 1796 0 0,'-4'-12'3533'0'0,"-28"8"-2491"0"0,18 5-950 0 0,-1 1-1 0 0,1 1 0 0 0,0 0 0 0 0,0 1 1 0 0,0 0-1 0 0,0 1 0 0 0,0 0 0 0 0,1 2 1 0 0,0-1-1 0 0,1 2 0 0 0,-1-1 0 0 0,1 2 1 0 0,1 0-1 0 0,0 0 0 0 0,0 1 0 0 0,1 0 1 0 0,0 1-1 0 0,0 0 0 0 0,1 1 0 0 0,1 0 1 0 0,0 0-1 0 0,-3 9-91 0 0,10-20 20 0 0,0 1 1 0 0,0 0-1 0 0,1 0 0 0 0,-1 0 1 0 0,1 0-1 0 0,0 0 1 0 0,-1 0-1 0 0,1-1 1 0 0,0 1-1 0 0,0 0 0 0 0,0 0 1 0 0,1 0-1 0 0,-1 0 1 0 0,0 0-1 0 0,1 0 0 0 0,-1 0 1 0 0,1 0-1 0 0,0-1 1 0 0,-1 1-1 0 0,1 0 1 0 0,0 0-1 0 0,0-1 0 0 0,0 1 1 0 0,0-1-1 0 0,0 1 1 0 0,1-1-1 0 0,-1 1 0 0 0,0-1 1 0 0,1 0-1 0 0,-1 1 1 0 0,1-1-1 0 0,0 0 1 0 0,-1 0-1 0 0,1 0 0 0 0,0 0 1 0 0,-1-1-1 0 0,1 1 1 0 0,0 0-1 0 0,0-1 0 0 0,0 1 1 0 0,0-1-1 0 0,-1 0 1 0 0,1 1-1 0 0,0-1 1 0 0,0 0-1 0 0,0 0 0 0 0,0 0 1 0 0,0 0-1 0 0,0-1 1 0 0,0 1-1 0 0,1-1-20 0 0,103-22 177 0 0,11-82-589 0 0,-58 38-100 0 0,-35 131 158 0 0,-15 37 672 0 0,-9-99-108 0 0,0-2-11 0 0,11-1 335 0 0,125-280-121 0 0,-103 257-425 0 0,-32 24 43 0 0,19 23-12 0 0,-10-6-16 0 0,-1 1 1 0 0,0 0-1 0 0,-2 0 1 0 0,0 1-1 0 0,-1 0 1 0 0,-1 0-1 0 0,0 0 1 0 0,-2 1-1 0 0,1 13-3 0 0,-2-20-30 0 0,-2-8-148 0 0,0-1 0 0 0,-1 0 0 0 0,1 1 0 0 0,-1-1 0 0 0,0 0 0 0 0,-1 0 0 0 0,1 1 0 0 0,-1-1 0 0 0,1 0 0 0 0,-1-1 0 0 0,0 1 0 0 0,-1 0 0 0 0,1 0 0 0 0,-1-1 0 0 0,1 0 0 0 0,-1 1 0 0 0,0-1 0 0 0,-1 0 0 0 0,1 0 0 0 0,0-1 0 0 0,-1 1 0 0 0,1-1 0 0 0,-1 0 0 0 0,0 0 0 0 0,0 0 0 0 0,0 0 0 0 0,0 0 0 0 0,0-1 0 0 0,0 0 0 0 0,-1 0 0 0 0,1 0 0 0 0,0 0 0 0 0,0-1 0 0 0,-1 0 0 0 0,1 0 0 0 0,0 0 0 0 0,-5-1 178 0 0,-15 1-1186 0 0</inkml:trace>
  <inkml:trace contextRef="#ctx0" brushRef="#br0" timeOffset="39381.257">17240 213 3588 0 0,'1'-3'1076'0'0,"1"0"-91"0"0,-4 2-141 0 0,2-1-68 0 0,2 1-56 0 0,-2-1-116 0 0,0 1-48 0 0,-3-1-84 0 0,4 1-212 0 0,-2-1-216 0 0,1 1-212 0 0,0 1 20 0 0,-3-2-820 0 0,3 4-360 0 0,-4-1 88 0 0,0-1-217 0 0,-1 0 81 0 0,0 2 268 0 0</inkml:trace>
  <inkml:trace contextRef="#ctx0" brushRef="#br0" timeOffset="41029.702">5271 1738 2000 0 0,'0'0'495'0'0,"0"0"20"0"0,5-21 1279 0 0,30-32 1542 0 0,-35 52-3083 0 0,0 1-28 0 0,-19-22 252 0 0,14 20-458 0 0,1-1 0 0 0,-1 1 0 0 0,1 1 1 0 0,-1-1-1 0 0,0 1 0 0 0,0-1 0 0 0,0 1 0 0 0,0 1 0 0 0,0-1 1 0 0,0 1-1 0 0,0 0 0 0 0,0 0 0 0 0,0 0 0 0 0,0 1 1 0 0,0-1-1 0 0,1 1 0 0 0,-1 0 0 0 0,0 1 0 0 0,0-1 0 0 0,0 1 1 0 0,1 0-1 0 0,-1 0 0 0 0,1 1 0 0 0,0-1 0 0 0,0 1 0 0 0,0 0 1 0 0,0 0-1 0 0,0 1 0 0 0,0-1 0 0 0,1 1 0 0 0,-1-1 1 0 0,1 1-1 0 0,0 0 0 0 0,1 0 0 0 0,-1 1 0 0 0,1-1 0 0 0,-2 3-19 0 0,-6 11 39 0 0,1 0 0 0 0,0 1 0 0 0,2 0 0 0 0,0 1-1 0 0,1 0 1 0 0,1 0 0 0 0,0 0 0 0 0,0 13-39 0 0,1 23 135 0 0,2 1 1 0 0,2 0-1 0 0,3 0 1 0 0,2-1-1 0 0,11 42-135 0 0,73 289 442 0 0,-89-385-443 0 0,2 1-14 0 0,0 0 1 0 0,-1 1-1 0 0,1-1 1 0 0,-1 1-1 0 0,0-1 1 0 0,0 1-1 0 0,0 0 1 0 0,-1-1-1 0 0,1 1 1 0 0,-1 0 0 0 0,0-1-1 0 0,0 1 1 0 0,0 0-1 0 0,0 0 1 0 0,-1-1-1 0 0,1 1 1 0 0,-1 0-1 0 0,0-1 1 0 0,0 1-1 0 0,-1-1 1 0 0,1 1-1 0 0,-1-1 1 0 0,1 0-1 0 0,-1 1 1 0 0,0-1-1 0 0,-1 0 1 0 0,1 0 0 0 0,0-1-1 0 0,-1 1 1 0 0,1 0-1 0 0,-1-1 1 0 0,0 1-1 0 0,0-1 1 0 0,0 0-1 0 0,0 0 1 0 0,-1 0-1 0 0,1 0 1 0 0,0-1-1 0 0,-4 2 15 0 0,-10-8-272 0 0,-1 0 0 0 0,1-1 0 0 0,0 0 0 0 0,0-1 0 0 0,1-1 0 0 0,0-1 0 0 0,0-1-1 0 0,1 0 1 0 0,0 0 0 0 0,1-2 0 0 0,0 0 0 0 0,1 0 0 0 0,0-2 0 0 0,1 1 0 0 0,1-1 0 0 0,0-1 0 0 0,-1-2 272 0 0,-159-287 346 0 0,169 303-315 0 0,1 0 0 0 0,0 0 0 0 0,0 0 1 0 0,0 0-1 0 0,0 0 0 0 0,0-1 0 0 0,1 1 1 0 0,-1 0-1 0 0,0-1 0 0 0,0 1 1 0 0,1-1-1 0 0,-1 1 0 0 0,1 0 0 0 0,-1-1 1 0 0,1 1-1 0 0,0-1 0 0 0,0 0 0 0 0,0 1 1 0 0,0-1-1 0 0,0 1 0 0 0,0-1 0 0 0,0 1 1 0 0,0-1-1 0 0,0 1 0 0 0,1-1 1 0 0,-1 1-1 0 0,0-1 0 0 0,1 1 0 0 0,0-1 1 0 0,-1 1-1 0 0,1 0 0 0 0,0-1 0 0 0,0 1 1 0 0,-1 0-1 0 0,1 0 0 0 0,0-1 1 0 0,0 1-1 0 0,0 0 0 0 0,1 0 0 0 0,-1 0 1 0 0,0 0-1 0 0,0 0 0 0 0,1 0 0 0 0,-1 1 1 0 0,0-1-1 0 0,1 0 0 0 0,-1 1 0 0 0,1-1 1 0 0,-1 1-1 0 0,1-1 0 0 0,-1 1 1 0 0,1 0-1 0 0,-1 0 0 0 0,1-1 0 0 0,-1 1 1 0 0,1 0-1 0 0,-1 0 0 0 0,1 1 0 0 0,0-1-31 0 0,250-64 903 0 0,256-30-903 0 0,-475 89 74 0 0,-32 5-58 0 0,-14 10-29 0 0,-32 14 12 0 0,32-19 6 0 0,0 1 0 0 0,0 1-1 0 0,1 0 1 0 0,-1 1 0 0 0,2 0 0 0 0,-1 1 0 0 0,1 0 0 0 0,0 1 0 0 0,1 0 0 0 0,0 1 0 0 0,1 0 0 0 0,0 1 0 0 0,-3 6-5 0 0,11-17 5 0 0,0-1 0 0 0,1 1 0 0 0,-1 0 0 0 0,1 0 1 0 0,-1 0-1 0 0,1 0 0 0 0,-1 0 0 0 0,1 0 1 0 0,-1 0-1 0 0,1 0 0 0 0,0 0 0 0 0,-1 0 1 0 0,1 0-1 0 0,0 0 0 0 0,0 0 0 0 0,0 0 1 0 0,0 0-1 0 0,0 0 0 0 0,0 0 0 0 0,0 0 1 0 0,0 0-1 0 0,0 0 0 0 0,1 0 0 0 0,-1 0 0 0 0,0 0 1 0 0,1 0-1 0 0,-1 0 0 0 0,1 0 0 0 0,-1 0 1 0 0,1-1-1 0 0,-1 1 0 0 0,1 0 0 0 0,-1 0 1 0 0,1 0-1 0 0,0-1 0 0 0,0 1 0 0 0,-1 0 1 0 0,1 0-1 0 0,0-1 0 0 0,0 1 0 0 0,0-1 1 0 0,0 1-1 0 0,0-1 0 0 0,0 1 0 0 0,0-1 0 0 0,0 0 1 0 0,0 1-1 0 0,0-1 0 0 0,0 0 0 0 0,0 0 1 0 0,0 0-1 0 0,0 0 0 0 0,0 0 0 0 0,0 0 1 0 0,0 0-1 0 0,0 0 0 0 0,0 0-5 0 0,60-11 204 0 0,162-100 25 0 0,-219 111-218 0 0,0 0 1 0 0,0 1-1 0 0,0-1 0 0 0,0 1 0 0 0,0 0 1 0 0,0 0-1 0 0,0 0 0 0 0,0 1 1 0 0,0-1-1 0 0,0 1 0 0 0,0 0 0 0 0,-1 0 1 0 0,1 0-1 0 0,-1 1 0 0 0,0-1 1 0 0,1 1-1 0 0,-1 0 0 0 0,0 0 1 0 0,-1 0-1 0 0,1 0 0 0 0,-1 0 0 0 0,1 1 1 0 0,-1-1-1 0 0,0 1 0 0 0,0 0 1 0 0,0-1-1 0 0,-1 1 0 0 0,1 0 1 0 0,-1 0-1 0 0,0 0 0 0 0,0 0 0 0 0,0 0 1 0 0,-1 1-1 0 0,1-1 0 0 0,-1 0 1 0 0,0 0-1 0 0,-1 4-11 0 0,1-9 23 0 0,0 0 0 0 0,0 0 1 0 0,-1 0-1 0 0,1 0 0 0 0,0 0 0 0 0,-1 0 0 0 0,1 0 1 0 0,-1 1-1 0 0,1-1 0 0 0,-1 0 0 0 0,1 0 1 0 0,-1 0-1 0 0,1 1 0 0 0,-1-1 0 0 0,0 0 0 0 0,1 1 1 0 0,-1-1-1 0 0,0 0 0 0 0,0 1 0 0 0,1-1 0 0 0,-1 1 1 0 0,0-1-1 0 0,0 1 0 0 0,0 0 0 0 0,0-1 1 0 0,0 1-1 0 0,0 0 0 0 0,0 0 0 0 0,0 0 0 0 0,1-1 1 0 0,-1 1-1 0 0,0 0 0 0 0,0 0 0 0 0,0 0 1 0 0,0 0-1 0 0,0 1 0 0 0,0-1 0 0 0,0 0 0 0 0,0 0 1 0 0,0 1-1 0 0,0-1 0 0 0,0 0 0 0 0,0 1 0 0 0,1-1 1 0 0,-1 1-1 0 0,0-1 0 0 0,0 1 0 0 0,0-1 1 0 0,1 1-1 0 0,-1 0 0 0 0,0-1 0 0 0,1 1 0 0 0,-1 0 1 0 0,1-1-1 0 0,-1 1 0 0 0,0 0 0 0 0,1 0 0 0 0,0 0 1 0 0,-1 0-1 0 0,1-1 0 0 0,-1 1 0 0 0,1 0 1 0 0,0 0-1 0 0,0 0 0 0 0,0 0 0 0 0,-1 0 0 0 0,1 0-23 0 0,2-11-112 0 0,1-1 0 0 0,-1 0-1 0 0,2 1 1 0 0,-1-1 0 0 0,2 1-1 0 0,-1 0 1 0 0,1 1 0 0 0,1-1-1 0 0,0 1 1 0 0,0 0-1 0 0,1 0 1 0 0,0 1 0 0 0,0 0-1 0 0,1 0 1 0 0,0 0 0 0 0,0 1-1 0 0,1 1 1 0 0,0-1 0 0 0,0 1-1 0 0,4-1 113 0 0,134-50-6960 0 0,-133 55 5839 0 0</inkml:trace>
  <inkml:trace contextRef="#ctx0" brushRef="#br0" timeOffset="42090.32">6053 2044 848 0 0,'26'62'3431'0'0,"-15"153"1278"0"0,-11-213-4477 0 0,-7-1 95 0 0,1-14 232 0 0,14-19-623 0 0,2 0-1 0 0,2 1 1 0 0,0 0 0 0 0,3 1-1 0 0,0 0 1 0 0,1 1 0 0 0,13-15 64 0 0,-26 42-29 0 0,-1 1 1 0 0,1 0 0 0 0,-1 0-1 0 0,1 1 1 0 0,0-1 0 0 0,-1 1 0 0 0,1-1-1 0 0,0 1 1 0 0,0 0 0 0 0,-1 0-1 0 0,1 0 1 0 0,0 0 0 0 0,-1 0 0 0 0,1 0-1 0 0,0 1 1 0 0,-1 0 0 0 0,1-1 0 0 0,0 1-1 0 0,-1 0 1 0 0,1 0 0 0 0,-1 1-1 0 0,0-1 1 0 0,1 0 0 0 0,-1 1 0 0 0,0-1-1 0 0,0 1 1 0 0,0 0 0 0 0,0 0-1 0 0,0 0 1 0 0,0 0 0 0 0,0 0 0 0 0,-1 0-1 0 0,1 0 1 0 0,-1 1 0 0 0,1-1-1 0 0,-1 0 1 0 0,0 1 0 0 0,0 0 0 0 0,0-1-1 0 0,0 2 29 0 0,4 2 9 0 0,0 3-23 0 0,0 0-1 0 0,0 0 1 0 0,0 1 0 0 0,-1 0 0 0 0,-1 0-1 0 0,0 0 1 0 0,0 0 0 0 0,-1 0 0 0 0,0 1-1 0 0,-1-1 1 0 0,0 1 0 0 0,-1-1 0 0 0,0 1-1 0 0,-1 6 15 0 0,1-18 16 0 0,0 0 0 0 0,-1 0 0 0 0,1 0 0 0 0,0 0 0 0 0,-1 0 0 0 0,1 0 0 0 0,0 0 0 0 0,-1 0 0 0 0,1 0 0 0 0,-1 0 0 0 0,0 0 0 0 0,1 0 0 0 0,-1 1 0 0 0,0-1 0 0 0,1 0 0 0 0,-1 0 0 0 0,0 1 0 0 0,0-1 0 0 0,0 0 0 0 0,0 1 0 0 0,0-1 0 0 0,0 1 0 0 0,0-1 0 0 0,0 1 0 0 0,0-1 0 0 0,0 1 0 0 0,0 0 0 0 0,0-1 0 0 0,0 1 0 0 0,0 0 0 0 0,0 0 0 0 0,0 0 0 0 0,0 0 0 0 0,0 0 0 0 0,0 0 0 0 0,0 0 0 0 0,0 0 0 0 0,0 1 0 0 0,0-1 0 0 0,-1 0 0 0 0,1 1 0 0 0,0-1 0 0 0,0 0 0 0 0,1 1 0 0 0,-1-1 0 0 0,0 1 0 0 0,0 0 0 0 0,0-1 0 0 0,0 1 0 0 0,0 0 0 0 0,1-1 0 0 0,-1 1 0 0 0,0 0 0 0 0,0 0 0 0 0,1 0 0 0 0,-1 0 0 0 0,1 0 0 0 0,-1 0 0 0 0,1 0 0 0 0,-1 0 0 0 0,1 0 0 0 0,0 0 0 0 0,-1 0 0 0 0,1 0 0 0 0,0 0 0 0 0,0 0 0 0 0,0 0 0 0 0,0 0 0 0 0,0 0 0 0 0,0 1-16 0 0,-2-12-2 0 0,0 0 0 0 0,2 0 0 0 0,-1 0 0 0 0,1 0 0 0 0,0 0 0 0 0,1 0 0 0 0,0 1 0 0 0,1-1 0 0 0,0 0 0 0 0,1 0 0 0 0,0 1 0 0 0,0-1-1 0 0,1 1 1 0 0,0 0 0 0 0,0 0 0 0 0,1 0 0 0 0,1 1 0 0 0,-1-1 0 0 0,1 1 0 0 0,1 1 0 0 0,-1-1 0 0 0,2 1 0 0 0,-1 0 0 0 0,7-4 2 0 0,-11 11-17 0 0,0-1 1 0 0,1 1-1 0 0,-1 0 0 0 0,0 1 0 0 0,1-1 0 0 0,-1 0 0 0 0,0 1 1 0 0,0 0-1 0 0,1 0 0 0 0,-1 0 0 0 0,0 0 0 0 0,0 0 1 0 0,0 1-1 0 0,0-1 0 0 0,-1 1 0 0 0,1 0 0 0 0,0 0 0 0 0,-1 0 1 0 0,1 0-1 0 0,-1 0 0 0 0,1 1 0 0 0,-1-1 0 0 0,0 1 0 0 0,0 0 1 0 0,0-1-1 0 0,-1 1 0 0 0,1 0 0 0 0,-1 0 0 0 0,1 0 1 0 0,-1 0-1 0 0,0 0 0 0 0,0 0 0 0 0,0 1 0 0 0,-1-1 0 0 0,1 0 1 0 0,-1 1 16 0 0,6 6-70 0 0,15 37-124 0 0,-19-40 204 0 0,0 0 1 0 0,1 0 0 0 0,0 0-1 0 0,0-1 1 0 0,0 1 0 0 0,1-1-1 0 0,-1 0 1 0 0,2 0 0 0 0,-1 0-1 0 0,1 0 1 0 0,0-1-1 0 0,0 1 1 0 0,0-1 0 0 0,1 0-1 0 0,-1-1 1 0 0,1 0 0 0 0,1 0-1 0 0,-1 0 1 0 0,0 0 0 0 0,1-1-1 0 0,0 0 1 0 0,0-1-1 0 0,0 0-10 0 0,1 1 16 0 0,-1-1-1 0 0,1-1 0 0 0,0 1 0 0 0,0-1 0 0 0,1-1 0 0 0,-1 0 0 0 0,0 0 0 0 0,0 0 0 0 0,0-1 0 0 0,0 0 0 0 0,0-1 0 0 0,0 0 0 0 0,0 0 0 0 0,-1 0 0 0 0,1-1 0 0 0,-1 0 0 0 0,1-1 0 0 0,-1 0 0 0 0,0 0 0 0 0,0 0 0 0 0,-1-1 0 0 0,1 0 0 0 0,-1-1 0 0 0,0 1 0 0 0,-1-1 1 0 0,1 0-1 0 0,-1 0 0 0 0,0-1 0 0 0,-1 0 0 0 0,0 1 0 0 0,0-1 0 0 0,0-1 0 0 0,-1 1 0 0 0,3-8-15 0 0,-5 14 17 0 0,-1-1 0 0 0,1 1 1 0 0,-1 0-1 0 0,0 0 0 0 0,1 0 0 0 0,-1-1 1 0 0,0 1-1 0 0,0 0 0 0 0,0 0 1 0 0,0-1-1 0 0,0 1 0 0 0,0 0 0 0 0,0 0 1 0 0,0-1-1 0 0,0 1 0 0 0,0 0 0 0 0,-1 0 1 0 0,1 0-1 0 0,-1-1 0 0 0,1 1 0 0 0,-1 0 1 0 0,1 0-1 0 0,-1 0 0 0 0,1 0 1 0 0,-1 0-1 0 0,0 0 0 0 0,0 0 0 0 0,0 0 1 0 0,0 0-1 0 0,1 0 0 0 0,-1 0 0 0 0,0 1 1 0 0,0-1-1 0 0,-1 0 0 0 0,1 1 0 0 0,0-1 1 0 0,0 1-1 0 0,0-1 0 0 0,0 1 1 0 0,0-1-1 0 0,-1 1 0 0 0,1 0 0 0 0,0-1 1 0 0,0 1-1 0 0,-1 0 0 0 0,1 0 0 0 0,0 0 1 0 0,0 0-1 0 0,-1 0 0 0 0,1 1 0 0 0,0-1 1 0 0,0 0-1 0 0,-1 0 0 0 0,1 1 1 0 0,0-1-1 0 0,0 1 0 0 0,0-1 0 0 0,0 1 1 0 0,-1 0-18 0 0,-6 46 70 0 0,8-46-69 0 0,13 39 27 0 0,-9-38-25 0 0,0 0 1 0 0,0-1-1 0 0,0 1 1 0 0,0-1-1 0 0,0 0 1 0 0,1 0-1 0 0,-1-1 1 0 0,0 1-1 0 0,0-1 1 0 0,1 0-1 0 0,-1 0 1 0 0,0 0-1 0 0,1-1 1 0 0,-1 0-1 0 0,0 0 1 0 0,0 0-1 0 0,0 0 1 0 0,0 0-1 0 0,0-1 1 0 0,0 0-1 0 0,0 0 1 0 0,0 0-1 0 0,-1 0 1 0 0,1 0-1 0 0,-1-1 1 0 0,1 0-1 0 0,-1 1 1 0 0,0-1-1 0 0,0-1 1 0 0,0 1-1 0 0,-1 0 1 0 0,1-1-1 0 0,-1 1 1 0 0,2-4-4 0 0,1 2-17 0 0,5-7 1 0 0,0-1 1 0 0,-1 0-1 0 0,0 0 0 0 0,-1-1 1 0 0,0-1-1 0 0,-1 1 0 0 0,-1-1 1 0 0,0 0-1 0 0,-1-1 1 0 0,-1 1-1 0 0,-1-1 0 0 0,0 0 1 0 0,-1 0-1 0 0,0 0 0 0 0,-1-9 16 0 0,-1 24 32 0 0,-16-17 85 0 0,-2 117-152 0 0,18-82 17 0 0,3 0-17 0 0,0 0-1 0 0,1-1 0 0 0,1 0 1 0 0,0 0-1 0 0,1 0 0 0 0,1 0 1 0 0,1-1-1 0 0,0 0 1 0 0,1-1-1 0 0,0 0 0 0 0,1 0 1 0 0,1-1-1 0 0,0 0 0 0 0,1-1 1 0 0,0 0-1 0 0,1-1 1 0 0,0 0-1 0 0,3 1 36 0 0,20 8-1138 0 0,9-20-4183 0 0,-24-16 3973 0 0</inkml:trace>
  <inkml:trace contextRef="#ctx0" brushRef="#br0" timeOffset="43051.85">7402 1777 936 0 0,'12'-39'5004'0'0,"-21"48"-2393"0"0,1 15-2464 0 0,1 1 0 0 0,1 0 0 0 0,1 0 0 0 0,1 1 1 0 0,1-1-1 0 0,2 1 0 0 0,0-1 0 0 0,3 19-147 0 0,-2-23 54 0 0,2 4-14 0 0,2 0 0 0 0,0 0 0 0 0,2 0 0 0 0,0-1 0 0 0,2 1 0 0 0,1-2 0 0 0,0 1 0 0 0,2-1 0 0 0,1-1 0 0 0,1 0 0 0 0,0-1 0 0 0,2 0 0 0 0,13 14-40 0 0,-22-30-86 0 0,-1-1-1 0 0,1 1 0 0 0,0-2 0 0 0,0 1 1 0 0,0-1-1 0 0,1 0 0 0 0,-1 0 1 0 0,1 0-1 0 0,0-1 0 0 0,-1 0 0 0 0,1-1 1 0 0,0 1-1 0 0,0-1 0 0 0,0-1 1 0 0,0 1-1 0 0,0-1 0 0 0,0 0 0 0 0,0-1 1 0 0,0 0-1 0 0,0 0 0 0 0,0 0 1 0 0,0-1-1 0 0,0 0 0 0 0,0 0 1 0 0,0-2 86 0 0,158-89-1659 0 0,-160 89 1722 0 0,0 0 1 0 0,0 0-1 0 0,-1 0 0 0 0,0-1 1 0 0,0 0-1 0 0,0 0 1 0 0,0 0-1 0 0,-1 0 0 0 0,0 0 1 0 0,0-1-1 0 0,-1 0 0 0 0,1 1 1 0 0,-1-1-1 0 0,0 0 1 0 0,-1 0-1 0 0,1-3-63 0 0,-2 8 200 0 0,-3-3-172 0 0,0 1-1 0 0,-1 0 1 0 0,1 0-1 0 0,-1 0 1 0 0,0 1-1 0 0,0-1 1 0 0,0 1-1 0 0,0 0 0 0 0,-1 0 1 0 0,1 1-1 0 0,0-1 1 0 0,-1 1-1 0 0,1 0 1 0 0,-1 0-1 0 0,0 0 1 0 0,1 1-1 0 0,-1-1 1 0 0,0 1-1 0 0,1 1 1 0 0,-1-1-1 0 0,0 0 1 0 0,1 1-1 0 0,-1 0 1 0 0,1 0-1 0 0,-4 1-27 0 0,0 1 32 0 0,-1 0-1 0 0,1 1 1 0 0,0 0-1 0 0,0 0 0 0 0,0 1 1 0 0,0-1-1 0 0,1 2 0 0 0,0-1 1 0 0,0 1-1 0 0,0 0 0 0 0,1 1 1 0 0,0-1-1 0 0,0 1 1 0 0,1 1-1 0 0,0-1 0 0 0,0 1 1 0 0,0-1-1 0 0,1 2 0 0 0,0-1 1 0 0,1 0-1 0 0,0 1 0 0 0,0 0-31 0 0,3-8 76 0 0,0-1 35 0 0,21 12 241 0 0,142-78 228 0 0,-120 43-448 0 0,-39 20-153 0 0,-2 2 5 0 0,0-1 0 0 0,0 1 1 0 0,0-1-1 0 0,0 1 0 0 0,0 0 0 0 0,0-1 0 0 0,0 1 1 0 0,0 0-1 0 0,0 1 0 0 0,0-1 0 0 0,1 0 0 0 0,-1 1 1 0 0,0-1-1 0 0,1 1 0 0 0,-1 0 0 0 0,0-1 0 0 0,1 1 1 0 0,-1 0-1 0 0,1 1 0 0 0,-1-1 0 0 0,0 0 0 0 0,1 1 1 0 0,-1-1-1 0 0,0 1 0 0 0,0 0 0 0 0,1 0 0 0 0,-1-1 1 0 0,0 2-1 0 0,0-1 0 0 0,0 0 0 0 0,0 0 0 0 0,0 1 1 0 0,0-1-1 0 0,-1 1 0 0 0,1-1 0 0 0,0 1 0 0 0,-1 0 0 0 0,1 0 1 0 0,-1 0-1 0 0,1 0 16 0 0,27 22-395 0 0,67 55-6429 0 0,-83-65 5394 0 0</inkml:trace>
  <inkml:trace contextRef="#ctx0" brushRef="#br0" timeOffset="43572.046">9204 1571 1108 0 0,'-15'-29'2207'0'0,"10"27"-2058"0"0,1 0 0 0 0,-1 0-1 0 0,0 1 1 0 0,0 0 0 0 0,0 0-1 0 0,0 0 1 0 0,0 0 0 0 0,0 1-1 0 0,0 0 1 0 0,0 0 0 0 0,0 0 0 0 0,0 1-1 0 0,0 0 1 0 0,0 0 0 0 0,1 0-1 0 0,-1 0 1 0 0,0 1 0 0 0,0-1-1 0 0,1 1 1 0 0,-1 1 0 0 0,1-1 0 0 0,-1 1-1 0 0,1-1 1 0 0,-3 3-149 0 0,-5 9 131 0 0,1 1-1 0 0,0-1 1 0 0,0 2 0 0 0,2-1 0 0 0,0 2 0 0 0,1-1-1 0 0,0 1 1 0 0,1 0 0 0 0,1 1 0 0 0,1-1-1 0 0,1 1 1 0 0,0 0 0 0 0,1 0 0 0 0,1 1-1 0 0,1-1 1 0 0,0 1 0 0 0,2-1 0 0 0,0 0 0 0 0,1 1-1 0 0,1 3-130 0 0,-3 13 217 0 0,37 185 336 0 0,18 53-851 0 0,-56-272 222 0 0,0 1 0 0 0,0-1 0 0 0,-1 0 0 0 0,1 0 0 0 0,0 0 0 0 0,0 0 0 0 0,-1 0 0 0 0,1 0-1 0 0,0 0 1 0 0,-1-1 0 0 0,1 1 0 0 0,-1 0 0 0 0,1-1 0 0 0,-1 1 0 0 0,1-1 0 0 0,-1 1 0 0 0,1-1 0 0 0,-1 0 0 0 0,0 0 0 0 0,1 0 0 0 0,-1 0 0 0 0,1 0 0 0 0,-1 0 0 0 0,1 0 0 0 0,-1 0 0 0 0,0-1 0 0 0,1 1 0 0 0,-1-1 0 0 0,1 1 0 0 0,-1-1-1 0 0,1 1 1 0 0,-1-1 0 0 0,1 0 0 0 0,-1-1 76 0 0,-93-57-4777 0 0,73 41 3637 0 0</inkml:trace>
  <inkml:trace contextRef="#ctx0" brushRef="#br0" timeOffset="44105.759">8729 2213 1060 0 0,'-127'-152'5388'0'0,"126"151"-5357"0"0,1 1 1 0 0,-1 0-1 0 0,0-1 0 0 0,1 1 0 0 0,-1 0 1 0 0,1-1-1 0 0,-1 1 0 0 0,1-1 1 0 0,-1 1-1 0 0,1-1 0 0 0,-1 1 1 0 0,1-1-1 0 0,-1 1 0 0 0,1-1 1 0 0,-1 0-1 0 0,1 1 0 0 0,0-1 1 0 0,-1 1-1 0 0,1-1 0 0 0,0 0 1 0 0,0 1-1 0 0,0-1 0 0 0,-1 0 0 0 0,1 0 1 0 0,0 1-1 0 0,0-1 0 0 0,0 0 1 0 0,0 1-1 0 0,0-1 0 0 0,0 0 1 0 0,0 0-1 0 0,1 1 0 0 0,-1-1 1 0 0,0 0-1 0 0,0 1 0 0 0,0-1 1 0 0,1 0-1 0 0,-1 1 0 0 0,0-1 0 0 0,1 0 1 0 0,-1 1-1 0 0,1-1 0 0 0,-1 1 1 0 0,0-1-1 0 0,1 1 0 0 0,-1-1 1 0 0,1 1-1 0 0,0-1 0 0 0,-1 1 1 0 0,1-1-1 0 0,-1 1 0 0 0,1 0 1 0 0,0-1-1 0 0,-1 1 0 0 0,1 0 1 0 0,0 0-1 0 0,-1-1 0 0 0,1 1 0 0 0,0 0 1 0 0,-1 0-1 0 0,1 0 0 0 0,0 0 1 0 0,0 0-1 0 0,-1 0 0 0 0,1 0 1 0 0,0 0-1 0 0,-1 0 0 0 0,1 0 1 0 0,1 0-32 0 0,7-3-74 0 0,104-30 60 0 0,1 5-1 0 0,2 4 0 0 0,7 5 15 0 0,51-11 0 0 0,-233 63 352 0 0,-54 30-255 0 0,146-75 25 0 0,1 1 0 0 0,1 2-1 0 0,0 1 1 0 0,0 2 0 0 0,1 1-1 0 0,18 1-121 0 0,-48 5 21 0 0,-1 0-1 0 0,1 1 1 0 0,-1 0-1 0 0,1 0 0 0 0,-1 0 1 0 0,0 1-1 0 0,0 0 1 0 0,0 0-1 0 0,0 0 1 0 0,-1 0-1 0 0,1 1 0 0 0,-1 0 1 0 0,0 0-1 0 0,0 0 1 0 0,0 0-1 0 0,-1 1 1 0 0,1-1-1 0 0,-1 1 1 0 0,0 0-1 0 0,0 0 0 0 0,-1 0 1 0 0,0 1-1 0 0,1-1 1 0 0,-2 0-1 0 0,1 1 1 0 0,-1 0-1 0 0,0-1 1 0 0,0 1-1 0 0,0 5-20 0 0,-14-8 1094 0 0,81-157-1207 0 0,10 70-3051 0 0,6 22-2266 0 0,-67 52 4368 0 0</inkml:trace>
  <inkml:trace contextRef="#ctx0" brushRef="#br0" timeOffset="44540.186">10495 1570 2068 0 0,'2'14'5035'0'0,"-12"105"-3808"0"0,9-95-1100 0 0,1 0-1 0 0,1 0 1 0 0,1-1-1 0 0,1 1 1 0 0,1 0 0 0 0,2-1-1 0 0,7 22-126 0 0,15 116-93 0 0,-59-70-1486 0 0,-25-65-2572 0 0,44-26 2970 0 0</inkml:trace>
  <inkml:trace contextRef="#ctx0" brushRef="#br0" timeOffset="45082.378">10268 2065 1932 0 0,'-2'-5'140'0'0,"0"0"-1"0"0,0 0 0 0 0,0 0 1 0 0,1 0-1 0 0,-1 0 1 0 0,1-1-1 0 0,1 1 1 0 0,-1 0-1 0 0,1-1 0 0 0,0 1 1 0 0,0 0-1 0 0,0-1 1 0 0,1 1-1 0 0,0 0 1 0 0,0 0-1 0 0,0 0 0 0 0,1-1 1 0 0,-1 1-1 0 0,1 0 1 0 0,1 1-1 0 0,-1-1 1 0 0,1 0-1 0 0,-1 1 0 0 0,1-1 1 0 0,0 1-1 0 0,1 0 1 0 0,-1 0-1 0 0,1 0 1 0 0,0 0-1 0 0,0 1 0 0 0,0 0 1 0 0,1-1-1 0 0,-1 1 1 0 0,1 1-1 0 0,4-3-139 0 0,9-6 56 0 0,0 1 0 0 0,0 1-1 0 0,1 0 1 0 0,0 2 0 0 0,1 0 0 0 0,-1 1-1 0 0,2 1 1 0 0,-1 1 0 0 0,1 1-56 0 0,129-10 36 0 0,-149 13 21 0 0,-1 0-11 0 0,21 18 208 0 0,-22 6-254 0 0,0-21 22 0 0,0 0 0 0 0,0 0 1 0 0,0 0-1 0 0,1 0 0 0 0,0 0 0 0 0,-1 0 0 0 0,1 0 1 0 0,0 0-1 0 0,0 0 0 0 0,0 0 0 0 0,1 0 1 0 0,-1 0-1 0 0,1 0 0 0 0,0 0 0 0 0,0 0 0 0 0,0 0 1 0 0,0-1-1 0 0,0 1 0 0 0,1 0 0 0 0,-1-1 0 0 0,1 1 1 0 0,-1-1-1 0 0,1 1 0 0 0,0-1 0 0 0,0 0 1 0 0,0 1-1 0 0,1-1 0 0 0,-1 0 0 0 0,0 0 0 0 0,1-1 1 0 0,-1 1-1 0 0,1-1 0 0 0,0 1 0 0 0,-1-1 0 0 0,1 0 1 0 0,0 0-1 0 0,0 0 0 0 0,0 0 0 0 0,0 0 0 0 0,3 0-22 0 0,134-31-34 0 0,-140 30 46 0 0,0 0-32 0 0,0 0-28 0 0,0 0 95 0 0,14 34-93 0 0,-11-31 65 0 0,-1-1 0 0 0,0 0 0 0 0,1 0 0 0 0,0 0 0 0 0,-1 0 0 0 0,1 0 0 0 0,0-1 0 0 0,0 1 0 0 0,0-1 0 0 0,0 0 0 0 0,0 0 0 0 0,0 0 0 0 0,0 0 0 0 0,0 0 0 0 0,0-1 0 0 0,1 1 0 0 0,-1-1 0 0 0,0 0 0 0 0,0 0 0 0 0,1 0 0 0 0,-1 0 0 0 0,0-1 0 0 0,0 1 0 0 0,1-1-19 0 0,3 1 0 0 0,19-1 74 0 0,-1-1 0 0 0,0-1-1 0 0,0-2 1 0 0,0 0 0 0 0,0-1-1 0 0,-1-2 1 0 0,21-9-74 0 0,-37 14 34 0 0,-4 2 0 0 0,-1 1 1 0 0,1-1 0 0 0,-1-1-1 0 0,1 1 1 0 0,0 0-1 0 0,-1-1 1 0 0,0 0-1 0 0,1 0 1 0 0,-1 0-1 0 0,0 0 1 0 0,0 0-1 0 0,0-1 1 0 0,-1 1-1 0 0,1-1 1 0 0,0 0-1 0 0,-1 0 1 0 0,0 0-1 0 0,1 0 1 0 0,-1 0-1 0 0,-1 0 1 0 0,2-3-35 0 0,-3 5 75 0 0,-37-28 207 0 0,-50 0-1550 0 0,88 27-3705 0 0,12-6 4124 0 0,4 1-247 0 0</inkml:trace>
  <inkml:trace contextRef="#ctx0" brushRef="#br0" timeOffset="45331.469">11403 1789 2040 0 0,'-21'92'5617'0'0,"23"-88"-5550"0"0,1-1-1 0 0,0 0 0 0 0,0 1 1 0 0,1-2-1 0 0,-1 1 0 0 0,1 0 0 0 0,-1-1 1 0 0,1 1-1 0 0,0-1 0 0 0,0 0 1 0 0,0 0-1 0 0,0-1 0 0 0,0 1 1 0 0,0-1-1 0 0,0 0 0 0 0,0 0 0 0 0,1 0 1 0 0,-1-1-1 0 0,0 1 0 0 0,1-1 1 0 0,-1 0-1 0 0,1 0 0 0 0,-1-1 1 0 0,0 1-1 0 0,4-2-66 0 0,2 1 73 0 0,0 0-1 0 0,0-1 1 0 0,0 0 0 0 0,0-1 0 0 0,-1 0 0 0 0,1 0-1 0 0,-1-1 1 0 0,0 0 0 0 0,0-1 0 0 0,0 0 0 0 0,-1 0-1 0 0,1-1 1 0 0,-1 0 0 0 0,-1-1 0 0 0,1 1 0 0 0,0-3-73 0 0,-7 8-7 0 0,0-1 0 0 0,-1 1 0 0 0,1-1 0 0 0,0 0 0 0 0,-1 1 0 0 0,0-1 1 0 0,1 1-1 0 0,-1-1 0 0 0,0 0 0 0 0,0 1 0 0 0,0-1 0 0 0,0 0 0 0 0,0 0 1 0 0,0 1-1 0 0,0-1 0 0 0,0 0 0 0 0,-1 1 0 0 0,1-1 0 0 0,-1 1 1 0 0,1-1-1 0 0,-1 0 0 0 0,0 1 0 0 0,0-1 0 0 0,1 1 0 0 0,-1 0 0 0 0,0-1 1 0 0,0 1-1 0 0,-1 0 0 0 0,1-1 0 0 0,0 1 0 0 0,0 0 0 0 0,0 0 0 0 0,-1 0 1 0 0,1 0-1 0 0,-1 0 0 0 0,1 0 0 0 0,-1 1 0 0 0,1-1 0 0 0,-1 0 0 0 0,1 1 1 0 0,-1-1-1 0 0,0 1 0 0 0,1 0 0 0 0,-1-1 0 0 0,0 1 0 0 0,0 0 7 0 0,-82-14-3275 0 0,7 25-585 0 0,53-7 2663 0 0</inkml:trace>
  <inkml:trace contextRef="#ctx0" brushRef="#br0" timeOffset="45953.23">12671 1861 1324 0 0,'20'-1'3280'0'0,"285"-108"803"0"0,-266 71-3732 0 0,-39 37-386 0 0,-5-2-30 0 0,-11-2 74 0 0,-1 0 0 0 0,0 0 0 0 0,-1 2 0 0 0,1 0 0 0 0,0 1 0 0 0,-1 1 0 0 0,0 1 0 0 0,1 0 0 0 0,-1 1 0 0 0,1 1 0 0 0,-1 1 0 0 0,1 0 0 0 0,0 1 0 0 0,0 1 0 0 0,0 1 0 0 0,1 0 0 0 0,0 1 0 0 0,0 1 0 0 0,1 0 0 0 0,0 1 0 0 0,0 1 0 0 0,-7 6-9 0 0,19-14 17 0 0,0 0-1 0 0,1 1 0 0 0,-1-1 1 0 0,0 1-1 0 0,1-1 1 0 0,0 1-1 0 0,0-1 1 0 0,0 1-1 0 0,0 0 0 0 0,0 0 1 0 0,0 0-1 0 0,1 1 1 0 0,-1-1-1 0 0,1 0 0 0 0,0 0 1 0 0,0 1-1 0 0,0-1 1 0 0,1 1-1 0 0,-1-1 1 0 0,1 1-1 0 0,0-1 0 0 0,0 1 1 0 0,0-1-1 0 0,0 1 1 0 0,1-1-1 0 0,-1 0 0 0 0,1 1 1 0 0,0-1-1 0 0,0 1 1 0 0,0-1-1 0 0,0 0 1 0 0,1 0-1 0 0,-1 0 0 0 0,1 1 1 0 0,0-2-1 0 0,0 1 1 0 0,0 0-1 0 0,0 0 1 0 0,1-1-1 0 0,-1 1 0 0 0,1-1 1 0 0,-1 1-1 0 0,1-1 1 0 0,0 0-1 0 0,0 0 0 0 0,0-1 1 0 0,0 1-1 0 0,0 0 1 0 0,0-1-1 0 0,1 0 1 0 0,-1 0-17 0 0,121 46-490 0 0,-107-43-249 0 0,1-1 0 0 0,0-1 0 0 0,0-1 0 0 0,0 0 0 0 0,0-2 0 0 0,0 0 0 0 0,0-1 0 0 0,-1 0 0 0 0,12-4 739 0 0,-6 0-1185 0 0</inkml:trace>
  <inkml:trace contextRef="#ctx0" brushRef="#br0" timeOffset="46218.267">13102 1814 876 0 0,'2'-18'2179'0'0,"-2"18"-2079"0"0,0 0 0 0 0,1 0 1 0 0,-1 0-1 0 0,1 1 0 0 0,-1-1 0 0 0,0 0 0 0 0,1 0 1 0 0,-1 0-1 0 0,1 0 0 0 0,-1 0 0 0 0,0 0 1 0 0,1-1-1 0 0,-1 1 0 0 0,1 0 0 0 0,-1 0 1 0 0,0 0-1 0 0,1 0 0 0 0,-1 0 0 0 0,0-1 1 0 0,1 1-1 0 0,-1 0 0 0 0,0 0 0 0 0,1 0 0 0 0,-1-1 1 0 0,0 1-1 0 0,1 0 0 0 0,-1-1 0 0 0,0 1 1 0 0,0 0-1 0 0,1 0 0 0 0,-1-1 0 0 0,0 1 1 0 0,0-1-1 0 0,0 1 0 0 0,1 0 0 0 0,-1-1 0 0 0,0 1 1 0 0,0 0-1 0 0,0-1-100 0 0,57 153 1399 0 0,-56-150-1342 0 0,-1-1 0 0 0,0 0 0 0 0,1 1 0 0 0,-1-1 0 0 0,0 0 0 0 0,1 0 0 0 0,0 1 0 0 0,-1-1 0 0 0,1 0 0 0 0,0 0 0 0 0,0 0 0 0 0,-1 0 0 0 0,1 0 0 0 0,0 0 0 0 0,0 0 0 0 0,0 0 0 0 0,0 0 0 0 0,0 0-1 0 0,1 0 1 0 0,-1 0 0 0 0,0-1 0 0 0,0 1 0 0 0,0-1 0 0 0,1 1 0 0 0,-1-1 0 0 0,0 1 0 0 0,1-1 0 0 0,-1 0 0 0 0,0 1 0 0 0,1-1 0 0 0,-1 0 0 0 0,1 0 0 0 0,-1 0 0 0 0,0 0 0 0 0,1 0 0 0 0,-1 0 0 0 0,0-1 0 0 0,1 1 0 0 0,-1 0 0 0 0,0-1 0 0 0,1 1 0 0 0,-1-1 0 0 0,0 0 0 0 0,0 1 0 0 0,1-1 0 0 0,-1 0 0 0 0,0 1 0 0 0,0-1 0 0 0,0 0 0 0 0,0 0 0 0 0,1-1-57 0 0,14-9 88 0 0,0-2 1 0 0,-1 1-1 0 0,0-2 0 0 0,-1 0 0 0 0,-1 0 1 0 0,0-2-1 0 0,-1 1 0 0 0,8-15-88 0 0,-18 27-5 0 0,51-86-1235 0 0,-44 47-4057 0 0,-22 26 2977 0 0,5 8 1275 0 0</inkml:trace>
  <inkml:trace contextRef="#ctx0" brushRef="#br0" timeOffset="46651.965">13625 1874 1356 0 0,'59'-58'6586'0'0,"-59"58"-6427"0"0,0 0 4 0 0,-36-8 399 0 0,29 8-541 0 0,-1 0-1 0 0,1 0 0 0 0,-1 1 1 0 0,1 0-1 0 0,-1 0 1 0 0,1 1-1 0 0,0 0 0 0 0,0 0 1 0 0,0 1-1 0 0,0 0 1 0 0,0 0-1 0 0,0 0 0 0 0,1 1 1 0 0,-1 0-1 0 0,1 0 1 0 0,0 1-1 0 0,0 0 0 0 0,1 0 1 0 0,-1 0-1 0 0,1 1 1 0 0,1 0-1 0 0,-1 0 0 0 0,1 0 1 0 0,0 0-1 0 0,0 1 1 0 0,0-1-1 0 0,1 1 1 0 0,0 0-21 0 0,4-2 11 0 0,0-1 0 0 0,-1 1 1 0 0,2-1-1 0 0,-1 0 1 0 0,0 0-1 0 0,1 0 0 0 0,0 0 1 0 0,0 0-1 0 0,0 0 1 0 0,0 0-1 0 0,1 0 1 0 0,-1-1-1 0 0,1 1 0 0 0,0-1 1 0 0,0 0-1 0 0,1 0 1 0 0,-1 0-1 0 0,0 0 0 0 0,1 0 1 0 0,0-1-1 0 0,0 0 1 0 0,-1 0-1 0 0,1 0 1 0 0,1 0-1 0 0,-1 0 0 0 0,0-1 1 0 0,4 1-12 0 0,123 20-1747 0 0,-46-42-2890 0 0,-77 16 3463 0 0</inkml:trace>
  <inkml:trace contextRef="#ctx0" brushRef="#br0" timeOffset="47060.315">13840 1829 1576 0 0,'0'1'45'0'0,"0"0"0"0"0,0 0 0 0 0,0-1-1 0 0,0 1 1 0 0,0 0 0 0 0,0 0 0 0 0,0 0 0 0 0,1-1-1 0 0,-1 1 1 0 0,0 0 0 0 0,1 0 0 0 0,-1-1-1 0 0,0 1 1 0 0,1 0 0 0 0,-1 0 0 0 0,1-1 0 0 0,-1 1-1 0 0,1-1 1 0 0,-1 1 0 0 0,1 0 0 0 0,0-1 0 0 0,-1 1-1 0 0,1-1 1 0 0,0 1 0 0 0,-1-1 0 0 0,1 0 0 0 0,0 1-1 0 0,0-1 1 0 0,-1 0 0 0 0,1 0 0 0 0,0 1 0 0 0,0-1-1 0 0,0 0 1 0 0,-1 0 0 0 0,1 0 0 0 0,0 0 0 0 0,0 0-1 0 0,0 0 1 0 0,0 0 0 0 0,-1 0 0 0 0,1 0 0 0 0,0 0-1 0 0,0-1 1 0 0,0 1 0 0 0,-1 0 0 0 0,1 0 0 0 0,0-1-1 0 0,0 1 1 0 0,-1-1 0 0 0,1 1 0 0 0,0 0 0 0 0,-1-1-1 0 0,1 0 1 0 0,0 1 0 0 0,-1-1 0 0 0,1 1 0 0 0,-1-1-1 0 0,1 0 1 0 0,-1 1 0 0 0,1-1 0 0 0,-1 0-1 0 0,0 1 1 0 0,1-1 0 0 0,-1-1-45 0 0,5 46 2466 0 0,-5-42-2216 0 0,-1 5 359 0 0,68-97-138 0 0,-64 91-486 0 0,0 0 1 0 0,1 0-1 0 0,-1 0 0 0 0,0 0 1 0 0,0 1-1 0 0,0-1 0 0 0,0 1 1 0 0,0 0-1 0 0,0 0 1 0 0,-1 0-1 0 0,1 0 0 0 0,0 0 1 0 0,-1 1-1 0 0,0-1 0 0 0,0 1 1 0 0,1-1-1 0 0,-1 1 1 0 0,-1 0-1 0 0,1 0 0 0 0,0 0 1 0 0,-1 0-1 0 0,0 0 1 0 0,1 0-1 0 0,-1 1 0 0 0,0 0 15 0 0,8 11-51 0 0,-6-12 31 0 0,0-1 0 0 0,0 1 1 0 0,0 0-1 0 0,0-1 0 0 0,0 0 0 0 0,1 0 1 0 0,-1 0-1 0 0,1 0 0 0 0,0 0 0 0 0,-1-1 0 0 0,1 0 1 0 0,0 1-1 0 0,0-1 0 0 0,0-1 0 0 0,0 1 0 0 0,0-1 1 0 0,0 1-1 0 0,0-1 0 0 0,0 0 0 0 0,0 0 1 0 0,0-1-1 0 0,0 1 0 0 0,0-1 0 0 0,0 0 0 0 0,0 0 1 0 0,0-1-1 0 0,-1 1 0 0 0,1-1 0 0 0,0 1 0 0 0,2-3 20 0 0,109-70-1375 0 0,-40-16-991 0 0,-54 52 1075 0 0</inkml:trace>
  <inkml:trace contextRef="#ctx0" brushRef="#br0" timeOffset="47402.228">14465 1321 2212 0 0,'1'-3'80'0'0,"0"1"0"0"0,-1 0-1 0 0,1 0 1 0 0,-1-1 0 0 0,1 1 0 0 0,-1 0-1 0 0,0-1 1 0 0,0 1 0 0 0,0 0 0 0 0,0-1-1 0 0,-1 1 1 0 0,1 0 0 0 0,-1-1 0 0 0,1 1 0 0 0,-1 0-1 0 0,0 0 1 0 0,0-1 0 0 0,0 1 0 0 0,0 0-1 0 0,0 0 1 0 0,0 0 0 0 0,0 0 0 0 0,-1 0-1 0 0,1 1 1 0 0,-1-1 0 0 0,0 0 0 0 0,1 1-1 0 0,-1-1 1 0 0,0 1 0 0 0,0-1 0 0 0,0 1-1 0 0,0 0 1 0 0,0 0 0 0 0,0 0 0 0 0,0 0-1 0 0,0 0 1 0 0,-1 0 0 0 0,1 1 0 0 0,0-1-1 0 0,-1 1 1 0 0,1 0 0 0 0,0-1 0 0 0,-1 1-1 0 0,1 0 1 0 0,0 0 0 0 0,-1 0 0 0 0,1 1-1 0 0,0-1 1 0 0,-1 1 0 0 0,0 0-80 0 0,-6 3 93 0 0,1 1 1 0 0,-1 0-1 0 0,1 0 1 0 0,0 1-1 0 0,0 0 0 0 0,1 1 1 0 0,0-1-1 0 0,0 2 1 0 0,0-1-1 0 0,1 1 1 0 0,0 0-1 0 0,0 0 0 0 0,1 0 1 0 0,1 1-1 0 0,-1 0 1 0 0,1 0-1 0 0,0 0 1 0 0,1 0-1 0 0,0 1 0 0 0,0 6-93 0 0,-23 203 1456 0 0,62-47-594 0 0,-35-169-838 0 0,0 0 0 0 0,0 1 1 0 0,0-1-1 0 0,0 0 0 0 0,1 0 0 0 0,0-1 1 0 0,0 1-1 0 0,-1 0 0 0 0,1-1 1 0 0,1 1-1 0 0,-1-1 0 0 0,0 1 1 0 0,1-1-1 0 0,-1 0 0 0 0,1 0 1 0 0,0 0-1 0 0,-1 0 0 0 0,1-1 1 0 0,0 1-1 0 0,0-1 0 0 0,0 0 0 0 0,0 0 1 0 0,0 0-1 0 0,1 0 0 0 0,-1 0 1 0 0,0 0-1 0 0,0-1 0 0 0,1 0 1 0 0,-1 0-1 0 0,0 0 0 0 0,1 0 1 0 0,-1 0-1 0 0,0-1 0 0 0,2 0-24 0 0,122-38 184 0 0,-77 20-264 0 0,-47 18 77 0 0,0-2-12 0 0,1 1 1 0 0,0 0-1 0 0,0 0 1 0 0,1 0-1 0 0,-1 0 1 0 0,0 1-1 0 0,0 0 0 0 0,1 0 1 0 0,-1 0-1 0 0,1 0 1 0 0,-1 1-1 0 0,1-1 1 0 0,-1 1-1 0 0,1 0 1 0 0,-1 1-1 0 0,1-1 1 0 0,-1 1-1 0 0,1 0 1 0 0,-1 0-1 0 0,0 0 1 0 0,1 0-1 0 0,-1 1 1 0 0,0 0-1 0 0,0 0 0 0 0,0 0 1 0 0,0 0-1 0 0,0 1 1 0 0,-1 0-1 0 0,1-1 1 0 0,-1 1-1 0 0,1 1 1 0 0,-1-1-1 0 0,0 0 1 0 0,0 1-1 0 0,-1-1 1 0 0,2 4 14 0 0,0-1-46 0 0,-2 0 0 0 0,1 0 0 0 0,-1 0 0 0 0,0 0 0 0 0,0 0 1 0 0,0 1-1 0 0,-1-1 0 0 0,0 1 0 0 0,0-1 0 0 0,-1 1 0 0 0,0-1 0 0 0,0 1 1 0 0,-1 0-1 0 0,1-1 0 0 0,-2 1 0 0 0,1-1 0 0 0,-1 0 0 0 0,1 1 0 0 0,-2-1 1 0 0,1 0-1 0 0,-1 0 0 0 0,0 0 0 0 0,0 0 0 0 0,0-1 0 0 0,-1 1 0 0 0,0-1 1 0 0,0 0-1 0 0,-1 0 0 0 0,1 0 0 0 0,-1-1 0 0 0,0 0 0 0 0,0 1 1 0 0,0-2-1 0 0,-1 1 0 0 0,0-1 0 0 0,1 0 0 0 0,-1 0 0 0 0,0 0 0 0 0,-1-1 1 0 0,1 0-1 0 0,0 0 0 0 0,0 0 0 0 0,-1-1 0 0 0,-1 0 46 0 0,-1 0-402 0 0,-1-1 0 0 0,0 0 0 0 0,1-1 1 0 0,-1 1-1 0 0,1-2 0 0 0,-1 0 0 0 0,1 0 0 0 0,0 0 0 0 0,-1-1 0 0 0,1-1 0 0 0,1 1 1 0 0,-1-1-1 0 0,-1-2 402 0 0,-21-12-1176 0 0</inkml:trace>
  <inkml:trace contextRef="#ctx0" brushRef="#br0" timeOffset="47599.988">14100 1564 2736 0 0,'0'-2'1000'0'0,"2"1"-148"0"0,4-1-60 0 0,14-1-119 0 0,8-3-85 0 0,4-1-84 0 0,4-4-124 0 0,2 1-256 0 0,4 1-164 0 0,6-2 0 0 0,-2 1-860 0 0,0 5-361 0 0,4-4-7 0 0,-7 0 48 0 0,-3 2 24 0 0</inkml:trace>
  <inkml:trace contextRef="#ctx0" brushRef="#br0" timeOffset="47784.715">14932 1477 1724 0 0,'5'0'1552'0'0,"-3"1"-372"0"0,3 1-180 0 0,-4-2-167 0 0,2 1-273 0 0,-1-1-52 0 0,0 3-108 0 0,-1 0-200 0 0,1-1-76 0 0,-2 1-216 0 0,0-2 12 0 0,0 4-420 0 0,0-2-536 0 0,-3 0-261 0 0,-1-2 13 0 0,3 4 52 0 0,-4-5 4 0 0</inkml:trace>
  <inkml:trace contextRef="#ctx0" brushRef="#br0" timeOffset="99963.367">58 4519 1504 0 0,'8'-16'3326'0'0,"-8"16"-3216"0"0,0 1-1 0 0,0-1 1 0 0,0 1 0 0 0,0-1-1 0 0,0 1 1 0 0,0-1-1 0 0,1 1 1 0 0,-1-1-1 0 0,0 1 1 0 0,0-1-1 0 0,1 0 1 0 0,-1 1-1 0 0,0-1 1 0 0,1 1-1 0 0,-1-1 1 0 0,0 0-1 0 0,1 1 1 0 0,-1-1-1 0 0,1 0 1 0 0,-1 1-1 0 0,0-1 1 0 0,1 0-1 0 0,-1 0 1 0 0,1 1-1 0 0,-1-1 1 0 0,1 0-1 0 0,-1 0 1 0 0,1 0-1 0 0,-1 0 1 0 0,1 1 0 0 0,-1-1-1 0 0,1 0 1 0 0,-1 0-1 0 0,1 0 1 0 0,-1 0-1 0 0,1 0 1 0 0,-1-1-1 0 0,1 1-109 0 0,44 356 998 0 0,-38-297-836 0 0,5 21-3096 0 0,-33-96-1642 0 0,10-2 3338 0 0</inkml:trace>
  <inkml:trace contextRef="#ctx0" brushRef="#br0" timeOffset="100461.835">43 4435 860 0 0,'4'-11'520'0'0,"-3"5"-401"0"0,0 0-1 0 0,0-1 0 0 0,1 1 0 0 0,0 0 0 0 0,0 0 0 0 0,1 0 1 0 0,-1 1-1 0 0,1-1 0 0 0,0 1 0 0 0,1-1 0 0 0,0 1 1 0 0,-1 0-1 0 0,2 0 0 0 0,-1 0 0 0 0,0 1 0 0 0,1 0 0 0 0,0 0 1 0 0,0 0-1 0 0,0 0 0 0 0,1 1 0 0 0,-1 0 0 0 0,1 0 1 0 0,-1 0-1 0 0,1 1 0 0 0,0-1 0 0 0,2 1-118 0 0,45 74 328 0 0,-51-55-256 0 0,-1 0 0 0 0,0 0 0 0 0,-2-1-1 0 0,0 1 1 0 0,0 0 0 0 0,-2 0 0 0 0,0-1 0 0 0,0 0 0 0 0,-2 1-1 0 0,0-2 1 0 0,-1 1 0 0 0,-1 0 0 0 0,-2 3-72 0 0,-19 55 321 0 0,30-71-309 0 0,0 0 0 0 0,0 0 0 0 0,0-1-1 0 0,0 1 1 0 0,0-1 0 0 0,0 0 0 0 0,1 1 0 0 0,-1-1 0 0 0,1 0 0 0 0,0 0 0 0 0,-1-1-1 0 0,1 1 1 0 0,0-1 0 0 0,0 1 0 0 0,0-1 0 0 0,0 0 0 0 0,1 0 0 0 0,-1 0 0 0 0,0 0 0 0 0,0-1-1 0 0,0 1 1 0 0,1-1 0 0 0,-1 0 0 0 0,0 0 0 0 0,1 0 0 0 0,-1-1 0 0 0,0 1 0 0 0,0-1-1 0 0,1 1 1 0 0,-1-1 0 0 0,3-1-12 0 0,2 2 13 0 0,7-1-17 0 0,0 1 0 0 0,-1 0 0 0 0,1 2 0 0 0,0-1-1 0 0,0 2 1 0 0,-1 0 0 0 0,1 1 0 0 0,-1 0 0 0 0,0 1 0 0 0,-1 1-1 0 0,1 0 1 0 0,-1 1 0 0 0,0 0 0 0 0,0 1 0 0 0,-1 1 0 0 0,6 5 4 0 0,-16-12 16 0 0,0 1 0 0 0,0-1 1 0 0,-1 1-1 0 0,1-1 1 0 0,-1 1-1 0 0,1 0 1 0 0,-1 0-1 0 0,0 0 1 0 0,0 0-1 0 0,0 0 1 0 0,0 0-1 0 0,-1 0 1 0 0,1 0-1 0 0,-1 0 0 0 0,0 0 1 0 0,0 0-1 0 0,0 0 1 0 0,0 0-1 0 0,-1 0 1 0 0,1 0-1 0 0,-1 0 1 0 0,0 0-1 0 0,1 0 1 0 0,-1 0-1 0 0,-1 0 0 0 0,1 0 1 0 0,0 0-1 0 0,-1-1 1 0 0,1 1-1 0 0,-1-1 1 0 0,0 1-1 0 0,0-1 1 0 0,0 1-1 0 0,0-1 1 0 0,0 0-1 0 0,-1 0 1 0 0,1 0-17 0 0,-97 69 303 0 0,97-70-338 0 0,-81 39-156 0 0,22-28-3481 0 0,52-12 2239 0 0</inkml:trace>
  <inkml:trace contextRef="#ctx0" brushRef="#br0" timeOffset="100725.801">731 4962 1016 0 0,'0'22'608'0'0,"-3"4"40"0"0,3-16-72 0 0,-17 22 40 0 0,5-11-172 0 0,-4-2 92 0 0,0 2-88 0 0,0-3-12 0 0,-1-1-63 0 0,-6-4 11 0 0,3-4-228 0 0,0 0-88 0 0,4-6-8 0 0,7-3-676 0 0,-4 0-673 0 0,-16-22 65 0 0,16 4 36 0 0,2-2 24 0 0</inkml:trace>
  <inkml:trace contextRef="#ctx0" brushRef="#br0" timeOffset="101004.686">1197 4342 1724 0 0,'-159'58'3912'0'0,"149"-53"-3796"0"0,1 0 0 0 0,0 0 0 0 0,1 1 0 0 0,-1 0 0 0 0,1 0 0 0 0,0 1 0 0 0,0 0 0 0 0,1 0 0 0 0,0 1 0 0 0,1 0 1 0 0,-1 0-1 0 0,1 0 0 0 0,1 1 0 0 0,0 0 0 0 0,0 0 0 0 0,1 1 0 0 0,0-1 0 0 0,0 1 0 0 0,1 0 0 0 0,1 0 0 0 0,-1 0 0 0 0,2 0 0 0 0,-1 8-116 0 0,3-11 28 0 0,0-1-1 0 0,1 1 1 0 0,-1-1-1 0 0,2 1 1 0 0,-1-1-1 0 0,1 1 1 0 0,0-1-1 0 0,0 0 1 0 0,0 0-1 0 0,1-1 1 0 0,0 1-1 0 0,0-1 1 0 0,1 0-1 0 0,0 0 1 0 0,-1 0-1 0 0,2 0 1 0 0,-1-1-1 0 0,0 0 0 0 0,1 0 1 0 0,0 0-1 0 0,0-1 1 0 0,0 0-1 0 0,3 1-27 0 0,156 51-1304 0 0,-32-44-2825 0 0,-98-11 2825 0 0</inkml:trace>
  <inkml:trace contextRef="#ctx0" brushRef="#br0" timeOffset="118503.799">2395 5632 1472 0 0,'7'-33'5680'0'0,"-10"52"-2971"0"0,-2 21-2472 0 0,2-1 1 0 0,1 1-1 0 0,2 0 1 0 0,2 0-1 0 0,2 0 0 0 0,2-1 1 0 0,1 1-1 0 0,2-1 1 0 0,12 32-238 0 0,-5-5 355 0 0,80 169 1450 0 0,-96-221-1370 0 0,-16-34-933 0 0,-18-82-2139 0 0,-5-57-6292 0 0,34 136 7604 0 0</inkml:trace>
  <inkml:trace contextRef="#ctx0" brushRef="#br0" timeOffset="118844.826">2373 5554 1848 0 0,'4'-7'221'0'0,"1"1"1"0"0,0 0-1 0 0,0 0 0 0 0,0 0 0 0 0,1 0 0 0 0,-1 1 1 0 0,2 0-1 0 0,-1 0 0 0 0,0 0 0 0 0,1 1 0 0 0,0 0 0 0 0,0 1 1 0 0,0-1-1 0 0,0 1 0 0 0,1 0 0 0 0,-1 1 0 0 0,1 0 1 0 0,0 0-1 0 0,-1 1 0 0 0,4 0-221 0 0,-4 0 67 0 0,0 1 0 0 0,1 0 0 0 0,-1 0 0 0 0,1 1 0 0 0,-1 0 0 0 0,0 0 0 0 0,1 1 0 0 0,-1-1 0 0 0,0 2 0 0 0,0-1 0 0 0,0 1 0 0 0,0 0 0 0 0,-1 1 0 0 0,1-1 0 0 0,-1 1 0 0 0,0 1 0 0 0,0-1 0 0 0,0 1 0 0 0,-1 0 0 0 0,1 0 0 0 0,-1 1 0 0 0,-1 0 0 0 0,1 0 0 0 0,-1 0 0 0 0,0 0 0 0 0,0 0 0 0 0,-1 1 0 0 0,0 0 0 0 0,0 0 0 0 0,0 0 0 0 0,-1 0 0 0 0,0 1-67 0 0,-1 3 73 0 0,0-1-1 0 0,-1 1 1 0 0,0 0-1 0 0,-1 0 1 0 0,0-1-1 0 0,-1 1 1 0 0,0 0 0 0 0,-1-1-1 0 0,0 0 1 0 0,-1 1-1 0 0,0-1 1 0 0,0-1-1 0 0,-1 1 1 0 0,0-1 0 0 0,-1 1-1 0 0,0-1 1 0 0,0-1-1 0 0,-1 1 1 0 0,0-1-1 0 0,-1-1 1 0 0,0 1 0 0 0,0-1-1 0 0,0-1 1 0 0,-1 1-1 0 0,-2 0-72 0 0,0 1-134 0 0,0 0 0 0 0,-1 0-1 0 0,0-1 1 0 0,0-1 0 0 0,0 0-1 0 0,-1-1 1 0 0,0 0-1 0 0,-1-1 1 0 0,1 0 0 0 0,-1-1-1 0 0,1 0 1 0 0,-5-1 134 0 0,16-2-91 0 0,0 1 0 0 0,0-1 1 0 0,1 0-1 0 0,-1 0 0 0 0,0 0 0 0 0,0 0 0 0 0,0-1 0 0 0,0 1 1 0 0,1 0-1 0 0,-1-1 0 0 0,0 1 0 0 0,0-1 0 0 0,1 1 0 0 0,-1-1 0 0 0,0 0 1 0 0,1 0-1 0 0,-1 0 0 0 0,1 0 0 0 0,-1 0 0 0 0,1 0 0 0 0,-1 0 1 0 0,1-1-1 0 0,0 1 0 0 0,0 0 0 0 0,-1-1 0 0 0,1 1 0 0 0,0-1 0 0 0,0 0 1 0 0,1 1-1 0 0,-1-1 0 0 0,0 1 0 0 0,0-1 0 0 0,1 0 0 0 0,-1 0 1 0 0,1 0-1 0 0,-1 1 0 0 0,1-1 0 0 0,0 0 0 0 0,0 0 0 0 0,0 0 0 0 0,0 1 1 0 0,0-1-1 0 0,0 0 0 0 0,1 0 0 0 0,-1 0 0 0 0,0 0 0 0 0,1 1 1 0 0,0-1-1 0 0,-1 0 0 0 0,1 1 0 0 0,0-2 91 0 0,25-26-1145 0 0</inkml:trace>
  <inkml:trace contextRef="#ctx0" brushRef="#br0" timeOffset="119574.547">3128 5635 1356 0 0,'15'1'6385'0'0,"-13"10"-6821"0"0,6 38 898 0 0,2 0-1 0 0,3-1 1 0 0,1 0 0 0 0,3-1 0 0 0,2 0 0 0 0,1-2 0 0 0,3 0 0 0 0,10 12-462 0 0,-3 2-432 0 0,-53-64-2245 0 0,-39-53-2786 0 0,46 40 4315 0 0</inkml:trace>
  <inkml:trace contextRef="#ctx0" brushRef="#br0" timeOffset="120256.767">3176 5650 1048 0 0,'0'0'463'0'0,"0"0"-74"0"0,0 0-55 0 0,-4-28 3555 0 0,8 21-3813 0 0,2 1 1 0 0,-1 0 0 0 0,1 0 0 0 0,0 0 0 0 0,0 1 0 0 0,0 0 0 0 0,1 0 0 0 0,0 1 0 0 0,0 0 0 0 0,0 0 0 0 0,1 0-1 0 0,-1 1 1 0 0,1 0 0 0 0,0 1 0 0 0,0-1 0 0 0,-1 2 0 0 0,2-1 0 0 0,-1 1 0 0 0,0 0 0 0 0,6 1-77 0 0,-8 1 13 0 0,0 1 0 0 0,-1 0 0 0 0,0 0 0 0 0,1 0 0 0 0,-1 1 0 0 0,0 0 0 0 0,0 0 0 0 0,0 0 0 0 0,-1 0 0 0 0,1 1 0 0 0,-1 0 0 0 0,0 0 0 0 0,0 0 0 0 0,0 1 0 0 0,0-1 0 0 0,-1 1 0 0 0,0 0 0 0 0,0 0 0 0 0,0 0 1 0 0,0 0-1 0 0,-1 0 0 0 0,0 1 0 0 0,0-1 0 0 0,-1 1 0 0 0,1 0 0 0 0,-1-1 0 0 0,0 1 0 0 0,-1 0 0 0 0,1 0 0 0 0,-1 0 0 0 0,-1-1 0 0 0,1 1 0 0 0,-1 0 0 0 0,0 1-13 0 0,-102 192 833 0 0,103-198-780 0 0,145 19 126 0 0,-127-17-175 0 0,0 2 0 0 0,1-1 0 0 0,-2 2 0 0 0,1 0 0 0 0,-1 2 1 0 0,0 0-1 0 0,0 0 0 0 0,-1 2 0 0 0,0 0 0 0 0,-1 1 0 0 0,0 0 0 0 0,-1 1 0 0 0,0 1 1 0 0,-1 0-1 0 0,0 1 0 0 0,5 8-4 0 0,-15-18 4 0 0,-1 1 1 0 0,1-1-1 0 0,-1 1 0 0 0,0 0 1 0 0,0 0-1 0 0,-1 0 0 0 0,1 0 1 0 0,-1 0-1 0 0,0 0 1 0 0,-1 0-1 0 0,1 1 0 0 0,-1-1 1 0 0,0 0-1 0 0,0 0 0 0 0,-1 1 1 0 0,1-1-1 0 0,-1 0 1 0 0,0 0-1 0 0,-1 0 0 0 0,1 0 1 0 0,-1 0-1 0 0,0 0 1 0 0,0 0-1 0 0,-1-1 0 0 0,0 1 1 0 0,1-1-1 0 0,-1 1 0 0 0,-1-1 1 0 0,1 0-1 0 0,-1 0 1 0 0,1-1-1 0 0,-1 1 0 0 0,0-1-4 0 0,-6 5-49 0 0,0 0-1 0 0,0-1 1 0 0,-1 0 0 0 0,1 0-1 0 0,-2-2 1 0 0,1 1-1 0 0,-1-1 1 0 0,1-1-1 0 0,-1 0 1 0 0,-1-1 0 0 0,1 0-1 0 0,0-1 1 0 0,-2 0 49 0 0,10-2-225 0 0,-1-1 0 0 0,0 0 1 0 0,1-1-1 0 0,0 1 0 0 0,-1-1 1 0 0,1 0-1 0 0,0 0 0 0 0,0 0 0 0 0,0 0 1 0 0,0-1-1 0 0,0 0 0 0 0,0 0 1 0 0,1 0-1 0 0,-1 0 0 0 0,1 0 0 0 0,0-1 1 0 0,0 1-1 0 0,0-1 0 0 0,1 0 1 0 0,-1 0-1 0 0,1 0 0 0 0,0 0 0 0 0,0 0 1 0 0,0-1-1 0 0,1 1 225 0 0,-5-20-1435 0 0</inkml:trace>
  <inkml:trace contextRef="#ctx0" brushRef="#br0" timeOffset="120738.101">3788 5485 1960 0 0,'-1'-13'2918'0'0,"-1"-5"1067"0"0,7 29-2246 0 0,126 429 1268 0 0,-23-169-2653 0 0,-108-252-1456 0 0,-13-17-9241 0 0,12-6 9093 0 0</inkml:trace>
  <inkml:trace contextRef="#ctx0" brushRef="#br0" timeOffset="121146.267">4306 6109 1744 0 0,'16'14'2466'0'0,"-16"-15"-2364"0"0,0 1 0 0 0,0-1-1 0 0,0 1 1 0 0,0-1 0 0 0,0 1-1 0 0,0-1 1 0 0,0 1 0 0 0,0-1-1 0 0,0 1 1 0 0,1 0-1 0 0,-1-1 1 0 0,0 1 0 0 0,0-1-1 0 0,1 1 1 0 0,-1 0 0 0 0,0-1-1 0 0,0 1 1 0 0,1 0 0 0 0,-1-1-1 0 0,1 1 1 0 0,-1 0 0 0 0,0-1-1 0 0,1 1 1 0 0,-1 0-1 0 0,0 0 1 0 0,1 0 0 0 0,-1-1-1 0 0,1 1 1 0 0,-1 0 0 0 0,1 0-1 0 0,-1 0 1 0 0,1 0 0 0 0,-1 0-1 0 0,0 0 1 0 0,1 0 0 0 0,-1 0-1 0 0,1 0 1 0 0,-1 0 0 0 0,1 0-1 0 0,-1 0 1 0 0,1 0-1 0 0,-1 0 1 0 0,1 0 0 0 0,-1 0-1 0 0,0 1 1 0 0,1-1 0 0 0,-1 0-1 0 0,1 0 1 0 0,-1 0 0 0 0,0 1-1 0 0,1-1 1 0 0,-1 0 0 0 0,1 1-102 0 0,25-311 1562 0 0,13-16-74 0 0,-39 325-1437 0 0,0 1 6 0 0,6-2 153 0 0,95 189 469 0 0,40 104-1802 0 0,-139-288 903 0 0,0 1-1 0 0,0 0 1 0 0,-1 0 0 0 0,1 0 0 0 0,-1 0-1 0 0,0 0 1 0 0,0 1 0 0 0,0-1 0 0 0,-1 0-1 0 0,1 0 1 0 0,-1 1 0 0 0,0-1 0 0 0,0 0-1 0 0,-1 0 1 0 0,1 1 0 0 0,-1-1 0 0 0,0 0-1 0 0,0 0 1 0 0,-1 0 0 0 0,1 0 0 0 0,-1 0-1 0 0,0 0 1 0 0,0 0 0 0 0,0 0 0 0 0,0-1 0 0 0,-1 1-1 0 0,1-1 1 0 0,-1 0 0 0 0,0 1 0 0 0,0-1-1 0 0,0-1 1 0 0,-1 1 0 0 0,1 0 0 0 0,0-1-1 0 0,-1 0 1 0 0,0 1 0 0 0,0-1 0 0 0,0-1-1 0 0,0 1 1 0 0,0-1 0 0 0,0 1 0 0 0,-3-1 220 0 0,-21 2-1116 0 0</inkml:trace>
  <inkml:trace contextRef="#ctx0" brushRef="#br0" timeOffset="121395.531">4242 5926 2984 0 0,'45'-23'6333'0'0,"37"-16"-4392"0"0,3 14-1154 0 0,54-19-3761 0 0,-9-19-3434 0 0,-105 47 5157 0 0</inkml:trace>
  <inkml:trace contextRef="#ctx0" brushRef="#br0" timeOffset="121644.713">5031 5436 1520 0 0,'18'-3'4531'0'0,"5"37"-3728"0"0,-21-30-548 0 0,16 36 97 0 0,-2 0 0 0 0,-2 1-1 0 0,-2 0 1 0 0,-1 1 0 0 0,-3 1-1 0 0,-1-1 1 0 0,-1 15-352 0 0,-13 164 759 0 0,1-194-808 0 0,-1-1 0 0 0,0 1-1 0 0,-2-1 1 0 0,-1-1-1 0 0,-2 0 1 0 0,0 0 0 0 0,-1-1-1 0 0,-2-1 1 0 0,0 0-1 0 0,-16 17 50 0 0,19-26-358 0 0,-1-1-1 0 0,0 0 1 0 0,0-1-1 0 0,-1-1 0 0 0,-1 0 1 0 0,0-1-1 0 0,0 0 0 0 0,-1-2 1 0 0,0 1-1 0 0,0-2 1 0 0,-1 0-1 0 0,0-1 0 0 0,-1-1 1 0 0,1-1-1 0 0,-1 0 0 0 0,-10 0 359 0 0,-19-1-1250 0 0,16-3 90 0 0</inkml:trace>
  <inkml:trace contextRef="#ctx0" brushRef="#br0" timeOffset="122157.624">3143 5614 1268 0 0,'-20'-10'4147'0'0,"-26"31"-3065"0"0,36-15-968 0 0,1 0 1 0 0,-1 1-1 0 0,2 0 1 0 0,-1 0 0 0 0,1 1-1 0 0,0 0 1 0 0,0 0 0 0 0,1 1-1 0 0,0 0 1 0 0,1 0 0 0 0,0 1-1 0 0,0 0 1 0 0,1 0-1 0 0,1 0 1 0 0,-1 0 0 0 0,2 1-1 0 0,-1 0 1 0 0,1 0 0 0 0,1 0-1 0 0,0 0 1 0 0,1 0 0 0 0,0 0-1 0 0,1 1 1 0 0,0-1-1 0 0,0 0 1 0 0,1 0 0 0 0,1 1-1 0 0,0-1 1 0 0,0 0 0 0 0,4 7-115 0 0,10 9-40 0 0,2 0 1 0 0,0-1-1 0 0,2-2 1 0 0,1 0 0 0 0,0-1-1 0 0,2-1 1 0 0,1-1-1 0 0,1-1 1 0 0,0-1-1 0 0,1-1 1 0 0,1-1 0 0 0,1-2-1 0 0,0-1 1 0 0,1-1-1 0 0,1-1 1 0 0,0-2 0 0 0,0-1-1 0 0,2-1 40 0 0,134 34-1673 0 0,6-27-3358 0 0,-134-15 3797 0 0</inkml:trace>
  <inkml:trace contextRef="#ctx0" brushRef="#br0" timeOffset="115093.017">511 5746 1356 0 0,'0'0'358'0'0,"0"0"-26"0"0,0 0-142 0 0,0 0-54 0 0,0 0-12 0 0,0 0-16 0 0,0 0-9 0 0,0 0 53 0 0,0 0 221 0 0,0 0-11 0 0,3-34 2731 0 0,6 23-3089 0 0,-9 12 10 0 0,0-1 0 0 0,-1 1 0 0 0,1-1 0 0 0,0 1 0 0 0,0-1 0 0 0,0 1 0 0 0,0-1 0 0 0,0 1 0 0 0,0-1 0 0 0,0 1 0 0 0,0-1 0 0 0,1 1 0 0 0,-1-1 0 0 0,0 0 0 0 0,0 1 0 0 0,0-1 0 0 0,0 1 0 0 0,1-1 0 0 0,-1 1 0 0 0,0-1 0 0 0,0 0 0 0 0,1 1 0 0 0,-1-1 0 0 0,0 1 0 0 0,1-1 0 0 0,-1 0 0 0 0,0 1 0 0 0,1-1 0 0 0,-1 0 0 0 0,1 0 0 0 0,-1 1 0 0 0,0-1 0 0 0,1 0 0 0 0,-1 0 0 0 0,1 1 0 0 0,-1-1 0 0 0,1 0 0 0 0,-1 0 0 0 0,1 0 0 0 0,-1 0 0 0 0,1 0 0 0 0,-1 0 0 0 0,1 0 0 0 0,-1 0-14 0 0,15 229 368 0 0,-2-125 237 0 0,4-2 0 0 0,5 0 0 0 0,4-2 1 0 0,6 4-606 0 0,-12-40 535 0 0,-20-63-503 0 0,0-1-109 0 0,0 0-136 0 0,-18-5-2416 0 0,-51-89-2186 0 0,53 71 3574 0 0</inkml:trace>
  <inkml:trace contextRef="#ctx0" brushRef="#br0" timeOffset="115482.611">544 5703 1128 0 0,'3'-5'99'0'0,"0"0"0"0"0,0 1 0 0 0,1-1 0 0 0,0 1 0 0 0,-1 0 0 0 0,1 0 0 0 0,1 1 0 0 0,-1-1 0 0 0,0 1 0 0 0,1 0 1 0 0,0 0-1 0 0,0 0 0 0 0,0 1 0 0 0,0 0 0 0 0,0 0 0 0 0,0 0 0 0 0,1 0 0 0 0,-1 1 0 0 0,0 0 0 0 0,1 0 0 0 0,-1 0 0 0 0,1 1 0 0 0,0 0 0 0 0,-1 0 0 0 0,1 0 0 0 0,-1 1 0 0 0,1 0 0 0 0,-1 0 0 0 0,1 0 0 0 0,-1 1 0 0 0,0 0 0 0 0,0 0 0 0 0,1 0 0 0 0,-1 0 0 0 0,-1 1 1 0 0,1 0-1 0 0,0 0 0 0 0,-1 0 0 0 0,1 1 0 0 0,-1-1 0 0 0,0 1 0 0 0,0 0 0 0 0,-1 0 0 0 0,1 1 0 0 0,-1-1 0 0 0,0 1 0 0 0,0 0 0 0 0,0-1 0 0 0,-1 1 0 0 0,1 1 0 0 0,-1-1 0 0 0,-1 0 0 0 0,1 0 0 0 0,-1 1 0 0 0,0 0-99 0 0,1 8 42 0 0,-1 1 1 0 0,0-1-1 0 0,-2 1 0 0 0,0 0 0 0 0,0-1 0 0 0,-1 1 1 0 0,-1-1-1 0 0,0 0 0 0 0,-1 0 0 0 0,-1 0 0 0 0,0-1 0 0 0,-1 1 1 0 0,0-1-1 0 0,-1 0 0 0 0,-1-1 0 0 0,0 0 0 0 0,0 0 1 0 0,-1 0-1 0 0,-1-1 0 0 0,0-1 0 0 0,-1 0 0 0 0,1 0 0 0 0,-2-1 1 0 0,1 0-1 0 0,-2-1 0 0 0,0 0-42 0 0,11-7-118 0 0,1 1 0 0 0,-1-1-1 0 0,0 0 1 0 0,0 0 0 0 0,0 0 0 0 0,0-1-1 0 0,0 1 1 0 0,0 0 0 0 0,-1-1 0 0 0,1 1-1 0 0,0-1 1 0 0,0 0 0 0 0,0 0 0 0 0,-1 0 0 0 0,1 0-1 0 0,0 0 1 0 0,0 0 0 0 0,0 0 0 0 0,0-1-1 0 0,-1 1 1 0 0,1-1 0 0 0,0 0 0 0 0,0 0-1 0 0,0 1 1 0 0,0-1 0 0 0,0 0 0 0 0,0-1 0 0 0,1 1-1 0 0,-1 0 1 0 0,0-1 0 0 0,1 1 0 0 0,-1-1-1 0 0,-1 0 119 0 0,1-10-734 0 0</inkml:trace>
  <inkml:trace contextRef="#ctx0" brushRef="#br0" timeOffset="116285.994">1290 5800 1480 0 0,'-16'55'2822'0'0,"-11"25"-2221"0"0,6-17 40 0 0,-2 0 0 0 0,-3-1 1 0 0,-3-1-1 0 0,-9 9-641 0 0,19-46 885 0 0,16-36-58 0 0,21-47-312 0 0,20-13-323 0 0,3 3 0 0 0,3 1 0 0 0,3 2-1 0 0,3 3 1 0 0,44-43-192 0 0,-75 80 139 0 0,-8 14 95 0 0,-8 41-280 0 0,0-5 54 0 0,0 0 0 0 0,2-1 0 0 0,1 0 1 0 0,0 0-1 0 0,2 0 0 0 0,1-1 0 0 0,0 0 0 0 0,2-1 0 0 0,0 0 0 0 0,6 6-8 0 0,29 63-52 0 0,-44-87-98 0 0,0 0 0 0 0,0 0 0 0 0,-1 0 0 0 0,1 0 0 0 0,-1 0 0 0 0,1 1 0 0 0,-1-1 0 0 0,0 0 0 0 0,0 1 0 0 0,-1-1 0 0 0,1 1 0 0 0,-1-1 0 0 0,0 0 0 0 0,0 1 0 0 0,0-1 0 0 0,0 1 0 0 0,0-1 0 0 0,-1 1 0 0 0,1-1 0 0 0,-1 1 0 0 0,0-1 0 0 0,0 0 0 0 0,-1 1 0 0 0,1-1 0 0 0,-1 0 0 0 0,1 0 0 0 0,-1 0 0 0 0,0 0 0 0 0,0 0 0 0 0,0 0 0 0 0,-1-1 0 0 0,1 1 0 0 0,-1-1 0 0 0,1 0 0 0 0,-1 1 0 0 0,0-1 0 0 0,0 0 0 0 0,0-1 0 0 0,0 1 0 0 0,0 0 0 0 0,0-1 0 0 0,0 0 0 0 0,-1 0 0 0 0,1 0 0 0 0,0 0 0 0 0,-1 0 0 0 0,-1 0 150 0 0,-25 0-1302 0 0,11 0 84 0 0</inkml:trace>
  <inkml:trace contextRef="#ctx0" brushRef="#br0" timeOffset="116551.236">1136 5902 948 0 0,'1'-9'5874'0'0,"42"1"-5469"0"0,-32 7 62 0 0,180-35-562 0 0,-66 11-4772 0 0,-110 22 3571 0 0</inkml:trace>
  <inkml:trace contextRef="#ctx0" brushRef="#br0" timeOffset="116907.706">1168 5556 1096 0 0,'-9'2'215'0'0,"0"1"1"0"0,0 0-1 0 0,0 1 0 0 0,0 0 1 0 0,0 0-1 0 0,1 1 1 0 0,0 0-1 0 0,0 0 0 0 0,0 1 1 0 0,1 0-1 0 0,0 1 0 0 0,0-1 1 0 0,-6 8-216 0 0,3-4 249 0 0,-6 8-67 0 0,0 1 0 0 0,1 1 0 0 0,1 0-1 0 0,1 1 1 0 0,1 1 0 0 0,1 0 0 0 0,0 0 0 0 0,2 1 0 0 0,1 0 0 0 0,1 1 0 0 0,1 0-1 0 0,0 0 1 0 0,2 0 0 0 0,1 1 0 0 0,1-1 0 0 0,1 1 0 0 0,2 8-182 0 0,0-17 60 0 0,1 1 0 0 0,0-1 0 0 0,1 0 0 0 0,1 0 0 0 0,1 0 0 0 0,0 0-1 0 0,1-1 1 0 0,0 0 0 0 0,2 0 0 0 0,0-1 0 0 0,0 0 0 0 0,1 0 0 0 0,1 0 0 0 0,0-2 0 0 0,1 1 0 0 0,0-1 0 0 0,1-1 0 0 0,4 3-60 0 0,9 7-679 0 0,1-1 0 0 0,0-1 0 0 0,2-1 0 0 0,0-2-1 0 0,1-1 1 0 0,0-1 0 0 0,2-1 0 0 0,27 8 679 0 0,-24-12-1271 0 0</inkml:trace>
  <inkml:trace contextRef="#ctx0" brushRef="#br0" timeOffset="117230.699">1671 5509 1368 0 0,'17'19'450'0'0,"0"1"0"0"0,-1 0-1 0 0,-1 1 1 0 0,-1 1 0 0 0,-1 0 0 0 0,0 1-1 0 0,-2 0 1 0 0,-1 1 0 0 0,-1 0 0 0 0,-1 0 0 0 0,-1 1-1 0 0,3 20-449 0 0,-3-23 235 0 0,-1 1-1 0 0,-1-1 1 0 0,-1 1-1 0 0,0 0 1 0 0,-2-1-1 0 0,-1 1 1 0 0,-1 1-1 0 0,-1-1 1 0 0,0 0-1 0 0,-3 2-234 0 0,-66 164 978 0 0,-4-116-2310 0 0,69-70 989 0 0,-1 0 0 0 0,0-1 0 0 0,0 0 0 0 0,0 0-1 0 0,0 0 1 0 0,0-1 0 0 0,0 0 0 0 0,0 0-1 0 0,-1 0 1 0 0,1-1 0 0 0,0 0 0 0 0,-1 0 0 0 0,1-1-1 0 0,0 0 1 0 0,-1 0 0 0 0,0-1 343 0 0,-39-11-1253 0 0</inkml:trace>
  <inkml:trace contextRef="#ctx0" brushRef="#br0" timeOffset="117662.065">1095 6078 2768 0 0,'8'2'5817'0'0,"81"-11"-4634"0"0,330-48 521 0 0,-263 40-3213 0 0,-171 2-5919 0 0,9 12 6185 0 0</inkml:trace>
  <inkml:trace contextRef="#ctx0" brushRef="#br0" timeOffset="124197.919">7905 5197 1316 0 0,'31'-26'8763'0'0,"-24"50"-7742"0"0,0 52 172 0 0,0 13-282 0 0,4-1 0 0 0,3 0-1 0 0,20 62-910 0 0,14 12-262 0 0,-30-91-5664 0 0,-37-67 1622 0 0,9-19 3034 0 0,-1-1 7 0 0</inkml:trace>
  <inkml:trace contextRef="#ctx0" brushRef="#br0" timeOffset="122954.004">6121 5469 1700 0 0,'0'0'929'0'0,"0"0"-79"0"0,0 0-91 0 0,0 0-62 0 0,0 0-95 0 0,0 0-43 0 0,0 0-54 0 0,0 0-76 0 0,0 0-32 0 0,0 0-26 0 0,0 0-36 0 0,0 0-72 0 0,0 0 4 0 0,-8 15 232 0 0,5 2-324 0 0,0 0 0 0 0,2 0-1 0 0,0 0 1 0 0,0 0 0 0 0,2 1 0 0 0,0-1-1 0 0,1 0 1 0 0,0 0 0 0 0,2-1 0 0 0,0 1-1 0 0,1 0 1 0 0,2 4-175 0 0,22 55 527 0 0,4-2-1 0 0,2-1 1 0 0,4-1-1 0 0,10 9-526 0 0,-29-48 181 0 0,-19-31-46 0 0,0-1-179 0 0,0-1 0 0 0,0 1 0 0 0,0 0 0 0 0,1-1 0 0 0,-1 1 0 0 0,-1 0 0 0 0,1 0 1 0 0,0 0-1 0 0,0 0 0 0 0,0 0 0 0 0,0 0 0 0 0,-1 0 0 0 0,1 0 0 0 0,0 0 0 0 0,-1 0 0 0 0,1 0 0 0 0,-1 0 0 0 0,1 0 1 0 0,-1 1-1 0 0,0-1 0 0 0,1 0 0 0 0,-1 0 0 0 0,0 1 0 0 0,0-1 0 0 0,0 0 0 0 0,0 1 0 0 0,0-1 0 0 0,0 0 1 0 0,0 0-1 0 0,-1 1 0 0 0,1-1 0 0 0,0 0 0 0 0,-1 0 0 0 0,1 0 0 0 0,0 1 0 0 0,-1-1 0 0 0,0 0 0 0 0,1 0 0 0 0,-1 0 1 0 0,0 0-1 0 0,0 0 0 0 0,1 0 0 0 0,-1 0 0 0 0,0 0 0 0 0,0 0 0 0 0,0-1 0 0 0,0 1 0 0 0,0 0 0 0 0,0 0 1 0 0,0-1-1 0 0,0 1 0 0 0,-1-1 44 0 0,-92-66-6376 0 0,54 17 3792 0 0,20 21 1298 0 0</inkml:trace>
  <inkml:trace contextRef="#ctx0" brushRef="#br0" timeOffset="123216.433">6140 5371 964 0 0,'3'-6'143'0'0,"0"1"-1"0"0,1 0 1 0 0,0-1-1 0 0,0 1 1 0 0,0 1-1 0 0,0-1 1 0 0,1 1 0 0 0,0-1-1 0 0,0 1 1 0 0,0 1-1 0 0,1-1 1 0 0,-1 1-1 0 0,1 0 1 0 0,0 0 0 0 0,0 0-1 0 0,0 1 1 0 0,0 0-1 0 0,0 0 1 0 0,0 1-1 0 0,0-1 1 0 0,1 1 0 0 0,-1 1-1 0 0,1-1 1 0 0,-1 1-1 0 0,0 0 1 0 0,1 1-1 0 0,-1 0 1 0 0,1 0 0 0 0,-1 0-1 0 0,0 0 1 0 0,0 1-1 0 0,0 0 1 0 0,0 1-1 0 0,0-1 1 0 0,0 1 0 0 0,1 1-143 0 0,0-1 58 0 0,1 0 1 0 0,-1 0-1 0 0,0 1 1 0 0,0 0-1 0 0,0 1 1 0 0,0-1-1 0 0,-1 1 1 0 0,1 1-1 0 0,-1-1 1 0 0,-1 1-1 0 0,1 0 1 0 0,-1 0-1 0 0,0 1 1 0 0,0 0-1 0 0,-1-1 1 0 0,0 2-1 0 0,0-1 1 0 0,-1 0-1 0 0,0 1 1 0 0,0-1-1 0 0,-1 1 1 0 0,1 0-1 0 0,-2 0 1 0 0,1 0-1 0 0,-1 0 1 0 0,-1 0-1 0 0,1 1 1 0 0,-1-1-1 0 0,-1 0 1 0 0,0 0 0 0 0,0 0-1 0 0,0 0 1 0 0,-1 0-1 0 0,0 0 1 0 0,-1 0-1 0 0,1-1 1 0 0,-2 1-1 0 0,1 0-58 0 0,-9 7 11 0 0,-1 0-1 0 0,1-1 1 0 0,-2-1-1 0 0,0 0 0 0 0,-1-1 1 0 0,0-1-1 0 0,-1 0 1 0 0,0-1-1 0 0,0 0 1 0 0,-1-2-1 0 0,-1 0 1 0 0,1 0-1 0 0,-1-2 1 0 0,-15 3-11 0 0,32-8-111 0 0,0 0 0 0 0,0-1 0 0 0,0 0 0 0 0,0 1-1 0 0,0-1 1 0 0,0 1 0 0 0,0-1 0 0 0,0 0 0 0 0,-1 0 0 0 0,1 0 0 0 0,0 0 0 0 0,0 0 0 0 0,0 0 0 0 0,0 0 0 0 0,0 0 0 0 0,-1 0 0 0 0,1 0 0 0 0,0-1 0 0 0,0 1-1 0 0,0 0 1 0 0,0-1 0 0 0,0 1 0 0 0,0-1 0 0 0,0 1 0 0 0,0-1 0 0 0,0 1 0 0 0,0-1 0 0 0,0 0 0 0 0,0 0 0 0 0,0 1 0 0 0,1-1 0 0 0,-1 0 0 0 0,0 0 0 0 0,1 0-1 0 0,-1 0 1 0 0,0 0 0 0 0,1 0 0 0 0,-1 0 0 0 0,1 0 0 0 0,-1 0 0 0 0,1 0 0 0 0,0 0 0 0 0,-1 0 0 0 0,1 0 0 0 0,0-1 0 0 0,0 1 0 0 0,0 0 0 0 0,0 0 111 0 0,3-7-1256 0 0</inkml:trace>
  <inkml:trace contextRef="#ctx0" brushRef="#br0" timeOffset="123451.43">6943 5413 1756 0 0,'-15'4'278'0'0,"0"0"0"0"0,0 0 0 0 0,1 2 0 0 0,0 0 0 0 0,0 0 0 0 0,0 1-1 0 0,0 1 1 0 0,1 1 0 0 0,1-1 0 0 0,0 2 0 0 0,0 0 0 0 0,0 0 0 0 0,2 1 0 0 0,-1 1 0 0 0,1 0-1 0 0,1 0 1 0 0,0 1 0 0 0,1 0 0 0 0,0 0 0 0 0,1 1 0 0 0,1 0 0 0 0,0 0 0 0 0,1 1 0 0 0,0 0-1 0 0,-2 12-277 0 0,8-20-44 0 0,0 0 0 0 0,0 0-1 0 0,1-1 1 0 0,0 1-1 0 0,0-1 1 0 0,0 1-1 0 0,1-1 1 0 0,0 0-1 0 0,0 0 1 0 0,0 0-1 0 0,1 0 1 0 0,0 0-1 0 0,0-1 1 0 0,1 0-1 0 0,0 0 1 0 0,-1 0 0 0 0,1 0-1 0 0,1-1 1 0 0,-1 0-1 0 0,1 0 1 0 0,1 0 44 0 0,130 61-4498 0 0,-97-54 3050 0 0</inkml:trace>
  <inkml:trace contextRef="#ctx0" brushRef="#br0" timeOffset="123888.106">7580 5478 836 0 0,'-19'-30'3579'0'0,"-89"25"-1580"0"0,92 7-1839 0 0,-1 1 1 0 0,0 0-1 0 0,1 1 0 0 0,-1 1 1 0 0,1 1-1 0 0,0 0 0 0 0,1 1 1 0 0,0 0-1 0 0,0 2 0 0 0,0 0 1 0 0,1 0-1 0 0,1 1 0 0 0,-1 1 1 0 0,2 0-1 0 0,-1 1 0 0 0,1 1-160 0 0,11-10 25 0 0,0 0 0 0 0,0-1-1 0 0,0 1 1 0 0,1 0 0 0 0,-1 0-1 0 0,1 0 1 0 0,-1-1-1 0 0,1 1 1 0 0,0 0 0 0 0,0 0-1 0 0,0 0 1 0 0,1 0 0 0 0,-1 0-1 0 0,1-1 1 0 0,-1 1-1 0 0,1 0 1 0 0,0 0 0 0 0,0-1-1 0 0,0 1 1 0 0,1 0-1 0 0,-1-1 1 0 0,0 1 0 0 0,1-1-1 0 0,0 0 1 0 0,0 0 0 0 0,0 1-1 0 0,0-1 1 0 0,0 0-1 0 0,0 0 1 0 0,0-1 0 0 0,0 1-1 0 0,1 0 1 0 0,-1-1 0 0 0,1 1-1 0 0,-1-1 1 0 0,2 0-25 0 0,101 42 12 0 0,14-23-1366 0 0,5-17-3970 0 0,-96-3 4084 0 0</inkml:trace>
  <inkml:trace contextRef="#ctx0" brushRef="#br0" timeOffset="125057.089">8282 5733 1164 0 0,'5'72'7984'0'0,"3"-64"-6812"0"0,3-35-476 0 0,25-112-285 0 0,7 1 0 0 0,44-95-411 0 0,-64 181 66 0 0,-10 97 113 0 0,-1 12 75 0 0,4-1 1 0 0,1-1-1 0 0,3 0 0 0 0,3-2 1 0 0,2 0-1 0 0,2-2 0 0 0,17 24-254 0 0,-7 8-2371 0 0,-41-80 1980 0 0,1-1 0 0 0,0 0-1 0 0,-1 0 1 0 0,0 0-1 0 0,1 0 1 0 0,-1-1-1 0 0,0 1 1 0 0,0-1 0 0 0,0 0-1 0 0,0 0 1 0 0,0-1-1 0 0,0 1 1 0 0,0-1-1 0 0,0 0 1 0 0,0 0 0 0 0,0 0-1 0 0,0 0 1 0 0,0-1-1 0 0,0 0 1 0 0,0 0-1 0 0,0 0 1 0 0,-1 0 391 0 0,-38-12-1193 0 0</inkml:trace>
  <inkml:trace contextRef="#ctx0" brushRef="#br0" timeOffset="125295.061">8398 5532 1368 0 0,'11'-8'1084'0'0,"-3"4"-228"0"0,0 1-220 0 0,11-3-36 0 0,-5 3-72 0 0,1-5-59 0 0,1 7-173 0 0,-3 1-12 0 0,-1 0-148 0 0,-12 0-116 0 0,16 0 4 0 0,4 0-584 0 0,-1 0-637 0 0,3 0-91 0 0,-1 0 136 0 0,0 0-16 0 0</inkml:trace>
  <inkml:trace contextRef="#ctx0" brushRef="#br0" timeOffset="125605.583">8946 5574 1360 0 0,'-32'17'6559'0'0,"7"-72"-4891"0"0,25 34-1589 0 0,0 0 1 0 0,1 1-1 0 0,1-1 1 0 0,1 1-1 0 0,1-1 1 0 0,0 1-1 0 0,2 0 1 0 0,0 0-1 0 0,2 1 1 0 0,0 0-1 0 0,1 0 1 0 0,0 1-1 0 0,2 0 1 0 0,0 1-1 0 0,1 0 1 0 0,1 1-1 0 0,13-13-79 0 0,27-6 49 0 0,-52 35-72 0 0,-1 0 17 0 0,4 3 20 0 0,6 9 34 0 0,0 1-1 0 0,-1 1 0 0 0,0-1 0 0 0,-1 1 0 0 0,0 1 0 0 0,-2-1 1 0 0,1 1-1 0 0,-2 1 0 0 0,0-1 0 0 0,2 13-47 0 0,19 47 160 0 0,2-10-392 0 0,32 89 828 0 0,-44-47-5676 0 0,-39-91 1368 0 0,18-19 2512 0 0</inkml:trace>
  <inkml:trace contextRef="#ctx0" brushRef="#br0" timeOffset="128188.775">7066 5245 1892 0 0,'0'0'597'0'0,"0"0"-122"0"0,0 0-129 0 0,0 0-12 0 0,0 0 15 0 0,0 0 89 0 0,13 0 117 0 0,-11 3 2492 0 0,-97 78-2571 0 0,-6 21 201 0 0,-27 42 323 0 0,89-88-827 0 0,31-46-79 0 0,0 1 1 0 0,0 0-1 0 0,1 0 0 0 0,0 0 1 0 0,1 0-1 0 0,1 1 0 0 0,0 0 0 0 0,0 1 1 0 0,1-1-1 0 0,1 1 0 0 0,0 1-94 0 0,1-3 68 0 0,0 1 0 0 0,1 0 0 0 0,1 0 0 0 0,0-1 0 0 0,0 1 0 0 0,1 0 0 0 0,1 0 0 0 0,0-1 0 0 0,1 1-1 0 0,0-1 1 0 0,0 0 0 0 0,1 0 0 0 0,1 0 0 0 0,2 5-68 0 0,1 1 106 0 0,1-1 0 0 0,1 1-1 0 0,0-2 1 0 0,0 1 0 0 0,2-2 0 0 0,0 1 0 0 0,1-2-1 0 0,0 1 1 0 0,1-2 0 0 0,0 0 0 0 0,1-1-1 0 0,0 0 1 0 0,1-1 0 0 0,0-1 0 0 0,1 0-1 0 0,0-1 1 0 0,0-1 0 0 0,1-1 0 0 0,0 0-1 0 0,0-1 1 0 0,0-1 0 0 0,12 0-106 0 0,52 1 153 0 0,1-4 0 0 0,-1-4 0 0 0,1-3 0 0 0,31-9-153 0 0,32-1 179 0 0,-79 9-164 0 0,-65 7-27 0 0,-2 0-59 0 0,0 0-142 0 0,0 0-143 0 0,8 4-2257 0 0,-21-6-2757 0 0,-27-16 1352 0 0,24 7 2779 0 0</inkml:trace>
  <inkml:trace contextRef="#ctx0" brushRef="#br0" timeOffset="125884.405">9590 5224 1004 0 0,'25'-5'6439'0'0,"-17"39"-4529"0"0,-6-20-1979 0 0,61 281 2237 0 0,-51-169-2936 0 0,-34-75-1036 0 0,-15-36-3400 0 0,24-15 3936 0 0</inkml:trace>
  <inkml:trace contextRef="#ctx0" brushRef="#br0" timeOffset="126472.224">9636 5239 1796 0 0,'5'-34'2638'0'0,"-1"26"-2540"0"0,1 0 0 0 0,0 1 0 0 0,0 0-1 0 0,1 0 1 0 0,0 1 0 0 0,0-1-1 0 0,0 1 1 0 0,1 0 0 0 0,0 1 0 0 0,0 0-1 0 0,1 0 1 0 0,-1 0 0 0 0,1 1 0 0 0,0 0-1 0 0,0 1 1 0 0,1 0 0 0 0,-1 0-1 0 0,1 1 1 0 0,-1 0 0 0 0,1 0 0 0 0,8 0-98 0 0,-14 5 24 0 0,1 0 1 0 0,0 1 0 0 0,0-1-1 0 0,-1 1 1 0 0,0-1 0 0 0,0 1 0 0 0,0 0-1 0 0,0 0 1 0 0,-1 1 0 0 0,1-1-1 0 0,-1 1 1 0 0,0-1 0 0 0,-1 1 0 0 0,1-1-1 0 0,-1 1 1 0 0,0 0 0 0 0,0 0-1 0 0,0 0 1 0 0,-1 0 0 0 0,1 0 0 0 0,-1 0-1 0 0,0 0 1 0 0,-1 0 0 0 0,1-1-1 0 0,-1 1 1 0 0,0 0 0 0 0,-1 3-25 0 0,2 3 133 0 0,-69 183 1115 0 0,70-192-1235 0 0,0 1 0 0 0,0-2 0 0 0,1 1 0 0 0,-1 0 0 0 0,1 0 0 0 0,-1 0 0 0 0,1-1 0 0 0,0 1 0 0 0,0 0 0 0 0,0-1 0 0 0,0 0 0 0 0,0 1 0 0 0,0-1 0 0 0,0 0 0 0 0,0 0 0 0 0,0 0 0 0 0,0-1 0 0 0,1 1 0 0 0,-1 0 0 0 0,0-1 0 0 0,1 0 0 0 0,-1 1 0 0 0,1-1 0 0 0,-1 0 0 0 0,0 0-1 0 0,1 0 1 0 0,-1 0 0 0 0,0-1 0 0 0,1 1 0 0 0,0-1-13 0 0,11 2 71 0 0,-10 0-71 0 0,2-2 8 0 0,1 1 0 0 0,-1 0 0 0 0,1 0 0 0 0,-1 1 0 0 0,0 0 0 0 0,1 0 0 0 0,-1 0 0 0 0,0 1 0 0 0,0 0 0 0 0,0 0 0 0 0,0 0 0 0 0,0 1 0 0 0,0 0 0 0 0,-1 0 0 0 0,1 1 0 0 0,-1-1 0 0 0,0 1 0 0 0,0 0 0 0 0,0 0 0 0 0,-1 1 0 0 0,1 0 0 0 0,-1 0-1 0 0,0 0 1 0 0,0 0 0 0 0,-1 0 0 0 0,0 1 0 0 0,0 0 0 0 0,0-1 0 0 0,-1 1 0 0 0,2 4-8 0 0,-6-2 27 0 0,-1-1 0 0 0,1-1 0 0 0,-1 1 0 0 0,-1 0-1 0 0,0-1 1 0 0,1 1 0 0 0,-2-1 0 0 0,1 0 0 0 0,-1 0 0 0 0,0-1-1 0 0,0 0 1 0 0,-1 1 0 0 0,1-2 0 0 0,-1 1 0 0 0,0-1 0 0 0,-6 4-27 0 0,-131 60 164 0 0,39-51-3945 0 0,69-43 1161 0 0,23 6 1409 0 0</inkml:trace>
  <inkml:trace contextRef="#ctx0" brushRef="#br0" timeOffset="126750.482">10290 4849 2080 0 0,'5'1'201'0'0,"0"0"0"0"0,0 0 0 0 0,-1 1 0 0 0,1 0 0 0 0,-1 0 0 0 0,0 0 0 0 0,1 0 0 0 0,-1 1 0 0 0,0-1-1 0 0,0 1 1 0 0,-1 0 0 0 0,1 0 0 0 0,-1 1 0 0 0,1-1 0 0 0,-1 1 0 0 0,0 0 0 0 0,0 0 0 0 0,-1 0 0 0 0,1 0-201 0 0,9 15 290 0 0,0 2 0 0 0,-2-1 1 0 0,0 1-1 0 0,-1 1 0 0 0,-1 0 1 0 0,-2 0-1 0 0,0 1 0 0 0,-1-1 1 0 0,-1 1-1 0 0,-1 0 0 0 0,-1 0 1 0 0,-1 9-291 0 0,-23 86 1029 0 0,11-86-895 0 0,-2-1-1 0 0,-1 0 1 0 0,-1-1 0 0 0,-2-1-1 0 0,0-1 1 0 0,-2 0 0 0 0,-2-1-1 0 0,0-1 1 0 0,-1-1 0 0 0,-2-1-1 0 0,-1-1 1 0 0,0-1 0 0 0,-2-1-1 0 0,-7 3-133 0 0,4-4-636 0 0,-2-1 1 0 0,0-1-1 0 0,-1-2 0 0 0,0-1 0 0 0,-2-1 0 0 0,1-3 0 0 0,-2 0 0 0 0,-5-1 636 0 0,22-6-471 0 0,-131 1-2995 0 0,69-25 2260 0 0</inkml:trace>
  <inkml:trace contextRef="#ctx0" brushRef="#br0" timeOffset="254951.705">237 5628 848 0 0,'0'0'160'0'0,"0"0"-69"0"0,0 0 25 0 0,0 0-2 0 0,0 0-26 0 0,0 0 12 0 0,0 0 51 0 0,0 0-3 0 0,0 0-1 0 0,0 0 19 0 0,0 0-35 0 0,0-18 1067 0 0,-9 12-1221 0 0,3 40 16 0 0,51 276 57 0 0,-23-179 98 0 0,-4 64 452 0 0,27-8-420 0 0,26 54-203 0 0,-66-235 27 0 0,0 0 0 0 0,0 0-1 0 0,1-1 1 0 0,0 1 0 0 0,0-1 0 0 0,1 0-1 0 0,-1-1 1 0 0,1 0 0 0 0,0 0 0 0 0,1 0-1 0 0,-1-1 1 0 0,0 0 0 0 0,1 0 0 0 0,0-1-1 0 0,-1 0 1 0 0,1 0 0 0 0,0-1 0 0 0,0 0-1 0 0,0 0 1 0 0,0-1 0 0 0,0 0 0 0 0,1-1-1 0 0,5 0-3 0 0,49 7 35 0 0,66 17-20 0 0,387 46-163 0 0,-75-61-275 0 0,-158-43 261 0 0,185-28-42 0 0,404-76 222 0 0,-460 88 720 0 0,58 15-738 0 0,24 28 702 0 0,-357-10-12 0 0,181-7 103 0 0,490 2-389 0 0,1140 23-435 0 0,-1715-7 263 0 0,-17-10-293 0 0,562-65 199 0 0,-259-11-186 0 0,19-45 4 0 0,-509 130 106 0 0,1 2-70 0 0,-1-3 0 0 0,0 0-1 0 0,0-1 1 0 0,-1-2-1 0 0,0-1 1 0 0,-1-2 0 0 0,23-16 8 0 0,-26 13 2 0 0,-1 0 1 0 0,-1-2-1 0 0,-1-1 1 0 0,-1 0-1 0 0,0-2 1 0 0,-2 0-1 0 0,-1-1 1 0 0,-1-1-1 0 0,0 0 1 0 0,-2-1-1 0 0,-2-1 1 0 0,5-13-3 0 0,-2-8 31 0 0,-3-1-1 0 0,-2 1 1 0 0,-2-2 0 0 0,-2 1 0 0 0,-2-1 0 0 0,-3 0 0 0 0,-3-23-31 0 0,-29-47 138 0 0,10-44-38 0 0,14 149-96 0 0,0 1 0 0 0,-1 1 0 0 0,0 0-1 0 0,-1 0 1 0 0,0 0 0 0 0,-1 1 0 0 0,-1 0 0 0 0,1 1-1 0 0,-2 1 1 0 0,0-1 0 0 0,0 2 0 0 0,-1 0 0 0 0,0 0-1 0 0,0 1 1 0 0,-1 1 0 0 0,0 0 0 0 0,-1 1-1 0 0,1 1 1 0 0,-1 0 0 0 0,0 1 0 0 0,-1 0-4 0 0,-14-8-44 0 0,-278-100-12 0 0,236 90 29 0 0,0 4 0 0 0,-2 2-1 0 0,0 4 1 0 0,-61-2 27 0 0,2-1 79 0 0,-383 8 148 0 0,50 25-388 0 0,64 13 66 0 0,-607-2 0 0 0,-767-25 112 0 0,1500 20-10 0 0,-752 111 114 0 0,-226 125-452 0 0,524-137 380 0 0,362-55-54 0 0,125-18 107 0 0,-78 62-7 0 0,61-32-238 0 0,128-68 496 0 0,-87-10-416 0 0,218-2 105 0 0,-35 1-22 0 0,-164 34 542 0 0,199-35-502 0 0,-36 0 361 0 0,26 0-522 0 0,6 2 56 0 0,16 6-4375 0 0,-10-6 3066 0 0,-2 1-68 0 0</inkml:trace>
  <inkml:trace contextRef="#ctx0" brushRef="#br0" timeOffset="257055.647">10716 4818 1036 0 0,'0'0'280'0'0,"0"0"-23"0"0,0 0 27 0 0,0 0-15 0 0,0 0-50 0 0,0 0-40 0 0,0 0-3 0 0,0 0 39 0 0,0 0 18 0 0,0 0-61 0 0,0 0-35 0 0,0 0-6 0 0,0 0 12 0 0,0 0-87 0 0,0 0 41 0 0,0 0-4 0 0,0 0-18 0 0,0 0 9 0 0,0 0 32 0 0,0 0-47 0 0,0 0 1 0 0,0 0-2 0 0,0 0-8 0 0,0 0-7 0 0,0 0-5 0 0,0 0-4 0 0,0 0 15 0 0,0 0 71 0 0,0 0-8 0 0,0 0-59 0 0,0 0-13 0 0,0 0 44 0 0,0 0 76 0 0,0 0-7 0 0,0 0-11 0 0,0-8 500 0 0,37-15 2661 0 0,26-16-3293 0 0,130-77 2276 0 0,-183 106-2294 0 0,10-10-65 0 0,-16 14-8224 0 0,-19-2 7059 0 0</inkml:trace>
  <inkml:trace contextRef="#ctx0" brushRef="#br0" timeOffset="257567.159">10940 4435 1856 0 0,'-7'-10'3967'0'0,"19"8"-837"0"0,4 3-3091 0 0,-1 1 0 0 0,1 1 0 0 0,-1 0 0 0 0,0 1 0 0 0,0 1 0 0 0,0 0 0 0 0,-1 1 0 0 0,0 0 0 0 0,0 1 0 0 0,0 1 0 0 0,-1 0 0 0 0,0 1 0 0 0,0 0 0 0 0,-1 1 0 0 0,-1 1 0 0 0,0 0 0 0 0,0 0 0 0 0,-1 1 0 0 0,0 0 0 0 0,-1 1 0 0 0,-1 0 0 0 0,0 0 0 0 0,0 1 0 0 0,-1 0 0 0 0,-1 1 0 0 0,-1-1 0 0 0,0 1 1 0 0,-1 0-1 0 0,0 0 0 0 0,-1 1 0 0 0,-1-1 0 0 0,0 6-39 0 0,-39 126-336 0 0,32-130-6011 0 0,3-14 5152 0 0</inkml:trace>
  <inkml:trace contextRef="#ctx0" brushRef="#br0" timeOffset="259061.202">11222 3908 1452 0 0,'0'0'395'0'0,"0"0"-45"0"0,0 0-45 0 0,0 0-38 0 0,0 0-7 0 0,0 0 70 0 0,0 0 100 0 0,0 0 0 0 0,0 0-39 0 0,0 0-15 0 0,0 0-60 0 0,0 0-25 0 0,0 0 3 0 0,0 0 6 0 0,0 0-32 0 0,0 0-46 0 0,0 0-13 0 0,0 0 6 0 0,0 0-87 0 0,0 0 28 0 0,0 0-14 0 0,0 0-4 0 0,0 0-8 0 0,0 0-9 0 0,0 0-36 0 0,0 0 37 0 0,0 0 4 0 0,0 0-26 0 0,0 0-26 0 0,0 0 28 0 0,0 0-36 0 0,0 0-62 0 0,0 0 24 0 0,0 0-26 0 0,0 0 26 0 0,0 0-38 0 0,0 0 4 0 0,0 0 78 0 0,0 0 5 0 0,0 0-82 0 0,-6 2-37 0 0,3 0 41 0 0,0 0 0 0 0,0 0 0 0 0,1 1 0 0 0,-1-1 0 0 0,0 1 0 0 0,1-1 0 0 0,-1 1-1 0 0,1 0 1 0 0,0 0 0 0 0,0 0 0 0 0,0 0 0 0 0,0 0 0 0 0,1 0 0 0 0,-1 1 0 0 0,1-1 0 0 0,0 0 0 0 0,0 1 0 0 0,0-1 0 0 0,0 1 0 0 0,1-1 0 0 0,0 1 0 0 0,-1 0 0 0 0,1-1 0 0 0,0 1 0 0 0,1 3 1 0 0,-2 24 9 0 0,2 0 0 0 0,1 1 0 0 0,2-1-1 0 0,0 0 1 0 0,3-1 0 0 0,0 1 0 0 0,2-1 0 0 0,1 0 0 0 0,1-1 0 0 0,2-1 0 0 0,9 15-9 0 0,-24-22-1788 0 0,-32-48-1832 0 0,17 12 2393 0 0</inkml:trace>
  <inkml:trace contextRef="#ctx0" brushRef="#br0" timeOffset="259419.556">11171 3851 1724 0 0,'13'-8'368'0'0,"-1"-2"-157"0"0,1 2 0 0 0,-1-1 0 0 0,2 2 0 0 0,-1-1 1 0 0,1 2-1 0 0,0 0 0 0 0,0 1 0 0 0,1 0 0 0 0,0 1 0 0 0,0 1 1 0 0,0 0-1 0 0,11 0-211 0 0,-17 5 51 0 0,-1 0 1 0 0,0 0-1 0 0,0 1 0 0 0,0 0 1 0 0,0 1-1 0 0,0 0 1 0 0,0 0-1 0 0,-1 1 1 0 0,0-1-1 0 0,0 2 0 0 0,0-1 1 0 0,-1 1-1 0 0,0 0 1 0 0,0 0-1 0 0,0 1 0 0 0,-1 0 1 0 0,0 0-1 0 0,0 0 1 0 0,-1 0-1 0 0,1 1 1 0 0,-2 0-1 0 0,1 0 0 0 0,-1 0 1 0 0,-1 0-1 0 0,1 0 1 0 0,-1 1-1 0 0,-1-1 0 0 0,1 1 1 0 0,-2-1-1 0 0,1 1 1 0 0,-1-1-1 0 0,0 1 1 0 0,-1 1-52 0 0,-1-2 23 0 0,1-1 1 0 0,-2 0 0 0 0,1 0-1 0 0,-1-1 1 0 0,0 1-1 0 0,0 0 1 0 0,-1-1 0 0 0,0 0-1 0 0,0 0 1 0 0,0 0 0 0 0,-1 0-1 0 0,0-1 1 0 0,0 0 0 0 0,0 0-1 0 0,-1 0 1 0 0,0 0 0 0 0,0-1-1 0 0,0 0 1 0 0,0 0-1 0 0,-1-1 1 0 0,1 0 0 0 0,-1 0-1 0 0,0 0 1 0 0,0-1 0 0 0,0 0-1 0 0,-4 0-23 0 0,9-2-136 0 0,0-1 0 0 0,0 1 0 0 0,0-1 0 0 0,0 0-1 0 0,1 0 1 0 0,-1 0 0 0 0,0 0 0 0 0,1 0 0 0 0,-1 0 0 0 0,1 0-1 0 0,-1-1 1 0 0,1 1 0 0 0,-1 0 0 0 0,1-1 0 0 0,0 1-1 0 0,0-1 1 0 0,0 0 0 0 0,0 1 0 0 0,0-1 0 0 0,0 0 0 0 0,0 0-1 0 0,1 1 1 0 0,-1-1 0 0 0,0 0 0 0 0,1 0 0 0 0,0 0-1 0 0,-1 0 1 0 0,1 0 0 0 0,0 0 0 0 0,0 0 0 0 0,0 0 0 0 0,0-1 136 0 0,0-8-1232 0 0</inkml:trace>
  <inkml:trace contextRef="#ctx0" brushRef="#br0" timeOffset="260303.202">11950 3872 1204 0 0,'1'14'2889'0'0,"-20"44"-2582"0"0,-62 170 904 0 0,58-182-578 0 0,23-45-426 0 0,0-1 11 0 0,0 9 947 0 0,7-18-400 0 0,146-351-547 0 0,-119 293 667 0 0,-7 107-737 0 0,88 173-993 0 0,-114-212 702 0 0,0 0-1 0 0,-1 0 0 0 0,1 0 0 0 0,0 0 0 0 0,-1 0 0 0 0,1 0 0 0 0,0 0 0 0 0,-1 0 0 0 0,1 0 0 0 0,-1 0 0 0 0,0 0 0 0 0,1 0 0 0 0,-1 0 0 0 0,0 0 0 0 0,1 0 0 0 0,-1 1 0 0 0,0-1 0 0 0,0 0 0 0 0,0 0 0 0 0,0 0 0 0 0,0 0 0 0 0,-1 1 0 0 0,1-1 0 0 0,0 0 0 0 0,0 0 0 0 0,-1 0 0 0 0,1 0 0 0 0,-1 0 0 0 0,1 0 0 0 0,-1 0 0 0 0,1 0 0 0 0,-1 0 0 0 0,0 0 0 0 0,1 0 0 0 0,-1 0 0 0 0,0 0 0 0 0,0 0 0 0 0,0-1 0 0 0,0 1 0 0 0,1 0 0 0 0,-1 0 0 0 0,-1-1 144 0 0,-12 11-1274 0 0</inkml:trace>
  <inkml:trace contextRef="#ctx0" brushRef="#br0" timeOffset="260630.35">11943 4082 1452 0 0,'42'-2'4892'0'0,"30"-8"-3885"0"0,-1 0-2584 0 0,-38 4-649 0 0,-20 1 850 0 0</inkml:trace>
  <inkml:trace contextRef="#ctx0" brushRef="#br0" timeOffset="261170.554">11705 3808 904 0 0,'-2'14'173'0'0,"0"0"-1"0"0,1 0 1 0 0,0 0 0 0 0,1 0-1 0 0,1 0 1 0 0,0 0 0 0 0,1 0 0 0 0,1 0-1 0 0,0 0 1 0 0,0-1 0 0 0,2 1-1 0 0,0-1 1 0 0,0 0 0 0 0,1 0-1 0 0,1-1 1 0 0,0 0 0 0 0,0 0-1 0 0,2 0 1 0 0,-1-1 0 0 0,1 0-1 0 0,1-1 1 0 0,0 0 0 0 0,1 0-173 0 0,177 134 928 0 0,-51-69-3863 0 0,-110-62 1702 0 0</inkml:trace>
  <inkml:trace contextRef="#ctx0" brushRef="#br0" timeOffset="261650.566">12252 3664 876 0 0,'9'-7'3950'0'0,"34"51"-3354"0"0,-41-41-302 0 0,143 230 1431 0 0,-134-212-1571 0 0,-1 0-1 0 0,-1 1 0 0 0,-1 0 0 0 0,-1 0 1 0 0,-1 0-1 0 0,-1 1 0 0 0,0 0 1 0 0,-2 0-1 0 0,-1 0 0 0 0,-1 1 1 0 0,-1 0-154 0 0,0-18-27 0 0,-1 0 0 0 0,0 0 0 0 0,0 1 0 0 0,0-1 0 0 0,0 0 0 0 0,-1 0 1 0 0,0-1-1 0 0,-1 1 0 0 0,1 0 0 0 0,-1 0 0 0 0,0-1 0 0 0,-1 0 0 0 0,1 0 1 0 0,-1 0-1 0 0,0 0 0 0 0,0 0 0 0 0,0-1 0 0 0,-1 1 0 0 0,0-1 0 0 0,0-1 1 0 0,-2 3 26 0 0,-83 21-5172 0 0,78-27 3956 0 0</inkml:trace>
  <inkml:trace contextRef="#ctx0" brushRef="#br0" timeOffset="262414.539">12175 3998 1280 0 0,'4'-3'963'0'0,"8"-3"3781"0"0,75 242-2856 0 0,-82-220-2431 0 0,-26-9-4412 0 0,15-6 4416 0 0,-1-1-663 0 0</inkml:trace>
  <inkml:trace contextRef="#ctx0" brushRef="#br0" timeOffset="263128.423">12713 3970 1076 0 0,'-6'-2'1109'0'0,"7"-2"2116"0"0,3 0-6228 0 0,15-13 1532 0 0</inkml:trace>
  <inkml:trace contextRef="#ctx0" brushRef="#br0" timeOffset="265598.918">12907 3743 856 0 0,'0'0'257'0'0,"0"0"65"0"0,0 0-89 0 0,0 0 11 0 0,0 0-42 0 0,0 0 76 0 0,-3-19 2700 0 0,-6 0-2872 0 0,6 14-39 0 0,8-11 2325 0 0,1 8-1582 0 0,-4-85 409 0 0,-2 91-1179 0 0,2-21-62 0 0,30 127 65 0 0,30 181-107 0 0,-52-233 861 0 0,-10-51-742 0 0,0-1 4 0 0,0 0 1 0 0,0 0-12 0 0,0 0-98 0 0,7 7-789 0 0,-16-14-3256 0 0,-1-3 1521 0 0,1-1 1376 0 0</inkml:trace>
  <inkml:trace contextRef="#ctx0" brushRef="#br0" timeOffset="266053.373">12958 3622 1520 0 0,'21'-77'4497'0'0,"-17"70"-4431"0"0,0 0 0 0 0,1 1-1 0 0,0-1 1 0 0,1 1 0 0 0,-1 1-1 0 0,1-1 1 0 0,0 1-1 0 0,1 0 1 0 0,-1 0 0 0 0,1 0-1 0 0,0 1 1 0 0,0 0 0 0 0,0 1-1 0 0,1-1 1 0 0,-1 1 0 0 0,1 1-1 0 0,0 0 1 0 0,0 0-1 0 0,0 0 1 0 0,0 1 0 0 0,0 0-1 0 0,8 0-65 0 0,-11 3 17 0 0,0 0 0 0 0,1 0 0 0 0,-1 1 0 0 0,0-1 0 0 0,-1 1 0 0 0,1 0 0 0 0,0 0 0 0 0,-1 1 0 0 0,0-1 0 0 0,0 1 0 0 0,0 0 0 0 0,0 0 0 0 0,0 1-1 0 0,-1-1 1 0 0,0 1 0 0 0,0-1 0 0 0,0 1 0 0 0,-1 0 0 0 0,1 0 0 0 0,-1 1 0 0 0,0-1 0 0 0,-1 0 0 0 0,1 1 0 0 0,-1-1 0 0 0,0 1 0 0 0,0-1 0 0 0,-1 1 0 0 0,0-1-1 0 0,0 1 1 0 0,0-1 0 0 0,0 1 0 0 0,-1 0 0 0 0,0-1 0 0 0,-1 1 0 0 0,0 3-17 0 0,-2 2-46 0 0,1 0-1 0 0,-1-1 0 0 0,-1 1 1 0 0,0-1-1 0 0,0 0 1 0 0,-1 0-1 0 0,-1-1 1 0 0,1 0-1 0 0,-2 0 1 0 0,1-1-1 0 0,-1 1 1 0 0,0-2-1 0 0,-1 1 1 0 0,1-1-1 0 0,-2 0 0 0 0,1-1 1 0 0,-1 0-1 0 0,0-1 1 0 0,0 0-1 0 0,-7 2 47 0 0,-23-37-3621 0 0,38 15 2379 0 0</inkml:trace>
  <inkml:trace contextRef="#ctx0" brushRef="#br0" timeOffset="267112.185">13537 3602 1816 0 0,'-4'16'3184'0'0,"3"-15"-3091"0"0,1-1-14 0 0,0 0-5 0 0,-12 29-21 0 0,-121 251 1257 0 0,117-250-592 0 0,24-40 1595 0 0,-4 3-2377 0 0,215-352 1220 0 0,-185 315-1022 0 0,-12 98-215 0 0,72 170 4 0 0,-60-139-569 0 0,-33-84 272 0 0,-6 19-2829 0 0,-45 5-574 0 0,38-23 2573 0 0</inkml:trace>
  <inkml:trace contextRef="#ctx0" brushRef="#br0" timeOffset="267390.464">13443 3899 1148 0 0,'2'-7'3294'0'0,"15"-7"-2472"0"0,132-42 914 0 0,-43 37-4706 0 0,-81 15 1211 0 0,-12 1 564 0 0</inkml:trace>
  <inkml:trace contextRef="#ctx0" brushRef="#br0" timeOffset="268041.349">13934 3803 1148 0 0,'-7'4'4867'0'0,"-1"-32"-3864"0"0,24-175 166 0 0,27 77-743 0 0,-20 81-277 0 0,-23 44-234 0 0,0 1 57 0 0,0 0 54 0 0,0 0-48 0 0,32 52-154 0 0,99 283 710 0 0,-116-306-413 0 0,-9-18-1393 0 0,-15-25-3367 0 0,2 2 3374 0 0</inkml:trace>
  <inkml:trace contextRef="#ctx0" brushRef="#br0" timeOffset="268335.541">14352 3514 1036 0 0,'13'15'4753'0'0,"-10"43"-3794"0"0,-1-8-601 0 0,51 154 934 0 0,-48-188-1047 0 0,-26-26-5974 0 0,6-7 4299 0 0</inkml:trace>
  <inkml:trace contextRef="#ctx0" brushRef="#br0" timeOffset="268928.553">14337 3493 1224 0 0,'23'-48'4885'0'0,"103"-26"-4483"0"0,-123 73-393 0 0,0 1 0 0 0,0-1 0 0 0,0 1 0 0 0,0-1 0 0 0,0 1 1 0 0,0 0-1 0 0,0 0 0 0 0,0 0 0 0 0,0 1 0 0 0,0-1 1 0 0,0 1-1 0 0,0-1 0 0 0,0 1 0 0 0,0 0 0 0 0,-1 0 0 0 0,1 0 1 0 0,0 1-1 0 0,0-1 0 0 0,-1 1 0 0 0,1-1 0 0 0,-1 1 0 0 0,1 0 1 0 0,-1 0-1 0 0,0 0 0 0 0,0 0 0 0 0,0 1 0 0 0,0-1 1 0 0,0 0-1 0 0,0 1 0 0 0,-1 0 0 0 0,1-1 0 0 0,-1 1 0 0 0,0 0 1 0 0,0 0-1 0 0,0-1 0 0 0,0 1 0 0 0,0 2-9 0 0,11 120 149 0 0,-47-28 540 0 0,35-96-558 0 0,0-1 33 0 0,0 0-17 0 0,55-4 476 0 0,-51 4-610 0 0,0-1-1 0 0,0 1 0 0 0,0 1 1 0 0,0-1-1 0 0,0 1 0 0 0,0-1 1 0 0,0 1-1 0 0,0 1 0 0 0,0-1 1 0 0,0 0-1 0 0,0 1 0 0 0,-1 0 1 0 0,1 0-1 0 0,-1 0 0 0 0,1 0 1 0 0,-1 0-1 0 0,0 1 0 0 0,0-1 1 0 0,0 1-1 0 0,0 0 0 0 0,0 0 1 0 0,0 0-1 0 0,-1 1 0 0 0,0-1 1 0 0,0 0-1 0 0,0 1 1 0 0,0 0-1 0 0,0-1 0 0 0,-1 1 1 0 0,1 0-1 0 0,-1 0 0 0 0,0 0 1 0 0,0 0-1 0 0,-1 0 0 0 0,1 0 1 0 0,-1 0-1 0 0,0 0 0 0 0,0 0 1 0 0,0 0-1 0 0,0 0 0 0 0,-1 0 1 0 0,0 0-1 0 0,0 0 0 0 0,0 0 1 0 0,0 0-1 0 0,0 0 0 0 0,-1 0 1 0 0,0-1-1 0 0,0 1 0 0 0,0-1 1 0 0,0 1-1 0 0,-2 2-12 0 0,-2 2-80 0 0,0 1 1 0 0,0-1 0 0 0,0 0-1 0 0,-1-1 1 0 0,0 0-1 0 0,-1 0 1 0 0,0 0-1 0 0,0-1 1 0 0,0 0-1 0 0,-1-1 1 0 0,1 1 0 0 0,-1-2-1 0 0,-5 2 80 0 0,-40-33-4908 0 0,42 9 3762 0 0</inkml:trace>
  <inkml:trace contextRef="#ctx0" brushRef="#br0" timeOffset="269240.192">14988 3301 2012 0 0,'11'9'248'0'0,"-1"1"-1"0"0,-1 1 0 0 0,0 0 1 0 0,-1 0-1 0 0,0 0 0 0 0,0 1 1 0 0,-1 0-1 0 0,-1 1 0 0 0,0 0 1 0 0,-1 0-1 0 0,0 0 0 0 0,-1 0 1 0 0,0 1-1 0 0,-1-1 1 0 0,-1 1-1 0 0,0 0 0 0 0,-1 0 1 0 0,0 0-1 0 0,-2 0 0 0 0,1 0 1 0 0,-2 3-248 0 0,2-4 26 0 0,-1 0 1 0 0,-1 1-1 0 0,0-1 0 0 0,-1-1 1 0 0,0 1-1 0 0,-1 0 1 0 0,0-1-1 0 0,-1 1 0 0 0,0-1 1 0 0,-1-1-1 0 0,0 1 1 0 0,-1-1-1 0 0,-1 0 1 0 0,0 0-1 0 0,0-1 0 0 0,-1 0 1 0 0,0-1-1 0 0,0 0 1 0 0,-1 0-1 0 0,-1-1 1 0 0,1 0-1 0 0,-1-1 0 0 0,-2 0-26 0 0,-3 3-470 0 0,-2-1-1 0 0,1-1 1 0 0,-1-1-1 0 0,0 0 1 0 0,-1-2 0 0 0,0 0-1 0 0,1-1 1 0 0,-2 0-1 0 0,1-2 1 0 0,-1 0 470 0 0,-29 0-1186 0 0</inkml:trace>
  <inkml:trace contextRef="#ctx0" brushRef="#br0" timeOffset="269970.111">13552 3496 1088 0 0,'-9'0'154'0'0,"0"0"1"0"0,0 1-1 0 0,0 0 0 0 0,1 0 1 0 0,-1 1-1 0 0,0 0 0 0 0,1 0 0 0 0,0 1 1 0 0,-1 1-1 0 0,1-1 0 0 0,0 1 0 0 0,1 0 1 0 0,-1 1-1 0 0,1 0 0 0 0,0 0 1 0 0,0 1-1 0 0,0 0 0 0 0,1 0 0 0 0,0 0 1 0 0,-2 3-155 0 0,-7 6 87 0 0,1 1 0 0 0,0 0 0 0 0,1 1 0 0 0,1 1 0 0 0,1 0 0 0 0,0 0 0 0 0,1 1 0 0 0,1 0 0 0 0,1 1 0 0 0,1 0 0 0 0,1 0 1 0 0,0 1-1 0 0,1 0 0 0 0,2 0 0 0 0,0 0 0 0 0,1 0 0 0 0,1 2-87 0 0,1-15-3 0 0,1-1 0 0 0,0 1 0 0 0,0-1-1 0 0,0 0 1 0 0,1 1 0 0 0,0-1 0 0 0,0 0 0 0 0,1 0 0 0 0,0 0 0 0 0,0-1 0 0 0,1 1 0 0 0,-1-1 0 0 0,2 1-1 0 0,-1-1 1 0 0,1 0 0 0 0,-1-1 0 0 0,2 1 0 0 0,-1-1 0 0 0,1 0 0 0 0,-1 0 0 0 0,1-1 0 0 0,3 2 3 0 0,106 26-3314 0 0,-98-32 2622 0 0</inkml:trace>
  <inkml:trace contextRef="#ctx0" brushRef="#br0" timeOffset="270591.06">12939 4360 928 0 0,'10'3'4388'0'0,"25"-8"-3485"0"0,708-158 4170 0 0,69 24-5073 0 0,-75 47-1788 0 0,-722 87 693 0 0,-13 4-3707 0 0,-14 1 3635 0 0</inkml:trace>
  <inkml:trace contextRef="#ctx0" brushRef="#br0" timeOffset="271305.569">13043 4792 1612 0 0,'0'-4'4554'0'0,"-8"18"-3377"0"0,4 6-1038 0 0,1 0 1 0 0,1 0-1 0 0,1-1 0 0 0,1 1 1 0 0,0 0-1 0 0,2 0 1 0 0,0 0-1 0 0,2 0 1 0 0,0-1-1 0 0,1 1 1 0 0,0-1-1 0 0,2 0 0 0 0,0-1 1 0 0,2 0-1 0 0,0 0 1 0 0,0 0-1 0 0,2-1 1 0 0,0-1-1 0 0,1 0 0 0 0,1-1 1 0 0,5 6-140 0 0,-8-7-495 0 0,-21-25-2564 0 0,-8-10 951 0 0,4 5 845 0 0,-1-2 33 0 0</inkml:trace>
  <inkml:trace contextRef="#ctx0" brushRef="#br0" timeOffset="271597.848">13092 4746 2052 0 0,'3'-3'91'0'0,"-1"1"-1"0"0,0 0 1 0 0,1 0 0 0 0,-1 1-1 0 0,1-1 1 0 0,0 0 0 0 0,0 1-1 0 0,0 0 1 0 0,-1-1 0 0 0,1 1-1 0 0,0 0 1 0 0,0 1 0 0 0,1-1-1 0 0,-1 0 1 0 0,0 1 0 0 0,0 0-1 0 0,0 0 1 0 0,0 0 0 0 0,0 0-1 0 0,0 0 1 0 0,1 1 0 0 0,-1-1-1 0 0,0 1 1 0 0,0 0 0 0 0,0 0-1 0 0,0 0 1 0 0,0 0-1 0 0,0 0 1 0 0,-1 1 0 0 0,1-1-1 0 0,0 1 1 0 0,-1 0 0 0 0,1 0-1 0 0,-1 0 1 0 0,0 0 0 0 0,1 0-1 0 0,-1 1 1 0 0,0-1 0 0 0,0 1-1 0 0,-1-1 1 0 0,1 1 0 0 0,0 0-1 0 0,-1-1 1 0 0,0 1 0 0 0,1 0-1 0 0,-1 0 1 0 0,0 0 0 0 0,-1 0-1 0 0,1 0 1 0 0,0 0-1 0 0,-1 1 1 0 0,0-1 0 0 0,0 0-1 0 0,0 0 1 0 0,0 0 0 0 0,0 0-1 0 0,-1 0 1 0 0,1 0 0 0 0,-2 3-91 0 0,-3 4 3 0 0,0-1 1 0 0,-1 0 0 0 0,-1 0 0 0 0,1 0-1 0 0,-2-1 1 0 0,1 0 0 0 0,-1 0 0 0 0,0-1-1 0 0,0 0 1 0 0,-1 0 0 0 0,0-1 0 0 0,0 0-1 0 0,-6 2-3 0 0,14-8-790 0 0,6-6-2891 0 0,1 3 2535 0 0</inkml:trace>
  <inkml:trace contextRef="#ctx0" brushRef="#br0" timeOffset="272129.146">13596 4893 1336 0 0,'16'49'4535'0'0,"-11"-68"-2243"0"0,1-47-2099 0 0,2 1 0 0 0,4 0 0 0 0,3 1 0 0 0,10-25-193 0 0,-25 89 11 0 0,0 1 1 0 0,0 0-1 0 0,0 0 1 0 0,0 0-1 0 0,0 0 0 0 0,0 0 1 0 0,0 0-1 0 0,0 0 1 0 0,1 0-1 0 0,-1 0 1 0 0,0 0-1 0 0,1 0 0 0 0,-1 0 1 0 0,1 0-1 0 0,-1 0 1 0 0,1-1-1 0 0,-1 1 1 0 0,1 0-1 0 0,-1 0 0 0 0,1-1 1 0 0,0 1-1 0 0,0 0 1 0 0,-1-1-1 0 0,1 1 1 0 0,0 0-1 0 0,0-1 0 0 0,0 1 1 0 0,-1-1-1 0 0,1 0 1 0 0,0 1-1 0 0,0-1 1 0 0,0 0-1 0 0,0 1 0 0 0,0-1 1 0 0,0 0-1 0 0,0 0 1 0 0,0 0-1 0 0,0 0 1 0 0,0 0-1 0 0,0 0 1 0 0,0 0-1 0 0,0 0 0 0 0,0 0 1 0 0,0-1-1 0 0,0 1 1 0 0,0 0-1 0 0,0 0 1 0 0,0-1-1 0 0,-1 1 0 0 0,1-1 1 0 0,0 1-1 0 0,0-1 1 0 0,0 1-1 0 0,0-1 1 0 0,-1 0-1 0 0,1 1 0 0 0,0-1 1 0 0,-1 0-1 0 0,1 0 1 0 0,0 1-1 0 0,-1-1 1 0 0,1 0-1 0 0,0-1-11 0 0,6 16 13 0 0,156 247 492 0 0,-146-228-811 0 0,-17-31 108 0 0,1 0 0 0 0,0 1 0 0 0,-1-1 0 0 0,0 0 0 0 0,1 1 0 0 0,-1-1 0 0 0,0 0 0 0 0,0 1 1 0 0,0-1-1 0 0,-1 0 0 0 0,1 1 0 0 0,-1-1 0 0 0,1 0 0 0 0,-1 1 0 0 0,0-1 0 0 0,1 0 0 0 0,-1 0 0 0 0,0 0 0 0 0,-1 0 1 0 0,1 0-1 0 0,0 0 0 0 0,-1 0 0 0 0,1 0 0 0 0,-1 0 0 0 0,1-1 0 0 0,-1 1 0 0 0,0 0 0 0 0,0-1 0 0 0,0 0 0 0 0,0 1 1 0 0,0-1-1 0 0,-2 1 198 0 0,-13 8-1198 0 0</inkml:trace>
  <inkml:trace contextRef="#ctx0" brushRef="#br0" timeOffset="272380.647">13544 4869 2096 0 0,'35'-37'4481'0'0,"-7"20"-4104"0"0,1 1-1 0 0,0 1 0 0 0,1 1 0 0 0,1 2 1 0 0,0 1-1 0 0,1 1 0 0 0,1 2-376 0 0,62-22-3758 0 0,-79 22 1273 0 0,-15 4 1273 0 0</inkml:trace>
  <inkml:trace contextRef="#ctx0" brushRef="#br0" timeOffset="272629.696">13304 4681 1204 0 0,'-7'7'161'0'0,"0"0"1"0"0,1 1-1 0 0,0 0 0 0 0,1 0 1 0 0,0 0-1 0 0,0 1 0 0 0,0-1 1 0 0,1 1-1 0 0,1 0 0 0 0,0 1 1 0 0,0-1-1 0 0,0 0 0 0 0,1 1 1 0 0,1 0-1 0 0,0-1 0 0 0,0 1 1 0 0,1 0-1 0 0,0 0 0 0 0,0-1 1 0 0,1 1-1 0 0,1 0 0 0 0,-1-1 1 0 0,2 1-1 0 0,-1-1 0 0 0,1 1 1 0 0,1-1-1 0 0,0 0 0 0 0,0-1 1 0 0,1 1-1 0 0,0-1 0 0 0,0 1 1 0 0,1-1-1 0 0,0-1 0 0 0,0 1 1 0 0,1-1-1 0 0,1 1-161 0 0,2 1-14 0 0,1-1 1 0 0,1 1-1 0 0,-1-2 1 0 0,1 1 0 0 0,1-2-1 0 0,-1 0 1 0 0,1 0-1 0 0,0-1 1 0 0,1 0-1 0 0,-1-2 1 0 0,1 1-1 0 0,5-1 14 0 0,108 7-3346 0 0,-89-13 2081 0 0,21-13 2 0 0</inkml:trace>
  <inkml:trace contextRef="#ctx0" brushRef="#br0" timeOffset="272894.498">14105 4507 1164 0 0,'104'162'5153'0'0,"-92"-132"-4762"0"0,-1 1 1 0 0,-1 0-1 0 0,-2 0 0 0 0,-1 1 1 0 0,-2 0-1 0 0,-1 0 0 0 0,-1 1 1 0 0,-2 3-392 0 0,-37 86-254 0 0,30-114-93 0 0,0-1 1 0 0,0 1-1 0 0,0-1 0 0 0,-1-1 1 0 0,0 1-1 0 0,-1-1 0 0 0,1-1 1 0 0,-1 1-1 0 0,0-1 0 0 0,0 0 0 0 0,-1-1 1 0 0,0 0-1 0 0,1-1 0 0 0,-1 0 1 0 0,-1 0-1 0 0,1 0 0 0 0,0-1 1 0 0,-1-1-1 0 0,-5 1 347 0 0,-27 0-1087 0 0</inkml:trace>
  <inkml:trace contextRef="#ctx0" brushRef="#br0" timeOffset="274983.158">15609 3970 1380 0 0,'0'0'775'0'0,"0"0"-193"0"0,0 0 51 0 0,0 0-109 0 0,0 0-31 0 0,0 0-116 0 0,0 0-41 0 0,0 0 51 0 0,0 0-39 0 0,0 0 7 0 0,0 0-49 0 0,0 0-13 0 0,0 0-8 0 0,0 0-83 0 0,0 0 41 0 0,0 0-19 0 0,0 0-20 0 0,0 0-20 0 0,0 0-51 0 0,0 0 2 0 0,0 0-35 0 0,0 0 30 0 0,3 5-22 0 0,1 30 298 0 0,2-27 732 0 0,-6-15 536 0 0,24-80-8772 0 0,-21 70 5848 0 0,-3 6 71 0 0</inkml:trace>
  <inkml:trace contextRef="#ctx0" brushRef="#br0" timeOffset="277574.961">15568 3418 1744 0 0,'16'-3'1669'0'0,"3"-13"-58"0"0,20-30 1610 0 0,-40 68-3054 0 0,1-1 0 0 0,1 1 0 0 0,1-1 0 0 0,1 0 0 0 0,1 0 0 0 0,0 0-1 0 0,2 0 1 0 0,5 10-167 0 0,43 104 1052 0 0,-54-120-2995 0 0,-15-43-4158 0 0,8 13 4741 0 0</inkml:trace>
  <inkml:trace contextRef="#ctx0" brushRef="#br0" timeOffset="277917.04">15637 3367 968 0 0,'3'-9'328'0'0,"1"0"0"0"0,0 0 1 0 0,0 1-1 0 0,1-1 0 0 0,1 1 0 0 0,-1 0 0 0 0,1 1 0 0 0,1-1 0 0 0,-1 1 1 0 0,1 1-1 0 0,0-1 0 0 0,1 1 0 0 0,0 0 0 0 0,0 1 0 0 0,0 0 0 0 0,0 0 1 0 0,7-2-329 0 0,-9 6 56 0 0,0 0 1 0 0,0 0 0 0 0,0 1-1 0 0,0 0 1 0 0,0 1 0 0 0,0-1-1 0 0,0 1 1 0 0,0 0 0 0 0,0 1-1 0 0,-1-1 1 0 0,1 1 0 0 0,0 0-1 0 0,-1 1 1 0 0,1-1 0 0 0,-1 1-1 0 0,0 0 1 0 0,0 0 0 0 0,0 1-1 0 0,0 0 1 0 0,-1 0 0 0 0,1 0-1 0 0,-1 0 1 0 0,0 0 0 0 0,2 5-57 0 0,-2-5 37 0 0,-1 1-1 0 0,0-1 1 0 0,-1 1 0 0 0,1 0 0 0 0,-1 0 0 0 0,0 0 0 0 0,0 1 0 0 0,0-1 0 0 0,-1 0 0 0 0,0 1-1 0 0,0-1 1 0 0,0 0 0 0 0,-1 1 0 0 0,0-1 0 0 0,0 1 0 0 0,0-1 0 0 0,-1 1 0 0 0,0-1-1 0 0,0 1 1 0 0,0-1 0 0 0,0 0 0 0 0,-1 1 0 0 0,0-1 0 0 0,0 0 0 0 0,-1 0 0 0 0,1 0 0 0 0,-1-1-1 0 0,0 1 1 0 0,0 0 0 0 0,-1-1 0 0 0,1 0 0 0 0,-1 0 0 0 0,0 0 0 0 0,0 0 0 0 0,0-1-1 0 0,-1 0 1 0 0,1 1 0 0 0,-1-2 0 0 0,0 1 0 0 0,0 0 0 0 0,0-1 0 0 0,0 0 0 0 0,0 0 0 0 0,-1 0-37 0 0,4-2-151 0 0,-1 0 0 0 0,1-1 0 0 0,0 1 0 0 0,0 0 0 0 0,0-1 0 0 0,0 1 1 0 0,0-1-1 0 0,-1 0 0 0 0,1 0 0 0 0,0 0 0 0 0,1 0 0 0 0,-1 0 0 0 0,0 0 1 0 0,0 0-1 0 0,0 0 0 0 0,1-1 0 0 0,-1 1 0 0 0,0-1 0 0 0,1 0 0 0 0,-1 1 1 0 0,1-1-1 0 0,0 0 0 0 0,0 0 0 0 0,0 1 0 0 0,0-1 0 0 0,0 0 0 0 0,0 0 1 0 0,0-1-1 0 0,0 1 0 0 0,1 0 0 0 0,-1 0 0 0 0,1 0 0 0 0,0 0 0 0 0,-1 0 0 0 0,1-1 1 0 0,0 1-1 0 0,0 0 0 0 0,1 0 0 0 0,-1 0 0 0 0,0-1 0 0 0,1 1 0 0 0,-1 0 1 0 0,1 0-1 0 0,0 0 0 0 0,0-1 151 0 0,15-31-1197 0 0</inkml:trace>
  <inkml:trace contextRef="#ctx0" brushRef="#br0" timeOffset="278706.752">16275 3227 1324 0 0,'0'0'422'0'0,"13"-1"1821"0"0,-21 1-2152 0 0,0 1-1 0 0,1 1 1 0 0,-1-1 0 0 0,0 1-1 0 0,1 1 1 0 0,0-1 0 0 0,-1 1-1 0 0,1 1 1 0 0,0-1 0 0 0,0 1-1 0 0,1 0 1 0 0,-1 1 0 0 0,1-1-1 0 0,0 1 1 0 0,0 1 0 0 0,1-1 0 0 0,0 1-1 0 0,0 0 1 0 0,0 0 0 0 0,0 1-1 0 0,1 0-90 0 0,-3 0 61 0 0,0 1 1 0 0,1 0-1 0 0,0 0 0 0 0,1 0 0 0 0,-1 1 0 0 0,2 0 0 0 0,-1 0 0 0 0,1 0 1 0 0,1 1-1 0 0,-1-1 0 0 0,2 1 0 0 0,-1 0 0 0 0,1 0 0 0 0,1 0 1 0 0,0 0-1 0 0,0 0 0 0 0,1 0 0 0 0,1 0 0 0 0,-1 0 0 0 0,1 1 1 0 0,1-1-1 0 0,0-1 0 0 0,1 1 0 0 0,0 0 0 0 0,0 0 0 0 0,1-1 0 0 0,0 0 1 0 0,0 0-1 0 0,1 0 0 0 0,1 0 0 0 0,-1-1 0 0 0,1 0 0 0 0,1 0 1 0 0,-1 0-1 0 0,2-1 0 0 0,-1 0 0 0 0,2 1-61 0 0,138 45-859 0 0,-37-53-3234 0 0,-51-14 2865 0 0</inkml:trace>
  <inkml:trace contextRef="#ctx0" brushRef="#br0" timeOffset="279464.689">16619 3266 1356 0 0,'0'0'500'0'0,"0"0"-65"0"0,0 0-99 0 0,0 0-97 0 0,0 0-43 0 0,0 0 43 0 0,-11-4 268 0 0,-6 6-296 0 0,-1 0-1 0 0,1 1 0 0 0,0 1 0 0 0,1 1 1 0 0,-1 1-1 0 0,1 0 0 0 0,0 1 0 0 0,0 0 1 0 0,1 1-1 0 0,0 1 0 0 0,1 1 0 0 0,-3 1-210 0 0,14-10 49 0 0,1 0-1 0 0,-1 0 1 0 0,0 0-1 0 0,0 0 1 0 0,1 0-1 0 0,-1 1 1 0 0,1-1 0 0 0,-1 1-1 0 0,1 0 1 0 0,-1 0-1 0 0,1-1 1 0 0,0 2-1 0 0,0-1 1 0 0,0 0-1 0 0,0 0 1 0 0,0 1-1 0 0,1-1 1 0 0,-1 1-1 0 0,1-1 1 0 0,0 1-1 0 0,-1-1 1 0 0,1 1 0 0 0,0 0-1 0 0,0 0 1 0 0,1 0-1 0 0,-1 0 1 0 0,1 0-1 0 0,-1-1 1 0 0,1 1-1 0 0,0 0 1 0 0,0 0-1 0 0,0 0 1 0 0,1 0-1 0 0,-1 0 1 0 0,1 0 0 0 0,-1 0-1 0 0,1 0 1 0 0,0 0-1 0 0,0-1 1 0 0,0 1-1 0 0,1 0 1 0 0,-1-1-1 0 0,1 1 1 0 0,-1-1-1 0 0,1 1 1 0 0,0-1-1 0 0,0 0 1 0 0,0 0-1 0 0,0 0 1 0 0,0 0 0 0 0,0 0-1 0 0,1 0 1 0 0,-1 0-1 0 0,1-1-48 0 0,122 35 273 0 0,9-31-4738 0 0,-107-5 2657 0 0,-13 0 748 0 0</inkml:trace>
  <inkml:trace contextRef="#ctx0" brushRef="#br0" timeOffset="280054.599">16824 3511 1164 0 0,'4'-3'5275'0'0,"-11"-22"-4506"0"0,0 3-696 0 0,1-2-1 0 0,1 1 1 0 0,1 0 0 0 0,2-1 0 0 0,0 0-1 0 0,1 1 1 0 0,2-1 0 0 0,0 0-1 0 0,2 0 1 0 0,0 1 0 0 0,1-1 0 0 0,2 1-1 0 0,1 0 1 0 0,0 1 0 0 0,4-6-73 0 0,63-61 107 0 0,-73 89-74 0 0,-1 0-89 0 0,11 4 15 0 0,-2 7 88 0 0,0 2-1 0 0,0-1 1 0 0,-1 1 0 0 0,-1 1-1 0 0,0-1 1 0 0,-1 1 0 0 0,0 1 0 0 0,-1-1-1 0 0,-1 1 1 0 0,2 12-47 0 0,8 16 88 0 0,17 75 390 0 0,43 94 751 0 0,-62-188-779 0 0,-22-28-4315 0 0,-7-18-41 0 0,10 11 2719 0 0</inkml:trace>
  <inkml:trace contextRef="#ctx0" brushRef="#br0" timeOffset="280566.882">17277 3500 1700 0 0,'0'0'134'0'0,"0"0"1"0"0,0-1-1 0 0,0 1 0 0 0,0-1 1 0 0,0 1-1 0 0,0 0 0 0 0,0-1 1 0 0,1 1-1 0 0,-1 0 0 0 0,0-1 1 0 0,0 1-1 0 0,0 0 0 0 0,1-1 1 0 0,-1 1-1 0 0,0 0 0 0 0,0-1 1 0 0,1 1-1 0 0,-1 0 0 0 0,0 0 1 0 0,1-1-1 0 0,-1 1 0 0 0,0 0 1 0 0,1 0-1 0 0,-1 0 0 0 0,0-1 1 0 0,1 1-1 0 0,-1 0 0 0 0,0 0 1 0 0,1 0-1 0 0,-1 0 0 0 0,1 0 1 0 0,-1 0-1 0 0,0 0 0 0 0,1 0 1 0 0,-1 0-1 0 0,1 0 0 0 0,-1 0 1 0 0,0 0-1 0 0,1 0 0 0 0,-1 0 1 0 0,0 0-1 0 0,1 0 0 0 0,-1 1 1 0 0,1-1-1 0 0,-1 0 0 0 0,0 0 0 0 0,1 0 1 0 0,-1 1-1 0 0,0-1 0 0 0,1 0 1 0 0,-1 1-135 0 0,-5-22-85 0 0,1-13 83 0 0,2 0 0 0 0,1 0-1 0 0,1 0 1 0 0,2 0 0 0 0,1 1 0 0 0,2-1 0 0 0,1 1-1 0 0,2 0 1 0 0,2-1 2 0 0,23-39-233 0 0,-2 124 720 0 0,76 161 667 0 0,6-19-1210 0 0,-142-192-6606 0 0,12-10 5634 0 0</inkml:trace>
  <inkml:trace contextRef="#ctx0" brushRef="#br0" timeOffset="280863.947">17347 3376 2464 0 0,'36'-16'4744'0'0,"-5"1"-4367"0"0,117-28 833 0 0,-48 26-6655 0 0,-95 16 4231 0 0</inkml:trace>
  <inkml:trace contextRef="#ctx0" brushRef="#br0" timeOffset="281378.278">17774 3359 1324 0 0,'-6'17'4823'0'0,"-20"-32"-3753"0"0,18 1-1045 0 0,1 0 0 0 0,1-1 0 0 0,0 1 0 0 0,1-1 0 0 0,1-1 0 0 0,0 1 0 0 0,1 0 0 0 0,1-1 0 0 0,0 0 0 0 0,1 1 0 0 0,1-1 0 0 0,0 0 0 0 0,1 1 0 0 0,1-1 1 0 0,0 0-1 0 0,1 1 0 0 0,1 0 0 0 0,0-1 0 0 0,2 2 0 0 0,-1-1 0 0 0,2 0 0 0 0,0 1 0 0 0,0 0 0 0 0,8-10-25 0 0,44-44-118 0 0,-56 69 128 0 0,0 1-1 0 0,0 0 1 0 0,0 0 0 0 0,-1 0-1 0 0,1 0 1 0 0,0 1 0 0 0,-1-1-1 0 0,1 1 1 0 0,-1 0 0 0 0,0-1-1 0 0,0 1 1 0 0,0 0 0 0 0,0 0-1 0 0,-1 0 1 0 0,1 0 0 0 0,-1 1-1 0 0,0-1 1 0 0,0 0 0 0 0,0 1-1 0 0,0-1 1 0 0,0 1 0 0 0,-1 2-10 0 0,112 377 992 0 0,-116-370-6411 0 0,1-14 4313 0 0</inkml:trace>
  <inkml:trace contextRef="#ctx0" brushRef="#br0" timeOffset="281688.385">18171 3136 1724 0 0,'3'14'5501'0'0,"2"18"-3770"0"0,6 29-1411 0 0,15 96 398 0 0,-42-151-7708 0 0,2-17 5638 0 0</inkml:trace>
  <inkml:trace contextRef="#ctx0" brushRef="#br0" timeOffset="282215.878">18131 3119 1272 0 0,'3'-10'217'0'0,"0"0"0"0"0,1 1 0 0 0,0-1 0 0 0,0 1 0 0 0,1-1 0 0 0,0 1 1 0 0,1 1-1 0 0,0-1 0 0 0,1 1 0 0 0,-1 0 0 0 0,1 0 0 0 0,1 1 0 0 0,0 0 0 0 0,0 0 0 0 0,0 1 0 0 0,1 0 0 0 0,-1 1 0 0 0,2-1 0 0 0,-1 2 0 0 0,0-1 0 0 0,1 1 1 0 0,0 1-1 0 0,1 0-217 0 0,-7 2 22 0 0,-1 1 0 0 0,1 0 0 0 0,-1 0 0 0 0,1 1 0 0 0,-1-1 0 0 0,1 1 0 0 0,-1 0 0 0 0,0 0 1 0 0,1 0-1 0 0,-1 0 0 0 0,0 0 0 0 0,1 1 0 0 0,-1 0 0 0 0,0-1 0 0 0,0 1 0 0 0,-1 0 1 0 0,1 1-1 0 0,0-1 0 0 0,-1 0 0 0 0,1 1 0 0 0,-1-1 0 0 0,1 1 0 0 0,-1 0 0 0 0,0 0 0 0 0,-1 0 1 0 0,1 0-1 0 0,0 0 0 0 0,-1 0 0 0 0,1 1 0 0 0,-1-1 0 0 0,0 0 0 0 0,0 1 0 0 0,-1-1 1 0 0,1 1-1 0 0,-1-1 0 0 0,1 1 0 0 0,-1-1 0 0 0,0 1 0 0 0,-1-1 0 0 0,1 1 0 0 0,0-1 0 0 0,-1 1 1 0 0,0-1-1 0 0,0 0 0 0 0,0 1 0 0 0,0-1 0 0 0,-2 3-22 0 0,-73 127 335 0 0,138-100-65 0 0,-60-32-250 0 0,1 0-1 0 0,-1 0 1 0 0,1 0-1 0 0,-1 0 0 0 0,1 0 1 0 0,-1 0-1 0 0,0 1 1 0 0,1-1-1 0 0,-1 1 0 0 0,0 0 1 0 0,0 0-1 0 0,0 0 1 0 0,0 0-1 0 0,-1 0 0 0 0,1 0 1 0 0,-1 0-1 0 0,1 0 1 0 0,-1 1-1 0 0,1-1 0 0 0,-1 1 1 0 0,0-1-1 0 0,0 1 1 0 0,-1-1-1 0 0,1 1 0 0 0,0-1 1 0 0,-1 1-1 0 0,0 0 1 0 0,1 0-1 0 0,-1-1 0 0 0,0 1 1 0 0,0 0-1 0 0,-1-1 0 0 0,1 1 1 0 0,0 0-1 0 0,-1-1 1 0 0,0 1-1 0 0,0 0 0 0 0,0-1 1 0 0,0 1-1 0 0,0-1 1 0 0,0 0-1 0 0,-2 3-19 0 0,-1 1 5 0 0,0 0 0 0 0,-1-1 0 0 0,1 1 0 0 0,-1-1 0 0 0,-1 0 0 0 0,1 0 0 0 0,-1 0 0 0 0,0-1 0 0 0,0 0 0 0 0,0 0 0 0 0,-1 0 0 0 0,1-1 0 0 0,-1 0 0 0 0,0 0 0 0 0,-7 1-5 0 0,11-3-137 0 0,0 0 0 0 0,0 0-1 0 0,-1-1 1 0 0,1 1-1 0 0,0-1 1 0 0,0 0-1 0 0,-1 0 1 0 0,1 0-1 0 0,0 0 1 0 0,-1-1-1 0 0,1 1 1 0 0,0-1-1 0 0,0 0 1 0 0,-1 0-1 0 0,1 0 1 0 0,0 0-1 0 0,0-1 1 0 0,0 1-1 0 0,0-1 1 0 0,1 0-1 0 0,-1 0 1 0 0,0 0-1 0 0,1 0 1 0 0,-1 0-1 0 0,1 0 1 0 0,0-1 0 0 0,0 1-1 0 0,0-1 1 0 0,0 0-1 0 0,0 0 1 0 0,0 1-1 0 0,1-1 1 0 0,-1 0-1 0 0,1-1 1 0 0,-1-1 137 0 0,-9-20-1240 0 0,2-4-12 0 0</inkml:trace>
  <inkml:trace contextRef="#ctx0" brushRef="#br0" timeOffset="282464.634">18658 2762 1588 0 0,'2'-1'152'0'0,"0"0"0"0"0,0 0 0 0 0,0 0 0 0 0,1 0 1 0 0,-1 0-1 0 0,0 1 0 0 0,1-1 0 0 0,-1 1 0 0 0,1-1 0 0 0,-1 1 0 0 0,0 0 0 0 0,1 0 0 0 0,-1 0 0 0 0,1 0 0 0 0,-1 1 0 0 0,1-1 1 0 0,-1 1-1 0 0,0-1 0 0 0,1 1 0 0 0,-1 0 0 0 0,0 0 0 0 0,1 0 0 0 0,-1 0 0 0 0,0 0 0 0 0,0 1 0 0 0,0-1 0 0 0,0 0 0 0 0,0 1 1 0 0,0 0-1 0 0,-1-1 0 0 0,1 1 0 0 0,0 0 0 0 0,-1 0 0 0 0,0 0 0 0 0,1 0 0 0 0,-1 0 0 0 0,0 0 0 0 0,0 1 0 0 0,1 1-152 0 0,10 13 156 0 0,-1 0 0 0 0,-1 0 0 0 0,0 1 0 0 0,-1 1-1 0 0,-1-1 1 0 0,-1 2 0 0 0,0-1 0 0 0,-2 1-1 0 0,0-1 1 0 0,-1 1 0 0 0,-2 1 0 0 0,1-1 0 0 0,-2 0-1 0 0,-1 1 1 0 0,-1-1 0 0 0,0 0 0 0 0,-2 1 0 0 0,0-1-1 0 0,-1 0 1 0 0,-1-1 0 0 0,-1 1 0 0 0,-1-1 0 0 0,0 0-1 0 0,-2 1-155 0 0,-4-6-413 0 0,0 0-1 0 0,-1 0 0 0 0,-1-2 1 0 0,0 0-1 0 0,0 0 0 0 0,-1-2 1 0 0,0 0-1 0 0,-1-1 0 0 0,-1 0 1 0 0,1-2-1 0 0,-1 0 1 0 0,0 0-1 0 0,-1-2 0 0 0,1-1 1 0 0,-1 0-1 0 0,0-1 0 0 0,0-1 1 0 0,0-1-1 0 0,-18-1 414 0 0,-12 4-1127 0 0</inkml:trace>
  <inkml:trace contextRef="#ctx0" brushRef="#br0" timeOffset="283364.56">15883 4024 1712 0 0,'-13'8'3664'0'0,"29"-12"-1939"0"0,15-2-1643 0 0,208-14 621 0 0,255-24 93 0 0,24-26-796 0 0,389-145 2588 0 0,-311 144-1959 0 0,-421 58-1053 0 0,-177 13-3127 0 0,-9-1 330 0 0,-22-1 1336 0 0,20 2 719 0 0</inkml:trace>
  <inkml:trace contextRef="#ctx0" brushRef="#br0" timeOffset="286137.194">18227 4244 1896 0 0,'20'15'6373'0'0,"-8"51"-5349"0"0,-8-38-532 0 0,0-13-641 0 0,13 59 1306 0 0,-13-24-5073 0 0,-29-41 223 0 0,18-11 2401 0 0</inkml:trace>
  <inkml:trace contextRef="#ctx0" brushRef="#br0" timeOffset="284718.621">17112 4222 1532 0 0,'-89'83'4265'0'0,"76"-70"-4065"0"0,0 0 0 0 0,1 1 0 0 0,1 0 0 0 0,0 1 0 0 0,1 0 0 0 0,0 1 0 0 0,1 0 0 0 0,1 0 0 0 0,1 1 0 0 0,0 0 0 0 0,1 0 0 0 0,1 1 0 0 0,1 0 0 0 0,0 0 0 0 0,0 9-200 0 0,5-24-43 0 0,-1 1-1 0 0,1 0 0 0 0,0 0 0 0 0,0-1 0 0 0,1 1 0 0 0,-1-1 0 0 0,1 1 0 0 0,-1-1 0 0 0,1 1 0 0 0,0-1 0 0 0,0 0 0 0 0,1 0 0 0 0,-1 0 0 0 0,1 0 0 0 0,-1 0 1 0 0,1 0-1 0 0,0-1 0 0 0,0 0 0 0 0,0 1 0 0 0,0-1 0 0 0,3 1 44 0 0,77 27-4263 0 0,-59-29 3015 0 0</inkml:trace>
  <inkml:trace contextRef="#ctx0" brushRef="#br0" timeOffset="285218.726">17235 4620 1664 0 0,'4'3'1859'0'0,"0"-4"2074"0"0,-4-16-3566 0 0,4-13-219 0 0,0 0 1 0 0,2 1-1 0 0,2-1 0 0 0,0 1 0 0 0,2 1 0 0 0,1 0 0 0 0,2 0 0 0 0,0 1 0 0 0,2 1 0 0 0,1 0 0 0 0,2 0-148 0 0,9-14 125 0 0,-26 40-114 0 0,-1 0 27 0 0,0 0 46 0 0,187 340 1699 0 0,-186-339-1942 0 0,1 1 0 0 0,-1 0 0 0 0,1 0-1 0 0,-1 0 1 0 0,0 0 0 0 0,0 1 0 0 0,0-1 0 0 0,0 0 0 0 0,0 1 0 0 0,0-1 0 0 0,-1 0-1 0 0,1 1 1 0 0,-1-1 0 0 0,1 1 0 0 0,-1-1 0 0 0,0 0 0 0 0,0 1 0 0 0,0-1-1 0 0,-1 1 1 0 0,1-1 0 0 0,0 1 0 0 0,-1-1 0 0 0,0 0 0 0 0,1 1 0 0 0,-1-1-1 0 0,0 0 1 0 0,0 1 0 0 0,0-1 0 0 0,-1 0 0 0 0,1 0 0 0 0,0 0 0 0 0,-1 0-1 0 0,1 0 1 0 0,-1 0 0 0 0,0-1 0 0 0,0 1 0 0 0,0 0 0 0 0,0-1 0 0 0,0 0 0 0 0,0 1-1 0 0,0-1 1 0 0,0 0 0 0 0,0 0 0 0 0,-1 0 0 0 0,1 0 0 0 0,0-1 0 0 0,-1 1-1 0 0,1 0 1 0 0,-1-1 0 0 0,1 0 0 0 0,-1 1 159 0 0,-19 4-1269 0 0</inkml:trace>
  <inkml:trace contextRef="#ctx0" brushRef="#br0" timeOffset="285454.752">17273 4552 3116 0 0,'70'-28'6536'0'0,"5"5"-4874"0"0,79-5-9673 0 0,-147 27 6744 0 0</inkml:trace>
  <inkml:trace contextRef="#ctx0" brushRef="#br0" timeOffset="285873.648">17712 4478 1260 0 0,'8'12'6463'0'0,"-13"-23"-6418"0"0,1 0 0 0 0,0 0 0 0 0,1 0 0 0 0,0-1 0 0 0,1 1-1 0 0,0-1 1 0 0,1 0 0 0 0,0 1 0 0 0,1-1 0 0 0,0 0 0 0 0,1 0 0 0 0,0 0 0 0 0,1 1 0 0 0,0-1 0 0 0,1 1 0 0 0,0-1 0 0 0,1 1 0 0 0,0 0 0 0 0,1 0 0 0 0,1 1 0 0 0,-1-1 0 0 0,1 1 0 0 0,1 0 0 0 0,0 1 0 0 0,7-8-45 0 0,20-10-52 0 0,-33 26 96 0 0,-1 1 40 0 0,22 15 151 0 0,-14-3-153 0 0,0 0 0 0 0,0 0-1 0 0,-2 1 1 0 0,0 0 0 0 0,0 0 0 0 0,-1 0-1 0 0,0 1 1 0 0,-2 0 0 0 0,1 0 0 0 0,-1 3-82 0 0,26 76 324 0 0,-15-58-540 0 0,-4-9-1983 0 0,-3-11-2825 0 0,-6-14 3811 0 0</inkml:trace>
  <inkml:trace contextRef="#ctx0" brushRef="#br0" timeOffset="284113.875">16397 4268 1148 0 0,'21'-3'5919'0'0,"-18"35"-4622"0"0,-3-24-1500 0 0,29 200 1388 0 0,19-35-454 0 0,-29-101-1035 0 0,-38-89-3776 0 0,-6-12 1611 0 0,13 10 1245 0 0</inkml:trace>
  <inkml:trace contextRef="#ctx0" brushRef="#br0" timeOffset="284439.462">16424 4250 1452 0 0,'4'-4'146'0'0,"0"1"-1"0"0,0-1 0 0 0,1 1 1 0 0,-1-1-1 0 0,1 1 1 0 0,0 0-1 0 0,0 1 0 0 0,0-1 1 0 0,0 1-1 0 0,0 0 1 0 0,1 1-1 0 0,-1-1 0 0 0,1 1 1 0 0,-1 0-1 0 0,1 0 1 0 0,-1 1-1 0 0,1-1 0 0 0,0 1 1 0 0,-1 1-1 0 0,1-1 1 0 0,-1 1-1 0 0,5 0-145 0 0,-5 1 64 0 0,0 0 0 0 0,1 0 1 0 0,-1 1-1 0 0,0-1 0 0 0,-1 1 0 0 0,1 0 0 0 0,0 0 0 0 0,-1 1 1 0 0,0 0-1 0 0,0-1 0 0 0,0 1 0 0 0,0 0 0 0 0,-1 1 0 0 0,1-1 1 0 0,-1 1-1 0 0,0 0 0 0 0,0-1 0 0 0,-1 1 0 0 0,0 0 0 0 0,0 1 1 0 0,0-1-1 0 0,0 0 0 0 0,-1 1 0 0 0,1-1 0 0 0,-2 1 0 0 0,1-1 1 0 0,0 1-1 0 0,-1-1 0 0 0,0 1 0 0 0,-1-1 0 0 0,1 1 0 0 0,-1-1 1 0 0,-1 6-65 0 0,-4 2 68 0 0,0 0-1 0 0,-1 0 1 0 0,-1-1 0 0 0,0 0 0 0 0,0 0 0 0 0,-1-1 0 0 0,-1 0 0 0 0,1-1 0 0 0,-2 0 0 0 0,0 0 0 0 0,0-1 0 0 0,0-1 0 0 0,-1 0 0 0 0,-1 0 0 0 0,1-1 0 0 0,-1-1-1 0 0,0 0 1 0 0,-2 0-68 0 0,-4-29-5269 0 0,27 11 4043 0 0</inkml:trace>
  <inkml:trace contextRef="#ctx0" brushRef="#br0" timeOffset="286687.251">18224 4240 1552 0 0,'18'-44'4168'0'0,"-14"39"-4050"0"0,1 0 0 0 0,0 0 0 0 0,0 0 1 0 0,0 0-1 0 0,0 1 0 0 0,1 0 1 0 0,0 0-1 0 0,-1 0 0 0 0,2 1 0 0 0,-1-1 1 0 0,0 2-1 0 0,1-1 0 0 0,-1 1 0 0 0,1 0 1 0 0,0 0-1 0 0,3 0-118 0 0,-8 2 100 0 0,2 2 54 0 0,-1 0-133 0 0,-1 0 0 0 0,1 0-1 0 0,-1 0 1 0 0,1 0 0 0 0,-1 0 0 0 0,0 1 0 0 0,0-1-1 0 0,0 1 1 0 0,0-1 0 0 0,0 1 0 0 0,0 0 0 0 0,-1 0-1 0 0,0 0 1 0 0,1 0 0 0 0,-1 0 0 0 0,0 0 0 0 0,0 0-1 0 0,-1 0 1 0 0,1 0 0 0 0,-1 0 0 0 0,1 0 0 0 0,-1 1 0 0 0,0-1-1 0 0,0 0 1 0 0,0 0 0 0 0,-1 0 0 0 0,1 1 0 0 0,-1-1-1 0 0,0 0 1 0 0,0 2-21 0 0,-54 114 548 0 0,56-116-536 0 0,0-1 0 0 0,0 1 0 0 0,1 0 1 0 0,-1-1-1 0 0,1 1 0 0 0,0-1 0 0 0,0 1 0 0 0,0-1 0 0 0,0 0 0 0 0,0 0 0 0 0,0 0 0 0 0,1 0 0 0 0,-1 0 0 0 0,1 0 0 0 0,0-1 1 0 0,-1 1-1 0 0,1-1 0 0 0,0 0 0 0 0,0 0 0 0 0,-1 0 0 0 0,1 0 0 0 0,0 0 0 0 0,0-1 0 0 0,0 1 0 0 0,0-1 0 0 0,0 0 1 0 0,0 0-1 0 0,3 0-12 0 0,3 2 36 0 0,7 3-14 0 0,-12-5-13 0 0,1 0 0 0 0,-1 0 1 0 0,0 1-1 0 0,0-1 0 0 0,0 1 0 0 0,0 0 0 0 0,0 1 1 0 0,0-1-1 0 0,0 1 0 0 0,0 0 0 0 0,0 0 0 0 0,-1 0 1 0 0,1 0-1 0 0,-1 0 0 0 0,1 1 0 0 0,-1 0 0 0 0,0-1 1 0 0,0 1-1 0 0,0 1 0 0 0,-1-1 0 0 0,1 0 0 0 0,-1 1 1 0 0,0-1-1 0 0,1 1 0 0 0,-2-1 0 0 0,2 2-9 0 0,-7 1-20 0 0,-1 0-1 0 0,1 0 1 0 0,-1 0-1 0 0,0-1 1 0 0,0 1-1 0 0,0-1 1 0 0,-1-1-1 0 0,0 1 0 0 0,0-1 1 0 0,0 0-1 0 0,-1 0 1 0 0,1-1-1 0 0,-1 0 1 0 0,0 0-1 0 0,1 0 1 0 0,-1-1-1 0 0,-1 0 1 0 0,1-1-1 0 0,0 1 1 0 0,0-1-1 0 0,-1-1 1 0 0,1 1-1 0 0,0-1 1 0 0,-4-1 20 0 0,5 2-233 0 0,1-1 0 0 0,0 0 0 0 0,-1 0 0 0 0,1 0 1 0 0,0-1-1 0 0,-1 1 0 0 0,1-1 0 0 0,0-1 1 0 0,0 1-1 0 0,0-1 0 0 0,0 0 0 0 0,0 0 1 0 0,0 0-1 0 0,0-1 0 0 0,0 0 0 0 0,1 1 0 0 0,0-2 1 0 0,-1 1-1 0 0,1 0 0 0 0,1-1 0 0 0,-1 0 1 0 0,0 0-1 0 0,1 0 0 0 0,0 0 0 0 0,-3-5 233 0 0,-2-15-1398 0 0</inkml:trace>
  <inkml:trace contextRef="#ctx0" brushRef="#br0" timeOffset="286943.67">18670 4028 1540 0 0,'9'5'336'0'0,"0"0"0"0"0,-1 0 0 0 0,0 1 0 0 0,0 0 0 0 0,0 1-1 0 0,-1-1 1 0 0,0 1 0 0 0,0 1 0 0 0,-1-1 0 0 0,0 1 0 0 0,0 0 0 0 0,-1 1 0 0 0,0-1-1 0 0,-1 1 1 0 0,0 0 0 0 0,0 0 0 0 0,2 9-336 0 0,0-5 142 0 0,-2 0 0 0 0,1 1 0 0 0,-2-1 0 0 0,0 1 1 0 0,0 0-1 0 0,-1 0 0 0 0,-1 0 0 0 0,0 0 0 0 0,-1 0 0 0 0,-1 0 0 0 0,0 0 0 0 0,-1 0 0 0 0,0 0 1 0 0,-1 0-1 0 0,-1 0 0 0 0,0-1 0 0 0,-1 0 0 0 0,0 0 0 0 0,-1 0 0 0 0,-1 0 0 0 0,-4 6-142 0 0,0-2-72 0 0,-1 0-1 0 0,-1-1 0 0 0,-1 0 1 0 0,0-1-1 0 0,0 0 1 0 0,-2-1-1 0 0,0-1 0 0 0,0-1 1 0 0,-19 10 72 0 0,-5 1-1097 0 0,-1-3 1 0 0,-1-1-1 0 0,-1-2 1 0 0,0-2-1 0 0,-1-2 1 0 0,-24 4 1096 0 0,-1-3-1410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9:4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815 299 1344 0 0,'20'1'2030'0'0,"-18"-1"-1927"0"0,0 1 1 0 0,0-1-1 0 0,0 1 1 0 0,0-1-1 0 0,-1 0 1 0 0,1 1-1 0 0,0-1 0 0 0,0 0 1 0 0,0-1-1 0 0,0 1 1 0 0,0 0-1 0 0,0 0 1 0 0,0-1-1 0 0,0 1 1 0 0,0-1-1 0 0,-1 0 0 0 0,1 1 1 0 0,0-1-1 0 0,0 0 1 0 0,-1 0-1 0 0,1 0 1 0 0,0 0-1 0 0,-1-1 0 0 0,1 1 1 0 0,-1 0-1 0 0,0-1 1 0 0,1 1-1 0 0,-1-1 1 0 0,0 1-1 0 0,0-1 0 0 0,0 1 1 0 0,0-1-1 0 0,0 0 1 0 0,0 0-1 0 0,0 1 1 0 0,-1-1-1 0 0,1 0 0 0 0,-1 0 1 0 0,1 0-1 0 0,-1-1-103 0 0,1-7 22 0 0,0 0 0 0 0,-1 0 0 0 0,0 0-1 0 0,0 0 1 0 0,-1 0 0 0 0,-1 0-1 0 0,1 0 1 0 0,-2 0 0 0 0,1 0 0 0 0,-2 1-1 0 0,1-1 1 0 0,-1 1 0 0 0,0 0 0 0 0,-1 0-1 0 0,0 1 1 0 0,-1-1 0 0 0,0 1-1 0 0,0 0 1 0 0,0 1 0 0 0,-1-1 0 0 0,0 1-1 0 0,-1 1 1 0 0,1-1 0 0 0,-1 1 0 0 0,-1 1-1 0 0,1-1 1 0 0,-1 1 0 0 0,0 1-1 0 0,0 0 1 0 0,0 0 0 0 0,-1 1 0 0 0,1 0-1 0 0,-1 0 1 0 0,-5 0-22 0 0,-10 1-39 0 0,-1 2 0 0 0,0 0 1 0 0,0 2-1 0 0,1 0 0 0 0,-1 2 0 0 0,1 1 0 0 0,0 1 1 0 0,0 1-1 0 0,0 1 0 0 0,1 1 0 0 0,1 1 0 0 0,-1 2 1 0 0,2 0-1 0 0,0 1 0 0 0,0 1 0 0 0,1 1 0 0 0,1 1 1 0 0,1 1-1 0 0,0 1 0 0 0,-14 17 39 0 0,10-9-26 0 0,2 1 1 0 0,1 1-1 0 0,2 1 1 0 0,0 0-1 0 0,2 1 1 0 0,1 1-1 0 0,1 1 1 0 0,2 0-1 0 0,2 0 1 0 0,0 1-1 0 0,3 1 1 0 0,0-1-1 0 0,2 1 1 0 0,2 0-1 0 0,1 21 26 0 0,2-40 54 0 0,2-1-1 0 0,-1 1 0 0 0,2 0 0 0 0,0-1 0 0 0,1 1 1 0 0,0-1-1 0 0,2 0 0 0 0,-1 0 0 0 0,2 0 1 0 0,-1-1-1 0 0,2 0 0 0 0,0-1 0 0 0,0 1 0 0 0,1-2 1 0 0,1 1-1 0 0,0-1 0 0 0,1-1 0 0 0,-1 1 1 0 0,2-2-1 0 0,0 0 0 0 0,0 0 0 0 0,0-1 0 0 0,1-1 1 0 0,1 0-1 0 0,-1 0 0 0 0,1-2 0 0 0,0 1 1 0 0,0-2-1 0 0,1 0 0 0 0,-1-1 0 0 0,1 0 0 0 0,0-1 1 0 0,-1-1-1 0 0,1 0 0 0 0,11-2-53 0 0,-21 2 6 0 0,0-1 1 0 0,0 0-1 0 0,0 0 0 0 0,0-1 0 0 0,0 0 0 0 0,0 0 0 0 0,0 0 1 0 0,-1 0-1 0 0,1-1 0 0 0,0 0 0 0 0,-1 0 0 0 0,1 0 0 0 0,-1 0 1 0 0,0-1-1 0 0,0 0 0 0 0,0 1 0 0 0,0-2 0 0 0,0 1 0 0 0,0 0 1 0 0,-1-1-1 0 0,0 0 0 0 0,1 1 0 0 0,-1-1 0 0 0,-1-1 1 0 0,1 1-1 0 0,-1 0 0 0 0,0-1 0 0 0,1 1 0 0 0,-2-1 0 0 0,1 1 1 0 0,-1-1-1 0 0,1 0 0 0 0,-1 0 0 0 0,-1 0 0 0 0,1 0 0 0 0,-1 0 1 0 0,0 0-1 0 0,0-1-6 0 0,4-36-206 0 0,-4 23 143 0 0,1 0-1 0 0,1 0 0 0 0,0 0 0 0 0,2 1 0 0 0,0-1 1 0 0,1 1-1 0 0,0-1 0 0 0,2 2 0 0 0,0-1 0 0 0,1 1 1 0 0,1 0-1 0 0,1 1 0 0 0,6-9 64 0 0,-15 23-9 0 0,0 1-1 0 0,0 0 1 0 0,0 0 0 0 0,0 0-1 0 0,0 0 1 0 0,0 0 0 0 0,0 0-1 0 0,1 1 1 0 0,-1-1-1 0 0,0 0 1 0 0,0 0 0 0 0,1 1-1 0 0,-1-1 1 0 0,1 1 0 0 0,-1-1-1 0 0,0 1 1 0 0,1 0 0 0 0,-1 0-1 0 0,1-1 1 0 0,-1 1-1 0 0,1 0 1 0 0,-1 0 0 0 0,1 0-1 0 0,-1 1 1 0 0,0-1 0 0 0,1 0-1 0 0,-1 0 1 0 0,1 1 0 0 0,-1-1-1 0 0,0 1 1 0 0,1-1-1 0 0,-1 1 1 0 0,0 0 0 0 0,1 0-1 0 0,-1-1 1 0 0,0 1 0 0 0,0 0-1 0 0,0 0 1 0 0,0 0 0 0 0,0 0-1 0 0,0 0 1 0 0,0 0-1 0 0,0 1 1 0 0,0-1 0 0 0,0 0-1 0 0,-1 0 1 0 0,1 1 0 0 0,0-1-1 0 0,-1 0 1 0 0,1 1 0 0 0,-1 0 9 0 0,32 71 57 0 0,-14 4 116 0 0,-2 1 0 0 0,-4 1 0 0 0,1 67-173 0 0,-5-55 418 0 0,-8-92-443 0 0,1 1 0 0 0,-1-1-1 0 0,1 1 1 0 0,0 0 0 0 0,-1-1 0 0 0,1 1 0 0 0,-1 0 0 0 0,1 0 0 0 0,0-1 0 0 0,-1 1-1 0 0,1 0 1 0 0,0 0 0 0 0,-1 0 0 0 0,1 0 0 0 0,0 0 0 0 0,-1 0 0 0 0,1 0-1 0 0,0 0 1 0 0,-1 0 0 0 0,1 0 0 0 0,0 0 0 0 0,-1 0 0 0 0,1 1 0 0 0,0-1 0 0 0,-1 0-1 0 0,1 0 1 0 0,-1 1 0 0 0,1-1 0 0 0,0 0 0 0 0,-1 1 0 0 0,1-1 0 0 0,-1 0 0 0 0,1 1-1 0 0,-1-1 1 0 0,1 1 0 0 0,-1-1 0 0 0,0 1 0 0 0,1-1 0 0 0,-1 1 0 0 0,1 0 0 0 0,-1-1-1 0 0,0 1 1 0 0,0-1 0 0 0,1 1 0 0 0,-1 0 0 0 0,0-1 0 0 0,0 1 0 0 0,0 0 0 0 0,0-1-1 0 0,0 1 1 0 0,1 0 25 0 0,22-61-4041 0 0,-22 43 2821 0 0</inkml:trace>
  <inkml:trace contextRef="#ctx0" brushRef="#br0" timeOffset="493.288">778 917 1748 0 0,'100'-20'5259'0'0,"-69"8"-4983"0"0,-1-1 0 0 0,-1-2 0 0 0,0-2 0 0 0,-1 0 0 0 0,0-2 0 0 0,20-18-276 0 0,-44 35-1 0 0,0-1-1 0 0,-1 1 1 0 0,1-1 0 0 0,-1 0 0 0 0,1 0-1 0 0,-1 0 1 0 0,0-1 0 0 0,0 1 0 0 0,0-1-1 0 0,-1 0 1 0 0,1 1 0 0 0,-1-1 0 0 0,0 0-1 0 0,0-1 1 0 0,0 1 0 0 0,-1 0 0 0 0,1 0-1 0 0,-1-1 1 0 0,0 1 0 0 0,-1-1 0 0 0,1 1 0 0 0,-1-1-1 0 0,1 1 1 0 0,-1-1 0 0 0,-1 1 0 0 0,1-1-1 0 0,-1 1 1 0 0,0-1 0 0 0,0 1 0 0 0,0-1-1 0 0,0 1 1 0 0,-1 0 0 0 0,1 0 0 0 0,-1 0-1 0 0,0 0 1 0 0,-1 0 0 0 0,1 0 0 0 0,-1 0-1 0 0,0 1 1 0 0,0-1 0 0 0,0 1 0 0 0,0 0-1 0 0,0 0 1 0 0,-1 0 0 0 0,1 0 0 0 0,-1 0-1 0 0,0 1 1 0 0,0 0 0 0 0,0 0 0 0 0,0 0 0 0 0,0 0-1 0 0,0 0 1 0 0,-1 1 0 0 0,1 0 0 0 0,-1 0-1 0 0,1 0 1 0 0,-3 0 1 0 0,-9 2-23 0 0,-1 0 0 0 0,1 1 0 0 0,-1 0 0 0 0,1 2 0 0 0,0 0 0 0 0,0 0 0 0 0,0 2 0 0 0,1 0-1 0 0,0 0 1 0 0,0 2 0 0 0,0 0 0 0 0,1 0 0 0 0,1 1 0 0 0,-1 1 0 0 0,1 1 0 0 0,1 0 0 0 0,0 0 0 0 0,0 1 0 0 0,2 1 0 0 0,-1-1 0 0 0,1 2 0 0 0,1 0-1 0 0,1 0 1 0 0,0 0 0 0 0,0 1 0 0 0,2 0 0 0 0,0 1 0 0 0,1 0 0 0 0,0-1 0 0 0,1 2 0 0 0,1-1 0 0 0,0 0 0 0 0,1 14 23 0 0,3-21 4 0 0,1 0 0 0 0,1-1 0 0 0,-1 1 0 0 0,2 0 0 0 0,-1-1 0 0 0,1 0 0 0 0,0 0 0 0 0,1 0 0 0 0,0-1 0 0 0,0 1 0 0 0,0-1 0 0 0,1 0 0 0 0,0 0 0 0 0,1-1 0 0 0,0 0 0 0 0,-1 0 0 0 0,2-1 0 0 0,-1 0 0 0 0,1 0 0 0 0,0 0 0 0 0,0-1 0 0 0,0 0 0 0 0,0-1 0 0 0,1 0 0 0 0,-1 0 0 0 0,1-1 0 0 0,0 0 0 0 0,0 0 0 0 0,0-1 0 0 0,0-1 0 0 0,0 1 0 0 0,0-1 0 0 0,0-1 0 0 0,0 1 0 0 0,0-2 0 0 0,6-1-4 0 0,-3 3-140 0 0,0-1 0 0 0,0-1 0 0 0,1-1 0 0 0,-1 1 0 0 0,-1-2 0 0 0,1 0 1 0 0,0 0-1 0 0,-1-1 0 0 0,0 0 0 0 0,0-1 0 0 0,0 0 0 0 0,-1-1 0 0 0,0 0 0 0 0,0-1 1 0 0,-1 0-1 0 0,0-1 0 0 0,0 1 0 0 0,-1-2 0 0 0,0 1 0 0 0,-1-1 0 0 0,0 0 0 0 0,-1-1 1 0 0,0 0-1 0 0,1-3 140 0 0,-1-4-158 0 0</inkml:trace>
  <inkml:trace contextRef="#ctx0" brushRef="#br0" timeOffset="2140.155">1196 878 4456 0 0,'57'-170'1067'0'0,"-36"131"-100"0"0,-21 39-904 0 0,0 0-34 0 0,0 0 19 0 0,14 28 31 0 0,-2 1 0 0 0,-1 0 0 0 0,-1 0 0 0 0,-1 1 0 0 0,-2 0 0 0 0,-1 1 0 0 0,-2 0 0 0 0,-1 0 0 0 0,0 23-79 0 0,-3-53 66 0 0,0 17 931 0 0,1-33-561 0 0,103-262 140 0 0,-104 278-580 0 0,0 0-1 0 0,1 0 1 0 0,-1 0 0 0 0,0 0-1 0 0,1 0 1 0 0,-1-1-1 0 0,1 1 1 0 0,0 0 0 0 0,-1 0-1 0 0,1 0 1 0 0,0 0-1 0 0,0-1 1 0 0,-1 1 0 0 0,1 0-1 0 0,0-1 1 0 0,0 1 0 0 0,0-1-1 0 0,0 1 1 0 0,0-1-1 0 0,0 1 1 0 0,0-1 0 0 0,0 1-1 0 0,0-1 1 0 0,0 0-1 0 0,0 0 1 0 0,0 1 0 0 0,0-1-1 0 0,0 0 1 0 0,0 0-1 0 0,0 0 1 0 0,0 0 0 0 0,0 0-1 0 0,0-1 1 0 0,0 1-1 0 0,0 0 1 0 0,0 0 0 0 0,0-1-1 0 0,0 1 1 0 0,0 0 0 0 0,0-1-1 0 0,0 1 1 0 0,0-1-1 0 0,0 0 1 0 0,0 1 0 0 0,0-1-1 0 0,-1 0 1 0 0,1 1-1 0 0,0-1 1 0 0,0 0 0 0 0,-1 0-1 0 0,1 1 1 0 0,-1-1-1 0 0,1 0 1 0 0,0 0 0 0 0,-1 0-1 0 0,0 0 1 0 0,1 0-1 0 0,-1 0 1 0 0,0 0 0 0 0,1 0-1 0 0,-1 0 1 0 0,0 0 0 0 0,0-1 4 0 0,20 58 10 0 0,-19-44-1 0 0,0 0 0 0 0,2 0 0 0 0,-1-1 0 0 0,2 1 0 0 0,-1-1 0 0 0,2 0 0 0 0,-1 0 0 0 0,1 0 0 0 0,1 0 0 0 0,0-1 0 0 0,1 0 0 0 0,0 0 0 0 0,0-1 0 0 0,1 1 0 0 0,0-2 0 0 0,1 1 0 0 0,-1-1 0 0 0,2-1 0 0 0,-1 1 0 0 0,1-2 0 0 0,0 1 0 0 0,1-1 0 0 0,0-1 0 0 0,-1 0 0 0 0,2-1 0 0 0,-1 0 1 0 0,0 0-1 0 0,1-1 0 0 0,3 0-9 0 0,-4-4 9 0 0,1 0 1 0 0,-1-1-1 0 0,1 0 1 0 0,-1-1-1 0 0,0 0 1 0 0,0-1-1 0 0,0 0 1 0 0,0-1-1 0 0,-1 0 1 0 0,0-1-1 0 0,0 0 1 0 0,0 0 0 0 0,-1-1-1 0 0,0 0 1 0 0,0-1-1 0 0,-1 0 1 0 0,0-1-1 0 0,0 1 1 0 0,-1-1-1 0 0,0-1 1 0 0,-1 1-1 0 0,0-1 1 0 0,0 0-1 0 0,-1-1 1 0 0,0 0 0 0 0,1-7-10 0 0,39-177-124 0 0,-47 192 112 0 0,0 0 1 0 0,1 1-1 0 0,-1-1 0 0 0,-1 1 1 0 0,1 0-1 0 0,0-1 0 0 0,-1 1 0 0 0,1 0 1 0 0,-1 0-1 0 0,0 1 0 0 0,1-1 1 0 0,-1 0-1 0 0,0 1 0 0 0,0 0 0 0 0,0 0 1 0 0,0 0-1 0 0,0 0 0 0 0,0 0 1 0 0,-1 0-1 0 0,1 1 0 0 0,0-1 0 0 0,0 1 1 0 0,0 0-1 0 0,-1 0 0 0 0,1 1 0 0 0,0-1 1 0 0,0 0-1 0 0,-1 1 0 0 0,1 0 1 0 0,0 0-1 0 0,-2 1 12 0 0,-6 2-17 0 0,0 0 1 0 0,0 2-1 0 0,1-1 1 0 0,-1 1 0 0 0,1 1-1 0 0,1 0 1 0 0,-1 0-1 0 0,1 1 1 0 0,0 0-1 0 0,1 0 1 0 0,0 1-1 0 0,0 0 1 0 0,1 1-1 0 0,0 0 1 0 0,1 0 0 0 0,0 0-1 0 0,1 1 1 0 0,0-1-1 0 0,0 2 1 0 0,1-1-1 0 0,1 0 1 0 0,0 1-1 0 0,0-1 1 0 0,1 1-1 0 0,0 12 17 0 0,2-18 2 0 0,1 0-1 0 0,0-1 1 0 0,0 1-1 0 0,0 0 1 0 0,1 0-1 0 0,0 0 1 0 0,0-1-1 0 0,1 1 1 0 0,-1-1-1 0 0,1 0 1 0 0,0 0-1 0 0,0 0 1 0 0,1 0-1 0 0,0 0 1 0 0,0-1-1 0 0,0 1 1 0 0,0-1-1 0 0,1 0 1 0 0,-1-1-1 0 0,1 1 1 0 0,0-1-1 0 0,0 0 1 0 0,1 0-1 0 0,-1 0 1 0 0,0-1-1 0 0,3 1-1 0 0,153 35 297 0 0,-153-38-290 0 0,8 3 20 0 0,0-1 0 0 0,0-1 0 0 0,1-1-1 0 0,-1 0 1 0 0,0-1 0 0 0,0-1 0 0 0,0 0 0 0 0,0-1 0 0 0,-1-1-1 0 0,1 0 1 0 0,-1-1 0 0 0,0-1 0 0 0,14-7-27 0 0,-21 4-55 0 0,-1-1-1 0 0,0 0 1 0 0,0 0 0 0 0,-1 0 0 0 0,0-1 0 0 0,-1 0 0 0 0,0 0-1 0 0,0-1 1 0 0,-2 0 0 0 0,1 1 0 0 0,-1-1 0 0 0,-1 0-1 0 0,0 0 1 0 0,-1-1 0 0 0,0 1 0 0 0,-1 0 0 0 0,-1 0-1 0 0,-1-13 56 0 0,4-24-221 0 0,0 15 59 0 0,-2 25 145 0 0,-1 1 0 0 0,1 0 1 0 0,1 0-1 0 0,-1 0 0 0 0,1-1 1 0 0,1 1-1 0 0,-1 0 0 0 0,1 0 1 0 0,1 0-1 0 0,0 1 0 0 0,0-1 1 0 0,0 1-1 0 0,1-1 0 0 0,0 1 1 0 0,0 0-1 0 0,1 0 0 0 0,0 1 0 0 0,0 0 1 0 0,1-1-1 0 0,-1 2 0 0 0,1-1 1 0 0,4-2 16 0 0,-6 4-10 0 0,-1 1 1 0 0,1 1 0 0 0,0-1 0 0 0,0 0 0 0 0,0 1-1 0 0,0 0 1 0 0,0 0 0 0 0,0 0 0 0 0,1 0-1 0 0,-1 1 1 0 0,1 0 0 0 0,-1-1 0 0 0,1 2-1 0 0,-1-1 1 0 0,1 1 0 0 0,0-1 0 0 0,-1 1-1 0 0,1 0 1 0 0,0 1 0 0 0,-1-1 0 0 0,5 2 9 0 0,3 11 18 0 0,0 0 1 0 0,0 1-1 0 0,-1 1 1 0 0,-1-1 0 0 0,-1 2-1 0 0,0-1 1 0 0,-1 2-1 0 0,0-1 1 0 0,-1 1 0 0 0,-1 0-1 0 0,-1 0 1 0 0,-1 0-1 0 0,0 1 1 0 0,-1 0-1 0 0,-1 0 1 0 0,-1 0 0 0 0,0 0-1 0 0,-2 17-18 0 0,8 30 134 0 0,-4-38-41 0 0,-4-22-85 0 0,0-1 0 0 0,1 1 1 0 0,-1 0-1 0 0,1-1 0 0 0,0 1 0 0 0,1 0 0 0 0,-1-1 1 0 0,1 1-1 0 0,0 0 0 0 0,0-1 0 0 0,0 1 1 0 0,1-1-1 0 0,-1 0 0 0 0,1 1 0 0 0,0-1 1 0 0,1 0-1 0 0,-1 0 0 0 0,1 0 0 0 0,-1 0 0 0 0,1-1 1 0 0,0 1-1 0 0,1-1 0 0 0,-1 0 0 0 0,1 0 1 0 0,-1 0-1 0 0,1 0 0 0 0,0 0 0 0 0,0-1 0 0 0,0 0 1 0 0,0 0-1 0 0,1 0 0 0 0,-1 0 0 0 0,0-1 1 0 0,1 1-1 0 0,-1-1 0 0 0,5 0-8 0 0,14-2-8 0 0,0-2-1 0 0,0 0 0 0 0,0-2 1 0 0,-1 0-1 0 0,0-2 1 0 0,0 0-1 0 0,0-1 0 0 0,-1-2 1 0 0,0 0-1 0 0,-1-1 1 0 0,0-1-1 0 0,-1-1 0 0 0,0 0 1 0 0,-1-2-1 0 0,0 0 1 0 0,-1-1-1 0 0,1-3 9 0 0,8-48 349 0 0,-26 66-307 0 0,-3-29 36 0 0,1 27-79 0 0,1 1 0 0 0,-1-1 0 0 0,1 1 0 0 0,-1 0-1 0 0,0 0 1 0 0,0 0 0 0 0,0 0 0 0 0,0 0 0 0 0,0 0-1 0 0,0 1 1 0 0,-1-1 0 0 0,1 1 0 0 0,0-1 0 0 0,-1 1-1 0 0,0 0 1 0 0,1 0 0 0 0,-1 0 0 0 0,1 0-1 0 0,-1 0 1 0 0,0 1 0 0 0,0-1 0 0 0,0 1 0 0 0,1 0-1 0 0,-1 0 1 0 0,0 0 0 0 0,0 0 0 0 0,1 0 0 0 0,-1 1-1 0 0,0-1 1 0 0,0 1 0 0 0,1 0 0 0 0,-1 0 0 0 0,0 0-1 0 0,1 0 1 0 0,-1 0 0 0 0,1 0 0 0 0,-1 1 0 0 0,1-1-1 0 0,0 1 1 0 0,0 0 0 0 0,-1-1 0 0 0,1 1-1 0 0,0 0 1 0 0,1 0 0 0 0,-3 2 1 0 0,-76 111-86 0 0,64-48 62 0 0,16-66 28 0 0,0 0 0 0 0,0 0 0 0 0,-1 1 0 0 0,1-1 0 0 0,0 0 0 0 0,0 0 0 0 0,0 0 0 0 0,1 1 0 0 0,-1-1 0 0 0,0 0 0 0 0,0 0 1 0 0,1 0-1 0 0,-1 0 0 0 0,0 1 0 0 0,1-1 0 0 0,-1 0 0 0 0,1 0 0 0 0,0 0 0 0 0,-1 0 0 0 0,1 0 0 0 0,0 0 0 0 0,-1 0 0 0 0,1 0 0 0 0,0-1 0 0 0,0 1 0 0 0,0 0 0 0 0,0 0 0 0 0,0-1 0 0 0,0 1 0 0 0,0 0 0 0 0,0-1 0 0 0,0 1 0 0 0,0-1 0 0 0,1 0 0 0 0,-1 1 0 0 0,0-1 0 0 0,0 0 0 0 0,0 1 0 0 0,0-1 0 0 0,1 0 0 0 0,-1 0 0 0 0,0 0 1 0 0,0 0-1 0 0,0 0 0 0 0,1-1 0 0 0,-1 1 0 0 0,0 0 0 0 0,0 0 0 0 0,0-1 0 0 0,0 1 0 0 0,1-1 0 0 0,-1 0-4 0 0,11-3 5 0 0,0-2-1 0 0,0 1 1 0 0,-1-2 0 0 0,1 1 0 0 0,-2-2 0 0 0,1 1-1 0 0,-1-2 1 0 0,0 1 0 0 0,-1-1 0 0 0,0-1 0 0 0,2-2-5 0 0,24-23 1 0 0,4 100-85 0 0,-33-63 96 0 0,1 0 0 0 0,-1 0 0 0 0,1-1-1 0 0,0 0 1 0 0,0 0 0 0 0,-1 0 0 0 0,1-1 0 0 0,0 0 0 0 0,0-1 0 0 0,0 1 0 0 0,-1-1 0 0 0,1-1 0 0 0,0 1 0 0 0,-1-1-1 0 0,1 0 1 0 0,-1-1 0 0 0,1 1 0 0 0,-1-1 0 0 0,0-1 0 0 0,0 1 0 0 0,-1-1 0 0 0,1 0 0 0 0,-1 0 0 0 0,0-1 0 0 0,4-2-12 0 0,-6 4 15 0 0,16-11 75 0 0,-1-1 0 0 0,0-1 0 0 0,-1-1 0 0 0,-1-1 0 0 0,0 0 0 0 0,-2-1 0 0 0,0 0 0 0 0,-1-1 0 0 0,-1-1 0 0 0,-1 0 0 0 0,-1-1 0 0 0,0 0 0 0 0,-2 0 0 0 0,-1-1 0 0 0,0 0 0 0 0,-2 0 0 0 0,-1-1 0 0 0,-1 1 0 0 0,0-1 0 0 0,-2 0 0 0 0,-1 0 0 0 0,-2-16-90 0 0,-33-179 2106 0 0,35 217-2091 0 0,0 0 0 0 0,-1 1-1 0 0,1-1 1 0 0,0 0 0 0 0,-1 0 0 0 0,0 0 0 0 0,1 0 0 0 0,-1 0-1 0 0,0 1 1 0 0,0-1 0 0 0,0 0 0 0 0,0 1 0 0 0,0-1 0 0 0,0 0-1 0 0,0 1 1 0 0,0 0 0 0 0,-1-1 0 0 0,1 1 0 0 0,-1 0-1 0 0,1-1 1 0 0,-1 1 0 0 0,1 0 0 0 0,-1 0 0 0 0,0 0 0 0 0,0 1-1 0 0,1-1 1 0 0,-1 0 0 0 0,0 1 0 0 0,0-1 0 0 0,0 1 0 0 0,0-1-1 0 0,0 1 1 0 0,1 0 0 0 0,-1 0 0 0 0,0 0 0 0 0,0 0 0 0 0,0 0-1 0 0,0 0 1 0 0,0 1 0 0 0,0-1 0 0 0,0 0 0 0 0,0 1 0 0 0,1 0-1 0 0,-1-1 1 0 0,0 1 0 0 0,0 0 0 0 0,1 0 0 0 0,-1 0 0 0 0,0 0-1 0 0,1 0 1 0 0,-1 1 0 0 0,1-1 0 0 0,0 0 0 0 0,-1 1 0 0 0,0 0-15 0 0,-62 97 143 0 0,58-78-266 0 0,2 1 1 0 0,0 0-1 0 0,2 0 0 0 0,0 0 0 0 0,1 0 0 0 0,2 0 0 0 0,0 0 0 0 0,1 0 0 0 0,2 0 0 0 0,0 0 1 0 0,1 0-1 0 0,1-1 0 0 0,9 20 123 0 0,79 162-6027 0 0,-41-119 2083 0 0,-40-64 2575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9:5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301 445 1592 0 0,'-4'14'4317'0'0,"4"30"-4242"0"0,1-28 276 0 0,14 184 446 0 0,49 69 246 0 0,-64-268-1070 0 0,0 1 1 0 0,0-1 0 0 0,0 0-1 0 0,0 0 1 0 0,0 0-1 0 0,0 0 1 0 0,0 0 0 0 0,0 1-1 0 0,0-1 1 0 0,-1 0-1 0 0,1 0 1 0 0,0 0 0 0 0,-1 0-1 0 0,1 0 1 0 0,-1 0 0 0 0,1 0-1 0 0,-1 0 1 0 0,0 0-1 0 0,1 0 1 0 0,-1 0 0 0 0,0-1-1 0 0,0 1 1 0 0,0 0-1 0 0,0 0 1 0 0,1-1 0 0 0,-1 1-1 0 0,0 0 1 0 0,0-1-1 0 0,0 1 1 0 0,0-1 0 0 0,0 1-1 0 0,-1-1 1 0 0,1 0 0 0 0,0 1-1 0 0,0-1 1 0 0,0 0-1 0 0,0 0 1 0 0,0 0 0 0 0,0 0-1 0 0,0 0 1 0 0,-1 0-1 0 0,1 0 1 0 0,0 0 0 0 0,0 0-1 0 0,0 0 1 0 0,0-1-1 0 0,0 1 1 0 0,0-1 0 0 0,0 1-1 0 0,0 0 1 0 0,0-1 0 0 0,0 0-1 0 0,0 1 1 0 0,0-1-1 0 0,0 0 1 0 0,0 1 0 0 0,0-1-1 0 0,0 0 1 0 0,1 0-1 0 0,-1 0 1 0 0,0 0 0 0 0,0 0 26 0 0,-63-60-3218 0 0,42 34 1949 0 0</inkml:trace>
  <inkml:trace contextRef="#ctx0" brushRef="#br0" timeOffset="248.653">203 353 1440 0 0,'9'-29'519'0'0,"1"0"0"0"0,2 0-1 0 0,0 1 1 0 0,2 0 0 0 0,1 2 0 0 0,1-1-1 0 0,11-12-518 0 0,-20 30 136 0 0,1-1 0 0 0,0 1 0 0 0,0 0 0 0 0,1 1 0 0 0,0 0 0 0 0,1 1 0 0 0,-1-1 0 0 0,1 2 0 0 0,1 0 0 0 0,-1 0 0 0 0,1 0 0 0 0,0 2 0 0 0,1-1 0 0 0,-1 1 0 0 0,1 1 0 0 0,-1 0 0 0 0,1 1 0 0 0,0 0 0 0 0,0 1 0 0 0,4 0-136 0 0,-11 1-6 0 0,1 1-1 0 0,0 0 0 0 0,0 0 0 0 0,-1 1 1 0 0,1 0-1 0 0,-1 0 0 0 0,0 0 0 0 0,1 1 1 0 0,-1-1-1 0 0,0 1 0 0 0,0 0 0 0 0,-1 1 1 0 0,1-1-1 0 0,-1 1 0 0 0,0 0 0 0 0,1 0 1 0 0,-2 1-1 0 0,1-1 0 0 0,0 1 0 0 0,-1-1 1 0 0,0 1-1 0 0,0 0 0 0 0,-1 1 0 0 0,1-1 1 0 0,-1 0-1 0 0,0 2 7 0 0,9 100-3282 0 0,-26-58 1982 0 0,1-15-2 0 0</inkml:trace>
  <inkml:trace contextRef="#ctx0" brushRef="#br0" timeOffset="852.918">0 629 1088 0 0,'55'-1'3639'0'0,"195"-43"-1451"0"0,237 3-1758 0 0,-396 16-683 0 0,-129 23-744 0 0,26 5 972 0 0,-1 2 0 0 0,1-1 0 0 0,1 2 0 0 0,-1 0 1 0 0,1 0-1 0 0,0 1 0 0 0,0 0 0 0 0,1 0 0 0 0,0 2 0 0 0,0-1 0 0 0,1 1 0 0 0,0 1 0 0 0,0-1 0 0 0,1 1 0 0 0,1 1 0 0 0,-1 0 0 0 0,1 1 25 0 0,-11 49 631 0 0,18-60-411 0 0,111-50 1214 0 0,-47 11-1193 0 0,-45 30-193 0 0,-16 5-40 0 0,2 0 1 0 0,-1 1-1 0 0,0-1 0 0 0,0 1 1 0 0,1 0-1 0 0,0 0 0 0 0,-1 1 1 0 0,1-1-1 0 0,0 1 0 0 0,0 0 1 0 0,-1 0-1 0 0,1 0 0 0 0,0 1 1 0 0,0 0-1 0 0,0 0 0 0 0,0 0 1 0 0,0 1-1 0 0,0-1 0 0 0,0 1 1 0 0,0 0-1 0 0,-1 1 0 0 0,1-1 0 0 0,0 1 1 0 0,-1 0-1 0 0,1 0 0 0 0,-1 0 1 0 0,0 1-1 0 0,3 2-8 0 0,-2-1 6 0 0,0 1 0 0 0,0 0 0 0 0,-1 0 0 0 0,0 0 0 0 0,0 1 0 0 0,-1-1 0 0 0,1 1 0 0 0,-1 0 0 0 0,0 0 1 0 0,-1 0-1 0 0,1 1 0 0 0,-1-1 0 0 0,-1 1 0 0 0,1-1 0 0 0,-1 1 0 0 0,0 1-6 0 0,-1-7 6 0 0,0-1-29 0 0,-13 15 260 0 0,-12-54 132 0 0,23 29-371 0 0,1 0-1 0 0,0 0 0 0 0,0 0 1 0 0,1 0-1 0 0,1 0 0 0 0,-1 0 1 0 0,2-1-1 0 0,-1 1 0 0 0,1 1 1 0 0,1-1-1 0 0,0 0 0 0 0,0 0 1 0 0,1 1-1 0 0,0 0 0 0 0,1 0 1 0 0,0 0-1 0 0,0 0 0 0 0,1 1 1 0 0,0 0-1 0 0,0 0 0 0 0,1 1 1 0 0,0-1-1 0 0,1 1 0 0 0,-1 1 1 0 0,5-3 1 0 0,143-84-5770 0 0,-132 82 4445 0 0</inkml:trace>
  <inkml:trace contextRef="#ctx0" brushRef="#br0" timeOffset="2482.447">1362 425 1316 0 0,'15'33'596'0'0,"-1"0"-1"0"0,-2 0 1 0 0,-2 1 0 0 0,0 1-1 0 0,-3 0 1 0 0,0 0 0 0 0,-3 0-1 0 0,-1 1 1 0 0,-1 0 0 0 0,-3 20-596 0 0,1-55 232 0 0,-8 4 431 0 0,6-30-477 0 0,5 7-142 0 0,1 0 0 0 0,0 0 0 0 0,2 0 0 0 0,0 1 0 0 0,0 0 0 0 0,2 0 0 0 0,0 0 0 0 0,1 1-1 0 0,1 0 1 0 0,0 1 0 0 0,1 0 0 0 0,1 1 0 0 0,0 0 0 0 0,1 1 0 0 0,0 0 0 0 0,1 1 0 0 0,4-2-44 0 0,-16 12-11 0 0,0 1 0 0 0,1 0 0 0 0,-1 1 0 0 0,1-1 0 0 0,-1 0 1 0 0,0 1-1 0 0,1-1 0 0 0,-1 1 0 0 0,1 0 0 0 0,0 0 0 0 0,-1 0 0 0 0,1 0 1 0 0,-1 0-1 0 0,1 0 0 0 0,-1 1 0 0 0,1-1 0 0 0,-1 1 0 0 0,0 0 0 0 0,1 0 0 0 0,-1 0 1 0 0,0 0-1 0 0,1 0 0 0 0,-1 0 0 0 0,0 0 0 0 0,0 1 0 0 0,0-1 0 0 0,0 1 1 0 0,0 0-1 0 0,0 0 0 0 0,-1-1 0 0 0,1 1 0 0 0,0 0 0 0 0,-1 0 0 0 0,0 1 0 0 0,1-1 1 0 0,-1 1 10 0 0,46 84-83 0 0,-45-85 86 0 0,-1 0 0 0 0,0 0 0 0 0,0 0 0 0 0,0 0 0 0 0,0 0 0 0 0,-1 0 0 0 0,1 1 0 0 0,0-1 0 0 0,-1 0 0 0 0,0 0 0 0 0,1 0 0 0 0,-1 1 0 0 0,0-1 0 0 0,0 0 0 0 0,0 0 0 0 0,0 1 0 0 0,-1-1 0 0 0,1 0 0 0 0,-1 0 0 0 0,1 0 0 0 0,-1 1 0 0 0,0-1 0 0 0,0 0 0 0 0,0 0 0 0 0,0 0 0 0 0,0 0 0 0 0,0 0 0 0 0,0-1 0 0 0,-1 1 0 0 0,1 0 0 0 0,-1 0 0 0 0,1-1 0 0 0,-1 1 0 0 0,0-1 0 0 0,0 0 0 0 0,0 1 0 0 0,1-1 0 0 0,-1 0 0 0 0,-2 1-3 0 0,1-4 6 0 0,1-1-1 0 0,0 1 0 0 0,0-1 1 0 0,-1 0-1 0 0,2 1 0 0 0,-1-1 1 0 0,0 0-1 0 0,1 0 1 0 0,-1 0-1 0 0,1 0 0 0 0,0 0 1 0 0,0-1-1 0 0,0 1 1 0 0,0 0-1 0 0,1-1 0 0 0,-1 1 1 0 0,1 0-1 0 0,0-1 0 0 0,0 1 1 0 0,0 0-1 0 0,0-1 1 0 0,1 1-1 0 0,-1 0 0 0 0,1-1 1 0 0,0 1-1 0 0,0 0 0 0 0,1-3-5 0 0,2-3-20 0 0,-1 0-1 0 0,2 0 0 0 0,-1 1 1 0 0,1-1-1 0 0,0 1 0 0 0,1 0 1 0 0,0 1-1 0 0,0-1 0 0 0,1 1 1 0 0,0 0-1 0 0,0 1 0 0 0,0-1 1 0 0,1 1-1 0 0,0 1 0 0 0,0 0 1 0 0,7-3 20 0 0,-14 7 4 0 0,11 4-110 0 0,-3 6 88 0 0,-1-1 0 0 0,0 1-1 0 0,0 1 1 0 0,-1-1 0 0 0,-1 1-1 0 0,1 1 1 0 0,-1-1 0 0 0,-1 1-1 0 0,0 0 1 0 0,-1 0 0 0 0,0 1-1 0 0,-1-1 1 0 0,0 1 0 0 0,0 0-1 0 0,-1 0 1 0 0,-1 5 18 0 0,20 60 39 0 0,-20-75-40 0 0,0 0 1 0 0,0 1-1 0 0,1-1 0 0 0,-1 0 0 0 0,1 0 0 0 0,-1 1 0 0 0,1-1 0 0 0,0 0 0 0 0,0-1 0 0 0,0 1 0 0 0,0 0 0 0 0,0-1 0 0 0,0 1 0 0 0,0-1 0 0 0,1 1 0 0 0,-1-1 0 0 0,1 0 0 0 0,-1 0 0 0 0,1 0 0 0 0,-1-1 0 0 0,1 1 0 0 0,-1 0 1 0 0,1-1-1 0 0,0 0 0 0 0,-1 1 0 0 0,1-1 0 0 0,0 0 0 0 0,-1-1 0 0 0,1 1 0 0 0,0 0 0 0 0,-1-1 0 0 0,1 1 0 0 0,-1-1 0 0 0,1 0 0 0 0,-1 0 0 0 0,1 0 0 0 0,-1 0 0 0 0,1 0 0 0 0,-1-1 0 0 0,0 1 0 0 0,0-1 0 0 0,1 0 1 0 0,14-7-3 0 0,-2-1 0 0 0,1 0-1 0 0,-1-1 1 0 0,-1 0-1 0 0,0-1 1 0 0,0-1-1 0 0,-2 0 1 0 0,1-1-1 0 0,-2 0 1 0 0,0-1 0 0 0,0 0-1 0 0,-2-1 1 0 0,7-14 3 0 0,1-18 604 0 0,-17 48-542 0 0,0 0-15 0 0,0 0 8 0 0,0 0-56 0 0,-17 5-164 0 0,14 1 180 0 0,0 0-1 0 0,1 0 0 0 0,0 1 0 0 0,0-1 1 0 0,0 1-1 0 0,1-1 0 0 0,0 1 0 0 0,0 0 0 0 0,1-1 1 0 0,0 1-1 0 0,0 0 0 0 0,0 0 0 0 0,1 0 1 0 0,0-1-1 0 0,0 1 0 0 0,1-1 0 0 0,0 1 0 0 0,0-1 1 0 0,1 1-1 0 0,-1-1 0 0 0,1 0 0 0 0,1 0 1 0 0,-1 0-1 0 0,1-1 0 0 0,0 1 0 0 0,0-1 0 0 0,1 0 1 0 0,-1 0-1 0 0,1 0 0 0 0,0-1 0 0 0,1 0 1 0 0,-1 0-1 0 0,1 0 0 0 0,-1 0 0 0 0,1-1 1 0 0,0 0-1 0 0,1 0 0 0 0,-1-1 0 0 0,0 0 0 0 0,1 0 1 0 0,-1 0-1 0 0,3-1-14 0 0,1-4 17 0 0,0 0 0 0 0,0-1 0 0 0,-1 0-1 0 0,1-1 1 0 0,-1 0 0 0 0,0-1 0 0 0,0 0 0 0 0,-1 0 0 0 0,0 0 0 0 0,0-1 0 0 0,-1-1 0 0 0,1 1 0 0 0,-1-1-1 0 0,-1-1 1 0 0,0 1 0 0 0,0-1 0 0 0,-1 0 0 0 0,0 0 0 0 0,1-2-17 0 0,12-16 68 0 0,-23 66 65 0 0,8-38-131 0 0,-1 1 0 0 0,0-1 0 0 0,0 0-1 0 0,1 0 1 0 0,-1 0 0 0 0,1-1 0 0 0,-1 1 0 0 0,1 0 0 0 0,-1-1 0 0 0,1 0 0 0 0,-1 1-1 0 0,1-1 1 0 0,-1 0 0 0 0,1 0 0 0 0,0-1 0 0 0,-1 1 0 0 0,1 0 0 0 0,-1-1 0 0 0,1 0 0 0 0,-1 1-1 0 0,0-1 1 0 0,1 0 0 0 0,-1 0 0 0 0,0 0 0 0 0,1-1 0 0 0,-1 1 0 0 0,0-1 0 0 0,1 0-2 0 0,10-5 3 0 0,0-2 1 0 0,0 0 0 0 0,0 0-1 0 0,-1-1 1 0 0,-1-1 0 0 0,0 0-1 0 0,0 0 1 0 0,-1-1 0 0 0,-1 0-1 0 0,0-1 1 0 0,0 0 0 0 0,-1-1-1 0 0,-1 0 1 0 0,-1 0 0 0 0,0 0-1 0 0,0-1 1 0 0,-1 0 0 0 0,2-14-4 0 0,4-21 162 0 0,-2 0 1 0 0,-1-1 0 0 0,-4 0 0 0 0,-1 0 0 0 0,-3-8-163 0 0,0 9 208 0 0,0 49-231 0 0,0 1 34 0 0,-5-6 37 0 0,-11 236-80 0 0,18-200 22 0 0,2 0 1 0 0,1 0-1 0 0,1 0 0 0 0,1-1 0 0 0,2 0 0 0 0,1 0 0 0 0,11 23 10 0 0,-19-45-34 0 0,1 0 1 0 0,-1-1-1 0 0,1 1 0 0 0,0-1 1 0 0,1 1-1 0 0,0-1 0 0 0,0 0 1 0 0,0 0-1 0 0,0-1 0 0 0,1 1 1 0 0,0-1-1 0 0,0 0 0 0 0,1 0 1 0 0,0-1-1 0 0,-1 0 0 0 0,1 0 1 0 0,1 0-1 0 0,-1 0 0 0 0,0-1 1 0 0,1 0-1 0 0,0-1 0 0 0,0 1 1 0 0,-1-1-1 0 0,1-1 0 0 0,1 1 1 0 0,-1-1-1 0 0,0 0 0 0 0,0-1 1 0 0,0 0-1 0 0,0 0 0 0 0,1 0 1 0 0,2-2 33 0 0,1 0-35 0 0,-1-1 0 0 0,0 0 0 0 0,1-1 1 0 0,-1 0-1 0 0,-1-1 0 0 0,1 0 0 0 0,-1-1 1 0 0,1 0-1 0 0,-2 0 0 0 0,1-1 1 0 0,-1 0-1 0 0,0 0 0 0 0,0-1 0 0 0,-1 0 1 0 0,0 0-1 0 0,0-1 0 0 0,-1 0 0 0 0,0 0 1 0 0,-1-1-1 0 0,0 1 0 0 0,-1-1 1 0 0,0 0-1 0 0,0-1 35 0 0,-4 8-8 0 0,-1 0 0 0 0,1 0 0 0 0,-1 0 0 0 0,0 0 0 0 0,0 0 0 0 0,0 0 0 0 0,0 0 0 0 0,-1 0 0 0 0,1 1 0 0 0,-1-1 0 0 0,0 0 0 0 0,0 1 0 0 0,1 0 0 0 0,-2-1 0 0 0,1 1 0 0 0,0 0 0 0 0,0 0 0 0 0,-1 0 0 0 0,1 0 0 0 0,-1 0 0 0 0,0 1 0 0 0,1-1 0 0 0,-1 1 0 0 0,0 0 0 0 0,0 0 0 0 0,0 0 0 0 0,0 0 1 0 0,0 0-1 0 0,0 1 0 0 0,0-1 0 0 0,0 1 0 0 0,0 0 0 0 0,0 0 0 0 0,0 0 0 0 0,0 0 0 0 0,0 0 0 0 0,-1 1 0 0 0,1 0 0 0 0,0-1 0 0 0,0 1 0 0 0,1 0 0 0 0,-1 0 0 0 0,0 1 0 0 0,0-1 0 0 0,0 1 0 0 0,1-1 0 0 0,-1 1 0 0 0,1 0 0 0 0,-1 0 0 0 0,1 0 0 0 0,0 0 0 0 0,0 0 0 0 0,-1 1 8 0 0,-8 3-9 0 0,0 1 0 0 0,1-1 0 0 0,-1 2-1 0 0,1 0 1 0 0,1 0 0 0 0,0 0 0 0 0,0 1 0 0 0,0 1-1 0 0,1-1 1 0 0,1 1 0 0 0,0 1 0 0 0,0 0 0 0 0,1 0 0 0 0,0 0-1 0 0,1 0 1 0 0,0 1 0 0 0,1 0 0 0 0,0 1 9 0 0,4-12 17 0 0,0 0 0 0 0,0 0 1 0 0,0 0-1 0 0,0 0 0 0 0,0 0 1 0 0,0 0-1 0 0,0 0 0 0 0,0 0 0 0 0,0 0 1 0 0,1 0-1 0 0,-1 0 0 0 0,0 0 1 0 0,1 0-1 0 0,-1 0 0 0 0,1 0 1 0 0,-1 0-1 0 0,1 0 0 0 0,-1-1 0 0 0,1 1 1 0 0,0 0-1 0 0,-1 0 0 0 0,1-1 1 0 0,0 1-1 0 0,0 0 0 0 0,-1-1 1 0 0,1 1-1 0 0,0-1 0 0 0,0 1 0 0 0,0-1 1 0 0,0 1-1 0 0,0-1 0 0 0,0 1 1 0 0,0-1-1 0 0,0 0 0 0 0,0 0 1 0 0,0 0-1 0 0,0 1 0 0 0,0-1 0 0 0,0 0 1 0 0,0 0-1 0 0,0 0 0 0 0,0 0 1 0 0,0-1-1 0 0,0 1 0 0 0,0 0 0 0 0,0 0 1 0 0,0-1-1 0 0,0 1 0 0 0,0 0 1 0 0,0-1-1 0 0,-1 1 0 0 0,1-1 1 0 0,0 1-1 0 0,0-1-17 0 0,67-26 66 0 0,-60 24-13 0 0,141-66 301 0 0,-146 71-364 0 0,0-1 0 0 0,0 1 0 0 0,0-1 0 0 0,0 1 0 0 0,0 0 0 0 0,0 0 0 0 0,-1 0 0 0 0,1 1 0 0 0,-1-1 0 0 0,0 1 0 0 0,1-1 0 0 0,-1 1 0 0 0,0 0 0 0 0,0 0 0 0 0,-1-1 0 0 0,1 1 0 0 0,-1 1 0 0 0,1-1 0 0 0,-1 0 0 0 0,0 0 0 0 0,0 0 0 0 0,-1 1 0 0 0,1 0 10 0 0,4 8-223 0 0,12 14-665 0 0,-1-14-3528 0 0,-15-12 3162 0 0,-1 0-179 0 0</inkml:trace>
  <inkml:trace contextRef="#ctx0" brushRef="#br0" timeOffset="2732.889">3607 164 1932 0 0,'2'-6'4653'0'0,"1"31"-3214"0"0,-5 147-5981 0 0,2-148 3244 0 0</inkml:trace>
  <inkml:trace contextRef="#ctx0" brushRef="#br0" timeOffset="2968.131">3589 698 2640 0 0,'0'5'912'0'0,"2"-2"-496"0"0,-2 1-48 0 0,-2-1-1076 0 0,2-1 52 0 0,0-1 36 0 0,2-2-724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9:5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1186 1120 0 0,'18'21'200'0'0,"-9"-9"62"0"0,-1 0 0 0 0,2 0 0 0 0,0-1 0 0 0,0-1 0 0 0,1 0 0 0 0,0 0 0 0 0,1-1 0 0 0,0 0 0 0 0,1-1 0 0 0,-1 0 0 0 0,1-1 0 0 0,1-1 0 0 0,0 0 0 0 0,-1 0 0 0 0,2-2 0 0 0,-1 0 0 0 0,0 0 0 0 0,1-2 0 0 0,3 1-262 0 0,-12-6 39 0 0,0-1 0 0 0,0 0 0 0 0,0 0 0 0 0,0 0 0 0 0,-1-1-1 0 0,0 0 1 0 0,0 0 0 0 0,0 0 0 0 0,-1-1 0 0 0,0 0 0 0 0,0 1 0 0 0,0-1 0 0 0,0-1 0 0 0,-1 1 0 0 0,0 0 0 0 0,-1-1 0 0 0,1 0-1 0 0,-1 1 1 0 0,-1-1 0 0 0,1 0 0 0 0,-1 0 0 0 0,0 0 0 0 0,-1 0 0 0 0,1-2-39 0 0,26-198 209 0 0,-23 154-166 0 0,2 0 1 0 0,2 1 0 0 0,3 0 0 0 0,2 1-1 0 0,14-35-43 0 0,-27 85-6 0 0,0 0-1 0 0,0 0 0 0 0,0 1 1 0 0,0-1-1 0 0,1 0 0 0 0,-1 0 0 0 0,0 1 1 0 0,1-1-1 0 0,-1 0 0 0 0,1 1 1 0 0,-1-1-1 0 0,0 0 0 0 0,1 1 1 0 0,0-1-1 0 0,-1 1 0 0 0,1-1 0 0 0,-1 0 1 0 0,1 1-1 0 0,0 0 0 0 0,-1-1 1 0 0,1 1-1 0 0,0-1 0 0 0,-1 1 0 0 0,1 0 1 0 0,0-1-1 0 0,0 1 0 0 0,-1 0 1 0 0,1 0-1 0 0,0 0 0 0 0,0-1 1 0 0,0 1-1 0 0,-1 0 0 0 0,1 0 0 0 0,0 0 1 0 0,0 0-1 0 0,0 1 0 0 0,-1-1 1 0 0,1 0-1 0 0,0 0 0 0 0,0 0 0 0 0,0 1 1 0 0,-1-1-1 0 0,1 0 0 0 0,0 1 1 0 0,-1-1-1 0 0,1 0 0 0 0,0 1 1 0 0,-1-1-1 0 0,1 1 0 0 0,0-1 0 0 0,-1 1 1 0 0,1 0-1 0 0,-1-1 0 0 0,1 1 1 0 0,-1 0-1 0 0,1-1 0 0 0,-1 1 0 0 0,0 0 1 0 0,1-1-1 0 0,-1 1 0 0 0,0 0 1 0 0,1 0-1 0 0,-1-1 0 0 0,0 1 1 0 0,0 0-1 0 0,0 0 7 0 0,32 67 55 0 0,-27-55-70 0 0,143 345 187 0 0,-128-418 350 0 0,-8-17-506 0 0,2 1 0 0 0,5 0 1 0 0,2 1-1 0 0,4 1 0 0 0,3 1 1 0 0,7-7-17 0 0,-35 79-6 0 0,0 0 1 0 0,1 0-1 0 0,-1 0 1 0 0,0 1-1 0 0,1-1 1 0 0,-1 0-1 0 0,1 0 0 0 0,-1 0 1 0 0,1 1-1 0 0,0-1 1 0 0,-1 0-1 0 0,1 1 1 0 0,0-1-1 0 0,-1 1 1 0 0,1-1-1 0 0,0 1 1 0 0,0-1-1 0 0,-1 1 0 0 0,1-1 1 0 0,0 1-1 0 0,0 0 1 0 0,0-1-1 0 0,0 1 1 0 0,-1 0-1 0 0,1 0 1 0 0,0-1-1 0 0,0 1 1 0 0,0 0-1 0 0,0 0 1 0 0,0 0-1 0 0,0 0 0 0 0,0 0 1 0 0,0 1-1 0 0,0-1 1 0 0,-1 0-1 0 0,1 0 1 0 0,0 1-1 0 0,0-1 1 0 0,0 0-1 0 0,0 1 1 0 0,-1-1-1 0 0,1 1 1 0 0,0-1-1 0 0,0 1 0 0 0,-1-1 1 0 0,1 1-1 0 0,0-1 1 0 0,-1 1-1 0 0,1 0 1 0 0,0-1-1 0 0,-1 1 1 0 0,1 0-1 0 0,-1 0 1 0 0,1 0-1 0 0,-1-1 1 0 0,0 1-1 0 0,1 0 0 0 0,-1 0 1 0 0,0 0-1 0 0,0 0 1 0 0,1 0-1 0 0,-1 0 1 0 0,0-1-1 0 0,0 1 1 0 0,0 0-1 0 0,0 0 1 0 0,0 0 5 0 0,24 69-50 0 0,-23-68 39 0 0,123 427-129 0 0,-121-419 155 0 0,-1 0 0 0 0,2-1 0 0 0,-1 1 0 0 0,1-1 0 0 0,1 0 0 0 0,0 0 0 0 0,0 0 0 0 0,0-1 0 0 0,1 0 0 0 0,1 0 1 0 0,-1-1-1 0 0,1 1 0 0 0,0-1 0 0 0,1-1 0 0 0,0 1 0 0 0,0-1 0 0 0,0-1 0 0 0,1 0 0 0 0,0 0 0 0 0,0 0 0 0 0,0-1 0 0 0,0 0 0 0 0,1-1 1 0 0,0 0-1 0 0,-1-1 0 0 0,8 1-15 0 0,-5-3-1 0 0,-1-1 1 0 0,0 0 0 0 0,0-1-1 0 0,0 0 1 0 0,0-1 0 0 0,0 0-1 0 0,0 0 1 0 0,-1-1 0 0 0,1-1-1 0 0,-1 0 1 0 0,0 0 0 0 0,-1-1-1 0 0,1-1 1 0 0,-1 1 0 0 0,-1-1-1 0 0,1-1 1 0 0,-1 1-1 0 0,0-2 1 0 0,-1 1 0 0 0,0-1-1 0 0,0 0 1 0 0,-1 0 0 0 0,0-1-1 0 0,-1 0 1 0 0,0 0 0 0 0,0 0-1 0 0,1-7 1 0 0,-1 5-26 0 0,6-9 29 0 0,-2-1-1 0 0,0 0 1 0 0,-1 0 0 0 0,-2 0 0 0 0,0-1 0 0 0,-1-1 0 0 0,0-16-3 0 0,-26 108-237 0 0,19-49 235 0 0,1 0 1 0 0,0 1-1 0 0,2-1 0 0 0,0 0 1 0 0,2 0-1 0 0,0 0 0 0 0,0-1 1 0 0,2 1-1 0 0,4 11 2 0 0,-7-23 23 0 0,1-1-1 0 0,-1 0 1 0 0,1 1-1 0 0,0-1 1 0 0,1 0-1 0 0,-1-1 1 0 0,1 1-1 0 0,0-1 1 0 0,0 1 0 0 0,1-1-1 0 0,0 0 1 0 0,0-1-1 0 0,0 1 1 0 0,0-1-1 0 0,1 0 1 0 0,0 0 0 0 0,0-1-1 0 0,0 0 1 0 0,0 0-1 0 0,0 0 1 0 0,0-1-1 0 0,1 0 1 0 0,-1 0 0 0 0,1 0-1 0 0,0-1 1 0 0,0 0-1 0 0,-1 0 1 0 0,4-1-23 0 0,3-3 30 0 0,-1-1-1 0 0,1-1 1 0 0,-1 0 0 0 0,0 0 0 0 0,0-1-1 0 0,-1 0 1 0 0,0-1 0 0 0,0-1 0 0 0,0 0-1 0 0,-1 0 1 0 0,0-1 0 0 0,-1 0 0 0 0,0-1-1 0 0,0 0 1 0 0,-1 0 0 0 0,-1-1 0 0 0,1 0-1 0 0,-2 0 1 0 0,0-1 0 0 0,0 0 0 0 0,-1 0 0 0 0,0 0-1 0 0,-1-1 1 0 0,0 1 0 0 0,-1-2-30 0 0,39-89 96 0 0,-36 172-114 0 0,-6-59 18 0 0,0-1-1 0 0,1 0 0 0 0,0 1 1 0 0,0-1-1 0 0,1 0 0 0 0,0 0 1 0 0,1 0-1 0 0,0 0 0 0 0,0-1 1 0 0,1 1-1 0 0,0-1 0 0 0,0 1 1 0 0,1-1-1 0 0,0-1 0 0 0,0 1 1 0 0,1-1-1 0 0,0 0 0 0 0,1 0 1 0 0,-1-1-1 0 0,4 3 1 0 0,-2-8 3 0 0,0-1 1 0 0,0-1-1 0 0,-1 1 0 0 0,1-1 0 0 0,-1 0 1 0 0,1-1-1 0 0,-1 0 0 0 0,1 0 0 0 0,-1-1 1 0 0,0 1-1 0 0,0-2 0 0 0,0 1 0 0 0,0-1 1 0 0,-1 0-1 0 0,1 0 0 0 0,-1-1 0 0 0,0 0 1 0 0,-1 0-1 0 0,1 0 0 0 0,-1-1 0 0 0,0 0 1 0 0,0 0-1 0 0,1-2-3 0 0,11-15-30 0 0,0-1 1 0 0,-1-1 0 0 0,-2-1-1 0 0,0 0 1 0 0,-2-1-1 0 0,-1 0 1 0 0,-1 0 0 0 0,-2-1-1 0 0,0-1 1 0 0,-2-1 29 0 0,2 3-6 0 0,60-301 771 0 0,-64 269-171 0 0,-4 58-477 0 0,-11-13 196 0 0,0 39-304 0 0,1 2 0 0 0,1-1 0 0 0,1 1 0 0 0,2 0 1 0 0,1 1-1 0 0,1 0 0 0 0,1-1 0 0 0,1 1 0 0 0,2 0 1 0 0,1 0-1 0 0,1 1-9 0 0,-2-3-6 0 0,1 0-72 0 0,1 0 0 0 0,1 0 0 0 0,1 0 1 0 0,2 0-1 0 0,0-1 0 0 0,2 1 0 0 0,1-2 0 0 0,0 1 0 0 0,2-1 1 0 0,1-1-1 0 0,1 0 0 0 0,11 14 78 0 0,-23-35-106 0 0,0 0 0 0 0,1 0 0 0 0,-1 0 0 0 0,1 0 0 0 0,-1 0 0 0 0,1 0 0 0 0,-1 0 1 0 0,1-1-1 0 0,0 1 0 0 0,0-1 0 0 0,0 1 0 0 0,0-1 0 0 0,0 0 0 0 0,0 0 0 0 0,1 0 0 0 0,-1 0 0 0 0,0 0 0 0 0,0 0 0 0 0,1-1 0 0 0,-1 1 1 0 0,1-1-1 0 0,-1 1 0 0 0,0-1 0 0 0,1 0 0 0 0,-1 0 0 0 0,1 0 0 0 0,-1-1 0 0 0,0 1 0 0 0,1 0 0 0 0,-1-1 0 0 0,1 0 0 0 0,-1 1 0 0 0,0-1 1 0 0,0 0-1 0 0,1 0 0 0 0,-1 0 0 0 0,0 0 0 0 0,0-1 0 0 0,0 1 0 0 0,0-1 0 0 0,0 1 0 0 0,-1-1 0 0 0,1 0 0 0 0,0 1 0 0 0,-1-1 0 0 0,1 0 1 0 0,-1 0-1 0 0,0 0 0 0 0,1 0 0 0 0,-1-1 0 0 0,0 1 0 0 0,0 0 0 0 0,-1 0 0 0 0,1-2 106 0 0,15-22-1273 0 0,-3-5 19 0 0</inkml:trace>
  <inkml:trace contextRef="#ctx0" brushRef="#br0" timeOffset="464.668">2778 377 1356 0 0,'2'-73'5748'0'0,"-2"71"-5487"0"0,0 2-9 0 0,-3-2-10 0 0,2 2-230 0 0,1-1 0 0 0,-1 1 0 0 0,1-1-1 0 0,-1 1 1 0 0,0 0 0 0 0,1-1 0 0 0,-1 1-1 0 0,0 0 1 0 0,0 0 0 0 0,1 0-1 0 0,-1-1 1 0 0,0 1 0 0 0,1 0 0 0 0,-1 0-1 0 0,0 0 1 0 0,0 0 0 0 0,1 0 0 0 0,-1 0-1 0 0,0 0 1 0 0,0 1 0 0 0,1-1 0 0 0,-1 0-1 0 0,0 0 1 0 0,1 0 0 0 0,-1 1 0 0 0,0-1-1 0 0,1 1 1 0 0,-1-1 0 0 0,0 0-1 0 0,1 1 1 0 0,-1-1 0 0 0,1 1 0 0 0,-1-1-1 0 0,0 1 1 0 0,1-1 0 0 0,0 1 0 0 0,-1 0-1 0 0,1-1 1 0 0,-1 1 0 0 0,1-1 0 0 0,0 1-1 0 0,-1 0 1 0 0,1 0 0 0 0,0-1 0 0 0,0 1-1 0 0,-1 0 1 0 0,1-1 0 0 0,0 1-1 0 0,0 0 1 0 0,0 0 0 0 0,0-1 0 0 0,0 1-1 0 0,0 0 1 0 0,0 0 0 0 0,0-1 0 0 0,1 1-1 0 0,-1 0 1 0 0,0-1 0 0 0,0 1 0 0 0,0 0-12 0 0,0 2-6 0 0,-8 28 75 0 0,2 1 0 0 0,1 0-1 0 0,2 1 1 0 0,1-1 0 0 0,1 1-1 0 0,2-1 1 0 0,1 1 0 0 0,2-1-1 0 0,1 0 1 0 0,1 0 0 0 0,3 1-69 0 0,17 163 274 0 0,-26-192-259 0 0,1 3 2 0 0,0 1-1 0 0,0 0 0 0 0,-1-1 0 0 0,0 1 0 0 0,0 0 0 0 0,-1-1 0 0 0,0 1 0 0 0,-1 0 1 0 0,0-1-1 0 0,0 1 0 0 0,0-1 0 0 0,-1 0 0 0 0,0 0 0 0 0,0 0 0 0 0,-1 0 1 0 0,-3 4-17 0 0,5-11-11 0 0,0 0 1 0 0,0 1 0 0 0,0-1 0 0 0,0-1 0 0 0,0 1 0 0 0,0 0 0 0 0,0 0-1 0 0,0-1 1 0 0,0 1 0 0 0,0-1 0 0 0,0 1 0 0 0,0-1 0 0 0,0 0 0 0 0,0 0-1 0 0,1 0 1 0 0,-1 0 0 0 0,0 0 0 0 0,1 0 0 0 0,-1-1 0 0 0,1 1-1 0 0,-1 0 1 0 0,1-1 0 0 0,-1 0 0 0 0,1 1 0 0 0,0-1 0 0 0,0 1 0 0 0,0-1-1 0 0,0 0 1 0 0,0 0 0 0 0,0 0 0 0 0,0 0 0 0 0,1 0 0 0 0,-1 0 0 0 0,1 0-1 0 0,-1 0 1 0 0,1 0 0 0 0,0 0 0 0 0,0 0 0 0 0,0 0 0 0 0,0 0 0 0 0,0-2 10 0 0,-1-5-5 0 0,0-1 1 0 0,0 1 0 0 0,1-1 0 0 0,0 1 0 0 0,0-1 0 0 0,2 0-1 0 0,-1 1 1 0 0,1 0 0 0 0,0-1 0 0 0,1 1 0 0 0,0 0 0 0 0,0 0 0 0 0,1 0-1 0 0,0 1 1 0 0,1-1 0 0 0,0 1 0 0 0,0 0 0 0 0,1 0 0 0 0,0 1-1 0 0,0 0 1 0 0,1 0 0 0 0,5-5 4 0 0,-9 10 9 0 0,0 0 1 0 0,1 0-1 0 0,-1 0 0 0 0,0 1 0 0 0,1-1 0 0 0,-1 1 1 0 0,1 0-1 0 0,-1-1 0 0 0,1 2 0 0 0,0-1 0 0 0,-1 0 1 0 0,1 1-1 0 0,0 0 0 0 0,0 0 0 0 0,-1 0 1 0 0,1 0-1 0 0,0 0 0 0 0,0 1 0 0 0,-1 0 0 0 0,1-1 1 0 0,0 2-1 0 0,-1-1 0 0 0,1 0 0 0 0,-1 1 0 0 0,1-1 1 0 0,-1 1-1 0 0,0 0 0 0 0,0 0 0 0 0,0 0 0 0 0,0 1 1 0 0,0-1-1 0 0,0 1 0 0 0,-1 0 0 0 0,2 1-9 0 0,80 111 136 0 0,-80-108-122 0 0,17 73-1384 0 0,-50-78-2095 0 0,-7-30 807 0 0,20 11 1474 0 0</inkml:trace>
  <inkml:trace contextRef="#ctx0" brushRef="#br0" timeOffset="839.867">2911 571 1504 0 0,'0'0'986'0'0,"0"0"-167"0"0,0 0-102 0 0,0 0-93 0 0,-8-42 4394 0 0,5 22-4370 0 0,1 8-2086 0 0,-2 26-4526 0 0,4-8 4726 0 0</inkml:trace>
  <inkml:trace contextRef="#ctx0" brushRef="#br0" timeOffset="1460.025">3110 644 1372 0 0,'-4'7'4806'0'0,"-8"92"-4225"0"0,23 141 353 0 0,75 221 667 0 0,-57-283-809 0 0,-51-217-714 0 0,-2-31-309 0 0,3-1 0 0 0,4-1-1 0 0,3-1 1 0 0,3 0-1 0 0,3-1 1 0 0,3 0 0 0 0,4-26 231 0 0,2 76-20 0 0,1 0 0 0 0,1 0 1 0 0,1 0-1 0 0,1 1 1 0 0,1-1-1 0 0,1 1 0 0 0,1 1 1 0 0,2-1-1 0 0,3-6 20 0 0,-9 20-10 0 0,0 1 1 0 0,1-1-1 0 0,0 0 1 0 0,1 1-1 0 0,-1 0 1 0 0,2 1-1 0 0,-1-1 1 0 0,1 1-1 0 0,0 0 1 0 0,0 1-1 0 0,1 0 1 0 0,0 0 0 0 0,0 0-1 0 0,0 1 1 0 0,1 0-1 0 0,0 1 1 0 0,0 0-1 0 0,0 0 1 0 0,0 1-1 0 0,1 0 1 0 0,-1 1-1 0 0,1 0 1 0 0,0 0-1 0 0,7 1 10 0 0,-14 1 0 0 0,1 1-1 0 0,0-1 1 0 0,-1 1-1 0 0,1 0 1 0 0,-1 0-1 0 0,0 0 1 0 0,1 1 0 0 0,-1-1-1 0 0,0 1 1 0 0,0 0-1 0 0,0 0 1 0 0,0 0-1 0 0,0 0 1 0 0,0 0-1 0 0,0 1 1 0 0,-1-1 0 0 0,1 1-1 0 0,-1 0 1 0 0,0 0-1 0 0,0 0 1 0 0,0 0-1 0 0,0 0 1 0 0,0 0-1 0 0,-1 0 1 0 0,0 1 0 0 0,1-1-1 0 0,-1 1 1 0 0,0-1-1 0 0,-1 1 1 0 0,1-1-1 0 0,0 1 1 0 0,-1-1-1 0 0,0 1 1 0 0,0 0 0 0 0,-12 119 276 0 0,8-113-347 0 0,-1 1-1 0 0,-1-1 0 0 0,0 0 0 0 0,0-1 0 0 0,-1 1 1 0 0,0-1-1 0 0,-1 0 0 0 0,0-1 0 0 0,0 0 0 0 0,0 0 0 0 0,-1-1 1 0 0,-1 0-1 0 0,1-1 0 0 0,-1 0 0 0 0,0 0 0 0 0,-1-1 0 0 0,1 0 1 0 0,-1-1-1 0 0,0 0 0 0 0,0-1 0 0 0,0 0 0 0 0,0-1 1 0 0,-1 0-1 0 0,1-1 0 0 0,-3 0 72 0 0,-75-34-3736 0 0,66 18 2498 0 0</inkml:trace>
  <inkml:trace contextRef="#ctx0" brushRef="#br0" timeOffset="2101.272">3415 922 1652 0 0,'37'6'3982'0'0,"23"-40"-2877"0"0,-59 33-1033 0 0,15-17 24 0 0,0-2 1 0 0,-1 1-1 0 0,-1-2 0 0 0,0 0 0 0 0,-2 0 0 0 0,-1-1 0 0 0,0-1 0 0 0,-2 1 0 0 0,-1-2 1 0 0,0 1-1 0 0,-2-1 0 0 0,-1-1 0 0 0,0 1 0 0 0,-2-1 0 0 0,-1 1 0 0 0,-1-12-96 0 0,8-260 1511 0 0,-30 315-1338 0 0,11 8-162 0 0,1 1-1 0 0,1 1 1 0 0,2-1-1 0 0,0 1 1 0 0,3 1 0 0 0,0-1-1 0 0,2 0 1 0 0,1 1 0 0 0,1-1-1 0 0,1 1 1 0 0,2-1 0 0 0,1 0-1 0 0,1 0 1 0 0,2-1-1 0 0,1 0 1 0 0,1 0 0 0 0,1-1-1 0 0,1 0 1 0 0,2-1 0 0 0,1 0-1 0 0,7 9-10 0 0,-18-29 25 0 0,0 0 1 0 0,0-1-1 0 0,1 1 0 0 0,-1-1 0 0 0,1 0 1 0 0,0 0-1 0 0,0 0 0 0 0,1-1 0 0 0,0 0 0 0 0,-1 0 1 0 0,1 0-1 0 0,1-1 0 0 0,-1 1 0 0 0,0-2 0 0 0,1 1 1 0 0,0-1-1 0 0,-1 0 0 0 0,1 0 0 0 0,0-1 0 0 0,0 0 1 0 0,0 0-1 0 0,0 0 0 0 0,0-1 0 0 0,0 0 0 0 0,0-1 1 0 0,0 0-1 0 0,0 0 0 0 0,0 0 0 0 0,0-1 0 0 0,0 0 1 0 0,3-1-26 0 0,-2-1-16 0 0,0 0 1 0 0,0-1 0 0 0,-1 0-1 0 0,0 0 1 0 0,1-1 0 0 0,-2 0-1 0 0,1 0 1 0 0,-1 0 0 0 0,0-1-1 0 0,0 0 1 0 0,-1-1 0 0 0,1 1-1 0 0,-2-1 1 0 0,1 0 0 0 0,-1 0-1 0 0,-1 0 1 0 0,1 0 0 0 0,-1-1-1 0 0,-1 0 1 0 0,1-3 15 0 0,-3 13-6 0 0,0-1-1 0 0,-1 1 1 0 0,1-1 0 0 0,-1 1-1 0 0,1-1 1 0 0,-1 1-1 0 0,1-1 1 0 0,-1 1 0 0 0,1-1-1 0 0,-1 1 1 0 0,0-1 0 0 0,1 0-1 0 0,-1 1 1 0 0,0-1 0 0 0,1 0-1 0 0,-1 0 1 0 0,0 0-1 0 0,1 1 1 0 0,-1-1 0 0 0,0 0-1 0 0,1 0 1 0 0,-1 0 0 0 0,0 0-1 0 0,0 0 1 0 0,1 0 0 0 0,-1 0-1 0 0,0 0 1 0 0,1-1-1 0 0,-1 1 1 0 0,0 0 0 0 0,1 0-1 0 0,-1 0 1 0 0,0-1 0 0 0,1 1-1 0 0,-1 0 1 0 0,0-1 0 0 0,1 1-1 0 0,-1-1 1 0 0,1 1-1 0 0,-1-1 1 0 0,1 1 0 0 0,-1-1-1 0 0,1 1 1 0 0,-1-1 0 0 0,1 1-1 0 0,0-1 1 0 0,-1 0 0 0 0,1 1 6 0 0,-19 24-7473 0 0,14-26 6252 0 0</inkml:trace>
  <inkml:trace contextRef="#ctx0" brushRef="#br0" timeOffset="2352.362">3870 431 1260 0 0,'-7'-10'1820'0'0,"2"1"-392"0"0,2 4-311 0 0,2-2-341 0 0,1-1-316 0 0,0 4-496 0 0,3-4 0 0 0,0 4-1140 0 0,-3 4-229 0 0,10-11 53 0 0,-9 7 12 0 0</inkml:trace>
  <inkml:trace contextRef="#ctx0" brushRef="#br0" timeOffset="3657.098">4721 686 1416 0 0,'0'-2'96'0'0,"1"0"1"0"0,-1 0-1 0 0,0 0 0 0 0,0 0 0 0 0,1 0 0 0 0,-1 0 1 0 0,-1 0-1 0 0,1 1 0 0 0,0-1 0 0 0,-1 0 0 0 0,1 0 1 0 0,-1 0-1 0 0,1 0 0 0 0,-1 0 0 0 0,0 0 1 0 0,0 0-1 0 0,0 1 0 0 0,0-1 0 0 0,0 0 0 0 0,0 1 1 0 0,0-1-1 0 0,0 0 0 0 0,-1 1 0 0 0,1 0 0 0 0,-1-1 1 0 0,1 1-1 0 0,-1 0 0 0 0,0 0 0 0 0,1 0 0 0 0,-1 0 1 0 0,0 0-1 0 0,0 0 0 0 0,1 0 0 0 0,-1 1 1 0 0,0-1-1 0 0,0 1 0 0 0,0-1 0 0 0,0 1 0 0 0,0 0 1 0 0,0 0-1 0 0,0-1 0 0 0,-1 2-96 0 0,-95-10 494 0 0,96 9-424 0 0,-11 0-34 0 0,0 1 0 0 0,0 0 0 0 0,0 1 0 0 0,0 0 0 0 0,0 1-1 0 0,0 0 1 0 0,1 1 0 0 0,0 1 0 0 0,0 0 0 0 0,0 0 0 0 0,0 1 0 0 0,1 1 0 0 0,0 0 0 0 0,0 0-1 0 0,1 1 1 0 0,0 1 0 0 0,0-1 0 0 0,1 2 0 0 0,0-1 0 0 0,0 1 0 0 0,1 1 0 0 0,1-1-1 0 0,0 1 1 0 0,0 1 0 0 0,1-1 0 0 0,1 1 0 0 0,0 0 0 0 0,0 1 0 0 0,1-1 0 0 0,1 1-1 0 0,0 0 1 0 0,0 6-36 0 0,5-12 34 0 0,1-1 0 0 0,-1 1 1 0 0,2-1-1 0 0,-1 0 0 0 0,1 0 0 0 0,0 0 0 0 0,0 0 0 0 0,0-1 0 0 0,1 0 0 0 0,0 0 0 0 0,0 0 0 0 0,0 0 0 0 0,1-1 1 0 0,0 0-1 0 0,-1 0 0 0 0,1 0 0 0 0,1-1 0 0 0,-1 0 0 0 0,0 0 0 0 0,1 0 0 0 0,0-1 0 0 0,-1 0 0 0 0,1-1 0 0 0,0 1 0 0 0,0-1 1 0 0,0 0-1 0 0,0-1 0 0 0,0 0 0 0 0,0 0 0 0 0,0-1 0 0 0,0 1 0 0 0,6-3-34 0 0,33 2-83 0 0,-1-3-1 0 0,0-1 1 0 0,0-3-1 0 0,0-2 1 0 0,-1-1 0 0 0,0-2-1 0 0,-2-3 1 0 0,1-1-1 0 0,-2-2 1 0 0,24-15 83 0 0,-59 31-25 0 0,1 0 0 0 0,-1-1 0 0 0,0 0 0 0 0,0 0 0 0 0,-1-1 0 0 0,0 1 0 0 0,1-1 1 0 0,-1 0-1 0 0,-1-1 0 0 0,1 1 0 0 0,-1-1 0 0 0,0 0 0 0 0,0 0 0 0 0,-1 0 0 0 0,2-4 25 0 0,-5 8-55 0 0,-26-19 71 0 0,18 20-6 0 0,-1 0-1 0 0,0 0 1 0 0,0 1-1 0 0,0 0 1 0 0,1 0-1 0 0,-1 1 0 0 0,0 1 1 0 0,0-1-1 0 0,1 1 1 0 0,-1 1-1 0 0,1 0 1 0 0,0 0-1 0 0,-1 0 0 0 0,2 1 1 0 0,-1 0-1 0 0,0 1 1 0 0,1 0-1 0 0,0 0 1 0 0,0 0-1 0 0,0 1 1 0 0,1 0-1 0 0,-1 1 0 0 0,2-1 1 0 0,-1 1-1 0 0,1 0 1 0 0,0 0-1 0 0,0 1 1 0 0,1 0-1 0 0,0-1 0 0 0,0 2 1 0 0,1-1-1 0 0,-1 3-9 0 0,4-10 27 0 0,-1 1-1 0 0,1 0 0 0 0,0 0 0 0 0,-1-1 1 0 0,1 1-1 0 0,0 0 0 0 0,0 0 0 0 0,0-1 1 0 0,0 1-1 0 0,0 0 0 0 0,0 0 0 0 0,1-1 1 0 0,-1 1-1 0 0,1 0 0 0 0,-1 0 0 0 0,1-1 1 0 0,0 1-1 0 0,-1 0 0 0 0,1-1 0 0 0,0 1 0 0 0,0-1 1 0 0,0 1-1 0 0,0-1 0 0 0,0 0 0 0 0,1 1 1 0 0,-1-1-1 0 0,0 0 0 0 0,1 0 0 0 0,-1 0 1 0 0,1 0-1 0 0,-1 0 0 0 0,1 0 0 0 0,-1 0 1 0 0,1 0-1 0 0,0-1 0 0 0,-1 1 0 0 0,1-1 1 0 0,0 1-1 0 0,-1-1 0 0 0,1 0 0 0 0,0 1 1 0 0,0-1-1 0 0,0 0 0 0 0,-1 0 0 0 0,1 0 1 0 0,0 0-1 0 0,0-1 0 0 0,1 1-26 0 0,92-21 494 0 0,24-30 82 0 0,-82 97-967 0 0,-19-49 256 0 0,1-1 1 0 0,-1 0-1 0 0,-1-2 1 0 0,1 0-1 0 0,-1 0 1 0 0,0-2-1 0 0,-1 0 1 0 0,1-1 0 0 0,-2-1-1 0 0,1-1 1 0 0,-2 0-1 0 0,1 0 1 0 0,-1-2-1 0 0,-1 0 1 0 0,-1 0-1 0 0,1-1 1 0 0,7-13 134 0 0,1-6 137 0 0,-1 0-1 0 0,-1-2 1 0 0,-2 0-1 0 0,-1-2 1 0 0,-2 1-1 0 0,-2-2 1 0 0,-1 0-1 0 0,-2 0 1 0 0,-2 0-1 0 0,-1-1 1 0 0,-2-1 0 0 0,-2 1-1 0 0,-1 0 1 0 0,-2-1-1 0 0,-3-11-136 0 0,-23-71 863 0 0,25 121-853 0 0,0 0 0 0 0,0 0 0 0 0,-1 1-1 0 0,1-1 1 0 0,0 1 0 0 0,0-1 0 0 0,-1 1 0 0 0,1 0 0 0 0,0 0 0 0 0,-1 0 0 0 0,1 0-1 0 0,0 0 1 0 0,0 1 0 0 0,-1-1 0 0 0,1 1 0 0 0,0-1 0 0 0,0 1 0 0 0,-1 0 0 0 0,1 0-1 0 0,0 0 1 0 0,0 0 0 0 0,0 0 0 0 0,0 1 0 0 0,1-1 0 0 0,-1 0 0 0 0,0 1 0 0 0,0 0-1 0 0,1-1 1 0 0,-1 1 0 0 0,1 0 0 0 0,-1 0 0 0 0,1 0 0 0 0,0 0 0 0 0,0 0 0 0 0,0 0-1 0 0,0 0 1 0 0,0 0-10 0 0,-12 25 19 0 0,1-1 0 0 0,1 2-1 0 0,1 0 1 0 0,2 0 0 0 0,1 0-1 0 0,1 1 1 0 0,1 0 0 0 0,2 0 0 0 0,1 1-1 0 0,1-1 1 0 0,1 1 0 0 0,5 27-19 0 0,-5 3 57 0 0,0 244 103 0 0,3-322-755 0 0,1 4 554 0 0,1 0 1 0 0,0 0-1 0 0,1 0 0 0 0,1 1 1 0 0,0 0-1 0 0,1 0 1 0 0,0 0-1 0 0,1 1 0 0 0,0 1 1 0 0,1 0-1 0 0,0 0 1 0 0,1 0-1 0 0,0 1 0 0 0,0 1 1 0 0,1 0-1 0 0,1 1 1 0 0,-1 0-1 0 0,1 1 0 0 0,1 0 1 0 0,-1 1-1 0 0,8-2 41 0 0,-14 9-1 0 0,-1 1 0 0 0,0 0 0 0 0,1 0 0 0 0,-1 0 0 0 0,0 0 0 0 0,0 1 0 0 0,0 0 0 0 0,0 1 0 0 0,-1-1 0 0 0,1 1 0 0 0,-1 0 0 0 0,0 0 0 0 0,0 1 0 0 0,0-1 0 0 0,-1 1 0 0 0,1 0 0 0 0,-1 1 0 0 0,0-1 0 0 0,-1 1 0 0 0,0 0 0 0 0,0-1 0 0 0,0 1 0 0 0,0 1 0 0 0,-1-1 0 0 0,0 0 0 0 0,0 1 0 0 0,0 3 2 0 0,19 136 64 0 0,-22-140-99 0 0,-1 1 1 0 0,1-1-1 0 0,-1 0 1 0 0,-1 0-1 0 0,1 0 0 0 0,-1 0 1 0 0,0 0-1 0 0,0-1 1 0 0,-1 1-1 0 0,1-1 0 0 0,-1 0 1 0 0,-1 0-1 0 0,1 0 1 0 0,-1-1-1 0 0,1 1 0 0 0,-1-1 1 0 0,0 0-1 0 0,-1-1 1 0 0,1 1-1 0 0,-1-1 1 0 0,0 0-1 0 0,-4 2 34 0 0,4-3-280 0 0,1 1-1 0 0,-1-1 1 0 0,1 0 0 0 0,-1 0-1 0 0,0-1 1 0 0,0 1 0 0 0,0-1-1 0 0,0-1 1 0 0,0 1 0 0 0,0-1 0 0 0,0 0-1 0 0,0 0 1 0 0,0-1 0 0 0,0 0-1 0 0,0 0 1 0 0,-4-2 280 0 0,-29-16-1337 0 0,10 0-23 0 0</inkml:trace>
  <inkml:trace contextRef="#ctx0" brushRef="#br0" timeOffset="4136.39">5777 335 2260 0 0,'1'1'5765'0'0,"0"3"-4485"0"0,5 20-7131 0 0,-6-18 4573 0 0</inkml:trace>
  <inkml:trace contextRef="#ctx0" brushRef="#br0" timeOffset="4745.684">6076 511 1600 0 0,'0'0'91'0'0,"-1"0"0"0"0,1 0 0 0 0,-1-1 0 0 0,1 1 0 0 0,-1 0-1 0 0,1 0 1 0 0,0 0 0 0 0,-1 0 0 0 0,1-1 0 0 0,-1 1 0 0 0,1 0 0 0 0,0 0 0 0 0,-1-1 0 0 0,1 1 0 0 0,0 0-1 0 0,-1-1 1 0 0,1 1 0 0 0,0 0 0 0 0,-1-1 0 0 0,1 1 0 0 0,0-1 0 0 0,0 1 0 0 0,-1 0 0 0 0,1-1-1 0 0,0 1 1 0 0,0-1 0 0 0,0 1 0 0 0,0-1 0 0 0,0 1 0 0 0,-1-1 0 0 0,1 1 0 0 0,0 0 0 0 0,0-1-1 0 0,0 1 1 0 0,0-1 0 0 0,0 1 0 0 0,1-1-91 0 0,-15 4 41 0 0,1 0-1 0 0,0 1 1 0 0,0 0-1 0 0,1 1 1 0 0,-1 1-1 0 0,1 0 0 0 0,0 1 1 0 0,0 0-1 0 0,1 1 1 0 0,0 0-1 0 0,1 0 1 0 0,0 1-1 0 0,0 1 1 0 0,0 0-1 0 0,2 0 1 0 0,-1 1-1 0 0,1 0 1 0 0,1 0-1 0 0,0 1 1 0 0,0 0-1 0 0,1 0 1 0 0,1 1-1 0 0,0 0 1 0 0,1 0-1 0 0,0 0 1 0 0,1 0-1 0 0,0 0 1 0 0,0 10-41 0 0,3-22 9 0 0,-1 0 1 0 0,1 0-1 0 0,0 1 1 0 0,-1-1-1 0 0,1 0 1 0 0,0 1-1 0 0,0-1 1 0 0,-1 1-1 0 0,1-1 1 0 0,0 0-1 0 0,0 1 1 0 0,1-1-1 0 0,-1 0 1 0 0,0 1-1 0 0,0-1 1 0 0,1 0-1 0 0,-1 1 1 0 0,1-1-1 0 0,-1 0 1 0 0,1 1-1 0 0,-1-1 1 0 0,1 0-1 0 0,0 0 1 0 0,0 0-1 0 0,-1 0 1 0 0,1 0-1 0 0,0 0 1 0 0,0 0-1 0 0,0 0 1 0 0,0 0-1 0 0,1 0 1 0 0,-1 0-1 0 0,0 0 1 0 0,0-1-1 0 0,0 1 1 0 0,1-1-1 0 0,-1 1 1 0 0,0-1-1 0 0,0 1 1 0 0,1-1-1 0 0,-1 0 1 0 0,0 1-1 0 0,1-1 1 0 0,-1 0-1 0 0,1 0 1 0 0,-1 0-1 0 0,0 0 1 0 0,1 0-1 0 0,-1 0 1 0 0,0-1-1 0 0,1 1 1 0 0,-1 0-1 0 0,1-1-9 0 0,64-35 162 0 0,-59 30-191 0 0,11-9 4 0 0,-1-1 1 0 0,-1-1 0 0 0,0 0 0 0 0,-1-1 0 0 0,-1-1 0 0 0,-1 0 0 0 0,-1-1-1 0 0,6-12 25 0 0,11-16 142 0 0,-29 49-143 0 0,0 0 0 0 0,0 0-1 0 0,0-1 1 0 0,0 1 0 0 0,0 0-1 0 0,0 0 1 0 0,0 0-1 0 0,0 0 1 0 0,0 0 0 0 0,0 0-1 0 0,1 0 1 0 0,-1 0 0 0 0,0 0-1 0 0,0-1 1 0 0,1 1 0 0 0,-1 0-1 0 0,1 0 1 0 0,-1 0 0 0 0,1-1-1 0 0,-1 1 1 0 0,1 0-1 0 0,0 0 1 0 0,-1-1 0 0 0,1 1-1 0 0,0-1 1 0 0,-1 1 0 0 0,1-1-1 0 0,0 1 1 0 0,0-1 0 0 0,0 1-1 0 0,-1-1 1 0 0,1 1 0 0 0,0-1-1 0 0,0 0 1 0 0,0 0 0 0 0,0 1-1 0 0,0-1 1 0 0,0 0-1 0 0,-1 0 1 0 0,1 0 0 0 0,0 0-1 0 0,0 0 1 0 0,0 0 0 0 0,0 0-1 0 0,0 0 1 0 0,0-1 0 0 0,0 1-1 0 0,0 0 1 0 0,0 0 0 0 0,-1-1-1 0 0,1 1 1 0 0,0-1 0 0 0,0 1-1 0 0,0-1 1 0 0,-1 1-1 0 0,1-1 1 0 0,0 1 0 0 0,0-1-1 0 0,-1 0 1 0 0,1 1 0 0 0,-1-1-1 0 0,1 0 1 0 0,-1 1 0 0 0,1-1-1 0 0,-1 0 1 0 0,1 0 1 0 0,21 98 578 0 0,-6-117 229 0 0,-10 10-729 0 0,7-13 94 0 0,0 1 0 0 0,2 1 1 0 0,1 0-1 0 0,0 1 0 0 0,1 0 0 0 0,2 2 1 0 0,-1 0-1 0 0,2 1 0 0 0,1 1 1 0 0,9-5-173 0 0,-27 20 9 0 0,0-1 1 0 0,-1 1 0 0 0,1 0-1 0 0,0 1 1 0 0,0-1 0 0 0,0 0 0 0 0,0 1-1 0 0,0 0 1 0 0,0-1 0 0 0,0 1 0 0 0,0 1-1 0 0,0-1 1 0 0,0 0 0 0 0,0 1-1 0 0,0-1 1 0 0,0 1 0 0 0,0 0 0 0 0,0 0-1 0 0,0 0 1 0 0,0 1 0 0 0,0-1 0 0 0,-1 0-1 0 0,1 1 1 0 0,-1 0 0 0 0,1 0 0 0 0,-1 0-1 0 0,0 0 1 0 0,0 0 0 0 0,1 0-1 0 0,-1 0 1 0 0,-1 1 0 0 0,1-1 0 0 0,0 1-1 0 0,-1 0 1 0 0,1-1 0 0 0,-1 1 0 0 0,0 0-10 0 0,3 3-152 0 0,-1 0 1 0 0,0 1 0 0 0,0-1-1 0 0,-1 1 1 0 0,0 0-1 0 0,0-1 1 0 0,0 1 0 0 0,-1 0-1 0 0,0 0 1 0 0,0 0 0 0 0,-1 1-1 0 0,0-1 1 0 0,0 0 0 0 0,-1 0-1 0 0,0 0 1 0 0,-1 5 151 0 0,-3-1-431 0 0,0 0 1 0 0,-1 0-1 0 0,0-1 0 0 0,0 0 1 0 0,-1 0-1 0 0,-1-1 0 0 0,1 0 1 0 0,-1 0-1 0 0,-1-1 1 0 0,0 0-1 0 0,0 0 0 0 0,-5 2 431 0 0,-11 9-1192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6:0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2156 0 0,'5'2'1128'0'0,"-5"1"-204"0"0,5-2-92 0 0,-4 1-111 0 0,1-1-57 0 0,1 2-76 0 0,0-1-164 0 0,1-1-160 0 0,-4 1-88 0 0,1-1-144 0 0,1-1-92 0 0,-1 0 4 0 0,1 0-660 0 0,0 2-576 0 0,-2-2-77 0 0,1-2 85 0 0,-1 1-40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3:45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2 154 976 0 0,'-1'0'81'0'0,"1"0"-1"0"0,0 1 1 0 0,0-1-1 0 0,0 1 1 0 0,0-1-1 0 0,0 0 1 0 0,0 1 0 0 0,-1-1-1 0 0,1 1 1 0 0,0-1-1 0 0,0 1 1 0 0,0-1-1 0 0,0 0 1 0 0,0 1 0 0 0,1-1-1 0 0,-1 1 1 0 0,0-1-1 0 0,0 0 1 0 0,0 1-1 0 0,0-1 1 0 0,0 1 0 0 0,1-1-1 0 0,-1 0 1 0 0,0 1-1 0 0,0-1 1 0 0,0 1-1 0 0,1-1 1 0 0,-1 0-1 0 0,0 0 1 0 0,1 1 0 0 0,-1-1-1 0 0,0 0 1 0 0,1 1-1 0 0,-1-1 1 0 0,0 0-1 0 0,1 0 1 0 0,-1 0 0 0 0,1 1-1 0 0,-1-1 1 0 0,0 0-1 0 0,1 0 1 0 0,-1 0-1 0 0,1 0 1 0 0,-1 0 0 0 0,0 0-1 0 0,1 0 1 0 0,-1 0-1 0 0,1 0 1 0 0,-1 0-1 0 0,1 0 1 0 0,-1 0-1 0 0,0 0 1 0 0,1 0 0 0 0,-1 0-1 0 0,1 0 1 0 0,-1 0-1 0 0,1-1-80 0 0,-2 22 79 0 0,1-14-44 0 0,0-1 1 0 0,0 1 0 0 0,0-1 0 0 0,1 1-1 0 0,0-1 1 0 0,0 1 0 0 0,1-1 0 0 0,-1 0-1 0 0,1 0 1 0 0,1 1 0 0 0,-1-1 0 0 0,1-1-1 0 0,0 1 1 0 0,1 0 0 0 0,-1-1 0 0 0,1 0 0 0 0,0 1-1 0 0,1-2 1 0 0,-1 1 0 0 0,1 0 0 0 0,0-1-1 0 0,0 0 1 0 0,0 0 0 0 0,0 0 0 0 0,1-1-1 0 0,0 0 1 0 0,0 0 0 0 0,0 0 0 0 0,0-1 0 0 0,0 0-1 0 0,0 0 1 0 0,0 0 0 0 0,1-1 0 0 0,-1 0-1 0 0,1 0 1 0 0,-1-1 0 0 0,1 0 0 0 0,-1 0-1 0 0,1 0 1 0 0,-1-1 0 0 0,1 0 0 0 0,-1 0-1 0 0,0-1 1 0 0,1 0 0 0 0,2-1-36 0 0,0-3-4 0 0,1 0 0 0 0,-1-1 1 0 0,0 0-1 0 0,-1-1 0 0 0,0 0 0 0 0,0 0 1 0 0,0-1-1 0 0,-1 0 0 0 0,-1 0 0 0 0,1-1 0 0 0,-2 1 1 0 0,1-2-1 0 0,-1 1 0 0 0,-1 0 0 0 0,0-1 1 0 0,0 0-1 0 0,-1 0 0 0 0,-1 0 0 0 0,1 0 0 0 0,-2 0 1 0 0,0-1-1 0 0,0 1 0 0 0,-1-1 0 0 0,-1-8 4 0 0,1 19 16 0 0,0 1 13 0 0,-2-6 45 0 0,2 6-76 0 0,0 0-1 0 0,-1 0 1 0 0,1 0 0 0 0,0 0-1 0 0,0 0 1 0 0,-1 0 0 0 0,1 0-1 0 0,0 0 1 0 0,0 0-1 0 0,-1 0 1 0 0,1 0 0 0 0,0 0-1 0 0,0 0 1 0 0,-1 0 0 0 0,1 0-1 0 0,0 0 1 0 0,-1 0 0 0 0,1 0-1 0 0,0 0 1 0 0,0 0-1 0 0,0 0 1 0 0,-1-1 0 0 0,1 1-1 0 0,0 0 1 0 0,0 0 0 0 0,-1 0-1 0 0,1 0 1 0 0,0-1-1 0 0,0 1 1 0 0,0 0 0 0 0,0 0-1 0 0,-1 0 1 0 0,1-1 2 0 0,-1 7 9 0 0,-1 1 1 0 0,1-1-1 0 0,1 0 1 0 0,-1 1-1 0 0,1-1 0 0 0,0 0 1 0 0,0 1-1 0 0,1-1 0 0 0,0 0 1 0 0,0 0-1 0 0,1 1 1 0 0,-1-1-1 0 0,1 0 0 0 0,1 0 1 0 0,-1 0-1 0 0,1-1 1 0 0,0 1-1 0 0,0-1 0 0 0,1 1 1 0 0,-1-1-1 0 0,1 0 0 0 0,1 0 1 0 0,-1-1-1 0 0,0 1 1 0 0,1-1-1 0 0,0 0 0 0 0,0 0 1 0 0,1-1-1 0 0,-1 1 0 0 0,0-1 1 0 0,1 0-1 0 0,0-1 1 0 0,0 0-1 0 0,0 1 0 0 0,0-2 1 0 0,0 1-1 0 0,0-1 1 0 0,1 0-1 0 0,-1 0 0 0 0,0-1 1 0 0,4 1-10 0 0,0-1 12 0 0,0 0-1 0 0,0-1 1 0 0,0 0 0 0 0,0 0 0 0 0,-1-1 0 0 0,1 0-1 0 0,0-1 1 0 0,-1 0 0 0 0,1-1 0 0 0,-1 0 0 0 0,0 0-1 0 0,0-1 1 0 0,0 0 0 0 0,-1 0 0 0 0,0-1 0 0 0,0 0-1 0 0,0-1 1 0 0,-1 0 0 0 0,0 0 0 0 0,0 0 0 0 0,-1-1-1 0 0,0 0 1 0 0,0 0 0 0 0,1-4-12 0 0,-8 13-6 0 0,1-1 0 0 0,0 0-1 0 0,-1 1 1 0 0,1-1 0 0 0,-1 1-1 0 0,0-1 1 0 0,1 0 0 0 0,-1 1 0 0 0,1-1-1 0 0,-1 0 1 0 0,1 0 0 0 0,-1 1-1 0 0,0-1 1 0 0,1 0 0 0 0,-1 0 0 0 0,0 0-1 0 0,1 0 1 0 0,-1 0 0 0 0,0 0 0 0 0,1 0-1 0 0,-1 0 1 0 0,0 0 0 0 0,1 0-1 0 0,-1 0 1 0 0,1 0 0 0 0,-1 0 0 0 0,0-1-1 0 0,1 1 1 0 0,-1 0 0 0 0,0 0-1 0 0,1-1 1 0 0,-1 1 0 0 0,1 0 0 0 0,-1-1-1 0 0,1 1 1 0 0,-1-1 0 0 0,1 1 0 0 0,-1-1-1 0 0,1 1 1 0 0,0-1 0 0 0,-1 1-1 0 0,1-1 1 0 0,-1 1 0 0 0,1-1 0 0 0,0 1-1 0 0,0-1 1 0 0,-1 0 0 0 0,1 1-1 0 0,0-1 1 0 0,0 0 0 0 0,0 1 0 0 0,0-1-1 0 0,0 1 1 0 0,-1-1 0 0 0,1 0 0 0 0,1 1-1 0 0,-1-1 1 0 0,0 0 0 0 0,0 1-1 0 0,0-2 7 0 0,-1 3-2 0 0,-1-1 0 0 0,1 0-1 0 0,0 0 1 0 0,0 1-1 0 0,0-1 1 0 0,-1 1 0 0 0,1-1-1 0 0,0 1 1 0 0,0 0-1 0 0,0-1 1 0 0,0 1 0 0 0,0 0-1 0 0,0 0 1 0 0,0 0-1 0 0,0 0 1 0 0,0 0 0 0 0,0 0-1 0 0,1 0 1 0 0,-1 0-1 0 0,0 0 1 0 0,1 0 0 0 0,-1 0-1 0 0,0 0 1 0 0,1 0-1 0 0,0 1 1 0 0,-1-1 0 0 0,1 0-1 0 0,0 0 1 0 0,-1 1-1 0 0,1-1 1 0 0,0 0 0 0 0,0 0-1 0 0,0 1 1 0 0,0-1-1 0 0,0 0 1 0 0,1 1 0 0 0,-1-1-1 0 0,0 0 1 0 0,0 0-1 0 0,1 1 1 0 0,-1-1 0 0 0,1 1 2 0 0,13 3 25 0 0,-1-1 1 0 0,1 0-1 0 0,0-1 1 0 0,1-1-1 0 0,-1 0 1 0 0,0 0-1 0 0,1-2 1 0 0,-1 0-1 0 0,0 0 1 0 0,1-2-1 0 0,-1 1 1 0 0,0-2-1 0 0,0 0 1 0 0,0-1-1 0 0,2-1-25 0 0,74-13 35 0 0,-64 15-15 0 0,1-2 0 0 0,-1 0 0 0 0,0-2 1 0 0,-1-1-1 0 0,0-2 0 0 0,0 0 0 0 0,-1-1 0 0 0,15-10-20 0 0,-38 21-5 0 0,0 0-1 0 0,1-1 0 0 0,-1 1 0 0 0,0-1 0 0 0,1 0 0 0 0,-1 1 0 0 0,0-1 0 0 0,0 0 0 0 0,0 1 1 0 0,1-1-1 0 0,-1 0 0 0 0,0 0 0 0 0,0 0 0 0 0,0 0 0 0 0,-1 0 0 0 0,1-1 0 0 0,0 1 0 0 0,0 0 1 0 0,-1 0-1 0 0,1 0 0 0 0,0-1 0 0 0,-1 1 0 0 0,1 0 0 0 0,-1-1 0 0 0,0 1 0 0 0,1 0 0 0 0,-1-1 1 0 0,0 1-1 0 0,0-1 0 0 0,0 1 0 0 0,0 0 0 0 0,0-1 0 0 0,0 1 0 0 0,0-1 0 0 0,0 1 0 0 0,-1 0 1 0 0,1-1-1 0 0,-1 1 0 0 0,1 0 0 0 0,-1-1 0 0 0,1 1 0 0 0,-1 0 0 0 0,0 0 0 0 0,1-1 1 0 0,-1 1-1 0 0,0 0 0 0 0,0 0 0 0 0,0 0 0 0 0,0 0 0 0 0,0 0 0 0 0,0 0 0 0 0,0 1 0 0 0,0-1 1 0 0,-1 0-1 0 0,1 0 0 0 0,0 1 0 0 0,0-1 0 0 0,-1 0 6 0 0,-77-22-180 0 0,74 22 180 0 0,0 1-1 0 0,0 0 1 0 0,-1-1 0 0 0,1 1 0 0 0,0 1-1 0 0,0-1 1 0 0,0 1 0 0 0,0 0-1 0 0,0 0 1 0 0,0 1 0 0 0,0-1-1 0 0,1 1 1 0 0,-1 0 0 0 0,0 0-1 0 0,1 1 1 0 0,-1-1 0 0 0,1 1 0 0 0,0 0-1 0 0,0 0 1 0 0,0 1 0 0 0,0-1-1 0 0,1 1 1 0 0,-1 0 0 0 0,1 0-1 0 0,0 0 1 0 0,0 0 0 0 0,1 0 0 0 0,-1 1-1 0 0,1-1 1 0 0,0 1 0 0 0,0 0-1 0 0,0 0 1 0 0,1-1 0 0 0,0 1-1 0 0,0 0 1 0 0,0 0 0 0 0,0 1-1 0 0,1-1 1 0 0,0 0 0 0 0,0 0 0 0 0,0 0-1 0 0,0 0 1 0 0,1 0 0 0 0,0 0-1 0 0,0 0 1 0 0,1 0 0 0 0,-1 0-1 0 0,1 0 1 0 0,0-1 0 0 0,0 1 0 0 0,1-1-1 0 0,0 1 1 0 0,-1-1 0 0 0,1 0-1 0 0,2 2 1 0 0,9 2-295 0 0,1 0 0 0 0,0 0 0 0 0,0-1 0 0 0,1-1 0 0 0,0-1 0 0 0,0 0 0 0 0,0-2-1 0 0,0 1 1 0 0,1-2 0 0 0,-1 0 0 0 0,1-1 0 0 0,0-1 0 0 0,0 0 0 0 0,-1-1 0 0 0,1-1 0 0 0,8-2 295 0 0,56-7-1380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3:4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1184 0 0,'-5'81'2386'0'0,"-22"78"-1913"0"0,25 69 1403 0 0,2-227-1566 0 0,0-1-42 0 0,-9-9 432 0 0,12-12-603 0 0,-4 11-85 0 0,1-1 1 0 0,1 0 0 0 0,0 1 0 0 0,0-1 0 0 0,1 1 0 0 0,1-1 0 0 0,0 1 0 0 0,0 0 0 0 0,1 0 0 0 0,0 0 0 0 0,0 0 0 0 0,1 1 0 0 0,1 0 0 0 0,0 0 0 0 0,0 0 0 0 0,0 1-1 0 0,1-1 1 0 0,1 2 0 0 0,5-6-13 0 0,-12 12 2 0 0,10 5 46 0 0,35 112 28 0 0,-20-28-116 0 0,-16-69 76 0 0,-8-12-66 0 0,0-1 1 0 0,0 0-1 0 0,1 0 1 0 0,0 0-1 0 0,0-1 0 0 0,1 1 1 0 0,-1-1-1 0 0,1 0 1 0 0,0 0-1 0 0,1 0 0 0 0,-1 0 1 0 0,1-1-1 0 0,0 1 1 0 0,0-1-1 0 0,0 0 1 0 0,1-1-1 0 0,-1 1 0 0 0,1-1 1 0 0,0-1-1 0 0,0 1 1 0 0,0-1-1 0 0,0 0 0 0 0,0 0 1 0 0,1 0-1 0 0,1-1 30 0 0,6-1-173 0 0,-1-1 1 0 0,0-1-1 0 0,0 0 0 0 0,0-1 0 0 0,-1 0 0 0 0,1-1 0 0 0,-1-1 0 0 0,0 0 0 0 0,0 0 1 0 0,0-1-1 0 0,-1-1 0 0 0,1 0 0 0 0,-2 0 0 0 0,6-5 173 0 0,8-5-185 0 0</inkml:trace>
  <inkml:trace contextRef="#ctx0" brushRef="#br0" timeOffset="373.814">641 347 3964 0 0,'0'0'19'0'0,"-1"0"-1"0"0,0 1 1 0 0,-1-1 0 0 0,1 0-1 0 0,0 0 1 0 0,0 0-1 0 0,0 0 1 0 0,0-1-1 0 0,0 1 1 0 0,0 0-1 0 0,1 0 1 0 0,-1-1-1 0 0,0 1 1 0 0,0 0-1 0 0,0-1 1 0 0,0 1 0 0 0,0-1-1 0 0,0 1 1 0 0,0-1-1 0 0,1 1 1 0 0,-1-1-1 0 0,0 0 1 0 0,0 0-1 0 0,1 1 1 0 0,-1-1-1 0 0,0 0 1 0 0,1 0-1 0 0,-1 0 1 0 0,1 1 0 0 0,-1-1-1 0 0,1 0 1 0 0,-1 0-1 0 0,1 0 1 0 0,0 0-1 0 0,0 0 1 0 0,-1 0-1 0 0,1 0 1 0 0,0 0-1 0 0,0 0 1 0 0,0 0-1 0 0,0 0 1 0 0,0 0 0 0 0,0 0-1 0 0,0 0 1 0 0,0 0-1 0 0,1 0 1 0 0,-1 0-1 0 0,0 0 1 0 0,1 0-1 0 0,-1 0 1 0 0,0 0-1 0 0,1 0 1 0 0,-1 0-1 0 0,1 1 1 0 0,-1-1 0 0 0,1 0-1 0 0,0 0 1 0 0,-1 0-1 0 0,1 1 1 0 0,0-1-1 0 0,0 0 1 0 0,0 1-1 0 0,-1-1 1 0 0,1 0-19 0 0,-83 29-1 0 0,70-23 17 0 0,0 1-1 0 0,1 0 0 0 0,-1 1 0 0 0,1 0 0 0 0,1 1 0 0 0,-1 0 1 0 0,1 0-1 0 0,1 1 0 0 0,-1 1 0 0 0,2 0 0 0 0,-1 0 0 0 0,1 1 1 0 0,1-1-1 0 0,0 2 0 0 0,-1 2-15 0 0,9-13 27 0 0,0 0-1 0 0,0 1 1 0 0,0-1 0 0 0,1 0 0 0 0,-1 0-1 0 0,0 0 1 0 0,1 1 0 0 0,-1-1 0 0 0,0-1-1 0 0,1 1 1 0 0,-1 0 0 0 0,1 0 0 0 0,-1 0-1 0 0,1-1 1 0 0,0 1 0 0 0,-1-1 0 0 0,1 1-1 0 0,-1-1 1 0 0,1 0 0 0 0,0 0 0 0 0,0 1-1 0 0,-1-1 1 0 0,1 0 0 0 0,0-1 0 0 0,-1 1-1 0 0,1 0 1 0 0,0 0 0 0 0,-1-1 0 0 0,1 1-1 0 0,0-1 1 0 0,-1 1 0 0 0,1-1 0 0 0,-1 0-1 0 0,1 0 1 0 0,-1 0 0 0 0,1 0 0 0 0,-1 0-1 0 0,0 0 1 0 0,1 0 0 0 0,-1 0-27 0 0,16-7 128 0 0,-1-1-1 0 0,0-1 1 0 0,-1 0 0 0 0,0-1-1 0 0,0-1 1 0 0,-1-1 0 0 0,-1 1 0 0 0,11-14-128 0 0,18-16 637 0 0,-39 43-618 0 0,0-1 1 0 0,-1 1-1 0 0,1 0 1 0 0,0 0 0 0 0,0 0-1 0 0,-1 0 1 0 0,1 1-1 0 0,-1-1 1 0 0,1 1 0 0 0,-1-1-1 0 0,1 1 1 0 0,-1 0-1 0 0,0 0 1 0 0,0 0 0 0 0,0 0-1 0 0,0 0 1 0 0,0 1-1 0 0,-1-1 1 0 0,1 0-1 0 0,-1 1 1 0 0,1 0 0 0 0,-1-1-1 0 0,0 1 1 0 0,0 0-1 0 0,0-1 1 0 0,0 1 0 0 0,0 0-20 0 0,23 33 27 0 0,93 14-1598 0 0,-115-49 815 0 0,10-4-3030 0 0,1-9 2400 0 0</inkml:trace>
  <inkml:trace contextRef="#ctx0" brushRef="#br0" timeOffset="1027.416">939 248 868 0 0,'23'18'3233'0'0,"2"42"-3175"0"0,-17-38 207 0 0,-8-22-266 0 0,1 3 83 0 0,-1 0 1 0 0,1 0-1 0 0,0 0 1 0 0,0 0-1 0 0,0 0 1 0 0,0 0-1 0 0,1 0 1 0 0,-1 0-1 0 0,1-1 1 0 0,0 1-1 0 0,0 0 1 0 0,-1-1-1 0 0,2 0 1 0 0,-1 1-1 0 0,0-1 1 0 0,0 0-1 0 0,1 0 1 0 0,-1 0-1 0 0,1-1 1 0 0,0 1-1 0 0,-1-1 1 0 0,1 1-1 0 0,0-1 1 0 0,0 0-1 0 0,0 0 0 0 0,0 0 1 0 0,0 0-1 0 0,0 0 1 0 0,0-1-1 0 0,0 0 1 0 0,0 1-1 0 0,0-1 1 0 0,1 0-1 0 0,-1-1-82 0 0,7-4 70 0 0,1-2 0 0 0,-1 1 0 0 0,0-2 0 0 0,-1 1 0 0 0,0-1 0 0 0,0 0 0 0 0,-1-1 0 0 0,0 0 0 0 0,0-1-1 0 0,-1 1 1 0 0,0-1 0 0 0,4-8-70 0 0,5-6 61 0 0,18 69-73 0 0,-22-36 17 0 0,0-1 1 0 0,1 0-1 0 0,0-1 1 0 0,0-1-1 0 0,1 0 0 0 0,0 0 1 0 0,0-1-1 0 0,0-1 1 0 0,1-1-1 0 0,-1 0 1 0 0,1 0-1 0 0,0-2 0 0 0,-1 0 1 0 0,1 0-1 0 0,0-2 1 0 0,0 0-1 0 0,0 0 1 0 0,-1-1-1 0 0,1-1 1 0 0,-1-1-1 0 0,1 0 0 0 0,-1-1 1 0 0,0 0-1 0 0,-1-1 1 0 0,7-4-6 0 0,-3 3 26 0 0,0-1 1 0 0,0-1 0 0 0,0 0 0 0 0,-1-1-1 0 0,-1-1 1 0 0,1 0 0 0 0,-2-1 0 0 0,0-1-1 0 0,0-1 1 0 0,-1 0 0 0 0,-1 0-1 0 0,-1-1 1 0 0,9-14-27 0 0,-19 28-1 0 0,0 0 0 0 0,0 0 1 0 0,0 0-1 0 0,0-1 0 0 0,0 1 0 0 0,0 0 0 0 0,-1-1 0 0 0,1 1 0 0 0,0-1 0 0 0,-1 1 1 0 0,1-1-1 0 0,-1 1 0 0 0,0-1 0 0 0,1 1 0 0 0,-1-1 0 0 0,0 1 0 0 0,0-1 0 0 0,0 0 1 0 0,0 1-1 0 0,0-1 0 0 0,0 1 0 0 0,0-1 0 0 0,-1 1 0 0 0,1-1 0 0 0,-1 1 0 0 0,1-1 1 0 0,-1 1-1 0 0,1-1 0 0 0,-1 1 0 0 0,0-1 0 0 0,0 1 0 0 0,0 0 0 0 0,0 0 0 0 0,0-1 1 0 0,0 1-1 0 0,0 0 0 0 0,0 0 0 0 0,0 0 0 0 0,0 0 0 0 0,-1 0 0 0 0,1 0 0 0 0,0 1 1 0 0,-1-1-1 0 0,1 0 0 0 0,-1 1 0 0 0,1-1 0 0 0,-1 0 0 0 0,1 1 0 0 0,-1 0 0 0 0,1-1 1 0 0,-1 1-1 0 0,1 0 0 0 0,-1 0 0 0 0,0 0 0 0 0,1 0 0 0 0,-1 0 0 0 0,1 0 0 0 0,-1 1 1 0 0,1-1-1 0 0,-1 0 0 0 0,1 1 0 0 0,-1-1 0 0 0,1 1 0 0 0,-2 0 1 0 0,-99 18 25 0 0,87-16-42 0 0,1 1-1 0 0,-1 1 1 0 0,1 0-1 0 0,0 1 1 0 0,1 0 0 0 0,-1 1-1 0 0,1 1 1 0 0,0 0-1 0 0,1 1 1 0 0,0 0-1 0 0,1 1 1 0 0,-1 0-1 0 0,2 1 1 0 0,0 0-1 0 0,0 1 1 0 0,1 0-1 0 0,-1 2 18 0 0,8-10 1 0 0,1 0-1 0 0,0 0 1 0 0,0 1-1 0 0,1-1 0 0 0,-1 0 1 0 0,1 1-1 0 0,0-1 1 0 0,0 0-1 0 0,1 0 1 0 0,-1 1-1 0 0,1-1 1 0 0,0 0-1 0 0,0 0 1 0 0,0 0-1 0 0,1 1 1 0 0,-1-2-1 0 0,1 1 1 0 0,0 0-1 0 0,0 0 1 0 0,1 0-1 0 0,-1-1 1 0 0,1 1-1 0 0,-1-1 1 0 0,1 0-1 0 0,0 0 0 0 0,1 0 1 0 0,-1 0-1 0 0,0-1 1 0 0,1 1-1 0 0,-1-1 1 0 0,1 0-1 0 0,2 2 0 0 0,131 59-1718 0 0,-15-43-1884 0 0,-81-18 2349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3:4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15157 526 968 0 0,'0'0'499'0'0,"0"-12"107"0"0,0 6 2553 0 0,3-14-1559 0 0,-2 19-1561 0 0,-1 0-1 0 0,1 0 1 0 0,-1 0 0 0 0,1-1-1 0 0,-1 1 1 0 0,0 0-1 0 0,1 0 1 0 0,-1 0-1 0 0,0-1 1 0 0,0 1-1 0 0,0 0 1 0 0,0 0 0 0 0,0 0-1 0 0,0-1 1 0 0,0 1-1 0 0,0 0 1 0 0,-1 0-1 0 0,1-1 1 0 0,0 1-1 0 0,-1 0 1 0 0,1 0 0 0 0,-1 0-1 0 0,1 0 1 0 0,-1 0-1 0 0,0 0 1 0 0,1 0-1 0 0,-1 0 1 0 0,0 0-1 0 0,0 0 1 0 0,0 0 0 0 0,1 0-1 0 0,-1 0 1 0 0,0 1-1 0 0,0-1 1 0 0,0 0-1 0 0,0 1 1 0 0,-1-1-1 0 0,1 0-38 0 0,-13-2-389 0 0,18 5-3969 0 0,-1 0 3088 0 0</inkml:trace>
  <inkml:trace contextRef="#ctx0" brushRef="#br0" timeOffset="402.609">15610 227 1796 0 0,'2'-1'95'0'0,"-2"0"-53"0"0,1 0 1 0 0,-1 1-1 0 0,1-1 1 0 0,-1 0 0 0 0,1 0-1 0 0,0 0 1 0 0,-1 1-1 0 0,1-1 1 0 0,0 0-1 0 0,-1 1 1 0 0,1-1-1 0 0,0 1 1 0 0,0-1-1 0 0,0 1 1 0 0,0-1-1 0 0,0 1 1 0 0,-1-1 0 0 0,1 1-1 0 0,0 0 1 0 0,0 0-1 0 0,0-1 1 0 0,0 1-1 0 0,0 0 1 0 0,0 0-1 0 0,0 0 1 0 0,0 0-1 0 0,0 0 1 0 0,0 0 0 0 0,0 0-1 0 0,0 1 1 0 0,0-1-1 0 0,0 0 1 0 0,0 0-1 0 0,0 1 1 0 0,0-1-1 0 0,0 1 1 0 0,-1-1-1 0 0,1 1 1 0 0,0-1-1 0 0,0 1 1 0 0,0-1 0 0 0,-1 1-1 0 0,1 0 1 0 0,0-1-1 0 0,-1 1 1 0 0,1 0-1 0 0,0 0 1 0 0,-1 0-1 0 0,1-1 1 0 0,-1 1-1 0 0,1 0 1 0 0,-1 0 0 0 0,0 0-1 0 0,1 0 1 0 0,-1 0-1 0 0,0 0 1 0 0,0 0-1 0 0,0 0 1 0 0,1 0-1 0 0,-1 0 1 0 0,0 0-1 0 0,0 0 1 0 0,0 0-1 0 0,-1 0 1 0 0,1-1 0 0 0,0 1-1 0 0,0 1-42 0 0,71 246 535 0 0,-13-50-1321 0 0,-58-197-325 0 0,-1-1-107 0 0,-6 2-7 0 0</inkml:trace>
  <inkml:trace contextRef="#ctx0" brushRef="#br0" timeOffset="1489.862">15329 235 1152 0 0,'-34'1'1284'0'0,"43"-1"-499"0"0,143-12-236 0 0,279-37 491 0 0,-429 49-954 0 0,27-2 470 0 0,15-19 148 0 0,-44 21-679 0 0,0 0-79 0 0,0 0-11 0 0,14 24-98 0 0,21 96 169 0 0,45 156 149 0 0,-78-261 603 0 0,-8-47-741 0 0,6 25-15 0 0,0 0 1 0 0,0 0-1 0 0,1-1 1 0 0,0 1 0 0 0,0 0-1 0 0,1 0 1 0 0,0 0-1 0 0,0 0 1 0 0,0 0 0 0 0,1 1-1 0 0,0-1 1 0 0,1 1-1 0 0,-1-1 1 0 0,1 1 0 0 0,0 0-1 0 0,1 1 1 0 0,-1-1-1 0 0,1 1 1 0 0,1 0 0 0 0,-1 0-1 0 0,2-1-2 0 0,-5 5-6 0 0,0 1 0 0 0,1 0-1 0 0,-1-1 1 0 0,0 1 0 0 0,0 0-1 0 0,0 0 1 0 0,1 0 0 0 0,-1 1-1 0 0,0-1 1 0 0,0 0 0 0 0,0 1 0 0 0,0 0-1 0 0,0-1 1 0 0,0 1 0 0 0,0 0-1 0 0,0 0 1 0 0,0 0 0 0 0,0 0-1 0 0,0 1 1 0 0,0-1 0 0 0,-1 0-1 0 0,1 1 1 0 0,0-1 0 0 0,-1 1-1 0 0,1-1 1 0 0,-1 1 0 0 0,0 0 0 0 0,0 0-1 0 0,1 0 1 0 0,-1 0 6 0 0,4 3-1 0 0,105 125-61 0 0,-102-127 93 0 0,1-1-1 0 0,-1 1 1 0 0,1-2 0 0 0,-1 1-1 0 0,1-1 1 0 0,0 0-1 0 0,-1-1 1 0 0,1 0-1 0 0,0 0 1 0 0,0-1-1 0 0,-1 0 1 0 0,1-1 0 0 0,-1 0-1 0 0,1 0 1 0 0,-1-1-1 0 0,0 0 1 0 0,0 0-1 0 0,0-1 1 0 0,0 0 0 0 0,-1 0-1 0 0,1-1 1 0 0,-1 0-1 0 0,0 0 1 0 0,-1-1-1 0 0,1 0 1 0 0,-1 0 0 0 0,0 0-1 0 0,0-1 1 0 0,-1 0-1 0 0,0 0 1 0 0,-1-1-1 0 0,4-5-30 0 0,-8 12-10 0 0,1 0-1 0 0,-1 0 1 0 0,1-1-1 0 0,-1 1 1 0 0,1 0-1 0 0,-1 0 0 0 0,0-1 1 0 0,0 1-1 0 0,1 0 1 0 0,-1-1-1 0 0,0 1 1 0 0,0 0-1 0 0,-1-1 0 0 0,1 1 1 0 0,0 0-1 0 0,0-1 1 0 0,0 1-1 0 0,-1 0 1 0 0,1 0-1 0 0,-1-1 0 0 0,1 1 1 0 0,-1 0-1 0 0,0 0 1 0 0,1 0-1 0 0,-1-1 1 0 0,0 1-1 0 0,0 0 0 0 0,0 0 1 0 0,0 0-1 0 0,0 0 1 0 0,0 1-1 0 0,0-1 1 0 0,0 0-1 0 0,0 0 1 0 0,0 1-1 0 0,0-1 0 0 0,0 0 1 0 0,-1 1-1 0 0,1-1 1 0 0,0 1-1 0 0,0 0 1 0 0,-1-1-1 0 0,1 1 0 0 0,0 0 1 0 0,-1 0-1 0 0,1 0 1 0 0,0 0-1 0 0,-1 0 1 0 0,1 0-1 0 0,0 0 0 0 0,-1 0 1 0 0,1 0 10 0 0,-82 2-22 0 0,76-2 15 0 0,0 1 0 0 0,-1 0 1 0 0,1 0-1 0 0,0 0 0 0 0,1 1 1 0 0,-1 0-1 0 0,0 1 0 0 0,0 0 0 0 0,1 0 1 0 0,0 0-1 0 0,-1 0 0 0 0,1 1 0 0 0,1 0 1 0 0,-1 1-1 0 0,0-1 0 0 0,1 1 0 0 0,0 0 1 0 0,0 0-1 0 0,1 1 0 0 0,-1 0 0 0 0,1-1 1 0 0,0 1-1 0 0,1 1 0 0 0,0-1 0 0 0,0 0 1 0 0,0 1-1 0 0,0 0 7 0 0,6-1-30 0 0,-1 1 0 0 0,1-1 1 0 0,0 0-1 0 0,1 1 0 0 0,0-2 0 0 0,0 1 0 0 0,0 0 0 0 0,0-1 1 0 0,1 0-1 0 0,0 0 0 0 0,0 0 0 0 0,0 0 0 0 0,1-1 1 0 0,0 0-1 0 0,-1 0 0 0 0,2-1 0 0 0,-1 1 0 0 0,0-1 0 0 0,0-1 1 0 0,1 1-1 0 0,0-1 0 0 0,-1 0 0 0 0,1-1 0 0 0,0 1 1 0 0,1-1 29 0 0,98-6-3195 0 0,-86-5 1973 0 0</inkml:trace>
  <inkml:trace contextRef="#ctx0" brushRef="#br0" timeOffset="1811.859">16665 509 944 0 0,'1'-2'59'0'0,"0"1"0"0"0,1-1 0 0 0,-1 1 0 0 0,1-1 0 0 0,-1 1 0 0 0,1 0 0 0 0,0 0 0 0 0,0 0 0 0 0,-1-1 0 0 0,1 2 0 0 0,0-1 0 0 0,0 0 0 0 0,0 0-1 0 0,0 1 1 0 0,0-1 0 0 0,0 1 0 0 0,0-1 0 0 0,0 1 0 0 0,0 0 0 0 0,0 0 0 0 0,0 0 0 0 0,1 0 0 0 0,-1 0 0 0 0,0 0 0 0 0,0 1 0 0 0,0-1 0 0 0,0 1 0 0 0,0-1 0 0 0,0 1 0 0 0,0 0 0 0 0,0 0 0 0 0,-1 0 0 0 0,1 0 0 0 0,0 0 0 0 0,0 0-1 0 0,-1 0 1 0 0,1 1 0 0 0,-1-1 0 0 0,1 1 0 0 0,-1-1 0 0 0,1 1 0 0 0,-1-1 0 0 0,0 1 0 0 0,0 0 0 0 0,0 0 0 0 0,1 1-59 0 0,54 92 171 0 0,-52-70 499 0 0,-6-36 629 0 0,1 3-1275 0 0,0-1-1 0 0,1 1 1 0 0,0 0 0 0 0,0-1 0 0 0,1 1 0 0 0,0 0-1 0 0,0-1 1 0 0,1 1 0 0 0,0 0 0 0 0,0 0 0 0 0,1 0-1 0 0,0 0 1 0 0,1 1 0 0 0,0-1 0 0 0,0 1 0 0 0,0 0-1 0 0,1 0 1 0 0,0 0 0 0 0,0 1 0 0 0,1-1 0 0 0,0 1-1 0 0,0 1 1 0 0,0-1 0 0 0,1 1 0 0 0,0 0 0 0 0,0 0-1 0 0,0 1 1 0 0,0 0 0 0 0,7-2-24 0 0,-9 6 4 0 0,1 0 0 0 0,-1 0 0 0 0,0 0 0 0 0,1 0 0 0 0,-1 1 0 0 0,0 0 0 0 0,1 0 0 0 0,-1 1 0 0 0,0 0 0 0 0,0 0 0 0 0,0 0 0 0 0,0 0 0 0 0,0 1 0 0 0,-1-1 0 0 0,1 1 0 0 0,-1 0 0 0 0,0 1 1 0 0,0-1-1 0 0,0 1 0 0 0,3 3-4 0 0,1 2-251 0 0,0 1 0 0 0,0 1 0 0 0,-1-1 0 0 0,-1 1 1 0 0,0 0-1 0 0,0 1 0 0 0,-1-1 0 0 0,0 1 0 0 0,-1 0 0 0 0,-1 1 1 0 0,0-1-1 0 0,0 1 0 0 0,-1-1 0 0 0,-1 1 0 0 0,0 0 1 0 0,-1 7 250 0 0,0-3-1166 0 0</inkml:trace>
  <inkml:trace contextRef="#ctx0" brushRef="#br0" timeOffset="-59694.254">11143 514 1172 0 0,'0'0'662'0'0,"0"0"-72"0"0,0 0-133 0 0,0 0-70 0 0,0 0-3 0 0,0 0-22 0 0,0 0 1 0 0,3 0-70 0 0,31-19 150 0 0,12 39 360 0 0,-39-14-741 0 0,0 1 1 0 0,0 0 0 0 0,-1 1-1 0 0,0-1 1 0 0,-1 1-1 0 0,1 0 1 0 0,-2 1 0 0 0,1-1-1 0 0,-1 1 1 0 0,0 0-1 0 0,-1 0 1 0 0,0 1 0 0 0,-1-1-1 0 0,0 0 1 0 0,0 1-1 0 0,-1-1 1 0 0,0 1-1 0 0,0 0 1 0 0,-1 0 0 0 0,-1-1-1 0 0,0 1 1 0 0,0-1-1 0 0,-1 1 1 0 0,0-1 0 0 0,0 1-1 0 0,-1-1 1 0 0,0 0-1 0 0,-1 0 1 0 0,0 0 0 0 0,-1-1-1 0 0,0 1 1 0 0,-5 6-63 0 0,9-14 21 0 0,0 0 1 0 0,0 0 0 0 0,0 0-1 0 0,0 0 1 0 0,0 0 0 0 0,-1 0-1 0 0,1-1 1 0 0,0 1 0 0 0,0 0-1 0 0,-1-1 1 0 0,1 1 0 0 0,0-1-1 0 0,-1 0 1 0 0,1 1 0 0 0,0-1-1 0 0,-1 0 1 0 0,1 0 0 0 0,-1 0-1 0 0,1 0 1 0 0,0 0 0 0 0,-1 0-1 0 0,1 0 1 0 0,-1 0 0 0 0,1-1-1 0 0,0 1 1 0 0,-1-1 0 0 0,1 1-1 0 0,0-1 1 0 0,-1 1 0 0 0,1-1-1 0 0,0 0 1 0 0,0 1 0 0 0,0-1 0 0 0,-1 0-1 0 0,1 0 1 0 0,0 0 0 0 0,0 0-1 0 0,0 0 1 0 0,1 0 0 0 0,-1 0-1 0 0,0 0 1 0 0,0 0 0 0 0,0-1-1 0 0,1 1 1 0 0,-1 0 0 0 0,1-1-1 0 0,-1 1 1 0 0,1 0 0 0 0,-1-1-1 0 0,1 1 1 0 0,0 0 0 0 0,0-1-22 0 0,-15-74 244 0 0,15 62-225 0 0,0 1 1 0 0,2-1-1 0 0,0 0 1 0 0,0 0-1 0 0,1 1 1 0 0,1 0-1 0 0,0-1 1 0 0,1 1-1 0 0,0 1 1 0 0,1-1-1 0 0,1 1 1 0 0,0 0-1 0 0,1 0 1 0 0,0 1-1 0 0,0 0 1 0 0,1 0-1 0 0,1 1 1 0 0,-1 1-1 0 0,2-1 1 0 0,-1 1-1 0 0,2 1 1 0 0,-1 0 0 0 0,1 1-1 0 0,0 0 1 0 0,0 1-1 0 0,1 0 1 0 0,0 1-1 0 0,0 0 1 0 0,0 1-1 0 0,0 1 1 0 0,1 0-1 0 0,10-1-19 0 0,-4 7-12 0 0,0 1 0 0 0,0 1 0 0 0,-1 0 0 0 0,1 2 0 0 0,-1 0 0 0 0,-1 1 0 0 0,0 1 0 0 0,0 1 0 0 0,0 1 0 0 0,-1 0 0 0 0,-1 1 0 0 0,0 0 0 0 0,-1 2 0 0 0,0 0 0 0 0,10 13 12 0 0,47 89-1169 0 0,-61-61-3586 0 0,-12-55 3375 0 0,-5 2 142 0 0</inkml:trace>
  <inkml:trace contextRef="#ctx0" brushRef="#br0" timeOffset="-59260.121">12242 496 976 0 0,'75'4'3726'0'0,"-54"-9"-3570"0"0,-1-1-1 0 0,0-1 0 0 0,0-1 1 0 0,0 0-1 0 0,-1-2 0 0 0,-1 0 1 0 0,0-1-1 0 0,0 0 0 0 0,-1-2 0 0 0,0 0 1 0 0,-1-1-1 0 0,-1-1 0 0 0,0 0 1 0 0,7-11-156 0 0,-21 26 2 0 0,-1-1 1 0 0,0 1 0 0 0,0-1-1 0 0,1 0 1 0 0,-1 1-1 0 0,0-1 1 0 0,0 1 0 0 0,0-1-1 0 0,1 0 1 0 0,-1 1 0 0 0,0-1-1 0 0,0 0 1 0 0,0 1 0 0 0,0-1-1 0 0,0 1 1 0 0,-1-1 0 0 0,1 0-1 0 0,0 1 1 0 0,0-1-1 0 0,0 0 1 0 0,0 1 0 0 0,-1-1-1 0 0,1 1 1 0 0,0-1 0 0 0,0 1-1 0 0,-1-1 1 0 0,1 0 0 0 0,-1 1-1 0 0,1-1 1 0 0,0 1-1 0 0,-1 0 1 0 0,1-1 0 0 0,-1 1-1 0 0,1-1 1 0 0,-1 1 0 0 0,1 0-1 0 0,-1-1 1 0 0,0 1 0 0 0,1 0-1 0 0,-1 0 1 0 0,1-1-1 0 0,-1 1 1 0 0,0 0 0 0 0,1 0-1 0 0,-1 0 1 0 0,1 0 0 0 0,-1 0-1 0 0,0 0 1 0 0,1 0 0 0 0,-1 0-1 0 0,0 0 1 0 0,1 0 0 0 0,-1 0-1 0 0,0 0 1 0 0,1 0-1 0 0,-1 0 1 0 0,1 1 0 0 0,-1-1-1 0 0,0 0 1 0 0,1 0 0 0 0,-1 1-1 0 0,1-1 1 0 0,-1 0 0 0 0,1 1-1 0 0,-1-1 1 0 0,1 1-1 0 0,-1-1-2 0 0,-47 10-114 0 0,24-3 147 0 0,1 1 1 0 0,1 1-1 0 0,-1 0 0 0 0,1 2 0 0 0,1 1 0 0 0,0 1 0 0 0,1 0 0 0 0,0 2 1 0 0,1 0-1 0 0,-5 7-33 0 0,21-21 14 0 0,1 1 1 0 0,0 0-1 0 0,0 0 1 0 0,0 0 0 0 0,0 0-1 0 0,0 1 1 0 0,0-1-1 0 0,1 0 1 0 0,-1 1-1 0 0,1-1 1 0 0,-1 1 0 0 0,1 0-1 0 0,0-1 1 0 0,0 1-1 0 0,0 0 1 0 0,1 0-1 0 0,-1 0 1 0 0,0-1 0 0 0,1 1-1 0 0,0 0 1 0 0,0 0-1 0 0,0 0 1 0 0,0 0-1 0 0,0 0 1 0 0,1 0 0 0 0,-1 0-1 0 0,1-1 1 0 0,0 1-1 0 0,0 0 1 0 0,0 0-1 0 0,0-1 1 0 0,0 1 0 0 0,0 0-1 0 0,1-1 1 0 0,0 1-1 0 0,-1-1 1 0 0,1 0-1 0 0,0 0 1 0 0,0 1 0 0 0,0-1-1 0 0,0 0 1 0 0,0-1-1 0 0,1 1-14 0 0,116 49 440 0 0,-74-46-1404 0 0,1-2 0 0 0,-1-2 0 0 0,1-2 0 0 0,0-2 0 0 0,-1-2 0 0 0,23-6 964 0 0,-35 3-1273 0 0</inkml:trace>
  <inkml:trace contextRef="#ctx0" brushRef="#br0" timeOffset="-58948.713">12973 451 924 0 0,'8'5'3728'0'0,"22"27"-2822"0"0,100 149 2165 0 0,-104-237-1127 0 0,62-281-1525 0 0,-72 305-1879 0 0,-1 14-4999 0 0,-14 18 5330 0 0</inkml:trace>
  <inkml:trace contextRef="#ctx0" brushRef="#br0" timeOffset="-58481.093">13364 484 2428 0 0,'127'-39'4225'0'0,"-42"5"-3459"0"0,-62 25-294 0 0,-35 4-247 0 0,-1 5-208 0 0,0 0 0 0 0,0 1 0 0 0,0 0 0 0 0,0 1 1 0 0,0 1-1 0 0,0 0 0 0 0,1 1 0 0 0,-1 0 0 0 0,1 1 0 0 0,0 0 0 0 0,0 1 0 0 0,0 0 0 0 0,1 1 0 0 0,0 0 0 0 0,1 1 1 0 0,-1 0-1 0 0,2 1 0 0 0,-1 0 0 0 0,1 0 0 0 0,0 1 0 0 0,1 0 0 0 0,-2 5-17 0 0,10-11 13 0 0,0 0-1 0 0,1 0 1 0 0,0 0-1 0 0,-1 0 1 0 0,1 0-1 0 0,1 0 1 0 0,-1-1 0 0 0,1 1-1 0 0,-1 0 1 0 0,1-1-1 0 0,0 1 1 0 0,1-1-1 0 0,-1 1 1 0 0,0-1-1 0 0,1 0 1 0 0,0 0-1 0 0,0 0 1 0 0,0 0 0 0 0,0-1-1 0 0,0 1 1 0 0,0-1-1 0 0,1 0 1 0 0,0 1-13 0 0,157 60-135 0 0,-44-53-4092 0 0,-92-14 2933 0 0,11-16 29 0 0</inkml:trace>
  <inkml:trace contextRef="#ctx0" brushRef="#br0" timeOffset="-58015.007">13777 479 1368 0 0,'81'61'3385'0'0,"-74"-53"-3312"0"0,0-1 1 0 0,-1 1-1 0 0,1 0 0 0 0,-2 1 0 0 0,1 0 1 0 0,-1 0-1 0 0,-1 0 0 0 0,1 0 0 0 0,-1 1 1 0 0,-1-1-1 0 0,0 1 0 0 0,-1 0 0 0 0,1 0 1 0 0,-1 5-74 0 0,-2-13 19 0 0,0 0 0 0 0,0 1 0 0 0,0-1 1 0 0,0 0-1 0 0,-1 0 0 0 0,1 0 1 0 0,0 0-1 0 0,-1 0 0 0 0,0 0 1 0 0,1 0-1 0 0,-1 0 0 0 0,0 0 1 0 0,0 0-1 0 0,0 0 0 0 0,-1 0 1 0 0,1-1-1 0 0,0 1 0 0 0,-1 0 1 0 0,1-1-1 0 0,-1 1 0 0 0,1-1 1 0 0,-1 1-1 0 0,0-1 0 0 0,1 0 1 0 0,-1 0-1 0 0,0 0 0 0 0,0 0 1 0 0,0 0-1 0 0,0 0 0 0 0,0 0 0 0 0,0-1 1 0 0,0 1-1 0 0,0-1 0 0 0,0 1 1 0 0,0-1-1 0 0,-1 0 0 0 0,1 0 1 0 0,0 0-1 0 0,0 0 0 0 0,0 0 1 0 0,0-1-1 0 0,0 1 0 0 0,-1-1 1 0 0,1 1-1 0 0,0-1 0 0 0,0 0 1 0 0,-1 0-20 0 0,-5-10 24 0 0,0 0 0 0 0,0-1-1 0 0,1 0 1 0 0,0 0 0 0 0,1-1 0 0 0,1 0 0 0 0,0 0 0 0 0,1 0 0 0 0,0-1 0 0 0,1 1 0 0 0,0-1 0 0 0,1 0 0 0 0,1 0 0 0 0,0 0 0 0 0,1 0 0 0 0,1 1 0 0 0,0-1 0 0 0,1-2-24 0 0,-2 9 6 0 0,-1 5-6 0 0,0 0 0 0 0,1 0 0 0 0,-1 0 0 0 0,1 0-1 0 0,0 0 1 0 0,-1-1 0 0 0,1 1 0 0 0,0 0 0 0 0,0 0 0 0 0,0 0 0 0 0,1 0 0 0 0,-1 0 0 0 0,0 0-1 0 0,1 0 1 0 0,0 0 0 0 0,-1 0 0 0 0,1 0 0 0 0,0 0 0 0 0,0 0 0 0 0,0 0 0 0 0,0 0-1 0 0,0 0 1 0 0,1 1 0 0 0,-1-1 0 0 0,0 0 0 0 0,1 1 0 0 0,-1-1 0 0 0,1 1 0 0 0,0 0 0 0 0,-1-1-1 0 0,1 1 1 0 0,0 0 0 0 0,0 0 0 0 0,0 0 0 0 0,0 0 0 0 0,0 1 0 0 0,0-1 0 0 0,0 0 0 0 0,0 1-1 0 0,0 0 1 0 0,0-1 0 0 0,0 1 0 0 0,0 0 0 0 0,0 0 0 0 0,0 0 0 0 0,1 0 0 0 0,-1 0 0 0 0,0 1-1 0 0,0-1 1 0 0,0 1 0 0 0,0-1 0 0 0,0 1 0 0 0,0 0 0 0 0,23 20-18 0 0,-1 1-1 0 0,-1 2 1 0 0,-1 0-1 0 0,-2 1 1 0 0,0 1-1 0 0,12 22 19 0 0,11 13-18 0 0,-42-59 6 0 0,1 1 1 0 0,0 0 0 0 0,0-1-1 0 0,0 0 1 0 0,0 0-1 0 0,1 1 1 0 0,-1-1 0 0 0,1 0-1 0 0,-1-1 1 0 0,1 1 0 0 0,0 0-1 0 0,0-1 1 0 0,-1 0-1 0 0,1 0 1 0 0,0 1 0 0 0,0-2-1 0 0,0 1 1 0 0,0 0 0 0 0,1-1-1 0 0,-1 1 1 0 0,0-1-1 0 0,0 0 1 0 0,0 0 0 0 0,0 0-1 0 0,0 0 1 0 0,1-1 0 0 0,-1 1-1 0 0,0-1 1 0 0,0 0-1 0 0,0 0 1 0 0,0 0 0 0 0,0 0-1 0 0,0 0 1 0 0,-1-1 0 0 0,1 0-1 0 0,0 1 1 0 0,-1-1-1 0 0,1 0 1 0 0,-1 0 0 0 0,3-2 11 0 0,86-103-3962 0 0,-73 77 2826 0 0</inkml:trace>
  <inkml:trace contextRef="#ctx0" brushRef="#br0" timeOffset="-57611.475">14425 59 836 0 0,'4'-56'4214'0'0,"-4"55"-3806"0"0,0 1-97 0 0,-14-1 668 0 0,4 19-878 0 0,0 0-1 0 0,1 0 1 0 0,1 1-1 0 0,1 1 1 0 0,0-1 0 0 0,2 1-1 0 0,0 0 1 0 0,1 0 0 0 0,1 1-1 0 0,1-1 1 0 0,1 1-1 0 0,1 0 1 0 0,0-1 0 0 0,2 3-101 0 0,70 301 1197 0 0,-56-279-90 0 0,1-65-753 0 0,16-20-76 0 0,-23 25-231 0 0,1 0 1 0 0,-1 2 0 0 0,2-1 0 0 0,0 1 0 0 0,1 1 0 0 0,0 0 0 0 0,1 1-1 0 0,0 0 1 0 0,1 1 0 0 0,0 1 0 0 0,0 0 0 0 0,1 1 0 0 0,0 1 0 0 0,1 0-1 0 0,0 1-47 0 0,-12 6 2 0 0,0 0-1 0 0,-1 1 0 0 0,1-1 0 0 0,0 1 1 0 0,-1 0-1 0 0,1 0 0 0 0,-1 1 1 0 0,1-1-1 0 0,-1 1 0 0 0,0 0 0 0 0,0 0 1 0 0,0 0-1 0 0,0 1 0 0 0,0-1 0 0 0,0 1 1 0 0,0 0-1 0 0,-1 0 0 0 0,0 0 1 0 0,1 1-1 0 0,-1-1 0 0 0,0 1 0 0 0,-1 0 1 0 0,1 0-1 0 0,-1 0 0 0 0,0 0 0 0 0,1 0 1 0 0,-2 0-1 0 0,1 1 0 0 0,-1-1 0 0 0,1 1 1 0 0,-1 2-2 0 0,-4 0-107 0 0,-1 0 0 0 0,1 0 0 0 0,-2 0 1 0 0,1-1-1 0 0,-1 0 0 0 0,0 0 0 0 0,0 0 0 0 0,-1-1 1 0 0,0 1-1 0 0,0-1 0 0 0,0-1 0 0 0,0 1 0 0 0,-1-1 1 0 0,0 0-1 0 0,0-1 0 0 0,0 1 0 0 0,0-1 0 0 0,0-1 1 0 0,-1 1-1 0 0,1-1 0 0 0,-1-1 0 0 0,0 1 0 0 0,1-1 1 0 0,-1-1-1 0 0,0 1 0 0 0,0-1 0 0 0,0-1 0 0 0,-3 0 107 0 0,-141-39-5433 0 0,119 26 4219 0 0</inkml:trace>
  <inkml:trace contextRef="#ctx0" brushRef="#br0" timeOffset="-57364.383">14045 265 2720 0 0,'5'1'5024'0'0,"75"-12"-4097"0"0,145-10-1319 0 0,-74 19-4509 0 0,-124 2 3459 0 0</inkml:trace>
  <inkml:trace contextRef="#ctx0" brushRef="#br0" timeOffset="-63596.33">6373 667 1132 0 0,'0'0'812'0'0,"5"0"-184"0"0,-1 0-112 0 0,4 0-76 0 0,-1 0-64 0 0,15-3-136 0 0,-9 3-16 0 0,6 0-28 0 0,23-12-408 0 0,-13 7-132 0 0,-1-4-344 0 0,-7 2-568 0 0</inkml:trace>
  <inkml:trace contextRef="#ctx0" brushRef="#br0" timeOffset="-63425.496">6973 590 936 0 0,'5'0'996'0'0,"-4"0"-156"0"0,6 2-200 0 0,-6-2-64 0 0,2 0-224 0 0,4-2-168 0 0,-2 2 36 0 0,1 0-28 0 0,-1-3-216 0 0,3 2-108 0 0,0 1-148 0 0,-2-3-148 0 0,10-6-264 0 0,2 0-540 0 0</inkml:trace>
  <inkml:trace contextRef="#ctx0" brushRef="#br0" timeOffset="-63239.319">7278 551 1248 0 0,'4'0'736'0'0,"-3"2"-116"0"0,2-2-224 0 0,2 0-44 0 0,-2 0-344 0 0,1 0-172 0 0,0-2-220 0 0,0 1-480 0 0</inkml:trace>
  <inkml:trace contextRef="#ctx0" brushRef="#br0" timeOffset="-62939.995">7763 692 1316 0 0,'-11'35'428'0'0,"1"-5"-108"0"0,-2 1 40 0 0,-4-2-128 0 0,-2-1-16 0 0,-6 1-20 0 0,-3-1-144 0 0,-4-4-76 0 0,1-1-72 0 0,-2-4-72 0 0,0-4-200 0 0,2-3-564 0 0</inkml:trace>
  <inkml:trace contextRef="#ctx0" brushRef="#br0" timeOffset="-62227.023">7915 1024 1496 0 0,'29'-59'3480'0'0,"-12"31"-2989"0"0,381-682 2303 0 0,-362 658-2646 0 0,-36 52-101 0 0,7 23-48 0 0,26 132 234 0 0,6-1 0 0 0,59 142-233 0 0,-78-228-588 0 0,-67-63-3601 0 0,26-16 3007 0 0,0-3 44 0 0</inkml:trace>
  <inkml:trace contextRef="#ctx0" brushRef="#br0" timeOffset="-61979.872">8183 610 1724 0 0,'-1'7'5922'0'0,"78"-11"-4503"0"0,20-14-989 0 0,74-12-941 0 0,-57 16-5420 0 0,-104 14 4770 0 0</inkml:trace>
  <inkml:trace contextRef="#ctx0" brushRef="#br0" timeOffset="-61637.536">8703 566 860 0 0,'74'195'3426'0'0,"-73"-194"-3335"0"0,0 1 0 0 0,-1 0 0 0 0,1 0 0 0 0,-1 0 0 0 0,1-1-1 0 0,-1 1 1 0 0,0 0 0 0 0,1 0 0 0 0,-1 0 0 0 0,0 0 0 0 0,0 0 0 0 0,0 0 0 0 0,-1 0 0 0 0,1-1 0 0 0,0 1 0 0 0,-1 0 0 0 0,0 0 0 0 0,1 0 0 0 0,-1 0 0 0 0,0-1 0 0 0,0 1 0 0 0,0 0 0 0 0,0-1 0 0 0,0 1 0 0 0,0-1 0 0 0,0 1 0 0 0,0-1 0 0 0,-1 0 0 0 0,1 1 0 0 0,-1-1 0 0 0,1 0-1 0 0,-1 0 1 0 0,1 0 0 0 0,-1 0 0 0 0,0 0-91 0 0,-30-51 1099 0 0,30 40-1039 0 0,1 0 0 0 0,-1 0 0 0 0,1 0 0 0 0,1-1-1 0 0,0 1 1 0 0,0 0 0 0 0,1-1 0 0 0,1 1 0 0 0,0 0 0 0 0,0 0 0 0 0,1 0-1 0 0,0 0 1 0 0,0 1 0 0 0,1-1 0 0 0,1 1 0 0 0,-1 0 0 0 0,2 0 0 0 0,4-6-60 0 0,-8 12 12 0 0,0 0 1 0 0,1 0 0 0 0,-1 0 0 0 0,1 1 0 0 0,-1 0 0 0 0,1-1 0 0 0,0 1 0 0 0,0 0 0 0 0,0 0 0 0 0,0 1 0 0 0,1-1 0 0 0,-1 0 0 0 0,0 1 0 0 0,1 0 0 0 0,-1 0 0 0 0,1 0 0 0 0,-1 0 0 0 0,1 1 0 0 0,-1-1 0 0 0,1 1-1 0 0,0 0 1 0 0,-1 0 0 0 0,1 0 0 0 0,-1 1 0 0 0,1-1 0 0 0,0 1 0 0 0,-1 0 0 0 0,1 0 0 0 0,-1 0 0 0 0,0 0 0 0 0,1 1 0 0 0,-1-1 0 0 0,0 1 0 0 0,0 0 0 0 0,1 0-13 0 0,103 85 16 0 0,-33 41-1165 0 0,-63-66-2961 0 0,-13-50 2789 0 0,-9 12 38 0 0</inkml:trace>
  <inkml:trace contextRef="#ctx0" brushRef="#br0" timeOffset="-60641.76">9627 298 1672 0 0,'-3'68'3604'0'0,"5"91"-3141"0"0,39 98 1761 0 0,-17-284-1216 0 0,-17 18-962 0 0,1 0 0 0 0,-1 0 0 0 0,2 0 0 0 0,-1 1 0 0 0,1 0 0 0 0,0 1 0 0 0,1 0 0 0 0,0 0 0 0 0,0 1 0 0 0,0 0 0 0 0,1 1 0 0 0,0 0 0 0 0,0 1 0 0 0,0 0 0 0 0,0 1 0 0 0,3 0-46 0 0,-13 3 28 0 0,11 4-23 0 0,-10-2-6 0 0,-1-1 0 0 0,1 1 0 0 0,0 0 0 0 0,-1 0 0 0 0,0 0 0 0 0,1 1 0 0 0,-1-1 0 0 0,0 0 0 0 0,0 0 0 0 0,0 1 0 0 0,0-1 0 0 0,-1 1-1 0 0,1-1 1 0 0,-1 0 0 0 0,1 1 0 0 0,-1-1 0 0 0,0 1 0 0 0,0-1 0 0 0,0 1 0 0 0,0 0 0 0 0,-1-1 0 0 0,1 0 0 0 0,-1 1 0 0 0,1-1 0 0 0,-1 1 0 0 0,0-1 0 0 0,0 0 0 0 0,0 1 0 0 0,0-1-1 0 0,0 0 1 0 0,0 0 0 0 0,-1 0 0 0 0,1 0 0 0 0,-1 1 1 0 0,-15 12-28 0 0,-1-1-1 0 0,0-1 1 0 0,-1 0-1 0 0,-1-2 1 0 0,0 0-1 0 0,0-1 1 0 0,-1 0-1 0 0,0-2 1 0 0,0-1-1 0 0,-1-1 1 0 0,0 0 0 0 0,-1-2-1 0 0,1-1 1 0 0,-1 0-1 0 0,1-2 1 0 0,-1 0-1 0 0,-3-2 29 0 0,-129 11 436 0 0,177-27-170 0 0,512-100 36 0 0,-440 95-283 0 0,306-89-60 0 0,-400 111 40 0 0,-1-1 0 0 0,1 1 0 0 0,0-1-1 0 0,-1 1 1 0 0,1-1 0 0 0,0 1 0 0 0,-1-1-1 0 0,1 1 1 0 0,0-1 0 0 0,0 0 0 0 0,0 1-1 0 0,0-1 1 0 0,-1 0 0 0 0,1 1 0 0 0,0-1-1 0 0,0 1 1 0 0,0-1 0 0 0,0 0 0 0 0,0 1 0 0 0,0-1-1 0 0,1 0 1 0 0,-1 1 0 0 0,0-1 0 0 0,0 1-1 0 0,0-1 2 0 0,-72 11 96 0 0,54-7-89 0 0,1 1-1 0 0,0 0 1 0 0,1 2-1 0 0,-1 0 1 0 0,1 0-1 0 0,0 2 1 0 0,0 0 0 0 0,1 0-1 0 0,0 2 1 0 0,1 0-1 0 0,0 0 1 0 0,0 1 0 0 0,1 1-1 0 0,1 1 1 0 0,0-1-1 0 0,1 2 1 0 0,0 0 0 0 0,-4 8-7 0 0,13-19-5 0 0,1 1 1 0 0,0-1-1 0 0,0 0 1 0 0,1 1-1 0 0,-1-1 1 0 0,1 0-1 0 0,-1 1 1 0 0,1-1-1 0 0,0 1 1 0 0,1-1-1 0 0,-1 1 1 0 0,0-1-1 0 0,1 0 1 0 0,0 1-1 0 0,0-1 1 0 0,0 0-1 0 0,0 1 1 0 0,0-1-1 0 0,1 0 1 0 0,0 0-1 0 0,-1 0 1 0 0,1 0-1 0 0,0-1 1 0 0,0 1-1 0 0,1 0 1 0 0,-1-1-1 0 0,1 1 1 0 0,-1-1-1 0 0,1 0 1 0 0,0 0-1 0 0,-1 0 1 0 0,1 0-1 0 0,0 0 1 0 0,0-1-1 0 0,1 1 1 0 0,-1-1-1 0 0,0 0 1 0 0,0 0-1 0 0,1 0 1 0 0,2 0 4 0 0,137 26-1675 0 0,64-50-3796 0 0,-157 10 4195 0 0</inkml:trace>
  <inkml:trace contextRef="#ctx0" brushRef="#br0" timeOffset="-216491.743">1113 448 868 0 0,'22'0'1763'0'0,"-20"0"-1695"0"0,0 0 1 0 0,0 0-1 0 0,1 0 1 0 0,-1-1-1 0 0,0 1 1 0 0,0-1-1 0 0,0 1 1 0 0,0-1-1 0 0,0 0 1 0 0,0 0-1 0 0,0 0 0 0 0,0 0 1 0 0,0 0-1 0 0,0 0 1 0 0,0 0-1 0 0,-1-1 1 0 0,1 1-1 0 0,0-1 1 0 0,-1 1-1 0 0,1-1 1 0 0,-1 1-1 0 0,0-1 1 0 0,1 0-1 0 0,-1 0 0 0 0,0 0 1 0 0,0 0-1 0 0,0 0 1 0 0,-1 0-1 0 0,1 0 1 0 0,0 0-1 0 0,-1 0 1 0 0,1 0-1 0 0,-1-1 1 0 0,0 0-69 0 0,3-4-35 0 0,3-14 442 0 0,-27 55-422 0 0,6-10-53 0 0,-317 501 579 0 0,274-470-265 0 0,52-54-268 0 0,5-1-86 0 0,-1-3 82 0 0,0 0 0 0 0,0 0 0 0 0,0 0 0 0 0,1 0 0 0 0,0-1 0 0 0,-1 1 0 0 0,1 0 0 0 0,0-1 0 0 0,1 1 0 0 0,-1-1 0 0 0,1 1 0 0 0,-1-1 0 0 0,1 1 0 0 0,0-1 0 0 0,0 1 0 0 0,1-1 0 0 0,-1 1-1 0 0,1 0 1 0 0,-1-1 0 0 0,1 1 0 0 0,0-1 0 0 0,1-1 26 0 0,22-57 47 0 0,4 101-259 0 0,-5 2 202 0 0,-20-31 24 0 0,0-1 0 0 0,1 0 0 0 0,1 0 0 0 0,-1-1 0 0 0,1 1 0 0 0,1-1 0 0 0,-1 0 0 0 0,1-1 0 0 0,1 1-1 0 0,-1-1 1 0 0,1 0 0 0 0,1-1 0 0 0,-1 1 0 0 0,1-2 0 0 0,0 1 0 0 0,0-1 0 0 0,1 0 0 0 0,0-1 0 0 0,0 0 0 0 0,0 0 0 0 0,0-1-1 0 0,0 0 1 0 0,1-1 0 0 0,-1 0 0 0 0,10 1-14 0 0,8-5 18 0 0,-1-1-1 0 0,1-2 0 0 0,-1 0 1 0 0,0-2-1 0 0,0-1 0 0 0,-1-1 1 0 0,0-1-1 0 0,0-1 0 0 0,-1-1 1 0 0,-1-1-1 0 0,0-1 0 0 0,9-9-17 0 0,-30 23-9 0 0,-1-1 1 0 0,1 1-1 0 0,-1-1 0 0 0,1 0 0 0 0,-1 1 1 0 0,1-1-1 0 0,-1 0 0 0 0,1 0 0 0 0,-1 0 1 0 0,0 0-1 0 0,1-1 0 0 0,-1 1 0 0 0,0 0 0 0 0,0 0 1 0 0,0-1-1 0 0,0 1 0 0 0,0-1 0 0 0,0 1 1 0 0,-1-1-1 0 0,1 1 0 0 0,0-1 0 0 0,-1 1 1 0 0,1-1-1 0 0,-1 1 0 0 0,1-1 0 0 0,-1 0 1 0 0,0 0-1 0 0,0 1 0 0 0,0-1 0 0 0,0 0 0 0 0,0 1 1 0 0,0-1-1 0 0,0 0 0 0 0,-1 1 0 0 0,1-1 1 0 0,-1 0-1 0 0,1 1 0 0 0,-1-1 0 0 0,1 1 1 0 0,-1-1-1 0 0,0 1 0 0 0,0-1 0 0 0,0 1 1 0 0,0-1-1 0 0,0 1 0 0 0,0 0 0 0 0,0 0 0 0 0,0-1 1 0 0,0 1-1 0 0,-1 0 0 0 0,1 0 0 0 0,-1 0 1 0 0,1 0-1 0 0,0 0 0 0 0,-1 1 0 0 0,1-1 1 0 0,-1 0-1 0 0,0 1 0 0 0,1-1 0 0 0,-1 1 1 0 0,0 0-1 0 0,1-1 0 0 0,-1 1 0 0 0,0 0 0 0 0,1 0 1 0 0,-1 0-1 0 0,0 0 0 0 0,-1 0 9 0 0,-3 0 18 0 0,0 0 1 0 0,0 0-1 0 0,0 1 1 0 0,-1-1-1 0 0,1 1 0 0 0,0 0 1 0 0,0 1-1 0 0,1 0 0 0 0,-1 0 1 0 0,0 0-1 0 0,0 0 1 0 0,1 1-1 0 0,0 0 0 0 0,-1 0 1 0 0,1 1-1 0 0,0-1 0 0 0,1 1 1 0 0,-1 0-1 0 0,1 1 0 0 0,-1-1 1 0 0,1 1-1 0 0,0-1 1 0 0,1 1-1 0 0,0 1 0 0 0,-1-1 1 0 0,1 0-1 0 0,1 1 0 0 0,-1-1 1 0 0,1 1-1 0 0,0 0 0 0 0,0 0 1 0 0,1 0-1 0 0,-1 3-18 0 0,5-5 30 0 0,0-1 1 0 0,-1 0-1 0 0,1 0 0 0 0,0 0 1 0 0,1 0-1 0 0,-1 0 0 0 0,0-1 0 0 0,1 1 1 0 0,-1-1-1 0 0,1 0 0 0 0,0 0 1 0 0,0 0-1 0 0,0-1 0 0 0,0 1 1 0 0,0-1-1 0 0,0 0 0 0 0,0 0 0 0 0,0-1 1 0 0,1 1-1 0 0,-1-1 0 0 0,0 0 1 0 0,0 0-1 0 0,1 0 0 0 0,-1-1 0 0 0,0 1 1 0 0,0-1-1 0 0,1 0 0 0 0,1-1-30 0 0,22-6-31 0 0,1-1 0 0 0,-1-2-1 0 0,0-1 1 0 0,-1-1 0 0 0,-1-1-1 0 0,0-1 1 0 0,-1-1 0 0 0,0-2-1 0 0,-2 0 1 0 0,0-2 0 0 0,-1 0-1 0 0,-1-2 1 0 0,-1 0 0 0 0,-1-1-1 0 0,-1-1 1 0 0,-1-1 0 0 0,-1-1-1 0 0,-1 0 1 0 0,-2-1 0 0 0,0 0-1 0 0,-2-1 1 0 0,-1-1 31 0 0,53-159 2158 0 0,-100 302-1587 0 0,36-87-579 0 0,0-1 1 0 0,2 1-1 0 0,0 0 0 0 0,2-1 1 0 0,2 1-1 0 0,0-1 1 0 0,1 0-1 0 0,2-1 1 0 0,0 1-1 0 0,2-1 0 0 0,13 23 8 0 0,-13-27-1 0 0,-7-17-244 0 0,1 1 1 0 0,-2 0 0 0 0,1 0 0 0 0,0 0-1 0 0,-1 0 1 0 0,0 0 0 0 0,0 1 0 0 0,-1-1-1 0 0,1 0 1 0 0,-1 1 0 0 0,-1-1 0 0 0,1 1-1 0 0,-1 0 1 0 0,0-1 0 0 0,0 1 0 0 0,0-1-1 0 0,-1 1 1 0 0,0-1 0 0 0,0 1 0 0 0,0-1 0 0 0,-1 1-1 0 0,0 2 245 0 0,-14 11-1190 0 0</inkml:trace>
  <inkml:trace contextRef="#ctx0" brushRef="#br0" timeOffset="-216226.559">1620 859 2256 0 0,'23'-12'1292'0'0,"1"0"-276"0"0,5 0-252 0 0,3 0-163 0 0,3 0-205 0 0,5 3-248 0 0,3-2-216 0 0,7 5 4 0 0,-1 0-1165 0 0,6 2-91 0 0,-7 1 20 0 0,-4 0 68 0 0</inkml:trace>
  <inkml:trace contextRef="#ctx0" brushRef="#br0" timeOffset="-64993.088">4517 1082 860 0 0,'-1'13'930'0'0,"3"-12"2472"0"0,61-167-1991 0 0,114-259-426 0 0,-122 316-908 0 0,-53 109-81 0 0,0 1 0 0 0,0-1 0 0 0,0 1-1 0 0,0 0 1 0 0,-1 0 0 0 0,1 0 0 0 0,0 0 0 0 0,0 1 0 0 0,-1-1 0 0 0,1 0 0 0 0,0 1 0 0 0,-1-1 0 0 0,1 1 0 0 0,-1-1 0 0 0,0 1 0 0 0,0 0 0 0 0,1 0 0 0 0,-1-1 0 0 0,0 1-1 0 0,-1 0 1 0 0,1 0 0 0 0,0 0 0 0 0,0 0 0 0 0,-1 0 0 0 0,1 0 0 0 0,-1 0 0 0 0,0 1 0 0 0,0-1 0 0 0,1 0 0 0 0,-2 1 4 0 0,4 4 4 0 0,166 279 545 0 0,-91-172-305 0 0,-61-89-212 0 0,27 78-292 0 0,-46-101 68 0 0,0 1 1 0 0,0-1-1 0 0,0 0 0 0 0,0 0 0 0 0,0 0 1 0 0,0 0-1 0 0,0-1 0 0 0,-1 1 1 0 0,1 0-1 0 0,-1-1 0 0 0,1 0 0 0 0,-1 1 1 0 0,0-1-1 0 0,0 0 0 0 0,1-1 0 0 0,-1 1 1 0 0,0 0-1 0 0,0-1 0 0 0,0 1 1 0 0,0-1-1 0 0,0 0 0 0 0,0 0 0 0 0,0 0 1 0 0,1-1-1 0 0,-1 1 0 0 0,0-1 0 0 0,0 1 1 0 0,0-1-1 0 0,0 0 0 0 0,0 0 192 0 0,-36-9-1260 0 0</inkml:trace>
  <inkml:trace contextRef="#ctx0" brushRef="#br0" timeOffset="-64716.184">4638 856 1468 0 0,'-13'1'3898'0'0,"29"-3"-1439"0"0,161-29-1137 0 0,-23 4-3496 0 0,-101 9-2060 0 0,-46 9 2775 0 0</inkml:trace>
  <inkml:trace contextRef="#ctx0" brushRef="#br0" timeOffset="-64279.757">5192 712 1332 0 0,'18'-5'1082'0'0,"-9"2"-859"0"0,0 0 1 0 0,0 1 0 0 0,0 0 0 0 0,0 1-1 0 0,0 0 1 0 0,0 0 0 0 0,1 1 0 0 0,-1 0-1 0 0,0 0 1 0 0,0 1 0 0 0,1 1-1 0 0,8 2-223 0 0,-8 2 118 0 0,0 1-1 0 0,0 0 1 0 0,-1 1-1 0 0,0 0 0 0 0,0 1 1 0 0,-1 0-1 0 0,0 0 0 0 0,-1 1 1 0 0,0 0-1 0 0,0 0 1 0 0,-1 0-1 0 0,0 1 0 0 0,-1 0 1 0 0,0 0-1 0 0,-1 1 0 0 0,0-1 1 0 0,-1 1-1 0 0,0 0 0 0 0,-1 0 1 0 0,0 0-1 0 0,-1 0 1 0 0,-1 0-1 0 0,0 0 0 0 0,0 0 1 0 0,-1 1-1 0 0,-2 9-117 0 0,-23 84 1667 0 0,26-106-1531 0 0,24 2 237 0 0,130-43-1421 0 0,-3-17-5763 0 0,-137 53 5584 0 0</inkml:trace>
  <inkml:trace contextRef="#ctx0" brushRef="#br0" timeOffset="-64029.356">5874 1003 1576 0 0,'-2'25'768'0'0,"2"-1"-224"0"0,0-10 60 0 0,0 5-96 0 0,-14 29-76 0 0,9-21-52 0 0,-3-4-32 0 0,-3 4-256 0 0,-7-3-8 0 0,-1-2-316 0 0,-4-4-168 0 0,-1-1-436 0 0,-3-4-472 0 0,-5 2 8 0 0</inkml:trace>
  <inkml:trace contextRef="#ctx0" brushRef="#br0" timeOffset="-67233.063">3249 508 936 0 0,'15'-12'4923'0'0,"-15"11"-5189"0"0,0-1 450 0 0,0 2-60 0 0,0 0 52 0 0,0 0 80 0 0,0 0-42 0 0,0 0-25 0 0,0 0-80 0 0,0 0 3 0 0,0 0 81 0 0,4-5-55 0 0,18-18 139 0 0,-66 72 540 0 0,-328 447-661 0 0,361-477-52 0 0,-2 2-847 0 0,13-39-4177 0 0,2 2 3589 0 0</inkml:trace>
  <inkml:trace contextRef="#ctx0" brushRef="#br0" timeOffset="-66817.087">3205 407 836 0 0,'0'0'57'0'0,"0"-1"1"0"0,1 1-1 0 0,-1-1 0 0 0,0 1 0 0 0,1 0 1 0 0,-1-1-1 0 0,1 1 0 0 0,-1 0 0 0 0,1 0 1 0 0,-1-1-1 0 0,1 1 0 0 0,-1 0 1 0 0,1 0-1 0 0,-1 0 0 0 0,1 0 0 0 0,0-1 1 0 0,-1 1-1 0 0,1 0 0 0 0,-1 0 0 0 0,1 0 1 0 0,-1 0-1 0 0,1 0 0 0 0,0 0 1 0 0,-1 1-1 0 0,1-1 0 0 0,-1 0 0 0 0,1 0 1 0 0,-1 0-1 0 0,1 0 0 0 0,-1 1 0 0 0,1-1 1 0 0,-1 0-1 0 0,1 0 0 0 0,-1 1 0 0 0,1-1 1 0 0,-1 0-1 0 0,0 1 0 0 0,1-1 1 0 0,-1 1-1 0 0,1-1 0 0 0,-1 1 0 0 0,0-1 1 0 0,1 0-1 0 0,-1 1 0 0 0,0-1 0 0 0,0 1 1 0 0,1-1-1 0 0,-1 1 0 0 0,0 0 0 0 0,0-1 1 0 0,0 1-1 0 0,0-1 0 0 0,0 1 1 0 0,0-1-1 0 0,0 1 0 0 0,0-1 0 0 0,0 1 1 0 0,0 0-1 0 0,0-1 0 0 0,0 1 0 0 0,0-1-57 0 0,4 14 193 0 0,36 92 577 0 0,5-2 1 0 0,4-2 0 0 0,4-2 0 0 0,16 16-771 0 0,30 38 559 0 0,-99-154-580 0 0,-1 0 1 0 0,0 0-1 0 0,1 0 1 0 0,-1 0-1 0 0,0 1 0 0 0,1-1 1 0 0,-1 0-1 0 0,1 0 1 0 0,-1 0-1 0 0,1 1 0 0 0,-1-1 1 0 0,0 0-1 0 0,1 1 1 0 0,-1-1-1 0 0,1 0 0 0 0,0 1 1 0 0,-1-1-1 0 0,1 1 1 0 0,-1-1-1 0 0,1 1 0 0 0,-1-1 1 0 0,1 1-1 0 0,0-1 1 0 0,-1 1-1 0 0,1-1 0 0 0,0 1 1 0 0,0-1-1 0 0,-1 1 1 0 0,1-1-1 0 0,0 1 0 0 0,0 0 1 0 0,0-1-1 0 0,0 1 1 0 0,0 0-1 0 0,0-1 0 0 0,0 1 1 0 0,0-1-1 0 0,0 1 1 0 0,0 0-1 0 0,0-1 0 0 0,0 1 1 0 0,0-1-1 0 0,1 1 1 0 0,-1 0-1 0 0,0-1 0 0 0,0 1 1 0 0,1-1-1 0 0,-1 1 0 0 0,0-1 1 0 0,1 1-1 0 0,-1-1 1 0 0,0 1-1 0 0,1-1 0 0 0,-1 1 1 0 0,1-1-1 0 0,-1 0 1 0 0,1 1-1 0 0,-1-1 0 0 0,1 0 1 0 0,-1 1-1 0 0,1-1 1 0 0,0 1 20 0 0,-52-22-3369 0 0,44 18 3094 0 0,-15-7-980 0 0</inkml:trace>
  <inkml:trace contextRef="#ctx0" brushRef="#br0" timeOffset="-66444.378">2945 914 1100 0 0,'51'-5'4570'0'0,"38"-15"-3261"0"0,8-1-812 0 0,148-13 878 0 0,-241 33-1240 0 0,8-1-1366 0 0,-3 5-2392 0 0,4 7 2915 0 0</inkml:trace>
  <inkml:trace contextRef="#ctx0" brushRef="#br0" timeOffset="-66115.687">3688 844 1700 0 0,'48'22'5262'0'0,"-40"36"-4457"0"0,30 123-67 0 0,-13-98-495 0 0,-5-12 156 0 0,-20-70-223 0 0,7-3-6111 0 0,-8-3 4707 0 0</inkml:trace>
  <inkml:trace contextRef="#ctx0" brushRef="#br0" timeOffset="-65866.161">4166 1228 1684 0 0,'-8'28'728'0'0,"2"2"-108"0"0,-2 2-204 0 0,-2-2-16 0 0,-1 0 0 0 0,-3 0-20 0 0,-1-6-136 0 0,1 1 20 0 0,-9-2-120 0 0,4-2-16 0 0,-5 1-316 0 0,-1-5-168 0 0,-7-4-280 0 0,1 1-600 0 0,1-8-72 0 0</inkml:trace>
  <inkml:trace contextRef="#ctx0" brushRef="#br0" timeOffset="6820.521">1499 1930 1960 0 0,'-37'15'316'0'0,"1"1"0"0"0,0 2 0 0 0,1 2 0 0 0,1 1 0 0 0,2 2 0 0 0,0 1 0 0 0,1 1 0 0 0,1 2 0 0 0,2 1 0 0 0,1 1-1 0 0,1 1 1 0 0,1 2 0 0 0,2 0 0 0 0,-2 7-316 0 0,6-13 115 0 0,1 1 0 0 0,1 1 0 0 0,2 0 0 0 0,0 1 0 0 0,2 1 0 0 0,2 0 0 0 0,0 1-1 0 0,2 0 1 0 0,1 1 0 0 0,2-1 0 0 0,1 1 0 0 0,1 9-115 0 0,33 58 223 0 0,-22-85-266 0 0,1-1-1 0 0,1-1 0 0 0,0 0 0 0 0,0 0 0 0 0,2-1 0 0 0,-1 0 0 0 0,1 0 0 0 0,1-2 0 0 0,0 1 1 0 0,0-1-1 0 0,1-1 0 0 0,0 0 0 0 0,1-1 0 0 0,-1-1 0 0 0,1 0 0 0 0,1 0 0 0 0,-1-2 0 0 0,4 1 44 0 0,175 22-3808 0 0,-142-27 2577 0 0</inkml:trace>
  <inkml:trace contextRef="#ctx0" brushRef="#br0" timeOffset="6028.989">83 2219 1576 0 0,'-14'17'5037'0'0,"8"0"-4951"0"0,-17 79 152 0 0,25-48-41 0 0,2-1-1 0 0,2 0 0 0 0,2 0 1 0 0,2 0-1 0 0,2-1 1 0 0,3 0-197 0 0,15 70 601 0 0,34 115 531 0 0,-60-219-953 0 0,-5-12-199 0 0,1 0 0 0 0,-1 0 1 0 0,1 0-1 0 0,-1 0 0 0 0,1 0 0 0 0,-1 1 1 0 0,1-1-1 0 0,-1 0 0 0 0,1 0 1 0 0,-1 1-1 0 0,1-1 0 0 0,-1 0 0 0 0,1 1 1 0 0,0-1-1 0 0,-1 0 0 0 0,1 1 1 0 0,0-1-1 0 0,-1 1 0 0 0,1-1 0 0 0,0 1 1 0 0,-1-1-1 0 0,1 0 0 0 0,0 1 1 0 0,0-1-1 0 0,0 1 0 0 0,-1 0 1 0 0,1-1-1 0 0,0 1 0 0 0,0-1 0 0 0,0 1 1 0 0,0-1-1 0 0,0 1 0 0 0,0-1 1 0 0,0 1 19 0 0,-74-105-6670 0 0,64 83 5582 0 0</inkml:trace>
  <inkml:trace contextRef="#ctx0" brushRef="#br0" timeOffset="6324.494">1 2300 1448 0 0,'0'-5'220'0'0,"0"0"0"0"0,0-1-1 0 0,1 1 1 0 0,-1 0 0 0 0,1-1-1 0 0,1 1 1 0 0,-1 0 0 0 0,1 0 0 0 0,0 0-1 0 0,0 0 1 0 0,0 0 0 0 0,0 0-1 0 0,1 0 1 0 0,0 1 0 0 0,0 0 0 0 0,0-1-1 0 0,1 1 1 0 0,0 0 0 0 0,-1 0-220 0 0,139-87 1750 0 0,-131 87-1707 0 0,-1 1 0 0 0,1 1-1 0 0,1 0 1 0 0,-1 0 0 0 0,0 1 0 0 0,0 0 0 0 0,1 1 0 0 0,-1 0 0 0 0,0 1 0 0 0,0 0 0 0 0,1 1 0 0 0,-1 1 0 0 0,0-1 0 0 0,-1 2-1 0 0,1-1 1 0 0,0 1 0 0 0,-1 1 0 0 0,0 0 0 0 0,0 1 0 0 0,-1 0 0 0 0,1 0 0 0 0,-1 1 0 0 0,0 0 0 0 0,-1 0 0 0 0,0 1 0 0 0,0 0 0 0 0,-1 1-1 0 0,0 0 1 0 0,0 0 0 0 0,-1 0 0 0 0,0 1 0 0 0,3 8-43 0 0,-4-9 7 0 0,0 0 0 0 0,-1 0-1 0 0,0 0 1 0 0,-1 0 0 0 0,0 0-1 0 0,0 1 1 0 0,-1 0 0 0 0,0-1-1 0 0,-1 1 1 0 0,0 0 0 0 0,0 0 0 0 0,-1 0-1 0 0,-1 0 1 0 0,0 0 0 0 0,0-1-1 0 0,-1 1 1 0 0,0 0 0 0 0,0-1-1 0 0,-1 1 1 0 0,-1-1 0 0 0,1 0-1 0 0,-1 0 1 0 0,-1 0 0 0 0,0 0 0 0 0,0-1-1 0 0,-1 0 1 0 0,0 0 0 0 0,0 0-1 0 0,-1-1 1 0 0,0 0 0 0 0,0 0-1 0 0,-1-1 1 0 0,0 0 0 0 0,0 0 0 0 0,0-1-1 0 0,-1 0 1 0 0,1 0 0 0 0,-1-1-1 0 0,0 0 1 0 0,-1-1 0 0 0,1 0-1 0 0,-1 0 1 0 0,-4 0-7 0 0,0 0-274 0 0,0 0 0 0 0,0-1 0 0 0,-1-1 0 0 0,1 0 0 0 0,-1-1 0 0 0,1-1 0 0 0,-1 0 0 0 0,1-1 1 0 0,0 0-1 0 0,0-1 0 0 0,0-1 0 0 0,0 0 0 0 0,0-1 0 0 0,1 0 0 0 0,0-1 0 0 0,0-1 0 0 0,0 0 0 0 0,1-1 0 0 0,0 0 0 0 0,-2-2 274 0 0,-15-18-1147 0 0</inkml:trace>
  <inkml:trace contextRef="#ctx0" brushRef="#br0" timeOffset="8233.942">2323 2678 1372 0 0,'0'0'426'0'0,"0"0"-32"0"0,0 0-48 0 0,0 0-42 0 0,0 0-26 0 0,0 0 5 0 0,0 0-30 0 0,0 0-59 0 0,0 0 2 0 0,0 0 84 0 0,0 0-36 0 0,-3 16 2334 0 0,-3-19-2515 0 0,0 0-1 0 0,1 0 1 0 0,0-1 0 0 0,0 0-1 0 0,0 0 1 0 0,0 0 0 0 0,1-1 0 0 0,-1 0-1 0 0,1 1 1 0 0,0-1 0 0 0,1-1-1 0 0,-1 1 1 0 0,1-1 0 0 0,0 1 0 0 0,0-1-1 0 0,1 0 1 0 0,0 0 0 0 0,0 0-1 0 0,0 0 1 0 0,1 0 0 0 0,-1-1-1 0 0,2 1 1 0 0,-1-4-63 0 0,-4-16 64 0 0,1 0-1 0 0,2 0 1 0 0,0-1-1 0 0,2 1 1 0 0,1 0-1 0 0,1-1 1 0 0,1 1-1 0 0,1 0 1 0 0,2 1-1 0 0,0-1 1 0 0,2 1-1 0 0,0 0 1 0 0,2 1-1 0 0,1 0 1 0 0,1 0-1 0 0,9-12-63 0 0,-17 26 11 0 0,0 0 0 0 0,1 0-1 0 0,0 0 1 0 0,1 0 0 0 0,0 1-1 0 0,0 0 1 0 0,1 0 0 0 0,0 1-1 0 0,0 0 1 0 0,1 0 0 0 0,1 1-1 0 0,-1 0 1 0 0,1 0 0 0 0,0 1-1 0 0,0 0 1 0 0,1 0 0 0 0,0 1-1 0 0,0 1 1 0 0,0-1 0 0 0,0 2-1 0 0,5-1-10 0 0,-6 7-7 0 0,1 1 0 0 0,-1 1 0 0 0,1-1 0 0 0,-1 2 0 0 0,-1-1-1 0 0,1 1 1 0 0,-1 1 0 0 0,0-1 0 0 0,0 2 0 0 0,-1-1 0 0 0,0 1 0 0 0,0 0-1 0 0,-1 0 1 0 0,0 1 0 0 0,0-1 0 0 0,-1 1 0 0 0,0 1 0 0 0,-1-1 0 0 0,2 5 7 0 0,2 1-27 0 0,12 28 73 0 0,-2 0-1 0 0,-3 2 0 0 0,-1-1 1 0 0,-2 2-1 0 0,-2 0 0 0 0,-2 0 1 0 0,-2 1-1 0 0,-2 0 1 0 0,-3 0-1 0 0,-1 0 0 0 0,-4 21-45 0 0,4-62 11 0 0,14 40 335 0 0,-7-32-1015 0 0,-17-28-5905 0 0,5 11 5409 0 0</inkml:trace>
  <inkml:trace contextRef="#ctx0" brushRef="#br0" timeOffset="8889.092">1860 2785 2008 0 0,'-3'2'4131'0'0,"-5"37"-3521"0"0,-8 161 897 0 0,17-197-1497 0 0,-1 0 0 0 0,1 0 0 0 0,0 0 0 0 0,0-1 0 0 0,0 1 0 0 0,0 0 0 0 0,0-1 0 0 0,0 1 0 0 0,1-1 0 0 0,0 1 0 0 0,-1-1 0 0 0,1 1 0 0 0,0-1 0 0 0,0 0 0 0 0,0 0 1 0 0,0 0-1 0 0,1 0 0 0 0,-1-1 0 0 0,0 1 0 0 0,1 0 0 0 0,-1-1 0 0 0,1 0 0 0 0,0 0 0 0 0,-1 1 0 0 0,1-1 0 0 0,2 0-10 0 0,-2-21-4089 0 0,-17-14 2173 0 0,-2 13 716 0 0</inkml:trace>
  <inkml:trace contextRef="#ctx0" brushRef="#br0" timeOffset="9218.128">1678 2546 1372 0 0,'18'19'2604'0'0,"-1"-33"130"0"0,-2-40-945 0 0,1 94-7712 0 0,-10-28 4763 0 0</inkml:trace>
  <inkml:trace contextRef="#ctx0" brushRef="#br0" timeOffset="9590.989">2084 2896 1576 0 0,'82'-4'6554'0'0,"-5"-3"-4809"0"0,80-5-4454 0 0,-156 12 1586 0 0,8 10-1348 0 0,-11-6 1295 0 0</inkml:trace>
  <inkml:trace contextRef="#ctx0" brushRef="#br0" timeOffset="9839.369">1993 3161 2132 0 0,'8'0'788'0'0,"-1"0"-68"0"0,17-3-176 0 0,0 0 52 0 0,-10 3-148 0 0,29-12 13 0 0,-6 3-45 0 0,-5 0-164 0 0,0 2 24 0 0,2-2-184 0 0,-1 1-120 0 0,2-1 0 0 0,-3 2-416 0 0,7-1-84 0 0,-7-1-181 0 0,-3 0-487 0 0,-1 3-104 0 0,1-1 112 0 0</inkml:trace>
  <inkml:trace contextRef="#ctx0" brushRef="#br0" timeOffset="10056.214">2712 2975 1648 0 0,'36'-2'6940'0'0,"-13"50"-5277"0"0,-18-29-1508 0 0,99 200-728 0 0,-65-148-5421 0 0,-39-70 4866 0 0,-3-3-67 0 0</inkml:trace>
  <inkml:trace contextRef="#ctx0" brushRef="#br0" timeOffset="10790.156">2163 1520 1196 0 0,'53'27'2653'0'0,"-45"-21"-2495"0"0,0 0 0 0 0,0 1 0 0 0,0-1-1 0 0,-1 1 1 0 0,0 1 0 0 0,-1-1 0 0 0,0 1 0 0 0,0 0-1 0 0,0 1 1 0 0,-1-1 0 0 0,0 1 0 0 0,-1 0 0 0 0,0 1 0 0 0,0-1-1 0 0,-1 1 1 0 0,-1-1 0 0 0,1 1 0 0 0,-1 3-158 0 0,-13-5 497 0 0,10-14-458 0 0,-1 1 1 0 0,1-1-1 0 0,1 1 1 0 0,-1-1-1 0 0,1 0 1 0 0,0 1-1 0 0,0-1 1 0 0,0 1 0 0 0,1-1-1 0 0,0 0 1 0 0,0 1-1 0 0,1-1 1 0 0,-1 1-1 0 0,1 0 1 0 0,0 0-1 0 0,1-1 1 0 0,-1 1 0 0 0,1 1-1 0 0,1-3-39 0 0,-1 1 4 0 0,1 0-1 0 0,0 0 1 0 0,0 0-1 0 0,1 1 1 0 0,0-1 0 0 0,0 1-1 0 0,0 1 1 0 0,0-1-1 0 0,1 0 1 0 0,0 1 0 0 0,0 0-1 0 0,0 1 1 0 0,0-1-1 0 0,1 1 1 0 0,-1 0 0 0 0,1 1-1 0 0,0 0 1 0 0,0 0-1 0 0,0 0 1 0 0,0 1 0 0 0,0 0-1 0 0,0 0 1 0 0,0 1-1 0 0,0 0 1 0 0,0 0 0 0 0,0 0-1 0 0,0 1 1 0 0,0 0-1 0 0,0 1 1 0 0,0 0 0 0 0,0 0-1 0 0,0 0 1 0 0,0 1-1 0 0,-1 0 1 0 0,0 0 0 0 0,1 0-1 0 0,-1 1 1 0 0,0 0-1 0 0,-1 1 1 0 0,1-1 0 0 0,-1 1-1 0 0,0 0 1 0 0,1 1-4 0 0,3 5-221 0 0,0 1 0 0 0,-1 0 0 0 0,-1 0 0 0 0,0 1 0 0 0,-1 0 0 0 0,0 0 0 0 0,0 0 0 0 0,-2 1 0 0 0,0 0 0 0 0,0 0 0 0 0,-1 0-1 0 0,-1 0 1 0 0,-1 0 0 0 0,0 6 221 0 0,-14 30-2450 0 0,1-30 1350 0 0</inkml:trace>
  <inkml:trace contextRef="#ctx0" brushRef="#br0" timeOffset="11609.432">3334 2306 848 0 0,'-133'253'3564'0'0,"85"-195"196"0"0,38-97-3372 0 0,12 3-287 0 0,1 0 0 0 0,2 1 0 0 0,2 0 0 0 0,1 0 0 0 0,1 0 0 0 0,2 1 0 0 0,2 1 0 0 0,1 0 0 0 0,1 1 0 0 0,2 0 0 0 0,3-1-101 0 0,73-113 339 0 0,-54 182-351 0 0,134 365 516 0 0,-79-198-1137 0 0,-106-197-4807 0 0,-20-17 3702 0 0,7-2 551 0 0</inkml:trace>
  <inkml:trace contextRef="#ctx0" brushRef="#br0" timeOffset="11893.293">3225 2432 1120 0 0,'1'0'120'0'0,"-1"0"0"0"0,1 0 0 0 0,-1 0 0 0 0,1 0 1 0 0,-1 0-1 0 0,0-1 0 0 0,1 1 0 0 0,-1 0 0 0 0,1 0 0 0 0,-1 0 0 0 0,0-1 0 0 0,1 1 0 0 0,-1 0 0 0 0,0-1 1 0 0,1 1-1 0 0,-1 0 0 0 0,0-1 0 0 0,0 1 0 0 0,1 0 0 0 0,-1-1 0 0 0,0 1 0 0 0,0-1 0 0 0,1 1 0 0 0,-1 0 0 0 0,0-1 1 0 0,0 1-1 0 0,0-1 0 0 0,0 1 0 0 0,0-1 0 0 0,0 1 0 0 0,0 0 0 0 0,0-1 0 0 0,0 1 0 0 0,0-1 0 0 0,0 1 1 0 0,0-1-1 0 0,0 1 0 0 0,0-1 0 0 0,0 1 0 0 0,0 0 0 0 0,0-1 0 0 0,-1 1 0 0 0,1-1 0 0 0,0 1 0 0 0,0 0 0 0 0,-1-1-120 0 0,11-3-27 0 0,229-84 1328 0 0,-78 44-5596 0 0,-138 39 3092 0 0</inkml:trace>
  <inkml:trace contextRef="#ctx0" brushRef="#br0" timeOffset="12138.909">3830 2336 1508 0 0,'58'273'4826'0'0,"-58"-271"-4788"0"0,1-1 1 0 0,-1 0-1 0 0,1 1 1 0 0,-1-1-1 0 0,1 0 0 0 0,-1 1 1 0 0,1-1-1 0 0,0 0 1 0 0,0 0-1 0 0,-1 0 1 0 0,1 0-1 0 0,0 1 0 0 0,0-1 1 0 0,0 0-1 0 0,1-1 1 0 0,-1 1-1 0 0,0 0 1 0 0,0 0-1 0 0,0 0 0 0 0,1-1 1 0 0,-1 1-1 0 0,0 0 1 0 0,0-1-1 0 0,1 0 1 0 0,-1 1-1 0 0,1-1 0 0 0,-1 0 1 0 0,0 1-1 0 0,1-1 1 0 0,-1 0-1 0 0,1 0 1 0 0,-1 0-1 0 0,1 0 0 0 0,-1 0 1 0 0,0-1-1 0 0,1 1 1 0 0,-1 0-1 0 0,1-1 1 0 0,-1 1-1 0 0,0-1 0 0 0,1 1 1 0 0,-1-1-1 0 0,0 0 1 0 0,0 1-1 0 0,1-1 1 0 0,-1 0-1 0 0,0 0 0 0 0,0 0 1 0 0,0 0-1 0 0,0 0 1 0 0,1-1-39 0 0,44-63-2209 0 0,-35 13-495 0 0,-10 34 1419 0 0</inkml:trace>
  <inkml:trace contextRef="#ctx0" brushRef="#br0" timeOffset="12387.153">3733 2068 916 0 0,'-22'29'4323'0'0,"22"-31"-3341"0"0,6-15-160 0 0,-10-10-181 0 0,-15 22-3107 0 0,13 4 1078 0 0,3 0 166 0 0,1-2 18 0 0</inkml:trace>
  <inkml:trace contextRef="#ctx0" brushRef="#br0" timeOffset="12651.814">4179 1886 1172 0 0,'53'35'4342'0'0,"10"46"-2854"0"0,-56-71-1206 0 0,20 29-73 0 0,-1 0 0 0 0,-2 2 0 0 0,-2 0 0 0 0,-2 2 0 0 0,-1 0 0 0 0,-3 1 0 0 0,-1 1 0 0 0,-3 0 0 0 0,-1 1 0 0 0,-3 0 0 0 0,-1 1 0 0 0,-1 29-209 0 0,-7-49 56 0 0,-1 0-1 0 0,-2-1 0 0 0,0 1 1 0 0,-2-1-1 0 0,-1-1 0 0 0,-1 1 1 0 0,-1-1-1 0 0,-1 0 0 0 0,-1-1 1 0 0,-1 0-1 0 0,-6 6-55 0 0,-92 90-1188 0 0,99-113 799 0 0,1-1 0 0 0,-1 0 0 0 0,0 0 0 0 0,0-1 0 0 0,-1 0 0 0 0,0-1 0 0 0,0 0 0 0 0,0-1 0 0 0,0-1-1 0 0,0 0 1 0 0,0 0 0 0 0,-1-1 389 0 0,-14-3-1349 0 0,-20-11 10 0 0</inkml:trace>
  <inkml:trace contextRef="#ctx0" brushRef="#br0" timeOffset="13367.451">4942 2404 1404 0 0,'26'33'6163'0'0,"51"-38"-5860"0"0,-63 2 158 0 0,276-32 1090 0 0,-102 27-7464 0 0,-184 9 4643 0 0,5 2 159 0 0</inkml:trace>
  <inkml:trace contextRef="#ctx0" brushRef="#br0" timeOffset="13570.601">5078 2663 1004 0 0,'5'3'864'0'0,"9"6"-192"0"0,6-4-28 0 0,5-4-180 0 0,2 2-28 0 0,4-1 24 0 0,6-2-64 0 0,-18 0-132 0 0,10 0-12 0 0,43-15-7 0 0,-29 7-21 0 0,0-1-28 0 0,2 0-516 0 0,3-3-217 0 0,-7-1-803 0 0,3 2 88 0 0,-4 1 8 0 0</inkml:trace>
  <inkml:trace contextRef="#ctx0" brushRef="#br0" timeOffset="13989.815">6142 2207 964 0 0,'0'1'125'0'0,"0"-1"1"0"0,1 1-1 0 0,-1-1 0 0 0,0 1 1 0 0,0-1-1 0 0,0 1 0 0 0,0-1 1 0 0,0 1-1 0 0,1-1 0 0 0,-1 0 1 0 0,0 1-1 0 0,0-1 0 0 0,1 1 1 0 0,-1-1-1 0 0,0 0 0 0 0,1 1 1 0 0,-1-1-1 0 0,0 0 0 0 0,1 1 0 0 0,-1-1 1 0 0,1 0-1 0 0,-1 0 0 0 0,0 1 1 0 0,1-1-1 0 0,-1 0 0 0 0,1 0 1 0 0,-1 0-1 0 0,1 0 0 0 0,-1 1 1 0 0,1-1-1 0 0,-1 0 0 0 0,1 0 1 0 0,-1 0-1 0 0,1 0 0 0 0,-1 0 1 0 0,1 0-1 0 0,-1 0 0 0 0,1 0 1 0 0,-1 0-1 0 0,0-1 0 0 0,1 1 0 0 0,-1 0 1 0 0,1 0-1 0 0,-1 0 0 0 0,1 0 1 0 0,-1-1-1 0 0,1 1 0 0 0,-1 0 1 0 0,0-1-1 0 0,1 1 0 0 0,-1-1-125 0 0,1 16-116 0 0,17 247 1324 0 0,32 31-342 0 0,-50-293-928 0 0,0 0 0 0 0,-1-1 0 0 0,1 1 0 0 0,0 0 1 0 0,0 0-1 0 0,-1-1 0 0 0,1 1 0 0 0,0 0 0 0 0,0 0 0 0 0,-1 0 1 0 0,1-1-1 0 0,0 1 0 0 0,-1 0 0 0 0,1 0 0 0 0,0 0 0 0 0,-1 0 0 0 0,1 0 1 0 0,0 0-1 0 0,-1-1 0 0 0,1 1 0 0 0,0 0 0 0 0,-1 0 0 0 0,1 0 1 0 0,-1 0-1 0 0,1 0 0 0 0,0 0 0 0 0,-1 1 0 0 0,1-1 0 0 0,0 0 0 0 0,-1 0 1 0 0,1 0-1 0 0,0 0 0 0 0,-1 0 0 0 0,1 0 0 0 0,0 1 0 0 0,-1-1 1 0 0,1 0-1 0 0,0 0 0 0 0,0 0 0 0 0,-1 1 0 0 0,1-1 0 0 0,0 0 0 0 0,0 1 1 0 0,-1-1-1 0 0,1 0 0 0 0,0 0 0 0 0,0 1 0 0 0,0-1 0 0 0,-1 1 62 0 0,-19-32-2361 0 0,11 9 1136 0 0,-1-4 21 0 0</inkml:trace>
  <inkml:trace contextRef="#ctx0" brushRef="#br0" timeOffset="14318.042">6170 2162 1268 0 0,'-1'-4'152'0'0,"1"-1"0"0"0,0 1 0 0 0,1-1 0 0 0,-1 1 0 0 0,1-1-1 0 0,0 1 1 0 0,0 0 0 0 0,1-1 0 0 0,-1 1 0 0 0,1 0 0 0 0,0 0 0 0 0,0 0 0 0 0,0 0 0 0 0,0 0-1 0 0,1 0 1 0 0,0 1 0 0 0,0-1 0 0 0,0 1 0 0 0,0 0 0 0 0,0-1 0 0 0,0 1 0 0 0,1 1 0 0 0,0-1-1 0 0,0 1 1 0 0,-1-1 0 0 0,1 1 0 0 0,0 0 0 0 0,1 1 0 0 0,-1-1 0 0 0,0 1 0 0 0,1-1 0 0 0,2 1-152 0 0,2 4 36 0 0,-1 1 0 0 0,0-1 0 0 0,0 2 0 0 0,-1-1 1 0 0,1 1-1 0 0,-1 1 0 0 0,0-1 0 0 0,0 1 0 0 0,0 0 1 0 0,-1 1-1 0 0,0-1 0 0 0,-1 1 0 0 0,1 0 0 0 0,-1 1 1 0 0,-1-1-1 0 0,1 1 0 0 0,-1 0 0 0 0,0 1 0 0 0,-1-1 1 0 0,0 0-1 0 0,-1 1 0 0 0,1 0 0 0 0,-2-1 0 0 0,1 4-36 0 0,0-1 64 0 0,-1 1 0 0 0,-1-1 0 0 0,1 1 0 0 0,-2-1-1 0 0,0 1 1 0 0,0-1 0 0 0,-1 0 0 0 0,0 1 0 0 0,-1-1 0 0 0,-1 0-1 0 0,1-1 1 0 0,-2 1 0 0 0,0 0 0 0 0,0-1 0 0 0,0 0 0 0 0,-1-1-1 0 0,-1 1 1 0 0,0-1 0 0 0,0 0 0 0 0,-1-1 0 0 0,0 1 0 0 0,0-2-1 0 0,-2 2-63 0 0,-100 29-3065 0 0,89-54 506 0 0,18 9 1238 0 0</inkml:trace>
  <inkml:trace contextRef="#ctx0" brushRef="#br0" timeOffset="14691.333">6901 1969 1468 0 0,'-26'11'353'0'0,"0"2"0"0"0,1 0 0 0 0,1 2 0 0 0,0 1 1 0 0,1 0-1 0 0,1 2 0 0 0,0 1 0 0 0,1 1 0 0 0,2 0 0 0 0,0 1 0 0 0,1 2 0 0 0,1-1 0 0 0,1 2 0 0 0,1 0 1 0 0,1 1-1 0 0,2 1 0 0 0,-7 16-353 0 0,15-30 60 0 0,1 1 0 0 0,0-1 1 0 0,0 1-1 0 0,1 0 0 0 0,1 0 0 0 0,0 0 1 0 0,1 0-1 0 0,0 0 0 0 0,1 0 1 0 0,0 0-1 0 0,1-1 0 0 0,1 1 0 0 0,0 0 1 0 0,0-1-1 0 0,2 1 0 0 0,-1-1 1 0 0,1 0-1 0 0,1-1 0 0 0,0 1 0 0 0,1-1 1 0 0,0-1-1 0 0,1 1 0 0 0,1 0-60 0 0,6 7-440 0 0,2-1 1 0 0,-1-1-1 0 0,2 0 0 0 0,0-1 0 0 0,1-1 0 0 0,1-1 0 0 0,0-1 0 0 0,0 0 1 0 0,2-2-1 0 0,-1 0 0 0 0,1-1 0 0 0,6 0 440 0 0,15 4-1239 0 0</inkml:trace>
  <inkml:trace contextRef="#ctx0" brushRef="#br0" timeOffset="16429.284">7318 2266 1648 0 0,'0'0'444'0'0,"0"-13"384"0"0,3 9 2396 0 0,-1 7-3184 0 0,-1 0 1 0 0,1 0-1 0 0,-1 0 0 0 0,0 0 1 0 0,0 0-1 0 0,0 0 1 0 0,0 1-1 0 0,0-1 0 0 0,-1 0 1 0 0,1 1-1 0 0,-1-1 0 0 0,0 0 1 0 0,0 0-1 0 0,0 1 1 0 0,-1-1-1 0 0,1 0 0 0 0,-1 1 1 0 0,0-1-1 0 0,0 0 0 0 0,0 0 1 0 0,0 0-1 0 0,0 0 1 0 0,-1 0-1 0 0,1 0 0 0 0,-1 0 1 0 0,0 0-1 0 0,0 0 1 0 0,0-1-1 0 0,0 1 0 0 0,0-1-40 0 0,-8 22 108 0 0,-84 253 506 0 0,94-277-604 0 0,0 0-1 0 0,0 0 0 0 0,0-1 0 0 0,0 1 0 0 0,0 0 0 0 0,-1-1 0 0 0,1 1 1 0 0,0 0-1 0 0,0 0 0 0 0,0-1 0 0 0,-1 1 0 0 0,1 0 0 0 0,0 0 0 0 0,0 0 1 0 0,0-1-1 0 0,-1 1 0 0 0,1 0 0 0 0,0 0 0 0 0,0 0 0 0 0,-1 0 1 0 0,1 0-1 0 0,0 0 0 0 0,-1-1 0 0 0,1 1 0 0 0,0 0 0 0 0,0 0 0 0 0,-1 0 1 0 0,1 0-1 0 0,0 0 0 0 0,-1 0 0 0 0,1 0 0 0 0,0 0 0 0 0,-1 0-9 0 0,4-48-86 0 0,13-23 12 0 0,3 1 1 0 0,3 1-1 0 0,3 1 1 0 0,4 1 0 0 0,2 2-1 0 0,22-34 74 0 0,-53 100 1 0 0,0 0 1 0 0,0-1-1 0 0,0 1 0 0 0,0-1 0 0 0,0 1 1 0 0,0 0-1 0 0,0-1 0 0 0,1 1 0 0 0,-1-1 1 0 0,0 1-1 0 0,0 0 0 0 0,1-1 0 0 0,-1 1 1 0 0,0-1-1 0 0,1 1 0 0 0,-1-1 0 0 0,0 1 1 0 0,1-1-1 0 0,-1 1 0 0 0,1-1 0 0 0,-1 1 1 0 0,1-1-1 0 0,-1 0 0 0 0,1 1 0 0 0,-1-1 1 0 0,1 0-1 0 0,-1 1 0 0 0,1-1 0 0 0,-1 0 1 0 0,1 0-1 0 0,0 1 0 0 0,-1-1 0 0 0,1 0 1 0 0,-1 0-1 0 0,1 0 0 0 0,0 0 0 0 0,-1 0 1 0 0,1 0-1 0 0,-1 0 0 0 0,1 0 0 0 0,0 0 1 0 0,-1 0-1 0 0,1 0 0 0 0,0-1 0 0 0,-1 1 1 0 0,1 0-1 0 0,-1 0 0 0 0,1 0 0 0 0,-1-1 1 0 0,1 1-1 0 0,-1 0 0 0 0,1-1 0 0 0,-1 1 1 0 0,1-1-1 0 0,-1 1 0 0 0,1 0 0 0 0,-1-1 1 0 0,1 1-1 0 0,-1-1 0 0 0,0 1 0 0 0,1-1 1 0 0,-1 0-1 0 0,0 1 0 0 0,1-1 0 0 0,-1 1 1 0 0,0-1-1 0 0,0 1 0 0 0,0-1-1 0 0,17 68 70 0 0,-13-47-38 0 0,7 19 15 0 0,1 0-1 0 0,3-1 1 0 0,1 0-1 0 0,2-1 1 0 0,1-1-1 0 0,2-1 1 0 0,4 4-47 0 0,1 43-745 0 0,-27-78 568 0 0,0 0 0 0 0,0-1 0 0 0,0 1 0 0 0,0-1 0 0 0,0 0 0 0 0,-1 1-1 0 0,1-1 1 0 0,-1 0 0 0 0,0 0 0 0 0,0 0 0 0 0,0 0 0 0 0,-1 0 0 0 0,1 0 0 0 0,-1-1 0 0 0,1 1 0 0 0,-1-1 0 0 0,0 0-1 0 0,0 0 1 0 0,0 0 0 0 0,0 0 0 0 0,0 0 0 0 0,-1-1 0 0 0,0 1 177 0 0,-24 10-1239 0 0</inkml:trace>
  <inkml:trace contextRef="#ctx0" brushRef="#br0" timeOffset="16706.403">7242 2525 1792 0 0,'25'-5'3945'0'0,"18"-14"-2930"0"0,-15 6-506 0 0,191-59 402 0 0,-69 38-5691 0 0,-129 30 3344 0 0</inkml:trace>
  <inkml:trace contextRef="#ctx0" brushRef="#br0" timeOffset="17064.911">7925 2318 1540 0 0,'1'-1'153'0'0,"0"0"1"0"0,0 0-1 0 0,0 0 0 0 0,0 1 1 0 0,0-1-1 0 0,0 0 0 0 0,1 0 0 0 0,-1 1 1 0 0,0-1-1 0 0,0 1 0 0 0,1-1 0 0 0,-1 1 1 0 0,0-1-1 0 0,1 1 0 0 0,-1 0 1 0 0,0 0-1 0 0,1-1 0 0 0,-1 1 0 0 0,1 0 1 0 0,-1 0-1 0 0,0 1 0 0 0,1-1 1 0 0,-1 0-1 0 0,0 0 0 0 0,1 1 0 0 0,-1-1 1 0 0,0 0-1 0 0,1 1 0 0 0,-1 0 0 0 0,0-1 1 0 0,0 1-1 0 0,1 0 0 0 0,-1-1 1 0 0,0 1-1 0 0,0 0 0 0 0,0 0 0 0 0,0 0 1 0 0,0 0-1 0 0,0 0 0 0 0,0 0 1 0 0,-1 0-1 0 0,1 1 0 0 0,0-1 0 0 0,0 0 1 0 0,-1 0-1 0 0,1 1 0 0 0,-1-1 0 0 0,1 1-153 0 0,124 360 1069 0 0,-125-361-1192 0 0,0 0 0 0 0,0 1 0 0 0,-1-1 1 0 0,1 0-1 0 0,-1 0 0 0 0,1 1 0 0 0,-1-1 1 0 0,1 0-1 0 0,-1 0 0 0 0,0 0 0 0 0,1 0 0 0 0,-1 0 1 0 0,0 0-1 0 0,0 0 0 0 0,0 0 0 0 0,0 0 1 0 0,0 0-1 0 0,0-1 0 0 0,0 1 0 0 0,0 0 1 0 0,0-1-1 0 0,0 1 0 0 0,-1 0 0 0 0,1-1 1 0 0,0 0-1 0 0,0 1 0 0 0,-1-1 0 0 0,1 0 1 0 0,0 1-1 0 0,0-1 0 0 0,-1 0 0 0 0,1 0 1 0 0,0 0-1 0 0,-1 0 0 0 0,1 0 0 0 0,0-1 1 0 0,0 1-1 0 0,-1 0 0 0 0,1 0 0 0 0,0-1 1 0 0,0 1-1 0 0,-1-1 0 0 0,1 1 0 0 0,0-1 1 0 0,0 0-1 0 0,0 1 0 0 0,0-1 0 0 0,0 0 0 0 0,0 0 1 0 0,0 0-1 0 0,0 0 0 0 0,0 0 0 0 0,0 0 1 0 0,1 0-1 0 0,-1 0 0 0 0,0 0 0 0 0,1 0 1 0 0,-1 0-1 0 0,0-1 123 0 0,-18-12-1283 0 0</inkml:trace>
  <inkml:trace contextRef="#ctx0" brushRef="#br0" timeOffset="17811.122">8599 2674 856 0 0,'-4'8'709'0'0,"4"-9"-649"0"0,0 1 0 0 0,0-1 0 0 0,0 1 0 0 0,-1-1 0 0 0,1 1 0 0 0,0 0-1 0 0,0-1 1 0 0,0 1 0 0 0,0-1 0 0 0,-1 1 0 0 0,1-1 0 0 0,0 1 0 0 0,0-1-1 0 0,-1 1 1 0 0,1 0 0 0 0,0-1 0 0 0,-1 1 0 0 0,1 0 0 0 0,0-1 0 0 0,-1 1-1 0 0,1 0 1 0 0,-1-1 0 0 0,1 1 0 0 0,-1 0 0 0 0,1 0 0 0 0,0-1 0 0 0,-1 1-1 0 0,1 0 1 0 0,-1 0 0 0 0,1 0 0 0 0,-1 0 0 0 0,1 0 0 0 0,-1 0 0 0 0,1 0-1 0 0,-1 0 1 0 0,1 0 0 0 0,-1 0 0 0 0,1 0 0 0 0,-1 0 0 0 0,1 0 0 0 0,-1 0-1 0 0,1 0 1 0 0,-1 0 0 0 0,1 1 0 0 0,-1-1 0 0 0,1 0 0 0 0,-1 0 0 0 0,1 1-1 0 0,0-1 1 0 0,-1 0 0 0 0,1 0 0 0 0,-1 1 0 0 0,1-1 0 0 0,0 1 0 0 0,-1-1-1 0 0,1 0 1 0 0,0 1 0 0 0,-1-1 0 0 0,1 1 0 0 0,0-1 0 0 0,0 1 0 0 0,0-1-1 0 0,-1 0 1 0 0,1 1 0 0 0,0-1 0 0 0,0 1 0 0 0,0 0-60 0 0,-11-23 142 0 0,1 0 1 0 0,1-1 0 0 0,1 0-1 0 0,0-1 1 0 0,2 1 0 0 0,1-1-1 0 0,1-1 1 0 0,1 1 0 0 0,2 0-1 0 0,0-1 1 0 0,1 1 0 0 0,3-17-143 0 0,-3 36 33 0 0,1-16 25 0 0,0 0-1 0 0,2 0 1 0 0,0 0 0 0 0,2 0-1 0 0,0 1 1 0 0,1-1-1 0 0,1 1 1 0 0,1 1-1 0 0,1 0 1 0 0,1 0-1 0 0,0 0 1 0 0,1 1-1 0 0,2-1-57 0 0,-11 17 2 0 0,-1 0 0 0 0,1 1 0 0 0,-1-1 0 0 0,1 1-1 0 0,0-1 1 0 0,-1 1 0 0 0,1-1 0 0 0,0 1-1 0 0,0 0 1 0 0,0 0 0 0 0,0 0 0 0 0,0 0 0 0 0,0 0-1 0 0,1 0 1 0 0,-1 1 0 0 0,0-1 0 0 0,0 1-1 0 0,0-1 1 0 0,1 1 0 0 0,-1 0 0 0 0,0 0 0 0 0,1 0-1 0 0,-1 0 1 0 0,0 0 0 0 0,0 1 0 0 0,1-1-1 0 0,-1 1 1 0 0,0-1 0 0 0,0 1 0 0 0,0 0 0 0 0,0 0-1 0 0,0 0 1 0 0,0 0 0 0 0,0 0 0 0 0,0 0-1 0 0,0 1 1 0 0,0-1 0 0 0,-1 1 0 0 0,1-1 0 0 0,0 1-1 0 0,-1 0 1 0 0,1-1 0 0 0,-1 1 0 0 0,0 0-1 0 0,1 1-1 0 0,57 89-18 0 0,100 231 150 0 0,-136-261-2270 0 0,-27-62-423 0 0,4-1 1353 0 0</inkml:trace>
  <inkml:trace contextRef="#ctx0" brushRef="#br0" timeOffset="18445.811">9247 2593 1756 0 0,'4'-10'4571'0'0,"-16"-300"-2751"0"0,24 139-1002 0 0,3 32 462 0 0,9 190-1115 0 0,129 244-18 0 0,-127-236-731 0 0,-26-57 417 0 0,1 1 0 0 0,-1-1-1 0 0,0 1 1 0 0,0-1 0 0 0,0 1 0 0 0,-1 0-1 0 0,1-1 1 0 0,0 1 0 0 0,-1-1-1 0 0,0 1 1 0 0,0-1 0 0 0,0 1 0 0 0,0-1-1 0 0,0 0 1 0 0,0 1 0 0 0,0-1-1 0 0,-1 0 1 0 0,1 0 0 0 0,-1 0 0 0 0,0 0-1 0 0,1 0 1 0 0,-1 0 0 0 0,0 0 0 0 0,0-1-1 0 0,0 1 1 0 0,-1-1 0 0 0,1 1-1 0 0,0-1 1 0 0,0 0 0 0 0,-1 0 0 0 0,1 0-1 0 0,-1 0 1 0 0,1 0 0 0 0,-1-1 167 0 0,-20 8-1192 0 0,1-3-94 0 0</inkml:trace>
  <inkml:trace contextRef="#ctx0" brushRef="#br0" timeOffset="18725.433">9219 2384 1576 0 0,'12'-12'4994'0'0,"25"0"-4183"0"0,-23 9-350 0 0,129-36 1094 0 0,-48 15-1863 0 0,-4-7-3871 0 0,-84 27 2867 0 0,-4 2-74 0 0</inkml:trace>
  <inkml:trace contextRef="#ctx0" brushRef="#br0" timeOffset="19300.554">9707 2242 1076 0 0,'11'-4'1064'0'0,"-8"3"-973"0"0,-1-1 0 0 0,1 0 0 0 0,-1 1 0 0 0,1 0 0 0 0,0-1 0 0 0,-1 1 0 0 0,1 0 0 0 0,0 0 0 0 0,0 1 0 0 0,0-1 0 0 0,0 1-1 0 0,0-1 1 0 0,0 1 0 0 0,0 0 0 0 0,0 0 0 0 0,0 0 0 0 0,0 0 0 0 0,0 1 0 0 0,0-1 0 0 0,0 1 0 0 0,0 0 0 0 0,0 0 0 0 0,-1 0 0 0 0,1 0-1 0 0,0 0 1 0 0,-1 1 0 0 0,1-1 0 0 0,0 1 0 0 0,-1 0 0 0 0,0 0 0 0 0,1 0 0 0 0,-1 0 0 0 0,0 0 0 0 0,0 0 0 0 0,0 0 0 0 0,0 1 0 0 0,-1-1 0 0 0,1 1-1 0 0,-1-1 1 0 0,1 1 0 0 0,-1 0 0 0 0,1 2-91 0 0,17 193 1809 0 0,-35-122-826 0 0,16-75-707 0 0,0-1 5 0 0,25 12 358 0 0,196-75-1714 0 0,-95 24-4415 0 0,-104 30 4324 0 0</inkml:trace>
  <inkml:trace contextRef="#ctx0" brushRef="#br0" timeOffset="20016.088">10645 2518 1532 0 0,'-35'-14'5291'0'0,"27"-13"-5139"0"0,2 0 1 0 0,0 0 0 0 0,2-1 0 0 0,0 0 0 0 0,2 0 0 0 0,2 0 0 0 0,0 0-1 0 0,2 0 1 0 0,1 0 0 0 0,1 0 0 0 0,1 1 0 0 0,2 0 0 0 0,0 0 0 0 0,5-8-153 0 0,-5 6 88 0 0,47-137 235 0 0,-54 165-324 0 0,0 0-1 0 0,0 1 1 0 0,1-1-1 0 0,-1 0 1 0 0,0 1-1 0 0,1-1 0 0 0,-1 0 1 0 0,1 1-1 0 0,-1-1 1 0 0,0 0-1 0 0,1 1 1 0 0,-1-1-1 0 0,1 1 1 0 0,0-1-1 0 0,-1 0 1 0 0,1 1-1 0 0,-1 0 1 0 0,1-1-1 0 0,0 1 1 0 0,0-1-1 0 0,-1 1 1 0 0,1 0-1 0 0,0-1 0 0 0,-1 1 1 0 0,1 0-1 0 0,0 0 1 0 0,0 0-1 0 0,-1 0 1 0 0,1 0-1 0 0,0 0 1 0 0,0 0-1 0 0,0 0 1 0 0,-1 0-1 0 0,1 0 1 0 0,0 0-1 0 0,0 0 1 0 0,-1 0-1 0 0,1 0 0 0 0,0 1 1 0 0,0-1-1 0 0,-1 0 1 0 0,1 1-1 0 0,0-1 1 0 0,-1 1-1 0 0,1-1 1 0 0,0 0-1 0 0,-1 1 1 0 0,1-1-1 0 0,-1 1 1 0 0,1 0-1 0 0,-1-1 1 0 0,1 1-1 0 0,-1-1 1 0 0,1 1-1 0 0,-1 0 0 0 0,1 0 1 0 0,-1-1-1 0 0,0 1 1 0 0,0 0-1 0 0,1-1 1 0 0,-1 1 1 0 0,27 52-12 0 0,-25-49 23 0 0,154 346 76 0 0,-113-234-1551 0 0,-43-115 478 0 0,0-1-280 0 0,-2 8-1284 0 0,-12 1 1445 0 0</inkml:trace>
  <inkml:trace contextRef="#ctx0" brushRef="#br0" timeOffset="20310.481">11151 2209 2048 0 0,'1'0'968'0'0,"1"0"-192"0"0,4 0-56 0 0,-1 0-56 0 0,3-2-83 0 0,11-1-121 0 0,2-1-84 0 0,-2 1-64 0 0,2-3-172 0 0,0 1-56 0 0,-2-2-164 0 0,4 2 12 0 0,-3 1-380 0 0,1 1-168 0 0,-3-5-357 0 0,-1 4-343 0 0,-1 1 44 0 0,-4 1-16 0 0</inkml:trace>
  <inkml:trace contextRef="#ctx0" brushRef="#br0" timeOffset="20466.458">11604 2162 876 0 0,'4'2'1204'0'0,"3"-1"-236"0"0,-2 1-208 0 0,-1-2-68 0 0,3 0-120 0 0,-1 0-23 0 0,1 0-149 0 0,1-2-144 0 0,0 2-104 0 0,-8 0-156 0 0,14 0 0 0 0,4 0-356 0 0,15-15-393 0 0,-14 11-391 0 0,-3-2 52 0 0,-3 3-248 0 0</inkml:trace>
  <inkml:trace contextRef="#ctx0" brushRef="#br0" timeOffset="20637.798">12020 2143 1008 0 0,'6'1'1148'0'0,"-1"-1"-288"0"0,1 2-100 0 0,-3-4-76 0 0,2 4-152 0 0,-3-2-43 0 0,4 0-45 0 0,-3-2-228 0 0,2 2-192 0 0,0 2-8 0 0,1-4-460 0 0,-1 1-553 0 0,-2-1-191 0 0,1 2 44 0 0,-4 0 16 0 0</inkml:trace>
  <inkml:trace contextRef="#ctx0" brushRef="#br0" timeOffset="21390.11">12698 2497 1140 0 0,'-15'-21'4812'0'0,"-22"-35"-4223"0"0,28 29-398 0 0,1 0 0 0 0,1-1 0 0 0,2 0-1 0 0,1 0 1 0 0,1 0 0 0 0,1-1 0 0 0,2 1-1 0 0,2-19-190 0 0,-2 7 151 0 0,33-157 350 0 0,-33 194-491 0 0,0 0 0 0 0,1 0 0 0 0,-1 0 0 0 0,0 0-1 0 0,1 0 1 0 0,0 0 0 0 0,-1 0 0 0 0,1 0-1 0 0,1 0 1 0 0,-1 0 0 0 0,0 0 0 0 0,1 1-1 0 0,-1-1 1 0 0,1 0 0 0 0,0 1 0 0 0,0-1 0 0 0,0 1-1 0 0,0 0 1 0 0,0 0 0 0 0,0 0 0 0 0,1 0-1 0 0,-1 0 1 0 0,3-1-10 0 0,-4 3-5 0 0,9 3 18 0 0,9 13-11 0 0,-1 0 0 0 0,-1 1 0 0 0,-1 1 1 0 0,0 1-1 0 0,-2 0 0 0 0,0 1 0 0 0,-1 0 0 0 0,-1 1 0 0 0,10 22-2 0 0,29 46 26 0 0,40 93 33 0 0,-71-130-136 0 0,-17-29-3313 0 0,-13-12 905 0 0,4-9 1357 0 0</inkml:trace>
  <inkml:trace contextRef="#ctx0" brushRef="#br0" timeOffset="21834.278">13242 2317 2036 0 0,'13'59'3986'0'0,"-13"-58"-3710"0"0,0-1-11 0 0,0 0 18 0 0,-15-8 586 0 0,7-16-800 0 0,1 0-1 0 0,1-1 1 0 0,1 0-1 0 0,1 0 1 0 0,1 0-1 0 0,2-1 1 0 0,0 1-1 0 0,2 0 1 0 0,3-19-69 0 0,-2-29 357 0 0,7-62 174 0 0,-4 117-560 0 0,-5 18 30 0 0,0 0 0 0 0,0 1 0 0 0,1-1 0 0 0,-1 0 0 0 0,0 0 0 0 0,0 1 0 0 0,1-1 1 0 0,-1 0-1 0 0,0 0 0 0 0,0 1 0 0 0,1-1 0 0 0,-1 0 0 0 0,0 0 0 0 0,0 0 0 0 0,1 0 0 0 0,-1 0 0 0 0,0 1 0 0 0,1-1 0 0 0,-1 0 0 0 0,0 0 0 0 0,1 0 0 0 0,-1 0 1 0 0,0 0-1 0 0,1 0 0 0 0,-1 0 0 0 0,0 0 0 0 0,1 0 0 0 0,-1 0 0 0 0,0 0 0 0 0,1 0 0 0 0,-1-1 0 0 0,0 1 0 0 0,1 0 0 0 0,-1 0 0 0 0,0 0 0 0 0,1 0 0 0 0,-1 0 1 0 0,0-1-1 0 0,0 1 0 0 0,1 0 0 0 0,-1 0 0 0 0,0 0 0 0 0,0-1-1 0 0,195 301 765 0 0,-108-169-1152 0 0,-88-128 187 0 0,0 0 0 0 0,0 0 0 0 0,-1 0 0 0 0,1 0 1 0 0,-1 0-1 0 0,0-1 0 0 0,0 1 0 0 0,0-1 0 0 0,0 1 0 0 0,0-1 0 0 0,-1 0 1 0 0,1 0-1 0 0,-1 0 0 0 0,1 0 0 0 0,-1 0 0 0 0,0 0 0 0 0,0-1 0 0 0,0 1 1 0 0,0-1-1 0 0,0 0 0 0 0,0 0 0 0 0,0 0 0 0 0,0-1 0 0 0,0 1 0 0 0,0-1 0 0 0,-1 1 1 0 0,1-1-1 0 0,0 0 0 0 0,0 0 0 0 0,-1 0 0 0 0,1-1 0 0 0,0 1 0 0 0,-2-2 200 0 0,2 3-157 0 0,-12-1-1101 0 0</inkml:trace>
  <inkml:trace contextRef="#ctx0" brushRef="#br0" timeOffset="22037.889">13223 2242 1316 0 0,'12'-2'7168'0'0,"18"-6"-7310"0"0,-26 7 710 0 0,17-4-400 0 0,118-36-124 0 0,-58-4-5344 0 0,-72 36 4029 0 0,-6 3 56 0 0</inkml:trace>
  <inkml:trace contextRef="#ctx0" brushRef="#br0" timeOffset="22438.943">13564 2117 1872 0 0,'27'30'3517'0'0,"6"30"-2388"0"0,-28-48-712 0 0,45 121 1788 0 0,-50-132-2053 0 0,0-1-24 0 0,0 0-3 0 0,0 0-24 0 0,-13-10 206 0 0,10 0-305 0 0,1-1 0 0 0,0 0-1 0 0,0 1 1 0 0,1-1 0 0 0,1 0 0 0 0,0 0 0 0 0,0 0 0 0 0,1 0 0 0 0,0 1 0 0 0,1-1-1 0 0,0 0 1 0 0,1 1 0 0 0,0-1 0 0 0,1 1 0 0 0,0 0 0 0 0,1 0 0 0 0,0 1-1 0 0,0-1 1 0 0,1 1 0 0 0,0 0 0 0 0,1 0 0 0 0,0 1 0 0 0,0 0 0 0 0,1 0-1 0 0,0 1 1 0 0,0 0 0 0 0,0 0 0 0 0,1 1 0 0 0,5-3-2 0 0,-5 10-2 0 0,-1-1 0 0 0,-1 2-1 0 0,1-1 1 0 0,0 1 0 0 0,0 0 0 0 0,0 1 0 0 0,-1 0-1 0 0,0 0 1 0 0,1 1 0 0 0,-1 0 0 0 0,0 0 0 0 0,-1 0-1 0 0,1 1 1 0 0,-1 0 0 0 0,0 1 0 0 0,0-1 0 0 0,0 1-1 0 0,-1 0 1 0 0,0 0 0 0 0,0 1 0 0 0,-1 0 0 0 0,0-1-1 0 0,0 1 1 0 0,0 1 0 0 0,-1-1 0 0 0,0 1 0 0 0,1 4 2 0 0,41 126-617 0 0,-40-77-3333 0 0,-20-39 1474 0 0,6-17 1327 0 0</inkml:trace>
  <inkml:trace contextRef="#ctx0" brushRef="#br0" timeOffset="22690.14">14261 1609 1344 0 0,'14'2'386'0'0,"-1"2"0"0"0,0 0 1 0 0,0 0-1 0 0,0 1 0 0 0,0 1 0 0 0,-1 0 0 0 0,0 0 0 0 0,0 1 0 0 0,-1 1 1 0 0,0 0-1 0 0,0 1 0 0 0,0 0 0 0 0,-2 0 0 0 0,7 9-386 0 0,3 4 182 0 0,-2 1 0 0 0,0 1-1 0 0,-2 0 1 0 0,0 1 0 0 0,-2 1 0 0 0,-1 0-1 0 0,-1 1 1 0 0,-2 0 0 0 0,0 1-1 0 0,1 11-181 0 0,-6-16 86 0 0,-1 1-1 0 0,0-1 0 0 0,-2 1 0 0 0,-1 0 0 0 0,-1 0 0 0 0,-1-1 0 0 0,-1 1 0 0 0,-1-1 0 0 0,-2 4-85 0 0,-5 3-110 0 0,-1-1 0 0 0,-1 0 1 0 0,-2-1-1 0 0,-1 0 0 0 0,-1-1 0 0 0,-1-1 1 0 0,-1-1-1 0 0,-2-1 0 0 0,0 0 0 0 0,-2-2 1 0 0,0 0-1 0 0,-1-2 0 0 0,-2 0 0 0 0,0-2 1 0 0,-1-1 109 0 0,-157 62-5132 0 0,158-77 3933 0 0</inkml:trace>
  <inkml:trace contextRef="#ctx0" brushRef="#br0" timeOffset="25376.587">3462 4156 1236 0 0,'0'0'423'0'0,"0"0"-24"0"0,-21 4 1504 0 0,-8 18 1626 0 0,411-54-1653 0 0,-179 17-3101 0 0,-211 27-3954 0 0,-12-7 4021 0 0</inkml:trace>
  <inkml:trace contextRef="#ctx0" brushRef="#br0" timeOffset="25658.815">3493 4438 1760 0 0,'10'15'3647'0'0,"39"-6"-2277"0"0,-48-9-1309 0 0,337-24 2133 0 0,-229 13-3233 0 0,-2 1-3506 0 0,-93 7 3461 0 0</inkml:trace>
  <inkml:trace contextRef="#ctx0" brushRef="#br0" timeOffset="33126.068">10471 3814 1972 0 0,'39'20'6735'0'0,"-16"53"-6215"0"0,-11-28-20 0 0,49 135-329 0 0,-57-171-547 0 0,1 3-309 0 0,-4-1-4721 0 0,-1-11 4327 0 0</inkml:trace>
  <inkml:trace contextRef="#ctx0" brushRef="#br0" timeOffset="30841.38">8591 3744 964 0 0,'8'30'4102'0'0,"-25"29"-3537"0"0,9-37-211 0 0,-104 308 2771 0 0,112-331-3096 0 0,1 1-1 0 0,-1-1 1 0 0,0 0 0 0 0,0 1-1 0 0,0-1 1 0 0,0 1-1 0 0,0-1 1 0 0,0 0 0 0 0,0 1-1 0 0,0-1 1 0 0,0 1 0 0 0,0-1-1 0 0,0 0 1 0 0,-1 1-1 0 0,1-1 1 0 0,0 1 0 0 0,0-1-1 0 0,-1 1 1 0 0,1-1-1 0 0,0 1 1 0 0,0-1 0 0 0,-1 1-1 0 0,1-1 1 0 0,-1 1 0 0 0,1-1-1 0 0,0 1 1 0 0,-1-1-1 0 0,1 1 1 0 0,-1 0 0 0 0,1-1-1 0 0,-1 1 1 0 0,1 0-1 0 0,-1 0 1 0 0,0-1 0 0 0,1 1-1 0 0,-1 0 1 0 0,1 0 0 0 0,-1 0-1 0 0,1-1 1 0 0,-1 1-1 0 0,0 0 1 0 0,1 0 0 0 0,-1 0-1 0 0,1 0 1 0 0,-1 0-1 0 0,0 0 1 0 0,1 0 0 0 0,-1 1-1 0 0,1-1 1 0 0,-1 0 0 0 0,0 0-1 0 0,1 0 1 0 0,-1 1-1 0 0,1-1 1 0 0,-1 0 0 0 0,1 0-1 0 0,-1 1-28 0 0,-5-64 77 0 0,34-65 65 0 0,78-227 194 0 0,-93 328-362 0 0,-2 42-26 0 0,1 57-10 0 0,-10-61 79 0 0,7 40-24 0 0,3-1 1 0 0,2-1-1 0 0,3 0 0 0 0,1-1 1 0 0,2-1-1 0 0,7 7 7 0 0,-9 16-1281 0 0,-18-68 1118 0 0,0-1 0 0 0,0 1 0 0 0,-1 0 0 0 0,1 0 0 0 0,0-1 0 0 0,-1 1 0 0 0,1 0 0 0 0,-1-1 0 0 0,0 1 0 0 0,0 0 0 0 0,1-1 0 0 0,-1 1 0 0 0,0-1 0 0 0,0 0 0 0 0,0 1 0 0 0,-1-1 0 0 0,1 0 0 0 0,0 1 0 0 0,0-1 0 0 0,-1 0 0 0 0,1 0 0 0 0,-1 0 0 0 0,1 0 0 0 0,-1 0 0 0 0,1-1 0 0 0,-1 1 0 0 0,1 0 0 0 0,-1-1 0 0 0,0 1 0 0 0,0-1 0 0 0,1 1 0 0 0,-1-1 0 0 0,0 0 0 0 0,1 0 0 0 0,-1 0 0 0 0,0 0 0 0 0,0 0 0 0 0,-1 0 163 0 0,-7 0-1070 0 0</inkml:trace>
  <inkml:trace contextRef="#ctx0" brushRef="#br0" timeOffset="31075.204">8469 4032 2156 0 0,'15'-1'5296'0'0,"42"-19"-4591"0"0,83-28-580 0 0,-45 22-4355 0 0,-83 23 2991 0 0,-3 0 26 0 0</inkml:trace>
  <inkml:trace contextRef="#ctx0" brushRef="#br0" timeOffset="31417.334">8827 3904 916 0 0,'72'-4'3898'0'0,"-65"1"-3795"0"0,0 1-1 0 0,1-1 0 0 0,-1 2 0 0 0,1-1 0 0 0,-1 1 1 0 0,1 0-1 0 0,-1 1 0 0 0,1 0 0 0 0,0 0 0 0 0,-1 0 1 0 0,1 1-1 0 0,-1 0 0 0 0,1 1 0 0 0,-1 0 0 0 0,1 0 1 0 0,-1 0-1 0 0,0 1 0 0 0,0 0 0 0 0,0 1 0 0 0,-1-1 1 0 0,1 1-1 0 0,-1 1 0 0 0,0-1 0 0 0,0 1 0 0 0,0 0 1 0 0,0 0-1 0 0,-1 1 0 0 0,0 0 0 0 0,0 0 0 0 0,-1 0 1 0 0,0 0-1 0 0,0 1 0 0 0,0-1 0 0 0,-1 1 0 0 0,3 7-102 0 0,-5-2 120 0 0,-1 1-1 0 0,0 0 0 0 0,-1 0 0 0 0,0 0 0 0 0,-1 0 0 0 0,-1-1 0 0 0,0 1 0 0 0,0-1 0 0 0,-1 0 0 0 0,-1 0 1 0 0,0 0-1 0 0,-1 0 0 0 0,0-1 0 0 0,-1 0 0 0 0,0 0 0 0 0,0-1 0 0 0,-1 0 0 0 0,-1 0 0 0 0,0-1 1 0 0,0 0-1 0 0,-1 0 0 0 0,0-1 0 0 0,0 0 0 0 0,-6 2-119 0 0,3 2 296 0 0,44-10 10 0 0,2-6-251 0 0,110-17-2624 0 0,-7-20-3430 0 0,-117 32 4820 0 0</inkml:trace>
  <inkml:trace contextRef="#ctx0" brushRef="#br0" timeOffset="31743.875">9427 3613 2116 0 0,'0'0'83'0'0,"0"1"-1"0"0,0-1 1 0 0,0 1-1 0 0,-1 0 1 0 0,1-1-1 0 0,0 1 0 0 0,0-1 1 0 0,0 1-1 0 0,0-1 1 0 0,0 1-1 0 0,0-1 1 0 0,0 1-1 0 0,0-1 1 0 0,0 1-1 0 0,0-1 1 0 0,0 1-1 0 0,1-1 1 0 0,-1 1-1 0 0,0-1 1 0 0,0 1-1 0 0,0-1 1 0 0,1 1-1 0 0,-1-1 1 0 0,0 1-1 0 0,1-1 0 0 0,-1 1 1 0 0,0-1-1 0 0,1 0 1 0 0,-1 1-1 0 0,1-1 1 0 0,-1 1-1 0 0,0-1 1 0 0,1 0-1 0 0,-1 0 1 0 0,1 1-1 0 0,-1-1 1 0 0,1 0-1 0 0,-1 0 1 0 0,1 1-1 0 0,-1-1 1 0 0,1 0-1 0 0,-1 0 0 0 0,1 0 1 0 0,-1 0-1 0 0,1 0 1 0 0,0 0-1 0 0,-1 0 1 0 0,1 0-1 0 0,-1 0 1 0 0,1 0-1 0 0,-1 0 1 0 0,1 0-1 0 0,-1-1 1 0 0,1 1-1 0 0,-1 0 1 0 0,1 0-1 0 0,-1 0 1 0 0,1-1-1 0 0,-1 1 0 0 0,1 0 1 0 0,-1-1-1 0 0,0 1 1 0 0,1 0-1 0 0,-1-1 1 0 0,1 1-1 0 0,-1 0 1 0 0,0-1-1 0 0,1 1-82 0 0,9 55 138 0 0,-9-52 120 0 0,87 518 617 0 0,-87-519-994 0 0,1 13-1356 0 0,-5-7-2883 0 0,-9 4 3123 0 0</inkml:trace>
  <inkml:trace contextRef="#ctx0" brushRef="#br0" timeOffset="32364.432">9834 4135 904 0 0,'-7'7'880'0'0,"7"-8"-808"0"0,0 0 1 0 0,0 1-1 0 0,0-1 0 0 0,0 0 1 0 0,-1 0-1 0 0,1 1 0 0 0,0-1 1 0 0,0 0-1 0 0,-1 1 0 0 0,1-1 1 0 0,0 0-1 0 0,-1 1 1 0 0,1-1-1 0 0,-1 1 0 0 0,1-1 1 0 0,-1 0-1 0 0,1 1 0 0 0,-1-1 1 0 0,0 1-1 0 0,1 0 0 0 0,-1-1 1 0 0,1 1-1 0 0,-1-1 1 0 0,0 1-1 0 0,1 0 0 0 0,-1-1 1 0 0,0 1-1 0 0,0 0 0 0 0,1 0 1 0 0,-1 0-1 0 0,0 0 0 0 0,0-1 1 0 0,1 1-1 0 0,-1 0 1 0 0,0 0-1 0 0,0 0 0 0 0,1 1 1 0 0,-1-1-1 0 0,0 0 0 0 0,1 0 1 0 0,-1 0-1 0 0,0 0 0 0 0,0 1 1 0 0,1-1-1 0 0,-1 0 1 0 0,0 1-1 0 0,1-1 0 0 0,-1 1 1 0 0,0-1-1 0 0,1 0 0 0 0,-1 1 1 0 0,1-1-1 0 0,-1 1 0 0 0,1 0 1 0 0,-1-1-1 0 0,1 1 1 0 0,-1-1-1 0 0,1 1 0 0 0,0 0 1 0 0,-1-1-1 0 0,1 1 0 0 0,0 0 1 0 0,0-1-1 0 0,-1 1 0 0 0,1 0 1 0 0,0 0-1 0 0,0-1 1 0 0,0 1-1 0 0,0 0 0 0 0,0 0-72 0 0,-1-29 188 0 0,2-1 1 0 0,1 1-1 0 0,1-1 0 0 0,1 1 0 0 0,2 0 0 0 0,1 0 1 0 0,8-20-189 0 0,2-13 178 0 0,69-232 576 0 0,-86 291-742 0 0,0 2-44 0 0,1-6-12 0 0,67 188 521 0 0,89 72-423 0 0,-156-252-193 0 0,0 0 1 0 0,0-1 0 0 0,0 1 0 0 0,-1 0 0 0 0,1 0 0 0 0,-1 0 0 0 0,1 0 0 0 0,-1 0 0 0 0,0 0 0 0 0,0 0 0 0 0,0-1 0 0 0,0 1 0 0 0,0 0 0 0 0,0 0 0 0 0,0 0-1 0 0,-1 0 1 0 0,1 0 0 0 0,-1 0 0 0 0,1 0 0 0 0,-1 0 0 0 0,0-1 0 0 0,0 1 0 0 0,0 0 0 0 0,0 0 0 0 0,0-1 0 0 0,0 1 0 0 0,0-1 0 0 0,-1 1 0 0 0,1-1 0 0 0,0 1-1 0 0,-1-1 1 0 0,1 0 0 0 0,-1 0 0 0 0,1 0 0 0 0,-1 0 0 0 0,0 0 0 0 0,0 0 0 0 0,1 0 0 0 0,-1 0 0 0 0,0-1 0 0 0,0 1 0 0 0,0-1 0 0 0,0 1 0 0 0,0-1-1 0 0,0 0 1 0 0,0 0 0 0 0,0 0 0 0 0,-1 0 138 0 0,-19 4-1158 0 0</inkml:trace>
  <inkml:trace contextRef="#ctx0" brushRef="#br0" timeOffset="32813.509">9831 3913 1504 0 0,'3'0'1008'0'0,"2"0"-160"0"0,1 0-104 0 0,2-1-104 0 0,2-1-48 0 0,15-2-83 0 0,-14 4-13 0 0,29-8-60 0 0,-11 4-148 0 0,-3 1-192 0 0,3-3-236 0 0,-7 3 16 0 0,0-3-524 0 0,-1 1-797 0 0,-5 2 265 0 0,-5-1 84 0 0,-3 2-88 0 0</inkml:trace>
  <inkml:trace contextRef="#ctx0" brushRef="#br0" timeOffset="29985.365">7714 3754 1832 0 0,'13'-19'4049'0'0,"-12"19"-3957"0"0,-1 1-1 0 0,0-1 0 0 0,0 1 1 0 0,0-1-1 0 0,1 1 0 0 0,-1-1 1 0 0,0 0-1 0 0,1 1 1 0 0,-1-1-1 0 0,0 0 0 0 0,1 1 1 0 0,-1-1-1 0 0,0 0 0 0 0,1 0 1 0 0,-1 1-1 0 0,1-1 1 0 0,-1 0-1 0 0,1 0 0 0 0,-1 0 1 0 0,0 1-1 0 0,1-1 0 0 0,-1 0 1 0 0,1 0-1 0 0,-1 0 0 0 0,1 0 1 0 0,-1 0-1 0 0,1 0 1 0 0,-1 0-1 0 0,1 0 0 0 0,-1 0 1 0 0,1 0-1 0 0,-1 0 0 0 0,1 0 1 0 0,-1 0-1 0 0,1-1 1 0 0,-1 1-1 0 0,0 0 0 0 0,1 0 1 0 0,-1 0-1 0 0,1-1 0 0 0,-1 1 1 0 0,0 0-1 0 0,1-1 0 0 0,-1 1 1 0 0,0 0-1 0 0,1-1 1 0 0,-1 1-92 0 0,41 269 655 0 0,2 23 60 0 0,-43-250-909 0 0,0-41-104 0 0,-29-8-2799 0 0,-15-86-2098 0 0,34 63 4097 0 0</inkml:trace>
  <inkml:trace contextRef="#ctx0" brushRef="#br0" timeOffset="30235.556">7763 3680 1632 0 0,'0'-5'216'0'0,"1"0"-1"0"0,-1 0 1 0 0,1 0-1 0 0,0 0 1 0 0,1 0-1 0 0,-1 0 1 0 0,1 0-1 0 0,0 1 1 0 0,0-1-1 0 0,0 0 1 0 0,1 1-1 0 0,-1 0 1 0 0,1-1-1 0 0,0 1 1 0 0,0 0-1 0 0,1 0 1 0 0,-1 1-1 0 0,1-1 1 0 0,0 1-1 0 0,0 0 1 0 0,0 0 0 0 0,1 0-1 0 0,-1 0 1 0 0,0 1-1 0 0,1 0 1 0 0,4-2-216 0 0,-2 1 69 0 0,0 0 0 0 0,1 1 0 0 0,-1 0 0 0 0,0 0 1 0 0,1 0-1 0 0,-1 1 0 0 0,1 1 0 0 0,0-1 0 0 0,-1 1 1 0 0,1 0-1 0 0,-1 1 0 0 0,1 0 0 0 0,-1 0 0 0 0,1 0 1 0 0,-1 1-1 0 0,1 0 0 0 0,-1 1 0 0 0,0 0 1 0 0,0 0-1 0 0,0 0 0 0 0,-1 1 0 0 0,1 0 0 0 0,-1 0 1 0 0,0 1-1 0 0,0-1 0 0 0,0 1 0 0 0,3 4-69 0 0,-6-2 27 0 0,1-1 0 0 0,-1 0-1 0 0,0 1 1 0 0,-1 0 0 0 0,1 0-1 0 0,-1-1 1 0 0,-1 1 0 0 0,1 0 0 0 0,-1 1-1 0 0,-1-1 1 0 0,1 0 0 0 0,-1 0 0 0 0,0 0-1 0 0,-1 0 1 0 0,1 1 0 0 0,-2-1-1 0 0,1 0 1 0 0,-1 0 0 0 0,0 0 0 0 0,0-1-1 0 0,-1 1 1 0 0,0 0 0 0 0,0-1-1 0 0,0 0 1 0 0,-1 0 0 0 0,0 0 0 0 0,-5 5-27 0 0,0 3-159 0 0,-1-1 0 0 0,0-1 1 0 0,-1 1-1 0 0,-1-2 1 0 0,0 1-1 0 0,0-2 0 0 0,-1 0 1 0 0,-1 0-1 0 0,1-1 0 0 0,-2-1 1 0 0,-13 6 158 0 0,-9-6-1607 0 0,11-7-2338 0 0,26-1 2752 0 0</inkml:trace>
  <inkml:trace contextRef="#ctx0" brushRef="#br0" timeOffset="27128.206">5089 3915 1336 0 0,'43'-41'3795'0'0,"-25"19"-1027"0"0,-17 24-1485 0 0,-3 17-1313 0 0,-2 26 73 0 0,3 0 0 0 0,2 0 0 0 0,1 0 0 0 0,3 0 0 0 0,2-1 0 0 0,1 0 0 0 0,2 0 0 0 0,15 38-43 0 0,11 40 253 0 0,-36-121-229 0 0,0-1-10 0 0,0 0-4 0 0,-1 16-1317 0 0,-14-56-3519 0 0,9 18 3602 0 0</inkml:trace>
  <inkml:trace contextRef="#ctx0" brushRef="#br0" timeOffset="27391.509">5157 3763 2664 0 0,'6'-9'205'0'0,"0"0"0"0"0,1 1 0 0 0,0 0 0 0 0,0 0 0 0 0,1 1 0 0 0,0 0 0 0 0,1 0-1 0 0,-1 1 1 0 0,1 0 0 0 0,0 0 0 0 0,1 1 0 0 0,-1 0 0 0 0,1 1 0 0 0,0 0 0 0 0,1 1 0 0 0,-1 0 0 0 0,0 0-1 0 0,1 1 1 0 0,-1 1 0 0 0,1 0 0 0 0,0 0 0 0 0,0 1 0 0 0,-1 0 0 0 0,1 1 0 0 0,1 0-205 0 0,-5-1 30 0 0,0 1-1 0 0,0 0 1 0 0,0 0 0 0 0,0 1 0 0 0,0-1-1 0 0,0 1 1 0 0,-1 1 0 0 0,1 0 0 0 0,-1 0 0 0 0,1 0-1 0 0,-1 0 1 0 0,0 1 0 0 0,-1 0 0 0 0,1 1 0 0 0,-1-1-1 0 0,1 1 1 0 0,-1 0 0 0 0,-1 0 0 0 0,1 0 0 0 0,-1 1-1 0 0,0 0 1 0 0,0 0 0 0 0,0 0 0 0 0,-1 0 0 0 0,0 1-1 0 0,0-1 1 0 0,-1 1 0 0 0,0 0 0 0 0,0-1 0 0 0,0 1-1 0 0,-1 0 1 0 0,0 0 0 0 0,-1 0 0 0 0,1 0 0 0 0,-1 0-1 0 0,0 1 1 0 0,-1-1 0 0 0,0 0 0 0 0,-2 6-30 0 0,-2 0-9 0 0,-1 0 1 0 0,0 0-1 0 0,-1-1 1 0 0,-1 0-1 0 0,0 0 1 0 0,0-1-1 0 0,-1 0 1 0 0,-1 0-1 0 0,0-1 1 0 0,0 0-1 0 0,-1-1 1 0 0,0 0-1 0 0,-1-1 1 0 0,-12 7 8 0 0,13-9-418 0 0,0 0 1 0 0,-1-1-1 0 0,0 0 0 0 0,0 0 1 0 0,0-2-1 0 0,-1 1 1 0 0,1-1-1 0 0,-1-1 1 0 0,0-1-1 0 0,0 1 0 0 0,0-2 418 0 0,-3-3-1216 0 0,-7-12 88 0 0</inkml:trace>
  <inkml:trace contextRef="#ctx0" brushRef="#br0" timeOffset="28105.977">5894 4072 1016 0 0,'4'28'3010'0'0,"-90"214"-571"0"0,74-215-461 0 0,28-76-974 0 0,-2 7-991 0 0,178-407 812 0 0,-192 448-821 0 0,0 0 0 0 0,0 0 0 0 0,0 0 0 0 0,0 0 0 0 0,0 0 0 0 0,0 0 0 0 0,0 0 0 0 0,1 0 0 0 0,-1 0 0 0 0,0 0 0 0 0,0 0 0 0 0,1 0 1 0 0,-1 0-1 0 0,1 0 0 0 0,-1 0 0 0 0,1 1 0 0 0,-1-1 0 0 0,1 0 0 0 0,-1 0 0 0 0,1 0 0 0 0,0 1 0 0 0,-1-1 0 0 0,1 0 0 0 0,0 1 0 0 0,0-1 0 0 0,0 1 0 0 0,-1-1 0 0 0,1 1 0 0 0,0-1 0 0 0,0 1 0 0 0,0 0 0 0 0,0-1 0 0 0,0 1 0 0 0,0 0 1 0 0,0 0-1 0 0,0 0 0 0 0,0-1 0 0 0,0 1 0 0 0,0 0 0 0 0,0 0 0 0 0,0 0 0 0 0,0 1 0 0 0,0-1 0 0 0,0 0 0 0 0,0 0 0 0 0,-1 0 0 0 0,1 1 0 0 0,0-1 0 0 0,0 1 0 0 0,0-1 0 0 0,0 1 0 0 0,0-1 0 0 0,0 1 0 0 0,-1-1-4 0 0,28 55 24 0 0,-25-46 5 0 0,23 53-79 0 0,-4 1 0 0 0,-2 2 0 0 0,-3 0 0 0 0,4 40 50 0 0,-21-104 48 0 0,2 29-1211 0 0,-26-2-5235 0 0,16-30 5219 0 0</inkml:trace>
  <inkml:trace contextRef="#ctx0" brushRef="#br0" timeOffset="28354.809">5883 4150 1356 0 0,'2'3'5209'0'0,"88"-30"-4553"0"0,133-35-5117 0 0,-194 54 3349 0 0</inkml:trace>
  <inkml:trace contextRef="#ctx0" brushRef="#br0" timeOffset="28602.565">6421 4030 848 0 0,'13'4'3124'0'0,"10"29"360"0"0,53 278-2075 0 0,-64-264-1762 0 0,-12-46 249 0 0,0 1-1 0 0,0-1 1 0 0,0 0-1 0 0,0 0 1 0 0,0 1-1 0 0,0-1 1 0 0,0 0-1 0 0,0 0 1 0 0,0 0-1 0 0,-1 1 1 0 0,1-1-1 0 0,0 0 1 0 0,-1 0-1 0 0,1 0 1 0 0,-1 0 0 0 0,1 0-1 0 0,-1 0 1 0 0,0 1-1 0 0,0-1 1 0 0,1-1-1 0 0,-1 1 1 0 0,0 0-1 0 0,0 0 1 0 0,0 0-1 0 0,0 0 1 0 0,0-1-1 0 0,0 1 1 0 0,0 0-1 0 0,0-1 1 0 0,0 1 0 0 0,0-1-1 0 0,0 1 1 0 0,0-1-1 0 0,-1 1 1 0 0,1-1-1 0 0,0 0 1 0 0,0 0-1 0 0,0 0 1 0 0,-1 1-1 0 0,1-1 1 0 0,0 0-1 0 0,0-1 1 0 0,-1 1-1 0 0,1 0 1 0 0,0 0-1 0 0,0 0 1 0 0,0-1 0 0 0,-1 1-1 0 0,1-1 1 0 0,0 1-1 0 0,0-1 1 0 0,0 1-1 0 0,0-1 1 0 0,0 0-1 0 0,0 1 105 0 0,-25-10-1190 0 0</inkml:trace>
  <inkml:trace contextRef="#ctx0" brushRef="#br0" timeOffset="28869.631">5597 3934 1228 0 0,'-5'19'226'0'0,"1"0"1"0"0,0 0-1 0 0,2 1 1 0 0,0-1-1 0 0,2 1 0 0 0,0-1 1 0 0,1 1-1 0 0,1 0 1 0 0,0-1-1 0 0,2 0 0 0 0,0 0 1 0 0,2 0-1 0 0,0 0 0 0 0,0-1 1 0 0,2 0-1 0 0,0 0 1 0 0,2-1-1 0 0,-1 0 0 0 0,2-1 1 0 0,0 0-1 0 0,2 1-226 0 0,5 4-255 0 0,0 0-1 0 0,1 0 1 0 0,1-2-1 0 0,1-1 1 0 0,1 0-1 0 0,1-1 1 0 0,0-2-1 0 0,1 0 1 0 0,0-2-1 0 0,1-1 1 0 0,1 0-1 0 0,0-2 1 0 0,0-1 0 0 0,16 3 255 0 0,-5-5-1210 0 0</inkml:trace>
  <inkml:trace contextRef="#ctx0" brushRef="#br0" timeOffset="29193.582">6698 3736 1688 0 0,'18'10'285'0'0,"1"1"-1"0"0,-2 0 1 0 0,1 2-1 0 0,-2 0 1 0 0,1 1-1 0 0,-2 0 0 0 0,0 2 1 0 0,-1-1-1 0 0,0 2 1 0 0,-2 0-1 0 0,0 0 1 0 0,0 1-1 0 0,-2 1 1 0 0,0 0-1 0 0,-2 0 1 0 0,0 1-1 0 0,-1 0 1 0 0,4 17-285 0 0,-9-31 58 0 0,59 225 1501 0 0,-59-220-1534 0 0,-1 1 0 0 0,0 0 0 0 0,-1 0 0 0 0,0 0 0 0 0,-1 0 0 0 0,0-1 0 0 0,-1 1 0 0 0,0 0 0 0 0,-1-1 0 0 0,-1 1 0 0 0,0-1 0 0 0,0 0 0 0 0,-1 0 1 0 0,0 0-1 0 0,-1-1 0 0 0,0 0 0 0 0,-1 0 0 0 0,-6 7-25 0 0,11-14-177 0 0,-1-1 0 0 0,0 0 0 0 0,0 1 0 0 0,0-1 0 0 0,0 0 1 0 0,0 0-1 0 0,0 0 0 0 0,-1-1 0 0 0,1 1 0 0 0,-1-1 0 0 0,1 0 0 0 0,-1 0 0 0 0,0 0 1 0 0,1-1-1 0 0,-1 1 0 0 0,0-1 0 0 0,1 1 0 0 0,-1-1 0 0 0,0-1 0 0 0,0 1 1 0 0,1 0-1 0 0,-1-1 0 0 0,0 0 0 0 0,1 0 0 0 0,-1 0 0 0 0,1 0 0 0 0,-1-1 0 0 0,1 1 1 0 0,0-1-1 0 0,-1 0 0 0 0,1 0 0 0 0,0 0 177 0 0,-16-12-1189 0 0</inkml:trace>
  <inkml:trace contextRef="#ctx0" brushRef="#br0" timeOffset="34404.41">10856 3433 2688 0 0,'14'-14'989'0'0,"-12"11"-152"0"0,2 3-96 0 0,25-2 58 0 0,44 17 576 0 0,-46 6-1149 0 0,-1 1 1 0 0,-1 1-1 0 0,-1 2 0 0 0,-2 0 1 0 0,0 2-1 0 0,-2 0 1 0 0,0 1-1 0 0,-2 1 1 0 0,-2 1-1 0 0,0 0 1 0 0,-2 2-1 0 0,-2-1 1 0 0,0 1-1 0 0,0 9-226 0 0,-6-21 32 0 0,0 1-1 0 0,-1 0 1 0 0,-1 1-1 0 0,-1-1 1 0 0,-1 1 0 0 0,-1 0-1 0 0,0-1 1 0 0,-2 1 0 0 0,-1 0-1 0 0,0-1 1 0 0,-2 0-1 0 0,-1 1 1 0 0,0-1 0 0 0,-1-1-1 0 0,-1 1 1 0 0,-2-1 0 0 0,0 0-1 0 0,0-1 1 0 0,-2 0-1 0 0,0-1 1 0 0,-2 0 0 0 0,0 0-1 0 0,-1-2 1 0 0,0 1 0 0 0,-1-2-1 0 0,-1 0 1 0 0,-1-1-1 0 0,-11 8-31 0 0,12-12-364 0 0,-1 0-1 0 0,0 0 1 0 0,0-2-1 0 0,-1 0 1 0 0,0-1-1 0 0,0-1 1 0 0,-1-1-1 0 0,0 0 0 0 0,0-1 1 0 0,0-1-1 0 0,-1-1 1 0 0,1-1-1 0 0,0-1 1 0 0,-1 0-1 0 0,1-2 1 0 0,0 0-1 0 0,-1-1 1 0 0,1-1-1 0 0,1 0 0 0 0,-1-2 1 0 0,1 0-1 0 0,-1-2 365 0 0,-31-16-1156 0 0</inkml:trace>
  <inkml:trace contextRef="#ctx0" brushRef="#br0" timeOffset="35101.852">8383 3590 1676 0 0,'-9'4'534'0'0,"-2"0"-325"0"0,0 1 1 0 0,1 0 0 0 0,-1 1 0 0 0,1 0 0 0 0,1 1 0 0 0,-1 0 0 0 0,1 0 0 0 0,0 1 0 0 0,1 0 0 0 0,0 1 0 0 0,0 0 0 0 0,-4 6-210 0 0,-2 12 265 0 0,1-1 0 0 0,2 2 0 0 0,0 0 0 0 0,2 0 0 0 0,1 1 0 0 0,1 0 0 0 0,2 0 1 0 0,1 1-1 0 0,1 0 0 0 0,1-1 0 0 0,3 28-265 0 0,0-37 65 0 0,0 0 0 0 0,2 0 0 0 0,0 0-1 0 0,2-1 1 0 0,0 0 0 0 0,1 0 0 0 0,1 0 0 0 0,1 0 0 0 0,0-1 0 0 0,1-1 0 0 0,1 1 0 0 0,1-1 0 0 0,0-1 0 0 0,2 0 0 0 0,-1-1 0 0 0,2 0 0 0 0,0-1 0 0 0,1-1 0 0 0,0 0-1 0 0,13 8-64 0 0,-5-5-393 0 0,0-1-1 0 0,1-2 0 0 0,1 0 1 0 0,0-1-1 0 0,0-2 0 0 0,1 0 1 0 0,1-2-1 0 0,-1-1 0 0 0,17 2 394 0 0,64 3-1698 0 0,-53-11 568 0 0</inkml:trace>
  <inkml:trace contextRef="#ctx0" brushRef="#br0" timeOffset="35911.171">11500 3637 1860 0 0,'24'-12'6301'0'0,"-24"12"-6262"0"0,0 1 0 0 0,-1-1 0 0 0,1 1 1 0 0,0 0-1 0 0,0-1 0 0 0,0 1 0 0 0,0-1 0 0 0,0 1 1 0 0,0-1-1 0 0,0 1 0 0 0,0-1 0 0 0,0 1 0 0 0,0 0 1 0 0,0-1-1 0 0,0 1 0 0 0,0-1 0 0 0,0 1 0 0 0,1-1 1 0 0,-1 1-1 0 0,0-1 0 0 0,0 1 0 0 0,1-1 1 0 0,-1 1-1 0 0,0-1 0 0 0,1 1 0 0 0,-1-1 0 0 0,0 1 1 0 0,1-1-1 0 0,-1 0 0 0 0,1 1 0 0 0,-1-1 0 0 0,1 0 1 0 0,-1 1-1 0 0,1-1 0 0 0,-1 0 0 0 0,1 1 0 0 0,-1-1 1 0 0,1 0-1 0 0,-1 0 0 0 0,1 0 0 0 0,-1 0 1 0 0,1 1-1 0 0,-1-1 0 0 0,1 0 0 0 0,0 0 0 0 0,-1 0 1 0 0,1 0-1 0 0,-1 0 0 0 0,1 0 0 0 0,-1-1 0 0 0,1 1 1 0 0,0 0-1 0 0,-1 0 0 0 0,1 0 0 0 0,-1 0 0 0 0,1-1 1 0 0,-1 1-1 0 0,1 0 0 0 0,-1-1 0 0 0,1 1 1 0 0,-1 0-1 0 0,0-1 0 0 0,1 1 0 0 0,-1 0 0 0 0,1-1 1 0 0,-1 1-1 0 0,0-1 0 0 0,1 1-39 0 0,135 499 1423 0 0,-136-496-1366 0 0,1-1-122 0 0,0-1 0 0 0,0 1 0 0 0,0 0 0 0 0,-1 0 0 0 0,1 0 0 0 0,-1-1 0 0 0,1 1 0 0 0,-1 0 0 0 0,0 0 0 0 0,0 0 0 0 0,1 0 0 0 0,-1 0 0 0 0,-1 0 0 0 0,1-1 0 0 0,0 1 0 0 0,0 0 0 0 0,-1 0 0 0 0,1 0 0 0 0,-1 0 0 0 0,1-1 0 0 0,-1 1 0 0 0,0 0 0 0 0,0 0 0 0 0,0-1 0 0 0,0 1 0 0 0,0-1 0 0 0,0 1 0 0 0,0-1 0 0 0,0 1 0 0 0,-1-1 0 0 0,1 0 0 0 0,-1 1 0 0 0,1-1 0 0 0,-1 0 0 0 0,-1 1 65 0 0,-55-91-6302 0 0,56 83 5935 0 0,-9-23-812 0 0</inkml:trace>
  <inkml:trace contextRef="#ctx0" brushRef="#br0" timeOffset="36177.461">11698 3487 2920 0 0,'53'-37'2821'0'0,"45"20"-469"0"0,-92 18-2307 0 0,0 0 1 0 0,0 1-1 0 0,0 0 1 0 0,0 0-1 0 0,0 0 1 0 0,-1 1-1 0 0,1 0 1 0 0,-1 0-1 0 0,1 1 1 0 0,-1-1-1 0 0,0 1 1 0 0,-1 0-1 0 0,1 0 1 0 0,-1 1-1 0 0,1-1 1 0 0,-1 1-1 0 0,0 0 1 0 0,-1 0-1 0 0,0 0 1 0 0,1 1-1 0 0,-2-1 1 0 0,1 1-1 0 0,-1 0 1 0 0,1 0-1 0 0,-2 0 1 0 0,1 0-1 0 0,-1 0 1 0 0,0 0-1 0 0,0 0 1 0 0,0 0-1 0 0,-1 1 1 0 0,0-1-1 0 0,0 0 1 0 0,-1 0-1 0 0,0 0 1 0 0,0 1-1 0 0,0-1-45 0 0,-3 6-31 0 0,0-1-1 0 0,-1 0 1 0 0,0 0-1 0 0,0 0 1 0 0,-1-1-1 0 0,-1 0 1 0 0,0 0-1 0 0,0-1 1 0 0,-1 0 0 0 0,0 0-1 0 0,0-1 1 0 0,-1 0-1 0 0,-1 0 1 0 0,1-1-1 0 0,-1 0 1 0 0,0 0 31 0 0,-121 33-6823 0 0,129-40 5697 0 0</inkml:trace>
  <inkml:trace contextRef="#ctx0" brushRef="#br0" timeOffset="36455.995">12588 3454 968 0 0,'-61'24'3474'0'0,"39"-10"-3206"0"0,1 1-1 0 0,1 1 1 0 0,0 0-1 0 0,1 2 1 0 0,1 0-1 0 0,1 2 0 0 0,1-1 1 0 0,0 2-1 0 0,2 0 1 0 0,0 1-1 0 0,2 1 1 0 0,0 0-1 0 0,1 0 0 0 0,2 1 1 0 0,0 0-1 0 0,2 1 1 0 0,0 0-1 0 0,2 0 1 0 0,-1 18-268 0 0,6-35-96 0 0,0 0 1 0 0,1 0 0 0 0,0 0-1 0 0,0 0 1 0 0,1 0 0 0 0,0-1-1 0 0,0 1 1 0 0,1 0 0 0 0,0-1 0 0 0,0 0-1 0 0,1 0 1 0 0,0 0 0 0 0,0 0-1 0 0,1 0 1 0 0,0-1 0 0 0,0 0-1 0 0,0 0 1 0 0,1 0 0 0 0,0-1-1 0 0,0 1 1 0 0,0-2 0 0 0,1 1 0 0 0,-1-1-1 0 0,1 0 1 0 0,0 0 0 0 0,1 0-1 0 0,-1-1 1 0 0,1-1 0 0 0,-1 1-1 0 0,1-1 1 0 0,0 0 0 0 0,0-1 0 0 0,0 0-1 0 0,7 0 96 0 0,99-10-3515 0 0,-72-2 2359 0 0</inkml:trace>
  <inkml:trace contextRef="#ctx0" brushRef="#br0" timeOffset="37729.758">13008 3637 1008 0 0,'0'0'611'0'0,"0"0"-33"0"0,4 21 932 0 0,-2-17-1450 0 0,-1 0-1 0 0,1-1 1 0 0,-1 1-1 0 0,0 0 1 0 0,0-1-1 0 0,-1 1 1 0 0,1 0-1 0 0,-1 0 1 0 0,1 0-1 0 0,-1 0 1 0 0,0 0-1 0 0,-1 0 1 0 0,1-1-1 0 0,-1 1 1 0 0,0 0 0 0 0,0 0-1 0 0,0 0 1 0 0,0-1-1 0 0,0 1 1 0 0,-1-1-1 0 0,0 1 1 0 0,0-1-1 0 0,0 1 1 0 0,-2 1-60 0 0,-105 234 3731 0 0,100-221-2375 0 0,10-33-568 0 0,10-33-453 0 0,16-21-318 0 0,2 2 0 0 0,4 0 1 0 0,2 3-1 0 0,7-6-17 0 0,67-113-55 0 0,-77 294-143 0 0,105 176 36 0 0,-125-210-1697 0 0,-15-72 1541 0 0,1 0 1 0 0,-1-1-1 0 0,0 1 0 0 0,0 0 1 0 0,0-1-1 0 0,-1 1 1 0 0,1-1-1 0 0,-1 0 0 0 0,0 0 1 0 0,0-1-1 0 0,-1 1 0 0 0,1-1 1 0 0,-1 0-1 0 0,0 0 1 0 0,0 0-1 0 0,0-1 0 0 0,0 0 1 0 0,0 0-1 0 0,0 0 1 0 0,-1 0-1 0 0,-3 0 318 0 0,-18 4-1127 0 0</inkml:trace>
  <inkml:trace contextRef="#ctx0" brushRef="#br0" timeOffset="37915.726">13042 3801 1624 0 0,'13'-19'6870'0'0,"46"3"-6420"0"0,-44 13 224 0 0,163-37-392 0 0,1 7-6432 0 0,-164 31 5182 0 0,3-3-210 0 0</inkml:trace>
  <inkml:trace contextRef="#ctx0" brushRef="#br0" timeOffset="38454.985">13545 3694 1036 0 0,'34'-31'4007'0'0,"26"21"-2948"0"0,-58 10-892 0 0,2 3-54 0 0,-1-2-86 0 0,0 1-1 0 0,0 0 1 0 0,0-1 0 0 0,0 1 0 0 0,-1 1 0 0 0,1-1-1 0 0,-1 0 1 0 0,0 1 0 0 0,1-1 0 0 0,-1 1-1 0 0,0-1 1 0 0,-1 1 0 0 0,1 0 0 0 0,0 0 0 0 0,-1 0-1 0 0,1 0 1 0 0,-1 0 0 0 0,0 0 0 0 0,0 1-1 0 0,0-1 1 0 0,-1 0 0 0 0,1 0 0 0 0,-1 1 0 0 0,0-1-1 0 0,0 0 1 0 0,0 1 0 0 0,0-1 0 0 0,0 0-1 0 0,-1 1 1 0 0,0-1 0 0 0,0 2-27 0 0,-44 95 1163 0 0,114-65-347 0 0,-58-32-797 0 0,-1 1 0 0 0,0 0 0 0 0,1 1 0 0 0,-2 0 0 0 0,1 1 0 0 0,-1 0 0 0 0,0 0 0 0 0,0 1-1 0 0,0 0 1 0 0,-1 1 0 0 0,0-1 0 0 0,-1 2 0 0 0,0-1 0 0 0,0 1 0 0 0,0 0 0 0 0,-1 1 0 0 0,-1-1 0 0 0,0 1 0 0 0,0 0 0 0 0,-1 0 0 0 0,0 1 0 0 0,-1 0 0 0 0,2 9-19 0 0,-7-12-14 0 0,0 1-1 0 0,-1-1 1 0 0,0 0 0 0 0,-1 0 0 0 0,1 0 0 0 0,-2-1-1 0 0,1 1 1 0 0,-1-1 0 0 0,0 0 0 0 0,0 0 0 0 0,-1-1-1 0 0,0 0 1 0 0,0 0 0 0 0,-1 0 0 0 0,0 0-1 0 0,0-1 1 0 0,0 0 0 0 0,0-1 0 0 0,-1 0 0 0 0,1 0-1 0 0,-1 0 1 0 0,0-1 0 0 0,-1-1 0 0 0,1 1-1 0 0,0-1 1 0 0,-1 0 0 0 0,1-1 0 0 0,-1 0 0 0 0,0-1-1 0 0,1 1 1 0 0,-8-2 14 0 0,13 1-153 0 0,0 0 0 0 0,0 0 0 0 0,0-1-1 0 0,0 0 1 0 0,0 1 0 0 0,0-1 0 0 0,0 0 0 0 0,0 0 0 0 0,0 0-1 0 0,0-1 1 0 0,0 1 0 0 0,1-1 0 0 0,-1 0 0 0 0,0 1-1 0 0,1-1 1 0 0,0 0 0 0 0,-1-1 0 0 0,1 1 0 0 0,0 0 0 0 0,0-1-1 0 0,0 1 1 0 0,0-1 0 0 0,1 1 0 0 0,-1-1 0 0 0,1 0-1 0 0,0 0 1 0 0,-1 0 0 0 0,1 0 0 0 0,0 0 0 0 0,1 0 0 0 0,-1 0-1 0 0,1 0 1 0 0,-1 0 0 0 0,1 0 0 0 0,0 0 0 0 0,0 0 153 0 0,0-11-1232 0 0</inkml:trace>
  <inkml:trace contextRef="#ctx0" brushRef="#br0" timeOffset="39245.018">14253 3392 2308 0 0,'-1'-11'4600'0'0,"-6"21"-2873"0"0,-1 29-1559 0 0,14 47 374 0 0,3 0 1 0 0,3 0-1 0 0,5-1 1 0 0,18 52-543 0 0,-34-131 24 0 0,22 150-353 0 0,-24-155 178 0 0,-1 0 1 0 0,1 0 0 0 0,0-1 0 0 0,0 1-1 0 0,-1 0 1 0 0,1-1 0 0 0,0 1 0 0 0,-1-1-1 0 0,1 1 1 0 0,-1-1 0 0 0,1 1-1 0 0,-1-1 1 0 0,1 0 0 0 0,-1 0 0 0 0,1 0-1 0 0,0 0 1 0 0,-1 0 0 0 0,1 0 0 0 0,-1 0-1 0 0,1-1 1 0 0,-1 1 0 0 0,1-1 0 0 0,-1 1-1 0 0,1-1 1 0 0,0 1 0 0 0,-1-1 0 0 0,1 1-1 0 0,0-1 1 0 0,0 0 0 0 0,-1 0-1 0 0,1 0 1 0 0,0 0 0 0 0,0 0 0 0 0,0 0-1 0 0,0 0 1 0 0,0 0 0 0 0,0 0 0 0 0,0-1-1 0 0,1 1 1 0 0,-2-1 150 0 0,-12-17-1212 0 0,1-3 63 0 0</inkml:trace>
  <inkml:trace contextRef="#ctx0" brushRef="#br0" timeOffset="39946.568">14869 3768 2052 0 0,'-25'43'5583'0'0,"29"-71"-5180"0"0,1 1 1 0 0,1 1 0 0 0,1-1 0 0 0,2 1-1 0 0,1 0 1 0 0,0 1 0 0 0,2 0 0 0 0,7-9-404 0 0,1-8 253 0 0,123-212 165 0 0,-123 230-372 0 0,-20 24-66 0 0,0 0 20 0 0,20 23 18 0 0,124 212 40 0 0,-131-215-106 0 0,-2-5-54 0 0,0 0 1 0 0,-1 1-1 0 0,-1 0 0 0 0,0 0 0 0 0,-1 1 0 0 0,-1 0 0 0 0,0 0 1 0 0,-2 1-1 0 0,0 0 0 0 0,-1 0 0 0 0,0 0 0 0 0,-2 1 102 0 0,-3-14-249 0 0,0 1-1 0 0,-1 0 0 0 0,0-1 0 0 0,0 1 1 0 0,0-1-1 0 0,-1 0 0 0 0,1 0 0 0 0,-1 0 1 0 0,-1 0-1 0 0,1 0 0 0 0,-1-1 0 0 0,1 1 1 0 0,-1-1-1 0 0,-1 0 0 0 0,1 0 0 0 0,0 0 1 0 0,-1-1-1 0 0,0 0 0 0 0,0 0 1 0 0,0 0-1 0 0,0 0 0 0 0,0-1 0 0 0,-1 0 1 0 0,1 0-1 0 0,-1 0 0 0 0,0-1 0 0 0,1 1 1 0 0,-2-1 249 0 0,-23 6-1324 0 0</inkml:trace>
  <inkml:trace contextRef="#ctx0" brushRef="#br0" timeOffset="40228.231">14975 3653 1624 0 0,'5'-1'4519'0'0,"23"-4"-2657"0"0,133-13 135 0 0,-40 4-3957 0 0,-32 10-3254 0 0,-79 4 4062 0 0</inkml:trace>
  <inkml:trace contextRef="#ctx0" brushRef="#br0" timeOffset="40522.547">15570 3631 904 0 0,'28'20'7471'0'0,"8"52"-5796"0"0,-20-28-1434 0 0,17 59 446 0 0,-24-32-3142 0 0,-42-55-3201 0 0,19-22 4485 0 0</inkml:trace>
  <inkml:trace contextRef="#ctx0" brushRef="#br0" timeOffset="40958.161">16034 3793 1184 0 0,'-6'-2'4603'0'0,"-18"-19"-3912"0"0,17-3-566 0 0,0 1 0 0 0,2-1 1 0 0,1 1-1 0 0,0-2 0 0 0,2 1 0 0 0,1 0 1 0 0,1 0-1 0 0,1 0 0 0 0,1-1 0 0 0,1 1 1 0 0,1 0-1 0 0,1 1 0 0 0,1-1 0 0 0,1 1 1 0 0,1 0-1 0 0,2 1 0 0 0,0 0 1 0 0,1 0-1 0 0,1 1 0 0 0,1 1 0 0 0,1 0 1 0 0,4-5-126 0 0,-14 19 37 0 0,-1 0 0 0 0,1 0 0 0 0,0 1 0 0 0,1-1 1 0 0,-1 1-1 0 0,1 0 0 0 0,0 0 0 0 0,1 0 0 0 0,-1 1 1 0 0,1 0-1 0 0,0 0 0 0 0,0 0 0 0 0,0 1 1 0 0,0 0-1 0 0,0 0 0 0 0,1 1 0 0 0,4-2-37 0 0,51 70 198 0 0,-36-7-74 0 0,-2 1 0 0 0,-3 1 0 0 0,-3 1 0 0 0,10 60-124 0 0,-1 30-585 0 0,-23-86-3185 0 0,-20-44 1249 0 0,7-20 1421 0 0</inkml:trace>
  <inkml:trace contextRef="#ctx0" brushRef="#br0" timeOffset="41506.063">16618 3692 2160 0 0,'5'-15'4352'0'0,"0"-46"-3919"0"0,-4 54-153 0 0,7-63 259 0 0,4 0 0 0 0,3 0 1 0 0,2 1-1 0 0,7-6-539 0 0,23-63 1712 0 0,-9 177-1110 0 0,147 285-332 0 0,-179-254-2092 0 0,-8-66 1567 0 0,1-1 0 0 0,-1 0 0 0 0,1 0 0 0 0,-1 0 0 0 0,0 0 0 0 0,0-1 0 0 0,-1 1 0 0 0,1 0 0 0 0,0-1 0 0 0,-1 0 0 0 0,1 1 0 0 0,-1-1 0 0 0,0 0 0 0 0,0 0 0 0 0,0-1 0 0 0,0 1 0 0 0,0-1 1 0 0,0 1-1 0 0,0-1 0 0 0,-1 0 0 0 0,1 0 0 0 0,0 0 0 0 0,-1-1 0 0 0,1 1 0 0 0,-1-1 0 0 0,1 0 0 0 0,0 0 0 0 0,-4 0 255 0 0,-11 0-1249 0 0</inkml:trace>
  <inkml:trace contextRef="#ctx0" brushRef="#br0" timeOffset="41754.642">16626 3451 1592 0 0,'70'-8'6986'0'0,"12"-11"-5293"0"0,75-11-1908 0 0,-108 25-1001 0 0,0-1-3845 0 0,-45 5 3948 0 0,-3-1 15 0 0</inkml:trace>
  <inkml:trace contextRef="#ctx0" brushRef="#br0" timeOffset="42002.567">17044 3371 1048 0 0,'65'61'5383'0'0,"-58"-44"-5024"0"0,0 0 1 0 0,-2 1-1 0 0,0-1 1 0 0,-1 1-1 0 0,-1 0 1 0 0,-1 1-1 0 0,0-1 1 0 0,-1 0-1 0 0,-1 1 1 0 0,-2 8-360 0 0,2-15 584 0 0,0-10-468 0 0,0-2-24 0 0,77-38-3316 0 0,-7-34-772 0 0,-49 42 2794 0 0</inkml:trace>
  <inkml:trace contextRef="#ctx0" brushRef="#br0" timeOffset="42266.544">17551 3076 2344 0 0,'10'2'229'0'0,"0"1"0"0"0,-1 0 0 0 0,0 0 0 0 0,1 1 0 0 0,-1 1 0 0 0,-1-1 1 0 0,1 1-1 0 0,-1 1 0 0 0,1 0 0 0 0,-2 0 0 0 0,1 0 0 0 0,-1 1 0 0 0,0 0 0 0 0,0 1 0 0 0,1 2-229 0 0,4 6 206 0 0,-2 0-1 0 0,0 1 1 0 0,-1 1 0 0 0,0-1-1 0 0,-2 1 1 0 0,0 1 0 0 0,-1-1-1 0 0,-1 1 1 0 0,0 0 0 0 0,-2 1-1 0 0,0-1 1 0 0,-1 0 0 0 0,-1 1 0 0 0,-1 0-1 0 0,-1-1 1 0 0,-1 1 0 0 0,0-1-1 0 0,-4 12-205 0 0,-2 12 278 0 0,-3-1 0 0 0,-1 0-1 0 0,-3 0 1 0 0,-1-1-1 0 0,-1-1 1 0 0,-3-1 0 0 0,-22 34-278 0 0,30-52-176 0 0,-1 0-1 0 0,-1-1 1 0 0,-1 0 0 0 0,-1-1 0 0 0,-1-1 0 0 0,0 0-1 0 0,-1-2 1 0 0,-1 0 0 0 0,0-1 0 0 0,-1 0 0 0 0,-1-2 0 0 0,-8 4 176 0 0,24-15-212 0 0,0 0 0 0 0,0 0 0 0 0,0 0 0 0 0,-1-1 0 0 0,1 1 0 0 0,0-1 0 0 0,-1-1 0 0 0,1 1 0 0 0,0-1 0 0 0,-1 0 0 0 0,1 0 0 0 0,-1 0 0 0 0,1-1 0 0 0,0 0 0 0 0,-1 0 0 0 0,1 0 0 0 0,0-1 0 0 0,0 0 0 0 0,0 0 0 0 0,0 0 0 0 0,0 0 0 0 0,0-1 0 0 0,1 0 0 0 0,-1 0 0 0 0,1 0 0 0 0,0-1 0 0 0,0 1 0 0 0,0-1 0 0 0,0 0 0 0 0,-2-4 212 0 0,-12-25-1160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4:2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17 137 1592 0 0,'0'0'840'0'0,"0"0"24"0"0,0 0-84 0 0,-16-3 1938 0 0,50-49 379 0 0,78 17-3522 0 0,-87 30 322 0 0,176-32-6313 0 0,-176 32 5213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4:2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1192 0 0,'2'0'303'0'0,"67"0"4696"0"0,84-12-7978 0 0,-111 4 1750 0 0,-5 1 19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4:28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23 876 0 0,'80'-6'5338'0'0,"-78"6"-4947"0"0,25-2-3509 0 0,-16-7 1868 0 0,-6 4-11 0 0</inkml:trace>
  <inkml:trace contextRef="#ctx0" brushRef="#br0" timeOffset="1">445 8 1312 0 0,'6'2'860'0'0,"-2"-2"-136"0"0,-1 1-292 0 0,2 1-44 0 0,-1 1-468 0 0,-2-3-60 0 0,1 0-632 0 0,0-2 36 0 0,1 1 20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4:3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18 1256 0 0,'0'0'582'0'0,"0"0"-134"0"0,0 0-82 0 0,0 0-46 0 0,0 0-21 0 0,0 0 11 0 0,-1-17 717 0 0,-5 17-955 0 0,1 0 0 0 0,-1 0-1 0 0,0 0 1 0 0,0 0-1 0 0,1 1 1 0 0,-1 0-1 0 0,0 0 1 0 0,1 1-1 0 0,-1 0 1 0 0,1 0-1 0 0,-1 0 1 0 0,1 0 0 0 0,0 1-1 0 0,0 0 1 0 0,0 0-1 0 0,0 0 1 0 0,1 1-1 0 0,-1 0 1 0 0,1 0-1 0 0,0 0 1 0 0,0 0 0 0 0,-2 3-72 0 0,-19 16 140 0 0,1 0 1 0 0,2 2-1 0 0,0 1 0 0 0,2 0 1 0 0,0 1-1 0 0,2 1 1 0 0,1 1-1 0 0,2 1 1 0 0,0 0-1 0 0,2 1 1 0 0,2 1-1 0 0,1-1 1 0 0,1 2-1 0 0,1-1 1 0 0,2 1-1 0 0,2 1-140 0 0,4-19-1 0 0,0 0-1 0 0,2 1 1 0 0,0-1-1 0 0,0 0 1 0 0,1 0 0 0 0,1-1-1 0 0,1 1 1 0 0,0-1-1 0 0,1 0 1 0 0,0 0 0 0 0,1-1-1 0 0,1 1 1 0 0,0-1-1 0 0,1-1 1 0 0,0 0-1 0 0,1 0 1 0 0,0-1 0 0 0,1 0-1 0 0,0-1 1 0 0,0 0-1 0 0,1-1 1 0 0,3 1 1 0 0,-1 1-455 0 0,1-2 0 0 0,0 0 0 0 0,0-1 0 0 0,1 0 0 0 0,0-2 0 0 0,1 0 0 0 0,-1 0 0 0 0,1-2 0 0 0,0 0 0 0 0,0 0 0 0 0,17 0 455 0 0,-13-4-1170 0 0</inkml:trace>
  <inkml:trace contextRef="#ctx0" brushRef="#br0" timeOffset="608.075">686 252 1436 0 0,'13'-2'2802'0'0,"-16"23"-654"0"0,-4-7-2007 0 0,-21 52 380 0 0,-4-2-1 0 0,-3-1 1 0 0,-2-1-1 0 0,-4-1-520 0 0,-25 41 823 0 0,74-128-7331 0 0,1 9 5220 0 0</inkml:trace>
  <inkml:trace contextRef="#ctx0" brushRef="#br0" timeOffset="1025.903">795 157 1224 0 0,'0'1'73'0'0,"0"-1"0"0"0,0 1 0 0 0,0-1 0 0 0,1 1-1 0 0,-1-1 1 0 0,0 1 0 0 0,0-1 0 0 0,0 1 0 0 0,0-1 0 0 0,1 1 0 0 0,-1-1-1 0 0,0 1 1 0 0,1-1 0 0 0,-1 0 0 0 0,0 1 0 0 0,1-1 0 0 0,-1 1 0 0 0,0-1-1 0 0,1 0 1 0 0,-1 1 0 0 0,1-1 0 0 0,-1 0 0 0 0,0 0 0 0 0,1 1 0 0 0,-1-1 0 0 0,1 0-1 0 0,-1 0 1 0 0,1 0 0 0 0,-1 0 0 0 0,1 0 0 0 0,-1 1 0 0 0,1-1 0 0 0,-1 0-1 0 0,1 0 1 0 0,-1 0 0 0 0,1 0 0 0 0,-1 0 0 0 0,1 0 0 0 0,-1-1 0 0 0,1 1-1 0 0,-1 0 1 0 0,1 0 0 0 0,-1 0 0 0 0,1 0 0 0 0,-1-1 0 0 0,1 1 0 0 0,-1 0-1 0 0,0 0 1 0 0,1-1 0 0 0,-1 1 0 0 0,1 0 0 0 0,-1-1 0 0 0,0 1 0 0 0,1 0 0 0 0,-1-1-1 0 0,0 1 1 0 0,1-1 0 0 0,-1 1 0 0 0,0-1 0 0 0,0 1 0 0 0,1 0 0 0 0,-1-1-1 0 0,0 1 1 0 0,0-1 0 0 0,0 1-73 0 0,8 40 703 0 0,3 52 230 0 0,3-1 1 0 0,5 0 0 0 0,4-2 0 0 0,4 0 0 0 0,10 15-934 0 0,-38-104-47 0 0,1 0 1 0 0,-1 0 0 0 0,1 0 0 0 0,-1 0 0 0 0,1 0-1 0 0,-1 0 1 0 0,1 0 0 0 0,0 0 0 0 0,-1 1-1 0 0,1-1 1 0 0,-1 0 0 0 0,1 0 0 0 0,-1 1-1 0 0,1-1 1 0 0,0 0 0 0 0,-1 0 0 0 0,1 1-1 0 0,0-1 1 0 0,-1 0 0 0 0,1 1 0 0 0,0-1-1 0 0,0 1 1 0 0,-1-1 0 0 0,1 0 0 0 0,0 1 0 0 0,0-1-1 0 0,0 1 1 0 0,-1-1 0 0 0,1 0 0 0 0,0 1-1 0 0,0-1 1 0 0,0 1 0 0 0,0-1 0 0 0,0 1-1 0 0,0-1 1 0 0,0 1 0 0 0,0-1 0 0 0,0 1-1 0 0,0-1 1 0 0,0 0 0 0 0,0 1 0 0 0,0-1 0 0 0,0 1-1 0 0,1-1 1 0 0,-1 1 0 0 0,0-1 0 0 0,0 0-1 0 0,0 1 1 0 0,1-1 0 0 0,-1 1 0 0 0,0-1 46 0 0,-38-37-4357 0 0,23 22 3174 0 0,-3 0-87 0 0</inkml:trace>
  <inkml:trace contextRef="#ctx0" brushRef="#br0" timeOffset="1277.224">563 540 1996 0 0,'-11'-4'4996'0'0,"26"-5"-3364"0"0,25-6-1128 0 0,101-14 198 0 0,13-3-7423 0 0,-144 26 5492 0 0</inkml:trace>
  <inkml:trace contextRef="#ctx0" brushRef="#br0" timeOffset="1790.177">1014 475 1368 0 0,'11'20'3406'0'0,"-1"22"-2652"0"0,-5-22-414 0 0,27 127 1658 0 0,-32-146-1854 0 0,0-1 39 0 0,2 17 1088 0 0,3-24-682 0 0,-1-12-557 0 0,0 0 0 0 0,2 0-1 0 0,1 1 1 0 0,0-1 0 0 0,1 1 0 0 0,1 1 0 0 0,0 0-1 0 0,1 0 1 0 0,1 1 0 0 0,1 0 0 0 0,1 1 0 0 0,0 0-1 0 0,0 1 1 0 0,7-4-32 0 0,36-16-470 0 0,-55 34 457 0 0,19 13-90 0 0,-11 2 13 0 0,0 1 0 0 0,-1 0 0 0 0,-1 1 0 0 0,-1 0 1 0 0,0 0-1 0 0,-1 0 0 0 0,-1 1 0 0 0,0 0 0 0 0,-2-1 0 0 0,1 10 90 0 0,-3-24-503 0 0,2 14 185 0 0,-5-7-4579 0 0,-11 1 3718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4:29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59 253 1108 0 0,'0'0'691'0'0,"0"0"-94"0"0,0 0-83 0 0,0 0-51 0 0,3-20 1548 0 0,10-35 1560 0 0,-13 55-3501 0 0,0 0 40 0 0,0 0-16 0 0,0 0 13 0 0,0 0-25 0 0,0 0 18 0 0,0 0 16 0 0,0 0-18 0 0,-2-12 570 0 0,-10 43-640 0 0,2 1 1 0 0,0 1 0 0 0,2 0 0 0 0,2 0 0 0 0,1 0 0 0 0,1 1 0 0 0,2 0 0 0 0,1-1-1 0 0,2 1 1 0 0,2 5-29 0 0,-3 17 202 0 0,18 49 81 0 0,-11-52 81 0 0,-3-74-5584 0 0,-4-33 1468 0 0,0 27 2559 0 0</inkml:trace>
  <inkml:trace contextRef="#ctx0" brushRef="#br0" timeOffset="310.761">0 139 1292 0 0,'2'-8'176'0'0,"0"1"0"0"0,0 0 0 0 0,1 0 0 0 0,0 0 0 0 0,0 0 0 0 0,1 0 0 0 0,0 1 0 0 0,0-1 0 0 0,0 1 0 0 0,1 0 0 0 0,0 0 0 0 0,0 1 0 0 0,1-1 0 0 0,-1 1 0 0 0,1 0 0 0 0,0 1 0 0 0,1 0 0 0 0,-1-1 0 0 0,1 2 0 0 0,0-1 0 0 0,0 1 0 0 0,0 0 0 0 0,0 1 1 0 0,0 0-1 0 0,1 0 0 0 0,-1 0 0 0 0,1 1 0 0 0,-1 0 0 0 0,1 0 0 0 0,-1 1 0 0 0,1 0 0 0 0,2 1-176 0 0,-2 0 55 0 0,0 1 0 0 0,0 0 1 0 0,0 0-1 0 0,0 1 1 0 0,0 0-1 0 0,-1 1 0 0 0,1-1 1 0 0,-1 2-1 0 0,0-1 1 0 0,0 1-1 0 0,-1 0 1 0 0,1 0-1 0 0,-1 0 0 0 0,0 1 1 0 0,0 0-1 0 0,-1 1 1 0 0,0-1-1 0 0,0 1 0 0 0,0 0 1 0 0,-1 0-1 0 0,0 0 1 0 0,-1 1-1 0 0,0-1 0 0 0,0 1 1 0 0,0 0-1 0 0,-1 0 1 0 0,0 0-1 0 0,0 0 0 0 0,-1 2-55 0 0,-2-4 13 0 0,1 0 0 0 0,-2 0 0 0 0,1 0 0 0 0,-1 0 0 0 0,1 0 0 0 0,-2 0 0 0 0,1-1 0 0 0,-1 1 0 0 0,1-1-1 0 0,-2 1 1 0 0,1-1 0 0 0,0 0 0 0 0,-1 0 0 0 0,0-1 0 0 0,0 1 0 0 0,-1-1 0 0 0,1 0 0 0 0,-1 0-1 0 0,0 0 1 0 0,0-1 0 0 0,0 0 0 0 0,0 0 0 0 0,-1 0 0 0 0,1 0 0 0 0,-4 0-13 0 0,-151 33-3423 0 0,94-58 1033 0 0,49 7 1285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4:3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13 773 1636 0 0,'-5'13'1794'0'0,"-2"10"1645"0"0,10-37-1232 0 0,34-94-1623 0 0,4 1 1 0 0,6 3-1 0 0,46-77-584 0 0,-50 104 151 0 0,-27 126-133 0 0,74 345 358 0 0,-85-374-13 0 0,-3-18-528 0 0,0 0 1 0 0,-1 0-1 0 0,0 0 1 0 0,1 0-1 0 0,-1 0 1 0 0,0 0-1 0 0,0 0 0 0 0,0 1 1 0 0,0-1-1 0 0,0 0 1 0 0,-1 1-1 0 0,1-1 1 0 0,-1 0-1 0 0,0 1 1 0 0,1-1-1 0 0,-1 1 1 0 0,0-1-1 0 0,0 1 1 0 0,-1-1-1 0 0,1 1 0 0 0,0-1 1 0 0,-1 0-1 0 0,0 1 1 0 0,1-1-1 0 0,-1 0 1 0 0,0 1-1 0 0,0-1 1 0 0,0 0-1 0 0,-1 0 1 0 0,1 0-1 0 0,0 0 1 0 0,-1 0-1 0 0,0 0 0 0 0,1 0 1 0 0,-1 0-1 0 0,0-1 1 0 0,0 1-1 0 0,0-1 1 0 0,0 1-1 0 0,0-1 1 0 0,0 0-1 0 0,0 0 1 0 0,0 0-1 0 0,-1 0 1 0 0,1 0-1 0 0,0 0 0 0 0,-1-1 1 0 0,1 1-1 0 0,-1-1 165 0 0,-9-1-1102 0 0</inkml:trace>
  <inkml:trace contextRef="#ctx0" brushRef="#br0" timeOffset="279.246">123 605 2344 0 0,'14'-8'6245'0'0,"54"-14"-5094"0"0,82-13-619 0 0,44-12-7675 0 0,-177 40 5914 0 0</inkml:trace>
  <inkml:trace contextRef="#ctx0" brushRef="#br0" timeOffset="544.101">648 483 1272 0 0,'13'69'5557'0'0,"-14"46"-3560"0"0,-2-49-587 0 0,9-10-170 0 0,-5-55-1254 0 0,-1 0 1 0 0,0-1-1 0 0,0 1 1 0 0,1 0-1 0 0,-1 0 0 0 0,0 0 1 0 0,1-1-1 0 0,-1 1 1 0 0,1 0-1 0 0,-1 0 0 0 0,1-1 1 0 0,0 1-1 0 0,-1 0 1 0 0,1-1-1 0 0,0 1 1 0 0,-1-1-1 0 0,1 1 0 0 0,0-1 1 0 0,-1 1-1 0 0,1-1 1 0 0,0 1-1 0 0,0-1 0 0 0,0 0 1 0 0,0 1-1 0 0,-1-1 1 0 0,1 0-1 0 0,0 0 1 0 0,0 0-1 0 0,0 0 0 0 0,0 1 1 0 0,0-1-1 0 0,0 0 1 0 0,-1-1-1 0 0,1 1 1 0 0,0 0-1 0 0,0 0 0 0 0,0 0 1 0 0,0 0-1 0 0,0-1 1 0 0,-1 1-1 0 0,1 0 0 0 0,0-1 1 0 0,0 1-1 0 0,0-1 1 0 0,-1 1-1 0 0,1-1 1 0 0,0 1-1 0 0,-1-1 0 0 0,1 0 1 0 0,0 1-1 0 0,-1-1 1 0 0,1 0-1 0 0,-1 1 0 0 0,1-1 1 0 0,-1 0-1 0 0,1 0 1 0 0,-1 1-1 0 0,0-1 1 0 0,1 0-1 0 0,-1 0 14 0 0,4-4-386 0 0,-1 0 0 0 0,0 0 0 0 0,0 0 0 0 0,0 0 0 0 0,-1 0 0 0 0,0-1 0 0 0,0 1-1 0 0,0-1 1 0 0,0 0 0 0 0,-1 1 0 0 0,0-1 0 0 0,-1 0 0 0 0,1 0 0 0 0,-1 0 0 0 0,0 0 0 0 0,0 0 0 0 0,-1 1 0 0 0,0-1 0 0 0,0 0 0 0 0,0 0 0 0 0,-1-1 386 0 0,-15-45-1194 0 0</inkml:trace>
  <inkml:trace contextRef="#ctx0" brushRef="#br0" timeOffset="825.495">649 281 1392 0 0,'-25'-20'7327'0'0,"14"-44"-2610"0"0,11 64-4718 0 0,0 0-52 0 0,0 0-88 0 0,0 0-123 0 0,0 0-78 0 0,0 0-89 0 0,8-4-5410 0 0,17-8 3294 0 0,-8 0 1283 0 0,0 1-8 0 0</inkml:trace>
  <inkml:trace contextRef="#ctx0" brushRef="#br0" timeOffset="1070.63">1070 0 1588 0 0,'58'59'4261'0'0,"-35"-22"-3878"0"0,-2 1 0 0 0,-1 0 1 0 0,-2 1-1 0 0,-2 1 1 0 0,-1 1-1 0 0,-3 0 1 0 0,-1 1-1 0 0,-2 0 0 0 0,-1 1 1 0 0,-3 0-1 0 0,-2 0 1 0 0,-1 25-384 0 0,-2-44 99 0 0,-1-1 0 0 0,-1 1 0 0 0,-1 0 0 0 0,-1-1 0 0 0,-1 1 0 0 0,-1-1 0 0 0,-1 0 0 0 0,-3 5-99 0 0,8-23 19 0 0,-8 23-69 0 0,-1 0 0 0 0,-2-1 1 0 0,0 0-1 0 0,-2-1 0 0 0,-1-1 0 0 0,-1 0 0 0 0,-1-1 0 0 0,-1-1 1 0 0,-2-1-1 0 0,-9 8 50 0 0,5-7-567 0 0,-2-1-1 0 0,0-2 1 0 0,-1 0 0 0 0,-2-2-1 0 0,1-1 1 0 0,-2-2 0 0 0,0 0 0 0 0,-1-3-1 0 0,-1 0 1 0 0,1-2 0 0 0,-2-2-1 0 0,1-1 1 0 0,-1-1 0 0 0,0-2 567 0 0,-37 0-977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4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2 234 1856 0 0,'0'1'105'0'0,"0"0"-1"0"0,-1-1 1 0 0,1 1-1 0 0,0 0 0 0 0,0-1 1 0 0,0 1-1 0 0,-1 0 1 0 0,1-1-1 0 0,0 1 1 0 0,0 0-1 0 0,0 0 1 0 0,0-1-1 0 0,0 1 1 0 0,0 0-1 0 0,0-1 1 0 0,1 1-1 0 0,-1 0 0 0 0,0-1 1 0 0,0 1-1 0 0,1 0 1 0 0,-1-1-1 0 0,0 1 1 0 0,1 0-1 0 0,-1-1 1 0 0,0 1-1 0 0,1-1 1 0 0,-1 1-1 0 0,1 0 1 0 0,-1-1-1 0 0,1 1 0 0 0,-1-1 1 0 0,1 0-1 0 0,-1 1 1 0 0,1-1-1 0 0,0 1 1 0 0,-1-1-1 0 0,1 0 1 0 0,0 1-1 0 0,-1-1 1 0 0,1 0-1 0 0,0 0 1 0 0,-1 0-1 0 0,1 1 0 0 0,0-1 1 0 0,-1 0-1 0 0,1 0 1 0 0,0 0-1 0 0,-1 0 1 0 0,1 0-1 0 0,0 0 1 0 0,0-1-1 0 0,-1 1 1 0 0,1 0-1 0 0,0 0 1 0 0,-1 0-1 0 0,1-1 0 0 0,0 1 1 0 0,-1 0-1 0 0,1-1 1 0 0,0 1-1 0 0,-1 0 1 0 0,1-1-1 0 0,-1 1 1 0 0,1-1-1 0 0,-1 1 1 0 0,1-1-105 0 0,-11 80 146 0 0,7-64 364 0 0,-2 85 558 0 0,4-1 1 0 0,5 1-1 0 0,3 0 1 0 0,6-1-1 0 0,13 50-1068 0 0,-18-101 312 0 0,22 180 1189 0 0,-30-227-1473 0 0,8 7-885 0 0,-13-21-964 0 0,-50-92-8453 0 0,50 90 9088 0 0</inkml:trace>
  <inkml:trace contextRef="#ctx0" brushRef="#br0" timeOffset="2276.537">622 1019 1564 0 0,'16'13'6364'0'0,"-15"-28"-6867"0"0,-7-25 714 0 0,1 0-1 0 0,2-1 1 0 0,1 0-1 0 0,3 0 1 0 0,1 0-1 0 0,2 1 0 0 0,2-1 1 0 0,1 1-1 0 0,2 0 1 0 0,2 1-1 0 0,2 0 1 0 0,1 1-1 0 0,2 0 1 0 0,9-13-211 0 0,4 2 430 0 0,-28 48-404 0 0,9 4 42 0 0,4 9-51 0 0,0 0 1 0 0,-1 1-1 0 0,-1 0 0 0 0,0 1 0 0 0,-1 0 0 0 0,-1 1 0 0 0,0 0 0 0 0,-1 1 0 0 0,0 0 0 0 0,1 6-17 0 0,29 45 13 0 0,131 172-52 0 0,-169-236-170 0 0,0 0 1 0 0,0 0-1 0 0,-1 0 1 0 0,1 0-1 0 0,-1 0 1 0 0,0 0-1 0 0,0 0 1 0 0,0 0-1 0 0,0 0 1 0 0,0 0-1 0 0,-1 0 1 0 0,1 0-1 0 0,-1 0 1 0 0,0 0-1 0 0,0-1 1 0 0,0 1-1 0 0,0 0 1 0 0,0 0-1 0 0,-1-1 1 0 0,1 1-1 0 0,-1 0 1 0 0,1-1-1 0 0,-1 0 1 0 0,0 1-1 0 0,0-1 1 0 0,-1 0-1 0 0,1 0 0 0 0,0 0 1 0 0,-1 0-1 0 0,1-1 1 0 0,-1 1-1 0 0,1-1 1 0 0,-1 1-1 0 0,0-1 1 0 0,1 0-1 0 0,-2 0 209 0 0,-17 10-1254 0 0</inkml:trace>
  <inkml:trace contextRef="#ctx0" brushRef="#br0" timeOffset="2833.888">556 1355 1588 0 0,'-19'52'5571'0'0,"18"-49"-5508"0"0,0 1 0 0 0,1 0 0 0 0,0 0 0 0 0,0-1 1 0 0,0 1-1 0 0,0 0 0 0 0,1 0 0 0 0,-1 0 0 0 0,1-1 0 0 0,0 1 0 0 0,0 0 0 0 0,0-1 0 0 0,1 1 0 0 0,-1-1 0 0 0,1 1 0 0 0,0-1 0 0 0,0 0 0 0 0,0 0 0 0 0,0 1 0 0 0,1-2 0 0 0,-1 1 0 0 0,1 0 0 0 0,-1 0 0 0 0,1-1 0 0 0,0 1 0 0 0,0-1 0 0 0,3 2-63 0 0,-15-33-5261 0 0,-7 8 4071 0 0,0-1 40 0 0</inkml:trace>
  <inkml:trace contextRef="#ctx0" brushRef="#br0" timeOffset="3208.006">434 1047 928 0 0,'0'0'699'0'0,"0"0"-20"0"0,0 0-133 0 0,0 0 0 0 0,2-12 5136 0 0,1-12-3421 0 0,-10 9-952 0 0,17 20-8527 0 0,10 14 4454 0 0,-9-8 1512 0 0</inkml:trace>
  <inkml:trace contextRef="#ctx0" brushRef="#br0" timeOffset="3521.042">684 1265 1216 0 0,'10'18'7570'0'0,"46"-16"-6906"0"0,-46-2-15 0 0,105 0-528 0 0,-39 0-4537 0 0,-69 11 2096 0 0,-12-6 1160 0 0</inkml:trace>
  <inkml:trace contextRef="#ctx0" brushRef="#br0" timeOffset="3769.71">665 1460 2344 0 0,'61'2'3771'0'0,"104"-34"-2549"0"0,-156 30-1202 0 0,50-6-723 0 0,-1-4-1 0 0,0-2 0 0 0,-1-2 0 0 0,-1-3 0 0 0,22-12 704 0 0,-49 16-234 0 0</inkml:trace>
  <inkml:trace contextRef="#ctx0" brushRef="#br0" timeOffset="4001.819">1350 1291 3868 0 0,'19'-11'373'0'0,"29"-34"3541"0"0,-50 41-1081 0 0,-6 35-2091 0 0,21 105-288 0 0,4-33-1384 0 0,-13-37-2938 0 0,-4-63 3695 0 0,-1 0 1 0 0,1 0-1 0 0,-1 0 0 0 0,1 0 0 0 0,-1 0 1 0 0,0 0-1 0 0,0 0 0 0 0,0 0 0 0 0,-1 0 1 0 0,1-1-1 0 0,-1 1 0 0 0,1-1 0 0 0,-1 1 1 0 0,0-1-1 0 0,0 1 0 0 0,0-1 0 0 0,0 0 1 0 0,-1 0-1 0 0,1 0 0 0 0,0 0 0 0 0,-1 0 1 0 0,1-1-1 0 0,-3 2 173 0 0,-15 2-1213 0 0</inkml:trace>
  <inkml:trace contextRef="#ctx0" brushRef="#br0" timeOffset="4838.545">271 126 1508 0 0,'18'-12'656'0'0,"-1"7"-231"0"0,-15 3-380 0 0,1 1-1 0 0,-1 0 1 0 0,1 0 0 0 0,-1 0-1 0 0,1 1 1 0 0,-1-1 0 0 0,1 1-1 0 0,0-1 1 0 0,-1 1 0 0 0,1 0 0 0 0,0 0-1 0 0,-1 0 1 0 0,1 0 0 0 0,0 1-1 0 0,-1-1 1 0 0,1 1 0 0 0,0-1-1 0 0,-1 1 1 0 0,1 0 0 0 0,-1 0-1 0 0,1 0 1 0 0,-1 0 0 0 0,0 1 0 0 0,1-1-1 0 0,-1 1 1 0 0,0-1 0 0 0,0 1-1 0 0,1 1-44 0 0,10 7 161 0 0,-1 0-1 0 0,0 1 0 0 0,0 0 0 0 0,-1 1 0 0 0,-1 0 0 0 0,0 1 1 0 0,-1 0-1 0 0,0 0 0 0 0,-1 1 0 0 0,-1 0 0 0 0,0 1 0 0 0,-1 0 1 0 0,3 9-161 0 0,-18 24 1748 0 0,-7-86-1066 0 0,16 25-650 0 0,1 0-1 0 0,1-1 1 0 0,-1 1 0 0 0,2 0-1 0 0,0 0 1 0 0,1 0 0 0 0,0 1 0 0 0,0-1-1 0 0,2 1 1 0 0,0 0 0 0 0,0 0 0 0 0,1 1-1 0 0,0 0 1 0 0,1 0 0 0 0,0 0 0 0 0,1 1-1 0 0,0 0 1 0 0,0 1 0 0 0,1 0-1 0 0,1 1 1 0 0,-1 0 0 0 0,1 0 0 0 0,1 1-1 0 0,-1 1 1 0 0,13-5-32 0 0,-17 13 0 0 0,0 0 0 0 0,0 1 0 0 0,-1 0 1 0 0,1 1-1 0 0,0 0 0 0 0,-1 0 0 0 0,0 0 0 0 0,0 0 0 0 0,0 1 0 0 0,-1 0 0 0 0,1 1 0 0 0,-1-1 1 0 0,-1 1-1 0 0,1 0 0 0 0,-1 0 0 0 0,0 0 0 0 0,0 1 0 0 0,0-1 0 0 0,-1 1 0 0 0,0 0 0 0 0,-1 0 1 0 0,0 0-1 0 0,0 0 0 0 0,0 1 0 0 0,0 4 0 0 0,8 66-2938 0 0,-29-57-221 0 0,16-20 1939 0 0</inkml:trace>
  <inkml:trace contextRef="#ctx0" brushRef="#br0" timeOffset="5087.383">897 111 1100 0 0,'0'2'1096'0'0,"-2"-1"-136"0"0,2 1-76 0 0,2-1-100 0 0,-1-1-95 0 0,4 0-81 0 0,-2 2-88 0 0,4-4-52 0 0,14-1-12 0 0,3-3-144 0 0,3-1-224 0 0,2-1-220 0 0,-2 2 20 0 0,3-4-784 0 0,1-1-509 0 0,-1 2 69 0 0,-4-3 20 0 0,-1 2 16 0 0</inkml:trace>
  <inkml:trace contextRef="#ctx0" brushRef="#br0" timeOffset="5335.672">1359 0 1108 0 0,'43'7'9945'0'0,"-25"61"-8488"0"0,-15-43-1246 0 0,13 60-1079 0 0,1 3-1838 0 0,-10 2-3905 0 0,-7-73 5375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6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1 795 856 0 0,'27'-44'2303'0'0,"11"-18"-2115"0"0,-3-2 0 0 0,-3-1 0 0 0,-3-1 0 0 0,-2-2 1 0 0,-4 0-1 0 0,-2-2 0 0 0,0-18-188 0 0,-10-31 150 0 0,-11 116-136 0 0,0 0 0 0 0,0 0 0 0 0,0-1 0 0 0,-1 1 0 0 0,1 0 0 0 0,-1 0 0 0 0,1 0 1 0 0,-1 0-1 0 0,0-1 0 0 0,0 1 0 0 0,-1 1 0 0 0,1-1 0 0 0,-1 0 0 0 0,1 0 0 0 0,-1 0 0 0 0,0 1 1 0 0,0-1-1 0 0,0 1 0 0 0,0-1 0 0 0,-1 1 0 0 0,1 0 0 0 0,0 0 0 0 0,-1 0 0 0 0,0 0 0 0 0,1 0 0 0 0,-1 1 1 0 0,0-1-1 0 0,0 1 0 0 0,0 0 0 0 0,0 0 0 0 0,0 0 0 0 0,0 0 0 0 0,-1 0 0 0 0,1 1 0 0 0,0 0 0 0 0,0-1 1 0 0,0 1-1 0 0,-1 0 0 0 0,1 0 0 0 0,0 1 0 0 0,0-1 0 0 0,0 1 0 0 0,-1 0 0 0 0,1-1 0 0 0,0 1 0 0 0,-1 1-14 0 0,-6 10 65 0 0,0 1 0 0 0,1 0 0 0 0,0 0 0 0 0,2 1 0 0 0,-1 0 0 0 0,2 0 0 0 0,0 1 0 0 0,0 0 0 0 0,1 0-1 0 0,1 0 1 0 0,1 0 0 0 0,0 1 0 0 0,1 0 0 0 0,1-1 0 0 0,0 1 0 0 0,1 0 0 0 0,1 0 0 0 0,2 11-65 0 0,-3-14 45 0 0,1 1 1 0 0,1 0 0 0 0,0-1 0 0 0,0 1 0 0 0,2-1 0 0 0,-1 0 0 0 0,2 0 0 0 0,0 0 0 0 0,0-1-1 0 0,1 0 1 0 0,1 0 0 0 0,0 0 0 0 0,1-1 0 0 0,0 0 0 0 0,0 0 0 0 0,1-1 0 0 0,1 0 0 0 0,0 0-1 0 0,0-1 1 0 0,1-1 0 0 0,0 0 0 0 0,0 0 0 0 0,1-1 0 0 0,0-1 0 0 0,0 0 0 0 0,0 0 0 0 0,1-1-1 0 0,0-1 1 0 0,10 2-46 0 0,-13-3 24 0 0,1-1 0 0 0,0 0-1 0 0,0-1 1 0 0,0 0-1 0 0,0-1 1 0 0,0 0-1 0 0,0-1 1 0 0,0 0 0 0 0,0-1-1 0 0,0 0 1 0 0,-1-1-1 0 0,1 0 1 0 0,-1 0-1 0 0,1-1 1 0 0,-1-1 0 0 0,0 1-1 0 0,-1-2 1 0 0,1 1-1 0 0,-1-2 1 0 0,0 1 0 0 0,-1-1-1 0 0,5-5-23 0 0,-13 10 10 0 0,0 1-1 0 0,0-1 1 0 0,-1 0 0 0 0,1 1-1 0 0,-1-1 1 0 0,1 1-1 0 0,-1-1 1 0 0,0 1 0 0 0,0-1-1 0 0,0 1 1 0 0,0-1-1 0 0,0 1 1 0 0,0 0 0 0 0,0-1-1 0 0,0 1 1 0 0,0 0-1 0 0,-1 0 1 0 0,1 0 0 0 0,0 0-1 0 0,-1 0 1 0 0,1 0-1 0 0,-1 0 1 0 0,1 1 0 0 0,-1-1-1 0 0,1 0 1 0 0,-1 1-1 0 0,0-1 1 0 0,1 1 0 0 0,-1 0-1 0 0,0-1 1 0 0,1 1-1 0 0,-1 0 1 0 0,0 0 0 0 0,1 0-1 0 0,-1 0 1 0 0,0 0-1 0 0,1 1 1 0 0,-1-1 0 0 0,0 1-1 0 0,1-1 1 0 0,-1 1 0 0 0,0-1-1 0 0,1 1-9 0 0,-21-4-288 0 0,56-14-3481 0 0,-17 8 2619 0 0,-1 0 16 0 0</inkml:trace>
  <inkml:trace contextRef="#ctx0" brushRef="#br0" timeOffset="246.471">594 298 2120 0 0,'-3'-4'336'0'0,"1"-1"-148"0"0,-1 1-96 0 0,2-1-120 0 0,-1 1-84 0 0,2-2-200 0 0,-2 0-712 0 0</inkml:trace>
  <inkml:trace contextRef="#ctx0" brushRef="#br0" timeOffset="788.481">759 106 896 0 0,'15'68'2664'0'0,"-14"380"239"0"0,0-447-2896 0 0,-1 0 0 0 0,1 0-1 0 0,0-1 1 0 0,0 1 0 0 0,0-1-1 0 0,0 1 1 0 0,-1 0 0 0 0,1-1-1 0 0,0 0 1 0 0,0 1 0 0 0,0-1-1 0 0,0 1 1 0 0,0-1 0 0 0,0 0-1 0 0,0 0 1 0 0,0 0 0 0 0,0 1-1 0 0,0-1 1 0 0,0 0 0 0 0,0 0-1 0 0,0-1 1 0 0,0 1 0 0 0,0 0-1 0 0,0 0 1 0 0,0 0 0 0 0,0-1-1 0 0,0 1 1 0 0,0 0 0 0 0,0-1-1 0 0,0 1 1 0 0,0-1 0 0 0,0 1-1 0 0,0-1 1 0 0,0 1 0 0 0,-1-1-1 0 0,1 0 1 0 0,0 0 0 0 0,0 1-1 0 0,-1-1 1 0 0,1 0 0 0 0,0 0-1 0 0,-1 0 1 0 0,1 1 0 0 0,-1-1-1 0 0,1 0 1 0 0,-1 0 0 0 0,0 0-1 0 0,1 0 1 0 0,-1 0 0 0 0,0 0-1 0 0,0 0 1 0 0,1 0 0 0 0,-1-1-7 0 0,102-129-195 0 0,-80 185 60 0 0,-16-50 155 0 0,-1 1 0 0 0,1-1-1 0 0,0 0 1 0 0,0-1 0 0 0,0 0 0 0 0,1 0 0 0 0,-1 0 0 0 0,1 0 0 0 0,0-1 0 0 0,-1 0 0 0 0,1-1 0 0 0,0 1 0 0 0,0-1 0 0 0,0-1 0 0 0,0 1 0 0 0,0-1 0 0 0,1 0 0 0 0,-1-1 0 0 0,0 0 0 0 0,0 0 0 0 0,0 0 0 0 0,-1-1 0 0 0,1 0 0 0 0,0-1 0 0 0,-1 1 0 0 0,1-1 0 0 0,-1 0 0 0 0,0-1 0 0 0,0 0 0 0 0,0 0 0 0 0,3-3-20 0 0,14-2 25 0 0,51-27 2072 0 0,-88 69-1587 0 0,-47 298 68 0 0,60-322-640 0 0,-1-1 1 0 0,0 0 0 0 0,0 0 0 0 0,-1 0 0 0 0,0 0 0 0 0,0-1-1 0 0,-1 1 1 0 0,0-1 0 0 0,-1 0 0 0 0,1 0 0 0 0,-1 0-1 0 0,0 0 1 0 0,-1-1 0 0 0,0 0 0 0 0,0 0 0 0 0,0-1 0 0 0,-1 1-1 0 0,1-1 1 0 0,-7 3 61 0 0,5-5-312 0 0,1 1 0 0 0,-1-1 0 0 0,-1 0 0 0 0,1-1-1 0 0,0 0 1 0 0,0 0 0 0 0,-1-1 0 0 0,1 0 0 0 0,-1-1 0 0 0,1 0-1 0 0,-1 0 1 0 0,1 0 0 0 0,-1-1 0 0 0,1-1 0 0 0,-1 1 0 0 0,1-1-1 0 0,0-1 1 0 0,-8-3 312 0 0,-27-12-1310 0 0</inkml:trace>
  <inkml:trace contextRef="#ctx0" brushRef="#br0" timeOffset="1033.422">733 181 2440 0 0,'7'-3'896'0'0,"-6"2"-180"0"0,4-1-132 0 0,0-1-16 0 0,0 3-47 0 0,1 0-97 0 0,5 0 12 0 0,2 0-184 0 0,35-4-136 0 0,-11 1-220 0 0,5 3 16 0 0,-6-3-768 0 0,6 0-517 0 0,-2-5 65 0 0,3 4-56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4:48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 1696 0 0,'-20'4'245'0'0,"-1"2"1"0"0,1 0-1 0 0,-1 2 0 0 0,2 0 0 0 0,-1 1 1 0 0,1 1-1 0 0,1 0 0 0 0,0 2 0 0 0,0 0 0 0 0,1 1 1 0 0,1 1-1 0 0,0 0 0 0 0,1 2 0 0 0,1-1 1 0 0,0 2-1 0 0,1 0 0 0 0,1 0 0 0 0,0 1 1 0 0,1 1-1 0 0,2 0 0 0 0,0 0 0 0 0,0 1 0 0 0,2 0 1 0 0,1 0-1 0 0,0 1 0 0 0,2 0 0 0 0,-1 9-245 0 0,5-18-7 0 0,0 1-1 0 0,1 0 0 0 0,1 0 1 0 0,0 0-1 0 0,1-1 0 0 0,1 1 0 0 0,-1-1 1 0 0,2 0-1 0 0,0 0 0 0 0,0 0 1 0 0,1-1-1 0 0,1 1 0 0 0,0-2 0 0 0,0 1 1 0 0,1-1-1 0 0,1 0 0 0 0,-1 0 1 0 0,1-1-1 0 0,3 1 8 0 0,6 6-507 0 0,0-2 0 0 0,1 0-1 0 0,1-1 1 0 0,0-1 0 0 0,1-1 0 0 0,0 0 0 0 0,0-2 0 0 0,1-1 0 0 0,1 0 0 0 0,0-2 507 0 0,29 7-1296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4:4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0 222 936 0 0,'0'0'996'0'0,"5"-19"1218"0"0,38-41 4550 0 0,-24 440-6261 0 0,21-193-260 0 0,-35-161-583 0 0,-9-35-3316 0 0,-14-60-671 0 0,15 40 2914 0 0</inkml:trace>
  <inkml:trace contextRef="#ctx0" brushRef="#br0" timeOffset="294.939">26 129 1808 0 0,'2'-7'178'0'0,"1"0"0"0"0,-1-1 0 0 0,2 2 0 0 0,-1-1 0 0 0,1 0 0 0 0,0 0 0 0 0,0 1 0 0 0,1 0 0 0 0,-1 0 0 0 0,2 0 0 0 0,-1 1 0 0 0,1-1 0 0 0,-1 1 0 0 0,1 1 0 0 0,1-1 0 0 0,-1 1 0 0 0,1 0 0 0 0,-1 0 0 0 0,1 1 0 0 0,0 0 1 0 0,0 0-1 0 0,1 1 0 0 0,-1 0 0 0 0,1 0 0 0 0,-1 1 0 0 0,1 0 0 0 0,-1 0 0 0 0,7 0-178 0 0,-10 2 39 0 0,1 1-1 0 0,0-1 1 0 0,0 1 0 0 0,-1 0 0 0 0,1 1 0 0 0,-1-1 0 0 0,0 1 0 0 0,0-1 0 0 0,0 1-1 0 0,0 1 1 0 0,0-1 0 0 0,-1 0 0 0 0,1 1 0 0 0,-1 0 0 0 0,0 0 0 0 0,0 0 0 0 0,0 0 0 0 0,-1 0-1 0 0,1 1 1 0 0,-1-1 0 0 0,0 1 0 0 0,0-1 0 0 0,-1 1 0 0 0,1 0 0 0 0,-1 0 0 0 0,0-1 0 0 0,-1 1-1 0 0,1 0 1 0 0,-1 0 0 0 0,0 0 0 0 0,0 0 0 0 0,0 0 0 0 0,-1 0 0 0 0,0 0 0 0 0,0 0 0 0 0,0 0-1 0 0,-1 3-38 0 0,-5 8 0 0 0,0 0-1 0 0,0-1 0 0 0,-2 0 1 0 0,1 0-1 0 0,-2-1 0 0 0,0 0 0 0 0,-1-1 1 0 0,0 0-1 0 0,-1-1 0 0 0,0 0 1 0 0,-1-1-1 0 0,-1 0 0 0 0,-4 2 1 0 0,18-12-136 0 0,-1-1-1 0 0,0 1 0 0 0,1 0 1 0 0,-1 0-1 0 0,0 0 1 0 0,0-1-1 0 0,0 1 1 0 0,0-1-1 0 0,0 1 1 0 0,0-1-1 0 0,0 1 1 0 0,0-1-1 0 0,0 1 1 0 0,0-1-1 0 0,0 0 1 0 0,0 0-1 0 0,0 1 0 0 0,-1-1 1 0 0,1 0-1 0 0,0 0 1 0 0,0 0-1 0 0,0 0 1 0 0,0 0-1 0 0,0 0 1 0 0,0-1-1 0 0,0 1 1 0 0,0 0-1 0 0,-1-1 1 0 0,1 1-1 0 0,0 0 1 0 0,0-1-1 0 0,0 1 1 0 0,0-1-1 0 0,1 0 0 0 0,-1 1 1 0 0,0-1-1 0 0,0 0 1 0 0,0 1-1 0 0,0-1 1 0 0,1 0-1 0 0,-1 0 137 0 0,0-9-1140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4:4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1 357 1240 0 0,'0'0'551'0'0,"0"0"17"0"0,0 0-41 0 0,2-16 1340 0 0,39-27 2738 0 0,-32 169-4123 0 0,1-43-349 0 0,2 0 0 0 0,5-1 0 0 0,3-1 0 0 0,3-1 0 0 0,16 31-133 0 0,-3-12 145 0 0,-35-98-214 0 0,-1-1-104 0 0,-7 9-4142 0 0,-14-39 1741 0 0,10 8 1399 0 0</inkml:trace>
  <inkml:trace contextRef="#ctx0" brushRef="#br0" timeOffset="247.875">155 441 3084 0 0,'22'-46'4082'0'0,"103"-8"-2135"0"0,-115 53-1903 0 0,0 0 0 0 0,-1 1 1 0 0,1 0-1 0 0,0 1 0 0 0,0 0 0 0 0,0 0 0 0 0,0 1 1 0 0,0 1-1 0 0,-1-1 0 0 0,1 2 0 0 0,-1-1 1 0 0,0 1-1 0 0,0 0 0 0 0,0 1 0 0 0,-1 0 1 0 0,0 1-1 0 0,1 0 0 0 0,-2 0 0 0 0,1 0 0 0 0,-1 1 1 0 0,0 0-1 0 0,0 1 0 0 0,-1 0 0 0 0,0 0 1 0 0,-1 0-1 0 0,0 0 0 0 0,0 1 0 0 0,0 0 1 0 0,-1 0-1 0 0,-1 0 0 0 0,1 1 0 0 0,-2-1 0 0 0,1 1 1 0 0,-1 0-1 0 0,0 7-44 0 0,-2-11-75 0 0,-1-1-1 0 0,0 1 1 0 0,-1-1-1 0 0,1 1 1 0 0,-1-1 0 0 0,0 0-1 0 0,-1 0 1 0 0,1 0-1 0 0,-1 0 1 0 0,0 0 0 0 0,0 0-1 0 0,0-1 1 0 0,-1 0-1 0 0,0 1 1 0 0,0-1 0 0 0,0 0-1 0 0,0-1 1 0 0,0 1-1 0 0,-1-1 1 0 0,0 0 0 0 0,1 0-1 0 0,-1 0 1 0 0,-2 0 75 0 0,-1 1-440 0 0,0 0 1 0 0,-1 0 0 0 0,1-1-1 0 0,-1 0 1 0 0,0 0-1 0 0,0-1 1 0 0,0 0-1 0 0,0-1 1 0 0,0 0 0 0 0,-1-1-1 0 0,1 1 1 0 0,0-2-1 0 0,0 1 1 0 0,-8-2 439 0 0,-22-10-1103 0 0</inkml:trace>
  <inkml:trace contextRef="#ctx0" brushRef="#br0" timeOffset="682.163">406 413 2080 0 0,'41'-12'5151'0'0,"27"33"-4263"0"0,-68-21-858 0 0,16 8 106 0 0,0-1-1 0 0,0 2 1 0 0,-1 0-1 0 0,-1 1 1 0 0,1 0 0 0 0,-1 1-1 0 0,-1 1 1 0 0,0 0-1 0 0,-1 1 1 0 0,0 0-1 0 0,-1 1 1 0 0,-1 0-1 0 0,0 0 1 0 0,-1 1-1 0 0,3 8-135 0 0,-6 15 1139 0 0,-6-36-950 0 0,-3-6-169 0 0,-1 1 0 0 0,1-1 0 0 0,1 0-1 0 0,-1 0 1 0 0,0 0 0 0 0,1-1-1 0 0,0 1 1 0 0,0 0 0 0 0,0-1-1 0 0,1 0 1 0 0,-1 1 0 0 0,1-1 0 0 0,0 0-1 0 0,1 0 1 0 0,-1 1 0 0 0,1-1-1 0 0,0 0 1 0 0,0 0 0 0 0,0 0-1 0 0,1 0 1 0 0,-1 1 0 0 0,1-1 0 0 0,1 0-1 0 0,-1 0 1 0 0,0 1 0 0 0,1-1-1 0 0,1 0-19 0 0,2-14-114 0 0,2 0 0 0 0,0 0 0 0 0,2 1-1 0 0,0 0 1 0 0,0 0 0 0 0,2 1 0 0 0,0 0-1 0 0,12-13 115 0 0,-17 23-282 0 0,0 1-1 0 0,1-1 0 0 0,0 1 1 0 0,0 0-1 0 0,0 0 0 0 0,1 1 0 0 0,0 0 1 0 0,0 1-1 0 0,0 0 0 0 0,0 0 1 0 0,1 0-1 0 0,0 1 0 0 0,4-1 283 0 0,-11 4-460 0 0,8 2-2857 0 0,3 10 2165 0 0</inkml:trace>
  <inkml:trace contextRef="#ctx0" brushRef="#br0" timeOffset="1194.303">1107 440 1644 0 0,'-35'-9'3432'0'0,"-56"49"-2557"0"0,77-29-779 0 0,1 0-1 0 0,-1 2 1 0 0,2 0 0 0 0,0 0-1 0 0,1 1 1 0 0,0 0 0 0 0,1 1-1 0 0,0 1 1 0 0,1-1-1 0 0,1 1 1 0 0,1 1 0 0 0,0 0-1 0 0,1 0 1 0 0,-1 8-96 0 0,7-24 101 0 0,12 16 115 0 0,-6-16-206 0 0,1-1 0 0 0,-1 0 0 0 0,1 0 0 0 0,-1-1 0 0 0,1 0 0 0 0,-1 0 0 0 0,1 0 0 0 0,-1-1 0 0 0,0 0 0 0 0,0 0 0 0 0,0-1 0 0 0,0 0 0 0 0,0 0 0 0 0,0 0 0 0 0,4-4-10 0 0,-10 7 1 0 0,10-4-6 0 0,0-1 1 0 0,0 0-1 0 0,0-1 0 0 0,-1 0 1 0 0,0-1-1 0 0,-1 0 0 0 0,1 0 1 0 0,-1 0-1 0 0,-1-1 0 0 0,1-1 1 0 0,-1 1-1 0 0,-1-1 0 0 0,1 0 1 0 0,-2 0-1 0 0,1-1 0 0 0,-1 0 1 0 0,-1 0-1 0 0,0 0 0 0 0,0-1 1 0 0,-1 1-1 0 0,0-1 0 0 0,-1 0 1 0 0,0 0 4 0 0,-24-20 304 0 0,-1-1-4623 0 0,23 32 2991 0 0</inkml:trace>
  <inkml:trace contextRef="#ctx0" brushRef="#br0" timeOffset="1645.719">1201 440 2456 0 0,'30'62'3328'0'0,"-18"-42"-3205"0"0,169 229 1346 0 0,-145-287 443 0 0,82-170-1095 0 0,-111 200-802 0 0,-6 6-10 0 0,0 0 1 0 0,0-1-1 0 0,1 1 1 0 0,-1 0-1 0 0,0 1 1 0 0,1-1 0 0 0,0 0-1 0 0,-1 0 1 0 0,1 1-1 0 0,0-1 1 0 0,0 0-1 0 0,0 1 1 0 0,0 0-1 0 0,0 0 1 0 0,0-1-1 0 0,0 1 1 0 0,1 1-1 0 0,-1-1 1 0 0,0 0 0 0 0,0 0-1 0 0,1 1 1 0 0,-1-1-1 0 0,1 1 1 0 0,-1 0-1 0 0,0 0 1 0 0,1 0-1 0 0,-1 0 1 0 0,1 0-1 0 0,-1 0 1 0 0,0 1-1 0 0,1-1 1 0 0,1 2-6 0 0,12 10 4 0 0,-1 1 1 0 0,0 0-1 0 0,0 2 0 0 0,-2 0 1 0 0,0 0-1 0 0,-1 1 0 0 0,0 1 1 0 0,-1 0-1 0 0,-1 0 0 0 0,1 5-4 0 0,-11-21-115 0 0,0 0 0 0 0,-1 0 0 0 0,1 0-1 0 0,0 0 1 0 0,0 0 0 0 0,-1 0 0 0 0,1 0 0 0 0,-1 0 0 0 0,1 0-1 0 0,-1 0 1 0 0,1 0 0 0 0,-1 0 0 0 0,1 0 0 0 0,-1-1-1 0 0,0 1 1 0 0,0 0 0 0 0,1 0 0 0 0,-1-1 0 0 0,0 1-1 0 0,0 0 1 0 0,0-1 0 0 0,0 1 0 0 0,0-1 0 0 0,0 1-1 0 0,0-1 1 0 0,0 1 0 0 0,0-1 0 0 0,0 0 0 0 0,0 1-1 0 0,0-1 1 0 0,0 0 0 0 0,0 0 0 0 0,0 0 0 0 0,0 0-1 0 0,0 0 1 0 0,0 0 0 0 0,-1 0 0 0 0,1 0 0 0 0,0 0-1 0 0,0-1 1 0 0,0 1 0 0 0,0 0 0 0 0,0-1 0 0 0,0 1-1 0 0,0-1 1 0 0,0 1 0 0 0,0-1 0 0 0,0 1 0 0 0,1-1-1 0 0,-1 0 1 0 0,0 1 0 0 0,0-1 0 0 0,0 0 0 0 0,1 0 0 0 0,-1 0-1 0 0,0 1 1 0 0,1-1 0 0 0,-1 0 0 0 0,1 0 0 0 0,-1 0-1 0 0,1 0 1 0 0,-1 0 0 0 0,1-1 115 0 0,-20-11-1087 0 0</inkml:trace>
  <inkml:trace contextRef="#ctx0" brushRef="#br0" timeOffset="1895.31">1742 257 2464 0 0,'0'-5'860'0'0,"0"1"-316"0"0,-2 1-272 0 0,2-2-32 0 0,2 2-660 0 0,-2-1-268 0 0,1 1-504 0 0,-1 1 108 0 0</inkml:trace>
  <inkml:trace contextRef="#ctx0" brushRef="#br0" timeOffset="2349.885">2051 405 1416 0 0,'22'-9'2719'0'0,"-30"10"-785"0"0,-4 5-1867 0 0,1 0-1 0 0,0 1 0 0 0,0 1 0 0 0,1-1 1 0 0,0 2-1 0 0,1-1 0 0 0,-1 1 1 0 0,2 1-1 0 0,-1 0 0 0 0,1 0 1 0 0,1 0-1 0 0,0 1 0 0 0,0 0 1 0 0,1 1-1 0 0,0-1 0 0 0,1 1 0 0 0,1 0 1 0 0,0 0-1 0 0,0 1 0 0 0,1 0 1 0 0,1-1-1 0 0,0 7-66 0 0,3-17 6 0 0,0 0 0 0 0,0 1-1 0 0,1-1 1 0 0,-1 0 0 0 0,1-1 0 0 0,0 1-1 0 0,-1 0 1 0 0,1 0 0 0 0,0-1 0 0 0,0 1-1 0 0,0-1 1 0 0,0 1 0 0 0,0-1 0 0 0,1 0-1 0 0,-1 0 1 0 0,0 0 0 0 0,1 0 0 0 0,-1 0 0 0 0,0-1-1 0 0,1 1 1 0 0,-1-1 0 0 0,1 1 0 0 0,-1-1-1 0 0,1 0 1 0 0,-1 0 0 0 0,1 0 0 0 0,-1 0-1 0 0,1-1-5 0 0,8 1-9 0 0,1-2 0 0 0,-1 1 0 0 0,0-1 0 0 0,0-1 0 0 0,0 0 0 0 0,0-1-1 0 0,0 0 1 0 0,-1 0 0 0 0,0-1 0 0 0,0-1 0 0 0,0 0 0 0 0,0 0 0 0 0,-1-1-1 0 0,0 0 1 0 0,0 0 0 0 0,-1-1 0 0 0,0 0 0 0 0,-1-1 0 0 0,1 0 0 0 0,-2 0-1 0 0,1 0 1 0 0,-1-1 0 0 0,-1 0 0 0 0,4-8 9 0 0,3-15 519 0 0,-2-1-1 0 0,-1-1 0 0 0,-1 0 1 0 0,-2 0-1 0 0,-1 0 1 0 0,-1-29-519 0 0,-4 63 195 0 0,0 1-17 0 0,0 0-37 0 0,-1-8 148 0 0,-3 10-5 0 0,2 13-257 0 0,1 0-1 0 0,1 0 1 0 0,0 1-1 0 0,1-1 0 0 0,0 0 1 0 0,2-1-1 0 0,-1 1 1 0 0,2 0-1 0 0,0-1 1 0 0,3 5-27 0 0,-3-3-38 0 0,40 130-1861 0 0,-24-79-5543 0 0,-19-62 6280 0 0</inkml:trace>
  <inkml:trace contextRef="#ctx0" brushRef="#br0" timeOffset="3108.529">2372 636 976 0 0,'7'-3'5169'0'0,"29"-14"-4030"0"0,-10 3-811 0 0,31-15-84 0 0,-2-3-1 0 0,0-3 1 0 0,-3-1 0 0 0,40-37-244 0 0,-91 72 10 0 0,0 1 0 0 0,0-1 0 0 0,0 1 0 0 0,0-1 1 0 0,0 0-1 0 0,0 1 0 0 0,0-1 0 0 0,0 0 0 0 0,0 0 0 0 0,0 0 0 0 0,0 0 1 0 0,-1 0-1 0 0,1 0 0 0 0,0 0 0 0 0,-1 0 0 0 0,1 0 0 0 0,-1 0 1 0 0,1 0-1 0 0,-1 0 0 0 0,1 0 0 0 0,-1 0 0 0 0,0-1 0 0 0,0 1 0 0 0,1 0 1 0 0,-1 0-1 0 0,0 0 0 0 0,0-1 0 0 0,0 1 0 0 0,0 0 0 0 0,-1 0 1 0 0,1 0-1 0 0,0-1 0 0 0,0 1 0 0 0,-1 0 0 0 0,1 0 0 0 0,-1 0 0 0 0,1 0 1 0 0,-1 0-1 0 0,1 0 0 0 0,-1 0 0 0 0,0 0 0 0 0,1 0 0 0 0,-1 0 1 0 0,0 0-1 0 0,0 0 0 0 0,0 0 0 0 0,0 1 0 0 0,0-1 0 0 0,0 0 0 0 0,0 0 1 0 0,0 1-1 0 0,0-1 0 0 0,0 1 0 0 0,0-1 0 0 0,0 1 0 0 0,0 0 1 0 0,0-1-1 0 0,-1 1 0 0 0,1 0 0 0 0,0 0 0 0 0,0-1 0 0 0,-1 1-10 0 0,-77-10 214 0 0,65 11-200 0 0,0 0 0 0 0,0 1 1 0 0,0 1-1 0 0,0 0 0 0 0,0 1 1 0 0,0 0-1 0 0,1 1 0 0 0,0 1 1 0 0,0 0-1 0 0,1 0 0 0 0,-1 1 1 0 0,1 1-1 0 0,1 0 0 0 0,0 1 1 0 0,0 0-1 0 0,0 1 0 0 0,1 0 1 0 0,1 1-1 0 0,0 0 1 0 0,0 0-1 0 0,1 1 0 0 0,0 0 1 0 0,-2 7-15 0 0,8-16-7 0 0,1-1 0 0 0,0 1 1 0 0,0 0-1 0 0,0 0 0 0 0,0 0 1 0 0,1 1-1 0 0,-1-1 0 0 0,1 0 0 0 0,0 0 1 0 0,-1 0-1 0 0,1 0 0 0 0,1 0 1 0 0,-1 0-1 0 0,0 1 0 0 0,1-1 1 0 0,0 0-1 0 0,0 0 0 0 0,0 0 1 0 0,0 0-1 0 0,0 0 0 0 0,0-1 1 0 0,1 1-1 0 0,-1 0 0 0 0,1 0 1 0 0,0-1-1 0 0,0 1 0 0 0,0-1 1 0 0,0 0-1 0 0,0 1 0 0 0,1-1 1 0 0,-1 0-1 0 0,1 0 0 0 0,-1-1 1 0 0,1 1-1 0 0,0 0 0 0 0,0-1 1 0 0,-1 0-1 0 0,1 0 0 0 0,0 0 0 0 0,0 0 1 0 0,0 0-1 0 0,1 0 7 0 0,140 13-544 0 0,-133-14 490 0 0,31-4-141 0 0,-1-2-1 0 0,0-3 1 0 0,0 0-1 0 0,-1-3 1 0 0,0-1-1 0 0,-1-2 1 0 0,36-20 195 0 0,59-39 641 0 0,-200 90 238 0 0,51-11-810 0 0,-1 1 0 0 0,1 0 0 0 0,1 2-1 0 0,-1-1 1 0 0,1 2 0 0 0,0 0 0 0 0,1 0-1 0 0,0 2 1 0 0,1-1 0 0 0,0 2-1 0 0,1-1 1 0 0,0 2 0 0 0,-2 2-69 0 0,13-14 5 0 0,-1 0 0 0 0,0-1-1 0 0,1 1 1 0 0,-1 0 0 0 0,1 0 0 0 0,-1 0 0 0 0,1-1-1 0 0,-1 1 1 0 0,1 0 0 0 0,0 0 0 0 0,0 0 0 0 0,-1 0-1 0 0,1 0 1 0 0,0 0 0 0 0,0 0 0 0 0,0 0 0 0 0,0 0 0 0 0,0 0-1 0 0,0 0 1 0 0,0-1 0 0 0,0 1 0 0 0,0 0 0 0 0,0 0-1 0 0,1 0 1 0 0,-1 0 0 0 0,0 0 0 0 0,1 0 0 0 0,-1 0-1 0 0,1 0 1 0 0,-1-1 0 0 0,1 1 0 0 0,-1 0 0 0 0,1 0 0 0 0,-1-1-1 0 0,1 1 1 0 0,0 0 0 0 0,-1-1 0 0 0,1 1 0 0 0,0 0-1 0 0,0-1 1 0 0,0 1 0 0 0,-1-1 0 0 0,1 0 0 0 0,0 1 0 0 0,0-1-1 0 0,0 1 1 0 0,0-1 0 0 0,0 0 0 0 0,0 0 0 0 0,0 0-1 0 0,0 0 1 0 0,-1 1 0 0 0,1-1 0 0 0,0 0 0 0 0,0 0-1 0 0,0-1 1 0 0,0 1 0 0 0,0 0 0 0 0,0 0 0 0 0,0 0 0 0 0,0-1-1 0 0,0 1 1 0 0,0-1-5 0 0,60-7 11 0 0,-44 1 8 0 0,1-1 0 0 0,-1-1 1 0 0,0 0-1 0 0,-1-2 0 0 0,0 0 0 0 0,-1 0 0 0 0,0-1 1 0 0,-1-1-1 0 0,0-1 0 0 0,-1 0 0 0 0,0-1 1 0 0,-2 0-1 0 0,1 0 0 0 0,-2-2 0 0 0,0 1 0 0 0,-1-1 1 0 0,-1 0-1 0 0,0-1 0 0 0,-2 0 0 0 0,0-1 0 0 0,-1 1 1 0 0,0-1-1 0 0,-2 0 0 0 0,0 0 0 0 0,-1 0 1 0 0,-1 0-1 0 0,-1 0 0 0 0,-2-16-19 0 0,-31-77 1299 0 0,-13 50 324 0 0,41 72-1672 0 0,-1 0 0 0 0,1 0 0 0 0,1 0 0 0 0,0 1 0 0 0,1-1 0 0 0,0 1 0 0 0,0 0 0 0 0,1 0 0 0 0,0 0 0 0 0,1 0 0 0 0,1 1 0 0 0,-1-1 0 0 0,2 0 0 0 0,0 0 0 0 0,1 5 49 0 0,-2 11-346 0 0,28 216-5045 0 0,-6-122 1454 0 0,-14-89 2641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4:5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1048 0 0,'-8'1'1509'0'0,"-15"1"981"0"0,30 4 586 0 0,380 40 99 0 0,-159 16-2424 0 0,-227-60-728 0 0,0 1 0 0 0,1 0 0 0 0,-1-1 0 0 0,-1 1-1 0 0,1 0 1 0 0,0 0 0 0 0,-1-1 0 0 0,1 1 0 0 0,-1 0 0 0 0,0 0 0 0 0,0 0-1 0 0,0 0 1 0 0,0-1 0 0 0,0 1 0 0 0,-1 0 0 0 0,1 0 0 0 0,-1 0 0 0 0,0-1-1 0 0,0 1 1 0 0,0 0 0 0 0,0-1 0 0 0,0 1 0 0 0,-1-1 0 0 0,1 1-1 0 0,-1-1 1 0 0,0 0 0 0 0,1 0 0 0 0,-1 1 0 0 0,0-1 0 0 0,0 0 0 0 0,-1-1-1 0 0,1 1 1 0 0,0 0 0 0 0,-1-1 0 0 0,1 1 0 0 0,-1-1 0 0 0,1 0 0 0 0,-1 1-1 0 0,0-1-22 0 0,2-1 11 0 0,-229 195 504 0 0,91-67-2507 0 0,154-144-2863 0 0,8-11 2466 0 0,6-6 706 0 0,-6 8 492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4:55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250 120 1604 0 0,'-51'31'5764'0'0,"-10"4"-4821"0"0,49-26-778 0 0,1 1-1 0 0,0 0 0 0 0,1 0 0 0 0,0 1 1 0 0,0 1-1 0 0,1-1 0 0 0,1 2 0 0 0,0-1 0 0 0,0 1 1 0 0,2 0-1 0 0,-1 1 0 0 0,2-1 0 0 0,0 1 1 0 0,0 0-1 0 0,1 1 0 0 0,1-1 0 0 0,1 1 0 0 0,0-1 1 0 0,0 2-165 0 0,3-11 37 0 0,-1 0 1 0 0,1 0-1 0 0,0-1 1 0 0,0 1-1 0 0,1 0 1 0 0,0-1 0 0 0,-1 1-1 0 0,1-1 1 0 0,1 0-1 0 0,-1 1 1 0 0,1-1-1 0 0,-1 0 1 0 0,1-1-1 0 0,0 1 1 0 0,0 0-1 0 0,1-1 1 0 0,-1 0 0 0 0,1 0-1 0 0,0 0 1 0 0,0 0-1 0 0,0 0 1 0 0,0-1-1 0 0,0 0 1 0 0,1 0-1 0 0,-1 0 1 0 0,1 0-1 0 0,-1-1 1 0 0,1 1 0 0 0,-1-1-1 0 0,1 0 1 0 0,0-1-1 0 0,0 1 1 0 0,0-1-1 0 0,3 0-37 0 0,160-13 342 0 0,-159 12-342 0 0,0-1-1 0 0,1-1 1 0 0,-1 0 0 0 0,0 0-1 0 0,-1 0 1 0 0,1-1 0 0 0,-1-1-1 0 0,1 1 1 0 0,-1-2 0 0 0,0 1-1 0 0,-1-1 1 0 0,0 0 0 0 0,0 0-1 0 0,0-1 1 0 0,0 0 0 0 0,-1 0-1 0 0,0-1 1 0 0,-1 1 0 0 0,0-1 0 0 0,0-1-1 0 0,0 1 1 0 0,-1-1 0 0 0,-1 1-1 0 0,1-1 1 0 0,-2 0 0 0 0,1-1-1 0 0,-1 1 1 0 0,0 0 0 0 0,-1-1-1 0 0,0 1 1 0 0,-1-1 0 0 0,0 1-1 0 0,0-1 1 0 0,-1 1 0 0 0,0-1-1 0 0,-1 1 1 0 0,0 0 0 0 0,0 0 0 0 0,-1-1-1 0 0,-2-4 1 0 0,-3-3-10 0 0,-1 1-1 0 0,0-1 1 0 0,-1 2-1 0 0,-1-1 1 0 0,0 2-1 0 0,-1-1 1 0 0,0 2-1 0 0,-2-1 1 0 0,1 2-1 0 0,-1 0 1 0 0,-1 1 0 0 0,0 0-1 0 0,-1 1 1 0 0,0 0-1 0 0,-1 2 1 0 0,0 0-1 0 0,-10-3 11 0 0,27 11-163 0 0,1 1-1 0 0,-1-1 1 0 0,1 1-1 0 0,-1-1 1 0 0,0 1-1 0 0,1-1 1 0 0,-1 1-1 0 0,0 0 1 0 0,1-1-1 0 0,-1 1 0 0 0,0-1 1 0 0,0 1-1 0 0,1 0 1 0 0,-1-1-1 0 0,0 1 1 0 0,0-1-1 0 0,0 1 1 0 0,0 0-1 0 0,0-1 1 0 0,0 1-1 0 0,0 0 1 0 0,0-1-1 0 0,0 1 1 0 0,0 0-1 0 0,0-1 1 0 0,-1 1-1 0 0,1 0 1 0 0,0-1-1 0 0,0 1 1 0 0,-1-1-1 0 0,1 1 1 0 0,0-1-1 0 0,-1 1 1 0 0,1 0-1 0 0,0-1 1 0 0,-1 1-1 0 0,1-1 0 0 0,-1 0 1 0 0,1 1-1 0 0,-1-1 1 0 0,1 1-1 0 0,-1-1 1 0 0,1 0-1 0 0,-1 1 1 0 0,0-1-1 0 0,1 0 1 0 0,-1 0-1 0 0,1 1 1 0 0,-1-1-1 0 0,0 0 1 0 0,0 0 163 0 0,19 11-1270 0 0,2-1-96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4:56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0 928 0 0,'5'0'1352'0'0,"-1"2"-328"0"0,0-1-320 0 0,-1 1-340 0 0,0 1-40 0 0,0-2-688 0 0,-3 1-760 0 0,0 1-56 0 0,0-3 128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4:5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53 704 1024 0 0,'8'28'3200'0'0,"-6"-19"-470"0"0,-1-26-1705 0 0,5-69-639 0 0,4 1-1 0 0,4 0 0 0 0,3 0 0 0 0,4 2 0 0 0,9-17-385 0 0,-8 43 422 0 0,-22 57-387 0 0,0 0-6 0 0,7 16 10 0 0,119 248 413 0 0,-69-86-1737 0 0,-58-175 1080 0 0,1 0 0 0 0,-1 1 0 0 0,-1-1 1 0 0,1 0-1 0 0,0 0 0 0 0,-1 0 0 0 0,0 0 0 0 0,1-1 0 0 0,-1 1 1 0 0,0 0-1 0 0,-1-1 0 0 0,1 1 0 0 0,0-1 0 0 0,-1 0 1 0 0,1 0-1 0 0,-1 0 0 0 0,0 0 0 0 0,0 0 0 0 0,1 0 0 0 0,-1-1 1 0 0,0 1-1 0 0,-1-1 0 0 0,1 0 0 0 0,0 0 0 0 0,0 0 0 0 0,0-1 1 0 0,-1 1-1 0 0,1-1 0 0 0,-2 1 205 0 0,-19 3-1257 0 0</inkml:trace>
  <inkml:trace contextRef="#ctx0" brushRef="#br0" timeOffset="249.12">0 459 2784 0 0,'10'-6'6713'0'0,"50"-9"-5230"0"0,79-5-469 0 0,12-2-3686 0 0,-1-4-3591 0 0,-124 24 4900 0 0</inkml:trace>
  <inkml:trace contextRef="#ctx0" brushRef="#br0" timeOffset="511.665">712 353 840 0 0,'11'18'7754'0'0,"-9"29"-6639"0"0,-2-43-679 0 0,0 132-56 0 0,0-135-541 0 0,0 1 1 0 0,0-1-1 0 0,0 1 0 0 0,-1-1 0 0 0,1 1 1 0 0,0-1-1 0 0,-1 0 0 0 0,1 1 1 0 0,-1-1-1 0 0,1 1 0 0 0,-1-1 1 0 0,0 0-1 0 0,0 0 0 0 0,1 1 0 0 0,-1-1 1 0 0,0 0-1 0 0,0 0 0 0 0,0 0 1 0 0,0 0-1 0 0,-1 0 0 0 0,1 0 1 0 0,0 0-1 0 0,0 0 0 0 0,0 0 1 0 0,-1-1-1 0 0,1 1 0 0 0,0-1 0 0 0,-1 1 1 0 0,1-1-1 0 0,-1 1 0 0 0,1-1 1 0 0,-1 0-1 0 0,1 1 0 0 0,-1-1 1 0 0,1 0-1 0 0,-1 0 0 0 0,1 0 0 0 0,-1 0 1 0 0,1 0-1 0 0,0-1 0 0 0,-1 1 1 0 0,1 0-1 0 0,-1-1 0 0 0,1 1 1 0 0,-1-1 160 0 0,2 1-8 0 0,-13 0-1082 0 0</inkml:trace>
  <inkml:trace contextRef="#ctx0" brushRef="#br0" timeOffset="792.027">621 152 4212 0 0,'0'-3'1321'0'0,"3"-2"-337"0"0,-1 2-412 0 0,-2 0-336 0 0,0-1-240 0 0,0 2 0 0 0,3 1-468 0 0,0-4-192 0 0,-3 2-609 0 0,5 2 13 0 0,-5-2 52 0 0</inkml:trace>
  <inkml:trace contextRef="#ctx0" brushRef="#br0" timeOffset="1057.199">858 0 3224 0 0,'152'141'4821'0'0,"-132"-118"-4629"0"0,0 0 0 0 0,-2 1 0 0 0,0 1-1 0 0,-2 1 1 0 0,-1 1 0 0 0,-1 0 0 0 0,-1 0 0 0 0,-1 2-1 0 0,-2-1 1 0 0,-1 1 0 0 0,-1 1 0 0 0,-1 0 0 0 0,-2 0 0 0 0,-1 0-1 0 0,-1 7-191 0 0,-5-19 53 0 0,-1 0 0 0 0,-1 1 0 0 0,-1-1 0 0 0,0-1 0 0 0,-1 1 0 0 0,-1-1-1 0 0,0 0 1 0 0,-2-1 0 0 0,0 1 0 0 0,0-2 0 0 0,-2 1 0 0 0,0-1 0 0 0,0-1 0 0 0,-2 0-1 0 0,1-1 1 0 0,-2 0 0 0 0,0-1 0 0 0,-7 4-53 0 0,7-4-358 0 0,-1-1 0 0 0,0 0 0 0 0,-1-2 1 0 0,0 0-1 0 0,-1 0 0 0 0,0-2 0 0 0,0 0 0 0 0,0-1 0 0 0,-1 0 0 0 0,0-2 0 0 0,-13 2 358 0 0,24-5-255 0 0,0 0 0 0 0,0 0 0 0 0,0-1 0 0 0,-1 0-1 0 0,1-1 1 0 0,0 0 0 0 0,0 0 0 0 0,-1 0 0 0 0,1-1-1 0 0,0 0 1 0 0,0 0 0 0 0,1-1 0 0 0,-1 1 0 0 0,0-2-1 0 0,1 1 1 0 0,0-1 0 0 0,0 0 0 0 0,0 0 0 0 0,0-1-1 0 0,1 1 1 0 0,-2-2 255 0 0,-15-23-1110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4:5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1017 1416 0 0,'0'0'618'0'0,"0"0"-29"0"0,0 0-28 0 0,-18-3 2076 0 0,15-6-2587 0 0,1 0 1 0 0,1 0-1 0 0,-1 0 1 0 0,2 0 0 0 0,-1 0-1 0 0,1 0 1 0 0,0-1 0 0 0,1 1-1 0 0,0 0 1 0 0,1 0 0 0 0,0 0-1 0 0,0 0 1 0 0,1 0 0 0 0,0 0-1 0 0,1-1-50 0 0,1-8 91 0 0,17-52 173 0 0,3 2 0 0 0,3 0 0 0 0,4 2 0 0 0,2 1 0 0 0,2 2 0 0 0,41-52-264 0 0,-51 96 124 0 0,-25 19-112 0 0,3 5 9 0 0,19 27 15 0 0,-2 0 0 0 0,-1 2 0 0 0,-2 0 0 0 0,-1 1 0 0 0,-2 1 0 0 0,3 13-36 0 0,6 9 100 0 0,58 166-692 0 0,-81-221 425 0 0,-1-1-1 0 0,0 1 1 0 0,0-1-1 0 0,0 1 1 0 0,0-1 0 0 0,0 1-1 0 0,0-1 1 0 0,-1 1-1 0 0,0-1 1 0 0,1 1 0 0 0,-1-1-1 0 0,0 0 1 0 0,0 1-1 0 0,0-1 1 0 0,0 0-1 0 0,-1 0 1 0 0,1 0 0 0 0,0 0-1 0 0,-1 0 1 0 0,0 0-1 0 0,1 0 1 0 0,-1 0 0 0 0,0-1-1 0 0,0 1 1 0 0,0 0-1 0 0,0-1 1 0 0,0 0-1 0 0,0 0 1 0 0,-1 1 0 0 0,0-1 167 0 0,-17 8-1142 0 0</inkml:trace>
  <inkml:trace contextRef="#ctx0" brushRef="#br0" timeOffset="697.263">10 951 3224 0 0,'-3'-9'1196'0'0,"1"4"-232"0"0,1-1-107 0 0,1 3-213 0 0,1 0-148 0 0,-1 0-184 0 0,-3 0-88 0 0,3 2-120 0 0,0-2-128 0 0,0-2-172 0 0,0 4 48 0 0,-1-1 8 0 0,2 4-156 0 0,1-2-200 0 0,-1 3-180 0 0,1 0-589 0 0,-2 1 77 0 0,0 2 48 0 0</inkml:trace>
  <inkml:trace contextRef="#ctx0" brushRef="#br0" timeOffset="2281.24">93 216 1172 0 0,'0'0'918'0'0,"0"0"-141"0"0,0 0-132 0 0,0 0-92 0 0,0 0-57 0 0,0 0-61 0 0,-4-4-46 0 0,-17-27 1243 0 0,40 50-558 0 0,-11-3-994 0 0,-1-1-1 0 0,0 2 0 0 0,-1-1 0 0 0,-1 1 0 0 0,-1 0 0 0 0,0 0 0 0 0,-1 0 0 0 0,-1 1 0 0 0,0 11-79 0 0,-2-29 7 0 0,-1-1 0 0 0,1 0-1 0 0,0 1 1 0 0,-1-1 0 0 0,1 0-1 0 0,0 1 1 0 0,-1-1-1 0 0,1 0 1 0 0,-1 1 0 0 0,1-1-1 0 0,-1 1 1 0 0,1-1 0 0 0,-1 1-1 0 0,1-1 1 0 0,-1 1-1 0 0,0-1 1 0 0,1 1 0 0 0,-1 0-1 0 0,0-1 1 0 0,1 1-1 0 0,-1 0 1 0 0,0 0 0 0 0,0-1-1 0 0,1 1 1 0 0,-1 0 0 0 0,0 0-1 0 0,0 0 1 0 0,1 0-1 0 0,-1 0 1 0 0,0 0 0 0 0,0 0-1 0 0,1 0 1 0 0,-1 0 0 0 0,0 0-1 0 0,0 1 1 0 0,1-1-1 0 0,-1 0 1 0 0,0 0 0 0 0,1 1-1 0 0,-1-1 1 0 0,0 0 0 0 0,1 1-1 0 0,-1-1 1 0 0,0 1-1 0 0,1-1 1 0 0,-1 1 0 0 0,1-1-1 0 0,-1 1 1 0 0,1-1-1 0 0,-1 1 1 0 0,1 0 0 0 0,-1-1-1 0 0,1 1 1 0 0,0 0 0 0 0,-1-1-1 0 0,1 1 1 0 0,0 0-1 0 0,0-1 1 0 0,-1 1 0 0 0,1 0-1 0 0,0 0 1 0 0,0-1 0 0 0,0 1-1 0 0,0 0 1 0 0,0 0-1 0 0,0-1 1 0 0,0 1 0 0 0,0 0-1 0 0,0 0 1 0 0,1 0-7 0 0,-3-16 1 0 0,1 1 0 0 0,1-1 0 0 0,1 1-1 0 0,0-1 1 0 0,0 1 0 0 0,2 0 0 0 0,0-1 0 0 0,0 1 0 0 0,1 0 0 0 0,1 1 0 0 0,1-1 0 0 0,0 1 0 0 0,0 0-1 0 0,1 0 1 0 0,1 1 0 0 0,0 0 0 0 0,1 0 0 0 0,0 1 0 0 0,1 0 0 0 0,0 1 0 0 0,0 0 0 0 0,2 0 0 0 0,1 0-1 0 0,-10 9-6 0 0,-1 1 0 0 0,1-1 0 0 0,0 1 0 0 0,0 0 1 0 0,0 0-1 0 0,0 0 0 0 0,0 0 0 0 0,-1 0 1 0 0,1 1-1 0 0,0-1 0 0 0,0 1 0 0 0,0 0 1 0 0,-1-1-1 0 0,1 1 0 0 0,0 1 0 0 0,-1-1 1 0 0,1 0-1 0 0,-1 1 0 0 0,1-1 0 0 0,-1 1 1 0 0,0 0-1 0 0,0 0 0 0 0,0 0 0 0 0,0 0 1 0 0,0 0-1 0 0,0 0 0 0 0,0 0 0 0 0,-1 1 1 0 0,1-1-1 0 0,-1 1 0 0 0,1-1 0 0 0,-1 1 1 0 0,0 0-1 0 0,0-1 0 0 0,0 3 6 0 0,6 5-7 0 0,42 95-1734 0 0,-45-90-2984 0 0,-4-15 3468 0 0</inkml:trace>
  <inkml:trace contextRef="#ctx0" brushRef="#br0" timeOffset="2531.449">455 174 1712 0 0,'0'0'830'0'0,"5"-5"3412"0"0,24-16-3788 0 0,64-29-4280 0 0,-73 36 2894 0 0</inkml:trace>
  <inkml:trace contextRef="#ctx0" brushRef="#br0" timeOffset="2781.097">796 1 3480 0 0,'12'-1'3228'0'0,"6"21"316"0"0,22 200-3680 0 0,-4-33-6602 0 0,-32-161 5544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4:51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37 134 1088 0 0,'-27'68'4645'0'0,"17"-11"-2409"0"0,10-56-1886 0 0,2 11 509 0 0,-1-10-920 0 0,0-1-1 0 0,1 0 1 0 0,-1 1-1 0 0,0-1 1 0 0,1 0-1 0 0,-1 1 1 0 0,0-1 0 0 0,1 0-1 0 0,0 0 1 0 0,-1 0-1 0 0,1 0 1 0 0,-1-1-1 0 0,1 1 1 0 0,0 0-1 0 0,0-1 1 0 0,-1 1-1 0 0,1-1 1 0 0,0 0 0 0 0,0 1-1 0 0,0-1 1 0 0,0 0-1 0 0,-1 0 1 0 0,1 0-1 0 0,0 0 1 0 0,0-1-1 0 0,0 1 1 0 0,0 0-1 0 0,-1-1 1 0 0,1 1 0 0 0,0-1-1 0 0,0 0 1 0 0,-1 1-1 0 0,1-1 1 0 0,0 0-1 0 0,-1 0 1 0 0,1 0-1 0 0,-1 0 1 0 0,1-1-1 0 0,-1 1 1 0 0,0 0 0 0 0,0 0-1 0 0,1-1 1 0 0,-1 1-1 0 0,0-1 1 0 0,0 1-1 0 0,0-1 1 0 0,0 0-1 0 0,-1 1 1 0 0,1-1-1 0 0,0 0 1 0 0,-1 0 0 0 0,1 1 61 0 0,2-25-2549 0 0,-3 9 1367 0 0</inkml:trace>
  <inkml:trace contextRef="#ctx0" brushRef="#br0" timeOffset="477.274">87 95 2136 0 0,'38'23'6042'0'0,"51"-21"-5517"0"0,-58-3-26 0 0,14 1-538 0 0,98 0-3927 0 0,-128 9 1691 0 0,-15-5 1065 0 0</inkml:trace>
  <inkml:trace contextRef="#ctx0" brushRef="#br0" timeOffset="757.816">258 246 2040 0 0,'35'0'4786'0'0,"51"-10"-4155"0"0,31-12-712 0 0,-91 20-199 0 0,-1-2-1 0 0,0 0 1 0 0,0-2-1 0 0,0-1 1 0 0,0 0-1 0 0,-1-2 1 0 0,-1-1-1 0 0,0-1 1 0 0,0-1-1 0 0,15-11 281 0 0,-19 9-87 0 0</inkml:trace>
  <inkml:trace contextRef="#ctx0" brushRef="#br0" timeOffset="1026.217">827 78 4700 0 0,'22'-34'1050'0'0,"8"-10"3996"0"0,-11 97-2752 0 0,38 180-3364 0 0,-47-145-4320 0 0,-32-64 1620 0 0,10-24 2666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5:1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1540 0 0,'1'-1'103'0'0,"-1"1"0"0"0,1-1-1 0 0,0 1 1 0 0,-1 0 0 0 0,1 0-1 0 0,-1-1 1 0 0,1 1 0 0 0,0 0 0 0 0,-1 0-1 0 0,1 0 1 0 0,0-1 0 0 0,-1 1-1 0 0,1 0 1 0 0,0 0 0 0 0,-1 0 0 0 0,1 0-1 0 0,0 0 1 0 0,0 0 0 0 0,-1 1-1 0 0,1-1 1 0 0,0 0 0 0 0,-1 0 0 0 0,1 0-1 0 0,0 1 1 0 0,-1-1 0 0 0,1 0 0 0 0,-1 1-1 0 0,1-1 1 0 0,-1 0 0 0 0,1 1-1 0 0,0-1 1 0 0,-1 1 0 0 0,1-1 0 0 0,-1 1-1 0 0,0-1 1 0 0,1 1 0 0 0,-1-1-1 0 0,1 1 1 0 0,-1 0 0 0 0,0-1 0 0 0,1 1-1 0 0,-1-1 1 0 0,0 1 0 0 0,0 0-1 0 0,0-1 1 0 0,1 1 0 0 0,-1 0 0 0 0,0 0-1 0 0,0-1 1 0 0,0 1 0 0 0,0 0-1 0 0,0-1 1 0 0,0 1 0 0 0,0 0 0 0 0,0-1-1 0 0,-1 1 1 0 0,1 0 0 0 0,0-1-1 0 0,0 1 1 0 0,-1 0 0 0 0,1-1 0 0 0,0 1-1 0 0,-1-1 1 0 0,1 1 0 0 0,-1 0-103 0 0,71-17 668 0 0,-64 15-367 0 0,108-26 561 0 0,2 5 1 0 0,0 5-1 0 0,63 0-862 0 0,174 8-4948 0 0,-268-13 1149 0 0,-80 14 2589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6:01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1 545 2036 0 0,'11'-15'1842'0'0,"-11"15"-1785"0"0,1 1-1 0 0,-1 0 1 0 0,0-1 0 0 0,1 1 0 0 0,-1-1-1 0 0,0 1 1 0 0,1-1 0 0 0,-1 1 0 0 0,1-1-1 0 0,-1 0 1 0 0,1 1 0 0 0,-1-1 0 0 0,1 0-1 0 0,-1 1 1 0 0,1-1 0 0 0,-1 0 0 0 0,1 1-1 0 0,-1-1 1 0 0,1 0 0 0 0,0 0 0 0 0,-1 0-1 0 0,1 1 1 0 0,-1-1 0 0 0,1 0 0 0 0,0 0-1 0 0,-1 0 1 0 0,1 0 0 0 0,-1 0 0 0 0,1 0-1 0 0,0 0 1 0 0,-1 0 0 0 0,1-1-1 0 0,0 1 1 0 0,-1 0 0 0 0,1 0 0 0 0,-1 0-1 0 0,1-1 1 0 0,-1 1 0 0 0,1 0 0 0 0,-1-1-1 0 0,1 1 1 0 0,-1 0 0 0 0,1-1 0 0 0,-1 1-1 0 0,1-1 1 0 0,-1 1 0 0 0,1-1 0 0 0,-1 1-1 0 0,0-1 1 0 0,1 1 0 0 0,-1-1 0 0 0,0 1-1 0 0,1-1 1 0 0,-1 1 0 0 0,0-1 0 0 0,0 0-1 0 0,0 1 1 0 0,1-1 0 0 0,-1 1 0 0 0,0-1-1 0 0,0 0-56 0 0,70 464 1478 0 0,-31-287-2586 0 0,-64-156-3507 0 0,18-23 3441 0 0</inkml:trace>
  <inkml:trace contextRef="#ctx0" brushRef="#br0" timeOffset="340.376">92 605 1088 0 0,'48'-49'2749'0'0,"55"22"-1600"0"0,-94 29-1109 0 0,-1 0 1 0 0,0 1-1 0 0,0 0 1 0 0,0 0-1 0 0,-1 1 0 0 0,1 0 1 0 0,-1 0-1 0 0,0 1 1 0 0,0 0-1 0 0,0 0 1 0 0,-1 0-1 0 0,0 1 1 0 0,0 0-1 0 0,0 1 1 0 0,-1-1-1 0 0,0 1 0 0 0,0 0 1 0 0,-1 0-1 0 0,0 1 1 0 0,0-1-1 0 0,0 2-40 0 0,24 153 136 0 0,-28-157-256 0 0,-1 0 1 0 0,0 1 0 0 0,0-1 0 0 0,0 0-1 0 0,-1 1 1 0 0,0-1 0 0 0,0 0 0 0 0,0 0 0 0 0,-1-1-1 0 0,1 1 1 0 0,-1 0 0 0 0,-1-1 0 0 0,1 1-1 0 0,0-1 1 0 0,-1 0 0 0 0,0 0 0 0 0,0-1-1 0 0,0 1 1 0 0,0-1 0 0 0,-1 0 0 0 0,1 0 0 0 0,-1 0-1 0 0,0 0 1 0 0,0-1 0 0 0,0 0 0 0 0,0 0-1 0 0,0-1 1 0 0,-4 2 119 0 0,-5-3-828 0 0</inkml:trace>
  <inkml:trace contextRef="#ctx0" brushRef="#br0" timeOffset="651.96">394 603 1160 0 0,'91'44'1409'0'0,"-84"-40"-1247"0"0,-2 0 0 0 0,1 1 0 0 0,-1 0-1 0 0,1 0 1 0 0,-1 0 0 0 0,-1 1 0 0 0,1 0 0 0 0,-1 0-1 0 0,0 0 1 0 0,0 0 0 0 0,-1 1 0 0 0,0-1 0 0 0,0 1-1 0 0,0 0 1 0 0,-1 0 0 0 0,0 0 0 0 0,-1 0 0 0 0,1 0-1 0 0,-1 0 1 0 0,0 3-162 0 0,-3-9 54 0 0,1 1 0 0 0,0-1 0 0 0,-1 0 0 0 0,1 0 1 0 0,-1 0-1 0 0,1 0 0 0 0,-1 0 0 0 0,0-1 0 0 0,1 1 0 0 0,-1 0 0 0 0,0-1 0 0 0,1 1 0 0 0,-1-1 0 0 0,0 0 0 0 0,0 1 0 0 0,1-1 0 0 0,-1 0 0 0 0,0 0 0 0 0,0 0 1 0 0,0 0-1 0 0,1-1 0 0 0,-1 1 0 0 0,0 0 0 0 0,0-1 0 0 0,1 1 0 0 0,-1-1 0 0 0,0 0 0 0 0,1 1 0 0 0,-1-1 0 0 0,1 0 0 0 0,-1 0 0 0 0,1 0 0 0 0,-1 0 0 0 0,1 0 1 0 0,0 0-1 0 0,-1-1 0 0 0,1 1 0 0 0,0 0 0 0 0,0-1 0 0 0,0 1 0 0 0,0-1 0 0 0,0 1 0 0 0,0-1-54 0 0,-3-3 18 0 0,1 1 1 0 0,-1-1-1 0 0,1 0 0 0 0,0 0 1 0 0,0 0-1 0 0,1-1 0 0 0,0 1 1 0 0,0-1-1 0 0,0 1 0 0 0,1-1 1 0 0,-1 0-1 0 0,1 1 0 0 0,0-1 1 0 0,1 0-1 0 0,0 0 0 0 0,0 0 1 0 0,0 0-1 0 0,1 1 0 0 0,-1-1 1 0 0,1 0-1 0 0,1 0 0 0 0,-1 1 1 0 0,1-1-1 0 0,0 1 0 0 0,0-1 1 0 0,1 1-1 0 0,-1 0 0 0 0,1 0 1 0 0,0 0-1 0 0,1 0 0 0 0,1-2-18 0 0,2-2-287 0 0,1-1-1 0 0,0 1 0 0 0,0 1 1 0 0,1 0-1 0 0,0 0 1 0 0,1 1-1 0 0,-1 0 1 0 0,1 0-1 0 0,1 1 0 0 0,-1 0 1 0 0,1 1-1 0 0,0 0 1 0 0,0 1-1 0 0,1 1 0 0 0,0-1 288 0 0,13-2-1275 0 0,2-1 26 0 0</inkml:trace>
  <inkml:trace contextRef="#ctx0" brushRef="#br0" timeOffset="1428.409">1092 576 944 0 0,'-140'62'2874'0'0,"130"-57"-2763"0"0,0 1-1 0 0,-1 0 1 0 0,2 0 0 0 0,-1 1-1 0 0,1 1 1 0 0,0-1-1 0 0,1 1 1 0 0,0 1-1 0 0,0 0 1 0 0,1 0 0 0 0,0 0-1 0 0,0 1 1 0 0,1 0-1 0 0,0 1 1 0 0,1-1-1 0 0,0 1 1 0 0,1 0 0 0 0,0 2-111 0 0,5-10 11 0 0,1-1 1 0 0,-1 1 0 0 0,1 0 0 0 0,0 0-1 0 0,0-1 1 0 0,0 1 0 0 0,0-1 0 0 0,0 0 0 0 0,0 1-1 0 0,1-1 1 0 0,-1 0 0 0 0,1 0 0 0 0,0-1 0 0 0,-1 1-1 0 0,1-1 1 0 0,0 1 0 0 0,0-1 0 0 0,0 0 0 0 0,0 0-1 0 0,0 0 1 0 0,0 0 0 0 0,1 0 0 0 0,-1-1 0 0 0,0 0-1 0 0,0 0 1 0 0,0 1 0 0 0,1-2 0 0 0,-1 1-1 0 0,0 0 1 0 0,0-1 0 0 0,0 1 0 0 0,0-1 0 0 0,2-1-12 0 0,0 2 1 0 0,10-2-48 0 0,-1 0 0 0 0,1-2 0 0 0,-1 0 1 0 0,1 0-1 0 0,-1-1 0 0 0,0-1 0 0 0,-1-1 0 0 0,0 0 0 0 0,0 0 0 0 0,0-1 0 0 0,-1-1 0 0 0,0 0 0 0 0,-1-1 0 0 0,0 0 0 0 0,0-1 0 0 0,-1 0 0 0 0,-1 0 0 0 0,5-7 47 0 0,-10 9-39 0 0,-1-1-1 0 0,0 1 0 0 0,0-1 0 0 0,-1 1 0 0 0,0-1 0 0 0,-1 0 0 0 0,0 0 0 0 0,0 0 0 0 0,-1 0 0 0 0,0 0 0 0 0,-1 0 0 0 0,0 0 0 0 0,-1 0 0 0 0,0 1 0 0 0,0-1 0 0 0,-1 1 0 0 0,0-1 0 0 0,-2-2 40 0 0,-12-54 53 0 0,-31-203 812 0 0,48 268-860 0 0,0 0 0 0 0,0-1 0 0 0,0 1 0 0 0,0 0 0 0 0,0-1 1 0 0,1 1-1 0 0,-1 0 0 0 0,0 0 0 0 0,1-1 0 0 0,-1 1 0 0 0,0 0 1 0 0,1 0-1 0 0,0 0 0 0 0,-1-1 0 0 0,1 1 0 0 0,0 0 0 0 0,-1 0 1 0 0,1 0-1 0 0,0 0 0 0 0,0 0 0 0 0,0 0 0 0 0,0 1 0 0 0,0-1 1 0 0,0 0-1 0 0,0 0 0 0 0,0 1 0 0 0,0-1 0 0 0,0 0 1 0 0,1 1-1 0 0,-1-1 0 0 0,0 1 0 0 0,0 0 0 0 0,1-1 0 0 0,-1 1 1 0 0,0 0-1 0 0,0 0 0 0 0,1 0 0 0 0,-1 0 0 0 0,0 0 0 0 0,1 0 1 0 0,-1 0-1 0 0,0 0 0 0 0,0 0 0 0 0,1 1 0 0 0,-1-1 0 0 0,0 0 1 0 0,0 1-1 0 0,1-1 0 0 0,-1 1 0 0 0,0 0 0 0 0,0-1 0 0 0,0 1 1 0 0,0 0-1 0 0,0 0 0 0 0,0-1 0 0 0,0 1 0 0 0,0 0 1 0 0,0 1-6 0 0,8 15 30 0 0,0 0 0 0 0,-2 0 1 0 0,0 1-1 0 0,-1 1 0 0 0,-1-1 0 0 0,-1 1 1 0 0,0-1-1 0 0,-1 1 0 0 0,-1 0 1 0 0,-1 0-1 0 0,-1 5-30 0 0,4 21-49 0 0,2 417 1905 0 0,-12-452-1498 0 0,8-20-48 0 0,19-22-256 0 0,-15 19-63 0 0,0 0 0 0 0,1 1-1 0 0,1 0 1 0 0,0 0 0 0 0,1 1 0 0 0,0 0-1 0 0,1 0 1 0 0,0 1 0 0 0,1 0-1 0 0,0 1 1 0 0,0 0 0 0 0,1 1 0 0 0,0 0-1 0 0,0 1 1 0 0,1 0 0 0 0,0 1-1 0 0,0 1 1 0 0,1 0 0 0 0,0 1 9 0 0,-11 4-19 0 0,0 0 1 0 0,0 0-1 0 0,0 0 1 0 0,0 1 0 0 0,1 0-1 0 0,-1-1 1 0 0,0 1-1 0 0,0 1 1 0 0,0-1-1 0 0,0 0 1 0 0,-1 1 0 0 0,1-1-1 0 0,0 1 1 0 0,0 0-1 0 0,-1 0 1 0 0,1 0-1 0 0,-1 0 1 0 0,0 0-1 0 0,0 1 1 0 0,0-1 0 0 0,0 1-1 0 0,0-1 1 0 0,0 1-1 0 0,0 0 1 0 0,-1 0-1 0 0,0-1 1 0 0,1 1-1 0 0,-1 0 1 0 0,0 0 0 0 0,0 1-1 0 0,-1-1 1 0 0,1 0-1 0 0,-1 0 1 0 0,1 0-1 0 0,-1 0 1 0 0,0 1-1 0 0,0-1 1 0 0,-1 1 18 0 0,-3 3 11 0 0,-1 0 0 0 0,-1 0 1 0 0,1 0-1 0 0,-1-1 0 0 0,0 0 0 0 0,0 0 0 0 0,-1 0 1 0 0,0-1-1 0 0,0 0 0 0 0,0 0 0 0 0,0-1 1 0 0,-1 0-1 0 0,0 0 0 0 0,0-1 0 0 0,0 0 0 0 0,-4 1-11 0 0,8-2-148 0 0,0 0 0 0 0,-1-1 0 0 0,1 1 0 0 0,0-1-1 0 0,-1 0 1 0 0,1 0 0 0 0,-1-1 0 0 0,1 1 0 0 0,-1-1 0 0 0,1 0-1 0 0,-1 0 1 0 0,1-1 0 0 0,-1 1 0 0 0,1-1 0 0 0,-1 0-1 0 0,1 0 1 0 0,0 0 0 0 0,-1-1 0 0 0,1 0 0 0 0,0 0 0 0 0,0 0-1 0 0,0 0 1 0 0,0 0 0 0 0,1-1 0 0 0,-1 0 0 0 0,0 0 0 0 0,1 0-1 0 0,0 0 1 0 0,0 0 0 0 0,0-1 0 0 0,0 1 0 0 0,0-1 148 0 0,-5-13-1116 0 0</inkml:trace>
  <inkml:trace contextRef="#ctx0" brushRef="#br0" timeOffset="2019.835">1820 660 1588 0 0,'-5'-3'169'0'0,"0"0"-79"0"0,1-1 0 0 0,-1 1 0 0 0,0 0-1 0 0,0 0 1 0 0,-1 0 0 0 0,1 1 0 0 0,0 0 0 0 0,-1 0 0 0 0,0 0 0 0 0,1 1 0 0 0,-1-1-1 0 0,0 2 1 0 0,0-1 0 0 0,0 0 0 0 0,1 1 0 0 0,-1 0 0 0 0,0 1 0 0 0,0-1-1 0 0,0 1 1 0 0,-1 1-90 0 0,-2 0 57 0 0,1 2 1 0 0,-1-1-1 0 0,0 1 0 0 0,1 0 0 0 0,0 1 0 0 0,0 0 0 0 0,0 0 0 0 0,1 1 0 0 0,0 0 0 0 0,0 0 0 0 0,0 1 0 0 0,1 0 1 0 0,0 0-1 0 0,0 0 0 0 0,1 1 0 0 0,0 0 0 0 0,0 0 0 0 0,0 0 0 0 0,1 1 0 0 0,1-1 0 0 0,0 1 0 0 0,0 0 0 0 0,0 0 1 0 0,1 0-1 0 0,1 0 0 0 0,-1 1 0 0 0,1 8-57 0 0,1-15 11 0 0,0-1 0 0 0,-1 1 0 0 0,1 0 0 0 0,1-1 0 0 0,-1 1 1 0 0,0 0-1 0 0,1-1 0 0 0,-1 1 0 0 0,1-1 0 0 0,0 1 0 0 0,0-1 0 0 0,0 1 0 0 0,0-1 0 0 0,0 1 1 0 0,0-1-1 0 0,1 0 0 0 0,-1 0 0 0 0,1 0 0 0 0,0 0 0 0 0,-1 0 0 0 0,1 0 0 0 0,0 0 1 0 0,0 0-1 0 0,0-1 0 0 0,1 1 0 0 0,-1-1 0 0 0,0 1 0 0 0,1-1 0 0 0,-1 0 0 0 0,0 0 1 0 0,1 0-1 0 0,-1 0 0 0 0,1-1 0 0 0,0 1 0 0 0,-1-1 0 0 0,1 1 0 0 0,0-1 0 0 0,-1 0 1 0 0,1 0-1 0 0,-1 0 0 0 0,1 0 0 0 0,0-1 0 0 0,0 1-11 0 0,110-43 443 0 0,-60-38-172 0 0,-35 37-198 0 0,-17 43-110 0 0,-1 1 94 0 0,0 0-41 0 0,-15 38-40 0 0,15-34-17 0 0,0 1-1 0 0,1-1 1 0 0,0 1-1 0 0,0-1 1 0 0,0 1-1 0 0,1-1 1 0 0,-1 0-1 0 0,1 0 1 0 0,0 0-1 0 0,0 0 1 0 0,0 0-1 0 0,1 0 1 0 0,-1 0-1 0 0,1-1 1 0 0,0 1-1 0 0,0-1 1 0 0,1 0-1 0 0,-1 0 1 0 0,0 0 0 0 0,1 0-1 0 0,0-1 1 0 0,0 1-1 0 0,0-1 1 0 0,0 0-1 0 0,0 0 1 0 0,0 0-1 0 0,0-1 1 0 0,1 0-1 0 0,-1 1 1 0 0,0-2-1 0 0,1 1 1 0 0,-1 0-1 0 0,1-1 1 0 0,-1 0-1 0 0,1 0 1 0 0,-1 0-1 0 0,1-1 1 0 0,-1 1-1 0 0,1-1 1 0 0,0 0 41 0 0,59-22-1448 0 0,-34 7 274 0 0</inkml:trace>
  <inkml:trace contextRef="#ctx0" brushRef="#br0" timeOffset="2394.154">2300 48 1256 0 0,'-1'-1'44'0'0,"0"0"0"0"0,0-1 0 0 0,0 1 0 0 0,0 0 0 0 0,0 0 0 0 0,0-1 0 0 0,-1 1 0 0 0,1 0 0 0 0,0 0 0 0 0,-1 0 0 0 0,1 1 0 0 0,0-1 0 0 0,-1 0 0 0 0,1 0 0 0 0,-1 1 0 0 0,0-1-1 0 0,1 1 1 0 0,-1 0 0 0 0,1-1 0 0 0,-1 1 0 0 0,0 0 0 0 0,1 0 0 0 0,-1 0 0 0 0,1 0 0 0 0,-1 0 0 0 0,0 0 0 0 0,1 0 0 0 0,-1 1 0 0 0,0-1 0 0 0,1 1 0 0 0,-1-1 0 0 0,1 1 0 0 0,-1-1 0 0 0,1 1 0 0 0,-1 0 0 0 0,1 0 0 0 0,0 0 0 0 0,-1 0 0 0 0,1 0 0 0 0,0 0 0 0 0,0 0 0 0 0,-1 0 0 0 0,1 0-1 0 0,0 1 1 0 0,0-1 0 0 0,1 0 0 0 0,-1 1 0 0 0,0-1 0 0 0,0 1-44 0 0,-8 14 81 0 0,1-1 1 0 0,1 1-1 0 0,0 1 0 0 0,1-1 0 0 0,1 1 0 0 0,1 0 0 0 0,0 0 0 0 0,1 1 0 0 0,1-1 1 0 0,1 1-1 0 0,0 0-81 0 0,0-7 41 0 0,20 286 1229 0 0,-18-294-1244 0 0,0 0-1 0 0,0-1 1 0 0,1 1 0 0 0,-1 0 0 0 0,1 0-1 0 0,0-1 1 0 0,-1 1 0 0 0,1-1 0 0 0,0 0-1 0 0,0 1 1 0 0,1-1 0 0 0,-1 0-1 0 0,0 0 1 0 0,1 0 0 0 0,-1-1 0 0 0,1 1-1 0 0,0 0 1 0 0,0-1 0 0 0,-1 0 0 0 0,1 0-1 0 0,0 0 1 0 0,0 0 0 0 0,0 0 0 0 0,0 0-1 0 0,0-1 1 0 0,0 0 0 0 0,0 1 0 0 0,0-1-1 0 0,1 0 1 0 0,-1-1 0 0 0,0 1 0 0 0,0 0-1 0 0,0-1 1 0 0,0 0 0 0 0,0 0-1 0 0,0 0 1 0 0,0 0 0 0 0,-1 0 0 0 0,1 0-1 0 0,0-1 1 0 0,0 1 0 0 0,-1-1 0 0 0,2-1-26 0 0,47-6 58 0 0,-49 9-55 0 0,0-1 0 0 0,1 1 0 0 0,-1 0 1 0 0,0 0-1 0 0,0 1 0 0 0,1-1 0 0 0,-1 0 0 0 0,0 1 1 0 0,0-1-1 0 0,0 1 0 0 0,1 0 0 0 0,-1 0 1 0 0,0-1-1 0 0,0 2 0 0 0,0-1 0 0 0,0 0 1 0 0,-1 0-1 0 0,1 0 0 0 0,0 1 0 0 0,0-1 0 0 0,-1 1 1 0 0,1 0-1 0 0,-1-1 0 0 0,0 1 0 0 0,1 0 1 0 0,-1 0-1 0 0,0 0 0 0 0,0 0 0 0 0,0 0 0 0 0,0 0 1 0 0,0 0-1 0 0,-1 0 0 0 0,1 0 0 0 0,0 1 1 0 0,-1-1-1 0 0,0 0 0 0 0,0 0 0 0 0,1 1 1 0 0,-1-1-1 0 0,-1 0 0 0 0,1 0 0 0 0,0 1 0 0 0,0-1 1 0 0,-1 0-4 0 0,-42 92 446 0 0,-35-41-14 0 0,76-53-624 0 0,-8-23-2247 0 0,24-14-133 0 0,-2 17 1300 0 0</inkml:trace>
  <inkml:trace contextRef="#ctx0" brushRef="#br0" timeOffset="2645.108">2647 579 860 0 0,'0'8'644'0'0,"2"13"-108"0"0,-2-6 20 0 0,0-3-72 0 0,0-12-192 0 0,0 10 84 0 0,0 1-60 0 0,0-2-112 0 0,0 0 36 0 0,11 6-20 0 0,-9-6-472 0 0,-1-3-352 0 0,-1-6-500 0 0,0 0-108 0 0</inkml:trace>
  <inkml:trace contextRef="#ctx0" brushRef="#br0" timeOffset="2894.897">2506 74 968 0 0,'-4'-20'1096'0'0,"2"5"-184"0"0,-1 5-204 0 0,1-1-180 0 0,-1 5-172 0 0,1 0-44 0 0,2 2-652 0 0,-1 2-188 0 0,1 2-640 0 0,1 2-100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5:2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91 1148 0 0,'2'-9'6474'0'0,"3"-5"-3981"0"0,4-16-464 0 0,-30-1 246 0 0,21 31-2195 0 0,0 0 12 0 0,0 0-46 0 0,0 0 6 0 0,0 0-40 0 0,0 0 4 0 0,0 0-11 0 0,0 0-50 0 0,0 0-53 0 0,0 0-124 0 0,0 0-109 0 0,0 0-164 0 0,-5-7-1760 0 0,42 61-5518 0 0,-31-38 6542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5:2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1660 0 0,'-3'17'2883'0'0,"-15"-8"469"0"0,-9 3-2932 0 0,32-7-5501 0 0,1-6 3847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5:2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662 6 1900 0 0,'-5'-1'173'0'0,"0"-1"1"0"0,-1 1-1 0 0,1 1 0 0 0,0-1 0 0 0,0 1 1 0 0,-1 0-1 0 0,1 0 0 0 0,0 0 1 0 0,0 1-1 0 0,0 0 0 0 0,-1 0 0 0 0,1 0 1 0 0,0 1-1 0 0,0 0 0 0 0,1 0 0 0 0,-1 0 1 0 0,0 0-1 0 0,1 1 0 0 0,-1 0 0 0 0,1 0 1 0 0,0 0-1 0 0,0 0 0 0 0,0 1 0 0 0,0-1 1 0 0,0 1-1 0 0,1 0 0 0 0,0 0 1 0 0,0 1-1 0 0,0-1 0 0 0,-2 5-173 0 0,-62 150 1417 0 0,62-109-1132 0 0,3 1-1 0 0,2-1 1 0 0,2 1-1 0 0,3-1 1 0 0,1 0-1 0 0,3 0 1 0 0,2-1-1 0 0,2 0 1 0 0,7 13-285 0 0,-15-40 83 0 0,52 192-105 0 0,-57-211-76 0 0,0-1-1 0 0,0 1 1 0 0,0-1 0 0 0,-1 1 0 0 0,1-1-1 0 0,-1 1 1 0 0,1-1 0 0 0,-1 1-1 0 0,0-1 1 0 0,0 1 0 0 0,0-1-1 0 0,0 0 1 0 0,0 1 0 0 0,0-1-1 0 0,-1 0 1 0 0,1 0 0 0 0,-1 0 0 0 0,0 0-1 0 0,1 0 1 0 0,-1 0 0 0 0,0-1-1 0 0,0 1 1 0 0,0-1 0 0 0,-1 1-1 0 0,1-1 1 0 0,0 0 0 0 0,0 1 0 0 0,-1-1-1 0 0,1 0 1 0 0,0-1 0 0 0,-1 1-1 0 0,1 0 1 0 0,-1-1 0 0 0,0 1-1 0 0,1-1 1 0 0,-1 0 0 0 0,1 0 0 0 0,-1 0-1 0 0,1 0 1 0 0,-1 0 0 0 0,1-1-1 0 0,-2 0 99 0 0,-108-28-3624 0 0,71 12 2444 0 0</inkml:trace>
  <inkml:trace contextRef="#ctx0" brushRef="#br0" timeOffset="464.03">1 509 2664 0 0,'17'-37'4366'0'0,"55"-1"-3829"0"0,-67 36-301 0 0,62-21 98 0 0,0 3-1 0 0,1 3 0 0 0,1 3 0 0 0,54-3-333 0 0,-75 10-21 0 0,73 1-9 0 0,-119 8 36 0 0,1-1 0 0 0,-1 1 1 0 0,0 0-1 0 0,0-1 0 0 0,0 1 1 0 0,-1 0-1 0 0,1 0 0 0 0,0 0 0 0 0,-1 0 1 0 0,1 0-1 0 0,-1 1 0 0 0,0-1 0 0 0,0 0 1 0 0,1 1-1 0 0,-2-1 0 0 0,1 1 1 0 0,0-1-1 0 0,0 1 0 0 0,-1-1 0 0 0,1 1 1 0 0,-1-1-1 0 0,0 1 0 0 0,0 0 1 0 0,0-1-1 0 0,0 1 0 0 0,-1-1 0 0 0,1 1 1 0 0,0 0-1 0 0,-1-1 0 0 0,0 1 1 0 0,0-1-1 0 0,0 0 0 0 0,0 1 0 0 0,0-1 1 0 0,0 1-1 0 0,-1-1 0 0 0,1 0 1 0 0,-1 0-1 0 0,1 0 0 0 0,-1 0 0 0 0,0 0 1 0 0,0 0-1 0 0,-1 1-6 0 0,-1 5-15 0 0,-56 136 275 0 0,60-142-188 0 0,3 7 140 0 0,4-7-178 0 0,0 0 0 0 0,0-1-1 0 0,0 0 1 0 0,1-1 0 0 0,-1 0-1 0 0,0 0 1 0 0,0 0 0 0 0,1-1-1 0 0,-1 0 1 0 0,0 0 0 0 0,0-1-1 0 0,0 0 1 0 0,0 0-1 0 0,0-1 1 0 0,-1 0 0 0 0,1 0-1 0 0,-1-1 1 0 0,1 1 0 0 0,-1-1-1 0 0,0-1 1 0 0,-1 1 0 0 0,3-2-34 0 0,5-2 67 0 0,-6 4-57 0 0,-2 2-20 0 0,-1 0 0 0 0,1 0 1 0 0,0 0-1 0 0,-1 0 0 0 0,0-1 0 0 0,0 0 1 0 0,1 0-1 0 0,-2 0 0 0 0,1-1 1 0 0,0 1-1 0 0,-1-1 0 0 0,1 0 0 0 0,-1 0 1 0 0,0 0-1 0 0,0 0 0 0 0,-1-1 1 0 0,1 1-1 0 0,-1-1 0 0 0,0 1 0 0 0,0-1 1 0 0,0-5 9 0 0,-4 7-7 0 0,-1-1 1 0 0,0 1-1 0 0,0-1 1 0 0,0 1-1 0 0,0 0 1 0 0,-1 0-1 0 0,1 0 1 0 0,-1 1-1 0 0,1-1 1 0 0,-1 1-1 0 0,0 0 1 0 0,0 0-1 0 0,0 1 1 0 0,-1-1-1 0 0,1 1 1 0 0,0-1 0 0 0,-1 1-1 0 0,1 1 1 0 0,-3-1 6 0 0,-2-2-1 0 0,-105-32-166 0 0,108 20-3274 0 0,39-22 1051 0 0,-30 34 1904 0 0,12-9-759 0 0,3-2 60 0 0</inkml:trace>
  <inkml:trace contextRef="#ctx0" brushRef="#br0" timeOffset="745.208">975 106 1972 0 0,'6'-26'6034'0'0,"-3"10"-2805"0"0,0 34-2125 0 0,12 153-338 0 0,36 113-668 0 0,-49-244-1081 0 0,-2-38 453 0 0,-10 2-5404 0 0,-7-40 3490 0 0,11 13 1260 0 0</inkml:trace>
  <inkml:trace contextRef="#ctx0" brushRef="#br0" timeOffset="1008.599">1156 72 3068 0 0,'1'-2'122'0'0,"16"-28"5324"0"0,-3 44-1099 0 0,20 213-3209 0 0,4 44-5509 0 0,-57-183-2493 0 0,8-78 5734 0 0</inkml:trace>
  <inkml:trace contextRef="#ctx0" brushRef="#br0" timeOffset="2069.533">1769 358 1428 0 0,'1'-1'116'0'0,"0"-1"-1"0"0,-1 1 1 0 0,1-1-1 0 0,-1 0 0 0 0,1 1 1 0 0,-1-1-1 0 0,1 0 1 0 0,-1 0-1 0 0,0 1 1 0 0,0-1-1 0 0,0 0 1 0 0,0 0-1 0 0,0 0 1 0 0,0 1-1 0 0,0-1 1 0 0,-1 0-1 0 0,1 0 1 0 0,-1 1-1 0 0,1-1 1 0 0,-1 0-1 0 0,0 1 1 0 0,0-1-1 0 0,1 1 0 0 0,-1-1 1 0 0,0 1-1 0 0,-1-1 1 0 0,1 1-1 0 0,0-1 1 0 0,0 1-1 0 0,0 0 1 0 0,-1 0-1 0 0,1 0 1 0 0,-1 0-1 0 0,1 0 1 0 0,-1 0-1 0 0,1 0 1 0 0,-1 0-1 0 0,1 0 1 0 0,-1 1-1 0 0,0-1 1 0 0,0 1-1 0 0,1-1 0 0 0,-1 1 1 0 0,0 0-1 0 0,0 0 1 0 0,1-1-1 0 0,-1 1 1 0 0,0 1-1 0 0,0-1 1 0 0,1 0-1 0 0,-1 0 1 0 0,0 1-1 0 0,0-1 1 0 0,-1 1-116 0 0,-101 37 380 0 0,90-29-326 0 0,1 1 0 0 0,-1 0 1 0 0,2 1-1 0 0,-1 0 0 0 0,2 1 0 0 0,-1 1 0 0 0,2 0 1 0 0,-1 0-1 0 0,2 1 0 0 0,0 0 0 0 0,1 1 0 0 0,0 0 1 0 0,1 0-1 0 0,1 0 0 0 0,0 1 0 0 0,1 0 0 0 0,-2 16-54 0 0,7-31 10 0 0,0 1-1 0 0,0-1 0 0 0,0 0 1 0 0,0 0-1 0 0,1 1 0 0 0,-1-1 1 0 0,0 0-1 0 0,1 0 0 0 0,-1 1 1 0 0,1-1-1 0 0,0 0 0 0 0,-1 0 1 0 0,1 0-1 0 0,0 0 0 0 0,0 0 1 0 0,-1 0-1 0 0,1 0 0 0 0,0 0 0 0 0,0 0 1 0 0,0 0-1 0 0,0-1 0 0 0,0 1 1 0 0,0 0-1 0 0,1-1 0 0 0,-1 1 1 0 0,0-1-1 0 0,0 1 0 0 0,0-1 1 0 0,1 1-1 0 0,-1-1 0 0 0,0 0 1 0 0,0 0-1 0 0,1 1 0 0 0,-1-1 1 0 0,0 0-1 0 0,1 0 0 0 0,-1 0 0 0 0,0 0 1 0 0,0-1-1 0 0,1 1 0 0 0,-1 0 1 0 0,0-1-1 0 0,0 1 0 0 0,1-1 1 0 0,-1 1-1 0 0,0-1 0 0 0,0 1 1 0 0,0-1-1 0 0,1 0-9 0 0,66-27-60 0 0,-40 6-15 0 0,0-1 0 0 0,-2-1 1 0 0,-1-1-1 0 0,-1-1 0 0 0,-1-2 0 0 0,-1 0 0 0 0,7-15 75 0 0,-19 29 38 0 0,29-65 1012 0 0,-39 79-1026 0 0,0 0-6 0 0,23 96 100 0 0,-20-88-105 0 0,0 0 1 0 0,1 1-1 0 0,0-2 1 0 0,0 1 0 0 0,1 0-1 0 0,0-1 1 0 0,0 0-1 0 0,1 0 1 0 0,0 0 0 0 0,0-1-1 0 0,0 0 1 0 0,1 0-1 0 0,0 0 1 0 0,0-1 0 0 0,1 0-1 0 0,-1-1 1 0 0,1 1-1 0 0,4 0-13 0 0,-3-4 12 0 0,0-1 1 0 0,1 0-1 0 0,-1-1 0 0 0,0 0 0 0 0,1 0 0 0 0,-1-1 0 0 0,0 0 0 0 0,0-1 0 0 0,0 0 1 0 0,0 0-1 0 0,-1-1 0 0 0,1 0 0 0 0,-1-1 0 0 0,0 0 0 0 0,0 0 0 0 0,-1 0 0 0 0,1-1 1 0 0,-1 0-1 0 0,-1-1 0 0 0,1 0 0 0 0,3-4-12 0 0,46-89 323 0 0,-56 99-273 0 0,0 1-10 0 0,0 0 0 0 0,0 0-19 0 0,-10-4-12 0 0,-6 14 33 0 0,15-7-40 0 0,0 0-1 0 0,1 0 0 0 0,0 0 1 0 0,0 0-1 0 0,0 0 0 0 0,0 0 1 0 0,0 0-1 0 0,1 0 0 0 0,-1 0 0 0 0,1 0 1 0 0,0 0-1 0 0,0 0 0 0 0,0 0 1 0 0,0-1-1 0 0,0 1 0 0 0,1 0 1 0 0,-1-1-1 0 0,1 1 0 0 0,0-1 1 0 0,0 1-1 0 0,-1-1 0 0 0,2 0 1 0 0,-1 0-1 0 0,0 0 0 0 0,0 0 0 0 0,1 0 1 0 0,-1 0-1 0 0,1-1 0 0 0,-1 1 1 0 0,1-1-1 0 0,0 0 0 0 0,0 1 1 0 0,0-1-1 0 0,-1-1 0 0 0,1 1 1 0 0,0 0-1 0 0,0-1 0 0 0,0 1 1 0 0,2-1-2 0 0,124 13 114 0 0,-122-13-111 0 0,-1-1 1 0 0,1 1 0 0 0,-1-1-1 0 0,1 0 1 0 0,-1-1 0 0 0,0 1-1 0 0,0-1 1 0 0,0 0-1 0 0,0-1 1 0 0,0 0 0 0 0,0 0-1 0 0,0 0 1 0 0,-1 0 0 0 0,0-1-1 0 0,0 0 1 0 0,0 0 0 0 0,0 0-1 0 0,0-1 1 0 0,-1 0-1 0 0,0 0 1 0 0,0 0 0 0 0,3-5-4 0 0,-24-57 138 0 0,10 56-118 0 0,-66-73-1702 0 0,75 79-4497 0 0,0 5 6097 0 0,1 0-1145 0 0</inkml:trace>
  <inkml:trace contextRef="#ctx0" brushRef="#br0" timeOffset="2320.016">2523 420 2856 0 0,'9'3'3596'0'0,"31"-26"-2697"0"0,-39 23-795 0 0,160-88 1543 0 0,-157 85-1622 0 0,1 1 0 0 0,0 0 0 0 0,0 1 0 0 0,1-1 0 0 0,-1 1 0 0 0,0 0 1 0 0,0 0-1 0 0,1 0 0 0 0,-1 1 0 0 0,0 0 0 0 0,1 0 0 0 0,-1 0 0 0 0,0 1 1 0 0,1 0-1 0 0,-1 0 0 0 0,0 0 0 0 0,0 1 0 0 0,0-1 0 0 0,0 1 0 0 0,0 0 1 0 0,0 1-1 0 0,0-1 0 0 0,-1 1 0 0 0,1 0 0 0 0,-1 0 0 0 0,0 1 0 0 0,0-1 1 0 0,0 1-1 0 0,0 0 0 0 0,0 0 0 0 0,-1 0 0 0 0,2 3-25 0 0,-3-4-16 0 0,0 1-1 0 0,0 0 0 0 0,0 0 1 0 0,0 0-1 0 0,-1 0 0 0 0,1 0 1 0 0,-1 1-1 0 0,0-1 0 0 0,0 0 1 0 0,-1 1-1 0 0,1-1 0 0 0,-1 0 1 0 0,0 1-1 0 0,0-1 1 0 0,-1 0-1 0 0,1 1 0 0 0,-1-1 1 0 0,0 0-1 0 0,0 1 0 0 0,-1-1 1 0 0,1 0-1 0 0,-1 0 0 0 0,0 0 1 0 0,0 0-1 0 0,0 0 0 0 0,0-1 1 0 0,-1 1-1 0 0,1-1 0 0 0,-1 1 1 0 0,0-1-1 0 0,0 0 1 0 0,0 0-1 0 0,-1 0 0 0 0,1-1 1 0 0,-1 1-1 0 0,1-1 0 0 0,-1 0 1 0 0,0 1-1 0 0,0-2 0 0 0,-1 1 17 0 0,-169 52-6088 0 0,155-53 4796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5:2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0 172 868 0 0,'37'-85'7851'0'0,"-20"130"-5446"0"0,-11 0-2317 0 0,1 0 0 0 0,3 0 0 0 0,1-1 0 0 0,2 0-1 0 0,17 36-87 0 0,2 13 63 0 0,48 170-499 0 0,-94-254-4879 0 0,-21-39 2260 0 0,20 11 1767 0 0</inkml:trace>
  <inkml:trace contextRef="#ctx0" brushRef="#br0" timeOffset="325.893">99 220 1248 0 0,'-13'-111'4446'0'0,"14"106"-4356"0"0,1-1 1 0 0,0 0-1 0 0,0 1 0 0 0,0-1 1 0 0,1 1-1 0 0,-1 0 1 0 0,1-1-1 0 0,1 1 1 0 0,-1 1-1 0 0,1-1 1 0 0,0 0-1 0 0,0 1 1 0 0,0 0-1 0 0,0 0 1 0 0,1 0-1 0 0,0 0 0 0 0,0 1 1 0 0,0 0-1 0 0,0 0 1 0 0,0 0-1 0 0,0 1 1 0 0,1-1-1 0 0,0 1 1 0 0,-1 1-1 0 0,1-1 1 0 0,0 1-1 0 0,6-1-90 0 0,-1 2 45 0 0,0 0 0 0 0,0 0-1 0 0,0 1 1 0 0,0 0 0 0 0,-1 1 0 0 0,1 0-1 0 0,0 1 1 0 0,-1 0 0 0 0,1 1 0 0 0,-1 0-1 0 0,0 1 1 0 0,0 0 0 0 0,-1 0 0 0 0,1 1-1 0 0,-1 0 1 0 0,0 1 0 0 0,-1 0 0 0 0,0 0-1 0 0,0 1 1 0 0,0 0 0 0 0,-1 1 0 0 0,0-1-1 0 0,-1 1 1 0 0,0 0 0 0 0,-1 1 0 0 0,1 0-1 0 0,-2 0 1 0 0,1 0 0 0 0,-1 0 0 0 0,-1 1-1 0 0,0-1 1 0 0,-1 1 0 0 0,1 3-45 0 0,-4-6-13 0 0,0-1 1 0 0,0 0-1 0 0,-1 0 0 0 0,0-1 0 0 0,0 1 1 0 0,-1 0-1 0 0,0-1 0 0 0,0 1 1 0 0,0-1-1 0 0,-1 0 0 0 0,0 0 1 0 0,0 0-1 0 0,0-1 0 0 0,-1 1 1 0 0,0-1-1 0 0,0 0 0 0 0,-1 0 1 0 0,1-1-1 0 0,-1 0 0 0 0,0 0 1 0 0,0 0-1 0 0,0 0 0 0 0,0-1 0 0 0,-3 1 13 0 0,-103 25-2944 0 0,62-29-471 0 0,37 0 2234 0 0</inkml:trace>
  <inkml:trace contextRef="#ctx0" brushRef="#br0" timeOffset="733.477">479 496 1164 0 0,'5'-4'132'0'0,"1"0"0"0"0,-1 1 0 0 0,1 0 0 0 0,0 0 0 0 0,1 0-1 0 0,-1 1 1 0 0,0 0 0 0 0,1 0 0 0 0,-1 1 0 0 0,1-1 0 0 0,-1 1 0 0 0,1 1 0 0 0,0-1 0 0 0,-1 1 0 0 0,1 1-1 0 0,0-1 1 0 0,-1 1 0 0 0,1 0 0 0 0,0 0 0 0 0,-1 1 0 0 0,1 0 0 0 0,-1 0 0 0 0,0 1 0 0 0,0 0 0 0 0,0 0-1 0 0,0 0 1 0 0,0 0 0 0 0,-1 1 0 0 0,3 2-132 0 0,0 0 129 0 0,-1 0 0 0 0,0 1 0 0 0,0-1 0 0 0,0 1 0 0 0,-1 1 0 0 0,0-1 0 0 0,0 1 0 0 0,-1 0 0 0 0,0 0 0 0 0,0 1 0 0 0,-1-1 0 0 0,0 1 0 0 0,-1 0 0 0 0,0 0 0 0 0,0 1 0 0 0,-1-1 0 0 0,0 1 0 0 0,-1-1 0 0 0,0 6-129 0 0,-1-11 116 0 0,-1 0-1 0 0,1 0 1 0 0,-1 0 0 0 0,0 0-1 0 0,0 0 1 0 0,-1 0 0 0 0,1-1-1 0 0,-1 1 1 0 0,0 0 0 0 0,0-1-1 0 0,0 0 1 0 0,0 1 0 0 0,-1-1-1 0 0,1 0 1 0 0,-1 0-1 0 0,0 0 1 0 0,0 0 0 0 0,0-1-1 0 0,0 1 1 0 0,0-1 0 0 0,-1 0-1 0 0,1 0 1 0 0,-1 0 0 0 0,1 0-1 0 0,-1 0 1 0 0,0-1 0 0 0,0 0-1 0 0,-1 1-115 0 0,-31-40 807 0 0,33 29-741 0 0,0 1-1 0 0,1 0 1 0 0,0-1-1 0 0,0 1 1 0 0,1-1-1 0 0,0 0 1 0 0,0 0-1 0 0,1 1 1 0 0,0-1-1 0 0,0 0 1 0 0,1 0-1 0 0,1 1 1 0 0,-1-1-1 0 0,1 1 1 0 0,1-1 0 0 0,0 1-1 0 0,0 0 1 0 0,3-6-66 0 0,61-77-2938 0 0,-62 87 1639 0 0,-1 1-478 0 0,-3 2-2308 0 0,-1 1 2867 0 0</inkml:trace>
  <inkml:trace contextRef="#ctx0" brushRef="#br0" timeOffset="1214.964">1066 528 1256 0 0,'-1'0'61'0'0,"-75"37"3170"0"0,60-29-3043 0 0,1 1 1 0 0,1 0-1 0 0,0 1 0 0 0,0 0 1 0 0,1 1-1 0 0,0 1 0 0 0,0 0 1 0 0,2 1-1 0 0,0 0 0 0 0,-2 3-188 0 0,-29 91 956 0 0,43-106-936 0 0,-1 1 0 0 0,1 0 1 0 0,0 0-1 0 0,0 0 0 0 0,-1 0 1 0 0,1-1-1 0 0,0 1 0 0 0,1 0 1 0 0,-1-1-1 0 0,0 1 0 0 0,0-1 1 0 0,1 1-1 0 0,-1-1 0 0 0,1 1 1 0 0,-1-1-1 0 0,1 0 0 0 0,0 0 0 0 0,-1 0 1 0 0,1 0-1 0 0,0 0 0 0 0,0 0 1 0 0,-1-1-1 0 0,1 1 0 0 0,0 0 1 0 0,0-1-1 0 0,0 0 0 0 0,0 1 1 0 0,0-1-1 0 0,0 0 0 0 0,0 0 1 0 0,0 0-1 0 0,0 0 0 0 0,0 0 1 0 0,0-1-1 0 0,0 1 0 0 0,0-1 1 0 0,1 0-21 0 0,73-12 335 0 0,-66 12-314 0 0,0-1 0 0 0,0 0-1 0 0,-1-1 1 0 0,1 0 0 0 0,-1 0-1 0 0,1-1 1 0 0,-1 0 0 0 0,0-1 0 0 0,0 0-1 0 0,-1 0 1 0 0,0-1 0 0 0,0 0-1 0 0,0 0 1 0 0,-1-1 0 0 0,1 0 0 0 0,-2 0-1 0 0,1-1 1 0 0,-1 0 0 0 0,0 0-1 0 0,-1 0 1 0 0,0-1 0 0 0,0 0 0 0 0,-1 0-1 0 0,0 0 1 0 0,0-1 0 0 0,-1 1 0 0 0,0-4-22 0 0,-6 7-9 0 0,0 0 0 0 0,-1 0 0 0 0,0 1 0 0 0,0-1 0 0 0,0 1 0 0 0,-1 0-1 0 0,0 0 1 0 0,0 1 0 0 0,0-1 0 0 0,-1 1 0 0 0,1 0 0 0 0,-1 0-1 0 0,0 1 1 0 0,0 0 0 0 0,0 0 0 0 0,-1 0 0 0 0,1 1 0 0 0,-1 0-1 0 0,1 0 1 0 0,-1 0 0 0 0,0 1 0 0 0,0 0 10 0 0,-17-7-118 0 0,23 7 65 0 0,0 1 0 0 0,0 0 0 0 0,0-1 0 0 0,0 0 0 0 0,0 1 0 0 0,0-1 0 0 0,0 1 0 0 0,0-1 0 0 0,0 0 0 0 0,1 0 0 0 0,-1 0 0 0 0,0 1 0 0 0,0-1-1 0 0,1 0 1 0 0,-1 0 0 0 0,1 0 0 0 0,-1 0 0 0 0,1 0 0 0 0,-1 0 0 0 0,1 0 0 0 0,-1 0 0 0 0,1 0 0 0 0,0-1 0 0 0,0 1 0 0 0,-1 0 0 0 0,1 0 0 0 0,0 0 0 0 0,0 0 0 0 0,0 0 0 0 0,0 0 0 0 0,1 0 0 0 0,-1-1 0 0 0,0 1-1 0 0,0 0 1 0 0,1 0 0 0 0,-1 0 0 0 0,0 0 0 0 0,1 0 0 0 0,-1 0 0 0 0,1 0 0 0 0,-1 0 0 0 0,1 0 0 0 0,0 0 0 0 0,-1 0 0 0 0,1 0 0 0 0,0 1 0 0 0,0-1 0 0 0,0 0 0 0 0,0 0 0 0 0,0 1 0 0 0,-1-1 0 0 0,1 1 0 0 0,0-1 0 0 0,0 1-1 0 0,0-1 1 0 0,1 1 0 0 0,-1-1 0 0 0,0 1 0 0 0,0 0 0 0 0,0 0 0 0 0,0 0 0 0 0,0-1 0 0 0,0 1 0 0 0,0 0 0 0 0,1 0 0 0 0,-1 0 0 0 0,0 1 0 0 0,0-1 0 0 0,1 0 53 0 0,41-18-1098 0 0,-15 9 412 0 0</inkml:trace>
  <inkml:trace contextRef="#ctx0" brushRef="#br0" timeOffset="1479.872">1269 451 1316 0 0,'3'4'164'0'0,"-1"1"-1"0"0,0 0 1 0 0,0-1 0 0 0,0 1-1 0 0,-1 0 1 0 0,1 0 0 0 0,-1 0-1 0 0,0 0 1 0 0,-1 0 0 0 0,1 0-1 0 0,-1 0 1 0 0,0 0 0 0 0,0 0-1 0 0,-1 0 1 0 0,1 1 0 0 0,-1-1-1 0 0,0 0 1 0 0,-1-1 0 0 0,0 3-164 0 0,-25 141 2179 0 0,51-127-1527 0 0,-17-20-568 0 0,-1 1 0 0 0,1-1 0 0 0,0 0 0 0 0,0 0 0 0 0,0-1 0 0 0,0 0 0 0 0,0 0 0 0 0,0 0 0 0 0,-1-1 0 0 0,1 0 0 0 0,0-1 0 0 0,0 0 0 0 0,-1 0 0 0 0,1 0 0 0 0,-1-1 0 0 0,1 1 0 0 0,4-4-84 0 0,5-1 180 0 0,98-50 1035 0 0,-115 55-1196 0 0,-1 0-1 0 0,1 0 1 0 0,-1 0 0 0 0,1 0-1 0 0,-1 0 1 0 0,0 0 0 0 0,0 1-1 0 0,0-1 1 0 0,0 1-1 0 0,0-1 1 0 0,0 1 0 0 0,0 0-1 0 0,0-1 1 0 0,-1 1 0 0 0,1 0-1 0 0,-1 1 1 0 0,1-1-1 0 0,0 0 1 0 0,-1 1 0 0 0,1-1-1 0 0,-1 1 1 0 0,1 0-1 0 0,-1 0 1 0 0,0 0 0 0 0,1 0-1 0 0,-1 0 1 0 0,-2 1-19 0 0,-82-11-963 0 0,100-40-3092 0 0,20 10 1471 0 0,-13 20 1359 0 0</inkml:trace>
  <inkml:trace contextRef="#ctx0" brushRef="#br0" timeOffset="1758.875">1916 244 1508 0 0,'91'-48'7255'0'0,"-98"53"-7027"0"0,0 1 0 0 0,0-1 0 0 0,1 1 0 0 0,0 1 1 0 0,0-1-1 0 0,1 1 0 0 0,-1 0 0 0 0,2 0 0 0 0,-1 1 0 0 0,1 0 0 0 0,0-1 1 0 0,0 1-1 0 0,1 1 0 0 0,0-1 0 0 0,1 0 0 0 0,0 1 0 0 0,0-1 0 0 0,0 1 1 0 0,1 0-1 0 0,1 0 0 0 0,0-1 0 0 0,0 3-228 0 0,37 206 218 0 0,-4-122-130 0 0,-18-59-215 0 0,-2 1 1 0 0,-1 0-1 0 0,-2 1 1 0 0,-2 0-1 0 0,-2 1 1 0 0,2 27 126 0 0,-8-60-246 0 0,-1 0 1 0 0,0-1 0 0 0,0 1-1 0 0,0 0 1 0 0,0-1 0 0 0,-1 1-1 0 0,0-1 1 0 0,0 0-1 0 0,0 1 1 0 0,-1-1 0 0 0,0 0-1 0 0,0 0 1 0 0,0-1 0 0 0,-1 1-1 0 0,1-1 1 0 0,-1 1 0 0 0,0-1-1 0 0,-1 0 1 0 0,1-1 0 0 0,-1 1-1 0 0,1-1 1 0 0,-1 0 0 0 0,0 0-1 0 0,0 0 1 0 0,0-1 0 0 0,-1 1-1 0 0,1-1 1 0 0,0-1 0 0 0,-1 1-1 0 0,0-1 1 0 0,1 0 0 0 0,-1 0-1 0 0,0 0 1 0 0,1-1 0 0 0,-1 0-1 0 0,0 0 1 0 0,0-1 0 0 0,1 0-1 0 0,-1 0 1 0 0,0 0 0 0 0,-3-1 245 0 0,-46-13-1218 0 0</inkml:trace>
  <inkml:trace contextRef="#ctx0" brushRef="#br0" timeOffset="2038.508">1570 816 2052 0 0,'2'-15'1828'0'0,"2"1"-292"0"0,4-2-291 0 0,4-1-333 0 0,4 1-216 0 0,4-1-276 0 0,8 4-232 0 0,4-1-320 0 0,6 4 16 0 0,-3-2-684 0 0,4 1-592 0 0,1 4-9 0 0,0 1 81 0 0,-2 0 44 0 0,0-2 172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5:18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22 988 0 0,'0'0'721'0'0,"0"0"-76"0"0,0 0-77 0 0,0 0-14 0 0,0 0 26 0 0,0 0-59 0 0,0 0-65 0 0,0 0-90 0 0,0 0-44 0 0,0 0-36 0 0,0 0-41 0 0,0 0 49 0 0,0 0 2 0 0,0 0-65 0 0,0 0 9 0 0,0 0-28 0 0,0 0-26 0 0,1-5-26 0 0,2-12 22 0 0,-1 22 698 0 0,-22 437-689 0 0,29-260 242 0 0,22 57 448 0 0,-30-233-583 0 0,-1-6-353 0 0,-1-1 0 0 0,1 1-1 0 0,-1 0 1 0 0,0 0 0 0 0,1-1 0 0 0,-1 1 0 0 0,0 0 0 0 0,1 0 0 0 0,-1 0 0 0 0,0 0 0 0 0,1 0 0 0 0,-1 0 0 0 0,0 0-1 0 0,1 0 1 0 0,-1 0 0 0 0,0 0 0 0 0,1 1 0 0 0,-1-1 0 0 0,0 0 0 0 0,1 0 0 0 0,-1 1 0 0 0,1-1 0 0 0,-1 0-1 0 0,1 1 1 0 0,-1-1 0 0 0,0 0 0 0 0,1 1 0 0 0,-1-1 0 0 0,1 1 0 0 0,0-1 0 0 0,-1 1 0 0 0,1-1 0 0 0,-1 1 0 0 0,1-1-1 0 0,0 1 1 0 0,-1-1 0 0 0,1 1 0 0 0,0 0 0 0 0,0-1 0 0 0,-1 1 0 0 0,1 0 0 0 0,0-1 0 0 0,0 1 0 0 0,0 0-1 0 0,0-1 1 0 0,0 1 0 0 0,0-1 0 0 0,0 1 0 0 0,0 0 0 0 0,0-1 0 0 0,0 1 0 0 0,0 0 0 0 0,0-1 0 0 0,1 1 0 0 0,-1 0-1 0 0,0-1 1 0 0,0 1 55 0 0,-45-50-3999 0 0,31 27 2855 0 0</inkml:trace>
  <inkml:trace contextRef="#ctx0" brushRef="#br0" timeOffset="340.827">21 222 1648 0 0,'0'-7'162'0'0,"-1"1"0"0"0,1 0 0 0 0,0-1 0 0 0,0 1 0 0 0,1 0 0 0 0,0 0 1 0 0,0-1-1 0 0,1 1 0 0 0,-1 0 0 0 0,1 0 0 0 0,1 0 0 0 0,-1 1 0 0 0,1-1 0 0 0,0 0 0 0 0,0 1 0 0 0,1 0 0 0 0,-1 0 0 0 0,1 0 0 0 0,0 0 0 0 0,1 0 0 0 0,-1 1 0 0 0,1 0 0 0 0,0 0 0 0 0,0 0 0 0 0,0 1 0 0 0,1-1 1 0 0,-1 1-1 0 0,1 0 0 0 0,-1 1 0 0 0,1 0 0 0 0,0 0 0 0 0,0 0 0 0 0,0 0 0 0 0,1 1 0 0 0,-1 0 0 0 0,3 0-162 0 0,1 5 40 0 0,0 1 0 0 0,0 1 0 0 0,0-1 0 0 0,-1 1 1 0 0,0 1-1 0 0,-1 0 0 0 0,1 0 0 0 0,-1 1 0 0 0,-1 0 0 0 0,1 0 0 0 0,-1 1 0 0 0,-1 0 0 0 0,0 0 1 0 0,0 0-1 0 0,0 1 0 0 0,-1 0 0 0 0,-1 0 0 0 0,0 0 0 0 0,0 1 0 0 0,-1 0 0 0 0,-1-1 0 0 0,1 1 0 0 0,-2 0 1 0 0,1 0-1 0 0,-2 0 0 0 0,1 0 0 0 0,-2 0 0 0 0,1 0 0 0 0,-2 0 0 0 0,1 0 0 0 0,-1 0 0 0 0,-1 0 1 0 0,0 0-1 0 0,-1-1 0 0 0,0 0 0 0 0,0 1 0 0 0,-1-1 0 0 0,0-1 0 0 0,-2 3-40 0 0,-1 1-93 0 0,0 0 0 0 0,-1-1 0 0 0,0 0-1 0 0,-1 0 1 0 0,0-1 0 0 0,0 0 0 0 0,-1-1 0 0 0,-1 0-1 0 0,0-1 1 0 0,0 0 0 0 0,-1-1 0 0 0,0 0 0 0 0,-1-1-1 0 0,1 0 1 0 0,-1-2 0 0 0,0 1 0 0 0,-1-2 0 0 0,1 0-1 0 0,-9 1 94 0 0,-3-43-4114 0 0,25 25 2709 0 0</inkml:trace>
  <inkml:trace contextRef="#ctx0" brushRef="#br0" timeOffset="697.33">858 142 1100 0 0,'2'-6'4128'0'0,"-21"21"-2931"0"0,6 14-961 0 0,0 0 1 0 0,2 1-1 0 0,2 0 1 0 0,0 0 0 0 0,2 1-1 0 0,2 0 1 0 0,0 0-1 0 0,2 0 1 0 0,2 1 0 0 0,1-1-1 0 0,3 31-236 0 0,-3-30 179 0 0,13 73-19 0 0,-8-85-112 0 0,-1 0 0 0 0,-1 1 1 0 0,-1 0-1 0 0,-1-1 0 0 0,-1 1 1 0 0,-1 0-1 0 0,-1-1 0 0 0,-2 12-48 0 0,2-26-168 0 0,0 0-1 0 0,0 0 1 0 0,0 0-1 0 0,-1 0 0 0 0,0-1 1 0 0,0 1-1 0 0,-1-1 1 0 0,0 0-1 0 0,1 0 0 0 0,-2 0 1 0 0,1 0-1 0 0,0-1 1 0 0,-1 0-1 0 0,0 0 1 0 0,0 0-1 0 0,0 0 0 0 0,-1-1 1 0 0,1 0-1 0 0,-3 1 169 0 0,-81 10-3969 0 0,63-14 2777 0 0</inkml:trace>
  <inkml:trace contextRef="#ctx0" brushRef="#br0" timeOffset="946.131">228 648 2052 0 0,'13'-8'5745'0'0,"30"9"-5043"0"0,-31 0-93 0 0,230-15 712 0 0,-205 9-2021 0 0,0 2 0 0 0,1 2 0 0 0,-1 1 0 0 0,1 1 0 0 0,-1 3 0 0 0,21 4 700 0 0,-18 18-3692 0 0,-44-15 2527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5:26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0 2560 0 0,'-10'3'168'0'0,"0"0"1"0"0,-1 0-1 0 0,2 1 0 0 0,-1 0 0 0 0,0 0 0 0 0,1 1 1 0 0,0 1-1 0 0,0 0 0 0 0,1 0 0 0 0,-1 0 0 0 0,1 1 1 0 0,1 0-1 0 0,-1 1 0 0 0,1 0 0 0 0,1 0 0 0 0,-1 0 1 0 0,1 1-1 0 0,1 0 0 0 0,0 0 0 0 0,0 1 0 0 0,1-1 1 0 0,0 1-1 0 0,0 0 0 0 0,1 0 0 0 0,1 1 0 0 0,-1-1 1 0 0,2 0-1 0 0,-1 1 0 0 0,2 1-168 0 0,-4 29 407 0 0,3 1 0 0 0,1-1 0 0 0,2 1 0 0 0,2-1 0 0 0,1 0 0 0 0,9 28-407 0 0,24 231 1330 0 0,-37-296-1310 0 0,-1-1-1 0 0,0 1 1 0 0,0 0-1 0 0,-1 0 0 0 0,1 0 1 0 0,-1 0-1 0 0,1 0 1 0 0,-1-1-1 0 0,0 1 0 0 0,-1 0 1 0 0,1-1-1 0 0,-1 1 1 0 0,1-1-1 0 0,-1 1 0 0 0,0-1 1 0 0,-1 0-1 0 0,1 0 1 0 0,0 0-1 0 0,-1 0 0 0 0,0 0 1 0 0,1 0-1 0 0,-1-1 1 0 0,0 0-1 0 0,0 1 0 0 0,-1-1 1 0 0,1 0-1 0 0,0 0 1 0 0,-1-1-1 0 0,1 1 0 0 0,-1-1 1 0 0,0 1-1 0 0,1-1 1 0 0,-1-1-1 0 0,0 1 0 0 0,0 0 1 0 0,0-1-1 0 0,0 0 1 0 0,1 0-1 0 0,-1 0 0 0 0,0 0 1 0 0,0 0-1 0 0,-2-1-19 0 0,-3-6-3 0 0,0 0 0 0 0,1 0 0 0 0,0 0 0 0 0,1-1 1 0 0,-1 0-1 0 0,1-1 0 0 0,1 1 0 0 0,0-1 0 0 0,0-1 0 0 0,0 1 0 0 0,1-1 0 0 0,1 0 0 0 0,0 0 0 0 0,0 0 0 0 0,1-1 0 0 0,0 1 1 0 0,1-1-1 0 0,0 0 0 0 0,1 0 0 0 0,0 0 0 0 0,1 0 0 0 0,0 0 0 0 0,0 1 0 0 0,2-1 0 0 0,-1 0 0 0 0,1 0 0 0 0,1 0 0 0 0,-1 1 1 0 0,2 0-1 0 0,0-1 0 0 0,0 1 0 0 0,1 0 0 0 0,0 1 0 0 0,0-1 0 0 0,4-2 3 0 0,-1-3-2 0 0,1 0 1 0 0,1 1-1 0 0,0 0 0 0 0,1 1 0 0 0,0 0 1 0 0,1 1-1 0 0,1 0 0 0 0,0 0 0 0 0,0 2 1 0 0,1 0-1 0 0,1 0 0 0 0,0 1 1 0 0,0 1-1 0 0,0 1 0 0 0,1 0 0 0 0,0 1 1 0 0,0 0-1 0 0,1 2 0 0 0,0 0 0 0 0,10-1 2 0 0,-17 5 4 0 0,0 1-1 0 0,1 0 0 0 0,-1 0 0 0 0,0 1 1 0 0,0 0-1 0 0,0 1 0 0 0,0 0 0 0 0,-1 1 1 0 0,1 0-1 0 0,-1 1 0 0 0,0-1 0 0 0,0 2 0 0 0,-1-1 1 0 0,1 1-1 0 0,-1 1 0 0 0,0-1 0 0 0,-1 1 1 0 0,0 1-1 0 0,0-1 0 0 0,0 1 0 0 0,-1 0 1 0 0,0 1-1 0 0,-1 0 0 0 0,0 0 0 0 0,0 0 1 0 0,-1 0-1 0 0,1 5-3 0 0,-5-10 12 0 0,0-1 1 0 0,-1 1-1 0 0,0-1 1 0 0,0 0-1 0 0,0 1 1 0 0,0-1-1 0 0,0 0 1 0 0,0 0-1 0 0,-1 0 1 0 0,0 0-1 0 0,0 0 1 0 0,0 0-1 0 0,0 0 1 0 0,0-1-1 0 0,0 1 1 0 0,-1-1-1 0 0,1 0 1 0 0,-1 1-1 0 0,1-1 1 0 0,-1 0-1 0 0,0 0 1 0 0,0-1-1 0 0,0 1 1 0 0,0-1-1 0 0,0 1 1 0 0,-1-1-1 0 0,1 0 1 0 0,0 0-1 0 0,-1-1 1 0 0,1 1-1 0 0,0 0 1 0 0,-1-1-1 0 0,1 0 1 0 0,-1 0-1 0 0,1 0 1 0 0,0 0-1 0 0,-1-1 1 0 0,1 1-1 0 0,-2-1-12 0 0,-3-8 1 0 0,0 1 0 0 0,1-1 0 0 0,0 0 0 0 0,0-1 0 0 0,1 1-1 0 0,0-1 1 0 0,1-1 0 0 0,0 1 0 0 0,0-1 0 0 0,1 0 0 0 0,1 0 0 0 0,0 0 0 0 0,0 0-1 0 0,1-1 1 0 0,0 1 0 0 0,1-1 0 0 0,1 1 0 0 0,0-1 0 0 0,0 1 0 0 0,1-1 0 0 0,1 1 0 0 0,0-1-1 0 0,0 1 1 0 0,1 0 0 0 0,1 0 0 0 0,0 0 0 0 0,0 0 0 0 0,1 1 0 0 0,0-1 0 0 0,1 1-1 0 0,3-4 0 0 0,79-77-2424 0 0,30 47-4156 0 0,-104 43 5310 0 0</inkml:trace>
  <inkml:trace contextRef="#ctx0" brushRef="#br0" timeOffset="879.449">1082 246 2116 0 0,'-121'-13'3721'0'0,"109"16"-3615"0"0,0 0 1 0 0,0 0-1 0 0,0 1 1 0 0,0 1 0 0 0,1 0-1 0 0,0 0 1 0 0,0 1-1 0 0,0 1 1 0 0,1-1-1 0 0,0 2 1 0 0,0 0 0 0 0,1 0-1 0 0,0 0 1 0 0,0 1-1 0 0,1 1 1 0 0,0-1 0 0 0,1 1-1 0 0,0 1 1 0 0,1-1-1 0 0,0 1 1 0 0,0 0-1 0 0,-1 6-106 0 0,6-15 38 0 0,0 1 0 0 0,0 0 0 0 0,0-1 0 0 0,0 1 0 0 0,0 0 0 0 0,1 0 0 0 0,-1 0 0 0 0,1 0 0 0 0,0-1 0 0 0,0 1 0 0 0,0 0 0 0 0,0 0 0 0 0,0 0 0 0 0,1 0 0 0 0,-1 0 0 0 0,1-1 0 0 0,0 1 0 0 0,0 0 0 0 0,0 0 0 0 0,0-1 0 0 0,0 1 0 0 0,1-1 0 0 0,-1 1 0 0 0,1-1 0 0 0,-1 1 0 0 0,1-1 0 0 0,0 0 0 0 0,0 0 0 0 0,0 0 0 0 0,0 0 0 0 0,1 0 0 0 0,-1-1 0 0 0,0 1 0 0 0,1 0 0 0 0,-1-1 0 0 0,1 0 0 0 0,0 0 0 0 0,-1 0 0 0 0,1 0 0 0 0,0 0 0 0 0,0 0 0 0 0,0-1-1 0 0,-1 1 1 0 0,4-1-38 0 0,125-9 553 0 0,-116 3-555 0 0,0 0 1 0 0,-1-1-1 0 0,0-1 0 0 0,0 0 1 0 0,-1-1-1 0 0,0 0 1 0 0,-1-1-1 0 0,0-1 0 0 0,-1 0 1 0 0,0 0-1 0 0,0-1 0 0 0,-1-1 1 0 0,-1 1-1 0 0,0-2 1 0 0,-1 1-1 0 0,0-1 0 0 0,-1 0 1 0 0,4-12 1 0 0,-11 25 0 0 0,-1 0 0 0 0,1 1 1 0 0,0-1-1 0 0,0 0 0 0 0,-1 0 0 0 0,1 1 1 0 0,0-1-1 0 0,0 0 0 0 0,0 0 1 0 0,0 1-1 0 0,0-1 0 0 0,0 0 1 0 0,0 0-1 0 0,0 0 0 0 0,0 1 0 0 0,1-1 1 0 0,-1 0-1 0 0,0 0 0 0 0,0 1 1 0 0,1-1-1 0 0,-1 0 0 0 0,0 1 1 0 0,1-1-1 0 0,-1 0 0 0 0,1 1 0 0 0,-1-1 1 0 0,1 0-1 0 0,-1 1 0 0 0,1-1 1 0 0,-1 1-1 0 0,1-1 0 0 0,0 1 1 0 0,-1 0-1 0 0,1-1 0 0 0,0 1 0 0 0,-1-1 1 0 0,1 1-1 0 0,0 0 0 0 0,-1 0 1 0 0,1-1-1 0 0,0 1 0 0 0,0 0 1 0 0,-1 0-1 0 0,1 0 0 0 0,0 0 0 0 0,0 0 1 0 0,0 0-1 0 0,-1 0 0 0 0,1 0 1 0 0,0 0-1 0 0,0 0 0 0 0,-1 0 1 0 0,1 1-1 0 0,0-1 0 0 0,0 0 1 0 0,0 1-1 0 0,25 43-43 0 0,1 45-96 0 0,-27-88 107 0 0,1 43 756 0 0,76-127-165 0 0,-73 82-588 0 0,-1 0-1 0 0,0 0 1 0 0,0 0 0 0 0,1 0 0 0 0,-1 0 0 0 0,0 1 0 0 0,1 0 0 0 0,-1-1-1 0 0,1 1 1 0 0,-1 1 0 0 0,1-1 0 0 0,-1 0 0 0 0,0 1 0 0 0,1 0-1 0 0,-1-1 1 0 0,0 1 0 0 0,0 1 0 0 0,1-1 0 0 0,-1 0 0 0 0,0 1 0 0 0,0 0-1 0 0,0-1 1 0 0,-1 1 0 0 0,1 0 0 0 0,0 1 0 0 0,-1-1 0 0 0,1 0 0 0 0,-1 1-1 0 0,0-1 1 0 0,0 1 0 0 0,0 0 0 0 0,0 0 0 0 0,0 0 0 0 0,-1 0-1 0 0,1 0 1 0 0,-1 0 0 0 0,0 0 0 0 0,0 0 0 0 0,0 1 0 0 0,0-1 0 0 0,0 0-1 0 0,-1 1 1 0 0,1 0 29 0 0,1-3 22 0 0,0-1-1 0 0,0 0 1 0 0,0 0-1 0 0,0 0 0 0 0,0-1 1 0 0,0 1-1 0 0,0 0 1 0 0,0-1-1 0 0,0 0 1 0 0,0 1-1 0 0,0-1 0 0 0,0 0 1 0 0,0 0-1 0 0,0 0 1 0 0,0 0-1 0 0,-1 0 1 0 0,1-1-1 0 0,0 1 0 0 0,-1 0 1 0 0,1-1-1 0 0,-1 1 1 0 0,1-1-1 0 0,-1 0 1 0 0,0 1-1 0 0,0-1 0 0 0,0 0 1 0 0,0 0-1 0 0,0 0 1 0 0,0 0-1 0 0,0 0 1 0 0,-1 0-1 0 0,1 0 0 0 0,-1 0 1 0 0,1-2-22 0 0,23-26 6 0 0,-20 26-12 0 0,0 0 0 0 0,0 0 0 0 0,1 0 0 0 0,-1 0 0 0 0,1 1 0 0 0,0 0 0 0 0,0 0 0 0 0,0 0 0 0 0,0 1 0 0 0,0 0 0 0 0,1 0 0 0 0,-1 0 0 0 0,1 0 0 0 0,-1 1 0 0 0,1 0 1 0 0,0 0-1 0 0,0 1 0 0 0,-1 0 0 0 0,1-1 0 0 0,0 2 0 0 0,0-1 0 0 0,-1 1 0 0 0,1 0 0 0 0,0 0 0 0 0,-1 1 0 0 0,1-1 0 0 0,-1 1 0 0 0,0 0 0 0 0,1 1 0 0 0,-1-1 0 0 0,0 1 0 0 0,0 0 0 0 0,-1 1 0 0 0,1-1 0 0 0,-1 1 0 0 0,1 0 0 0 0,-1 0 0 0 0,0 0 0 0 0,-1 0 0 0 0,1 1 0 0 0,2 3 6 0 0,-1 0-156 0 0,0 0 0 0 0,0 0 0 0 0,-1 0 0 0 0,0 1-1 0 0,0 0 1 0 0,-1 0 0 0 0,0 0 0 0 0,0 0 0 0 0,-1 0 0 0 0,-1 0-1 0 0,1 0 1 0 0,-2 1 0 0 0,1 7 156 0 0,-2-13-294 0 0,0 1 0 0 0,-1-1 1 0 0,1 0-1 0 0,-1 0 0 0 0,0-1 0 0 0,0 1 0 0 0,0 0 0 0 0,-1 0 0 0 0,1-1 1 0 0,-1 0-1 0 0,0 1 0 0 0,0-1 0 0 0,0 0 0 0 0,0-1 0 0 0,-1 1 1 0 0,1 0-1 0 0,-1-1 0 0 0,0 0 0 0 0,-3 2 294 0 0,-10 6-1329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5:5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64 575 1672 0 0,'0'0'366'0'0,"-20"0"734"0"0,-23-9 1259 0 0,93-2-1697 0 0,673-76 1090 0 0,-137 36-687 0 0,-515 39-1239 0 0,-69 4-5951 0 0,-4 2 5962 0 0,-14-17-1039 0 0</inkml:trace>
  <inkml:trace contextRef="#ctx0" brushRef="#br0" timeOffset="434.051">2125 88 1440 0 0,'13'16'4901'0'0,"-15"-1"-4781"0"0,-17 525 2211 0 0,-11-536-4938 0 0,7-35 71 0 0,10 10 1335 0 0</inkml:trace>
  <inkml:trace contextRef="#ctx0" brushRef="#br0" timeOffset="1009.197">1877 25 1216 0 0,'-7'3'153'0'0,"-11"3"93"0"0,0 1 1 0 0,1 1-1 0 0,0 1 0 0 0,1 0 0 0 0,0 2 1 0 0,0-1-1 0 0,1 2 0 0 0,0 0 0 0 0,1 1 0 0 0,1 0 1 0 0,0 1-1 0 0,0 1 0 0 0,2 0 0 0 0,-10 15-246 0 0,5 2 226 0 0,2 0-1 0 0,0 2 0 0 0,3-1 0 0 0,1 2 1 0 0,1-1-1 0 0,2 1 0 0 0,1 1 0 0 0,2-1 0 0 0,1 1 1 0 0,3 23-226 0 0,1-41 107 0 0,2 0 1 0 0,0 0-1 0 0,1-1 1 0 0,1 1 0 0 0,0-1-1 0 0,1 0 1 0 0,1-1 0 0 0,1 1-1 0 0,0-1 1 0 0,1-1-1 0 0,1 0 1 0 0,0 0 0 0 0,1-1-1 0 0,1 0 1 0 0,0-1-1 0 0,1 0 1 0 0,0-1 0 0 0,1-1-1 0 0,1 0 1 0 0,-1 0-1 0 0,2-2 1 0 0,-1 0 0 0 0,1-1-1 0 0,1 0 1 0 0,16 5-108 0 0,-2-5 85 0 0,1-1-1 0 0,-1-1 1 0 0,1-2-1 0 0,0-1 1 0 0,0-2 0 0 0,1-1-1 0 0,-1-1 1 0 0,0-2 0 0 0,0-1-1 0 0,-1-1 1 0 0,1-2-1 0 0,-1-2 1 0 0,-1 0 0 0 0,6-4-85 0 0,-12 0 25 0 0,0-1 0 0 0,-2-1 0 0 0,1 0 1 0 0,-2-2-1 0 0,0-1 0 0 0,-1 0 0 0 0,-1-2 0 0 0,-1 0 1 0 0,0-1-1 0 0,-2 0 0 0 0,-1-2 0 0 0,0 0 1 0 0,-2-1-1 0 0,0 0 0 0 0,-2-1 0 0 0,-1 0 0 0 0,-1 0 1 0 0,-1-1-1 0 0,-1-1 0 0 0,-1 1 0 0 0,-1-1 1 0 0,-2 0-1 0 0,-1 0 0 0 0,-1-1-25 0 0,-1 13 0 0 0,0 0 1 0 0,-1 1-1 0 0,-1-1 0 0 0,0 0 0 0 0,-2 1 1 0 0,1 0-1 0 0,-1 0 0 0 0,-1 0 0 0 0,-1 0 1 0 0,0 1-1 0 0,-1-1 0 0 0,0 2 1 0 0,-1-1-1 0 0,0 1 0 0 0,-1 0 0 0 0,0 1 1 0 0,-1 0-1 0 0,0 0 0 0 0,-1 1 0 0 0,0 1 1 0 0,-1-1-1 0 0,0 2 0 0 0,0 0 0 0 0,-7-3 0 0 0,-9-4-315 0 0,0 1 0 0 0,-1 2 1 0 0,0 0-1 0 0,-1 2 0 0 0,0 2 0 0 0,-1 0 0 0 0,0 2 0 0 0,0 1 0 0 0,0 2 0 0 0,0 1 0 0 0,-2 2 315 0 0,-180 33-4075 0 0,153-16 2903 0 0,2 5 124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6:24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79 904 0 0,'2'-1'114'0'0,"0"0"0"0"0,0-1 0 0 0,0 1 1 0 0,0 0-1 0 0,1 0 0 0 0,-1 1 0 0 0,0-1 0 0 0,1 0 0 0 0,-1 1 0 0 0,1 0 1 0 0,-1-1-1 0 0,0 1 0 0 0,1 0 0 0 0,-1 0 0 0 0,1 0 0 0 0,-1 1 0 0 0,1-1 0 0 0,-1 1 1 0 0,0-1-1 0 0,1 1 0 0 0,-1 0 0 0 0,0 0 0 0 0,1-1 0 0 0,-1 2 0 0 0,0-1 0 0 0,0 0 1 0 0,0 0-1 0 0,0 1 0 0 0,0-1 0 0 0,0 1 0 0 0,-1 0 0 0 0,1-1 0 0 0,0 1 0 0 0,-1 0 1 0 0,1 0-1 0 0,-1 0 0 0 0,1 2-114 0 0,54 80 375 0 0,-47-65 27 0 0,-1 1 0 0 0,-1-1 1 0 0,0 1-1 0 0,-2 1 0 0 0,0-1 0 0 0,-2 1 1 0 0,0 0-1 0 0,-1 0 0 0 0,-1 5-402 0 0,0-94 1436 0 0,3 48-1415 0 0,1 0 1 0 0,0 0 0 0 0,1 0 0 0 0,1 1 0 0 0,1 0 0 0 0,1 0 0 0 0,1 1-1 0 0,0 1 1 0 0,1-1 0 0 0,1 1 0 0 0,1 1 0 0 0,0 1 0 0 0,1-1-1 0 0,0 2 1 0 0,2 0 0 0 0,-1 1 0 0 0,15-9-22 0 0,-26 21-6 0 0,-1 0-1 0 0,0 0 1 0 0,1 0-1 0 0,-1 1 1 0 0,0-1 0 0 0,1 1-1 0 0,-1 0 1 0 0,0 0-1 0 0,1 0 1 0 0,-1 0 0 0 0,1 1-1 0 0,-1-1 1 0 0,0 1-1 0 0,0 0 1 0 0,1 0 0 0 0,-1 0-1 0 0,0 1 1 0 0,0-1-1 0 0,0 1 1 0 0,0-1 0 0 0,0 1-1 0 0,0 0 1 0 0,-1 0-1 0 0,1 0 1 0 0,-1 1 0 0 0,1-1-1 0 0,-1 1 1 0 0,0-1-1 0 0,0 1 1 0 0,0 0 0 0 0,0 0-1 0 0,0 0 1 0 0,-1 0-1 0 0,1 0 1 0 0,-1 1 6 0 0,47 119-119 0 0,-47-118 112 0 0,9 42 42 0 0,1 2-426 0 0,0-20-3021 0 0,-9-27-689 0 0,-2-2 2839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6:2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1392 0 0,'1'1'135'0'0,"-1"-1"-1"0"0,1 1 0 0 0,-1-1 1 0 0,1 1-1 0 0,-1-1 1 0 0,1 1-1 0 0,-1-1 1 0 0,1 1-1 0 0,-1-1 0 0 0,1 0 1 0 0,-1 1-1 0 0,1-1 1 0 0,0 0-1 0 0,-1 1 1 0 0,1-1-1 0 0,0 0 0 0 0,-1 0 1 0 0,1 0-1 0 0,0 0 1 0 0,-1 0-1 0 0,1 0 1 0 0,0 0-1 0 0,0 0 0 0 0,-1 0 1 0 0,1 0-1 0 0,0 0 1 0 0,-1 0-1 0 0,1 0 1 0 0,0 0-1 0 0,-1-1 0 0 0,1 1 1 0 0,0 0-1 0 0,-1 0 1 0 0,1-1-1 0 0,-1 1 1 0 0,1-1-1 0 0,0 1 0 0 0,-1 0 1 0 0,1-1-1 0 0,-1 1 1 0 0,1-1-1 0 0,-1 1 1 0 0,0-1-1 0 0,1 1 0 0 0,-1-1 1 0 0,1 0-1 0 0,-1 1 1 0 0,0-1-1 0 0,1 0 1 0 0,-1 1-1 0 0,0-1 0 0 0,0 0 1 0 0,0 1-1 0 0,0-1 1 0 0,1 0-1 0 0,-1 1 1 0 0,0-1-1 0 0,0 0 0 0 0,0 1 1 0 0,0-1-1 0 0,0 0 1 0 0,-1 1-1 0 0,1-1 1 0 0,0 0-135 0 0,36 146 818 0 0,55 144-16 0 0,-84-273-613 0 0,0 0-907 0 0,-20-25-3288 0 0,-32-23-301 0 0,28 24 2937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6:25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1356 0 0,'66'-25'5694'0'0,"5"6"-3362"0"0,146-10-2532 0 0,-133 43-4110 0 0,-83-3 1823 0 0,-7-6 1138 0 0</inkml:trace>
  <inkml:trace contextRef="#ctx0" brushRef="#br0" timeOffset="249.361">156 249 848 0 0,'30'13'3667'0'0,"27"-12"-2824"0"0,-36-2-112 0 0,254-51 48 0 0,-258 47-1072 0 0,80-28-3206 0 0,-69 21 2155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5:5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530 472 976 0 0,'3'0'498'0'0,"63"-63"2453"0"0,-68 60-2897 0 0,0 1 1 0 0,0-1-1 0 0,0 0 0 0 0,0 1 1 0 0,0-1-1 0 0,0 1 0 0 0,-1 0 0 0 0,1-1 1 0 0,-1 1-1 0 0,0 0 0 0 0,0 1 1 0 0,1-1-1 0 0,-1 0 0 0 0,0 1 1 0 0,0 0-1 0 0,-1 0 0 0 0,1 0 0 0 0,0 0 1 0 0,0 0-1 0 0,0 0 0 0 0,-1 1 1 0 0,1 0-1 0 0,0-1 0 0 0,-1 1 1 0 0,0 1-55 0 0,-23-2 52 0 0,-1 2 0 0 0,1 1 0 0 0,0 1 1 0 0,0 1-1 0 0,1 1 0 0 0,-1 2 0 0 0,1 0 1 0 0,1 2-1 0 0,-1 1 0 0 0,2 1 0 0 0,-1 1 1 0 0,1 1-1 0 0,1 1 0 0 0,1 2 0 0 0,0 0 1 0 0,1 1-1 0 0,0 1 0 0 0,-16 19-52 0 0,33-34 3 0 0,1 0 1 0 0,0 0-1 0 0,0 0 0 0 0,0 0 0 0 0,0 0 0 0 0,0 1 0 0 0,1 0 1 0 0,-1-1-1 0 0,1 1 0 0 0,0 0 0 0 0,0 0 0 0 0,1 0 0 0 0,-1 0 1 0 0,1 0-1 0 0,0 1 0 0 0,0-1 0 0 0,0 0 0 0 0,1 1 0 0 0,-1-1 1 0 0,1 1-1 0 0,0-1 0 0 0,0 0 0 0 0,1 1 0 0 0,-1-1 0 0 0,1 0 1 0 0,0 1-1 0 0,0-1 0 0 0,0 0 0 0 0,1 0 0 0 0,0 0 0 0 0,0 0 1 0 0,0 0-1 0 0,0 0 0 0 0,0 0 0 0 0,1-1 0 0 0,-1 1 0 0 0,1-1 1 0 0,0 0-1 0 0,0 1 0 0 0,1-1 0 0 0,-1-1 0 0 0,1 1 0 0 0,-1 0 1 0 0,1-1-1 0 0,0 0 0 0 0,0 0 0 0 0,0 0 0 0 0,3 1-3 0 0,15 4-135 0 0,0 0-1 0 0,0-1 1 0 0,1-1-1 0 0,-1-2 1 0 0,1 0 0 0 0,0-1-1 0 0,0-2 1 0 0,23-1 135 0 0,-36 1-209 0 0,114-17-2148 0 0,-64 5 1115 0 0</inkml:trace>
  <inkml:trace contextRef="#ctx0" brushRef="#br0" timeOffset="685.945">983 499 888 0 0,'-5'-5'55'0'0,"0"0"-1"0"0,0 0 1 0 0,-1 1-1 0 0,0-1 1 0 0,1 1-1 0 0,-1 0 1 0 0,0 1-1 0 0,-1 0 1 0 0,1 0-1 0 0,-1 0 1 0 0,1 0-1 0 0,-1 1 1 0 0,0 0-1 0 0,0 1 1 0 0,0 0-1 0 0,0 0 1 0 0,0 0-1 0 0,0 1 1 0 0,0 0-1 0 0,0 0 1 0 0,-1 0-1 0 0,1 1 0 0 0,0 1 1 0 0,0-1-1 0 0,1 1 1 0 0,-1 0-1 0 0,0 0 1 0 0,1 1-1 0 0,-1 0 1 0 0,1 0-1 0 0,0 1 1 0 0,0 0-1 0 0,0 0 1 0 0,0 0-1 0 0,1 1 1 0 0,-1 0-1 0 0,1 0 1 0 0,-4 5-55 0 0,-1-3 39 0 0,1 1 1 0 0,-1 0-1 0 0,2 1 1 0 0,-1 0-1 0 0,1 0 1 0 0,0 1-1 0 0,1 0 0 0 0,0 0 1 0 0,1 1-1 0 0,0 0 1 0 0,1 0-1 0 0,0 0 1 0 0,0 1-1 0 0,1 0 1 0 0,1 0-1 0 0,0 0 0 0 0,1 0 1 0 0,0 0-1 0 0,1 5-39 0 0,2-14 43 0 0,2 0 0 0 0,-1 0 0 0 0,0-1 0 0 0,0 1 0 0 0,1 0 0 0 0,0-1 0 0 0,-1 0 0 0 0,1 1 0 0 0,0-1 0 0 0,0 0 0 0 0,0-1 0 0 0,0 1 0 0 0,1 0 0 0 0,-1-1 0 0 0,0 0 0 0 0,1 0 0 0 0,-1 0 0 0 0,1 0 0 0 0,-1 0 0 0 0,1-1 0 0 0,-1 0 0 0 0,1 1-1 0 0,-1-1 1 0 0,1 0 0 0 0,-1-1 0 0 0,1 1 0 0 0,0-1 0 0 0,-1 0 0 0 0,0 0 0 0 0,1 0 0 0 0,-1 0 0 0 0,1 0-43 0 0,16-7-1 0 0,-1-1 0 0 0,0-1-1 0 0,0-1 1 0 0,-1 0 0 0 0,-1-1 0 0 0,0-1-1 0 0,0-1 1 0 0,-2 0 0 0 0,0-1 0 0 0,9-11 1 0 0,-12 13 60 0 0,36-39-153 0 0,-47 51 140 0 0,-1 1-4 0 0,0 0-15 0 0,17 20-103 0 0,27 99-8 0 0,-44-118 205 0 0,-13 19 1211 0 0,12-20-1304 0 0,0 0 0 0 0,0-1 0 0 0,0 1 1 0 0,-1 0-1 0 0,1-1 0 0 0,0 1 0 0 0,0-1 0 0 0,0 1 1 0 0,0-1-1 0 0,0 0 0 0 0,0 1 0 0 0,0-1 1 0 0,0 0-1 0 0,0 0 0 0 0,0 0 0 0 0,0 1 0 0 0,0-1 1 0 0,1 0-1 0 0,-1 0 0 0 0,0 0 0 0 0,1 0 1 0 0,-1 0-1 0 0,1-1 0 0 0,-1 1 0 0 0,1 0 1 0 0,-1 0-1 0 0,1 0 0 0 0,0 0 0 0 0,-1-1 0 0 0,1 1 1 0 0,0 0-1 0 0,0 0 0 0 0,0-1 0 0 0,0 1 1 0 0,0 0-1 0 0,0 0 0 0 0,1-1-29 0 0,-2-7 39 0 0,0 0 1 0 0,1-1-1 0 0,0 1 1 0 0,0-1-1 0 0,1 1 0 0 0,1 0 1 0 0,0-1-1 0 0,0 1 1 0 0,0 0-1 0 0,1 0 0 0 0,1 0 1 0 0,-1 1-1 0 0,2-1 1 0 0,-1 1-1 0 0,1 0 0 0 0,0 0 1 0 0,1 0-1 0 0,0 1 1 0 0,0 0-1 0 0,0 0 0 0 0,1 0 1 0 0,0 1-1 0 0,3-2-39 0 0,-3 8-3 0 0,-1 0 0 0 0,1 0 0 0 0,0 0 0 0 0,0 1 0 0 0,0-1 0 0 0,0 2 0 0 0,0-1 0 0 0,-1 1 0 0 0,1 0 0 0 0,-1 1 0 0 0,1-1 0 0 0,-1 1 0 0 0,0 0 0 0 0,0 1 0 0 0,0 0-1 0 0,0 0 1 0 0,-1 0 0 0 0,0 0 0 0 0,1 1 0 0 0,-2 0 0 0 0,1 0 0 0 0,0 1 0 0 0,-1-1 0 0 0,0 1 0 0 0,2 4 3 0 0,65 137-345 0 0,-63-123-248 0 0,-7-22 449 0 0,0 0 0 0 0,-1 1-1 0 0,1-1 1 0 0,0 0 0 0 0,1 0 0 0 0,-1 0-1 0 0,0 0 1 0 0,1 0 0 0 0,-1-1 0 0 0,1 1-1 0 0,-1 0 1 0 0,1-1 0 0 0,0 1 0 0 0,0-1-1 0 0,0 1 1 0 0,0-1 0 0 0,0 0 0 0 0,0 0 0 0 0,0 0-1 0 0,0 0 1 0 0,0 0 0 0 0,0 0 0 0 0,1-1-1 0 0,-1 1 1 0 0,0-1 0 0 0,1 1 0 0 0,0-1 144 0 0,-2 0-1252 0 0</inkml:trace>
  <inkml:trace contextRef="#ctx0" brushRef="#br0" timeOffset="1339.874">1682 555 1416 0 0,'-7'-3'127'0'0,"1"0"1"0"0,-1 1-1 0 0,1 0 0 0 0,-1 0 0 0 0,0 0 1 0 0,0 1-1 0 0,0 0 0 0 0,0 0 0 0 0,0 1 1 0 0,0 0-1 0 0,0 0 0 0 0,0 1 0 0 0,0 0 1 0 0,0 0-1 0 0,0 0 0 0 0,0 1 1 0 0,0 0-1 0 0,0 1 0 0 0,1-1 0 0 0,-1 1 1 0 0,1 0-1 0 0,0 1 0 0 0,-3 2-127 0 0,-6 0 92 0 0,1 1 0 0 0,0 0 0 0 0,1 1 0 0 0,0 1 0 0 0,0 0 0 0 0,1 1 0 0 0,0 0-1 0 0,0 0 1 0 0,1 2 0 0 0,1-1 0 0 0,0 1 0 0 0,1 1 0 0 0,0 0 0 0 0,1 0 0 0 0,0 1 0 0 0,-6 13-92 0 0,14-25 11 0 0,0-1 0 0 0,0 0 1 0 0,0 0-1 0 0,0 0 0 0 0,0 0 0 0 0,0 0 1 0 0,0 0-1 0 0,0 1 0 0 0,1-1 0 0 0,-1 0 1 0 0,0 0-1 0 0,1 0 0 0 0,-1 0 0 0 0,0 0 1 0 0,1 0-1 0 0,-1 0 0 0 0,1 0 0 0 0,0 0 1 0 0,-1 0-1 0 0,1 0 0 0 0,0-1 1 0 0,0 1-1 0 0,-1 0 0 0 0,1 0 0 0 0,0 0 1 0 0,0-1-1 0 0,0 1 0 0 0,0-1 0 0 0,0 1 1 0 0,0-1-1 0 0,0 1 0 0 0,0-1 0 0 0,0 1 1 0 0,0-1-1 0 0,0 0 0 0 0,0 0 0 0 0,1 1 1 0 0,-1-1-1 0 0,0 0 0 0 0,0 0 0 0 0,0 0 1 0 0,0 0-1 0 0,0 0 0 0 0,0-1 0 0 0,1 1 1 0 0,-1 0-1 0 0,0 0 0 0 0,0-1 0 0 0,0 1 1 0 0,0-1-1 0 0,0 1 0 0 0,0-1 0 0 0,1 0-11 0 0,60-17 136 0 0,-34 7-130 0 0,-1-1 0 0 0,-1-2 0 0 0,1-1 1 0 0,-2-1-1 0 0,-1-1 0 0 0,0-1 0 0 0,-1-1 0 0 0,0-2 0 0 0,-2 0 0 0 0,-1-1 1 0 0,0-1-1 0 0,-2 0 0 0 0,-1-2 0 0 0,-1 0 0 0 0,0-1 0 0 0,-2 0 0 0 0,-2-1 1 0 0,0-1-1 0 0,-2 0 0 0 0,-1-1 0 0 0,-1 0 0 0 0,-1 0 0 0 0,2-26-6 0 0,-8 52 20 0 0,-1 0 1 0 0,1 1-1 0 0,0-1 0 0 0,-1 0 0 0 0,0 1 0 0 0,0-1 1 0 0,0 0-1 0 0,0 1 0 0 0,0-1 0 0 0,0 0 0 0 0,-1 0 0 0 0,1 1 1 0 0,-1-1-1 0 0,0 1 0 0 0,0-1 0 0 0,0 0 0 0 0,0 1 0 0 0,0 0 1 0 0,-1-1-1 0 0,1 1 0 0 0,-1 0 0 0 0,1 0 0 0 0,-1-1 1 0 0,0 1-1 0 0,0 1 0 0 0,0-1 0 0 0,0 0 0 0 0,0 0 0 0 0,0 1 1 0 0,0-1-1 0 0,-1 1 0 0 0,1 0 0 0 0,-1-1 0 0 0,1 1 1 0 0,-1 0-1 0 0,1 1 0 0 0,-1-1 0 0 0,1 0 0 0 0,-1 1 0 0 0,0-1 1 0 0,0 1-1 0 0,1 0 0 0 0,-1 0 0 0 0,0 0 0 0 0,1 0 0 0 0,-1 1 1 0 0,0-1-1 0 0,1 1 0 0 0,-2 0-20 0 0,-3 3 0 0 0,1 0 0 0 0,0 1 0 0 0,1 0 1 0 0,-1 0-1 0 0,1 0 0 0 0,0 1 0 0 0,0 0 0 0 0,0 0 0 0 0,1 0 0 0 0,0 0 1 0 0,1 1-1 0 0,-1 0 0 0 0,1 0 0 0 0,0 0 0 0 0,1 0 0 0 0,0 0 0 0 0,0 0 1 0 0,0 1-1 0 0,1-1 0 0 0,0 1 0 0 0,0-1 0 0 0,1 6 0 0 0,21 168-188 0 0,-15-163 192 0 0,0 0 0 0 0,0-1 0 0 0,2 0 0 0 0,0 0 0 0 0,1-1 0 0 0,1 0 0 0 0,0 0-1 0 0,2-1 1 0 0,-1-1 0 0 0,2 0 0 0 0,0 0 0 0 0,0-1 0 0 0,1-1 0 0 0,1 0 0 0 0,0-1 0 0 0,0-1 0 0 0,1 0 0 0 0,1-1 0 0 0,0-1 0 0 0,0 0 0 0 0,0-2 0 0 0,1 0 0 0 0,0 0 0 0 0,0-2 0 0 0,0 0 0 0 0,1-2 0 0 0,14 1-4 0 0,-25-3-15 0 0,0 0-1 0 0,0-1 1 0 0,-1 0 0 0 0,1 0-1 0 0,0-1 1 0 0,-1 0 0 0 0,1 0-1 0 0,-1-1 1 0 0,0 1 0 0 0,0-2-1 0 0,0 1 1 0 0,0-1 0 0 0,-1 0-1 0 0,1-1 1 0 0,-1 0 0 0 0,0 0-1 0 0,0 0 1 0 0,-1 0 0 0 0,1-1-1 0 0,-1 0 1 0 0,-1 0 0 0 0,1-1-1 0 0,-1 1 1 0 0,0-1 0 0 0,0 0-1 0 0,-1 0 1 0 0,0 0 0 0 0,0 0-1 0 0,0-3 16 0 0,-3 8 111 0 0,-3-21 442 0 0,3 22-538 0 0,-1 0-5 0 0,1 0 0 0 0,0 0 0 0 0,0 0 0 0 0,0 0 0 0 0,-1 0-1 0 0,1 0 1 0 0,-1 0 0 0 0,1 0 0 0 0,-1 0 0 0 0,1 1 0 0 0,-1-1 0 0 0,1 0 0 0 0,-1 0 0 0 0,0 0 0 0 0,1 1 0 0 0,-1-1-1 0 0,0 0 1 0 0,0 1 0 0 0,1-1 0 0 0,-1 1 0 0 0,0-1 0 0 0,0 1 0 0 0,0-1 0 0 0,0 1 0 0 0,0-1 0 0 0,0 1-1 0 0,0 0 1 0 0,0 0 0 0 0,0 0 0 0 0,0-1 0 0 0,0 1 0 0 0,0 0 0 0 0,0 0 0 0 0,0 0 0 0 0,0 0 0 0 0,0 0 0 0 0,0 1-1 0 0,0-1 1 0 0,0 0 0 0 0,0 0 0 0 0,0 1 0 0 0,0-1 0 0 0,1 1 0 0 0,-1-1 0 0 0,0 1 0 0 0,0-1 0 0 0,0 1-1 0 0,0-1 1 0 0,0 1 0 0 0,1 0 0 0 0,-1-1 0 0 0,0 1 0 0 0,1 0 0 0 0,-1 0 0 0 0,0 0-10 0 0,76 79-1039 0 0,-35-63-3397 0 0,-35-15 3146 0 0</inkml:trace>
  <inkml:trace contextRef="#ctx0" brushRef="#br0" timeOffset="1527.474">2211 189 1892 0 0,'0'-8'980'0'0,"-3"2"-148"0"0,3 0-80 0 0,-1 2-112 0 0,-1-2-31 0 0,0 1-77 0 0,-2 2-80 0 0,2-1-52 0 0,2 1-76 0 0,-2 1-220 0 0,-1-1-140 0 0,3 2-36 0 0,-3 2 0 0 0,3 4-400 0 0,0-2-160 0 0,-3 3-717 0 0,3 0 69 0 0,1 3 44 0 0</inkml:trace>
  <inkml:trace contextRef="#ctx0" brushRef="#br0" timeOffset="2197.641">2677 885 1604 0 0,'9'-12'2151'0'0,"24"-44"-1842"0"0,-3-2 0 0 0,-2 0 0 0 0,-3-2 0 0 0,-2-1 0 0 0,-4-1 0 0 0,-2-1 0 0 0,-2 0 0 0 0,2-37-309 0 0,-14 86 3 0 0,-1 0 0 0 0,0 0 0 0 0,0-1 0 0 0,-1 1 0 0 0,-1 0 0 0 0,-1-1 0 0 0,0 1 0 0 0,-1-1 0 0 0,0 1 0 0 0,-1 0 0 0 0,-1 0 0 0 0,0 0 0 0 0,-1 1 0 0 0,0-1 0 0 0,-1 1 0 0 0,-1 0 0 0 0,-2-3-3 0 0,7 13 0 0 0,1 1 1 0 0,-1-1-1 0 0,1 1 0 0 0,-1 0 0 0 0,0-1 1 0 0,0 1-1 0 0,0 0 0 0 0,0 0 1 0 0,0 0-1 0 0,-1 1 0 0 0,1-1 1 0 0,0 0-1 0 0,-1 1 0 0 0,1-1 1 0 0,-1 1-1 0 0,0 0 0 0 0,1 0 1 0 0,-1 0-1 0 0,0 0 0 0 0,0 1 0 0 0,0-1 1 0 0,0 1-1 0 0,0 0 0 0 0,1 0 1 0 0,-1 0-1 0 0,0 0 0 0 0,0 0 1 0 0,0 0-1 0 0,0 1 0 0 0,0-1 1 0 0,1 1-1 0 0,-1 0 0 0 0,0 0 1 0 0,0 0-1 0 0,1 0 0 0 0,-1 1 0 0 0,1-1 1 0 0,-1 1-1 0 0,1-1 0 0 0,-1 1 1 0 0,1 0-1 0 0,0 0 0 0 0,0 0 1 0 0,0 0-1 0 0,-1 1 0 0 0,-3 5-14 0 0,0 0-1 0 0,0 0 1 0 0,1 0 0 0 0,0 0-1 0 0,0 1 1 0 0,1 0-1 0 0,0 0 1 0 0,1 0 0 0 0,0 0-1 0 0,0 1 1 0 0,1-1 0 0 0,0 1-1 0 0,0 3 15 0 0,4 19-119 0 0,1 1 0 0 0,2-1 0 0 0,1 1 0 0 0,2-2 1 0 0,1 1-1 0 0,1-1 0 0 0,1-1 0 0 0,2 1 0 0 0,1-2 0 0 0,2 0 0 0 0,1-1 0 0 0,0-1 0 0 0,3 0 0 0 0,0-1 0 0 0,4 1 119 0 0,-2 9-2109 0 0,-16-22 921 0 0</inkml:trace>
  <inkml:trace contextRef="#ctx0" brushRef="#br0" timeOffset="2570.035">2600 582 1036 0 0,'38'-20'3001'0'0,"-35"19"-2959"0"0,56-22 388 0 0,1 4 0 0 0,0 2 0 0 0,2 2-1 0 0,-1 3 1 0 0,2 3 0 0 0,42 0-430 0 0,-97 10 14 0 0,1 1 0 0 0,-1 0 0 0 0,0 0 0 0 0,1 0 0 0 0,-1 1 0 0 0,-1 0-1 0 0,1 1 1 0 0,0 0 0 0 0,-1 0 0 0 0,0 1 0 0 0,0-1 0 0 0,0 2 0 0 0,0-1 0 0 0,-1 1 0 0 0,0 0 0 0 0,0 0 0 0 0,-1 0 0 0 0,1 1 0 0 0,-1 0 0 0 0,-1 0 0 0 0,0 1-1 0 0,0-1 1 0 0,0 1 0 0 0,-1 0 0 0 0,0 0 0 0 0,0 0 0 0 0,-1 0 0 0 0,0 0 0 0 0,0 4-14 0 0,9 28-167 0 0,0 11-3652 0 0,-11-49 2559 0 0</inkml:trace>
  <inkml:trace contextRef="#ctx0" brushRef="#br0" timeOffset="2834.841">3252 246 1664 0 0,'1'-5'844'0'0,"-1"-1"-112"0"0,-1 2-156 0 0,-1-1-76 0 0,0 2-232 0 0,4-1-144 0 0,-2 1-12 0 0,0 0-16 0 0,0 1-4 0 0,2 1-144 0 0,-2 1-176 0 0,0 1-176 0 0,4 2-204 0 0,0-1-612 0 0,16 7-60 0 0</inkml:trace>
  <inkml:trace contextRef="#ctx0" brushRef="#br0" timeOffset="4095.006">3767 510 860 0 0,'-3'-4'178'0'0,"0"1"-1"0"0,-1-1 1 0 0,1 1 0 0 0,-1 0 0 0 0,1 0-1 0 0,-1 1 1 0 0,0-1 0 0 0,0 1-1 0 0,0-1 1 0 0,0 1 0 0 0,-1 1-1 0 0,1-1 1 0 0,0 0 0 0 0,-1 1-1 0 0,0 0 1 0 0,1 0 0 0 0,-1 1-1 0 0,1-1 1 0 0,-1 1 0 0 0,-1 0-178 0 0,-143 35 1173 0 0,140-31-1128 0 0,0 1-1 0 0,1 0 0 0 0,0 1 0 0 0,0 0 1 0 0,0 0-1 0 0,1 0 0 0 0,0 1 1 0 0,0 0-1 0 0,1 0 0 0 0,0 1 1 0 0,0 0-1 0 0,0 0 0 0 0,1 0 1 0 0,1 1-1 0 0,-1 0 0 0 0,1 0 1 0 0,1 0-1 0 0,0 0 0 0 0,0 1 1 0 0,1-1-1 0 0,0 1 0 0 0,0-1 1 0 0,1 8-45 0 0,3-13 10 0 0,-1-1 1 0 0,1 1-1 0 0,0 0 1 0 0,1-1-1 0 0,-1 1 1 0 0,1-1 0 0 0,-1 0-1 0 0,1 0 1 0 0,0 0-1 0 0,0 0 1 0 0,1 0-1 0 0,-1-1 1 0 0,0 1 0 0 0,1-1-1 0 0,0 0 1 0 0,-1 0-1 0 0,1 0 1 0 0,0-1-1 0 0,0 1 1 0 0,0-1 0 0 0,0 0-1 0 0,0 0 1 0 0,0 0-1 0 0,1-1 1 0 0,-1 0-1 0 0,0 1 1 0 0,0-1-1 0 0,0-1 1 0 0,0 1 0 0 0,1-1-1 0 0,-1 1 1 0 0,0-1-1 0 0,0 0 1 0 0,0-1-1 0 0,0 1 1 0 0,0-1 0 0 0,0 1-1 0 0,-1-1 1 0 0,1-1-1 0 0,0 1-10 0 0,6-4 33 0 0,-1 0-1 0 0,0-1 0 0 0,0 1 1 0 0,0-2-1 0 0,-1 1 0 0 0,0-1 1 0 0,-1-1-1 0 0,0 1 0 0 0,0-1 1 0 0,-1 0-1 0 0,0-1 0 0 0,0 1 1 0 0,-1-1-1 0 0,-1-1 0 0 0,1 1 1 0 0,-1-2-33 0 0,33-27-904 0 0,-36 39 796 0 0,30 24-232 0 0,-10 56 18 0 0,-20-79 329 0 0,-1 1-2 0 0,4 23 1039 0 0,7-58-1010 0 0,-3 14 10 0 0,1 1-1 0 0,0 1 1 0 0,1-1 0 0 0,1 2 0 0 0,0-1 0 0 0,2 2 0 0 0,0-1 0 0 0,0 2 0 0 0,15-13-44 0 0,-24 28-16 0 0,1 0 1 0 0,-1 0-1 0 0,0 0 1 0 0,0 1-1 0 0,0 0 1 0 0,0 0-1 0 0,-1 0 1 0 0,1 0-1 0 0,0 0 1 0 0,-1 1-1 0 0,1-1 1 0 0,-1 1-1 0 0,0 0 1 0 0,0 0-1 0 0,0 0 1 0 0,0 1-1 0 0,-1-1 1 0 0,1 1-1 0 0,-1 0 1 0 0,0-1-1 0 0,0 1 1 0 0,0 0-1 0 0,-1 0 1 0 0,1 0-1 0 0,-1 0 1 0 0,0 0-1 0 0,0 1 0 0 0,0-1 1 0 0,-1 3 15 0 0,2 1-57 0 0,0 1-1 0 0,0-1 1 0 0,0 0 0 0 0,1 0 0 0 0,0 0-1 0 0,1-1 1 0 0,0 1 0 0 0,0-1-1 0 0,0 0 1 0 0,1 0 0 0 0,0 0 0 0 0,1-1-1 0 0,-1 0 1 0 0,1 0 0 0 0,0 0-1 0 0,1 0 1 0 0,-1-1 0 0 0,1 0 0 0 0,0-1-1 0 0,1 0 1 0 0,-1 0 0 0 0,1 0-1 0 0,-1-1 1 0 0,1 0 0 0 0,7 1 57 0 0,5-1-143 0 0,-1-1 1 0 0,1-2-1 0 0,0 0 0 0 0,0-1 1 0 0,-1-1-1 0 0,1 0 1 0 0,0-2-1 0 0,-1 0 0 0 0,0-1 1 0 0,0-1-1 0 0,-1-1 1 0 0,1-1-1 0 0,-1 0 0 0 0,-1-2 1 0 0,0 1-1 0 0,16-13 143 0 0,-32 21 10 0 0,0 0-1 0 0,0 0 1 0 0,0 0-1 0 0,0 0 1 0 0,0 0-1 0 0,-1 0 1 0 0,1 0-1 0 0,0 0 1 0 0,0 0-1 0 0,-1 0 1 0 0,1-1-1 0 0,-1 1 1 0 0,1 0-1 0 0,-1 0 1 0 0,1-1-1 0 0,-1 1 1 0 0,0 0-1 0 0,0-1 1 0 0,1 1-1 0 0,-1 0 1 0 0,0-1-1 0 0,0 1 1 0 0,0 0-1 0 0,-1 0 1 0 0,1-1-1 0 0,0 1 1 0 0,0 0-1 0 0,-1-1 1 0 0,1 1-1 0 0,-1 0 1 0 0,1 0-1 0 0,-1-1 1 0 0,1 1-1 0 0,-1 0 1 0 0,0 0-1 0 0,0 0 1 0 0,0 0-1 0 0,1 0 1 0 0,-1 0-1 0 0,0 0 1 0 0,0 0-1 0 0,0 0 1 0 0,0 1-1 0 0,-1-1 1 0 0,1 0-1 0 0,0 0 1 0 0,0 1-1 0 0,0-1 1 0 0,-1 1-1 0 0,1-1 1 0 0,0 1-1 0 0,0 0 1 0 0,-1-1-1 0 0,1 1-9 0 0,-79-11 363 0 0,71 15-314 0 0,-1-1-1 0 0,1 1 0 0 0,0 0 1 0 0,0 1-1 0 0,0 0 0 0 0,1 1 1 0 0,0 0-1 0 0,0 0 0 0 0,0 1 1 0 0,1 0-1 0 0,0 0 0 0 0,0 0 1 0 0,1 1-1 0 0,0 0 0 0 0,0 1 1 0 0,1-1-1 0 0,0 1 0 0 0,0 0 1 0 0,1 0-1 0 0,1 0 0 0 0,-1 1 0 0 0,1 0 1 0 0,-1 8-49 0 0,5-14 3 0 0,0-1-1 0 0,0 1 1 0 0,1-1 0 0 0,-1 0 0 0 0,1 1-1 0 0,0-1 1 0 0,0 0 0 0 0,0 0 0 0 0,0 0 0 0 0,0 0-1 0 0,1-1 1 0 0,-1 1 0 0 0,1 0 0 0 0,0-1-1 0 0,0 0 1 0 0,0 0 0 0 0,0 0 0 0 0,0 0 0 0 0,0 0-1 0 0,1-1 1 0 0,-1 1 0 0 0,1-1 0 0 0,-1 0-1 0 0,1 0 1 0 0,-1 0 0 0 0,1 0 0 0 0,-1-1 0 0 0,1 0-1 0 0,0 1 1 0 0,-1-1 0 0 0,1 0 0 0 0,0-1-1 0 0,-1 1 1 0 0,1-1 0 0 0,0 0 0 0 0,-1 0-1 0 0,1 0 1 0 0,-1 0 0 0 0,1 0 0 0 0,-1-1 0 0 0,0 0-1 0 0,0 1 1 0 0,1-1-3 0 0,95-69-577 0 0,-99 72 589 0 0,0-1 0 0 0,0 1 0 0 0,1 0 0 0 0,-1-1-1 0 0,0 1 1 0 0,0-1 0 0 0,1 1 0 0 0,-1-1 0 0 0,0 1 0 0 0,1-1-1 0 0,-1 1 1 0 0,1-1 0 0 0,-1 1 0 0 0,0-1 0 0 0,1 1-1 0 0,-1-1 1 0 0,1 0 0 0 0,-1 1 0 0 0,1-1 0 0 0,-1 0-1 0 0,1 1 1 0 0,0-1 0 0 0,-1 0 0 0 0,1 0 0 0 0,-1 1 0 0 0,1-1-1 0 0,0 0 1 0 0,-1 0 0 0 0,1 0 0 0 0,-1 0 0 0 0,1 0-1 0 0,0 0 1 0 0,-1 0 0 0 0,1 0 0 0 0,0 0 0 0 0,-1 0-1 0 0,1 0 1 0 0,-1-1 0 0 0,1 1 0 0 0,0 0 0 0 0,-1 0 0 0 0,1 0-1 0 0,-1-1 1 0 0,1 1 0 0 0,-1 0 0 0 0,1-1 0 0 0,-1 1-1 0 0,1-1 1 0 0,-1 1 0 0 0,1 0 0 0 0,-1-1 0 0 0,1 1-1 0 0,-1-1 1 0 0,0 1 0 0 0,1-1 0 0 0,-1 0 0 0 0,0 1 0 0 0,0-1-1 0 0,1 1 1 0 0,-1-1 0 0 0,0 1 0 0 0,0-1 0 0 0,0 0-1 0 0,0 1 1 0 0,0-1 0 0 0,1 0 0 0 0,-1 1-12 0 0,3 2-3 0 0,1 0 0 0 0,0-1-1 0 0,0 1 1 0 0,0-1 0 0 0,0 0 0 0 0,0 0 0 0 0,0 0 0 0 0,1 0 0 0 0,-1-1 0 0 0,0 0-1 0 0,0 1 1 0 0,1-2 0 0 0,-1 1 0 0 0,0 0 0 0 0,0-1 0 0 0,0 0 0 0 0,1 0-1 0 0,-1 0 1 0 0,0 0 0 0 0,0-1 0 0 0,-1 0 0 0 0,1 0 0 0 0,0 0 0 0 0,0 0-1 0 0,-1 0 5 0 0,0 0 2 0 0,11-3 8 0 0,-1-1 0 0 0,0 0 0 0 0,0-1 0 0 0,-1-1-1 0 0,0 0 1 0 0,0 0 0 0 0,0-2 0 0 0,-1 1 0 0 0,-1-1 0 0 0,0-1 0 0 0,0 0 0 0 0,-1 0-1 0 0,0-1 1 0 0,-1 0 0 0 0,-1 0 0 0 0,0-1 0 0 0,0 0 0 0 0,-1-1 0 0 0,-1 1-1 0 0,0-1 1 0 0,-1 0 0 0 0,-1 0 0 0 0,0-1 0 0 0,-1 1 0 0 0,0-1 0 0 0,-1 1 0 0 0,-1-6-11 0 0,2-2 189 0 0,-1-1 1 0 0,-2 0 0 0 0,0 0 0 0 0,-1 0 0 0 0,-2 1-1 0 0,0-1 1 0 0,-1 1 0 0 0,-1 0 0 0 0,-2 1 0 0 0,0-1 0 0 0,-1 1-1 0 0,-1 1 1 0 0,-1 0 0 0 0,-9-14-190 0 0,19 31 25 0 0,0 1 0 0 0,0-1 0 0 0,0 1 0 0 0,0-1 0 0 0,-1 1 0 0 0,1 0 0 0 0,-1-1 0 0 0,1 1 0 0 0,-1 0 0 0 0,0 0 0 0 0,0 0 0 0 0,0 0 0 0 0,0 0 0 0 0,0 0 0 0 0,0 1 0 0 0,-1-1 0 0 0,1 1 0 0 0,0 0 0 0 0,-1-1 0 0 0,1 1 0 0 0,-1 0 0 0 0,0 0 0 0 0,1 1 0 0 0,-1-1 0 0 0,0 0 0 0 0,1 1 0 0 0,-1 0 0 0 0,0 0 0 0 0,0 0 0 0 0,1 0 0 0 0,-1 0 0 0 0,0 0 0 0 0,0 1 0 0 0,1-1 0 0 0,-1 1 0 0 0,0 0 0 0 0,1 0 0 0 0,-1 0 0 0 0,1 0 0 0 0,-1 0 0 0 0,1 0 0 0 0,-1 1 0 0 0,1-1 0 0 0,0 1 0 0 0,0 0 0 0 0,0-1 0 0 0,0 1 0 0 0,0 0 0 0 0,0 0 1 0 0,0 1-1 0 0,1-1 0 0 0,-1 0 0 0 0,1 0 0 0 0,0 1 0 0 0,-1-1 0 0 0,1 1 0 0 0,0 1-25 0 0,-2 18-62 0 0,1 0 0 0 0,1 0 0 0 0,1 0 0 0 0,0 0 1 0 0,2 0-1 0 0,1 0 0 0 0,1 0 0 0 0,0 0 1 0 0,2-1-1 0 0,1 0 0 0 0,0 0 0 0 0,1 0 0 0 0,2-1 1 0 0,0 0-1 0 0,1-1 0 0 0,10 13 62 0 0,-2 7-382 0 0,124 239-4082 0 0,-122-243 3345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6:2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229 232 880 0 0,'0'0'307'0'0,"0"0"18"0"0,0 0 8 0 0,0 0-31 0 0,0 0 27 0 0,0 0-11 0 0,-22-1 2419 0 0,11-3-2745 0 0,-13 15 2007 0 0,7 230-1812 0 0,71 15 115 0 0,-41-176-304 0 0,-13-79-403 0 0,-40-1-4177 0 0,21-14 3328 0 0</inkml:trace>
  <inkml:trace contextRef="#ctx0" brushRef="#br0" timeOffset="284.512">5 259 1400 0 0,'-1'-3'196'0'0,"0"-1"-1"0"0,0 0 1 0 0,1 0-1 0 0,-1 1 1 0 0,1-1-1 0 0,0 0 1 0 0,0 0-1 0 0,0 0 0 0 0,1 1 1 0 0,-1-1-1 0 0,1 0 1 0 0,0 0-1 0 0,0 1 1 0 0,0-1-1 0 0,1 1 1 0 0,-1-1-1 0 0,1 1 1 0 0,0 0-1 0 0,0-1 1 0 0,0 1-1 0 0,0 0 1 0 0,1 0-1 0 0,-1 0 1 0 0,1 1-1 0 0,1-3-195 0 0,15-12 129 0 0,1 1 1 0 0,0 1-1 0 0,1 0 0 0 0,0 2 0 0 0,2 0 0 0 0,-1 2 0 0 0,1 0 0 0 0,1 1 1 0 0,0 2-1 0 0,0 0 0 0 0,1 2 0 0 0,-1 0 0 0 0,1 2 0 0 0,22-1-129 0 0,-42 3-83 0 0,0 1 0 0 0,-1-1 0 0 0,1 1 1 0 0,0 0-1 0 0,0 1 0 0 0,0-1 0 0 0,0 1 0 0 0,0 0 0 0 0,0 0 0 0 0,0 0 0 0 0,0 1 0 0 0,0-1 0 0 0,0 1 0 0 0,0 1 0 0 0,-1-1 0 0 0,1 1 0 0 0,0-1 0 0 0,-1 1 0 0 0,1 1 0 0 0,-1-1 0 0 0,0 1 0 0 0,0 0 0 0 0,0-1 0 0 0,0 2 0 0 0,0-1 0 0 0,0 0 0 0 0,-1 1 0 0 0,0 0 0 0 0,1 0 0 0 0,-2 0 0 0 0,4 4 83 0 0,-10 14-2381 0 0,-14 12 1203 0 0</inkml:trace>
  <inkml:trace contextRef="#ctx0" brushRef="#br0" timeOffset="596.708">24 642 1504 0 0,'16'7'5302'0'0,"30"-22"-4852"0"0,-36 11 74 0 0,236-52 1702 0 0,-162 47-4096 0 0,0 6-3826 0 0,-84 3 4484 0 0</inkml:trace>
  <inkml:trace contextRef="#ctx0" brushRef="#br0" timeOffset="1154.549">720 655 936 0 0,'-29'35'1973'0'0,"0"-1"-1379"0"0,28-33-538 0 0,-1 1 0 0 0,0 0 0 0 0,0-1 0 0 0,1 1 0 0 0,-1 0 0 0 0,1 0 1 0 0,-1 0-1 0 0,1 0 0 0 0,0 1 0 0 0,0-1 0 0 0,0 0 0 0 0,0 0 0 0 0,0 1 0 0 0,0-1 0 0 0,1 0 0 0 0,-1 1 0 0 0,1-1 0 0 0,0 1 0 0 0,0-1 1 0 0,0 1-1 0 0,0-1 0 0 0,0 1 0 0 0,0-1 0 0 0,1 0 0 0 0,-1 1 0 0 0,1-1 0 0 0,-1 1 0 0 0,1-1 0 0 0,0 0 0 0 0,0 0 0 0 0,0 1 0 0 0,0-1 1 0 0,1 0-1 0 0,-1 0 0 0 0,1 0 0 0 0,-1 0 0 0 0,1 0 0 0 0,-1-1 0 0 0,1 1 0 0 0,0 0 0 0 0,0-1 0 0 0,0 1 0 0 0,0-1 0 0 0,0 0 0 0 0,0 1 1 0 0,1-1-1 0 0,-1 0 0 0 0,0-1 0 0 0,0 1 0 0 0,1 0 0 0 0,-1 0 0 0 0,1-1 0 0 0,-1 0 0 0 0,0 1 0 0 0,1-1 0 0 0,1 0-56 0 0,16-3 133 0 0,0 0 1 0 0,0-1-1 0 0,0-2 0 0 0,-1 1 0 0 0,0-2 0 0 0,0-1 0 0 0,0 0 0 0 0,-1-2 1 0 0,-1 0-1 0 0,8-6-133 0 0,54-25-254 0 0,-76 41 227 0 0,0 0 0 0 0,0 1 0 0 0,1 0 0 0 0,-1-1 1 0 0,0 1-1 0 0,0 0 0 0 0,0 1 0 0 0,0-1 0 0 0,0 1 1 0 0,-1-1-1 0 0,1 1 0 0 0,0 0 0 0 0,-1 0 0 0 0,1 0 0 0 0,-1 0 1 0 0,1 0-1 0 0,-1 1 0 0 0,0-1 0 0 0,0 1 0 0 0,0 0 1 0 0,-1-1-1 0 0,1 1 0 0 0,0 0 0 0 0,-1 0 0 0 0,0 0 0 0 0,0 0 1 0 0,0 0-1 0 0,0 0 0 0 0,0 0 0 0 0,-1 1 0 0 0,1-1 1 0 0,-1 0-1 0 0,0 0 0 0 0,0 1 0 0 0,0-1 0 0 0,0 0 0 0 0,-1 0 1 0 0,1 1-1 0 0,-1-1 0 0 0,0 0 0 0 0,0 2 27 0 0,5 25-86 0 0,-3-5 1186 0 0,-4-30-338 0 0,3-16-805 0 0,1 1 0 0 0,1 0 0 0 0,1-1-1 0 0,0 1 1 0 0,2 0 0 0 0,0 1 0 0 0,2-1 0 0 0,0 1-1 0 0,0 0 1 0 0,2 1 0 0 0,6-9 43 0 0,94-103-5135 0 0,-87 110 3948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6:29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30 284 1228 0 0,'0'0'231'0'0,"0"0"27"0"0,0 0-15 0 0,0 0-67 0 0,0 0-39 0 0,0 0 56 0 0,0 0-24 0 0,0 0 11 0 0,0 0-119 0 0,0 0-19 0 0,0 0 82 0 0,0 0 107 0 0,-20 2 922 0 0,11 3 937 0 0,388-75 457 0 0,-99 57-1700 0 0,-279 13-807 0 0,17-1-469 0 0,-3-16-6247 0 0,-18 14 5543 0 0</inkml:trace>
  <inkml:trace contextRef="#ctx0" brushRef="#br0" timeOffset="277.512">568 25 888 0 0,'21'-25'4070'0'0,"30"58"-3008"0"0,-40-17-949 0 0,-1 1 1 0 0,0 0-1 0 0,-2 0 1 0 0,0 1-1 0 0,0 0 1 0 0,-2 1-1 0 0,0-1 1 0 0,-2 1-1 0 0,0 1 1 0 0,-1-1-1 0 0,0 5-113 0 0,-4-14 11 0 0,0 0 0 0 0,0-1 0 0 0,-1 1 0 0 0,0 0 0 0 0,0-1 0 0 0,-1 0 0 0 0,-1 1 0 0 0,0-1 0 0 0,0 0 0 0 0,0-1 0 0 0,-1 1 0 0 0,-1-1 0 0 0,1 0 0 0 0,-1 0 0 0 0,-1-1 0 0 0,1 1 0 0 0,-1-1-1 0 0,-1-1 1 0 0,1 1 0 0 0,-1-1 0 0 0,0-1 0 0 0,-6 4-11 0 0,-44-20-5091 0 0,44-5 3845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6:3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344 196 888 0 0,'21'2'4812'0'0,"-17"40"-3584"0"0,-5-27-1030 0 0,11 137 557 0 0,12-65-1723 0 0,-22-87-58 0 0,0 0-100 0 0,-4-1-234 0 0,-17-4-45 0 0</inkml:trace>
  <inkml:trace contextRef="#ctx0" brushRef="#br0" timeOffset="391.903">91 79 1532 0 0,'-11'16'328'0'0,"0"1"0"0"0,0 1 0 0 0,2 0-1 0 0,0 1 1 0 0,1-1 0 0 0,1 2 0 0 0,1-1 0 0 0,1 1 0 0 0,0 0 0 0 0,2 0-1 0 0,0 0 1 0 0,1 0 0 0 0,1 1 0 0 0,1 5-328 0 0,1-17 96 0 0,0 1 1 0 0,0 0-1 0 0,1-1 1 0 0,0 1-1 0 0,0-1 0 0 0,1 0 1 0 0,1 0-1 0 0,-1 0 1 0 0,1 0-1 0 0,1 0 1 0 0,0-1-1 0 0,0 0 1 0 0,1 0-1 0 0,0 0 0 0 0,0-1 1 0 0,0 1-1 0 0,1-2 1 0 0,1 1-1 0 0,-1-1 1 0 0,1 0-1 0 0,0 0 0 0 0,0-1 1 0 0,0 0-1 0 0,1-1 1 0 0,0 0-1 0 0,4 2-96 0 0,9 2 156 0 0,1 0 0 0 0,-1-1 1 0 0,1-1-1 0 0,0-1 0 0 0,1-1 0 0 0,-1-1 0 0 0,1-2 1 0 0,-1 0-1 0 0,1-1 0 0 0,21-3-156 0 0,-30 3 24 0 0,0 0 0 0 0,-1-1 0 0 0,1-1 0 0 0,0 0 1 0 0,0-1-1 0 0,-1 0 0 0 0,1-2 0 0 0,-1 1 0 0 0,0-2 0 0 0,0 0 0 0 0,-1 0 0 0 0,0-1 1 0 0,0-1-1 0 0,-1 0 0 0 0,0-1 0 0 0,0-1 0 0 0,-1 1 0 0 0,0-2 0 0 0,0 0 0 0 0,-1 0 1 0 0,-1 0-1 0 0,0-1 0 0 0,-1-1 0 0 0,0 0 0 0 0,-1 0 0 0 0,0 0 0 0 0,1-7-24 0 0,-6 8-33 0 0,-2 1 0 0 0,0-1-1 0 0,0 1 1 0 0,-1-1 0 0 0,0 0-1 0 0,-1 1 1 0 0,0 0 0 0 0,-1-1 0 0 0,-1 1-1 0 0,1 0 1 0 0,-2 0 0 0 0,1 1-1 0 0,-2 0 1 0 0,1-1 0 0 0,-1 2-1 0 0,-1-1 1 0 0,0 1 0 0 0,0 0-1 0 0,-1 0 1 0 0,0 1 0 0 0,0 0-1 0 0,-1 0 1 0 0,0 1 0 0 0,-3-2 33 0 0,-11-8-17 0 0,-1 1 0 0 0,-1 0 0 0 0,0 2 0 0 0,-1 1 0 0 0,-1 1 1 0 0,0 1-1 0 0,0 2 0 0 0,-1 0 0 0 0,-9 0 17 0 0,-161-8-2005 0 0,73 57-3632 0 0,114-32 4356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6:3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13 172 1256 0 0,'3'-3'357'0'0,"42"-56"3096"0"0,-66 260-1494 0 0,20-8-1183 0 0,31-45 38 0 0,-26-143-732 0 0,1 0 1 0 0,0 0-1 0 0,-1-1 1 0 0,1 0-1 0 0,1 0 1 0 0,-1-1-1 0 0,1 1 1 0 0,-1-1 0 0 0,1 0-1 0 0,0 0 1 0 0,0-1-1 0 0,0 0 1 0 0,0 0-1 0 0,1-1 1 0 0,-1 1-1 0 0,0-1 1 0 0,1-1-1 0 0,-1 1 1 0 0,1-1-1 0 0,-1 0 1 0 0,1 0-1 0 0,-1-1 1 0 0,1 0 0 0 0,-1 0-1 0 0,6-3-82 0 0,21 3 296 0 0,71-14-224 0 0,0 0-4309 0 0,-99 6 272 0 0,-11 6 2653 0 0</inkml:trace>
  <inkml:trace contextRef="#ctx0" brushRef="#br0" timeOffset="248.056">51 490 1128 0 0,'6'-5'3505'0'0,"15"-7"-2847"0"0,263-65 2152 0 0,-127 40-6327 0 0,-150 34 2309 0 0,-3-1 4 0 0</inkml:trace>
  <inkml:trace contextRef="#ctx0" brushRef="#br0" timeOffset="497.944">0 68 1932 0 0,'17'-19'3777'0'0,"36"3"-2980"0"0,-39 12-431 0 0,143-22 244 0 0,-49 24-4264 0 0,-82 2 2542 0 0</inkml:trace>
  <inkml:trace contextRef="#ctx0" brushRef="#br0" timeOffset="1165.467">680 463 1552 0 0,'34'-27'3062'0'0,"-62"12"-1892"0"0,13 16-1133 0 0,0 0 0 0 0,0 0 0 0 0,0 1 0 0 0,0 1 0 0 0,1 1 1 0 0,0 0-1 0 0,0 1 0 0 0,0 0 0 0 0,0 2 0 0 0,1-1 0 0 0,0 1 0 0 0,0 1 0 0 0,0 0 0 0 0,1 1 1 0 0,1 1-1 0 0,0 0 0 0 0,0 0 0 0 0,0 1-37 0 0,10-10 15 0 0,1 0 1 0 0,-1 0 0 0 0,0 0-1 0 0,1-1 1 0 0,-1 1-1 0 0,1 0 1 0 0,0 0-1 0 0,-1 0 1 0 0,1 0-1 0 0,0 0 1 0 0,-1 0-1 0 0,1 0 1 0 0,0 0 0 0 0,0 1-1 0 0,0-1 1 0 0,0 0-1 0 0,0 0 1 0 0,0 0-1 0 0,0 0 1 0 0,0 0-1 0 0,1 0 1 0 0,-1 0-1 0 0,0 0 1 0 0,1 0 0 0 0,-1 0-1 0 0,0 0 1 0 0,1 0-1 0 0,-1 0 1 0 0,1 0-1 0 0,0-1 1 0 0,-1 1-1 0 0,1 0 1 0 0,0 0-1 0 0,-1 0 1 0 0,1-1 0 0 0,0 1-1 0 0,0 0 1 0 0,0-1-1 0 0,-1 1 1 0 0,1-1-1 0 0,0 1 1 0 0,0-1-1 0 0,0 1 1 0 0,0-1-1 0 0,0 0 1 0 0,0 1 0 0 0,0-1-1 0 0,0 0 1 0 0,0 0-1 0 0,0 0 1 0 0,0 0-1 0 0,1 0 1 0 0,-1 0-1 0 0,0 0 1 0 0,0 0-1 0 0,0 0 1 0 0,0 0-16 0 0,68 5 512 0 0,-68-5-505 0 0,128-28 472 0 0,-8 4 251 0 0,-120 24-699 0 0,-27 42-10 0 0,8-13-25 0 0,2 0-1 0 0,0 0 1 0 0,2 2-1 0 0,2 0 1 0 0,0 0-1 0 0,2 1 1 0 0,-4 24 4 0 0,-8 100 1223 0 0,24-153-1177 0 0,0-1-1 0 0,0 1 1 0 0,0-1 0 0 0,1 0-1 0 0,-1 1 1 0 0,1-1-1 0 0,0 0 1 0 0,-1-1 0 0 0,1 1-1 0 0,0 0 1 0 0,0-1-1 0 0,0 0 1 0 0,0 1-1 0 0,0-1 1 0 0,0 0 0 0 0,1-1-1 0 0,-1 1 1 0 0,0-1-1 0 0,1 1 1 0 0,-1-1-1 0 0,0 0 1 0 0,0 0 0 0 0,1 0-1 0 0,-1-1 1 0 0,0 1-1 0 0,1-1 1 0 0,-1 0 0 0 0,0 0-1 0 0,0 0 1 0 0,1 0-46 0 0,179-64-1010 0 0,-76-15-4294 0 0,-84 34 2488 0 0,-14 24 1464 0 0</inkml:trace>
  <inkml:trace contextRef="#ctx0" brushRef="#br0" timeOffset="1756.794">794 250 948 0 0,'12'13'495'0'0,"-1"2"0"0"0,0-1 1 0 0,-1 1-1 0 0,-1 1 0 0 0,0 0 0 0 0,-2 0 0 0 0,1 1 1 0 0,-2 0-1 0 0,0 0 0 0 0,1 10-495 0 0,-5-17 1935 0 0,-4-21-1180 0 0,-3-21-492 0 0,5 19-208 0 0,1 0-1 0 0,1 0 1 0 0,0 0-1 0 0,0 0 1 0 0,1 0-1 0 0,1 1 0 0 0,0-1 1 0 0,1 1-1 0 0,0 0 1 0 0,1 0-1 0 0,0 1 1 0 0,1-1-1 0 0,0 1 0 0 0,1 1 1 0 0,0 0-1 0 0,2-1-54 0 0,-8 9 4 0 0,0 1 0 0 0,0-1 0 0 0,1 1 0 0 0,-1 0 1 0 0,1 0-1 0 0,-1 0 0 0 0,0 0 0 0 0,1 0 0 0 0,-1 0 0 0 0,1 1 0 0 0,0-1 0 0 0,-1 1 0 0 0,1 0 0 0 0,0 0 0 0 0,-1 0 0 0 0,1 0 0 0 0,-1 0 0 0 0,1 1 0 0 0,0-1 0 0 0,-1 1 1 0 0,1-1-1 0 0,-1 1 0 0 0,1 0 0 0 0,-1 0 0 0 0,0 0 0 0 0,1 0 0 0 0,-1 1 0 0 0,0-1 0 0 0,0 1 0 0 0,0-1 0 0 0,0 1 0 0 0,0 0 0 0 0,0 0 0 0 0,1 1-4 0 0,61 70 58 0 0,-7 68-574 0 0,-51-78-4896 0 0,-5-62 4148 0 0,1 0 20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6:50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1204 0 0,'13'4'177'0'0,"-1"1"-1"0"0,0 0 1 0 0,0 0-1 0 0,-1 1 1 0 0,0 1-1 0 0,0 0 1 0 0,0 0-1 0 0,-1 1 1 0 0,0 0-1 0 0,0 1 1 0 0,-1 0 0 0 0,0 1-1 0 0,-1 0 1 0 0,0 0-1 0 0,0 1 1 0 0,-1-1-1 0 0,-1 2 1 0 0,1-1-1 0 0,-2 1 1 0 0,0 0-1 0 0,0 0 1 0 0,-2 1-1 0 0,2 3-176 0 0,8 51 1805 0 0,-13-66-1449 0 0,0-1-38 0 0,-12 5 223 0 0,0-19-70 0 0,7-1-442 0 0,1 0 0 0 0,1-1 0 0 0,1 0-1 0 0,0 0 1 0 0,1 1 0 0 0,0-1 0 0 0,1 0-1 0 0,1 0 1 0 0,1 0 0 0 0,0 0 0 0 0,1 1-1 0 0,1-1 1 0 0,0 1 0 0 0,1 0-1 0 0,1 0 1 0 0,0 0 0 0 0,1 1 0 0 0,0 0-1 0 0,1 0 1 0 0,1 1 0 0 0,1 0 0 0 0,-1 1-1 0 0,2 0 1 0 0,0 0 0 0 0,0 1 0 0 0,1 0-1 0 0,0 1 1 0 0,1 1 0 0 0,0 0-1 0 0,1 0 1 0 0,3 0-29 0 0,-11 7-13 0 0,0 0-1 0 0,0 1 1 0 0,0 0-1 0 0,0 1 1 0 0,-1-1-1 0 0,1 1 1 0 0,0 0-1 0 0,0 0 1 0 0,0 1-1 0 0,0 0 1 0 0,0 0-1 0 0,0 0 1 0 0,0 1-1 0 0,-1 0 0 0 0,1 0 1 0 0,-1 0-1 0 0,1 1 1 0 0,-1-1-1 0 0,0 2 1 0 0,0-1-1 0 0,0 0 1 0 0,-1 1-1 0 0,1 0 1 0 0,-1 0-1 0 0,0 0 1 0 0,0 1-1 0 0,0-1 1 0 0,0 1-1 0 0,-1 0 1 0 0,0 0-1 0 0,3 5 14 0 0,2 7-31 0 0,0-1-1 0 0,-1 2 1 0 0,0-1 0 0 0,-2 1-1 0 0,0 0 1 0 0,-1 0 0 0 0,-1 0-1 0 0,0 1 1 0 0,-1 15 31 0 0,0 3 21 0 0,0 0-922 0 0,-1-12-4492 0 0,-1-22 4113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6:5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0 375 2644 0 0,'49'-16'3999'0'0,"2"-2"-3285"0"0,89-9 719 0 0,2 5 0 0 0,86 1-1433 0 0,4-1-1947 0 0,-156 0-3091 0 0,-72 16 3904 0 0</inkml:trace>
  <inkml:trace contextRef="#ctx0" brushRef="#br0" timeOffset="247.929">890 0 2272 0 0,'15'6'214'0'0,"-1"0"0"0"0,0 1-1 0 0,0 0 1 0 0,-1 1 0 0 0,0 1-1 0 0,0 0 1 0 0,-1 0 0 0 0,0 2 0 0 0,-1-1-1 0 0,0 1 1 0 0,-1 1 0 0 0,0 0-1 0 0,-1 0 1 0 0,0 1 0 0 0,-1 1 0 0 0,0-1-1 0 0,-1 1 1 0 0,-1 0 0 0 0,0 1-1 0 0,-1-1 1 0 0,-1 1 0 0 0,0 0 0 0 0,-1 1-1 0 0,0-1 1 0 0,-1 0 0 0 0,-1 1-1 0 0,-1-1 1 0 0,0 8-214 0 0,-1-12-32 0 0,-1 0-1 0 0,0 0 1 0 0,0-1-1 0 0,-1 1 1 0 0,0-1-1 0 0,-1 1 1 0 0,-1-1-1 0 0,1 0 1 0 0,-1-1 0 0 0,-1 1-1 0 0,0-1 1 0 0,0 0-1 0 0,-1-1 1 0 0,0 1-1 0 0,-1-1 1 0 0,1 0-1 0 0,-2-1 1 0 0,1 0-1 0 0,-1-1 1 0 0,0 1 0 0 0,-4 1 32 0 0,-137 59-4287 0 0,109-58 3007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6:5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5 228 1652 0 0,'12'-3'5232'0'0,"5"-3"-3549"0"0,170-33-1969 0 0,-140 59-3690 0 0,-50-14 2739 0 0,-3-1 69 0 0</inkml:trace>
  <inkml:trace contextRef="#ctx0" brushRef="#br0" timeOffset="250.621">0 450 2132 0 0,'8'-2'1084'0'0,"0"1"-160"0"0,14-4-136 0 0,1 2-139 0 0,1-1-21 0 0,-2 1-124 0 0,2-2-96 0 0,5 2-120 0 0,1-3-64 0 0,-2 3-224 0 0,-1-1-12 0 0,0-1 0 0 0,-1 2-564 0 0,-2 0-340 0 0,-2-3-457 0 0,-3 0 65 0 0,-1-4 48 0 0</inkml:trace>
  <inkml:trace contextRef="#ctx0" brushRef="#br0" timeOffset="483.571">578 12 1880 0 0,'7'-3'141'0'0,"1"1"-1"0"0,0 0 1 0 0,0 0-1 0 0,0 1 1 0 0,1 0-1 0 0,-1 1 1 0 0,0 0-1 0 0,0 0 1 0 0,0 0-1 0 0,0 1 1 0 0,1 1-1 0 0,-1-1 1 0 0,0 1-1 0 0,-1 0 1 0 0,1 1-1 0 0,0 0 1 0 0,-1 0-1 0 0,1 1 1 0 0,-1 0-1 0 0,0 0 1 0 0,0 1-1 0 0,-1 0 1 0 0,1 0-1 0 0,-1 0 1 0 0,0 1-1 0 0,-1 0 1 0 0,1 0 0 0 0,0 2-141 0 0,4 5 125 0 0,-1 0 0 0 0,-1 0 0 0 0,0 1 1 0 0,-1 0-1 0 0,0 0 0 0 0,-1 1 0 0 0,-1 0 1 0 0,0 0-1 0 0,-1 0 0 0 0,-1 0 0 0 0,0 1 1 0 0,-1 0-1 0 0,-1-1 0 0 0,-1 4-125 0 0,-12 65 1134 0 0,5-36 533 0 0,52-40-1270 0 0,233-61-3753 0 0,-188 28-728 0 0,-64 14 2974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6:48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0 248 1324 0 0,'0'0'451'0'0,"2"-12"179"0"0,32-17 802 0 0,-23 15-317 0 0,8-9 1542 0 0,-14 43-1797 0 0,-7 248-608 0 0,4-225-243 0 0,2-1 0 0 0,2 0 0 0 0,2-1 0 0 0,1 1-1 0 0,12 27-8 0 0,-10-38 46 0 0,-12-39-5869 0 0,-3-10 4559 0 0</inkml:trace>
  <inkml:trace contextRef="#ctx0" brushRef="#br0" timeOffset="281.475">21 250 1492 0 0,'9'-80'3449'0'0,"-2"68"-3293"0"0,1 0 1 0 0,1 1-1 0 0,0-1 0 0 0,1 2 1 0 0,0 0-1 0 0,0 0 1 0 0,1 0-1 0 0,0 2 0 0 0,1-1 1 0 0,0 1-1 0 0,0 1 0 0 0,10-4-156 0 0,-4 4 50 0 0,-1 0-1 0 0,1 1 1 0 0,1 1 0 0 0,-1 0-1 0 0,1 2 1 0 0,0 0-1 0 0,-1 1 1 0 0,1 1-1 0 0,4 1-49 0 0,73 42-812 0 0,-67 16-2706 0 0,-29-47 2245 0 0</inkml:trace>
  <inkml:trace contextRef="#ctx0" brushRef="#br0" timeOffset="531.438">46 506 1412 0 0,'66'-6'5160'0'0,"34"-20"-3370"0"0,27-4-1996 0 0,-1 19-4502 0 0,-116 9 3312 0 0</inkml:trace>
  <inkml:trace contextRef="#ctx0" brushRef="#br0" timeOffset="1040.994">590 452 1036 0 0,'-10'7'203'0'0,"0"0"-1"0"0,0 1 1 0 0,1 0-1 0 0,0 0 1 0 0,0 1-1 0 0,1 0 1 0 0,0 0-1 0 0,1 1 1 0 0,0 0-1 0 0,0 0 1 0 0,1 1-1 0 0,0 0 1 0 0,-1 4-203 0 0,57-14 2445 0 0,132-127-1110 0 0,-180 125-1348 0 0,0 0-1 0 0,1 0 1 0 0,-1 1 0 0 0,0-1 0 0 0,1 1 0 0 0,-1-1 0 0 0,0 1 0 0 0,1 0 0 0 0,-1 0 0 0 0,1 0 0 0 0,-1 0 0 0 0,0 1-1 0 0,1-1 1 0 0,-1 1 0 0 0,1-1 0 0 0,-1 1 0 0 0,0 0 0 0 0,0 0 0 0 0,1 0 0 0 0,-1 0 0 0 0,0 0 0 0 0,0 0-1 0 0,0 1 1 0 0,0-1 0 0 0,0 1 0 0 0,-1-1 0 0 0,1 1 0 0 0,0 0 0 0 0,-1-1 0 0 0,1 1 0 0 0,-1 0 0 0 0,0 0 0 0 0,1 0-1 0 0,-1 1 1 0 0,0-1 0 0 0,0 0 0 0 0,0 0 0 0 0,-1 1 0 0 0,1-1 0 0 0,-1 0 0 0 0,1 1 0 0 0,-1-1 13 0 0,27 109 1274 0 0,-27-111-954 0 0,0 0-56 0 0,1-2-8 0 0,93-164 454 0 0,1 76-4032 0 0,-19 35-877 0 0,-52 38 2885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6:5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1944 0 0,'3'0'4313'0'0,"15"-1"-2936"0"0,121-17 831 0 0,17-1-1823 0 0,-53 14-3929 0 0,-93 10-205 0 0,-28 0 2523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6:5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1416 0 0,'33'8'4110'0'0,"22"-9"-2911"0"0,-27 0-543 0 0,78 4-72 0 0,134-8-5869 0 0,-177-5 4033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35:5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352 604 924 0 0,'0'0'339'0'0,"0"0"3"0"0,-2-21 1083 0 0,1 20-1414 0 0,-1-1 0 0 0,1 1 1 0 0,-1 0-1 0 0,0-1 0 0 0,1 1 0 0 0,-1 0 0 0 0,0 0 0 0 0,0 0 0 0 0,0 0 0 0 0,0 0 0 0 0,0 1 0 0 0,0-1 0 0 0,0 1 0 0 0,0-1 1 0 0,0 1-1 0 0,0 0 0 0 0,0 0 0 0 0,-1-1 0 0 0,1 2 0 0 0,0-1 0 0 0,0 0 0 0 0,0 0 0 0 0,0 1 0 0 0,0-1 0 0 0,0 1 0 0 0,0-1 1 0 0,0 1-1 0 0,0 0 0 0 0,0 0 0 0 0,0 0 0 0 0,0 0 0 0 0,0 0 0 0 0,1 1 0 0 0,-1-1 0 0 0,0 1-11 0 0,-5 0 41 0 0,-7 2 19 0 0,-1 0 0 0 0,0 2 1 0 0,1-1-1 0 0,0 2 0 0 0,0 0 0 0 0,1 0 1 0 0,0 2-1 0 0,0-1 0 0 0,1 2 0 0 0,0-1 1 0 0,0 2-1 0 0,1 0 0 0 0,1 0 0 0 0,0 0 1 0 0,1 2-1 0 0,0-1 0 0 0,0 1 1 0 0,1 0-1 0 0,-2 7-60 0 0,2 5 185 0 0,0 0 0 0 0,2 1 0 0 0,1-1 0 0 0,1 1 0 0 0,1 0 0 0 0,1 0 0 0 0,2 1 1 0 0,1 5-186 0 0,-1-18 78 0 0,2 0 1 0 0,-1 0 0 0 0,2 0 0 0 0,0 0 0 0 0,1-1 0 0 0,0 1 0 0 0,1-1 0 0 0,0 0 0 0 0,2 0 0 0 0,-1 0 0 0 0,8 9-79 0 0,-12-18 27 0 0,1 0 0 0 0,-1 0 0 0 0,1 0-1 0 0,0 0 1 0 0,1-1 0 0 0,-1 1 0 0 0,0-1 0 0 0,1 0 0 0 0,0 0 0 0 0,0-1 0 0 0,0 1 0 0 0,0-1-1 0 0,0 1 1 0 0,0-1 0 0 0,1 0 0 0 0,-1-1 0 0 0,1 1 0 0 0,-1-1 0 0 0,1 0 0 0 0,0 0-1 0 0,-1-1 1 0 0,1 1 0 0 0,0-1 0 0 0,0 0 0 0 0,-1 0 0 0 0,1-1 0 0 0,0 1 0 0 0,0-1 0 0 0,-1 0-1 0 0,1 0 1 0 0,-1-1 0 0 0,1 1 0 0 0,-1-1 0 0 0,1 0 0 0 0,-1 0 0 0 0,4-3-27 0 0,4-5-39 0 0,0 0 1 0 0,0 0 0 0 0,-1-1 0 0 0,-1-1 0 0 0,0 0-1 0 0,0 0 1 0 0,-2-1 0 0 0,1 0 0 0 0,-1-1-1 0 0,-1 0 1 0 0,-1 0 0 0 0,0 0 0 0 0,0-1 0 0 0,-2 0-1 0 0,0 0 1 0 0,1-9 38 0 0,-3 16-4 0 0,20-226-619 0 0,-22 205 657 0 0,-32-21-226 0 0,22 130 154 0 0,12-68 7 0 0,1-1 0 0 0,0 1 0 0 0,0 0 1 0 0,1-1-1 0 0,0 0 0 0 0,1 0 0 0 0,1 0 0 0 0,-1 0 1 0 0,2-1-1 0 0,-1 0 0 0 0,1 0 0 0 0,1-1 0 0 0,0 0 0 0 0,0 0 1 0 0,1-1-1 0 0,0 0 0 0 0,1 0 0 0 0,-1-1 0 0 0,1-1 1 0 0,1 1-1 0 0,-1-2 0 0 0,1 1 0 0 0,0-1 0 0 0,0-1 0 0 0,1 0 1 0 0,-1-1-1 0 0,1 0 0 0 0,0-1 0 0 0,0 0 0 0 0,0-1 1 0 0,9 0 30 0 0,85-33-3009 0 0,-80 15 1799 0 0</inkml:trace>
  <inkml:trace contextRef="#ctx0" brushRef="#br0" timeOffset="1551.876">711 305 1240 0 0,'-5'65'2550'0'0,"-13"210"-783"0"0,18-261-1703 0 0,1-1 0 0 0,0 1 0 0 0,0-1 0 0 0,2 1 0 0 0,-1-1 1 0 0,2 0-1 0 0,0 0 0 0 0,0 0 0 0 0,1-1 0 0 0,1 1 0 0 0,0-1 0 0 0,1 0 0 0 0,0-1 0 0 0,1 0 0 0 0,0 0 0 0 0,1 0 0 0 0,0-1 0 0 0,0-1 0 0 0,1 1 0 0 0,1-2 0 0 0,-1 1 0 0 0,1-1 0 0 0,1-1 1 0 0,-1 0-1 0 0,1-1 0 0 0,1 0-64 0 0,2-1 53 0 0,0-2-1 0 0,0 1 1 0 0,1-2 0 0 0,-1 0 0 0 0,1-1 0 0 0,0-1 0 0 0,-1 0-1 0 0,1-1 1 0 0,-1 0 0 0 0,1-2 0 0 0,-1 0 0 0 0,0 0 0 0 0,0-2 0 0 0,0 0-1 0 0,-1 0 1 0 0,1-1 0 0 0,-1-1 0 0 0,0-1 0 0 0,6-4-53 0 0,-15 8 6 0 0,1 0 0 0 0,-1-1 0 0 0,1 0 0 0 0,-1 0 0 0 0,-1 0 0 0 0,1-1 0 0 0,-1 0 0 0 0,0 0 0 0 0,0 0 0 0 0,0 0 0 0 0,-1 0 0 0 0,0-1 0 0 0,-1 1 0 0 0,1-1 0 0 0,-1 0 0 0 0,0 0 0 0 0,-1 0 0 0 0,0 0 0 0 0,0 0 0 0 0,0 0 0 0 0,-1-6-6 0 0,-5 1-19 0 0,0 0 0 0 0,0 1-1 0 0,-1 0 1 0 0,-1 0-1 0 0,1 0 1 0 0,-2 1-1 0 0,0 0 1 0 0,0 0 0 0 0,-1 1-1 0 0,0 0 1 0 0,-2-1 19 0 0,10 10-1 0 0,-26-31-144 0 0,27 30 171 0 0,15-19 17 0 0,-4 9-69 0 0,1 0 1 0 0,1 1 0 0 0,0 0-1 0 0,0 2 1 0 0,1-1 0 0 0,0 2-1 0 0,0-1 1 0 0,1 2-1 0 0,0 0 1 0 0,0 1 0 0 0,0 1-1 0 0,1 0 1 0 0,0 1 0 0 0,0 0-1 0 0,0 1 1 0 0,0 1-1 0 0,0 1 1 0 0,7 1 25 0 0,-18-2 0 0 0,0 1 0 0 0,-1 0 0 0 0,1 0 0 0 0,0 1 0 0 0,-1-1 0 0 0,1 1 0 0 0,-1 0 1 0 0,1 1-1 0 0,-1-1 0 0 0,1 1 0 0 0,-1-1 0 0 0,0 1 0 0 0,0 0 0 0 0,0 1 0 0 0,0-1 0 0 0,0 1 0 0 0,0 0 0 0 0,0 0 0 0 0,-1 0 0 0 0,0 0 0 0 0,0 1 0 0 0,0-1 0 0 0,0 1 1 0 0,0 0-1 0 0,-1 0 0 0 0,1 0 0 0 0,-1 0 0 0 0,0 0 0 0 0,0 1 0 0 0,-1-1 0 0 0,1 1 0 0 0,-1-1 0 0 0,0 1 0 0 0,0-1 0 0 0,-1 1 0 0 0,1-1 0 0 0,-1 1 0 0 0,0 0 1 0 0,0 0-1 0 0,-1-1 0 0 0,1 1 0 0 0,-2 2 0 0 0,-10 22-50 0 0,9-24 48 0 0,0 0-1 0 0,0 0 1 0 0,0 0 0 0 0,1 0 0 0 0,0 0 0 0 0,0 0 0 0 0,0 1 0 0 0,1-1-1 0 0,0 1 1 0 0,0-1 0 0 0,0 1 0 0 0,0-1 0 0 0,1 1 0 0 0,0 0 0 0 0,0-1 0 0 0,1 1-1 0 0,0 0 1 0 0,0-1 0 0 0,0 1 0 0 0,0-1 0 0 0,1 1 0 0 0,0-1 0 0 0,0 0 0 0 0,0 0-1 0 0,1 0 1 0 0,2 3 2 0 0,-1-3 9 0 0,0-1 0 0 0,0 0 0 0 0,0 0 0 0 0,1-1 0 0 0,0 1-1 0 0,0-1 1 0 0,0 0 0 0 0,0 0 0 0 0,0-1 0 0 0,0 1 0 0 0,1-1-1 0 0,-1 0 1 0 0,1-1 0 0 0,0 1 0 0 0,-1-1 0 0 0,1 0 0 0 0,0-1 0 0 0,0 1-1 0 0,3-1-8 0 0,-8-1-18 0 0,1 1 0 0 0,0-1 0 0 0,-1 0 0 0 0,1 0 0 0 0,-1 0 0 0 0,1 0 0 0 0,-1 0 0 0 0,0 0 0 0 0,1 0 0 0 0,-1-1 0 0 0,0 1 0 0 0,0 0 0 0 0,0-1 0 0 0,0 1 0 0 0,0-1 0 0 0,0 1 0 0 0,0-1 0 0 0,0 0 0 0 0,-1 1 0 0 0,1-1 0 0 0,0 0 0 0 0,-1 1 0 0 0,0-1 0 0 0,1 0 0 0 0,-1 0 0 0 0,0 0 0 0 0,0 1 0 0 0,0-1 0 0 0,0 0 0 0 0,0 0 0 0 0,0 1 0 0 0,-1-1 0 0 0,1 0 0 0 0,-1 0 0 0 0,1 1 0 0 0,-1-1 0 0 0,0 0 0 0 0,1 0 18 0 0,-1 1-130 0 0,-25-43-70 0 0,-1-16-40 0 0,27 59 228 0 0,3-18-104 0 0,31-81-471 0 0,-34 99 543 0 0,-2-38-49 0 0,0 36 104 0 0,0 0 0 0 0,-1 0-1 0 0,1 1 1 0 0,0-1 0 0 0,-1 0 0 0 0,0 1-1 0 0,1-1 1 0 0,-1 1 0 0 0,0 0 0 0 0,0 0 0 0 0,-1 0-1 0 0,1 1 1 0 0,0-1 0 0 0,0 1 0 0 0,-1-1-1 0 0,1 1 1 0 0,-1 0 0 0 0,1 1 0 0 0,-1-1-1 0 0,0 0 1 0 0,1 1 0 0 0,-1 0-11 0 0,-50-13 522 0 0,54 12-501 0 0,3-7-82 0 0,120-29 63 0 0,-121 37-31 0 0,0 0-3 0 0,7 5 43 0 0,-1 1 1 0 0,1-1 0 0 0,-1 1-1 0 0,0 1 1 0 0,-1 0 0 0 0,1 0-1 0 0,-2 0 1 0 0,1 1 0 0 0,-1 0-1 0 0,0 0 1 0 0,0 0 0 0 0,-1 1 0 0 0,0 0-1 0 0,-1 0 1 0 0,0 1 0 0 0,0-1-1 0 0,0 6-11 0 0,0-1 3 0 0,0 0 1 0 0,1 0-1 0 0,0 0 0 0 0,1-1 0 0 0,1 0 1 0 0,0 0-1 0 0,1 0 0 0 0,0-1 0 0 0,1-1 1 0 0,0 1-1 0 0,1-1 0 0 0,0-1 0 0 0,1 0 1 0 0,0 0-1 0 0,0-1 0 0 0,1-1 0 0 0,1 1 0 0 0,-1-2 1 0 0,1 0-1 0 0,1 0-3 0 0,-7-9 27 0 0,-1 0 0 0 0,1-1 0 0 0,-1 0 1 0 0,0 0-1 0 0,1 0 0 0 0,-1 0 0 0 0,-1-1 0 0 0,1 0 1 0 0,-1 0-1 0 0,1-1 0 0 0,-1 0 0 0 0,0 0 0 0 0,-1 0 0 0 0,1 0 1 0 0,-1-1-1 0 0,0 1 0 0 0,0-1 0 0 0,-1 0 0 0 0,0-1 0 0 0,0 1 1 0 0,0 0-1 0 0,-1-1 0 0 0,0 0 0 0 0,0 1 0 0 0,-1-1 1 0 0,0 0-1 0 0,0-4-27 0 0,5-5 101 0 0,-12 49-75 0 0,7-28-60 0 0,1-1 0 0 0,-1 0 0 0 0,1 1 1 0 0,-1-1-1 0 0,1 0 0 0 0,1 0 0 0 0,-1 0 1 0 0,0 0-1 0 0,1 0 0 0 0,0-1 0 0 0,0 1 0 0 0,0-1 1 0 0,0 0-1 0 0,0 0 0 0 0,1 0 0 0 0,0 0 1 0 0,-1-1-1 0 0,1 1 0 0 0,0-1 0 0 0,0 0 1 0 0,0 0-1 0 0,1 0 0 0 0,-1-1 0 0 0,0 1 0 0 0,1-1 1 0 0,-1 0-1 0 0,1 0 0 0 0,-1-1 0 0 0,1 1 1 0 0,-1-1-1 0 0,1 0 0 0 0,0-1 0 0 0,-1 1 1 0 0,5-1 33 0 0,7-5-108 0 0,0 1 0 0 0,-1-2 0 0 0,0 0 0 0 0,0-1 0 0 0,0 0 0 0 0,-1-2 1 0 0,0 1-1 0 0,-1-2 0 0 0,0 0 0 0 0,-1 0 0 0 0,0-1 0 0 0,-1 0 0 0 0,0-1 0 0 0,2-4 108 0 0,5-13-34 0 0</inkml:trace>
  <inkml:trace contextRef="#ctx0" brushRef="#br0" timeOffset="1811.488">2466 241 4860 0 0,'-1'-6'66'0'0,"1"-9"115"0"0,-2 0 0 0 0,0 0 0 0 0,0 0 0 0 0,-1 0 0 0 0,-1 1 0 0 0,0-1 1 0 0,-2 1-1 0 0,1 0 0 0 0,-2 1 0 0 0,1-1 0 0 0,-2 1 0 0 0,0 0 0 0 0,0 1 0 0 0,-3-2-181 0 0,10 13 19 0 0,0-1 0 0 0,0 0 0 0 0,-1 0-1 0 0,1 1 1 0 0,-1-1 0 0 0,1 1-1 0 0,-1 0 1 0 0,0-1 0 0 0,1 1 0 0 0,-1 0-1 0 0,0 0 1 0 0,0 0 0 0 0,0 0-1 0 0,0 0 1 0 0,0 0 0 0 0,0 1 0 0 0,0-1-1 0 0,0 1 1 0 0,0-1 0 0 0,0 1 0 0 0,0 0-1 0 0,0 0 1 0 0,0 0 0 0 0,0 0-1 0 0,-1 0 1 0 0,1 0 0 0 0,0 1 0 0 0,0-1-1 0 0,0 1 1 0 0,0-1 0 0 0,0 1-1 0 0,0 0 1 0 0,0 0 0 0 0,0 0 0 0 0,0 0-1 0 0,1 0 1 0 0,-1 0 0 0 0,0 0 0 0 0,1 1-1 0 0,-1-1 1 0 0,1 1 0 0 0,-1-1-1 0 0,1 1 1 0 0,-1 0 0 0 0,1-1 0 0 0,0 1-19 0 0,-34 96 376 0 0,36-69-364 0 0,2 0-1 0 0,1 0 0 0 0,1 0 0 0 0,1 0 0 0 0,2 0 0 0 0,0-1 0 0 0,2-1 0 0 0,2 0 0 0 0,0 0 0 0 0,2-1 0 0 0,0 0 1 0 0,2-1-1 0 0,1-1 0 0 0,1-1-11 0 0,51 94-928 0 0,-6 34-4297 0 0,-62-140 4015 0 0</inkml:trace>
  <inkml:trace contextRef="#ctx0" brushRef="#br0" timeOffset="2048.28">2312 482 1576 0 0,'0'-1'198'0'0,"-1"-1"0"0"0,1 1 0 0 0,-1-1-1 0 0,1 1 1 0 0,0-1 0 0 0,0 1 0 0 0,0-1 0 0 0,0 0-1 0 0,0 1 1 0 0,0-1 0 0 0,0 1 0 0 0,1-1 0 0 0,-1 1-1 0 0,0-1 1 0 0,1 0 0 0 0,-1 1 0 0 0,1 0 0 0 0,0-1-1 0 0,-1 1 1 0 0,1-1 0 0 0,0 1 0 0 0,0 0 0 0 0,0-1-1 0 0,0 1 1 0 0,0 0 0 0 0,0 0 0 0 0,0 0 0 0 0,1 0-1 0 0,-1 0 1 0 0,0 0 0 0 0,0 0 0 0 0,1 0 0 0 0,-1 1-1 0 0,2-1-197 0 0,94-31-228 0 0,-91 30 444 0 0,272-20-6021 0 0,-243 15 4653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7:0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1316 0 0,'14'8'261'0'0,"-1"1"-1"0"0,0 0 1 0 0,-1 0 0 0 0,0 1-1 0 0,-1 1 1 0 0,0 0 0 0 0,0 0-1 0 0,-1 1 1 0 0,-1 1 0 0 0,0-1-1 0 0,-1 2 1 0 0,0-1 0 0 0,-1 1-1 0 0,0 0 1 0 0,-1 1-1 0 0,-1-1 1 0 0,2 9-261 0 0,4 17 406 0 0,-1 0-1 0 0,-2 0 1 0 0,-2 1 0 0 0,-1 0-1 0 0,-3 0 1 0 0,-1 7-406 0 0,-2-33 39 0 0,0 0 0 0 0,-2 0 0 0 0,0-1 0 0 0,0 0 0 0 0,-2 1 0 0 0,1-1 0 0 0,-2-1 0 0 0,0 1 0 0 0,-1-1 0 0 0,0 0 0 0 0,-1 0 0 0 0,0-1 0 0 0,-1 0 0 0 0,0-1 0 0 0,-1 1-1 0 0,0-2 1 0 0,-4 3-39 0 0,13-12-137 0 0,0 0-1 0 0,-1 0 1 0 0,1 0-1 0 0,0 0 1 0 0,-1 0-1 0 0,1-1 0 0 0,-1 1 1 0 0,0 0-1 0 0,1-1 1 0 0,-1 1-1 0 0,1-1 0 0 0,-1 1 1 0 0,0-1-1 0 0,0 0 1 0 0,1 0-1 0 0,-1 0 0 0 0,0 0 1 0 0,1 0-1 0 0,-1 0 1 0 0,0 0-1 0 0,1 0 1 0 0,-1-1-1 0 0,0 1 0 0 0,1-1 1 0 0,-1 1-1 0 0,0-1 1 0 0,1 0-1 0 0,-1 0 0 0 0,1 1 1 0 0,-1-1-1 0 0,1 0 1 0 0,0 0-1 0 0,-1 0 0 0 0,1-1 1 0 0,0 1-1 0 0,0 0 1 0 0,0 0-1 0 0,0-1 1 0 0,0 1-1 0 0,0-1 0 0 0,0 1 1 0 0,0-1-1 0 0,0 1 1 0 0,0-2 137 0 0,-8-16-1246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7:02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62 254 1292 0 0,'-16'5'5584'0'0,"6"76"-4344"0"0,23 68-56 0 0,17 102-1154 0 0,-31-250-193 0 0,-1 0 1 0 0,1 0 0 0 0,-1 0-1 0 0,1 0 1 0 0,-1 0 0 0 0,0-1 0 0 0,1 1-1 0 0,-1 0 1 0 0,0-1 0 0 0,0 1 0 0 0,1-1-1 0 0,-1 0 1 0 0,0 0 0 0 0,0 0 0 0 0,0 0-1 0 0,0 0 1 0 0,1 0 0 0 0,-1 0-1 0 0,0 0 1 0 0,0-1 0 0 0,0 1 0 0 0,1-1-1 0 0,-1 1 1 0 0,0-1 0 0 0,1 0 0 0 0,-1 0-1 0 0,0 0 1 0 0,1 0 0 0 0,-1 0 0 0 0,1 0-1 0 0,0 0 1 0 0,-1 0 0 0 0,1 0-1 0 0,0-1 1 0 0,0 1 0 0 0,-1-1 0 0 0,1 0 162 0 0,-16-16-1182 0 0</inkml:trace>
  <inkml:trace contextRef="#ctx0" brushRef="#br0" timeOffset="249.032">92 112 1896 0 0,'7'-4'113'0'0,"0"1"1"0"0,1 0-1 0 0,-1 0 0 0 0,0 1 0 0 0,1 0 1 0 0,0 0-1 0 0,-1 1 0 0 0,1 0 1 0 0,0 0-1 0 0,0 1 0 0 0,0 0 0 0 0,-1 1 1 0 0,1-1-1 0 0,0 1 0 0 0,0 1 0 0 0,-1-1 1 0 0,1 2-1 0 0,-1-1 0 0 0,1 1 0 0 0,-1 0 1 0 0,0 0-1 0 0,0 1 0 0 0,0 0 0 0 0,-1 0 1 0 0,1 0-1 0 0,-1 1 0 0 0,0 0 1 0 0,0 1-1 0 0,-1-1 0 0 0,0 1 0 0 0,0 0 1 0 0,0 0-1 0 0,0 1 0 0 0,-1-1 0 0 0,0 1 1 0 0,-1 0-1 0 0,0 0 0 0 0,0 0 0 0 0,0 1 1 0 0,-1-1-1 0 0,0 1-113 0 0,0 2 93 0 0,-2-1 1 0 0,0 1-1 0 0,0-1 0 0 0,0 1 1 0 0,-1-1-1 0 0,-1 1 0 0 0,0-1 1 0 0,0 0-1 0 0,0 0 1 0 0,-1 0-1 0 0,-1 0 0 0 0,0 0 1 0 0,0 0-1 0 0,0-1 0 0 0,-1 0 1 0 0,-1 0-1 0 0,1 0 1 0 0,-1-1-1 0 0,0 0 0 0 0,-1 0 1 0 0,-1 1-94 0 0,1-2-205 0 0,1 0 1 0 0,-1 0 0 0 0,-1 0 0 0 0,1-1-1 0 0,-1-1 1 0 0,0 1 0 0 0,0-1 0 0 0,0-1-1 0 0,-1 1 1 0 0,1-1 0 0 0,-1-1 0 0 0,0 0-1 0 0,0 0 1 0 0,-3 0 204 0 0,10-2-1307 0 0,0 0 109 0 0,-4 0-38 0 0</inkml:trace>
  <inkml:trace contextRef="#ctx0" brushRef="#br0" timeOffset="900.006">710 358 1048 0 0,'12'4'6354'0'0,"-18"41"-6111"0"0,5-39 177 0 0,-34 156 1546 0 0,131-415 343 0 0,1-6-1797 0 0,-75 345-535 0 0,46 71 217 0 0,0-2-2929 0 0,-69-152 2480 0 0,0 0 0 0 0,0 0 0 0 0,0 0 0 0 0,0-1 0 0 0,0 1 0 0 0,-1 0 0 0 0,1 0 0 0 0,-1-1 0 0 0,0 1 0 0 0,0-1 0 0 0,0 1 0 0 0,0-1 0 0 0,0 0 0 0 0,0 0 1 0 0,-1 0-1 0 0,1 0 0 0 0,-1 0 0 0 0,1 0 0 0 0,-1-1 0 0 0,0 1 0 0 0,0-1 0 0 0,0 0 0 0 0,1 0 0 0 0,-1 0 0 0 0,0 0 0 0 0,-2 0 255 0 0,4 0-213 0 0,-13 4-941 0 0</inkml:trace>
  <inkml:trace contextRef="#ctx0" brushRef="#br0" timeOffset="1180.277">790 352 2892 0 0,'4'-5'6329'0'0,"16"-4"-6181"0"0,1 2 0 0 0,0 0 0 0 0,0 1 0 0 0,1 2 0 0 0,-1 0 0 0 0,1 1 0 0 0,0 1 0 0 0,0 1 0 0 0,2 1-148 0 0,52-5-3768 0 0,-53-2-219 0 0,-21 5 2741 0 0</inkml:trace>
  <inkml:trace contextRef="#ctx0" brushRef="#br0" timeOffset="1536.876">1131 283 1440 0 0,'9'-4'5852'0'0,"17"-6"-4883"0"0,-23 7-911 0 0,1 0 0 0 0,-1 1-1 0 0,1 0 1 0 0,0-1 0 0 0,-1 2-1 0 0,1-1 1 0 0,0 0 0 0 0,0 1 0 0 0,0-1-1 0 0,0 1 1 0 0,0 0 0 0 0,1 1-1 0 0,-1-1 1 0 0,0 1 0 0 0,0 0-1 0 0,1 0 1 0 0,-1 0 0 0 0,0 0-1 0 0,0 1 1 0 0,0 0 0 0 0,1 0-1 0 0,-1 0 1 0 0,0 0 0 0 0,0 0-1 0 0,0 1 1 0 0,-1 0 0 0 0,1 0-1 0 0,0 0 1 0 0,-1 0 0 0 0,1 1-1 0 0,-1-1 1 0 0,1 1 0 0 0,-1 0 0 0 0,0 0-1 0 0,-1 0 1 0 0,1 0 0 0 0,0 1-1 0 0,-1-1 1 0 0,0 1 0 0 0,1 0-1 0 0,-1-1 1 0 0,-1 1 0 0 0,1 0-1 0 0,-1 0 1 0 0,1 0 0 0 0,-1 0-1 0 0,0 0 1 0 0,-1 1 0 0 0,1 0-58 0 0,-1 8 57 0 0,-1-1 1 0 0,-1 1-1 0 0,0-1 1 0 0,-1 1-1 0 0,0-1 1 0 0,-1 0 0 0 0,0 0-1 0 0,-1 0 1 0 0,0 0-1 0 0,-1-1 1 0 0,0 0-1 0 0,-1 0 1 0 0,0-1-1 0 0,0 1 1 0 0,-1-2-1 0 0,-1 1 1 0 0,0-1 0 0 0,0 0-1 0 0,-3 1-57 0 0,52-11-861 0 0,-17-7-300 0 0,0 0-1 0 0,-1-1 1 0 0,0-2 0 0 0,-1 0-1 0 0,0-1 1 0 0,0-1-1 0 0,15-14 1162 0 0,-15 7-1410 0 0</inkml:trace>
  <inkml:trace contextRef="#ctx0" brushRef="#br0" timeOffset="1802.539">1580 103 2164 0 0,'-4'-30'4974'0'0,"1"14"-494"0"0,-3 43-3311 0 0,-14 347 477 0 0,47-139-5047 0 0,-27-183-3791 0 0,-2-50 6050 0 0,-9 6 0 0 0</inkml:trace>
  <inkml:trace contextRef="#ctx0" brushRef="#br0" timeOffset="3505.268">731 1 1588 0 0,'-11'4'350'0'0,"0"1"0"0"0,1 0 1 0 0,0 1-1 0 0,0 0 0 0 0,0 1 0 0 0,1 0 0 0 0,0 0 0 0 0,0 1 1 0 0,1 0-1 0 0,0 0 0 0 0,0 1 0 0 0,1 0 0 0 0,0 1 0 0 0,-1 3-350 0 0,-4 7 254 0 0,1 0 0 0 0,1 1-1 0 0,1 1 1 0 0,1-1-1 0 0,1 1 1 0 0,0 1-1 0 0,2-1 1 0 0,1 1 0 0 0,1 0-1 0 0,0 12-253 0 0,38 96 912 0 0,-23-105-884 0 0,2-1-1 0 0,1 0 0 0 0,1-1 0 0 0,0-1 1 0 0,2 0-1 0 0,1-1 0 0 0,1-2 0 0 0,0 1 1 0 0,2-2-1 0 0,0-1 0 0 0,19 11-27 0 0,171 85-5463 0 0,-172-102 4205 0 0,0-2 21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7:04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60 630 1196 0 0,'0'0'280'0'0,"-1"0"0"0"0,1-1 0 0 0,0 1 0 0 0,-1 0 0 0 0,1-1 0 0 0,0 1 0 0 0,-1 0 0 0 0,1 0 0 0 0,0-1 0 0 0,-1 1 0 0 0,1 0 0 0 0,-1 0 0 0 0,1 0 0 0 0,0 0-1 0 0,-1 0 1 0 0,1-1 0 0 0,-1 1 0 0 0,1 0 0 0 0,-1 0 0 0 0,1 0 0 0 0,-1 0 0 0 0,1 0 0 0 0,0 0 0 0 0,-1 0 0 0 0,1 1 0 0 0,-1-1 0 0 0,1 0 0 0 0,-1 0 0 0 0,1 0 0 0 0,0 0 0 0 0,-1 0 0 0 0,1 1-280 0 0,4-17-439 0 0,168-403 2241 0 0,-172 419-1799 0 0,0 1-1 0 0,0-1 0 0 0,0 1 1 0 0,0-1-1 0 0,0 1 0 0 0,0-1 1 0 0,0 1-1 0 0,0-1 0 0 0,0 1 1 0 0,0-1-1 0 0,0 1 0 0 0,0-1 1 0 0,0 1-1 0 0,1-1 0 0 0,-1 1 1 0 0,0-1-1 0 0,0 1 0 0 0,1-1 1 0 0,-1 1-1 0 0,0-1 0 0 0,0 0 1 0 0,1 1-1 0 0,-1-1 0 0 0,1 1 1 0 0,-1-1-1 0 0,0 0 0 0 0,1 1 1 0 0,-1-1-1 0 0,1 0 0 0 0,-1 0 1 0 0,1 1-1 0 0,-1-1 0 0 0,0 0 1 0 0,1 0-1 0 0,-1 0 0 0 0,1 0 1 0 0,-1 1-1 0 0,1-1 0 0 0,0 0 1 0 0,-1 0-1 0 0,1 0 0 0 0,-1 0 1 0 0,1 0-1 0 0,-1 0 0 0 0,1 0 1 0 0,-1 0-1 0 0,1-1 0 0 0,-1 1 1 0 0,1 0-1 0 0,-1 0 0 0 0,1 0 1 0 0,-1-1-1 0 0,1 1 0 0 0,-1 0 1 0 0,0 0-1 0 0,1-1 0 0 0,-1 1 1 0 0,1 0-1 0 0,-1-1 0 0 0,0 1 1 0 0,1 0-1 0 0,-1-1-2 0 0,20 72-26 0 0,-13-43 55 0 0,11 26-25 0 0,42 210-2082 0 0,-60-259 1799 0 0,0 0 0 0 0,0 0 0 0 0,-1 0 0 0 0,0 0 0 0 0,0 0 0 0 0,0 0 0 0 0,-1 0 0 0 0,0 0 0 0 0,0-1 0 0 0,0 1 0 0 0,0-1 0 0 0,-1 1 0 0 0,1-1 0 0 0,-1 0 0 0 0,0 0 0 0 0,-1 0 0 0 0,1 0 0 0 0,-1-1 0 0 0,1 0 0 0 0,-1 1 0 0 0,0-1 0 0 0,0 0 0 0 0,-1 0 279 0 0,-15 6-1107 0 0</inkml:trace>
  <inkml:trace contextRef="#ctx0" brushRef="#br0" timeOffset="247.158">1 618 2280 0 0,'12'-17'5805'0'0,"25"0"-5241"0"0,-33 15-171 0 0,154-40 283 0 0,16-7-7720 0 0,-156 41 5810 0 0</inkml:trace>
  <inkml:trace contextRef="#ctx0" brushRef="#br0" timeOffset="496.248">487 438 964 0 0,'11'-12'4478'0'0,"4"-2"736"0"0,-9 37-3654 0 0,17 113-697 0 0,1 4-5928 0 0,-38-130-449 0 0,8-17 4338 0 0</inkml:trace>
  <inkml:trace contextRef="#ctx0" brushRef="#br0" timeOffset="744.874">962 0 1936 0 0,'8'4'275'0'0,"-1"0"-1"0"0,0 0 1 0 0,0 0 0 0 0,-1 1-1 0 0,0 0 1 0 0,1 1 0 0 0,-1-1-1 0 0,-1 1 1 0 0,1 0 0 0 0,-1 0-1 0 0,-1 1 1 0 0,1 0-1 0 0,-1 0 1 0 0,0 0 0 0 0,0 0-1 0 0,-1 0 1 0 0,0 1 0 0 0,0 0-1 0 0,-1 0 1 0 0,0-1-1 0 0,0 1 1 0 0,-1 0 0 0 0,0 6-275 0 0,7 13 114 0 0,-2 1 0 0 0,0 0 0 0 0,-2 0-1 0 0,-2 0 1 0 0,0 1 0 0 0,-2-1 0 0 0,-1 0 0 0 0,-1 1 0 0 0,-1-1 0 0 0,-2 0 0 0 0,-1 0 0 0 0,-1-1 0 0 0,-1 0 0 0 0,-1 0 0 0 0,-2-1 0 0 0,-1 0 0 0 0,0 0-1 0 0,-2-2 1 0 0,-1 0 0 0 0,-1 0 0 0 0,-1-1 0 0 0,-1-2 0 0 0,-1 1 0 0 0,-1-2 0 0 0,-21 17-114 0 0,9-17-655 0 0,-1-2 1 0 0,-1-1-1 0 0,-1-1 1 0 0,-1-2-1 0 0,1-2 1 0 0,-2-1-1 0 0,0-2 0 0 0,0-1 1 0 0,-1-2-1 0 0,1-2 1 0 0,-1-1-1 0 0,0-2 1 0 0,-33-3 654 0 0,2 2-1200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7:00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441 273 1160 0 0,'-12'32'1096'0'0,"-2"-1"1"0"0,-1-1-1 0 0,-1 0 0 0 0,-2-2 1 0 0,0 0-1 0 0,-17 18-1096 0 0,61-147 2714 0 0,126-226-2337 0 0,-111 258-514 0 0,-28 106 66 0 0,1 19 43 0 0,2 0 0 0 0,3-1 0 0 0,2 0 0 0 0,3-2 0 0 0,3 2 28 0 0,-5-3-719 0 0,-21-50 515 0 0,0 0 0 0 0,0 0 0 0 0,-1 1-1 0 0,1-1 1 0 0,-1 0 0 0 0,1 0 0 0 0,-1 0 0 0 0,1 1 0 0 0,-1-1 0 0 0,0 0 0 0 0,0 0 0 0 0,-1 1 0 0 0,1-1 0 0 0,0 0 0 0 0,-1 0-1 0 0,1 1 1 0 0,-1-1 0 0 0,1 0 0 0 0,-1 0 0 0 0,0 0 0 0 0,0 0 0 0 0,0 0 0 0 0,0 0 0 0 0,-1 0 0 0 0,1 0 0 0 0,0-1 0 0 0,-1 1-1 0 0,0 0 1 0 0,1-1 0 0 0,-1 1 0 0 0,0-1 0 0 0,1 1 0 0 0,-1-1 0 0 0,-1 0 204 0 0,-9 2-1211 0 0</inkml:trace>
  <inkml:trace contextRef="#ctx0" brushRef="#br0" timeOffset="389.241">473 351 1508 0 0,'13'-8'4172'0'0,"29"-1"-3606"0"0,-27 7-225 0 0,303-73-3698 0 0,-282 76 8314 0 0,-19 43-3132 0 0,-14-24-1797 0 0,33 184-2961 0 0,-76-154-1119 0 0,19-41 2757 0 0</inkml:trace>
  <inkml:trace contextRef="#ctx0" brushRef="#br0" timeOffset="684.02">107 38 1292 0 0,'-9'6'150'0'0,"0"1"0"0"0,1 1-1 0 0,0-1 1 0 0,1 1 0 0 0,0 0 0 0 0,0 1-1 0 0,0 0 1 0 0,1 0 0 0 0,1 1 0 0 0,-1-1 0 0 0,2 1-1 0 0,-1 0 1 0 0,1 0 0 0 0,1 1 0 0 0,0-1-1 0 0,0 1 1 0 0,1 0 0 0 0,1 0 0 0 0,0 0-1 0 0,0 0 1 0 0,1-1 0 0 0,0 1 0 0 0,1 0 0 0 0,0 0-1 0 0,1 0 1 0 0,0 0 0 0 0,1 0 0 0 0,0-1-1 0 0,1 0 1 0 0,0 1 0 0 0,0-1 0 0 0,1-1-1 0 0,0 1 1 0 0,1-1 0 0 0,5 7-150 0 0,12 22 187 0 0,2-2 0 0 0,0-1 0 0 0,3-1 0 0 0,1-1 1 0 0,1-2-1 0 0,2 0 0 0 0,3-1-187 0 0,163 89-2630 0 0,-121-103 120 0 0,-56-16 1078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7:0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82 1004 0 0,'6'16'4849'0'0,"-9"37"-3869"0"0,1-26-418 0 0,42 207 1054 0 0,14-49-750 0 0,-54-184-961 0 0,0 1-1 0 0,0-1 1 0 0,0 1 0 0 0,0-1 0 0 0,0 1 0 0 0,0-1-1 0 0,0 0 1 0 0,-1 1 0 0 0,1-1 0 0 0,-1 1 0 0 0,1-1-1 0 0,-1 1 1 0 0,1-1 0 0 0,-1 0 0 0 0,0 1-1 0 0,0-1 1 0 0,1 0 0 0 0,-1 0 0 0 0,0 0 0 0 0,0 0-1 0 0,0 0 1 0 0,0 0 0 0 0,-1 0 0 0 0,1 0 0 0 0,0 0-1 0 0,0 0 1 0 0,-1 0 0 0 0,1-1 0 0 0,0 1 0 0 0,-1 0-1 0 0,1-1 1 0 0,0 0 0 0 0,-1 1 0 0 0,1-1-1 0 0,-1 0 1 0 0,1 1 0 0 0,-1-1 0 0 0,1 0 0 0 0,-1 0-1 0 0,1 0 1 0 0,-1 0 0 0 0,1-1 0 0 0,-1 1 0 0 0,1 0-1 0 0,-1-1 1 0 0,1 1 0 0 0,0-1 0 0 0,-1 1-1 0 0,1-1 1 0 0,0 0 0 0 0,-1 1 0 0 0,1-1 0 0 0,0 0-1 0 0,0 0 1 0 0,-1 0 0 0 0,1 0 0 0 0,0 0 0 0 0,0 0-1 0 0,0 0 1 0 0,0 0 0 0 0,1-1 0 0 0,-1 1 95 0 0,-16-14-1269 0 0,3-1 116 0 0</inkml:trace>
  <inkml:trace contextRef="#ctx0" brushRef="#br0" timeOffset="296.516">41 84 1600 0 0,'4'-7'196'0'0,"1"1"0"0"0,0 0 0 0 0,0 0 0 0 0,1 0 0 0 0,-1 1 0 0 0,1 0 0 0 0,1 0 0 0 0,-1 0 0 0 0,1 1-1 0 0,-1 0 1 0 0,1 0 0 0 0,0 0 0 0 0,1 1 0 0 0,-1 1 0 0 0,0-1 0 0 0,1 1 0 0 0,0 0 0 0 0,-1 0 0 0 0,1 1 0 0 0,0 1 0 0 0,0-1 0 0 0,0 1 0 0 0,3 0-196 0 0,-6 1 39 0 0,1 0 1 0 0,-1 0 0 0 0,1 1 0 0 0,-1-1 0 0 0,0 1 0 0 0,0 0 0 0 0,0 1 0 0 0,0-1 0 0 0,0 1 0 0 0,0 0-1 0 0,-1 0 1 0 0,0 0 0 0 0,1 1 0 0 0,-1 0 0 0 0,0 0 0 0 0,-1 0 0 0 0,1 0 0 0 0,-1 0 0 0 0,0 1-1 0 0,0-1 1 0 0,0 1 0 0 0,0 0 0 0 0,-1 0 0 0 0,0 0 0 0 0,0 0 0 0 0,0 1 0 0 0,-1-1 0 0 0,0 0 0 0 0,0 1-1 0 0,0-1 1 0 0,0 6-40 0 0,-65 79 382 0 0,47-75-442 0 0,-2 0 0 0 0,0-1 0 0 0,0-2 0 0 0,-1 0 0 0 0,-1-1 0 0 0,0 0 0 0 0,0-2 0 0 0,-14 3 60 0 0,-24-6-2854 0 0,57-6 1577 0 0,2 0 83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6:55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7 280 1248 0 0,'0'0'341'0'0,"0"0"28"0"0,0 0-28 0 0,0 0-47 0 0,0 0-28 0 0,0 0-13 0 0,0 0 47 0 0,0 0 18 0 0,0 0-25 0 0,0 0-36 0 0,0-17 2394 0 0,7-24-1870 0 0,-1 33 119 0 0,-10 34-844 0 0,6 58 46 0 0,-3-52-112 0 0,2 0-1 0 0,1 0 1 0 0,2 0-1 0 0,1 0 1 0 0,1-1-1 0 0,7 18 11 0 0,11 66 605 0 0,-29-121-4862 0 0,-8-11 2176 0 0,11 15 1889 0 0,-11-13-974 0 0</inkml:trace>
  <inkml:trace contextRef="#ctx0" brushRef="#br0" timeOffset="343.194">26 190 1228 0 0,'0'-7'235'0'0,"1"0"0"0"0,0 0 0 0 0,1 0 0 0 0,-1 0 0 0 0,1 0 0 0 0,0 0 0 0 0,1 0 0 0 0,0 1 0 0 0,0-1 0 0 0,1 1 0 0 0,-1 0 0 0 0,1 0 0 0 0,0 0 0 0 0,1 0 0 0 0,0 1 0 0 0,0-1 0 0 0,0 1 0 0 0,0 1 0 0 0,1-1 0 0 0,0 1 0 0 0,0 0 0 0 0,0 0 0 0 0,0 0 0 0 0,0 1 0 0 0,2 0-235 0 0,8-5 98 0 0,1 1 0 0 0,-1 1 0 0 0,2 1 0 0 0,-1 0 0 0 0,1 1-1 0 0,-1 1 1 0 0,1 1 0 0 0,0 0 0 0 0,7 1-98 0 0,-19 1 11 0 0,0-1 0 0 0,1 1-1 0 0,-1 1 1 0 0,1-1 0 0 0,-1 1 0 0 0,0 0 0 0 0,1 0-1 0 0,-1 1 1 0 0,0 0 0 0 0,0 0 0 0 0,0 1-1 0 0,0-1 1 0 0,-1 1 0 0 0,1 0 0 0 0,-1 1 0 0 0,1-1-1 0 0,-1 1 1 0 0,0 0 0 0 0,0 1 0 0 0,-1-1 0 0 0,0 1-1 0 0,1 0 1 0 0,-1 0 0 0 0,-1 0 0 0 0,1 1-1 0 0,-1-1 1 0 0,0 1 0 0 0,0 0 0 0 0,-1 0 0 0 0,0 0-1 0 0,0 0 1 0 0,0 0 0 0 0,-1 0 0 0 0,1 0-1 0 0,-2 1 1 0 0,1-1 0 0 0,-1 1 0 0 0,0-1 0 0 0,0 0-1 0 0,0 1 1 0 0,-1-1 0 0 0,0 1 0 0 0,-1-1 0 0 0,1 0-1 0 0,-1 0 1 0 0,0 0 0 0 0,-1 0 0 0 0,1 0-1 0 0,-1 0 1 0 0,-1-1 0 0 0,1 1 0 0 0,-2 1-11 0 0,-8 7-46 0 0,0 0 0 0 0,-1 0 0 0 0,0-1 0 0 0,-1-1 0 0 0,0-1 0 0 0,-1 0 0 0 0,-1-1 0 0 0,1 0 0 0 0,-1-2 0 0 0,-1 0 0 0 0,0-1 0 0 0,-6 2 46 0 0,-144 19-3901 0 0,143-32 2578 0 0,-14-13 6 0 0</inkml:trace>
  <inkml:trace contextRef="#ctx0" brushRef="#br0" timeOffset="963.363">794 364 1004 0 0,'-21'209'3428'0'0,"15"-180"-1221"0"0,12-45-79 0 0,149-334-591 0 0,-91 230-1426 0 0,-64 214-276 0 0,61 98 11 0 0,-57-182 351 0 0,18 66-1479 0 0,-20-72 1013 0 0,-1 0 0 0 0,0 1 0 0 0,0-1 0 0 0,0 0 0 0 0,-1 1 0 0 0,0-1 0 0 0,1 1 1 0 0,-2-1-1 0 0,1 1 0 0 0,0-1 0 0 0,-1 1 0 0 0,0-1 0 0 0,0 0 0 0 0,0 1 0 0 0,-1-1 0 0 0,1 0 0 0 0,-1 0 0 0 0,0 0 0 0 0,0 0 0 0 0,0 0 0 0 0,-1 0 0 0 0,1-1 0 0 0,-1 1 0 0 0,-2 1 269 0 0,-10 5-1480 0 0</inkml:trace>
  <inkml:trace contextRef="#ctx0" brushRef="#br0" timeOffset="1214.241">791 489 860 0 0,'1'-24'5554'0'0,"35"-11"-4103"0"0,-31 31-1201 0 0,129-41-1299 0 0,-63 31-1989 0 0,-43 5 1744 0 0,-1 3 112 0 0</inkml:trace>
  <inkml:trace contextRef="#ctx0" brushRef="#br0" timeOffset="1461.376">1311 295 1920 0 0,'16'-2'3491'0'0,"-1"26"-97"0"0,-2 105-2928 0 0,-5-43-1489 0 0,-7-32-4618 0 0,-1-46 4382 0 0</inkml:trace>
  <inkml:trace contextRef="#ctx0" brushRef="#br0" timeOffset="3811.602">776 52 1540 0 0,'-14'5'211'0'0,"0"0"0"0"0,1 1 0 0 0,-1 1 0 0 0,1 0 0 0 0,0 0-1 0 0,1 1 1 0 0,0 1 0 0 0,0 0 0 0 0,1 1 0 0 0,0 0 0 0 0,1 1 0 0 0,0 0 0 0 0,0 0 0 0 0,1 1-1 0 0,1 1 1 0 0,0-1 0 0 0,1 1 0 0 0,0 0 0 0 0,1 1 0 0 0,0 0 0 0 0,1 0 0 0 0,1 0 0 0 0,0 2-211 0 0,7 9 97 0 0,0-1 1 0 0,2 1 0 0 0,1-1-1 0 0,1-1 1 0 0,1 1-1 0 0,1-1 1 0 0,1 0 0 0 0,1-1-1 0 0,1 0 1 0 0,1-1 0 0 0,0-1-1 0 0,2 0 1 0 0,0 0 0 0 0,2-2-1 0 0,0 0 1 0 0,1-1 0 0 0,0 0-1 0 0,1-2 1 0 0,1 0-1 0 0,20 10-97 0 0,0 4-985 0 0,1-3 0 0 0,2-1 0 0 0,0-1 0 0 0,2-3 0 0 0,18 5 985 0 0,-8-6-1246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6:5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15 504 1004 0 0,'3'-13'5126'0'0,"-10"-32"-4700"0"0,1 15-121 0 0,4 2-147 0 0,0-1-1 0 0,2 1 0 0 0,0-1 0 0 0,2 1 0 0 0,2 0 1 0 0,0-1-1 0 0,2 1 0 0 0,1 1 0 0 0,1-1 1 0 0,2 1-1 0 0,11-23-157 0 0,5 26 102 0 0,-25 24-108 0 0,13 4 10 0 0,-1 16 0 0 0,0 1 1 0 0,-2 1-1 0 0,-1 0 1 0 0,0 0 0 0 0,-2 1-1 0 0,0 0 1 0 0,-1 1-1 0 0,-2-1 1 0 0,-1 1-1 0 0,0 0 1 0 0,-2 1-1 0 0,0 11-4 0 0,6 25-176 0 0,3 43-5031 0 0,-11-95 4361 0 0</inkml:trace>
  <inkml:trace contextRef="#ctx0" brushRef="#br0" timeOffset="464.843">487 481 1648 0 0,'9'-14'4943'0'0,"9"-256"-3102"0"0,16 73-343 0 0,-1 332-1413 0 0,-13-81-31 0 0,-2 1-134 0 0,16 60 76 0 0,-25-36-3066 0 0,-36-38-873 0 0,17-36 2803 0 0</inkml:trace>
  <inkml:trace contextRef="#ctx0" brushRef="#br0" timeOffset="712.392">434 381 1820 0 0,'18'-5'7263'0'0,"13"-14"-6308"0"0,-9 5-577 0 0,100-26-1859 0 0,-78 29-1082 0 0,-4-4-1297 0 0,-33 12 2584 0 0</inkml:trace>
  <inkml:trace contextRef="#ctx0" brushRef="#br0" timeOffset="1211.506">834 235 1400 0 0,'12'-7'5936'0'0,"-8"4"-5895"0"0,1 1-1 0 0,-1-1 1 0 0,1 1-1 0 0,-1 0 1 0 0,1 1-1 0 0,0-1 1 0 0,-1 1 0 0 0,1 0-1 0 0,0 0 1 0 0,0 0-1 0 0,0 1 1 0 0,0 0 0 0 0,0 0-1 0 0,0 0 1 0 0,0 0-1 0 0,0 1 1 0 0,0 0-1 0 0,-1 0 1 0 0,1 0 0 0 0,0 1-1 0 0,0-1 1 0 0,-1 1-1 0 0,1 0 1 0 0,-1 1-1 0 0,1-1 1 0 0,-1 1 0 0 0,0 0-1 0 0,0 0 1 0 0,0 0-1 0 0,-1 0 1 0 0,1 1-1 0 0,-1-1 1 0 0,0 1 0 0 0,0 0-1 0 0,0 0 1 0 0,0 0-1 0 0,-1 1 1 0 0,1-1 0 0 0,-1 1-1 0 0,0-1 1 0 0,-1 1-1 0 0,1 0 1 0 0,-1-1-1 0 0,0 1 1 0 0,0 0 0 0 0,0 0-1 0 0,-1 0 1 0 0,0 0-1 0 0,0 0 1 0 0,0 3-41 0 0,-17 105 883 0 0,17-113-888 0 0,0 1 0 0 0,-1 0-1 0 0,1 0 1 0 0,0 0 0 0 0,-1 0-1 0 0,1 0 1 0 0,0 0 0 0 0,0-1-1 0 0,0 1 1 0 0,0 0 0 0 0,0 0-1 0 0,0 0 1 0 0,0 0 0 0 0,0 0-1 0 0,0 0 1 0 0,0 0 0 0 0,1 0-1 0 0,-1 0 1 0 0,0-1 0 0 0,1 1-1 0 0,-1 0 1 0 0,0 0 0 0 0,1 0-1 0 0,-1 0 1 0 0,1-1 0 0 0,-1 1-1 0 0,1 0 1 0 0,0-1 0 0 0,-1 1-1 0 0,1 0 1 0 0,0-1 0 0 0,-1 1 0 0 0,1-1-1 0 0,0 1 1 0 0,0-1 0 0 0,0 1-1 0 0,-1-1 1 0 0,1 0 0 0 0,0 1-1 0 0,0-1 1 0 0,0 0 0 0 0,0 0-1 0 0,0 1 1 0 0,0-1 0 0 0,0 0-1 0 0,-1 0 1 0 0,1 0 0 0 0,0 0-1 0 0,0 0 1 0 0,0 0 0 0 0,0-1-1 0 0,0 1 1 0 0,0 0 0 0 0,0 0-1 0 0,0-1 1 0 0,-1 1 0 0 0,1 0-1 0 0,0-1 6 0 0,61-18-2441 0 0,-57 17 2024 0 0,71-45-3602 0 0,-55 28 2761 0 0</inkml:trace>
  <inkml:trace contextRef="#ctx0" brushRef="#br0" timeOffset="1461.331">1462 21 1468 0 0,'9'-18'7552'0'0,"8"60"-6788"0"0,-16-40-761 0 0,8 22 47 0 0,-1 1 0 0 0,-2 0 0 0 0,0 0-1 0 0,-1 0 1 0 0,-2 1 0 0 0,-1 0 0 0 0,0-1 0 0 0,-2 1 0 0 0,-1 0 0 0 0,-1 0 0 0 0,-2-1 0 0 0,0 1 0 0 0,-1-1-1 0 0,-2 0 1 0 0,-1 0 0 0 0,0-1 0 0 0,-2 0 0 0 0,-1-1 0 0 0,-1 0 0 0 0,-1-1 0 0 0,0 0 0 0 0,-2-1 0 0 0,-1 0-1 0 0,0-1 1 0 0,-11 8-50 0 0,-2-3-561 0 0,-2-2 0 0 0,0-2 0 0 0,-1-1 0 0 0,-2-1 0 0 0,1-2 0 0 0,-2-1 0 0 0,0-2 0 0 0,-1-1 0 0 0,-1-2 0 0 0,0-1 0 0 0,0-2-1 0 0,0-2 1 0 0,-1-2 0 0 0,0-1 0 0 0,-1-1 561 0 0,-41 0-1286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7:1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199 167 1392 0 0,'-43'28'1283'0'0,"30"-20"-1185"0"0,1 1 0 0 0,0 0 0 0 0,1 0 0 0 0,-1 2 0 0 0,2-1 0 0 0,-1 1 0 0 0,2 0 0 0 0,0 1 0 0 0,0 1 0 0 0,1-1 0 0 0,0 1 0 0 0,1 0 0 0 0,1 1 0 0 0,0 0 0 0 0,0 0 0 0 0,0 7-98 0 0,6-20 225 0 0,0-1 75 0 0,27 16 751 0 0,-14-20-968 0 0,1 0 1 0 0,-1-1 0 0 0,0-1 0 0 0,0 0 0 0 0,-1 0 0 0 0,1-1 0 0 0,-2-1 0 0 0,1 0 0 0 0,-1-1 0 0 0,0 0 0 0 0,-1-1 0 0 0,0 0 0 0 0,0 0 0 0 0,3-7-84 0 0,28-24 11 0 0,-25 23 60 0 0,-16 19-70 0 0,0 0 0 0 0,-1-1 1 0 0,1 1-1 0 0,0 0 0 0 0,0 0 0 0 0,0-1 0 0 0,0 1 0 0 0,0 0 0 0 0,0 0 1 0 0,1-1-1 0 0,-1 1 0 0 0,0 0 0 0 0,0 0 0 0 0,0-1 0 0 0,1 1 1 0 0,-1 0-1 0 0,0-1 0 0 0,1 1 0 0 0,-1 0 0 0 0,1-1 0 0 0,-1 1 1 0 0,0-1-1 0 0,1 1 0 0 0,0 0 0 0 0,-1-1 0 0 0,1 1 0 0 0,-1-1 0 0 0,1 0 1 0 0,0 1-1 0 0,-1-1 0 0 0,1 1 0 0 0,0-1 0 0 0,-1 0 0 0 0,1 0 1 0 0,0 1-1 0 0,-1-1 0 0 0,1 0 0 0 0,0 0 0 0 0,0 0 0 0 0,-1 0 1 0 0,1 0-1 0 0,0 0 0 0 0,0 0 0 0 0,-1 0 0 0 0,1 0 0 0 0,0 0 0 0 0,0 0 1 0 0,-1 0-1 0 0,1-1 0 0 0,0 1 0 0 0,0 0 0 0 0,-1 0 0 0 0,1-1 1 0 0,0 1-1 0 0,-1-1 0 0 0,1 1 0 0 0,-1 0 0 0 0,1-1 0 0 0,0 1 0 0 0,-1-1 1 0 0,1 0-2 0 0,-2 5 8 0 0,1 0 0 0 0,0 0 0 0 0,0-1 0 0 0,1 1 0 0 0,-1 0 0 0 0,1 0 0 0 0,0-1 0 0 0,-1 1 0 0 0,2 0 0 0 0,-1-1 1 0 0,0 1-1 0 0,1-1 0 0 0,0 0 0 0 0,-1 1 0 0 0,1-1 0 0 0,1 0 0 0 0,-1 0 0 0 0,0 0 0 0 0,1 0 0 0 0,-1-1 0 0 0,1 1 0 0 0,0-1 0 0 0,0 1 1 0 0,0-1-1 0 0,0 0 0 0 0,0 0 0 0 0,1-1 0 0 0,-1 1 0 0 0,1-1 0 0 0,-1 1 0 0 0,1-1 0 0 0,-1 0 0 0 0,1 0 0 0 0,0-1 0 0 0,-1 1 0 0 0,1-1 1 0 0,0 1-1 0 0,0-1 0 0 0,0-1 0 0 0,-1 1 0 0 0,1 0 0 0 0,0-1 0 0 0,1 0-8 0 0,62-88-19 0 0,-38 35 193 0 0,19 104-225 0 0,-36-45 69 0 0,0 0 0 0 0,0-1 0 0 0,1-1-1 0 0,-1 0 1 0 0,1-1 0 0 0,0 0 0 0 0,0-1 0 0 0,0 0 0 0 0,0-1 0 0 0,-1-1-1 0 0,1 0 1 0 0,0-1 0 0 0,0 0 0 0 0,0-1 0 0 0,-1 0 0 0 0,0-1-1 0 0,1 0 1 0 0,-1-1 0 0 0,-1 0 0 0 0,1-1 0 0 0,-1-1 0 0 0,9-6-18 0 0,-17 12 0 0 0,1 0 1 0 0,0-1 0 0 0,0 0-1 0 0,-1 0 1 0 0,1 0 0 0 0,-1 0-1 0 0,0-1 1 0 0,0 1 0 0 0,0-1-1 0 0,0 0 1 0 0,0 0 0 0 0,0 0-1 0 0,-1 0 1 0 0,1 0 0 0 0,-1-1-1 0 0,0 1 1 0 0,0-1 0 0 0,0 1-1 0 0,-1-1 1 0 0,1 0 0 0 0,-1 0-1 0 0,0 0 1 0 0,0 0 0 0 0,0 0-1 0 0,-1 0 1 0 0,1 0 0 0 0,-1 0-1 0 0,0 0 1 0 0,0 0 0 0 0,0 0-1 0 0,-1-2 0 0 0,-4-2-28 0 0,0 1 0 0 0,-1-1-1 0 0,0 1 1 0 0,0 0-1 0 0,0 1 1 0 0,-1 0 0 0 0,0 0-1 0 0,0 0 1 0 0,-1 1-1 0 0,0 0 1 0 0,0 0-1 0 0,0 1 1 0 0,0 0 0 0 0,-1 0-1 0 0,1 1 1 0 0,-9-2 28 0 0,-93-18-4748 0 0,97 21 3423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7:22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183 328 1744 0 0,'2'11'3813'0'0,"3"15"-2737"0"0,85 310-94 0 0,-94-334-5002 0 0,-2-6 2589 0 0</inkml:trace>
  <inkml:trace contextRef="#ctx0" brushRef="#br0" timeOffset="376.744">63 181 1256 0 0,'-10'20'443'0'0,"1"0"0"0"0,0 0 0 0 0,1 1 0 0 0,2 0 0 0 0,0 0 0 0 0,1 1 1 0 0,1 0-1 0 0,1 0 0 0 0,1 0 0 0 0,1 0 0 0 0,1 0 0 0 0,1 0 0 0 0,2 6-443 0 0,-2-9 153 0 0,2 0 1 0 0,1-1-1 0 0,0 1 0 0 0,1-1 1 0 0,1 0-1 0 0,1-1 0 0 0,1 1 0 0 0,0-1 1 0 0,1 0-1 0 0,1-1 0 0 0,0 0 1 0 0,1-1-1 0 0,1 0 0 0 0,0-1 1 0 0,1 0-1 0 0,1-1 0 0 0,0 0 1 0 0,1-1-1 0 0,0-1 0 0 0,1 0 1 0 0,0-2-1 0 0,0 1 0 0 0,16 5-153 0 0,196 30 174 0 0,-219-46-223 0 0,0 0 0 0 0,0 0 0 0 0,0 0-1 0 0,0-1 1 0 0,0-1 0 0 0,0 1 0 0 0,0-1-1 0 0,-1-1 1 0 0,1 0 0 0 0,-1 0 0 0 0,0 0-1 0 0,0-1 1 0 0,-1-1 0 0 0,0 1 0 0 0,0-1-1 0 0,0 0 1 0 0,0-1 0 0 0,-1 1 0 0 0,0-1-1 0 0,0-1 1 0 0,-1 1 0 0 0,0-1 0 0 0,-1 0-1 0 0,1 0 1 0 0,-1 0 0 0 0,-1-1 0 0 0,0 1-1 0 0,0-1 1 0 0,0 0 0 0 0,-1 0 0 0 0,-1 0-1 0 0,0 0 1 0 0,0 0 0 0 0,0 0 0 0 0,-1-1 0 0 0,-1 1-1 0 0,1 0 1 0 0,-2 0 0 0 0,1 0 0 0 0,-1 0-1 0 0,0 0 1 0 0,-1 0 0 0 0,-3-7 49 0 0,-4-14 43 0 0,-1 1-1 0 0,-1 0 1 0 0,-2 1 0 0 0,-1 0 0 0 0,-1 1 0 0 0,-1 1-1 0 0,-1 0 1 0 0,-1 2 0 0 0,-2 0 0 0 0,0 1 0 0 0,-2 1-1 0 0,0 1 1 0 0,-1 1 0 0 0,-1 1 0 0 0,-1 2 0 0 0,-1 0-1 0 0,0 2 1 0 0,-1 0 0 0 0,-1 2 0 0 0,0 2 0 0 0,-24-7-43 0 0,-90 4-3119 0 0,111 33-866 0 0,37-16 2679 0 0</inkml:trace>
  <inkml:trace contextRef="#ctx0" brushRef="#br0" timeOffset="981.193">915 17 868 0 0,'0'-4'1268'0'0,"3"-1"-508"0"0,-3 2-180 0 0,0-1-188 0 0,3 4-92 0 0,-1 0-44 0 0,4 0-172 0 0,-3 3-92 0 0,7 10-204 0 0,1 0-176 0 0,-6 0-428 0 0,1 5-436 0 0</inkml:trace>
  <inkml:trace contextRef="#ctx0" brushRef="#br0" timeOffset="703.268">943 384 1036 0 0,'35'17'6814'0'0,"1"58"-6338"0"0,-30-59 155 0 0,44 110-214 0 0,-54-118-5090 0 0,-17-22 3217 0 0,4-4 155 0 0</inkml:trace>
  <inkml:trace contextRef="#ctx0" brushRef="#br0" timeOffset="1246.18">1067 550 1652 0 0,'47'-80'3690'0'0,"-44"73"-3623"0"0,0-1 0 0 0,1 1-1 0 0,0 0 1 0 0,0 0 0 0 0,1 1-1 0 0,0-1 1 0 0,0 1 0 0 0,1 0-1 0 0,0 1 1 0 0,0-1-1 0 0,0 1 1 0 0,0 0 0 0 0,1 1-1 0 0,0-1 1 0 0,0 1 0 0 0,0 1-1 0 0,0-1 1 0 0,1 1 0 0 0,0 1-1 0 0,-1-1 1 0 0,1 1-1 0 0,0 0 1 0 0,0 1 0 0 0,0 0-1 0 0,0 0 1 0 0,0 1 0 0 0,0 0-1 0 0,0 1 1 0 0,0-1 0 0 0,0 1-1 0 0,0 1 1 0 0,0 0-1 0 0,0 0 1 0 0,0 0 0 0 0,-1 1-1 0 0,3 2-66 0 0,-1-1 45 0 0,-1 1-1 0 0,0 0 1 0 0,0 0-1 0 0,-1 1 1 0 0,1 0-1 0 0,-1 0 1 0 0,-1 1-1 0 0,1 0 1 0 0,-1 0-1 0 0,0 0 0 0 0,-1 1 1 0 0,0 0-1 0 0,0 0 1 0 0,0 0-1 0 0,-1 1 1 0 0,-1 0-1 0 0,1 0 1 0 0,-1 0-1 0 0,-1 0 1 0 0,0 0-1 0 0,0 0 0 0 0,0 7-44 0 0,-3-11-16 0 0,0 1 0 0 0,0-1-1 0 0,-1 0 1 0 0,0 1-1 0 0,0-1 1 0 0,0 0-1 0 0,0 0 1 0 0,-1 0-1 0 0,0 0 1 0 0,0-1-1 0 0,0 1 1 0 0,-1-1-1 0 0,1 0 1 0 0,-1 0-1 0 0,0 0 1 0 0,0 0-1 0 0,-1-1 1 0 0,1 0-1 0 0,-1 0 1 0 0,0 0 0 0 0,1 0-1 0 0,-1-1 1 0 0,-1 1-1 0 0,1-1 1 0 0,0-1-1 0 0,0 1 1 0 0,-1-1-1 0 0,-1 1 17 0 0,-101 15-4375 0 0,77-20 3126 0 0,-22-10-37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3:47:21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295 209 1996 0 0,'32'7'6066'0'0,"-16"58"-5571"0"0,-12-37 15 0 0,55 261 410 0 0,-59-285-982 0 0,1-1 0 0 0,-1 1 0 0 0,0 0 0 0 0,0 0 0 0 0,0-1 0 0 0,-1 1 0 0 0,1 0-1 0 0,-1 0 1 0 0,0-1 0 0 0,0 1 0 0 0,0-1 0 0 0,0 1 0 0 0,-1-1 0 0 0,0 1 0 0 0,1-1 0 0 0,-1 0 0 0 0,0 1 0 0 0,-1-1 0 0 0,1 0 0 0 0,0-1 0 0 0,-1 1 0 0 0,0 0 0 0 0,0-1 0 0 0,0 1 0 0 0,0-1 0 0 0,0 0-1 0 0,0 0 1 0 0,0 0 0 0 0,-1-1 0 0 0,1 1 0 0 0,-3 0 62 0 0,-73 13-4746 0 0,55-15 3437 0 0</inkml:trace>
  <inkml:trace contextRef="#ctx0" brushRef="#br0" timeOffset="1074.445">0 527 1288 0 0,'0'-5'178'0'0,"0"0"0"0"0,1 1 0 0 0,-1-1 0 0 0,1 0 0 0 0,0 1 0 0 0,0-1 0 0 0,0 1 0 0 0,1-1 0 0 0,0 1 0 0 0,0 0 0 0 0,0 0 0 0 0,0-1 0 0 0,1 2 0 0 0,-1-1-1 0 0,1 0 1 0 0,0 0 0 0 0,0 1 0 0 0,0-1 0 0 0,1 1 0 0 0,-1 0 0 0 0,1 0 0 0 0,0 1 0 0 0,0-1 0 0 0,0 1 0 0 0,0 0 0 0 0,4-2-178 0 0,118-48 1110 0 0,273-72 283 0 0,-394 122-1362 0 0,1-1-1 0 0,-1 1 1 0 0,0-1 0 0 0,0 1-1 0 0,0-1 1 0 0,0-1 0 0 0,0 1-1 0 0,0-1 1 0 0,-1 0 0 0 0,0 0-1 0 0,0 0 1 0 0,0-1 0 0 0,0 1-1 0 0,-1-1 1 0 0,0 0 0 0 0,2-3-31 0 0,-35 23-92 0 0,24 5 89 0 0,0 0 1 0 0,0 1-1 0 0,2 0 0 0 0,1-1 1 0 0,1 1-1 0 0,0 0 1 0 0,2 1-1 0 0,0-1 0 0 0,1 0 1 0 0,2 3 2 0 0,-1 45 124 0 0,-2 4 409 0 0,10-73-411 0 0,-9-87-615 0 0,1 85 485 0 0,0 0 0 0 0,0 0 0 0 0,1 0 0 0 0,-1 0 0 0 0,0 1 0 0 0,1-1 0 0 0,-1 1-1 0 0,1 0 1 0 0,-1 0 0 0 0,1 0 0 0 0,-1 0 0 0 0,1 0 0 0 0,0 0 0 0 0,-1 1 0 0 0,1-1-1 0 0,0 1 1 0 0,0 0 0 0 0,0 0 0 0 0,-1 0 0 0 0,1 0 0 0 0,0 0 0 0 0,0 1-1 0 0,-1-1 1 0 0,1 1 0 0 0,0 0 0 0 0,-1 0 0 0 0,1 0 0 0 0,0 0 0 0 0,-1 0 0 0 0,1 0-1 0 0,-1 1 1 0 0,0-1 0 0 0,1 1 0 0 0,-1 0 0 0 0,0-1 0 0 0,0 1 0 0 0,0 0 0 0 0,0 1-1 0 0,-1-1 9 0 0,8 2-21 0 0,3 2-68 0 0,0 0 1 0 0,1 0-1 0 0,0-1 1 0 0,0-1-1 0 0,0 0 1 0 0,0-1-1 0 0,1 0 1 0 0,-1-1-1 0 0,1-1 1 0 0,0 0-1 0 0,-1-1 0 0 0,1-1 1 0 0,0 0-1 0 0,0 0 1 0 0,-1-1-1 0 0,1-1 1 0 0,-1 0-1 0 0,3-2 89 0 0,-8 2-80 0 0,0 0-1 0 0,-1 0 0 0 0,1-1 0 0 0,-1 0 1 0 0,0 0-1 0 0,0-1 0 0 0,0 0 0 0 0,-1 0 1 0 0,0 0-1 0 0,0-1 0 0 0,0 0 0 0 0,0 0 1 0 0,-1 0-1 0 0,0-1 0 0 0,-1 0 1 0 0,1 0-1 0 0,-1 0 0 0 0,-1 0 0 0 0,1-1 1 0 0,-1 0-1 0 0,1-6 81 0 0,-4 13 32 0 0,-12-17 67 0 0,7 17-85 0 0,0 0 1 0 0,0 0 0 0 0,1 1-1 0 0,-1 0 1 0 0,0 0 0 0 0,0 0-1 0 0,1 0 1 0 0,-1 1 0 0 0,0 0-1 0 0,0 0 1 0 0,1 0 0 0 0,-1 0 0 0 0,1 1-1 0 0,-1 0 1 0 0,1 0 0 0 0,0 0-1 0 0,-1 0 1 0 0,1 1 0 0 0,0 0-1 0 0,1 0 1 0 0,-1 0 0 0 0,0 0-1 0 0,1 0 1 0 0,0 1 0 0 0,-3 3-15 0 0,2-3 60 0 0,0-1-1 0 0,0 2 1 0 0,1-1-1 0 0,0 0 1 0 0,-1 1 0 0 0,2-1-1 0 0,-1 1 1 0 0,0 0 0 0 0,1 0-1 0 0,0 0 1 0 0,0 0-1 0 0,1 1 1 0 0,-1-1 0 0 0,1 0-1 0 0,0 1 1 0 0,0-1 0 0 0,1 1-1 0 0,0 1-59 0 0,2-5 47 0 0,0 0-1 0 0,0 0 0 0 0,1 0 0 0 0,-1 0 0 0 0,1 0 1 0 0,-1 0-1 0 0,1-1 0 0 0,0 0 0 0 0,0 1 1 0 0,0-1-1 0 0,-1 0 0 0 0,1 0 0 0 0,0-1 0 0 0,0 1 1 0 0,0-1-1 0 0,0 1 0 0 0,1-1 0 0 0,-1 0 1 0 0,0 0-1 0 0,0 0 0 0 0,0 0 0 0 0,0-1 1 0 0,0 1-1 0 0,0-1 0 0 0,0 0 0 0 0,0 0 0 0 0,1-1-46 0 0,16-4 149 0 0,-1 0-1 0 0,-1-2 0 0 0,1 0 0 0 0,-1-1 1 0 0,-1-1-1 0 0,0-1 0 0 0,0 0 1 0 0,12-12-149 0 0,-29 23 54 0 0,0 0-14 0 0,-17 52 156 0 0,17-49-182 0 0,0 0 0 0 0,1 0 0 0 0,-1 0 1 0 0,1 0-1 0 0,0 0 0 0 0,0 0 1 0 0,0 0-1 0 0,1 0 0 0 0,-1 0 1 0 0,1 0-1 0 0,-1-1 0 0 0,1 1 1 0 0,0-1-1 0 0,0 1 0 0 0,0-1 1 0 0,0 0-1 0 0,0 1 0 0 0,1-1 0 0 0,-1 0 1 0 0,1-1-1 0 0,-1 1 0 0 0,1 0 1 0 0,0-1-1 0 0,0 1 0 0 0,0-1 1 0 0,0 0-1 0 0,0 0 0 0 0,0 0 1 0 0,0 0-1 0 0,0-1 0 0 0,0 1 0 0 0,0-1 1 0 0,0 0-1 0 0,0 0 0 0 0,1 0 1 0 0,-1 0-15 0 0,110-15-35 0 0,-104 11 6 0 0,0 0 1 0 0,-1-1-1 0 0,0 1 1 0 0,0-2 0 0 0,0 1-1 0 0,-1-1 1 0 0,0 0-1 0 0,0-1 1 0 0,0 0 0 0 0,-1 0-1 0 0,0 0 1 0 0,0-1-1 0 0,-1 1 1 0 0,0-2 0 0 0,0 1-1 0 0,-1 0 1 0 0,0-1-1 0 0,-1 0 1 0 0,1 0 0 0 0,-2 0-1 0 0,1-4 29 0 0,12-201 702 0 0,-16 160 22 0 0,-29-55 1049 0 0,28 110-1751 0 0,0-1 1 0 0,-1 1 0 0 0,1 0-1 0 0,0-1 1 0 0,0 1-1 0 0,0 0 1 0 0,0 0-1 0 0,0 1 1 0 0,0-1 0 0 0,0 0-1 0 0,0 1 1 0 0,1-1-1 0 0,-1 1 1 0 0,0-1 0 0 0,1 1-1 0 0,0 0 1 0 0,-1 0-1 0 0,1 0 1 0 0,0 0-1 0 0,0 0 1 0 0,0 0 0 0 0,0 0-1 0 0,0 0 1 0 0,0 0-1 0 0,0 0 1 0 0,1 1-1 0 0,-1-1 1 0 0,1 0 0 0 0,0 0-1 0 0,0 2-22 0 0,-4 15 26 0 0,1 1 1 0 0,0 0-1 0 0,2 0 0 0 0,0-1 0 0 0,2 1 1 0 0,0 0-1 0 0,1 0 0 0 0,1 0 0 0 0,0-1 1 0 0,2 0-1 0 0,1 1 0 0 0,0-2 0 0 0,1 1 1 0 0,7 12-27 0 0,34 149-2899 0 0,-47-177 2707 0 0,0 0-1 0 0,-1 0 0 0 0,1 0 1 0 0,-1 0-1 0 0,0 0 0 0 0,0 0 1 0 0,0 0-1 0 0,0 0 0 0 0,-1 0 1 0 0,1 0-1 0 0,-1 0 0 0 0,0 0 1 0 0,0 0-1 0 0,0 0 0 0 0,0 0 1 0 0,0 0-1 0 0,-1-1 0 0 0,1 1 1 0 0,-1-1-1 0 0,0 1 0 0 0,0-1 1 0 0,0 1-1 0 0,0-1 0 0 0,0 0 1 0 0,0 0-1 0 0,-1 0 0 0 0,1 0 1 0 0,-1 0-1 0 0,1-1 0 0 0,-1 1 1 0 0,0-1-1 0 0,0 1 0 0 0,0-1 1 0 0,1 0-1 0 0,-1 0 0 0 0,0-1 1 0 0,0 1-1 0 0,0 0 0 0 0,0-1 1 0 0,-1 0-1 0 0,1 0 0 0 0,0 0 1 0 0,0 0 192 0 0,-12 0-1146 0 0</inkml:trace>
  <inkml:trace contextRef="#ctx0" brushRef="#br0" timeOffset="1323.85">1191 338 1772 0 0,'8'-15'1216'0'0,"3"0"-224"0"0,2 3-260 0 0,1 0-232 0 0,7 4-195 0 0,3-1-261 0 0,-3 6-4 0 0,4 2-457 0 0,-1 1-375 0 0,-9 0 60 0 0,2 0-704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E38A-5DC8-4171-9314-9826B1D5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7C1F4-FD86-455A-A3B4-46EC5871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4239-F763-46FC-9D3C-9854F7B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D5DB-9585-4119-9EFF-3413844D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70B5-089F-4C82-AA22-A976275C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8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A142-2C1A-404B-AEA8-18E5D200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DED96-3FB3-4787-A9E1-67761FD61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5DFF-487B-4EB6-94FC-155FD3A3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63FD-04B7-4A2A-AF67-75F1A25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06322-1E3A-40E5-AA05-E414286D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3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DBDF7-C76F-4330-AC89-305320E0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9699-A401-449E-92A4-3DE277E6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0475-A5E3-41F1-ABF1-B8793E90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D93E3-A93B-4949-BEA2-AFDEDEF5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A8C54-7CCA-4547-9CEA-B0A1AA24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57D3-9A52-4979-823D-082CF794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2D2C-3819-4D47-B582-EC9B3054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741F-6FE6-49FA-AE15-A9DEB8E6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30AB-F914-4E34-88A5-90F1D9B5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CF20-CEE7-4A11-B6FD-089141E1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9984-D862-467A-8DCD-866CC63B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01A4-A887-4113-A588-1CA76024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ED53-E53D-4BB5-8AED-1F6214F7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99B1-358F-4DA2-A1AF-2847BAD6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9341-60DF-4DAE-9BFD-B08CBF39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79A-7587-4067-84E3-EC92295B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B0F8-A293-4E0A-87E4-9DC6448F1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4D21E-5BB4-4D04-9554-6568BBB01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55B40-00F9-4199-88EE-D1F701BE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11043-1595-4CC7-920E-85EA8609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880A1-821D-4AB3-AFD7-E3635033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8262-21D1-47DE-A2B0-1B46C4BB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79ABD-D7BA-4A69-B37D-05CBBA2F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4B0A-E4F3-4410-B549-DA0B1993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11B79-3A7C-461E-98FF-2066F37CF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BC1AC-1994-495C-A3A1-7809010AD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D0BE4-7191-4F58-98FC-351A0F95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59A70-7FAA-4D09-B97D-F1DDB5A9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65ACD-B52A-4172-985E-5562C5F8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B6DF-4515-45E7-995F-A6D41DF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87FCC-1CD9-4873-9FD3-016203BD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75BF6-940E-4074-A0DE-51899FC5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7E2E2-007B-4CF5-8591-0472C571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C598-BC71-460C-868B-A9064A8E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7F876-AEFF-44F0-B64D-5431A250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445BC-CA23-49A0-9ED1-D376F683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3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A8A1-376A-433A-BAAA-FA59DD46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D8E6-9F01-475D-96D7-ACFEEBBB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E3595-6BD6-4C83-B175-570A6265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5DC06-BB6F-46CC-BC55-A2A0144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F462-EB61-4C6E-A927-C3FE422C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14A6-784F-4A30-8E39-89B03058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8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9FF3-556C-4BF8-8F5B-8141ED74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73937-647D-417B-AACF-AFF43F0EE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5184C-1A63-44B0-8713-AF44EE6D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A45E6-A793-413E-A380-34047D5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3DDED-450E-43FA-BFD6-F4FFB985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20E7-A8A2-416F-8584-8F8499D6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7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0554E-92E3-4354-A37F-D27D4B24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232CB-3E10-4726-BAE6-36912627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EF27-260B-431A-93B0-B004F70C5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8C2F-E658-4D4C-AA71-90204C2B445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1940-5528-46B6-A391-0D9D21DA2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C087-BD10-4B61-8149-E0FE74C16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6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8.xml"/><Relationship Id="rId13" Type="http://schemas.openxmlformats.org/officeDocument/2006/relationships/image" Target="../media/image434.png"/><Relationship Id="rId18" Type="http://schemas.openxmlformats.org/officeDocument/2006/relationships/customXml" Target="../ink/ink443.xml"/><Relationship Id="rId3" Type="http://schemas.openxmlformats.org/officeDocument/2006/relationships/image" Target="../media/image430.png"/><Relationship Id="rId21" Type="http://schemas.openxmlformats.org/officeDocument/2006/relationships/image" Target="../media/image438.png"/><Relationship Id="rId7" Type="http://schemas.openxmlformats.org/officeDocument/2006/relationships/image" Target="../media/image431.png"/><Relationship Id="rId12" Type="http://schemas.openxmlformats.org/officeDocument/2006/relationships/customXml" Target="../ink/ink440.xml"/><Relationship Id="rId17" Type="http://schemas.openxmlformats.org/officeDocument/2006/relationships/image" Target="../media/image436.png"/><Relationship Id="rId2" Type="http://schemas.openxmlformats.org/officeDocument/2006/relationships/customXml" Target="../ink/ink435.xml"/><Relationship Id="rId16" Type="http://schemas.openxmlformats.org/officeDocument/2006/relationships/customXml" Target="../ink/ink442.xml"/><Relationship Id="rId20" Type="http://schemas.openxmlformats.org/officeDocument/2006/relationships/customXml" Target="../ink/ink4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7.xml"/><Relationship Id="rId11" Type="http://schemas.openxmlformats.org/officeDocument/2006/relationships/image" Target="../media/image433.png"/><Relationship Id="rId5" Type="http://schemas.openxmlformats.org/officeDocument/2006/relationships/image" Target="../media/image263.png"/><Relationship Id="rId15" Type="http://schemas.openxmlformats.org/officeDocument/2006/relationships/image" Target="../media/image435.png"/><Relationship Id="rId23" Type="http://schemas.openxmlformats.org/officeDocument/2006/relationships/image" Target="../media/image439.png"/><Relationship Id="rId10" Type="http://schemas.openxmlformats.org/officeDocument/2006/relationships/customXml" Target="../ink/ink439.xml"/><Relationship Id="rId19" Type="http://schemas.openxmlformats.org/officeDocument/2006/relationships/image" Target="../media/image437.png"/><Relationship Id="rId4" Type="http://schemas.openxmlformats.org/officeDocument/2006/relationships/customXml" Target="../ink/ink436.xml"/><Relationship Id="rId9" Type="http://schemas.openxmlformats.org/officeDocument/2006/relationships/image" Target="../media/image432.png"/><Relationship Id="rId14" Type="http://schemas.openxmlformats.org/officeDocument/2006/relationships/customXml" Target="../ink/ink441.xml"/><Relationship Id="rId22" Type="http://schemas.openxmlformats.org/officeDocument/2006/relationships/customXml" Target="../ink/ink44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customXml" Target="../ink/ink44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4.png"/><Relationship Id="rId21" Type="http://schemas.openxmlformats.org/officeDocument/2006/relationships/image" Target="../media/image56.png"/><Relationship Id="rId42" Type="http://schemas.openxmlformats.org/officeDocument/2006/relationships/customXml" Target="../ink/ink67.xml"/><Relationship Id="rId63" Type="http://schemas.openxmlformats.org/officeDocument/2006/relationships/image" Target="../media/image77.png"/><Relationship Id="rId84" Type="http://schemas.openxmlformats.org/officeDocument/2006/relationships/customXml" Target="../ink/ink88.xml"/><Relationship Id="rId138" Type="http://schemas.openxmlformats.org/officeDocument/2006/relationships/customXml" Target="../ink/ink115.xml"/><Relationship Id="rId107" Type="http://schemas.openxmlformats.org/officeDocument/2006/relationships/image" Target="../media/image99.png"/><Relationship Id="rId11" Type="http://schemas.openxmlformats.org/officeDocument/2006/relationships/image" Target="../media/image51.png"/><Relationship Id="rId32" Type="http://schemas.openxmlformats.org/officeDocument/2006/relationships/customXml" Target="../ink/ink62.xml"/><Relationship Id="rId53" Type="http://schemas.openxmlformats.org/officeDocument/2006/relationships/image" Target="../media/image72.png"/><Relationship Id="rId74" Type="http://schemas.openxmlformats.org/officeDocument/2006/relationships/customXml" Target="../ink/ink83.xml"/><Relationship Id="rId128" Type="http://schemas.openxmlformats.org/officeDocument/2006/relationships/customXml" Target="../ink/ink110.xml"/><Relationship Id="rId5" Type="http://schemas.openxmlformats.org/officeDocument/2006/relationships/image" Target="../media/image48.png"/><Relationship Id="rId90" Type="http://schemas.openxmlformats.org/officeDocument/2006/relationships/customXml" Target="../ink/ink91.xml"/><Relationship Id="rId95" Type="http://schemas.openxmlformats.org/officeDocument/2006/relationships/image" Target="../media/image93.png"/><Relationship Id="rId22" Type="http://schemas.openxmlformats.org/officeDocument/2006/relationships/customXml" Target="../ink/ink57.xml"/><Relationship Id="rId27" Type="http://schemas.openxmlformats.org/officeDocument/2006/relationships/image" Target="../media/image59.png"/><Relationship Id="rId43" Type="http://schemas.openxmlformats.org/officeDocument/2006/relationships/image" Target="../media/image67.png"/><Relationship Id="rId48" Type="http://schemas.openxmlformats.org/officeDocument/2006/relationships/customXml" Target="../ink/ink70.xml"/><Relationship Id="rId64" Type="http://schemas.openxmlformats.org/officeDocument/2006/relationships/customXml" Target="../ink/ink78.xml"/><Relationship Id="rId69" Type="http://schemas.openxmlformats.org/officeDocument/2006/relationships/image" Target="../media/image80.png"/><Relationship Id="rId113" Type="http://schemas.openxmlformats.org/officeDocument/2006/relationships/image" Target="../media/image102.png"/><Relationship Id="rId118" Type="http://schemas.openxmlformats.org/officeDocument/2006/relationships/customXml" Target="../ink/ink105.xml"/><Relationship Id="rId134" Type="http://schemas.openxmlformats.org/officeDocument/2006/relationships/customXml" Target="../ink/ink113.xml"/><Relationship Id="rId139" Type="http://schemas.openxmlformats.org/officeDocument/2006/relationships/image" Target="../media/image115.png"/><Relationship Id="rId80" Type="http://schemas.openxmlformats.org/officeDocument/2006/relationships/customXml" Target="../ink/ink86.xml"/><Relationship Id="rId85" Type="http://schemas.openxmlformats.org/officeDocument/2006/relationships/image" Target="../media/image88.png"/><Relationship Id="rId12" Type="http://schemas.openxmlformats.org/officeDocument/2006/relationships/customXml" Target="../ink/ink52.xml"/><Relationship Id="rId17" Type="http://schemas.openxmlformats.org/officeDocument/2006/relationships/image" Target="../media/image54.png"/><Relationship Id="rId33" Type="http://schemas.openxmlformats.org/officeDocument/2006/relationships/image" Target="../media/image62.png"/><Relationship Id="rId38" Type="http://schemas.openxmlformats.org/officeDocument/2006/relationships/customXml" Target="../ink/ink65.xml"/><Relationship Id="rId59" Type="http://schemas.openxmlformats.org/officeDocument/2006/relationships/image" Target="../media/image75.png"/><Relationship Id="rId103" Type="http://schemas.openxmlformats.org/officeDocument/2006/relationships/image" Target="../media/image97.png"/><Relationship Id="rId108" Type="http://schemas.openxmlformats.org/officeDocument/2006/relationships/customXml" Target="../ink/ink100.xml"/><Relationship Id="rId124" Type="http://schemas.openxmlformats.org/officeDocument/2006/relationships/customXml" Target="../ink/ink108.xml"/><Relationship Id="rId129" Type="http://schemas.openxmlformats.org/officeDocument/2006/relationships/image" Target="../media/image110.png"/><Relationship Id="rId54" Type="http://schemas.openxmlformats.org/officeDocument/2006/relationships/customXml" Target="../ink/ink73.xml"/><Relationship Id="rId70" Type="http://schemas.openxmlformats.org/officeDocument/2006/relationships/customXml" Target="../ink/ink81.xml"/><Relationship Id="rId75" Type="http://schemas.openxmlformats.org/officeDocument/2006/relationships/image" Target="../media/image83.png"/><Relationship Id="rId91" Type="http://schemas.openxmlformats.org/officeDocument/2006/relationships/image" Target="../media/image91.png"/><Relationship Id="rId96" Type="http://schemas.openxmlformats.org/officeDocument/2006/relationships/customXml" Target="../ink/ink94.xml"/><Relationship Id="rId140" Type="http://schemas.openxmlformats.org/officeDocument/2006/relationships/customXml" Target="../ink/ink116.xml"/><Relationship Id="rId145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23" Type="http://schemas.openxmlformats.org/officeDocument/2006/relationships/image" Target="../media/image57.png"/><Relationship Id="rId28" Type="http://schemas.openxmlformats.org/officeDocument/2006/relationships/customXml" Target="../ink/ink60.xml"/><Relationship Id="rId49" Type="http://schemas.openxmlformats.org/officeDocument/2006/relationships/image" Target="../media/image70.png"/><Relationship Id="rId114" Type="http://schemas.openxmlformats.org/officeDocument/2006/relationships/customXml" Target="../ink/ink103.xml"/><Relationship Id="rId119" Type="http://schemas.openxmlformats.org/officeDocument/2006/relationships/image" Target="../media/image105.png"/><Relationship Id="rId44" Type="http://schemas.openxmlformats.org/officeDocument/2006/relationships/customXml" Target="../ink/ink68.xml"/><Relationship Id="rId60" Type="http://schemas.openxmlformats.org/officeDocument/2006/relationships/customXml" Target="../ink/ink76.xml"/><Relationship Id="rId65" Type="http://schemas.openxmlformats.org/officeDocument/2006/relationships/image" Target="../media/image78.png"/><Relationship Id="rId81" Type="http://schemas.openxmlformats.org/officeDocument/2006/relationships/image" Target="../media/image86.png"/><Relationship Id="rId86" Type="http://schemas.openxmlformats.org/officeDocument/2006/relationships/customXml" Target="../ink/ink89.xml"/><Relationship Id="rId130" Type="http://schemas.openxmlformats.org/officeDocument/2006/relationships/customXml" Target="../ink/ink111.xml"/><Relationship Id="rId135" Type="http://schemas.openxmlformats.org/officeDocument/2006/relationships/image" Target="../media/image113.png"/><Relationship Id="rId13" Type="http://schemas.openxmlformats.org/officeDocument/2006/relationships/image" Target="../media/image52.png"/><Relationship Id="rId18" Type="http://schemas.openxmlformats.org/officeDocument/2006/relationships/customXml" Target="../ink/ink55.xml"/><Relationship Id="rId39" Type="http://schemas.openxmlformats.org/officeDocument/2006/relationships/image" Target="../media/image65.png"/><Relationship Id="rId109" Type="http://schemas.openxmlformats.org/officeDocument/2006/relationships/image" Target="../media/image100.png"/><Relationship Id="rId34" Type="http://schemas.openxmlformats.org/officeDocument/2006/relationships/customXml" Target="../ink/ink63.xml"/><Relationship Id="rId50" Type="http://schemas.openxmlformats.org/officeDocument/2006/relationships/customXml" Target="../ink/ink71.xml"/><Relationship Id="rId55" Type="http://schemas.openxmlformats.org/officeDocument/2006/relationships/image" Target="../media/image73.png"/><Relationship Id="rId76" Type="http://schemas.openxmlformats.org/officeDocument/2006/relationships/customXml" Target="../ink/ink84.xml"/><Relationship Id="rId97" Type="http://schemas.openxmlformats.org/officeDocument/2006/relationships/image" Target="../media/image94.png"/><Relationship Id="rId104" Type="http://schemas.openxmlformats.org/officeDocument/2006/relationships/customXml" Target="../ink/ink98.xml"/><Relationship Id="rId120" Type="http://schemas.openxmlformats.org/officeDocument/2006/relationships/customXml" Target="../ink/ink106.xml"/><Relationship Id="rId125" Type="http://schemas.openxmlformats.org/officeDocument/2006/relationships/image" Target="../media/image108.png"/><Relationship Id="rId141" Type="http://schemas.openxmlformats.org/officeDocument/2006/relationships/image" Target="../media/image116.png"/><Relationship Id="rId7" Type="http://schemas.openxmlformats.org/officeDocument/2006/relationships/image" Target="../media/image49.png"/><Relationship Id="rId71" Type="http://schemas.openxmlformats.org/officeDocument/2006/relationships/image" Target="../media/image81.png"/><Relationship Id="rId92" Type="http://schemas.openxmlformats.org/officeDocument/2006/relationships/customXml" Target="../ink/ink92.xml"/><Relationship Id="rId2" Type="http://schemas.openxmlformats.org/officeDocument/2006/relationships/customXml" Target="../ink/ink47.xml"/><Relationship Id="rId29" Type="http://schemas.openxmlformats.org/officeDocument/2006/relationships/image" Target="../media/image60.png"/><Relationship Id="rId24" Type="http://schemas.openxmlformats.org/officeDocument/2006/relationships/customXml" Target="../ink/ink58.xml"/><Relationship Id="rId40" Type="http://schemas.openxmlformats.org/officeDocument/2006/relationships/customXml" Target="../ink/ink66.xml"/><Relationship Id="rId45" Type="http://schemas.openxmlformats.org/officeDocument/2006/relationships/image" Target="../media/image68.png"/><Relationship Id="rId66" Type="http://schemas.openxmlformats.org/officeDocument/2006/relationships/customXml" Target="../ink/ink79.xml"/><Relationship Id="rId87" Type="http://schemas.openxmlformats.org/officeDocument/2006/relationships/image" Target="../media/image89.png"/><Relationship Id="rId110" Type="http://schemas.openxmlformats.org/officeDocument/2006/relationships/customXml" Target="../ink/ink101.xml"/><Relationship Id="rId115" Type="http://schemas.openxmlformats.org/officeDocument/2006/relationships/image" Target="../media/image103.png"/><Relationship Id="rId131" Type="http://schemas.openxmlformats.org/officeDocument/2006/relationships/image" Target="../media/image111.png"/><Relationship Id="rId136" Type="http://schemas.openxmlformats.org/officeDocument/2006/relationships/customXml" Target="../ink/ink114.xml"/><Relationship Id="rId61" Type="http://schemas.openxmlformats.org/officeDocument/2006/relationships/image" Target="../media/image76.png"/><Relationship Id="rId82" Type="http://schemas.openxmlformats.org/officeDocument/2006/relationships/customXml" Target="../ink/ink87.xml"/><Relationship Id="rId19" Type="http://schemas.openxmlformats.org/officeDocument/2006/relationships/image" Target="../media/image55.png"/><Relationship Id="rId14" Type="http://schemas.openxmlformats.org/officeDocument/2006/relationships/customXml" Target="../ink/ink53.xml"/><Relationship Id="rId30" Type="http://schemas.openxmlformats.org/officeDocument/2006/relationships/customXml" Target="../ink/ink61.xml"/><Relationship Id="rId35" Type="http://schemas.openxmlformats.org/officeDocument/2006/relationships/image" Target="../media/image63.png"/><Relationship Id="rId56" Type="http://schemas.openxmlformats.org/officeDocument/2006/relationships/customXml" Target="../ink/ink74.xml"/><Relationship Id="rId77" Type="http://schemas.openxmlformats.org/officeDocument/2006/relationships/image" Target="../media/image84.png"/><Relationship Id="rId100" Type="http://schemas.openxmlformats.org/officeDocument/2006/relationships/customXml" Target="../ink/ink96.xml"/><Relationship Id="rId105" Type="http://schemas.openxmlformats.org/officeDocument/2006/relationships/image" Target="../media/image98.png"/><Relationship Id="rId126" Type="http://schemas.openxmlformats.org/officeDocument/2006/relationships/customXml" Target="../ink/ink109.xml"/><Relationship Id="rId8" Type="http://schemas.openxmlformats.org/officeDocument/2006/relationships/customXml" Target="../ink/ink50.xml"/><Relationship Id="rId51" Type="http://schemas.openxmlformats.org/officeDocument/2006/relationships/image" Target="../media/image71.png"/><Relationship Id="rId72" Type="http://schemas.openxmlformats.org/officeDocument/2006/relationships/customXml" Target="../ink/ink82.xml"/><Relationship Id="rId93" Type="http://schemas.openxmlformats.org/officeDocument/2006/relationships/image" Target="../media/image92.png"/><Relationship Id="rId98" Type="http://schemas.openxmlformats.org/officeDocument/2006/relationships/customXml" Target="../ink/ink95.xml"/><Relationship Id="rId121" Type="http://schemas.openxmlformats.org/officeDocument/2006/relationships/image" Target="../media/image106.png"/><Relationship Id="rId142" Type="http://schemas.openxmlformats.org/officeDocument/2006/relationships/customXml" Target="../ink/ink117.xml"/><Relationship Id="rId3" Type="http://schemas.openxmlformats.org/officeDocument/2006/relationships/image" Target="../media/image47.png"/><Relationship Id="rId25" Type="http://schemas.openxmlformats.org/officeDocument/2006/relationships/image" Target="../media/image58.png"/><Relationship Id="rId46" Type="http://schemas.openxmlformats.org/officeDocument/2006/relationships/customXml" Target="../ink/ink69.xml"/><Relationship Id="rId67" Type="http://schemas.openxmlformats.org/officeDocument/2006/relationships/image" Target="../media/image79.png"/><Relationship Id="rId116" Type="http://schemas.openxmlformats.org/officeDocument/2006/relationships/customXml" Target="../ink/ink104.xml"/><Relationship Id="rId137" Type="http://schemas.openxmlformats.org/officeDocument/2006/relationships/image" Target="../media/image114.png"/><Relationship Id="rId20" Type="http://schemas.openxmlformats.org/officeDocument/2006/relationships/customXml" Target="../ink/ink56.xml"/><Relationship Id="rId41" Type="http://schemas.openxmlformats.org/officeDocument/2006/relationships/image" Target="../media/image66.png"/><Relationship Id="rId62" Type="http://schemas.openxmlformats.org/officeDocument/2006/relationships/customXml" Target="../ink/ink77.xml"/><Relationship Id="rId83" Type="http://schemas.openxmlformats.org/officeDocument/2006/relationships/image" Target="../media/image87.png"/><Relationship Id="rId88" Type="http://schemas.openxmlformats.org/officeDocument/2006/relationships/customXml" Target="../ink/ink90.xml"/><Relationship Id="rId111" Type="http://schemas.openxmlformats.org/officeDocument/2006/relationships/image" Target="../media/image101.png"/><Relationship Id="rId132" Type="http://schemas.openxmlformats.org/officeDocument/2006/relationships/customXml" Target="../ink/ink112.xml"/><Relationship Id="rId15" Type="http://schemas.openxmlformats.org/officeDocument/2006/relationships/image" Target="../media/image53.png"/><Relationship Id="rId36" Type="http://schemas.openxmlformats.org/officeDocument/2006/relationships/customXml" Target="../ink/ink64.xml"/><Relationship Id="rId57" Type="http://schemas.openxmlformats.org/officeDocument/2006/relationships/image" Target="../media/image74.png"/><Relationship Id="rId106" Type="http://schemas.openxmlformats.org/officeDocument/2006/relationships/customXml" Target="../ink/ink99.xml"/><Relationship Id="rId127" Type="http://schemas.openxmlformats.org/officeDocument/2006/relationships/image" Target="../media/image109.png"/><Relationship Id="rId10" Type="http://schemas.openxmlformats.org/officeDocument/2006/relationships/customXml" Target="../ink/ink51.xml"/><Relationship Id="rId31" Type="http://schemas.openxmlformats.org/officeDocument/2006/relationships/image" Target="../media/image61.png"/><Relationship Id="rId52" Type="http://schemas.openxmlformats.org/officeDocument/2006/relationships/customXml" Target="../ink/ink72.xml"/><Relationship Id="rId73" Type="http://schemas.openxmlformats.org/officeDocument/2006/relationships/image" Target="../media/image82.png"/><Relationship Id="rId78" Type="http://schemas.openxmlformats.org/officeDocument/2006/relationships/customXml" Target="../ink/ink85.xml"/><Relationship Id="rId94" Type="http://schemas.openxmlformats.org/officeDocument/2006/relationships/customXml" Target="../ink/ink93.xml"/><Relationship Id="rId99" Type="http://schemas.openxmlformats.org/officeDocument/2006/relationships/image" Target="../media/image95.png"/><Relationship Id="rId101" Type="http://schemas.openxmlformats.org/officeDocument/2006/relationships/image" Target="../media/image96.png"/><Relationship Id="rId122" Type="http://schemas.openxmlformats.org/officeDocument/2006/relationships/customXml" Target="../ink/ink107.xml"/><Relationship Id="rId143" Type="http://schemas.openxmlformats.org/officeDocument/2006/relationships/image" Target="../media/image117.png"/><Relationship Id="rId4" Type="http://schemas.openxmlformats.org/officeDocument/2006/relationships/customXml" Target="../ink/ink48.xml"/><Relationship Id="rId9" Type="http://schemas.openxmlformats.org/officeDocument/2006/relationships/image" Target="../media/image50.png"/><Relationship Id="rId26" Type="http://schemas.openxmlformats.org/officeDocument/2006/relationships/customXml" Target="../ink/ink59.xml"/><Relationship Id="rId47" Type="http://schemas.openxmlformats.org/officeDocument/2006/relationships/image" Target="../media/image69.png"/><Relationship Id="rId68" Type="http://schemas.openxmlformats.org/officeDocument/2006/relationships/customXml" Target="../ink/ink80.xml"/><Relationship Id="rId89" Type="http://schemas.openxmlformats.org/officeDocument/2006/relationships/image" Target="../media/image90.png"/><Relationship Id="rId112" Type="http://schemas.openxmlformats.org/officeDocument/2006/relationships/customXml" Target="../ink/ink102.xml"/><Relationship Id="rId133" Type="http://schemas.openxmlformats.org/officeDocument/2006/relationships/image" Target="../media/image112.png"/><Relationship Id="rId16" Type="http://schemas.openxmlformats.org/officeDocument/2006/relationships/customXml" Target="../ink/ink54.xml"/><Relationship Id="rId37" Type="http://schemas.openxmlformats.org/officeDocument/2006/relationships/image" Target="../media/image64.png"/><Relationship Id="rId58" Type="http://schemas.openxmlformats.org/officeDocument/2006/relationships/customXml" Target="../ink/ink75.xml"/><Relationship Id="rId79" Type="http://schemas.openxmlformats.org/officeDocument/2006/relationships/image" Target="../media/image85.png"/><Relationship Id="rId102" Type="http://schemas.openxmlformats.org/officeDocument/2006/relationships/customXml" Target="../ink/ink97.xml"/><Relationship Id="rId123" Type="http://schemas.openxmlformats.org/officeDocument/2006/relationships/image" Target="../media/image107.png"/><Relationship Id="rId144" Type="http://schemas.openxmlformats.org/officeDocument/2006/relationships/customXml" Target="../ink/ink1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2.xml"/><Relationship Id="rId3" Type="http://schemas.openxmlformats.org/officeDocument/2006/relationships/image" Target="../media/image65.png"/><Relationship Id="rId7" Type="http://schemas.openxmlformats.org/officeDocument/2006/relationships/image" Target="../media/image120.png"/><Relationship Id="rId2" Type="http://schemas.openxmlformats.org/officeDocument/2006/relationships/customXml" Target="../ink/ink1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1.xml"/><Relationship Id="rId5" Type="http://schemas.openxmlformats.org/officeDocument/2006/relationships/image" Target="../media/image119.png"/><Relationship Id="rId4" Type="http://schemas.openxmlformats.org/officeDocument/2006/relationships/customXml" Target="../ink/ink120.xml"/><Relationship Id="rId9" Type="http://schemas.openxmlformats.org/officeDocument/2006/relationships/image" Target="../media/image121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5.xml"/><Relationship Id="rId21" Type="http://schemas.openxmlformats.org/officeDocument/2006/relationships/image" Target="../media/image131.png"/><Relationship Id="rId42" Type="http://schemas.openxmlformats.org/officeDocument/2006/relationships/customXml" Target="../ink/ink143.xml"/><Relationship Id="rId47" Type="http://schemas.openxmlformats.org/officeDocument/2006/relationships/image" Target="../media/image144.png"/><Relationship Id="rId63" Type="http://schemas.openxmlformats.org/officeDocument/2006/relationships/image" Target="../media/image152.png"/><Relationship Id="rId68" Type="http://schemas.openxmlformats.org/officeDocument/2006/relationships/customXml" Target="../ink/ink156.xml"/><Relationship Id="rId84" Type="http://schemas.openxmlformats.org/officeDocument/2006/relationships/customXml" Target="../ink/ink164.xml"/><Relationship Id="rId89" Type="http://schemas.openxmlformats.org/officeDocument/2006/relationships/image" Target="../media/image165.png"/><Relationship Id="rId16" Type="http://schemas.openxmlformats.org/officeDocument/2006/relationships/customXml" Target="../ink/ink130.xml"/><Relationship Id="rId11" Type="http://schemas.openxmlformats.org/officeDocument/2006/relationships/image" Target="../media/image126.png"/><Relationship Id="rId32" Type="http://schemas.openxmlformats.org/officeDocument/2006/relationships/customXml" Target="../ink/ink138.xml"/><Relationship Id="rId37" Type="http://schemas.openxmlformats.org/officeDocument/2006/relationships/image" Target="../media/image139.png"/><Relationship Id="rId53" Type="http://schemas.openxmlformats.org/officeDocument/2006/relationships/image" Target="../media/image147.png"/><Relationship Id="rId58" Type="http://schemas.openxmlformats.org/officeDocument/2006/relationships/customXml" Target="../ink/ink151.xml"/><Relationship Id="rId74" Type="http://schemas.openxmlformats.org/officeDocument/2006/relationships/customXml" Target="../ink/ink159.xml"/><Relationship Id="rId79" Type="http://schemas.openxmlformats.org/officeDocument/2006/relationships/image" Target="../media/image160.png"/><Relationship Id="rId102" Type="http://schemas.openxmlformats.org/officeDocument/2006/relationships/customXml" Target="../ink/ink173.xml"/><Relationship Id="rId5" Type="http://schemas.openxmlformats.org/officeDocument/2006/relationships/image" Target="../media/image123.png"/><Relationship Id="rId90" Type="http://schemas.openxmlformats.org/officeDocument/2006/relationships/customXml" Target="../ink/ink167.xml"/><Relationship Id="rId95" Type="http://schemas.openxmlformats.org/officeDocument/2006/relationships/image" Target="../media/image168.png"/><Relationship Id="rId22" Type="http://schemas.openxmlformats.org/officeDocument/2006/relationships/customXml" Target="../ink/ink133.xml"/><Relationship Id="rId27" Type="http://schemas.openxmlformats.org/officeDocument/2006/relationships/image" Target="../media/image134.png"/><Relationship Id="rId43" Type="http://schemas.openxmlformats.org/officeDocument/2006/relationships/image" Target="../media/image142.png"/><Relationship Id="rId48" Type="http://schemas.openxmlformats.org/officeDocument/2006/relationships/customXml" Target="../ink/ink146.xml"/><Relationship Id="rId64" Type="http://schemas.openxmlformats.org/officeDocument/2006/relationships/customXml" Target="../ink/ink154.xml"/><Relationship Id="rId69" Type="http://schemas.openxmlformats.org/officeDocument/2006/relationships/image" Target="../media/image155.png"/><Relationship Id="rId80" Type="http://schemas.openxmlformats.org/officeDocument/2006/relationships/customXml" Target="../ink/ink162.xml"/><Relationship Id="rId85" Type="http://schemas.openxmlformats.org/officeDocument/2006/relationships/image" Target="../media/image163.png"/><Relationship Id="rId12" Type="http://schemas.openxmlformats.org/officeDocument/2006/relationships/customXml" Target="../ink/ink128.xml"/><Relationship Id="rId17" Type="http://schemas.openxmlformats.org/officeDocument/2006/relationships/image" Target="../media/image129.png"/><Relationship Id="rId25" Type="http://schemas.openxmlformats.org/officeDocument/2006/relationships/image" Target="../media/image133.png"/><Relationship Id="rId33" Type="http://schemas.openxmlformats.org/officeDocument/2006/relationships/image" Target="../media/image137.png"/><Relationship Id="rId38" Type="http://schemas.openxmlformats.org/officeDocument/2006/relationships/customXml" Target="../ink/ink141.xml"/><Relationship Id="rId46" Type="http://schemas.openxmlformats.org/officeDocument/2006/relationships/customXml" Target="../ink/ink145.xml"/><Relationship Id="rId59" Type="http://schemas.openxmlformats.org/officeDocument/2006/relationships/image" Target="../media/image150.png"/><Relationship Id="rId67" Type="http://schemas.openxmlformats.org/officeDocument/2006/relationships/image" Target="../media/image154.png"/><Relationship Id="rId103" Type="http://schemas.openxmlformats.org/officeDocument/2006/relationships/image" Target="../media/image172.png"/><Relationship Id="rId20" Type="http://schemas.openxmlformats.org/officeDocument/2006/relationships/customXml" Target="../ink/ink132.xml"/><Relationship Id="rId41" Type="http://schemas.openxmlformats.org/officeDocument/2006/relationships/image" Target="../media/image141.png"/><Relationship Id="rId54" Type="http://schemas.openxmlformats.org/officeDocument/2006/relationships/customXml" Target="../ink/ink149.xml"/><Relationship Id="rId62" Type="http://schemas.openxmlformats.org/officeDocument/2006/relationships/customXml" Target="../ink/ink153.xml"/><Relationship Id="rId70" Type="http://schemas.openxmlformats.org/officeDocument/2006/relationships/customXml" Target="../ink/ink157.xml"/><Relationship Id="rId75" Type="http://schemas.openxmlformats.org/officeDocument/2006/relationships/image" Target="../media/image158.png"/><Relationship Id="rId83" Type="http://schemas.openxmlformats.org/officeDocument/2006/relationships/image" Target="../media/image162.png"/><Relationship Id="rId88" Type="http://schemas.openxmlformats.org/officeDocument/2006/relationships/customXml" Target="../ink/ink166.xml"/><Relationship Id="rId91" Type="http://schemas.openxmlformats.org/officeDocument/2006/relationships/image" Target="../media/image166.png"/><Relationship Id="rId96" Type="http://schemas.openxmlformats.org/officeDocument/2006/relationships/customXml" Target="../ink/ink17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5.xml"/><Relationship Id="rId15" Type="http://schemas.openxmlformats.org/officeDocument/2006/relationships/image" Target="../media/image128.png"/><Relationship Id="rId23" Type="http://schemas.openxmlformats.org/officeDocument/2006/relationships/image" Target="../media/image132.png"/><Relationship Id="rId28" Type="http://schemas.openxmlformats.org/officeDocument/2006/relationships/customXml" Target="../ink/ink136.xml"/><Relationship Id="rId36" Type="http://schemas.openxmlformats.org/officeDocument/2006/relationships/customXml" Target="../ink/ink140.xml"/><Relationship Id="rId49" Type="http://schemas.openxmlformats.org/officeDocument/2006/relationships/image" Target="../media/image145.png"/><Relationship Id="rId57" Type="http://schemas.openxmlformats.org/officeDocument/2006/relationships/image" Target="../media/image149.png"/><Relationship Id="rId10" Type="http://schemas.openxmlformats.org/officeDocument/2006/relationships/customXml" Target="../ink/ink127.xml"/><Relationship Id="rId31" Type="http://schemas.openxmlformats.org/officeDocument/2006/relationships/image" Target="../media/image136.png"/><Relationship Id="rId44" Type="http://schemas.openxmlformats.org/officeDocument/2006/relationships/customXml" Target="../ink/ink144.xml"/><Relationship Id="rId52" Type="http://schemas.openxmlformats.org/officeDocument/2006/relationships/customXml" Target="../ink/ink148.xml"/><Relationship Id="rId60" Type="http://schemas.openxmlformats.org/officeDocument/2006/relationships/customXml" Target="../ink/ink152.xml"/><Relationship Id="rId65" Type="http://schemas.openxmlformats.org/officeDocument/2006/relationships/image" Target="../media/image153.png"/><Relationship Id="rId73" Type="http://schemas.openxmlformats.org/officeDocument/2006/relationships/image" Target="../media/image157.png"/><Relationship Id="rId78" Type="http://schemas.openxmlformats.org/officeDocument/2006/relationships/customXml" Target="../ink/ink161.xml"/><Relationship Id="rId81" Type="http://schemas.openxmlformats.org/officeDocument/2006/relationships/image" Target="../media/image161.png"/><Relationship Id="rId86" Type="http://schemas.openxmlformats.org/officeDocument/2006/relationships/customXml" Target="../ink/ink165.xml"/><Relationship Id="rId94" Type="http://schemas.openxmlformats.org/officeDocument/2006/relationships/customXml" Target="../ink/ink169.xml"/><Relationship Id="rId99" Type="http://schemas.openxmlformats.org/officeDocument/2006/relationships/image" Target="../media/image170.png"/><Relationship Id="rId101" Type="http://schemas.openxmlformats.org/officeDocument/2006/relationships/image" Target="../media/image171.png"/><Relationship Id="rId4" Type="http://schemas.openxmlformats.org/officeDocument/2006/relationships/customXml" Target="../ink/ink124.xml"/><Relationship Id="rId9" Type="http://schemas.openxmlformats.org/officeDocument/2006/relationships/image" Target="../media/image125.png"/><Relationship Id="rId13" Type="http://schemas.openxmlformats.org/officeDocument/2006/relationships/image" Target="../media/image127.png"/><Relationship Id="rId18" Type="http://schemas.openxmlformats.org/officeDocument/2006/relationships/customXml" Target="../ink/ink131.xml"/><Relationship Id="rId39" Type="http://schemas.openxmlformats.org/officeDocument/2006/relationships/image" Target="../media/image140.png"/><Relationship Id="rId34" Type="http://schemas.openxmlformats.org/officeDocument/2006/relationships/customXml" Target="../ink/ink139.xml"/><Relationship Id="rId50" Type="http://schemas.openxmlformats.org/officeDocument/2006/relationships/customXml" Target="../ink/ink147.xml"/><Relationship Id="rId55" Type="http://schemas.openxmlformats.org/officeDocument/2006/relationships/image" Target="../media/image148.png"/><Relationship Id="rId76" Type="http://schemas.openxmlformats.org/officeDocument/2006/relationships/customXml" Target="../ink/ink160.xml"/><Relationship Id="rId97" Type="http://schemas.openxmlformats.org/officeDocument/2006/relationships/image" Target="../media/image169.png"/><Relationship Id="rId7" Type="http://schemas.openxmlformats.org/officeDocument/2006/relationships/image" Target="../media/image124.png"/><Relationship Id="rId71" Type="http://schemas.openxmlformats.org/officeDocument/2006/relationships/image" Target="../media/image156.png"/><Relationship Id="rId92" Type="http://schemas.openxmlformats.org/officeDocument/2006/relationships/customXml" Target="../ink/ink168.xml"/><Relationship Id="rId2" Type="http://schemas.openxmlformats.org/officeDocument/2006/relationships/customXml" Target="../ink/ink123.xml"/><Relationship Id="rId29" Type="http://schemas.openxmlformats.org/officeDocument/2006/relationships/image" Target="../media/image135.png"/><Relationship Id="rId24" Type="http://schemas.openxmlformats.org/officeDocument/2006/relationships/customXml" Target="../ink/ink134.xml"/><Relationship Id="rId40" Type="http://schemas.openxmlformats.org/officeDocument/2006/relationships/customXml" Target="../ink/ink142.xml"/><Relationship Id="rId45" Type="http://schemas.openxmlformats.org/officeDocument/2006/relationships/image" Target="../media/image143.png"/><Relationship Id="rId66" Type="http://schemas.openxmlformats.org/officeDocument/2006/relationships/customXml" Target="../ink/ink155.xml"/><Relationship Id="rId87" Type="http://schemas.openxmlformats.org/officeDocument/2006/relationships/image" Target="../media/image164.png"/><Relationship Id="rId61" Type="http://schemas.openxmlformats.org/officeDocument/2006/relationships/image" Target="../media/image151.png"/><Relationship Id="rId82" Type="http://schemas.openxmlformats.org/officeDocument/2006/relationships/customXml" Target="../ink/ink163.xml"/><Relationship Id="rId19" Type="http://schemas.openxmlformats.org/officeDocument/2006/relationships/image" Target="../media/image130.png"/><Relationship Id="rId14" Type="http://schemas.openxmlformats.org/officeDocument/2006/relationships/customXml" Target="../ink/ink129.xml"/><Relationship Id="rId30" Type="http://schemas.openxmlformats.org/officeDocument/2006/relationships/customXml" Target="../ink/ink137.xml"/><Relationship Id="rId35" Type="http://schemas.openxmlformats.org/officeDocument/2006/relationships/image" Target="../media/image138.png"/><Relationship Id="rId56" Type="http://schemas.openxmlformats.org/officeDocument/2006/relationships/customXml" Target="../ink/ink150.xml"/><Relationship Id="rId77" Type="http://schemas.openxmlformats.org/officeDocument/2006/relationships/image" Target="../media/image159.png"/><Relationship Id="rId100" Type="http://schemas.openxmlformats.org/officeDocument/2006/relationships/customXml" Target="../ink/ink172.xml"/><Relationship Id="rId8" Type="http://schemas.openxmlformats.org/officeDocument/2006/relationships/customXml" Target="../ink/ink126.xml"/><Relationship Id="rId51" Type="http://schemas.openxmlformats.org/officeDocument/2006/relationships/image" Target="../media/image146.png"/><Relationship Id="rId72" Type="http://schemas.openxmlformats.org/officeDocument/2006/relationships/customXml" Target="../ink/ink158.xml"/><Relationship Id="rId93" Type="http://schemas.openxmlformats.org/officeDocument/2006/relationships/image" Target="../media/image167.png"/><Relationship Id="rId98" Type="http://schemas.openxmlformats.org/officeDocument/2006/relationships/customXml" Target="../ink/ink171.xml"/><Relationship Id="rId3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0.png"/><Relationship Id="rId21" Type="http://schemas.openxmlformats.org/officeDocument/2006/relationships/image" Target="../media/image182.png"/><Relationship Id="rId63" Type="http://schemas.openxmlformats.org/officeDocument/2006/relationships/image" Target="../media/image203.png"/><Relationship Id="rId159" Type="http://schemas.openxmlformats.org/officeDocument/2006/relationships/image" Target="../media/image251.png"/><Relationship Id="rId170" Type="http://schemas.openxmlformats.org/officeDocument/2006/relationships/customXml" Target="../ink/ink258.xml"/><Relationship Id="rId226" Type="http://schemas.openxmlformats.org/officeDocument/2006/relationships/customXml" Target="../ink/ink286.xml"/><Relationship Id="rId268" Type="http://schemas.openxmlformats.org/officeDocument/2006/relationships/customXml" Target="../ink/ink307.xml"/><Relationship Id="rId11" Type="http://schemas.openxmlformats.org/officeDocument/2006/relationships/image" Target="../media/image177.png"/><Relationship Id="rId32" Type="http://schemas.openxmlformats.org/officeDocument/2006/relationships/customXml" Target="../ink/ink189.xml"/><Relationship Id="rId53" Type="http://schemas.openxmlformats.org/officeDocument/2006/relationships/image" Target="../media/image198.png"/><Relationship Id="rId74" Type="http://schemas.openxmlformats.org/officeDocument/2006/relationships/customXml" Target="../ink/ink210.xml"/><Relationship Id="rId128" Type="http://schemas.openxmlformats.org/officeDocument/2006/relationships/customXml" Target="../ink/ink237.xml"/><Relationship Id="rId149" Type="http://schemas.openxmlformats.org/officeDocument/2006/relationships/image" Target="../media/image246.png"/><Relationship Id="rId5" Type="http://schemas.openxmlformats.org/officeDocument/2006/relationships/image" Target="../media/image174.png"/><Relationship Id="rId95" Type="http://schemas.openxmlformats.org/officeDocument/2006/relationships/image" Target="../media/image219.png"/><Relationship Id="rId160" Type="http://schemas.openxmlformats.org/officeDocument/2006/relationships/customXml" Target="../ink/ink253.xml"/><Relationship Id="rId181" Type="http://schemas.openxmlformats.org/officeDocument/2006/relationships/image" Target="../media/image262.png"/><Relationship Id="rId216" Type="http://schemas.openxmlformats.org/officeDocument/2006/relationships/customXml" Target="../ink/ink281.xml"/><Relationship Id="rId237" Type="http://schemas.openxmlformats.org/officeDocument/2006/relationships/image" Target="../media/image290.png"/><Relationship Id="rId258" Type="http://schemas.openxmlformats.org/officeDocument/2006/relationships/customXml" Target="../ink/ink302.xml"/><Relationship Id="rId22" Type="http://schemas.openxmlformats.org/officeDocument/2006/relationships/customXml" Target="../ink/ink184.xml"/><Relationship Id="rId43" Type="http://schemas.openxmlformats.org/officeDocument/2006/relationships/image" Target="../media/image193.png"/><Relationship Id="rId64" Type="http://schemas.openxmlformats.org/officeDocument/2006/relationships/customXml" Target="../ink/ink205.xml"/><Relationship Id="rId118" Type="http://schemas.openxmlformats.org/officeDocument/2006/relationships/customXml" Target="../ink/ink232.xml"/><Relationship Id="rId139" Type="http://schemas.openxmlformats.org/officeDocument/2006/relationships/image" Target="../media/image241.png"/><Relationship Id="rId85" Type="http://schemas.openxmlformats.org/officeDocument/2006/relationships/image" Target="../media/image214.png"/><Relationship Id="rId150" Type="http://schemas.openxmlformats.org/officeDocument/2006/relationships/customXml" Target="../ink/ink248.xml"/><Relationship Id="rId171" Type="http://schemas.openxmlformats.org/officeDocument/2006/relationships/image" Target="../media/image257.png"/><Relationship Id="rId192" Type="http://schemas.openxmlformats.org/officeDocument/2006/relationships/customXml" Target="../ink/ink269.xml"/><Relationship Id="rId206" Type="http://schemas.openxmlformats.org/officeDocument/2006/relationships/customXml" Target="../ink/ink276.xml"/><Relationship Id="rId227" Type="http://schemas.openxmlformats.org/officeDocument/2006/relationships/image" Target="../media/image285.png"/><Relationship Id="rId248" Type="http://schemas.openxmlformats.org/officeDocument/2006/relationships/customXml" Target="../ink/ink297.xml"/><Relationship Id="rId269" Type="http://schemas.openxmlformats.org/officeDocument/2006/relationships/image" Target="../media/image306.png"/><Relationship Id="rId12" Type="http://schemas.openxmlformats.org/officeDocument/2006/relationships/customXml" Target="../ink/ink179.xml"/><Relationship Id="rId33" Type="http://schemas.openxmlformats.org/officeDocument/2006/relationships/image" Target="../media/image188.png"/><Relationship Id="rId108" Type="http://schemas.openxmlformats.org/officeDocument/2006/relationships/customXml" Target="../ink/ink227.xml"/><Relationship Id="rId129" Type="http://schemas.openxmlformats.org/officeDocument/2006/relationships/image" Target="../media/image236.png"/><Relationship Id="rId54" Type="http://schemas.openxmlformats.org/officeDocument/2006/relationships/customXml" Target="../ink/ink200.xml"/><Relationship Id="rId75" Type="http://schemas.openxmlformats.org/officeDocument/2006/relationships/image" Target="../media/image209.png"/><Relationship Id="rId96" Type="http://schemas.openxmlformats.org/officeDocument/2006/relationships/customXml" Target="../ink/ink221.xml"/><Relationship Id="rId140" Type="http://schemas.openxmlformats.org/officeDocument/2006/relationships/customXml" Target="../ink/ink243.xml"/><Relationship Id="rId161" Type="http://schemas.openxmlformats.org/officeDocument/2006/relationships/image" Target="../media/image252.png"/><Relationship Id="rId182" Type="http://schemas.openxmlformats.org/officeDocument/2006/relationships/customXml" Target="../ink/ink264.xml"/><Relationship Id="rId217" Type="http://schemas.openxmlformats.org/officeDocument/2006/relationships/image" Target="../media/image280.png"/><Relationship Id="rId6" Type="http://schemas.openxmlformats.org/officeDocument/2006/relationships/customXml" Target="../ink/ink176.xml"/><Relationship Id="rId238" Type="http://schemas.openxmlformats.org/officeDocument/2006/relationships/customXml" Target="../ink/ink292.xml"/><Relationship Id="rId259" Type="http://schemas.openxmlformats.org/officeDocument/2006/relationships/image" Target="../media/image301.png"/><Relationship Id="rId23" Type="http://schemas.openxmlformats.org/officeDocument/2006/relationships/image" Target="../media/image183.png"/><Relationship Id="rId119" Type="http://schemas.openxmlformats.org/officeDocument/2006/relationships/image" Target="../media/image231.png"/><Relationship Id="rId270" Type="http://schemas.openxmlformats.org/officeDocument/2006/relationships/customXml" Target="../ink/ink308.xml"/><Relationship Id="rId44" Type="http://schemas.openxmlformats.org/officeDocument/2006/relationships/customXml" Target="../ink/ink195.xml"/><Relationship Id="rId65" Type="http://schemas.openxmlformats.org/officeDocument/2006/relationships/image" Target="../media/image204.png"/><Relationship Id="rId86" Type="http://schemas.openxmlformats.org/officeDocument/2006/relationships/customXml" Target="../ink/ink216.xml"/><Relationship Id="rId130" Type="http://schemas.openxmlformats.org/officeDocument/2006/relationships/customXml" Target="../ink/ink238.xml"/><Relationship Id="rId151" Type="http://schemas.openxmlformats.org/officeDocument/2006/relationships/image" Target="../media/image247.png"/><Relationship Id="rId172" Type="http://schemas.openxmlformats.org/officeDocument/2006/relationships/customXml" Target="../ink/ink259.xml"/><Relationship Id="rId193" Type="http://schemas.openxmlformats.org/officeDocument/2006/relationships/image" Target="../media/image268.png"/><Relationship Id="rId207" Type="http://schemas.openxmlformats.org/officeDocument/2006/relationships/image" Target="../media/image275.png"/><Relationship Id="rId228" Type="http://schemas.openxmlformats.org/officeDocument/2006/relationships/customXml" Target="../ink/ink287.xml"/><Relationship Id="rId249" Type="http://schemas.openxmlformats.org/officeDocument/2006/relationships/image" Target="../media/image296.png"/><Relationship Id="rId13" Type="http://schemas.openxmlformats.org/officeDocument/2006/relationships/image" Target="../media/image178.png"/><Relationship Id="rId109" Type="http://schemas.openxmlformats.org/officeDocument/2006/relationships/image" Target="../media/image226.png"/><Relationship Id="rId260" Type="http://schemas.openxmlformats.org/officeDocument/2006/relationships/customXml" Target="../ink/ink303.xml"/><Relationship Id="rId34" Type="http://schemas.openxmlformats.org/officeDocument/2006/relationships/customXml" Target="../ink/ink190.xml"/><Relationship Id="rId55" Type="http://schemas.openxmlformats.org/officeDocument/2006/relationships/image" Target="../media/image199.png"/><Relationship Id="rId76" Type="http://schemas.openxmlformats.org/officeDocument/2006/relationships/customXml" Target="../ink/ink211.xml"/><Relationship Id="rId97" Type="http://schemas.openxmlformats.org/officeDocument/2006/relationships/image" Target="../media/image220.png"/><Relationship Id="rId120" Type="http://schemas.openxmlformats.org/officeDocument/2006/relationships/customXml" Target="../ink/ink233.xml"/><Relationship Id="rId141" Type="http://schemas.openxmlformats.org/officeDocument/2006/relationships/image" Target="../media/image242.png"/><Relationship Id="rId7" Type="http://schemas.openxmlformats.org/officeDocument/2006/relationships/image" Target="../media/image175.png"/><Relationship Id="rId162" Type="http://schemas.openxmlformats.org/officeDocument/2006/relationships/customXml" Target="../ink/ink254.xml"/><Relationship Id="rId183" Type="http://schemas.openxmlformats.org/officeDocument/2006/relationships/image" Target="../media/image263.png"/><Relationship Id="rId218" Type="http://schemas.openxmlformats.org/officeDocument/2006/relationships/customXml" Target="../ink/ink282.xml"/><Relationship Id="rId239" Type="http://schemas.openxmlformats.org/officeDocument/2006/relationships/image" Target="../media/image291.png"/><Relationship Id="rId250" Type="http://schemas.openxmlformats.org/officeDocument/2006/relationships/customXml" Target="../ink/ink298.xml"/><Relationship Id="rId271" Type="http://schemas.openxmlformats.org/officeDocument/2006/relationships/image" Target="../media/image307.png"/><Relationship Id="rId24" Type="http://schemas.openxmlformats.org/officeDocument/2006/relationships/customXml" Target="../ink/ink185.xml"/><Relationship Id="rId45" Type="http://schemas.openxmlformats.org/officeDocument/2006/relationships/image" Target="../media/image194.png"/><Relationship Id="rId66" Type="http://schemas.openxmlformats.org/officeDocument/2006/relationships/customXml" Target="../ink/ink206.xml"/><Relationship Id="rId87" Type="http://schemas.openxmlformats.org/officeDocument/2006/relationships/image" Target="../media/image215.png"/><Relationship Id="rId110" Type="http://schemas.openxmlformats.org/officeDocument/2006/relationships/customXml" Target="../ink/ink228.xml"/><Relationship Id="rId131" Type="http://schemas.openxmlformats.org/officeDocument/2006/relationships/image" Target="../media/image237.png"/><Relationship Id="rId152" Type="http://schemas.openxmlformats.org/officeDocument/2006/relationships/customXml" Target="../ink/ink249.xml"/><Relationship Id="rId173" Type="http://schemas.openxmlformats.org/officeDocument/2006/relationships/image" Target="../media/image258.png"/><Relationship Id="rId194" Type="http://schemas.openxmlformats.org/officeDocument/2006/relationships/customXml" Target="../ink/ink270.xml"/><Relationship Id="rId208" Type="http://schemas.openxmlformats.org/officeDocument/2006/relationships/customXml" Target="../ink/ink277.xml"/><Relationship Id="rId229" Type="http://schemas.openxmlformats.org/officeDocument/2006/relationships/image" Target="../media/image286.png"/><Relationship Id="rId240" Type="http://schemas.openxmlformats.org/officeDocument/2006/relationships/customXml" Target="../ink/ink293.xml"/><Relationship Id="rId261" Type="http://schemas.openxmlformats.org/officeDocument/2006/relationships/image" Target="../media/image302.png"/><Relationship Id="rId14" Type="http://schemas.openxmlformats.org/officeDocument/2006/relationships/customXml" Target="../ink/ink180.xml"/><Relationship Id="rId35" Type="http://schemas.openxmlformats.org/officeDocument/2006/relationships/image" Target="../media/image189.png"/><Relationship Id="rId56" Type="http://schemas.openxmlformats.org/officeDocument/2006/relationships/customXml" Target="../ink/ink201.xml"/><Relationship Id="rId77" Type="http://schemas.openxmlformats.org/officeDocument/2006/relationships/image" Target="../media/image210.png"/><Relationship Id="rId100" Type="http://schemas.openxmlformats.org/officeDocument/2006/relationships/customXml" Target="../ink/ink223.xml"/><Relationship Id="rId8" Type="http://schemas.openxmlformats.org/officeDocument/2006/relationships/customXml" Target="../ink/ink177.xml"/><Relationship Id="rId98" Type="http://schemas.openxmlformats.org/officeDocument/2006/relationships/customXml" Target="../ink/ink222.xml"/><Relationship Id="rId121" Type="http://schemas.openxmlformats.org/officeDocument/2006/relationships/image" Target="../media/image232.png"/><Relationship Id="rId142" Type="http://schemas.openxmlformats.org/officeDocument/2006/relationships/customXml" Target="../ink/ink244.xml"/><Relationship Id="rId163" Type="http://schemas.openxmlformats.org/officeDocument/2006/relationships/image" Target="../media/image253.png"/><Relationship Id="rId184" Type="http://schemas.openxmlformats.org/officeDocument/2006/relationships/customXml" Target="../ink/ink265.xml"/><Relationship Id="rId219" Type="http://schemas.openxmlformats.org/officeDocument/2006/relationships/image" Target="../media/image281.png"/><Relationship Id="rId230" Type="http://schemas.openxmlformats.org/officeDocument/2006/relationships/customXml" Target="../ink/ink288.xml"/><Relationship Id="rId251" Type="http://schemas.openxmlformats.org/officeDocument/2006/relationships/image" Target="../media/image297.png"/><Relationship Id="rId25" Type="http://schemas.openxmlformats.org/officeDocument/2006/relationships/image" Target="../media/image184.png"/><Relationship Id="rId46" Type="http://schemas.openxmlformats.org/officeDocument/2006/relationships/customXml" Target="../ink/ink196.xml"/><Relationship Id="rId67" Type="http://schemas.openxmlformats.org/officeDocument/2006/relationships/image" Target="../media/image205.png"/><Relationship Id="rId88" Type="http://schemas.openxmlformats.org/officeDocument/2006/relationships/customXml" Target="../ink/ink217.xml"/><Relationship Id="rId111" Type="http://schemas.openxmlformats.org/officeDocument/2006/relationships/image" Target="../media/image227.png"/><Relationship Id="rId132" Type="http://schemas.openxmlformats.org/officeDocument/2006/relationships/customXml" Target="../ink/ink239.xml"/><Relationship Id="rId153" Type="http://schemas.openxmlformats.org/officeDocument/2006/relationships/image" Target="../media/image248.png"/><Relationship Id="rId174" Type="http://schemas.openxmlformats.org/officeDocument/2006/relationships/customXml" Target="../ink/ink260.xml"/><Relationship Id="rId195" Type="http://schemas.openxmlformats.org/officeDocument/2006/relationships/image" Target="../media/image269.png"/><Relationship Id="rId209" Type="http://schemas.openxmlformats.org/officeDocument/2006/relationships/image" Target="../media/image276.png"/><Relationship Id="rId220" Type="http://schemas.openxmlformats.org/officeDocument/2006/relationships/customXml" Target="../ink/ink283.xml"/><Relationship Id="rId241" Type="http://schemas.openxmlformats.org/officeDocument/2006/relationships/image" Target="../media/image292.png"/><Relationship Id="rId15" Type="http://schemas.openxmlformats.org/officeDocument/2006/relationships/image" Target="../media/image179.png"/><Relationship Id="rId36" Type="http://schemas.openxmlformats.org/officeDocument/2006/relationships/customXml" Target="../ink/ink191.xml"/><Relationship Id="rId57" Type="http://schemas.openxmlformats.org/officeDocument/2006/relationships/image" Target="../media/image200.png"/><Relationship Id="rId262" Type="http://schemas.openxmlformats.org/officeDocument/2006/relationships/customXml" Target="../ink/ink304.xml"/><Relationship Id="rId78" Type="http://schemas.openxmlformats.org/officeDocument/2006/relationships/customXml" Target="../ink/ink212.xml"/><Relationship Id="rId99" Type="http://schemas.openxmlformats.org/officeDocument/2006/relationships/image" Target="../media/image221.png"/><Relationship Id="rId101" Type="http://schemas.openxmlformats.org/officeDocument/2006/relationships/image" Target="../media/image222.png"/><Relationship Id="rId122" Type="http://schemas.openxmlformats.org/officeDocument/2006/relationships/customXml" Target="../ink/ink234.xml"/><Relationship Id="rId143" Type="http://schemas.openxmlformats.org/officeDocument/2006/relationships/image" Target="../media/image243.png"/><Relationship Id="rId164" Type="http://schemas.openxmlformats.org/officeDocument/2006/relationships/customXml" Target="../ink/ink255.xml"/><Relationship Id="rId185" Type="http://schemas.openxmlformats.org/officeDocument/2006/relationships/image" Target="../media/image264.png"/><Relationship Id="rId9" Type="http://schemas.openxmlformats.org/officeDocument/2006/relationships/image" Target="../media/image176.png"/><Relationship Id="rId210" Type="http://schemas.openxmlformats.org/officeDocument/2006/relationships/customXml" Target="../ink/ink278.xml"/><Relationship Id="rId26" Type="http://schemas.openxmlformats.org/officeDocument/2006/relationships/customXml" Target="../ink/ink186.xml"/><Relationship Id="rId231" Type="http://schemas.openxmlformats.org/officeDocument/2006/relationships/image" Target="../media/image287.png"/><Relationship Id="rId252" Type="http://schemas.openxmlformats.org/officeDocument/2006/relationships/customXml" Target="../ink/ink299.xml"/><Relationship Id="rId47" Type="http://schemas.openxmlformats.org/officeDocument/2006/relationships/image" Target="../media/image195.png"/><Relationship Id="rId68" Type="http://schemas.openxmlformats.org/officeDocument/2006/relationships/customXml" Target="../ink/ink207.xml"/><Relationship Id="rId89" Type="http://schemas.openxmlformats.org/officeDocument/2006/relationships/image" Target="../media/image216.png"/><Relationship Id="rId112" Type="http://schemas.openxmlformats.org/officeDocument/2006/relationships/customXml" Target="../ink/ink229.xml"/><Relationship Id="rId133" Type="http://schemas.openxmlformats.org/officeDocument/2006/relationships/image" Target="../media/image238.png"/><Relationship Id="rId154" Type="http://schemas.openxmlformats.org/officeDocument/2006/relationships/customXml" Target="../ink/ink250.xml"/><Relationship Id="rId175" Type="http://schemas.openxmlformats.org/officeDocument/2006/relationships/image" Target="../media/image259.png"/><Relationship Id="rId196" Type="http://schemas.openxmlformats.org/officeDocument/2006/relationships/customXml" Target="../ink/ink271.xml"/><Relationship Id="rId200" Type="http://schemas.openxmlformats.org/officeDocument/2006/relationships/customXml" Target="../ink/ink273.xml"/><Relationship Id="rId16" Type="http://schemas.openxmlformats.org/officeDocument/2006/relationships/customXml" Target="../ink/ink181.xml"/><Relationship Id="rId221" Type="http://schemas.openxmlformats.org/officeDocument/2006/relationships/image" Target="../media/image282.png"/><Relationship Id="rId242" Type="http://schemas.openxmlformats.org/officeDocument/2006/relationships/customXml" Target="../ink/ink294.xml"/><Relationship Id="rId263" Type="http://schemas.openxmlformats.org/officeDocument/2006/relationships/image" Target="../media/image303.png"/><Relationship Id="rId37" Type="http://schemas.openxmlformats.org/officeDocument/2006/relationships/image" Target="../media/image190.png"/><Relationship Id="rId58" Type="http://schemas.openxmlformats.org/officeDocument/2006/relationships/customXml" Target="../ink/ink202.xml"/><Relationship Id="rId79" Type="http://schemas.openxmlformats.org/officeDocument/2006/relationships/image" Target="../media/image211.png"/><Relationship Id="rId102" Type="http://schemas.openxmlformats.org/officeDocument/2006/relationships/customXml" Target="../ink/ink224.xml"/><Relationship Id="rId123" Type="http://schemas.openxmlformats.org/officeDocument/2006/relationships/image" Target="../media/image233.png"/><Relationship Id="rId144" Type="http://schemas.openxmlformats.org/officeDocument/2006/relationships/customXml" Target="../ink/ink245.xml"/><Relationship Id="rId90" Type="http://schemas.openxmlformats.org/officeDocument/2006/relationships/customXml" Target="../ink/ink218.xml"/><Relationship Id="rId165" Type="http://schemas.openxmlformats.org/officeDocument/2006/relationships/image" Target="../media/image254.png"/><Relationship Id="rId186" Type="http://schemas.openxmlformats.org/officeDocument/2006/relationships/customXml" Target="../ink/ink266.xml"/><Relationship Id="rId211" Type="http://schemas.openxmlformats.org/officeDocument/2006/relationships/image" Target="../media/image277.png"/><Relationship Id="rId232" Type="http://schemas.openxmlformats.org/officeDocument/2006/relationships/customXml" Target="../ink/ink289.xml"/><Relationship Id="rId253" Type="http://schemas.openxmlformats.org/officeDocument/2006/relationships/image" Target="../media/image298.png"/><Relationship Id="rId27" Type="http://schemas.openxmlformats.org/officeDocument/2006/relationships/image" Target="../media/image185.png"/><Relationship Id="rId48" Type="http://schemas.openxmlformats.org/officeDocument/2006/relationships/customXml" Target="../ink/ink197.xml"/><Relationship Id="rId69" Type="http://schemas.openxmlformats.org/officeDocument/2006/relationships/image" Target="../media/image206.png"/><Relationship Id="rId113" Type="http://schemas.openxmlformats.org/officeDocument/2006/relationships/image" Target="../media/image228.png"/><Relationship Id="rId134" Type="http://schemas.openxmlformats.org/officeDocument/2006/relationships/customXml" Target="../ink/ink240.xml"/><Relationship Id="rId80" Type="http://schemas.openxmlformats.org/officeDocument/2006/relationships/customXml" Target="../ink/ink213.xml"/><Relationship Id="rId155" Type="http://schemas.openxmlformats.org/officeDocument/2006/relationships/image" Target="../media/image249.png"/><Relationship Id="rId176" Type="http://schemas.openxmlformats.org/officeDocument/2006/relationships/customXml" Target="../ink/ink261.xml"/><Relationship Id="rId197" Type="http://schemas.openxmlformats.org/officeDocument/2006/relationships/image" Target="../media/image270.png"/><Relationship Id="rId201" Type="http://schemas.openxmlformats.org/officeDocument/2006/relationships/image" Target="../media/image272.png"/><Relationship Id="rId222" Type="http://schemas.openxmlformats.org/officeDocument/2006/relationships/customXml" Target="../ink/ink284.xml"/><Relationship Id="rId243" Type="http://schemas.openxmlformats.org/officeDocument/2006/relationships/image" Target="../media/image293.png"/><Relationship Id="rId264" Type="http://schemas.openxmlformats.org/officeDocument/2006/relationships/customXml" Target="../ink/ink305.xml"/><Relationship Id="rId17" Type="http://schemas.openxmlformats.org/officeDocument/2006/relationships/image" Target="../media/image180.png"/><Relationship Id="rId38" Type="http://schemas.openxmlformats.org/officeDocument/2006/relationships/customXml" Target="../ink/ink192.xml"/><Relationship Id="rId59" Type="http://schemas.openxmlformats.org/officeDocument/2006/relationships/image" Target="../media/image201.png"/><Relationship Id="rId103" Type="http://schemas.openxmlformats.org/officeDocument/2006/relationships/image" Target="../media/image223.png"/><Relationship Id="rId124" Type="http://schemas.openxmlformats.org/officeDocument/2006/relationships/customXml" Target="../ink/ink235.xml"/><Relationship Id="rId70" Type="http://schemas.openxmlformats.org/officeDocument/2006/relationships/customXml" Target="../ink/ink208.xml"/><Relationship Id="rId91" Type="http://schemas.openxmlformats.org/officeDocument/2006/relationships/image" Target="../media/image217.png"/><Relationship Id="rId145" Type="http://schemas.openxmlformats.org/officeDocument/2006/relationships/image" Target="../media/image244.png"/><Relationship Id="rId166" Type="http://schemas.openxmlformats.org/officeDocument/2006/relationships/customXml" Target="../ink/ink256.xml"/><Relationship Id="rId187" Type="http://schemas.openxmlformats.org/officeDocument/2006/relationships/image" Target="../media/image26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79.xml"/><Relationship Id="rId233" Type="http://schemas.openxmlformats.org/officeDocument/2006/relationships/image" Target="../media/image288.png"/><Relationship Id="rId254" Type="http://schemas.openxmlformats.org/officeDocument/2006/relationships/customXml" Target="../ink/ink300.xml"/><Relationship Id="rId28" Type="http://schemas.openxmlformats.org/officeDocument/2006/relationships/customXml" Target="../ink/ink187.xml"/><Relationship Id="rId49" Type="http://schemas.openxmlformats.org/officeDocument/2006/relationships/image" Target="../media/image196.png"/><Relationship Id="rId114" Type="http://schemas.openxmlformats.org/officeDocument/2006/relationships/customXml" Target="../ink/ink230.xml"/><Relationship Id="rId60" Type="http://schemas.openxmlformats.org/officeDocument/2006/relationships/customXml" Target="../ink/ink203.xml"/><Relationship Id="rId81" Type="http://schemas.openxmlformats.org/officeDocument/2006/relationships/image" Target="../media/image212.png"/><Relationship Id="rId135" Type="http://schemas.openxmlformats.org/officeDocument/2006/relationships/image" Target="../media/image239.png"/><Relationship Id="rId156" Type="http://schemas.openxmlformats.org/officeDocument/2006/relationships/customXml" Target="../ink/ink251.xml"/><Relationship Id="rId177" Type="http://schemas.openxmlformats.org/officeDocument/2006/relationships/image" Target="../media/image260.png"/><Relationship Id="rId198" Type="http://schemas.openxmlformats.org/officeDocument/2006/relationships/customXml" Target="../ink/ink272.xml"/><Relationship Id="rId202" Type="http://schemas.openxmlformats.org/officeDocument/2006/relationships/customXml" Target="../ink/ink274.xml"/><Relationship Id="rId223" Type="http://schemas.openxmlformats.org/officeDocument/2006/relationships/image" Target="../media/image283.png"/><Relationship Id="rId244" Type="http://schemas.openxmlformats.org/officeDocument/2006/relationships/customXml" Target="../ink/ink295.xml"/><Relationship Id="rId18" Type="http://schemas.openxmlformats.org/officeDocument/2006/relationships/customXml" Target="../ink/ink182.xml"/><Relationship Id="rId39" Type="http://schemas.openxmlformats.org/officeDocument/2006/relationships/image" Target="../media/image191.png"/><Relationship Id="rId265" Type="http://schemas.openxmlformats.org/officeDocument/2006/relationships/image" Target="../media/image304.png"/><Relationship Id="rId50" Type="http://schemas.openxmlformats.org/officeDocument/2006/relationships/customXml" Target="../ink/ink198.xml"/><Relationship Id="rId104" Type="http://schemas.openxmlformats.org/officeDocument/2006/relationships/customXml" Target="../ink/ink225.xml"/><Relationship Id="rId125" Type="http://schemas.openxmlformats.org/officeDocument/2006/relationships/image" Target="../media/image234.png"/><Relationship Id="rId146" Type="http://schemas.openxmlformats.org/officeDocument/2006/relationships/customXml" Target="../ink/ink246.xml"/><Relationship Id="rId167" Type="http://schemas.openxmlformats.org/officeDocument/2006/relationships/image" Target="../media/image255.png"/><Relationship Id="rId188" Type="http://schemas.openxmlformats.org/officeDocument/2006/relationships/customXml" Target="../ink/ink267.xml"/><Relationship Id="rId71" Type="http://schemas.openxmlformats.org/officeDocument/2006/relationships/image" Target="../media/image207.png"/><Relationship Id="rId92" Type="http://schemas.openxmlformats.org/officeDocument/2006/relationships/customXml" Target="../ink/ink219.xml"/><Relationship Id="rId213" Type="http://schemas.openxmlformats.org/officeDocument/2006/relationships/image" Target="../media/image278.png"/><Relationship Id="rId234" Type="http://schemas.openxmlformats.org/officeDocument/2006/relationships/customXml" Target="../ink/ink290.xml"/><Relationship Id="rId2" Type="http://schemas.openxmlformats.org/officeDocument/2006/relationships/customXml" Target="../ink/ink174.xml"/><Relationship Id="rId29" Type="http://schemas.openxmlformats.org/officeDocument/2006/relationships/image" Target="../media/image186.png"/><Relationship Id="rId255" Type="http://schemas.openxmlformats.org/officeDocument/2006/relationships/image" Target="../media/image299.png"/><Relationship Id="rId40" Type="http://schemas.openxmlformats.org/officeDocument/2006/relationships/customXml" Target="../ink/ink193.xml"/><Relationship Id="rId115" Type="http://schemas.openxmlformats.org/officeDocument/2006/relationships/image" Target="../media/image229.png"/><Relationship Id="rId136" Type="http://schemas.openxmlformats.org/officeDocument/2006/relationships/customXml" Target="../ink/ink241.xml"/><Relationship Id="rId157" Type="http://schemas.openxmlformats.org/officeDocument/2006/relationships/image" Target="../media/image250.png"/><Relationship Id="rId178" Type="http://schemas.openxmlformats.org/officeDocument/2006/relationships/customXml" Target="../ink/ink262.xml"/><Relationship Id="rId61" Type="http://schemas.openxmlformats.org/officeDocument/2006/relationships/image" Target="../media/image202.png"/><Relationship Id="rId82" Type="http://schemas.openxmlformats.org/officeDocument/2006/relationships/customXml" Target="../ink/ink214.xml"/><Relationship Id="rId199" Type="http://schemas.openxmlformats.org/officeDocument/2006/relationships/image" Target="../media/image271.png"/><Relationship Id="rId203" Type="http://schemas.openxmlformats.org/officeDocument/2006/relationships/image" Target="../media/image273.png"/><Relationship Id="rId19" Type="http://schemas.openxmlformats.org/officeDocument/2006/relationships/image" Target="../media/image181.png"/><Relationship Id="rId224" Type="http://schemas.openxmlformats.org/officeDocument/2006/relationships/customXml" Target="../ink/ink285.xml"/><Relationship Id="rId245" Type="http://schemas.openxmlformats.org/officeDocument/2006/relationships/image" Target="../media/image294.png"/><Relationship Id="rId266" Type="http://schemas.openxmlformats.org/officeDocument/2006/relationships/customXml" Target="../ink/ink306.xml"/><Relationship Id="rId30" Type="http://schemas.openxmlformats.org/officeDocument/2006/relationships/customXml" Target="../ink/ink188.xml"/><Relationship Id="rId105" Type="http://schemas.openxmlformats.org/officeDocument/2006/relationships/image" Target="../media/image224.png"/><Relationship Id="rId126" Type="http://schemas.openxmlformats.org/officeDocument/2006/relationships/customXml" Target="../ink/ink236.xml"/><Relationship Id="rId147" Type="http://schemas.openxmlformats.org/officeDocument/2006/relationships/image" Target="../media/image245.png"/><Relationship Id="rId168" Type="http://schemas.openxmlformats.org/officeDocument/2006/relationships/customXml" Target="../ink/ink257.xml"/><Relationship Id="rId51" Type="http://schemas.openxmlformats.org/officeDocument/2006/relationships/image" Target="../media/image197.png"/><Relationship Id="rId72" Type="http://schemas.openxmlformats.org/officeDocument/2006/relationships/customXml" Target="../ink/ink209.xml"/><Relationship Id="rId93" Type="http://schemas.openxmlformats.org/officeDocument/2006/relationships/image" Target="../media/image218.png"/><Relationship Id="rId189" Type="http://schemas.openxmlformats.org/officeDocument/2006/relationships/image" Target="../media/image266.png"/><Relationship Id="rId3" Type="http://schemas.openxmlformats.org/officeDocument/2006/relationships/image" Target="../media/image173.png"/><Relationship Id="rId214" Type="http://schemas.openxmlformats.org/officeDocument/2006/relationships/customXml" Target="../ink/ink280.xml"/><Relationship Id="rId235" Type="http://schemas.openxmlformats.org/officeDocument/2006/relationships/image" Target="../media/image289.png"/><Relationship Id="rId256" Type="http://schemas.openxmlformats.org/officeDocument/2006/relationships/customXml" Target="../ink/ink301.xml"/><Relationship Id="rId116" Type="http://schemas.openxmlformats.org/officeDocument/2006/relationships/customXml" Target="../ink/ink231.xml"/><Relationship Id="rId137" Type="http://schemas.openxmlformats.org/officeDocument/2006/relationships/image" Target="../media/image240.png"/><Relationship Id="rId158" Type="http://schemas.openxmlformats.org/officeDocument/2006/relationships/customXml" Target="../ink/ink252.xml"/><Relationship Id="rId20" Type="http://schemas.openxmlformats.org/officeDocument/2006/relationships/customXml" Target="../ink/ink183.xml"/><Relationship Id="rId41" Type="http://schemas.openxmlformats.org/officeDocument/2006/relationships/image" Target="../media/image192.png"/><Relationship Id="rId62" Type="http://schemas.openxmlformats.org/officeDocument/2006/relationships/customXml" Target="../ink/ink204.xml"/><Relationship Id="rId83" Type="http://schemas.openxmlformats.org/officeDocument/2006/relationships/image" Target="../media/image213.png"/><Relationship Id="rId179" Type="http://schemas.openxmlformats.org/officeDocument/2006/relationships/image" Target="../media/image261.png"/><Relationship Id="rId190" Type="http://schemas.openxmlformats.org/officeDocument/2006/relationships/customXml" Target="../ink/ink268.xml"/><Relationship Id="rId204" Type="http://schemas.openxmlformats.org/officeDocument/2006/relationships/customXml" Target="../ink/ink275.xml"/><Relationship Id="rId225" Type="http://schemas.openxmlformats.org/officeDocument/2006/relationships/image" Target="../media/image284.png"/><Relationship Id="rId246" Type="http://schemas.openxmlformats.org/officeDocument/2006/relationships/customXml" Target="../ink/ink296.xml"/><Relationship Id="rId267" Type="http://schemas.openxmlformats.org/officeDocument/2006/relationships/image" Target="../media/image305.png"/><Relationship Id="rId106" Type="http://schemas.openxmlformats.org/officeDocument/2006/relationships/customXml" Target="../ink/ink226.xml"/><Relationship Id="rId127" Type="http://schemas.openxmlformats.org/officeDocument/2006/relationships/image" Target="../media/image235.png"/><Relationship Id="rId10" Type="http://schemas.openxmlformats.org/officeDocument/2006/relationships/customXml" Target="../ink/ink178.xml"/><Relationship Id="rId31" Type="http://schemas.openxmlformats.org/officeDocument/2006/relationships/image" Target="../media/image187.png"/><Relationship Id="rId52" Type="http://schemas.openxmlformats.org/officeDocument/2006/relationships/customXml" Target="../ink/ink199.xml"/><Relationship Id="rId73" Type="http://schemas.openxmlformats.org/officeDocument/2006/relationships/image" Target="../media/image208.png"/><Relationship Id="rId94" Type="http://schemas.openxmlformats.org/officeDocument/2006/relationships/customXml" Target="../ink/ink220.xml"/><Relationship Id="rId148" Type="http://schemas.openxmlformats.org/officeDocument/2006/relationships/customXml" Target="../ink/ink247.xml"/><Relationship Id="rId169" Type="http://schemas.openxmlformats.org/officeDocument/2006/relationships/image" Target="../media/image256.png"/><Relationship Id="rId4" Type="http://schemas.openxmlformats.org/officeDocument/2006/relationships/customXml" Target="../ink/ink175.xml"/><Relationship Id="rId180" Type="http://schemas.openxmlformats.org/officeDocument/2006/relationships/customXml" Target="../ink/ink263.xml"/><Relationship Id="rId215" Type="http://schemas.openxmlformats.org/officeDocument/2006/relationships/image" Target="../media/image279.png"/><Relationship Id="rId236" Type="http://schemas.openxmlformats.org/officeDocument/2006/relationships/customXml" Target="../ink/ink291.xml"/><Relationship Id="rId257" Type="http://schemas.openxmlformats.org/officeDocument/2006/relationships/image" Target="../media/image300.png"/><Relationship Id="rId42" Type="http://schemas.openxmlformats.org/officeDocument/2006/relationships/customXml" Target="../ink/ink194.xml"/><Relationship Id="rId84" Type="http://schemas.openxmlformats.org/officeDocument/2006/relationships/customXml" Target="../ink/ink215.xml"/><Relationship Id="rId138" Type="http://schemas.openxmlformats.org/officeDocument/2006/relationships/customXml" Target="../ink/ink242.xml"/><Relationship Id="rId191" Type="http://schemas.openxmlformats.org/officeDocument/2006/relationships/image" Target="../media/image267.png"/><Relationship Id="rId205" Type="http://schemas.openxmlformats.org/officeDocument/2006/relationships/image" Target="../media/image274.png"/><Relationship Id="rId247" Type="http://schemas.openxmlformats.org/officeDocument/2006/relationships/image" Target="../media/image295.png"/><Relationship Id="rId107" Type="http://schemas.openxmlformats.org/officeDocument/2006/relationships/image" Target="../media/image22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3.png"/><Relationship Id="rId21" Type="http://schemas.openxmlformats.org/officeDocument/2006/relationships/image" Target="../media/image317.png"/><Relationship Id="rId42" Type="http://schemas.openxmlformats.org/officeDocument/2006/relationships/customXml" Target="../ink/ink329.xml"/><Relationship Id="rId47" Type="http://schemas.openxmlformats.org/officeDocument/2006/relationships/image" Target="../media/image330.png"/><Relationship Id="rId63" Type="http://schemas.openxmlformats.org/officeDocument/2006/relationships/image" Target="../media/image336.png"/><Relationship Id="rId68" Type="http://schemas.openxmlformats.org/officeDocument/2006/relationships/customXml" Target="../ink/ink342.xml"/><Relationship Id="rId84" Type="http://schemas.openxmlformats.org/officeDocument/2006/relationships/customXml" Target="../ink/ink350.xml"/><Relationship Id="rId89" Type="http://schemas.openxmlformats.org/officeDocument/2006/relationships/image" Target="../media/image349.png"/><Relationship Id="rId112" Type="http://schemas.openxmlformats.org/officeDocument/2006/relationships/customXml" Target="../ink/ink364.xml"/><Relationship Id="rId16" Type="http://schemas.openxmlformats.org/officeDocument/2006/relationships/customXml" Target="../ink/ink316.xml"/><Relationship Id="rId107" Type="http://schemas.openxmlformats.org/officeDocument/2006/relationships/image" Target="../media/image358.png"/><Relationship Id="rId11" Type="http://schemas.openxmlformats.org/officeDocument/2006/relationships/image" Target="../media/image312.png"/><Relationship Id="rId32" Type="http://schemas.openxmlformats.org/officeDocument/2006/relationships/customXml" Target="../ink/ink324.xml"/><Relationship Id="rId37" Type="http://schemas.openxmlformats.org/officeDocument/2006/relationships/image" Target="../media/image325.png"/><Relationship Id="rId53" Type="http://schemas.openxmlformats.org/officeDocument/2006/relationships/image" Target="../media/image199.png"/><Relationship Id="rId58" Type="http://schemas.openxmlformats.org/officeDocument/2006/relationships/customXml" Target="../ink/ink337.xml"/><Relationship Id="rId74" Type="http://schemas.openxmlformats.org/officeDocument/2006/relationships/customXml" Target="../ink/ink345.xml"/><Relationship Id="rId79" Type="http://schemas.openxmlformats.org/officeDocument/2006/relationships/image" Target="../media/image344.png"/><Relationship Id="rId102" Type="http://schemas.openxmlformats.org/officeDocument/2006/relationships/customXml" Target="../ink/ink359.xml"/><Relationship Id="rId123" Type="http://schemas.openxmlformats.org/officeDocument/2006/relationships/image" Target="../media/image366.png"/><Relationship Id="rId128" Type="http://schemas.openxmlformats.org/officeDocument/2006/relationships/customXml" Target="../ink/ink372.xml"/><Relationship Id="rId5" Type="http://schemas.openxmlformats.org/officeDocument/2006/relationships/image" Target="../media/image309.png"/><Relationship Id="rId90" Type="http://schemas.openxmlformats.org/officeDocument/2006/relationships/customXml" Target="../ink/ink353.xml"/><Relationship Id="rId95" Type="http://schemas.openxmlformats.org/officeDocument/2006/relationships/image" Target="../media/image352.png"/><Relationship Id="rId22" Type="http://schemas.openxmlformats.org/officeDocument/2006/relationships/customXml" Target="../ink/ink319.xml"/><Relationship Id="rId27" Type="http://schemas.openxmlformats.org/officeDocument/2006/relationships/image" Target="../media/image320.png"/><Relationship Id="rId43" Type="http://schemas.openxmlformats.org/officeDocument/2006/relationships/image" Target="../media/image328.png"/><Relationship Id="rId48" Type="http://schemas.openxmlformats.org/officeDocument/2006/relationships/customXml" Target="../ink/ink332.xml"/><Relationship Id="rId64" Type="http://schemas.openxmlformats.org/officeDocument/2006/relationships/customXml" Target="../ink/ink340.xml"/><Relationship Id="rId69" Type="http://schemas.openxmlformats.org/officeDocument/2006/relationships/image" Target="../media/image339.png"/><Relationship Id="rId113" Type="http://schemas.openxmlformats.org/officeDocument/2006/relationships/image" Target="../media/image361.png"/><Relationship Id="rId118" Type="http://schemas.openxmlformats.org/officeDocument/2006/relationships/customXml" Target="../ink/ink367.xml"/><Relationship Id="rId80" Type="http://schemas.openxmlformats.org/officeDocument/2006/relationships/customXml" Target="../ink/ink348.xml"/><Relationship Id="rId85" Type="http://schemas.openxmlformats.org/officeDocument/2006/relationships/image" Target="../media/image347.png"/><Relationship Id="rId12" Type="http://schemas.openxmlformats.org/officeDocument/2006/relationships/customXml" Target="../ink/ink314.xml"/><Relationship Id="rId17" Type="http://schemas.openxmlformats.org/officeDocument/2006/relationships/image" Target="../media/image315.png"/><Relationship Id="rId33" Type="http://schemas.openxmlformats.org/officeDocument/2006/relationships/image" Target="../media/image323.png"/><Relationship Id="rId38" Type="http://schemas.openxmlformats.org/officeDocument/2006/relationships/customXml" Target="../ink/ink327.xml"/><Relationship Id="rId59" Type="http://schemas.openxmlformats.org/officeDocument/2006/relationships/image" Target="../media/image262.png"/><Relationship Id="rId103" Type="http://schemas.openxmlformats.org/officeDocument/2006/relationships/image" Target="../media/image356.png"/><Relationship Id="rId108" Type="http://schemas.openxmlformats.org/officeDocument/2006/relationships/customXml" Target="../ink/ink362.xml"/><Relationship Id="rId124" Type="http://schemas.openxmlformats.org/officeDocument/2006/relationships/customXml" Target="../ink/ink370.xml"/><Relationship Id="rId129" Type="http://schemas.openxmlformats.org/officeDocument/2006/relationships/image" Target="../media/image369.png"/><Relationship Id="rId54" Type="http://schemas.openxmlformats.org/officeDocument/2006/relationships/customXml" Target="../ink/ink335.xml"/><Relationship Id="rId70" Type="http://schemas.openxmlformats.org/officeDocument/2006/relationships/customXml" Target="../ink/ink343.xml"/><Relationship Id="rId75" Type="http://schemas.openxmlformats.org/officeDocument/2006/relationships/image" Target="../media/image342.png"/><Relationship Id="rId91" Type="http://schemas.openxmlformats.org/officeDocument/2006/relationships/image" Target="../media/image350.png"/><Relationship Id="rId96" Type="http://schemas.openxmlformats.org/officeDocument/2006/relationships/customXml" Target="../ink/ink3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1.xml"/><Relationship Id="rId23" Type="http://schemas.openxmlformats.org/officeDocument/2006/relationships/image" Target="../media/image318.png"/><Relationship Id="rId28" Type="http://schemas.openxmlformats.org/officeDocument/2006/relationships/customXml" Target="../ink/ink322.xml"/><Relationship Id="rId49" Type="http://schemas.openxmlformats.org/officeDocument/2006/relationships/image" Target="../media/image331.png"/><Relationship Id="rId114" Type="http://schemas.openxmlformats.org/officeDocument/2006/relationships/customXml" Target="../ink/ink365.xml"/><Relationship Id="rId119" Type="http://schemas.openxmlformats.org/officeDocument/2006/relationships/image" Target="../media/image364.png"/><Relationship Id="rId44" Type="http://schemas.openxmlformats.org/officeDocument/2006/relationships/customXml" Target="../ink/ink330.xml"/><Relationship Id="rId60" Type="http://schemas.openxmlformats.org/officeDocument/2006/relationships/customXml" Target="../ink/ink338.xml"/><Relationship Id="rId65" Type="http://schemas.openxmlformats.org/officeDocument/2006/relationships/image" Target="../media/image337.png"/><Relationship Id="rId81" Type="http://schemas.openxmlformats.org/officeDocument/2006/relationships/image" Target="../media/image345.png"/><Relationship Id="rId86" Type="http://schemas.openxmlformats.org/officeDocument/2006/relationships/customXml" Target="../ink/ink351.xml"/><Relationship Id="rId130" Type="http://schemas.openxmlformats.org/officeDocument/2006/relationships/customXml" Target="../ink/ink373.xml"/><Relationship Id="rId13" Type="http://schemas.openxmlformats.org/officeDocument/2006/relationships/image" Target="../media/image313.png"/><Relationship Id="rId18" Type="http://schemas.openxmlformats.org/officeDocument/2006/relationships/customXml" Target="../ink/ink317.xml"/><Relationship Id="rId39" Type="http://schemas.openxmlformats.org/officeDocument/2006/relationships/image" Target="../media/image326.png"/><Relationship Id="rId109" Type="http://schemas.openxmlformats.org/officeDocument/2006/relationships/image" Target="../media/image359.png"/><Relationship Id="rId34" Type="http://schemas.openxmlformats.org/officeDocument/2006/relationships/customXml" Target="../ink/ink325.xml"/><Relationship Id="rId50" Type="http://schemas.openxmlformats.org/officeDocument/2006/relationships/customXml" Target="../ink/ink333.xml"/><Relationship Id="rId55" Type="http://schemas.openxmlformats.org/officeDocument/2006/relationships/image" Target="../media/image333.png"/><Relationship Id="rId76" Type="http://schemas.openxmlformats.org/officeDocument/2006/relationships/customXml" Target="../ink/ink346.xml"/><Relationship Id="rId97" Type="http://schemas.openxmlformats.org/officeDocument/2006/relationships/image" Target="../media/image353.png"/><Relationship Id="rId104" Type="http://schemas.openxmlformats.org/officeDocument/2006/relationships/customXml" Target="../ink/ink360.xml"/><Relationship Id="rId120" Type="http://schemas.openxmlformats.org/officeDocument/2006/relationships/customXml" Target="../ink/ink368.xml"/><Relationship Id="rId125" Type="http://schemas.openxmlformats.org/officeDocument/2006/relationships/image" Target="../media/image367.png"/><Relationship Id="rId7" Type="http://schemas.openxmlformats.org/officeDocument/2006/relationships/image" Target="../media/image310.png"/><Relationship Id="rId71" Type="http://schemas.openxmlformats.org/officeDocument/2006/relationships/image" Target="../media/image340.png"/><Relationship Id="rId92" Type="http://schemas.openxmlformats.org/officeDocument/2006/relationships/customXml" Target="../ink/ink354.xml"/><Relationship Id="rId2" Type="http://schemas.openxmlformats.org/officeDocument/2006/relationships/customXml" Target="../ink/ink309.xml"/><Relationship Id="rId29" Type="http://schemas.openxmlformats.org/officeDocument/2006/relationships/image" Target="../media/image321.png"/><Relationship Id="rId24" Type="http://schemas.openxmlformats.org/officeDocument/2006/relationships/customXml" Target="../ink/ink320.xml"/><Relationship Id="rId40" Type="http://schemas.openxmlformats.org/officeDocument/2006/relationships/customXml" Target="../ink/ink328.xml"/><Relationship Id="rId45" Type="http://schemas.openxmlformats.org/officeDocument/2006/relationships/image" Target="../media/image329.png"/><Relationship Id="rId66" Type="http://schemas.openxmlformats.org/officeDocument/2006/relationships/customXml" Target="../ink/ink341.xml"/><Relationship Id="rId87" Type="http://schemas.openxmlformats.org/officeDocument/2006/relationships/image" Target="../media/image348.png"/><Relationship Id="rId110" Type="http://schemas.openxmlformats.org/officeDocument/2006/relationships/customXml" Target="../ink/ink363.xml"/><Relationship Id="rId115" Type="http://schemas.openxmlformats.org/officeDocument/2006/relationships/image" Target="../media/image362.png"/><Relationship Id="rId131" Type="http://schemas.openxmlformats.org/officeDocument/2006/relationships/image" Target="../media/image370.png"/><Relationship Id="rId61" Type="http://schemas.openxmlformats.org/officeDocument/2006/relationships/image" Target="../media/image335.png"/><Relationship Id="rId82" Type="http://schemas.openxmlformats.org/officeDocument/2006/relationships/customXml" Target="../ink/ink349.xml"/><Relationship Id="rId19" Type="http://schemas.openxmlformats.org/officeDocument/2006/relationships/image" Target="../media/image316.png"/><Relationship Id="rId14" Type="http://schemas.openxmlformats.org/officeDocument/2006/relationships/customXml" Target="../ink/ink315.xml"/><Relationship Id="rId30" Type="http://schemas.openxmlformats.org/officeDocument/2006/relationships/customXml" Target="../ink/ink323.xml"/><Relationship Id="rId35" Type="http://schemas.openxmlformats.org/officeDocument/2006/relationships/image" Target="../media/image324.png"/><Relationship Id="rId56" Type="http://schemas.openxmlformats.org/officeDocument/2006/relationships/customXml" Target="../ink/ink336.xml"/><Relationship Id="rId77" Type="http://schemas.openxmlformats.org/officeDocument/2006/relationships/image" Target="../media/image343.png"/><Relationship Id="rId100" Type="http://schemas.openxmlformats.org/officeDocument/2006/relationships/customXml" Target="../ink/ink358.xml"/><Relationship Id="rId105" Type="http://schemas.openxmlformats.org/officeDocument/2006/relationships/image" Target="../media/image357.png"/><Relationship Id="rId126" Type="http://schemas.openxmlformats.org/officeDocument/2006/relationships/customXml" Target="../ink/ink371.xml"/><Relationship Id="rId8" Type="http://schemas.openxmlformats.org/officeDocument/2006/relationships/customXml" Target="../ink/ink312.xml"/><Relationship Id="rId51" Type="http://schemas.openxmlformats.org/officeDocument/2006/relationships/image" Target="../media/image332.png"/><Relationship Id="rId72" Type="http://schemas.openxmlformats.org/officeDocument/2006/relationships/customXml" Target="../ink/ink344.xml"/><Relationship Id="rId93" Type="http://schemas.openxmlformats.org/officeDocument/2006/relationships/image" Target="../media/image351.png"/><Relationship Id="rId98" Type="http://schemas.openxmlformats.org/officeDocument/2006/relationships/customXml" Target="../ink/ink357.xml"/><Relationship Id="rId121" Type="http://schemas.openxmlformats.org/officeDocument/2006/relationships/image" Target="../media/image365.png"/><Relationship Id="rId3" Type="http://schemas.openxmlformats.org/officeDocument/2006/relationships/image" Target="../media/image308.png"/><Relationship Id="rId25" Type="http://schemas.openxmlformats.org/officeDocument/2006/relationships/image" Target="../media/image319.png"/><Relationship Id="rId46" Type="http://schemas.openxmlformats.org/officeDocument/2006/relationships/customXml" Target="../ink/ink331.xml"/><Relationship Id="rId67" Type="http://schemas.openxmlformats.org/officeDocument/2006/relationships/image" Target="../media/image338.png"/><Relationship Id="rId116" Type="http://schemas.openxmlformats.org/officeDocument/2006/relationships/customXml" Target="../ink/ink366.xml"/><Relationship Id="rId20" Type="http://schemas.openxmlformats.org/officeDocument/2006/relationships/customXml" Target="../ink/ink318.xml"/><Relationship Id="rId41" Type="http://schemas.openxmlformats.org/officeDocument/2006/relationships/image" Target="../media/image327.png"/><Relationship Id="rId62" Type="http://schemas.openxmlformats.org/officeDocument/2006/relationships/customXml" Target="../ink/ink339.xml"/><Relationship Id="rId83" Type="http://schemas.openxmlformats.org/officeDocument/2006/relationships/image" Target="../media/image346.png"/><Relationship Id="rId88" Type="http://schemas.openxmlformats.org/officeDocument/2006/relationships/customXml" Target="../ink/ink352.xml"/><Relationship Id="rId111" Type="http://schemas.openxmlformats.org/officeDocument/2006/relationships/image" Target="../media/image360.png"/><Relationship Id="rId15" Type="http://schemas.openxmlformats.org/officeDocument/2006/relationships/image" Target="../media/image314.png"/><Relationship Id="rId36" Type="http://schemas.openxmlformats.org/officeDocument/2006/relationships/customXml" Target="../ink/ink326.xml"/><Relationship Id="rId57" Type="http://schemas.openxmlformats.org/officeDocument/2006/relationships/image" Target="../media/image334.png"/><Relationship Id="rId106" Type="http://schemas.openxmlformats.org/officeDocument/2006/relationships/customXml" Target="../ink/ink361.xml"/><Relationship Id="rId127" Type="http://schemas.openxmlformats.org/officeDocument/2006/relationships/image" Target="../media/image368.png"/><Relationship Id="rId10" Type="http://schemas.openxmlformats.org/officeDocument/2006/relationships/customXml" Target="../ink/ink313.xml"/><Relationship Id="rId31" Type="http://schemas.openxmlformats.org/officeDocument/2006/relationships/image" Target="../media/image322.png"/><Relationship Id="rId52" Type="http://schemas.openxmlformats.org/officeDocument/2006/relationships/customXml" Target="../ink/ink334.xml"/><Relationship Id="rId73" Type="http://schemas.openxmlformats.org/officeDocument/2006/relationships/image" Target="../media/image341.png"/><Relationship Id="rId78" Type="http://schemas.openxmlformats.org/officeDocument/2006/relationships/customXml" Target="../ink/ink347.xml"/><Relationship Id="rId94" Type="http://schemas.openxmlformats.org/officeDocument/2006/relationships/customXml" Target="../ink/ink355.xml"/><Relationship Id="rId99" Type="http://schemas.openxmlformats.org/officeDocument/2006/relationships/image" Target="../media/image354.png"/><Relationship Id="rId101" Type="http://schemas.openxmlformats.org/officeDocument/2006/relationships/image" Target="../media/image355.png"/><Relationship Id="rId122" Type="http://schemas.openxmlformats.org/officeDocument/2006/relationships/customXml" Target="../ink/ink369.xml"/><Relationship Id="rId4" Type="http://schemas.openxmlformats.org/officeDocument/2006/relationships/customXml" Target="../ink/ink310.xml"/><Relationship Id="rId9" Type="http://schemas.openxmlformats.org/officeDocument/2006/relationships/image" Target="../media/image311.png"/><Relationship Id="rId26" Type="http://schemas.openxmlformats.org/officeDocument/2006/relationships/customXml" Target="../ink/ink32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6.png"/><Relationship Id="rId18" Type="http://schemas.openxmlformats.org/officeDocument/2006/relationships/customXml" Target="../ink/ink382.xml"/><Relationship Id="rId26" Type="http://schemas.openxmlformats.org/officeDocument/2006/relationships/customXml" Target="../ink/ink386.xml"/><Relationship Id="rId39" Type="http://schemas.openxmlformats.org/officeDocument/2006/relationships/image" Target="../media/image389.png"/><Relationship Id="rId21" Type="http://schemas.openxmlformats.org/officeDocument/2006/relationships/image" Target="../media/image380.png"/><Relationship Id="rId34" Type="http://schemas.openxmlformats.org/officeDocument/2006/relationships/customXml" Target="../ink/ink390.xml"/><Relationship Id="rId42" Type="http://schemas.openxmlformats.org/officeDocument/2006/relationships/customXml" Target="../ink/ink394.xml"/><Relationship Id="rId47" Type="http://schemas.openxmlformats.org/officeDocument/2006/relationships/image" Target="../media/image392.png"/><Relationship Id="rId50" Type="http://schemas.openxmlformats.org/officeDocument/2006/relationships/customXml" Target="../ink/ink398.xml"/><Relationship Id="rId55" Type="http://schemas.openxmlformats.org/officeDocument/2006/relationships/image" Target="../media/image396.png"/><Relationship Id="rId7" Type="http://schemas.openxmlformats.org/officeDocument/2006/relationships/image" Target="../media/image373.png"/><Relationship Id="rId2" Type="http://schemas.openxmlformats.org/officeDocument/2006/relationships/customXml" Target="../ink/ink374.xml"/><Relationship Id="rId16" Type="http://schemas.openxmlformats.org/officeDocument/2006/relationships/customXml" Target="../ink/ink381.xml"/><Relationship Id="rId29" Type="http://schemas.openxmlformats.org/officeDocument/2006/relationships/image" Target="../media/image384.png"/><Relationship Id="rId11" Type="http://schemas.openxmlformats.org/officeDocument/2006/relationships/image" Target="../media/image375.png"/><Relationship Id="rId24" Type="http://schemas.openxmlformats.org/officeDocument/2006/relationships/customXml" Target="../ink/ink385.xml"/><Relationship Id="rId32" Type="http://schemas.openxmlformats.org/officeDocument/2006/relationships/customXml" Target="../ink/ink389.xml"/><Relationship Id="rId37" Type="http://schemas.openxmlformats.org/officeDocument/2006/relationships/image" Target="../media/image388.png"/><Relationship Id="rId40" Type="http://schemas.openxmlformats.org/officeDocument/2006/relationships/customXml" Target="../ink/ink393.xml"/><Relationship Id="rId45" Type="http://schemas.openxmlformats.org/officeDocument/2006/relationships/image" Target="../media/image391.png"/><Relationship Id="rId53" Type="http://schemas.openxmlformats.org/officeDocument/2006/relationships/image" Target="../media/image395.png"/><Relationship Id="rId5" Type="http://schemas.openxmlformats.org/officeDocument/2006/relationships/image" Target="../media/image372.png"/><Relationship Id="rId19" Type="http://schemas.openxmlformats.org/officeDocument/2006/relationships/image" Target="../media/image379.png"/><Relationship Id="rId4" Type="http://schemas.openxmlformats.org/officeDocument/2006/relationships/customXml" Target="../ink/ink375.xml"/><Relationship Id="rId9" Type="http://schemas.openxmlformats.org/officeDocument/2006/relationships/image" Target="../media/image374.png"/><Relationship Id="rId14" Type="http://schemas.openxmlformats.org/officeDocument/2006/relationships/customXml" Target="../ink/ink380.xml"/><Relationship Id="rId22" Type="http://schemas.openxmlformats.org/officeDocument/2006/relationships/customXml" Target="../ink/ink384.xml"/><Relationship Id="rId27" Type="http://schemas.openxmlformats.org/officeDocument/2006/relationships/image" Target="../media/image383.png"/><Relationship Id="rId30" Type="http://schemas.openxmlformats.org/officeDocument/2006/relationships/customXml" Target="../ink/ink388.xml"/><Relationship Id="rId35" Type="http://schemas.openxmlformats.org/officeDocument/2006/relationships/image" Target="../media/image387.png"/><Relationship Id="rId43" Type="http://schemas.openxmlformats.org/officeDocument/2006/relationships/image" Target="../media/image390.png"/><Relationship Id="rId48" Type="http://schemas.openxmlformats.org/officeDocument/2006/relationships/customXml" Target="../ink/ink397.xml"/><Relationship Id="rId56" Type="http://schemas.openxmlformats.org/officeDocument/2006/relationships/customXml" Target="../ink/ink401.xml"/><Relationship Id="rId8" Type="http://schemas.openxmlformats.org/officeDocument/2006/relationships/customXml" Target="../ink/ink377.xml"/><Relationship Id="rId51" Type="http://schemas.openxmlformats.org/officeDocument/2006/relationships/image" Target="../media/image394.png"/><Relationship Id="rId3" Type="http://schemas.openxmlformats.org/officeDocument/2006/relationships/image" Target="../media/image371.png"/><Relationship Id="rId12" Type="http://schemas.openxmlformats.org/officeDocument/2006/relationships/customXml" Target="../ink/ink379.xml"/><Relationship Id="rId17" Type="http://schemas.openxmlformats.org/officeDocument/2006/relationships/image" Target="../media/image378.png"/><Relationship Id="rId25" Type="http://schemas.openxmlformats.org/officeDocument/2006/relationships/image" Target="../media/image382.png"/><Relationship Id="rId33" Type="http://schemas.openxmlformats.org/officeDocument/2006/relationships/image" Target="../media/image386.png"/><Relationship Id="rId38" Type="http://schemas.openxmlformats.org/officeDocument/2006/relationships/customXml" Target="../ink/ink392.xml"/><Relationship Id="rId46" Type="http://schemas.openxmlformats.org/officeDocument/2006/relationships/customXml" Target="../ink/ink396.xml"/><Relationship Id="rId20" Type="http://schemas.openxmlformats.org/officeDocument/2006/relationships/customXml" Target="../ink/ink383.xml"/><Relationship Id="rId41" Type="http://schemas.openxmlformats.org/officeDocument/2006/relationships/image" Target="../media/image65.png"/><Relationship Id="rId54" Type="http://schemas.openxmlformats.org/officeDocument/2006/relationships/customXml" Target="../ink/ink4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6.xml"/><Relationship Id="rId15" Type="http://schemas.openxmlformats.org/officeDocument/2006/relationships/image" Target="../media/image377.png"/><Relationship Id="rId23" Type="http://schemas.openxmlformats.org/officeDocument/2006/relationships/image" Target="../media/image381.png"/><Relationship Id="rId28" Type="http://schemas.openxmlformats.org/officeDocument/2006/relationships/customXml" Target="../ink/ink387.xml"/><Relationship Id="rId36" Type="http://schemas.openxmlformats.org/officeDocument/2006/relationships/customXml" Target="../ink/ink391.xml"/><Relationship Id="rId49" Type="http://schemas.openxmlformats.org/officeDocument/2006/relationships/image" Target="../media/image393.png"/><Relationship Id="rId57" Type="http://schemas.openxmlformats.org/officeDocument/2006/relationships/image" Target="../media/image397.png"/><Relationship Id="rId10" Type="http://schemas.openxmlformats.org/officeDocument/2006/relationships/customXml" Target="../ink/ink378.xml"/><Relationship Id="rId31" Type="http://schemas.openxmlformats.org/officeDocument/2006/relationships/image" Target="../media/image385.png"/><Relationship Id="rId44" Type="http://schemas.openxmlformats.org/officeDocument/2006/relationships/customXml" Target="../ink/ink395.xml"/><Relationship Id="rId52" Type="http://schemas.openxmlformats.org/officeDocument/2006/relationships/customXml" Target="../ink/ink399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4.xml"/><Relationship Id="rId21" Type="http://schemas.openxmlformats.org/officeDocument/2006/relationships/image" Target="../media/image262.png"/><Relationship Id="rId34" Type="http://schemas.openxmlformats.org/officeDocument/2006/relationships/customXml" Target="../ink/ink418.xml"/><Relationship Id="rId42" Type="http://schemas.openxmlformats.org/officeDocument/2006/relationships/customXml" Target="../ink/ink422.xml"/><Relationship Id="rId47" Type="http://schemas.openxmlformats.org/officeDocument/2006/relationships/image" Target="../media/image419.png"/><Relationship Id="rId50" Type="http://schemas.openxmlformats.org/officeDocument/2006/relationships/customXml" Target="../ink/ink426.xml"/><Relationship Id="rId55" Type="http://schemas.openxmlformats.org/officeDocument/2006/relationships/image" Target="../media/image423.png"/><Relationship Id="rId63" Type="http://schemas.openxmlformats.org/officeDocument/2006/relationships/image" Target="../media/image427.png"/><Relationship Id="rId7" Type="http://schemas.openxmlformats.org/officeDocument/2006/relationships/image" Target="../media/image400.png"/><Relationship Id="rId2" Type="http://schemas.openxmlformats.org/officeDocument/2006/relationships/customXml" Target="../ink/ink402.xml"/><Relationship Id="rId16" Type="http://schemas.openxmlformats.org/officeDocument/2006/relationships/customXml" Target="../ink/ink409.xml"/><Relationship Id="rId29" Type="http://schemas.openxmlformats.org/officeDocument/2006/relationships/image" Target="../media/image410.png"/><Relationship Id="rId11" Type="http://schemas.openxmlformats.org/officeDocument/2006/relationships/image" Target="../media/image402.png"/><Relationship Id="rId24" Type="http://schemas.openxmlformats.org/officeDocument/2006/relationships/customXml" Target="../ink/ink413.xml"/><Relationship Id="rId32" Type="http://schemas.openxmlformats.org/officeDocument/2006/relationships/customXml" Target="../ink/ink417.xml"/><Relationship Id="rId37" Type="http://schemas.openxmlformats.org/officeDocument/2006/relationships/image" Target="../media/image414.png"/><Relationship Id="rId40" Type="http://schemas.openxmlformats.org/officeDocument/2006/relationships/customXml" Target="../ink/ink421.xml"/><Relationship Id="rId45" Type="http://schemas.openxmlformats.org/officeDocument/2006/relationships/image" Target="../media/image418.png"/><Relationship Id="rId53" Type="http://schemas.openxmlformats.org/officeDocument/2006/relationships/image" Target="../media/image422.png"/><Relationship Id="rId58" Type="http://schemas.openxmlformats.org/officeDocument/2006/relationships/customXml" Target="../ink/ink430.xml"/><Relationship Id="rId5" Type="http://schemas.openxmlformats.org/officeDocument/2006/relationships/image" Target="../media/image399.png"/><Relationship Id="rId61" Type="http://schemas.openxmlformats.org/officeDocument/2006/relationships/image" Target="../media/image426.png"/><Relationship Id="rId19" Type="http://schemas.openxmlformats.org/officeDocument/2006/relationships/image" Target="../media/image406.png"/><Relationship Id="rId14" Type="http://schemas.openxmlformats.org/officeDocument/2006/relationships/customXml" Target="../ink/ink408.xml"/><Relationship Id="rId22" Type="http://schemas.openxmlformats.org/officeDocument/2006/relationships/customXml" Target="../ink/ink412.xml"/><Relationship Id="rId27" Type="http://schemas.openxmlformats.org/officeDocument/2006/relationships/image" Target="../media/image409.png"/><Relationship Id="rId30" Type="http://schemas.openxmlformats.org/officeDocument/2006/relationships/customXml" Target="../ink/ink416.xml"/><Relationship Id="rId35" Type="http://schemas.openxmlformats.org/officeDocument/2006/relationships/image" Target="../media/image413.png"/><Relationship Id="rId43" Type="http://schemas.openxmlformats.org/officeDocument/2006/relationships/image" Target="../media/image417.png"/><Relationship Id="rId48" Type="http://schemas.openxmlformats.org/officeDocument/2006/relationships/customXml" Target="../ink/ink425.xml"/><Relationship Id="rId56" Type="http://schemas.openxmlformats.org/officeDocument/2006/relationships/customXml" Target="../ink/ink429.xml"/><Relationship Id="rId64" Type="http://schemas.openxmlformats.org/officeDocument/2006/relationships/customXml" Target="../ink/ink433.xml"/><Relationship Id="rId8" Type="http://schemas.openxmlformats.org/officeDocument/2006/relationships/customXml" Target="../ink/ink405.xml"/><Relationship Id="rId51" Type="http://schemas.openxmlformats.org/officeDocument/2006/relationships/image" Target="../media/image421.png"/><Relationship Id="rId3" Type="http://schemas.openxmlformats.org/officeDocument/2006/relationships/image" Target="../media/image398.png"/><Relationship Id="rId12" Type="http://schemas.openxmlformats.org/officeDocument/2006/relationships/customXml" Target="../ink/ink407.xml"/><Relationship Id="rId17" Type="http://schemas.openxmlformats.org/officeDocument/2006/relationships/image" Target="../media/image405.png"/><Relationship Id="rId25" Type="http://schemas.openxmlformats.org/officeDocument/2006/relationships/image" Target="../media/image408.png"/><Relationship Id="rId33" Type="http://schemas.openxmlformats.org/officeDocument/2006/relationships/image" Target="../media/image412.png"/><Relationship Id="rId38" Type="http://schemas.openxmlformats.org/officeDocument/2006/relationships/customXml" Target="../ink/ink420.xml"/><Relationship Id="rId46" Type="http://schemas.openxmlformats.org/officeDocument/2006/relationships/customXml" Target="../ink/ink424.xml"/><Relationship Id="rId59" Type="http://schemas.openxmlformats.org/officeDocument/2006/relationships/image" Target="../media/image425.png"/><Relationship Id="rId20" Type="http://schemas.openxmlformats.org/officeDocument/2006/relationships/customXml" Target="../ink/ink411.xml"/><Relationship Id="rId41" Type="http://schemas.openxmlformats.org/officeDocument/2006/relationships/image" Target="../media/image416.png"/><Relationship Id="rId54" Type="http://schemas.openxmlformats.org/officeDocument/2006/relationships/customXml" Target="../ink/ink428.xml"/><Relationship Id="rId62" Type="http://schemas.openxmlformats.org/officeDocument/2006/relationships/customXml" Target="../ink/ink4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4.xml"/><Relationship Id="rId15" Type="http://schemas.openxmlformats.org/officeDocument/2006/relationships/image" Target="../media/image404.png"/><Relationship Id="rId23" Type="http://schemas.openxmlformats.org/officeDocument/2006/relationships/image" Target="../media/image407.png"/><Relationship Id="rId28" Type="http://schemas.openxmlformats.org/officeDocument/2006/relationships/customXml" Target="../ink/ink415.xml"/><Relationship Id="rId36" Type="http://schemas.openxmlformats.org/officeDocument/2006/relationships/customXml" Target="../ink/ink419.xml"/><Relationship Id="rId49" Type="http://schemas.openxmlformats.org/officeDocument/2006/relationships/image" Target="../media/image420.png"/><Relationship Id="rId57" Type="http://schemas.openxmlformats.org/officeDocument/2006/relationships/image" Target="../media/image424.png"/><Relationship Id="rId10" Type="http://schemas.openxmlformats.org/officeDocument/2006/relationships/customXml" Target="../ink/ink406.xml"/><Relationship Id="rId31" Type="http://schemas.openxmlformats.org/officeDocument/2006/relationships/image" Target="../media/image411.png"/><Relationship Id="rId44" Type="http://schemas.openxmlformats.org/officeDocument/2006/relationships/customXml" Target="../ink/ink423.xml"/><Relationship Id="rId52" Type="http://schemas.openxmlformats.org/officeDocument/2006/relationships/customXml" Target="../ink/ink427.xml"/><Relationship Id="rId60" Type="http://schemas.openxmlformats.org/officeDocument/2006/relationships/customXml" Target="../ink/ink431.xml"/><Relationship Id="rId65" Type="http://schemas.openxmlformats.org/officeDocument/2006/relationships/image" Target="../media/image428.png"/><Relationship Id="rId4" Type="http://schemas.openxmlformats.org/officeDocument/2006/relationships/customXml" Target="../ink/ink403.xml"/><Relationship Id="rId9" Type="http://schemas.openxmlformats.org/officeDocument/2006/relationships/image" Target="../media/image401.png"/><Relationship Id="rId13" Type="http://schemas.openxmlformats.org/officeDocument/2006/relationships/image" Target="../media/image403.png"/><Relationship Id="rId18" Type="http://schemas.openxmlformats.org/officeDocument/2006/relationships/customXml" Target="../ink/ink410.xml"/><Relationship Id="rId39" Type="http://schemas.openxmlformats.org/officeDocument/2006/relationships/image" Target="../media/image4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9.png"/><Relationship Id="rId2" Type="http://schemas.openxmlformats.org/officeDocument/2006/relationships/customXml" Target="../ink/ink43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5F1FC20-9C60-4CBE-934D-36BDB9FFA8A1}"/>
                  </a:ext>
                </a:extLst>
              </p14:cNvPr>
              <p14:cNvContentPartPr/>
              <p14:nvPr/>
            </p14:nvContentPartPr>
            <p14:xfrm>
              <a:off x="1166280" y="991680"/>
              <a:ext cx="4639680" cy="856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5F1FC20-9C60-4CBE-934D-36BDB9FFA8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7280" y="983036"/>
                <a:ext cx="4657320" cy="874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31E7B31-8DE0-4578-A494-6A922127E438}"/>
                  </a:ext>
                </a:extLst>
              </p14:cNvPr>
              <p14:cNvContentPartPr/>
              <p14:nvPr/>
            </p14:nvContentPartPr>
            <p14:xfrm>
              <a:off x="1216680" y="2156640"/>
              <a:ext cx="547200" cy="272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31E7B31-8DE0-4578-A494-6A922127E4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8040" y="2147989"/>
                <a:ext cx="564840" cy="2901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2759CD5-F3F3-49E3-BF1A-EC1C5664E344}"/>
                  </a:ext>
                </a:extLst>
              </p14:cNvPr>
              <p14:cNvContentPartPr/>
              <p14:nvPr/>
            </p14:nvContentPartPr>
            <p14:xfrm>
              <a:off x="2034960" y="2105520"/>
              <a:ext cx="1352880" cy="300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2759CD5-F3F3-49E3-BF1A-EC1C5664E3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5960" y="2096520"/>
                <a:ext cx="137052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7EC5950-45A8-40BF-B674-ABAE10F0398E}"/>
                  </a:ext>
                </a:extLst>
              </p14:cNvPr>
              <p14:cNvContentPartPr/>
              <p14:nvPr/>
            </p14:nvContentPartPr>
            <p14:xfrm>
              <a:off x="3740640" y="2033520"/>
              <a:ext cx="1612800" cy="372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7EC5950-45A8-40BF-B674-ABAE10F039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31642" y="2024880"/>
                <a:ext cx="1630436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38DE8BB-0C55-423D-A966-1AF8147C8C7A}"/>
                  </a:ext>
                </a:extLst>
              </p14:cNvPr>
              <p14:cNvContentPartPr/>
              <p14:nvPr/>
            </p14:nvContentPartPr>
            <p14:xfrm>
              <a:off x="10323600" y="1996440"/>
              <a:ext cx="11880" cy="75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38DE8BB-0C55-423D-A966-1AF8147C8C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14600" y="1987440"/>
                <a:ext cx="295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1CD4742-D71F-4085-8FFE-45B306AD1932}"/>
                  </a:ext>
                </a:extLst>
              </p14:cNvPr>
              <p14:cNvContentPartPr/>
              <p14:nvPr/>
            </p14:nvContentPartPr>
            <p14:xfrm>
              <a:off x="9781440" y="1919400"/>
              <a:ext cx="450360" cy="3657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1CD4742-D71F-4085-8FFE-45B306AD193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72800" y="1910400"/>
                <a:ext cx="46800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EB9A76C-D1D2-4888-88A3-A6F474CF82C4}"/>
                  </a:ext>
                </a:extLst>
              </p14:cNvPr>
              <p14:cNvContentPartPr/>
              <p14:nvPr/>
            </p14:nvContentPartPr>
            <p14:xfrm>
              <a:off x="8722680" y="1885200"/>
              <a:ext cx="959040" cy="4266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EB9A76C-D1D2-4888-88A3-A6F474CF82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14040" y="1876192"/>
                <a:ext cx="976680" cy="444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8EC33A3-4975-44C8-AD74-728FAC350F09}"/>
                  </a:ext>
                </a:extLst>
              </p14:cNvPr>
              <p14:cNvContentPartPr/>
              <p14:nvPr/>
            </p14:nvContentPartPr>
            <p14:xfrm>
              <a:off x="6767160" y="1986360"/>
              <a:ext cx="1746720" cy="3186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8EC33A3-4975-44C8-AD74-728FAC350F0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58162" y="1977720"/>
                <a:ext cx="1764356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9599FD8-245C-4E83-86F7-9CF2D8DE52A9}"/>
                  </a:ext>
                </a:extLst>
              </p14:cNvPr>
              <p14:cNvContentPartPr/>
              <p14:nvPr/>
            </p14:nvContentPartPr>
            <p14:xfrm>
              <a:off x="5555760" y="2001120"/>
              <a:ext cx="989640" cy="4467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9599FD8-245C-4E83-86F7-9CF2D8DE52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47120" y="1992473"/>
                <a:ext cx="1007280" cy="464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FD7F872-4A08-4D3E-9757-8F38D690EA9D}"/>
                  </a:ext>
                </a:extLst>
              </p14:cNvPr>
              <p14:cNvContentPartPr/>
              <p14:nvPr/>
            </p14:nvContentPartPr>
            <p14:xfrm>
              <a:off x="2214600" y="2766480"/>
              <a:ext cx="411120" cy="1486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FD7F872-4A08-4D3E-9757-8F38D690EA9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05960" y="2757840"/>
                <a:ext cx="4287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71932EA-24C7-44A4-A4DB-71C7749DD5CC}"/>
                  </a:ext>
                </a:extLst>
              </p14:cNvPr>
              <p14:cNvContentPartPr/>
              <p14:nvPr/>
            </p14:nvContentPartPr>
            <p14:xfrm>
              <a:off x="3678360" y="2662080"/>
              <a:ext cx="563040" cy="2102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71932EA-24C7-44A4-A4DB-71C7749DD5C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69360" y="2653425"/>
                <a:ext cx="580680" cy="227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FD73BCE-91A4-4BD2-BC37-A811A155A64B}"/>
                  </a:ext>
                </a:extLst>
              </p14:cNvPr>
              <p14:cNvContentPartPr/>
              <p14:nvPr/>
            </p14:nvContentPartPr>
            <p14:xfrm>
              <a:off x="2801400" y="2695200"/>
              <a:ext cx="653040" cy="2221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FD73BCE-91A4-4BD2-BC37-A811A155A64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92760" y="2686574"/>
                <a:ext cx="670680" cy="239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6FA214F-7B4A-42B0-A883-96E5CE7FCF5F}"/>
                  </a:ext>
                </a:extLst>
              </p14:cNvPr>
              <p14:cNvContentPartPr/>
              <p14:nvPr/>
            </p14:nvContentPartPr>
            <p14:xfrm>
              <a:off x="1027320" y="2686200"/>
              <a:ext cx="958680" cy="5274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6FA214F-7B4A-42B0-A883-96E5CE7FCF5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8680" y="2677206"/>
                <a:ext cx="976320" cy="545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4195AAA-169A-46B7-A2A5-5C8B82A48DE6}"/>
                  </a:ext>
                </a:extLst>
              </p14:cNvPr>
              <p14:cNvContentPartPr/>
              <p14:nvPr/>
            </p14:nvContentPartPr>
            <p14:xfrm>
              <a:off x="4548120" y="2584680"/>
              <a:ext cx="2173680" cy="4179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4195AAA-169A-46B7-A2A5-5C8B82A48DE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39120" y="2575680"/>
                <a:ext cx="219132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0907FBD-281C-428A-9EA8-BACE9264F18B}"/>
                  </a:ext>
                </a:extLst>
              </p14:cNvPr>
              <p14:cNvContentPartPr/>
              <p14:nvPr/>
            </p14:nvContentPartPr>
            <p14:xfrm>
              <a:off x="8309040" y="2592240"/>
              <a:ext cx="7920" cy="115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0907FBD-281C-428A-9EA8-BACE9264F1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00400" y="2583600"/>
                <a:ext cx="255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2D0D7E2-EBA0-4E27-85AC-90715CCF1C9A}"/>
                  </a:ext>
                </a:extLst>
              </p14:cNvPr>
              <p14:cNvContentPartPr/>
              <p14:nvPr/>
            </p14:nvContentPartPr>
            <p14:xfrm>
              <a:off x="6938160" y="2513760"/>
              <a:ext cx="1209960" cy="3434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2D0D7E2-EBA0-4E27-85AC-90715CCF1C9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29160" y="2504760"/>
                <a:ext cx="122760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2330B81-C451-46CB-A56C-B1B7EC7F674E}"/>
                  </a:ext>
                </a:extLst>
              </p14:cNvPr>
              <p14:cNvContentPartPr/>
              <p14:nvPr/>
            </p14:nvContentPartPr>
            <p14:xfrm>
              <a:off x="840480" y="3398280"/>
              <a:ext cx="322560" cy="2480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2330B81-C451-46CB-A56C-B1B7EC7F67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1480" y="3389627"/>
                <a:ext cx="340200" cy="265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1B6C0CE-8777-46C8-A4E7-A5697CD5BB7D}"/>
                  </a:ext>
                </a:extLst>
              </p14:cNvPr>
              <p14:cNvContentPartPr/>
              <p14:nvPr/>
            </p14:nvContentPartPr>
            <p14:xfrm>
              <a:off x="4056720" y="3237360"/>
              <a:ext cx="480240" cy="2199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1B6C0CE-8777-46C8-A4E7-A5697CD5BB7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48080" y="3228720"/>
                <a:ext cx="4978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B8726B5-5AEB-40F6-83A8-A121FFD85A00}"/>
                  </a:ext>
                </a:extLst>
              </p14:cNvPr>
              <p14:cNvContentPartPr/>
              <p14:nvPr/>
            </p14:nvContentPartPr>
            <p14:xfrm>
              <a:off x="5886240" y="3109920"/>
              <a:ext cx="1205280" cy="3690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B8726B5-5AEB-40F6-83A8-A121FFD85A0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77600" y="3100920"/>
                <a:ext cx="122292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429B38C2-44F2-42C1-8098-48EE44A12A2C}"/>
                  </a:ext>
                </a:extLst>
              </p14:cNvPr>
              <p14:cNvContentPartPr/>
              <p14:nvPr/>
            </p14:nvContentPartPr>
            <p14:xfrm>
              <a:off x="4736400" y="3190920"/>
              <a:ext cx="764640" cy="2844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429B38C2-44F2-42C1-8098-48EE44A12A2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27756" y="3181920"/>
                <a:ext cx="782288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E387CF6-89B0-40F2-BFE7-3C3ABEF4C03B}"/>
                  </a:ext>
                </a:extLst>
              </p14:cNvPr>
              <p14:cNvContentPartPr/>
              <p14:nvPr/>
            </p14:nvContentPartPr>
            <p14:xfrm>
              <a:off x="3540120" y="3221520"/>
              <a:ext cx="255960" cy="2566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E387CF6-89B0-40F2-BFE7-3C3ABEF4C03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31120" y="3212880"/>
                <a:ext cx="2736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38F5A81-BF95-4C95-A01E-D043974CD683}"/>
                  </a:ext>
                </a:extLst>
              </p14:cNvPr>
              <p14:cNvContentPartPr/>
              <p14:nvPr/>
            </p14:nvContentPartPr>
            <p14:xfrm>
              <a:off x="2133600" y="3220800"/>
              <a:ext cx="987480" cy="3484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38F5A81-BF95-4C95-A01E-D043974CD68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24957" y="3212160"/>
                <a:ext cx="1005126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34877E7-DF00-4F57-91FD-E5CD65A6E9CF}"/>
                  </a:ext>
                </a:extLst>
              </p14:cNvPr>
              <p14:cNvContentPartPr/>
              <p14:nvPr/>
            </p14:nvContentPartPr>
            <p14:xfrm>
              <a:off x="1474080" y="3358680"/>
              <a:ext cx="453600" cy="2890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34877E7-DF00-4F57-91FD-E5CD65A6E9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65447" y="3349680"/>
                <a:ext cx="471226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DFB15FC-7DCF-4193-9E64-10D830E76C7A}"/>
                  </a:ext>
                </a:extLst>
              </p14:cNvPr>
              <p14:cNvContentPartPr/>
              <p14:nvPr/>
            </p14:nvContentPartPr>
            <p14:xfrm>
              <a:off x="8232000" y="3117840"/>
              <a:ext cx="529920" cy="1638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DFB15FC-7DCF-4193-9E64-10D830E76C7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23000" y="3108840"/>
                <a:ext cx="5475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C0259C7-589D-453C-9341-3FFEAC304C26}"/>
                  </a:ext>
                </a:extLst>
              </p14:cNvPr>
              <p14:cNvContentPartPr/>
              <p14:nvPr/>
            </p14:nvContentPartPr>
            <p14:xfrm>
              <a:off x="8982240" y="3065640"/>
              <a:ext cx="740520" cy="1990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C0259C7-589D-453C-9341-3FFEAC304C2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973604" y="3057000"/>
                <a:ext cx="758151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420918F-645E-45DA-A365-FF659EF28745}"/>
                  </a:ext>
                </a:extLst>
              </p14:cNvPr>
              <p14:cNvContentPartPr/>
              <p14:nvPr/>
            </p14:nvContentPartPr>
            <p14:xfrm>
              <a:off x="7314360" y="3156360"/>
              <a:ext cx="732240" cy="2026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420918F-645E-45DA-A365-FF659EF2874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05720" y="3147720"/>
                <a:ext cx="7498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DB3A13FE-7A85-4348-9ABC-AA42207DC44B}"/>
                  </a:ext>
                </a:extLst>
              </p14:cNvPr>
              <p14:cNvContentPartPr/>
              <p14:nvPr/>
            </p14:nvContentPartPr>
            <p14:xfrm>
              <a:off x="1974840" y="3948000"/>
              <a:ext cx="457920" cy="3384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DB3A13FE-7A85-4348-9ABC-AA42207DC44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65840" y="3939000"/>
                <a:ext cx="47556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B9BF805B-9B2F-439D-9035-6E7AE35A5936}"/>
                  </a:ext>
                </a:extLst>
              </p14:cNvPr>
              <p14:cNvContentPartPr/>
              <p14:nvPr/>
            </p14:nvContentPartPr>
            <p14:xfrm>
              <a:off x="4066440" y="3811560"/>
              <a:ext cx="554040" cy="2998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B9BF805B-9B2F-439D-9035-6E7AE35A593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57800" y="3802560"/>
                <a:ext cx="5716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BCA6D993-A996-4AFD-AB8C-B4E781AFA30B}"/>
                  </a:ext>
                </a:extLst>
              </p14:cNvPr>
              <p14:cNvContentPartPr/>
              <p14:nvPr/>
            </p14:nvContentPartPr>
            <p14:xfrm>
              <a:off x="3522120" y="3959520"/>
              <a:ext cx="244440" cy="10512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BCA6D993-A996-4AFD-AB8C-B4E781AFA30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13480" y="3950520"/>
                <a:ext cx="2620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8738125C-5472-40B5-BFC1-3B8E26B6250E}"/>
                  </a:ext>
                </a:extLst>
              </p14:cNvPr>
              <p14:cNvContentPartPr/>
              <p14:nvPr/>
            </p14:nvContentPartPr>
            <p14:xfrm>
              <a:off x="2567040" y="3908040"/>
              <a:ext cx="782640" cy="2790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8738125C-5472-40B5-BFC1-3B8E26B6250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58040" y="3899389"/>
                <a:ext cx="800280" cy="296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0BD4D940-BD68-4F2A-BFDD-8A08AAC4FB58}"/>
                  </a:ext>
                </a:extLst>
              </p14:cNvPr>
              <p14:cNvContentPartPr/>
              <p14:nvPr/>
            </p14:nvContentPartPr>
            <p14:xfrm>
              <a:off x="4588440" y="4582680"/>
              <a:ext cx="7200" cy="7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0BD4D940-BD68-4F2A-BFDD-8A08AAC4FB5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79440" y="4574040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F39ED34-D754-4ACB-9DAF-3BE95A89AF80}"/>
                  </a:ext>
                </a:extLst>
              </p14:cNvPr>
              <p14:cNvContentPartPr/>
              <p14:nvPr/>
            </p14:nvContentPartPr>
            <p14:xfrm>
              <a:off x="2722560" y="4268040"/>
              <a:ext cx="1709280" cy="66024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F39ED34-D754-4ACB-9DAF-3BE95A89AF8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13920" y="4259040"/>
                <a:ext cx="17269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12D415A8-7BB3-48DC-9A27-12D8A10C012E}"/>
                  </a:ext>
                </a:extLst>
              </p14:cNvPr>
              <p14:cNvContentPartPr/>
              <p14:nvPr/>
            </p14:nvContentPartPr>
            <p14:xfrm>
              <a:off x="886920" y="5330400"/>
              <a:ext cx="450360" cy="33228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12D415A8-7BB3-48DC-9A27-12D8A10C012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7920" y="5321760"/>
                <a:ext cx="46800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B1DC1CD6-3CCB-46BE-AD7D-E550FB42EF46}"/>
                  </a:ext>
                </a:extLst>
              </p14:cNvPr>
              <p14:cNvContentPartPr/>
              <p14:nvPr/>
            </p14:nvContentPartPr>
            <p14:xfrm>
              <a:off x="4080840" y="5219520"/>
              <a:ext cx="521280" cy="30852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B1DC1CD6-3CCB-46BE-AD7D-E550FB42EF4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071834" y="5210509"/>
                <a:ext cx="538932" cy="326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FB20AA9C-6302-46BA-B19A-4272D216831C}"/>
                  </a:ext>
                </a:extLst>
              </p14:cNvPr>
              <p14:cNvContentPartPr/>
              <p14:nvPr/>
            </p14:nvContentPartPr>
            <p14:xfrm>
              <a:off x="2798520" y="5253000"/>
              <a:ext cx="986400" cy="30348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FB20AA9C-6302-46BA-B19A-4272D216831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89880" y="5244350"/>
                <a:ext cx="1004040" cy="321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46560D98-5FA3-4D42-A4C9-6058131BFCC8}"/>
                  </a:ext>
                </a:extLst>
              </p14:cNvPr>
              <p14:cNvContentPartPr/>
              <p14:nvPr/>
            </p14:nvContentPartPr>
            <p14:xfrm>
              <a:off x="1659840" y="5333280"/>
              <a:ext cx="959400" cy="29232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46560D98-5FA3-4D42-A4C9-6058131BFCC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650840" y="5324280"/>
                <a:ext cx="9770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17DDB1B3-BA03-4680-9902-0DC261B81243}"/>
                  </a:ext>
                </a:extLst>
              </p14:cNvPr>
              <p14:cNvContentPartPr/>
              <p14:nvPr/>
            </p14:nvContentPartPr>
            <p14:xfrm>
              <a:off x="2291280" y="5861760"/>
              <a:ext cx="123480" cy="30384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17DDB1B3-BA03-4680-9902-0DC261B8124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82280" y="5852760"/>
                <a:ext cx="1411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08A2051D-4894-4211-BFD8-E45EC9ED312F}"/>
                  </a:ext>
                </a:extLst>
              </p14:cNvPr>
              <p14:cNvContentPartPr/>
              <p14:nvPr/>
            </p14:nvContentPartPr>
            <p14:xfrm>
              <a:off x="2910480" y="5828640"/>
              <a:ext cx="124200" cy="22680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08A2051D-4894-4211-BFD8-E45EC9ED312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901480" y="5819640"/>
                <a:ext cx="1418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AA30EDD9-E876-4D8D-A8A7-A8A75B7287EE}"/>
                  </a:ext>
                </a:extLst>
              </p14:cNvPr>
              <p14:cNvContentPartPr/>
              <p14:nvPr/>
            </p14:nvContentPartPr>
            <p14:xfrm>
              <a:off x="3936480" y="5697960"/>
              <a:ext cx="215280" cy="44388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AA30EDD9-E876-4D8D-A8A7-A8A75B7287E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927480" y="5689320"/>
                <a:ext cx="2329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1CABF5BD-1A32-41AC-8A67-5BD37E57F27A}"/>
                  </a:ext>
                </a:extLst>
              </p14:cNvPr>
              <p14:cNvContentPartPr/>
              <p14:nvPr/>
            </p14:nvContentPartPr>
            <p14:xfrm>
              <a:off x="3462360" y="5772480"/>
              <a:ext cx="378360" cy="23760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1CABF5BD-1A32-41AC-8A67-5BD37E57F27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453351" y="5763840"/>
                <a:ext cx="396017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CE971F5C-2933-4CA4-9538-3EAD3AD63F3B}"/>
                  </a:ext>
                </a:extLst>
              </p14:cNvPr>
              <p14:cNvContentPartPr/>
              <p14:nvPr/>
            </p14:nvContentPartPr>
            <p14:xfrm>
              <a:off x="3194880" y="5805240"/>
              <a:ext cx="168840" cy="22644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CE971F5C-2933-4CA4-9538-3EAD3AD63F3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186240" y="5796600"/>
                <a:ext cx="1864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B7D2D441-0BEB-4018-A2A8-374DD978CE44}"/>
                  </a:ext>
                </a:extLst>
              </p14:cNvPr>
              <p14:cNvContentPartPr/>
              <p14:nvPr/>
            </p14:nvContentPartPr>
            <p14:xfrm>
              <a:off x="2583960" y="5835840"/>
              <a:ext cx="229680" cy="26388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B7D2D441-0BEB-4018-A2A8-374DD978CE4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75320" y="5826840"/>
                <a:ext cx="2473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CCF2DF02-2396-4A2F-BEFA-FA574A85D9B8}"/>
                  </a:ext>
                </a:extLst>
              </p14:cNvPr>
              <p14:cNvContentPartPr/>
              <p14:nvPr/>
            </p14:nvContentPartPr>
            <p14:xfrm>
              <a:off x="2005440" y="5831880"/>
              <a:ext cx="116640" cy="34992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CCF2DF02-2396-4A2F-BEFA-FA574A85D9B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996440" y="5823240"/>
                <a:ext cx="13428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D5592491-2725-4B69-8C43-FE2E9E6E2B34}"/>
                  </a:ext>
                </a:extLst>
              </p14:cNvPr>
              <p14:cNvContentPartPr/>
              <p14:nvPr/>
            </p14:nvContentPartPr>
            <p14:xfrm>
              <a:off x="4380360" y="5832960"/>
              <a:ext cx="250560" cy="3816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D5592491-2725-4B69-8C43-FE2E9E6E2B3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371360" y="5824320"/>
                <a:ext cx="2682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F0287548-8C51-41C2-9CE0-17C383E8C8C0}"/>
                  </a:ext>
                </a:extLst>
              </p14:cNvPr>
              <p14:cNvContentPartPr/>
              <p14:nvPr/>
            </p14:nvContentPartPr>
            <p14:xfrm>
              <a:off x="4411680" y="5939880"/>
              <a:ext cx="232560" cy="3168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F0287548-8C51-41C2-9CE0-17C383E8C8C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402680" y="5931240"/>
                <a:ext cx="2502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B2E10EE2-6325-432D-A129-6E30A1FE5DBA}"/>
                  </a:ext>
                </a:extLst>
              </p14:cNvPr>
              <p14:cNvContentPartPr/>
              <p14:nvPr/>
            </p14:nvContentPartPr>
            <p14:xfrm>
              <a:off x="4779240" y="3666840"/>
              <a:ext cx="6784920" cy="247644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B2E10EE2-6325-432D-A129-6E30A1FE5DB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770240" y="3658200"/>
                <a:ext cx="6802560" cy="24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904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9909F4-28F6-4E5D-A9CD-0D3F9D874BFE}"/>
                  </a:ext>
                </a:extLst>
              </p14:cNvPr>
              <p14:cNvContentPartPr/>
              <p14:nvPr/>
            </p14:nvContentPartPr>
            <p14:xfrm>
              <a:off x="2452560" y="1038480"/>
              <a:ext cx="15120" cy="16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9909F4-28F6-4E5D-A9CD-0D3F9D874B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3560" y="1029480"/>
                <a:ext cx="327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1643A01-6F67-41EB-B1BF-B76C978CF746}"/>
                  </a:ext>
                </a:extLst>
              </p14:cNvPr>
              <p14:cNvContentPartPr/>
              <p14:nvPr/>
            </p14:nvContentPartPr>
            <p14:xfrm>
              <a:off x="2462280" y="1173120"/>
              <a:ext cx="7200" cy="10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1643A01-6F67-41EB-B1BF-B76C978CF7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3280" y="1164480"/>
                <a:ext cx="248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CF350A-ACCA-46D0-A0C9-C5193CBCA6E8}"/>
                  </a:ext>
                </a:extLst>
              </p14:cNvPr>
              <p14:cNvContentPartPr/>
              <p14:nvPr/>
            </p14:nvContentPartPr>
            <p14:xfrm>
              <a:off x="2042880" y="935160"/>
              <a:ext cx="284760" cy="354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CF350A-ACCA-46D0-A0C9-C5193CBCA6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3880" y="926520"/>
                <a:ext cx="3024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66ACEB5-5651-4DC4-A8E0-F1F49D124604}"/>
                  </a:ext>
                </a:extLst>
              </p14:cNvPr>
              <p14:cNvContentPartPr/>
              <p14:nvPr/>
            </p14:nvContentPartPr>
            <p14:xfrm>
              <a:off x="3134040" y="766680"/>
              <a:ext cx="1338120" cy="396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66ACEB5-5651-4DC4-A8E0-F1F49D1246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25400" y="757680"/>
                <a:ext cx="135576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5A0F2B2-959E-42A9-A865-DF800595D4BC}"/>
                  </a:ext>
                </a:extLst>
              </p14:cNvPr>
              <p14:cNvContentPartPr/>
              <p14:nvPr/>
            </p14:nvContentPartPr>
            <p14:xfrm>
              <a:off x="7045080" y="657600"/>
              <a:ext cx="1420560" cy="400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5A0F2B2-959E-42A9-A865-DF800595D4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36080" y="648600"/>
                <a:ext cx="143820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66D6AA5-4566-4B5D-B437-9F500981EDBB}"/>
                  </a:ext>
                </a:extLst>
              </p14:cNvPr>
              <p14:cNvContentPartPr/>
              <p14:nvPr/>
            </p14:nvContentPartPr>
            <p14:xfrm>
              <a:off x="6549360" y="711240"/>
              <a:ext cx="40680" cy="14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66D6AA5-4566-4B5D-B437-9F500981EDB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40360" y="702240"/>
                <a:ext cx="583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69D6079-9A07-4652-A237-5348BD9963E8}"/>
                  </a:ext>
                </a:extLst>
              </p14:cNvPr>
              <p14:cNvContentPartPr/>
              <p14:nvPr/>
            </p14:nvContentPartPr>
            <p14:xfrm>
              <a:off x="6551160" y="810240"/>
              <a:ext cx="199440" cy="1875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69D6079-9A07-4652-A237-5348BD9963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42176" y="801617"/>
                <a:ext cx="217048" cy="205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AE0431F-6F88-4335-937F-63366FD5E744}"/>
                  </a:ext>
                </a:extLst>
              </p14:cNvPr>
              <p14:cNvContentPartPr/>
              <p14:nvPr/>
            </p14:nvContentPartPr>
            <p14:xfrm>
              <a:off x="5411760" y="676320"/>
              <a:ext cx="894240" cy="507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AE0431F-6F88-4335-937F-63366FD5E74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03120" y="667674"/>
                <a:ext cx="911880" cy="524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0DF8902-1945-4271-93E9-C82CB6176043}"/>
                  </a:ext>
                </a:extLst>
              </p14:cNvPr>
              <p14:cNvContentPartPr/>
              <p14:nvPr/>
            </p14:nvContentPartPr>
            <p14:xfrm>
              <a:off x="4709400" y="848400"/>
              <a:ext cx="608400" cy="191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0DF8902-1945-4271-93E9-C82CB61760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00405" y="839760"/>
                <a:ext cx="62603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B89C69DA-A671-44DA-BBDE-BAC619A23218}"/>
                  </a:ext>
                </a:extLst>
              </p14:cNvPr>
              <p14:cNvContentPartPr/>
              <p14:nvPr/>
            </p14:nvContentPartPr>
            <p14:xfrm>
              <a:off x="2226120" y="5841600"/>
              <a:ext cx="282600" cy="3060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B89C69DA-A671-44DA-BBDE-BAC619A2321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17480" y="5832960"/>
                <a:ext cx="3002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B2F008D7-F345-4E95-BD9A-AADDDAEFCF13}"/>
                  </a:ext>
                </a:extLst>
              </p14:cNvPr>
              <p14:cNvContentPartPr/>
              <p14:nvPr/>
            </p14:nvContentPartPr>
            <p14:xfrm>
              <a:off x="1455720" y="1395960"/>
              <a:ext cx="9936360" cy="4322520"/>
            </p14:xfrm>
          </p:contentPart>
        </mc:Choice>
        <mc:Fallback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B2F008D7-F345-4E95-BD9A-AADDDAEFCF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46720" y="1386960"/>
                <a:ext cx="9954000" cy="434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28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4D05F0FD-1A3E-440A-A1DC-A2FDE81BD017}"/>
                  </a:ext>
                </a:extLst>
              </p14:cNvPr>
              <p14:cNvContentPartPr/>
              <p14:nvPr/>
            </p14:nvContentPartPr>
            <p14:xfrm>
              <a:off x="445560" y="424320"/>
              <a:ext cx="11071800" cy="547272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4D05F0FD-1A3E-440A-A1DC-A2FDE81BD0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920" y="415320"/>
                <a:ext cx="11089440" cy="54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002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59E773-55AB-4D1A-A8B0-36D281215047}"/>
                  </a:ext>
                </a:extLst>
              </p14:cNvPr>
              <p14:cNvContentPartPr/>
              <p14:nvPr/>
            </p14:nvContentPartPr>
            <p14:xfrm>
              <a:off x="927600" y="672720"/>
              <a:ext cx="1278720" cy="433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59E773-55AB-4D1A-A8B0-36D2812150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8960" y="664080"/>
                <a:ext cx="129636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FD6B827-63BC-4135-878B-E79CC1A12EBA}"/>
                  </a:ext>
                </a:extLst>
              </p14:cNvPr>
              <p14:cNvContentPartPr/>
              <p14:nvPr/>
            </p14:nvContentPartPr>
            <p14:xfrm>
              <a:off x="5052840" y="492720"/>
              <a:ext cx="1300320" cy="367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FD6B827-63BC-4135-878B-E79CC1A12E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3840" y="484080"/>
                <a:ext cx="131796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6F48145-514F-42B7-9583-0B6BD004E98B}"/>
                  </a:ext>
                </a:extLst>
              </p14:cNvPr>
              <p14:cNvContentPartPr/>
              <p14:nvPr/>
            </p14:nvContentPartPr>
            <p14:xfrm>
              <a:off x="2402880" y="527280"/>
              <a:ext cx="2338560" cy="586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6F48145-514F-42B7-9583-0B6BD004E9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4239" y="518640"/>
                <a:ext cx="2356203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1135F28-B248-4EC4-9196-20EE6C2066A8}"/>
                  </a:ext>
                </a:extLst>
              </p14:cNvPr>
              <p14:cNvContentPartPr/>
              <p14:nvPr/>
            </p14:nvContentPartPr>
            <p14:xfrm>
              <a:off x="7512000" y="1295880"/>
              <a:ext cx="496080" cy="1267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1135F28-B248-4EC4-9196-20EE6C2066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03000" y="1286880"/>
                <a:ext cx="5137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2C00636-B4EC-4225-8EEB-87B14C01DA63}"/>
                  </a:ext>
                </a:extLst>
              </p14:cNvPr>
              <p14:cNvContentPartPr/>
              <p14:nvPr/>
            </p14:nvContentPartPr>
            <p14:xfrm>
              <a:off x="8261520" y="1220280"/>
              <a:ext cx="660960" cy="208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2C00636-B4EC-4225-8EEB-87B14C01DA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52520" y="1211640"/>
                <a:ext cx="6786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B5FD732-ACA2-41EC-85DA-1CFFDB8751CE}"/>
                  </a:ext>
                </a:extLst>
              </p14:cNvPr>
              <p14:cNvContentPartPr/>
              <p14:nvPr/>
            </p14:nvContentPartPr>
            <p14:xfrm>
              <a:off x="1027680" y="1222440"/>
              <a:ext cx="6399360" cy="16495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B5FD732-ACA2-41EC-85DA-1CFFDB8751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9040" y="1213798"/>
                <a:ext cx="6417001" cy="1667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17A9B80-7779-4A64-BBD8-F4DE1C666C03}"/>
                  </a:ext>
                </a:extLst>
              </p14:cNvPr>
              <p14:cNvContentPartPr/>
              <p14:nvPr/>
            </p14:nvContentPartPr>
            <p14:xfrm>
              <a:off x="7685160" y="2439240"/>
              <a:ext cx="143280" cy="496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17A9B80-7779-4A64-BBD8-F4DE1C666C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76520" y="2430240"/>
                <a:ext cx="1609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0A7406B-38B2-41F3-8579-B6ADC790579A}"/>
                  </a:ext>
                </a:extLst>
              </p14:cNvPr>
              <p14:cNvContentPartPr/>
              <p14:nvPr/>
            </p14:nvContentPartPr>
            <p14:xfrm>
              <a:off x="7945080" y="2426640"/>
              <a:ext cx="109080" cy="100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0A7406B-38B2-41F3-8579-B6ADC790579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36080" y="2418000"/>
                <a:ext cx="1267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80B8F22-71E7-46AC-8553-9E62928C5DBE}"/>
                  </a:ext>
                </a:extLst>
              </p14:cNvPr>
              <p14:cNvContentPartPr/>
              <p14:nvPr/>
            </p14:nvContentPartPr>
            <p14:xfrm>
              <a:off x="8180160" y="2405040"/>
              <a:ext cx="172440" cy="86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80B8F22-71E7-46AC-8553-9E62928C5DB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71160" y="2396400"/>
                <a:ext cx="1900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77DDB56-428A-4B24-BF04-FBA54C083E0D}"/>
                  </a:ext>
                </a:extLst>
              </p14:cNvPr>
              <p14:cNvContentPartPr/>
              <p14:nvPr/>
            </p14:nvContentPartPr>
            <p14:xfrm>
              <a:off x="8800080" y="2238000"/>
              <a:ext cx="492480" cy="3326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77DDB56-428A-4B24-BF04-FBA54C083E0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91440" y="2229360"/>
                <a:ext cx="5101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8413322-60B5-4EBF-9C3E-F00A5DCEF7A4}"/>
                  </a:ext>
                </a:extLst>
              </p14:cNvPr>
              <p14:cNvContentPartPr/>
              <p14:nvPr/>
            </p14:nvContentPartPr>
            <p14:xfrm>
              <a:off x="8559240" y="2272200"/>
              <a:ext cx="126000" cy="2696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8413322-60B5-4EBF-9C3E-F00A5DCEF7A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50240" y="2263200"/>
                <a:ext cx="1436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C17DB10-7228-43B2-9D92-BC8EE46C035D}"/>
                  </a:ext>
                </a:extLst>
              </p14:cNvPr>
              <p14:cNvContentPartPr/>
              <p14:nvPr/>
            </p14:nvContentPartPr>
            <p14:xfrm>
              <a:off x="10033440" y="2166000"/>
              <a:ext cx="465120" cy="4798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C17DB10-7228-43B2-9D92-BC8EE46C03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024793" y="2157000"/>
                <a:ext cx="482774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85536C9-F22F-4CC1-93FB-D2F2333F03ED}"/>
                  </a:ext>
                </a:extLst>
              </p14:cNvPr>
              <p14:cNvContentPartPr/>
              <p14:nvPr/>
            </p14:nvContentPartPr>
            <p14:xfrm>
              <a:off x="9387960" y="2118480"/>
              <a:ext cx="527040" cy="5878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85536C9-F22F-4CC1-93FB-D2F2333F03E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378960" y="2109480"/>
                <a:ext cx="54468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E047D118-D4BB-4673-B0DC-898EFC322443}"/>
                  </a:ext>
                </a:extLst>
              </p14:cNvPr>
              <p14:cNvContentPartPr/>
              <p14:nvPr/>
            </p14:nvContentPartPr>
            <p14:xfrm>
              <a:off x="2869080" y="3101280"/>
              <a:ext cx="140760" cy="2811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E047D118-D4BB-4673-B0DC-898EFC32244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60440" y="3092640"/>
                <a:ext cx="1584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4EA0CB0-B66C-496F-B84B-091F2755F8C4}"/>
                  </a:ext>
                </a:extLst>
              </p14:cNvPr>
              <p14:cNvContentPartPr/>
              <p14:nvPr/>
            </p14:nvContentPartPr>
            <p14:xfrm>
              <a:off x="2671440" y="3122520"/>
              <a:ext cx="101880" cy="2649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4EA0CB0-B66C-496F-B84B-091F2755F8C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62472" y="3113520"/>
                <a:ext cx="119458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26479109-F519-49DB-BC80-1BA57F781DC9}"/>
                  </a:ext>
                </a:extLst>
              </p14:cNvPr>
              <p14:cNvContentPartPr/>
              <p14:nvPr/>
            </p14:nvContentPartPr>
            <p14:xfrm>
              <a:off x="1222440" y="3080400"/>
              <a:ext cx="1150920" cy="3790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26479109-F519-49DB-BC80-1BA57F781DC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13800" y="3071409"/>
                <a:ext cx="1168560" cy="396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12A6B565-4CF2-4E83-9899-CE010425BBCD}"/>
                  </a:ext>
                </a:extLst>
              </p14:cNvPr>
              <p14:cNvContentPartPr/>
              <p14:nvPr/>
            </p14:nvContentPartPr>
            <p14:xfrm>
              <a:off x="4187040" y="3128280"/>
              <a:ext cx="227160" cy="1926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12A6B565-4CF2-4E83-9899-CE010425BBC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78400" y="3119640"/>
                <a:ext cx="2448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E4AB7943-654A-4A95-98DD-0D579038DF9E}"/>
                  </a:ext>
                </a:extLst>
              </p14:cNvPr>
              <p14:cNvContentPartPr/>
              <p14:nvPr/>
            </p14:nvContentPartPr>
            <p14:xfrm>
              <a:off x="4527960" y="3066360"/>
              <a:ext cx="169200" cy="19548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E4AB7943-654A-4A95-98DD-0D579038DF9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8960" y="3057720"/>
                <a:ext cx="1868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80E49C12-9C8D-46B8-85B0-A05BDC7CE5D5}"/>
                  </a:ext>
                </a:extLst>
              </p14:cNvPr>
              <p14:cNvContentPartPr/>
              <p14:nvPr/>
            </p14:nvContentPartPr>
            <p14:xfrm>
              <a:off x="4864200" y="3144120"/>
              <a:ext cx="8280" cy="540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80E49C12-9C8D-46B8-85B0-A05BDC7CE5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55560" y="3135120"/>
                <a:ext cx="259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B30F7EAE-1483-46EC-89EB-C1088B7EF45E}"/>
                  </a:ext>
                </a:extLst>
              </p14:cNvPr>
              <p14:cNvContentPartPr/>
              <p14:nvPr/>
            </p14:nvContentPartPr>
            <p14:xfrm>
              <a:off x="3616800" y="3028560"/>
              <a:ext cx="433080" cy="35640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B30F7EAE-1483-46EC-89EB-C1088B7EF45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07800" y="3019560"/>
                <a:ext cx="45072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FB3D2325-0F8A-46B3-A28A-BC14D5FA41C1}"/>
                  </a:ext>
                </a:extLst>
              </p14:cNvPr>
              <p14:cNvContentPartPr/>
              <p14:nvPr/>
            </p14:nvContentPartPr>
            <p14:xfrm>
              <a:off x="3150600" y="2918040"/>
              <a:ext cx="326160" cy="3664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FB3D2325-0F8A-46B3-A28A-BC14D5FA41C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41970" y="2909040"/>
                <a:ext cx="343781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EC1C9BE5-7175-4191-98A4-13CF8B81423A}"/>
                  </a:ext>
                </a:extLst>
              </p14:cNvPr>
              <p14:cNvContentPartPr/>
              <p14:nvPr/>
            </p14:nvContentPartPr>
            <p14:xfrm>
              <a:off x="3177240" y="3335280"/>
              <a:ext cx="347760" cy="1436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EC1C9BE5-7175-4191-98A4-13CF8B81423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68240" y="3326280"/>
                <a:ext cx="3654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2ABDFAD9-FCE9-498B-937D-87DEB0204AB3}"/>
                  </a:ext>
                </a:extLst>
              </p14:cNvPr>
              <p14:cNvContentPartPr/>
              <p14:nvPr/>
            </p14:nvContentPartPr>
            <p14:xfrm>
              <a:off x="723840" y="4273800"/>
              <a:ext cx="384120" cy="5040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2ABDFAD9-FCE9-498B-937D-87DEB0204AB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4840" y="4265160"/>
                <a:ext cx="4017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F2F70434-996A-41E7-99A8-E27AFB33D3B5}"/>
                  </a:ext>
                </a:extLst>
              </p14:cNvPr>
              <p14:cNvContentPartPr/>
              <p14:nvPr/>
            </p14:nvContentPartPr>
            <p14:xfrm>
              <a:off x="1244040" y="3973560"/>
              <a:ext cx="15840" cy="327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F2F70434-996A-41E7-99A8-E27AFB33D3B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35040" y="3964560"/>
                <a:ext cx="334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54CB3E4B-29F2-40BD-9744-F56328D7FB5E}"/>
                  </a:ext>
                </a:extLst>
              </p14:cNvPr>
              <p14:cNvContentPartPr/>
              <p14:nvPr/>
            </p14:nvContentPartPr>
            <p14:xfrm>
              <a:off x="1245480" y="4123320"/>
              <a:ext cx="17640" cy="158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54CB3E4B-29F2-40BD-9744-F56328D7FB5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36840" y="4114320"/>
                <a:ext cx="352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92DA7FE7-44BA-45B1-B49A-8F66D24AD920}"/>
                  </a:ext>
                </a:extLst>
              </p14:cNvPr>
              <p14:cNvContentPartPr/>
              <p14:nvPr/>
            </p14:nvContentPartPr>
            <p14:xfrm>
              <a:off x="2668920" y="3782040"/>
              <a:ext cx="1047600" cy="3736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92DA7FE7-44BA-45B1-B49A-8F66D24AD92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60280" y="3773400"/>
                <a:ext cx="106524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9069AD42-EA1F-423A-878C-DBB7C3B7F545}"/>
                  </a:ext>
                </a:extLst>
              </p14:cNvPr>
              <p14:cNvContentPartPr/>
              <p14:nvPr/>
            </p14:nvContentPartPr>
            <p14:xfrm>
              <a:off x="1753800" y="3792480"/>
              <a:ext cx="742680" cy="3974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9069AD42-EA1F-423A-878C-DBB7C3B7F54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744804" y="3783840"/>
                <a:ext cx="760311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7DE1554A-F42F-4101-8207-43F358760CE3}"/>
                  </a:ext>
                </a:extLst>
              </p14:cNvPr>
              <p14:cNvContentPartPr/>
              <p14:nvPr/>
            </p14:nvContentPartPr>
            <p14:xfrm>
              <a:off x="814200" y="3850800"/>
              <a:ext cx="309960" cy="35712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7DE1554A-F42F-4101-8207-43F358760CE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5200" y="3841800"/>
                <a:ext cx="32760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0E8B3912-957C-448B-852C-705E5A0596A9}"/>
                  </a:ext>
                </a:extLst>
              </p14:cNvPr>
              <p14:cNvContentPartPr/>
              <p14:nvPr/>
            </p14:nvContentPartPr>
            <p14:xfrm>
              <a:off x="3999840" y="3730560"/>
              <a:ext cx="628560" cy="33948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0E8B3912-957C-448B-852C-705E5A0596A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991200" y="3721560"/>
                <a:ext cx="6462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F00C0011-CB60-44B8-B29C-1C26BD062194}"/>
                  </a:ext>
                </a:extLst>
              </p14:cNvPr>
              <p14:cNvContentPartPr/>
              <p14:nvPr/>
            </p14:nvContentPartPr>
            <p14:xfrm>
              <a:off x="10169880" y="2742720"/>
              <a:ext cx="952920" cy="36216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F00C0011-CB60-44B8-B29C-1C26BD06219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161237" y="2734080"/>
                <a:ext cx="970567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32CF36B6-7DD0-41D3-B13A-CBA7A17DF515}"/>
                  </a:ext>
                </a:extLst>
              </p14:cNvPr>
              <p14:cNvContentPartPr/>
              <p14:nvPr/>
            </p14:nvContentPartPr>
            <p14:xfrm>
              <a:off x="2424120" y="4476120"/>
              <a:ext cx="207000" cy="1407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32CF36B6-7DD0-41D3-B13A-CBA7A17DF51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15480" y="4467480"/>
                <a:ext cx="2246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BB612BAD-A6FD-4E8A-90C3-020057B348D7}"/>
                  </a:ext>
                </a:extLst>
              </p14:cNvPr>
              <p14:cNvContentPartPr/>
              <p14:nvPr/>
            </p14:nvContentPartPr>
            <p14:xfrm>
              <a:off x="3083280" y="4413480"/>
              <a:ext cx="61200" cy="16812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BB612BAD-A6FD-4E8A-90C3-020057B348D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74280" y="4404480"/>
                <a:ext cx="788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CC30AC29-58EB-40DF-B767-E445ED2F98BB}"/>
                  </a:ext>
                </a:extLst>
              </p14:cNvPr>
              <p14:cNvContentPartPr/>
              <p14:nvPr/>
            </p14:nvContentPartPr>
            <p14:xfrm>
              <a:off x="2715000" y="4458840"/>
              <a:ext cx="245520" cy="9504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CC30AC29-58EB-40DF-B767-E445ED2F98B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06347" y="4449840"/>
                <a:ext cx="263186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04B14E8E-E9F3-4E13-B56B-5733998E74A1}"/>
                  </a:ext>
                </a:extLst>
              </p14:cNvPr>
              <p14:cNvContentPartPr/>
              <p14:nvPr/>
            </p14:nvContentPartPr>
            <p14:xfrm>
              <a:off x="1758480" y="4368120"/>
              <a:ext cx="452160" cy="30960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04B14E8E-E9F3-4E13-B56B-5733998E74A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49840" y="4359470"/>
                <a:ext cx="469800" cy="327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CA25D631-3B60-4722-93E9-C1B13F1E4DD0}"/>
                  </a:ext>
                </a:extLst>
              </p14:cNvPr>
              <p14:cNvContentPartPr/>
              <p14:nvPr/>
            </p14:nvContentPartPr>
            <p14:xfrm>
              <a:off x="3461280" y="4378560"/>
              <a:ext cx="259560" cy="16092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CA25D631-3B60-4722-93E9-C1B13F1E4DD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52640" y="4369560"/>
                <a:ext cx="2772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CC528860-C001-44F5-A54A-694795D2E32B}"/>
                  </a:ext>
                </a:extLst>
              </p14:cNvPr>
              <p14:cNvContentPartPr/>
              <p14:nvPr/>
            </p14:nvContentPartPr>
            <p14:xfrm>
              <a:off x="4558560" y="4245720"/>
              <a:ext cx="273600" cy="22248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CC528860-C001-44F5-A54A-694795D2E32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49560" y="4237080"/>
                <a:ext cx="2912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2DF6247A-79B4-4E39-AAEE-056F1975103B}"/>
                  </a:ext>
                </a:extLst>
              </p14:cNvPr>
              <p14:cNvContentPartPr/>
              <p14:nvPr/>
            </p14:nvContentPartPr>
            <p14:xfrm>
              <a:off x="4020000" y="4257600"/>
              <a:ext cx="424800" cy="36900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2DF6247A-79B4-4E39-AAEE-056F1975103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011000" y="4248952"/>
                <a:ext cx="442440" cy="386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1B2C4624-B2D9-47EE-81DA-3520DBD9117B}"/>
                  </a:ext>
                </a:extLst>
              </p14:cNvPr>
              <p14:cNvContentPartPr/>
              <p14:nvPr/>
            </p14:nvContentPartPr>
            <p14:xfrm>
              <a:off x="2340240" y="4992360"/>
              <a:ext cx="215640" cy="16488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1B2C4624-B2D9-47EE-81DA-3520DBD9117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331240" y="4983720"/>
                <a:ext cx="2332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E972E494-561B-4CE6-9DED-01FF421496DB}"/>
                  </a:ext>
                </a:extLst>
              </p14:cNvPr>
              <p14:cNvContentPartPr/>
              <p14:nvPr/>
            </p14:nvContentPartPr>
            <p14:xfrm>
              <a:off x="3423120" y="4903080"/>
              <a:ext cx="406080" cy="22788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E972E494-561B-4CE6-9DED-01FF421496D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14120" y="4894080"/>
                <a:ext cx="4237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08194834-2330-422A-A953-74832C70C35E}"/>
                  </a:ext>
                </a:extLst>
              </p14:cNvPr>
              <p14:cNvContentPartPr/>
              <p14:nvPr/>
            </p14:nvContentPartPr>
            <p14:xfrm>
              <a:off x="2647320" y="4949160"/>
              <a:ext cx="464400" cy="16200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08194834-2330-422A-A953-74832C70C35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638327" y="4940520"/>
                <a:ext cx="482026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0AE6A979-5B67-4B68-A26E-17E399369804}"/>
                  </a:ext>
                </a:extLst>
              </p14:cNvPr>
              <p14:cNvContentPartPr/>
              <p14:nvPr/>
            </p14:nvContentPartPr>
            <p14:xfrm>
              <a:off x="1778640" y="4921800"/>
              <a:ext cx="397080" cy="27648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0AE6A979-5B67-4B68-A26E-17E39936980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769640" y="4913160"/>
                <a:ext cx="4147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D3B85184-758F-4BC5-8D48-0727A1B53D69}"/>
                  </a:ext>
                </a:extLst>
              </p14:cNvPr>
              <p14:cNvContentPartPr/>
              <p14:nvPr/>
            </p14:nvContentPartPr>
            <p14:xfrm>
              <a:off x="5518320" y="4826760"/>
              <a:ext cx="154800" cy="1620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D3B85184-758F-4BC5-8D48-0727A1B53D6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09320" y="4818120"/>
                <a:ext cx="1724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4E1CCEED-F76F-46F3-8A42-331E7643DEAD}"/>
                  </a:ext>
                </a:extLst>
              </p14:cNvPr>
              <p14:cNvContentPartPr/>
              <p14:nvPr/>
            </p14:nvContentPartPr>
            <p14:xfrm>
              <a:off x="5541360" y="4890120"/>
              <a:ext cx="189360" cy="540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4E1CCEED-F76F-46F3-8A42-331E7643DEA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532360" y="4881120"/>
                <a:ext cx="207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9D72E884-8E4A-4D44-A035-C6373A171B77}"/>
                  </a:ext>
                </a:extLst>
              </p14:cNvPr>
              <p14:cNvContentPartPr/>
              <p14:nvPr/>
            </p14:nvContentPartPr>
            <p14:xfrm>
              <a:off x="6687600" y="4703280"/>
              <a:ext cx="78120" cy="27432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9D72E884-8E4A-4D44-A035-C6373A171B7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678600" y="4694280"/>
                <a:ext cx="957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F831031B-B4D2-46A6-8746-9485F8BDC0C8}"/>
                  </a:ext>
                </a:extLst>
              </p14:cNvPr>
              <p14:cNvContentPartPr/>
              <p14:nvPr/>
            </p14:nvContentPartPr>
            <p14:xfrm>
              <a:off x="7022040" y="4644240"/>
              <a:ext cx="569160" cy="32652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F831031B-B4D2-46A6-8746-9485F8BDC0C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13395" y="4635600"/>
                <a:ext cx="586811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CCD9A6B8-0EE8-4F93-B803-B345386FE38A}"/>
                  </a:ext>
                </a:extLst>
              </p14:cNvPr>
              <p14:cNvContentPartPr/>
              <p14:nvPr/>
            </p14:nvContentPartPr>
            <p14:xfrm>
              <a:off x="7716840" y="4575840"/>
              <a:ext cx="395640" cy="35604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CCD9A6B8-0EE8-4F93-B803-B345386FE38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708192" y="4566840"/>
                <a:ext cx="413296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E389FE89-BB2E-4BC4-AAFA-4775584E25BE}"/>
                  </a:ext>
                </a:extLst>
              </p14:cNvPr>
              <p14:cNvContentPartPr/>
              <p14:nvPr/>
            </p14:nvContentPartPr>
            <p14:xfrm>
              <a:off x="6248400" y="4719480"/>
              <a:ext cx="343440" cy="28764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E389FE89-BB2E-4BC4-AAFA-4775584E25B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239751" y="4710840"/>
                <a:ext cx="361099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C7F65235-BDD7-4796-A50A-EB956040D510}"/>
                  </a:ext>
                </a:extLst>
              </p14:cNvPr>
              <p14:cNvContentPartPr/>
              <p14:nvPr/>
            </p14:nvContentPartPr>
            <p14:xfrm>
              <a:off x="6029520" y="4752600"/>
              <a:ext cx="114480" cy="22896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C7F65235-BDD7-4796-A50A-EB956040D51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20880" y="4743960"/>
                <a:ext cx="1321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EF3F183A-95D5-4894-B927-502E63AF0098}"/>
                  </a:ext>
                </a:extLst>
              </p14:cNvPr>
              <p14:cNvContentPartPr/>
              <p14:nvPr/>
            </p14:nvContentPartPr>
            <p14:xfrm>
              <a:off x="4222680" y="4812000"/>
              <a:ext cx="491040" cy="32976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EF3F183A-95D5-4894-B927-502E63AF009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13680" y="4803000"/>
                <a:ext cx="5086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86B8FDAB-D8D8-4660-932B-72C01EC381F2}"/>
                  </a:ext>
                </a:extLst>
              </p14:cNvPr>
              <p14:cNvContentPartPr/>
              <p14:nvPr/>
            </p14:nvContentPartPr>
            <p14:xfrm>
              <a:off x="4814160" y="4820640"/>
              <a:ext cx="551160" cy="32220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86B8FDAB-D8D8-4660-932B-72C01EC381F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805514" y="4811640"/>
                <a:ext cx="568812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BEF47F4E-E040-4849-84B5-B3867544C93F}"/>
                  </a:ext>
                </a:extLst>
              </p14:cNvPr>
              <p14:cNvContentPartPr/>
              <p14:nvPr/>
            </p14:nvContentPartPr>
            <p14:xfrm>
              <a:off x="1062960" y="5619120"/>
              <a:ext cx="325080" cy="14976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BEF47F4E-E040-4849-84B5-B3867544C93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54320" y="5610480"/>
                <a:ext cx="3427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3DC325BF-97ED-45A0-BFAA-4DF77D0E04A8}"/>
                  </a:ext>
                </a:extLst>
              </p14:cNvPr>
              <p14:cNvContentPartPr/>
              <p14:nvPr/>
            </p14:nvContentPartPr>
            <p14:xfrm>
              <a:off x="4208640" y="5292240"/>
              <a:ext cx="534960" cy="32220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3DC325BF-97ED-45A0-BFAA-4DF77D0E04A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199646" y="5283600"/>
                <a:ext cx="552588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F3091050-DCCF-482B-8522-4D9C33C5CA42}"/>
                  </a:ext>
                </a:extLst>
              </p14:cNvPr>
              <p14:cNvContentPartPr/>
              <p14:nvPr/>
            </p14:nvContentPartPr>
            <p14:xfrm>
              <a:off x="3197400" y="5337960"/>
              <a:ext cx="552600" cy="25560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F3091050-DCCF-482B-8522-4D9C33C5CA4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188400" y="5328960"/>
                <a:ext cx="5702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50598450-B2DC-418C-BA52-B9D43FF54205}"/>
                  </a:ext>
                </a:extLst>
              </p14:cNvPr>
              <p14:cNvContentPartPr/>
              <p14:nvPr/>
            </p14:nvContentPartPr>
            <p14:xfrm>
              <a:off x="776760" y="5565840"/>
              <a:ext cx="203040" cy="23364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50598450-B2DC-418C-BA52-B9D43FF5420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67760" y="5557200"/>
                <a:ext cx="2206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9487523B-B05C-4E9E-A12C-454C487EE28F}"/>
                  </a:ext>
                </a:extLst>
              </p14:cNvPr>
              <p14:cNvContentPartPr/>
              <p14:nvPr/>
            </p14:nvContentPartPr>
            <p14:xfrm>
              <a:off x="5086680" y="5327160"/>
              <a:ext cx="794160" cy="21060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9487523B-B05C-4E9E-A12C-454C487EE28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078040" y="5318160"/>
                <a:ext cx="8118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7B7A13B2-2F30-4698-92D2-4782CA78FF3C}"/>
                  </a:ext>
                </a:extLst>
              </p14:cNvPr>
              <p14:cNvContentPartPr/>
              <p14:nvPr/>
            </p14:nvContentPartPr>
            <p14:xfrm>
              <a:off x="6128160" y="5243280"/>
              <a:ext cx="526320" cy="31860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7B7A13B2-2F30-4698-92D2-4782CA78FF3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119520" y="5234640"/>
                <a:ext cx="54396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F69A69F5-A2EB-45DC-B355-9019D9D64A5A}"/>
                  </a:ext>
                </a:extLst>
              </p14:cNvPr>
              <p14:cNvContentPartPr/>
              <p14:nvPr/>
            </p14:nvContentPartPr>
            <p14:xfrm>
              <a:off x="7553400" y="5161200"/>
              <a:ext cx="400680" cy="17784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F69A69F5-A2EB-45DC-B355-9019D9D64A5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544400" y="5152560"/>
                <a:ext cx="4183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F267B9D1-C161-41AA-9388-F4E10E955ABE}"/>
                  </a:ext>
                </a:extLst>
              </p14:cNvPr>
              <p14:cNvContentPartPr/>
              <p14:nvPr/>
            </p14:nvContentPartPr>
            <p14:xfrm>
              <a:off x="8194560" y="5107920"/>
              <a:ext cx="685440" cy="23256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F267B9D1-C161-41AA-9388-F4E10E955AB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185560" y="5098920"/>
                <a:ext cx="7030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CB49B2FF-28C2-4F22-B53E-13FC56010DDC}"/>
                  </a:ext>
                </a:extLst>
              </p14:cNvPr>
              <p14:cNvContentPartPr/>
              <p14:nvPr/>
            </p14:nvContentPartPr>
            <p14:xfrm>
              <a:off x="9075840" y="5137080"/>
              <a:ext cx="539280" cy="128160"/>
            </p14:xfrm>
          </p:contentPart>
        </mc:Choice>
        <mc:Fallback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CB49B2FF-28C2-4F22-B53E-13FC56010DD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066846" y="5128440"/>
                <a:ext cx="556908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50106298-1977-4787-8CAD-9A8EE3E14995}"/>
                  </a:ext>
                </a:extLst>
              </p14:cNvPr>
              <p14:cNvContentPartPr/>
              <p14:nvPr/>
            </p14:nvContentPartPr>
            <p14:xfrm>
              <a:off x="9791160" y="4952040"/>
              <a:ext cx="846360" cy="311400"/>
            </p14:xfrm>
          </p:contentPart>
        </mc:Choice>
        <mc:Fallback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50106298-1977-4787-8CAD-9A8EE3E1499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782524" y="4943400"/>
                <a:ext cx="863993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4C311D44-A11D-44B9-8DC2-D80D5D1A819C}"/>
                  </a:ext>
                </a:extLst>
              </p14:cNvPr>
              <p14:cNvContentPartPr/>
              <p14:nvPr/>
            </p14:nvContentPartPr>
            <p14:xfrm>
              <a:off x="6851760" y="5071200"/>
              <a:ext cx="584640" cy="33336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4C311D44-A11D-44B9-8DC2-D80D5D1A819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842760" y="5062200"/>
                <a:ext cx="60228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7A482491-5891-4506-B5F5-9B752CBAEB88}"/>
                  </a:ext>
                </a:extLst>
              </p14:cNvPr>
              <p14:cNvContentPartPr/>
              <p14:nvPr/>
            </p14:nvContentPartPr>
            <p14:xfrm>
              <a:off x="5439840" y="5887680"/>
              <a:ext cx="156600" cy="23760"/>
            </p14:xfrm>
          </p:contentPart>
        </mc:Choice>
        <mc:Fallback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7A482491-5891-4506-B5F5-9B752CBAEB8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430840" y="5878680"/>
                <a:ext cx="1742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2471D616-2B06-4E6A-8051-885F9251B985}"/>
                  </a:ext>
                </a:extLst>
              </p14:cNvPr>
              <p14:cNvContentPartPr/>
              <p14:nvPr/>
            </p14:nvContentPartPr>
            <p14:xfrm>
              <a:off x="5754840" y="5887680"/>
              <a:ext cx="507960" cy="14400"/>
            </p14:xfrm>
          </p:contentPart>
        </mc:Choice>
        <mc:Fallback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2471D616-2B06-4E6A-8051-885F9251B98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746200" y="5878680"/>
                <a:ext cx="5256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060BD343-0544-4DC6-BF0B-B14FB6A5FED8}"/>
                  </a:ext>
                </a:extLst>
              </p14:cNvPr>
              <p14:cNvContentPartPr/>
              <p14:nvPr/>
            </p14:nvContentPartPr>
            <p14:xfrm>
              <a:off x="4333200" y="5768880"/>
              <a:ext cx="1004040" cy="356760"/>
            </p14:xfrm>
          </p:contentPart>
        </mc:Choice>
        <mc:Fallback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060BD343-0544-4DC6-BF0B-B14FB6A5FED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324560" y="5760240"/>
                <a:ext cx="10216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C25CFBAC-A462-4F5E-B370-739BB528007D}"/>
                  </a:ext>
                </a:extLst>
              </p14:cNvPr>
              <p14:cNvContentPartPr/>
              <p14:nvPr/>
            </p14:nvContentPartPr>
            <p14:xfrm>
              <a:off x="3453000" y="5830800"/>
              <a:ext cx="630000" cy="328320"/>
            </p14:xfrm>
          </p:contentPart>
        </mc:Choice>
        <mc:Fallback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C25CFBAC-A462-4F5E-B370-739BB528007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444360" y="5821800"/>
                <a:ext cx="64764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065C8FC1-1DC4-4D1D-B32E-0B4BCCE70A79}"/>
                  </a:ext>
                </a:extLst>
              </p14:cNvPr>
              <p14:cNvContentPartPr/>
              <p14:nvPr/>
            </p14:nvContentPartPr>
            <p14:xfrm>
              <a:off x="3087960" y="5922240"/>
              <a:ext cx="198000" cy="100440"/>
            </p14:xfrm>
          </p:contentPart>
        </mc:Choice>
        <mc:Fallback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065C8FC1-1DC4-4D1D-B32E-0B4BCCE70A7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078960" y="5913208"/>
                <a:ext cx="215640" cy="118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D530F66C-D1BF-4AB0-894C-BB0E4262CC17}"/>
                  </a:ext>
                </a:extLst>
              </p14:cNvPr>
              <p14:cNvContentPartPr/>
              <p14:nvPr/>
            </p14:nvContentPartPr>
            <p14:xfrm>
              <a:off x="1696200" y="5466480"/>
              <a:ext cx="1211760" cy="870840"/>
            </p14:xfrm>
          </p:contentPart>
        </mc:Choice>
        <mc:Fallback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D530F66C-D1BF-4AB0-894C-BB0E4262CC1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687200" y="5457840"/>
                <a:ext cx="1229400" cy="8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996CCED1-8D4D-46C7-9872-496AA35F4218}"/>
                  </a:ext>
                </a:extLst>
              </p14:cNvPr>
              <p14:cNvContentPartPr/>
              <p14:nvPr/>
            </p14:nvContentPartPr>
            <p14:xfrm>
              <a:off x="6921600" y="5697960"/>
              <a:ext cx="105840" cy="240120"/>
            </p14:xfrm>
          </p:contentPart>
        </mc:Choice>
        <mc:Fallback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996CCED1-8D4D-46C7-9872-496AA35F421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912960" y="5689320"/>
                <a:ext cx="1234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34C37C14-FE00-42B4-BCA6-0D51903725A4}"/>
                  </a:ext>
                </a:extLst>
              </p14:cNvPr>
              <p14:cNvContentPartPr/>
              <p14:nvPr/>
            </p14:nvContentPartPr>
            <p14:xfrm>
              <a:off x="7593720" y="5455680"/>
              <a:ext cx="1082880" cy="594360"/>
            </p14:xfrm>
          </p:contentPart>
        </mc:Choice>
        <mc:Fallback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34C37C14-FE00-42B4-BCA6-0D51903725A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584717" y="5446680"/>
                <a:ext cx="1100526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D58A391C-F566-4F31-94B2-1D0838DF6C30}"/>
                  </a:ext>
                </a:extLst>
              </p14:cNvPr>
              <p14:cNvContentPartPr/>
              <p14:nvPr/>
            </p14:nvContentPartPr>
            <p14:xfrm>
              <a:off x="7124640" y="5707320"/>
              <a:ext cx="368280" cy="182880"/>
            </p14:xfrm>
          </p:contentPart>
        </mc:Choice>
        <mc:Fallback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D58A391C-F566-4F31-94B2-1D0838DF6C3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16000" y="5698320"/>
                <a:ext cx="3859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494B199E-A548-4A9C-B7B1-26919BCAEB76}"/>
                  </a:ext>
                </a:extLst>
              </p14:cNvPr>
              <p14:cNvContentPartPr/>
              <p14:nvPr/>
            </p14:nvContentPartPr>
            <p14:xfrm>
              <a:off x="6728280" y="5662680"/>
              <a:ext cx="105480" cy="277200"/>
            </p14:xfrm>
          </p:contentPart>
        </mc:Choice>
        <mc:Fallback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494B199E-A548-4A9C-B7B1-26919BCAEB7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719640" y="5653680"/>
                <a:ext cx="1231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6B8F64E5-3135-42E7-ADFF-6B060B9B145C}"/>
                  </a:ext>
                </a:extLst>
              </p14:cNvPr>
              <p14:cNvContentPartPr/>
              <p14:nvPr/>
            </p14:nvContentPartPr>
            <p14:xfrm>
              <a:off x="4941600" y="3366600"/>
              <a:ext cx="5500440" cy="1060560"/>
            </p14:xfrm>
          </p:contentPart>
        </mc:Choice>
        <mc:Fallback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6B8F64E5-3135-42E7-ADFF-6B060B9B145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932600" y="3357600"/>
                <a:ext cx="5518080" cy="10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49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D5108A7-92E3-4DF5-AC2A-E6763B727E46}"/>
                  </a:ext>
                </a:extLst>
              </p14:cNvPr>
              <p14:cNvContentPartPr/>
              <p14:nvPr/>
            </p14:nvContentPartPr>
            <p14:xfrm>
              <a:off x="11476680" y="775680"/>
              <a:ext cx="9720" cy="8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D5108A7-92E3-4DF5-AC2A-E6763B727E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68040" y="767040"/>
                <a:ext cx="273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D2667D05-16C9-4E74-9768-77BC3EFA80F9}"/>
                  </a:ext>
                </a:extLst>
              </p14:cNvPr>
              <p14:cNvContentPartPr/>
              <p14:nvPr/>
            </p14:nvContentPartPr>
            <p14:xfrm>
              <a:off x="2387760" y="5988120"/>
              <a:ext cx="293400" cy="420840"/>
            </p14:xfrm>
          </p:contentPart>
        </mc:Choice>
        <mc:Fallback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D2667D05-16C9-4E74-9768-77BC3EFA80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9109" y="5979120"/>
                <a:ext cx="311062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716A5602-D580-4B52-ABFB-6CA6FBD069A3}"/>
                  </a:ext>
                </a:extLst>
              </p14:cNvPr>
              <p14:cNvContentPartPr/>
              <p14:nvPr/>
            </p14:nvContentPartPr>
            <p14:xfrm>
              <a:off x="2958000" y="5935920"/>
              <a:ext cx="1024200" cy="293760"/>
            </p14:xfrm>
          </p:contentPart>
        </mc:Choice>
        <mc:Fallback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716A5602-D580-4B52-ABFB-6CA6FBD069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9000" y="5927280"/>
                <a:ext cx="10418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A34E57B5-9E54-4473-A217-485B659C0902}"/>
                  </a:ext>
                </a:extLst>
              </p14:cNvPr>
              <p14:cNvContentPartPr/>
              <p14:nvPr/>
            </p14:nvContentPartPr>
            <p14:xfrm>
              <a:off x="1026600" y="614400"/>
              <a:ext cx="10291680" cy="5243760"/>
            </p14:xfrm>
          </p:contentPart>
        </mc:Choice>
        <mc:Fallback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A34E57B5-9E54-4473-A217-485B659C09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7960" y="605400"/>
                <a:ext cx="10309321" cy="526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649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A7F4D2D4-9054-4510-946D-055CE32D202A}"/>
                  </a:ext>
                </a:extLst>
              </p14:cNvPr>
              <p14:cNvContentPartPr/>
              <p14:nvPr/>
            </p14:nvContentPartPr>
            <p14:xfrm>
              <a:off x="1118040" y="731760"/>
              <a:ext cx="10580400" cy="21225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A7F4D2D4-9054-4510-946D-055CE32D20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9400" y="722760"/>
                <a:ext cx="10598041" cy="21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0424053-1E7D-482A-A036-71D15477364E}"/>
                  </a:ext>
                </a:extLst>
              </p14:cNvPr>
              <p14:cNvContentPartPr/>
              <p14:nvPr/>
            </p14:nvContentPartPr>
            <p14:xfrm>
              <a:off x="1117680" y="3105240"/>
              <a:ext cx="309240" cy="4248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0424053-1E7D-482A-A036-71D1547736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9040" y="3096240"/>
                <a:ext cx="32688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3FA42C33-F5B4-4FCD-973C-82FD994D955C}"/>
                  </a:ext>
                </a:extLst>
              </p14:cNvPr>
              <p14:cNvContentPartPr/>
              <p14:nvPr/>
            </p14:nvContentPartPr>
            <p14:xfrm>
              <a:off x="3180840" y="3395040"/>
              <a:ext cx="194760" cy="90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3FA42C33-F5B4-4FCD-973C-82FD994D95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72200" y="3386400"/>
                <a:ext cx="2124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1D8CC69-EA9A-442E-8E6D-20B56B636600}"/>
                  </a:ext>
                </a:extLst>
              </p14:cNvPr>
              <p14:cNvContentPartPr/>
              <p14:nvPr/>
            </p14:nvContentPartPr>
            <p14:xfrm>
              <a:off x="3199560" y="3477840"/>
              <a:ext cx="222120" cy="201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1D8CC69-EA9A-442E-8E6D-20B56B6366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90920" y="3468840"/>
                <a:ext cx="2397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ACFF12BA-512D-46FB-905C-9AAF9C713069}"/>
                  </a:ext>
                </a:extLst>
              </p14:cNvPr>
              <p14:cNvContentPartPr/>
              <p14:nvPr/>
            </p14:nvContentPartPr>
            <p14:xfrm>
              <a:off x="2208120" y="3286680"/>
              <a:ext cx="705960" cy="4464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ACFF12BA-512D-46FB-905C-9AAF9C7130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99480" y="3278040"/>
                <a:ext cx="72360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056E0DB3-3C32-44D1-B06D-BEFC07251FBE}"/>
                  </a:ext>
                </a:extLst>
              </p14:cNvPr>
              <p14:cNvContentPartPr/>
              <p14:nvPr/>
            </p14:nvContentPartPr>
            <p14:xfrm>
              <a:off x="3754320" y="3193080"/>
              <a:ext cx="442800" cy="54972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056E0DB3-3C32-44D1-B06D-BEFC07251F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45320" y="3184440"/>
                <a:ext cx="46044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61912EC-4DE7-4B8E-A285-21B5A853F164}"/>
                  </a:ext>
                </a:extLst>
              </p14:cNvPr>
              <p14:cNvContentPartPr/>
              <p14:nvPr/>
            </p14:nvContentPartPr>
            <p14:xfrm>
              <a:off x="3873120" y="2960520"/>
              <a:ext cx="234360" cy="1332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61912EC-4DE7-4B8E-A285-21B5A853F16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64120" y="2951520"/>
                <a:ext cx="2520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5F4024F1-A5B5-4026-901C-020A869CB4F9}"/>
                  </a:ext>
                </a:extLst>
              </p14:cNvPr>
              <p14:cNvContentPartPr/>
              <p14:nvPr/>
            </p14:nvContentPartPr>
            <p14:xfrm>
              <a:off x="5303760" y="3071760"/>
              <a:ext cx="1072440" cy="4917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5F4024F1-A5B5-4026-901C-020A869CB4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95120" y="3062760"/>
                <a:ext cx="109008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DD66F22B-D1E7-4C34-BBBA-BBFA4E43972C}"/>
                  </a:ext>
                </a:extLst>
              </p14:cNvPr>
              <p14:cNvContentPartPr/>
              <p14:nvPr/>
            </p14:nvContentPartPr>
            <p14:xfrm>
              <a:off x="4351560" y="3163200"/>
              <a:ext cx="752400" cy="4327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DD66F22B-D1E7-4C34-BBBA-BBFA4E43972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42916" y="3154560"/>
                <a:ext cx="770048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27B2F3D4-6D4C-4908-9A50-7C316984D789}"/>
                  </a:ext>
                </a:extLst>
              </p14:cNvPr>
              <p14:cNvContentPartPr/>
              <p14:nvPr/>
            </p14:nvContentPartPr>
            <p14:xfrm>
              <a:off x="2948640" y="4058880"/>
              <a:ext cx="206280" cy="7524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27B2F3D4-6D4C-4908-9A50-7C316984D78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39640" y="4050198"/>
                <a:ext cx="223920" cy="92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050D3A9F-9B7D-493C-B450-15EE96DE4AA1}"/>
                  </a:ext>
                </a:extLst>
              </p14:cNvPr>
              <p14:cNvContentPartPr/>
              <p14:nvPr/>
            </p14:nvContentPartPr>
            <p14:xfrm>
              <a:off x="8262960" y="3875640"/>
              <a:ext cx="262440" cy="13968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050D3A9F-9B7D-493C-B450-15EE96DE4AA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54320" y="3867000"/>
                <a:ext cx="2800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541B2A8B-AB9F-4B79-A6AD-8F875E0347BE}"/>
                  </a:ext>
                </a:extLst>
              </p14:cNvPr>
              <p14:cNvContentPartPr/>
              <p14:nvPr/>
            </p14:nvContentPartPr>
            <p14:xfrm>
              <a:off x="7963440" y="3901560"/>
              <a:ext cx="184680" cy="1836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541B2A8B-AB9F-4B79-A6AD-8F875E0347B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54800" y="3892920"/>
                <a:ext cx="2023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AA4300E0-A3C3-4A9C-8830-369A1A5A0FC5}"/>
                  </a:ext>
                </a:extLst>
              </p14:cNvPr>
              <p14:cNvContentPartPr/>
              <p14:nvPr/>
            </p14:nvContentPartPr>
            <p14:xfrm>
              <a:off x="7646640" y="3848280"/>
              <a:ext cx="195480" cy="16776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AA4300E0-A3C3-4A9C-8830-369A1A5A0F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38000" y="3839280"/>
                <a:ext cx="2131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E0FDF8B6-97AF-410E-8E9E-CB71327C4711}"/>
                  </a:ext>
                </a:extLst>
              </p14:cNvPr>
              <p14:cNvContentPartPr/>
              <p14:nvPr/>
            </p14:nvContentPartPr>
            <p14:xfrm>
              <a:off x="5664480" y="3754320"/>
              <a:ext cx="1841760" cy="38088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E0FDF8B6-97AF-410E-8E9E-CB71327C471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55480" y="3745320"/>
                <a:ext cx="185940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C55CBE23-873C-4541-BF2E-79492E6DADB9}"/>
                  </a:ext>
                </a:extLst>
              </p14:cNvPr>
              <p14:cNvContentPartPr/>
              <p14:nvPr/>
            </p14:nvContentPartPr>
            <p14:xfrm>
              <a:off x="4153920" y="3870960"/>
              <a:ext cx="1361880" cy="37944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C55CBE23-873C-4541-BF2E-79492E6DADB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45278" y="3861969"/>
                <a:ext cx="1379525" cy="397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6DDC6474-2A0B-4B97-A1C8-7EA6533340A5}"/>
                  </a:ext>
                </a:extLst>
              </p14:cNvPr>
              <p14:cNvContentPartPr/>
              <p14:nvPr/>
            </p14:nvContentPartPr>
            <p14:xfrm>
              <a:off x="3399000" y="3907680"/>
              <a:ext cx="625320" cy="38916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6DDC6474-2A0B-4B97-A1C8-7EA6533340A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90000" y="3898680"/>
                <a:ext cx="64296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BA58AA19-031E-4F6D-BB36-AAA088148019}"/>
                  </a:ext>
                </a:extLst>
              </p14:cNvPr>
              <p14:cNvContentPartPr/>
              <p14:nvPr/>
            </p14:nvContentPartPr>
            <p14:xfrm>
              <a:off x="8709360" y="3725520"/>
              <a:ext cx="888120" cy="35820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BA58AA19-031E-4F6D-BB36-AAA08814801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00716" y="3716880"/>
                <a:ext cx="905767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6320A56A-8C74-4317-93BF-B7190CF2FC38}"/>
                  </a:ext>
                </a:extLst>
              </p14:cNvPr>
              <p14:cNvContentPartPr/>
              <p14:nvPr/>
            </p14:nvContentPartPr>
            <p14:xfrm>
              <a:off x="11109840" y="3851520"/>
              <a:ext cx="2160" cy="540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6320A56A-8C74-4317-93BF-B7190CF2FC3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100840" y="3842520"/>
                <a:ext cx="198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63838B53-81E7-41B0-B567-095B6C59F6B8}"/>
                  </a:ext>
                </a:extLst>
              </p14:cNvPr>
              <p14:cNvContentPartPr/>
              <p14:nvPr/>
            </p14:nvContentPartPr>
            <p14:xfrm>
              <a:off x="9744720" y="3608880"/>
              <a:ext cx="1247760" cy="38916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63838B53-81E7-41B0-B567-095B6C59F6B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35720" y="3600240"/>
                <a:ext cx="126540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E788301F-A898-4027-BE0F-095A669B37AB}"/>
                  </a:ext>
                </a:extLst>
              </p14:cNvPr>
              <p14:cNvContentPartPr/>
              <p14:nvPr/>
            </p14:nvContentPartPr>
            <p14:xfrm>
              <a:off x="672720" y="4727040"/>
              <a:ext cx="523080" cy="44064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E788301F-A898-4027-BE0F-095A669B37A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3726" y="4718040"/>
                <a:ext cx="540708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C419F63B-AB22-4FD7-9E1D-E0FF980E4831}"/>
                  </a:ext>
                </a:extLst>
              </p14:cNvPr>
              <p14:cNvContentPartPr/>
              <p14:nvPr/>
            </p14:nvContentPartPr>
            <p14:xfrm>
              <a:off x="1652280" y="4690320"/>
              <a:ext cx="898920" cy="35388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C419F63B-AB22-4FD7-9E1D-E0FF980E483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43640" y="4681680"/>
                <a:ext cx="916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3B7EC9C3-1535-497E-836D-B60F5CE14697}"/>
                  </a:ext>
                </a:extLst>
              </p14:cNvPr>
              <p14:cNvContentPartPr/>
              <p14:nvPr/>
            </p14:nvContentPartPr>
            <p14:xfrm>
              <a:off x="7524240" y="4516080"/>
              <a:ext cx="147960" cy="11304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3B7EC9C3-1535-497E-836D-B60F5CE1469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15600" y="4507440"/>
                <a:ext cx="1656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4F264AD9-FEAF-46DF-A447-61D218DF04F9}"/>
                  </a:ext>
                </a:extLst>
              </p14:cNvPr>
              <p14:cNvContentPartPr/>
              <p14:nvPr/>
            </p14:nvContentPartPr>
            <p14:xfrm>
              <a:off x="6754200" y="4472880"/>
              <a:ext cx="614520" cy="29556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4F264AD9-FEAF-46DF-A447-61D218DF04F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45560" y="4463880"/>
                <a:ext cx="6321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0C09D785-1D16-4262-B88C-950A61C7DE92}"/>
                  </a:ext>
                </a:extLst>
              </p14:cNvPr>
              <p14:cNvContentPartPr/>
              <p14:nvPr/>
            </p14:nvContentPartPr>
            <p14:xfrm>
              <a:off x="7922040" y="4367400"/>
              <a:ext cx="1158120" cy="36072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0C09D785-1D16-4262-B88C-950A61C7DE9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13040" y="4358400"/>
                <a:ext cx="117576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A33E011F-C0B8-461E-B9DC-76213F67A7E4}"/>
                  </a:ext>
                </a:extLst>
              </p14:cNvPr>
              <p14:cNvContentPartPr/>
              <p14:nvPr/>
            </p14:nvContentPartPr>
            <p14:xfrm>
              <a:off x="9785760" y="4358040"/>
              <a:ext cx="529920" cy="15120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A33E011F-C0B8-461E-B9DC-76213F67A7E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777120" y="4349400"/>
                <a:ext cx="5475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70070CA9-1789-4472-AC34-35B4D6E3ED42}"/>
                  </a:ext>
                </a:extLst>
              </p14:cNvPr>
              <p14:cNvContentPartPr/>
              <p14:nvPr/>
            </p14:nvContentPartPr>
            <p14:xfrm>
              <a:off x="9192120" y="4382880"/>
              <a:ext cx="378000" cy="16704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70070CA9-1789-4472-AC34-35B4D6E3ED4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183480" y="4374240"/>
                <a:ext cx="3956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A8BFE36E-7E90-4402-A9F8-1A6D9A9EBB70}"/>
                  </a:ext>
                </a:extLst>
              </p14:cNvPr>
              <p14:cNvContentPartPr/>
              <p14:nvPr/>
            </p14:nvContentPartPr>
            <p14:xfrm>
              <a:off x="10443480" y="4269480"/>
              <a:ext cx="1256400" cy="19368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A8BFE36E-7E90-4402-A9F8-1A6D9A9EBB7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434483" y="4260840"/>
                <a:ext cx="1274035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C1A0CA93-CE35-471A-8622-6304D08742EE}"/>
                  </a:ext>
                </a:extLst>
              </p14:cNvPr>
              <p14:cNvContentPartPr/>
              <p14:nvPr/>
            </p14:nvContentPartPr>
            <p14:xfrm>
              <a:off x="6692640" y="5058600"/>
              <a:ext cx="126720" cy="27000"/>
            </p14:xfrm>
          </p:contentPart>
        </mc:Choice>
        <mc:Fallback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C1A0CA93-CE35-471A-8622-6304D08742E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84000" y="5049600"/>
                <a:ext cx="1443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50430FEA-EF5F-4551-9346-66120544C85B}"/>
                  </a:ext>
                </a:extLst>
              </p14:cNvPr>
              <p14:cNvContentPartPr/>
              <p14:nvPr/>
            </p14:nvContentPartPr>
            <p14:xfrm>
              <a:off x="6688680" y="5149320"/>
              <a:ext cx="193320" cy="26640"/>
            </p14:xfrm>
          </p:contentPart>
        </mc:Choice>
        <mc:Fallback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50430FEA-EF5F-4551-9346-66120544C85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679680" y="5140320"/>
                <a:ext cx="2109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A8CA9BF2-3646-436E-BCCB-4F43ADFBC1CB}"/>
                  </a:ext>
                </a:extLst>
              </p14:cNvPr>
              <p14:cNvContentPartPr/>
              <p14:nvPr/>
            </p14:nvContentPartPr>
            <p14:xfrm>
              <a:off x="6976680" y="4981560"/>
              <a:ext cx="691920" cy="256320"/>
            </p14:xfrm>
          </p:contentPart>
        </mc:Choice>
        <mc:Fallback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A8CA9BF2-3646-436E-BCCB-4F43ADFBC1C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68044" y="4972573"/>
                <a:ext cx="709551" cy="273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D23851D5-75AD-42D7-A0CB-6570F66CDEDD}"/>
                  </a:ext>
                </a:extLst>
              </p14:cNvPr>
              <p14:cNvContentPartPr/>
              <p14:nvPr/>
            </p14:nvContentPartPr>
            <p14:xfrm>
              <a:off x="2830200" y="4530120"/>
              <a:ext cx="3769200" cy="929520"/>
            </p14:xfrm>
          </p:contentPart>
        </mc:Choice>
        <mc:Fallback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D23851D5-75AD-42D7-A0CB-6570F66CDED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21560" y="4521120"/>
                <a:ext cx="3786840" cy="9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1E8BAD18-CC1F-4517-80A0-EB7D7BBEF20F}"/>
                  </a:ext>
                </a:extLst>
              </p14:cNvPr>
              <p14:cNvContentPartPr/>
              <p14:nvPr/>
            </p14:nvContentPartPr>
            <p14:xfrm>
              <a:off x="2725800" y="5786160"/>
              <a:ext cx="375120" cy="386280"/>
            </p14:xfrm>
          </p:contentPart>
        </mc:Choice>
        <mc:Fallback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1E8BAD18-CC1F-4517-80A0-EB7D7BBEF20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16800" y="5777520"/>
                <a:ext cx="3927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B17E3CCD-4BA0-4E39-B918-C1398615909E}"/>
                  </a:ext>
                </a:extLst>
              </p14:cNvPr>
              <p14:cNvContentPartPr/>
              <p14:nvPr/>
            </p14:nvContentPartPr>
            <p14:xfrm>
              <a:off x="2604480" y="6203760"/>
              <a:ext cx="7200" cy="24120"/>
            </p14:xfrm>
          </p:contentPart>
        </mc:Choice>
        <mc:Fallback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B17E3CCD-4BA0-4E39-B918-C1398615909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595840" y="6194760"/>
                <a:ext cx="248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794002FD-02FE-4C68-ACEA-6AE784B1A839}"/>
                  </a:ext>
                </a:extLst>
              </p14:cNvPr>
              <p14:cNvContentPartPr/>
              <p14:nvPr/>
            </p14:nvContentPartPr>
            <p14:xfrm>
              <a:off x="2934600" y="6250560"/>
              <a:ext cx="31680" cy="226080"/>
            </p14:xfrm>
          </p:contentPart>
        </mc:Choice>
        <mc:Fallback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794002FD-02FE-4C68-ACEA-6AE784B1A83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925600" y="6241920"/>
                <a:ext cx="493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FC08027E-0DE6-44DA-B97B-EBA890C4137B}"/>
                  </a:ext>
                </a:extLst>
              </p14:cNvPr>
              <p14:cNvContentPartPr/>
              <p14:nvPr/>
            </p14:nvContentPartPr>
            <p14:xfrm>
              <a:off x="2880240" y="5554320"/>
              <a:ext cx="146880" cy="174960"/>
            </p14:xfrm>
          </p:contentPart>
        </mc:Choice>
        <mc:Fallback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FC08027E-0DE6-44DA-B97B-EBA890C4137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71600" y="5545680"/>
                <a:ext cx="1645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64947977-665C-4E9D-8BDF-C6903B153B0F}"/>
                  </a:ext>
                </a:extLst>
              </p14:cNvPr>
              <p14:cNvContentPartPr/>
              <p14:nvPr/>
            </p14:nvContentPartPr>
            <p14:xfrm>
              <a:off x="3778080" y="5842680"/>
              <a:ext cx="148320" cy="12240"/>
            </p14:xfrm>
          </p:contentPart>
        </mc:Choice>
        <mc:Fallback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64947977-665C-4E9D-8BDF-C6903B153B0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769080" y="5834040"/>
                <a:ext cx="1659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48C5B759-CA60-4100-80B6-1385CAA5DC3B}"/>
                  </a:ext>
                </a:extLst>
              </p14:cNvPr>
              <p14:cNvContentPartPr/>
              <p14:nvPr/>
            </p14:nvContentPartPr>
            <p14:xfrm>
              <a:off x="3813000" y="5903880"/>
              <a:ext cx="182880" cy="7560"/>
            </p14:xfrm>
          </p:contentPart>
        </mc:Choice>
        <mc:Fallback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48C5B759-CA60-4100-80B6-1385CAA5DC3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04360" y="5894880"/>
                <a:ext cx="2005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2398AFF6-F478-4D3C-92CA-FDBA802BF274}"/>
                  </a:ext>
                </a:extLst>
              </p14:cNvPr>
              <p14:cNvContentPartPr/>
              <p14:nvPr/>
            </p14:nvContentPartPr>
            <p14:xfrm>
              <a:off x="4838280" y="5685000"/>
              <a:ext cx="204120" cy="193680"/>
            </p14:xfrm>
          </p:contentPart>
        </mc:Choice>
        <mc:Fallback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2398AFF6-F478-4D3C-92CA-FDBA802BF27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829640" y="5676360"/>
                <a:ext cx="2217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D5DB65EA-9194-4CA2-B512-B78AB46A9519}"/>
                  </a:ext>
                </a:extLst>
              </p14:cNvPr>
              <p14:cNvContentPartPr/>
              <p14:nvPr/>
            </p14:nvContentPartPr>
            <p14:xfrm>
              <a:off x="4387920" y="5656920"/>
              <a:ext cx="270360" cy="300960"/>
            </p14:xfrm>
          </p:contentPart>
        </mc:Choice>
        <mc:Fallback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D5DB65EA-9194-4CA2-B512-B78AB46A951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379280" y="5648280"/>
                <a:ext cx="2880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35067FD1-B4BE-4543-AA6E-967C44D2D432}"/>
                  </a:ext>
                </a:extLst>
              </p14:cNvPr>
              <p14:cNvContentPartPr/>
              <p14:nvPr/>
            </p14:nvContentPartPr>
            <p14:xfrm>
              <a:off x="3279840" y="5774640"/>
              <a:ext cx="304200" cy="314280"/>
            </p14:xfrm>
          </p:contentPart>
        </mc:Choice>
        <mc:Fallback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35067FD1-B4BE-4543-AA6E-967C44D2D43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70840" y="5766000"/>
                <a:ext cx="3218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97606351-B830-454E-AA14-513B99D781AE}"/>
                  </a:ext>
                </a:extLst>
              </p14:cNvPr>
              <p14:cNvContentPartPr/>
              <p14:nvPr/>
            </p14:nvContentPartPr>
            <p14:xfrm>
              <a:off x="2631120" y="6287280"/>
              <a:ext cx="221040" cy="191880"/>
            </p14:xfrm>
          </p:contentPart>
        </mc:Choice>
        <mc:Fallback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97606351-B830-454E-AA14-513B99D781A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622120" y="6278280"/>
                <a:ext cx="2386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21BA2806-3C1B-4741-9B58-2D89C0BC9C2E}"/>
                  </a:ext>
                </a:extLst>
              </p14:cNvPr>
              <p14:cNvContentPartPr/>
              <p14:nvPr/>
            </p14:nvContentPartPr>
            <p14:xfrm>
              <a:off x="5863200" y="5751600"/>
              <a:ext cx="59040" cy="7560"/>
            </p14:xfrm>
          </p:contentPart>
        </mc:Choice>
        <mc:Fallback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21BA2806-3C1B-4741-9B58-2D89C0BC9C2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854560" y="5742600"/>
                <a:ext cx="766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C1A81067-63DC-49E9-80ED-A0CBA702A8C3}"/>
                  </a:ext>
                </a:extLst>
              </p14:cNvPr>
              <p14:cNvContentPartPr/>
              <p14:nvPr/>
            </p14:nvContentPartPr>
            <p14:xfrm>
              <a:off x="6003600" y="5734680"/>
              <a:ext cx="48240" cy="15120"/>
            </p14:xfrm>
          </p:contentPart>
        </mc:Choice>
        <mc:Fallback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C1A81067-63DC-49E9-80ED-A0CBA702A8C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94960" y="5726040"/>
                <a:ext cx="658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F9ADD1BE-42BA-43DB-9FB7-BC30A124ADA4}"/>
                  </a:ext>
                </a:extLst>
              </p14:cNvPr>
              <p14:cNvContentPartPr/>
              <p14:nvPr/>
            </p14:nvContentPartPr>
            <p14:xfrm>
              <a:off x="6188640" y="5735760"/>
              <a:ext cx="67680" cy="8640"/>
            </p14:xfrm>
          </p:contentPart>
        </mc:Choice>
        <mc:Fallback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F9ADD1BE-42BA-43DB-9FB7-BC30A124ADA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180000" y="5727120"/>
                <a:ext cx="853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F4824AD9-8C4C-47B0-A2BB-31C722C48799}"/>
                  </a:ext>
                </a:extLst>
              </p14:cNvPr>
              <p14:cNvContentPartPr/>
              <p14:nvPr/>
            </p14:nvContentPartPr>
            <p14:xfrm>
              <a:off x="6403560" y="5611200"/>
              <a:ext cx="244800" cy="219240"/>
            </p14:xfrm>
          </p:contentPart>
        </mc:Choice>
        <mc:Fallback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F4824AD9-8C4C-47B0-A2BB-31C722C4879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94560" y="5602560"/>
                <a:ext cx="2624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5BD3B910-0CD4-4AC4-9FDD-150A3F578820}"/>
                  </a:ext>
                </a:extLst>
              </p14:cNvPr>
              <p14:cNvContentPartPr/>
              <p14:nvPr/>
            </p14:nvContentPartPr>
            <p14:xfrm>
              <a:off x="7195920" y="5645760"/>
              <a:ext cx="114840" cy="2880"/>
            </p14:xfrm>
          </p:contentPart>
        </mc:Choice>
        <mc:Fallback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5BD3B910-0CD4-4AC4-9FDD-150A3F57882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86920" y="5636760"/>
                <a:ext cx="1324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2D5E5B32-AA3C-418D-88B1-97DE2770BB0A}"/>
                  </a:ext>
                </a:extLst>
              </p14:cNvPr>
              <p14:cNvContentPartPr/>
              <p14:nvPr/>
            </p14:nvContentPartPr>
            <p14:xfrm>
              <a:off x="7207800" y="5703360"/>
              <a:ext cx="126000" cy="11880"/>
            </p14:xfrm>
          </p:contentPart>
        </mc:Choice>
        <mc:Fallback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2D5E5B32-AA3C-418D-88B1-97DE2770BB0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198800" y="5694720"/>
                <a:ext cx="1436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75FB4E6D-CEFB-4CBA-9591-8F01DC228CB8}"/>
                  </a:ext>
                </a:extLst>
              </p14:cNvPr>
              <p14:cNvContentPartPr/>
              <p14:nvPr/>
            </p14:nvContentPartPr>
            <p14:xfrm>
              <a:off x="7438200" y="5512920"/>
              <a:ext cx="161280" cy="293400"/>
            </p14:xfrm>
          </p:contentPart>
        </mc:Choice>
        <mc:Fallback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75FB4E6D-CEFB-4CBA-9591-8F01DC228CB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429200" y="5503920"/>
                <a:ext cx="1789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E069CE16-2C79-4D0D-BE67-99C03AEDA618}"/>
                  </a:ext>
                </a:extLst>
              </p14:cNvPr>
              <p14:cNvContentPartPr/>
              <p14:nvPr/>
            </p14:nvContentPartPr>
            <p14:xfrm>
              <a:off x="6746280" y="5610480"/>
              <a:ext cx="367560" cy="246240"/>
            </p14:xfrm>
          </p:contentPart>
        </mc:Choice>
        <mc:Fallback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E069CE16-2C79-4D0D-BE67-99C03AEDA61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737632" y="5601840"/>
                <a:ext cx="385217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D53E601A-C9AD-48A9-8052-E5474436C1C1}"/>
                  </a:ext>
                </a:extLst>
              </p14:cNvPr>
              <p14:cNvContentPartPr/>
              <p14:nvPr/>
            </p14:nvContentPartPr>
            <p14:xfrm>
              <a:off x="5202600" y="5650440"/>
              <a:ext cx="542160" cy="277560"/>
            </p14:xfrm>
          </p:contentPart>
        </mc:Choice>
        <mc:Fallback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D53E601A-C9AD-48A9-8052-E5474436C1C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193600" y="5641800"/>
                <a:ext cx="5598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96DFDDBE-76E3-4932-8A6E-02CBB045513C}"/>
                  </a:ext>
                </a:extLst>
              </p14:cNvPr>
              <p14:cNvContentPartPr/>
              <p14:nvPr/>
            </p14:nvContentPartPr>
            <p14:xfrm>
              <a:off x="7768680" y="4823880"/>
              <a:ext cx="3773880" cy="1644840"/>
            </p14:xfrm>
          </p:contentPart>
        </mc:Choice>
        <mc:Fallback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96DFDDBE-76E3-4932-8A6E-02CBB045513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760039" y="4814880"/>
                <a:ext cx="3791522" cy="16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721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DC5085-951E-4808-B591-B671D5724226}"/>
                  </a:ext>
                </a:extLst>
              </p14:cNvPr>
              <p14:cNvContentPartPr/>
              <p14:nvPr/>
            </p14:nvContentPartPr>
            <p14:xfrm>
              <a:off x="1167360" y="816360"/>
              <a:ext cx="361440" cy="199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DC5085-951E-4808-B591-B671D57242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8360" y="807720"/>
                <a:ext cx="3790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1E56281-A508-45CE-BFBD-091CEB1CC7FB}"/>
                  </a:ext>
                </a:extLst>
              </p14:cNvPr>
              <p14:cNvContentPartPr/>
              <p14:nvPr/>
            </p14:nvContentPartPr>
            <p14:xfrm>
              <a:off x="3234840" y="850920"/>
              <a:ext cx="276120" cy="29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1E56281-A508-45CE-BFBD-091CEB1CC7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5840" y="841920"/>
                <a:ext cx="293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1D21CA4-792D-4EBE-8A9C-0B4B68979343}"/>
                  </a:ext>
                </a:extLst>
              </p14:cNvPr>
              <p14:cNvContentPartPr/>
              <p14:nvPr/>
            </p14:nvContentPartPr>
            <p14:xfrm>
              <a:off x="3287760" y="977280"/>
              <a:ext cx="203760" cy="29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1D21CA4-792D-4EBE-8A9C-0B4B689793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8760" y="968280"/>
                <a:ext cx="2214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9B3312E-A421-4B3A-AA52-D97FC909D4D7}"/>
                  </a:ext>
                </a:extLst>
              </p14:cNvPr>
              <p14:cNvContentPartPr/>
              <p14:nvPr/>
            </p14:nvContentPartPr>
            <p14:xfrm>
              <a:off x="4178400" y="738240"/>
              <a:ext cx="473760" cy="277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9B3312E-A421-4B3A-AA52-D97FC909D4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69400" y="729600"/>
                <a:ext cx="4914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01EB371-5501-4778-A616-13140B9F1A73}"/>
                  </a:ext>
                </a:extLst>
              </p14:cNvPr>
              <p14:cNvContentPartPr/>
              <p14:nvPr/>
            </p14:nvContentPartPr>
            <p14:xfrm>
              <a:off x="3827760" y="741840"/>
              <a:ext cx="221760" cy="307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01EB371-5501-4778-A616-13140B9F1A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18760" y="733200"/>
                <a:ext cx="23940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319AADB-C401-4974-9BB8-CCF12178CB69}"/>
                  </a:ext>
                </a:extLst>
              </p14:cNvPr>
              <p14:cNvContentPartPr/>
              <p14:nvPr/>
            </p14:nvContentPartPr>
            <p14:xfrm>
              <a:off x="2827320" y="738960"/>
              <a:ext cx="234000" cy="306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319AADB-C401-4974-9BB8-CCF12178CB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18667" y="730320"/>
                <a:ext cx="251667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824C6EF-AD83-4E13-A114-A4B1605D1457}"/>
                  </a:ext>
                </a:extLst>
              </p14:cNvPr>
              <p14:cNvContentPartPr/>
              <p14:nvPr/>
            </p14:nvContentPartPr>
            <p14:xfrm>
              <a:off x="1772880" y="803400"/>
              <a:ext cx="537480" cy="213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824C6EF-AD83-4E13-A114-A4B1605D14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63886" y="794400"/>
                <a:ext cx="555108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2E5C6B0-B20C-404E-8C18-1CE424E27B30}"/>
                  </a:ext>
                </a:extLst>
              </p14:cNvPr>
              <p14:cNvContentPartPr/>
              <p14:nvPr/>
            </p14:nvContentPartPr>
            <p14:xfrm>
              <a:off x="4887960" y="907440"/>
              <a:ext cx="255600" cy="21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2E5C6B0-B20C-404E-8C18-1CE424E27B3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79320" y="898800"/>
                <a:ext cx="2732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81FD49F-1C1E-4F97-AE45-EE0913D8FB91}"/>
                  </a:ext>
                </a:extLst>
              </p14:cNvPr>
              <p14:cNvContentPartPr/>
              <p14:nvPr/>
            </p14:nvContentPartPr>
            <p14:xfrm>
              <a:off x="4939080" y="1014360"/>
              <a:ext cx="133920" cy="14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81FD49F-1C1E-4F97-AE45-EE0913D8FB9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30440" y="1005720"/>
                <a:ext cx="1515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FC9EB70-65E1-47B4-B99D-A4CCB6C84741}"/>
                  </a:ext>
                </a:extLst>
              </p14:cNvPr>
              <p14:cNvContentPartPr/>
              <p14:nvPr/>
            </p14:nvContentPartPr>
            <p14:xfrm>
              <a:off x="6123840" y="642480"/>
              <a:ext cx="246960" cy="300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FC9EB70-65E1-47B4-B99D-A4CCB6C8474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14840" y="633840"/>
                <a:ext cx="2646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AB1182A-5FF6-480D-9596-0F78380752CC}"/>
                  </a:ext>
                </a:extLst>
              </p14:cNvPr>
              <p14:cNvContentPartPr/>
              <p14:nvPr/>
            </p14:nvContentPartPr>
            <p14:xfrm>
              <a:off x="6543240" y="630960"/>
              <a:ext cx="167400" cy="398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AB1182A-5FF6-480D-9596-0F78380752C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34600" y="622320"/>
                <a:ext cx="18504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9CF493B-A3BE-4A3C-9DFD-32F789B69A95}"/>
                  </a:ext>
                </a:extLst>
              </p14:cNvPr>
              <p14:cNvContentPartPr/>
              <p14:nvPr/>
            </p14:nvContentPartPr>
            <p14:xfrm>
              <a:off x="5593200" y="731400"/>
              <a:ext cx="269280" cy="274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9CF493B-A3BE-4A3C-9DFD-32F789B69A9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84200" y="722760"/>
                <a:ext cx="2869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B65727E-15FD-4472-A3C0-25D3E57D89E4}"/>
                  </a:ext>
                </a:extLst>
              </p14:cNvPr>
              <p14:cNvContentPartPr/>
              <p14:nvPr/>
            </p14:nvContentPartPr>
            <p14:xfrm>
              <a:off x="6857520" y="652200"/>
              <a:ext cx="227160" cy="184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B65727E-15FD-4472-A3C0-25D3E57D89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48520" y="643200"/>
                <a:ext cx="24480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0CD190F-BC97-4FB1-8E79-279E5198D7D9}"/>
                  </a:ext>
                </a:extLst>
              </p14:cNvPr>
              <p14:cNvContentPartPr/>
              <p14:nvPr/>
            </p14:nvContentPartPr>
            <p14:xfrm>
              <a:off x="6843120" y="886920"/>
              <a:ext cx="14400" cy="14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0CD190F-BC97-4FB1-8E79-279E5198D7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34480" y="878280"/>
                <a:ext cx="320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9F2283B-EC38-4A47-A0D6-9EE9E99EC386}"/>
                  </a:ext>
                </a:extLst>
              </p14:cNvPr>
              <p14:cNvContentPartPr/>
              <p14:nvPr/>
            </p14:nvContentPartPr>
            <p14:xfrm>
              <a:off x="6882000" y="421080"/>
              <a:ext cx="191160" cy="143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9F2283B-EC38-4A47-A0D6-9EE9E99EC38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73360" y="412080"/>
                <a:ext cx="2088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A73D660-7E9E-453C-9583-63B3F5E7FBC2}"/>
                  </a:ext>
                </a:extLst>
              </p14:cNvPr>
              <p14:cNvContentPartPr/>
              <p14:nvPr/>
            </p14:nvContentPartPr>
            <p14:xfrm>
              <a:off x="7356120" y="556080"/>
              <a:ext cx="495000" cy="484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A73D660-7E9E-453C-9583-63B3F5E7FBC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47480" y="547080"/>
                <a:ext cx="51264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5D33678-2E7F-40A2-9711-7380D27B6BB4}"/>
                  </a:ext>
                </a:extLst>
              </p14:cNvPr>
              <p14:cNvContentPartPr/>
              <p14:nvPr/>
            </p14:nvContentPartPr>
            <p14:xfrm>
              <a:off x="6851760" y="949200"/>
              <a:ext cx="370080" cy="128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5D33678-2E7F-40A2-9711-7380D27B6BB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42760" y="940560"/>
                <a:ext cx="3877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5EBFC11-4599-42F8-8251-3CB77966AA31}"/>
                  </a:ext>
                </a:extLst>
              </p14:cNvPr>
              <p14:cNvContentPartPr/>
              <p14:nvPr/>
            </p14:nvContentPartPr>
            <p14:xfrm>
              <a:off x="3309000" y="1550760"/>
              <a:ext cx="191880" cy="21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5EBFC11-4599-42F8-8251-3CB77966AA3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00000" y="1542120"/>
                <a:ext cx="2095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F2DF021-1F64-41C9-AF00-A692C578B615}"/>
                  </a:ext>
                </a:extLst>
              </p14:cNvPr>
              <p14:cNvContentPartPr/>
              <p14:nvPr/>
            </p14:nvContentPartPr>
            <p14:xfrm>
              <a:off x="3301080" y="1683240"/>
              <a:ext cx="174240" cy="9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F2DF021-1F64-41C9-AF00-A692C578B61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92080" y="1674240"/>
                <a:ext cx="1918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38AD7AB-A167-48DF-AB2F-6094E3221C03}"/>
                  </a:ext>
                </a:extLst>
              </p14:cNvPr>
              <p14:cNvContentPartPr/>
              <p14:nvPr/>
            </p14:nvContentPartPr>
            <p14:xfrm>
              <a:off x="4115400" y="1226400"/>
              <a:ext cx="180000" cy="194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38AD7AB-A167-48DF-AB2F-6094E3221C0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06760" y="1217400"/>
                <a:ext cx="1976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B12CE32-0C85-498B-BEB0-63C931105080}"/>
                  </a:ext>
                </a:extLst>
              </p14:cNvPr>
              <p14:cNvContentPartPr/>
              <p14:nvPr/>
            </p14:nvContentPartPr>
            <p14:xfrm>
              <a:off x="4978320" y="1450320"/>
              <a:ext cx="164160" cy="2779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B12CE32-0C85-498B-BEB0-63C93110508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69320" y="1441680"/>
                <a:ext cx="1818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F8B292D-D9F0-400D-915B-CB86808C5236}"/>
                  </a:ext>
                </a:extLst>
              </p14:cNvPr>
              <p14:cNvContentPartPr/>
              <p14:nvPr/>
            </p14:nvContentPartPr>
            <p14:xfrm>
              <a:off x="7947600" y="730320"/>
              <a:ext cx="165600" cy="216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F8B292D-D9F0-400D-915B-CB86808C523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938600" y="721680"/>
                <a:ext cx="1832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6A35826-5938-4228-A346-5FF767F9168F}"/>
                  </a:ext>
                </a:extLst>
              </p14:cNvPr>
              <p14:cNvContentPartPr/>
              <p14:nvPr/>
            </p14:nvContentPartPr>
            <p14:xfrm>
              <a:off x="7953000" y="860640"/>
              <a:ext cx="178200" cy="8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6A35826-5938-4228-A346-5FF767F9168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44360" y="851640"/>
                <a:ext cx="1958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CB15DE5-ACB9-48CB-A503-DC8F3F8868C4}"/>
                  </a:ext>
                </a:extLst>
              </p14:cNvPr>
              <p14:cNvContentPartPr/>
              <p14:nvPr/>
            </p14:nvContentPartPr>
            <p14:xfrm>
              <a:off x="8268720" y="682440"/>
              <a:ext cx="438120" cy="2430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CB15DE5-ACB9-48CB-A503-DC8F3F8868C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60080" y="673800"/>
                <a:ext cx="4557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981785C-DC7A-4377-AF18-E54E5A0CD0D9}"/>
                  </a:ext>
                </a:extLst>
              </p14:cNvPr>
              <p14:cNvContentPartPr/>
              <p14:nvPr/>
            </p14:nvContentPartPr>
            <p14:xfrm>
              <a:off x="9326400" y="647880"/>
              <a:ext cx="132840" cy="1306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981785C-DC7A-4377-AF18-E54E5A0CD0D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317400" y="638880"/>
                <a:ext cx="150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FD15F14-9A45-4F72-AF70-23B910E551F5}"/>
                  </a:ext>
                </a:extLst>
              </p14:cNvPr>
              <p14:cNvContentPartPr/>
              <p14:nvPr/>
            </p14:nvContentPartPr>
            <p14:xfrm>
              <a:off x="8816640" y="578040"/>
              <a:ext cx="432360" cy="3546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FD15F14-9A45-4F72-AF70-23B910E551F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807640" y="569400"/>
                <a:ext cx="4500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03C902D-F684-48A0-92E9-952152DA3879}"/>
                  </a:ext>
                </a:extLst>
              </p14:cNvPr>
              <p14:cNvContentPartPr/>
              <p14:nvPr/>
            </p14:nvContentPartPr>
            <p14:xfrm>
              <a:off x="10222080" y="678120"/>
              <a:ext cx="25200" cy="32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03C902D-F684-48A0-92E9-952152DA387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213440" y="669120"/>
                <a:ext cx="428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AEE68B3-5AF3-4FEF-8B4F-787724329E33}"/>
                  </a:ext>
                </a:extLst>
              </p14:cNvPr>
              <p14:cNvContentPartPr/>
              <p14:nvPr/>
            </p14:nvContentPartPr>
            <p14:xfrm>
              <a:off x="10366080" y="670560"/>
              <a:ext cx="150840" cy="140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AEE68B3-5AF3-4FEF-8B4F-787724329E3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357440" y="661560"/>
                <a:ext cx="1684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AE110B2-2E17-4865-8A55-5334821F0A4E}"/>
                  </a:ext>
                </a:extLst>
              </p14:cNvPr>
              <p14:cNvContentPartPr/>
              <p14:nvPr/>
            </p14:nvContentPartPr>
            <p14:xfrm>
              <a:off x="9582720" y="609360"/>
              <a:ext cx="507960" cy="2386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AE110B2-2E17-4865-8A55-5334821F0A4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74080" y="600720"/>
                <a:ext cx="5256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2F216A4-1BF3-45C4-B2E9-6A24996CBC46}"/>
                  </a:ext>
                </a:extLst>
              </p14:cNvPr>
              <p14:cNvContentPartPr/>
              <p14:nvPr/>
            </p14:nvContentPartPr>
            <p14:xfrm>
              <a:off x="10586760" y="566880"/>
              <a:ext cx="185400" cy="1882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2F216A4-1BF3-45C4-B2E9-6A24996CBC4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578120" y="557880"/>
                <a:ext cx="20304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EBAD64C-3D29-4B8F-A926-EE3BE93E6893}"/>
                  </a:ext>
                </a:extLst>
              </p14:cNvPr>
              <p14:cNvContentPartPr/>
              <p14:nvPr/>
            </p14:nvContentPartPr>
            <p14:xfrm>
              <a:off x="11013000" y="452400"/>
              <a:ext cx="312120" cy="4374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EBAD64C-3D29-4B8F-A926-EE3BE93E689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004360" y="443400"/>
                <a:ext cx="32976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C196DE1-3C40-4134-BDAE-5F0515337CCF}"/>
                  </a:ext>
                </a:extLst>
              </p14:cNvPr>
              <p14:cNvContentPartPr/>
              <p14:nvPr/>
            </p14:nvContentPartPr>
            <p14:xfrm>
              <a:off x="10834440" y="586320"/>
              <a:ext cx="91080" cy="1720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C196DE1-3C40-4134-BDAE-5F0515337CC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825440" y="577320"/>
                <a:ext cx="1087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8A0E333-3F36-45A6-8E1D-640F6A4319F1}"/>
                  </a:ext>
                </a:extLst>
              </p14:cNvPr>
              <p14:cNvContentPartPr/>
              <p14:nvPr/>
            </p14:nvContentPartPr>
            <p14:xfrm>
              <a:off x="5266680" y="1419720"/>
              <a:ext cx="323280" cy="378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8A0E333-3F36-45A6-8E1D-640F6A4319F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58040" y="1410720"/>
                <a:ext cx="34092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1555377-1449-40A1-A074-417F8C4C2838}"/>
                  </a:ext>
                </a:extLst>
              </p14:cNvPr>
              <p14:cNvContentPartPr/>
              <p14:nvPr/>
            </p14:nvContentPartPr>
            <p14:xfrm>
              <a:off x="3993360" y="1470840"/>
              <a:ext cx="781920" cy="5248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1555377-1449-40A1-A074-417F8C4C283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84720" y="1462200"/>
                <a:ext cx="79956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DC8FB67-9EAE-4BEB-BE71-415CCE620C24}"/>
                  </a:ext>
                </a:extLst>
              </p14:cNvPr>
              <p14:cNvContentPartPr/>
              <p14:nvPr/>
            </p14:nvContentPartPr>
            <p14:xfrm>
              <a:off x="2686920" y="2341320"/>
              <a:ext cx="178920" cy="136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DC8FB67-9EAE-4BEB-BE71-415CCE620C2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677920" y="2332680"/>
                <a:ext cx="1965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C8923CE-3D1E-4AF1-ADC7-DA3DB1A57020}"/>
                  </a:ext>
                </a:extLst>
              </p14:cNvPr>
              <p14:cNvContentPartPr/>
              <p14:nvPr/>
            </p14:nvContentPartPr>
            <p14:xfrm>
              <a:off x="2722200" y="2423400"/>
              <a:ext cx="178200" cy="57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C8923CE-3D1E-4AF1-ADC7-DA3DB1A5702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13200" y="2414760"/>
                <a:ext cx="1958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E3DFF35-F3CD-440D-8531-941DDB86F681}"/>
                  </a:ext>
                </a:extLst>
              </p14:cNvPr>
              <p14:cNvContentPartPr/>
              <p14:nvPr/>
            </p14:nvContentPartPr>
            <p14:xfrm>
              <a:off x="3200640" y="2079600"/>
              <a:ext cx="443520" cy="4654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E3DFF35-F3CD-440D-8531-941DDB86F68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91993" y="2070600"/>
                <a:ext cx="461174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BC9D55D-8C8B-48D0-B1E8-E3C4442D7721}"/>
                  </a:ext>
                </a:extLst>
              </p14:cNvPr>
              <p14:cNvContentPartPr/>
              <p14:nvPr/>
            </p14:nvContentPartPr>
            <p14:xfrm>
              <a:off x="1958280" y="2177880"/>
              <a:ext cx="615600" cy="3474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BC9D55D-8C8B-48D0-B1E8-E3C4442D772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49280" y="2168889"/>
                <a:ext cx="633240" cy="365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9FF55A66-30A0-4422-944E-562A1EE7B686}"/>
                  </a:ext>
                </a:extLst>
              </p14:cNvPr>
              <p14:cNvContentPartPr/>
              <p14:nvPr/>
            </p14:nvContentPartPr>
            <p14:xfrm>
              <a:off x="5642520" y="1959720"/>
              <a:ext cx="178200" cy="7027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9FF55A66-30A0-4422-944E-562A1EE7B68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33880" y="1951080"/>
                <a:ext cx="195840" cy="7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09193FF-BA6A-463A-AEB4-FC573010E805}"/>
                  </a:ext>
                </a:extLst>
              </p14:cNvPr>
              <p14:cNvContentPartPr/>
              <p14:nvPr/>
            </p14:nvContentPartPr>
            <p14:xfrm>
              <a:off x="6095760" y="2084640"/>
              <a:ext cx="173880" cy="154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09193FF-BA6A-463A-AEB4-FC573010E80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087120" y="2075640"/>
                <a:ext cx="1915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17CCEFA-2AC0-4AE8-9621-3519CD36BD18}"/>
                  </a:ext>
                </a:extLst>
              </p14:cNvPr>
              <p14:cNvContentPartPr/>
              <p14:nvPr/>
            </p14:nvContentPartPr>
            <p14:xfrm>
              <a:off x="6136800" y="2185440"/>
              <a:ext cx="222840" cy="115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17CCEFA-2AC0-4AE8-9621-3519CD36BD1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28160" y="2176440"/>
                <a:ext cx="2404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3246165-5683-4BB1-BC7C-151E7E9389C0}"/>
                  </a:ext>
                </a:extLst>
              </p14:cNvPr>
              <p14:cNvContentPartPr/>
              <p14:nvPr/>
            </p14:nvContentPartPr>
            <p14:xfrm>
              <a:off x="4311960" y="2114160"/>
              <a:ext cx="548640" cy="4798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3246165-5683-4BB1-BC7C-151E7E9389C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303320" y="2105160"/>
                <a:ext cx="56628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8382F0C-B344-412C-8904-C1AAE62EE6A8}"/>
                  </a:ext>
                </a:extLst>
              </p14:cNvPr>
              <p14:cNvContentPartPr/>
              <p14:nvPr/>
            </p14:nvContentPartPr>
            <p14:xfrm>
              <a:off x="4970040" y="2070960"/>
              <a:ext cx="534600" cy="4870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8382F0C-B344-412C-8904-C1AAE62EE6A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61040" y="2061960"/>
                <a:ext cx="55224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90E836A-8EB8-40CB-9A63-46495B0CC420}"/>
                  </a:ext>
                </a:extLst>
              </p14:cNvPr>
              <p14:cNvContentPartPr/>
              <p14:nvPr/>
            </p14:nvContentPartPr>
            <p14:xfrm>
              <a:off x="3840000" y="2070960"/>
              <a:ext cx="305280" cy="3060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90E836A-8EB8-40CB-9A63-46495B0CC42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31360" y="2062320"/>
                <a:ext cx="3229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D4D3330-A909-4E75-9F51-6B98C11D5024}"/>
                  </a:ext>
                </a:extLst>
              </p14:cNvPr>
              <p14:cNvContentPartPr/>
              <p14:nvPr/>
            </p14:nvContentPartPr>
            <p14:xfrm>
              <a:off x="3876000" y="2443560"/>
              <a:ext cx="334440" cy="1875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D4D3330-A909-4E75-9F51-6B98C11D502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67000" y="2434577"/>
                <a:ext cx="352080" cy="205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01B908F-46D0-4D65-BFD8-3C11E631564D}"/>
                  </a:ext>
                </a:extLst>
              </p14:cNvPr>
              <p14:cNvContentPartPr/>
              <p14:nvPr/>
            </p14:nvContentPartPr>
            <p14:xfrm>
              <a:off x="9324600" y="1962960"/>
              <a:ext cx="86760" cy="111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01B908F-46D0-4D65-BFD8-3C11E631564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315960" y="1953960"/>
                <a:ext cx="1044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399BE3A-4799-47E7-84D9-54E2FD67F160}"/>
                  </a:ext>
                </a:extLst>
              </p14:cNvPr>
              <p14:cNvContentPartPr/>
              <p14:nvPr/>
            </p14:nvContentPartPr>
            <p14:xfrm>
              <a:off x="9521160" y="1960080"/>
              <a:ext cx="61920" cy="133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399BE3A-4799-47E7-84D9-54E2FD67F16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512160" y="1951440"/>
                <a:ext cx="795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6851216-206D-44B5-82FB-E904B144FAF6}"/>
                  </a:ext>
                </a:extLst>
              </p14:cNvPr>
              <p14:cNvContentPartPr/>
              <p14:nvPr/>
            </p14:nvContentPartPr>
            <p14:xfrm>
              <a:off x="9672000" y="1953600"/>
              <a:ext cx="77040" cy="111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6851216-206D-44B5-82FB-E904B144FAF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663360" y="1944960"/>
                <a:ext cx="946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543D0F1F-5F4E-49ED-92BF-8C33DDEA3BF1}"/>
                  </a:ext>
                </a:extLst>
              </p14:cNvPr>
              <p14:cNvContentPartPr/>
              <p14:nvPr/>
            </p14:nvContentPartPr>
            <p14:xfrm>
              <a:off x="8917800" y="1827960"/>
              <a:ext cx="328320" cy="3830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543D0F1F-5F4E-49ED-92BF-8C33DDEA3BF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909151" y="1818960"/>
                <a:ext cx="345979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81A151A-01A7-475C-BB64-1793EB44E0B5}"/>
                  </a:ext>
                </a:extLst>
              </p14:cNvPr>
              <p14:cNvContentPartPr/>
              <p14:nvPr/>
            </p14:nvContentPartPr>
            <p14:xfrm>
              <a:off x="6536760" y="1915800"/>
              <a:ext cx="1889640" cy="4244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81A151A-01A7-475C-BB64-1793EB44E0B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27760" y="1907160"/>
                <a:ext cx="19072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BCFADD7-4E18-445E-9B11-EA3C478DD2C1}"/>
                  </a:ext>
                </a:extLst>
              </p14:cNvPr>
              <p14:cNvContentPartPr/>
              <p14:nvPr/>
            </p14:nvContentPartPr>
            <p14:xfrm>
              <a:off x="8505240" y="1878720"/>
              <a:ext cx="335880" cy="1962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BCFADD7-4E18-445E-9B11-EA3C478DD2C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496591" y="1869720"/>
                <a:ext cx="353539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DEB05CA7-9696-41FF-916D-F4C52EF4D594}"/>
                  </a:ext>
                </a:extLst>
              </p14:cNvPr>
              <p14:cNvContentPartPr/>
              <p14:nvPr/>
            </p14:nvContentPartPr>
            <p14:xfrm>
              <a:off x="9852360" y="1816080"/>
              <a:ext cx="243000" cy="2152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DEB05CA7-9696-41FF-916D-F4C52EF4D59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843360" y="1807440"/>
                <a:ext cx="2606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F3608E55-A280-43A2-AB44-3A1F496BDFD6}"/>
                  </a:ext>
                </a:extLst>
              </p14:cNvPr>
              <p14:cNvContentPartPr/>
              <p14:nvPr/>
            </p14:nvContentPartPr>
            <p14:xfrm>
              <a:off x="10232880" y="1619520"/>
              <a:ext cx="1176480" cy="5274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F3608E55-A280-43A2-AB44-3A1F496BDFD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224243" y="1610520"/>
                <a:ext cx="1194115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135924F-24B4-491D-B511-9E470DFF2028}"/>
                  </a:ext>
                </a:extLst>
              </p14:cNvPr>
              <p14:cNvContentPartPr/>
              <p14:nvPr/>
            </p14:nvContentPartPr>
            <p14:xfrm>
              <a:off x="2572800" y="2996160"/>
              <a:ext cx="334440" cy="147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135924F-24B4-491D-B511-9E470DFF202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563800" y="2987520"/>
                <a:ext cx="3520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0D83B77-4ECB-43B0-ABCE-C681EE21152E}"/>
                  </a:ext>
                </a:extLst>
              </p14:cNvPr>
              <p14:cNvContentPartPr/>
              <p14:nvPr/>
            </p14:nvContentPartPr>
            <p14:xfrm>
              <a:off x="2627160" y="3092280"/>
              <a:ext cx="283320" cy="46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0D83B77-4ECB-43B0-ABCE-C681EE21152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18160" y="3083280"/>
                <a:ext cx="3009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F65F1D4-6E71-4265-9019-E1927E25B7AB}"/>
                  </a:ext>
                </a:extLst>
              </p14:cNvPr>
              <p14:cNvContentPartPr/>
              <p14:nvPr/>
            </p14:nvContentPartPr>
            <p14:xfrm>
              <a:off x="3160320" y="2852520"/>
              <a:ext cx="900000" cy="3211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F65F1D4-6E71-4265-9019-E1927E25B7A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151680" y="2843520"/>
                <a:ext cx="91764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04D57A30-DED7-4071-98E5-B8D05648EC5F}"/>
                  </a:ext>
                </a:extLst>
              </p14:cNvPr>
              <p14:cNvContentPartPr/>
              <p14:nvPr/>
            </p14:nvContentPartPr>
            <p14:xfrm>
              <a:off x="6264600" y="2828760"/>
              <a:ext cx="149040" cy="388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04D57A30-DED7-4071-98E5-B8D05648EC5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55960" y="2819760"/>
                <a:ext cx="1666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04173B5-E63E-4085-96C5-A7AAF872E436}"/>
                  </a:ext>
                </a:extLst>
              </p14:cNvPr>
              <p14:cNvContentPartPr/>
              <p14:nvPr/>
            </p14:nvContentPartPr>
            <p14:xfrm>
              <a:off x="6549720" y="2827680"/>
              <a:ext cx="37080" cy="97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04173B5-E63E-4085-96C5-A7AAF872E43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541080" y="2818680"/>
                <a:ext cx="547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CE9BF608-6006-43D4-9087-20171E5E620E}"/>
                  </a:ext>
                </a:extLst>
              </p14:cNvPr>
              <p14:cNvContentPartPr/>
              <p14:nvPr/>
            </p14:nvContentPartPr>
            <p14:xfrm>
              <a:off x="6784800" y="2823360"/>
              <a:ext cx="24120" cy="324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CE9BF608-6006-43D4-9087-20171E5E620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776160" y="2814360"/>
                <a:ext cx="417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5EF0C5B1-7D54-4676-B57D-B46E76DD4DDA}"/>
                  </a:ext>
                </a:extLst>
              </p14:cNvPr>
              <p14:cNvContentPartPr/>
              <p14:nvPr/>
            </p14:nvContentPartPr>
            <p14:xfrm>
              <a:off x="7283040" y="2668560"/>
              <a:ext cx="395640" cy="3715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5EF0C5B1-7D54-4676-B57D-B46E76DD4DD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274400" y="2659920"/>
                <a:ext cx="41328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D5D7ABEE-54DA-4B5E-83A8-B7CD7E2FCA76}"/>
                  </a:ext>
                </a:extLst>
              </p14:cNvPr>
              <p14:cNvContentPartPr/>
              <p14:nvPr/>
            </p14:nvContentPartPr>
            <p14:xfrm>
              <a:off x="7780200" y="2585760"/>
              <a:ext cx="679320" cy="3852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D5D7ABEE-54DA-4B5E-83A8-B7CD7E2FCA7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771200" y="2576760"/>
                <a:ext cx="69696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26030135-CED4-4ED6-A467-B51DCD699191}"/>
                  </a:ext>
                </a:extLst>
              </p14:cNvPr>
              <p14:cNvContentPartPr/>
              <p14:nvPr/>
            </p14:nvContentPartPr>
            <p14:xfrm>
              <a:off x="6923040" y="2754240"/>
              <a:ext cx="217440" cy="2156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26030135-CED4-4ED6-A467-B51DCD69919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914400" y="2745240"/>
                <a:ext cx="2350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5F403C5E-5A0B-4DFE-B85A-8B76CCDB810B}"/>
                  </a:ext>
                </a:extLst>
              </p14:cNvPr>
              <p14:cNvContentPartPr/>
              <p14:nvPr/>
            </p14:nvContentPartPr>
            <p14:xfrm>
              <a:off x="5350560" y="2762160"/>
              <a:ext cx="740520" cy="3463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5F403C5E-5A0B-4DFE-B85A-8B76CCDB810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41560" y="2753520"/>
                <a:ext cx="7581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4FB04346-B659-4B88-843E-89146F3E24CE}"/>
                  </a:ext>
                </a:extLst>
              </p14:cNvPr>
              <p14:cNvContentPartPr/>
              <p14:nvPr/>
            </p14:nvContentPartPr>
            <p14:xfrm>
              <a:off x="4808400" y="2771520"/>
              <a:ext cx="463680" cy="37260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4FB04346-B659-4B88-843E-89146F3E24C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799760" y="2762529"/>
                <a:ext cx="481320" cy="390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EEAB5D66-2577-4A1A-AD01-C723C0CC3C6D}"/>
                  </a:ext>
                </a:extLst>
              </p14:cNvPr>
              <p14:cNvContentPartPr/>
              <p14:nvPr/>
            </p14:nvContentPartPr>
            <p14:xfrm>
              <a:off x="4567560" y="2779080"/>
              <a:ext cx="135000" cy="25704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EEAB5D66-2577-4A1A-AD01-C723C0CC3C6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558897" y="2770440"/>
                <a:ext cx="152687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E374F94-E547-41BF-9032-1418D0161BB2}"/>
                  </a:ext>
                </a:extLst>
              </p14:cNvPr>
              <p14:cNvContentPartPr/>
              <p14:nvPr/>
            </p14:nvContentPartPr>
            <p14:xfrm>
              <a:off x="4156800" y="2861880"/>
              <a:ext cx="281160" cy="24840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E374F94-E547-41BF-9032-1418D0161BB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147800" y="2853240"/>
                <a:ext cx="2988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D542F16E-A376-4F1A-88E7-F879D4C7B7B0}"/>
                  </a:ext>
                </a:extLst>
              </p14:cNvPr>
              <p14:cNvContentPartPr/>
              <p14:nvPr/>
            </p14:nvContentPartPr>
            <p14:xfrm>
              <a:off x="10758840" y="2851440"/>
              <a:ext cx="474480" cy="39708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D542F16E-A376-4F1A-88E7-F879D4C7B7B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750193" y="2842440"/>
                <a:ext cx="492133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043E6B09-585D-4C5F-8491-C74ED7AC3A4E}"/>
                  </a:ext>
                </a:extLst>
              </p14:cNvPr>
              <p14:cNvContentPartPr/>
              <p14:nvPr/>
            </p14:nvContentPartPr>
            <p14:xfrm>
              <a:off x="10403160" y="3771960"/>
              <a:ext cx="101520" cy="16308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043E6B09-585D-4C5F-8491-C74ED7AC3A4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394160" y="3763320"/>
                <a:ext cx="1191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F33C2198-CAFD-492F-8A7A-BBE20876B8F8}"/>
                  </a:ext>
                </a:extLst>
              </p14:cNvPr>
              <p14:cNvContentPartPr/>
              <p14:nvPr/>
            </p14:nvContentPartPr>
            <p14:xfrm>
              <a:off x="8577600" y="2429520"/>
              <a:ext cx="2053800" cy="126756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F33C2198-CAFD-492F-8A7A-BBE20876B8F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568600" y="2420880"/>
                <a:ext cx="2071440" cy="12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6FA1B69E-830E-4C1B-BE25-A2DE842B7D5C}"/>
                  </a:ext>
                </a:extLst>
              </p14:cNvPr>
              <p14:cNvContentPartPr/>
              <p14:nvPr/>
            </p14:nvContentPartPr>
            <p14:xfrm>
              <a:off x="10764600" y="3388560"/>
              <a:ext cx="31320" cy="1188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6FA1B69E-830E-4C1B-BE25-A2DE842B7D5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755960" y="3379920"/>
                <a:ext cx="489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022D048F-D808-417A-B93F-321D74302208}"/>
                  </a:ext>
                </a:extLst>
              </p14:cNvPr>
              <p14:cNvContentPartPr/>
              <p14:nvPr/>
            </p14:nvContentPartPr>
            <p14:xfrm>
              <a:off x="10721760" y="3451200"/>
              <a:ext cx="556560" cy="27792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022D048F-D808-417A-B93F-321D7430220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712760" y="3442549"/>
                <a:ext cx="574200" cy="295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6BCE8125-6516-462A-AD49-5542ED3EE3E6}"/>
                  </a:ext>
                </a:extLst>
              </p14:cNvPr>
              <p14:cNvContentPartPr/>
              <p14:nvPr/>
            </p14:nvContentPartPr>
            <p14:xfrm>
              <a:off x="11366880" y="2506920"/>
              <a:ext cx="574200" cy="138492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6BCE8125-6516-462A-AD49-5542ED3EE3E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357880" y="2497920"/>
                <a:ext cx="591840" cy="14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F5CB6099-0F2B-48E1-B8AD-25B99DD3441C}"/>
                  </a:ext>
                </a:extLst>
              </p14:cNvPr>
              <p14:cNvContentPartPr/>
              <p14:nvPr/>
            </p14:nvContentPartPr>
            <p14:xfrm>
              <a:off x="2647680" y="3473880"/>
              <a:ext cx="258480" cy="2952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F5CB6099-0F2B-48E1-B8AD-25B99DD3441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639040" y="3465240"/>
                <a:ext cx="2761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409F79AC-8366-435E-A2B7-EBA2789A5A00}"/>
                  </a:ext>
                </a:extLst>
              </p14:cNvPr>
              <p14:cNvContentPartPr/>
              <p14:nvPr/>
            </p14:nvContentPartPr>
            <p14:xfrm>
              <a:off x="2658840" y="3590160"/>
              <a:ext cx="258840" cy="2736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409F79AC-8366-435E-A2B7-EBA2789A5A0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649840" y="3581160"/>
                <a:ext cx="2764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673F1C41-1064-4C28-B737-694AAC36C9E4}"/>
                  </a:ext>
                </a:extLst>
              </p14:cNvPr>
              <p14:cNvContentPartPr/>
              <p14:nvPr/>
            </p14:nvContentPartPr>
            <p14:xfrm>
              <a:off x="3144120" y="3329520"/>
              <a:ext cx="647640" cy="33228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673F1C41-1064-4C28-B737-694AAC36C9E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135475" y="3320520"/>
                <a:ext cx="66529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77AF905A-F32C-42D2-936E-7E5A7EB56081}"/>
                  </a:ext>
                </a:extLst>
              </p14:cNvPr>
              <p14:cNvContentPartPr/>
              <p14:nvPr/>
            </p14:nvContentPartPr>
            <p14:xfrm>
              <a:off x="4854480" y="3254280"/>
              <a:ext cx="174960" cy="47232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77AF905A-F32C-42D2-936E-7E5A7EB5608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845840" y="3245280"/>
                <a:ext cx="19260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9DD5E6DB-FC3F-4C1F-ACEA-2A5C2183B24C}"/>
                  </a:ext>
                </a:extLst>
              </p14:cNvPr>
              <p14:cNvContentPartPr/>
              <p14:nvPr/>
            </p14:nvContentPartPr>
            <p14:xfrm>
              <a:off x="3941520" y="3336360"/>
              <a:ext cx="354600" cy="33084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9DD5E6DB-FC3F-4C1F-ACEA-2A5C2183B2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932520" y="3327360"/>
                <a:ext cx="3722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7584D87D-B6BB-4BC6-9DD6-5BDE0AA1DE8A}"/>
                  </a:ext>
                </a:extLst>
              </p14:cNvPr>
              <p14:cNvContentPartPr/>
              <p14:nvPr/>
            </p14:nvContentPartPr>
            <p14:xfrm>
              <a:off x="4386120" y="3316200"/>
              <a:ext cx="389160" cy="25524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7584D87D-B6BB-4BC6-9DD6-5BDE0AA1DE8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377480" y="3307560"/>
                <a:ext cx="4068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0F8F1EA0-E629-4CB4-826D-FAF9C71706AB}"/>
                  </a:ext>
                </a:extLst>
              </p14:cNvPr>
              <p14:cNvContentPartPr/>
              <p14:nvPr/>
            </p14:nvContentPartPr>
            <p14:xfrm>
              <a:off x="5565480" y="3294240"/>
              <a:ext cx="1071360" cy="30420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0F8F1EA0-E629-4CB4-826D-FAF9C71706A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556480" y="3285251"/>
                <a:ext cx="1089000" cy="321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922F24C3-939D-482D-AAF3-FAAFDA6EC96A}"/>
                  </a:ext>
                </a:extLst>
              </p14:cNvPr>
              <p14:cNvContentPartPr/>
              <p14:nvPr/>
            </p14:nvContentPartPr>
            <p14:xfrm>
              <a:off x="6711720" y="3293520"/>
              <a:ext cx="491760" cy="30744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922F24C3-939D-482D-AAF3-FAAFDA6EC96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702720" y="3284870"/>
                <a:ext cx="509400" cy="325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04281457-E61D-4930-B148-26FC20D70DC3}"/>
                  </a:ext>
                </a:extLst>
              </p14:cNvPr>
              <p14:cNvContentPartPr/>
              <p14:nvPr/>
            </p14:nvContentPartPr>
            <p14:xfrm>
              <a:off x="5126280" y="3409800"/>
              <a:ext cx="279000" cy="19440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04281457-E61D-4930-B148-26FC20D70DC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117640" y="3400800"/>
                <a:ext cx="2966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82189328-8369-4894-8CE4-45E91B61B293}"/>
                  </a:ext>
                </a:extLst>
              </p14:cNvPr>
              <p14:cNvContentPartPr/>
              <p14:nvPr/>
            </p14:nvContentPartPr>
            <p14:xfrm>
              <a:off x="4345440" y="4128720"/>
              <a:ext cx="130680" cy="3240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82189328-8369-4894-8CE4-45E91B61B29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336440" y="4119720"/>
                <a:ext cx="1483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A9B5D8C9-079C-4343-A0A1-87147E11D5B5}"/>
                  </a:ext>
                </a:extLst>
              </p14:cNvPr>
              <p14:cNvContentPartPr/>
              <p14:nvPr/>
            </p14:nvContentPartPr>
            <p14:xfrm>
              <a:off x="5494560" y="3913080"/>
              <a:ext cx="949680" cy="34344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A9B5D8C9-079C-4343-A0A1-87147E11D5B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485560" y="3904431"/>
                <a:ext cx="967320" cy="361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68FFF6FC-DC25-4843-9D04-F329EE857E97}"/>
                  </a:ext>
                </a:extLst>
              </p14:cNvPr>
              <p14:cNvContentPartPr/>
              <p14:nvPr/>
            </p14:nvContentPartPr>
            <p14:xfrm>
              <a:off x="4658640" y="4042320"/>
              <a:ext cx="626760" cy="14724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68FFF6FC-DC25-4843-9D04-F329EE857E9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649995" y="4033320"/>
                <a:ext cx="64441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1D8B13E3-4F48-4223-B52C-10BD6B446C4F}"/>
                  </a:ext>
                </a:extLst>
              </p14:cNvPr>
              <p14:cNvContentPartPr/>
              <p14:nvPr/>
            </p14:nvContentPartPr>
            <p14:xfrm>
              <a:off x="3869880" y="4075800"/>
              <a:ext cx="262080" cy="18792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1D8B13E3-4F48-4223-B52C-10BD6B446C4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860880" y="4066800"/>
                <a:ext cx="2797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5E264700-C1F3-4B08-ABC4-A2475FD37B2D}"/>
                  </a:ext>
                </a:extLst>
              </p14:cNvPr>
              <p14:cNvContentPartPr/>
              <p14:nvPr/>
            </p14:nvContentPartPr>
            <p14:xfrm>
              <a:off x="7964520" y="3856200"/>
              <a:ext cx="49320" cy="2052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5E264700-C1F3-4B08-ABC4-A2475FD37B2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955880" y="3847560"/>
                <a:ext cx="669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F4B3C475-87C0-4AB1-8672-C74569FD0DC5}"/>
                  </a:ext>
                </a:extLst>
              </p14:cNvPr>
              <p14:cNvContentPartPr/>
              <p14:nvPr/>
            </p14:nvContentPartPr>
            <p14:xfrm>
              <a:off x="6581400" y="3778080"/>
              <a:ext cx="546840" cy="46980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F4B3C475-87C0-4AB1-8672-C74569FD0DC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572754" y="3769080"/>
                <a:ext cx="564492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C8E253D1-3716-40CA-BD4F-51E85D7C08F6}"/>
                  </a:ext>
                </a:extLst>
              </p14:cNvPr>
              <p14:cNvContentPartPr/>
              <p14:nvPr/>
            </p14:nvContentPartPr>
            <p14:xfrm>
              <a:off x="7251360" y="3776280"/>
              <a:ext cx="537480" cy="38952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C8E253D1-3716-40CA-BD4F-51E85D7C08F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242360" y="3767640"/>
                <a:ext cx="55512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34C8DA61-0209-4F8C-B642-B71624AA7F44}"/>
                  </a:ext>
                </a:extLst>
              </p14:cNvPr>
              <p14:cNvContentPartPr/>
              <p14:nvPr/>
            </p14:nvContentPartPr>
            <p14:xfrm>
              <a:off x="637800" y="4912080"/>
              <a:ext cx="297720" cy="1116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34C8DA61-0209-4F8C-B642-B71624AA7F4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29160" y="4903440"/>
                <a:ext cx="3153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9C927078-7859-4818-B63B-32AC584E5F84}"/>
                  </a:ext>
                </a:extLst>
              </p14:cNvPr>
              <p14:cNvContentPartPr/>
              <p14:nvPr/>
            </p14:nvContentPartPr>
            <p14:xfrm>
              <a:off x="1106880" y="4666920"/>
              <a:ext cx="14040" cy="756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9C927078-7859-4818-B63B-32AC584E5F8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97880" y="4657920"/>
                <a:ext cx="316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5E906031-CB42-4135-B54E-49AF34B847A1}"/>
                  </a:ext>
                </a:extLst>
              </p14:cNvPr>
              <p14:cNvContentPartPr/>
              <p14:nvPr/>
            </p14:nvContentPartPr>
            <p14:xfrm>
              <a:off x="1160520" y="4774920"/>
              <a:ext cx="9000" cy="1188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5E906031-CB42-4135-B54E-49AF34B847A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51520" y="4766280"/>
                <a:ext cx="266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7EC580DD-9BCB-40F3-93EC-E38E5072D991}"/>
                  </a:ext>
                </a:extLst>
              </p14:cNvPr>
              <p14:cNvContentPartPr/>
              <p14:nvPr/>
            </p14:nvContentPartPr>
            <p14:xfrm>
              <a:off x="533760" y="4490160"/>
              <a:ext cx="354240" cy="35352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7EC580DD-9BCB-40F3-93EC-E38E5072D99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24769" y="4481160"/>
                <a:ext cx="371862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E42943B5-1253-48B8-BE9A-41CAFC833187}"/>
                  </a:ext>
                </a:extLst>
              </p14:cNvPr>
              <p14:cNvContentPartPr/>
              <p14:nvPr/>
            </p14:nvContentPartPr>
            <p14:xfrm>
              <a:off x="1987080" y="4533720"/>
              <a:ext cx="659520" cy="27000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E42943B5-1253-48B8-BE9A-41CAFC83318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978080" y="4524720"/>
                <a:ext cx="6771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6DD1F328-CB34-46F1-B3BF-D5ABDC4F0EFA}"/>
                  </a:ext>
                </a:extLst>
              </p14:cNvPr>
              <p14:cNvContentPartPr/>
              <p14:nvPr/>
            </p14:nvContentPartPr>
            <p14:xfrm>
              <a:off x="1471560" y="4579800"/>
              <a:ext cx="335880" cy="24552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6DD1F328-CB34-46F1-B3BF-D5ABDC4F0EF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462570" y="4570800"/>
                <a:ext cx="353501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1541EBB4-101D-42C3-8EAC-D0E1DCCA4476}"/>
                  </a:ext>
                </a:extLst>
              </p14:cNvPr>
              <p14:cNvContentPartPr/>
              <p14:nvPr/>
            </p14:nvContentPartPr>
            <p14:xfrm>
              <a:off x="2864760" y="4482960"/>
              <a:ext cx="1029600" cy="23940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1541EBB4-101D-42C3-8EAC-D0E1DCCA447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856117" y="4473960"/>
                <a:ext cx="1047246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1FBB1B2A-4B7D-47FC-A46A-B9CCAFA8412F}"/>
                  </a:ext>
                </a:extLst>
              </p14:cNvPr>
              <p14:cNvContentPartPr/>
              <p14:nvPr/>
            </p14:nvContentPartPr>
            <p14:xfrm>
              <a:off x="4449480" y="4470360"/>
              <a:ext cx="272880" cy="19044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1FBB1B2A-4B7D-47FC-A46A-B9CCAFA8412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440840" y="4461720"/>
                <a:ext cx="2905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6C46A9F3-5EF2-4384-A4C1-CAB4D2CF3B9F}"/>
                  </a:ext>
                </a:extLst>
              </p14:cNvPr>
              <p14:cNvContentPartPr/>
              <p14:nvPr/>
            </p14:nvContentPartPr>
            <p14:xfrm>
              <a:off x="4121160" y="4476840"/>
              <a:ext cx="188640" cy="236520"/>
            </p14:xfrm>
          </p:contentPart>
        </mc:Choice>
        <mc:Fallback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6C46A9F3-5EF2-4384-A4C1-CAB4D2CF3B9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112520" y="4468200"/>
                <a:ext cx="2062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DF405E79-3630-4C80-AFFA-948F3D3028E1}"/>
                  </a:ext>
                </a:extLst>
              </p14:cNvPr>
              <p14:cNvContentPartPr/>
              <p14:nvPr/>
            </p14:nvContentPartPr>
            <p14:xfrm>
              <a:off x="4821720" y="4416000"/>
              <a:ext cx="586440" cy="21816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DF405E79-3630-4C80-AFFA-948F3D3028E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812714" y="4407015"/>
                <a:ext cx="604091" cy="235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0C8BAC88-420E-4CB5-864F-423D4028EB24}"/>
                  </a:ext>
                </a:extLst>
              </p14:cNvPr>
              <p14:cNvContentPartPr/>
              <p14:nvPr/>
            </p14:nvContentPartPr>
            <p14:xfrm>
              <a:off x="5638200" y="4445880"/>
              <a:ext cx="235080" cy="236880"/>
            </p14:xfrm>
          </p:contentPart>
        </mc:Choice>
        <mc:Fallback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0C8BAC88-420E-4CB5-864F-423D4028EB2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629200" y="4436880"/>
                <a:ext cx="2527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4EAD6EA5-6F4D-4A4E-BD58-EA9FE2C9CEF5}"/>
                  </a:ext>
                </a:extLst>
              </p14:cNvPr>
              <p14:cNvContentPartPr/>
              <p14:nvPr/>
            </p14:nvContentPartPr>
            <p14:xfrm>
              <a:off x="6018720" y="4391520"/>
              <a:ext cx="202680" cy="235080"/>
            </p14:xfrm>
          </p:contentPart>
        </mc:Choice>
        <mc:Fallback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4EAD6EA5-6F4D-4A4E-BD58-EA9FE2C9CEF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010080" y="4382520"/>
                <a:ext cx="2203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A38CCC4A-0B1F-44D0-9EAA-A032402AAE27}"/>
                  </a:ext>
                </a:extLst>
              </p14:cNvPr>
              <p14:cNvContentPartPr/>
              <p14:nvPr/>
            </p14:nvContentPartPr>
            <p14:xfrm>
              <a:off x="7247040" y="4475760"/>
              <a:ext cx="8640" cy="972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A38CCC4A-0B1F-44D0-9EAA-A032402AAE27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238040" y="4467120"/>
                <a:ext cx="262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99521153-2FCF-4483-9FC6-840DC914D78F}"/>
                  </a:ext>
                </a:extLst>
              </p14:cNvPr>
              <p14:cNvContentPartPr/>
              <p14:nvPr/>
            </p14:nvContentPartPr>
            <p14:xfrm>
              <a:off x="6686520" y="4322760"/>
              <a:ext cx="479880" cy="255600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99521153-2FCF-4483-9FC6-840DC914D78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677527" y="4313760"/>
                <a:ext cx="497507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9B859486-CA57-4E23-91D7-FC9C8701394F}"/>
                  </a:ext>
                </a:extLst>
              </p14:cNvPr>
              <p14:cNvContentPartPr/>
              <p14:nvPr/>
            </p14:nvContentPartPr>
            <p14:xfrm>
              <a:off x="6372600" y="4354440"/>
              <a:ext cx="150120" cy="23436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9B859486-CA57-4E23-91D7-FC9C8701394F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363600" y="4345440"/>
                <a:ext cx="1677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72219969-E07D-4698-A501-10C45CFFBC06}"/>
                  </a:ext>
                </a:extLst>
              </p14:cNvPr>
              <p14:cNvContentPartPr/>
              <p14:nvPr/>
            </p14:nvContentPartPr>
            <p14:xfrm>
              <a:off x="9094200" y="4196760"/>
              <a:ext cx="1190520" cy="215640"/>
            </p14:xfrm>
          </p:contentPart>
        </mc:Choice>
        <mc:Fallback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72219969-E07D-4698-A501-10C45CFFBC06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085560" y="4187775"/>
                <a:ext cx="1208160" cy="233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DCC632B9-FF9A-4ABF-BE5D-93767AF82BFE}"/>
                  </a:ext>
                </a:extLst>
              </p14:cNvPr>
              <p14:cNvContentPartPr/>
              <p14:nvPr/>
            </p14:nvContentPartPr>
            <p14:xfrm>
              <a:off x="8057400" y="4254720"/>
              <a:ext cx="880560" cy="263520"/>
            </p14:xfrm>
          </p:contentPart>
        </mc:Choice>
        <mc:Fallback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DCC632B9-FF9A-4ABF-BE5D-93767AF82BF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048400" y="4246080"/>
                <a:ext cx="8982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9BAF692E-84CF-4635-9E72-1785AEFFE28B}"/>
                  </a:ext>
                </a:extLst>
              </p14:cNvPr>
              <p14:cNvContentPartPr/>
              <p14:nvPr/>
            </p14:nvContentPartPr>
            <p14:xfrm>
              <a:off x="7374120" y="4304040"/>
              <a:ext cx="504720" cy="264600"/>
            </p14:xfrm>
          </p:contentPart>
        </mc:Choice>
        <mc:Fallback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9BAF692E-84CF-4635-9E72-1785AEFFE28B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365480" y="4295400"/>
                <a:ext cx="5223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52829D92-AE01-489C-9D61-351B660DF4A8}"/>
                  </a:ext>
                </a:extLst>
              </p14:cNvPr>
              <p14:cNvContentPartPr/>
              <p14:nvPr/>
            </p14:nvContentPartPr>
            <p14:xfrm>
              <a:off x="11162400" y="4067160"/>
              <a:ext cx="535680" cy="243000"/>
            </p14:xfrm>
          </p:contentPart>
        </mc:Choice>
        <mc:Fallback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52829D92-AE01-489C-9D61-351B660DF4A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1153406" y="4058160"/>
                <a:ext cx="553308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48329E7A-2852-4880-B12A-5918381B3039}"/>
                  </a:ext>
                </a:extLst>
              </p14:cNvPr>
              <p14:cNvContentPartPr/>
              <p14:nvPr/>
            </p14:nvContentPartPr>
            <p14:xfrm>
              <a:off x="10493880" y="4132320"/>
              <a:ext cx="569520" cy="257040"/>
            </p14:xfrm>
          </p:contentPart>
        </mc:Choice>
        <mc:Fallback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48329E7A-2852-4880-B12A-5918381B3039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485240" y="4123668"/>
                <a:ext cx="587160" cy="274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44C2AB3E-C66A-4AE4-A302-3E59B7EB7402}"/>
                  </a:ext>
                </a:extLst>
              </p14:cNvPr>
              <p14:cNvContentPartPr/>
              <p14:nvPr/>
            </p14:nvContentPartPr>
            <p14:xfrm>
              <a:off x="1888440" y="5032680"/>
              <a:ext cx="160560" cy="215280"/>
            </p14:xfrm>
          </p:contentPart>
        </mc:Choice>
        <mc:Fallback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44C2AB3E-C66A-4AE4-A302-3E59B7EB7402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879800" y="5023680"/>
                <a:ext cx="1782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460" name="Ink 459">
                <a:extLst>
                  <a:ext uri="{FF2B5EF4-FFF2-40B4-BE49-F238E27FC236}">
                    <a16:creationId xmlns:a16="http://schemas.microsoft.com/office/drawing/2014/main" id="{CB6EBFE7-F2C2-42A0-86DE-2986A63E5CBC}"/>
                  </a:ext>
                </a:extLst>
              </p14:cNvPr>
              <p14:cNvContentPartPr/>
              <p14:nvPr/>
            </p14:nvContentPartPr>
            <p14:xfrm>
              <a:off x="2573880" y="4957080"/>
              <a:ext cx="570600" cy="276840"/>
            </p14:xfrm>
          </p:contentPart>
        </mc:Choice>
        <mc:Fallback>
          <p:pic>
            <p:nvPicPr>
              <p:cNvPr id="460" name="Ink 459">
                <a:extLst>
                  <a:ext uri="{FF2B5EF4-FFF2-40B4-BE49-F238E27FC236}">
                    <a16:creationId xmlns:a16="http://schemas.microsoft.com/office/drawing/2014/main" id="{CB6EBFE7-F2C2-42A0-86DE-2986A63E5CB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2565235" y="4948080"/>
                <a:ext cx="588251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FD944128-CE24-43B0-95D3-B15BED4AABFD}"/>
                  </a:ext>
                </a:extLst>
              </p14:cNvPr>
              <p14:cNvContentPartPr/>
              <p14:nvPr/>
            </p14:nvContentPartPr>
            <p14:xfrm>
              <a:off x="2250960" y="4985880"/>
              <a:ext cx="182520" cy="276120"/>
            </p14:xfrm>
          </p:contentPart>
        </mc:Choice>
        <mc:Fallback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FD944128-CE24-43B0-95D3-B15BED4AABFD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242320" y="4976880"/>
                <a:ext cx="2001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1DFEFF29-1136-466B-875C-D65C13ABB45D}"/>
                  </a:ext>
                </a:extLst>
              </p14:cNvPr>
              <p14:cNvContentPartPr/>
              <p14:nvPr/>
            </p14:nvContentPartPr>
            <p14:xfrm>
              <a:off x="1294440" y="5051040"/>
              <a:ext cx="367200" cy="209520"/>
            </p14:xfrm>
          </p:contentPart>
        </mc:Choice>
        <mc:Fallback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1DFEFF29-1136-466B-875C-D65C13ABB45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285792" y="5042055"/>
                <a:ext cx="384857" cy="2271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4D853AF4-7B41-477A-B44C-6E716C730571}"/>
                  </a:ext>
                </a:extLst>
              </p14:cNvPr>
              <p14:cNvContentPartPr/>
              <p14:nvPr/>
            </p14:nvContentPartPr>
            <p14:xfrm>
              <a:off x="5328960" y="4749360"/>
              <a:ext cx="282240" cy="458640"/>
            </p14:xfrm>
          </p:contentPart>
        </mc:Choice>
        <mc:Fallback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4D853AF4-7B41-477A-B44C-6E716C730571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319960" y="4740720"/>
                <a:ext cx="29988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78F5D074-6DD4-4899-9C62-40B51BD19A13}"/>
                  </a:ext>
                </a:extLst>
              </p14:cNvPr>
              <p14:cNvContentPartPr/>
              <p14:nvPr/>
            </p14:nvContentPartPr>
            <p14:xfrm>
              <a:off x="7677600" y="4640280"/>
              <a:ext cx="878400" cy="268560"/>
            </p14:xfrm>
          </p:contentPart>
        </mc:Choice>
        <mc:Fallback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78F5D074-6DD4-4899-9C62-40B51BD19A13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668960" y="4631640"/>
                <a:ext cx="8960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6D827AFA-9EC7-4B4A-A2FE-B8ABA9B1D68F}"/>
                  </a:ext>
                </a:extLst>
              </p14:cNvPr>
              <p14:cNvContentPartPr/>
              <p14:nvPr/>
            </p14:nvContentPartPr>
            <p14:xfrm>
              <a:off x="5944560" y="4826400"/>
              <a:ext cx="1512000" cy="227520"/>
            </p14:xfrm>
          </p:contentPart>
        </mc:Choice>
        <mc:Fallback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6D827AFA-9EC7-4B4A-A2FE-B8ABA9B1D68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935560" y="4817760"/>
                <a:ext cx="15296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57EE8D12-2E68-4D1B-A2DC-F9FBC778C163}"/>
                  </a:ext>
                </a:extLst>
              </p14:cNvPr>
              <p14:cNvContentPartPr/>
              <p14:nvPr/>
            </p14:nvContentPartPr>
            <p14:xfrm>
              <a:off x="4516800" y="4840800"/>
              <a:ext cx="611640" cy="289440"/>
            </p14:xfrm>
          </p:contentPart>
        </mc:Choice>
        <mc:Fallback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57EE8D12-2E68-4D1B-A2DC-F9FBC778C163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508160" y="4831800"/>
                <a:ext cx="62928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67868957-27C6-4897-A85D-65B178332AB4}"/>
                  </a:ext>
                </a:extLst>
              </p14:cNvPr>
              <p14:cNvContentPartPr/>
              <p14:nvPr/>
            </p14:nvContentPartPr>
            <p14:xfrm>
              <a:off x="3645600" y="4947000"/>
              <a:ext cx="642960" cy="207000"/>
            </p14:xfrm>
          </p:contentPart>
        </mc:Choice>
        <mc:Fallback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67868957-27C6-4897-A85D-65B178332AB4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636960" y="4938000"/>
                <a:ext cx="6606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B528CB9D-8594-4936-BD6D-CE9EE0253157}"/>
                  </a:ext>
                </a:extLst>
              </p14:cNvPr>
              <p14:cNvContentPartPr/>
              <p14:nvPr/>
            </p14:nvContentPartPr>
            <p14:xfrm>
              <a:off x="8828520" y="4603920"/>
              <a:ext cx="267840" cy="286200"/>
            </p14:xfrm>
          </p:contentPart>
        </mc:Choice>
        <mc:Fallback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B528CB9D-8594-4936-BD6D-CE9EE025315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819880" y="4594920"/>
                <a:ext cx="2854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A843556E-270A-4BE5-AD07-96323EF442F0}"/>
                  </a:ext>
                </a:extLst>
              </p14:cNvPr>
              <p14:cNvContentPartPr/>
              <p14:nvPr/>
            </p14:nvContentPartPr>
            <p14:xfrm>
              <a:off x="9259440" y="4545960"/>
              <a:ext cx="1704600" cy="342360"/>
            </p14:xfrm>
          </p:contentPart>
        </mc:Choice>
        <mc:Fallback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A843556E-270A-4BE5-AD07-96323EF442F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250442" y="4537320"/>
                <a:ext cx="1722236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530" name="Ink 529">
                <a:extLst>
                  <a:ext uri="{FF2B5EF4-FFF2-40B4-BE49-F238E27FC236}">
                    <a16:creationId xmlns:a16="http://schemas.microsoft.com/office/drawing/2014/main" id="{2C97FEFD-C070-4EBE-A306-F1FAF2919D44}"/>
                  </a:ext>
                </a:extLst>
              </p14:cNvPr>
              <p14:cNvContentPartPr/>
              <p14:nvPr/>
            </p14:nvContentPartPr>
            <p14:xfrm>
              <a:off x="7068840" y="5130240"/>
              <a:ext cx="562320" cy="291960"/>
            </p14:xfrm>
          </p:contentPart>
        </mc:Choice>
        <mc:Fallback>
          <p:pic>
            <p:nvPicPr>
              <p:cNvPr id="530" name="Ink 529">
                <a:extLst>
                  <a:ext uri="{FF2B5EF4-FFF2-40B4-BE49-F238E27FC236}">
                    <a16:creationId xmlns:a16="http://schemas.microsoft.com/office/drawing/2014/main" id="{2C97FEFD-C070-4EBE-A306-F1FAF2919D44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059846" y="5121600"/>
                <a:ext cx="579949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2361B2C7-E52D-45F6-8400-9CBE6A27542E}"/>
                  </a:ext>
                </a:extLst>
              </p14:cNvPr>
              <p14:cNvContentPartPr/>
              <p14:nvPr/>
            </p14:nvContentPartPr>
            <p14:xfrm>
              <a:off x="6495000" y="5228880"/>
              <a:ext cx="449280" cy="209160"/>
            </p14:xfrm>
          </p:contentPart>
        </mc:Choice>
        <mc:Fallback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2361B2C7-E52D-45F6-8400-9CBE6A27542E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486360" y="5220225"/>
                <a:ext cx="466920" cy="2268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532" name="Ink 531">
                <a:extLst>
                  <a:ext uri="{FF2B5EF4-FFF2-40B4-BE49-F238E27FC236}">
                    <a16:creationId xmlns:a16="http://schemas.microsoft.com/office/drawing/2014/main" id="{3C8A70CD-1A53-4358-B2BD-27D1F6F1CC3F}"/>
                  </a:ext>
                </a:extLst>
              </p14:cNvPr>
              <p14:cNvContentPartPr/>
              <p14:nvPr/>
            </p14:nvContentPartPr>
            <p14:xfrm>
              <a:off x="5993880" y="5276760"/>
              <a:ext cx="351720" cy="178560"/>
            </p14:xfrm>
          </p:contentPart>
        </mc:Choice>
        <mc:Fallback>
          <p:pic>
            <p:nvPicPr>
              <p:cNvPr id="532" name="Ink 531">
                <a:extLst>
                  <a:ext uri="{FF2B5EF4-FFF2-40B4-BE49-F238E27FC236}">
                    <a16:creationId xmlns:a16="http://schemas.microsoft.com/office/drawing/2014/main" id="{3C8A70CD-1A53-4358-B2BD-27D1F6F1CC3F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985240" y="5268120"/>
                <a:ext cx="3693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CA4939BB-3663-4B89-8E45-69C7528573B3}"/>
                  </a:ext>
                </a:extLst>
              </p14:cNvPr>
              <p14:cNvContentPartPr/>
              <p14:nvPr/>
            </p14:nvContentPartPr>
            <p14:xfrm>
              <a:off x="5286480" y="5277120"/>
              <a:ext cx="565920" cy="237600"/>
            </p14:xfrm>
          </p:contentPart>
        </mc:Choice>
        <mc:Fallback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CA4939BB-3663-4B89-8E45-69C7528573B3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277840" y="5268120"/>
                <a:ext cx="5835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89C67157-834A-437D-B2A2-08F5FECC69DF}"/>
                  </a:ext>
                </a:extLst>
              </p14:cNvPr>
              <p14:cNvContentPartPr/>
              <p14:nvPr/>
            </p14:nvContentPartPr>
            <p14:xfrm>
              <a:off x="9390480" y="5145360"/>
              <a:ext cx="245160" cy="113760"/>
            </p14:xfrm>
          </p:contentPart>
        </mc:Choice>
        <mc:Fallback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89C67157-834A-437D-B2A2-08F5FECC69DF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381480" y="5136720"/>
                <a:ext cx="2628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D304839D-7034-4910-88C9-203547A48460}"/>
                  </a:ext>
                </a:extLst>
              </p14:cNvPr>
              <p14:cNvContentPartPr/>
              <p14:nvPr/>
            </p14:nvContentPartPr>
            <p14:xfrm>
              <a:off x="9845880" y="4963920"/>
              <a:ext cx="655920" cy="296280"/>
            </p14:xfrm>
          </p:contentPart>
        </mc:Choice>
        <mc:Fallback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D304839D-7034-4910-88C9-203547A48460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837240" y="4955280"/>
                <a:ext cx="6735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64F7E795-2AA5-494F-914F-99409911C9AC}"/>
                  </a:ext>
                </a:extLst>
              </p14:cNvPr>
              <p14:cNvContentPartPr/>
              <p14:nvPr/>
            </p14:nvContentPartPr>
            <p14:xfrm>
              <a:off x="7829160" y="5102880"/>
              <a:ext cx="1294200" cy="239040"/>
            </p14:xfrm>
          </p:contentPart>
        </mc:Choice>
        <mc:Fallback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64F7E795-2AA5-494F-914F-99409911C9A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820520" y="5093880"/>
                <a:ext cx="13118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549" name="Ink 548">
                <a:extLst>
                  <a:ext uri="{FF2B5EF4-FFF2-40B4-BE49-F238E27FC236}">
                    <a16:creationId xmlns:a16="http://schemas.microsoft.com/office/drawing/2014/main" id="{9F42698F-AAC9-4BC8-BDC9-C2B4F217004C}"/>
                  </a:ext>
                </a:extLst>
              </p14:cNvPr>
              <p14:cNvContentPartPr/>
              <p14:nvPr/>
            </p14:nvContentPartPr>
            <p14:xfrm>
              <a:off x="10694040" y="4977600"/>
              <a:ext cx="1076760" cy="278640"/>
            </p14:xfrm>
          </p:contentPart>
        </mc:Choice>
        <mc:Fallback>
          <p:pic>
            <p:nvPicPr>
              <p:cNvPr id="549" name="Ink 548">
                <a:extLst>
                  <a:ext uri="{FF2B5EF4-FFF2-40B4-BE49-F238E27FC236}">
                    <a16:creationId xmlns:a16="http://schemas.microsoft.com/office/drawing/2014/main" id="{9F42698F-AAC9-4BC8-BDC9-C2B4F217004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685040" y="4968600"/>
                <a:ext cx="10944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A8865FD2-3169-45C2-A2AA-D6848C1AF8EF}"/>
                  </a:ext>
                </a:extLst>
              </p14:cNvPr>
              <p14:cNvContentPartPr/>
              <p14:nvPr/>
            </p14:nvContentPartPr>
            <p14:xfrm>
              <a:off x="1174920" y="5393400"/>
              <a:ext cx="3063600" cy="928440"/>
            </p14:xfrm>
          </p:contentPart>
        </mc:Choice>
        <mc:Fallback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A8865FD2-3169-45C2-A2AA-D6848C1AF8EF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165920" y="5384403"/>
                <a:ext cx="3081240" cy="946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573" name="Ink 572">
                <a:extLst>
                  <a:ext uri="{FF2B5EF4-FFF2-40B4-BE49-F238E27FC236}">
                    <a16:creationId xmlns:a16="http://schemas.microsoft.com/office/drawing/2014/main" id="{6F172F0C-99F9-4D3D-8CEC-69BE02ABEF26}"/>
                  </a:ext>
                </a:extLst>
              </p14:cNvPr>
              <p14:cNvContentPartPr/>
              <p14:nvPr/>
            </p14:nvContentPartPr>
            <p14:xfrm>
              <a:off x="5983080" y="5658720"/>
              <a:ext cx="630360" cy="387000"/>
            </p14:xfrm>
          </p:contentPart>
        </mc:Choice>
        <mc:Fallback>
          <p:pic>
            <p:nvPicPr>
              <p:cNvPr id="573" name="Ink 572">
                <a:extLst>
                  <a:ext uri="{FF2B5EF4-FFF2-40B4-BE49-F238E27FC236}">
                    <a16:creationId xmlns:a16="http://schemas.microsoft.com/office/drawing/2014/main" id="{6F172F0C-99F9-4D3D-8CEC-69BE02ABEF26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974080" y="5649728"/>
                <a:ext cx="648000" cy="404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574" name="Ink 573">
                <a:extLst>
                  <a:ext uri="{FF2B5EF4-FFF2-40B4-BE49-F238E27FC236}">
                    <a16:creationId xmlns:a16="http://schemas.microsoft.com/office/drawing/2014/main" id="{5840B07B-440F-4E07-9976-8091C10743D0}"/>
                  </a:ext>
                </a:extLst>
              </p14:cNvPr>
              <p14:cNvContentPartPr/>
              <p14:nvPr/>
            </p14:nvContentPartPr>
            <p14:xfrm>
              <a:off x="5364600" y="5726040"/>
              <a:ext cx="460800" cy="231840"/>
            </p14:xfrm>
          </p:contentPart>
        </mc:Choice>
        <mc:Fallback>
          <p:pic>
            <p:nvPicPr>
              <p:cNvPr id="574" name="Ink 573">
                <a:extLst>
                  <a:ext uri="{FF2B5EF4-FFF2-40B4-BE49-F238E27FC236}">
                    <a16:creationId xmlns:a16="http://schemas.microsoft.com/office/drawing/2014/main" id="{5840B07B-440F-4E07-9976-8091C10743D0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355960" y="5717400"/>
                <a:ext cx="4784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575" name="Ink 574">
                <a:extLst>
                  <a:ext uri="{FF2B5EF4-FFF2-40B4-BE49-F238E27FC236}">
                    <a16:creationId xmlns:a16="http://schemas.microsoft.com/office/drawing/2014/main" id="{C50DDD4F-CB56-4D5F-B342-E35EAB68844D}"/>
                  </a:ext>
                </a:extLst>
              </p14:cNvPr>
              <p14:cNvContentPartPr/>
              <p14:nvPr/>
            </p14:nvContentPartPr>
            <p14:xfrm>
              <a:off x="4422840" y="5333640"/>
              <a:ext cx="726480" cy="778320"/>
            </p14:xfrm>
          </p:contentPart>
        </mc:Choice>
        <mc:Fallback>
          <p:pic>
            <p:nvPicPr>
              <p:cNvPr id="575" name="Ink 574">
                <a:extLst>
                  <a:ext uri="{FF2B5EF4-FFF2-40B4-BE49-F238E27FC236}">
                    <a16:creationId xmlns:a16="http://schemas.microsoft.com/office/drawing/2014/main" id="{C50DDD4F-CB56-4D5F-B342-E35EAB68844D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413840" y="5324644"/>
                <a:ext cx="744120" cy="795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580" name="Ink 579">
                <a:extLst>
                  <a:ext uri="{FF2B5EF4-FFF2-40B4-BE49-F238E27FC236}">
                    <a16:creationId xmlns:a16="http://schemas.microsoft.com/office/drawing/2014/main" id="{FE3F27CD-688C-494A-B691-187FF55728D3}"/>
                  </a:ext>
                </a:extLst>
              </p14:cNvPr>
              <p14:cNvContentPartPr/>
              <p14:nvPr/>
            </p14:nvContentPartPr>
            <p14:xfrm>
              <a:off x="7067040" y="5611920"/>
              <a:ext cx="602280" cy="295920"/>
            </p14:xfrm>
          </p:contentPart>
        </mc:Choice>
        <mc:Fallback>
          <p:pic>
            <p:nvPicPr>
              <p:cNvPr id="580" name="Ink 579">
                <a:extLst>
                  <a:ext uri="{FF2B5EF4-FFF2-40B4-BE49-F238E27FC236}">
                    <a16:creationId xmlns:a16="http://schemas.microsoft.com/office/drawing/2014/main" id="{FE3F27CD-688C-494A-B691-187FF55728D3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058400" y="5602931"/>
                <a:ext cx="619920" cy="313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588" name="Ink 587">
                <a:extLst>
                  <a:ext uri="{FF2B5EF4-FFF2-40B4-BE49-F238E27FC236}">
                    <a16:creationId xmlns:a16="http://schemas.microsoft.com/office/drawing/2014/main" id="{7DE978D4-964E-4955-97D7-C8A8405787FA}"/>
                  </a:ext>
                </a:extLst>
              </p14:cNvPr>
              <p14:cNvContentPartPr/>
              <p14:nvPr/>
            </p14:nvContentPartPr>
            <p14:xfrm>
              <a:off x="8434680" y="5563680"/>
              <a:ext cx="210600" cy="232200"/>
            </p14:xfrm>
          </p:contentPart>
        </mc:Choice>
        <mc:Fallback>
          <p:pic>
            <p:nvPicPr>
              <p:cNvPr id="588" name="Ink 587">
                <a:extLst>
                  <a:ext uri="{FF2B5EF4-FFF2-40B4-BE49-F238E27FC236}">
                    <a16:creationId xmlns:a16="http://schemas.microsoft.com/office/drawing/2014/main" id="{7DE978D4-964E-4955-97D7-C8A8405787FA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425680" y="5555040"/>
                <a:ext cx="2282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72753C8E-7194-4C1F-8D27-74BB8C8D6B13}"/>
                  </a:ext>
                </a:extLst>
              </p14:cNvPr>
              <p14:cNvContentPartPr/>
              <p14:nvPr/>
            </p14:nvContentPartPr>
            <p14:xfrm>
              <a:off x="8004480" y="5582760"/>
              <a:ext cx="228960" cy="287640"/>
            </p14:xfrm>
          </p:contentPart>
        </mc:Choice>
        <mc:Fallback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72753C8E-7194-4C1F-8D27-74BB8C8D6B1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995480" y="5573749"/>
                <a:ext cx="246600" cy="305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59535711-2B6A-431E-B05A-34DBD71D802D}"/>
                  </a:ext>
                </a:extLst>
              </p14:cNvPr>
              <p14:cNvContentPartPr/>
              <p14:nvPr/>
            </p14:nvContentPartPr>
            <p14:xfrm>
              <a:off x="8887560" y="5472240"/>
              <a:ext cx="1063080" cy="336600"/>
            </p14:xfrm>
          </p:contentPart>
        </mc:Choice>
        <mc:Fallback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59535711-2B6A-431E-B05A-34DBD71D802D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8878560" y="5463250"/>
                <a:ext cx="1080720" cy="3542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290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F65B390-8356-433A-A328-769C9E17D81D}"/>
                  </a:ext>
                </a:extLst>
              </p14:cNvPr>
              <p14:cNvContentPartPr/>
              <p14:nvPr/>
            </p14:nvContentPartPr>
            <p14:xfrm>
              <a:off x="1679280" y="556440"/>
              <a:ext cx="398880" cy="270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F65B390-8356-433A-A328-769C9E17D8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0280" y="547800"/>
                <a:ext cx="4165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B1608EA-9B9C-4BE3-86A3-8103E3D2F483}"/>
                  </a:ext>
                </a:extLst>
              </p14:cNvPr>
              <p14:cNvContentPartPr/>
              <p14:nvPr/>
            </p14:nvContentPartPr>
            <p14:xfrm>
              <a:off x="6428040" y="449160"/>
              <a:ext cx="394200" cy="239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B1608EA-9B9C-4BE3-86A3-8103E3D2F4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9400" y="440160"/>
                <a:ext cx="4118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234861B-0591-4E71-8521-007FE06167FA}"/>
                  </a:ext>
                </a:extLst>
              </p14:cNvPr>
              <p14:cNvContentPartPr/>
              <p14:nvPr/>
            </p14:nvContentPartPr>
            <p14:xfrm>
              <a:off x="7007280" y="533760"/>
              <a:ext cx="268200" cy="146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234861B-0591-4E71-8521-007FE06167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8280" y="525120"/>
                <a:ext cx="285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4895F6A-5887-4E8F-9A07-37771B583673}"/>
                  </a:ext>
                </a:extLst>
              </p14:cNvPr>
              <p14:cNvContentPartPr/>
              <p14:nvPr/>
            </p14:nvContentPartPr>
            <p14:xfrm>
              <a:off x="1505040" y="1700520"/>
              <a:ext cx="567360" cy="461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4895F6A-5887-4E8F-9A07-37771B5836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96040" y="1691520"/>
                <a:ext cx="58500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DBD30E9-9FF8-4748-963C-8A514C21EFF0}"/>
                  </a:ext>
                </a:extLst>
              </p14:cNvPr>
              <p14:cNvContentPartPr/>
              <p14:nvPr/>
            </p14:nvContentPartPr>
            <p14:xfrm>
              <a:off x="6245880" y="1534200"/>
              <a:ext cx="14760" cy="4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DBD30E9-9FF8-4748-963C-8A514C21EF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36880" y="1525200"/>
                <a:ext cx="324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8BB65C4-3783-4EF5-8106-D279FC7D42D7}"/>
                  </a:ext>
                </a:extLst>
              </p14:cNvPr>
              <p14:cNvContentPartPr/>
              <p14:nvPr/>
            </p14:nvContentPartPr>
            <p14:xfrm>
              <a:off x="6242280" y="1650840"/>
              <a:ext cx="193320" cy="113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8BB65C4-3783-4EF5-8106-D279FC7D42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33280" y="1641840"/>
                <a:ext cx="2109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0A6722C-D4DD-4C51-8AEA-E2B75F5DA89D}"/>
                  </a:ext>
                </a:extLst>
              </p14:cNvPr>
              <p14:cNvContentPartPr/>
              <p14:nvPr/>
            </p14:nvContentPartPr>
            <p14:xfrm>
              <a:off x="2222520" y="440880"/>
              <a:ext cx="3751200" cy="1574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0A6722C-D4DD-4C51-8AEA-E2B75F5DA8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3879" y="432240"/>
                <a:ext cx="3768842" cy="15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1DADC4A-7966-4DF5-B201-B92CB21BF020}"/>
                  </a:ext>
                </a:extLst>
              </p14:cNvPr>
              <p14:cNvContentPartPr/>
              <p14:nvPr/>
            </p14:nvContentPartPr>
            <p14:xfrm>
              <a:off x="6718560" y="1486680"/>
              <a:ext cx="516960" cy="3322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1DADC4A-7966-4DF5-B201-B92CB21BF0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09920" y="1477680"/>
                <a:ext cx="53460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CF90392-FB82-4B4B-A03D-D084AA017657}"/>
                  </a:ext>
                </a:extLst>
              </p14:cNvPr>
              <p14:cNvContentPartPr/>
              <p14:nvPr/>
            </p14:nvContentPartPr>
            <p14:xfrm>
              <a:off x="2289840" y="2427360"/>
              <a:ext cx="25560" cy="165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CF90392-FB82-4B4B-A03D-D084AA0176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81200" y="2418720"/>
                <a:ext cx="43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45367D7-B849-418A-8C92-158CCAA58786}"/>
                  </a:ext>
                </a:extLst>
              </p14:cNvPr>
              <p14:cNvContentPartPr/>
              <p14:nvPr/>
            </p14:nvContentPartPr>
            <p14:xfrm>
              <a:off x="2333040" y="2547240"/>
              <a:ext cx="65520" cy="500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45367D7-B849-418A-8C92-158CCAA5878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24400" y="2538240"/>
                <a:ext cx="831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58F4633-FDCD-4EEE-99C2-18142E3CAFD3}"/>
                  </a:ext>
                </a:extLst>
              </p14:cNvPr>
              <p14:cNvContentPartPr/>
              <p14:nvPr/>
            </p14:nvContentPartPr>
            <p14:xfrm>
              <a:off x="3172920" y="2382360"/>
              <a:ext cx="76320" cy="1188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58F4633-FDCD-4EEE-99C2-18142E3CAFD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64280" y="2373720"/>
                <a:ext cx="939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68FD0D0-E485-44ED-8490-C1C28D295709}"/>
                  </a:ext>
                </a:extLst>
              </p14:cNvPr>
              <p14:cNvContentPartPr/>
              <p14:nvPr/>
            </p14:nvContentPartPr>
            <p14:xfrm>
              <a:off x="3414480" y="2385240"/>
              <a:ext cx="65160" cy="119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68FD0D0-E485-44ED-8490-C1C28D29570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05480" y="2376240"/>
                <a:ext cx="828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0AE4A75-A459-411E-B674-1D6A9BF94633}"/>
                  </a:ext>
                </a:extLst>
              </p14:cNvPr>
              <p14:cNvContentPartPr/>
              <p14:nvPr/>
            </p14:nvContentPartPr>
            <p14:xfrm>
              <a:off x="5382240" y="2275080"/>
              <a:ext cx="43920" cy="92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0AE4A75-A459-411E-B674-1D6A9BF9463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73240" y="2266080"/>
                <a:ext cx="615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AB07488-19E3-4B68-87FC-AC384EBD7103}"/>
                  </a:ext>
                </a:extLst>
              </p14:cNvPr>
              <p14:cNvContentPartPr/>
              <p14:nvPr/>
            </p14:nvContentPartPr>
            <p14:xfrm>
              <a:off x="5523360" y="2275080"/>
              <a:ext cx="92520" cy="1072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AB07488-19E3-4B68-87FC-AC384EBD710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14360" y="2266080"/>
                <a:ext cx="1101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ED5FEC5-F613-4B76-B25E-12A89E406684}"/>
                  </a:ext>
                </a:extLst>
              </p14:cNvPr>
              <p14:cNvContentPartPr/>
              <p14:nvPr/>
            </p14:nvContentPartPr>
            <p14:xfrm>
              <a:off x="7004400" y="2035320"/>
              <a:ext cx="230760" cy="3286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ED5FEC5-F613-4B76-B25E-12A89E40668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95400" y="2026671"/>
                <a:ext cx="248400" cy="34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6DED068-6A0F-4E63-B986-06C11BEEE25F}"/>
                  </a:ext>
                </a:extLst>
              </p14:cNvPr>
              <p14:cNvContentPartPr/>
              <p14:nvPr/>
            </p14:nvContentPartPr>
            <p14:xfrm>
              <a:off x="6333360" y="2185440"/>
              <a:ext cx="215280" cy="168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6DED068-6A0F-4E63-B986-06C11BEEE2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24360" y="2176440"/>
                <a:ext cx="2329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8365BFA-89CB-4EDD-A243-2DF287789A61}"/>
                  </a:ext>
                </a:extLst>
              </p14:cNvPr>
              <p14:cNvContentPartPr/>
              <p14:nvPr/>
            </p14:nvContentPartPr>
            <p14:xfrm>
              <a:off x="1892400" y="2398560"/>
              <a:ext cx="256320" cy="3106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8365BFA-89CB-4EDD-A243-2DF287789A6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83760" y="2389920"/>
                <a:ext cx="2739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D93C50E-3014-4134-A61E-D99193318333}"/>
                  </a:ext>
                </a:extLst>
              </p14:cNvPr>
              <p14:cNvContentPartPr/>
              <p14:nvPr/>
            </p14:nvContentPartPr>
            <p14:xfrm>
              <a:off x="1940280" y="2981760"/>
              <a:ext cx="557280" cy="288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D93C50E-3014-4134-A61E-D99193318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31640" y="2973120"/>
                <a:ext cx="57492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42B250D-4D3A-4ABF-BC73-8F8356FEF9EE}"/>
                  </a:ext>
                </a:extLst>
              </p14:cNvPr>
              <p14:cNvContentPartPr/>
              <p14:nvPr/>
            </p14:nvContentPartPr>
            <p14:xfrm>
              <a:off x="4036560" y="3022440"/>
              <a:ext cx="115920" cy="57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42B250D-4D3A-4ABF-BC73-8F8356FEF9E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27920" y="3013800"/>
                <a:ext cx="1335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23613DB-C2E5-477B-A632-E92E281ACC3E}"/>
                  </a:ext>
                </a:extLst>
              </p14:cNvPr>
              <p14:cNvContentPartPr/>
              <p14:nvPr/>
            </p14:nvContentPartPr>
            <p14:xfrm>
              <a:off x="3999120" y="3082920"/>
              <a:ext cx="215280" cy="100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23613DB-C2E5-477B-A632-E92E281ACC3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90480" y="3074280"/>
                <a:ext cx="2329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F2857ED-C610-408D-B5E8-8D04AC3FFB83}"/>
                  </a:ext>
                </a:extLst>
              </p14:cNvPr>
              <p14:cNvContentPartPr/>
              <p14:nvPr/>
            </p14:nvContentPartPr>
            <p14:xfrm>
              <a:off x="4499880" y="2909760"/>
              <a:ext cx="184680" cy="2278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F2857ED-C610-408D-B5E8-8D04AC3FFB8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90880" y="2901120"/>
                <a:ext cx="2023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11652F0-7C52-48AB-B23D-F43C376D7411}"/>
                  </a:ext>
                </a:extLst>
              </p14:cNvPr>
              <p14:cNvContentPartPr/>
              <p14:nvPr/>
            </p14:nvContentPartPr>
            <p14:xfrm>
              <a:off x="3695280" y="2946840"/>
              <a:ext cx="170280" cy="2336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11652F0-7C52-48AB-B23D-F43C376D741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86640" y="2937840"/>
                <a:ext cx="1879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3500396-458D-4827-9A02-EB54695B237E}"/>
                  </a:ext>
                </a:extLst>
              </p14:cNvPr>
              <p14:cNvContentPartPr/>
              <p14:nvPr/>
            </p14:nvContentPartPr>
            <p14:xfrm>
              <a:off x="3105600" y="2936760"/>
              <a:ext cx="406800" cy="2505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3500396-458D-4827-9A02-EB54695B237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96960" y="2927760"/>
                <a:ext cx="4244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95B5D9C-6508-4E18-8C3E-788CE4984627}"/>
                  </a:ext>
                </a:extLst>
              </p14:cNvPr>
              <p14:cNvContentPartPr/>
              <p14:nvPr/>
            </p14:nvContentPartPr>
            <p14:xfrm>
              <a:off x="2245200" y="3667920"/>
              <a:ext cx="351720" cy="3452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95B5D9C-6508-4E18-8C3E-788CE498462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36200" y="3658920"/>
                <a:ext cx="3693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F93642B-8B8F-4EBB-A0C2-6AF17D1BDD99}"/>
                  </a:ext>
                </a:extLst>
              </p14:cNvPr>
              <p14:cNvContentPartPr/>
              <p14:nvPr/>
            </p14:nvContentPartPr>
            <p14:xfrm>
              <a:off x="2863320" y="3728040"/>
              <a:ext cx="9720" cy="165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F93642B-8B8F-4EBB-A0C2-6AF17D1BDD9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54320" y="3719040"/>
                <a:ext cx="273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406D812-8960-4D6D-80D6-ECBB0B378F8D}"/>
                  </a:ext>
                </a:extLst>
              </p14:cNvPr>
              <p14:cNvContentPartPr/>
              <p14:nvPr/>
            </p14:nvContentPartPr>
            <p14:xfrm>
              <a:off x="2882040" y="3933240"/>
              <a:ext cx="23400" cy="64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406D812-8960-4D6D-80D6-ECBB0B378F8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73400" y="3924240"/>
                <a:ext cx="410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229B5B0-2B47-4407-809C-4F571AB24E4D}"/>
                  </a:ext>
                </a:extLst>
              </p14:cNvPr>
              <p14:cNvContentPartPr/>
              <p14:nvPr/>
            </p14:nvContentPartPr>
            <p14:xfrm>
              <a:off x="1403160" y="3734520"/>
              <a:ext cx="565200" cy="3578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229B5B0-2B47-4407-809C-4F571AB24E4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94160" y="3725520"/>
                <a:ext cx="5828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4232109-9165-4D2D-9F4E-02FB04F0F637}"/>
                  </a:ext>
                </a:extLst>
              </p14:cNvPr>
              <p14:cNvContentPartPr/>
              <p14:nvPr/>
            </p14:nvContentPartPr>
            <p14:xfrm>
              <a:off x="3406920" y="3600240"/>
              <a:ext cx="254880" cy="2300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4232109-9165-4D2D-9F4E-02FB04F0F63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97920" y="3591240"/>
                <a:ext cx="2725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8A8745B-246A-47B7-AC83-C3C62D5DF226}"/>
                  </a:ext>
                </a:extLst>
              </p14:cNvPr>
              <p14:cNvContentPartPr/>
              <p14:nvPr/>
            </p14:nvContentPartPr>
            <p14:xfrm>
              <a:off x="5955360" y="3491880"/>
              <a:ext cx="18360" cy="86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8A8745B-246A-47B7-AC83-C3C62D5DF22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46720" y="3482880"/>
                <a:ext cx="360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73603E7-77C8-4F31-AC58-913E074AC595}"/>
                  </a:ext>
                </a:extLst>
              </p14:cNvPr>
              <p14:cNvContentPartPr/>
              <p14:nvPr/>
            </p14:nvContentPartPr>
            <p14:xfrm>
              <a:off x="7789920" y="3243480"/>
              <a:ext cx="842760" cy="4255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73603E7-77C8-4F31-AC58-913E074AC59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781280" y="3234480"/>
                <a:ext cx="86040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5E80BB9-8384-4884-BA7B-E6D278ECFC9C}"/>
                  </a:ext>
                </a:extLst>
              </p14:cNvPr>
              <p14:cNvContentPartPr/>
              <p14:nvPr/>
            </p14:nvContentPartPr>
            <p14:xfrm>
              <a:off x="6422280" y="3378480"/>
              <a:ext cx="1173960" cy="3322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5E80BB9-8384-4884-BA7B-E6D278ECFC9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13640" y="3369840"/>
                <a:ext cx="119160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3A52715-3AB8-460B-8109-B63CB413980E}"/>
                  </a:ext>
                </a:extLst>
              </p14:cNvPr>
              <p14:cNvContentPartPr/>
              <p14:nvPr/>
            </p14:nvContentPartPr>
            <p14:xfrm>
              <a:off x="5957160" y="3617160"/>
              <a:ext cx="226080" cy="867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3A52715-3AB8-460B-8109-B63CB413980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48160" y="3608520"/>
                <a:ext cx="2437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1BB8FDF-664F-406C-B5D9-B3779A3466A9}"/>
                  </a:ext>
                </a:extLst>
              </p14:cNvPr>
              <p14:cNvContentPartPr/>
              <p14:nvPr/>
            </p14:nvContentPartPr>
            <p14:xfrm>
              <a:off x="5068320" y="3486840"/>
              <a:ext cx="644760" cy="2671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1BB8FDF-664F-406C-B5D9-B3779A3466A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59680" y="3477840"/>
                <a:ext cx="6624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289737B-F8EE-44ED-B229-8F77295895E6}"/>
                  </a:ext>
                </a:extLst>
              </p14:cNvPr>
              <p14:cNvContentPartPr/>
              <p14:nvPr/>
            </p14:nvContentPartPr>
            <p14:xfrm>
              <a:off x="3793920" y="3540120"/>
              <a:ext cx="1069560" cy="3049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289737B-F8EE-44ED-B229-8F77295895E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784920" y="3531470"/>
                <a:ext cx="1087200" cy="322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E2066F1-E6B2-4E6A-A9BE-A0FDD7CDB99A}"/>
                  </a:ext>
                </a:extLst>
              </p14:cNvPr>
              <p14:cNvContentPartPr/>
              <p14:nvPr/>
            </p14:nvContentPartPr>
            <p14:xfrm>
              <a:off x="9665160" y="3268680"/>
              <a:ext cx="242640" cy="2444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E2066F1-E6B2-4E6A-A9BE-A0FDD7CDB99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656520" y="3259680"/>
                <a:ext cx="260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956BA4E8-AA36-4A25-9730-1072EABC980F}"/>
                  </a:ext>
                </a:extLst>
              </p14:cNvPr>
              <p14:cNvContentPartPr/>
              <p14:nvPr/>
            </p14:nvContentPartPr>
            <p14:xfrm>
              <a:off x="9043440" y="3233760"/>
              <a:ext cx="466560" cy="3193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956BA4E8-AA36-4A25-9730-1072EABC980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034800" y="3224760"/>
                <a:ext cx="4842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DF2F9F3-4250-4DB9-8E16-9B8F99FBE900}"/>
                  </a:ext>
                </a:extLst>
              </p14:cNvPr>
              <p14:cNvContentPartPr/>
              <p14:nvPr/>
            </p14:nvContentPartPr>
            <p14:xfrm>
              <a:off x="2535720" y="4336440"/>
              <a:ext cx="324360" cy="3445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DF2F9F3-4250-4DB9-8E16-9B8F99FBE90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26720" y="4327440"/>
                <a:ext cx="3420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AF57657-8044-4790-8642-C2C224C67763}"/>
                  </a:ext>
                </a:extLst>
              </p14:cNvPr>
              <p14:cNvContentPartPr/>
              <p14:nvPr/>
            </p14:nvContentPartPr>
            <p14:xfrm>
              <a:off x="3157440" y="4382520"/>
              <a:ext cx="398520" cy="352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AF57657-8044-4790-8642-C2C224C6776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148800" y="4373880"/>
                <a:ext cx="4161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56ABCDC-C79A-41F9-9511-D47EDC08B389}"/>
                  </a:ext>
                </a:extLst>
              </p14:cNvPr>
              <p14:cNvContentPartPr/>
              <p14:nvPr/>
            </p14:nvContentPartPr>
            <p14:xfrm>
              <a:off x="3224400" y="4487280"/>
              <a:ext cx="333720" cy="140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56ABCDC-C79A-41F9-9511-D47EDC08B38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15400" y="4478280"/>
                <a:ext cx="3513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D75CCE91-6995-40B6-B1ED-098EFFE21B73}"/>
                  </a:ext>
                </a:extLst>
              </p14:cNvPr>
              <p14:cNvContentPartPr/>
              <p14:nvPr/>
            </p14:nvContentPartPr>
            <p14:xfrm>
              <a:off x="3881400" y="4274520"/>
              <a:ext cx="285120" cy="2440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D75CCE91-6995-40B6-B1ED-098EFFE21B7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872760" y="4265520"/>
                <a:ext cx="3027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A843316-724D-49FA-8F2E-CBE7EA434E41}"/>
                  </a:ext>
                </a:extLst>
              </p14:cNvPr>
              <p14:cNvContentPartPr/>
              <p14:nvPr/>
            </p14:nvContentPartPr>
            <p14:xfrm>
              <a:off x="4395120" y="4189920"/>
              <a:ext cx="243360" cy="3380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A843316-724D-49FA-8F2E-CBE7EA434E4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86120" y="4181280"/>
                <a:ext cx="26100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46027D0-11DC-4BE0-ADDC-423377991B8B}"/>
                  </a:ext>
                </a:extLst>
              </p14:cNvPr>
              <p14:cNvContentPartPr/>
              <p14:nvPr/>
            </p14:nvContentPartPr>
            <p14:xfrm>
              <a:off x="4946280" y="4039440"/>
              <a:ext cx="153720" cy="4064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46027D0-11DC-4BE0-ADDC-423377991B8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37280" y="4030440"/>
                <a:ext cx="17136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CA613293-E0C2-4CA6-A7A1-97474382C109}"/>
                  </a:ext>
                </a:extLst>
              </p14:cNvPr>
              <p14:cNvContentPartPr/>
              <p14:nvPr/>
            </p14:nvContentPartPr>
            <p14:xfrm>
              <a:off x="5678160" y="4156800"/>
              <a:ext cx="239760" cy="2318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CA613293-E0C2-4CA6-A7A1-97474382C10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69520" y="4147800"/>
                <a:ext cx="2574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5700C9B-2524-4423-9DCD-E4862C26B040}"/>
                  </a:ext>
                </a:extLst>
              </p14:cNvPr>
              <p14:cNvContentPartPr/>
              <p14:nvPr/>
            </p14:nvContentPartPr>
            <p14:xfrm>
              <a:off x="6073800" y="4109640"/>
              <a:ext cx="446400" cy="4341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5700C9B-2524-4423-9DCD-E4862C26B04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64800" y="4101000"/>
                <a:ext cx="46404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5573244E-A412-45C3-B769-6B1F13E5C289}"/>
                  </a:ext>
                </a:extLst>
              </p14:cNvPr>
              <p14:cNvContentPartPr/>
              <p14:nvPr/>
            </p14:nvContentPartPr>
            <p14:xfrm>
              <a:off x="5271000" y="4111080"/>
              <a:ext cx="229680" cy="3016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5573244E-A412-45C3-B769-6B1F13E5C28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262000" y="4102080"/>
                <a:ext cx="2473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9B7554D5-5F19-4333-AADD-016ED64F63A2}"/>
                  </a:ext>
                </a:extLst>
              </p14:cNvPr>
              <p14:cNvContentPartPr/>
              <p14:nvPr/>
            </p14:nvContentPartPr>
            <p14:xfrm>
              <a:off x="6807480" y="4267680"/>
              <a:ext cx="333720" cy="295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9B7554D5-5F19-4333-AADD-016ED64F63A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798480" y="4259040"/>
                <a:ext cx="3513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70DCD99D-6716-4643-AF6E-27570BABB1E0}"/>
                  </a:ext>
                </a:extLst>
              </p14:cNvPr>
              <p14:cNvContentPartPr/>
              <p14:nvPr/>
            </p14:nvContentPartPr>
            <p14:xfrm>
              <a:off x="6927000" y="4368480"/>
              <a:ext cx="182880" cy="972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70DCD99D-6716-4643-AF6E-27570BABB1E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918360" y="4359480"/>
                <a:ext cx="2005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B2CDB2D-A938-45E1-A78B-C1E9BF0774D0}"/>
                  </a:ext>
                </a:extLst>
              </p14:cNvPr>
              <p14:cNvContentPartPr/>
              <p14:nvPr/>
            </p14:nvContentPartPr>
            <p14:xfrm>
              <a:off x="7904040" y="4031160"/>
              <a:ext cx="161280" cy="2340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B2CDB2D-A938-45E1-A78B-C1E9BF0774D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895040" y="4022160"/>
                <a:ext cx="1789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D9F3EED-3E53-40D7-9999-6D2280C3DAE9}"/>
                  </a:ext>
                </a:extLst>
              </p14:cNvPr>
              <p14:cNvContentPartPr/>
              <p14:nvPr/>
            </p14:nvContentPartPr>
            <p14:xfrm>
              <a:off x="7369080" y="4023960"/>
              <a:ext cx="416520" cy="3502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D9F3EED-3E53-40D7-9999-6D2280C3DAE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360440" y="4014960"/>
                <a:ext cx="43416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FF0F7BEE-7172-4281-8143-EEEF6ED52610}"/>
                  </a:ext>
                </a:extLst>
              </p14:cNvPr>
              <p14:cNvContentPartPr/>
              <p14:nvPr/>
            </p14:nvContentPartPr>
            <p14:xfrm>
              <a:off x="8196360" y="3958800"/>
              <a:ext cx="453960" cy="3841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FF0F7BEE-7172-4281-8143-EEEF6ED5261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187367" y="3949800"/>
                <a:ext cx="471586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80C143DA-D210-4C70-8B9A-434AABDE02EE}"/>
                  </a:ext>
                </a:extLst>
              </p14:cNvPr>
              <p14:cNvContentPartPr/>
              <p14:nvPr/>
            </p14:nvContentPartPr>
            <p14:xfrm>
              <a:off x="8810880" y="3958800"/>
              <a:ext cx="324720" cy="3366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80C143DA-D210-4C70-8B9A-434AABDE02E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801880" y="3950160"/>
                <a:ext cx="34236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A5A151F-C3CC-4BD7-ABBC-7CB9FAA7C0E1}"/>
                  </a:ext>
                </a:extLst>
              </p14:cNvPr>
              <p14:cNvContentPartPr/>
              <p14:nvPr/>
            </p14:nvContentPartPr>
            <p14:xfrm>
              <a:off x="9803760" y="3968880"/>
              <a:ext cx="182520" cy="2077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A5A151F-C3CC-4BD7-ABBC-7CB9FAA7C0E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794760" y="3959880"/>
                <a:ext cx="2001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48106B94-350D-4CE2-A6CB-3F2E8F974A7F}"/>
                  </a:ext>
                </a:extLst>
              </p14:cNvPr>
              <p14:cNvContentPartPr/>
              <p14:nvPr/>
            </p14:nvContentPartPr>
            <p14:xfrm>
              <a:off x="9278160" y="3967080"/>
              <a:ext cx="340560" cy="3513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48106B94-350D-4CE2-A6CB-3F2E8F974A7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269520" y="3958440"/>
                <a:ext cx="3582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834C103-C906-460F-A0FC-B74D2ED2D9B9}"/>
                  </a:ext>
                </a:extLst>
              </p14:cNvPr>
              <p14:cNvContentPartPr/>
              <p14:nvPr/>
            </p14:nvContentPartPr>
            <p14:xfrm>
              <a:off x="10105080" y="3910920"/>
              <a:ext cx="403200" cy="3240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834C103-C906-460F-A0FC-B74D2ED2D9B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096080" y="3901920"/>
                <a:ext cx="4208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6BFDC287-B511-42DF-817D-274E5B349681}"/>
                  </a:ext>
                </a:extLst>
              </p14:cNvPr>
              <p14:cNvContentPartPr/>
              <p14:nvPr/>
            </p14:nvContentPartPr>
            <p14:xfrm>
              <a:off x="3280920" y="5183160"/>
              <a:ext cx="205560" cy="172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6BFDC287-B511-42DF-817D-274E5B34968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71920" y="5174520"/>
                <a:ext cx="2232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6887C37-CB01-4A17-86E5-B301D0E708A9}"/>
                  </a:ext>
                </a:extLst>
              </p14:cNvPr>
              <p14:cNvContentPartPr/>
              <p14:nvPr/>
            </p14:nvContentPartPr>
            <p14:xfrm>
              <a:off x="3272280" y="5270280"/>
              <a:ext cx="293400" cy="972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6887C37-CB01-4A17-86E5-B301D0E708A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263280" y="5261280"/>
                <a:ext cx="3110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1ECE7B8D-BF96-4BE9-8744-104C294D44F3}"/>
                  </a:ext>
                </a:extLst>
              </p14:cNvPr>
              <p14:cNvContentPartPr/>
              <p14:nvPr/>
            </p14:nvContentPartPr>
            <p14:xfrm>
              <a:off x="2508000" y="4999200"/>
              <a:ext cx="453960" cy="4028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1ECE7B8D-BF96-4BE9-8744-104C294D44F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499360" y="4990200"/>
                <a:ext cx="47160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784AB443-EC65-4F8D-A785-07C4C8865621}"/>
                  </a:ext>
                </a:extLst>
              </p14:cNvPr>
              <p14:cNvContentPartPr/>
              <p14:nvPr/>
            </p14:nvContentPartPr>
            <p14:xfrm>
              <a:off x="2212080" y="5028360"/>
              <a:ext cx="133560" cy="45612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784AB443-EC65-4F8D-A785-07C4C886562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203417" y="5019720"/>
                <a:ext cx="151248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C58C679-A804-41F2-B484-EA0F7A3A5501}"/>
                  </a:ext>
                </a:extLst>
              </p14:cNvPr>
              <p14:cNvContentPartPr/>
              <p14:nvPr/>
            </p14:nvContentPartPr>
            <p14:xfrm>
              <a:off x="3201000" y="5685720"/>
              <a:ext cx="234360" cy="399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C58C679-A804-41F2-B484-EA0F7A3A550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192360" y="5676720"/>
                <a:ext cx="2520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4C78BFDC-52AF-4461-90EE-C8A331AA555A}"/>
                  </a:ext>
                </a:extLst>
              </p14:cNvPr>
              <p14:cNvContentPartPr/>
              <p14:nvPr/>
            </p14:nvContentPartPr>
            <p14:xfrm>
              <a:off x="3256440" y="5822880"/>
              <a:ext cx="204840" cy="14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4C78BFDC-52AF-4461-90EE-C8A331AA555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247800" y="5813880"/>
                <a:ext cx="2224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534287C-AE65-4E66-90AA-2537C8FA0BD1}"/>
                  </a:ext>
                </a:extLst>
              </p14:cNvPr>
              <p14:cNvContentPartPr/>
              <p14:nvPr/>
            </p14:nvContentPartPr>
            <p14:xfrm>
              <a:off x="3348600" y="6132120"/>
              <a:ext cx="155880" cy="1944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534287C-AE65-4E66-90AA-2537C8FA0BD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339960" y="6123480"/>
                <a:ext cx="1735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94CD0F54-77B6-40A1-A012-FAFB0CF475D0}"/>
                  </a:ext>
                </a:extLst>
              </p14:cNvPr>
              <p14:cNvContentPartPr/>
              <p14:nvPr/>
            </p14:nvContentPartPr>
            <p14:xfrm>
              <a:off x="3373440" y="6244440"/>
              <a:ext cx="189360" cy="1188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94CD0F54-77B6-40A1-A012-FAFB0CF475D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64800" y="6235800"/>
                <a:ext cx="2070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3D16C550-1097-4104-97CA-C64D7248B0A5}"/>
                  </a:ext>
                </a:extLst>
              </p14:cNvPr>
              <p14:cNvContentPartPr/>
              <p14:nvPr/>
            </p14:nvContentPartPr>
            <p14:xfrm>
              <a:off x="7610640" y="472560"/>
              <a:ext cx="3913560" cy="237240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3D16C550-1097-4104-97CA-C64D7248B0A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601641" y="463560"/>
                <a:ext cx="3931198" cy="23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6199A1FE-635F-4670-9AA1-BBAD3B06C5BC}"/>
                  </a:ext>
                </a:extLst>
              </p14:cNvPr>
              <p14:cNvContentPartPr/>
              <p14:nvPr/>
            </p14:nvContentPartPr>
            <p14:xfrm>
              <a:off x="3828120" y="4771320"/>
              <a:ext cx="5126400" cy="170964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6199A1FE-635F-4670-9AA1-BBAD3B06C5B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819119" y="4762680"/>
                <a:ext cx="5144041" cy="17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E1F0DB4C-662A-4A10-AB10-EF48227A8005}"/>
                  </a:ext>
                </a:extLst>
              </p14:cNvPr>
              <p14:cNvContentPartPr/>
              <p14:nvPr/>
            </p14:nvContentPartPr>
            <p14:xfrm>
              <a:off x="9092400" y="5313120"/>
              <a:ext cx="2520360" cy="55224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E1F0DB4C-662A-4A10-AB10-EF48227A800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083761" y="5304474"/>
                <a:ext cx="2537997" cy="5698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053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95D0C85-9832-4C48-A8C4-E4AB4A5F6378}"/>
                  </a:ext>
                </a:extLst>
              </p14:cNvPr>
              <p14:cNvContentPartPr/>
              <p14:nvPr/>
            </p14:nvContentPartPr>
            <p14:xfrm>
              <a:off x="991680" y="524040"/>
              <a:ext cx="10706400" cy="20210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95D0C85-9832-4C48-A8C4-E4AB4A5F63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2680" y="515398"/>
                <a:ext cx="10724040" cy="2038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73FBC5AB-FDCB-4274-B83B-AF64CF177437}"/>
                  </a:ext>
                </a:extLst>
              </p14:cNvPr>
              <p14:cNvContentPartPr/>
              <p14:nvPr/>
            </p14:nvContentPartPr>
            <p14:xfrm>
              <a:off x="1781520" y="3210000"/>
              <a:ext cx="1358640" cy="6267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73FBC5AB-FDCB-4274-B83B-AF64CF1774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2522" y="3201000"/>
                <a:ext cx="1376275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4259D27-5336-46BE-B8FA-F3162711A87C}"/>
                  </a:ext>
                </a:extLst>
              </p14:cNvPr>
              <p14:cNvContentPartPr/>
              <p14:nvPr/>
            </p14:nvContentPartPr>
            <p14:xfrm>
              <a:off x="1375800" y="3297480"/>
              <a:ext cx="208800" cy="4554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4259D27-5336-46BE-B8FA-F3162711A8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7160" y="3288480"/>
                <a:ext cx="22644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54FDB4A-72FC-433D-A5B7-65FBE2F56601}"/>
                  </a:ext>
                </a:extLst>
              </p14:cNvPr>
              <p14:cNvContentPartPr/>
              <p14:nvPr/>
            </p14:nvContentPartPr>
            <p14:xfrm>
              <a:off x="3490800" y="3436080"/>
              <a:ext cx="533520" cy="280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54FDB4A-72FC-433D-A5B7-65FBE2F566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82160" y="3427440"/>
                <a:ext cx="5511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FA227230-FF52-4EEF-BA77-673FFAD7DD9C}"/>
                  </a:ext>
                </a:extLst>
              </p14:cNvPr>
              <p14:cNvContentPartPr/>
              <p14:nvPr/>
            </p14:nvContentPartPr>
            <p14:xfrm>
              <a:off x="3569280" y="3570720"/>
              <a:ext cx="415080" cy="259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FA227230-FF52-4EEF-BA77-673FFAD7DD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60280" y="3561720"/>
                <a:ext cx="4327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5262AC0-04A9-4D82-B25A-4C359014F679}"/>
                  </a:ext>
                </a:extLst>
              </p14:cNvPr>
              <p14:cNvContentPartPr/>
              <p14:nvPr/>
            </p14:nvContentPartPr>
            <p14:xfrm>
              <a:off x="4993080" y="2802840"/>
              <a:ext cx="894240" cy="5115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5262AC0-04A9-4D82-B25A-4C359014F67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84440" y="2793840"/>
                <a:ext cx="91188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9C1DECF-DA32-45D9-860E-0C501B8C69EC}"/>
                  </a:ext>
                </a:extLst>
              </p14:cNvPr>
              <p14:cNvContentPartPr/>
              <p14:nvPr/>
            </p14:nvContentPartPr>
            <p14:xfrm>
              <a:off x="4704360" y="2882040"/>
              <a:ext cx="164160" cy="3474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9C1DECF-DA32-45D9-860E-0C501B8C69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95360" y="2873400"/>
                <a:ext cx="1818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3D7E7A44-9684-437C-8705-B1CE03613D6D}"/>
                  </a:ext>
                </a:extLst>
              </p14:cNvPr>
              <p14:cNvContentPartPr/>
              <p14:nvPr/>
            </p14:nvContentPartPr>
            <p14:xfrm>
              <a:off x="6057240" y="2743080"/>
              <a:ext cx="1353240" cy="4888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3D7E7A44-9684-437C-8705-B1CE03613D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48600" y="2734080"/>
                <a:ext cx="137088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338D3BE4-BF00-45E1-A8BC-A0B077524BF4}"/>
                  </a:ext>
                </a:extLst>
              </p14:cNvPr>
              <p14:cNvContentPartPr/>
              <p14:nvPr/>
            </p14:nvContentPartPr>
            <p14:xfrm>
              <a:off x="4509960" y="3410160"/>
              <a:ext cx="2979720" cy="738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338D3BE4-BF00-45E1-A8BC-A0B077524B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01320" y="3401520"/>
                <a:ext cx="29973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D1B7FA5D-F61F-4D3D-A960-AFFDA048A1EA}"/>
                  </a:ext>
                </a:extLst>
              </p14:cNvPr>
              <p14:cNvContentPartPr/>
              <p14:nvPr/>
            </p14:nvContentPartPr>
            <p14:xfrm>
              <a:off x="5557200" y="3675480"/>
              <a:ext cx="524160" cy="4309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D1B7FA5D-F61F-4D3D-A960-AFFDA048A1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48200" y="3666480"/>
                <a:ext cx="54180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184C822F-EE30-4704-B3ED-8AE3650FA51A}"/>
                  </a:ext>
                </a:extLst>
              </p14:cNvPr>
              <p14:cNvContentPartPr/>
              <p14:nvPr/>
            </p14:nvContentPartPr>
            <p14:xfrm>
              <a:off x="5291160" y="3684120"/>
              <a:ext cx="140040" cy="41040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184C822F-EE30-4704-B3ED-8AE3650FA51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82520" y="3675472"/>
                <a:ext cx="157680" cy="428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3EE5CEF9-AE43-48B0-9A13-08A060C2B185}"/>
                  </a:ext>
                </a:extLst>
              </p14:cNvPr>
              <p14:cNvContentPartPr/>
              <p14:nvPr/>
            </p14:nvContentPartPr>
            <p14:xfrm>
              <a:off x="3549840" y="4974720"/>
              <a:ext cx="227520" cy="3024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3EE5CEF9-AE43-48B0-9A13-08A060C2B18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41200" y="4966080"/>
                <a:ext cx="2451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9DB469B-B191-4878-97C7-B7DAF0ED4AE3}"/>
                  </a:ext>
                </a:extLst>
              </p14:cNvPr>
              <p14:cNvContentPartPr/>
              <p14:nvPr/>
            </p14:nvContentPartPr>
            <p14:xfrm>
              <a:off x="3595920" y="5087760"/>
              <a:ext cx="238320" cy="187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9DB469B-B191-4878-97C7-B7DAF0ED4A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86920" y="5078760"/>
                <a:ext cx="2559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D07D41E2-C20D-4098-A558-574A07B08FF1}"/>
                  </a:ext>
                </a:extLst>
              </p14:cNvPr>
              <p14:cNvContentPartPr/>
              <p14:nvPr/>
            </p14:nvContentPartPr>
            <p14:xfrm>
              <a:off x="6363240" y="4205760"/>
              <a:ext cx="492840" cy="4172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D07D41E2-C20D-4098-A558-574A07B08FF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54240" y="4197120"/>
                <a:ext cx="5104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1418C9D-D6DA-46E7-93DF-8BF84BB0B09C}"/>
                  </a:ext>
                </a:extLst>
              </p14:cNvPr>
              <p14:cNvContentPartPr/>
              <p14:nvPr/>
            </p14:nvContentPartPr>
            <p14:xfrm>
              <a:off x="5602920" y="4265880"/>
              <a:ext cx="607680" cy="3384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1418C9D-D6DA-46E7-93DF-8BF84BB0B09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93925" y="4257240"/>
                <a:ext cx="62531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C630A7D1-6470-4BC9-B952-444F12471B85}"/>
                  </a:ext>
                </a:extLst>
              </p14:cNvPr>
              <p14:cNvContentPartPr/>
              <p14:nvPr/>
            </p14:nvContentPartPr>
            <p14:xfrm>
              <a:off x="5034840" y="4302600"/>
              <a:ext cx="439200" cy="3873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C630A7D1-6470-4BC9-B952-444F12471B8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26200" y="4293600"/>
                <a:ext cx="45684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1171B1CC-15A8-44EE-8E4C-D7819DF153A6}"/>
                  </a:ext>
                </a:extLst>
              </p14:cNvPr>
              <p14:cNvContentPartPr/>
              <p14:nvPr/>
            </p14:nvContentPartPr>
            <p14:xfrm>
              <a:off x="4458120" y="4358040"/>
              <a:ext cx="447480" cy="34128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1171B1CC-15A8-44EE-8E4C-D7819DF153A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49480" y="4349400"/>
                <a:ext cx="4651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5DA6CEA9-8882-440A-A19E-E3CF23549047}"/>
                  </a:ext>
                </a:extLst>
              </p14:cNvPr>
              <p14:cNvContentPartPr/>
              <p14:nvPr/>
            </p14:nvContentPartPr>
            <p14:xfrm>
              <a:off x="7897920" y="4772760"/>
              <a:ext cx="116640" cy="16272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5DA6CEA9-8882-440A-A19E-E3CF2354904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88920" y="4763760"/>
                <a:ext cx="1342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5F9A03E1-0666-41C8-BB9E-09A5D997FB62}"/>
                  </a:ext>
                </a:extLst>
              </p14:cNvPr>
              <p14:cNvContentPartPr/>
              <p14:nvPr/>
            </p14:nvContentPartPr>
            <p14:xfrm>
              <a:off x="9789360" y="4533720"/>
              <a:ext cx="158760" cy="22032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5F9A03E1-0666-41C8-BB9E-09A5D997FB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80720" y="4524720"/>
                <a:ext cx="1764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AB9B180C-0444-418F-B0E0-CD7A73CDE9FA}"/>
                  </a:ext>
                </a:extLst>
              </p14:cNvPr>
              <p14:cNvContentPartPr/>
              <p14:nvPr/>
            </p14:nvContentPartPr>
            <p14:xfrm>
              <a:off x="10041720" y="4656840"/>
              <a:ext cx="8280" cy="540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AB9B180C-0444-418F-B0E0-CD7A73CDE9F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033080" y="4647840"/>
                <a:ext cx="259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B7AD3A12-D27D-408B-B0FB-2FC496D9D4DD}"/>
                  </a:ext>
                </a:extLst>
              </p14:cNvPr>
              <p14:cNvContentPartPr/>
              <p14:nvPr/>
            </p14:nvContentPartPr>
            <p14:xfrm>
              <a:off x="9246480" y="4616160"/>
              <a:ext cx="374400" cy="18720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B7AD3A12-D27D-408B-B0FB-2FC496D9D4D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37489" y="4607520"/>
                <a:ext cx="392023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1D76B389-6981-4569-BE1E-6CD4C4FFAB7A}"/>
                  </a:ext>
                </a:extLst>
              </p14:cNvPr>
              <p14:cNvContentPartPr/>
              <p14:nvPr/>
            </p14:nvContentPartPr>
            <p14:xfrm>
              <a:off x="8447640" y="4500240"/>
              <a:ext cx="692280" cy="35712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1D76B389-6981-4569-BE1E-6CD4C4FFAB7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38640" y="4491240"/>
                <a:ext cx="70992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0F0EFB7D-7383-4BF8-AE38-57C158169425}"/>
                  </a:ext>
                </a:extLst>
              </p14:cNvPr>
              <p14:cNvContentPartPr/>
              <p14:nvPr/>
            </p14:nvContentPartPr>
            <p14:xfrm>
              <a:off x="1086000" y="5898840"/>
              <a:ext cx="683640" cy="20412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0F0EFB7D-7383-4BF8-AE38-57C15816942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77360" y="5890200"/>
                <a:ext cx="7012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8F427B35-CD5B-4D34-8BAD-D2D9588A2D9A}"/>
                  </a:ext>
                </a:extLst>
              </p14:cNvPr>
              <p14:cNvContentPartPr/>
              <p14:nvPr/>
            </p14:nvContentPartPr>
            <p14:xfrm>
              <a:off x="1966920" y="5868960"/>
              <a:ext cx="744120" cy="21456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8F427B35-CD5B-4D34-8BAD-D2D9588A2D9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57924" y="5859960"/>
                <a:ext cx="761751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E7759313-D260-4A05-A47E-B8E1AEEFB816}"/>
                  </a:ext>
                </a:extLst>
              </p14:cNvPr>
              <p14:cNvContentPartPr/>
              <p14:nvPr/>
            </p14:nvContentPartPr>
            <p14:xfrm>
              <a:off x="3027480" y="5859240"/>
              <a:ext cx="1020240" cy="32832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E7759313-D260-4A05-A47E-B8E1AEEFB81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18480" y="5850591"/>
                <a:ext cx="1037880" cy="345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5E6DC8C3-3315-42C5-99B0-3FE5822F0355}"/>
                  </a:ext>
                </a:extLst>
              </p14:cNvPr>
              <p14:cNvContentPartPr/>
              <p14:nvPr/>
            </p14:nvContentPartPr>
            <p14:xfrm>
              <a:off x="8854080" y="5652960"/>
              <a:ext cx="881640" cy="30492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5E6DC8C3-3315-42C5-99B0-3FE5822F035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845080" y="5644320"/>
                <a:ext cx="89928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4D59B57F-1CDC-489E-BCB6-65DA0930F560}"/>
                  </a:ext>
                </a:extLst>
              </p14:cNvPr>
              <p14:cNvContentPartPr/>
              <p14:nvPr/>
            </p14:nvContentPartPr>
            <p14:xfrm>
              <a:off x="7972080" y="5752680"/>
              <a:ext cx="735120" cy="36540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4D59B57F-1CDC-489E-BCB6-65DA0930F56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63444" y="5743689"/>
                <a:ext cx="752751" cy="383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E80DBECA-63B4-48B0-890D-C44F0BCBE725}"/>
                  </a:ext>
                </a:extLst>
              </p14:cNvPr>
              <p14:cNvContentPartPr/>
              <p14:nvPr/>
            </p14:nvContentPartPr>
            <p14:xfrm>
              <a:off x="4210440" y="4810200"/>
              <a:ext cx="3484440" cy="137196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E80DBECA-63B4-48B0-890D-C44F0BCBE7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01800" y="4801202"/>
                <a:ext cx="3502080" cy="13895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278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27687E6-2EED-415D-BFE5-7F60357843EF}"/>
                  </a:ext>
                </a:extLst>
              </p14:cNvPr>
              <p14:cNvContentPartPr/>
              <p14:nvPr/>
            </p14:nvContentPartPr>
            <p14:xfrm>
              <a:off x="7130040" y="983040"/>
              <a:ext cx="65520" cy="52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27687E6-2EED-415D-BFE5-7F60357843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1040" y="974400"/>
                <a:ext cx="831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CFD1823-0954-413E-A5B9-41E8A791B6B6}"/>
                  </a:ext>
                </a:extLst>
              </p14:cNvPr>
              <p14:cNvContentPartPr/>
              <p14:nvPr/>
            </p14:nvContentPartPr>
            <p14:xfrm>
              <a:off x="8176200" y="787560"/>
              <a:ext cx="135720" cy="30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CFD1823-0954-413E-A5B9-41E8A791B6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67200" y="778920"/>
                <a:ext cx="1533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5E8E20C-6657-4EEB-BB00-50DD28C9046E}"/>
                  </a:ext>
                </a:extLst>
              </p14:cNvPr>
              <p14:cNvContentPartPr/>
              <p14:nvPr/>
            </p14:nvContentPartPr>
            <p14:xfrm>
              <a:off x="10878720" y="616560"/>
              <a:ext cx="710640" cy="245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5E8E20C-6657-4EEB-BB00-50DD28C904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70080" y="607560"/>
                <a:ext cx="7282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B9233D9-FF85-48E7-88E5-369D4DD171D6}"/>
                  </a:ext>
                </a:extLst>
              </p14:cNvPr>
              <p14:cNvContentPartPr/>
              <p14:nvPr/>
            </p14:nvContentPartPr>
            <p14:xfrm>
              <a:off x="10381200" y="619800"/>
              <a:ext cx="338400" cy="248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B9233D9-FF85-48E7-88E5-369D4DD171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72200" y="610800"/>
                <a:ext cx="3560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8856B40-F730-4339-A6B8-3392BFE3FB8B}"/>
                  </a:ext>
                </a:extLst>
              </p14:cNvPr>
              <p14:cNvContentPartPr/>
              <p14:nvPr/>
            </p14:nvContentPartPr>
            <p14:xfrm>
              <a:off x="9261240" y="603960"/>
              <a:ext cx="787680" cy="379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8856B40-F730-4339-A6B8-3392BFE3FB8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52600" y="595312"/>
                <a:ext cx="805320" cy="396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84CBF9D-C7FD-4D3E-A1D5-DD9FEC381D36}"/>
                  </a:ext>
                </a:extLst>
              </p14:cNvPr>
              <p14:cNvContentPartPr/>
              <p14:nvPr/>
            </p14:nvContentPartPr>
            <p14:xfrm>
              <a:off x="8387520" y="765600"/>
              <a:ext cx="339840" cy="2617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84CBF9D-C7FD-4D3E-A1D5-DD9FEC381D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78520" y="756600"/>
                <a:ext cx="3574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F18C7DA-8CD8-4CEB-90D6-D8FF221D3794}"/>
                  </a:ext>
                </a:extLst>
              </p14:cNvPr>
              <p14:cNvContentPartPr/>
              <p14:nvPr/>
            </p14:nvContentPartPr>
            <p14:xfrm>
              <a:off x="7443240" y="639960"/>
              <a:ext cx="573840" cy="3045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F18C7DA-8CD8-4CEB-90D6-D8FF221D37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34600" y="631320"/>
                <a:ext cx="5914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22AF81C-BD36-478D-BC9C-C31E3D8477E7}"/>
                  </a:ext>
                </a:extLst>
              </p14:cNvPr>
              <p14:cNvContentPartPr/>
              <p14:nvPr/>
            </p14:nvContentPartPr>
            <p14:xfrm>
              <a:off x="6305640" y="639240"/>
              <a:ext cx="680040" cy="381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22AF81C-BD36-478D-BC9C-C31E3D8477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96640" y="630248"/>
                <a:ext cx="697680" cy="399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BF9A19C-8255-45AB-8F19-76B43F9257FA}"/>
                  </a:ext>
                </a:extLst>
              </p14:cNvPr>
              <p14:cNvContentPartPr/>
              <p14:nvPr/>
            </p14:nvContentPartPr>
            <p14:xfrm>
              <a:off x="1701960" y="877920"/>
              <a:ext cx="653400" cy="2520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BF9A19C-8255-45AB-8F19-76B43F9257F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92965" y="868920"/>
                <a:ext cx="67103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10DC6BE-39F9-4EB4-8790-6DE768A7C6F2}"/>
                  </a:ext>
                </a:extLst>
              </p14:cNvPr>
              <p14:cNvContentPartPr/>
              <p14:nvPr/>
            </p14:nvContentPartPr>
            <p14:xfrm>
              <a:off x="2291640" y="1467600"/>
              <a:ext cx="10080" cy="46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10DC6BE-39F9-4EB4-8790-6DE768A7C6F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83000" y="1458960"/>
                <a:ext cx="277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0AA7C42-6D4B-4EFA-B804-53766EBEB1EE}"/>
                  </a:ext>
                </a:extLst>
              </p14:cNvPr>
              <p14:cNvContentPartPr/>
              <p14:nvPr/>
            </p14:nvContentPartPr>
            <p14:xfrm>
              <a:off x="1542120" y="1328640"/>
              <a:ext cx="663120" cy="3924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0AA7C42-6D4B-4EFA-B804-53766EBEB1E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33475" y="1319992"/>
                <a:ext cx="680770" cy="410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37AD88B-97C5-492A-889E-D7F2DDF0E478}"/>
                  </a:ext>
                </a:extLst>
              </p14:cNvPr>
              <p14:cNvContentPartPr/>
              <p14:nvPr/>
            </p14:nvContentPartPr>
            <p14:xfrm>
              <a:off x="3385680" y="2167440"/>
              <a:ext cx="198360" cy="4600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37AD88B-97C5-492A-889E-D7F2DDF0E47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77040" y="2158800"/>
                <a:ext cx="2160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E6EA212-D1E7-44DC-976F-621220866B06}"/>
                  </a:ext>
                </a:extLst>
              </p14:cNvPr>
              <p14:cNvContentPartPr/>
              <p14:nvPr/>
            </p14:nvContentPartPr>
            <p14:xfrm>
              <a:off x="4284960" y="2201640"/>
              <a:ext cx="61560" cy="3132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E6EA212-D1E7-44DC-976F-621220866B0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75960" y="2192640"/>
                <a:ext cx="7920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87065E3-3FC0-4DCD-A229-7F529B528487}"/>
                  </a:ext>
                </a:extLst>
              </p14:cNvPr>
              <p14:cNvContentPartPr/>
              <p14:nvPr/>
            </p14:nvContentPartPr>
            <p14:xfrm>
              <a:off x="3763680" y="2186160"/>
              <a:ext cx="417600" cy="3376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87065E3-3FC0-4DCD-A229-7F529B52848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54680" y="2177520"/>
                <a:ext cx="4352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D07481D-1D49-4B3E-9721-E4832C2E7FB8}"/>
                  </a:ext>
                </a:extLst>
              </p14:cNvPr>
              <p14:cNvContentPartPr/>
              <p14:nvPr/>
            </p14:nvContentPartPr>
            <p14:xfrm>
              <a:off x="2945400" y="2158800"/>
              <a:ext cx="344160" cy="4172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D07481D-1D49-4B3E-9721-E4832C2E7FB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36760" y="2150160"/>
                <a:ext cx="36180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8EAF8AD-88E3-4A10-A987-DC1B0FF9A6D2}"/>
                  </a:ext>
                </a:extLst>
              </p14:cNvPr>
              <p14:cNvContentPartPr/>
              <p14:nvPr/>
            </p14:nvContentPartPr>
            <p14:xfrm>
              <a:off x="1293000" y="2177880"/>
              <a:ext cx="1034280" cy="3963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8EAF8AD-88E3-4A10-A987-DC1B0FF9A6D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84000" y="2169240"/>
                <a:ext cx="10519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E3D97C1-217C-4965-B3D5-DC17302EB17E}"/>
                  </a:ext>
                </a:extLst>
              </p14:cNvPr>
              <p14:cNvContentPartPr/>
              <p14:nvPr/>
            </p14:nvContentPartPr>
            <p14:xfrm>
              <a:off x="4507080" y="2066640"/>
              <a:ext cx="1046520" cy="4345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E3D97C1-217C-4965-B3D5-DC17302EB1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98440" y="2057640"/>
                <a:ext cx="106416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9A54EB2-08BC-4FE5-9D33-03A0A4330174}"/>
                  </a:ext>
                </a:extLst>
              </p14:cNvPr>
              <p14:cNvContentPartPr/>
              <p14:nvPr/>
            </p14:nvContentPartPr>
            <p14:xfrm>
              <a:off x="7320120" y="1948920"/>
              <a:ext cx="6840" cy="118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9A54EB2-08BC-4FE5-9D33-03A0A433017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11120" y="1939920"/>
                <a:ext cx="244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20246DE-E203-4526-A308-8CFCEA455D91}"/>
                  </a:ext>
                </a:extLst>
              </p14:cNvPr>
              <p14:cNvContentPartPr/>
              <p14:nvPr/>
            </p14:nvContentPartPr>
            <p14:xfrm>
              <a:off x="6252720" y="2039640"/>
              <a:ext cx="1574280" cy="4881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20246DE-E203-4526-A308-8CFCEA455D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43720" y="2030647"/>
                <a:ext cx="1591920" cy="505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D25D6EF-4995-48E1-BE9E-D7116A02CE7C}"/>
                  </a:ext>
                </a:extLst>
              </p14:cNvPr>
              <p14:cNvContentPartPr/>
              <p14:nvPr/>
            </p14:nvContentPartPr>
            <p14:xfrm>
              <a:off x="5804880" y="2068800"/>
              <a:ext cx="314280" cy="3121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D25D6EF-4995-48E1-BE9E-D7116A02CE7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96240" y="2060160"/>
                <a:ext cx="3319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01B7151-FB45-42F7-B037-0D5998046155}"/>
                  </a:ext>
                </a:extLst>
              </p14:cNvPr>
              <p14:cNvContentPartPr/>
              <p14:nvPr/>
            </p14:nvContentPartPr>
            <p14:xfrm>
              <a:off x="9642120" y="1894920"/>
              <a:ext cx="231120" cy="3006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01B7151-FB45-42F7-B037-0D599804615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33480" y="1885920"/>
                <a:ext cx="2487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1B6AC748-5E86-46DE-842D-D6357E8FB9A2}"/>
                  </a:ext>
                </a:extLst>
              </p14:cNvPr>
              <p14:cNvContentPartPr/>
              <p14:nvPr/>
            </p14:nvContentPartPr>
            <p14:xfrm>
              <a:off x="8047680" y="2708880"/>
              <a:ext cx="88920" cy="248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1B6AC748-5E86-46DE-842D-D6357E8FB9A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38680" y="2699880"/>
                <a:ext cx="1065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28389481-C281-415D-AD27-9F05260486E8}"/>
                  </a:ext>
                </a:extLst>
              </p14:cNvPr>
              <p14:cNvContentPartPr/>
              <p14:nvPr/>
            </p14:nvContentPartPr>
            <p14:xfrm>
              <a:off x="8739240" y="2601960"/>
              <a:ext cx="202320" cy="1580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28389481-C281-415D-AD27-9F05260486E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730240" y="2592960"/>
                <a:ext cx="2199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E667F70C-12E8-47FC-B861-3261074846C3}"/>
                  </a:ext>
                </a:extLst>
              </p14:cNvPr>
              <p14:cNvContentPartPr/>
              <p14:nvPr/>
            </p14:nvContentPartPr>
            <p14:xfrm>
              <a:off x="9079800" y="2706000"/>
              <a:ext cx="19800" cy="1728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E667F70C-12E8-47FC-B861-3261074846C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071160" y="2697360"/>
                <a:ext cx="374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E695F6A-58C4-42A8-B439-C37B1F20D850}"/>
                  </a:ext>
                </a:extLst>
              </p14:cNvPr>
              <p14:cNvContentPartPr/>
              <p14:nvPr/>
            </p14:nvContentPartPr>
            <p14:xfrm>
              <a:off x="8253960" y="2706720"/>
              <a:ext cx="238680" cy="1861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E695F6A-58C4-42A8-B439-C37B1F20D85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44960" y="2697720"/>
                <a:ext cx="2563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C723F95-5DF2-43EE-8AC7-C56C1E3AA4A0}"/>
                  </a:ext>
                </a:extLst>
              </p14:cNvPr>
              <p14:cNvContentPartPr/>
              <p14:nvPr/>
            </p14:nvContentPartPr>
            <p14:xfrm>
              <a:off x="7116720" y="2652000"/>
              <a:ext cx="748080" cy="3373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C723F95-5DF2-43EE-8AC7-C56C1E3AA4A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07720" y="2643360"/>
                <a:ext cx="7657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669146F-C412-449C-B92A-A1CA1FF30143}"/>
                  </a:ext>
                </a:extLst>
              </p14:cNvPr>
              <p14:cNvContentPartPr/>
              <p14:nvPr/>
            </p14:nvContentPartPr>
            <p14:xfrm>
              <a:off x="6100440" y="2660280"/>
              <a:ext cx="538200" cy="3780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669146F-C412-449C-B92A-A1CA1FF3014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91806" y="2651280"/>
                <a:ext cx="555828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8450081-0A7E-494C-B75E-198CC202C0D0}"/>
                  </a:ext>
                </a:extLst>
              </p14:cNvPr>
              <p14:cNvContentPartPr/>
              <p14:nvPr/>
            </p14:nvContentPartPr>
            <p14:xfrm>
              <a:off x="9989160" y="1869000"/>
              <a:ext cx="934920" cy="3139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8450081-0A7E-494C-B75E-198CC202C0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980160" y="1860360"/>
                <a:ext cx="95256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3A34BDBF-F306-4555-9DA6-C38E35477E83}"/>
                  </a:ext>
                </a:extLst>
              </p14:cNvPr>
              <p14:cNvContentPartPr/>
              <p14:nvPr/>
            </p14:nvContentPartPr>
            <p14:xfrm>
              <a:off x="8964600" y="1905720"/>
              <a:ext cx="542160" cy="3837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3A34BDBF-F306-4555-9DA6-C38E35477E8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55960" y="1896720"/>
                <a:ext cx="55980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FDF99435-3A3B-4FB4-9739-FDD8EEBE5B42}"/>
                  </a:ext>
                </a:extLst>
              </p14:cNvPr>
              <p14:cNvContentPartPr/>
              <p14:nvPr/>
            </p14:nvContentPartPr>
            <p14:xfrm>
              <a:off x="8136600" y="1963320"/>
              <a:ext cx="748800" cy="4622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FDF99435-3A3B-4FB4-9739-FDD8EEBE5B4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127960" y="1954680"/>
                <a:ext cx="76644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4C7CD7B4-1733-47C4-8CFC-89447C251767}"/>
                  </a:ext>
                </a:extLst>
              </p14:cNvPr>
              <p14:cNvContentPartPr/>
              <p14:nvPr/>
            </p14:nvContentPartPr>
            <p14:xfrm>
              <a:off x="2454000" y="420000"/>
              <a:ext cx="3584880" cy="12844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4C7CD7B4-1733-47C4-8CFC-89447C25176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45359" y="411003"/>
                <a:ext cx="3602522" cy="1302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1356EA3-E89F-46FF-BC79-4B51F80C046E}"/>
                  </a:ext>
                </a:extLst>
              </p14:cNvPr>
              <p14:cNvContentPartPr/>
              <p14:nvPr/>
            </p14:nvContentPartPr>
            <p14:xfrm>
              <a:off x="1124160" y="3268320"/>
              <a:ext cx="3588840" cy="154728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1356EA3-E89F-46FF-BC79-4B51F80C046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15159" y="3259320"/>
                <a:ext cx="3606482" cy="156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420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45" name="Ink 644">
                <a:extLst>
                  <a:ext uri="{FF2B5EF4-FFF2-40B4-BE49-F238E27FC236}">
                    <a16:creationId xmlns:a16="http://schemas.microsoft.com/office/drawing/2014/main" id="{A728F911-061C-4A23-B3DF-841F446F2B67}"/>
                  </a:ext>
                </a:extLst>
              </p14:cNvPr>
              <p14:cNvContentPartPr/>
              <p14:nvPr/>
            </p14:nvContentPartPr>
            <p14:xfrm>
              <a:off x="881160" y="533400"/>
              <a:ext cx="11196000" cy="6192720"/>
            </p14:xfrm>
          </p:contentPart>
        </mc:Choice>
        <mc:Fallback>
          <p:pic>
            <p:nvPicPr>
              <p:cNvPr id="645" name="Ink 644">
                <a:extLst>
                  <a:ext uri="{FF2B5EF4-FFF2-40B4-BE49-F238E27FC236}">
                    <a16:creationId xmlns:a16="http://schemas.microsoft.com/office/drawing/2014/main" id="{A728F911-061C-4A23-B3DF-841F446F2B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2160" y="524760"/>
                <a:ext cx="11213639" cy="62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432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</dc:creator>
  <cp:lastModifiedBy>yoges</cp:lastModifiedBy>
  <cp:revision>15</cp:revision>
  <dcterms:created xsi:type="dcterms:W3CDTF">2024-02-13T12:17:49Z</dcterms:created>
  <dcterms:modified xsi:type="dcterms:W3CDTF">2024-03-07T15:16:32Z</dcterms:modified>
</cp:coreProperties>
</file>